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4" r:id="rId2"/>
    <p:sldId id="287" r:id="rId3"/>
    <p:sldId id="270" r:id="rId4"/>
    <p:sldId id="288" r:id="rId5"/>
    <p:sldId id="296" r:id="rId6"/>
    <p:sldId id="298" r:id="rId7"/>
    <p:sldId id="306" r:id="rId8"/>
    <p:sldId id="304" r:id="rId9"/>
    <p:sldId id="273" r:id="rId10"/>
    <p:sldId id="289" r:id="rId11"/>
    <p:sldId id="281" r:id="rId12"/>
    <p:sldId id="263" r:id="rId13"/>
    <p:sldId id="264" r:id="rId14"/>
    <p:sldId id="278" r:id="rId15"/>
    <p:sldId id="290" r:id="rId16"/>
    <p:sldId id="279" r:id="rId17"/>
    <p:sldId id="271" r:id="rId18"/>
    <p:sldId id="280" r:id="rId19"/>
    <p:sldId id="291" r:id="rId20"/>
    <p:sldId id="292" r:id="rId21"/>
    <p:sldId id="277" r:id="rId22"/>
    <p:sldId id="293" r:id="rId23"/>
    <p:sldId id="267" r:id="rId24"/>
    <p:sldId id="294" r:id="rId25"/>
    <p:sldId id="272" r:id="rId26"/>
    <p:sldId id="276" r:id="rId27"/>
    <p:sldId id="269" r:id="rId28"/>
    <p:sldId id="265" r:id="rId29"/>
    <p:sldId id="268" r:id="rId30"/>
    <p:sldId id="266" r:id="rId31"/>
    <p:sldId id="305" r:id="rId32"/>
    <p:sldId id="297" r:id="rId3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894"/>
    <a:srgbClr val="C5E0B4"/>
    <a:srgbClr val="B2B2FF"/>
    <a:srgbClr val="FFB2B2"/>
    <a:srgbClr val="FFDA66"/>
    <a:srgbClr val="F6B183"/>
    <a:srgbClr val="FF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3DBA0-5E73-DA40-94FC-C5D8E9FA6848}" v="1642" dt="2023-09-15T06:33:34.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2" d="100"/>
          <a:sy n="102" d="100"/>
        </p:scale>
        <p:origin x="1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CD7F7117-09E7-4ADB-A149-1846996F26F0}"/>
    <pc:docChg chg="addSld modSld">
      <pc:chgData name="ゲスト ユーザー" userId="" providerId="Windows Live" clId="Web-{CD7F7117-09E7-4ADB-A149-1846996F26F0}" dt="2023-07-19T09:01:41.566" v="962" actId="20577"/>
      <pc:docMkLst>
        <pc:docMk/>
      </pc:docMkLst>
      <pc:sldChg chg="modSp">
        <pc:chgData name="ゲスト ユーザー" userId="" providerId="Windows Live" clId="Web-{CD7F7117-09E7-4ADB-A149-1846996F26F0}" dt="2023-07-19T07:24:24.006" v="18" actId="20577"/>
        <pc:sldMkLst>
          <pc:docMk/>
          <pc:sldMk cId="258947855" sldId="259"/>
        </pc:sldMkLst>
        <pc:spChg chg="mod">
          <ac:chgData name="ゲスト ユーザー" userId="" providerId="Windows Live" clId="Web-{CD7F7117-09E7-4ADB-A149-1846996F26F0}" dt="2023-07-19T07:24:00.474" v="15" actId="20577"/>
          <ac:spMkLst>
            <pc:docMk/>
            <pc:sldMk cId="258947855" sldId="259"/>
            <ac:spMk id="2" creationId="{D1EF7EBB-F939-EB60-26E6-F0975129AACE}"/>
          </ac:spMkLst>
        </pc:spChg>
        <pc:spChg chg="mod">
          <ac:chgData name="ゲスト ユーザー" userId="" providerId="Windows Live" clId="Web-{CD7F7117-09E7-4ADB-A149-1846996F26F0}" dt="2023-07-19T07:24:24.006" v="18" actId="20577"/>
          <ac:spMkLst>
            <pc:docMk/>
            <pc:sldMk cId="258947855" sldId="259"/>
            <ac:spMk id="5" creationId="{B64EFA1A-BDC1-E0EE-A9AD-105C7063A66F}"/>
          </ac:spMkLst>
        </pc:spChg>
      </pc:sldChg>
      <pc:sldChg chg="modSp">
        <pc:chgData name="ゲスト ユーザー" userId="" providerId="Windows Live" clId="Web-{CD7F7117-09E7-4ADB-A149-1846996F26F0}" dt="2023-07-19T08:41:17.622" v="757" actId="20577"/>
        <pc:sldMkLst>
          <pc:docMk/>
          <pc:sldMk cId="1357199980" sldId="266"/>
        </pc:sldMkLst>
        <pc:spChg chg="mod">
          <ac:chgData name="ゲスト ユーザー" userId="" providerId="Windows Live" clId="Web-{CD7F7117-09E7-4ADB-A149-1846996F26F0}" dt="2023-07-19T08:41:17.622" v="757" actId="20577"/>
          <ac:spMkLst>
            <pc:docMk/>
            <pc:sldMk cId="1357199980" sldId="266"/>
            <ac:spMk id="3" creationId="{5B134AAE-3855-1F5C-C1AB-1F4D86C8C0B5}"/>
          </ac:spMkLst>
        </pc:spChg>
      </pc:sldChg>
      <pc:sldChg chg="addSp delSp modSp add replId">
        <pc:chgData name="ゲスト ユーザー" userId="" providerId="Windows Live" clId="Web-{CD7F7117-09E7-4ADB-A149-1846996F26F0}" dt="2023-07-19T08:20:22.286" v="531" actId="20577"/>
        <pc:sldMkLst>
          <pc:docMk/>
          <pc:sldMk cId="3639184792" sldId="267"/>
        </pc:sldMkLst>
        <pc:spChg chg="mod">
          <ac:chgData name="ゲスト ユーザー" userId="" providerId="Windows Live" clId="Web-{CD7F7117-09E7-4ADB-A149-1846996F26F0}" dt="2023-07-19T07:24:10.771" v="17" actId="20577"/>
          <ac:spMkLst>
            <pc:docMk/>
            <pc:sldMk cId="3639184792" sldId="267"/>
            <ac:spMk id="2" creationId="{D1EF7EBB-F939-EB60-26E6-F0975129AACE}"/>
          </ac:spMkLst>
        </pc:spChg>
        <pc:spChg chg="mod">
          <ac:chgData name="ゲスト ユーザー" userId="" providerId="Windows Live" clId="Web-{CD7F7117-09E7-4ADB-A149-1846996F26F0}" dt="2023-07-19T08:13:43.169" v="501" actId="20577"/>
          <ac:spMkLst>
            <pc:docMk/>
            <pc:sldMk cId="3639184792" sldId="267"/>
            <ac:spMk id="3" creationId="{5B134AAE-3855-1F5C-C1AB-1F4D86C8C0B5}"/>
          </ac:spMkLst>
        </pc:spChg>
        <pc:spChg chg="mod">
          <ac:chgData name="ゲスト ユーザー" userId="" providerId="Windows Live" clId="Web-{CD7F7117-09E7-4ADB-A149-1846996F26F0}" dt="2023-07-19T08:20:22.286" v="531" actId="20577"/>
          <ac:spMkLst>
            <pc:docMk/>
            <pc:sldMk cId="3639184792" sldId="267"/>
            <ac:spMk id="4" creationId="{9E8DE7C1-C44B-71CD-DD18-B4EDA977561B}"/>
          </ac:spMkLst>
        </pc:spChg>
        <pc:spChg chg="mod">
          <ac:chgData name="ゲスト ユーザー" userId="" providerId="Windows Live" clId="Web-{CD7F7117-09E7-4ADB-A149-1846996F26F0}" dt="2023-07-19T07:36:22.316" v="129" actId="20577"/>
          <ac:spMkLst>
            <pc:docMk/>
            <pc:sldMk cId="3639184792" sldId="267"/>
            <ac:spMk id="5" creationId="{CAE4AA93-869F-9DB1-175A-91ACAD860ADD}"/>
          </ac:spMkLst>
        </pc:spChg>
        <pc:spChg chg="mod">
          <ac:chgData name="ゲスト ユーザー" userId="" providerId="Windows Live" clId="Web-{CD7F7117-09E7-4ADB-A149-1846996F26F0}" dt="2023-07-19T07:50:30.534" v="288" actId="20577"/>
          <ac:spMkLst>
            <pc:docMk/>
            <pc:sldMk cId="3639184792" sldId="267"/>
            <ac:spMk id="6" creationId="{7870D02B-EBDB-0B3D-F634-23D0196C23EA}"/>
          </ac:spMkLst>
        </pc:spChg>
        <pc:spChg chg="mod">
          <ac:chgData name="ゲスト ユーザー" userId="" providerId="Windows Live" clId="Web-{CD7F7117-09E7-4ADB-A149-1846996F26F0}" dt="2023-07-19T07:45:46.607" v="242" actId="20577"/>
          <ac:spMkLst>
            <pc:docMk/>
            <pc:sldMk cId="3639184792" sldId="267"/>
            <ac:spMk id="7" creationId="{13F1E7AF-DEE7-1BEE-FA58-5F16921A3BFB}"/>
          </ac:spMkLst>
        </pc:spChg>
        <pc:spChg chg="mod">
          <ac:chgData name="ゲスト ユーザー" userId="" providerId="Windows Live" clId="Web-{CD7F7117-09E7-4ADB-A149-1846996F26F0}" dt="2023-07-19T07:58:04.699" v="352" actId="20577"/>
          <ac:spMkLst>
            <pc:docMk/>
            <pc:sldMk cId="3639184792" sldId="267"/>
            <ac:spMk id="8" creationId="{EC6E7EE6-869B-1910-35AB-E141BF989C36}"/>
          </ac:spMkLst>
        </pc:spChg>
        <pc:spChg chg="mod">
          <ac:chgData name="ゲスト ユーザー" userId="" providerId="Windows Live" clId="Web-{CD7F7117-09E7-4ADB-A149-1846996F26F0}" dt="2023-07-19T08:07:06.115" v="445" actId="20577"/>
          <ac:spMkLst>
            <pc:docMk/>
            <pc:sldMk cId="3639184792" sldId="267"/>
            <ac:spMk id="9" creationId="{9DE1DC77-CB20-77F4-CCE2-2D4309DD204E}"/>
          </ac:spMkLst>
        </pc:spChg>
        <pc:spChg chg="mod">
          <ac:chgData name="ゲスト ユーザー" userId="" providerId="Windows Live" clId="Web-{CD7F7117-09E7-4ADB-A149-1846996F26F0}" dt="2023-07-19T08:09:28.446" v="466" actId="20577"/>
          <ac:spMkLst>
            <pc:docMk/>
            <pc:sldMk cId="3639184792" sldId="267"/>
            <ac:spMk id="10" creationId="{86CB41E9-1FEA-D1EE-D335-112514D5B078}"/>
          </ac:spMkLst>
        </pc:spChg>
        <pc:spChg chg="mod">
          <ac:chgData name="ゲスト ユーザー" userId="" providerId="Windows Live" clId="Web-{CD7F7117-09E7-4ADB-A149-1846996F26F0}" dt="2023-07-19T08:11:52.245" v="497" actId="20577"/>
          <ac:spMkLst>
            <pc:docMk/>
            <pc:sldMk cId="3639184792" sldId="267"/>
            <ac:spMk id="11" creationId="{EE7D99FB-96E3-174B-4A91-97D330040087}"/>
          </ac:spMkLst>
        </pc:spChg>
        <pc:spChg chg="add del mod">
          <ac:chgData name="ゲスト ユーザー" userId="" providerId="Windows Live" clId="Web-{CD7F7117-09E7-4ADB-A149-1846996F26F0}" dt="2023-07-19T07:37:39.270" v="143"/>
          <ac:spMkLst>
            <pc:docMk/>
            <pc:sldMk cId="3639184792" sldId="267"/>
            <ac:spMk id="12" creationId="{E9F7F09F-0BE7-FE79-FDF6-73C0822C3D79}"/>
          </ac:spMkLst>
        </pc:spChg>
        <pc:spChg chg="add mod">
          <ac:chgData name="ゲスト ユーザー" userId="" providerId="Windows Live" clId="Web-{CD7F7117-09E7-4ADB-A149-1846996F26F0}" dt="2023-07-19T07:39:17.210" v="160" actId="1076"/>
          <ac:spMkLst>
            <pc:docMk/>
            <pc:sldMk cId="3639184792" sldId="267"/>
            <ac:spMk id="13" creationId="{939E1333-98C6-1096-5C3D-F6DD33B3992A}"/>
          </ac:spMkLst>
        </pc:spChg>
        <pc:spChg chg="add mod">
          <ac:chgData name="ゲスト ユーザー" userId="" providerId="Windows Live" clId="Web-{CD7F7117-09E7-4ADB-A149-1846996F26F0}" dt="2023-07-19T07:45:58.545" v="244" actId="1076"/>
          <ac:spMkLst>
            <pc:docMk/>
            <pc:sldMk cId="3639184792" sldId="267"/>
            <ac:spMk id="14" creationId="{E02FDCC5-C98C-E6B8-488E-0EDED22201A3}"/>
          </ac:spMkLst>
        </pc:spChg>
        <pc:spChg chg="add mod">
          <ac:chgData name="ゲスト ユーザー" userId="" providerId="Windows Live" clId="Web-{CD7F7117-09E7-4ADB-A149-1846996F26F0}" dt="2023-07-19T07:58:13.855" v="353" actId="1076"/>
          <ac:spMkLst>
            <pc:docMk/>
            <pc:sldMk cId="3639184792" sldId="267"/>
            <ac:spMk id="15" creationId="{4C093E23-D237-5634-6E1A-23D499D962AC}"/>
          </ac:spMkLst>
        </pc:spChg>
        <pc:spChg chg="add mod">
          <ac:chgData name="ゲスト ユーザー" userId="" providerId="Windows Live" clId="Web-{CD7F7117-09E7-4ADB-A149-1846996F26F0}" dt="2023-07-19T08:07:41.460" v="447" actId="1076"/>
          <ac:spMkLst>
            <pc:docMk/>
            <pc:sldMk cId="3639184792" sldId="267"/>
            <ac:spMk id="16" creationId="{E0438259-DF32-A911-D305-D66F842A8EB5}"/>
          </ac:spMkLst>
        </pc:spChg>
      </pc:sldChg>
      <pc:sldChg chg="addSp modSp add replId">
        <pc:chgData name="ゲスト ユーザー" userId="" providerId="Windows Live" clId="Web-{CD7F7117-09E7-4ADB-A149-1846996F26F0}" dt="2023-07-19T08:44:16.859" v="758" actId="20577"/>
        <pc:sldMkLst>
          <pc:docMk/>
          <pc:sldMk cId="1082466978" sldId="268"/>
        </pc:sldMkLst>
        <pc:spChg chg="mod">
          <ac:chgData name="ゲスト ユーザー" userId="" providerId="Windows Live" clId="Web-{CD7F7117-09E7-4ADB-A149-1846996F26F0}" dt="2023-07-19T08:44:16.859" v="758" actId="20577"/>
          <ac:spMkLst>
            <pc:docMk/>
            <pc:sldMk cId="1082466978" sldId="268"/>
            <ac:spMk id="2" creationId="{D1EF7EBB-F939-EB60-26E6-F0975129AACE}"/>
          </ac:spMkLst>
        </pc:spChg>
        <pc:spChg chg="mod">
          <ac:chgData name="ゲスト ユーザー" userId="" providerId="Windows Live" clId="Web-{CD7F7117-09E7-4ADB-A149-1846996F26F0}" dt="2023-07-19T08:17:37.642" v="509" actId="20577"/>
          <ac:spMkLst>
            <pc:docMk/>
            <pc:sldMk cId="1082466978" sldId="268"/>
            <ac:spMk id="3" creationId="{5B134AAE-3855-1F5C-C1AB-1F4D86C8C0B5}"/>
          </ac:spMkLst>
        </pc:spChg>
        <pc:spChg chg="mod">
          <ac:chgData name="ゲスト ユーザー" userId="" providerId="Windows Live" clId="Web-{CD7F7117-09E7-4ADB-A149-1846996F26F0}" dt="2023-07-19T08:18:54.284" v="510" actId="20577"/>
          <ac:spMkLst>
            <pc:docMk/>
            <pc:sldMk cId="1082466978" sldId="268"/>
            <ac:spMk id="4" creationId="{9E8DE7C1-C44B-71CD-DD18-B4EDA977561B}"/>
          </ac:spMkLst>
        </pc:spChg>
        <pc:spChg chg="mod">
          <ac:chgData name="ゲスト ユーザー" userId="" providerId="Windows Live" clId="Web-{CD7F7117-09E7-4ADB-A149-1846996F26F0}" dt="2023-07-19T08:23:36.321" v="565" actId="20577"/>
          <ac:spMkLst>
            <pc:docMk/>
            <pc:sldMk cId="1082466978" sldId="268"/>
            <ac:spMk id="5" creationId="{CAE4AA93-869F-9DB1-175A-91ACAD860ADD}"/>
          </ac:spMkLst>
        </pc:spChg>
        <pc:spChg chg="mod">
          <ac:chgData name="ゲスト ユーザー" userId="" providerId="Windows Live" clId="Web-{CD7F7117-09E7-4ADB-A149-1846996F26F0}" dt="2023-07-19T08:28:51.483" v="632" actId="20577"/>
          <ac:spMkLst>
            <pc:docMk/>
            <pc:sldMk cId="1082466978" sldId="268"/>
            <ac:spMk id="6" creationId="{7870D02B-EBDB-0B3D-F634-23D0196C23EA}"/>
          </ac:spMkLst>
        </pc:spChg>
        <pc:spChg chg="mod">
          <ac:chgData name="ゲスト ユーザー" userId="" providerId="Windows Live" clId="Web-{CD7F7117-09E7-4ADB-A149-1846996F26F0}" dt="2023-07-19T08:26:05.308" v="596" actId="20577"/>
          <ac:spMkLst>
            <pc:docMk/>
            <pc:sldMk cId="1082466978" sldId="268"/>
            <ac:spMk id="7" creationId="{13F1E7AF-DEE7-1BEE-FA58-5F16921A3BFB}"/>
          </ac:spMkLst>
        </pc:spChg>
        <pc:spChg chg="mod">
          <ac:chgData name="ゲスト ユーザー" userId="" providerId="Windows Live" clId="Web-{CD7F7117-09E7-4ADB-A149-1846996F26F0}" dt="2023-07-19T08:30:50.907" v="655" actId="20577"/>
          <ac:spMkLst>
            <pc:docMk/>
            <pc:sldMk cId="1082466978" sldId="268"/>
            <ac:spMk id="8" creationId="{EC6E7EE6-869B-1910-35AB-E141BF989C36}"/>
          </ac:spMkLst>
        </pc:spChg>
        <pc:spChg chg="mod">
          <ac:chgData name="ゲスト ユーザー" userId="" providerId="Windows Live" clId="Web-{CD7F7117-09E7-4ADB-A149-1846996F26F0}" dt="2023-07-19T08:36:28.460" v="716" actId="20577"/>
          <ac:spMkLst>
            <pc:docMk/>
            <pc:sldMk cId="1082466978" sldId="268"/>
            <ac:spMk id="9" creationId="{9DE1DC77-CB20-77F4-CCE2-2D4309DD204E}"/>
          </ac:spMkLst>
        </pc:spChg>
        <pc:spChg chg="mod">
          <ac:chgData name="ゲスト ユーザー" userId="" providerId="Windows Live" clId="Web-{CD7F7117-09E7-4ADB-A149-1846996F26F0}" dt="2023-07-19T08:37:51.024" v="730" actId="20577"/>
          <ac:spMkLst>
            <pc:docMk/>
            <pc:sldMk cId="1082466978" sldId="268"/>
            <ac:spMk id="10" creationId="{86CB41E9-1FEA-D1EE-D335-112514D5B078}"/>
          </ac:spMkLst>
        </pc:spChg>
        <pc:spChg chg="mod">
          <ac:chgData name="ゲスト ユーザー" userId="" providerId="Windows Live" clId="Web-{CD7F7117-09E7-4ADB-A149-1846996F26F0}" dt="2023-07-19T08:39:26.885" v="754" actId="20577"/>
          <ac:spMkLst>
            <pc:docMk/>
            <pc:sldMk cId="1082466978" sldId="268"/>
            <ac:spMk id="11" creationId="{EE7D99FB-96E3-174B-4A91-97D330040087}"/>
          </ac:spMkLst>
        </pc:spChg>
        <pc:spChg chg="add mod">
          <ac:chgData name="ゲスト ユーザー" userId="" providerId="Windows Live" clId="Web-{CD7F7117-09E7-4ADB-A149-1846996F26F0}" dt="2023-07-19T08:36:46.304" v="718" actId="1076"/>
          <ac:spMkLst>
            <pc:docMk/>
            <pc:sldMk cId="1082466978" sldId="268"/>
            <ac:spMk id="13" creationId="{FBA4D734-8BBA-EB51-BC9E-8B93FBB60E02}"/>
          </ac:spMkLst>
        </pc:spChg>
      </pc:sldChg>
      <pc:sldChg chg="addSp modSp add replId">
        <pc:chgData name="ゲスト ユーザー" userId="" providerId="Windows Live" clId="Web-{CD7F7117-09E7-4ADB-A149-1846996F26F0}" dt="2023-07-19T09:01:41.566" v="962" actId="20577"/>
        <pc:sldMkLst>
          <pc:docMk/>
          <pc:sldMk cId="2103700961" sldId="269"/>
        </pc:sldMkLst>
        <pc:spChg chg="mod">
          <ac:chgData name="ゲスト ユーザー" userId="" providerId="Windows Live" clId="Web-{CD7F7117-09E7-4ADB-A149-1846996F26F0}" dt="2023-07-19T08:44:48.797" v="765" actId="20577"/>
          <ac:spMkLst>
            <pc:docMk/>
            <pc:sldMk cId="2103700961" sldId="269"/>
            <ac:spMk id="2" creationId="{D1EF7EBB-F939-EB60-26E6-F0975129AACE}"/>
          </ac:spMkLst>
        </pc:spChg>
        <pc:spChg chg="mod">
          <ac:chgData name="ゲスト ユーザー" userId="" providerId="Windows Live" clId="Web-{CD7F7117-09E7-4ADB-A149-1846996F26F0}" dt="2023-07-19T08:44:57.360" v="768" actId="20577"/>
          <ac:spMkLst>
            <pc:docMk/>
            <pc:sldMk cId="2103700961" sldId="269"/>
            <ac:spMk id="3" creationId="{5B134AAE-3855-1F5C-C1AB-1F4D86C8C0B5}"/>
          </ac:spMkLst>
        </pc:spChg>
        <pc:spChg chg="mod">
          <ac:chgData name="ゲスト ユーザー" userId="" providerId="Windows Live" clId="Web-{CD7F7117-09E7-4ADB-A149-1846996F26F0}" dt="2023-07-19T08:47:01.003" v="770" actId="20577"/>
          <ac:spMkLst>
            <pc:docMk/>
            <pc:sldMk cId="2103700961" sldId="269"/>
            <ac:spMk id="4" creationId="{9E8DE7C1-C44B-71CD-DD18-B4EDA977561B}"/>
          </ac:spMkLst>
        </pc:spChg>
        <pc:spChg chg="mod">
          <ac:chgData name="ゲスト ユーザー" userId="" providerId="Windows Live" clId="Web-{CD7F7117-09E7-4ADB-A149-1846996F26F0}" dt="2023-07-19T08:50:40.929" v="812" actId="20577"/>
          <ac:spMkLst>
            <pc:docMk/>
            <pc:sldMk cId="2103700961" sldId="269"/>
            <ac:spMk id="5" creationId="{CAE4AA93-869F-9DB1-175A-91ACAD860ADD}"/>
          </ac:spMkLst>
        </pc:spChg>
        <pc:spChg chg="mod">
          <ac:chgData name="ゲスト ユーザー" userId="" providerId="Windows Live" clId="Web-{CD7F7117-09E7-4ADB-A149-1846996F26F0}" dt="2023-07-19T08:53:37.932" v="847" actId="20577"/>
          <ac:spMkLst>
            <pc:docMk/>
            <pc:sldMk cId="2103700961" sldId="269"/>
            <ac:spMk id="6" creationId="{7870D02B-EBDB-0B3D-F634-23D0196C23EA}"/>
          </ac:spMkLst>
        </pc:spChg>
        <pc:spChg chg="mod">
          <ac:chgData name="ゲスト ユーザー" userId="" providerId="Windows Live" clId="Web-{CD7F7117-09E7-4ADB-A149-1846996F26F0}" dt="2023-07-19T08:51:45.524" v="825" actId="20577"/>
          <ac:spMkLst>
            <pc:docMk/>
            <pc:sldMk cId="2103700961" sldId="269"/>
            <ac:spMk id="7" creationId="{13F1E7AF-DEE7-1BEE-FA58-5F16921A3BFB}"/>
          </ac:spMkLst>
        </pc:spChg>
        <pc:spChg chg="mod">
          <ac:chgData name="ゲスト ユーザー" userId="" providerId="Windows Live" clId="Web-{CD7F7117-09E7-4ADB-A149-1846996F26F0}" dt="2023-07-19T08:56:41.248" v="887" actId="20577"/>
          <ac:spMkLst>
            <pc:docMk/>
            <pc:sldMk cId="2103700961" sldId="269"/>
            <ac:spMk id="8" creationId="{EC6E7EE6-869B-1910-35AB-E141BF989C36}"/>
          </ac:spMkLst>
        </pc:spChg>
        <pc:spChg chg="mod">
          <ac:chgData name="ゲスト ユーザー" userId="" providerId="Windows Live" clId="Web-{CD7F7117-09E7-4ADB-A149-1846996F26F0}" dt="2023-07-19T08:58:59.172" v="920" actId="20577"/>
          <ac:spMkLst>
            <pc:docMk/>
            <pc:sldMk cId="2103700961" sldId="269"/>
            <ac:spMk id="9" creationId="{9DE1DC77-CB20-77F4-CCE2-2D4309DD204E}"/>
          </ac:spMkLst>
        </pc:spChg>
        <pc:spChg chg="mod">
          <ac:chgData name="ゲスト ユーザー" userId="" providerId="Windows Live" clId="Web-{CD7F7117-09E7-4ADB-A149-1846996F26F0}" dt="2023-07-19T08:59:59.377" v="937" actId="20577"/>
          <ac:spMkLst>
            <pc:docMk/>
            <pc:sldMk cId="2103700961" sldId="269"/>
            <ac:spMk id="10" creationId="{86CB41E9-1FEA-D1EE-D335-112514D5B078}"/>
          </ac:spMkLst>
        </pc:spChg>
        <pc:spChg chg="mod">
          <ac:chgData name="ゲスト ユーザー" userId="" providerId="Windows Live" clId="Web-{CD7F7117-09E7-4ADB-A149-1846996F26F0}" dt="2023-07-19T09:01:41.566" v="962" actId="20577"/>
          <ac:spMkLst>
            <pc:docMk/>
            <pc:sldMk cId="2103700961" sldId="269"/>
            <ac:spMk id="11" creationId="{EE7D99FB-96E3-174B-4A91-97D330040087}"/>
          </ac:spMkLst>
        </pc:spChg>
        <pc:spChg chg="add mod">
          <ac:chgData name="ゲスト ユーザー" userId="" providerId="Windows Live" clId="Web-{CD7F7117-09E7-4ADB-A149-1846996F26F0}" dt="2023-07-19T08:50:59.257" v="814" actId="1076"/>
          <ac:spMkLst>
            <pc:docMk/>
            <pc:sldMk cId="2103700961" sldId="269"/>
            <ac:spMk id="13" creationId="{4291E7DE-41FD-8F0D-B485-610BCCD3B60A}"/>
          </ac:spMkLst>
        </pc:spChg>
      </pc:sldChg>
    </pc:docChg>
  </pc:docChgLst>
  <pc:docChgLst>
    <pc:chgData name="ゲスト ユーザー" providerId="Windows Live" clId="Web-{5A4F104C-D38D-4AF0-AC82-8C0708FD079F}"/>
    <pc:docChg chg="modSld">
      <pc:chgData name="ゲスト ユーザー" userId="" providerId="Windows Live" clId="Web-{5A4F104C-D38D-4AF0-AC82-8C0708FD079F}" dt="2023-07-31T11:04:58.283" v="61" actId="14100"/>
      <pc:docMkLst>
        <pc:docMk/>
      </pc:docMkLst>
      <pc:sldChg chg="modSp">
        <pc:chgData name="ゲスト ユーザー" userId="" providerId="Windows Live" clId="Web-{5A4F104C-D38D-4AF0-AC82-8C0708FD079F}" dt="2023-07-31T10:56:26.864" v="25" actId="1076"/>
        <pc:sldMkLst>
          <pc:docMk/>
          <pc:sldMk cId="3160599867" sldId="262"/>
        </pc:sldMkLst>
        <pc:spChg chg="mod">
          <ac:chgData name="ゲスト ユーザー" userId="" providerId="Windows Live" clId="Web-{5A4F104C-D38D-4AF0-AC82-8C0708FD079F}" dt="2023-07-31T10:56:26.864" v="25" actId="1076"/>
          <ac:spMkLst>
            <pc:docMk/>
            <pc:sldMk cId="3160599867" sldId="262"/>
            <ac:spMk id="12" creationId="{DCB495E0-2F46-E828-A7C3-0AA80C2B6D77}"/>
          </ac:spMkLst>
        </pc:spChg>
      </pc:sldChg>
      <pc:sldChg chg="addSp modSp">
        <pc:chgData name="ゲスト ユーザー" userId="" providerId="Windows Live" clId="Web-{5A4F104C-D38D-4AF0-AC82-8C0708FD079F}" dt="2023-07-31T11:04:58.283" v="61" actId="14100"/>
        <pc:sldMkLst>
          <pc:docMk/>
          <pc:sldMk cId="3604945281" sldId="263"/>
        </pc:sldMkLst>
        <pc:spChg chg="mod">
          <ac:chgData name="ゲスト ユーザー" userId="" providerId="Windows Live" clId="Web-{5A4F104C-D38D-4AF0-AC82-8C0708FD079F}" dt="2023-07-31T11:03:39.313" v="26" actId="1076"/>
          <ac:spMkLst>
            <pc:docMk/>
            <pc:sldMk cId="3604945281" sldId="263"/>
            <ac:spMk id="12" creationId="{844F64A2-0860-7C02-0581-C7E30FDEFAC1}"/>
          </ac:spMkLst>
        </pc:spChg>
        <pc:spChg chg="add mod">
          <ac:chgData name="ゲスト ユーザー" userId="" providerId="Windows Live" clId="Web-{5A4F104C-D38D-4AF0-AC82-8C0708FD079F}" dt="2023-07-31T11:04:58.283" v="61" actId="14100"/>
          <ac:spMkLst>
            <pc:docMk/>
            <pc:sldMk cId="3604945281" sldId="263"/>
            <ac:spMk id="15" creationId="{A81FBFA9-AFCB-3F58-964E-BDD8866D941A}"/>
          </ac:spMkLst>
        </pc:spChg>
      </pc:sldChg>
    </pc:docChg>
  </pc:docChgLst>
  <pc:docChgLst>
    <pc:chgData name="UREKA A.MORIYAMA" userId="11b73b949d6476cb" providerId="Windows Live" clId="Web-{F42B42DE-CC02-488C-BB09-5836E3E7B66B}"/>
    <pc:docChg chg="modSld">
      <pc:chgData name="UREKA A.MORIYAMA" userId="11b73b949d6476cb" providerId="Windows Live" clId="Web-{F42B42DE-CC02-488C-BB09-5836E3E7B66B}" dt="2023-08-07T08:20:08.599" v="24" actId="20577"/>
      <pc:docMkLst>
        <pc:docMk/>
      </pc:docMkLst>
      <pc:sldChg chg="modSp">
        <pc:chgData name="UREKA A.MORIYAMA" userId="11b73b949d6476cb" providerId="Windows Live" clId="Web-{F42B42DE-CC02-488C-BB09-5836E3E7B66B}" dt="2023-08-07T08:20:08.599" v="24" actId="20577"/>
        <pc:sldMkLst>
          <pc:docMk/>
          <pc:sldMk cId="2283569998" sldId="287"/>
        </pc:sldMkLst>
        <pc:spChg chg="mod">
          <ac:chgData name="UREKA A.MORIYAMA" userId="11b73b949d6476cb" providerId="Windows Live" clId="Web-{F42B42DE-CC02-488C-BB09-5836E3E7B66B}" dt="2023-08-07T08:20:08.599" v="24" actId="20577"/>
          <ac:spMkLst>
            <pc:docMk/>
            <pc:sldMk cId="2283569998" sldId="287"/>
            <ac:spMk id="2" creationId="{3F44023A-5479-8204-2EAB-8F78EB5E2FDB}"/>
          </ac:spMkLst>
        </pc:spChg>
        <pc:spChg chg="mod">
          <ac:chgData name="UREKA A.MORIYAMA" userId="11b73b949d6476cb" providerId="Windows Live" clId="Web-{F42B42DE-CC02-488C-BB09-5836E3E7B66B}" dt="2023-08-07T08:19:53.255" v="23" actId="20577"/>
          <ac:spMkLst>
            <pc:docMk/>
            <pc:sldMk cId="2283569998" sldId="287"/>
            <ac:spMk id="3" creationId="{2775D61D-786E-C067-9709-0663F455C7F3}"/>
          </ac:spMkLst>
        </pc:spChg>
      </pc:sldChg>
    </pc:docChg>
  </pc:docChgLst>
  <pc:docChgLst>
    <pc:chgData name="UREKA A.MORIYAMA" userId="11b73b949d6476cb" providerId="Windows Live" clId="Web-{7724D3AB-1ABE-4896-ABF9-89758629A1D5}"/>
    <pc:docChg chg="modSld">
      <pc:chgData name="UREKA A.MORIYAMA" userId="11b73b949d6476cb" providerId="Windows Live" clId="Web-{7724D3AB-1ABE-4896-ABF9-89758629A1D5}" dt="2023-09-05T10:21:59.853" v="128" actId="14100"/>
      <pc:docMkLst>
        <pc:docMk/>
      </pc:docMkLst>
      <pc:sldChg chg="modSp">
        <pc:chgData name="UREKA A.MORIYAMA" userId="11b73b949d6476cb" providerId="Windows Live" clId="Web-{7724D3AB-1ABE-4896-ABF9-89758629A1D5}" dt="2023-09-05T10:21:59.853" v="128" actId="14100"/>
        <pc:sldMkLst>
          <pc:docMk/>
          <pc:sldMk cId="3848096470" sldId="303"/>
        </pc:sldMkLst>
        <pc:spChg chg="mod">
          <ac:chgData name="UREKA A.MORIYAMA" userId="11b73b949d6476cb" providerId="Windows Live" clId="Web-{7724D3AB-1ABE-4896-ABF9-89758629A1D5}" dt="2023-09-05T10:07:04.278" v="86" actId="20577"/>
          <ac:spMkLst>
            <pc:docMk/>
            <pc:sldMk cId="3848096470" sldId="303"/>
            <ac:spMk id="2" creationId="{66F026F2-F2B0-E7D0-A12D-5AEC63BA3A44}"/>
          </ac:spMkLst>
        </pc:spChg>
        <pc:spChg chg="mod">
          <ac:chgData name="UREKA A.MORIYAMA" userId="11b73b949d6476cb" providerId="Windows Live" clId="Web-{7724D3AB-1ABE-4896-ABF9-89758629A1D5}" dt="2023-09-05T10:21:59.853" v="128" actId="14100"/>
          <ac:spMkLst>
            <pc:docMk/>
            <pc:sldMk cId="3848096470" sldId="303"/>
            <ac:spMk id="3" creationId="{2775D61D-786E-C067-9709-0663F455C7F3}"/>
          </ac:spMkLst>
        </pc:spChg>
        <pc:spChg chg="mod">
          <ac:chgData name="UREKA A.MORIYAMA" userId="11b73b949d6476cb" providerId="Windows Live" clId="Web-{7724D3AB-1ABE-4896-ABF9-89758629A1D5}" dt="2023-09-05T10:05:44.026" v="66" actId="20577"/>
          <ac:spMkLst>
            <pc:docMk/>
            <pc:sldMk cId="3848096470" sldId="303"/>
            <ac:spMk id="4" creationId="{A000A9DA-523B-B748-2C6C-7B6140469688}"/>
          </ac:spMkLst>
        </pc:spChg>
      </pc:sldChg>
    </pc:docChg>
  </pc:docChgLst>
  <pc:docChgLst>
    <pc:chgData name="ゲスト ユーザー" providerId="Windows Live" clId="Web-{E1B9671C-27B1-4F29-8CAD-F1475B77BB47}"/>
    <pc:docChg chg="addSld modSld">
      <pc:chgData name="ゲスト ユーザー" userId="" providerId="Windows Live" clId="Web-{E1B9671C-27B1-4F29-8CAD-F1475B77BB47}" dt="2023-07-31T10:56:32.574" v="529"/>
      <pc:docMkLst>
        <pc:docMk/>
      </pc:docMkLst>
      <pc:sldChg chg="modSp">
        <pc:chgData name="ゲスト ユーザー" userId="" providerId="Windows Live" clId="Web-{E1B9671C-27B1-4F29-8CAD-F1475B77BB47}" dt="2023-07-31T10:10:50.528" v="230" actId="20577"/>
        <pc:sldMkLst>
          <pc:docMk/>
          <pc:sldMk cId="341252872" sldId="274"/>
        </pc:sldMkLst>
        <pc:spChg chg="mod">
          <ac:chgData name="ゲスト ユーザー" userId="" providerId="Windows Live" clId="Web-{E1B9671C-27B1-4F29-8CAD-F1475B77BB47}" dt="2023-07-31T10:10:50.528" v="230" actId="20577"/>
          <ac:spMkLst>
            <pc:docMk/>
            <pc:sldMk cId="341252872" sldId="274"/>
            <ac:spMk id="29" creationId="{D7A6E00E-C2AB-5FA4-B260-40367074C5B7}"/>
          </ac:spMkLst>
        </pc:spChg>
        <pc:spChg chg="mod">
          <ac:chgData name="ゲスト ユーザー" userId="" providerId="Windows Live" clId="Web-{E1B9671C-27B1-4F29-8CAD-F1475B77BB47}" dt="2023-07-31T10:03:03.013" v="113" actId="20577"/>
          <ac:spMkLst>
            <pc:docMk/>
            <pc:sldMk cId="341252872" sldId="274"/>
            <ac:spMk id="80" creationId="{33B465C5-B0AE-E85F-84B2-20DB558BDBEC}"/>
          </ac:spMkLst>
        </pc:spChg>
        <pc:spChg chg="mod">
          <ac:chgData name="ゲスト ユーザー" userId="" providerId="Windows Live" clId="Web-{E1B9671C-27B1-4F29-8CAD-F1475B77BB47}" dt="2023-07-31T10:03:09.107" v="114" actId="20577"/>
          <ac:spMkLst>
            <pc:docMk/>
            <pc:sldMk cId="341252872" sldId="274"/>
            <ac:spMk id="81" creationId="{D8EAC720-EB79-4DA1-F697-349A7689250C}"/>
          </ac:spMkLst>
        </pc:spChg>
        <pc:spChg chg="mod">
          <ac:chgData name="ゲスト ユーザー" userId="" providerId="Windows Live" clId="Web-{E1B9671C-27B1-4F29-8CAD-F1475B77BB47}" dt="2023-07-31T10:03:13.951" v="115" actId="20577"/>
          <ac:spMkLst>
            <pc:docMk/>
            <pc:sldMk cId="341252872" sldId="274"/>
            <ac:spMk id="82" creationId="{45DEA4B2-227C-6861-FAC7-875D9D929C46}"/>
          </ac:spMkLst>
        </pc:spChg>
        <pc:spChg chg="mod">
          <ac:chgData name="ゲスト ユーザー" userId="" providerId="Windows Live" clId="Web-{E1B9671C-27B1-4F29-8CAD-F1475B77BB47}" dt="2023-07-31T10:03:19.936" v="116" actId="20577"/>
          <ac:spMkLst>
            <pc:docMk/>
            <pc:sldMk cId="341252872" sldId="274"/>
            <ac:spMk id="83" creationId="{668FBF8C-233B-0064-1956-9613544D207C}"/>
          </ac:spMkLst>
        </pc:spChg>
      </pc:sldChg>
      <pc:sldChg chg="addSp delSp modSp">
        <pc:chgData name="ゲスト ユーザー" userId="" providerId="Windows Live" clId="Web-{E1B9671C-27B1-4F29-8CAD-F1475B77BB47}" dt="2023-07-31T10:43:58.675" v="431" actId="20577"/>
        <pc:sldMkLst>
          <pc:docMk/>
          <pc:sldMk cId="4284508585" sldId="283"/>
        </pc:sldMkLst>
        <pc:spChg chg="add del mod">
          <ac:chgData name="ゲスト ユーザー" userId="" providerId="Windows Live" clId="Web-{E1B9671C-27B1-4F29-8CAD-F1475B77BB47}" dt="2023-07-31T10:43:58.675" v="431" actId="20577"/>
          <ac:spMkLst>
            <pc:docMk/>
            <pc:sldMk cId="4284508585" sldId="283"/>
            <ac:spMk id="29" creationId="{D7A6E00E-C2AB-5FA4-B260-40367074C5B7}"/>
          </ac:spMkLst>
        </pc:spChg>
      </pc:sldChg>
      <pc:sldChg chg="delSp modSp">
        <pc:chgData name="ゲスト ユーザー" userId="" providerId="Windows Live" clId="Web-{E1B9671C-27B1-4F29-8CAD-F1475B77BB47}" dt="2023-07-31T10:56:32.574" v="529"/>
        <pc:sldMkLst>
          <pc:docMk/>
          <pc:sldMk cId="2356473189" sldId="284"/>
        </pc:sldMkLst>
        <pc:spChg chg="mod">
          <ac:chgData name="ゲスト ユーザー" userId="" providerId="Windows Live" clId="Web-{E1B9671C-27B1-4F29-8CAD-F1475B77BB47}" dt="2023-07-31T10:21:27.080" v="334" actId="20577"/>
          <ac:spMkLst>
            <pc:docMk/>
            <pc:sldMk cId="2356473189" sldId="284"/>
            <ac:spMk id="2" creationId="{E184C941-9897-5498-F605-137B714DCBFE}"/>
          </ac:spMkLst>
        </pc:spChg>
        <pc:spChg chg="del">
          <ac:chgData name="ゲスト ユーザー" userId="" providerId="Windows Live" clId="Web-{E1B9671C-27B1-4F29-8CAD-F1475B77BB47}" dt="2023-07-31T10:19:50.093" v="314"/>
          <ac:spMkLst>
            <pc:docMk/>
            <pc:sldMk cId="2356473189" sldId="284"/>
            <ac:spMk id="3" creationId="{C16F6F27-5A5D-A910-FD30-67695FEAF88D}"/>
          </ac:spMkLst>
        </pc:spChg>
        <pc:spChg chg="del mod">
          <ac:chgData name="ゲスト ユーザー" userId="" providerId="Windows Live" clId="Web-{E1B9671C-27B1-4F29-8CAD-F1475B77BB47}" dt="2023-07-31T10:56:32.574" v="529"/>
          <ac:spMkLst>
            <pc:docMk/>
            <pc:sldMk cId="2356473189" sldId="284"/>
            <ac:spMk id="7" creationId="{BF69ECA2-FD6C-AAD2-9271-6073B8C8319E}"/>
          </ac:spMkLst>
        </pc:spChg>
        <pc:spChg chg="del mod">
          <ac:chgData name="ゲスト ユーザー" userId="" providerId="Windows Live" clId="Web-{E1B9671C-27B1-4F29-8CAD-F1475B77BB47}" dt="2023-07-31T10:47:59.885" v="489"/>
          <ac:spMkLst>
            <pc:docMk/>
            <pc:sldMk cId="2356473189" sldId="284"/>
            <ac:spMk id="13" creationId="{D906C0B9-A37B-1899-DAA1-F2363D6ABE48}"/>
          </ac:spMkLst>
        </pc:spChg>
      </pc:sldChg>
      <pc:sldChg chg="delSp modSp add replId">
        <pc:chgData name="ゲスト ユーザー" userId="" providerId="Windows Live" clId="Web-{E1B9671C-27B1-4F29-8CAD-F1475B77BB47}" dt="2023-07-31T10:56:30.339" v="528" actId="20577"/>
        <pc:sldMkLst>
          <pc:docMk/>
          <pc:sldMk cId="569996898" sldId="285"/>
        </pc:sldMkLst>
        <pc:spChg chg="mod">
          <ac:chgData name="ゲスト ユーザー" userId="" providerId="Windows Live" clId="Web-{E1B9671C-27B1-4F29-8CAD-F1475B77BB47}" dt="2023-07-31T10:55:20.806" v="503" actId="20577"/>
          <ac:spMkLst>
            <pc:docMk/>
            <pc:sldMk cId="569996898" sldId="285"/>
            <ac:spMk id="4" creationId="{E385ACCB-9897-9FFE-4070-2C4A9394AFF6}"/>
          </ac:spMkLst>
        </pc:spChg>
        <pc:spChg chg="del mod">
          <ac:chgData name="ゲスト ユーザー" userId="" providerId="Windows Live" clId="Web-{E1B9671C-27B1-4F29-8CAD-F1475B77BB47}" dt="2023-07-31T10:55:39.119" v="514"/>
          <ac:spMkLst>
            <pc:docMk/>
            <pc:sldMk cId="569996898" sldId="285"/>
            <ac:spMk id="8" creationId="{4A1656E2-3465-4408-AD6D-3DFA12B30E98}"/>
          </ac:spMkLst>
        </pc:spChg>
        <pc:spChg chg="del mod">
          <ac:chgData name="ゲスト ユーザー" userId="" providerId="Windows Live" clId="Web-{E1B9671C-27B1-4F29-8CAD-F1475B77BB47}" dt="2023-07-31T10:55:08.274" v="496"/>
          <ac:spMkLst>
            <pc:docMk/>
            <pc:sldMk cId="569996898" sldId="285"/>
            <ac:spMk id="10" creationId="{19D29827-2380-3C15-87ED-76A049925913}"/>
          </ac:spMkLst>
        </pc:spChg>
        <pc:spChg chg="del">
          <ac:chgData name="ゲスト ユーザー" userId="" providerId="Windows Live" clId="Web-{E1B9671C-27B1-4F29-8CAD-F1475B77BB47}" dt="2023-07-31T10:55:09.712" v="497"/>
          <ac:spMkLst>
            <pc:docMk/>
            <pc:sldMk cId="569996898" sldId="285"/>
            <ac:spMk id="12" creationId="{0DFF88AA-1505-D668-F312-6A72573A3DE2}"/>
          </ac:spMkLst>
        </pc:spChg>
        <pc:spChg chg="del">
          <ac:chgData name="ゲスト ユーザー" userId="" providerId="Windows Live" clId="Web-{E1B9671C-27B1-4F29-8CAD-F1475B77BB47}" dt="2023-07-31T10:55:49.400" v="517"/>
          <ac:spMkLst>
            <pc:docMk/>
            <pc:sldMk cId="569996898" sldId="285"/>
            <ac:spMk id="14" creationId="{4FF78534-6B7A-A780-8021-797736F8190D}"/>
          </ac:spMkLst>
        </pc:spChg>
        <pc:spChg chg="del">
          <ac:chgData name="ゲスト ユーザー" userId="" providerId="Windows Live" clId="Web-{E1B9671C-27B1-4F29-8CAD-F1475B77BB47}" dt="2023-07-31T10:55:50.791" v="518"/>
          <ac:spMkLst>
            <pc:docMk/>
            <pc:sldMk cId="569996898" sldId="285"/>
            <ac:spMk id="15" creationId="{902FBFC7-352A-4F9E-4461-6040E5A81A80}"/>
          </ac:spMkLst>
        </pc:spChg>
        <pc:spChg chg="del">
          <ac:chgData name="ゲスト ユーザー" userId="" providerId="Windows Live" clId="Web-{E1B9671C-27B1-4F29-8CAD-F1475B77BB47}" dt="2023-07-31T10:55:47.150" v="516"/>
          <ac:spMkLst>
            <pc:docMk/>
            <pc:sldMk cId="569996898" sldId="285"/>
            <ac:spMk id="17" creationId="{D80C347D-EB6E-CC0C-6CB2-04BEDBEF009A}"/>
          </ac:spMkLst>
        </pc:spChg>
        <pc:spChg chg="del">
          <ac:chgData name="ゲスト ユーザー" userId="" providerId="Windows Live" clId="Web-{E1B9671C-27B1-4F29-8CAD-F1475B77BB47}" dt="2023-07-31T10:55:39.119" v="513"/>
          <ac:spMkLst>
            <pc:docMk/>
            <pc:sldMk cId="569996898" sldId="285"/>
            <ac:spMk id="18" creationId="{E3FA0B78-936F-855C-707F-784B2D2D41B7}"/>
          </ac:spMkLst>
        </pc:spChg>
        <pc:spChg chg="del">
          <ac:chgData name="ゲスト ユーザー" userId="" providerId="Windows Live" clId="Web-{E1B9671C-27B1-4F29-8CAD-F1475B77BB47}" dt="2023-07-31T10:55:39.119" v="512"/>
          <ac:spMkLst>
            <pc:docMk/>
            <pc:sldMk cId="569996898" sldId="285"/>
            <ac:spMk id="19" creationId="{E2359277-73A2-8821-99B0-DFAC7CA17327}"/>
          </ac:spMkLst>
        </pc:spChg>
        <pc:spChg chg="del">
          <ac:chgData name="ゲスト ユーザー" userId="" providerId="Windows Live" clId="Web-{E1B9671C-27B1-4F29-8CAD-F1475B77BB47}" dt="2023-07-31T10:55:39.119" v="511"/>
          <ac:spMkLst>
            <pc:docMk/>
            <pc:sldMk cId="569996898" sldId="285"/>
            <ac:spMk id="20" creationId="{1EBF74F5-BF9A-DCEA-A604-CE760863C8C5}"/>
          </ac:spMkLst>
        </pc:spChg>
        <pc:spChg chg="del">
          <ac:chgData name="ゲスト ユーザー" userId="" providerId="Windows Live" clId="Web-{E1B9671C-27B1-4F29-8CAD-F1475B77BB47}" dt="2023-07-31T10:55:39.119" v="510"/>
          <ac:spMkLst>
            <pc:docMk/>
            <pc:sldMk cId="569996898" sldId="285"/>
            <ac:spMk id="21" creationId="{C69DF08A-1289-219A-9577-22A31B527127}"/>
          </ac:spMkLst>
        </pc:spChg>
        <pc:spChg chg="del">
          <ac:chgData name="ゲスト ユーザー" userId="" providerId="Windows Live" clId="Web-{E1B9671C-27B1-4F29-8CAD-F1475B77BB47}" dt="2023-07-31T10:55:39.119" v="509"/>
          <ac:spMkLst>
            <pc:docMk/>
            <pc:sldMk cId="569996898" sldId="285"/>
            <ac:spMk id="22" creationId="{1BFDD796-0C98-E886-57BD-6B95B0C37E7A}"/>
          </ac:spMkLst>
        </pc:spChg>
        <pc:spChg chg="del">
          <ac:chgData name="ゲスト ユーザー" userId="" providerId="Windows Live" clId="Web-{E1B9671C-27B1-4F29-8CAD-F1475B77BB47}" dt="2023-07-31T10:55:39.119" v="508"/>
          <ac:spMkLst>
            <pc:docMk/>
            <pc:sldMk cId="569996898" sldId="285"/>
            <ac:spMk id="23" creationId="{E65EB2CC-05EF-7DE0-9C31-B1609F355D50}"/>
          </ac:spMkLst>
        </pc:spChg>
        <pc:spChg chg="mod">
          <ac:chgData name="ゲスト ユーザー" userId="" providerId="Windows Live" clId="Web-{E1B9671C-27B1-4F29-8CAD-F1475B77BB47}" dt="2023-07-31T10:56:30.339" v="528" actId="20577"/>
          <ac:spMkLst>
            <pc:docMk/>
            <pc:sldMk cId="569996898" sldId="285"/>
            <ac:spMk id="29" creationId="{D7A6E00E-C2AB-5FA4-B260-40367074C5B7}"/>
          </ac:spMkLst>
        </pc:spChg>
        <pc:spChg chg="del">
          <ac:chgData name="ゲスト ユーザー" userId="" providerId="Windows Live" clId="Web-{E1B9671C-27B1-4F29-8CAD-F1475B77BB47}" dt="2023-07-31T10:55:27.165" v="504"/>
          <ac:spMkLst>
            <pc:docMk/>
            <pc:sldMk cId="569996898" sldId="285"/>
            <ac:spMk id="130" creationId="{FF95D843-6608-3FA9-9A9E-87592A0B93EE}"/>
          </ac:spMkLst>
        </pc:spChg>
        <pc:spChg chg="del">
          <ac:chgData name="ゲスト ユーザー" userId="" providerId="Windows Live" clId="Web-{E1B9671C-27B1-4F29-8CAD-F1475B77BB47}" dt="2023-07-31T10:55:28.509" v="505"/>
          <ac:spMkLst>
            <pc:docMk/>
            <pc:sldMk cId="569996898" sldId="285"/>
            <ac:spMk id="131" creationId="{87C08BAA-0EFA-4039-EB86-1E2B60E36BE2}"/>
          </ac:spMkLst>
        </pc:spChg>
        <pc:grpChg chg="del">
          <ac:chgData name="ゲスト ユーザー" userId="" providerId="Windows Live" clId="Web-{E1B9671C-27B1-4F29-8CAD-F1475B77BB47}" dt="2023-07-31T10:55:30.353" v="506"/>
          <ac:grpSpMkLst>
            <pc:docMk/>
            <pc:sldMk cId="569996898" sldId="285"/>
            <ac:grpSpMk id="84" creationId="{42184F96-D0F5-B3AE-B898-C79E0D988EF8}"/>
          </ac:grpSpMkLst>
        </pc:grpChg>
        <pc:cxnChg chg="del">
          <ac:chgData name="ゲスト ユーザー" userId="" providerId="Windows Live" clId="Web-{E1B9671C-27B1-4F29-8CAD-F1475B77BB47}" dt="2023-07-31T10:55:39.119" v="515"/>
          <ac:cxnSpMkLst>
            <pc:docMk/>
            <pc:sldMk cId="569996898" sldId="285"/>
            <ac:cxnSpMk id="132" creationId="{5D5AADE3-D39A-22F1-FA95-8F385F221F3C}"/>
          </ac:cxnSpMkLst>
        </pc:cxnChg>
      </pc:sldChg>
    </pc:docChg>
  </pc:docChgLst>
  <pc:docChgLst>
    <pc:chgData name="ゲスト ユーザー" providerId="Windows Live" clId="Web-{810A5B18-9E2A-4DA7-8676-22F4B34EA476}"/>
    <pc:docChg chg="addSld modSld">
      <pc:chgData name="ゲスト ユーザー" userId="" providerId="Windows Live" clId="Web-{810A5B18-9E2A-4DA7-8676-22F4B34EA476}" dt="2023-07-18T10:35:23.194" v="125" actId="14100"/>
      <pc:docMkLst>
        <pc:docMk/>
      </pc:docMkLst>
      <pc:sldChg chg="addSp modSp">
        <pc:chgData name="ゲスト ユーザー" userId="" providerId="Windows Live" clId="Web-{810A5B18-9E2A-4DA7-8676-22F4B34EA476}" dt="2023-07-18T10:29:47.558" v="7" actId="1076"/>
        <pc:sldMkLst>
          <pc:docMk/>
          <pc:sldMk cId="4117329244" sldId="258"/>
        </pc:sldMkLst>
        <pc:spChg chg="add mod">
          <ac:chgData name="ゲスト ユーザー" userId="" providerId="Windows Live" clId="Web-{810A5B18-9E2A-4DA7-8676-22F4B34EA476}" dt="2023-07-18T10:29:47.558" v="7" actId="1076"/>
          <ac:spMkLst>
            <pc:docMk/>
            <pc:sldMk cId="4117329244" sldId="258"/>
            <ac:spMk id="5" creationId="{B64EFA1A-BDC1-E0EE-A9AD-105C7063A66F}"/>
          </ac:spMkLst>
        </pc:spChg>
      </pc:sldChg>
      <pc:sldChg chg="addSp delSp modSp add replId">
        <pc:chgData name="ゲスト ユーザー" userId="" providerId="Windows Live" clId="Web-{810A5B18-9E2A-4DA7-8676-22F4B34EA476}" dt="2023-07-18T10:35:23.194" v="125" actId="14100"/>
        <pc:sldMkLst>
          <pc:docMk/>
          <pc:sldMk cId="258947855" sldId="259"/>
        </pc:sldMkLst>
        <pc:spChg chg="mod">
          <ac:chgData name="ゲスト ユーザー" userId="" providerId="Windows Live" clId="Web-{810A5B18-9E2A-4DA7-8676-22F4B34EA476}" dt="2023-07-18T10:35:23.194" v="125" actId="14100"/>
          <ac:spMkLst>
            <pc:docMk/>
            <pc:sldMk cId="258947855" sldId="259"/>
            <ac:spMk id="2" creationId="{D1EF7EBB-F939-EB60-26E6-F0975129AACE}"/>
          </ac:spMkLst>
        </pc:spChg>
        <pc:spChg chg="del mod">
          <ac:chgData name="ゲスト ユーザー" userId="" providerId="Windows Live" clId="Web-{810A5B18-9E2A-4DA7-8676-22F4B34EA476}" dt="2023-07-18T10:32:06.922" v="55"/>
          <ac:spMkLst>
            <pc:docMk/>
            <pc:sldMk cId="258947855" sldId="259"/>
            <ac:spMk id="3" creationId="{8DBC1CF6-B058-8E81-BC2F-C5B0728FF791}"/>
          </ac:spMkLst>
        </pc:spChg>
        <pc:spChg chg="del">
          <ac:chgData name="ゲスト ユーザー" userId="" providerId="Windows Live" clId="Web-{810A5B18-9E2A-4DA7-8676-22F4B34EA476}" dt="2023-07-18T10:33:48.848" v="112"/>
          <ac:spMkLst>
            <pc:docMk/>
            <pc:sldMk cId="258947855" sldId="259"/>
            <ac:spMk id="4" creationId="{257BE45F-6F02-330C-819F-BF65B68CB07D}"/>
          </ac:spMkLst>
        </pc:spChg>
        <pc:spChg chg="mod">
          <ac:chgData name="ゲスト ユーザー" userId="" providerId="Windows Live" clId="Web-{810A5B18-9E2A-4DA7-8676-22F4B34EA476}" dt="2023-07-18T10:32:39.377" v="63" actId="1076"/>
          <ac:spMkLst>
            <pc:docMk/>
            <pc:sldMk cId="258947855" sldId="259"/>
            <ac:spMk id="5" creationId="{B64EFA1A-BDC1-E0EE-A9AD-105C7063A66F}"/>
          </ac:spMkLst>
        </pc:spChg>
        <pc:spChg chg="add mod">
          <ac:chgData name="ゲスト ユーザー" userId="" providerId="Windows Live" clId="Web-{810A5B18-9E2A-4DA7-8676-22F4B34EA476}" dt="2023-07-18T10:32:41.377" v="64" actId="1076"/>
          <ac:spMkLst>
            <pc:docMk/>
            <pc:sldMk cId="258947855" sldId="259"/>
            <ac:spMk id="6" creationId="{AD86F5C0-99C9-4A4B-7437-D27D27D8FB35}"/>
          </ac:spMkLst>
        </pc:spChg>
        <pc:spChg chg="add mod">
          <ac:chgData name="ゲスト ユーザー" userId="" providerId="Windows Live" clId="Web-{810A5B18-9E2A-4DA7-8676-22F4B34EA476}" dt="2023-07-18T10:32:44.205" v="65" actId="1076"/>
          <ac:spMkLst>
            <pc:docMk/>
            <pc:sldMk cId="258947855" sldId="259"/>
            <ac:spMk id="7" creationId="{0ACB4ACE-74A6-3986-0F6F-B773AF175844}"/>
          </ac:spMkLst>
        </pc:spChg>
        <pc:spChg chg="add mod">
          <ac:chgData name="ゲスト ユーザー" userId="" providerId="Windows Live" clId="Web-{810A5B18-9E2A-4DA7-8676-22F4B34EA476}" dt="2023-07-18T10:32:47.658" v="66" actId="1076"/>
          <ac:spMkLst>
            <pc:docMk/>
            <pc:sldMk cId="258947855" sldId="259"/>
            <ac:spMk id="8" creationId="{596778AC-9A82-9990-0B8C-84172B1C0D0F}"/>
          </ac:spMkLst>
        </pc:spChg>
        <pc:spChg chg="add del mod">
          <ac:chgData name="ゲスト ユーザー" userId="" providerId="Windows Live" clId="Web-{810A5B18-9E2A-4DA7-8676-22F4B34EA476}" dt="2023-07-18T10:32:09.579" v="56"/>
          <ac:spMkLst>
            <pc:docMk/>
            <pc:sldMk cId="258947855" sldId="259"/>
            <ac:spMk id="10" creationId="{F5A26618-555A-E027-98EB-41A023D99866}"/>
          </ac:spMkLst>
        </pc:spChg>
        <pc:spChg chg="add mod">
          <ac:chgData name="ゲスト ユーザー" userId="" providerId="Windows Live" clId="Web-{810A5B18-9E2A-4DA7-8676-22F4B34EA476}" dt="2023-07-18T10:33:01.643" v="79" actId="20577"/>
          <ac:spMkLst>
            <pc:docMk/>
            <pc:sldMk cId="258947855" sldId="259"/>
            <ac:spMk id="11" creationId="{17DBAB83-463E-E699-34AB-E36B9F114E5E}"/>
          </ac:spMkLst>
        </pc:spChg>
        <pc:spChg chg="add mod">
          <ac:chgData name="ゲスト ユーザー" userId="" providerId="Windows Live" clId="Web-{810A5B18-9E2A-4DA7-8676-22F4B34EA476}" dt="2023-07-18T10:33:28.050" v="96" actId="20577"/>
          <ac:spMkLst>
            <pc:docMk/>
            <pc:sldMk cId="258947855" sldId="259"/>
            <ac:spMk id="12" creationId="{647509B7-E8E7-6CD4-B182-47F7D293053B}"/>
          </ac:spMkLst>
        </pc:spChg>
        <pc:spChg chg="add mod">
          <ac:chgData name="ゲスト ユーザー" userId="" providerId="Windows Live" clId="Web-{810A5B18-9E2A-4DA7-8676-22F4B34EA476}" dt="2023-07-18T10:34:46.318" v="117" actId="14100"/>
          <ac:spMkLst>
            <pc:docMk/>
            <pc:sldMk cId="258947855" sldId="259"/>
            <ac:spMk id="13" creationId="{813355EB-A309-2217-780E-DE0C2218995A}"/>
          </ac:spMkLst>
        </pc:spChg>
        <pc:spChg chg="add del mod">
          <ac:chgData name="ゲスト ユーザー" userId="" providerId="Windows Live" clId="Web-{810A5B18-9E2A-4DA7-8676-22F4B34EA476}" dt="2023-07-18T10:33:51.598" v="113"/>
          <ac:spMkLst>
            <pc:docMk/>
            <pc:sldMk cId="258947855" sldId="259"/>
            <ac:spMk id="15" creationId="{27676169-5E1F-80CE-E665-9DD1419531FF}"/>
          </ac:spMkLst>
        </pc:spChg>
        <pc:spChg chg="add mod">
          <ac:chgData name="ゲスト ユーザー" userId="" providerId="Windows Live" clId="Web-{810A5B18-9E2A-4DA7-8676-22F4B34EA476}" dt="2023-07-18T10:34:53.647" v="119" actId="14100"/>
          <ac:spMkLst>
            <pc:docMk/>
            <pc:sldMk cId="258947855" sldId="259"/>
            <ac:spMk id="16" creationId="{7267926C-42D3-3B37-706C-E12CC17454C2}"/>
          </ac:spMkLst>
        </pc:spChg>
        <pc:spChg chg="add mod">
          <ac:chgData name="ゲスト ユーザー" userId="" providerId="Windows Live" clId="Web-{810A5B18-9E2A-4DA7-8676-22F4B34EA476}" dt="2023-07-18T10:35:03.225" v="123" actId="20577"/>
          <ac:spMkLst>
            <pc:docMk/>
            <pc:sldMk cId="258947855" sldId="259"/>
            <ac:spMk id="17" creationId="{E9A7741E-7FFB-6E20-0807-0010C7B26448}"/>
          </ac:spMkLst>
        </pc:spChg>
      </pc:sldChg>
    </pc:docChg>
  </pc:docChgLst>
  <pc:docChgLst>
    <pc:chgData name="ゲスト ユーザー" providerId="Windows Live" clId="Web-{4E89C214-EE77-4736-90E3-8B517C869E1E}"/>
    <pc:docChg chg="modSld">
      <pc:chgData name="ゲスト ユーザー" userId="" providerId="Windows Live" clId="Web-{4E89C214-EE77-4736-90E3-8B517C869E1E}" dt="2023-07-31T10:53:02.453" v="3" actId="1076"/>
      <pc:docMkLst>
        <pc:docMk/>
      </pc:docMkLst>
      <pc:sldChg chg="addSp modSp">
        <pc:chgData name="ゲスト ユーザー" userId="" providerId="Windows Live" clId="Web-{4E89C214-EE77-4736-90E3-8B517C869E1E}" dt="2023-07-31T10:53:02.453" v="3" actId="1076"/>
        <pc:sldMkLst>
          <pc:docMk/>
          <pc:sldMk cId="3160599867" sldId="262"/>
        </pc:sldMkLst>
        <pc:spChg chg="add mod">
          <ac:chgData name="ゲスト ユーザー" userId="" providerId="Windows Live" clId="Web-{4E89C214-EE77-4736-90E3-8B517C869E1E}" dt="2023-07-31T10:53:02.453" v="3" actId="1076"/>
          <ac:spMkLst>
            <pc:docMk/>
            <pc:sldMk cId="3160599867" sldId="262"/>
            <ac:spMk id="12" creationId="{DCB495E0-2F46-E828-A7C3-0AA80C2B6D77}"/>
          </ac:spMkLst>
        </pc:spChg>
      </pc:sldChg>
    </pc:docChg>
  </pc:docChgLst>
  <pc:docChgLst>
    <pc:chgData name="ゲスト ユーザー" providerId="Windows Live" clId="Web-{ED2EAC62-3284-4B5C-8B95-519440525353}"/>
    <pc:docChg chg="addSld delSld modSld sldOrd">
      <pc:chgData name="ゲスト ユーザー" userId="" providerId="Windows Live" clId="Web-{ED2EAC62-3284-4B5C-8B95-519440525353}" dt="2023-07-31T09:01:53.535" v="399" actId="20577"/>
      <pc:docMkLst>
        <pc:docMk/>
      </pc:docMkLst>
      <pc:sldChg chg="del">
        <pc:chgData name="ゲスト ユーザー" userId="" providerId="Windows Live" clId="Web-{ED2EAC62-3284-4B5C-8B95-519440525353}" dt="2023-07-31T05:13:48.010" v="0"/>
        <pc:sldMkLst>
          <pc:docMk/>
          <pc:sldMk cId="258947855" sldId="259"/>
        </pc:sldMkLst>
      </pc:sldChg>
      <pc:sldChg chg="modSp add ord replId">
        <pc:chgData name="ゲスト ユーザー" userId="" providerId="Windows Live" clId="Web-{ED2EAC62-3284-4B5C-8B95-519440525353}" dt="2023-07-31T08:52:41.821" v="348" actId="20577"/>
        <pc:sldMkLst>
          <pc:docMk/>
          <pc:sldMk cId="3751448699" sldId="270"/>
        </pc:sldMkLst>
        <pc:spChg chg="mod">
          <ac:chgData name="ゲスト ユーザー" userId="" providerId="Windows Live" clId="Web-{ED2EAC62-3284-4B5C-8B95-519440525353}" dt="2023-07-31T05:19:28.909" v="6" actId="20577"/>
          <ac:spMkLst>
            <pc:docMk/>
            <pc:sldMk cId="3751448699" sldId="270"/>
            <ac:spMk id="2" creationId="{D1EF7EBB-F939-EB60-26E6-F0975129AACE}"/>
          </ac:spMkLst>
        </pc:spChg>
        <pc:spChg chg="mod">
          <ac:chgData name="ゲスト ユーザー" userId="" providerId="Windows Live" clId="Web-{ED2EAC62-3284-4B5C-8B95-519440525353}" dt="2023-07-31T05:19:39.425" v="9" actId="20577"/>
          <ac:spMkLst>
            <pc:docMk/>
            <pc:sldMk cId="3751448699" sldId="270"/>
            <ac:spMk id="3" creationId="{5B134AAE-3855-1F5C-C1AB-1F4D86C8C0B5}"/>
          </ac:spMkLst>
        </pc:spChg>
        <pc:spChg chg="mod">
          <ac:chgData name="ゲスト ユーザー" userId="" providerId="Windows Live" clId="Web-{ED2EAC62-3284-4B5C-8B95-519440525353}" dt="2023-07-31T05:28:04.891" v="43" actId="20577"/>
          <ac:spMkLst>
            <pc:docMk/>
            <pc:sldMk cId="3751448699" sldId="270"/>
            <ac:spMk id="4" creationId="{9E8DE7C1-C44B-71CD-DD18-B4EDA977561B}"/>
          </ac:spMkLst>
        </pc:spChg>
        <pc:spChg chg="mod">
          <ac:chgData name="ゲスト ユーザー" userId="" providerId="Windows Live" clId="Web-{ED2EAC62-3284-4B5C-8B95-519440525353}" dt="2023-07-31T05:30:13.222" v="60" actId="20577"/>
          <ac:spMkLst>
            <pc:docMk/>
            <pc:sldMk cId="3751448699" sldId="270"/>
            <ac:spMk id="5" creationId="{CAE4AA93-869F-9DB1-175A-91ACAD860ADD}"/>
          </ac:spMkLst>
        </pc:spChg>
        <pc:spChg chg="mod">
          <ac:chgData name="ゲスト ユーザー" userId="" providerId="Windows Live" clId="Web-{ED2EAC62-3284-4B5C-8B95-519440525353}" dt="2023-07-31T08:49:41.051" v="316" actId="20577"/>
          <ac:spMkLst>
            <pc:docMk/>
            <pc:sldMk cId="3751448699" sldId="270"/>
            <ac:spMk id="6" creationId="{7870D02B-EBDB-0B3D-F634-23D0196C23EA}"/>
          </ac:spMkLst>
        </pc:spChg>
        <pc:spChg chg="mod">
          <ac:chgData name="ゲスト ユーザー" userId="" providerId="Windows Live" clId="Web-{ED2EAC62-3284-4B5C-8B95-519440525353}" dt="2023-07-31T08:42:28.621" v="246" actId="20577"/>
          <ac:spMkLst>
            <pc:docMk/>
            <pc:sldMk cId="3751448699" sldId="270"/>
            <ac:spMk id="7" creationId="{13F1E7AF-DEE7-1BEE-FA58-5F16921A3BFB}"/>
          </ac:spMkLst>
        </pc:spChg>
        <pc:spChg chg="mod">
          <ac:chgData name="ゲスト ユーザー" userId="" providerId="Windows Live" clId="Web-{ED2EAC62-3284-4B5C-8B95-519440525353}" dt="2023-07-31T08:52:41.821" v="348" actId="20577"/>
          <ac:spMkLst>
            <pc:docMk/>
            <pc:sldMk cId="3751448699" sldId="270"/>
            <ac:spMk id="8" creationId="{EC6E7EE6-869B-1910-35AB-E141BF989C36}"/>
          </ac:spMkLst>
        </pc:spChg>
        <pc:spChg chg="mod">
          <ac:chgData name="ゲスト ユーザー" userId="" providerId="Windows Live" clId="Web-{ED2EAC62-3284-4B5C-8B95-519440525353}" dt="2023-07-31T08:44:07.419" v="255" actId="20577"/>
          <ac:spMkLst>
            <pc:docMk/>
            <pc:sldMk cId="3751448699" sldId="270"/>
            <ac:spMk id="9" creationId="{9DE1DC77-CB20-77F4-CCE2-2D4309DD204E}"/>
          </ac:spMkLst>
        </pc:spChg>
        <pc:spChg chg="mod">
          <ac:chgData name="ゲスト ユーザー" userId="" providerId="Windows Live" clId="Web-{ED2EAC62-3284-4B5C-8B95-519440525353}" dt="2023-07-31T05:30:20.207" v="61" actId="20577"/>
          <ac:spMkLst>
            <pc:docMk/>
            <pc:sldMk cId="3751448699" sldId="270"/>
            <ac:spMk id="10" creationId="{86CB41E9-1FEA-D1EE-D335-112514D5B078}"/>
          </ac:spMkLst>
        </pc:spChg>
        <pc:spChg chg="mod">
          <ac:chgData name="ゲスト ユーザー" userId="" providerId="Windows Live" clId="Web-{ED2EAC62-3284-4B5C-8B95-519440525353}" dt="2023-07-31T05:30:24.207" v="62" actId="20577"/>
          <ac:spMkLst>
            <pc:docMk/>
            <pc:sldMk cId="3751448699" sldId="270"/>
            <ac:spMk id="11" creationId="{EE7D99FB-96E3-174B-4A91-97D330040087}"/>
          </ac:spMkLst>
        </pc:spChg>
      </pc:sldChg>
      <pc:sldChg chg="modSp add replId">
        <pc:chgData name="ゲスト ユーザー" userId="" providerId="Windows Live" clId="Web-{ED2EAC62-3284-4B5C-8B95-519440525353}" dt="2023-07-31T08:37:28.833" v="220" actId="20577"/>
        <pc:sldMkLst>
          <pc:docMk/>
          <pc:sldMk cId="3724628089" sldId="271"/>
        </pc:sldMkLst>
        <pc:spChg chg="mod">
          <ac:chgData name="ゲスト ユーザー" userId="" providerId="Windows Live" clId="Web-{ED2EAC62-3284-4B5C-8B95-519440525353}" dt="2023-07-31T05:20:57.958" v="17" actId="20577"/>
          <ac:spMkLst>
            <pc:docMk/>
            <pc:sldMk cId="3724628089" sldId="271"/>
            <ac:spMk id="2" creationId="{D1EF7EBB-F939-EB60-26E6-F0975129AACE}"/>
          </ac:spMkLst>
        </pc:spChg>
        <pc:spChg chg="mod">
          <ac:chgData name="ゲスト ユーザー" userId="" providerId="Windows Live" clId="Web-{ED2EAC62-3284-4B5C-8B95-519440525353}" dt="2023-07-31T05:21:01.474" v="19" actId="20577"/>
          <ac:spMkLst>
            <pc:docMk/>
            <pc:sldMk cId="3724628089" sldId="271"/>
            <ac:spMk id="3" creationId="{5B134AAE-3855-1F5C-C1AB-1F4D86C8C0B5}"/>
          </ac:spMkLst>
        </pc:spChg>
        <pc:spChg chg="mod">
          <ac:chgData name="ゲスト ユーザー" userId="" providerId="Windows Live" clId="Web-{ED2EAC62-3284-4B5C-8B95-519440525353}" dt="2023-07-31T05:39:33.611" v="78" actId="20577"/>
          <ac:spMkLst>
            <pc:docMk/>
            <pc:sldMk cId="3724628089" sldId="271"/>
            <ac:spMk id="4" creationId="{9E8DE7C1-C44B-71CD-DD18-B4EDA977561B}"/>
          </ac:spMkLst>
        </pc:spChg>
        <pc:spChg chg="mod">
          <ac:chgData name="ゲスト ユーザー" userId="" providerId="Windows Live" clId="Web-{ED2EAC62-3284-4B5C-8B95-519440525353}" dt="2023-07-31T08:36:12.566" v="204" actId="20577"/>
          <ac:spMkLst>
            <pc:docMk/>
            <pc:sldMk cId="3724628089" sldId="271"/>
            <ac:spMk id="5" creationId="{CAE4AA93-869F-9DB1-175A-91ACAD860ADD}"/>
          </ac:spMkLst>
        </pc:spChg>
        <pc:spChg chg="mod">
          <ac:chgData name="ゲスト ユーザー" userId="" providerId="Windows Live" clId="Web-{ED2EAC62-3284-4B5C-8B95-519440525353}" dt="2023-07-31T05:40:46.675" v="81" actId="20577"/>
          <ac:spMkLst>
            <pc:docMk/>
            <pc:sldMk cId="3724628089" sldId="271"/>
            <ac:spMk id="6" creationId="{7870D02B-EBDB-0B3D-F634-23D0196C23EA}"/>
          </ac:spMkLst>
        </pc:spChg>
        <pc:spChg chg="mod">
          <ac:chgData name="ゲスト ユーザー" userId="" providerId="Windows Live" clId="Web-{ED2EAC62-3284-4B5C-8B95-519440525353}" dt="2023-07-31T05:41:07.082" v="83" actId="20577"/>
          <ac:spMkLst>
            <pc:docMk/>
            <pc:sldMk cId="3724628089" sldId="271"/>
            <ac:spMk id="7" creationId="{13F1E7AF-DEE7-1BEE-FA58-5F16921A3BFB}"/>
          </ac:spMkLst>
        </pc:spChg>
        <pc:spChg chg="mod">
          <ac:chgData name="ゲスト ユーザー" userId="" providerId="Windows Live" clId="Web-{ED2EAC62-3284-4B5C-8B95-519440525353}" dt="2023-07-31T05:43:30.429" v="90" actId="20577"/>
          <ac:spMkLst>
            <pc:docMk/>
            <pc:sldMk cId="3724628089" sldId="271"/>
            <ac:spMk id="8" creationId="{EC6E7EE6-869B-1910-35AB-E141BF989C36}"/>
          </ac:spMkLst>
        </pc:spChg>
        <pc:spChg chg="mod">
          <ac:chgData name="ゲスト ユーザー" userId="" providerId="Windows Live" clId="Web-{ED2EAC62-3284-4B5C-8B95-519440525353}" dt="2023-07-31T08:37:13.896" v="219" actId="20577"/>
          <ac:spMkLst>
            <pc:docMk/>
            <pc:sldMk cId="3724628089" sldId="271"/>
            <ac:spMk id="9" creationId="{9DE1DC77-CB20-77F4-CCE2-2D4309DD204E}"/>
          </ac:spMkLst>
        </pc:spChg>
        <pc:spChg chg="mod">
          <ac:chgData name="ゲスト ユーザー" userId="" providerId="Windows Live" clId="Web-{ED2EAC62-3284-4B5C-8B95-519440525353}" dt="2023-07-31T05:44:09.196" v="95" actId="20577"/>
          <ac:spMkLst>
            <pc:docMk/>
            <pc:sldMk cId="3724628089" sldId="271"/>
            <ac:spMk id="10" creationId="{86CB41E9-1FEA-D1EE-D335-112514D5B078}"/>
          </ac:spMkLst>
        </pc:spChg>
        <pc:spChg chg="mod">
          <ac:chgData name="ゲスト ユーザー" userId="" providerId="Windows Live" clId="Web-{ED2EAC62-3284-4B5C-8B95-519440525353}" dt="2023-07-31T08:37:28.833" v="220" actId="20577"/>
          <ac:spMkLst>
            <pc:docMk/>
            <pc:sldMk cId="3724628089" sldId="271"/>
            <ac:spMk id="11" creationId="{EE7D99FB-96E3-174B-4A91-97D330040087}"/>
          </ac:spMkLst>
        </pc:spChg>
      </pc:sldChg>
      <pc:sldChg chg="modSp add replId">
        <pc:chgData name="ゲスト ユーザー" userId="" providerId="Windows Live" clId="Web-{ED2EAC62-3284-4B5C-8B95-519440525353}" dt="2023-07-31T08:40:21.634" v="243" actId="20577"/>
        <pc:sldMkLst>
          <pc:docMk/>
          <pc:sldMk cId="254264817" sldId="272"/>
        </pc:sldMkLst>
        <pc:spChg chg="mod">
          <ac:chgData name="ゲスト ユーザー" userId="" providerId="Windows Live" clId="Web-{ED2EAC62-3284-4B5C-8B95-519440525353}" dt="2023-07-31T05:21:35.256" v="24" actId="20577"/>
          <ac:spMkLst>
            <pc:docMk/>
            <pc:sldMk cId="254264817" sldId="272"/>
            <ac:spMk id="2" creationId="{D1EF7EBB-F939-EB60-26E6-F0975129AACE}"/>
          </ac:spMkLst>
        </pc:spChg>
        <pc:spChg chg="mod">
          <ac:chgData name="ゲスト ユーザー" userId="" providerId="Windows Live" clId="Web-{ED2EAC62-3284-4B5C-8B95-519440525353}" dt="2023-07-31T05:21:38.959" v="25" actId="20577"/>
          <ac:spMkLst>
            <pc:docMk/>
            <pc:sldMk cId="254264817" sldId="272"/>
            <ac:spMk id="3" creationId="{5B134AAE-3855-1F5C-C1AB-1F4D86C8C0B5}"/>
          </ac:spMkLst>
        </pc:spChg>
        <pc:spChg chg="mod">
          <ac:chgData name="ゲスト ユーザー" userId="" providerId="Windows Live" clId="Web-{ED2EAC62-3284-4B5C-8B95-519440525353}" dt="2023-07-31T05:49:12.969" v="109" actId="20577"/>
          <ac:spMkLst>
            <pc:docMk/>
            <pc:sldMk cId="254264817" sldId="272"/>
            <ac:spMk id="4" creationId="{9E8DE7C1-C44B-71CD-DD18-B4EDA977561B}"/>
          </ac:spMkLst>
        </pc:spChg>
        <pc:spChg chg="mod">
          <ac:chgData name="ゲスト ユーザー" userId="" providerId="Windows Live" clId="Web-{ED2EAC62-3284-4B5C-8B95-519440525353}" dt="2023-07-31T05:48:58.578" v="101" actId="20577"/>
          <ac:spMkLst>
            <pc:docMk/>
            <pc:sldMk cId="254264817" sldId="272"/>
            <ac:spMk id="5" creationId="{CAE4AA93-869F-9DB1-175A-91ACAD860ADD}"/>
          </ac:spMkLst>
        </pc:spChg>
        <pc:spChg chg="mod">
          <ac:chgData name="ゲスト ユーザー" userId="" providerId="Windows Live" clId="Web-{ED2EAC62-3284-4B5C-8B95-519440525353}" dt="2023-07-31T05:49:39.844" v="111" actId="20577"/>
          <ac:spMkLst>
            <pc:docMk/>
            <pc:sldMk cId="254264817" sldId="272"/>
            <ac:spMk id="6" creationId="{7870D02B-EBDB-0B3D-F634-23D0196C23EA}"/>
          </ac:spMkLst>
        </pc:spChg>
        <pc:spChg chg="mod">
          <ac:chgData name="ゲスト ユーザー" userId="" providerId="Windows Live" clId="Web-{ED2EAC62-3284-4B5C-8B95-519440525353}" dt="2023-07-31T05:53:39.929" v="135" actId="20577"/>
          <ac:spMkLst>
            <pc:docMk/>
            <pc:sldMk cId="254264817" sldId="272"/>
            <ac:spMk id="7" creationId="{13F1E7AF-DEE7-1BEE-FA58-5F16921A3BFB}"/>
          </ac:spMkLst>
        </pc:spChg>
        <pc:spChg chg="mod">
          <ac:chgData name="ゲスト ユーザー" userId="" providerId="Windows Live" clId="Web-{ED2EAC62-3284-4B5C-8B95-519440525353}" dt="2023-07-31T08:40:21.634" v="243" actId="20577"/>
          <ac:spMkLst>
            <pc:docMk/>
            <pc:sldMk cId="254264817" sldId="272"/>
            <ac:spMk id="8" creationId="{EC6E7EE6-869B-1910-35AB-E141BF989C36}"/>
          </ac:spMkLst>
        </pc:spChg>
        <pc:spChg chg="mod">
          <ac:chgData name="ゲスト ユーザー" userId="" providerId="Windows Live" clId="Web-{ED2EAC62-3284-4B5C-8B95-519440525353}" dt="2023-07-31T08:38:50.913" v="223" actId="20577"/>
          <ac:spMkLst>
            <pc:docMk/>
            <pc:sldMk cId="254264817" sldId="272"/>
            <ac:spMk id="9" creationId="{9DE1DC77-CB20-77F4-CCE2-2D4309DD204E}"/>
          </ac:spMkLst>
        </pc:spChg>
        <pc:spChg chg="mod">
          <ac:chgData name="ゲスト ユーザー" userId="" providerId="Windows Live" clId="Web-{ED2EAC62-3284-4B5C-8B95-519440525353}" dt="2023-07-31T05:52:33.739" v="126" actId="14100"/>
          <ac:spMkLst>
            <pc:docMk/>
            <pc:sldMk cId="254264817" sldId="272"/>
            <ac:spMk id="10" creationId="{86CB41E9-1FEA-D1EE-D335-112514D5B078}"/>
          </ac:spMkLst>
        </pc:spChg>
        <pc:spChg chg="mod">
          <ac:chgData name="ゲスト ユーザー" userId="" providerId="Windows Live" clId="Web-{ED2EAC62-3284-4B5C-8B95-519440525353}" dt="2023-07-31T05:52:36.583" v="127" actId="14100"/>
          <ac:spMkLst>
            <pc:docMk/>
            <pc:sldMk cId="254264817" sldId="272"/>
            <ac:spMk id="11" creationId="{EE7D99FB-96E3-174B-4A91-97D330040087}"/>
          </ac:spMkLst>
        </pc:spChg>
      </pc:sldChg>
      <pc:sldChg chg="modSp add ord replId">
        <pc:chgData name="ゲスト ユーザー" userId="" providerId="Windows Live" clId="Web-{ED2EAC62-3284-4B5C-8B95-519440525353}" dt="2023-07-31T09:01:53.535" v="399" actId="20577"/>
        <pc:sldMkLst>
          <pc:docMk/>
          <pc:sldMk cId="1760920524" sldId="273"/>
        </pc:sldMkLst>
        <pc:spChg chg="mod">
          <ac:chgData name="ゲスト ユーザー" userId="" providerId="Windows Live" clId="Web-{ED2EAC62-3284-4B5C-8B95-519440525353}" dt="2023-07-31T05:29:26.002" v="55" actId="20577"/>
          <ac:spMkLst>
            <pc:docMk/>
            <pc:sldMk cId="1760920524" sldId="273"/>
            <ac:spMk id="4" creationId="{9E8DE7C1-C44B-71CD-DD18-B4EDA977561B}"/>
          </ac:spMkLst>
        </pc:spChg>
        <pc:spChg chg="mod">
          <ac:chgData name="ゲスト ユーザー" userId="" providerId="Windows Live" clId="Web-{ED2EAC62-3284-4B5C-8B95-519440525353}" dt="2023-07-31T08:56:03.465" v="364" actId="20577"/>
          <ac:spMkLst>
            <pc:docMk/>
            <pc:sldMk cId="1760920524" sldId="273"/>
            <ac:spMk id="5" creationId="{CAE4AA93-869F-9DB1-175A-91ACAD860ADD}"/>
          </ac:spMkLst>
        </pc:spChg>
        <pc:spChg chg="mod">
          <ac:chgData name="ゲスト ユーザー" userId="" providerId="Windows Live" clId="Web-{ED2EAC62-3284-4B5C-8B95-519440525353}" dt="2023-07-31T09:01:53.535" v="399" actId="20577"/>
          <ac:spMkLst>
            <pc:docMk/>
            <pc:sldMk cId="1760920524" sldId="273"/>
            <ac:spMk id="6" creationId="{7870D02B-EBDB-0B3D-F634-23D0196C23EA}"/>
          </ac:spMkLst>
        </pc:spChg>
        <pc:spChg chg="mod">
          <ac:chgData name="ゲスト ユーザー" userId="" providerId="Windows Live" clId="Web-{ED2EAC62-3284-4B5C-8B95-519440525353}" dt="2023-07-31T05:30:50.145" v="64" actId="20577"/>
          <ac:spMkLst>
            <pc:docMk/>
            <pc:sldMk cId="1760920524" sldId="273"/>
            <ac:spMk id="7" creationId="{13F1E7AF-DEE7-1BEE-FA58-5F16921A3BFB}"/>
          </ac:spMkLst>
        </pc:spChg>
        <pc:spChg chg="mod">
          <ac:chgData name="ゲスト ユーザー" userId="" providerId="Windows Live" clId="Web-{ED2EAC62-3284-4B5C-8B95-519440525353}" dt="2023-07-31T08:59:52.954" v="397" actId="20577"/>
          <ac:spMkLst>
            <pc:docMk/>
            <pc:sldMk cId="1760920524" sldId="273"/>
            <ac:spMk id="8" creationId="{EC6E7EE6-869B-1910-35AB-E141BF989C36}"/>
          </ac:spMkLst>
        </pc:spChg>
        <pc:spChg chg="mod">
          <ac:chgData name="ゲスト ユーザー" userId="" providerId="Windows Live" clId="Web-{ED2EAC62-3284-4B5C-8B95-519440525353}" dt="2023-07-31T08:57:27.779" v="374" actId="20577"/>
          <ac:spMkLst>
            <pc:docMk/>
            <pc:sldMk cId="1760920524" sldId="273"/>
            <ac:spMk id="9" creationId="{9DE1DC77-CB20-77F4-CCE2-2D4309DD204E}"/>
          </ac:spMkLst>
        </pc:spChg>
        <pc:spChg chg="mod">
          <ac:chgData name="ゲスト ユーザー" userId="" providerId="Windows Live" clId="Web-{ED2EAC62-3284-4B5C-8B95-519440525353}" dt="2023-07-31T05:35:49.793" v="73" actId="20577"/>
          <ac:spMkLst>
            <pc:docMk/>
            <pc:sldMk cId="1760920524" sldId="273"/>
            <ac:spMk id="10" creationId="{86CB41E9-1FEA-D1EE-D335-112514D5B078}"/>
          </ac:spMkLst>
        </pc:spChg>
        <pc:spChg chg="mod">
          <ac:chgData name="ゲスト ユーザー" userId="" providerId="Windows Live" clId="Web-{ED2EAC62-3284-4B5C-8B95-519440525353}" dt="2023-07-31T05:36:21.669" v="75" actId="20577"/>
          <ac:spMkLst>
            <pc:docMk/>
            <pc:sldMk cId="1760920524" sldId="273"/>
            <ac:spMk id="11" creationId="{EE7D99FB-96E3-174B-4A91-97D330040087}"/>
          </ac:spMkLst>
        </pc:spChg>
      </pc:sldChg>
      <pc:sldChg chg="add del replId">
        <pc:chgData name="ゲスト ユーザー" userId="" providerId="Windows Live" clId="Web-{ED2EAC62-3284-4B5C-8B95-519440525353}" dt="2023-07-31T05:27:54.062" v="39"/>
        <pc:sldMkLst>
          <pc:docMk/>
          <pc:sldMk cId="2375010364" sldId="274"/>
        </pc:sldMkLst>
      </pc:sldChg>
      <pc:sldChg chg="add del ord replId">
        <pc:chgData name="ゲスト ユーザー" userId="" providerId="Windows Live" clId="Web-{ED2EAC62-3284-4B5C-8B95-519440525353}" dt="2023-07-31T05:27:31.624" v="36"/>
        <pc:sldMkLst>
          <pc:docMk/>
          <pc:sldMk cId="2825533055" sldId="274"/>
        </pc:sldMkLst>
      </pc:sldChg>
      <pc:sldChg chg="add del replId">
        <pc:chgData name="ゲスト ユーザー" userId="" providerId="Windows Live" clId="Web-{ED2EAC62-3284-4B5C-8B95-519440525353}" dt="2023-07-31T05:27:54.062" v="40"/>
        <pc:sldMkLst>
          <pc:docMk/>
          <pc:sldMk cId="2508292343" sldId="275"/>
        </pc:sldMkLst>
      </pc:sldChg>
    </pc:docChg>
  </pc:docChgLst>
  <pc:docChgLst>
    <pc:chgData name="UREKA A.MORIYAMA" userId="11b73b949d6476cb" providerId="Windows Live" clId="Web-{513AC88D-0CED-49D9-B7A8-446DF1577E7B}"/>
    <pc:docChg chg="modSld">
      <pc:chgData name="UREKA A.MORIYAMA" userId="11b73b949d6476cb" providerId="Windows Live" clId="Web-{513AC88D-0CED-49D9-B7A8-446DF1577E7B}" dt="2023-07-18T11:18:51.905" v="2"/>
      <pc:docMkLst>
        <pc:docMk/>
      </pc:docMkLst>
      <pc:sldChg chg="delSp">
        <pc:chgData name="UREKA A.MORIYAMA" userId="11b73b949d6476cb" providerId="Windows Live" clId="Web-{513AC88D-0CED-49D9-B7A8-446DF1577E7B}" dt="2023-07-18T11:18:51.905" v="2"/>
        <pc:sldMkLst>
          <pc:docMk/>
          <pc:sldMk cId="2896888841" sldId="256"/>
        </pc:sldMkLst>
        <pc:spChg chg="del">
          <ac:chgData name="UREKA A.MORIYAMA" userId="11b73b949d6476cb" providerId="Windows Live" clId="Web-{513AC88D-0CED-49D9-B7A8-446DF1577E7B}" dt="2023-07-18T11:18:51.905" v="2"/>
          <ac:spMkLst>
            <pc:docMk/>
            <pc:sldMk cId="2896888841" sldId="256"/>
            <ac:spMk id="3" creationId="{4CD0D533-BAD6-7652-494A-334C37FF4C47}"/>
          </ac:spMkLst>
        </pc:spChg>
        <pc:spChg chg="del">
          <ac:chgData name="UREKA A.MORIYAMA" userId="11b73b949d6476cb" providerId="Windows Live" clId="Web-{513AC88D-0CED-49D9-B7A8-446DF1577E7B}" dt="2023-07-18T11:18:51.905" v="1"/>
          <ac:spMkLst>
            <pc:docMk/>
            <pc:sldMk cId="2896888841" sldId="256"/>
            <ac:spMk id="6" creationId="{A0BA9B45-BC63-718D-FBAB-7757E9AB3D0A}"/>
          </ac:spMkLst>
        </pc:spChg>
        <pc:picChg chg="del">
          <ac:chgData name="UREKA A.MORIYAMA" userId="11b73b949d6476cb" providerId="Windows Live" clId="Web-{513AC88D-0CED-49D9-B7A8-446DF1577E7B}" dt="2023-07-18T11:18:51.905" v="0"/>
          <ac:picMkLst>
            <pc:docMk/>
            <pc:sldMk cId="2896888841" sldId="256"/>
            <ac:picMk id="8" creationId="{EDF546D8-BD9D-4948-F932-16889C7334E0}"/>
          </ac:picMkLst>
        </pc:picChg>
      </pc:sldChg>
    </pc:docChg>
  </pc:docChgLst>
  <pc:docChgLst>
    <pc:chgData name="UREKA A.MORIYAMA" userId="11b73b949d6476cb" providerId="Windows Live" clId="Web-{28B9E972-0924-4A51-8F5A-0FA56C08A1DA}"/>
    <pc:docChg chg="addSld delSld modSld sldOrd">
      <pc:chgData name="UREKA A.MORIYAMA" userId="11b73b949d6476cb" providerId="Windows Live" clId="Web-{28B9E972-0924-4A51-8F5A-0FA56C08A1DA}" dt="2023-07-31T08:50:11.447" v="22"/>
      <pc:docMkLst>
        <pc:docMk/>
      </pc:docMkLst>
      <pc:sldChg chg="addSp modSp add del ord">
        <pc:chgData name="UREKA A.MORIYAMA" userId="11b73b949d6476cb" providerId="Windows Live" clId="Web-{28B9E972-0924-4A51-8F5A-0FA56C08A1DA}" dt="2023-07-31T08:50:08.822" v="21"/>
        <pc:sldMkLst>
          <pc:docMk/>
          <pc:sldMk cId="2398401858" sldId="275"/>
        </pc:sldMkLst>
        <pc:spChg chg="add mod">
          <ac:chgData name="UREKA A.MORIYAMA" userId="11b73b949d6476cb" providerId="Windows Live" clId="Web-{28B9E972-0924-4A51-8F5A-0FA56C08A1DA}" dt="2023-07-31T08:49:23.337" v="16"/>
          <ac:spMkLst>
            <pc:docMk/>
            <pc:sldMk cId="2398401858" sldId="275"/>
            <ac:spMk id="13" creationId="{0ABD10E8-D7D4-FE71-AD94-6459E174AE68}"/>
          </ac:spMkLst>
        </pc:spChg>
      </pc:sldChg>
      <pc:sldChg chg="addSp add">
        <pc:chgData name="UREKA A.MORIYAMA" userId="11b73b949d6476cb" providerId="Windows Live" clId="Web-{28B9E972-0924-4A51-8F5A-0FA56C08A1DA}" dt="2023-07-31T08:49:39.025" v="17"/>
        <pc:sldMkLst>
          <pc:docMk/>
          <pc:sldMk cId="3795569936" sldId="276"/>
        </pc:sldMkLst>
        <pc:spChg chg="add">
          <ac:chgData name="UREKA A.MORIYAMA" userId="11b73b949d6476cb" providerId="Windows Live" clId="Web-{28B9E972-0924-4A51-8F5A-0FA56C08A1DA}" dt="2023-07-31T08:49:39.025" v="17"/>
          <ac:spMkLst>
            <pc:docMk/>
            <pc:sldMk cId="3795569936" sldId="276"/>
            <ac:spMk id="13" creationId="{BD43F26C-D211-9AE7-80C7-A5A7443E903F}"/>
          </ac:spMkLst>
        </pc:spChg>
      </pc:sldChg>
      <pc:sldChg chg="addSp add del">
        <pc:chgData name="UREKA A.MORIYAMA" userId="11b73b949d6476cb" providerId="Windows Live" clId="Web-{28B9E972-0924-4A51-8F5A-0FA56C08A1DA}" dt="2023-07-31T08:49:50.056" v="19"/>
        <pc:sldMkLst>
          <pc:docMk/>
          <pc:sldMk cId="196821755" sldId="277"/>
        </pc:sldMkLst>
        <pc:spChg chg="add">
          <ac:chgData name="UREKA A.MORIYAMA" userId="11b73b949d6476cb" providerId="Windows Live" clId="Web-{28B9E972-0924-4A51-8F5A-0FA56C08A1DA}" dt="2023-07-31T08:49:42.228" v="18"/>
          <ac:spMkLst>
            <pc:docMk/>
            <pc:sldMk cId="196821755" sldId="277"/>
            <ac:spMk id="13" creationId="{AF134CCE-5525-7972-A680-0B2C7D4FDF28}"/>
          </ac:spMkLst>
        </pc:spChg>
      </pc:sldChg>
      <pc:sldChg chg="add">
        <pc:chgData name="UREKA A.MORIYAMA" userId="11b73b949d6476cb" providerId="Windows Live" clId="Web-{28B9E972-0924-4A51-8F5A-0FA56C08A1DA}" dt="2023-07-31T08:50:02.759" v="20"/>
        <pc:sldMkLst>
          <pc:docMk/>
          <pc:sldMk cId="1993748869" sldId="277"/>
        </pc:sldMkLst>
      </pc:sldChg>
      <pc:sldChg chg="add">
        <pc:chgData name="UREKA A.MORIYAMA" userId="11b73b949d6476cb" providerId="Windows Live" clId="Web-{28B9E972-0924-4A51-8F5A-0FA56C08A1DA}" dt="2023-07-31T08:50:11.447" v="22"/>
        <pc:sldMkLst>
          <pc:docMk/>
          <pc:sldMk cId="3711721763" sldId="278"/>
        </pc:sldMkLst>
      </pc:sldChg>
    </pc:docChg>
  </pc:docChgLst>
  <pc:docChgLst>
    <pc:chgData name="ゲスト ユーザー" providerId="Windows Live" clId="Web-{8A92D084-FFFB-4183-ABE0-EEBB4AE99359}"/>
    <pc:docChg chg="modSld">
      <pc:chgData name="ゲスト ユーザー" userId="" providerId="Windows Live" clId="Web-{8A92D084-FFFB-4183-ABE0-EEBB4AE99359}" dt="2023-09-14T05:54:08.736" v="1" actId="1076"/>
      <pc:docMkLst>
        <pc:docMk/>
      </pc:docMkLst>
      <pc:sldChg chg="modSp">
        <pc:chgData name="ゲスト ユーザー" userId="" providerId="Windows Live" clId="Web-{8A92D084-FFFB-4183-ABE0-EEBB4AE99359}" dt="2023-09-14T05:54:08.736" v="1" actId="1076"/>
        <pc:sldMkLst>
          <pc:docMk/>
          <pc:sldMk cId="2356473189" sldId="284"/>
        </pc:sldMkLst>
        <pc:spChg chg="mod">
          <ac:chgData name="ゲスト ユーザー" userId="" providerId="Windows Live" clId="Web-{8A92D084-FFFB-4183-ABE0-EEBB4AE99359}" dt="2023-09-14T05:54:08.736" v="1" actId="1076"/>
          <ac:spMkLst>
            <pc:docMk/>
            <pc:sldMk cId="2356473189" sldId="284"/>
            <ac:spMk id="3" creationId="{1554A4E6-9F7B-C7C1-5988-150F50BD3184}"/>
          </ac:spMkLst>
        </pc:spChg>
      </pc:sldChg>
    </pc:docChg>
  </pc:docChgLst>
  <pc:docChgLst>
    <pc:chgData name="ゲスト ユーザー" providerId="Windows Live" clId="Web-{272F1A5D-4304-4BA0-81E8-ABE46B6217AE}"/>
    <pc:docChg chg="delSld modSld">
      <pc:chgData name="ゲスト ユーザー" userId="" providerId="Windows Live" clId="Web-{272F1A5D-4304-4BA0-81E8-ABE46B6217AE}" dt="2023-08-08T10:55:42.532" v="119" actId="20577"/>
      <pc:docMkLst>
        <pc:docMk/>
      </pc:docMkLst>
      <pc:sldChg chg="modSp">
        <pc:chgData name="ゲスト ユーザー" userId="" providerId="Windows Live" clId="Web-{272F1A5D-4304-4BA0-81E8-ABE46B6217AE}" dt="2023-08-08T10:52:14.572" v="108" actId="20577"/>
        <pc:sldMkLst>
          <pc:docMk/>
          <pc:sldMk cId="3639184792" sldId="267"/>
        </pc:sldMkLst>
        <pc:spChg chg="mod">
          <ac:chgData name="ゲスト ユーザー" userId="" providerId="Windows Live" clId="Web-{272F1A5D-4304-4BA0-81E8-ABE46B6217AE}" dt="2023-08-08T10:52:14.572" v="108" actId="20577"/>
          <ac:spMkLst>
            <pc:docMk/>
            <pc:sldMk cId="3639184792" sldId="267"/>
            <ac:spMk id="9" creationId="{9DE1DC77-CB20-77F4-CCE2-2D4309DD204E}"/>
          </ac:spMkLst>
        </pc:spChg>
        <pc:spChg chg="mod">
          <ac:chgData name="ゲスト ユーザー" userId="" providerId="Windows Live" clId="Web-{272F1A5D-4304-4BA0-81E8-ABE46B6217AE}" dt="2023-08-08T10:41:05.646" v="94" actId="20577"/>
          <ac:spMkLst>
            <pc:docMk/>
            <pc:sldMk cId="3639184792" sldId="267"/>
            <ac:spMk id="10" creationId="{86CB41E9-1FEA-D1EE-D335-112514D5B078}"/>
          </ac:spMkLst>
        </pc:spChg>
      </pc:sldChg>
      <pc:sldChg chg="modSp">
        <pc:chgData name="ゲスト ユーザー" userId="" providerId="Windows Live" clId="Web-{272F1A5D-4304-4BA0-81E8-ABE46B6217AE}" dt="2023-08-08T10:51:38.931" v="105" actId="20577"/>
        <pc:sldMkLst>
          <pc:docMk/>
          <pc:sldMk cId="1082466978" sldId="268"/>
        </pc:sldMkLst>
        <pc:spChg chg="mod">
          <ac:chgData name="ゲスト ユーザー" userId="" providerId="Windows Live" clId="Web-{272F1A5D-4304-4BA0-81E8-ABE46B6217AE}" dt="2023-08-08T10:11:09.950" v="32" actId="20577"/>
          <ac:spMkLst>
            <pc:docMk/>
            <pc:sldMk cId="1082466978" sldId="268"/>
            <ac:spMk id="4" creationId="{9E8DE7C1-C44B-71CD-DD18-B4EDA977561B}"/>
          </ac:spMkLst>
        </pc:spChg>
        <pc:spChg chg="mod">
          <ac:chgData name="ゲスト ユーザー" userId="" providerId="Windows Live" clId="Web-{272F1A5D-4304-4BA0-81E8-ABE46B6217AE}" dt="2023-08-08T10:51:38.931" v="105" actId="20577"/>
          <ac:spMkLst>
            <pc:docMk/>
            <pc:sldMk cId="1082466978" sldId="268"/>
            <ac:spMk id="7" creationId="{13F1E7AF-DEE7-1BEE-FA58-5F16921A3BFB}"/>
          </ac:spMkLst>
        </pc:spChg>
        <pc:spChg chg="mod">
          <ac:chgData name="ゲスト ユーザー" userId="" providerId="Windows Live" clId="Web-{272F1A5D-4304-4BA0-81E8-ABE46B6217AE}" dt="2023-08-08T10:41:15.880" v="95" actId="20577"/>
          <ac:spMkLst>
            <pc:docMk/>
            <pc:sldMk cId="1082466978" sldId="268"/>
            <ac:spMk id="10" creationId="{86CB41E9-1FEA-D1EE-D335-112514D5B078}"/>
          </ac:spMkLst>
        </pc:spChg>
      </pc:sldChg>
      <pc:sldChg chg="modSp">
        <pc:chgData name="ゲスト ユーザー" userId="" providerId="Windows Live" clId="Web-{272F1A5D-4304-4BA0-81E8-ABE46B6217AE}" dt="2023-08-08T10:51:10.039" v="104" actId="20577"/>
        <pc:sldMkLst>
          <pc:docMk/>
          <pc:sldMk cId="2103700961" sldId="269"/>
        </pc:sldMkLst>
        <pc:spChg chg="mod">
          <ac:chgData name="ゲスト ユーザー" userId="" providerId="Windows Live" clId="Web-{272F1A5D-4304-4BA0-81E8-ABE46B6217AE}" dt="2023-08-08T10:11:18.310" v="39" actId="20577"/>
          <ac:spMkLst>
            <pc:docMk/>
            <pc:sldMk cId="2103700961" sldId="269"/>
            <ac:spMk id="4" creationId="{9E8DE7C1-C44B-71CD-DD18-B4EDA977561B}"/>
          </ac:spMkLst>
        </pc:spChg>
        <pc:spChg chg="mod">
          <ac:chgData name="ゲスト ユーザー" userId="" providerId="Windows Live" clId="Web-{272F1A5D-4304-4BA0-81E8-ABE46B6217AE}" dt="2023-08-08T10:50:51.710" v="101" actId="20577"/>
          <ac:spMkLst>
            <pc:docMk/>
            <pc:sldMk cId="2103700961" sldId="269"/>
            <ac:spMk id="6" creationId="{7870D02B-EBDB-0B3D-F634-23D0196C23EA}"/>
          </ac:spMkLst>
        </pc:spChg>
        <pc:spChg chg="mod">
          <ac:chgData name="ゲスト ユーザー" userId="" providerId="Windows Live" clId="Web-{272F1A5D-4304-4BA0-81E8-ABE46B6217AE}" dt="2023-08-08T10:50:58.601" v="102" actId="20577"/>
          <ac:spMkLst>
            <pc:docMk/>
            <pc:sldMk cId="2103700961" sldId="269"/>
            <ac:spMk id="8" creationId="{EC6E7EE6-869B-1910-35AB-E141BF989C36}"/>
          </ac:spMkLst>
        </pc:spChg>
        <pc:spChg chg="mod">
          <ac:chgData name="ゲスト ユーザー" userId="" providerId="Windows Live" clId="Web-{272F1A5D-4304-4BA0-81E8-ABE46B6217AE}" dt="2023-08-08T10:51:10.039" v="104" actId="20577"/>
          <ac:spMkLst>
            <pc:docMk/>
            <pc:sldMk cId="2103700961" sldId="269"/>
            <ac:spMk id="9" creationId="{9DE1DC77-CB20-77F4-CCE2-2D4309DD204E}"/>
          </ac:spMkLst>
        </pc:spChg>
      </pc:sldChg>
      <pc:sldChg chg="modSp">
        <pc:chgData name="ゲスト ユーザー" userId="" providerId="Windows Live" clId="Web-{272F1A5D-4304-4BA0-81E8-ABE46B6217AE}" dt="2023-08-08T10:55:42.532" v="119" actId="20577"/>
        <pc:sldMkLst>
          <pc:docMk/>
          <pc:sldMk cId="2283569998" sldId="287"/>
        </pc:sldMkLst>
        <pc:spChg chg="mod">
          <ac:chgData name="ゲスト ユーザー" userId="" providerId="Windows Live" clId="Web-{272F1A5D-4304-4BA0-81E8-ABE46B6217AE}" dt="2023-08-08T10:55:42.532" v="119" actId="20577"/>
          <ac:spMkLst>
            <pc:docMk/>
            <pc:sldMk cId="2283569998" sldId="287"/>
            <ac:spMk id="3" creationId="{2775D61D-786E-C067-9709-0663F455C7F3}"/>
          </ac:spMkLst>
        </pc:spChg>
      </pc:sldChg>
      <pc:sldChg chg="modSp">
        <pc:chgData name="ゲスト ユーザー" userId="" providerId="Windows Live" clId="Web-{272F1A5D-4304-4BA0-81E8-ABE46B6217AE}" dt="2023-08-08T10:53:54.185" v="112" actId="20577"/>
        <pc:sldMkLst>
          <pc:docMk/>
          <pc:sldMk cId="1672990462" sldId="296"/>
        </pc:sldMkLst>
        <pc:spChg chg="mod">
          <ac:chgData name="ゲスト ユーザー" userId="" providerId="Windows Live" clId="Web-{272F1A5D-4304-4BA0-81E8-ABE46B6217AE}" dt="2023-08-08T10:53:54.185" v="112" actId="20577"/>
          <ac:spMkLst>
            <pc:docMk/>
            <pc:sldMk cId="1672990462" sldId="296"/>
            <ac:spMk id="55" creationId="{417E3989-63AB-9EFA-895A-CADE289B51B9}"/>
          </ac:spMkLst>
        </pc:spChg>
      </pc:sldChg>
      <pc:sldChg chg="del">
        <pc:chgData name="ゲスト ユーザー" userId="" providerId="Windows Live" clId="Web-{272F1A5D-4304-4BA0-81E8-ABE46B6217AE}" dt="2023-08-08T10:45:10.559" v="100"/>
        <pc:sldMkLst>
          <pc:docMk/>
          <pc:sldMk cId="2322560222" sldId="298"/>
        </pc:sldMkLst>
      </pc:sldChg>
    </pc:docChg>
  </pc:docChgLst>
  <pc:docChgLst>
    <pc:chgData name="ゲスト ユーザー" providerId="Windows Live" clId="Web-{79552E96-FD2F-4607-B0A7-AC9FAA2F4EE4}"/>
    <pc:docChg chg="addSld delSld modSld">
      <pc:chgData name="ゲスト ユーザー" userId="" providerId="Windows Live" clId="Web-{79552E96-FD2F-4607-B0A7-AC9FAA2F4EE4}" dt="2023-07-31T11:23:38.159" v="24"/>
      <pc:docMkLst>
        <pc:docMk/>
      </pc:docMkLst>
      <pc:sldChg chg="add del">
        <pc:chgData name="ゲスト ユーザー" userId="" providerId="Windows Live" clId="Web-{79552E96-FD2F-4607-B0A7-AC9FAA2F4EE4}" dt="2023-07-31T09:16:45.693" v="1"/>
        <pc:sldMkLst>
          <pc:docMk/>
          <pc:sldMk cId="1993748869" sldId="277"/>
        </pc:sldMkLst>
      </pc:sldChg>
      <pc:sldChg chg="addSp delSp modSp new">
        <pc:chgData name="ゲスト ユーザー" userId="" providerId="Windows Live" clId="Web-{79552E96-FD2F-4607-B0A7-AC9FAA2F4EE4}" dt="2023-07-31T09:24:03.641" v="23"/>
        <pc:sldMkLst>
          <pc:docMk/>
          <pc:sldMk cId="2795314517" sldId="282"/>
        </pc:sldMkLst>
        <pc:spChg chg="add del">
          <ac:chgData name="ゲスト ユーザー" userId="" providerId="Windows Live" clId="Web-{79552E96-FD2F-4607-B0A7-AC9FAA2F4EE4}" dt="2023-07-31T09:23:29.781" v="7"/>
          <ac:spMkLst>
            <pc:docMk/>
            <pc:sldMk cId="2795314517" sldId="282"/>
            <ac:spMk id="3" creationId="{2B6CF618-B7B9-2237-A410-5EFF9F9F1E6A}"/>
          </ac:spMkLst>
        </pc:spChg>
        <pc:spChg chg="add mod">
          <ac:chgData name="ゲスト ユーザー" userId="" providerId="Windows Live" clId="Web-{79552E96-FD2F-4607-B0A7-AC9FAA2F4EE4}" dt="2023-07-31T09:24:03.641" v="23"/>
          <ac:spMkLst>
            <pc:docMk/>
            <pc:sldMk cId="2795314517" sldId="282"/>
            <ac:spMk id="4" creationId="{50B75EF1-89C7-F94B-715E-A8488D1F388A}"/>
          </ac:spMkLst>
        </pc:spChg>
        <pc:picChg chg="add mod">
          <ac:chgData name="ゲスト ユーザー" userId="" providerId="Windows Live" clId="Web-{79552E96-FD2F-4607-B0A7-AC9FAA2F4EE4}" dt="2023-07-31T09:23:08.311" v="5" actId="14100"/>
          <ac:picMkLst>
            <pc:docMk/>
            <pc:sldMk cId="2795314517" sldId="282"/>
            <ac:picMk id="2" creationId="{AAF1E559-8E91-D875-93A5-244E2C1BE6D0}"/>
          </ac:picMkLst>
        </pc:picChg>
      </pc:sldChg>
      <pc:sldChg chg="add">
        <pc:chgData name="ゲスト ユーザー" userId="" providerId="Windows Live" clId="Web-{79552E96-FD2F-4607-B0A7-AC9FAA2F4EE4}" dt="2023-07-31T11:23:38.159" v="24"/>
        <pc:sldMkLst>
          <pc:docMk/>
          <pc:sldMk cId="3158601894" sldId="286"/>
        </pc:sldMkLst>
      </pc:sldChg>
    </pc:docChg>
  </pc:docChgLst>
  <pc:docChgLst>
    <pc:chgData name="ゲスト ユーザー" providerId="Windows Live" clId="Web-{1A80F7BE-2C0D-4BA3-9F04-72ECD14BF915}"/>
    <pc:docChg chg="modSld">
      <pc:chgData name="ゲスト ユーザー" userId="" providerId="Windows Live" clId="Web-{1A80F7BE-2C0D-4BA3-9F04-72ECD14BF915}" dt="2023-08-03T07:01:50.182" v="0" actId="1076"/>
      <pc:docMkLst>
        <pc:docMk/>
      </pc:docMkLst>
      <pc:sldChg chg="modSp">
        <pc:chgData name="ゲスト ユーザー" userId="" providerId="Windows Live" clId="Web-{1A80F7BE-2C0D-4BA3-9F04-72ECD14BF915}" dt="2023-08-03T07:01:50.182" v="0" actId="1076"/>
        <pc:sldMkLst>
          <pc:docMk/>
          <pc:sldMk cId="2795314517" sldId="282"/>
        </pc:sldMkLst>
        <pc:picChg chg="mod">
          <ac:chgData name="ゲスト ユーザー" userId="" providerId="Windows Live" clId="Web-{1A80F7BE-2C0D-4BA3-9F04-72ECD14BF915}" dt="2023-08-03T07:01:50.182" v="0" actId="1076"/>
          <ac:picMkLst>
            <pc:docMk/>
            <pc:sldMk cId="2795314517" sldId="282"/>
            <ac:picMk id="2" creationId="{AAF1E559-8E91-D875-93A5-244E2C1BE6D0}"/>
          </ac:picMkLst>
        </pc:picChg>
      </pc:sldChg>
    </pc:docChg>
  </pc:docChgLst>
  <pc:docChgLst>
    <pc:chgData clId="Web-{2A3ACD85-60C1-4E33-96AE-3E5907FB34F5}"/>
    <pc:docChg chg="modSld">
      <pc:chgData name="" userId="" providerId="" clId="Web-{2A3ACD85-60C1-4E33-96AE-3E5907FB34F5}" dt="2023-08-08T10:40:17.321" v="1" actId="20577"/>
      <pc:docMkLst>
        <pc:docMk/>
      </pc:docMkLst>
      <pc:sldChg chg="modSp">
        <pc:chgData name="" userId="" providerId="" clId="Web-{2A3ACD85-60C1-4E33-96AE-3E5907FB34F5}" dt="2023-08-08T10:40:17.321" v="1" actId="20577"/>
        <pc:sldMkLst>
          <pc:docMk/>
          <pc:sldMk cId="3604945281" sldId="263"/>
        </pc:sldMkLst>
        <pc:spChg chg="mod">
          <ac:chgData name="" userId="" providerId="" clId="Web-{2A3ACD85-60C1-4E33-96AE-3E5907FB34F5}" dt="2023-08-08T10:40:17.321" v="1" actId="20577"/>
          <ac:spMkLst>
            <pc:docMk/>
            <pc:sldMk cId="3604945281" sldId="263"/>
            <ac:spMk id="5" creationId="{CAE4AA93-869F-9DB1-175A-91ACAD860ADD}"/>
          </ac:spMkLst>
        </pc:spChg>
      </pc:sldChg>
    </pc:docChg>
  </pc:docChgLst>
  <pc:docChgLst>
    <pc:chgData name="A.MORIYAMA UREKA" userId="11b73b949d6476cb" providerId="LiveId" clId="{6393DBA0-5E73-DA40-94FC-C5D8E9FA6848}"/>
    <pc:docChg chg="undo custSel addSld delSld modSld sldOrd modMainMaster">
      <pc:chgData name="A.MORIYAMA UREKA" userId="11b73b949d6476cb" providerId="LiveId" clId="{6393DBA0-5E73-DA40-94FC-C5D8E9FA6848}" dt="2023-09-15T06:38:20.130" v="10443" actId="20577"/>
      <pc:docMkLst>
        <pc:docMk/>
      </pc:docMkLst>
      <pc:sldChg chg="addSp delSp modSp mod ord chgLayout">
        <pc:chgData name="A.MORIYAMA UREKA" userId="11b73b949d6476cb" providerId="LiveId" clId="{6393DBA0-5E73-DA40-94FC-C5D8E9FA6848}" dt="2023-09-11T05:49:32.104" v="5564" actId="6264"/>
        <pc:sldMkLst>
          <pc:docMk/>
          <pc:sldMk cId="3604945281" sldId="263"/>
        </pc:sldMkLst>
        <pc:spChg chg="mod ord">
          <ac:chgData name="A.MORIYAMA UREKA" userId="11b73b949d6476cb" providerId="LiveId" clId="{6393DBA0-5E73-DA40-94FC-C5D8E9FA6848}" dt="2023-09-11T05:49:32.104" v="5564" actId="6264"/>
          <ac:spMkLst>
            <pc:docMk/>
            <pc:sldMk cId="3604945281" sldId="263"/>
            <ac:spMk id="2" creationId="{D1EF7EBB-F939-EB60-26E6-F0975129AACE}"/>
          </ac:spMkLst>
        </pc:spChg>
        <pc:spChg chg="mod ord">
          <ac:chgData name="A.MORIYAMA UREKA" userId="11b73b949d6476cb" providerId="LiveId" clId="{6393DBA0-5E73-DA40-94FC-C5D8E9FA6848}" dt="2023-09-11T05:49:32.104" v="5564" actId="6264"/>
          <ac:spMkLst>
            <pc:docMk/>
            <pc:sldMk cId="3604945281" sldId="263"/>
            <ac:spMk id="3" creationId="{5B134AAE-3855-1F5C-C1AB-1F4D86C8C0B5}"/>
          </ac:spMkLst>
        </pc:spChg>
        <pc:spChg chg="mod ord">
          <ac:chgData name="A.MORIYAMA UREKA" userId="11b73b949d6476cb" providerId="LiveId" clId="{6393DBA0-5E73-DA40-94FC-C5D8E9FA6848}" dt="2023-09-11T05:49:32.104" v="5564" actId="6264"/>
          <ac:spMkLst>
            <pc:docMk/>
            <pc:sldMk cId="3604945281" sldId="263"/>
            <ac:spMk id="4" creationId="{9E8DE7C1-C44B-71CD-DD18-B4EDA977561B}"/>
          </ac:spMkLst>
        </pc:spChg>
        <pc:spChg chg="mod ord">
          <ac:chgData name="A.MORIYAMA UREKA" userId="11b73b949d6476cb" providerId="LiveId" clId="{6393DBA0-5E73-DA40-94FC-C5D8E9FA6848}" dt="2023-09-11T05:49:32.104" v="5564" actId="6264"/>
          <ac:spMkLst>
            <pc:docMk/>
            <pc:sldMk cId="3604945281" sldId="263"/>
            <ac:spMk id="5" creationId="{CAE4AA93-869F-9DB1-175A-91ACAD860ADD}"/>
          </ac:spMkLst>
        </pc:spChg>
        <pc:spChg chg="mod ord">
          <ac:chgData name="A.MORIYAMA UREKA" userId="11b73b949d6476cb" providerId="LiveId" clId="{6393DBA0-5E73-DA40-94FC-C5D8E9FA6848}" dt="2023-09-11T05:49:32.104" v="5564" actId="6264"/>
          <ac:spMkLst>
            <pc:docMk/>
            <pc:sldMk cId="3604945281" sldId="263"/>
            <ac:spMk id="6" creationId="{7870D02B-EBDB-0B3D-F634-23D0196C23EA}"/>
          </ac:spMkLst>
        </pc:spChg>
        <pc:spChg chg="mod ord">
          <ac:chgData name="A.MORIYAMA UREKA" userId="11b73b949d6476cb" providerId="LiveId" clId="{6393DBA0-5E73-DA40-94FC-C5D8E9FA6848}" dt="2023-09-11T05:49:32.104" v="5564" actId="6264"/>
          <ac:spMkLst>
            <pc:docMk/>
            <pc:sldMk cId="3604945281" sldId="263"/>
            <ac:spMk id="7" creationId="{13F1E7AF-DEE7-1BEE-FA58-5F16921A3BFB}"/>
          </ac:spMkLst>
        </pc:spChg>
        <pc:spChg chg="mod ord">
          <ac:chgData name="A.MORIYAMA UREKA" userId="11b73b949d6476cb" providerId="LiveId" clId="{6393DBA0-5E73-DA40-94FC-C5D8E9FA6848}" dt="2023-09-11T05:49:32.104" v="5564" actId="6264"/>
          <ac:spMkLst>
            <pc:docMk/>
            <pc:sldMk cId="3604945281" sldId="263"/>
            <ac:spMk id="8" creationId="{EC6E7EE6-869B-1910-35AB-E141BF989C36}"/>
          </ac:spMkLst>
        </pc:spChg>
        <pc:spChg chg="mod ord">
          <ac:chgData name="A.MORIYAMA UREKA" userId="11b73b949d6476cb" providerId="LiveId" clId="{6393DBA0-5E73-DA40-94FC-C5D8E9FA6848}" dt="2023-09-11T05:49:32.104" v="5564" actId="6264"/>
          <ac:spMkLst>
            <pc:docMk/>
            <pc:sldMk cId="3604945281" sldId="263"/>
            <ac:spMk id="9" creationId="{9DE1DC77-CB20-77F4-CCE2-2D4309DD204E}"/>
          </ac:spMkLst>
        </pc:spChg>
        <pc:spChg chg="mod ord">
          <ac:chgData name="A.MORIYAMA UREKA" userId="11b73b949d6476cb" providerId="LiveId" clId="{6393DBA0-5E73-DA40-94FC-C5D8E9FA6848}" dt="2023-09-11T05:49:32.104" v="5564" actId="6264"/>
          <ac:spMkLst>
            <pc:docMk/>
            <pc:sldMk cId="3604945281" sldId="263"/>
            <ac:spMk id="10" creationId="{86CB41E9-1FEA-D1EE-D335-112514D5B078}"/>
          </ac:spMkLst>
        </pc:spChg>
        <pc:spChg chg="mod ord">
          <ac:chgData name="A.MORIYAMA UREKA" userId="11b73b949d6476cb" providerId="LiveId" clId="{6393DBA0-5E73-DA40-94FC-C5D8E9FA6848}" dt="2023-09-11T05:49:32.104" v="5564" actId="6264"/>
          <ac:spMkLst>
            <pc:docMk/>
            <pc:sldMk cId="3604945281" sldId="263"/>
            <ac:spMk id="11" creationId="{EE7D99FB-96E3-174B-4A91-97D330040087}"/>
          </ac:spMkLst>
        </pc:spChg>
        <pc:spChg chg="add del mod">
          <ac:chgData name="A.MORIYAMA UREKA" userId="11b73b949d6476cb" providerId="LiveId" clId="{6393DBA0-5E73-DA40-94FC-C5D8E9FA6848}" dt="2023-09-09T02:25:11.922" v="3301" actId="6264"/>
          <ac:spMkLst>
            <pc:docMk/>
            <pc:sldMk cId="3604945281" sldId="263"/>
            <ac:spMk id="12" creationId="{40491FEE-3488-4897-FA4B-77AB448B6DBA}"/>
          </ac:spMkLst>
        </pc:spChg>
        <pc:spChg chg="add del mod">
          <ac:chgData name="A.MORIYAMA UREKA" userId="11b73b949d6476cb" providerId="LiveId" clId="{6393DBA0-5E73-DA40-94FC-C5D8E9FA6848}" dt="2023-09-09T02:06:44.641" v="3272" actId="6264"/>
          <ac:spMkLst>
            <pc:docMk/>
            <pc:sldMk cId="3604945281" sldId="263"/>
            <ac:spMk id="12" creationId="{79CD8F48-7C1F-835C-E636-21419BD6A0C1}"/>
          </ac:spMkLst>
        </pc:spChg>
        <pc:spChg chg="add del mod">
          <ac:chgData name="A.MORIYAMA UREKA" userId="11b73b949d6476cb" providerId="LiveId" clId="{6393DBA0-5E73-DA40-94FC-C5D8E9FA6848}" dt="2023-09-09T02:25:11.922" v="3301" actId="6264"/>
          <ac:spMkLst>
            <pc:docMk/>
            <pc:sldMk cId="3604945281" sldId="263"/>
            <ac:spMk id="13" creationId="{A4B44A11-F72A-BEF7-A6C0-7BD1BDA70899}"/>
          </ac:spMkLst>
        </pc:spChg>
        <pc:spChg chg="add del mod">
          <ac:chgData name="A.MORIYAMA UREKA" userId="11b73b949d6476cb" providerId="LiveId" clId="{6393DBA0-5E73-DA40-94FC-C5D8E9FA6848}" dt="2023-09-09T02:06:44.641" v="3272" actId="6264"/>
          <ac:spMkLst>
            <pc:docMk/>
            <pc:sldMk cId="3604945281" sldId="263"/>
            <ac:spMk id="13" creationId="{F2AC251E-AAD3-61C0-60CB-7F96FD09B4F3}"/>
          </ac:spMkLst>
        </pc:spChg>
        <pc:spChg chg="add del mod">
          <ac:chgData name="A.MORIYAMA UREKA" userId="11b73b949d6476cb" providerId="LiveId" clId="{6393DBA0-5E73-DA40-94FC-C5D8E9FA6848}" dt="2023-09-09T02:06:44.641" v="3272" actId="6264"/>
          <ac:spMkLst>
            <pc:docMk/>
            <pc:sldMk cId="3604945281" sldId="263"/>
            <ac:spMk id="14" creationId="{69886F13-66E1-8B61-12DB-A60F6EF8F50D}"/>
          </ac:spMkLst>
        </pc:spChg>
        <pc:spChg chg="add del mod">
          <ac:chgData name="A.MORIYAMA UREKA" userId="11b73b949d6476cb" providerId="LiveId" clId="{6393DBA0-5E73-DA40-94FC-C5D8E9FA6848}" dt="2023-09-09T02:25:11.922" v="3301" actId="6264"/>
          <ac:spMkLst>
            <pc:docMk/>
            <pc:sldMk cId="3604945281" sldId="263"/>
            <ac:spMk id="14" creationId="{831321DE-095A-19D3-405E-F7AEEC5D4E76}"/>
          </ac:spMkLst>
        </pc:spChg>
        <pc:spChg chg="add del mod">
          <ac:chgData name="A.MORIYAMA UREKA" userId="11b73b949d6476cb" providerId="LiveId" clId="{6393DBA0-5E73-DA40-94FC-C5D8E9FA6848}" dt="2023-09-09T02:06:44.641" v="3272" actId="6264"/>
          <ac:spMkLst>
            <pc:docMk/>
            <pc:sldMk cId="3604945281" sldId="263"/>
            <ac:spMk id="15" creationId="{45426C53-228D-586F-3446-4D27005A7B5F}"/>
          </ac:spMkLst>
        </pc:spChg>
        <pc:spChg chg="add del mod">
          <ac:chgData name="A.MORIYAMA UREKA" userId="11b73b949d6476cb" providerId="LiveId" clId="{6393DBA0-5E73-DA40-94FC-C5D8E9FA6848}" dt="2023-09-09T02:25:11.922" v="3301" actId="6264"/>
          <ac:spMkLst>
            <pc:docMk/>
            <pc:sldMk cId="3604945281" sldId="263"/>
            <ac:spMk id="15" creationId="{F040B0B9-CD61-804F-4834-41568DDEE3B5}"/>
          </ac:spMkLst>
        </pc:spChg>
        <pc:spChg chg="add del mod">
          <ac:chgData name="A.MORIYAMA UREKA" userId="11b73b949d6476cb" providerId="LiveId" clId="{6393DBA0-5E73-DA40-94FC-C5D8E9FA6848}" dt="2023-09-09T02:25:11.922" v="3301" actId="6264"/>
          <ac:spMkLst>
            <pc:docMk/>
            <pc:sldMk cId="3604945281" sldId="263"/>
            <ac:spMk id="16" creationId="{849E982D-AEBC-A2D7-EE0B-5C1CD6B6E67F}"/>
          </ac:spMkLst>
        </pc:spChg>
        <pc:spChg chg="del">
          <ac:chgData name="A.MORIYAMA UREKA" userId="11b73b949d6476cb" providerId="LiveId" clId="{6393DBA0-5E73-DA40-94FC-C5D8E9FA6848}" dt="2023-09-09T02:03:55.556" v="3238" actId="478"/>
          <ac:spMkLst>
            <pc:docMk/>
            <pc:sldMk cId="3604945281" sldId="263"/>
            <ac:spMk id="16" creationId="{FFCA71DA-66A3-C7D8-0C55-583F37F92522}"/>
          </ac:spMkLst>
        </pc:spChg>
        <pc:spChg chg="del">
          <ac:chgData name="A.MORIYAMA UREKA" userId="11b73b949d6476cb" providerId="LiveId" clId="{6393DBA0-5E73-DA40-94FC-C5D8E9FA6848}" dt="2023-09-09T02:03:57.294" v="3239" actId="478"/>
          <ac:spMkLst>
            <pc:docMk/>
            <pc:sldMk cId="3604945281" sldId="263"/>
            <ac:spMk id="17" creationId="{60FC3C93-5691-4FE9-974E-7A429130542C}"/>
          </ac:spMkLst>
        </pc:spChg>
        <pc:spChg chg="add del mod">
          <ac:chgData name="A.MORIYAMA UREKA" userId="11b73b949d6476cb" providerId="LiveId" clId="{6393DBA0-5E73-DA40-94FC-C5D8E9FA6848}" dt="2023-09-09T02:25:11.922" v="3301" actId="6264"/>
          <ac:spMkLst>
            <pc:docMk/>
            <pc:sldMk cId="3604945281" sldId="263"/>
            <ac:spMk id="17" creationId="{629B6B83-D55A-85A9-0FA5-CF2E109C6EA8}"/>
          </ac:spMkLst>
        </pc:spChg>
        <pc:spChg chg="del">
          <ac:chgData name="A.MORIYAMA UREKA" userId="11b73b949d6476cb" providerId="LiveId" clId="{6393DBA0-5E73-DA40-94FC-C5D8E9FA6848}" dt="2023-09-09T02:03:57.294" v="3239" actId="478"/>
          <ac:spMkLst>
            <pc:docMk/>
            <pc:sldMk cId="3604945281" sldId="263"/>
            <ac:spMk id="18" creationId="{C348C009-8937-526D-567F-3A178FD7F590}"/>
          </ac:spMkLst>
        </pc:spChg>
        <pc:spChg chg="add del mod">
          <ac:chgData name="A.MORIYAMA UREKA" userId="11b73b949d6476cb" providerId="LiveId" clId="{6393DBA0-5E73-DA40-94FC-C5D8E9FA6848}" dt="2023-09-09T02:25:11.922" v="3301" actId="6264"/>
          <ac:spMkLst>
            <pc:docMk/>
            <pc:sldMk cId="3604945281" sldId="263"/>
            <ac:spMk id="18" creationId="{DD0B9018-B1DD-01CD-DF62-92A508894540}"/>
          </ac:spMkLst>
        </pc:spChg>
        <pc:spChg chg="del">
          <ac:chgData name="A.MORIYAMA UREKA" userId="11b73b949d6476cb" providerId="LiveId" clId="{6393DBA0-5E73-DA40-94FC-C5D8E9FA6848}" dt="2023-09-09T02:03:57.294" v="3239" actId="478"/>
          <ac:spMkLst>
            <pc:docMk/>
            <pc:sldMk cId="3604945281" sldId="263"/>
            <ac:spMk id="19" creationId="{64627774-34EC-BE12-A76E-F76883DE3179}"/>
          </ac:spMkLst>
        </pc:spChg>
        <pc:spChg chg="add del mod">
          <ac:chgData name="A.MORIYAMA UREKA" userId="11b73b949d6476cb" providerId="LiveId" clId="{6393DBA0-5E73-DA40-94FC-C5D8E9FA6848}" dt="2023-09-09T02:25:11.922" v="3301" actId="6264"/>
          <ac:spMkLst>
            <pc:docMk/>
            <pc:sldMk cId="3604945281" sldId="263"/>
            <ac:spMk id="19" creationId="{E9B6C5C3-874F-B677-D999-6CF498044A9E}"/>
          </ac:spMkLst>
        </pc:spChg>
        <pc:spChg chg="add del mod">
          <ac:chgData name="A.MORIYAMA UREKA" userId="11b73b949d6476cb" providerId="LiveId" clId="{6393DBA0-5E73-DA40-94FC-C5D8E9FA6848}" dt="2023-09-09T02:25:11.922" v="3301" actId="6264"/>
          <ac:spMkLst>
            <pc:docMk/>
            <pc:sldMk cId="3604945281" sldId="263"/>
            <ac:spMk id="20" creationId="{6DB5075E-8709-6629-6366-9B1440B4FB2D}"/>
          </ac:spMkLst>
        </pc:spChg>
        <pc:spChg chg="del">
          <ac:chgData name="A.MORIYAMA UREKA" userId="11b73b949d6476cb" providerId="LiveId" clId="{6393DBA0-5E73-DA40-94FC-C5D8E9FA6848}" dt="2023-09-09T02:03:59.059" v="3240" actId="478"/>
          <ac:spMkLst>
            <pc:docMk/>
            <pc:sldMk cId="3604945281" sldId="263"/>
            <ac:spMk id="20" creationId="{D83FC560-42BA-6719-2CF5-1FC47A05913F}"/>
          </ac:spMkLst>
        </pc:spChg>
        <pc:spChg chg="add del mod">
          <ac:chgData name="A.MORIYAMA UREKA" userId="11b73b949d6476cb" providerId="LiveId" clId="{6393DBA0-5E73-DA40-94FC-C5D8E9FA6848}" dt="2023-09-09T02:06:44.641" v="3272" actId="6264"/>
          <ac:spMkLst>
            <pc:docMk/>
            <pc:sldMk cId="3604945281" sldId="263"/>
            <ac:spMk id="21" creationId="{03B98F32-0B10-B462-9DB6-3F11BBD3AF7E}"/>
          </ac:spMkLst>
        </pc:spChg>
        <pc:spChg chg="add del mod">
          <ac:chgData name="A.MORIYAMA UREKA" userId="11b73b949d6476cb" providerId="LiveId" clId="{6393DBA0-5E73-DA40-94FC-C5D8E9FA6848}" dt="2023-09-09T02:25:11.922" v="3301" actId="6264"/>
          <ac:spMkLst>
            <pc:docMk/>
            <pc:sldMk cId="3604945281" sldId="263"/>
            <ac:spMk id="21" creationId="{9987315A-F88B-5B2D-3A81-39F74E6517DA}"/>
          </ac:spMkLst>
        </pc:spChg>
        <pc:spChg chg="add del mod">
          <ac:chgData name="A.MORIYAMA UREKA" userId="11b73b949d6476cb" providerId="LiveId" clId="{6393DBA0-5E73-DA40-94FC-C5D8E9FA6848}" dt="2023-09-09T02:06:44.641" v="3272" actId="6264"/>
          <ac:spMkLst>
            <pc:docMk/>
            <pc:sldMk cId="3604945281" sldId="263"/>
            <ac:spMk id="22" creationId="{8E3B816D-9342-0FFD-D1A8-49D7A6150C4B}"/>
          </ac:spMkLst>
        </pc:spChg>
        <pc:spChg chg="add del mod">
          <ac:chgData name="A.MORIYAMA UREKA" userId="11b73b949d6476cb" providerId="LiveId" clId="{6393DBA0-5E73-DA40-94FC-C5D8E9FA6848}" dt="2023-09-09T02:25:12.846" v="3302" actId="6264"/>
          <ac:spMkLst>
            <pc:docMk/>
            <pc:sldMk cId="3604945281" sldId="263"/>
            <ac:spMk id="22" creationId="{D503A3C0-DD51-F92B-8E0A-43B16FCB2D4D}"/>
          </ac:spMkLst>
        </pc:spChg>
        <pc:spChg chg="add del mod">
          <ac:chgData name="A.MORIYAMA UREKA" userId="11b73b949d6476cb" providerId="LiveId" clId="{6393DBA0-5E73-DA40-94FC-C5D8E9FA6848}" dt="2023-09-09T02:25:12.846" v="3302" actId="6264"/>
          <ac:spMkLst>
            <pc:docMk/>
            <pc:sldMk cId="3604945281" sldId="263"/>
            <ac:spMk id="23" creationId="{B528A216-7CFE-37B6-C6A0-76EAA3809A3E}"/>
          </ac:spMkLst>
        </pc:spChg>
        <pc:spChg chg="add del mod">
          <ac:chgData name="A.MORIYAMA UREKA" userId="11b73b949d6476cb" providerId="LiveId" clId="{6393DBA0-5E73-DA40-94FC-C5D8E9FA6848}" dt="2023-09-09T02:06:44.641" v="3272" actId="6264"/>
          <ac:spMkLst>
            <pc:docMk/>
            <pc:sldMk cId="3604945281" sldId="263"/>
            <ac:spMk id="23" creationId="{DBC2D1C3-AF47-3786-4B04-82F963567753}"/>
          </ac:spMkLst>
        </pc:spChg>
        <pc:spChg chg="add del mod">
          <ac:chgData name="A.MORIYAMA UREKA" userId="11b73b949d6476cb" providerId="LiveId" clId="{6393DBA0-5E73-DA40-94FC-C5D8E9FA6848}" dt="2023-09-09T02:06:44.641" v="3272" actId="6264"/>
          <ac:spMkLst>
            <pc:docMk/>
            <pc:sldMk cId="3604945281" sldId="263"/>
            <ac:spMk id="24" creationId="{1F1821E9-2AEA-F98F-E064-F26A202C0EC9}"/>
          </ac:spMkLst>
        </pc:spChg>
        <pc:spChg chg="add del mod">
          <ac:chgData name="A.MORIYAMA UREKA" userId="11b73b949d6476cb" providerId="LiveId" clId="{6393DBA0-5E73-DA40-94FC-C5D8E9FA6848}" dt="2023-09-09T02:25:12.846" v="3302" actId="6264"/>
          <ac:spMkLst>
            <pc:docMk/>
            <pc:sldMk cId="3604945281" sldId="263"/>
            <ac:spMk id="24" creationId="{9F760B34-24B4-873F-080F-BF888014753A}"/>
          </ac:spMkLst>
        </pc:spChg>
        <pc:spChg chg="add del mod">
          <ac:chgData name="A.MORIYAMA UREKA" userId="11b73b949d6476cb" providerId="LiveId" clId="{6393DBA0-5E73-DA40-94FC-C5D8E9FA6848}" dt="2023-09-09T02:06:44.641" v="3272" actId="6264"/>
          <ac:spMkLst>
            <pc:docMk/>
            <pc:sldMk cId="3604945281" sldId="263"/>
            <ac:spMk id="25" creationId="{3E395960-9A2E-B234-70BF-5E38806772D8}"/>
          </ac:spMkLst>
        </pc:spChg>
        <pc:spChg chg="add del mod">
          <ac:chgData name="A.MORIYAMA UREKA" userId="11b73b949d6476cb" providerId="LiveId" clId="{6393DBA0-5E73-DA40-94FC-C5D8E9FA6848}" dt="2023-09-09T02:25:12.846" v="3302" actId="6264"/>
          <ac:spMkLst>
            <pc:docMk/>
            <pc:sldMk cId="3604945281" sldId="263"/>
            <ac:spMk id="25" creationId="{4D1684A7-5221-D816-C931-1A3180C20914}"/>
          </ac:spMkLst>
        </pc:spChg>
        <pc:spChg chg="add del mod">
          <ac:chgData name="A.MORIYAMA UREKA" userId="11b73b949d6476cb" providerId="LiveId" clId="{6393DBA0-5E73-DA40-94FC-C5D8E9FA6848}" dt="2023-09-09T02:06:44.641" v="3272" actId="6264"/>
          <ac:spMkLst>
            <pc:docMk/>
            <pc:sldMk cId="3604945281" sldId="263"/>
            <ac:spMk id="26" creationId="{2248F1C7-0F7E-D8D9-A5BB-7C8CF3C86BDF}"/>
          </ac:spMkLst>
        </pc:spChg>
        <pc:spChg chg="add del mod">
          <ac:chgData name="A.MORIYAMA UREKA" userId="11b73b949d6476cb" providerId="LiveId" clId="{6393DBA0-5E73-DA40-94FC-C5D8E9FA6848}" dt="2023-09-09T02:25:12.846" v="3302" actId="6264"/>
          <ac:spMkLst>
            <pc:docMk/>
            <pc:sldMk cId="3604945281" sldId="263"/>
            <ac:spMk id="26" creationId="{3C2FD6CE-7E03-2B58-6746-7BFDD1AF6014}"/>
          </ac:spMkLst>
        </pc:spChg>
        <pc:spChg chg="add del mod">
          <ac:chgData name="A.MORIYAMA UREKA" userId="11b73b949d6476cb" providerId="LiveId" clId="{6393DBA0-5E73-DA40-94FC-C5D8E9FA6848}" dt="2023-09-09T02:25:12.846" v="3302" actId="6264"/>
          <ac:spMkLst>
            <pc:docMk/>
            <pc:sldMk cId="3604945281" sldId="263"/>
            <ac:spMk id="27" creationId="{03988065-52EC-EE60-E531-0A4BDD40B222}"/>
          </ac:spMkLst>
        </pc:spChg>
        <pc:spChg chg="add del mod">
          <ac:chgData name="A.MORIYAMA UREKA" userId="11b73b949d6476cb" providerId="LiveId" clId="{6393DBA0-5E73-DA40-94FC-C5D8E9FA6848}" dt="2023-09-09T02:07:11.936" v="3274" actId="6264"/>
          <ac:spMkLst>
            <pc:docMk/>
            <pc:sldMk cId="3604945281" sldId="263"/>
            <ac:spMk id="27" creationId="{6CD493F1-AE6E-AA93-2452-ABB1C2822AFE}"/>
          </ac:spMkLst>
        </pc:spChg>
        <pc:spChg chg="add del mod">
          <ac:chgData name="A.MORIYAMA UREKA" userId="11b73b949d6476cb" providerId="LiveId" clId="{6393DBA0-5E73-DA40-94FC-C5D8E9FA6848}" dt="2023-09-09T02:25:12.846" v="3302" actId="6264"/>
          <ac:spMkLst>
            <pc:docMk/>
            <pc:sldMk cId="3604945281" sldId="263"/>
            <ac:spMk id="28" creationId="{2058C135-7458-BADE-F9A4-711F45676301}"/>
          </ac:spMkLst>
        </pc:spChg>
        <pc:spChg chg="add del mod">
          <ac:chgData name="A.MORIYAMA UREKA" userId="11b73b949d6476cb" providerId="LiveId" clId="{6393DBA0-5E73-DA40-94FC-C5D8E9FA6848}" dt="2023-09-09T02:07:11.936" v="3274" actId="6264"/>
          <ac:spMkLst>
            <pc:docMk/>
            <pc:sldMk cId="3604945281" sldId="263"/>
            <ac:spMk id="28" creationId="{DD0388A6-542C-3F10-EE01-10EB3847D797}"/>
          </ac:spMkLst>
        </pc:spChg>
        <pc:spChg chg="add del mod">
          <ac:chgData name="A.MORIYAMA UREKA" userId="11b73b949d6476cb" providerId="LiveId" clId="{6393DBA0-5E73-DA40-94FC-C5D8E9FA6848}" dt="2023-09-09T02:07:11.936" v="3274" actId="6264"/>
          <ac:spMkLst>
            <pc:docMk/>
            <pc:sldMk cId="3604945281" sldId="263"/>
            <ac:spMk id="29" creationId="{0111180E-0714-9FD5-1BF8-8B3154371A9F}"/>
          </ac:spMkLst>
        </pc:spChg>
        <pc:spChg chg="add del mod">
          <ac:chgData name="A.MORIYAMA UREKA" userId="11b73b949d6476cb" providerId="LiveId" clId="{6393DBA0-5E73-DA40-94FC-C5D8E9FA6848}" dt="2023-09-09T02:25:12.846" v="3302" actId="6264"/>
          <ac:spMkLst>
            <pc:docMk/>
            <pc:sldMk cId="3604945281" sldId="263"/>
            <ac:spMk id="29" creationId="{874DE596-36B5-B18B-3CBE-135680BFD75F}"/>
          </ac:spMkLst>
        </pc:spChg>
        <pc:spChg chg="add del mod">
          <ac:chgData name="A.MORIYAMA UREKA" userId="11b73b949d6476cb" providerId="LiveId" clId="{6393DBA0-5E73-DA40-94FC-C5D8E9FA6848}" dt="2023-09-09T02:25:12.846" v="3302" actId="6264"/>
          <ac:spMkLst>
            <pc:docMk/>
            <pc:sldMk cId="3604945281" sldId="263"/>
            <ac:spMk id="30" creationId="{72723C69-FA6B-9F8A-6569-F8A8399A630D}"/>
          </ac:spMkLst>
        </pc:spChg>
        <pc:spChg chg="add del mod">
          <ac:chgData name="A.MORIYAMA UREKA" userId="11b73b949d6476cb" providerId="LiveId" clId="{6393DBA0-5E73-DA40-94FC-C5D8E9FA6848}" dt="2023-09-09T02:07:11.936" v="3274" actId="6264"/>
          <ac:spMkLst>
            <pc:docMk/>
            <pc:sldMk cId="3604945281" sldId="263"/>
            <ac:spMk id="30" creationId="{8B78B701-8C0E-7544-30C0-D99B26ADCA38}"/>
          </ac:spMkLst>
        </pc:spChg>
        <pc:spChg chg="add del mod">
          <ac:chgData name="A.MORIYAMA UREKA" userId="11b73b949d6476cb" providerId="LiveId" clId="{6393DBA0-5E73-DA40-94FC-C5D8E9FA6848}" dt="2023-09-09T02:25:12.846" v="3302" actId="6264"/>
          <ac:spMkLst>
            <pc:docMk/>
            <pc:sldMk cId="3604945281" sldId="263"/>
            <ac:spMk id="31" creationId="{11C73859-B765-0128-C084-3FE792BFAF3E}"/>
          </ac:spMkLst>
        </pc:spChg>
        <pc:spChg chg="add del mod">
          <ac:chgData name="A.MORIYAMA UREKA" userId="11b73b949d6476cb" providerId="LiveId" clId="{6393DBA0-5E73-DA40-94FC-C5D8E9FA6848}" dt="2023-09-09T02:07:11.936" v="3274" actId="6264"/>
          <ac:spMkLst>
            <pc:docMk/>
            <pc:sldMk cId="3604945281" sldId="263"/>
            <ac:spMk id="31" creationId="{464141F5-6E16-B2E7-9204-E3C3C28D8877}"/>
          </ac:spMkLst>
        </pc:spChg>
        <pc:spChg chg="add del mod">
          <ac:chgData name="A.MORIYAMA UREKA" userId="11b73b949d6476cb" providerId="LiveId" clId="{6393DBA0-5E73-DA40-94FC-C5D8E9FA6848}" dt="2023-09-09T02:07:11.936" v="3274" actId="6264"/>
          <ac:spMkLst>
            <pc:docMk/>
            <pc:sldMk cId="3604945281" sldId="263"/>
            <ac:spMk id="32" creationId="{2C8A3463-F09D-7B40-BCD7-E8AFAB2295E1}"/>
          </ac:spMkLst>
        </pc:spChg>
        <pc:spChg chg="add mod ord">
          <ac:chgData name="A.MORIYAMA UREKA" userId="11b73b949d6476cb" providerId="LiveId" clId="{6393DBA0-5E73-DA40-94FC-C5D8E9FA6848}" dt="2023-09-11T05:49:32.104" v="5564" actId="6264"/>
          <ac:spMkLst>
            <pc:docMk/>
            <pc:sldMk cId="3604945281" sldId="263"/>
            <ac:spMk id="32" creationId="{EF71E65E-4776-64F2-75E3-84D8E469E2A6}"/>
          </ac:spMkLst>
        </pc:spChg>
        <pc:spChg chg="add del mod">
          <ac:chgData name="A.MORIYAMA UREKA" userId="11b73b949d6476cb" providerId="LiveId" clId="{6393DBA0-5E73-DA40-94FC-C5D8E9FA6848}" dt="2023-09-09T02:07:11.936" v="3274" actId="6264"/>
          <ac:spMkLst>
            <pc:docMk/>
            <pc:sldMk cId="3604945281" sldId="263"/>
            <ac:spMk id="33" creationId="{051E63BE-BF23-C70D-0A1A-1E243D73B287}"/>
          </ac:spMkLst>
        </pc:spChg>
        <pc:spChg chg="add del mod">
          <ac:chgData name="A.MORIYAMA UREKA" userId="11b73b949d6476cb" providerId="LiveId" clId="{6393DBA0-5E73-DA40-94FC-C5D8E9FA6848}" dt="2023-09-11T05:49:30.761" v="5563" actId="6264"/>
          <ac:spMkLst>
            <pc:docMk/>
            <pc:sldMk cId="3604945281" sldId="263"/>
            <ac:spMk id="33" creationId="{D1BA7D57-CE5E-0A17-0BC0-CED0471EF024}"/>
          </ac:spMkLst>
        </pc:spChg>
        <pc:spChg chg="add del mod">
          <ac:chgData name="A.MORIYAMA UREKA" userId="11b73b949d6476cb" providerId="LiveId" clId="{6393DBA0-5E73-DA40-94FC-C5D8E9FA6848}" dt="2023-09-09T02:07:11.936" v="3274" actId="6264"/>
          <ac:spMkLst>
            <pc:docMk/>
            <pc:sldMk cId="3604945281" sldId="263"/>
            <ac:spMk id="34" creationId="{183A6BA2-8A5A-A225-BA7E-3036B54D8308}"/>
          </ac:spMkLst>
        </pc:spChg>
        <pc:spChg chg="add del mod">
          <ac:chgData name="A.MORIYAMA UREKA" userId="11b73b949d6476cb" providerId="LiveId" clId="{6393DBA0-5E73-DA40-94FC-C5D8E9FA6848}" dt="2023-09-11T05:49:30.761" v="5563" actId="6264"/>
          <ac:spMkLst>
            <pc:docMk/>
            <pc:sldMk cId="3604945281" sldId="263"/>
            <ac:spMk id="34" creationId="{1B804779-2DCC-B770-A66E-F81D548EFC6B}"/>
          </ac:spMkLst>
        </pc:spChg>
        <pc:spChg chg="add del mod">
          <ac:chgData name="A.MORIYAMA UREKA" userId="11b73b949d6476cb" providerId="LiveId" clId="{6393DBA0-5E73-DA40-94FC-C5D8E9FA6848}" dt="2023-09-09T02:07:11.936" v="3274" actId="6264"/>
          <ac:spMkLst>
            <pc:docMk/>
            <pc:sldMk cId="3604945281" sldId="263"/>
            <ac:spMk id="35" creationId="{354056BF-4BC1-810C-84FD-04F04167DA0B}"/>
          </ac:spMkLst>
        </pc:spChg>
        <pc:spChg chg="add del mod">
          <ac:chgData name="A.MORIYAMA UREKA" userId="11b73b949d6476cb" providerId="LiveId" clId="{6393DBA0-5E73-DA40-94FC-C5D8E9FA6848}" dt="2023-09-11T05:49:30.761" v="5563" actId="6264"/>
          <ac:spMkLst>
            <pc:docMk/>
            <pc:sldMk cId="3604945281" sldId="263"/>
            <ac:spMk id="35" creationId="{92E57786-81A4-2292-B66C-E172370D4463}"/>
          </ac:spMkLst>
        </pc:spChg>
        <pc:spChg chg="add del mod">
          <ac:chgData name="A.MORIYAMA UREKA" userId="11b73b949d6476cb" providerId="LiveId" clId="{6393DBA0-5E73-DA40-94FC-C5D8E9FA6848}" dt="2023-09-11T05:49:30.761" v="5563" actId="6264"/>
          <ac:spMkLst>
            <pc:docMk/>
            <pc:sldMk cId="3604945281" sldId="263"/>
            <ac:spMk id="36" creationId="{14A14CFD-DCB3-9C65-11C8-E1D7DDC078AE}"/>
          </ac:spMkLst>
        </pc:spChg>
        <pc:spChg chg="add del mod">
          <ac:chgData name="A.MORIYAMA UREKA" userId="11b73b949d6476cb" providerId="LiveId" clId="{6393DBA0-5E73-DA40-94FC-C5D8E9FA6848}" dt="2023-09-09T02:07:11.936" v="3274" actId="6264"/>
          <ac:spMkLst>
            <pc:docMk/>
            <pc:sldMk cId="3604945281" sldId="263"/>
            <ac:spMk id="36" creationId="{F4BD4471-E9E3-FF61-6E9E-998D34CFAB95}"/>
          </ac:spMkLst>
        </pc:spChg>
        <pc:spChg chg="add del mod">
          <ac:chgData name="A.MORIYAMA UREKA" userId="11b73b949d6476cb" providerId="LiveId" clId="{6393DBA0-5E73-DA40-94FC-C5D8E9FA6848}" dt="2023-09-11T05:49:30.761" v="5563" actId="6264"/>
          <ac:spMkLst>
            <pc:docMk/>
            <pc:sldMk cId="3604945281" sldId="263"/>
            <ac:spMk id="37" creationId="{117D8BEC-6945-DB8B-7E9B-AEA6400198DE}"/>
          </ac:spMkLst>
        </pc:spChg>
        <pc:spChg chg="add del mod">
          <ac:chgData name="A.MORIYAMA UREKA" userId="11b73b949d6476cb" providerId="LiveId" clId="{6393DBA0-5E73-DA40-94FC-C5D8E9FA6848}" dt="2023-09-11T05:49:30.761" v="5563" actId="6264"/>
          <ac:spMkLst>
            <pc:docMk/>
            <pc:sldMk cId="3604945281" sldId="263"/>
            <ac:spMk id="38" creationId="{70760348-4793-6704-0613-F05A097D8AB1}"/>
          </ac:spMkLst>
        </pc:spChg>
        <pc:spChg chg="add del mod">
          <ac:chgData name="A.MORIYAMA UREKA" userId="11b73b949d6476cb" providerId="LiveId" clId="{6393DBA0-5E73-DA40-94FC-C5D8E9FA6848}" dt="2023-09-11T05:49:30.761" v="5563" actId="6264"/>
          <ac:spMkLst>
            <pc:docMk/>
            <pc:sldMk cId="3604945281" sldId="263"/>
            <ac:spMk id="39" creationId="{F125CDFB-EF4B-D102-DD17-4ECD33A36975}"/>
          </ac:spMkLst>
        </pc:spChg>
        <pc:spChg chg="add del mod">
          <ac:chgData name="A.MORIYAMA UREKA" userId="11b73b949d6476cb" providerId="LiveId" clId="{6393DBA0-5E73-DA40-94FC-C5D8E9FA6848}" dt="2023-09-11T05:49:30.761" v="5563" actId="6264"/>
          <ac:spMkLst>
            <pc:docMk/>
            <pc:sldMk cId="3604945281" sldId="263"/>
            <ac:spMk id="40" creationId="{D0D847FF-D181-6364-B404-2B5BBB820E22}"/>
          </ac:spMkLst>
        </pc:spChg>
        <pc:spChg chg="add del mod">
          <ac:chgData name="A.MORIYAMA UREKA" userId="11b73b949d6476cb" providerId="LiveId" clId="{6393DBA0-5E73-DA40-94FC-C5D8E9FA6848}" dt="2023-09-11T05:49:30.761" v="5563" actId="6264"/>
          <ac:spMkLst>
            <pc:docMk/>
            <pc:sldMk cId="3604945281" sldId="263"/>
            <ac:spMk id="41" creationId="{7D35B159-604C-9244-C05B-670453969D5D}"/>
          </ac:spMkLst>
        </pc:spChg>
        <pc:spChg chg="add del mod">
          <ac:chgData name="A.MORIYAMA UREKA" userId="11b73b949d6476cb" providerId="LiveId" clId="{6393DBA0-5E73-DA40-94FC-C5D8E9FA6848}" dt="2023-09-11T05:49:30.761" v="5563" actId="6264"/>
          <ac:spMkLst>
            <pc:docMk/>
            <pc:sldMk cId="3604945281" sldId="263"/>
            <ac:spMk id="42" creationId="{29C7A928-0A2B-90B5-A708-932182C9C9E2}"/>
          </ac:spMkLst>
        </pc:spChg>
        <pc:spChg chg="add del mod">
          <ac:chgData name="A.MORIYAMA UREKA" userId="11b73b949d6476cb" providerId="LiveId" clId="{6393DBA0-5E73-DA40-94FC-C5D8E9FA6848}" dt="2023-09-11T05:49:30.761" v="5563" actId="6264"/>
          <ac:spMkLst>
            <pc:docMk/>
            <pc:sldMk cId="3604945281" sldId="263"/>
            <ac:spMk id="43" creationId="{7B3A0EDB-45FA-60DA-DCE0-CF33BF90C8BC}"/>
          </ac:spMkLst>
        </pc:spChg>
        <pc:spChg chg="add del mod">
          <ac:chgData name="A.MORIYAMA UREKA" userId="11b73b949d6476cb" providerId="LiveId" clId="{6393DBA0-5E73-DA40-94FC-C5D8E9FA6848}" dt="2023-09-11T05:49:32.104" v="5564" actId="6264"/>
          <ac:spMkLst>
            <pc:docMk/>
            <pc:sldMk cId="3604945281" sldId="263"/>
            <ac:spMk id="44" creationId="{7DB6DBD4-8DB9-E0D4-F91D-D54BB8376DBD}"/>
          </ac:spMkLst>
        </pc:spChg>
        <pc:spChg chg="add del mod">
          <ac:chgData name="A.MORIYAMA UREKA" userId="11b73b949d6476cb" providerId="LiveId" clId="{6393DBA0-5E73-DA40-94FC-C5D8E9FA6848}" dt="2023-09-11T05:49:32.104" v="5564" actId="6264"/>
          <ac:spMkLst>
            <pc:docMk/>
            <pc:sldMk cId="3604945281" sldId="263"/>
            <ac:spMk id="45" creationId="{A5C4F2A1-A4F4-3C14-0B8E-84C2FC4D8149}"/>
          </ac:spMkLst>
        </pc:spChg>
        <pc:spChg chg="add del mod">
          <ac:chgData name="A.MORIYAMA UREKA" userId="11b73b949d6476cb" providerId="LiveId" clId="{6393DBA0-5E73-DA40-94FC-C5D8E9FA6848}" dt="2023-09-11T05:49:32.104" v="5564" actId="6264"/>
          <ac:spMkLst>
            <pc:docMk/>
            <pc:sldMk cId="3604945281" sldId="263"/>
            <ac:spMk id="46" creationId="{14D481CC-801A-E9FC-BEF7-C119C5C430A6}"/>
          </ac:spMkLst>
        </pc:spChg>
        <pc:spChg chg="add del mod">
          <ac:chgData name="A.MORIYAMA UREKA" userId="11b73b949d6476cb" providerId="LiveId" clId="{6393DBA0-5E73-DA40-94FC-C5D8E9FA6848}" dt="2023-09-11T05:49:32.104" v="5564" actId="6264"/>
          <ac:spMkLst>
            <pc:docMk/>
            <pc:sldMk cId="3604945281" sldId="263"/>
            <ac:spMk id="47" creationId="{F7D99134-CD90-CAA4-ADAD-BF8201100710}"/>
          </ac:spMkLst>
        </pc:spChg>
        <pc:spChg chg="add del mod">
          <ac:chgData name="A.MORIYAMA UREKA" userId="11b73b949d6476cb" providerId="LiveId" clId="{6393DBA0-5E73-DA40-94FC-C5D8E9FA6848}" dt="2023-09-11T05:49:32.104" v="5564" actId="6264"/>
          <ac:spMkLst>
            <pc:docMk/>
            <pc:sldMk cId="3604945281" sldId="263"/>
            <ac:spMk id="48" creationId="{FD942A56-A542-1F3A-155F-E52B4AE50FA9}"/>
          </ac:spMkLst>
        </pc:spChg>
        <pc:spChg chg="add del mod">
          <ac:chgData name="A.MORIYAMA UREKA" userId="11b73b949d6476cb" providerId="LiveId" clId="{6393DBA0-5E73-DA40-94FC-C5D8E9FA6848}" dt="2023-09-11T05:49:32.104" v="5564" actId="6264"/>
          <ac:spMkLst>
            <pc:docMk/>
            <pc:sldMk cId="3604945281" sldId="263"/>
            <ac:spMk id="49" creationId="{4D9B8EB9-717B-A6E2-B3D1-30ED19DFE7A5}"/>
          </ac:spMkLst>
        </pc:spChg>
        <pc:spChg chg="add del mod">
          <ac:chgData name="A.MORIYAMA UREKA" userId="11b73b949d6476cb" providerId="LiveId" clId="{6393DBA0-5E73-DA40-94FC-C5D8E9FA6848}" dt="2023-09-11T05:49:32.104" v="5564" actId="6264"/>
          <ac:spMkLst>
            <pc:docMk/>
            <pc:sldMk cId="3604945281" sldId="263"/>
            <ac:spMk id="50" creationId="{0C046D13-C09C-F569-C0B5-FBA223DCFD40}"/>
          </ac:spMkLst>
        </pc:spChg>
        <pc:spChg chg="add del mod">
          <ac:chgData name="A.MORIYAMA UREKA" userId="11b73b949d6476cb" providerId="LiveId" clId="{6393DBA0-5E73-DA40-94FC-C5D8E9FA6848}" dt="2023-09-11T05:49:32.104" v="5564" actId="6264"/>
          <ac:spMkLst>
            <pc:docMk/>
            <pc:sldMk cId="3604945281" sldId="263"/>
            <ac:spMk id="51" creationId="{A712B183-8F5C-FF70-8AB7-C2B0CB13410C}"/>
          </ac:spMkLst>
        </pc:spChg>
        <pc:spChg chg="add del mod">
          <ac:chgData name="A.MORIYAMA UREKA" userId="11b73b949d6476cb" providerId="LiveId" clId="{6393DBA0-5E73-DA40-94FC-C5D8E9FA6848}" dt="2023-09-11T05:49:32.104" v="5564" actId="6264"/>
          <ac:spMkLst>
            <pc:docMk/>
            <pc:sldMk cId="3604945281" sldId="263"/>
            <ac:spMk id="52" creationId="{010B0E4F-52BF-1B62-5A21-29D6FD0EFC65}"/>
          </ac:spMkLst>
        </pc:spChg>
        <pc:spChg chg="add del mod">
          <ac:chgData name="A.MORIYAMA UREKA" userId="11b73b949d6476cb" providerId="LiveId" clId="{6393DBA0-5E73-DA40-94FC-C5D8E9FA6848}" dt="2023-09-11T05:49:32.104" v="5564" actId="6264"/>
          <ac:spMkLst>
            <pc:docMk/>
            <pc:sldMk cId="3604945281" sldId="263"/>
            <ac:spMk id="53" creationId="{328E45A8-BECF-8B37-1A0C-B5376B52CFE1}"/>
          </ac:spMkLst>
        </pc:spChg>
        <pc:spChg chg="add del mod">
          <ac:chgData name="A.MORIYAMA UREKA" userId="11b73b949d6476cb" providerId="LiveId" clId="{6393DBA0-5E73-DA40-94FC-C5D8E9FA6848}" dt="2023-09-11T05:49:32.104" v="5564" actId="6264"/>
          <ac:spMkLst>
            <pc:docMk/>
            <pc:sldMk cId="3604945281" sldId="263"/>
            <ac:spMk id="54" creationId="{D3E5B25E-9CE5-EC6C-C45B-86166F2DCC0B}"/>
          </ac:spMkLst>
        </pc:spChg>
      </pc:sldChg>
      <pc:sldChg chg="addSp delSp modSp mod ord chgLayout">
        <pc:chgData name="A.MORIYAMA UREKA" userId="11b73b949d6476cb" providerId="LiveId" clId="{6393DBA0-5E73-DA40-94FC-C5D8E9FA6848}" dt="2023-09-11T05:49:32.104" v="5564" actId="6264"/>
        <pc:sldMkLst>
          <pc:docMk/>
          <pc:sldMk cId="2695951937" sldId="264"/>
        </pc:sldMkLst>
        <pc:spChg chg="mod ord">
          <ac:chgData name="A.MORIYAMA UREKA" userId="11b73b949d6476cb" providerId="LiveId" clId="{6393DBA0-5E73-DA40-94FC-C5D8E9FA6848}" dt="2023-09-11T05:49:32.104" v="5564" actId="6264"/>
          <ac:spMkLst>
            <pc:docMk/>
            <pc:sldMk cId="2695951937" sldId="264"/>
            <ac:spMk id="2" creationId="{D1EF7EBB-F939-EB60-26E6-F0975129AACE}"/>
          </ac:spMkLst>
        </pc:spChg>
        <pc:spChg chg="mod ord">
          <ac:chgData name="A.MORIYAMA UREKA" userId="11b73b949d6476cb" providerId="LiveId" clId="{6393DBA0-5E73-DA40-94FC-C5D8E9FA6848}" dt="2023-09-11T05:49:32.104" v="5564" actId="6264"/>
          <ac:spMkLst>
            <pc:docMk/>
            <pc:sldMk cId="2695951937" sldId="264"/>
            <ac:spMk id="3" creationId="{5B134AAE-3855-1F5C-C1AB-1F4D86C8C0B5}"/>
          </ac:spMkLst>
        </pc:spChg>
        <pc:spChg chg="mod ord">
          <ac:chgData name="A.MORIYAMA UREKA" userId="11b73b949d6476cb" providerId="LiveId" clId="{6393DBA0-5E73-DA40-94FC-C5D8E9FA6848}" dt="2023-09-11T05:49:32.104" v="5564" actId="6264"/>
          <ac:spMkLst>
            <pc:docMk/>
            <pc:sldMk cId="2695951937" sldId="264"/>
            <ac:spMk id="4" creationId="{9E8DE7C1-C44B-71CD-DD18-B4EDA977561B}"/>
          </ac:spMkLst>
        </pc:spChg>
        <pc:spChg chg="mod ord">
          <ac:chgData name="A.MORIYAMA UREKA" userId="11b73b949d6476cb" providerId="LiveId" clId="{6393DBA0-5E73-DA40-94FC-C5D8E9FA6848}" dt="2023-09-11T05:49:32.104" v="5564" actId="6264"/>
          <ac:spMkLst>
            <pc:docMk/>
            <pc:sldMk cId="2695951937" sldId="264"/>
            <ac:spMk id="5" creationId="{CAE4AA93-869F-9DB1-175A-91ACAD860ADD}"/>
          </ac:spMkLst>
        </pc:spChg>
        <pc:spChg chg="mod ord">
          <ac:chgData name="A.MORIYAMA UREKA" userId="11b73b949d6476cb" providerId="LiveId" clId="{6393DBA0-5E73-DA40-94FC-C5D8E9FA6848}" dt="2023-09-11T05:49:32.104" v="5564" actId="6264"/>
          <ac:spMkLst>
            <pc:docMk/>
            <pc:sldMk cId="2695951937" sldId="264"/>
            <ac:spMk id="6" creationId="{7870D02B-EBDB-0B3D-F634-23D0196C23EA}"/>
          </ac:spMkLst>
        </pc:spChg>
        <pc:spChg chg="mod ord">
          <ac:chgData name="A.MORIYAMA UREKA" userId="11b73b949d6476cb" providerId="LiveId" clId="{6393DBA0-5E73-DA40-94FC-C5D8E9FA6848}" dt="2023-09-11T05:49:32.104" v="5564" actId="6264"/>
          <ac:spMkLst>
            <pc:docMk/>
            <pc:sldMk cId="2695951937" sldId="264"/>
            <ac:spMk id="7" creationId="{13F1E7AF-DEE7-1BEE-FA58-5F16921A3BFB}"/>
          </ac:spMkLst>
        </pc:spChg>
        <pc:spChg chg="mod ord">
          <ac:chgData name="A.MORIYAMA UREKA" userId="11b73b949d6476cb" providerId="LiveId" clId="{6393DBA0-5E73-DA40-94FC-C5D8E9FA6848}" dt="2023-09-11T05:49:32.104" v="5564" actId="6264"/>
          <ac:spMkLst>
            <pc:docMk/>
            <pc:sldMk cId="2695951937" sldId="264"/>
            <ac:spMk id="8" creationId="{EC6E7EE6-869B-1910-35AB-E141BF989C36}"/>
          </ac:spMkLst>
        </pc:spChg>
        <pc:spChg chg="mod ord">
          <ac:chgData name="A.MORIYAMA UREKA" userId="11b73b949d6476cb" providerId="LiveId" clId="{6393DBA0-5E73-DA40-94FC-C5D8E9FA6848}" dt="2023-09-11T05:49:32.104" v="5564" actId="6264"/>
          <ac:spMkLst>
            <pc:docMk/>
            <pc:sldMk cId="2695951937" sldId="264"/>
            <ac:spMk id="9" creationId="{9DE1DC77-CB20-77F4-CCE2-2D4309DD204E}"/>
          </ac:spMkLst>
        </pc:spChg>
        <pc:spChg chg="mod ord">
          <ac:chgData name="A.MORIYAMA UREKA" userId="11b73b949d6476cb" providerId="LiveId" clId="{6393DBA0-5E73-DA40-94FC-C5D8E9FA6848}" dt="2023-09-11T05:49:32.104" v="5564" actId="6264"/>
          <ac:spMkLst>
            <pc:docMk/>
            <pc:sldMk cId="2695951937" sldId="264"/>
            <ac:spMk id="10" creationId="{86CB41E9-1FEA-D1EE-D335-112514D5B078}"/>
          </ac:spMkLst>
        </pc:spChg>
        <pc:spChg chg="mod ord">
          <ac:chgData name="A.MORIYAMA UREKA" userId="11b73b949d6476cb" providerId="LiveId" clId="{6393DBA0-5E73-DA40-94FC-C5D8E9FA6848}" dt="2023-09-11T05:49:32.104" v="5564" actId="6264"/>
          <ac:spMkLst>
            <pc:docMk/>
            <pc:sldMk cId="2695951937" sldId="264"/>
            <ac:spMk id="11" creationId="{EE7D99FB-96E3-174B-4A91-97D330040087}"/>
          </ac:spMkLst>
        </pc:spChg>
        <pc:spChg chg="add del mod">
          <ac:chgData name="A.MORIYAMA UREKA" userId="11b73b949d6476cb" providerId="LiveId" clId="{6393DBA0-5E73-DA40-94FC-C5D8E9FA6848}" dt="2023-09-09T02:25:11.922" v="3301" actId="6264"/>
          <ac:spMkLst>
            <pc:docMk/>
            <pc:sldMk cId="2695951937" sldId="264"/>
            <ac:spMk id="12" creationId="{16952D8E-9522-2798-D33E-AE8450CE5514}"/>
          </ac:spMkLst>
        </pc:spChg>
        <pc:spChg chg="add del mod">
          <ac:chgData name="A.MORIYAMA UREKA" userId="11b73b949d6476cb" providerId="LiveId" clId="{6393DBA0-5E73-DA40-94FC-C5D8E9FA6848}" dt="2023-09-09T02:06:44.641" v="3272" actId="6264"/>
          <ac:spMkLst>
            <pc:docMk/>
            <pc:sldMk cId="2695951937" sldId="264"/>
            <ac:spMk id="12" creationId="{A814436E-2AEE-A6E8-24C5-3272B9C812C0}"/>
          </ac:spMkLst>
        </pc:spChg>
        <pc:spChg chg="del">
          <ac:chgData name="A.MORIYAMA UREKA" userId="11b73b949d6476cb" providerId="LiveId" clId="{6393DBA0-5E73-DA40-94FC-C5D8E9FA6848}" dt="2023-09-09T02:04:01.748" v="3241" actId="478"/>
          <ac:spMkLst>
            <pc:docMk/>
            <pc:sldMk cId="2695951937" sldId="264"/>
            <ac:spMk id="13" creationId="{6F85DB94-309A-D6EF-711F-BF50835FBC50}"/>
          </ac:spMkLst>
        </pc:spChg>
        <pc:spChg chg="add del mod">
          <ac:chgData name="A.MORIYAMA UREKA" userId="11b73b949d6476cb" providerId="LiveId" clId="{6393DBA0-5E73-DA40-94FC-C5D8E9FA6848}" dt="2023-09-09T02:25:11.922" v="3301" actId="6264"/>
          <ac:spMkLst>
            <pc:docMk/>
            <pc:sldMk cId="2695951937" sldId="264"/>
            <ac:spMk id="13" creationId="{D13DBDA2-29EE-EBF3-34F6-D5DCB8A4251D}"/>
          </ac:spMkLst>
        </pc:spChg>
        <pc:spChg chg="add del mod">
          <ac:chgData name="A.MORIYAMA UREKA" userId="11b73b949d6476cb" providerId="LiveId" clId="{6393DBA0-5E73-DA40-94FC-C5D8E9FA6848}" dt="2023-09-09T02:06:44.641" v="3272" actId="6264"/>
          <ac:spMkLst>
            <pc:docMk/>
            <pc:sldMk cId="2695951937" sldId="264"/>
            <ac:spMk id="14" creationId="{BA4A29B4-9605-F695-B52E-E3C46EE59267}"/>
          </ac:spMkLst>
        </pc:spChg>
        <pc:spChg chg="add del mod">
          <ac:chgData name="A.MORIYAMA UREKA" userId="11b73b949d6476cb" providerId="LiveId" clId="{6393DBA0-5E73-DA40-94FC-C5D8E9FA6848}" dt="2023-09-09T02:25:11.922" v="3301" actId="6264"/>
          <ac:spMkLst>
            <pc:docMk/>
            <pc:sldMk cId="2695951937" sldId="264"/>
            <ac:spMk id="14" creationId="{DE3FFBB9-B62A-9707-6784-DC83861875AC}"/>
          </ac:spMkLst>
        </pc:spChg>
        <pc:spChg chg="add del mod">
          <ac:chgData name="A.MORIYAMA UREKA" userId="11b73b949d6476cb" providerId="LiveId" clId="{6393DBA0-5E73-DA40-94FC-C5D8E9FA6848}" dt="2023-09-09T02:06:44.641" v="3272" actId="6264"/>
          <ac:spMkLst>
            <pc:docMk/>
            <pc:sldMk cId="2695951937" sldId="264"/>
            <ac:spMk id="15" creationId="{11591B98-8BE0-8FC8-DD3B-21D10DFBA254}"/>
          </ac:spMkLst>
        </pc:spChg>
        <pc:spChg chg="add del mod">
          <ac:chgData name="A.MORIYAMA UREKA" userId="11b73b949d6476cb" providerId="LiveId" clId="{6393DBA0-5E73-DA40-94FC-C5D8E9FA6848}" dt="2023-09-09T02:25:11.922" v="3301" actId="6264"/>
          <ac:spMkLst>
            <pc:docMk/>
            <pc:sldMk cId="2695951937" sldId="264"/>
            <ac:spMk id="15" creationId="{BBF5328F-1DC4-EBE7-5FBB-CF20ADB10A98}"/>
          </ac:spMkLst>
        </pc:spChg>
        <pc:spChg chg="add del mod">
          <ac:chgData name="A.MORIYAMA UREKA" userId="11b73b949d6476cb" providerId="LiveId" clId="{6393DBA0-5E73-DA40-94FC-C5D8E9FA6848}" dt="2023-09-09T02:06:44.641" v="3272" actId="6264"/>
          <ac:spMkLst>
            <pc:docMk/>
            <pc:sldMk cId="2695951937" sldId="264"/>
            <ac:spMk id="16" creationId="{B5144D66-841F-F1BF-0555-465919BDC1A6}"/>
          </ac:spMkLst>
        </pc:spChg>
        <pc:spChg chg="add del mod">
          <ac:chgData name="A.MORIYAMA UREKA" userId="11b73b949d6476cb" providerId="LiveId" clId="{6393DBA0-5E73-DA40-94FC-C5D8E9FA6848}" dt="2023-09-09T02:25:11.922" v="3301" actId="6264"/>
          <ac:spMkLst>
            <pc:docMk/>
            <pc:sldMk cId="2695951937" sldId="264"/>
            <ac:spMk id="16" creationId="{E5AF86FE-A8DF-39E6-C0B9-724AF929CBD7}"/>
          </ac:spMkLst>
        </pc:spChg>
        <pc:spChg chg="add del mod">
          <ac:chgData name="A.MORIYAMA UREKA" userId="11b73b949d6476cb" providerId="LiveId" clId="{6393DBA0-5E73-DA40-94FC-C5D8E9FA6848}" dt="2023-09-09T02:06:44.641" v="3272" actId="6264"/>
          <ac:spMkLst>
            <pc:docMk/>
            <pc:sldMk cId="2695951937" sldId="264"/>
            <ac:spMk id="17" creationId="{80BF6643-F4C1-38B7-B8B1-2DA5EF17D157}"/>
          </ac:spMkLst>
        </pc:spChg>
        <pc:spChg chg="add del mod">
          <ac:chgData name="A.MORIYAMA UREKA" userId="11b73b949d6476cb" providerId="LiveId" clId="{6393DBA0-5E73-DA40-94FC-C5D8E9FA6848}" dt="2023-09-09T02:25:11.922" v="3301" actId="6264"/>
          <ac:spMkLst>
            <pc:docMk/>
            <pc:sldMk cId="2695951937" sldId="264"/>
            <ac:spMk id="17" creationId="{AECE8313-1535-A5C2-FB91-D19A85DB0318}"/>
          </ac:spMkLst>
        </pc:spChg>
        <pc:spChg chg="add del mod">
          <ac:chgData name="A.MORIYAMA UREKA" userId="11b73b949d6476cb" providerId="LiveId" clId="{6393DBA0-5E73-DA40-94FC-C5D8E9FA6848}" dt="2023-09-09T02:25:11.922" v="3301" actId="6264"/>
          <ac:spMkLst>
            <pc:docMk/>
            <pc:sldMk cId="2695951937" sldId="264"/>
            <ac:spMk id="18" creationId="{4B2ACB11-2954-29A9-D4D4-7BD02276C669}"/>
          </ac:spMkLst>
        </pc:spChg>
        <pc:spChg chg="add del mod">
          <ac:chgData name="A.MORIYAMA UREKA" userId="11b73b949d6476cb" providerId="LiveId" clId="{6393DBA0-5E73-DA40-94FC-C5D8E9FA6848}" dt="2023-09-09T02:06:44.641" v="3272" actId="6264"/>
          <ac:spMkLst>
            <pc:docMk/>
            <pc:sldMk cId="2695951937" sldId="264"/>
            <ac:spMk id="18" creationId="{BB9A08AA-958A-F55F-FAF5-5D880B60EB34}"/>
          </ac:spMkLst>
        </pc:spChg>
        <pc:spChg chg="add del mod">
          <ac:chgData name="A.MORIYAMA UREKA" userId="11b73b949d6476cb" providerId="LiveId" clId="{6393DBA0-5E73-DA40-94FC-C5D8E9FA6848}" dt="2023-09-09T02:06:44.641" v="3272" actId="6264"/>
          <ac:spMkLst>
            <pc:docMk/>
            <pc:sldMk cId="2695951937" sldId="264"/>
            <ac:spMk id="19" creationId="{C8ACB4EC-17E1-07B6-19DC-D2630A19B2AF}"/>
          </ac:spMkLst>
        </pc:spChg>
        <pc:spChg chg="add del mod">
          <ac:chgData name="A.MORIYAMA UREKA" userId="11b73b949d6476cb" providerId="LiveId" clId="{6393DBA0-5E73-DA40-94FC-C5D8E9FA6848}" dt="2023-09-09T02:25:11.922" v="3301" actId="6264"/>
          <ac:spMkLst>
            <pc:docMk/>
            <pc:sldMk cId="2695951937" sldId="264"/>
            <ac:spMk id="19" creationId="{E0FE5FE8-90FD-E8F0-B6A2-27B8C211682A}"/>
          </ac:spMkLst>
        </pc:spChg>
        <pc:spChg chg="add del mod">
          <ac:chgData name="A.MORIYAMA UREKA" userId="11b73b949d6476cb" providerId="LiveId" clId="{6393DBA0-5E73-DA40-94FC-C5D8E9FA6848}" dt="2023-09-09T02:06:44.641" v="3272" actId="6264"/>
          <ac:spMkLst>
            <pc:docMk/>
            <pc:sldMk cId="2695951937" sldId="264"/>
            <ac:spMk id="20" creationId="{36C212E2-CF6B-EBD6-395E-8916F94F9BAE}"/>
          </ac:spMkLst>
        </pc:spChg>
        <pc:spChg chg="add del mod">
          <ac:chgData name="A.MORIYAMA UREKA" userId="11b73b949d6476cb" providerId="LiveId" clId="{6393DBA0-5E73-DA40-94FC-C5D8E9FA6848}" dt="2023-09-09T02:25:11.922" v="3301" actId="6264"/>
          <ac:spMkLst>
            <pc:docMk/>
            <pc:sldMk cId="2695951937" sldId="264"/>
            <ac:spMk id="20" creationId="{891842C0-A25B-9AD3-C0A5-E89AF2F965DF}"/>
          </ac:spMkLst>
        </pc:spChg>
        <pc:spChg chg="add del mod">
          <ac:chgData name="A.MORIYAMA UREKA" userId="11b73b949d6476cb" providerId="LiveId" clId="{6393DBA0-5E73-DA40-94FC-C5D8E9FA6848}" dt="2023-09-09T02:25:11.922" v="3301" actId="6264"/>
          <ac:spMkLst>
            <pc:docMk/>
            <pc:sldMk cId="2695951937" sldId="264"/>
            <ac:spMk id="21" creationId="{A610BC82-F604-56A8-5960-525C88B6E39E}"/>
          </ac:spMkLst>
        </pc:spChg>
        <pc:spChg chg="add del mod">
          <ac:chgData name="A.MORIYAMA UREKA" userId="11b73b949d6476cb" providerId="LiveId" clId="{6393DBA0-5E73-DA40-94FC-C5D8E9FA6848}" dt="2023-09-09T02:06:44.641" v="3272" actId="6264"/>
          <ac:spMkLst>
            <pc:docMk/>
            <pc:sldMk cId="2695951937" sldId="264"/>
            <ac:spMk id="21" creationId="{DC4C64FA-7CCF-0E00-815F-F91FA8FC03FC}"/>
          </ac:spMkLst>
        </pc:spChg>
        <pc:spChg chg="add del mod">
          <ac:chgData name="A.MORIYAMA UREKA" userId="11b73b949d6476cb" providerId="LiveId" clId="{6393DBA0-5E73-DA40-94FC-C5D8E9FA6848}" dt="2023-09-09T02:25:12.846" v="3302" actId="6264"/>
          <ac:spMkLst>
            <pc:docMk/>
            <pc:sldMk cId="2695951937" sldId="264"/>
            <ac:spMk id="22" creationId="{AFCCB794-D68D-8159-E4EC-80CEA40F8CF0}"/>
          </ac:spMkLst>
        </pc:spChg>
        <pc:spChg chg="add del mod">
          <ac:chgData name="A.MORIYAMA UREKA" userId="11b73b949d6476cb" providerId="LiveId" clId="{6393DBA0-5E73-DA40-94FC-C5D8E9FA6848}" dt="2023-09-09T02:06:44.641" v="3272" actId="6264"/>
          <ac:spMkLst>
            <pc:docMk/>
            <pc:sldMk cId="2695951937" sldId="264"/>
            <ac:spMk id="22" creationId="{EE914213-BA95-1CEF-65FB-80D1F5E60F5D}"/>
          </ac:spMkLst>
        </pc:spChg>
        <pc:spChg chg="add del mod">
          <ac:chgData name="A.MORIYAMA UREKA" userId="11b73b949d6476cb" providerId="LiveId" clId="{6393DBA0-5E73-DA40-94FC-C5D8E9FA6848}" dt="2023-09-09T02:25:12.846" v="3302" actId="6264"/>
          <ac:spMkLst>
            <pc:docMk/>
            <pc:sldMk cId="2695951937" sldId="264"/>
            <ac:spMk id="23" creationId="{D01FBEC3-644C-97DD-3772-BEC651D9A3D5}"/>
          </ac:spMkLst>
        </pc:spChg>
        <pc:spChg chg="add del mod">
          <ac:chgData name="A.MORIYAMA UREKA" userId="11b73b949d6476cb" providerId="LiveId" clId="{6393DBA0-5E73-DA40-94FC-C5D8E9FA6848}" dt="2023-09-09T02:07:11.936" v="3274" actId="6264"/>
          <ac:spMkLst>
            <pc:docMk/>
            <pc:sldMk cId="2695951937" sldId="264"/>
            <ac:spMk id="23" creationId="{E567215F-2937-FB7A-2733-E9BBB0FDBB09}"/>
          </ac:spMkLst>
        </pc:spChg>
        <pc:spChg chg="add del mod">
          <ac:chgData name="A.MORIYAMA UREKA" userId="11b73b949d6476cb" providerId="LiveId" clId="{6393DBA0-5E73-DA40-94FC-C5D8E9FA6848}" dt="2023-09-09T02:25:12.846" v="3302" actId="6264"/>
          <ac:spMkLst>
            <pc:docMk/>
            <pc:sldMk cId="2695951937" sldId="264"/>
            <ac:spMk id="24" creationId="{2BD3AE1B-6819-DA62-F0AA-9F400F3971F1}"/>
          </ac:spMkLst>
        </pc:spChg>
        <pc:spChg chg="add del mod">
          <ac:chgData name="A.MORIYAMA UREKA" userId="11b73b949d6476cb" providerId="LiveId" clId="{6393DBA0-5E73-DA40-94FC-C5D8E9FA6848}" dt="2023-09-09T02:07:11.936" v="3274" actId="6264"/>
          <ac:spMkLst>
            <pc:docMk/>
            <pc:sldMk cId="2695951937" sldId="264"/>
            <ac:spMk id="24" creationId="{4D9E4206-F8FF-1650-C6D7-77F122947C83}"/>
          </ac:spMkLst>
        </pc:spChg>
        <pc:spChg chg="add del mod">
          <ac:chgData name="A.MORIYAMA UREKA" userId="11b73b949d6476cb" providerId="LiveId" clId="{6393DBA0-5E73-DA40-94FC-C5D8E9FA6848}" dt="2023-09-09T02:25:12.846" v="3302" actId="6264"/>
          <ac:spMkLst>
            <pc:docMk/>
            <pc:sldMk cId="2695951937" sldId="264"/>
            <ac:spMk id="25" creationId="{53977EB2-4A99-2AB1-FBE7-3BC2C7678181}"/>
          </ac:spMkLst>
        </pc:spChg>
        <pc:spChg chg="add del mod">
          <ac:chgData name="A.MORIYAMA UREKA" userId="11b73b949d6476cb" providerId="LiveId" clId="{6393DBA0-5E73-DA40-94FC-C5D8E9FA6848}" dt="2023-09-09T02:07:11.936" v="3274" actId="6264"/>
          <ac:spMkLst>
            <pc:docMk/>
            <pc:sldMk cId="2695951937" sldId="264"/>
            <ac:spMk id="25" creationId="{D402CECC-6CD9-628E-AF94-ADE9369FDDF8}"/>
          </ac:spMkLst>
        </pc:spChg>
        <pc:spChg chg="add del mod">
          <ac:chgData name="A.MORIYAMA UREKA" userId="11b73b949d6476cb" providerId="LiveId" clId="{6393DBA0-5E73-DA40-94FC-C5D8E9FA6848}" dt="2023-09-09T02:07:11.936" v="3274" actId="6264"/>
          <ac:spMkLst>
            <pc:docMk/>
            <pc:sldMk cId="2695951937" sldId="264"/>
            <ac:spMk id="26" creationId="{035A9D4D-64F6-1A95-0009-6E1542243F3A}"/>
          </ac:spMkLst>
        </pc:spChg>
        <pc:spChg chg="add del mod">
          <ac:chgData name="A.MORIYAMA UREKA" userId="11b73b949d6476cb" providerId="LiveId" clId="{6393DBA0-5E73-DA40-94FC-C5D8E9FA6848}" dt="2023-09-09T02:25:12.846" v="3302" actId="6264"/>
          <ac:spMkLst>
            <pc:docMk/>
            <pc:sldMk cId="2695951937" sldId="264"/>
            <ac:spMk id="26" creationId="{3B7DE39D-67E1-1815-BC30-AA4B4CD944A2}"/>
          </ac:spMkLst>
        </pc:spChg>
        <pc:spChg chg="add del mod">
          <ac:chgData name="A.MORIYAMA UREKA" userId="11b73b949d6476cb" providerId="LiveId" clId="{6393DBA0-5E73-DA40-94FC-C5D8E9FA6848}" dt="2023-09-09T02:07:11.936" v="3274" actId="6264"/>
          <ac:spMkLst>
            <pc:docMk/>
            <pc:sldMk cId="2695951937" sldId="264"/>
            <ac:spMk id="27" creationId="{7FA21445-B492-F224-576F-3CDE0C55FD82}"/>
          </ac:spMkLst>
        </pc:spChg>
        <pc:spChg chg="add del mod">
          <ac:chgData name="A.MORIYAMA UREKA" userId="11b73b949d6476cb" providerId="LiveId" clId="{6393DBA0-5E73-DA40-94FC-C5D8E9FA6848}" dt="2023-09-09T02:25:12.846" v="3302" actId="6264"/>
          <ac:spMkLst>
            <pc:docMk/>
            <pc:sldMk cId="2695951937" sldId="264"/>
            <ac:spMk id="27" creationId="{CBC6D019-3057-55A7-75D5-722809CFF87F}"/>
          </ac:spMkLst>
        </pc:spChg>
        <pc:spChg chg="add del mod">
          <ac:chgData name="A.MORIYAMA UREKA" userId="11b73b949d6476cb" providerId="LiveId" clId="{6393DBA0-5E73-DA40-94FC-C5D8E9FA6848}" dt="2023-09-09T02:25:12.846" v="3302" actId="6264"/>
          <ac:spMkLst>
            <pc:docMk/>
            <pc:sldMk cId="2695951937" sldId="264"/>
            <ac:spMk id="28" creationId="{5FA06D4A-9909-77A0-6E76-1E0A952CF3C8}"/>
          </ac:spMkLst>
        </pc:spChg>
        <pc:spChg chg="add del mod">
          <ac:chgData name="A.MORIYAMA UREKA" userId="11b73b949d6476cb" providerId="LiveId" clId="{6393DBA0-5E73-DA40-94FC-C5D8E9FA6848}" dt="2023-09-09T02:07:11.936" v="3274" actId="6264"/>
          <ac:spMkLst>
            <pc:docMk/>
            <pc:sldMk cId="2695951937" sldId="264"/>
            <ac:spMk id="28" creationId="{BD80D3E9-860A-5695-B634-38D354DA67B1}"/>
          </ac:spMkLst>
        </pc:spChg>
        <pc:spChg chg="add del mod">
          <ac:chgData name="A.MORIYAMA UREKA" userId="11b73b949d6476cb" providerId="LiveId" clId="{6393DBA0-5E73-DA40-94FC-C5D8E9FA6848}" dt="2023-09-09T02:25:12.846" v="3302" actId="6264"/>
          <ac:spMkLst>
            <pc:docMk/>
            <pc:sldMk cId="2695951937" sldId="264"/>
            <ac:spMk id="29" creationId="{66BAA8B2-192F-0D33-DF13-BBEF748AE6B3}"/>
          </ac:spMkLst>
        </pc:spChg>
        <pc:spChg chg="add del mod">
          <ac:chgData name="A.MORIYAMA UREKA" userId="11b73b949d6476cb" providerId="LiveId" clId="{6393DBA0-5E73-DA40-94FC-C5D8E9FA6848}" dt="2023-09-09T02:07:11.936" v="3274" actId="6264"/>
          <ac:spMkLst>
            <pc:docMk/>
            <pc:sldMk cId="2695951937" sldId="264"/>
            <ac:spMk id="29" creationId="{BB53F337-9194-157F-B722-2234C619677D}"/>
          </ac:spMkLst>
        </pc:spChg>
        <pc:spChg chg="add del mod">
          <ac:chgData name="A.MORIYAMA UREKA" userId="11b73b949d6476cb" providerId="LiveId" clId="{6393DBA0-5E73-DA40-94FC-C5D8E9FA6848}" dt="2023-09-09T02:25:12.846" v="3302" actId="6264"/>
          <ac:spMkLst>
            <pc:docMk/>
            <pc:sldMk cId="2695951937" sldId="264"/>
            <ac:spMk id="30" creationId="{79E182F3-DF15-277D-AF59-E91989675C02}"/>
          </ac:spMkLst>
        </pc:spChg>
        <pc:spChg chg="add del mod">
          <ac:chgData name="A.MORIYAMA UREKA" userId="11b73b949d6476cb" providerId="LiveId" clId="{6393DBA0-5E73-DA40-94FC-C5D8E9FA6848}" dt="2023-09-09T02:07:11.936" v="3274" actId="6264"/>
          <ac:spMkLst>
            <pc:docMk/>
            <pc:sldMk cId="2695951937" sldId="264"/>
            <ac:spMk id="30" creationId="{EC84F4CE-D0AB-C567-B59B-A79317ED5CA6}"/>
          </ac:spMkLst>
        </pc:spChg>
        <pc:spChg chg="add del mod">
          <ac:chgData name="A.MORIYAMA UREKA" userId="11b73b949d6476cb" providerId="LiveId" clId="{6393DBA0-5E73-DA40-94FC-C5D8E9FA6848}" dt="2023-09-09T02:25:12.846" v="3302" actId="6264"/>
          <ac:spMkLst>
            <pc:docMk/>
            <pc:sldMk cId="2695951937" sldId="264"/>
            <ac:spMk id="31" creationId="{B5FF57EE-7A14-D302-8262-CB9237FAC053}"/>
          </ac:spMkLst>
        </pc:spChg>
        <pc:spChg chg="add del mod">
          <ac:chgData name="A.MORIYAMA UREKA" userId="11b73b949d6476cb" providerId="LiveId" clId="{6393DBA0-5E73-DA40-94FC-C5D8E9FA6848}" dt="2023-09-09T02:07:11.936" v="3274" actId="6264"/>
          <ac:spMkLst>
            <pc:docMk/>
            <pc:sldMk cId="2695951937" sldId="264"/>
            <ac:spMk id="31" creationId="{D4E052E5-DE21-A21E-0E42-576EEF9CDC50}"/>
          </ac:spMkLst>
        </pc:spChg>
        <pc:spChg chg="add del mod">
          <ac:chgData name="A.MORIYAMA UREKA" userId="11b73b949d6476cb" providerId="LiveId" clId="{6393DBA0-5E73-DA40-94FC-C5D8E9FA6848}" dt="2023-09-09T02:07:11.936" v="3274" actId="6264"/>
          <ac:spMkLst>
            <pc:docMk/>
            <pc:sldMk cId="2695951937" sldId="264"/>
            <ac:spMk id="32" creationId="{6E460FE2-571B-52E8-077B-76DFA51A874F}"/>
          </ac:spMkLst>
        </pc:spChg>
        <pc:spChg chg="add mod ord">
          <ac:chgData name="A.MORIYAMA UREKA" userId="11b73b949d6476cb" providerId="LiveId" clId="{6393DBA0-5E73-DA40-94FC-C5D8E9FA6848}" dt="2023-09-11T05:49:32.104" v="5564" actId="6264"/>
          <ac:spMkLst>
            <pc:docMk/>
            <pc:sldMk cId="2695951937" sldId="264"/>
            <ac:spMk id="32" creationId="{F73EADD9-A73D-7F50-6F96-DE1DE37DE571}"/>
          </ac:spMkLst>
        </pc:spChg>
        <pc:spChg chg="add del mod">
          <ac:chgData name="A.MORIYAMA UREKA" userId="11b73b949d6476cb" providerId="LiveId" clId="{6393DBA0-5E73-DA40-94FC-C5D8E9FA6848}" dt="2023-09-11T05:49:30.761" v="5563" actId="6264"/>
          <ac:spMkLst>
            <pc:docMk/>
            <pc:sldMk cId="2695951937" sldId="264"/>
            <ac:spMk id="33" creationId="{AE7A53BD-C46D-634E-5AD3-356EF22B151F}"/>
          </ac:spMkLst>
        </pc:spChg>
        <pc:spChg chg="add del mod">
          <ac:chgData name="A.MORIYAMA UREKA" userId="11b73b949d6476cb" providerId="LiveId" clId="{6393DBA0-5E73-DA40-94FC-C5D8E9FA6848}" dt="2023-09-11T05:49:30.761" v="5563" actId="6264"/>
          <ac:spMkLst>
            <pc:docMk/>
            <pc:sldMk cId="2695951937" sldId="264"/>
            <ac:spMk id="34" creationId="{6DB56F4C-C380-FDD6-5550-308E07DD64FD}"/>
          </ac:spMkLst>
        </pc:spChg>
        <pc:spChg chg="add del mod">
          <ac:chgData name="A.MORIYAMA UREKA" userId="11b73b949d6476cb" providerId="LiveId" clId="{6393DBA0-5E73-DA40-94FC-C5D8E9FA6848}" dt="2023-09-11T05:49:30.761" v="5563" actId="6264"/>
          <ac:spMkLst>
            <pc:docMk/>
            <pc:sldMk cId="2695951937" sldId="264"/>
            <ac:spMk id="35" creationId="{A380956A-CEA7-0CCC-9FC2-3DD69ED431FF}"/>
          </ac:spMkLst>
        </pc:spChg>
        <pc:spChg chg="add del mod">
          <ac:chgData name="A.MORIYAMA UREKA" userId="11b73b949d6476cb" providerId="LiveId" clId="{6393DBA0-5E73-DA40-94FC-C5D8E9FA6848}" dt="2023-09-11T05:49:30.761" v="5563" actId="6264"/>
          <ac:spMkLst>
            <pc:docMk/>
            <pc:sldMk cId="2695951937" sldId="264"/>
            <ac:spMk id="36" creationId="{DAF8D0A4-CF3D-E380-2E54-B95638CC23FE}"/>
          </ac:spMkLst>
        </pc:spChg>
        <pc:spChg chg="add del mod">
          <ac:chgData name="A.MORIYAMA UREKA" userId="11b73b949d6476cb" providerId="LiveId" clId="{6393DBA0-5E73-DA40-94FC-C5D8E9FA6848}" dt="2023-09-11T05:49:30.761" v="5563" actId="6264"/>
          <ac:spMkLst>
            <pc:docMk/>
            <pc:sldMk cId="2695951937" sldId="264"/>
            <ac:spMk id="37" creationId="{457806BD-A321-61C3-070F-538E1984CE20}"/>
          </ac:spMkLst>
        </pc:spChg>
        <pc:spChg chg="add del mod">
          <ac:chgData name="A.MORIYAMA UREKA" userId="11b73b949d6476cb" providerId="LiveId" clId="{6393DBA0-5E73-DA40-94FC-C5D8E9FA6848}" dt="2023-09-11T05:49:30.761" v="5563" actId="6264"/>
          <ac:spMkLst>
            <pc:docMk/>
            <pc:sldMk cId="2695951937" sldId="264"/>
            <ac:spMk id="38" creationId="{76D12560-A8EE-C06A-6980-99CD129C3FDF}"/>
          </ac:spMkLst>
        </pc:spChg>
        <pc:spChg chg="add del mod">
          <ac:chgData name="A.MORIYAMA UREKA" userId="11b73b949d6476cb" providerId="LiveId" clId="{6393DBA0-5E73-DA40-94FC-C5D8E9FA6848}" dt="2023-09-11T05:49:30.761" v="5563" actId="6264"/>
          <ac:spMkLst>
            <pc:docMk/>
            <pc:sldMk cId="2695951937" sldId="264"/>
            <ac:spMk id="39" creationId="{1A78A5C9-5668-1A59-3D71-A352A7735869}"/>
          </ac:spMkLst>
        </pc:spChg>
        <pc:spChg chg="add del mod">
          <ac:chgData name="A.MORIYAMA UREKA" userId="11b73b949d6476cb" providerId="LiveId" clId="{6393DBA0-5E73-DA40-94FC-C5D8E9FA6848}" dt="2023-09-11T05:49:30.761" v="5563" actId="6264"/>
          <ac:spMkLst>
            <pc:docMk/>
            <pc:sldMk cId="2695951937" sldId="264"/>
            <ac:spMk id="40" creationId="{504F5A75-49F3-A1F5-C94D-CFEA54442F25}"/>
          </ac:spMkLst>
        </pc:spChg>
        <pc:spChg chg="add del mod">
          <ac:chgData name="A.MORIYAMA UREKA" userId="11b73b949d6476cb" providerId="LiveId" clId="{6393DBA0-5E73-DA40-94FC-C5D8E9FA6848}" dt="2023-09-11T05:49:30.761" v="5563" actId="6264"/>
          <ac:spMkLst>
            <pc:docMk/>
            <pc:sldMk cId="2695951937" sldId="264"/>
            <ac:spMk id="41" creationId="{FFD5B7A6-5BAA-1881-A25A-96C3453F2016}"/>
          </ac:spMkLst>
        </pc:spChg>
        <pc:spChg chg="add del mod">
          <ac:chgData name="A.MORIYAMA UREKA" userId="11b73b949d6476cb" providerId="LiveId" clId="{6393DBA0-5E73-DA40-94FC-C5D8E9FA6848}" dt="2023-09-11T05:49:30.761" v="5563" actId="6264"/>
          <ac:spMkLst>
            <pc:docMk/>
            <pc:sldMk cId="2695951937" sldId="264"/>
            <ac:spMk id="42" creationId="{AB0A4779-76E2-F78E-4EAA-797987828D1E}"/>
          </ac:spMkLst>
        </pc:spChg>
        <pc:spChg chg="add del mod">
          <ac:chgData name="A.MORIYAMA UREKA" userId="11b73b949d6476cb" providerId="LiveId" clId="{6393DBA0-5E73-DA40-94FC-C5D8E9FA6848}" dt="2023-09-11T05:49:30.761" v="5563" actId="6264"/>
          <ac:spMkLst>
            <pc:docMk/>
            <pc:sldMk cId="2695951937" sldId="264"/>
            <ac:spMk id="43" creationId="{60413B0E-3798-0A6E-D3A3-A61CC719F8DB}"/>
          </ac:spMkLst>
        </pc:spChg>
        <pc:spChg chg="add del mod">
          <ac:chgData name="A.MORIYAMA UREKA" userId="11b73b949d6476cb" providerId="LiveId" clId="{6393DBA0-5E73-DA40-94FC-C5D8E9FA6848}" dt="2023-09-11T05:49:32.104" v="5564" actId="6264"/>
          <ac:spMkLst>
            <pc:docMk/>
            <pc:sldMk cId="2695951937" sldId="264"/>
            <ac:spMk id="44" creationId="{FA11EFE4-8F1F-1037-3470-53E03A42968F}"/>
          </ac:spMkLst>
        </pc:spChg>
        <pc:spChg chg="add del mod">
          <ac:chgData name="A.MORIYAMA UREKA" userId="11b73b949d6476cb" providerId="LiveId" clId="{6393DBA0-5E73-DA40-94FC-C5D8E9FA6848}" dt="2023-09-11T05:49:32.104" v="5564" actId="6264"/>
          <ac:spMkLst>
            <pc:docMk/>
            <pc:sldMk cId="2695951937" sldId="264"/>
            <ac:spMk id="45" creationId="{4A28D870-D607-74D7-0F14-AC4262614BB3}"/>
          </ac:spMkLst>
        </pc:spChg>
        <pc:spChg chg="add del mod">
          <ac:chgData name="A.MORIYAMA UREKA" userId="11b73b949d6476cb" providerId="LiveId" clId="{6393DBA0-5E73-DA40-94FC-C5D8E9FA6848}" dt="2023-09-11T05:49:32.104" v="5564" actId="6264"/>
          <ac:spMkLst>
            <pc:docMk/>
            <pc:sldMk cId="2695951937" sldId="264"/>
            <ac:spMk id="46" creationId="{6B2DB610-ECEF-1994-0533-6EEBF1AE9A27}"/>
          </ac:spMkLst>
        </pc:spChg>
        <pc:spChg chg="add del mod">
          <ac:chgData name="A.MORIYAMA UREKA" userId="11b73b949d6476cb" providerId="LiveId" clId="{6393DBA0-5E73-DA40-94FC-C5D8E9FA6848}" dt="2023-09-11T05:49:32.104" v="5564" actId="6264"/>
          <ac:spMkLst>
            <pc:docMk/>
            <pc:sldMk cId="2695951937" sldId="264"/>
            <ac:spMk id="47" creationId="{32F18F41-DE6D-9523-88C4-CE212CC21C34}"/>
          </ac:spMkLst>
        </pc:spChg>
        <pc:spChg chg="add del mod">
          <ac:chgData name="A.MORIYAMA UREKA" userId="11b73b949d6476cb" providerId="LiveId" clId="{6393DBA0-5E73-DA40-94FC-C5D8E9FA6848}" dt="2023-09-11T05:49:32.104" v="5564" actId="6264"/>
          <ac:spMkLst>
            <pc:docMk/>
            <pc:sldMk cId="2695951937" sldId="264"/>
            <ac:spMk id="48" creationId="{34419F3F-D522-043A-67D6-E6DAD8DB24BB}"/>
          </ac:spMkLst>
        </pc:spChg>
        <pc:spChg chg="add del mod">
          <ac:chgData name="A.MORIYAMA UREKA" userId="11b73b949d6476cb" providerId="LiveId" clId="{6393DBA0-5E73-DA40-94FC-C5D8E9FA6848}" dt="2023-09-11T05:49:32.104" v="5564" actId="6264"/>
          <ac:spMkLst>
            <pc:docMk/>
            <pc:sldMk cId="2695951937" sldId="264"/>
            <ac:spMk id="49" creationId="{EADD139C-F484-C3F0-9674-2AEA28037FD7}"/>
          </ac:spMkLst>
        </pc:spChg>
        <pc:spChg chg="add del mod">
          <ac:chgData name="A.MORIYAMA UREKA" userId="11b73b949d6476cb" providerId="LiveId" clId="{6393DBA0-5E73-DA40-94FC-C5D8E9FA6848}" dt="2023-09-11T05:49:32.104" v="5564" actId="6264"/>
          <ac:spMkLst>
            <pc:docMk/>
            <pc:sldMk cId="2695951937" sldId="264"/>
            <ac:spMk id="50" creationId="{CD1F6B3C-002B-BB76-99E5-88C9ED8B8045}"/>
          </ac:spMkLst>
        </pc:spChg>
        <pc:spChg chg="add del mod">
          <ac:chgData name="A.MORIYAMA UREKA" userId="11b73b949d6476cb" providerId="LiveId" clId="{6393DBA0-5E73-DA40-94FC-C5D8E9FA6848}" dt="2023-09-11T05:49:32.104" v="5564" actId="6264"/>
          <ac:spMkLst>
            <pc:docMk/>
            <pc:sldMk cId="2695951937" sldId="264"/>
            <ac:spMk id="51" creationId="{4D9DC292-9B61-0BCA-2EFA-DC797417F6D9}"/>
          </ac:spMkLst>
        </pc:spChg>
        <pc:spChg chg="add del mod">
          <ac:chgData name="A.MORIYAMA UREKA" userId="11b73b949d6476cb" providerId="LiveId" clId="{6393DBA0-5E73-DA40-94FC-C5D8E9FA6848}" dt="2023-09-11T05:49:32.104" v="5564" actId="6264"/>
          <ac:spMkLst>
            <pc:docMk/>
            <pc:sldMk cId="2695951937" sldId="264"/>
            <ac:spMk id="52" creationId="{AAC116AE-C1A7-C0A8-C4A6-D44A6B03BF6C}"/>
          </ac:spMkLst>
        </pc:spChg>
        <pc:spChg chg="add del mod">
          <ac:chgData name="A.MORIYAMA UREKA" userId="11b73b949d6476cb" providerId="LiveId" clId="{6393DBA0-5E73-DA40-94FC-C5D8E9FA6848}" dt="2023-09-11T05:49:32.104" v="5564" actId="6264"/>
          <ac:spMkLst>
            <pc:docMk/>
            <pc:sldMk cId="2695951937" sldId="264"/>
            <ac:spMk id="53" creationId="{D4BC2BCC-B30D-27CF-98D5-44C0A0966ED6}"/>
          </ac:spMkLst>
        </pc:spChg>
        <pc:spChg chg="add del mod">
          <ac:chgData name="A.MORIYAMA UREKA" userId="11b73b949d6476cb" providerId="LiveId" clId="{6393DBA0-5E73-DA40-94FC-C5D8E9FA6848}" dt="2023-09-11T05:49:32.104" v="5564" actId="6264"/>
          <ac:spMkLst>
            <pc:docMk/>
            <pc:sldMk cId="2695951937" sldId="264"/>
            <ac:spMk id="54" creationId="{AA9C16E9-F56F-1F09-5A7D-4ABBE03ACAE8}"/>
          </ac:spMkLst>
        </pc:spChg>
      </pc:sldChg>
      <pc:sldChg chg="addSp delSp modSp mod chgLayout">
        <pc:chgData name="A.MORIYAMA UREKA" userId="11b73b949d6476cb" providerId="LiveId" clId="{6393DBA0-5E73-DA40-94FC-C5D8E9FA6848}" dt="2023-09-11T05:49:32.104" v="5564" actId="6264"/>
        <pc:sldMkLst>
          <pc:docMk/>
          <pc:sldMk cId="1326673080" sldId="265"/>
        </pc:sldMkLst>
        <pc:spChg chg="mod ord">
          <ac:chgData name="A.MORIYAMA UREKA" userId="11b73b949d6476cb" providerId="LiveId" clId="{6393DBA0-5E73-DA40-94FC-C5D8E9FA6848}" dt="2023-09-11T05:49:32.104" v="5564" actId="6264"/>
          <ac:spMkLst>
            <pc:docMk/>
            <pc:sldMk cId="1326673080" sldId="265"/>
            <ac:spMk id="2" creationId="{D1EF7EBB-F939-EB60-26E6-F0975129AACE}"/>
          </ac:spMkLst>
        </pc:spChg>
        <pc:spChg chg="mod ord">
          <ac:chgData name="A.MORIYAMA UREKA" userId="11b73b949d6476cb" providerId="LiveId" clId="{6393DBA0-5E73-DA40-94FC-C5D8E9FA6848}" dt="2023-09-11T05:49:32.104" v="5564" actId="6264"/>
          <ac:spMkLst>
            <pc:docMk/>
            <pc:sldMk cId="1326673080" sldId="265"/>
            <ac:spMk id="3" creationId="{5B134AAE-3855-1F5C-C1AB-1F4D86C8C0B5}"/>
          </ac:spMkLst>
        </pc:spChg>
        <pc:spChg chg="mod ord">
          <ac:chgData name="A.MORIYAMA UREKA" userId="11b73b949d6476cb" providerId="LiveId" clId="{6393DBA0-5E73-DA40-94FC-C5D8E9FA6848}" dt="2023-09-11T05:49:32.104" v="5564" actId="6264"/>
          <ac:spMkLst>
            <pc:docMk/>
            <pc:sldMk cId="1326673080" sldId="265"/>
            <ac:spMk id="4" creationId="{9E8DE7C1-C44B-71CD-DD18-B4EDA977561B}"/>
          </ac:spMkLst>
        </pc:spChg>
        <pc:spChg chg="mod ord">
          <ac:chgData name="A.MORIYAMA UREKA" userId="11b73b949d6476cb" providerId="LiveId" clId="{6393DBA0-5E73-DA40-94FC-C5D8E9FA6848}" dt="2023-09-11T05:49:32.104" v="5564" actId="6264"/>
          <ac:spMkLst>
            <pc:docMk/>
            <pc:sldMk cId="1326673080" sldId="265"/>
            <ac:spMk id="5" creationId="{CAE4AA93-869F-9DB1-175A-91ACAD860ADD}"/>
          </ac:spMkLst>
        </pc:spChg>
        <pc:spChg chg="mod ord">
          <ac:chgData name="A.MORIYAMA UREKA" userId="11b73b949d6476cb" providerId="LiveId" clId="{6393DBA0-5E73-DA40-94FC-C5D8E9FA6848}" dt="2023-09-11T05:49:32.104" v="5564" actId="6264"/>
          <ac:spMkLst>
            <pc:docMk/>
            <pc:sldMk cId="1326673080" sldId="265"/>
            <ac:spMk id="6" creationId="{7870D02B-EBDB-0B3D-F634-23D0196C23EA}"/>
          </ac:spMkLst>
        </pc:spChg>
        <pc:spChg chg="mod ord">
          <ac:chgData name="A.MORIYAMA UREKA" userId="11b73b949d6476cb" providerId="LiveId" clId="{6393DBA0-5E73-DA40-94FC-C5D8E9FA6848}" dt="2023-09-11T05:49:32.104" v="5564" actId="6264"/>
          <ac:spMkLst>
            <pc:docMk/>
            <pc:sldMk cId="1326673080" sldId="265"/>
            <ac:spMk id="7" creationId="{13F1E7AF-DEE7-1BEE-FA58-5F16921A3BFB}"/>
          </ac:spMkLst>
        </pc:spChg>
        <pc:spChg chg="mod ord">
          <ac:chgData name="A.MORIYAMA UREKA" userId="11b73b949d6476cb" providerId="LiveId" clId="{6393DBA0-5E73-DA40-94FC-C5D8E9FA6848}" dt="2023-09-11T05:49:32.104" v="5564" actId="6264"/>
          <ac:spMkLst>
            <pc:docMk/>
            <pc:sldMk cId="1326673080" sldId="265"/>
            <ac:spMk id="8" creationId="{EC6E7EE6-869B-1910-35AB-E141BF989C36}"/>
          </ac:spMkLst>
        </pc:spChg>
        <pc:spChg chg="mod ord">
          <ac:chgData name="A.MORIYAMA UREKA" userId="11b73b949d6476cb" providerId="LiveId" clId="{6393DBA0-5E73-DA40-94FC-C5D8E9FA6848}" dt="2023-09-11T05:49:32.104" v="5564" actId="6264"/>
          <ac:spMkLst>
            <pc:docMk/>
            <pc:sldMk cId="1326673080" sldId="265"/>
            <ac:spMk id="9" creationId="{9DE1DC77-CB20-77F4-CCE2-2D4309DD204E}"/>
          </ac:spMkLst>
        </pc:spChg>
        <pc:spChg chg="mod ord">
          <ac:chgData name="A.MORIYAMA UREKA" userId="11b73b949d6476cb" providerId="LiveId" clId="{6393DBA0-5E73-DA40-94FC-C5D8E9FA6848}" dt="2023-09-11T05:49:32.104" v="5564" actId="6264"/>
          <ac:spMkLst>
            <pc:docMk/>
            <pc:sldMk cId="1326673080" sldId="265"/>
            <ac:spMk id="10" creationId="{86CB41E9-1FEA-D1EE-D335-112514D5B078}"/>
          </ac:spMkLst>
        </pc:spChg>
        <pc:spChg chg="mod ord">
          <ac:chgData name="A.MORIYAMA UREKA" userId="11b73b949d6476cb" providerId="LiveId" clId="{6393DBA0-5E73-DA40-94FC-C5D8E9FA6848}" dt="2023-09-11T05:49:32.104" v="5564" actId="6264"/>
          <ac:spMkLst>
            <pc:docMk/>
            <pc:sldMk cId="1326673080" sldId="265"/>
            <ac:spMk id="11" creationId="{EE7D99FB-96E3-174B-4A91-97D330040087}"/>
          </ac:spMkLst>
        </pc:spChg>
        <pc:spChg chg="del">
          <ac:chgData name="A.MORIYAMA UREKA" userId="11b73b949d6476cb" providerId="LiveId" clId="{6393DBA0-5E73-DA40-94FC-C5D8E9FA6848}" dt="2023-09-09T02:05:59.376" v="3260" actId="478"/>
          <ac:spMkLst>
            <pc:docMk/>
            <pc:sldMk cId="1326673080" sldId="265"/>
            <ac:spMk id="12" creationId="{688D7D45-8BF7-DFDA-2E7C-4C310ED354E7}"/>
          </ac:spMkLst>
        </pc:spChg>
        <pc:spChg chg="add del mod">
          <ac:chgData name="A.MORIYAMA UREKA" userId="11b73b949d6476cb" providerId="LiveId" clId="{6393DBA0-5E73-DA40-94FC-C5D8E9FA6848}" dt="2023-09-09T02:25:11.922" v="3301" actId="6264"/>
          <ac:spMkLst>
            <pc:docMk/>
            <pc:sldMk cId="1326673080" sldId="265"/>
            <ac:spMk id="12" creationId="{F2D09884-0301-3086-B63B-3A945BC98B6D}"/>
          </ac:spMkLst>
        </pc:spChg>
        <pc:spChg chg="add del mod">
          <ac:chgData name="A.MORIYAMA UREKA" userId="11b73b949d6476cb" providerId="LiveId" clId="{6393DBA0-5E73-DA40-94FC-C5D8E9FA6848}" dt="2023-09-09T02:25:11.922" v="3301" actId="6264"/>
          <ac:spMkLst>
            <pc:docMk/>
            <pc:sldMk cId="1326673080" sldId="265"/>
            <ac:spMk id="13" creationId="{D9E86FC8-7D24-9866-BE47-72D3EE086B88}"/>
          </ac:spMkLst>
        </pc:spChg>
        <pc:spChg chg="add del mod">
          <ac:chgData name="A.MORIYAMA UREKA" userId="11b73b949d6476cb" providerId="LiveId" clId="{6393DBA0-5E73-DA40-94FC-C5D8E9FA6848}" dt="2023-09-09T02:06:44.641" v="3272" actId="6264"/>
          <ac:spMkLst>
            <pc:docMk/>
            <pc:sldMk cId="1326673080" sldId="265"/>
            <ac:spMk id="13" creationId="{FA9732D1-EC00-86C0-929C-9B82370FCA53}"/>
          </ac:spMkLst>
        </pc:spChg>
        <pc:spChg chg="add del mod">
          <ac:chgData name="A.MORIYAMA UREKA" userId="11b73b949d6476cb" providerId="LiveId" clId="{6393DBA0-5E73-DA40-94FC-C5D8E9FA6848}" dt="2023-09-09T02:25:11.922" v="3301" actId="6264"/>
          <ac:spMkLst>
            <pc:docMk/>
            <pc:sldMk cId="1326673080" sldId="265"/>
            <ac:spMk id="14" creationId="{5795E03F-BBA9-B104-95D0-C807662352FD}"/>
          </ac:spMkLst>
        </pc:spChg>
        <pc:spChg chg="add del mod">
          <ac:chgData name="A.MORIYAMA UREKA" userId="11b73b949d6476cb" providerId="LiveId" clId="{6393DBA0-5E73-DA40-94FC-C5D8E9FA6848}" dt="2023-09-09T02:06:44.641" v="3272" actId="6264"/>
          <ac:spMkLst>
            <pc:docMk/>
            <pc:sldMk cId="1326673080" sldId="265"/>
            <ac:spMk id="14" creationId="{BFD19336-BD1D-F66B-A6A7-308828CB31E1}"/>
          </ac:spMkLst>
        </pc:spChg>
        <pc:spChg chg="add del mod">
          <ac:chgData name="A.MORIYAMA UREKA" userId="11b73b949d6476cb" providerId="LiveId" clId="{6393DBA0-5E73-DA40-94FC-C5D8E9FA6848}" dt="2023-09-09T02:06:44.641" v="3272" actId="6264"/>
          <ac:spMkLst>
            <pc:docMk/>
            <pc:sldMk cId="1326673080" sldId="265"/>
            <ac:spMk id="15" creationId="{30409024-CBAD-6DD7-826C-4397D598720F}"/>
          </ac:spMkLst>
        </pc:spChg>
        <pc:spChg chg="add del mod">
          <ac:chgData name="A.MORIYAMA UREKA" userId="11b73b949d6476cb" providerId="LiveId" clId="{6393DBA0-5E73-DA40-94FC-C5D8E9FA6848}" dt="2023-09-09T02:25:11.922" v="3301" actId="6264"/>
          <ac:spMkLst>
            <pc:docMk/>
            <pc:sldMk cId="1326673080" sldId="265"/>
            <ac:spMk id="15" creationId="{5855F7EF-DF1B-131A-CF58-1DFA1176A822}"/>
          </ac:spMkLst>
        </pc:spChg>
        <pc:spChg chg="add del mod">
          <ac:chgData name="A.MORIYAMA UREKA" userId="11b73b949d6476cb" providerId="LiveId" clId="{6393DBA0-5E73-DA40-94FC-C5D8E9FA6848}" dt="2023-09-09T02:06:44.641" v="3272" actId="6264"/>
          <ac:spMkLst>
            <pc:docMk/>
            <pc:sldMk cId="1326673080" sldId="265"/>
            <ac:spMk id="16" creationId="{45DFA2ED-D073-032C-5780-8460EF524759}"/>
          </ac:spMkLst>
        </pc:spChg>
        <pc:spChg chg="add del mod">
          <ac:chgData name="A.MORIYAMA UREKA" userId="11b73b949d6476cb" providerId="LiveId" clId="{6393DBA0-5E73-DA40-94FC-C5D8E9FA6848}" dt="2023-09-09T02:25:11.922" v="3301" actId="6264"/>
          <ac:spMkLst>
            <pc:docMk/>
            <pc:sldMk cId="1326673080" sldId="265"/>
            <ac:spMk id="16" creationId="{7DB0EBF3-CFF9-B6D3-3091-09CB62482266}"/>
          </ac:spMkLst>
        </pc:spChg>
        <pc:spChg chg="add del mod">
          <ac:chgData name="A.MORIYAMA UREKA" userId="11b73b949d6476cb" providerId="LiveId" clId="{6393DBA0-5E73-DA40-94FC-C5D8E9FA6848}" dt="2023-09-09T02:06:44.641" v="3272" actId="6264"/>
          <ac:spMkLst>
            <pc:docMk/>
            <pc:sldMk cId="1326673080" sldId="265"/>
            <ac:spMk id="17" creationId="{376F839F-8B8B-1862-B099-7DF082A82F4B}"/>
          </ac:spMkLst>
        </pc:spChg>
        <pc:spChg chg="add del mod">
          <ac:chgData name="A.MORIYAMA UREKA" userId="11b73b949d6476cb" providerId="LiveId" clId="{6393DBA0-5E73-DA40-94FC-C5D8E9FA6848}" dt="2023-09-09T02:25:11.922" v="3301" actId="6264"/>
          <ac:spMkLst>
            <pc:docMk/>
            <pc:sldMk cId="1326673080" sldId="265"/>
            <ac:spMk id="17" creationId="{86A75228-43CE-9DE9-8D99-3B5B7281E844}"/>
          </ac:spMkLst>
        </pc:spChg>
        <pc:spChg chg="add del mod">
          <ac:chgData name="A.MORIYAMA UREKA" userId="11b73b949d6476cb" providerId="LiveId" clId="{6393DBA0-5E73-DA40-94FC-C5D8E9FA6848}" dt="2023-09-09T02:25:11.922" v="3301" actId="6264"/>
          <ac:spMkLst>
            <pc:docMk/>
            <pc:sldMk cId="1326673080" sldId="265"/>
            <ac:spMk id="18" creationId="{281C9279-71F7-B7D1-F776-B53AB06A9FC6}"/>
          </ac:spMkLst>
        </pc:spChg>
        <pc:spChg chg="add del mod">
          <ac:chgData name="A.MORIYAMA UREKA" userId="11b73b949d6476cb" providerId="LiveId" clId="{6393DBA0-5E73-DA40-94FC-C5D8E9FA6848}" dt="2023-09-09T02:06:44.641" v="3272" actId="6264"/>
          <ac:spMkLst>
            <pc:docMk/>
            <pc:sldMk cId="1326673080" sldId="265"/>
            <ac:spMk id="18" creationId="{7DB4CD85-AA70-1E5B-BF80-A8A1B67771F7}"/>
          </ac:spMkLst>
        </pc:spChg>
        <pc:spChg chg="add del mod">
          <ac:chgData name="A.MORIYAMA UREKA" userId="11b73b949d6476cb" providerId="LiveId" clId="{6393DBA0-5E73-DA40-94FC-C5D8E9FA6848}" dt="2023-09-09T02:06:44.641" v="3272" actId="6264"/>
          <ac:spMkLst>
            <pc:docMk/>
            <pc:sldMk cId="1326673080" sldId="265"/>
            <ac:spMk id="19" creationId="{7FBCD5C6-64AF-B1CD-5A53-4E4A7053F038}"/>
          </ac:spMkLst>
        </pc:spChg>
        <pc:spChg chg="add del mod">
          <ac:chgData name="A.MORIYAMA UREKA" userId="11b73b949d6476cb" providerId="LiveId" clId="{6393DBA0-5E73-DA40-94FC-C5D8E9FA6848}" dt="2023-09-09T02:25:11.922" v="3301" actId="6264"/>
          <ac:spMkLst>
            <pc:docMk/>
            <pc:sldMk cId="1326673080" sldId="265"/>
            <ac:spMk id="19" creationId="{9D1165A4-DA11-6CE1-2364-BACEA6A8D846}"/>
          </ac:spMkLst>
        </pc:spChg>
        <pc:spChg chg="add del mod">
          <ac:chgData name="A.MORIYAMA UREKA" userId="11b73b949d6476cb" providerId="LiveId" clId="{6393DBA0-5E73-DA40-94FC-C5D8E9FA6848}" dt="2023-09-09T02:25:11.922" v="3301" actId="6264"/>
          <ac:spMkLst>
            <pc:docMk/>
            <pc:sldMk cId="1326673080" sldId="265"/>
            <ac:spMk id="20" creationId="{99FE4400-5AFE-72A9-C361-C2602BA23D8D}"/>
          </ac:spMkLst>
        </pc:spChg>
        <pc:spChg chg="add del mod">
          <ac:chgData name="A.MORIYAMA UREKA" userId="11b73b949d6476cb" providerId="LiveId" clId="{6393DBA0-5E73-DA40-94FC-C5D8E9FA6848}" dt="2023-09-09T02:06:44.641" v="3272" actId="6264"/>
          <ac:spMkLst>
            <pc:docMk/>
            <pc:sldMk cId="1326673080" sldId="265"/>
            <ac:spMk id="20" creationId="{A47F3AE7-E4E2-44FD-D1B3-56B02A837913}"/>
          </ac:spMkLst>
        </pc:spChg>
        <pc:spChg chg="add del mod">
          <ac:chgData name="A.MORIYAMA UREKA" userId="11b73b949d6476cb" providerId="LiveId" clId="{6393DBA0-5E73-DA40-94FC-C5D8E9FA6848}" dt="2023-09-09T02:06:44.641" v="3272" actId="6264"/>
          <ac:spMkLst>
            <pc:docMk/>
            <pc:sldMk cId="1326673080" sldId="265"/>
            <ac:spMk id="21" creationId="{141887D5-9ADC-AAC7-CD70-AC1090E9B7E6}"/>
          </ac:spMkLst>
        </pc:spChg>
        <pc:spChg chg="add del mod">
          <ac:chgData name="A.MORIYAMA UREKA" userId="11b73b949d6476cb" providerId="LiveId" clId="{6393DBA0-5E73-DA40-94FC-C5D8E9FA6848}" dt="2023-09-09T02:25:11.922" v="3301" actId="6264"/>
          <ac:spMkLst>
            <pc:docMk/>
            <pc:sldMk cId="1326673080" sldId="265"/>
            <ac:spMk id="21" creationId="{5C02B00E-90B9-312A-E410-B09BB2BA58EA}"/>
          </ac:spMkLst>
        </pc:spChg>
        <pc:spChg chg="add del mod">
          <ac:chgData name="A.MORIYAMA UREKA" userId="11b73b949d6476cb" providerId="LiveId" clId="{6393DBA0-5E73-DA40-94FC-C5D8E9FA6848}" dt="2023-09-09T02:25:12.846" v="3302" actId="6264"/>
          <ac:spMkLst>
            <pc:docMk/>
            <pc:sldMk cId="1326673080" sldId="265"/>
            <ac:spMk id="22" creationId="{144186A4-2145-9213-B2B6-B9B39E8CD36E}"/>
          </ac:spMkLst>
        </pc:spChg>
        <pc:spChg chg="add del mod">
          <ac:chgData name="A.MORIYAMA UREKA" userId="11b73b949d6476cb" providerId="LiveId" clId="{6393DBA0-5E73-DA40-94FC-C5D8E9FA6848}" dt="2023-09-09T02:06:44.641" v="3272" actId="6264"/>
          <ac:spMkLst>
            <pc:docMk/>
            <pc:sldMk cId="1326673080" sldId="265"/>
            <ac:spMk id="22" creationId="{3899A451-A6C3-9219-2104-A96A9DA198B3}"/>
          </ac:spMkLst>
        </pc:spChg>
        <pc:spChg chg="add del mod">
          <ac:chgData name="A.MORIYAMA UREKA" userId="11b73b949d6476cb" providerId="LiveId" clId="{6393DBA0-5E73-DA40-94FC-C5D8E9FA6848}" dt="2023-09-09T02:07:11.936" v="3274" actId="6264"/>
          <ac:spMkLst>
            <pc:docMk/>
            <pc:sldMk cId="1326673080" sldId="265"/>
            <ac:spMk id="23" creationId="{51FE97E1-C741-FCE9-5B8E-ECC6D00B1381}"/>
          </ac:spMkLst>
        </pc:spChg>
        <pc:spChg chg="add del mod">
          <ac:chgData name="A.MORIYAMA UREKA" userId="11b73b949d6476cb" providerId="LiveId" clId="{6393DBA0-5E73-DA40-94FC-C5D8E9FA6848}" dt="2023-09-09T02:25:12.846" v="3302" actId="6264"/>
          <ac:spMkLst>
            <pc:docMk/>
            <pc:sldMk cId="1326673080" sldId="265"/>
            <ac:spMk id="23" creationId="{7F476B9D-7E23-7B59-7848-D1E0523298D2}"/>
          </ac:spMkLst>
        </pc:spChg>
        <pc:spChg chg="add del mod">
          <ac:chgData name="A.MORIYAMA UREKA" userId="11b73b949d6476cb" providerId="LiveId" clId="{6393DBA0-5E73-DA40-94FC-C5D8E9FA6848}" dt="2023-09-09T02:25:12.846" v="3302" actId="6264"/>
          <ac:spMkLst>
            <pc:docMk/>
            <pc:sldMk cId="1326673080" sldId="265"/>
            <ac:spMk id="24" creationId="{B39A8F2D-9C23-0C36-E5B6-CAAFC8048E0E}"/>
          </ac:spMkLst>
        </pc:spChg>
        <pc:spChg chg="add del mod">
          <ac:chgData name="A.MORIYAMA UREKA" userId="11b73b949d6476cb" providerId="LiveId" clId="{6393DBA0-5E73-DA40-94FC-C5D8E9FA6848}" dt="2023-09-09T02:07:11.936" v="3274" actId="6264"/>
          <ac:spMkLst>
            <pc:docMk/>
            <pc:sldMk cId="1326673080" sldId="265"/>
            <ac:spMk id="24" creationId="{B95855F6-A736-2739-752E-E4B022763205}"/>
          </ac:spMkLst>
        </pc:spChg>
        <pc:spChg chg="add del mod">
          <ac:chgData name="A.MORIYAMA UREKA" userId="11b73b949d6476cb" providerId="LiveId" clId="{6393DBA0-5E73-DA40-94FC-C5D8E9FA6848}" dt="2023-09-09T02:07:11.936" v="3274" actId="6264"/>
          <ac:spMkLst>
            <pc:docMk/>
            <pc:sldMk cId="1326673080" sldId="265"/>
            <ac:spMk id="25" creationId="{383F10D4-03AE-8D2C-2230-25427DC109CF}"/>
          </ac:spMkLst>
        </pc:spChg>
        <pc:spChg chg="add del mod">
          <ac:chgData name="A.MORIYAMA UREKA" userId="11b73b949d6476cb" providerId="LiveId" clId="{6393DBA0-5E73-DA40-94FC-C5D8E9FA6848}" dt="2023-09-09T02:25:12.846" v="3302" actId="6264"/>
          <ac:spMkLst>
            <pc:docMk/>
            <pc:sldMk cId="1326673080" sldId="265"/>
            <ac:spMk id="25" creationId="{AEC9C291-71B1-014B-61BB-F449B92528AD}"/>
          </ac:spMkLst>
        </pc:spChg>
        <pc:spChg chg="add del mod">
          <ac:chgData name="A.MORIYAMA UREKA" userId="11b73b949d6476cb" providerId="LiveId" clId="{6393DBA0-5E73-DA40-94FC-C5D8E9FA6848}" dt="2023-09-09T02:07:11.936" v="3274" actId="6264"/>
          <ac:spMkLst>
            <pc:docMk/>
            <pc:sldMk cId="1326673080" sldId="265"/>
            <ac:spMk id="26" creationId="{B32C696F-1FEB-F503-E51B-77F852873CD9}"/>
          </ac:spMkLst>
        </pc:spChg>
        <pc:spChg chg="add del mod">
          <ac:chgData name="A.MORIYAMA UREKA" userId="11b73b949d6476cb" providerId="LiveId" clId="{6393DBA0-5E73-DA40-94FC-C5D8E9FA6848}" dt="2023-09-09T02:25:12.846" v="3302" actId="6264"/>
          <ac:spMkLst>
            <pc:docMk/>
            <pc:sldMk cId="1326673080" sldId="265"/>
            <ac:spMk id="26" creationId="{D6BFEF94-79A3-261A-9C26-DAF5CDC8E484}"/>
          </ac:spMkLst>
        </pc:spChg>
        <pc:spChg chg="add del mod">
          <ac:chgData name="A.MORIYAMA UREKA" userId="11b73b949d6476cb" providerId="LiveId" clId="{6393DBA0-5E73-DA40-94FC-C5D8E9FA6848}" dt="2023-09-09T02:25:12.846" v="3302" actId="6264"/>
          <ac:spMkLst>
            <pc:docMk/>
            <pc:sldMk cId="1326673080" sldId="265"/>
            <ac:spMk id="27" creationId="{6E113F06-6897-0245-FAE3-5380CB0E1C04}"/>
          </ac:spMkLst>
        </pc:spChg>
        <pc:spChg chg="add del mod">
          <ac:chgData name="A.MORIYAMA UREKA" userId="11b73b949d6476cb" providerId="LiveId" clId="{6393DBA0-5E73-DA40-94FC-C5D8E9FA6848}" dt="2023-09-09T02:07:11.936" v="3274" actId="6264"/>
          <ac:spMkLst>
            <pc:docMk/>
            <pc:sldMk cId="1326673080" sldId="265"/>
            <ac:spMk id="27" creationId="{B2A6B3E9-6917-0136-9BCB-99737839F838}"/>
          </ac:spMkLst>
        </pc:spChg>
        <pc:spChg chg="add del mod">
          <ac:chgData name="A.MORIYAMA UREKA" userId="11b73b949d6476cb" providerId="LiveId" clId="{6393DBA0-5E73-DA40-94FC-C5D8E9FA6848}" dt="2023-09-09T02:25:12.846" v="3302" actId="6264"/>
          <ac:spMkLst>
            <pc:docMk/>
            <pc:sldMk cId="1326673080" sldId="265"/>
            <ac:spMk id="28" creationId="{62C93AF3-6F74-D9C9-9121-F8F5075DF103}"/>
          </ac:spMkLst>
        </pc:spChg>
        <pc:spChg chg="add del mod">
          <ac:chgData name="A.MORIYAMA UREKA" userId="11b73b949d6476cb" providerId="LiveId" clId="{6393DBA0-5E73-DA40-94FC-C5D8E9FA6848}" dt="2023-09-09T02:07:11.936" v="3274" actId="6264"/>
          <ac:spMkLst>
            <pc:docMk/>
            <pc:sldMk cId="1326673080" sldId="265"/>
            <ac:spMk id="28" creationId="{DAF11EB2-CDFC-1D1A-711F-3F2B16587A42}"/>
          </ac:spMkLst>
        </pc:spChg>
        <pc:spChg chg="add del mod">
          <ac:chgData name="A.MORIYAMA UREKA" userId="11b73b949d6476cb" providerId="LiveId" clId="{6393DBA0-5E73-DA40-94FC-C5D8E9FA6848}" dt="2023-09-09T02:25:12.846" v="3302" actId="6264"/>
          <ac:spMkLst>
            <pc:docMk/>
            <pc:sldMk cId="1326673080" sldId="265"/>
            <ac:spMk id="29" creationId="{7CBE31AE-913A-3982-E50F-F364FDC81767}"/>
          </ac:spMkLst>
        </pc:spChg>
        <pc:spChg chg="add del mod">
          <ac:chgData name="A.MORIYAMA UREKA" userId="11b73b949d6476cb" providerId="LiveId" clId="{6393DBA0-5E73-DA40-94FC-C5D8E9FA6848}" dt="2023-09-09T02:07:11.936" v="3274" actId="6264"/>
          <ac:spMkLst>
            <pc:docMk/>
            <pc:sldMk cId="1326673080" sldId="265"/>
            <ac:spMk id="29" creationId="{A415CEBD-4C44-744B-466F-14F68BE0789D}"/>
          </ac:spMkLst>
        </pc:spChg>
        <pc:spChg chg="add del mod">
          <ac:chgData name="A.MORIYAMA UREKA" userId="11b73b949d6476cb" providerId="LiveId" clId="{6393DBA0-5E73-DA40-94FC-C5D8E9FA6848}" dt="2023-09-09T02:07:11.936" v="3274" actId="6264"/>
          <ac:spMkLst>
            <pc:docMk/>
            <pc:sldMk cId="1326673080" sldId="265"/>
            <ac:spMk id="30" creationId="{34560B5B-348E-7111-67D0-A965CE3DB259}"/>
          </ac:spMkLst>
        </pc:spChg>
        <pc:spChg chg="add del mod">
          <ac:chgData name="A.MORIYAMA UREKA" userId="11b73b949d6476cb" providerId="LiveId" clId="{6393DBA0-5E73-DA40-94FC-C5D8E9FA6848}" dt="2023-09-09T02:25:12.846" v="3302" actId="6264"/>
          <ac:spMkLst>
            <pc:docMk/>
            <pc:sldMk cId="1326673080" sldId="265"/>
            <ac:spMk id="30" creationId="{5B74B6A5-A7CD-F731-0E46-CDF154A42360}"/>
          </ac:spMkLst>
        </pc:spChg>
        <pc:spChg chg="add del mod">
          <ac:chgData name="A.MORIYAMA UREKA" userId="11b73b949d6476cb" providerId="LiveId" clId="{6393DBA0-5E73-DA40-94FC-C5D8E9FA6848}" dt="2023-09-09T02:07:11.936" v="3274" actId="6264"/>
          <ac:spMkLst>
            <pc:docMk/>
            <pc:sldMk cId="1326673080" sldId="265"/>
            <ac:spMk id="31" creationId="{3F0E88F0-9762-F3D9-8B3A-DB24F93F5D63}"/>
          </ac:spMkLst>
        </pc:spChg>
        <pc:spChg chg="add del mod">
          <ac:chgData name="A.MORIYAMA UREKA" userId="11b73b949d6476cb" providerId="LiveId" clId="{6393DBA0-5E73-DA40-94FC-C5D8E9FA6848}" dt="2023-09-09T02:25:12.846" v="3302" actId="6264"/>
          <ac:spMkLst>
            <pc:docMk/>
            <pc:sldMk cId="1326673080" sldId="265"/>
            <ac:spMk id="31" creationId="{94785DD9-C4DB-A3A0-C160-0FC11A158F7F}"/>
          </ac:spMkLst>
        </pc:spChg>
        <pc:spChg chg="add mod ord">
          <ac:chgData name="A.MORIYAMA UREKA" userId="11b73b949d6476cb" providerId="LiveId" clId="{6393DBA0-5E73-DA40-94FC-C5D8E9FA6848}" dt="2023-09-11T05:49:32.104" v="5564" actId="6264"/>
          <ac:spMkLst>
            <pc:docMk/>
            <pc:sldMk cId="1326673080" sldId="265"/>
            <ac:spMk id="32" creationId="{07C5DA28-77D2-E086-F4E0-D0F6025BBFE9}"/>
          </ac:spMkLst>
        </pc:spChg>
        <pc:spChg chg="add del mod">
          <ac:chgData name="A.MORIYAMA UREKA" userId="11b73b949d6476cb" providerId="LiveId" clId="{6393DBA0-5E73-DA40-94FC-C5D8E9FA6848}" dt="2023-09-09T02:07:11.936" v="3274" actId="6264"/>
          <ac:spMkLst>
            <pc:docMk/>
            <pc:sldMk cId="1326673080" sldId="265"/>
            <ac:spMk id="32" creationId="{E9EAF6B3-1E6F-9DA8-5F34-08BE1F9FC056}"/>
          </ac:spMkLst>
        </pc:spChg>
        <pc:spChg chg="add del mod">
          <ac:chgData name="A.MORIYAMA UREKA" userId="11b73b949d6476cb" providerId="LiveId" clId="{6393DBA0-5E73-DA40-94FC-C5D8E9FA6848}" dt="2023-09-11T05:49:30.761" v="5563" actId="6264"/>
          <ac:spMkLst>
            <pc:docMk/>
            <pc:sldMk cId="1326673080" sldId="265"/>
            <ac:spMk id="33" creationId="{24841219-D23B-81C3-4AAF-D0C2A62FBD96}"/>
          </ac:spMkLst>
        </pc:spChg>
        <pc:spChg chg="add del mod">
          <ac:chgData name="A.MORIYAMA UREKA" userId="11b73b949d6476cb" providerId="LiveId" clId="{6393DBA0-5E73-DA40-94FC-C5D8E9FA6848}" dt="2023-09-11T05:49:30.761" v="5563" actId="6264"/>
          <ac:spMkLst>
            <pc:docMk/>
            <pc:sldMk cId="1326673080" sldId="265"/>
            <ac:spMk id="34" creationId="{CFBFC3F5-04A2-B3A6-B695-48F02CDE33A7}"/>
          </ac:spMkLst>
        </pc:spChg>
        <pc:spChg chg="add del mod">
          <ac:chgData name="A.MORIYAMA UREKA" userId="11b73b949d6476cb" providerId="LiveId" clId="{6393DBA0-5E73-DA40-94FC-C5D8E9FA6848}" dt="2023-09-11T05:49:30.761" v="5563" actId="6264"/>
          <ac:spMkLst>
            <pc:docMk/>
            <pc:sldMk cId="1326673080" sldId="265"/>
            <ac:spMk id="35" creationId="{28863B4A-9A4F-FF20-A15C-44EE12FC5147}"/>
          </ac:spMkLst>
        </pc:spChg>
        <pc:spChg chg="add del mod">
          <ac:chgData name="A.MORIYAMA UREKA" userId="11b73b949d6476cb" providerId="LiveId" clId="{6393DBA0-5E73-DA40-94FC-C5D8E9FA6848}" dt="2023-09-11T05:49:30.761" v="5563" actId="6264"/>
          <ac:spMkLst>
            <pc:docMk/>
            <pc:sldMk cId="1326673080" sldId="265"/>
            <ac:spMk id="36" creationId="{9303518B-B8BA-956E-225A-3222C2542AC6}"/>
          </ac:spMkLst>
        </pc:spChg>
        <pc:spChg chg="add del mod">
          <ac:chgData name="A.MORIYAMA UREKA" userId="11b73b949d6476cb" providerId="LiveId" clId="{6393DBA0-5E73-DA40-94FC-C5D8E9FA6848}" dt="2023-09-11T05:49:30.761" v="5563" actId="6264"/>
          <ac:spMkLst>
            <pc:docMk/>
            <pc:sldMk cId="1326673080" sldId="265"/>
            <ac:spMk id="37" creationId="{1EF83FC6-8E42-9EEE-113A-27F59ACDC736}"/>
          </ac:spMkLst>
        </pc:spChg>
        <pc:spChg chg="add del mod">
          <ac:chgData name="A.MORIYAMA UREKA" userId="11b73b949d6476cb" providerId="LiveId" clId="{6393DBA0-5E73-DA40-94FC-C5D8E9FA6848}" dt="2023-09-11T05:49:30.761" v="5563" actId="6264"/>
          <ac:spMkLst>
            <pc:docMk/>
            <pc:sldMk cId="1326673080" sldId="265"/>
            <ac:spMk id="38" creationId="{E19F7AD1-A0DE-8C29-D76E-339555DB77E9}"/>
          </ac:spMkLst>
        </pc:spChg>
        <pc:spChg chg="add del mod">
          <ac:chgData name="A.MORIYAMA UREKA" userId="11b73b949d6476cb" providerId="LiveId" clId="{6393DBA0-5E73-DA40-94FC-C5D8E9FA6848}" dt="2023-09-11T05:49:30.761" v="5563" actId="6264"/>
          <ac:spMkLst>
            <pc:docMk/>
            <pc:sldMk cId="1326673080" sldId="265"/>
            <ac:spMk id="39" creationId="{D37C6719-7EE3-9D83-D1F5-BC722EE29F1E}"/>
          </ac:spMkLst>
        </pc:spChg>
        <pc:spChg chg="add del mod">
          <ac:chgData name="A.MORIYAMA UREKA" userId="11b73b949d6476cb" providerId="LiveId" clId="{6393DBA0-5E73-DA40-94FC-C5D8E9FA6848}" dt="2023-09-11T05:49:30.761" v="5563" actId="6264"/>
          <ac:spMkLst>
            <pc:docMk/>
            <pc:sldMk cId="1326673080" sldId="265"/>
            <ac:spMk id="40" creationId="{5DAC0448-91C9-51E7-39F7-874999252D73}"/>
          </ac:spMkLst>
        </pc:spChg>
        <pc:spChg chg="add del mod">
          <ac:chgData name="A.MORIYAMA UREKA" userId="11b73b949d6476cb" providerId="LiveId" clId="{6393DBA0-5E73-DA40-94FC-C5D8E9FA6848}" dt="2023-09-11T05:49:30.761" v="5563" actId="6264"/>
          <ac:spMkLst>
            <pc:docMk/>
            <pc:sldMk cId="1326673080" sldId="265"/>
            <ac:spMk id="41" creationId="{AA0B0658-0CFF-32EC-5158-2AFEBA28BA40}"/>
          </ac:spMkLst>
        </pc:spChg>
        <pc:spChg chg="add del mod">
          <ac:chgData name="A.MORIYAMA UREKA" userId="11b73b949d6476cb" providerId="LiveId" clId="{6393DBA0-5E73-DA40-94FC-C5D8E9FA6848}" dt="2023-09-11T05:49:30.761" v="5563" actId="6264"/>
          <ac:spMkLst>
            <pc:docMk/>
            <pc:sldMk cId="1326673080" sldId="265"/>
            <ac:spMk id="42" creationId="{3A8768DF-47A3-A860-35CD-D4DF43963553}"/>
          </ac:spMkLst>
        </pc:spChg>
        <pc:spChg chg="add del mod">
          <ac:chgData name="A.MORIYAMA UREKA" userId="11b73b949d6476cb" providerId="LiveId" clId="{6393DBA0-5E73-DA40-94FC-C5D8E9FA6848}" dt="2023-09-11T05:49:30.761" v="5563" actId="6264"/>
          <ac:spMkLst>
            <pc:docMk/>
            <pc:sldMk cId="1326673080" sldId="265"/>
            <ac:spMk id="43" creationId="{2FFF2B4A-552A-A396-C71C-809F33AFF3F1}"/>
          </ac:spMkLst>
        </pc:spChg>
        <pc:spChg chg="add del mod">
          <ac:chgData name="A.MORIYAMA UREKA" userId="11b73b949d6476cb" providerId="LiveId" clId="{6393DBA0-5E73-DA40-94FC-C5D8E9FA6848}" dt="2023-09-11T05:49:32.104" v="5564" actId="6264"/>
          <ac:spMkLst>
            <pc:docMk/>
            <pc:sldMk cId="1326673080" sldId="265"/>
            <ac:spMk id="44" creationId="{0F97EA61-DFEB-1B02-994D-CC354A13E701}"/>
          </ac:spMkLst>
        </pc:spChg>
        <pc:spChg chg="add del mod">
          <ac:chgData name="A.MORIYAMA UREKA" userId="11b73b949d6476cb" providerId="LiveId" clId="{6393DBA0-5E73-DA40-94FC-C5D8E9FA6848}" dt="2023-09-11T05:49:32.104" v="5564" actId="6264"/>
          <ac:spMkLst>
            <pc:docMk/>
            <pc:sldMk cId="1326673080" sldId="265"/>
            <ac:spMk id="45" creationId="{DB222825-2E52-FAE1-6F03-5756BFE27501}"/>
          </ac:spMkLst>
        </pc:spChg>
        <pc:spChg chg="add del mod">
          <ac:chgData name="A.MORIYAMA UREKA" userId="11b73b949d6476cb" providerId="LiveId" clId="{6393DBA0-5E73-DA40-94FC-C5D8E9FA6848}" dt="2023-09-11T05:49:32.104" v="5564" actId="6264"/>
          <ac:spMkLst>
            <pc:docMk/>
            <pc:sldMk cId="1326673080" sldId="265"/>
            <ac:spMk id="46" creationId="{D4D61A5D-BEE2-6E97-C9C2-086BA226736D}"/>
          </ac:spMkLst>
        </pc:spChg>
        <pc:spChg chg="add del mod">
          <ac:chgData name="A.MORIYAMA UREKA" userId="11b73b949d6476cb" providerId="LiveId" clId="{6393DBA0-5E73-DA40-94FC-C5D8E9FA6848}" dt="2023-09-11T05:49:32.104" v="5564" actId="6264"/>
          <ac:spMkLst>
            <pc:docMk/>
            <pc:sldMk cId="1326673080" sldId="265"/>
            <ac:spMk id="47" creationId="{A46F1104-E5BE-2C1B-4F06-FA3C48BD9C3A}"/>
          </ac:spMkLst>
        </pc:spChg>
        <pc:spChg chg="add del mod">
          <ac:chgData name="A.MORIYAMA UREKA" userId="11b73b949d6476cb" providerId="LiveId" clId="{6393DBA0-5E73-DA40-94FC-C5D8E9FA6848}" dt="2023-09-11T05:49:32.104" v="5564" actId="6264"/>
          <ac:spMkLst>
            <pc:docMk/>
            <pc:sldMk cId="1326673080" sldId="265"/>
            <ac:spMk id="48" creationId="{B109FD4D-E232-72F8-31EE-66BFBE877AC9}"/>
          </ac:spMkLst>
        </pc:spChg>
        <pc:spChg chg="add del mod">
          <ac:chgData name="A.MORIYAMA UREKA" userId="11b73b949d6476cb" providerId="LiveId" clId="{6393DBA0-5E73-DA40-94FC-C5D8E9FA6848}" dt="2023-09-11T05:49:32.104" v="5564" actId="6264"/>
          <ac:spMkLst>
            <pc:docMk/>
            <pc:sldMk cId="1326673080" sldId="265"/>
            <ac:spMk id="49" creationId="{45D32EDC-252C-4E2B-AAA2-437544BAFD86}"/>
          </ac:spMkLst>
        </pc:spChg>
        <pc:spChg chg="add del mod">
          <ac:chgData name="A.MORIYAMA UREKA" userId="11b73b949d6476cb" providerId="LiveId" clId="{6393DBA0-5E73-DA40-94FC-C5D8E9FA6848}" dt="2023-09-11T05:49:32.104" v="5564" actId="6264"/>
          <ac:spMkLst>
            <pc:docMk/>
            <pc:sldMk cId="1326673080" sldId="265"/>
            <ac:spMk id="50" creationId="{7495D1F9-A225-4F9E-6E26-8F6041416365}"/>
          </ac:spMkLst>
        </pc:spChg>
        <pc:spChg chg="add del mod">
          <ac:chgData name="A.MORIYAMA UREKA" userId="11b73b949d6476cb" providerId="LiveId" clId="{6393DBA0-5E73-DA40-94FC-C5D8E9FA6848}" dt="2023-09-11T05:49:32.104" v="5564" actId="6264"/>
          <ac:spMkLst>
            <pc:docMk/>
            <pc:sldMk cId="1326673080" sldId="265"/>
            <ac:spMk id="51" creationId="{747735F2-3F53-815F-6039-88C53301FDE3}"/>
          </ac:spMkLst>
        </pc:spChg>
        <pc:spChg chg="add del mod">
          <ac:chgData name="A.MORIYAMA UREKA" userId="11b73b949d6476cb" providerId="LiveId" clId="{6393DBA0-5E73-DA40-94FC-C5D8E9FA6848}" dt="2023-09-11T05:49:32.104" v="5564" actId="6264"/>
          <ac:spMkLst>
            <pc:docMk/>
            <pc:sldMk cId="1326673080" sldId="265"/>
            <ac:spMk id="52" creationId="{E797F962-BED5-6D72-6C6D-BD78C58FA114}"/>
          </ac:spMkLst>
        </pc:spChg>
        <pc:spChg chg="add del mod">
          <ac:chgData name="A.MORIYAMA UREKA" userId="11b73b949d6476cb" providerId="LiveId" clId="{6393DBA0-5E73-DA40-94FC-C5D8E9FA6848}" dt="2023-09-11T05:49:32.104" v="5564" actId="6264"/>
          <ac:spMkLst>
            <pc:docMk/>
            <pc:sldMk cId="1326673080" sldId="265"/>
            <ac:spMk id="53" creationId="{A3728EB9-5AAD-DF40-A040-81A95AF52CF9}"/>
          </ac:spMkLst>
        </pc:spChg>
        <pc:spChg chg="add del mod">
          <ac:chgData name="A.MORIYAMA UREKA" userId="11b73b949d6476cb" providerId="LiveId" clId="{6393DBA0-5E73-DA40-94FC-C5D8E9FA6848}" dt="2023-09-11T05:49:32.104" v="5564" actId="6264"/>
          <ac:spMkLst>
            <pc:docMk/>
            <pc:sldMk cId="1326673080" sldId="265"/>
            <ac:spMk id="54" creationId="{326750F0-A0B3-6DFF-2D05-1351F1268ED1}"/>
          </ac:spMkLst>
        </pc:spChg>
      </pc:sldChg>
      <pc:sldChg chg="addSp delSp modSp mod chgLayout">
        <pc:chgData name="A.MORIYAMA UREKA" userId="11b73b949d6476cb" providerId="LiveId" clId="{6393DBA0-5E73-DA40-94FC-C5D8E9FA6848}" dt="2023-09-11T05:49:32.104" v="5564" actId="6264"/>
        <pc:sldMkLst>
          <pc:docMk/>
          <pc:sldMk cId="1357199980" sldId="266"/>
        </pc:sldMkLst>
        <pc:spChg chg="mod ord">
          <ac:chgData name="A.MORIYAMA UREKA" userId="11b73b949d6476cb" providerId="LiveId" clId="{6393DBA0-5E73-DA40-94FC-C5D8E9FA6848}" dt="2023-09-11T05:49:32.104" v="5564" actId="6264"/>
          <ac:spMkLst>
            <pc:docMk/>
            <pc:sldMk cId="1357199980" sldId="266"/>
            <ac:spMk id="2" creationId="{D1EF7EBB-F939-EB60-26E6-F0975129AACE}"/>
          </ac:spMkLst>
        </pc:spChg>
        <pc:spChg chg="mod ord">
          <ac:chgData name="A.MORIYAMA UREKA" userId="11b73b949d6476cb" providerId="LiveId" clId="{6393DBA0-5E73-DA40-94FC-C5D8E9FA6848}" dt="2023-09-11T05:49:32.104" v="5564" actId="6264"/>
          <ac:spMkLst>
            <pc:docMk/>
            <pc:sldMk cId="1357199980" sldId="266"/>
            <ac:spMk id="3" creationId="{5B134AAE-3855-1F5C-C1AB-1F4D86C8C0B5}"/>
          </ac:spMkLst>
        </pc:spChg>
        <pc:spChg chg="mod ord">
          <ac:chgData name="A.MORIYAMA UREKA" userId="11b73b949d6476cb" providerId="LiveId" clId="{6393DBA0-5E73-DA40-94FC-C5D8E9FA6848}" dt="2023-09-11T05:49:32.104" v="5564" actId="6264"/>
          <ac:spMkLst>
            <pc:docMk/>
            <pc:sldMk cId="1357199980" sldId="266"/>
            <ac:spMk id="4" creationId="{9E8DE7C1-C44B-71CD-DD18-B4EDA977561B}"/>
          </ac:spMkLst>
        </pc:spChg>
        <pc:spChg chg="mod ord">
          <ac:chgData name="A.MORIYAMA UREKA" userId="11b73b949d6476cb" providerId="LiveId" clId="{6393DBA0-5E73-DA40-94FC-C5D8E9FA6848}" dt="2023-09-11T05:49:32.104" v="5564" actId="6264"/>
          <ac:spMkLst>
            <pc:docMk/>
            <pc:sldMk cId="1357199980" sldId="266"/>
            <ac:spMk id="5" creationId="{CAE4AA93-869F-9DB1-175A-91ACAD860ADD}"/>
          </ac:spMkLst>
        </pc:spChg>
        <pc:spChg chg="mod ord">
          <ac:chgData name="A.MORIYAMA UREKA" userId="11b73b949d6476cb" providerId="LiveId" clId="{6393DBA0-5E73-DA40-94FC-C5D8E9FA6848}" dt="2023-09-11T05:49:32.104" v="5564" actId="6264"/>
          <ac:spMkLst>
            <pc:docMk/>
            <pc:sldMk cId="1357199980" sldId="266"/>
            <ac:spMk id="6" creationId="{7870D02B-EBDB-0B3D-F634-23D0196C23EA}"/>
          </ac:spMkLst>
        </pc:spChg>
        <pc:spChg chg="mod ord">
          <ac:chgData name="A.MORIYAMA UREKA" userId="11b73b949d6476cb" providerId="LiveId" clId="{6393DBA0-5E73-DA40-94FC-C5D8E9FA6848}" dt="2023-09-11T05:49:32.104" v="5564" actId="6264"/>
          <ac:spMkLst>
            <pc:docMk/>
            <pc:sldMk cId="1357199980" sldId="266"/>
            <ac:spMk id="7" creationId="{13F1E7AF-DEE7-1BEE-FA58-5F16921A3BFB}"/>
          </ac:spMkLst>
        </pc:spChg>
        <pc:spChg chg="mod ord">
          <ac:chgData name="A.MORIYAMA UREKA" userId="11b73b949d6476cb" providerId="LiveId" clId="{6393DBA0-5E73-DA40-94FC-C5D8E9FA6848}" dt="2023-09-11T05:49:32.104" v="5564" actId="6264"/>
          <ac:spMkLst>
            <pc:docMk/>
            <pc:sldMk cId="1357199980" sldId="266"/>
            <ac:spMk id="8" creationId="{EC6E7EE6-869B-1910-35AB-E141BF989C36}"/>
          </ac:spMkLst>
        </pc:spChg>
        <pc:spChg chg="mod ord">
          <ac:chgData name="A.MORIYAMA UREKA" userId="11b73b949d6476cb" providerId="LiveId" clId="{6393DBA0-5E73-DA40-94FC-C5D8E9FA6848}" dt="2023-09-11T05:49:32.104" v="5564" actId="6264"/>
          <ac:spMkLst>
            <pc:docMk/>
            <pc:sldMk cId="1357199980" sldId="266"/>
            <ac:spMk id="9" creationId="{9DE1DC77-CB20-77F4-CCE2-2D4309DD204E}"/>
          </ac:spMkLst>
        </pc:spChg>
        <pc:spChg chg="mod ord">
          <ac:chgData name="A.MORIYAMA UREKA" userId="11b73b949d6476cb" providerId="LiveId" clId="{6393DBA0-5E73-DA40-94FC-C5D8E9FA6848}" dt="2023-09-11T05:49:32.104" v="5564" actId="6264"/>
          <ac:spMkLst>
            <pc:docMk/>
            <pc:sldMk cId="1357199980" sldId="266"/>
            <ac:spMk id="10" creationId="{86CB41E9-1FEA-D1EE-D335-112514D5B078}"/>
          </ac:spMkLst>
        </pc:spChg>
        <pc:spChg chg="mod ord">
          <ac:chgData name="A.MORIYAMA UREKA" userId="11b73b949d6476cb" providerId="LiveId" clId="{6393DBA0-5E73-DA40-94FC-C5D8E9FA6848}" dt="2023-09-11T05:49:32.104" v="5564" actId="6264"/>
          <ac:spMkLst>
            <pc:docMk/>
            <pc:sldMk cId="1357199980" sldId="266"/>
            <ac:spMk id="11" creationId="{EE7D99FB-96E3-174B-4A91-97D330040087}"/>
          </ac:spMkLst>
        </pc:spChg>
        <pc:spChg chg="add del mod">
          <ac:chgData name="A.MORIYAMA UREKA" userId="11b73b949d6476cb" providerId="LiveId" clId="{6393DBA0-5E73-DA40-94FC-C5D8E9FA6848}" dt="2023-09-09T02:06:44.641" v="3272" actId="6264"/>
          <ac:spMkLst>
            <pc:docMk/>
            <pc:sldMk cId="1357199980" sldId="266"/>
            <ac:spMk id="12" creationId="{2947A94B-4386-3997-C050-F1EA43786612}"/>
          </ac:spMkLst>
        </pc:spChg>
        <pc:spChg chg="add del mod">
          <ac:chgData name="A.MORIYAMA UREKA" userId="11b73b949d6476cb" providerId="LiveId" clId="{6393DBA0-5E73-DA40-94FC-C5D8E9FA6848}" dt="2023-09-09T02:25:11.922" v="3301" actId="6264"/>
          <ac:spMkLst>
            <pc:docMk/>
            <pc:sldMk cId="1357199980" sldId="266"/>
            <ac:spMk id="12" creationId="{A9F79DA1-AA77-CEF3-C8C8-DCC3128D5069}"/>
          </ac:spMkLst>
        </pc:spChg>
        <pc:spChg chg="del">
          <ac:chgData name="A.MORIYAMA UREKA" userId="11b73b949d6476cb" providerId="LiveId" clId="{6393DBA0-5E73-DA40-94FC-C5D8E9FA6848}" dt="2023-09-09T02:06:09.628" v="3264" actId="478"/>
          <ac:spMkLst>
            <pc:docMk/>
            <pc:sldMk cId="1357199980" sldId="266"/>
            <ac:spMk id="13" creationId="{55230D91-8F02-7B96-5AE9-00A2C5BABFB1}"/>
          </ac:spMkLst>
        </pc:spChg>
        <pc:spChg chg="add del mod">
          <ac:chgData name="A.MORIYAMA UREKA" userId="11b73b949d6476cb" providerId="LiveId" clId="{6393DBA0-5E73-DA40-94FC-C5D8E9FA6848}" dt="2023-09-09T02:25:11.922" v="3301" actId="6264"/>
          <ac:spMkLst>
            <pc:docMk/>
            <pc:sldMk cId="1357199980" sldId="266"/>
            <ac:spMk id="13" creationId="{DD2D9059-C699-2571-AA06-AD7C0F4AD2FB}"/>
          </ac:spMkLst>
        </pc:spChg>
        <pc:spChg chg="add del mod">
          <ac:chgData name="A.MORIYAMA UREKA" userId="11b73b949d6476cb" providerId="LiveId" clId="{6393DBA0-5E73-DA40-94FC-C5D8E9FA6848}" dt="2023-09-09T02:06:44.641" v="3272" actId="6264"/>
          <ac:spMkLst>
            <pc:docMk/>
            <pc:sldMk cId="1357199980" sldId="266"/>
            <ac:spMk id="14" creationId="{26BE1816-D812-56D7-5DD1-9B7DA42847EB}"/>
          </ac:spMkLst>
        </pc:spChg>
        <pc:spChg chg="add del mod">
          <ac:chgData name="A.MORIYAMA UREKA" userId="11b73b949d6476cb" providerId="LiveId" clId="{6393DBA0-5E73-DA40-94FC-C5D8E9FA6848}" dt="2023-09-09T02:25:11.922" v="3301" actId="6264"/>
          <ac:spMkLst>
            <pc:docMk/>
            <pc:sldMk cId="1357199980" sldId="266"/>
            <ac:spMk id="14" creationId="{95623DF2-4F11-35D3-46B5-86FA0E2F1566}"/>
          </ac:spMkLst>
        </pc:spChg>
        <pc:spChg chg="add del mod">
          <ac:chgData name="A.MORIYAMA UREKA" userId="11b73b949d6476cb" providerId="LiveId" clId="{6393DBA0-5E73-DA40-94FC-C5D8E9FA6848}" dt="2023-09-09T02:25:11.922" v="3301" actId="6264"/>
          <ac:spMkLst>
            <pc:docMk/>
            <pc:sldMk cId="1357199980" sldId="266"/>
            <ac:spMk id="15" creationId="{C2915FF9-4C7C-C9A4-F956-C2B4C37D8C64}"/>
          </ac:spMkLst>
        </pc:spChg>
        <pc:spChg chg="add del mod">
          <ac:chgData name="A.MORIYAMA UREKA" userId="11b73b949d6476cb" providerId="LiveId" clId="{6393DBA0-5E73-DA40-94FC-C5D8E9FA6848}" dt="2023-09-09T02:06:44.641" v="3272" actId="6264"/>
          <ac:spMkLst>
            <pc:docMk/>
            <pc:sldMk cId="1357199980" sldId="266"/>
            <ac:spMk id="15" creationId="{C5D9824C-65A8-D084-706F-C96670F3785F}"/>
          </ac:spMkLst>
        </pc:spChg>
        <pc:spChg chg="add del mod">
          <ac:chgData name="A.MORIYAMA UREKA" userId="11b73b949d6476cb" providerId="LiveId" clId="{6393DBA0-5E73-DA40-94FC-C5D8E9FA6848}" dt="2023-09-09T02:25:11.922" v="3301" actId="6264"/>
          <ac:spMkLst>
            <pc:docMk/>
            <pc:sldMk cId="1357199980" sldId="266"/>
            <ac:spMk id="16" creationId="{05B1DAD3-0018-252E-5434-EE5CD98188C1}"/>
          </ac:spMkLst>
        </pc:spChg>
        <pc:spChg chg="add del mod">
          <ac:chgData name="A.MORIYAMA UREKA" userId="11b73b949d6476cb" providerId="LiveId" clId="{6393DBA0-5E73-DA40-94FC-C5D8E9FA6848}" dt="2023-09-09T02:06:44.641" v="3272" actId="6264"/>
          <ac:spMkLst>
            <pc:docMk/>
            <pc:sldMk cId="1357199980" sldId="266"/>
            <ac:spMk id="16" creationId="{728918DF-D286-D789-0499-E6E17EE9AECE}"/>
          </ac:spMkLst>
        </pc:spChg>
        <pc:spChg chg="add del mod">
          <ac:chgData name="A.MORIYAMA UREKA" userId="11b73b949d6476cb" providerId="LiveId" clId="{6393DBA0-5E73-DA40-94FC-C5D8E9FA6848}" dt="2023-09-09T02:25:11.922" v="3301" actId="6264"/>
          <ac:spMkLst>
            <pc:docMk/>
            <pc:sldMk cId="1357199980" sldId="266"/>
            <ac:spMk id="17" creationId="{1FF033C3-B228-83CB-4A6B-D7D737DE4FDF}"/>
          </ac:spMkLst>
        </pc:spChg>
        <pc:spChg chg="add del mod">
          <ac:chgData name="A.MORIYAMA UREKA" userId="11b73b949d6476cb" providerId="LiveId" clId="{6393DBA0-5E73-DA40-94FC-C5D8E9FA6848}" dt="2023-09-09T02:06:44.641" v="3272" actId="6264"/>
          <ac:spMkLst>
            <pc:docMk/>
            <pc:sldMk cId="1357199980" sldId="266"/>
            <ac:spMk id="17" creationId="{DA763BAF-A78A-C417-44C4-AEF36FE57F70}"/>
          </ac:spMkLst>
        </pc:spChg>
        <pc:spChg chg="add del mod">
          <ac:chgData name="A.MORIYAMA UREKA" userId="11b73b949d6476cb" providerId="LiveId" clId="{6393DBA0-5E73-DA40-94FC-C5D8E9FA6848}" dt="2023-09-09T02:06:44.641" v="3272" actId="6264"/>
          <ac:spMkLst>
            <pc:docMk/>
            <pc:sldMk cId="1357199980" sldId="266"/>
            <ac:spMk id="18" creationId="{443FDC3B-862D-4125-C74D-C3AA517E20E7}"/>
          </ac:spMkLst>
        </pc:spChg>
        <pc:spChg chg="add del mod">
          <ac:chgData name="A.MORIYAMA UREKA" userId="11b73b949d6476cb" providerId="LiveId" clId="{6393DBA0-5E73-DA40-94FC-C5D8E9FA6848}" dt="2023-09-09T02:25:11.922" v="3301" actId="6264"/>
          <ac:spMkLst>
            <pc:docMk/>
            <pc:sldMk cId="1357199980" sldId="266"/>
            <ac:spMk id="18" creationId="{F608E8B5-70DB-947C-F632-BD8DEB27FD3A}"/>
          </ac:spMkLst>
        </pc:spChg>
        <pc:spChg chg="add del mod">
          <ac:chgData name="A.MORIYAMA UREKA" userId="11b73b949d6476cb" providerId="LiveId" clId="{6393DBA0-5E73-DA40-94FC-C5D8E9FA6848}" dt="2023-09-09T02:06:44.641" v="3272" actId="6264"/>
          <ac:spMkLst>
            <pc:docMk/>
            <pc:sldMk cId="1357199980" sldId="266"/>
            <ac:spMk id="19" creationId="{C02E6CAD-9537-8278-B4FB-B5F4C4B300BC}"/>
          </ac:spMkLst>
        </pc:spChg>
        <pc:spChg chg="add del mod">
          <ac:chgData name="A.MORIYAMA UREKA" userId="11b73b949d6476cb" providerId="LiveId" clId="{6393DBA0-5E73-DA40-94FC-C5D8E9FA6848}" dt="2023-09-09T02:25:11.922" v="3301" actId="6264"/>
          <ac:spMkLst>
            <pc:docMk/>
            <pc:sldMk cId="1357199980" sldId="266"/>
            <ac:spMk id="19" creationId="{CC70524D-78D0-8486-DAC5-5155033F1B04}"/>
          </ac:spMkLst>
        </pc:spChg>
        <pc:spChg chg="add del mod">
          <ac:chgData name="A.MORIYAMA UREKA" userId="11b73b949d6476cb" providerId="LiveId" clId="{6393DBA0-5E73-DA40-94FC-C5D8E9FA6848}" dt="2023-09-09T02:25:11.922" v="3301" actId="6264"/>
          <ac:spMkLst>
            <pc:docMk/>
            <pc:sldMk cId="1357199980" sldId="266"/>
            <ac:spMk id="20" creationId="{09E9CE71-FAFA-4E02-F8FB-EC39D164AC67}"/>
          </ac:spMkLst>
        </pc:spChg>
        <pc:spChg chg="add del mod">
          <ac:chgData name="A.MORIYAMA UREKA" userId="11b73b949d6476cb" providerId="LiveId" clId="{6393DBA0-5E73-DA40-94FC-C5D8E9FA6848}" dt="2023-09-09T02:06:44.641" v="3272" actId="6264"/>
          <ac:spMkLst>
            <pc:docMk/>
            <pc:sldMk cId="1357199980" sldId="266"/>
            <ac:spMk id="20" creationId="{56662574-914F-72F9-F588-3A4B3209BBFA}"/>
          </ac:spMkLst>
        </pc:spChg>
        <pc:spChg chg="add del mod">
          <ac:chgData name="A.MORIYAMA UREKA" userId="11b73b949d6476cb" providerId="LiveId" clId="{6393DBA0-5E73-DA40-94FC-C5D8E9FA6848}" dt="2023-09-09T02:06:44.641" v="3272" actId="6264"/>
          <ac:spMkLst>
            <pc:docMk/>
            <pc:sldMk cId="1357199980" sldId="266"/>
            <ac:spMk id="21" creationId="{7E1EE2A8-23F4-0594-373B-21D7855E77C1}"/>
          </ac:spMkLst>
        </pc:spChg>
        <pc:spChg chg="add del mod">
          <ac:chgData name="A.MORIYAMA UREKA" userId="11b73b949d6476cb" providerId="LiveId" clId="{6393DBA0-5E73-DA40-94FC-C5D8E9FA6848}" dt="2023-09-09T02:25:11.922" v="3301" actId="6264"/>
          <ac:spMkLst>
            <pc:docMk/>
            <pc:sldMk cId="1357199980" sldId="266"/>
            <ac:spMk id="21" creationId="{CD655BE7-F494-E45F-83AD-A9506B566456}"/>
          </ac:spMkLst>
        </pc:spChg>
        <pc:spChg chg="add del mod">
          <ac:chgData name="A.MORIYAMA UREKA" userId="11b73b949d6476cb" providerId="LiveId" clId="{6393DBA0-5E73-DA40-94FC-C5D8E9FA6848}" dt="2023-09-09T02:25:12.846" v="3302" actId="6264"/>
          <ac:spMkLst>
            <pc:docMk/>
            <pc:sldMk cId="1357199980" sldId="266"/>
            <ac:spMk id="22" creationId="{75EF299C-D2F6-37FB-9802-2374E6A51481}"/>
          </ac:spMkLst>
        </pc:spChg>
        <pc:spChg chg="add del mod">
          <ac:chgData name="A.MORIYAMA UREKA" userId="11b73b949d6476cb" providerId="LiveId" clId="{6393DBA0-5E73-DA40-94FC-C5D8E9FA6848}" dt="2023-09-09T02:06:44.641" v="3272" actId="6264"/>
          <ac:spMkLst>
            <pc:docMk/>
            <pc:sldMk cId="1357199980" sldId="266"/>
            <ac:spMk id="22" creationId="{ABE96367-EF5E-E785-D730-6589E6807F39}"/>
          </ac:spMkLst>
        </pc:spChg>
        <pc:spChg chg="add del mod">
          <ac:chgData name="A.MORIYAMA UREKA" userId="11b73b949d6476cb" providerId="LiveId" clId="{6393DBA0-5E73-DA40-94FC-C5D8E9FA6848}" dt="2023-09-09T02:07:11.936" v="3274" actId="6264"/>
          <ac:spMkLst>
            <pc:docMk/>
            <pc:sldMk cId="1357199980" sldId="266"/>
            <ac:spMk id="23" creationId="{CECECDFC-4BBE-63E1-D29C-BEE6959EA013}"/>
          </ac:spMkLst>
        </pc:spChg>
        <pc:spChg chg="add del mod">
          <ac:chgData name="A.MORIYAMA UREKA" userId="11b73b949d6476cb" providerId="LiveId" clId="{6393DBA0-5E73-DA40-94FC-C5D8E9FA6848}" dt="2023-09-09T02:25:12.846" v="3302" actId="6264"/>
          <ac:spMkLst>
            <pc:docMk/>
            <pc:sldMk cId="1357199980" sldId="266"/>
            <ac:spMk id="23" creationId="{F5EF529A-9457-1861-66D1-F05B2B4AF287}"/>
          </ac:spMkLst>
        </pc:spChg>
        <pc:spChg chg="add del mod">
          <ac:chgData name="A.MORIYAMA UREKA" userId="11b73b949d6476cb" providerId="LiveId" clId="{6393DBA0-5E73-DA40-94FC-C5D8E9FA6848}" dt="2023-09-09T02:25:12.846" v="3302" actId="6264"/>
          <ac:spMkLst>
            <pc:docMk/>
            <pc:sldMk cId="1357199980" sldId="266"/>
            <ac:spMk id="24" creationId="{138D141F-3C46-C4AC-C48B-E0BB02402BE7}"/>
          </ac:spMkLst>
        </pc:spChg>
        <pc:spChg chg="add del mod">
          <ac:chgData name="A.MORIYAMA UREKA" userId="11b73b949d6476cb" providerId="LiveId" clId="{6393DBA0-5E73-DA40-94FC-C5D8E9FA6848}" dt="2023-09-09T02:07:11.936" v="3274" actId="6264"/>
          <ac:spMkLst>
            <pc:docMk/>
            <pc:sldMk cId="1357199980" sldId="266"/>
            <ac:spMk id="24" creationId="{5ABF171F-F19F-5190-2EA2-86374AE0F001}"/>
          </ac:spMkLst>
        </pc:spChg>
        <pc:spChg chg="add del mod">
          <ac:chgData name="A.MORIYAMA UREKA" userId="11b73b949d6476cb" providerId="LiveId" clId="{6393DBA0-5E73-DA40-94FC-C5D8E9FA6848}" dt="2023-09-09T02:25:12.846" v="3302" actId="6264"/>
          <ac:spMkLst>
            <pc:docMk/>
            <pc:sldMk cId="1357199980" sldId="266"/>
            <ac:spMk id="25" creationId="{D88B6069-1D12-7771-1598-58D13FB85626}"/>
          </ac:spMkLst>
        </pc:spChg>
        <pc:spChg chg="add del mod">
          <ac:chgData name="A.MORIYAMA UREKA" userId="11b73b949d6476cb" providerId="LiveId" clId="{6393DBA0-5E73-DA40-94FC-C5D8E9FA6848}" dt="2023-09-09T02:07:11.936" v="3274" actId="6264"/>
          <ac:spMkLst>
            <pc:docMk/>
            <pc:sldMk cId="1357199980" sldId="266"/>
            <ac:spMk id="25" creationId="{E7D49F82-E1C7-7D38-9154-82D76B50E251}"/>
          </ac:spMkLst>
        </pc:spChg>
        <pc:spChg chg="add del mod">
          <ac:chgData name="A.MORIYAMA UREKA" userId="11b73b949d6476cb" providerId="LiveId" clId="{6393DBA0-5E73-DA40-94FC-C5D8E9FA6848}" dt="2023-09-09T02:25:12.846" v="3302" actId="6264"/>
          <ac:spMkLst>
            <pc:docMk/>
            <pc:sldMk cId="1357199980" sldId="266"/>
            <ac:spMk id="26" creationId="{66BD3DAE-1F77-12B1-9089-B6D1CB5A2850}"/>
          </ac:spMkLst>
        </pc:spChg>
        <pc:spChg chg="add del mod">
          <ac:chgData name="A.MORIYAMA UREKA" userId="11b73b949d6476cb" providerId="LiveId" clId="{6393DBA0-5E73-DA40-94FC-C5D8E9FA6848}" dt="2023-09-09T02:07:11.936" v="3274" actId="6264"/>
          <ac:spMkLst>
            <pc:docMk/>
            <pc:sldMk cId="1357199980" sldId="266"/>
            <ac:spMk id="26" creationId="{AA5B8A27-1E40-55BF-61E6-58E207947FED}"/>
          </ac:spMkLst>
        </pc:spChg>
        <pc:spChg chg="add del mod">
          <ac:chgData name="A.MORIYAMA UREKA" userId="11b73b949d6476cb" providerId="LiveId" clId="{6393DBA0-5E73-DA40-94FC-C5D8E9FA6848}" dt="2023-09-09T02:07:11.936" v="3274" actId="6264"/>
          <ac:spMkLst>
            <pc:docMk/>
            <pc:sldMk cId="1357199980" sldId="266"/>
            <ac:spMk id="27" creationId="{445FFE2E-E6BE-2330-9F85-342083AE655E}"/>
          </ac:spMkLst>
        </pc:spChg>
        <pc:spChg chg="add del mod">
          <ac:chgData name="A.MORIYAMA UREKA" userId="11b73b949d6476cb" providerId="LiveId" clId="{6393DBA0-5E73-DA40-94FC-C5D8E9FA6848}" dt="2023-09-09T02:25:12.846" v="3302" actId="6264"/>
          <ac:spMkLst>
            <pc:docMk/>
            <pc:sldMk cId="1357199980" sldId="266"/>
            <ac:spMk id="27" creationId="{B2AF1894-32CF-36D5-283E-9087D7DC96A0}"/>
          </ac:spMkLst>
        </pc:spChg>
        <pc:spChg chg="add del mod">
          <ac:chgData name="A.MORIYAMA UREKA" userId="11b73b949d6476cb" providerId="LiveId" clId="{6393DBA0-5E73-DA40-94FC-C5D8E9FA6848}" dt="2023-09-09T02:07:11.936" v="3274" actId="6264"/>
          <ac:spMkLst>
            <pc:docMk/>
            <pc:sldMk cId="1357199980" sldId="266"/>
            <ac:spMk id="28" creationId="{3B9F6979-5FFC-A750-89AF-D28D633A377B}"/>
          </ac:spMkLst>
        </pc:spChg>
        <pc:spChg chg="add del mod">
          <ac:chgData name="A.MORIYAMA UREKA" userId="11b73b949d6476cb" providerId="LiveId" clId="{6393DBA0-5E73-DA40-94FC-C5D8E9FA6848}" dt="2023-09-09T02:25:12.846" v="3302" actId="6264"/>
          <ac:spMkLst>
            <pc:docMk/>
            <pc:sldMk cId="1357199980" sldId="266"/>
            <ac:spMk id="28" creationId="{A86BA86B-B7FD-2CFB-E17C-4EEAD786A7D2}"/>
          </ac:spMkLst>
        </pc:spChg>
        <pc:spChg chg="add del mod">
          <ac:chgData name="A.MORIYAMA UREKA" userId="11b73b949d6476cb" providerId="LiveId" clId="{6393DBA0-5E73-DA40-94FC-C5D8E9FA6848}" dt="2023-09-09T02:07:11.936" v="3274" actId="6264"/>
          <ac:spMkLst>
            <pc:docMk/>
            <pc:sldMk cId="1357199980" sldId="266"/>
            <ac:spMk id="29" creationId="{C3C41E9C-11BB-6442-5FDD-8BFC377220D8}"/>
          </ac:spMkLst>
        </pc:spChg>
        <pc:spChg chg="add del mod">
          <ac:chgData name="A.MORIYAMA UREKA" userId="11b73b949d6476cb" providerId="LiveId" clId="{6393DBA0-5E73-DA40-94FC-C5D8E9FA6848}" dt="2023-09-09T02:25:12.846" v="3302" actId="6264"/>
          <ac:spMkLst>
            <pc:docMk/>
            <pc:sldMk cId="1357199980" sldId="266"/>
            <ac:spMk id="29" creationId="{E1A23F97-E754-DD22-D07D-E8B45A8F3692}"/>
          </ac:spMkLst>
        </pc:spChg>
        <pc:spChg chg="add del mod">
          <ac:chgData name="A.MORIYAMA UREKA" userId="11b73b949d6476cb" providerId="LiveId" clId="{6393DBA0-5E73-DA40-94FC-C5D8E9FA6848}" dt="2023-09-09T02:25:12.846" v="3302" actId="6264"/>
          <ac:spMkLst>
            <pc:docMk/>
            <pc:sldMk cId="1357199980" sldId="266"/>
            <ac:spMk id="30" creationId="{CAAED782-40E7-C4FD-2E81-B65BA2AF305A}"/>
          </ac:spMkLst>
        </pc:spChg>
        <pc:spChg chg="add del mod">
          <ac:chgData name="A.MORIYAMA UREKA" userId="11b73b949d6476cb" providerId="LiveId" clId="{6393DBA0-5E73-DA40-94FC-C5D8E9FA6848}" dt="2023-09-09T02:07:11.936" v="3274" actId="6264"/>
          <ac:spMkLst>
            <pc:docMk/>
            <pc:sldMk cId="1357199980" sldId="266"/>
            <ac:spMk id="30" creationId="{D1EA4C87-980E-F05D-5DB6-A23C32904543}"/>
          </ac:spMkLst>
        </pc:spChg>
        <pc:spChg chg="add del mod">
          <ac:chgData name="A.MORIYAMA UREKA" userId="11b73b949d6476cb" providerId="LiveId" clId="{6393DBA0-5E73-DA40-94FC-C5D8E9FA6848}" dt="2023-09-09T02:07:11.936" v="3274" actId="6264"/>
          <ac:spMkLst>
            <pc:docMk/>
            <pc:sldMk cId="1357199980" sldId="266"/>
            <ac:spMk id="31" creationId="{7E727CC5-2DBF-D149-6A9C-DDE7B1E1F448}"/>
          </ac:spMkLst>
        </pc:spChg>
        <pc:spChg chg="add del mod">
          <ac:chgData name="A.MORIYAMA UREKA" userId="11b73b949d6476cb" providerId="LiveId" clId="{6393DBA0-5E73-DA40-94FC-C5D8E9FA6848}" dt="2023-09-09T02:25:12.846" v="3302" actId="6264"/>
          <ac:spMkLst>
            <pc:docMk/>
            <pc:sldMk cId="1357199980" sldId="266"/>
            <ac:spMk id="31" creationId="{97B9C3E2-9A00-6996-6589-818F9D577C93}"/>
          </ac:spMkLst>
        </pc:spChg>
        <pc:spChg chg="add del mod">
          <ac:chgData name="A.MORIYAMA UREKA" userId="11b73b949d6476cb" providerId="LiveId" clId="{6393DBA0-5E73-DA40-94FC-C5D8E9FA6848}" dt="2023-09-09T02:07:11.936" v="3274" actId="6264"/>
          <ac:spMkLst>
            <pc:docMk/>
            <pc:sldMk cId="1357199980" sldId="266"/>
            <ac:spMk id="32" creationId="{4F606AEB-1F5C-8229-92C3-039AF72FEF43}"/>
          </ac:spMkLst>
        </pc:spChg>
        <pc:spChg chg="add mod ord">
          <ac:chgData name="A.MORIYAMA UREKA" userId="11b73b949d6476cb" providerId="LiveId" clId="{6393DBA0-5E73-DA40-94FC-C5D8E9FA6848}" dt="2023-09-11T05:49:32.104" v="5564" actId="6264"/>
          <ac:spMkLst>
            <pc:docMk/>
            <pc:sldMk cId="1357199980" sldId="266"/>
            <ac:spMk id="32" creationId="{D83ED2EB-8400-A415-EA4A-766441657F89}"/>
          </ac:spMkLst>
        </pc:spChg>
        <pc:spChg chg="add del mod">
          <ac:chgData name="A.MORIYAMA UREKA" userId="11b73b949d6476cb" providerId="LiveId" clId="{6393DBA0-5E73-DA40-94FC-C5D8E9FA6848}" dt="2023-09-11T05:49:30.761" v="5563" actId="6264"/>
          <ac:spMkLst>
            <pc:docMk/>
            <pc:sldMk cId="1357199980" sldId="266"/>
            <ac:spMk id="33" creationId="{551F4CF9-D735-5967-9914-C948FCCDB3EA}"/>
          </ac:spMkLst>
        </pc:spChg>
        <pc:spChg chg="add del mod">
          <ac:chgData name="A.MORIYAMA UREKA" userId="11b73b949d6476cb" providerId="LiveId" clId="{6393DBA0-5E73-DA40-94FC-C5D8E9FA6848}" dt="2023-09-11T05:49:30.761" v="5563" actId="6264"/>
          <ac:spMkLst>
            <pc:docMk/>
            <pc:sldMk cId="1357199980" sldId="266"/>
            <ac:spMk id="34" creationId="{32736BB3-187E-84B5-75D5-431E2BC4FB09}"/>
          </ac:spMkLst>
        </pc:spChg>
        <pc:spChg chg="add del mod">
          <ac:chgData name="A.MORIYAMA UREKA" userId="11b73b949d6476cb" providerId="LiveId" clId="{6393DBA0-5E73-DA40-94FC-C5D8E9FA6848}" dt="2023-09-11T05:49:30.761" v="5563" actId="6264"/>
          <ac:spMkLst>
            <pc:docMk/>
            <pc:sldMk cId="1357199980" sldId="266"/>
            <ac:spMk id="35" creationId="{22A9D63B-A2B7-1704-2EA8-54BC866ED7B7}"/>
          </ac:spMkLst>
        </pc:spChg>
        <pc:spChg chg="add del mod">
          <ac:chgData name="A.MORIYAMA UREKA" userId="11b73b949d6476cb" providerId="LiveId" clId="{6393DBA0-5E73-DA40-94FC-C5D8E9FA6848}" dt="2023-09-11T05:49:30.761" v="5563" actId="6264"/>
          <ac:spMkLst>
            <pc:docMk/>
            <pc:sldMk cId="1357199980" sldId="266"/>
            <ac:spMk id="36" creationId="{E8B93E94-DDF3-6C7C-9AE9-BA0EB5C2329E}"/>
          </ac:spMkLst>
        </pc:spChg>
        <pc:spChg chg="add del mod">
          <ac:chgData name="A.MORIYAMA UREKA" userId="11b73b949d6476cb" providerId="LiveId" clId="{6393DBA0-5E73-DA40-94FC-C5D8E9FA6848}" dt="2023-09-11T05:49:30.761" v="5563" actId="6264"/>
          <ac:spMkLst>
            <pc:docMk/>
            <pc:sldMk cId="1357199980" sldId="266"/>
            <ac:spMk id="37" creationId="{6CFF0EA4-7D3B-C3B7-CA20-AAF5B5CC1DB0}"/>
          </ac:spMkLst>
        </pc:spChg>
        <pc:spChg chg="add del mod">
          <ac:chgData name="A.MORIYAMA UREKA" userId="11b73b949d6476cb" providerId="LiveId" clId="{6393DBA0-5E73-DA40-94FC-C5D8E9FA6848}" dt="2023-09-11T05:49:30.761" v="5563" actId="6264"/>
          <ac:spMkLst>
            <pc:docMk/>
            <pc:sldMk cId="1357199980" sldId="266"/>
            <ac:spMk id="38" creationId="{AD8E05DF-422D-F6F0-51DA-9FEC9A32DE94}"/>
          </ac:spMkLst>
        </pc:spChg>
        <pc:spChg chg="add del mod">
          <ac:chgData name="A.MORIYAMA UREKA" userId="11b73b949d6476cb" providerId="LiveId" clId="{6393DBA0-5E73-DA40-94FC-C5D8E9FA6848}" dt="2023-09-11T05:49:30.761" v="5563" actId="6264"/>
          <ac:spMkLst>
            <pc:docMk/>
            <pc:sldMk cId="1357199980" sldId="266"/>
            <ac:spMk id="39" creationId="{B2F8EB9B-70F8-0DCD-4574-5E64196E9590}"/>
          </ac:spMkLst>
        </pc:spChg>
        <pc:spChg chg="add del mod">
          <ac:chgData name="A.MORIYAMA UREKA" userId="11b73b949d6476cb" providerId="LiveId" clId="{6393DBA0-5E73-DA40-94FC-C5D8E9FA6848}" dt="2023-09-11T05:49:30.761" v="5563" actId="6264"/>
          <ac:spMkLst>
            <pc:docMk/>
            <pc:sldMk cId="1357199980" sldId="266"/>
            <ac:spMk id="40" creationId="{963128EE-3C02-7BEC-0654-B1A84D0EB8CE}"/>
          </ac:spMkLst>
        </pc:spChg>
        <pc:spChg chg="add del mod">
          <ac:chgData name="A.MORIYAMA UREKA" userId="11b73b949d6476cb" providerId="LiveId" clId="{6393DBA0-5E73-DA40-94FC-C5D8E9FA6848}" dt="2023-09-11T05:49:30.761" v="5563" actId="6264"/>
          <ac:spMkLst>
            <pc:docMk/>
            <pc:sldMk cId="1357199980" sldId="266"/>
            <ac:spMk id="41" creationId="{16F98697-9B49-BC28-4BB8-78AD38767B4C}"/>
          </ac:spMkLst>
        </pc:spChg>
        <pc:spChg chg="add del mod">
          <ac:chgData name="A.MORIYAMA UREKA" userId="11b73b949d6476cb" providerId="LiveId" clId="{6393DBA0-5E73-DA40-94FC-C5D8E9FA6848}" dt="2023-09-11T05:49:30.761" v="5563" actId="6264"/>
          <ac:spMkLst>
            <pc:docMk/>
            <pc:sldMk cId="1357199980" sldId="266"/>
            <ac:spMk id="42" creationId="{7B02A248-8DDF-93D4-4F11-D99DED9C23DA}"/>
          </ac:spMkLst>
        </pc:spChg>
        <pc:spChg chg="add del mod">
          <ac:chgData name="A.MORIYAMA UREKA" userId="11b73b949d6476cb" providerId="LiveId" clId="{6393DBA0-5E73-DA40-94FC-C5D8E9FA6848}" dt="2023-09-11T05:49:30.761" v="5563" actId="6264"/>
          <ac:spMkLst>
            <pc:docMk/>
            <pc:sldMk cId="1357199980" sldId="266"/>
            <ac:spMk id="43" creationId="{85640FC2-4311-0DF8-DF94-89E9BF256BDE}"/>
          </ac:spMkLst>
        </pc:spChg>
        <pc:spChg chg="add del mod">
          <ac:chgData name="A.MORIYAMA UREKA" userId="11b73b949d6476cb" providerId="LiveId" clId="{6393DBA0-5E73-DA40-94FC-C5D8E9FA6848}" dt="2023-09-11T05:49:32.104" v="5564" actId="6264"/>
          <ac:spMkLst>
            <pc:docMk/>
            <pc:sldMk cId="1357199980" sldId="266"/>
            <ac:spMk id="44" creationId="{64A37EE0-3C5A-237E-8A44-A6F55F089312}"/>
          </ac:spMkLst>
        </pc:spChg>
        <pc:spChg chg="add del mod">
          <ac:chgData name="A.MORIYAMA UREKA" userId="11b73b949d6476cb" providerId="LiveId" clId="{6393DBA0-5E73-DA40-94FC-C5D8E9FA6848}" dt="2023-09-11T05:49:32.104" v="5564" actId="6264"/>
          <ac:spMkLst>
            <pc:docMk/>
            <pc:sldMk cId="1357199980" sldId="266"/>
            <ac:spMk id="45" creationId="{3177492C-FA6B-A2DB-CE67-BB5C1022FAEE}"/>
          </ac:spMkLst>
        </pc:spChg>
        <pc:spChg chg="add del mod">
          <ac:chgData name="A.MORIYAMA UREKA" userId="11b73b949d6476cb" providerId="LiveId" clId="{6393DBA0-5E73-DA40-94FC-C5D8E9FA6848}" dt="2023-09-11T05:49:32.104" v="5564" actId="6264"/>
          <ac:spMkLst>
            <pc:docMk/>
            <pc:sldMk cId="1357199980" sldId="266"/>
            <ac:spMk id="46" creationId="{ADBD40A8-1F56-ED53-2DCD-5BA6AB26EB25}"/>
          </ac:spMkLst>
        </pc:spChg>
        <pc:spChg chg="add del mod">
          <ac:chgData name="A.MORIYAMA UREKA" userId="11b73b949d6476cb" providerId="LiveId" clId="{6393DBA0-5E73-DA40-94FC-C5D8E9FA6848}" dt="2023-09-11T05:49:32.104" v="5564" actId="6264"/>
          <ac:spMkLst>
            <pc:docMk/>
            <pc:sldMk cId="1357199980" sldId="266"/>
            <ac:spMk id="47" creationId="{84FD5D36-93E5-8C3C-D427-CACC82484895}"/>
          </ac:spMkLst>
        </pc:spChg>
        <pc:spChg chg="add del mod">
          <ac:chgData name="A.MORIYAMA UREKA" userId="11b73b949d6476cb" providerId="LiveId" clId="{6393DBA0-5E73-DA40-94FC-C5D8E9FA6848}" dt="2023-09-11T05:49:32.104" v="5564" actId="6264"/>
          <ac:spMkLst>
            <pc:docMk/>
            <pc:sldMk cId="1357199980" sldId="266"/>
            <ac:spMk id="48" creationId="{1BB9332D-E963-9D7B-6E08-1732022B4FA8}"/>
          </ac:spMkLst>
        </pc:spChg>
        <pc:spChg chg="add del mod">
          <ac:chgData name="A.MORIYAMA UREKA" userId="11b73b949d6476cb" providerId="LiveId" clId="{6393DBA0-5E73-DA40-94FC-C5D8E9FA6848}" dt="2023-09-11T05:49:32.104" v="5564" actId="6264"/>
          <ac:spMkLst>
            <pc:docMk/>
            <pc:sldMk cId="1357199980" sldId="266"/>
            <ac:spMk id="49" creationId="{82E6B08E-C2BC-AB49-8207-B2FD5936004D}"/>
          </ac:spMkLst>
        </pc:spChg>
        <pc:spChg chg="add del mod">
          <ac:chgData name="A.MORIYAMA UREKA" userId="11b73b949d6476cb" providerId="LiveId" clId="{6393DBA0-5E73-DA40-94FC-C5D8E9FA6848}" dt="2023-09-11T05:49:32.104" v="5564" actId="6264"/>
          <ac:spMkLst>
            <pc:docMk/>
            <pc:sldMk cId="1357199980" sldId="266"/>
            <ac:spMk id="50" creationId="{93796160-9C19-0F92-E3CC-014A7FAD6D12}"/>
          </ac:spMkLst>
        </pc:spChg>
        <pc:spChg chg="add del mod">
          <ac:chgData name="A.MORIYAMA UREKA" userId="11b73b949d6476cb" providerId="LiveId" clId="{6393DBA0-5E73-DA40-94FC-C5D8E9FA6848}" dt="2023-09-11T05:49:32.104" v="5564" actId="6264"/>
          <ac:spMkLst>
            <pc:docMk/>
            <pc:sldMk cId="1357199980" sldId="266"/>
            <ac:spMk id="51" creationId="{01ED1D86-500A-4055-91F3-C019D448DBD6}"/>
          </ac:spMkLst>
        </pc:spChg>
        <pc:spChg chg="add del mod">
          <ac:chgData name="A.MORIYAMA UREKA" userId="11b73b949d6476cb" providerId="LiveId" clId="{6393DBA0-5E73-DA40-94FC-C5D8E9FA6848}" dt="2023-09-11T05:49:32.104" v="5564" actId="6264"/>
          <ac:spMkLst>
            <pc:docMk/>
            <pc:sldMk cId="1357199980" sldId="266"/>
            <ac:spMk id="52" creationId="{9C7AAB76-04B2-9A7A-F85D-26BAEC6BECE5}"/>
          </ac:spMkLst>
        </pc:spChg>
        <pc:spChg chg="add del mod">
          <ac:chgData name="A.MORIYAMA UREKA" userId="11b73b949d6476cb" providerId="LiveId" clId="{6393DBA0-5E73-DA40-94FC-C5D8E9FA6848}" dt="2023-09-11T05:49:32.104" v="5564" actId="6264"/>
          <ac:spMkLst>
            <pc:docMk/>
            <pc:sldMk cId="1357199980" sldId="266"/>
            <ac:spMk id="53" creationId="{6C943C4E-A506-8C58-4C29-A0D39A0DFF05}"/>
          </ac:spMkLst>
        </pc:spChg>
        <pc:spChg chg="add del mod">
          <ac:chgData name="A.MORIYAMA UREKA" userId="11b73b949d6476cb" providerId="LiveId" clId="{6393DBA0-5E73-DA40-94FC-C5D8E9FA6848}" dt="2023-09-11T05:49:32.104" v="5564" actId="6264"/>
          <ac:spMkLst>
            <pc:docMk/>
            <pc:sldMk cId="1357199980" sldId="266"/>
            <ac:spMk id="54" creationId="{CD5C8DEE-99FE-785A-350D-7F511B9789F2}"/>
          </ac:spMkLst>
        </pc:spChg>
      </pc:sldChg>
      <pc:sldChg chg="addSp delSp modSp mod ord chgLayout">
        <pc:chgData name="A.MORIYAMA UREKA" userId="11b73b949d6476cb" providerId="LiveId" clId="{6393DBA0-5E73-DA40-94FC-C5D8E9FA6848}" dt="2023-09-15T06:32:45.498" v="10426" actId="20577"/>
        <pc:sldMkLst>
          <pc:docMk/>
          <pc:sldMk cId="3639184792" sldId="267"/>
        </pc:sldMkLst>
        <pc:spChg chg="mod ord">
          <ac:chgData name="A.MORIYAMA UREKA" userId="11b73b949d6476cb" providerId="LiveId" clId="{6393DBA0-5E73-DA40-94FC-C5D8E9FA6848}" dt="2023-09-11T05:49:32.104" v="5564" actId="6264"/>
          <ac:spMkLst>
            <pc:docMk/>
            <pc:sldMk cId="3639184792" sldId="267"/>
            <ac:spMk id="2" creationId="{D1EF7EBB-F939-EB60-26E6-F0975129AACE}"/>
          </ac:spMkLst>
        </pc:spChg>
        <pc:spChg chg="mod ord">
          <ac:chgData name="A.MORIYAMA UREKA" userId="11b73b949d6476cb" providerId="LiveId" clId="{6393DBA0-5E73-DA40-94FC-C5D8E9FA6848}" dt="2023-09-11T05:49:32.104" v="5564" actId="6264"/>
          <ac:spMkLst>
            <pc:docMk/>
            <pc:sldMk cId="3639184792" sldId="267"/>
            <ac:spMk id="3" creationId="{5B134AAE-3855-1F5C-C1AB-1F4D86C8C0B5}"/>
          </ac:spMkLst>
        </pc:spChg>
        <pc:spChg chg="mod ord">
          <ac:chgData name="A.MORIYAMA UREKA" userId="11b73b949d6476cb" providerId="LiveId" clId="{6393DBA0-5E73-DA40-94FC-C5D8E9FA6848}" dt="2023-09-15T06:32:45.498" v="10426" actId="20577"/>
          <ac:spMkLst>
            <pc:docMk/>
            <pc:sldMk cId="3639184792" sldId="267"/>
            <ac:spMk id="4" creationId="{9E8DE7C1-C44B-71CD-DD18-B4EDA977561B}"/>
          </ac:spMkLst>
        </pc:spChg>
        <pc:spChg chg="mod ord">
          <ac:chgData name="A.MORIYAMA UREKA" userId="11b73b949d6476cb" providerId="LiveId" clId="{6393DBA0-5E73-DA40-94FC-C5D8E9FA6848}" dt="2023-09-11T05:49:32.104" v="5564" actId="6264"/>
          <ac:spMkLst>
            <pc:docMk/>
            <pc:sldMk cId="3639184792" sldId="267"/>
            <ac:spMk id="5" creationId="{CAE4AA93-869F-9DB1-175A-91ACAD860ADD}"/>
          </ac:spMkLst>
        </pc:spChg>
        <pc:spChg chg="mod ord">
          <ac:chgData name="A.MORIYAMA UREKA" userId="11b73b949d6476cb" providerId="LiveId" clId="{6393DBA0-5E73-DA40-94FC-C5D8E9FA6848}" dt="2023-09-11T05:49:32.104" v="5564" actId="6264"/>
          <ac:spMkLst>
            <pc:docMk/>
            <pc:sldMk cId="3639184792" sldId="267"/>
            <ac:spMk id="6" creationId="{7870D02B-EBDB-0B3D-F634-23D0196C23EA}"/>
          </ac:spMkLst>
        </pc:spChg>
        <pc:spChg chg="mod ord">
          <ac:chgData name="A.MORIYAMA UREKA" userId="11b73b949d6476cb" providerId="LiveId" clId="{6393DBA0-5E73-DA40-94FC-C5D8E9FA6848}" dt="2023-09-11T05:49:32.104" v="5564" actId="6264"/>
          <ac:spMkLst>
            <pc:docMk/>
            <pc:sldMk cId="3639184792" sldId="267"/>
            <ac:spMk id="7" creationId="{13F1E7AF-DEE7-1BEE-FA58-5F16921A3BFB}"/>
          </ac:spMkLst>
        </pc:spChg>
        <pc:spChg chg="mod ord">
          <ac:chgData name="A.MORIYAMA UREKA" userId="11b73b949d6476cb" providerId="LiveId" clId="{6393DBA0-5E73-DA40-94FC-C5D8E9FA6848}" dt="2023-09-11T05:49:32.104" v="5564" actId="6264"/>
          <ac:spMkLst>
            <pc:docMk/>
            <pc:sldMk cId="3639184792" sldId="267"/>
            <ac:spMk id="8" creationId="{EC6E7EE6-869B-1910-35AB-E141BF989C36}"/>
          </ac:spMkLst>
        </pc:spChg>
        <pc:spChg chg="mod ord">
          <ac:chgData name="A.MORIYAMA UREKA" userId="11b73b949d6476cb" providerId="LiveId" clId="{6393DBA0-5E73-DA40-94FC-C5D8E9FA6848}" dt="2023-09-11T05:49:32.104" v="5564" actId="6264"/>
          <ac:spMkLst>
            <pc:docMk/>
            <pc:sldMk cId="3639184792" sldId="267"/>
            <ac:spMk id="9" creationId="{9DE1DC77-CB20-77F4-CCE2-2D4309DD204E}"/>
          </ac:spMkLst>
        </pc:spChg>
        <pc:spChg chg="mod ord">
          <ac:chgData name="A.MORIYAMA UREKA" userId="11b73b949d6476cb" providerId="LiveId" clId="{6393DBA0-5E73-DA40-94FC-C5D8E9FA6848}" dt="2023-09-11T05:49:32.104" v="5564" actId="6264"/>
          <ac:spMkLst>
            <pc:docMk/>
            <pc:sldMk cId="3639184792" sldId="267"/>
            <ac:spMk id="10" creationId="{86CB41E9-1FEA-D1EE-D335-112514D5B078}"/>
          </ac:spMkLst>
        </pc:spChg>
        <pc:spChg chg="mod ord">
          <ac:chgData name="A.MORIYAMA UREKA" userId="11b73b949d6476cb" providerId="LiveId" clId="{6393DBA0-5E73-DA40-94FC-C5D8E9FA6848}" dt="2023-09-11T05:49:32.104" v="5564" actId="6264"/>
          <ac:spMkLst>
            <pc:docMk/>
            <pc:sldMk cId="3639184792" sldId="267"/>
            <ac:spMk id="11" creationId="{EE7D99FB-96E3-174B-4A91-97D330040087}"/>
          </ac:spMkLst>
        </pc:spChg>
        <pc:spChg chg="add del mod">
          <ac:chgData name="A.MORIYAMA UREKA" userId="11b73b949d6476cb" providerId="LiveId" clId="{6393DBA0-5E73-DA40-94FC-C5D8E9FA6848}" dt="2023-09-09T02:25:11.922" v="3301" actId="6264"/>
          <ac:spMkLst>
            <pc:docMk/>
            <pc:sldMk cId="3639184792" sldId="267"/>
            <ac:spMk id="12" creationId="{C012D1D4-643D-6D6A-7D01-1E3FD9279B54}"/>
          </ac:spMkLst>
        </pc:spChg>
        <pc:spChg chg="del">
          <ac:chgData name="A.MORIYAMA UREKA" userId="11b73b949d6476cb" providerId="LiveId" clId="{6393DBA0-5E73-DA40-94FC-C5D8E9FA6848}" dt="2023-09-09T02:05:37.173" v="3254" actId="478"/>
          <ac:spMkLst>
            <pc:docMk/>
            <pc:sldMk cId="3639184792" sldId="267"/>
            <ac:spMk id="12" creationId="{C1B14FC2-A986-6F34-9272-F60EC98397E2}"/>
          </ac:spMkLst>
        </pc:spChg>
        <pc:spChg chg="add del mod">
          <ac:chgData name="A.MORIYAMA UREKA" userId="11b73b949d6476cb" providerId="LiveId" clId="{6393DBA0-5E73-DA40-94FC-C5D8E9FA6848}" dt="2023-09-09T02:06:44.641" v="3272" actId="6264"/>
          <ac:spMkLst>
            <pc:docMk/>
            <pc:sldMk cId="3639184792" sldId="267"/>
            <ac:spMk id="13" creationId="{357AE633-ADEF-47EA-6A17-DD01707A5AB9}"/>
          </ac:spMkLst>
        </pc:spChg>
        <pc:spChg chg="add del mod">
          <ac:chgData name="A.MORIYAMA UREKA" userId="11b73b949d6476cb" providerId="LiveId" clId="{6393DBA0-5E73-DA40-94FC-C5D8E9FA6848}" dt="2023-09-09T02:25:11.922" v="3301" actId="6264"/>
          <ac:spMkLst>
            <pc:docMk/>
            <pc:sldMk cId="3639184792" sldId="267"/>
            <ac:spMk id="13" creationId="{5ED69A9D-1CF6-7948-F997-9F4A8742E2A3}"/>
          </ac:spMkLst>
        </pc:spChg>
        <pc:spChg chg="add del mod">
          <ac:chgData name="A.MORIYAMA UREKA" userId="11b73b949d6476cb" providerId="LiveId" clId="{6393DBA0-5E73-DA40-94FC-C5D8E9FA6848}" dt="2023-09-09T02:25:11.922" v="3301" actId="6264"/>
          <ac:spMkLst>
            <pc:docMk/>
            <pc:sldMk cId="3639184792" sldId="267"/>
            <ac:spMk id="14" creationId="{78CBA41E-02F6-E801-E69D-115C548B98C4}"/>
          </ac:spMkLst>
        </pc:spChg>
        <pc:spChg chg="add del mod">
          <ac:chgData name="A.MORIYAMA UREKA" userId="11b73b949d6476cb" providerId="LiveId" clId="{6393DBA0-5E73-DA40-94FC-C5D8E9FA6848}" dt="2023-09-09T02:06:44.641" v="3272" actId="6264"/>
          <ac:spMkLst>
            <pc:docMk/>
            <pc:sldMk cId="3639184792" sldId="267"/>
            <ac:spMk id="14" creationId="{ACE44027-371E-18DE-E711-45A55CAB87A8}"/>
          </ac:spMkLst>
        </pc:spChg>
        <pc:spChg chg="add del mod">
          <ac:chgData name="A.MORIYAMA UREKA" userId="11b73b949d6476cb" providerId="LiveId" clId="{6393DBA0-5E73-DA40-94FC-C5D8E9FA6848}" dt="2023-09-09T02:25:11.922" v="3301" actId="6264"/>
          <ac:spMkLst>
            <pc:docMk/>
            <pc:sldMk cId="3639184792" sldId="267"/>
            <ac:spMk id="15" creationId="{05A6F37C-A968-87F0-FC96-0EC321789600}"/>
          </ac:spMkLst>
        </pc:spChg>
        <pc:spChg chg="add del mod">
          <ac:chgData name="A.MORIYAMA UREKA" userId="11b73b949d6476cb" providerId="LiveId" clId="{6393DBA0-5E73-DA40-94FC-C5D8E9FA6848}" dt="2023-09-09T02:06:44.641" v="3272" actId="6264"/>
          <ac:spMkLst>
            <pc:docMk/>
            <pc:sldMk cId="3639184792" sldId="267"/>
            <ac:spMk id="15" creationId="{BD7871B0-5C9A-6054-147E-0AAA625AEC6D}"/>
          </ac:spMkLst>
        </pc:spChg>
        <pc:spChg chg="add del mod">
          <ac:chgData name="A.MORIYAMA UREKA" userId="11b73b949d6476cb" providerId="LiveId" clId="{6393DBA0-5E73-DA40-94FC-C5D8E9FA6848}" dt="2023-09-09T02:25:11.922" v="3301" actId="6264"/>
          <ac:spMkLst>
            <pc:docMk/>
            <pc:sldMk cId="3639184792" sldId="267"/>
            <ac:spMk id="16" creationId="{29311D50-E998-EAF3-8640-0FB435541B3B}"/>
          </ac:spMkLst>
        </pc:spChg>
        <pc:spChg chg="add del mod">
          <ac:chgData name="A.MORIYAMA UREKA" userId="11b73b949d6476cb" providerId="LiveId" clId="{6393DBA0-5E73-DA40-94FC-C5D8E9FA6848}" dt="2023-09-09T02:06:44.641" v="3272" actId="6264"/>
          <ac:spMkLst>
            <pc:docMk/>
            <pc:sldMk cId="3639184792" sldId="267"/>
            <ac:spMk id="16" creationId="{740B7C0F-186B-5F90-5C21-2A48C6365C99}"/>
          </ac:spMkLst>
        </pc:spChg>
        <pc:spChg chg="add del mod">
          <ac:chgData name="A.MORIYAMA UREKA" userId="11b73b949d6476cb" providerId="LiveId" clId="{6393DBA0-5E73-DA40-94FC-C5D8E9FA6848}" dt="2023-09-09T02:25:11.922" v="3301" actId="6264"/>
          <ac:spMkLst>
            <pc:docMk/>
            <pc:sldMk cId="3639184792" sldId="267"/>
            <ac:spMk id="17" creationId="{64AF7553-F25B-58D0-A721-02D6D333140A}"/>
          </ac:spMkLst>
        </pc:spChg>
        <pc:spChg chg="add del mod">
          <ac:chgData name="A.MORIYAMA UREKA" userId="11b73b949d6476cb" providerId="LiveId" clId="{6393DBA0-5E73-DA40-94FC-C5D8E9FA6848}" dt="2023-09-09T02:06:44.641" v="3272" actId="6264"/>
          <ac:spMkLst>
            <pc:docMk/>
            <pc:sldMk cId="3639184792" sldId="267"/>
            <ac:spMk id="17" creationId="{7815BF1E-69E2-CA24-AECB-7A9726141F2D}"/>
          </ac:spMkLst>
        </pc:spChg>
        <pc:spChg chg="add del mod">
          <ac:chgData name="A.MORIYAMA UREKA" userId="11b73b949d6476cb" providerId="LiveId" clId="{6393DBA0-5E73-DA40-94FC-C5D8E9FA6848}" dt="2023-09-09T02:25:11.922" v="3301" actId="6264"/>
          <ac:spMkLst>
            <pc:docMk/>
            <pc:sldMk cId="3639184792" sldId="267"/>
            <ac:spMk id="18" creationId="{33384288-0015-6CCC-F02D-D7903AE4DDC2}"/>
          </ac:spMkLst>
        </pc:spChg>
        <pc:spChg chg="add del mod">
          <ac:chgData name="A.MORIYAMA UREKA" userId="11b73b949d6476cb" providerId="LiveId" clId="{6393DBA0-5E73-DA40-94FC-C5D8E9FA6848}" dt="2023-09-09T02:06:44.641" v="3272" actId="6264"/>
          <ac:spMkLst>
            <pc:docMk/>
            <pc:sldMk cId="3639184792" sldId="267"/>
            <ac:spMk id="18" creationId="{43AF00F3-B2AA-B719-6453-3E28A182709A}"/>
          </ac:spMkLst>
        </pc:spChg>
        <pc:spChg chg="add del mod">
          <ac:chgData name="A.MORIYAMA UREKA" userId="11b73b949d6476cb" providerId="LiveId" clId="{6393DBA0-5E73-DA40-94FC-C5D8E9FA6848}" dt="2023-09-09T02:25:11.922" v="3301" actId="6264"/>
          <ac:spMkLst>
            <pc:docMk/>
            <pc:sldMk cId="3639184792" sldId="267"/>
            <ac:spMk id="19" creationId="{A7DF29C3-3FEA-7C5F-1067-3C0117308CB9}"/>
          </ac:spMkLst>
        </pc:spChg>
        <pc:spChg chg="add del mod">
          <ac:chgData name="A.MORIYAMA UREKA" userId="11b73b949d6476cb" providerId="LiveId" clId="{6393DBA0-5E73-DA40-94FC-C5D8E9FA6848}" dt="2023-09-09T02:06:44.641" v="3272" actId="6264"/>
          <ac:spMkLst>
            <pc:docMk/>
            <pc:sldMk cId="3639184792" sldId="267"/>
            <ac:spMk id="19" creationId="{C8722F4C-6958-DBFC-2FD2-F3AEE7EFEFA1}"/>
          </ac:spMkLst>
        </pc:spChg>
        <pc:spChg chg="add del mod">
          <ac:chgData name="A.MORIYAMA UREKA" userId="11b73b949d6476cb" providerId="LiveId" clId="{6393DBA0-5E73-DA40-94FC-C5D8E9FA6848}" dt="2023-09-09T02:06:44.641" v="3272" actId="6264"/>
          <ac:spMkLst>
            <pc:docMk/>
            <pc:sldMk cId="3639184792" sldId="267"/>
            <ac:spMk id="20" creationId="{4C9C16C0-203E-2EF5-AADF-06F8550A235D}"/>
          </ac:spMkLst>
        </pc:spChg>
        <pc:spChg chg="add del mod">
          <ac:chgData name="A.MORIYAMA UREKA" userId="11b73b949d6476cb" providerId="LiveId" clId="{6393DBA0-5E73-DA40-94FC-C5D8E9FA6848}" dt="2023-09-09T02:25:11.922" v="3301" actId="6264"/>
          <ac:spMkLst>
            <pc:docMk/>
            <pc:sldMk cId="3639184792" sldId="267"/>
            <ac:spMk id="20" creationId="{865A5EB1-3240-1BA5-DF02-0B308E03FCF2}"/>
          </ac:spMkLst>
        </pc:spChg>
        <pc:spChg chg="add del mod">
          <ac:chgData name="A.MORIYAMA UREKA" userId="11b73b949d6476cb" providerId="LiveId" clId="{6393DBA0-5E73-DA40-94FC-C5D8E9FA6848}" dt="2023-09-09T02:25:11.922" v="3301" actId="6264"/>
          <ac:spMkLst>
            <pc:docMk/>
            <pc:sldMk cId="3639184792" sldId="267"/>
            <ac:spMk id="21" creationId="{0E769B50-DB45-C8C5-37EC-DE12EA41ABAC}"/>
          </ac:spMkLst>
        </pc:spChg>
        <pc:spChg chg="add del mod">
          <ac:chgData name="A.MORIYAMA UREKA" userId="11b73b949d6476cb" providerId="LiveId" clId="{6393DBA0-5E73-DA40-94FC-C5D8E9FA6848}" dt="2023-09-09T02:06:44.641" v="3272" actId="6264"/>
          <ac:spMkLst>
            <pc:docMk/>
            <pc:sldMk cId="3639184792" sldId="267"/>
            <ac:spMk id="21" creationId="{63C1B99A-86B4-DCFF-2398-C154E71A2B49}"/>
          </ac:spMkLst>
        </pc:spChg>
        <pc:spChg chg="add del mod">
          <ac:chgData name="A.MORIYAMA UREKA" userId="11b73b949d6476cb" providerId="LiveId" clId="{6393DBA0-5E73-DA40-94FC-C5D8E9FA6848}" dt="2023-09-09T02:06:44.641" v="3272" actId="6264"/>
          <ac:spMkLst>
            <pc:docMk/>
            <pc:sldMk cId="3639184792" sldId="267"/>
            <ac:spMk id="22" creationId="{31132A63-5360-C8EC-546C-46867866E547}"/>
          </ac:spMkLst>
        </pc:spChg>
        <pc:spChg chg="add del mod">
          <ac:chgData name="A.MORIYAMA UREKA" userId="11b73b949d6476cb" providerId="LiveId" clId="{6393DBA0-5E73-DA40-94FC-C5D8E9FA6848}" dt="2023-09-09T02:25:12.846" v="3302" actId="6264"/>
          <ac:spMkLst>
            <pc:docMk/>
            <pc:sldMk cId="3639184792" sldId="267"/>
            <ac:spMk id="22" creationId="{AE186831-3B26-4B0E-03D3-CEFC36C0E63E}"/>
          </ac:spMkLst>
        </pc:spChg>
        <pc:spChg chg="add del mod">
          <ac:chgData name="A.MORIYAMA UREKA" userId="11b73b949d6476cb" providerId="LiveId" clId="{6393DBA0-5E73-DA40-94FC-C5D8E9FA6848}" dt="2023-09-09T02:07:11.936" v="3274" actId="6264"/>
          <ac:spMkLst>
            <pc:docMk/>
            <pc:sldMk cId="3639184792" sldId="267"/>
            <ac:spMk id="23" creationId="{AD139628-6BC0-1607-8A09-FEA878DD52C4}"/>
          </ac:spMkLst>
        </pc:spChg>
        <pc:spChg chg="add del mod">
          <ac:chgData name="A.MORIYAMA UREKA" userId="11b73b949d6476cb" providerId="LiveId" clId="{6393DBA0-5E73-DA40-94FC-C5D8E9FA6848}" dt="2023-09-09T02:25:12.846" v="3302" actId="6264"/>
          <ac:spMkLst>
            <pc:docMk/>
            <pc:sldMk cId="3639184792" sldId="267"/>
            <ac:spMk id="23" creationId="{DD292047-8CC0-4B16-FCEC-A8CE8DDB5F50}"/>
          </ac:spMkLst>
        </pc:spChg>
        <pc:spChg chg="add del mod">
          <ac:chgData name="A.MORIYAMA UREKA" userId="11b73b949d6476cb" providerId="LiveId" clId="{6393DBA0-5E73-DA40-94FC-C5D8E9FA6848}" dt="2023-09-09T02:07:11.936" v="3274" actId="6264"/>
          <ac:spMkLst>
            <pc:docMk/>
            <pc:sldMk cId="3639184792" sldId="267"/>
            <ac:spMk id="24" creationId="{2C0C4A5F-6925-8463-023A-97237F8B47F1}"/>
          </ac:spMkLst>
        </pc:spChg>
        <pc:spChg chg="add del mod">
          <ac:chgData name="A.MORIYAMA UREKA" userId="11b73b949d6476cb" providerId="LiveId" clId="{6393DBA0-5E73-DA40-94FC-C5D8E9FA6848}" dt="2023-09-09T02:25:12.846" v="3302" actId="6264"/>
          <ac:spMkLst>
            <pc:docMk/>
            <pc:sldMk cId="3639184792" sldId="267"/>
            <ac:spMk id="24" creationId="{5E66515C-E302-9435-CBBE-C00ACCCECA43}"/>
          </ac:spMkLst>
        </pc:spChg>
        <pc:spChg chg="add del mod">
          <ac:chgData name="A.MORIYAMA UREKA" userId="11b73b949d6476cb" providerId="LiveId" clId="{6393DBA0-5E73-DA40-94FC-C5D8E9FA6848}" dt="2023-09-09T02:07:11.936" v="3274" actId="6264"/>
          <ac:spMkLst>
            <pc:docMk/>
            <pc:sldMk cId="3639184792" sldId="267"/>
            <ac:spMk id="25" creationId="{3B6141AE-D28A-880C-8DB2-8899E6B6A343}"/>
          </ac:spMkLst>
        </pc:spChg>
        <pc:spChg chg="add del mod">
          <ac:chgData name="A.MORIYAMA UREKA" userId="11b73b949d6476cb" providerId="LiveId" clId="{6393DBA0-5E73-DA40-94FC-C5D8E9FA6848}" dt="2023-09-09T02:25:12.846" v="3302" actId="6264"/>
          <ac:spMkLst>
            <pc:docMk/>
            <pc:sldMk cId="3639184792" sldId="267"/>
            <ac:spMk id="25" creationId="{42A13514-C2CC-7C4F-27D2-0984918336F4}"/>
          </ac:spMkLst>
        </pc:spChg>
        <pc:spChg chg="add del mod">
          <ac:chgData name="A.MORIYAMA UREKA" userId="11b73b949d6476cb" providerId="LiveId" clId="{6393DBA0-5E73-DA40-94FC-C5D8E9FA6848}" dt="2023-09-09T02:25:12.846" v="3302" actId="6264"/>
          <ac:spMkLst>
            <pc:docMk/>
            <pc:sldMk cId="3639184792" sldId="267"/>
            <ac:spMk id="26" creationId="{CA9AAEC4-54FE-01BE-B4E0-F5D914132D69}"/>
          </ac:spMkLst>
        </pc:spChg>
        <pc:spChg chg="add del mod">
          <ac:chgData name="A.MORIYAMA UREKA" userId="11b73b949d6476cb" providerId="LiveId" clId="{6393DBA0-5E73-DA40-94FC-C5D8E9FA6848}" dt="2023-09-09T02:07:11.936" v="3274" actId="6264"/>
          <ac:spMkLst>
            <pc:docMk/>
            <pc:sldMk cId="3639184792" sldId="267"/>
            <ac:spMk id="26" creationId="{E72C1442-5396-AACF-63ED-434E95865C45}"/>
          </ac:spMkLst>
        </pc:spChg>
        <pc:spChg chg="add del mod">
          <ac:chgData name="A.MORIYAMA UREKA" userId="11b73b949d6476cb" providerId="LiveId" clId="{6393DBA0-5E73-DA40-94FC-C5D8E9FA6848}" dt="2023-09-09T02:07:11.936" v="3274" actId="6264"/>
          <ac:spMkLst>
            <pc:docMk/>
            <pc:sldMk cId="3639184792" sldId="267"/>
            <ac:spMk id="27" creationId="{23B0E591-54D2-B016-38FF-C3BC2AC7A709}"/>
          </ac:spMkLst>
        </pc:spChg>
        <pc:spChg chg="add del mod">
          <ac:chgData name="A.MORIYAMA UREKA" userId="11b73b949d6476cb" providerId="LiveId" clId="{6393DBA0-5E73-DA40-94FC-C5D8E9FA6848}" dt="2023-09-09T02:25:12.846" v="3302" actId="6264"/>
          <ac:spMkLst>
            <pc:docMk/>
            <pc:sldMk cId="3639184792" sldId="267"/>
            <ac:spMk id="27" creationId="{E3CD5BF6-5A46-2F48-D9E9-4C432829D72B}"/>
          </ac:spMkLst>
        </pc:spChg>
        <pc:spChg chg="add del mod">
          <ac:chgData name="A.MORIYAMA UREKA" userId="11b73b949d6476cb" providerId="LiveId" clId="{6393DBA0-5E73-DA40-94FC-C5D8E9FA6848}" dt="2023-09-09T02:07:11.936" v="3274" actId="6264"/>
          <ac:spMkLst>
            <pc:docMk/>
            <pc:sldMk cId="3639184792" sldId="267"/>
            <ac:spMk id="28" creationId="{073880E0-CCB9-D120-AD6B-7AA028FE933B}"/>
          </ac:spMkLst>
        </pc:spChg>
        <pc:spChg chg="add del mod">
          <ac:chgData name="A.MORIYAMA UREKA" userId="11b73b949d6476cb" providerId="LiveId" clId="{6393DBA0-5E73-DA40-94FC-C5D8E9FA6848}" dt="2023-09-09T02:25:12.846" v="3302" actId="6264"/>
          <ac:spMkLst>
            <pc:docMk/>
            <pc:sldMk cId="3639184792" sldId="267"/>
            <ac:spMk id="28" creationId="{6B4EA490-7503-3F4C-E0D1-3162C21F4CFB}"/>
          </ac:spMkLst>
        </pc:spChg>
        <pc:spChg chg="add del mod">
          <ac:chgData name="A.MORIYAMA UREKA" userId="11b73b949d6476cb" providerId="LiveId" clId="{6393DBA0-5E73-DA40-94FC-C5D8E9FA6848}" dt="2023-09-09T02:25:12.846" v="3302" actId="6264"/>
          <ac:spMkLst>
            <pc:docMk/>
            <pc:sldMk cId="3639184792" sldId="267"/>
            <ac:spMk id="29" creationId="{6FC35FDF-67DF-5AB9-DA1C-43A20ED9E136}"/>
          </ac:spMkLst>
        </pc:spChg>
        <pc:spChg chg="add del mod">
          <ac:chgData name="A.MORIYAMA UREKA" userId="11b73b949d6476cb" providerId="LiveId" clId="{6393DBA0-5E73-DA40-94FC-C5D8E9FA6848}" dt="2023-09-09T02:07:11.936" v="3274" actId="6264"/>
          <ac:spMkLst>
            <pc:docMk/>
            <pc:sldMk cId="3639184792" sldId="267"/>
            <ac:spMk id="29" creationId="{FC139765-707C-FAE7-989D-6E3B586D7737}"/>
          </ac:spMkLst>
        </pc:spChg>
        <pc:spChg chg="add del mod">
          <ac:chgData name="A.MORIYAMA UREKA" userId="11b73b949d6476cb" providerId="LiveId" clId="{6393DBA0-5E73-DA40-94FC-C5D8E9FA6848}" dt="2023-09-09T02:25:12.846" v="3302" actId="6264"/>
          <ac:spMkLst>
            <pc:docMk/>
            <pc:sldMk cId="3639184792" sldId="267"/>
            <ac:spMk id="30" creationId="{4B83C207-DC54-1457-EC55-A81E038E2D2F}"/>
          </ac:spMkLst>
        </pc:spChg>
        <pc:spChg chg="add del mod">
          <ac:chgData name="A.MORIYAMA UREKA" userId="11b73b949d6476cb" providerId="LiveId" clId="{6393DBA0-5E73-DA40-94FC-C5D8E9FA6848}" dt="2023-09-09T02:07:11.936" v="3274" actId="6264"/>
          <ac:spMkLst>
            <pc:docMk/>
            <pc:sldMk cId="3639184792" sldId="267"/>
            <ac:spMk id="30" creationId="{CAC38927-4FEC-5932-22FD-EFFD3E63C8F4}"/>
          </ac:spMkLst>
        </pc:spChg>
        <pc:spChg chg="add del mod">
          <ac:chgData name="A.MORIYAMA UREKA" userId="11b73b949d6476cb" providerId="LiveId" clId="{6393DBA0-5E73-DA40-94FC-C5D8E9FA6848}" dt="2023-09-09T02:25:12.846" v="3302" actId="6264"/>
          <ac:spMkLst>
            <pc:docMk/>
            <pc:sldMk cId="3639184792" sldId="267"/>
            <ac:spMk id="31" creationId="{293445D9-CA5A-A04A-83FC-649DB1517C17}"/>
          </ac:spMkLst>
        </pc:spChg>
        <pc:spChg chg="add del mod">
          <ac:chgData name="A.MORIYAMA UREKA" userId="11b73b949d6476cb" providerId="LiveId" clId="{6393DBA0-5E73-DA40-94FC-C5D8E9FA6848}" dt="2023-09-09T02:07:11.936" v="3274" actId="6264"/>
          <ac:spMkLst>
            <pc:docMk/>
            <pc:sldMk cId="3639184792" sldId="267"/>
            <ac:spMk id="31" creationId="{D924777D-34AA-46D7-E41A-152C5CD815D7}"/>
          </ac:spMkLst>
        </pc:spChg>
        <pc:spChg chg="add mod ord">
          <ac:chgData name="A.MORIYAMA UREKA" userId="11b73b949d6476cb" providerId="LiveId" clId="{6393DBA0-5E73-DA40-94FC-C5D8E9FA6848}" dt="2023-09-11T05:49:32.104" v="5564" actId="6264"/>
          <ac:spMkLst>
            <pc:docMk/>
            <pc:sldMk cId="3639184792" sldId="267"/>
            <ac:spMk id="32" creationId="{45E9451F-6084-1505-B272-F5C930A73CBF}"/>
          </ac:spMkLst>
        </pc:spChg>
        <pc:spChg chg="add del mod">
          <ac:chgData name="A.MORIYAMA UREKA" userId="11b73b949d6476cb" providerId="LiveId" clId="{6393DBA0-5E73-DA40-94FC-C5D8E9FA6848}" dt="2023-09-09T02:07:11.936" v="3274" actId="6264"/>
          <ac:spMkLst>
            <pc:docMk/>
            <pc:sldMk cId="3639184792" sldId="267"/>
            <ac:spMk id="32" creationId="{8D1CFC10-66A5-0644-8CD0-B958CD13A8A4}"/>
          </ac:spMkLst>
        </pc:spChg>
        <pc:spChg chg="add del mod">
          <ac:chgData name="A.MORIYAMA UREKA" userId="11b73b949d6476cb" providerId="LiveId" clId="{6393DBA0-5E73-DA40-94FC-C5D8E9FA6848}" dt="2023-09-11T05:49:30.761" v="5563" actId="6264"/>
          <ac:spMkLst>
            <pc:docMk/>
            <pc:sldMk cId="3639184792" sldId="267"/>
            <ac:spMk id="33" creationId="{1C614346-CE83-4F92-8AC9-DA1382995242}"/>
          </ac:spMkLst>
        </pc:spChg>
        <pc:spChg chg="add del mod">
          <ac:chgData name="A.MORIYAMA UREKA" userId="11b73b949d6476cb" providerId="LiveId" clId="{6393DBA0-5E73-DA40-94FC-C5D8E9FA6848}" dt="2023-09-11T05:49:30.761" v="5563" actId="6264"/>
          <ac:spMkLst>
            <pc:docMk/>
            <pc:sldMk cId="3639184792" sldId="267"/>
            <ac:spMk id="34" creationId="{85630757-48BA-50EA-EF6E-87208A175DAC}"/>
          </ac:spMkLst>
        </pc:spChg>
        <pc:spChg chg="add del mod">
          <ac:chgData name="A.MORIYAMA UREKA" userId="11b73b949d6476cb" providerId="LiveId" clId="{6393DBA0-5E73-DA40-94FC-C5D8E9FA6848}" dt="2023-09-11T05:49:30.761" v="5563" actId="6264"/>
          <ac:spMkLst>
            <pc:docMk/>
            <pc:sldMk cId="3639184792" sldId="267"/>
            <ac:spMk id="35" creationId="{C03C877E-E54E-89EC-1645-D1F32DFD7D62}"/>
          </ac:spMkLst>
        </pc:spChg>
        <pc:spChg chg="add del mod">
          <ac:chgData name="A.MORIYAMA UREKA" userId="11b73b949d6476cb" providerId="LiveId" clId="{6393DBA0-5E73-DA40-94FC-C5D8E9FA6848}" dt="2023-09-11T05:49:30.761" v="5563" actId="6264"/>
          <ac:spMkLst>
            <pc:docMk/>
            <pc:sldMk cId="3639184792" sldId="267"/>
            <ac:spMk id="36" creationId="{8F031D4D-0AB6-97B8-3DF1-849ABE12E0E5}"/>
          </ac:spMkLst>
        </pc:spChg>
        <pc:spChg chg="add del mod">
          <ac:chgData name="A.MORIYAMA UREKA" userId="11b73b949d6476cb" providerId="LiveId" clId="{6393DBA0-5E73-DA40-94FC-C5D8E9FA6848}" dt="2023-09-11T05:49:30.761" v="5563" actId="6264"/>
          <ac:spMkLst>
            <pc:docMk/>
            <pc:sldMk cId="3639184792" sldId="267"/>
            <ac:spMk id="37" creationId="{1F641399-0285-D381-6D64-63B952CB9C59}"/>
          </ac:spMkLst>
        </pc:spChg>
        <pc:spChg chg="add del mod">
          <ac:chgData name="A.MORIYAMA UREKA" userId="11b73b949d6476cb" providerId="LiveId" clId="{6393DBA0-5E73-DA40-94FC-C5D8E9FA6848}" dt="2023-09-11T05:49:30.761" v="5563" actId="6264"/>
          <ac:spMkLst>
            <pc:docMk/>
            <pc:sldMk cId="3639184792" sldId="267"/>
            <ac:spMk id="38" creationId="{F76C0417-CA4D-32BF-68FB-1B1D18B2A9E7}"/>
          </ac:spMkLst>
        </pc:spChg>
        <pc:spChg chg="add del mod">
          <ac:chgData name="A.MORIYAMA UREKA" userId="11b73b949d6476cb" providerId="LiveId" clId="{6393DBA0-5E73-DA40-94FC-C5D8E9FA6848}" dt="2023-09-11T05:49:30.761" v="5563" actId="6264"/>
          <ac:spMkLst>
            <pc:docMk/>
            <pc:sldMk cId="3639184792" sldId="267"/>
            <ac:spMk id="39" creationId="{4E76101B-CADD-2C08-74E9-EF5032DAD555}"/>
          </ac:spMkLst>
        </pc:spChg>
        <pc:spChg chg="add del mod">
          <ac:chgData name="A.MORIYAMA UREKA" userId="11b73b949d6476cb" providerId="LiveId" clId="{6393DBA0-5E73-DA40-94FC-C5D8E9FA6848}" dt="2023-09-11T05:49:30.761" v="5563" actId="6264"/>
          <ac:spMkLst>
            <pc:docMk/>
            <pc:sldMk cId="3639184792" sldId="267"/>
            <ac:spMk id="40" creationId="{AFE58E66-5518-564E-24D6-5D08A16447CD}"/>
          </ac:spMkLst>
        </pc:spChg>
        <pc:spChg chg="add del mod">
          <ac:chgData name="A.MORIYAMA UREKA" userId="11b73b949d6476cb" providerId="LiveId" clId="{6393DBA0-5E73-DA40-94FC-C5D8E9FA6848}" dt="2023-09-11T05:49:30.761" v="5563" actId="6264"/>
          <ac:spMkLst>
            <pc:docMk/>
            <pc:sldMk cId="3639184792" sldId="267"/>
            <ac:spMk id="41" creationId="{1B6FF9F0-6CB4-9DA6-9FF4-854324CBCD4F}"/>
          </ac:spMkLst>
        </pc:spChg>
        <pc:spChg chg="add del mod">
          <ac:chgData name="A.MORIYAMA UREKA" userId="11b73b949d6476cb" providerId="LiveId" clId="{6393DBA0-5E73-DA40-94FC-C5D8E9FA6848}" dt="2023-09-11T05:49:30.761" v="5563" actId="6264"/>
          <ac:spMkLst>
            <pc:docMk/>
            <pc:sldMk cId="3639184792" sldId="267"/>
            <ac:spMk id="42" creationId="{877148A8-E987-BB29-2176-6079C45175B7}"/>
          </ac:spMkLst>
        </pc:spChg>
        <pc:spChg chg="add del mod">
          <ac:chgData name="A.MORIYAMA UREKA" userId="11b73b949d6476cb" providerId="LiveId" clId="{6393DBA0-5E73-DA40-94FC-C5D8E9FA6848}" dt="2023-09-11T05:49:30.761" v="5563" actId="6264"/>
          <ac:spMkLst>
            <pc:docMk/>
            <pc:sldMk cId="3639184792" sldId="267"/>
            <ac:spMk id="43" creationId="{F4074917-3AD3-18F3-CA82-3244A8A8D147}"/>
          </ac:spMkLst>
        </pc:spChg>
        <pc:spChg chg="add del mod">
          <ac:chgData name="A.MORIYAMA UREKA" userId="11b73b949d6476cb" providerId="LiveId" clId="{6393DBA0-5E73-DA40-94FC-C5D8E9FA6848}" dt="2023-09-11T05:49:32.104" v="5564" actId="6264"/>
          <ac:spMkLst>
            <pc:docMk/>
            <pc:sldMk cId="3639184792" sldId="267"/>
            <ac:spMk id="44" creationId="{F1CC1C62-6410-55F8-DFAE-C763F71EC9E9}"/>
          </ac:spMkLst>
        </pc:spChg>
        <pc:spChg chg="add del mod">
          <ac:chgData name="A.MORIYAMA UREKA" userId="11b73b949d6476cb" providerId="LiveId" clId="{6393DBA0-5E73-DA40-94FC-C5D8E9FA6848}" dt="2023-09-11T05:49:32.104" v="5564" actId="6264"/>
          <ac:spMkLst>
            <pc:docMk/>
            <pc:sldMk cId="3639184792" sldId="267"/>
            <ac:spMk id="45" creationId="{224339B2-0647-24F7-DC8B-36FEA474EEFA}"/>
          </ac:spMkLst>
        </pc:spChg>
        <pc:spChg chg="add del mod">
          <ac:chgData name="A.MORIYAMA UREKA" userId="11b73b949d6476cb" providerId="LiveId" clId="{6393DBA0-5E73-DA40-94FC-C5D8E9FA6848}" dt="2023-09-11T05:49:32.104" v="5564" actId="6264"/>
          <ac:spMkLst>
            <pc:docMk/>
            <pc:sldMk cId="3639184792" sldId="267"/>
            <ac:spMk id="46" creationId="{E3FBD1EF-84C4-FB29-13E8-DC52790222B3}"/>
          </ac:spMkLst>
        </pc:spChg>
        <pc:spChg chg="add del mod">
          <ac:chgData name="A.MORIYAMA UREKA" userId="11b73b949d6476cb" providerId="LiveId" clId="{6393DBA0-5E73-DA40-94FC-C5D8E9FA6848}" dt="2023-09-11T05:49:32.104" v="5564" actId="6264"/>
          <ac:spMkLst>
            <pc:docMk/>
            <pc:sldMk cId="3639184792" sldId="267"/>
            <ac:spMk id="47" creationId="{DABC61FA-8D5F-4A79-B7F9-F62B549C8F01}"/>
          </ac:spMkLst>
        </pc:spChg>
        <pc:spChg chg="add del mod">
          <ac:chgData name="A.MORIYAMA UREKA" userId="11b73b949d6476cb" providerId="LiveId" clId="{6393DBA0-5E73-DA40-94FC-C5D8E9FA6848}" dt="2023-09-11T05:49:32.104" v="5564" actId="6264"/>
          <ac:spMkLst>
            <pc:docMk/>
            <pc:sldMk cId="3639184792" sldId="267"/>
            <ac:spMk id="48" creationId="{527FCEF8-CB81-EE85-4C4A-CE4B07B351A5}"/>
          </ac:spMkLst>
        </pc:spChg>
        <pc:spChg chg="add del mod">
          <ac:chgData name="A.MORIYAMA UREKA" userId="11b73b949d6476cb" providerId="LiveId" clId="{6393DBA0-5E73-DA40-94FC-C5D8E9FA6848}" dt="2023-09-11T05:49:32.104" v="5564" actId="6264"/>
          <ac:spMkLst>
            <pc:docMk/>
            <pc:sldMk cId="3639184792" sldId="267"/>
            <ac:spMk id="49" creationId="{01FCD434-4097-8FF4-4BC5-8BEDD9DF2D23}"/>
          </ac:spMkLst>
        </pc:spChg>
        <pc:spChg chg="add del mod">
          <ac:chgData name="A.MORIYAMA UREKA" userId="11b73b949d6476cb" providerId="LiveId" clId="{6393DBA0-5E73-DA40-94FC-C5D8E9FA6848}" dt="2023-09-11T05:49:32.104" v="5564" actId="6264"/>
          <ac:spMkLst>
            <pc:docMk/>
            <pc:sldMk cId="3639184792" sldId="267"/>
            <ac:spMk id="50" creationId="{9F8FE95F-3772-B291-7A1B-A73DBF0CF920}"/>
          </ac:spMkLst>
        </pc:spChg>
        <pc:spChg chg="add del mod">
          <ac:chgData name="A.MORIYAMA UREKA" userId="11b73b949d6476cb" providerId="LiveId" clId="{6393DBA0-5E73-DA40-94FC-C5D8E9FA6848}" dt="2023-09-11T05:49:32.104" v="5564" actId="6264"/>
          <ac:spMkLst>
            <pc:docMk/>
            <pc:sldMk cId="3639184792" sldId="267"/>
            <ac:spMk id="51" creationId="{274C4A1A-2296-7081-097C-E58038947AD3}"/>
          </ac:spMkLst>
        </pc:spChg>
        <pc:spChg chg="add del mod">
          <ac:chgData name="A.MORIYAMA UREKA" userId="11b73b949d6476cb" providerId="LiveId" clId="{6393DBA0-5E73-DA40-94FC-C5D8E9FA6848}" dt="2023-09-11T05:49:32.104" v="5564" actId="6264"/>
          <ac:spMkLst>
            <pc:docMk/>
            <pc:sldMk cId="3639184792" sldId="267"/>
            <ac:spMk id="52" creationId="{7971EA22-5916-FE8B-3497-A7AD09DFB271}"/>
          </ac:spMkLst>
        </pc:spChg>
        <pc:spChg chg="add del mod">
          <ac:chgData name="A.MORIYAMA UREKA" userId="11b73b949d6476cb" providerId="LiveId" clId="{6393DBA0-5E73-DA40-94FC-C5D8E9FA6848}" dt="2023-09-11T05:49:32.104" v="5564" actId="6264"/>
          <ac:spMkLst>
            <pc:docMk/>
            <pc:sldMk cId="3639184792" sldId="267"/>
            <ac:spMk id="53" creationId="{1213EFA1-D738-73A6-581B-873CF62466B4}"/>
          </ac:spMkLst>
        </pc:spChg>
        <pc:spChg chg="add del mod">
          <ac:chgData name="A.MORIYAMA UREKA" userId="11b73b949d6476cb" providerId="LiveId" clId="{6393DBA0-5E73-DA40-94FC-C5D8E9FA6848}" dt="2023-09-11T05:49:32.104" v="5564" actId="6264"/>
          <ac:spMkLst>
            <pc:docMk/>
            <pc:sldMk cId="3639184792" sldId="267"/>
            <ac:spMk id="54" creationId="{ADA7929C-AE0F-6EAB-C03F-552669873A46}"/>
          </ac:spMkLst>
        </pc:spChg>
      </pc:sldChg>
      <pc:sldChg chg="addSp delSp modSp mod ord chgLayout">
        <pc:chgData name="A.MORIYAMA UREKA" userId="11b73b949d6476cb" providerId="LiveId" clId="{6393DBA0-5E73-DA40-94FC-C5D8E9FA6848}" dt="2023-09-11T05:49:32.104" v="5564" actId="6264"/>
        <pc:sldMkLst>
          <pc:docMk/>
          <pc:sldMk cId="1082466978" sldId="268"/>
        </pc:sldMkLst>
        <pc:spChg chg="mod ord">
          <ac:chgData name="A.MORIYAMA UREKA" userId="11b73b949d6476cb" providerId="LiveId" clId="{6393DBA0-5E73-DA40-94FC-C5D8E9FA6848}" dt="2023-09-11T05:49:32.104" v="5564" actId="6264"/>
          <ac:spMkLst>
            <pc:docMk/>
            <pc:sldMk cId="1082466978" sldId="268"/>
            <ac:spMk id="2" creationId="{D1EF7EBB-F939-EB60-26E6-F0975129AACE}"/>
          </ac:spMkLst>
        </pc:spChg>
        <pc:spChg chg="mod ord">
          <ac:chgData name="A.MORIYAMA UREKA" userId="11b73b949d6476cb" providerId="LiveId" clId="{6393DBA0-5E73-DA40-94FC-C5D8E9FA6848}" dt="2023-09-11T05:49:32.104" v="5564" actId="6264"/>
          <ac:spMkLst>
            <pc:docMk/>
            <pc:sldMk cId="1082466978" sldId="268"/>
            <ac:spMk id="3" creationId="{5B134AAE-3855-1F5C-C1AB-1F4D86C8C0B5}"/>
          </ac:spMkLst>
        </pc:spChg>
        <pc:spChg chg="mod ord">
          <ac:chgData name="A.MORIYAMA UREKA" userId="11b73b949d6476cb" providerId="LiveId" clId="{6393DBA0-5E73-DA40-94FC-C5D8E9FA6848}" dt="2023-09-11T05:49:32.104" v="5564" actId="6264"/>
          <ac:spMkLst>
            <pc:docMk/>
            <pc:sldMk cId="1082466978" sldId="268"/>
            <ac:spMk id="4" creationId="{9E8DE7C1-C44B-71CD-DD18-B4EDA977561B}"/>
          </ac:spMkLst>
        </pc:spChg>
        <pc:spChg chg="mod ord">
          <ac:chgData name="A.MORIYAMA UREKA" userId="11b73b949d6476cb" providerId="LiveId" clId="{6393DBA0-5E73-DA40-94FC-C5D8E9FA6848}" dt="2023-09-11T05:49:32.104" v="5564" actId="6264"/>
          <ac:spMkLst>
            <pc:docMk/>
            <pc:sldMk cId="1082466978" sldId="268"/>
            <ac:spMk id="5" creationId="{CAE4AA93-869F-9DB1-175A-91ACAD860ADD}"/>
          </ac:spMkLst>
        </pc:spChg>
        <pc:spChg chg="mod ord">
          <ac:chgData name="A.MORIYAMA UREKA" userId="11b73b949d6476cb" providerId="LiveId" clId="{6393DBA0-5E73-DA40-94FC-C5D8E9FA6848}" dt="2023-09-11T05:49:32.104" v="5564" actId="6264"/>
          <ac:spMkLst>
            <pc:docMk/>
            <pc:sldMk cId="1082466978" sldId="268"/>
            <ac:spMk id="6" creationId="{7870D02B-EBDB-0B3D-F634-23D0196C23EA}"/>
          </ac:spMkLst>
        </pc:spChg>
        <pc:spChg chg="mod ord">
          <ac:chgData name="A.MORIYAMA UREKA" userId="11b73b949d6476cb" providerId="LiveId" clId="{6393DBA0-5E73-DA40-94FC-C5D8E9FA6848}" dt="2023-09-11T05:49:32.104" v="5564" actId="6264"/>
          <ac:spMkLst>
            <pc:docMk/>
            <pc:sldMk cId="1082466978" sldId="268"/>
            <ac:spMk id="7" creationId="{13F1E7AF-DEE7-1BEE-FA58-5F16921A3BFB}"/>
          </ac:spMkLst>
        </pc:spChg>
        <pc:spChg chg="mod ord">
          <ac:chgData name="A.MORIYAMA UREKA" userId="11b73b949d6476cb" providerId="LiveId" clId="{6393DBA0-5E73-DA40-94FC-C5D8E9FA6848}" dt="2023-09-11T05:49:32.104" v="5564" actId="6264"/>
          <ac:spMkLst>
            <pc:docMk/>
            <pc:sldMk cId="1082466978" sldId="268"/>
            <ac:spMk id="8" creationId="{EC6E7EE6-869B-1910-35AB-E141BF989C36}"/>
          </ac:spMkLst>
        </pc:spChg>
        <pc:spChg chg="mod ord">
          <ac:chgData name="A.MORIYAMA UREKA" userId="11b73b949d6476cb" providerId="LiveId" clId="{6393DBA0-5E73-DA40-94FC-C5D8E9FA6848}" dt="2023-09-11T05:49:32.104" v="5564" actId="6264"/>
          <ac:spMkLst>
            <pc:docMk/>
            <pc:sldMk cId="1082466978" sldId="268"/>
            <ac:spMk id="9" creationId="{9DE1DC77-CB20-77F4-CCE2-2D4309DD204E}"/>
          </ac:spMkLst>
        </pc:spChg>
        <pc:spChg chg="mod ord">
          <ac:chgData name="A.MORIYAMA UREKA" userId="11b73b949d6476cb" providerId="LiveId" clId="{6393DBA0-5E73-DA40-94FC-C5D8E9FA6848}" dt="2023-09-11T05:49:32.104" v="5564" actId="6264"/>
          <ac:spMkLst>
            <pc:docMk/>
            <pc:sldMk cId="1082466978" sldId="268"/>
            <ac:spMk id="10" creationId="{86CB41E9-1FEA-D1EE-D335-112514D5B078}"/>
          </ac:spMkLst>
        </pc:spChg>
        <pc:spChg chg="mod ord">
          <ac:chgData name="A.MORIYAMA UREKA" userId="11b73b949d6476cb" providerId="LiveId" clId="{6393DBA0-5E73-DA40-94FC-C5D8E9FA6848}" dt="2023-09-11T05:49:32.104" v="5564" actId="6264"/>
          <ac:spMkLst>
            <pc:docMk/>
            <pc:sldMk cId="1082466978" sldId="268"/>
            <ac:spMk id="11" creationId="{EE7D99FB-96E3-174B-4A91-97D330040087}"/>
          </ac:spMkLst>
        </pc:spChg>
        <pc:spChg chg="add del mod">
          <ac:chgData name="A.MORIYAMA UREKA" userId="11b73b949d6476cb" providerId="LiveId" clId="{6393DBA0-5E73-DA40-94FC-C5D8E9FA6848}" dt="2023-09-09T02:25:11.922" v="3301" actId="6264"/>
          <ac:spMkLst>
            <pc:docMk/>
            <pc:sldMk cId="1082466978" sldId="268"/>
            <ac:spMk id="12" creationId="{1B9BB629-4860-254B-7EE6-FCA77E068341}"/>
          </ac:spMkLst>
        </pc:spChg>
        <pc:spChg chg="del">
          <ac:chgData name="A.MORIYAMA UREKA" userId="11b73b949d6476cb" providerId="LiveId" clId="{6393DBA0-5E73-DA40-94FC-C5D8E9FA6848}" dt="2023-09-09T02:06:02.876" v="3261" actId="478"/>
          <ac:spMkLst>
            <pc:docMk/>
            <pc:sldMk cId="1082466978" sldId="268"/>
            <ac:spMk id="12" creationId="{9C8706DA-E7FE-D4C1-CE5B-BE00C2BC7111}"/>
          </ac:spMkLst>
        </pc:spChg>
        <pc:spChg chg="add del mod">
          <ac:chgData name="A.MORIYAMA UREKA" userId="11b73b949d6476cb" providerId="LiveId" clId="{6393DBA0-5E73-DA40-94FC-C5D8E9FA6848}" dt="2023-09-09T02:25:11.922" v="3301" actId="6264"/>
          <ac:spMkLst>
            <pc:docMk/>
            <pc:sldMk cId="1082466978" sldId="268"/>
            <ac:spMk id="13" creationId="{589AAC81-AA6D-A289-E581-D8D351329CB6}"/>
          </ac:spMkLst>
        </pc:spChg>
        <pc:spChg chg="del">
          <ac:chgData name="A.MORIYAMA UREKA" userId="11b73b949d6476cb" providerId="LiveId" clId="{6393DBA0-5E73-DA40-94FC-C5D8E9FA6848}" dt="2023-09-09T02:06:06.236" v="3263" actId="478"/>
          <ac:spMkLst>
            <pc:docMk/>
            <pc:sldMk cId="1082466978" sldId="268"/>
            <ac:spMk id="13" creationId="{F59716F8-777F-41E6-AF96-50444C0383A5}"/>
          </ac:spMkLst>
        </pc:spChg>
        <pc:spChg chg="add del mod">
          <ac:chgData name="A.MORIYAMA UREKA" userId="11b73b949d6476cb" providerId="LiveId" clId="{6393DBA0-5E73-DA40-94FC-C5D8E9FA6848}" dt="2023-09-09T02:25:11.922" v="3301" actId="6264"/>
          <ac:spMkLst>
            <pc:docMk/>
            <pc:sldMk cId="1082466978" sldId="268"/>
            <ac:spMk id="14" creationId="{2F0D554D-7017-3506-152C-4B5ABEB70B3C}"/>
          </ac:spMkLst>
        </pc:spChg>
        <pc:spChg chg="del">
          <ac:chgData name="A.MORIYAMA UREKA" userId="11b73b949d6476cb" providerId="LiveId" clId="{6393DBA0-5E73-DA40-94FC-C5D8E9FA6848}" dt="2023-09-09T02:06:06.236" v="3263" actId="478"/>
          <ac:spMkLst>
            <pc:docMk/>
            <pc:sldMk cId="1082466978" sldId="268"/>
            <ac:spMk id="14" creationId="{C77A63E0-C79F-CC37-D720-CCAC49DB0622}"/>
          </ac:spMkLst>
        </pc:spChg>
        <pc:spChg chg="add del mod">
          <ac:chgData name="A.MORIYAMA UREKA" userId="11b73b949d6476cb" providerId="LiveId" clId="{6393DBA0-5E73-DA40-94FC-C5D8E9FA6848}" dt="2023-09-09T02:06:44.641" v="3272" actId="6264"/>
          <ac:spMkLst>
            <pc:docMk/>
            <pc:sldMk cId="1082466978" sldId="268"/>
            <ac:spMk id="15" creationId="{1B1C2805-7356-5F20-6F3D-0184EAD60657}"/>
          </ac:spMkLst>
        </pc:spChg>
        <pc:spChg chg="add del mod">
          <ac:chgData name="A.MORIYAMA UREKA" userId="11b73b949d6476cb" providerId="LiveId" clId="{6393DBA0-5E73-DA40-94FC-C5D8E9FA6848}" dt="2023-09-09T02:25:11.922" v="3301" actId="6264"/>
          <ac:spMkLst>
            <pc:docMk/>
            <pc:sldMk cId="1082466978" sldId="268"/>
            <ac:spMk id="15" creationId="{7304DF16-A679-68E7-0359-A9538CCAF4F4}"/>
          </ac:spMkLst>
        </pc:spChg>
        <pc:spChg chg="add del mod">
          <ac:chgData name="A.MORIYAMA UREKA" userId="11b73b949d6476cb" providerId="LiveId" clId="{6393DBA0-5E73-DA40-94FC-C5D8E9FA6848}" dt="2023-09-09T02:06:44.641" v="3272" actId="6264"/>
          <ac:spMkLst>
            <pc:docMk/>
            <pc:sldMk cId="1082466978" sldId="268"/>
            <ac:spMk id="16" creationId="{A23797B5-BF72-0056-4000-8CB4EDF9C43D}"/>
          </ac:spMkLst>
        </pc:spChg>
        <pc:spChg chg="add del mod">
          <ac:chgData name="A.MORIYAMA UREKA" userId="11b73b949d6476cb" providerId="LiveId" clId="{6393DBA0-5E73-DA40-94FC-C5D8E9FA6848}" dt="2023-09-09T02:25:11.922" v="3301" actId="6264"/>
          <ac:spMkLst>
            <pc:docMk/>
            <pc:sldMk cId="1082466978" sldId="268"/>
            <ac:spMk id="16" creationId="{FC23BE18-BA42-5333-F4AB-846D7D6D3105}"/>
          </ac:spMkLst>
        </pc:spChg>
        <pc:spChg chg="del">
          <ac:chgData name="A.MORIYAMA UREKA" userId="11b73b949d6476cb" providerId="LiveId" clId="{6393DBA0-5E73-DA40-94FC-C5D8E9FA6848}" dt="2023-09-09T02:06:06.236" v="3263" actId="478"/>
          <ac:spMkLst>
            <pc:docMk/>
            <pc:sldMk cId="1082466978" sldId="268"/>
            <ac:spMk id="17" creationId="{8F62CC66-B9A2-A023-AF3A-86577B7A170F}"/>
          </ac:spMkLst>
        </pc:spChg>
        <pc:spChg chg="add del mod">
          <ac:chgData name="A.MORIYAMA UREKA" userId="11b73b949d6476cb" providerId="LiveId" clId="{6393DBA0-5E73-DA40-94FC-C5D8E9FA6848}" dt="2023-09-09T02:25:11.922" v="3301" actId="6264"/>
          <ac:spMkLst>
            <pc:docMk/>
            <pc:sldMk cId="1082466978" sldId="268"/>
            <ac:spMk id="17" creationId="{9046D794-06A0-73FC-D1BF-0BC45803873A}"/>
          </ac:spMkLst>
        </pc:spChg>
        <pc:spChg chg="add del mod">
          <ac:chgData name="A.MORIYAMA UREKA" userId="11b73b949d6476cb" providerId="LiveId" clId="{6393DBA0-5E73-DA40-94FC-C5D8E9FA6848}" dt="2023-09-09T02:25:11.922" v="3301" actId="6264"/>
          <ac:spMkLst>
            <pc:docMk/>
            <pc:sldMk cId="1082466978" sldId="268"/>
            <ac:spMk id="18" creationId="{C8B72793-045B-20F8-33BA-0F7435CF72A3}"/>
          </ac:spMkLst>
        </pc:spChg>
        <pc:spChg chg="del">
          <ac:chgData name="A.MORIYAMA UREKA" userId="11b73b949d6476cb" providerId="LiveId" clId="{6393DBA0-5E73-DA40-94FC-C5D8E9FA6848}" dt="2023-09-09T02:06:04.469" v="3262" actId="478"/>
          <ac:spMkLst>
            <pc:docMk/>
            <pc:sldMk cId="1082466978" sldId="268"/>
            <ac:spMk id="18" creationId="{D5EB8AA8-F4B9-7450-25BC-9A1ABE61F2DF}"/>
          </ac:spMkLst>
        </pc:spChg>
        <pc:spChg chg="del">
          <ac:chgData name="A.MORIYAMA UREKA" userId="11b73b949d6476cb" providerId="LiveId" clId="{6393DBA0-5E73-DA40-94FC-C5D8E9FA6848}" dt="2023-09-09T02:06:04.469" v="3262" actId="478"/>
          <ac:spMkLst>
            <pc:docMk/>
            <pc:sldMk cId="1082466978" sldId="268"/>
            <ac:spMk id="19" creationId="{0E8E4FAC-C113-F4A0-7AA7-DB59061AA4E9}"/>
          </ac:spMkLst>
        </pc:spChg>
        <pc:spChg chg="add del mod">
          <ac:chgData name="A.MORIYAMA UREKA" userId="11b73b949d6476cb" providerId="LiveId" clId="{6393DBA0-5E73-DA40-94FC-C5D8E9FA6848}" dt="2023-09-09T02:25:11.922" v="3301" actId="6264"/>
          <ac:spMkLst>
            <pc:docMk/>
            <pc:sldMk cId="1082466978" sldId="268"/>
            <ac:spMk id="19" creationId="{66215FEE-839D-28BB-725B-DC7489F106AA}"/>
          </ac:spMkLst>
        </pc:spChg>
        <pc:spChg chg="add del mod">
          <ac:chgData name="A.MORIYAMA UREKA" userId="11b73b949d6476cb" providerId="LiveId" clId="{6393DBA0-5E73-DA40-94FC-C5D8E9FA6848}" dt="2023-09-09T02:06:44.641" v="3272" actId="6264"/>
          <ac:spMkLst>
            <pc:docMk/>
            <pc:sldMk cId="1082466978" sldId="268"/>
            <ac:spMk id="20" creationId="{381458E5-BD2B-CB38-EC07-CADAFF3B4C70}"/>
          </ac:spMkLst>
        </pc:spChg>
        <pc:spChg chg="add del mod">
          <ac:chgData name="A.MORIYAMA UREKA" userId="11b73b949d6476cb" providerId="LiveId" clId="{6393DBA0-5E73-DA40-94FC-C5D8E9FA6848}" dt="2023-09-09T02:25:11.922" v="3301" actId="6264"/>
          <ac:spMkLst>
            <pc:docMk/>
            <pc:sldMk cId="1082466978" sldId="268"/>
            <ac:spMk id="20" creationId="{CF11486B-9FEF-AC01-E0AB-0B4B269D160E}"/>
          </ac:spMkLst>
        </pc:spChg>
        <pc:spChg chg="add del mod">
          <ac:chgData name="A.MORIYAMA UREKA" userId="11b73b949d6476cb" providerId="LiveId" clId="{6393DBA0-5E73-DA40-94FC-C5D8E9FA6848}" dt="2023-09-09T02:25:11.922" v="3301" actId="6264"/>
          <ac:spMkLst>
            <pc:docMk/>
            <pc:sldMk cId="1082466978" sldId="268"/>
            <ac:spMk id="21" creationId="{8E012588-32F2-D159-7B1B-35521F6B3EDC}"/>
          </ac:spMkLst>
        </pc:spChg>
        <pc:spChg chg="add del mod">
          <ac:chgData name="A.MORIYAMA UREKA" userId="11b73b949d6476cb" providerId="LiveId" clId="{6393DBA0-5E73-DA40-94FC-C5D8E9FA6848}" dt="2023-09-09T02:06:44.641" v="3272" actId="6264"/>
          <ac:spMkLst>
            <pc:docMk/>
            <pc:sldMk cId="1082466978" sldId="268"/>
            <ac:spMk id="21" creationId="{F4B19E6A-A2F9-1DCE-1741-9F21A0D60F8A}"/>
          </ac:spMkLst>
        </pc:spChg>
        <pc:spChg chg="add del mod">
          <ac:chgData name="A.MORIYAMA UREKA" userId="11b73b949d6476cb" providerId="LiveId" clId="{6393DBA0-5E73-DA40-94FC-C5D8E9FA6848}" dt="2023-09-09T02:06:44.641" v="3272" actId="6264"/>
          <ac:spMkLst>
            <pc:docMk/>
            <pc:sldMk cId="1082466978" sldId="268"/>
            <ac:spMk id="22" creationId="{2731FA8B-81AE-AD5D-F6C3-3EEEE7D21529}"/>
          </ac:spMkLst>
        </pc:spChg>
        <pc:spChg chg="add del mod">
          <ac:chgData name="A.MORIYAMA UREKA" userId="11b73b949d6476cb" providerId="LiveId" clId="{6393DBA0-5E73-DA40-94FC-C5D8E9FA6848}" dt="2023-09-09T02:25:12.846" v="3302" actId="6264"/>
          <ac:spMkLst>
            <pc:docMk/>
            <pc:sldMk cId="1082466978" sldId="268"/>
            <ac:spMk id="22" creationId="{B4648330-27AD-C061-11C9-A288BF96367E}"/>
          </ac:spMkLst>
        </pc:spChg>
        <pc:spChg chg="add del mod">
          <ac:chgData name="A.MORIYAMA UREKA" userId="11b73b949d6476cb" providerId="LiveId" clId="{6393DBA0-5E73-DA40-94FC-C5D8E9FA6848}" dt="2023-09-09T02:25:12.846" v="3302" actId="6264"/>
          <ac:spMkLst>
            <pc:docMk/>
            <pc:sldMk cId="1082466978" sldId="268"/>
            <ac:spMk id="23" creationId="{4831E62E-99D3-8536-779B-70227C535B93}"/>
          </ac:spMkLst>
        </pc:spChg>
        <pc:spChg chg="add del mod">
          <ac:chgData name="A.MORIYAMA UREKA" userId="11b73b949d6476cb" providerId="LiveId" clId="{6393DBA0-5E73-DA40-94FC-C5D8E9FA6848}" dt="2023-09-09T02:06:44.641" v="3272" actId="6264"/>
          <ac:spMkLst>
            <pc:docMk/>
            <pc:sldMk cId="1082466978" sldId="268"/>
            <ac:spMk id="23" creationId="{D7EBA2C0-A3FE-A10E-226E-07893715B092}"/>
          </ac:spMkLst>
        </pc:spChg>
        <pc:spChg chg="add del mod">
          <ac:chgData name="A.MORIYAMA UREKA" userId="11b73b949d6476cb" providerId="LiveId" clId="{6393DBA0-5E73-DA40-94FC-C5D8E9FA6848}" dt="2023-09-09T02:06:44.641" v="3272" actId="6264"/>
          <ac:spMkLst>
            <pc:docMk/>
            <pc:sldMk cId="1082466978" sldId="268"/>
            <ac:spMk id="24" creationId="{1C101304-B9B0-8A12-3A26-CD6DF7BC67BB}"/>
          </ac:spMkLst>
        </pc:spChg>
        <pc:spChg chg="add del mod">
          <ac:chgData name="A.MORIYAMA UREKA" userId="11b73b949d6476cb" providerId="LiveId" clId="{6393DBA0-5E73-DA40-94FC-C5D8E9FA6848}" dt="2023-09-09T02:25:12.846" v="3302" actId="6264"/>
          <ac:spMkLst>
            <pc:docMk/>
            <pc:sldMk cId="1082466978" sldId="268"/>
            <ac:spMk id="24" creationId="{94FDDA6F-734B-2A53-2F81-4595B0077D1D}"/>
          </ac:spMkLst>
        </pc:spChg>
        <pc:spChg chg="add del mod">
          <ac:chgData name="A.MORIYAMA UREKA" userId="11b73b949d6476cb" providerId="LiveId" clId="{6393DBA0-5E73-DA40-94FC-C5D8E9FA6848}" dt="2023-09-09T02:06:44.641" v="3272" actId="6264"/>
          <ac:spMkLst>
            <pc:docMk/>
            <pc:sldMk cId="1082466978" sldId="268"/>
            <ac:spMk id="25" creationId="{4093E1F1-A662-7792-4D1C-91AD5EF288D5}"/>
          </ac:spMkLst>
        </pc:spChg>
        <pc:spChg chg="add del mod">
          <ac:chgData name="A.MORIYAMA UREKA" userId="11b73b949d6476cb" providerId="LiveId" clId="{6393DBA0-5E73-DA40-94FC-C5D8E9FA6848}" dt="2023-09-09T02:25:12.846" v="3302" actId="6264"/>
          <ac:spMkLst>
            <pc:docMk/>
            <pc:sldMk cId="1082466978" sldId="268"/>
            <ac:spMk id="25" creationId="{62700416-ED18-CD98-32C5-ABCC8CB97CCC}"/>
          </ac:spMkLst>
        </pc:spChg>
        <pc:spChg chg="add del mod">
          <ac:chgData name="A.MORIYAMA UREKA" userId="11b73b949d6476cb" providerId="LiveId" clId="{6393DBA0-5E73-DA40-94FC-C5D8E9FA6848}" dt="2023-09-09T02:06:44.641" v="3272" actId="6264"/>
          <ac:spMkLst>
            <pc:docMk/>
            <pc:sldMk cId="1082466978" sldId="268"/>
            <ac:spMk id="26" creationId="{12D777B1-FDCE-EDBE-4FE1-CF4AD41A59DC}"/>
          </ac:spMkLst>
        </pc:spChg>
        <pc:spChg chg="add del mod">
          <ac:chgData name="A.MORIYAMA UREKA" userId="11b73b949d6476cb" providerId="LiveId" clId="{6393DBA0-5E73-DA40-94FC-C5D8E9FA6848}" dt="2023-09-09T02:25:12.846" v="3302" actId="6264"/>
          <ac:spMkLst>
            <pc:docMk/>
            <pc:sldMk cId="1082466978" sldId="268"/>
            <ac:spMk id="26" creationId="{1B53BB79-E6A4-43CD-7C97-E2892DBB16A6}"/>
          </ac:spMkLst>
        </pc:spChg>
        <pc:spChg chg="add del mod">
          <ac:chgData name="A.MORIYAMA UREKA" userId="11b73b949d6476cb" providerId="LiveId" clId="{6393DBA0-5E73-DA40-94FC-C5D8E9FA6848}" dt="2023-09-09T02:06:44.641" v="3272" actId="6264"/>
          <ac:spMkLst>
            <pc:docMk/>
            <pc:sldMk cId="1082466978" sldId="268"/>
            <ac:spMk id="27" creationId="{876D453B-6028-8E8D-A039-80EAD190E803}"/>
          </ac:spMkLst>
        </pc:spChg>
        <pc:spChg chg="add del mod">
          <ac:chgData name="A.MORIYAMA UREKA" userId="11b73b949d6476cb" providerId="LiveId" clId="{6393DBA0-5E73-DA40-94FC-C5D8E9FA6848}" dt="2023-09-09T02:25:12.846" v="3302" actId="6264"/>
          <ac:spMkLst>
            <pc:docMk/>
            <pc:sldMk cId="1082466978" sldId="268"/>
            <ac:spMk id="27" creationId="{FD4EF383-1C12-F06E-5736-3877ACA331E6}"/>
          </ac:spMkLst>
        </pc:spChg>
        <pc:spChg chg="add del mod">
          <ac:chgData name="A.MORIYAMA UREKA" userId="11b73b949d6476cb" providerId="LiveId" clId="{6393DBA0-5E73-DA40-94FC-C5D8E9FA6848}" dt="2023-09-09T02:07:11.936" v="3274" actId="6264"/>
          <ac:spMkLst>
            <pc:docMk/>
            <pc:sldMk cId="1082466978" sldId="268"/>
            <ac:spMk id="28" creationId="{F20AAF4B-9DBB-A3DA-55C2-532D1D94479A}"/>
          </ac:spMkLst>
        </pc:spChg>
        <pc:spChg chg="add del mod">
          <ac:chgData name="A.MORIYAMA UREKA" userId="11b73b949d6476cb" providerId="LiveId" clId="{6393DBA0-5E73-DA40-94FC-C5D8E9FA6848}" dt="2023-09-09T02:25:12.846" v="3302" actId="6264"/>
          <ac:spMkLst>
            <pc:docMk/>
            <pc:sldMk cId="1082466978" sldId="268"/>
            <ac:spMk id="28" creationId="{F25A4910-315D-1DE4-27A6-0E436CA09C1C}"/>
          </ac:spMkLst>
        </pc:spChg>
        <pc:spChg chg="add del mod">
          <ac:chgData name="A.MORIYAMA UREKA" userId="11b73b949d6476cb" providerId="LiveId" clId="{6393DBA0-5E73-DA40-94FC-C5D8E9FA6848}" dt="2023-09-09T02:07:11.936" v="3274" actId="6264"/>
          <ac:spMkLst>
            <pc:docMk/>
            <pc:sldMk cId="1082466978" sldId="268"/>
            <ac:spMk id="29" creationId="{6D541229-35EF-E244-1A45-BBC43E4A83A7}"/>
          </ac:spMkLst>
        </pc:spChg>
        <pc:spChg chg="add del mod">
          <ac:chgData name="A.MORIYAMA UREKA" userId="11b73b949d6476cb" providerId="LiveId" clId="{6393DBA0-5E73-DA40-94FC-C5D8E9FA6848}" dt="2023-09-09T02:25:12.846" v="3302" actId="6264"/>
          <ac:spMkLst>
            <pc:docMk/>
            <pc:sldMk cId="1082466978" sldId="268"/>
            <ac:spMk id="29" creationId="{7EBCD830-A6B8-1D66-694C-2FC906514E3D}"/>
          </ac:spMkLst>
        </pc:spChg>
        <pc:spChg chg="add del mod">
          <ac:chgData name="A.MORIYAMA UREKA" userId="11b73b949d6476cb" providerId="LiveId" clId="{6393DBA0-5E73-DA40-94FC-C5D8E9FA6848}" dt="2023-09-09T02:25:12.846" v="3302" actId="6264"/>
          <ac:spMkLst>
            <pc:docMk/>
            <pc:sldMk cId="1082466978" sldId="268"/>
            <ac:spMk id="30" creationId="{57F7A7E2-F874-79F3-ACB7-97FEDF22E2BB}"/>
          </ac:spMkLst>
        </pc:spChg>
        <pc:spChg chg="add del mod">
          <ac:chgData name="A.MORIYAMA UREKA" userId="11b73b949d6476cb" providerId="LiveId" clId="{6393DBA0-5E73-DA40-94FC-C5D8E9FA6848}" dt="2023-09-09T02:07:11.936" v="3274" actId="6264"/>
          <ac:spMkLst>
            <pc:docMk/>
            <pc:sldMk cId="1082466978" sldId="268"/>
            <ac:spMk id="30" creationId="{C1AB53A2-E8E1-E8D9-2D6C-6A4B537F9C00}"/>
          </ac:spMkLst>
        </pc:spChg>
        <pc:spChg chg="add del mod">
          <ac:chgData name="A.MORIYAMA UREKA" userId="11b73b949d6476cb" providerId="LiveId" clId="{6393DBA0-5E73-DA40-94FC-C5D8E9FA6848}" dt="2023-09-09T02:25:12.846" v="3302" actId="6264"/>
          <ac:spMkLst>
            <pc:docMk/>
            <pc:sldMk cId="1082466978" sldId="268"/>
            <ac:spMk id="31" creationId="{626819F5-D2BD-517F-AEE4-D9F7378C4607}"/>
          </ac:spMkLst>
        </pc:spChg>
        <pc:spChg chg="add del mod">
          <ac:chgData name="A.MORIYAMA UREKA" userId="11b73b949d6476cb" providerId="LiveId" clId="{6393DBA0-5E73-DA40-94FC-C5D8E9FA6848}" dt="2023-09-09T02:07:11.936" v="3274" actId="6264"/>
          <ac:spMkLst>
            <pc:docMk/>
            <pc:sldMk cId="1082466978" sldId="268"/>
            <ac:spMk id="31" creationId="{9418A1F9-9CC4-975B-0E3A-821EF7C43164}"/>
          </ac:spMkLst>
        </pc:spChg>
        <pc:spChg chg="add del mod">
          <ac:chgData name="A.MORIYAMA UREKA" userId="11b73b949d6476cb" providerId="LiveId" clId="{6393DBA0-5E73-DA40-94FC-C5D8E9FA6848}" dt="2023-09-09T02:07:11.936" v="3274" actId="6264"/>
          <ac:spMkLst>
            <pc:docMk/>
            <pc:sldMk cId="1082466978" sldId="268"/>
            <ac:spMk id="32" creationId="{3F7220D2-7CA9-B9CB-2B9F-E0A4C8823E19}"/>
          </ac:spMkLst>
        </pc:spChg>
        <pc:spChg chg="add mod ord">
          <ac:chgData name="A.MORIYAMA UREKA" userId="11b73b949d6476cb" providerId="LiveId" clId="{6393DBA0-5E73-DA40-94FC-C5D8E9FA6848}" dt="2023-09-11T05:49:32.104" v="5564" actId="6264"/>
          <ac:spMkLst>
            <pc:docMk/>
            <pc:sldMk cId="1082466978" sldId="268"/>
            <ac:spMk id="32" creationId="{8E275907-1DA6-4B94-E84B-12997BBD9CA3}"/>
          </ac:spMkLst>
        </pc:spChg>
        <pc:spChg chg="add del mod">
          <ac:chgData name="A.MORIYAMA UREKA" userId="11b73b949d6476cb" providerId="LiveId" clId="{6393DBA0-5E73-DA40-94FC-C5D8E9FA6848}" dt="2023-09-09T02:07:11.936" v="3274" actId="6264"/>
          <ac:spMkLst>
            <pc:docMk/>
            <pc:sldMk cId="1082466978" sldId="268"/>
            <ac:spMk id="33" creationId="{3DF0FC8F-B301-4998-7D78-C1CBDE4F2A38}"/>
          </ac:spMkLst>
        </pc:spChg>
        <pc:spChg chg="add del mod">
          <ac:chgData name="A.MORIYAMA UREKA" userId="11b73b949d6476cb" providerId="LiveId" clId="{6393DBA0-5E73-DA40-94FC-C5D8E9FA6848}" dt="2023-09-11T05:49:30.761" v="5563" actId="6264"/>
          <ac:spMkLst>
            <pc:docMk/>
            <pc:sldMk cId="1082466978" sldId="268"/>
            <ac:spMk id="33" creationId="{75042A96-3F5A-25CD-29A8-9AD5376DF157}"/>
          </ac:spMkLst>
        </pc:spChg>
        <pc:spChg chg="add del mod">
          <ac:chgData name="A.MORIYAMA UREKA" userId="11b73b949d6476cb" providerId="LiveId" clId="{6393DBA0-5E73-DA40-94FC-C5D8E9FA6848}" dt="2023-09-09T02:07:11.936" v="3274" actId="6264"/>
          <ac:spMkLst>
            <pc:docMk/>
            <pc:sldMk cId="1082466978" sldId="268"/>
            <ac:spMk id="34" creationId="{BC288EF2-4F98-0D1D-4FD1-79701FE9E430}"/>
          </ac:spMkLst>
        </pc:spChg>
        <pc:spChg chg="add del mod">
          <ac:chgData name="A.MORIYAMA UREKA" userId="11b73b949d6476cb" providerId="LiveId" clId="{6393DBA0-5E73-DA40-94FC-C5D8E9FA6848}" dt="2023-09-11T05:49:30.761" v="5563" actId="6264"/>
          <ac:spMkLst>
            <pc:docMk/>
            <pc:sldMk cId="1082466978" sldId="268"/>
            <ac:spMk id="34" creationId="{EE92A121-BA5C-770A-16AA-0C111ECB3532}"/>
          </ac:spMkLst>
        </pc:spChg>
        <pc:spChg chg="add del mod">
          <ac:chgData name="A.MORIYAMA UREKA" userId="11b73b949d6476cb" providerId="LiveId" clId="{6393DBA0-5E73-DA40-94FC-C5D8E9FA6848}" dt="2023-09-11T05:49:30.761" v="5563" actId="6264"/>
          <ac:spMkLst>
            <pc:docMk/>
            <pc:sldMk cId="1082466978" sldId="268"/>
            <ac:spMk id="35" creationId="{021A4714-0B8C-D792-C411-F1EF4DBD8F0C}"/>
          </ac:spMkLst>
        </pc:spChg>
        <pc:spChg chg="add del mod">
          <ac:chgData name="A.MORIYAMA UREKA" userId="11b73b949d6476cb" providerId="LiveId" clId="{6393DBA0-5E73-DA40-94FC-C5D8E9FA6848}" dt="2023-09-09T02:07:11.936" v="3274" actId="6264"/>
          <ac:spMkLst>
            <pc:docMk/>
            <pc:sldMk cId="1082466978" sldId="268"/>
            <ac:spMk id="35" creationId="{8AE9EF6B-EE44-6BF9-015F-4471E59CE56D}"/>
          </ac:spMkLst>
        </pc:spChg>
        <pc:spChg chg="add del mod">
          <ac:chgData name="A.MORIYAMA UREKA" userId="11b73b949d6476cb" providerId="LiveId" clId="{6393DBA0-5E73-DA40-94FC-C5D8E9FA6848}" dt="2023-09-09T02:07:11.936" v="3274" actId="6264"/>
          <ac:spMkLst>
            <pc:docMk/>
            <pc:sldMk cId="1082466978" sldId="268"/>
            <ac:spMk id="36" creationId="{1CFFCA9A-3E24-1789-EC90-97DA415DE53A}"/>
          </ac:spMkLst>
        </pc:spChg>
        <pc:spChg chg="add del mod">
          <ac:chgData name="A.MORIYAMA UREKA" userId="11b73b949d6476cb" providerId="LiveId" clId="{6393DBA0-5E73-DA40-94FC-C5D8E9FA6848}" dt="2023-09-11T05:49:30.761" v="5563" actId="6264"/>
          <ac:spMkLst>
            <pc:docMk/>
            <pc:sldMk cId="1082466978" sldId="268"/>
            <ac:spMk id="36" creationId="{8AE5E646-4398-1FCE-563A-0DADCCE4CA16}"/>
          </ac:spMkLst>
        </pc:spChg>
        <pc:spChg chg="add del mod">
          <ac:chgData name="A.MORIYAMA UREKA" userId="11b73b949d6476cb" providerId="LiveId" clId="{6393DBA0-5E73-DA40-94FC-C5D8E9FA6848}" dt="2023-09-09T02:07:11.936" v="3274" actId="6264"/>
          <ac:spMkLst>
            <pc:docMk/>
            <pc:sldMk cId="1082466978" sldId="268"/>
            <ac:spMk id="37" creationId="{657DC8FD-00E8-1C47-83E7-0C459E03C588}"/>
          </ac:spMkLst>
        </pc:spChg>
        <pc:spChg chg="add del mod">
          <ac:chgData name="A.MORIYAMA UREKA" userId="11b73b949d6476cb" providerId="LiveId" clId="{6393DBA0-5E73-DA40-94FC-C5D8E9FA6848}" dt="2023-09-11T05:49:30.761" v="5563" actId="6264"/>
          <ac:spMkLst>
            <pc:docMk/>
            <pc:sldMk cId="1082466978" sldId="268"/>
            <ac:spMk id="37" creationId="{B6F43831-672C-DD12-1A24-06348EA584B7}"/>
          </ac:spMkLst>
        </pc:spChg>
        <pc:spChg chg="add del mod">
          <ac:chgData name="A.MORIYAMA UREKA" userId="11b73b949d6476cb" providerId="LiveId" clId="{6393DBA0-5E73-DA40-94FC-C5D8E9FA6848}" dt="2023-09-11T05:49:30.761" v="5563" actId="6264"/>
          <ac:spMkLst>
            <pc:docMk/>
            <pc:sldMk cId="1082466978" sldId="268"/>
            <ac:spMk id="38" creationId="{DC6439F2-D7B2-4AA0-F89D-B34E5C7C81E4}"/>
          </ac:spMkLst>
        </pc:spChg>
        <pc:spChg chg="add del mod">
          <ac:chgData name="A.MORIYAMA UREKA" userId="11b73b949d6476cb" providerId="LiveId" clId="{6393DBA0-5E73-DA40-94FC-C5D8E9FA6848}" dt="2023-09-11T05:49:30.761" v="5563" actId="6264"/>
          <ac:spMkLst>
            <pc:docMk/>
            <pc:sldMk cId="1082466978" sldId="268"/>
            <ac:spMk id="39" creationId="{C6904C3E-29A7-19C5-0DAD-1134163AFFD4}"/>
          </ac:spMkLst>
        </pc:spChg>
        <pc:spChg chg="add del mod">
          <ac:chgData name="A.MORIYAMA UREKA" userId="11b73b949d6476cb" providerId="LiveId" clId="{6393DBA0-5E73-DA40-94FC-C5D8E9FA6848}" dt="2023-09-11T05:49:30.761" v="5563" actId="6264"/>
          <ac:spMkLst>
            <pc:docMk/>
            <pc:sldMk cId="1082466978" sldId="268"/>
            <ac:spMk id="40" creationId="{56DA0BF5-A47E-3F16-4802-269B231E2E5C}"/>
          </ac:spMkLst>
        </pc:spChg>
        <pc:spChg chg="add del mod">
          <ac:chgData name="A.MORIYAMA UREKA" userId="11b73b949d6476cb" providerId="LiveId" clId="{6393DBA0-5E73-DA40-94FC-C5D8E9FA6848}" dt="2023-09-11T05:49:30.761" v="5563" actId="6264"/>
          <ac:spMkLst>
            <pc:docMk/>
            <pc:sldMk cId="1082466978" sldId="268"/>
            <ac:spMk id="41" creationId="{C4F86791-6734-4826-934D-CE07FF899BF8}"/>
          </ac:spMkLst>
        </pc:spChg>
        <pc:spChg chg="add del mod">
          <ac:chgData name="A.MORIYAMA UREKA" userId="11b73b949d6476cb" providerId="LiveId" clId="{6393DBA0-5E73-DA40-94FC-C5D8E9FA6848}" dt="2023-09-11T05:49:30.761" v="5563" actId="6264"/>
          <ac:spMkLst>
            <pc:docMk/>
            <pc:sldMk cId="1082466978" sldId="268"/>
            <ac:spMk id="42" creationId="{824E56CC-86E8-7254-CDAA-A8A98AA28603}"/>
          </ac:spMkLst>
        </pc:spChg>
        <pc:spChg chg="add del mod">
          <ac:chgData name="A.MORIYAMA UREKA" userId="11b73b949d6476cb" providerId="LiveId" clId="{6393DBA0-5E73-DA40-94FC-C5D8E9FA6848}" dt="2023-09-11T05:49:30.761" v="5563" actId="6264"/>
          <ac:spMkLst>
            <pc:docMk/>
            <pc:sldMk cId="1082466978" sldId="268"/>
            <ac:spMk id="43" creationId="{AE6203B4-84FA-F9DA-9433-169765C62748}"/>
          </ac:spMkLst>
        </pc:spChg>
        <pc:spChg chg="add del mod">
          <ac:chgData name="A.MORIYAMA UREKA" userId="11b73b949d6476cb" providerId="LiveId" clId="{6393DBA0-5E73-DA40-94FC-C5D8E9FA6848}" dt="2023-09-11T05:49:32.104" v="5564" actId="6264"/>
          <ac:spMkLst>
            <pc:docMk/>
            <pc:sldMk cId="1082466978" sldId="268"/>
            <ac:spMk id="44" creationId="{84248ED5-4BAF-45BB-DE49-06C54E7180AF}"/>
          </ac:spMkLst>
        </pc:spChg>
        <pc:spChg chg="add del mod">
          <ac:chgData name="A.MORIYAMA UREKA" userId="11b73b949d6476cb" providerId="LiveId" clId="{6393DBA0-5E73-DA40-94FC-C5D8E9FA6848}" dt="2023-09-11T05:49:32.104" v="5564" actId="6264"/>
          <ac:spMkLst>
            <pc:docMk/>
            <pc:sldMk cId="1082466978" sldId="268"/>
            <ac:spMk id="45" creationId="{4639C038-C8AA-ADAE-5D3E-AD2AE7F52C44}"/>
          </ac:spMkLst>
        </pc:spChg>
        <pc:spChg chg="add del mod">
          <ac:chgData name="A.MORIYAMA UREKA" userId="11b73b949d6476cb" providerId="LiveId" clId="{6393DBA0-5E73-DA40-94FC-C5D8E9FA6848}" dt="2023-09-11T05:49:32.104" v="5564" actId="6264"/>
          <ac:spMkLst>
            <pc:docMk/>
            <pc:sldMk cId="1082466978" sldId="268"/>
            <ac:spMk id="46" creationId="{737F20F6-53E6-B6AD-506F-167293F4F891}"/>
          </ac:spMkLst>
        </pc:spChg>
        <pc:spChg chg="add del mod">
          <ac:chgData name="A.MORIYAMA UREKA" userId="11b73b949d6476cb" providerId="LiveId" clId="{6393DBA0-5E73-DA40-94FC-C5D8E9FA6848}" dt="2023-09-11T05:49:32.104" v="5564" actId="6264"/>
          <ac:spMkLst>
            <pc:docMk/>
            <pc:sldMk cId="1082466978" sldId="268"/>
            <ac:spMk id="47" creationId="{1BFF1CC9-E473-E772-E610-6A6963ECBE7F}"/>
          </ac:spMkLst>
        </pc:spChg>
        <pc:spChg chg="add del mod">
          <ac:chgData name="A.MORIYAMA UREKA" userId="11b73b949d6476cb" providerId="LiveId" clId="{6393DBA0-5E73-DA40-94FC-C5D8E9FA6848}" dt="2023-09-11T05:49:32.104" v="5564" actId="6264"/>
          <ac:spMkLst>
            <pc:docMk/>
            <pc:sldMk cId="1082466978" sldId="268"/>
            <ac:spMk id="48" creationId="{F6798C7C-BC81-3D47-0142-2C22E5922BC1}"/>
          </ac:spMkLst>
        </pc:spChg>
        <pc:spChg chg="add del mod">
          <ac:chgData name="A.MORIYAMA UREKA" userId="11b73b949d6476cb" providerId="LiveId" clId="{6393DBA0-5E73-DA40-94FC-C5D8E9FA6848}" dt="2023-09-11T05:49:32.104" v="5564" actId="6264"/>
          <ac:spMkLst>
            <pc:docMk/>
            <pc:sldMk cId="1082466978" sldId="268"/>
            <ac:spMk id="49" creationId="{7E5B1154-0460-5BCA-244C-AE083C3268A2}"/>
          </ac:spMkLst>
        </pc:spChg>
        <pc:spChg chg="add del mod">
          <ac:chgData name="A.MORIYAMA UREKA" userId="11b73b949d6476cb" providerId="LiveId" clId="{6393DBA0-5E73-DA40-94FC-C5D8E9FA6848}" dt="2023-09-11T05:49:32.104" v="5564" actId="6264"/>
          <ac:spMkLst>
            <pc:docMk/>
            <pc:sldMk cId="1082466978" sldId="268"/>
            <ac:spMk id="50" creationId="{3CDF3908-D588-FC8F-D79D-901045504226}"/>
          </ac:spMkLst>
        </pc:spChg>
        <pc:spChg chg="add del mod">
          <ac:chgData name="A.MORIYAMA UREKA" userId="11b73b949d6476cb" providerId="LiveId" clId="{6393DBA0-5E73-DA40-94FC-C5D8E9FA6848}" dt="2023-09-11T05:49:32.104" v="5564" actId="6264"/>
          <ac:spMkLst>
            <pc:docMk/>
            <pc:sldMk cId="1082466978" sldId="268"/>
            <ac:spMk id="51" creationId="{B0AC2861-E00F-9904-665C-F672B41F9923}"/>
          </ac:spMkLst>
        </pc:spChg>
        <pc:spChg chg="add del mod">
          <ac:chgData name="A.MORIYAMA UREKA" userId="11b73b949d6476cb" providerId="LiveId" clId="{6393DBA0-5E73-DA40-94FC-C5D8E9FA6848}" dt="2023-09-11T05:49:32.104" v="5564" actId="6264"/>
          <ac:spMkLst>
            <pc:docMk/>
            <pc:sldMk cId="1082466978" sldId="268"/>
            <ac:spMk id="52" creationId="{4D220F25-8AA3-1558-F933-14017AE1360C}"/>
          </ac:spMkLst>
        </pc:spChg>
        <pc:spChg chg="add del mod">
          <ac:chgData name="A.MORIYAMA UREKA" userId="11b73b949d6476cb" providerId="LiveId" clId="{6393DBA0-5E73-DA40-94FC-C5D8E9FA6848}" dt="2023-09-11T05:49:32.104" v="5564" actId="6264"/>
          <ac:spMkLst>
            <pc:docMk/>
            <pc:sldMk cId="1082466978" sldId="268"/>
            <ac:spMk id="53" creationId="{2172329B-CD6F-ABCC-7B03-10E15A041B05}"/>
          </ac:spMkLst>
        </pc:spChg>
        <pc:spChg chg="add del mod">
          <ac:chgData name="A.MORIYAMA UREKA" userId="11b73b949d6476cb" providerId="LiveId" clId="{6393DBA0-5E73-DA40-94FC-C5D8E9FA6848}" dt="2023-09-11T05:49:32.104" v="5564" actId="6264"/>
          <ac:spMkLst>
            <pc:docMk/>
            <pc:sldMk cId="1082466978" sldId="268"/>
            <ac:spMk id="54" creationId="{80C87E53-C050-25FB-7F41-B6E634081591}"/>
          </ac:spMkLst>
        </pc:spChg>
      </pc:sldChg>
      <pc:sldChg chg="addSp delSp modSp mod ord chgLayout">
        <pc:chgData name="A.MORIYAMA UREKA" userId="11b73b949d6476cb" providerId="LiveId" clId="{6393DBA0-5E73-DA40-94FC-C5D8E9FA6848}" dt="2023-09-11T05:49:32.104" v="5564" actId="6264"/>
        <pc:sldMkLst>
          <pc:docMk/>
          <pc:sldMk cId="2103700961" sldId="269"/>
        </pc:sldMkLst>
        <pc:spChg chg="mod ord">
          <ac:chgData name="A.MORIYAMA UREKA" userId="11b73b949d6476cb" providerId="LiveId" clId="{6393DBA0-5E73-DA40-94FC-C5D8E9FA6848}" dt="2023-09-11T05:49:32.104" v="5564" actId="6264"/>
          <ac:spMkLst>
            <pc:docMk/>
            <pc:sldMk cId="2103700961" sldId="269"/>
            <ac:spMk id="2" creationId="{D1EF7EBB-F939-EB60-26E6-F0975129AACE}"/>
          </ac:spMkLst>
        </pc:spChg>
        <pc:spChg chg="mod ord">
          <ac:chgData name="A.MORIYAMA UREKA" userId="11b73b949d6476cb" providerId="LiveId" clId="{6393DBA0-5E73-DA40-94FC-C5D8E9FA6848}" dt="2023-09-11T05:49:32.104" v="5564" actId="6264"/>
          <ac:spMkLst>
            <pc:docMk/>
            <pc:sldMk cId="2103700961" sldId="269"/>
            <ac:spMk id="3" creationId="{5B134AAE-3855-1F5C-C1AB-1F4D86C8C0B5}"/>
          </ac:spMkLst>
        </pc:spChg>
        <pc:spChg chg="mod ord">
          <ac:chgData name="A.MORIYAMA UREKA" userId="11b73b949d6476cb" providerId="LiveId" clId="{6393DBA0-5E73-DA40-94FC-C5D8E9FA6848}" dt="2023-09-11T05:49:32.104" v="5564" actId="6264"/>
          <ac:spMkLst>
            <pc:docMk/>
            <pc:sldMk cId="2103700961" sldId="269"/>
            <ac:spMk id="4" creationId="{9E8DE7C1-C44B-71CD-DD18-B4EDA977561B}"/>
          </ac:spMkLst>
        </pc:spChg>
        <pc:spChg chg="mod ord">
          <ac:chgData name="A.MORIYAMA UREKA" userId="11b73b949d6476cb" providerId="LiveId" clId="{6393DBA0-5E73-DA40-94FC-C5D8E9FA6848}" dt="2023-09-11T05:49:32.104" v="5564" actId="6264"/>
          <ac:spMkLst>
            <pc:docMk/>
            <pc:sldMk cId="2103700961" sldId="269"/>
            <ac:spMk id="5" creationId="{CAE4AA93-869F-9DB1-175A-91ACAD860ADD}"/>
          </ac:spMkLst>
        </pc:spChg>
        <pc:spChg chg="mod ord">
          <ac:chgData name="A.MORIYAMA UREKA" userId="11b73b949d6476cb" providerId="LiveId" clId="{6393DBA0-5E73-DA40-94FC-C5D8E9FA6848}" dt="2023-09-11T05:49:32.104" v="5564" actId="6264"/>
          <ac:spMkLst>
            <pc:docMk/>
            <pc:sldMk cId="2103700961" sldId="269"/>
            <ac:spMk id="6" creationId="{7870D02B-EBDB-0B3D-F634-23D0196C23EA}"/>
          </ac:spMkLst>
        </pc:spChg>
        <pc:spChg chg="mod ord">
          <ac:chgData name="A.MORIYAMA UREKA" userId="11b73b949d6476cb" providerId="LiveId" clId="{6393DBA0-5E73-DA40-94FC-C5D8E9FA6848}" dt="2023-09-11T05:49:32.104" v="5564" actId="6264"/>
          <ac:spMkLst>
            <pc:docMk/>
            <pc:sldMk cId="2103700961" sldId="269"/>
            <ac:spMk id="7" creationId="{13F1E7AF-DEE7-1BEE-FA58-5F16921A3BFB}"/>
          </ac:spMkLst>
        </pc:spChg>
        <pc:spChg chg="mod ord">
          <ac:chgData name="A.MORIYAMA UREKA" userId="11b73b949d6476cb" providerId="LiveId" clId="{6393DBA0-5E73-DA40-94FC-C5D8E9FA6848}" dt="2023-09-11T05:49:32.104" v="5564" actId="6264"/>
          <ac:spMkLst>
            <pc:docMk/>
            <pc:sldMk cId="2103700961" sldId="269"/>
            <ac:spMk id="8" creationId="{EC6E7EE6-869B-1910-35AB-E141BF989C36}"/>
          </ac:spMkLst>
        </pc:spChg>
        <pc:spChg chg="mod ord">
          <ac:chgData name="A.MORIYAMA UREKA" userId="11b73b949d6476cb" providerId="LiveId" clId="{6393DBA0-5E73-DA40-94FC-C5D8E9FA6848}" dt="2023-09-11T05:49:32.104" v="5564" actId="6264"/>
          <ac:spMkLst>
            <pc:docMk/>
            <pc:sldMk cId="2103700961" sldId="269"/>
            <ac:spMk id="9" creationId="{9DE1DC77-CB20-77F4-CCE2-2D4309DD204E}"/>
          </ac:spMkLst>
        </pc:spChg>
        <pc:spChg chg="mod ord">
          <ac:chgData name="A.MORIYAMA UREKA" userId="11b73b949d6476cb" providerId="LiveId" clId="{6393DBA0-5E73-DA40-94FC-C5D8E9FA6848}" dt="2023-09-11T05:49:32.104" v="5564" actId="6264"/>
          <ac:spMkLst>
            <pc:docMk/>
            <pc:sldMk cId="2103700961" sldId="269"/>
            <ac:spMk id="10" creationId="{86CB41E9-1FEA-D1EE-D335-112514D5B078}"/>
          </ac:spMkLst>
        </pc:spChg>
        <pc:spChg chg="mod ord">
          <ac:chgData name="A.MORIYAMA UREKA" userId="11b73b949d6476cb" providerId="LiveId" clId="{6393DBA0-5E73-DA40-94FC-C5D8E9FA6848}" dt="2023-09-11T05:49:32.104" v="5564" actId="6264"/>
          <ac:spMkLst>
            <pc:docMk/>
            <pc:sldMk cId="2103700961" sldId="269"/>
            <ac:spMk id="11" creationId="{EE7D99FB-96E3-174B-4A91-97D330040087}"/>
          </ac:spMkLst>
        </pc:spChg>
        <pc:spChg chg="add del mod">
          <ac:chgData name="A.MORIYAMA UREKA" userId="11b73b949d6476cb" providerId="LiveId" clId="{6393DBA0-5E73-DA40-94FC-C5D8E9FA6848}" dt="2023-09-09T02:25:11.922" v="3301" actId="6264"/>
          <ac:spMkLst>
            <pc:docMk/>
            <pc:sldMk cId="2103700961" sldId="269"/>
            <ac:spMk id="12" creationId="{3FBD5BB2-4C8F-CB98-6314-983A0D62D69B}"/>
          </ac:spMkLst>
        </pc:spChg>
        <pc:spChg chg="del">
          <ac:chgData name="A.MORIYAMA UREKA" userId="11b73b949d6476cb" providerId="LiveId" clId="{6393DBA0-5E73-DA40-94FC-C5D8E9FA6848}" dt="2023-09-09T02:05:55.642" v="3259" actId="478"/>
          <ac:spMkLst>
            <pc:docMk/>
            <pc:sldMk cId="2103700961" sldId="269"/>
            <ac:spMk id="12" creationId="{8BC73E80-FDA9-0A70-7571-6151CB461551}"/>
          </ac:spMkLst>
        </pc:spChg>
        <pc:spChg chg="add del mod">
          <ac:chgData name="A.MORIYAMA UREKA" userId="11b73b949d6476cb" providerId="LiveId" clId="{6393DBA0-5E73-DA40-94FC-C5D8E9FA6848}" dt="2023-09-09T02:06:44.641" v="3272" actId="6264"/>
          <ac:spMkLst>
            <pc:docMk/>
            <pc:sldMk cId="2103700961" sldId="269"/>
            <ac:spMk id="13" creationId="{18F9F2AE-6AD0-F216-89DA-ACD8CB1C6EAD}"/>
          </ac:spMkLst>
        </pc:spChg>
        <pc:spChg chg="add del mod">
          <ac:chgData name="A.MORIYAMA UREKA" userId="11b73b949d6476cb" providerId="LiveId" clId="{6393DBA0-5E73-DA40-94FC-C5D8E9FA6848}" dt="2023-09-09T02:25:11.922" v="3301" actId="6264"/>
          <ac:spMkLst>
            <pc:docMk/>
            <pc:sldMk cId="2103700961" sldId="269"/>
            <ac:spMk id="13" creationId="{3867658E-7022-790E-B77A-79E7E7701B73}"/>
          </ac:spMkLst>
        </pc:spChg>
        <pc:spChg chg="add del mod">
          <ac:chgData name="A.MORIYAMA UREKA" userId="11b73b949d6476cb" providerId="LiveId" clId="{6393DBA0-5E73-DA40-94FC-C5D8E9FA6848}" dt="2023-09-09T02:06:44.641" v="3272" actId="6264"/>
          <ac:spMkLst>
            <pc:docMk/>
            <pc:sldMk cId="2103700961" sldId="269"/>
            <ac:spMk id="14" creationId="{723B9163-DEAD-AA6B-B80C-71726C924274}"/>
          </ac:spMkLst>
        </pc:spChg>
        <pc:spChg chg="add del mod">
          <ac:chgData name="A.MORIYAMA UREKA" userId="11b73b949d6476cb" providerId="LiveId" clId="{6393DBA0-5E73-DA40-94FC-C5D8E9FA6848}" dt="2023-09-09T02:25:11.922" v="3301" actId="6264"/>
          <ac:spMkLst>
            <pc:docMk/>
            <pc:sldMk cId="2103700961" sldId="269"/>
            <ac:spMk id="14" creationId="{A1262364-733B-5B75-911E-E4B370596597}"/>
          </ac:spMkLst>
        </pc:spChg>
        <pc:spChg chg="add del mod">
          <ac:chgData name="A.MORIYAMA UREKA" userId="11b73b949d6476cb" providerId="LiveId" clId="{6393DBA0-5E73-DA40-94FC-C5D8E9FA6848}" dt="2023-09-09T02:25:11.922" v="3301" actId="6264"/>
          <ac:spMkLst>
            <pc:docMk/>
            <pc:sldMk cId="2103700961" sldId="269"/>
            <ac:spMk id="15" creationId="{122EEDA2-1F7E-EAAD-EE6F-0902DDF2D8E0}"/>
          </ac:spMkLst>
        </pc:spChg>
        <pc:spChg chg="add del mod">
          <ac:chgData name="A.MORIYAMA UREKA" userId="11b73b949d6476cb" providerId="LiveId" clId="{6393DBA0-5E73-DA40-94FC-C5D8E9FA6848}" dt="2023-09-09T02:06:44.641" v="3272" actId="6264"/>
          <ac:spMkLst>
            <pc:docMk/>
            <pc:sldMk cId="2103700961" sldId="269"/>
            <ac:spMk id="15" creationId="{3F3AF75E-CCFE-EB60-672D-15DF84C8DAE3}"/>
          </ac:spMkLst>
        </pc:spChg>
        <pc:spChg chg="add del mod">
          <ac:chgData name="A.MORIYAMA UREKA" userId="11b73b949d6476cb" providerId="LiveId" clId="{6393DBA0-5E73-DA40-94FC-C5D8E9FA6848}" dt="2023-09-09T02:25:11.922" v="3301" actId="6264"/>
          <ac:spMkLst>
            <pc:docMk/>
            <pc:sldMk cId="2103700961" sldId="269"/>
            <ac:spMk id="16" creationId="{3076FCDA-DD14-0D96-3D19-8ACD21BA00D3}"/>
          </ac:spMkLst>
        </pc:spChg>
        <pc:spChg chg="add del mod">
          <ac:chgData name="A.MORIYAMA UREKA" userId="11b73b949d6476cb" providerId="LiveId" clId="{6393DBA0-5E73-DA40-94FC-C5D8E9FA6848}" dt="2023-09-09T02:06:44.641" v="3272" actId="6264"/>
          <ac:spMkLst>
            <pc:docMk/>
            <pc:sldMk cId="2103700961" sldId="269"/>
            <ac:spMk id="16" creationId="{5EE33964-DC64-2398-A41B-B4C37B45CE20}"/>
          </ac:spMkLst>
        </pc:spChg>
        <pc:spChg chg="add del mod">
          <ac:chgData name="A.MORIYAMA UREKA" userId="11b73b949d6476cb" providerId="LiveId" clId="{6393DBA0-5E73-DA40-94FC-C5D8E9FA6848}" dt="2023-09-09T02:25:11.922" v="3301" actId="6264"/>
          <ac:spMkLst>
            <pc:docMk/>
            <pc:sldMk cId="2103700961" sldId="269"/>
            <ac:spMk id="17" creationId="{6B34CF24-0F8B-9E05-8B19-68A947E8590C}"/>
          </ac:spMkLst>
        </pc:spChg>
        <pc:spChg chg="add del mod">
          <ac:chgData name="A.MORIYAMA UREKA" userId="11b73b949d6476cb" providerId="LiveId" clId="{6393DBA0-5E73-DA40-94FC-C5D8E9FA6848}" dt="2023-09-09T02:06:44.641" v="3272" actId="6264"/>
          <ac:spMkLst>
            <pc:docMk/>
            <pc:sldMk cId="2103700961" sldId="269"/>
            <ac:spMk id="17" creationId="{8291A0B0-4D28-245E-707B-A6AE1F865913}"/>
          </ac:spMkLst>
        </pc:spChg>
        <pc:spChg chg="add del mod">
          <ac:chgData name="A.MORIYAMA UREKA" userId="11b73b949d6476cb" providerId="LiveId" clId="{6393DBA0-5E73-DA40-94FC-C5D8E9FA6848}" dt="2023-09-09T02:06:44.641" v="3272" actId="6264"/>
          <ac:spMkLst>
            <pc:docMk/>
            <pc:sldMk cId="2103700961" sldId="269"/>
            <ac:spMk id="18" creationId="{17B53E25-D081-4A3F-12C8-123E0549C876}"/>
          </ac:spMkLst>
        </pc:spChg>
        <pc:spChg chg="add del mod">
          <ac:chgData name="A.MORIYAMA UREKA" userId="11b73b949d6476cb" providerId="LiveId" clId="{6393DBA0-5E73-DA40-94FC-C5D8E9FA6848}" dt="2023-09-09T02:25:11.922" v="3301" actId="6264"/>
          <ac:spMkLst>
            <pc:docMk/>
            <pc:sldMk cId="2103700961" sldId="269"/>
            <ac:spMk id="18" creationId="{45788DB0-65DD-ED82-686C-FC7CD9C2F8C2}"/>
          </ac:spMkLst>
        </pc:spChg>
        <pc:spChg chg="add del mod">
          <ac:chgData name="A.MORIYAMA UREKA" userId="11b73b949d6476cb" providerId="LiveId" clId="{6393DBA0-5E73-DA40-94FC-C5D8E9FA6848}" dt="2023-09-09T02:06:44.641" v="3272" actId="6264"/>
          <ac:spMkLst>
            <pc:docMk/>
            <pc:sldMk cId="2103700961" sldId="269"/>
            <ac:spMk id="19" creationId="{6F0E8CB7-AA1A-FD69-9A1F-A9B9D7E2EBC9}"/>
          </ac:spMkLst>
        </pc:spChg>
        <pc:spChg chg="add del mod">
          <ac:chgData name="A.MORIYAMA UREKA" userId="11b73b949d6476cb" providerId="LiveId" clId="{6393DBA0-5E73-DA40-94FC-C5D8E9FA6848}" dt="2023-09-09T02:25:11.922" v="3301" actId="6264"/>
          <ac:spMkLst>
            <pc:docMk/>
            <pc:sldMk cId="2103700961" sldId="269"/>
            <ac:spMk id="19" creationId="{7040BD41-D461-C042-BEE7-C15AC90856E2}"/>
          </ac:spMkLst>
        </pc:spChg>
        <pc:spChg chg="add del mod">
          <ac:chgData name="A.MORIYAMA UREKA" userId="11b73b949d6476cb" providerId="LiveId" clId="{6393DBA0-5E73-DA40-94FC-C5D8E9FA6848}" dt="2023-09-09T02:25:11.922" v="3301" actId="6264"/>
          <ac:spMkLst>
            <pc:docMk/>
            <pc:sldMk cId="2103700961" sldId="269"/>
            <ac:spMk id="20" creationId="{290A797D-2761-8760-F1B7-0CF0B89B2284}"/>
          </ac:spMkLst>
        </pc:spChg>
        <pc:spChg chg="add del mod">
          <ac:chgData name="A.MORIYAMA UREKA" userId="11b73b949d6476cb" providerId="LiveId" clId="{6393DBA0-5E73-DA40-94FC-C5D8E9FA6848}" dt="2023-09-09T02:06:44.641" v="3272" actId="6264"/>
          <ac:spMkLst>
            <pc:docMk/>
            <pc:sldMk cId="2103700961" sldId="269"/>
            <ac:spMk id="20" creationId="{4E4EB57E-1673-EBB4-6599-AA05C1AB7C8C}"/>
          </ac:spMkLst>
        </pc:spChg>
        <pc:spChg chg="add del mod">
          <ac:chgData name="A.MORIYAMA UREKA" userId="11b73b949d6476cb" providerId="LiveId" clId="{6393DBA0-5E73-DA40-94FC-C5D8E9FA6848}" dt="2023-09-09T02:06:44.641" v="3272" actId="6264"/>
          <ac:spMkLst>
            <pc:docMk/>
            <pc:sldMk cId="2103700961" sldId="269"/>
            <ac:spMk id="21" creationId="{067963D6-11CE-EDE9-F87E-D097C33F030C}"/>
          </ac:spMkLst>
        </pc:spChg>
        <pc:spChg chg="add del mod">
          <ac:chgData name="A.MORIYAMA UREKA" userId="11b73b949d6476cb" providerId="LiveId" clId="{6393DBA0-5E73-DA40-94FC-C5D8E9FA6848}" dt="2023-09-09T02:25:11.922" v="3301" actId="6264"/>
          <ac:spMkLst>
            <pc:docMk/>
            <pc:sldMk cId="2103700961" sldId="269"/>
            <ac:spMk id="21" creationId="{D314E049-094D-BFED-A131-7C64AE8670A2}"/>
          </ac:spMkLst>
        </pc:spChg>
        <pc:spChg chg="add del mod">
          <ac:chgData name="A.MORIYAMA UREKA" userId="11b73b949d6476cb" providerId="LiveId" clId="{6393DBA0-5E73-DA40-94FC-C5D8E9FA6848}" dt="2023-09-09T02:25:12.846" v="3302" actId="6264"/>
          <ac:spMkLst>
            <pc:docMk/>
            <pc:sldMk cId="2103700961" sldId="269"/>
            <ac:spMk id="22" creationId="{8FF2BACA-BE3A-0748-642D-3BAD83CD275F}"/>
          </ac:spMkLst>
        </pc:spChg>
        <pc:spChg chg="add del mod">
          <ac:chgData name="A.MORIYAMA UREKA" userId="11b73b949d6476cb" providerId="LiveId" clId="{6393DBA0-5E73-DA40-94FC-C5D8E9FA6848}" dt="2023-09-09T02:06:44.641" v="3272" actId="6264"/>
          <ac:spMkLst>
            <pc:docMk/>
            <pc:sldMk cId="2103700961" sldId="269"/>
            <ac:spMk id="22" creationId="{DAE9A5A4-F09B-6935-D1E5-194DCF829A59}"/>
          </ac:spMkLst>
        </pc:spChg>
        <pc:spChg chg="add del mod">
          <ac:chgData name="A.MORIYAMA UREKA" userId="11b73b949d6476cb" providerId="LiveId" clId="{6393DBA0-5E73-DA40-94FC-C5D8E9FA6848}" dt="2023-09-09T02:25:12.846" v="3302" actId="6264"/>
          <ac:spMkLst>
            <pc:docMk/>
            <pc:sldMk cId="2103700961" sldId="269"/>
            <ac:spMk id="23" creationId="{4621587E-FCBC-E1C1-5749-4BC46B9E9199}"/>
          </ac:spMkLst>
        </pc:spChg>
        <pc:spChg chg="add del mod">
          <ac:chgData name="A.MORIYAMA UREKA" userId="11b73b949d6476cb" providerId="LiveId" clId="{6393DBA0-5E73-DA40-94FC-C5D8E9FA6848}" dt="2023-09-09T02:07:11.936" v="3274" actId="6264"/>
          <ac:spMkLst>
            <pc:docMk/>
            <pc:sldMk cId="2103700961" sldId="269"/>
            <ac:spMk id="23" creationId="{76EF7AF4-41EA-232D-0F4D-85A270B17014}"/>
          </ac:spMkLst>
        </pc:spChg>
        <pc:spChg chg="add del mod">
          <ac:chgData name="A.MORIYAMA UREKA" userId="11b73b949d6476cb" providerId="LiveId" clId="{6393DBA0-5E73-DA40-94FC-C5D8E9FA6848}" dt="2023-09-09T02:25:12.846" v="3302" actId="6264"/>
          <ac:spMkLst>
            <pc:docMk/>
            <pc:sldMk cId="2103700961" sldId="269"/>
            <ac:spMk id="24" creationId="{0F7FAEE5-E045-0CEF-BC60-ADE4786920F2}"/>
          </ac:spMkLst>
        </pc:spChg>
        <pc:spChg chg="add del mod">
          <ac:chgData name="A.MORIYAMA UREKA" userId="11b73b949d6476cb" providerId="LiveId" clId="{6393DBA0-5E73-DA40-94FC-C5D8E9FA6848}" dt="2023-09-09T02:07:11.936" v="3274" actId="6264"/>
          <ac:spMkLst>
            <pc:docMk/>
            <pc:sldMk cId="2103700961" sldId="269"/>
            <ac:spMk id="24" creationId="{498782A0-2BB7-D0E6-4BE8-C10EE4B89200}"/>
          </ac:spMkLst>
        </pc:spChg>
        <pc:spChg chg="add del mod">
          <ac:chgData name="A.MORIYAMA UREKA" userId="11b73b949d6476cb" providerId="LiveId" clId="{6393DBA0-5E73-DA40-94FC-C5D8E9FA6848}" dt="2023-09-09T02:07:11.936" v="3274" actId="6264"/>
          <ac:spMkLst>
            <pc:docMk/>
            <pc:sldMk cId="2103700961" sldId="269"/>
            <ac:spMk id="25" creationId="{B9F0E7EE-E9C2-49A5-CB41-79806D3065AD}"/>
          </ac:spMkLst>
        </pc:spChg>
        <pc:spChg chg="add del mod">
          <ac:chgData name="A.MORIYAMA UREKA" userId="11b73b949d6476cb" providerId="LiveId" clId="{6393DBA0-5E73-DA40-94FC-C5D8E9FA6848}" dt="2023-09-09T02:25:12.846" v="3302" actId="6264"/>
          <ac:spMkLst>
            <pc:docMk/>
            <pc:sldMk cId="2103700961" sldId="269"/>
            <ac:spMk id="25" creationId="{EB2219D8-C8A1-0E27-B117-602F475C1B91}"/>
          </ac:spMkLst>
        </pc:spChg>
        <pc:spChg chg="add del mod">
          <ac:chgData name="A.MORIYAMA UREKA" userId="11b73b949d6476cb" providerId="LiveId" clId="{6393DBA0-5E73-DA40-94FC-C5D8E9FA6848}" dt="2023-09-09T02:25:12.846" v="3302" actId="6264"/>
          <ac:spMkLst>
            <pc:docMk/>
            <pc:sldMk cId="2103700961" sldId="269"/>
            <ac:spMk id="26" creationId="{867E7A48-BB4D-A934-3DF0-8FDE411FBE7E}"/>
          </ac:spMkLst>
        </pc:spChg>
        <pc:spChg chg="add del mod">
          <ac:chgData name="A.MORIYAMA UREKA" userId="11b73b949d6476cb" providerId="LiveId" clId="{6393DBA0-5E73-DA40-94FC-C5D8E9FA6848}" dt="2023-09-09T02:07:11.936" v="3274" actId="6264"/>
          <ac:spMkLst>
            <pc:docMk/>
            <pc:sldMk cId="2103700961" sldId="269"/>
            <ac:spMk id="26" creationId="{A057895C-C881-2BAA-5C88-35F43DDE9424}"/>
          </ac:spMkLst>
        </pc:spChg>
        <pc:spChg chg="add del mod">
          <ac:chgData name="A.MORIYAMA UREKA" userId="11b73b949d6476cb" providerId="LiveId" clId="{6393DBA0-5E73-DA40-94FC-C5D8E9FA6848}" dt="2023-09-09T02:25:12.846" v="3302" actId="6264"/>
          <ac:spMkLst>
            <pc:docMk/>
            <pc:sldMk cId="2103700961" sldId="269"/>
            <ac:spMk id="27" creationId="{3B2E1A1E-41AA-1925-99E7-2E2438C6F270}"/>
          </ac:spMkLst>
        </pc:spChg>
        <pc:spChg chg="add del mod">
          <ac:chgData name="A.MORIYAMA UREKA" userId="11b73b949d6476cb" providerId="LiveId" clId="{6393DBA0-5E73-DA40-94FC-C5D8E9FA6848}" dt="2023-09-09T02:07:11.936" v="3274" actId="6264"/>
          <ac:spMkLst>
            <pc:docMk/>
            <pc:sldMk cId="2103700961" sldId="269"/>
            <ac:spMk id="27" creationId="{FF668725-9EBB-84A8-A2AE-642669C1D930}"/>
          </ac:spMkLst>
        </pc:spChg>
        <pc:spChg chg="add del mod">
          <ac:chgData name="A.MORIYAMA UREKA" userId="11b73b949d6476cb" providerId="LiveId" clId="{6393DBA0-5E73-DA40-94FC-C5D8E9FA6848}" dt="2023-09-09T02:07:11.936" v="3274" actId="6264"/>
          <ac:spMkLst>
            <pc:docMk/>
            <pc:sldMk cId="2103700961" sldId="269"/>
            <ac:spMk id="28" creationId="{2921118E-2E7F-5A20-A62F-EB63F0566A15}"/>
          </ac:spMkLst>
        </pc:spChg>
        <pc:spChg chg="add del mod">
          <ac:chgData name="A.MORIYAMA UREKA" userId="11b73b949d6476cb" providerId="LiveId" clId="{6393DBA0-5E73-DA40-94FC-C5D8E9FA6848}" dt="2023-09-09T02:25:12.846" v="3302" actId="6264"/>
          <ac:spMkLst>
            <pc:docMk/>
            <pc:sldMk cId="2103700961" sldId="269"/>
            <ac:spMk id="28" creationId="{6515BFD0-7F8E-986A-0EAE-FBD528CEC481}"/>
          </ac:spMkLst>
        </pc:spChg>
        <pc:spChg chg="add del mod">
          <ac:chgData name="A.MORIYAMA UREKA" userId="11b73b949d6476cb" providerId="LiveId" clId="{6393DBA0-5E73-DA40-94FC-C5D8E9FA6848}" dt="2023-09-09T02:07:11.936" v="3274" actId="6264"/>
          <ac:spMkLst>
            <pc:docMk/>
            <pc:sldMk cId="2103700961" sldId="269"/>
            <ac:spMk id="29" creationId="{63D34F27-C597-5EB5-8799-AFF004A5F61A}"/>
          </ac:spMkLst>
        </pc:spChg>
        <pc:spChg chg="add del mod">
          <ac:chgData name="A.MORIYAMA UREKA" userId="11b73b949d6476cb" providerId="LiveId" clId="{6393DBA0-5E73-DA40-94FC-C5D8E9FA6848}" dt="2023-09-09T02:25:12.846" v="3302" actId="6264"/>
          <ac:spMkLst>
            <pc:docMk/>
            <pc:sldMk cId="2103700961" sldId="269"/>
            <ac:spMk id="29" creationId="{B7B90322-9393-9701-EB72-A6FD05C999D2}"/>
          </ac:spMkLst>
        </pc:spChg>
        <pc:spChg chg="add del mod">
          <ac:chgData name="A.MORIYAMA UREKA" userId="11b73b949d6476cb" providerId="LiveId" clId="{6393DBA0-5E73-DA40-94FC-C5D8E9FA6848}" dt="2023-09-09T02:07:11.936" v="3274" actId="6264"/>
          <ac:spMkLst>
            <pc:docMk/>
            <pc:sldMk cId="2103700961" sldId="269"/>
            <ac:spMk id="30" creationId="{3A3E90C2-5B8E-1B50-0B35-CCAE98D09DBB}"/>
          </ac:spMkLst>
        </pc:spChg>
        <pc:spChg chg="add del mod">
          <ac:chgData name="A.MORIYAMA UREKA" userId="11b73b949d6476cb" providerId="LiveId" clId="{6393DBA0-5E73-DA40-94FC-C5D8E9FA6848}" dt="2023-09-09T02:25:12.846" v="3302" actId="6264"/>
          <ac:spMkLst>
            <pc:docMk/>
            <pc:sldMk cId="2103700961" sldId="269"/>
            <ac:spMk id="30" creationId="{8FD2394C-D657-A85D-EAE6-62BC6304A219}"/>
          </ac:spMkLst>
        </pc:spChg>
        <pc:spChg chg="add del mod">
          <ac:chgData name="A.MORIYAMA UREKA" userId="11b73b949d6476cb" providerId="LiveId" clId="{6393DBA0-5E73-DA40-94FC-C5D8E9FA6848}" dt="2023-09-09T02:07:11.936" v="3274" actId="6264"/>
          <ac:spMkLst>
            <pc:docMk/>
            <pc:sldMk cId="2103700961" sldId="269"/>
            <ac:spMk id="31" creationId="{26AA32FE-C6C9-8E10-A751-41529B507D27}"/>
          </ac:spMkLst>
        </pc:spChg>
        <pc:spChg chg="add del mod">
          <ac:chgData name="A.MORIYAMA UREKA" userId="11b73b949d6476cb" providerId="LiveId" clId="{6393DBA0-5E73-DA40-94FC-C5D8E9FA6848}" dt="2023-09-09T02:25:12.846" v="3302" actId="6264"/>
          <ac:spMkLst>
            <pc:docMk/>
            <pc:sldMk cId="2103700961" sldId="269"/>
            <ac:spMk id="31" creationId="{91C9F677-64E1-DBD7-08F5-84061E713AD6}"/>
          </ac:spMkLst>
        </pc:spChg>
        <pc:spChg chg="add del mod">
          <ac:chgData name="A.MORIYAMA UREKA" userId="11b73b949d6476cb" providerId="LiveId" clId="{6393DBA0-5E73-DA40-94FC-C5D8E9FA6848}" dt="2023-09-09T02:07:11.936" v="3274" actId="6264"/>
          <ac:spMkLst>
            <pc:docMk/>
            <pc:sldMk cId="2103700961" sldId="269"/>
            <ac:spMk id="32" creationId="{35C5F3A6-5F57-C3BF-20B6-C194C874A1DB}"/>
          </ac:spMkLst>
        </pc:spChg>
        <pc:spChg chg="add mod ord">
          <ac:chgData name="A.MORIYAMA UREKA" userId="11b73b949d6476cb" providerId="LiveId" clId="{6393DBA0-5E73-DA40-94FC-C5D8E9FA6848}" dt="2023-09-11T05:49:32.104" v="5564" actId="6264"/>
          <ac:spMkLst>
            <pc:docMk/>
            <pc:sldMk cId="2103700961" sldId="269"/>
            <ac:spMk id="32" creationId="{62E0A87B-D8BD-EC86-5FBF-759B4F9C5B3E}"/>
          </ac:spMkLst>
        </pc:spChg>
        <pc:spChg chg="add del mod">
          <ac:chgData name="A.MORIYAMA UREKA" userId="11b73b949d6476cb" providerId="LiveId" clId="{6393DBA0-5E73-DA40-94FC-C5D8E9FA6848}" dt="2023-09-11T05:49:30.761" v="5563" actId="6264"/>
          <ac:spMkLst>
            <pc:docMk/>
            <pc:sldMk cId="2103700961" sldId="269"/>
            <ac:spMk id="33" creationId="{90234646-BE0A-225D-D919-10E7E2536F0D}"/>
          </ac:spMkLst>
        </pc:spChg>
        <pc:spChg chg="add del mod">
          <ac:chgData name="A.MORIYAMA UREKA" userId="11b73b949d6476cb" providerId="LiveId" clId="{6393DBA0-5E73-DA40-94FC-C5D8E9FA6848}" dt="2023-09-11T05:49:30.761" v="5563" actId="6264"/>
          <ac:spMkLst>
            <pc:docMk/>
            <pc:sldMk cId="2103700961" sldId="269"/>
            <ac:spMk id="34" creationId="{0F18BC4F-AAE2-F144-D90D-0D26613CECEB}"/>
          </ac:spMkLst>
        </pc:spChg>
        <pc:spChg chg="add del mod">
          <ac:chgData name="A.MORIYAMA UREKA" userId="11b73b949d6476cb" providerId="LiveId" clId="{6393DBA0-5E73-DA40-94FC-C5D8E9FA6848}" dt="2023-09-11T05:49:30.761" v="5563" actId="6264"/>
          <ac:spMkLst>
            <pc:docMk/>
            <pc:sldMk cId="2103700961" sldId="269"/>
            <ac:spMk id="35" creationId="{54CF3181-9800-4E38-A84D-FED29CE2D383}"/>
          </ac:spMkLst>
        </pc:spChg>
        <pc:spChg chg="add del mod">
          <ac:chgData name="A.MORIYAMA UREKA" userId="11b73b949d6476cb" providerId="LiveId" clId="{6393DBA0-5E73-DA40-94FC-C5D8E9FA6848}" dt="2023-09-11T05:49:30.761" v="5563" actId="6264"/>
          <ac:spMkLst>
            <pc:docMk/>
            <pc:sldMk cId="2103700961" sldId="269"/>
            <ac:spMk id="36" creationId="{4DFD2462-20D7-8F58-430A-77225F8C09F8}"/>
          </ac:spMkLst>
        </pc:spChg>
        <pc:spChg chg="add del mod">
          <ac:chgData name="A.MORIYAMA UREKA" userId="11b73b949d6476cb" providerId="LiveId" clId="{6393DBA0-5E73-DA40-94FC-C5D8E9FA6848}" dt="2023-09-11T05:49:30.761" v="5563" actId="6264"/>
          <ac:spMkLst>
            <pc:docMk/>
            <pc:sldMk cId="2103700961" sldId="269"/>
            <ac:spMk id="37" creationId="{6DC25B7B-9DC2-FE35-90B6-EA212AE83214}"/>
          </ac:spMkLst>
        </pc:spChg>
        <pc:spChg chg="add del mod">
          <ac:chgData name="A.MORIYAMA UREKA" userId="11b73b949d6476cb" providerId="LiveId" clId="{6393DBA0-5E73-DA40-94FC-C5D8E9FA6848}" dt="2023-09-11T05:49:30.761" v="5563" actId="6264"/>
          <ac:spMkLst>
            <pc:docMk/>
            <pc:sldMk cId="2103700961" sldId="269"/>
            <ac:spMk id="38" creationId="{B4524899-FE7D-48C8-FADC-6AB75AF25595}"/>
          </ac:spMkLst>
        </pc:spChg>
        <pc:spChg chg="add del mod">
          <ac:chgData name="A.MORIYAMA UREKA" userId="11b73b949d6476cb" providerId="LiveId" clId="{6393DBA0-5E73-DA40-94FC-C5D8E9FA6848}" dt="2023-09-11T05:49:30.761" v="5563" actId="6264"/>
          <ac:spMkLst>
            <pc:docMk/>
            <pc:sldMk cId="2103700961" sldId="269"/>
            <ac:spMk id="39" creationId="{55EC1E15-87DF-FC5C-22E9-3EC2A9301E0F}"/>
          </ac:spMkLst>
        </pc:spChg>
        <pc:spChg chg="add del mod">
          <ac:chgData name="A.MORIYAMA UREKA" userId="11b73b949d6476cb" providerId="LiveId" clId="{6393DBA0-5E73-DA40-94FC-C5D8E9FA6848}" dt="2023-09-11T05:49:30.761" v="5563" actId="6264"/>
          <ac:spMkLst>
            <pc:docMk/>
            <pc:sldMk cId="2103700961" sldId="269"/>
            <ac:spMk id="40" creationId="{B801703B-0B29-AC74-EDDB-EEF41E81110D}"/>
          </ac:spMkLst>
        </pc:spChg>
        <pc:spChg chg="add del mod">
          <ac:chgData name="A.MORIYAMA UREKA" userId="11b73b949d6476cb" providerId="LiveId" clId="{6393DBA0-5E73-DA40-94FC-C5D8E9FA6848}" dt="2023-09-11T05:49:30.761" v="5563" actId="6264"/>
          <ac:spMkLst>
            <pc:docMk/>
            <pc:sldMk cId="2103700961" sldId="269"/>
            <ac:spMk id="41" creationId="{F9C458B4-284C-B232-1729-2FE50AE1000F}"/>
          </ac:spMkLst>
        </pc:spChg>
        <pc:spChg chg="add del mod">
          <ac:chgData name="A.MORIYAMA UREKA" userId="11b73b949d6476cb" providerId="LiveId" clId="{6393DBA0-5E73-DA40-94FC-C5D8E9FA6848}" dt="2023-09-11T05:49:30.761" v="5563" actId="6264"/>
          <ac:spMkLst>
            <pc:docMk/>
            <pc:sldMk cId="2103700961" sldId="269"/>
            <ac:spMk id="42" creationId="{444E0A5A-BBC2-BEA6-A52F-D345B436874C}"/>
          </ac:spMkLst>
        </pc:spChg>
        <pc:spChg chg="add del mod">
          <ac:chgData name="A.MORIYAMA UREKA" userId="11b73b949d6476cb" providerId="LiveId" clId="{6393DBA0-5E73-DA40-94FC-C5D8E9FA6848}" dt="2023-09-11T05:49:30.761" v="5563" actId="6264"/>
          <ac:spMkLst>
            <pc:docMk/>
            <pc:sldMk cId="2103700961" sldId="269"/>
            <ac:spMk id="43" creationId="{1237AAC0-66B4-4A2C-10E4-B1696B5FE39D}"/>
          </ac:spMkLst>
        </pc:spChg>
        <pc:spChg chg="add del mod">
          <ac:chgData name="A.MORIYAMA UREKA" userId="11b73b949d6476cb" providerId="LiveId" clId="{6393DBA0-5E73-DA40-94FC-C5D8E9FA6848}" dt="2023-09-11T05:49:32.104" v="5564" actId="6264"/>
          <ac:spMkLst>
            <pc:docMk/>
            <pc:sldMk cId="2103700961" sldId="269"/>
            <ac:spMk id="44" creationId="{CBA82BD7-BE38-C471-1DFD-E17B5FD73235}"/>
          </ac:spMkLst>
        </pc:spChg>
        <pc:spChg chg="add del mod">
          <ac:chgData name="A.MORIYAMA UREKA" userId="11b73b949d6476cb" providerId="LiveId" clId="{6393DBA0-5E73-DA40-94FC-C5D8E9FA6848}" dt="2023-09-11T05:49:32.104" v="5564" actId="6264"/>
          <ac:spMkLst>
            <pc:docMk/>
            <pc:sldMk cId="2103700961" sldId="269"/>
            <ac:spMk id="45" creationId="{E548CD39-3C13-38F3-9770-57F950631D11}"/>
          </ac:spMkLst>
        </pc:spChg>
        <pc:spChg chg="add del mod">
          <ac:chgData name="A.MORIYAMA UREKA" userId="11b73b949d6476cb" providerId="LiveId" clId="{6393DBA0-5E73-DA40-94FC-C5D8E9FA6848}" dt="2023-09-11T05:49:32.104" v="5564" actId="6264"/>
          <ac:spMkLst>
            <pc:docMk/>
            <pc:sldMk cId="2103700961" sldId="269"/>
            <ac:spMk id="46" creationId="{94EA8F52-A7B6-BDC3-34AE-A91136924403}"/>
          </ac:spMkLst>
        </pc:spChg>
        <pc:spChg chg="add del mod">
          <ac:chgData name="A.MORIYAMA UREKA" userId="11b73b949d6476cb" providerId="LiveId" clId="{6393DBA0-5E73-DA40-94FC-C5D8E9FA6848}" dt="2023-09-11T05:49:32.104" v="5564" actId="6264"/>
          <ac:spMkLst>
            <pc:docMk/>
            <pc:sldMk cId="2103700961" sldId="269"/>
            <ac:spMk id="47" creationId="{EB700B27-843C-8EBC-6768-469418512D8B}"/>
          </ac:spMkLst>
        </pc:spChg>
        <pc:spChg chg="add del mod">
          <ac:chgData name="A.MORIYAMA UREKA" userId="11b73b949d6476cb" providerId="LiveId" clId="{6393DBA0-5E73-DA40-94FC-C5D8E9FA6848}" dt="2023-09-11T05:49:32.104" v="5564" actId="6264"/>
          <ac:spMkLst>
            <pc:docMk/>
            <pc:sldMk cId="2103700961" sldId="269"/>
            <ac:spMk id="48" creationId="{18653FCE-28A8-84D7-683A-ABA88F5B2A91}"/>
          </ac:spMkLst>
        </pc:spChg>
        <pc:spChg chg="add del mod">
          <ac:chgData name="A.MORIYAMA UREKA" userId="11b73b949d6476cb" providerId="LiveId" clId="{6393DBA0-5E73-DA40-94FC-C5D8E9FA6848}" dt="2023-09-11T05:49:32.104" v="5564" actId="6264"/>
          <ac:spMkLst>
            <pc:docMk/>
            <pc:sldMk cId="2103700961" sldId="269"/>
            <ac:spMk id="49" creationId="{AE3BC19A-AFA7-C096-037A-1C3489125115}"/>
          </ac:spMkLst>
        </pc:spChg>
        <pc:spChg chg="add del mod">
          <ac:chgData name="A.MORIYAMA UREKA" userId="11b73b949d6476cb" providerId="LiveId" clId="{6393DBA0-5E73-DA40-94FC-C5D8E9FA6848}" dt="2023-09-11T05:49:32.104" v="5564" actId="6264"/>
          <ac:spMkLst>
            <pc:docMk/>
            <pc:sldMk cId="2103700961" sldId="269"/>
            <ac:spMk id="50" creationId="{A77843A2-9743-0542-B77B-E0064BA8414D}"/>
          </ac:spMkLst>
        </pc:spChg>
        <pc:spChg chg="add del mod">
          <ac:chgData name="A.MORIYAMA UREKA" userId="11b73b949d6476cb" providerId="LiveId" clId="{6393DBA0-5E73-DA40-94FC-C5D8E9FA6848}" dt="2023-09-11T05:49:32.104" v="5564" actId="6264"/>
          <ac:spMkLst>
            <pc:docMk/>
            <pc:sldMk cId="2103700961" sldId="269"/>
            <ac:spMk id="51" creationId="{CCC93A50-0CD4-7111-8A22-F3F0B89BFD2F}"/>
          </ac:spMkLst>
        </pc:spChg>
        <pc:spChg chg="add del mod">
          <ac:chgData name="A.MORIYAMA UREKA" userId="11b73b949d6476cb" providerId="LiveId" clId="{6393DBA0-5E73-DA40-94FC-C5D8E9FA6848}" dt="2023-09-11T05:49:32.104" v="5564" actId="6264"/>
          <ac:spMkLst>
            <pc:docMk/>
            <pc:sldMk cId="2103700961" sldId="269"/>
            <ac:spMk id="52" creationId="{B0F98DC0-B5BF-9498-8B20-2FF6F851DDEE}"/>
          </ac:spMkLst>
        </pc:spChg>
        <pc:spChg chg="add del mod">
          <ac:chgData name="A.MORIYAMA UREKA" userId="11b73b949d6476cb" providerId="LiveId" clId="{6393DBA0-5E73-DA40-94FC-C5D8E9FA6848}" dt="2023-09-11T05:49:32.104" v="5564" actId="6264"/>
          <ac:spMkLst>
            <pc:docMk/>
            <pc:sldMk cId="2103700961" sldId="269"/>
            <ac:spMk id="53" creationId="{5435FE28-3432-0B5A-3310-CFA17DAF0986}"/>
          </ac:spMkLst>
        </pc:spChg>
        <pc:spChg chg="add del mod">
          <ac:chgData name="A.MORIYAMA UREKA" userId="11b73b949d6476cb" providerId="LiveId" clId="{6393DBA0-5E73-DA40-94FC-C5D8E9FA6848}" dt="2023-09-11T05:49:32.104" v="5564" actId="6264"/>
          <ac:spMkLst>
            <pc:docMk/>
            <pc:sldMk cId="2103700961" sldId="269"/>
            <ac:spMk id="54" creationId="{AC48B1B6-6675-AF4D-FE1F-F87718A46B64}"/>
          </ac:spMkLst>
        </pc:spChg>
      </pc:sldChg>
      <pc:sldChg chg="addSp delSp modSp mod ord modClrScheme chgLayout">
        <pc:chgData name="A.MORIYAMA UREKA" userId="11b73b949d6476cb" providerId="LiveId" clId="{6393DBA0-5E73-DA40-94FC-C5D8E9FA6848}" dt="2023-09-15T06:38:20.130" v="10443" actId="20577"/>
        <pc:sldMkLst>
          <pc:docMk/>
          <pc:sldMk cId="3751448699" sldId="270"/>
        </pc:sldMkLst>
        <pc:spChg chg="mod ord">
          <ac:chgData name="A.MORIYAMA UREKA" userId="11b73b949d6476cb" providerId="LiveId" clId="{6393DBA0-5E73-DA40-94FC-C5D8E9FA6848}" dt="2023-09-11T07:39:08.486" v="7516" actId="700"/>
          <ac:spMkLst>
            <pc:docMk/>
            <pc:sldMk cId="3751448699" sldId="270"/>
            <ac:spMk id="2" creationId="{D1EF7EBB-F939-EB60-26E6-F0975129AACE}"/>
          </ac:spMkLst>
        </pc:spChg>
        <pc:spChg chg="add mod ord">
          <ac:chgData name="A.MORIYAMA UREKA" userId="11b73b949d6476cb" providerId="LiveId" clId="{6393DBA0-5E73-DA40-94FC-C5D8E9FA6848}" dt="2023-09-11T07:39:08.486" v="7516" actId="700"/>
          <ac:spMkLst>
            <pc:docMk/>
            <pc:sldMk cId="3751448699" sldId="270"/>
            <ac:spMk id="3" creationId="{C26B63FD-2D3B-6936-DB9E-52B0EDC8A223}"/>
          </ac:spMkLst>
        </pc:spChg>
        <pc:spChg chg="add del mod">
          <ac:chgData name="A.MORIYAMA UREKA" userId="11b73b949d6476cb" providerId="LiveId" clId="{6393DBA0-5E73-DA40-94FC-C5D8E9FA6848}" dt="2023-09-11T05:49:30.761" v="5563" actId="6264"/>
          <ac:spMkLst>
            <pc:docMk/>
            <pc:sldMk cId="3751448699" sldId="270"/>
            <ac:spMk id="4" creationId="{F1E7F93B-5774-6F63-0F32-7341A17EC595}"/>
          </ac:spMkLst>
        </pc:spChg>
        <pc:spChg chg="add del mod">
          <ac:chgData name="A.MORIYAMA UREKA" userId="11b73b949d6476cb" providerId="LiveId" clId="{6393DBA0-5E73-DA40-94FC-C5D8E9FA6848}" dt="2023-09-11T05:49:30.761" v="5563" actId="6264"/>
          <ac:spMkLst>
            <pc:docMk/>
            <pc:sldMk cId="3751448699" sldId="270"/>
            <ac:spMk id="5" creationId="{1F4C62BB-E685-65BB-B607-E44110148D79}"/>
          </ac:spMkLst>
        </pc:spChg>
        <pc:spChg chg="add del mod">
          <ac:chgData name="A.MORIYAMA UREKA" userId="11b73b949d6476cb" providerId="LiveId" clId="{6393DBA0-5E73-DA40-94FC-C5D8E9FA6848}" dt="2023-09-11T05:49:30.761" v="5563" actId="6264"/>
          <ac:spMkLst>
            <pc:docMk/>
            <pc:sldMk cId="3751448699" sldId="270"/>
            <ac:spMk id="6" creationId="{6A0B7DEE-BEA7-2967-B916-8FA47EFA8B20}"/>
          </ac:spMkLst>
        </pc:spChg>
        <pc:spChg chg="add del mod ord">
          <ac:chgData name="A.MORIYAMA UREKA" userId="11b73b949d6476cb" providerId="LiveId" clId="{6393DBA0-5E73-DA40-94FC-C5D8E9FA6848}" dt="2023-09-11T05:49:32.104" v="5564" actId="6264"/>
          <ac:spMkLst>
            <pc:docMk/>
            <pc:sldMk cId="3751448699" sldId="270"/>
            <ac:spMk id="7" creationId="{8EA63AD8-A8B9-F37F-1CE7-CCC08B47111E}"/>
          </ac:spMkLst>
        </pc:spChg>
        <pc:spChg chg="add del mod ord">
          <ac:chgData name="A.MORIYAMA UREKA" userId="11b73b949d6476cb" providerId="LiveId" clId="{6393DBA0-5E73-DA40-94FC-C5D8E9FA6848}" dt="2023-09-11T05:49:32.104" v="5564" actId="6264"/>
          <ac:spMkLst>
            <pc:docMk/>
            <pc:sldMk cId="3751448699" sldId="270"/>
            <ac:spMk id="8" creationId="{4089C846-6986-D2BF-E8D9-FC68C252B901}"/>
          </ac:spMkLst>
        </pc:spChg>
        <pc:spChg chg="add del mod">
          <ac:chgData name="A.MORIYAMA UREKA" userId="11b73b949d6476cb" providerId="LiveId" clId="{6393DBA0-5E73-DA40-94FC-C5D8E9FA6848}" dt="2023-09-11T05:49:32.104" v="5564" actId="6264"/>
          <ac:spMkLst>
            <pc:docMk/>
            <pc:sldMk cId="3751448699" sldId="270"/>
            <ac:spMk id="9" creationId="{CD369230-E3B6-8804-CE85-C1E64E2DAF57}"/>
          </ac:spMkLst>
        </pc:spChg>
        <pc:spChg chg="add del mod">
          <ac:chgData name="A.MORIYAMA UREKA" userId="11b73b949d6476cb" providerId="LiveId" clId="{6393DBA0-5E73-DA40-94FC-C5D8E9FA6848}" dt="2023-09-11T05:49:32.104" v="5564" actId="6264"/>
          <ac:spMkLst>
            <pc:docMk/>
            <pc:sldMk cId="3751448699" sldId="270"/>
            <ac:spMk id="10" creationId="{CED6052A-D459-1784-7D4F-EBB4D7D9369C}"/>
          </ac:spMkLst>
        </pc:spChg>
        <pc:spChg chg="add del mod">
          <ac:chgData name="A.MORIYAMA UREKA" userId="11b73b949d6476cb" providerId="LiveId" clId="{6393DBA0-5E73-DA40-94FC-C5D8E9FA6848}" dt="2023-09-11T05:49:32.104" v="5564" actId="6264"/>
          <ac:spMkLst>
            <pc:docMk/>
            <pc:sldMk cId="3751448699" sldId="270"/>
            <ac:spMk id="11" creationId="{68BD4D67-8CB2-614C-4362-D0CEA070EA92}"/>
          </ac:spMkLst>
        </pc:spChg>
        <pc:spChg chg="add mod ord">
          <ac:chgData name="A.MORIYAMA UREKA" userId="11b73b949d6476cb" providerId="LiveId" clId="{6393DBA0-5E73-DA40-94FC-C5D8E9FA6848}" dt="2023-09-15T06:37:48.369" v="10437" actId="20577"/>
          <ac:spMkLst>
            <pc:docMk/>
            <pc:sldMk cId="3751448699" sldId="270"/>
            <ac:spMk id="12" creationId="{3758C97E-6355-D65A-A35C-4297FCC099B8}"/>
          </ac:spMkLst>
        </pc:spChg>
        <pc:spChg chg="add del mod ord">
          <ac:chgData name="A.MORIYAMA UREKA" userId="11b73b949d6476cb" providerId="LiveId" clId="{6393DBA0-5E73-DA40-94FC-C5D8E9FA6848}" dt="2023-09-11T05:49:30.761" v="5563" actId="6264"/>
          <ac:spMkLst>
            <pc:docMk/>
            <pc:sldMk cId="3751448699" sldId="270"/>
            <ac:spMk id="13" creationId="{2972B7A7-845F-37E6-7F00-FF55A90123F1}"/>
          </ac:spMkLst>
        </pc:spChg>
        <pc:spChg chg="mod ord">
          <ac:chgData name="A.MORIYAMA UREKA" userId="11b73b949d6476cb" providerId="LiveId" clId="{6393DBA0-5E73-DA40-94FC-C5D8E9FA6848}" dt="2023-09-15T06:38:14.437" v="10439" actId="20577"/>
          <ac:spMkLst>
            <pc:docMk/>
            <pc:sldMk cId="3751448699" sldId="270"/>
            <ac:spMk id="14" creationId="{63E88FFC-2765-2017-4C1B-B0AD6E2CF42B}"/>
          </ac:spMkLst>
        </pc:spChg>
        <pc:spChg chg="add del mod ord">
          <ac:chgData name="A.MORIYAMA UREKA" userId="11b73b949d6476cb" providerId="LiveId" clId="{6393DBA0-5E73-DA40-94FC-C5D8E9FA6848}" dt="2023-09-11T06:00:02.595" v="5728" actId="478"/>
          <ac:spMkLst>
            <pc:docMk/>
            <pc:sldMk cId="3751448699" sldId="270"/>
            <ac:spMk id="15" creationId="{6708EA9A-C4AD-9B24-813F-A2DA0616AEB2}"/>
          </ac:spMkLst>
        </pc:spChg>
        <pc:spChg chg="del">
          <ac:chgData name="A.MORIYAMA UREKA" userId="11b73b949d6476cb" providerId="LiveId" clId="{6393DBA0-5E73-DA40-94FC-C5D8E9FA6848}" dt="2023-09-08T09:22:53.363" v="2970" actId="700"/>
          <ac:spMkLst>
            <pc:docMk/>
            <pc:sldMk cId="3751448699" sldId="270"/>
            <ac:spMk id="15" creationId="{A979FF88-D91B-7DA3-D2AA-4A0F62A7ABC0}"/>
          </ac:spMkLst>
        </pc:spChg>
        <pc:spChg chg="add mod">
          <ac:chgData name="A.MORIYAMA UREKA" userId="11b73b949d6476cb" providerId="LiveId" clId="{6393DBA0-5E73-DA40-94FC-C5D8E9FA6848}" dt="2023-09-15T06:38:20.130" v="10443" actId="20577"/>
          <ac:spMkLst>
            <pc:docMk/>
            <pc:sldMk cId="3751448699" sldId="270"/>
            <ac:spMk id="16" creationId="{546A7C9F-8050-6979-166C-659696970523}"/>
          </ac:spMkLst>
        </pc:spChg>
        <pc:spChg chg="add del mod ord">
          <ac:chgData name="A.MORIYAMA UREKA" userId="11b73b949d6476cb" providerId="LiveId" clId="{6393DBA0-5E73-DA40-94FC-C5D8E9FA6848}" dt="2023-09-09T01:30:30.084" v="3225" actId="478"/>
          <ac:spMkLst>
            <pc:docMk/>
            <pc:sldMk cId="3751448699" sldId="270"/>
            <ac:spMk id="16" creationId="{E8DDFBAF-9D0E-74E8-5BE7-20ED85F518A7}"/>
          </ac:spMkLst>
        </pc:spChg>
        <pc:spChg chg="add del mod">
          <ac:chgData name="A.MORIYAMA UREKA" userId="11b73b949d6476cb" providerId="LiveId" clId="{6393DBA0-5E73-DA40-94FC-C5D8E9FA6848}" dt="2023-09-11T07:34:50.753" v="7452" actId="478"/>
          <ac:spMkLst>
            <pc:docMk/>
            <pc:sldMk cId="3751448699" sldId="270"/>
            <ac:spMk id="18" creationId="{F99C02E0-2335-36F1-82AD-A295379D2285}"/>
          </ac:spMkLst>
        </pc:spChg>
        <pc:spChg chg="add mod">
          <ac:chgData name="A.MORIYAMA UREKA" userId="11b73b949d6476cb" providerId="LiveId" clId="{6393DBA0-5E73-DA40-94FC-C5D8E9FA6848}" dt="2023-09-11T08:36:07.708" v="9467" actId="1076"/>
          <ac:spMkLst>
            <pc:docMk/>
            <pc:sldMk cId="3751448699" sldId="270"/>
            <ac:spMk id="19" creationId="{B590AEE8-7219-CEDE-2B4F-2AE0674602D5}"/>
          </ac:spMkLst>
        </pc:spChg>
        <pc:spChg chg="add mod">
          <ac:chgData name="A.MORIYAMA UREKA" userId="11b73b949d6476cb" providerId="LiveId" clId="{6393DBA0-5E73-DA40-94FC-C5D8E9FA6848}" dt="2023-09-11T08:36:07.708" v="9467" actId="1076"/>
          <ac:spMkLst>
            <pc:docMk/>
            <pc:sldMk cId="3751448699" sldId="270"/>
            <ac:spMk id="20" creationId="{64E3BAB1-EBDD-D33A-42AB-A75F6220546B}"/>
          </ac:spMkLst>
        </pc:spChg>
        <pc:spChg chg="add mod">
          <ac:chgData name="A.MORIYAMA UREKA" userId="11b73b949d6476cb" providerId="LiveId" clId="{6393DBA0-5E73-DA40-94FC-C5D8E9FA6848}" dt="2023-09-11T07:48:03.586" v="7748" actId="552"/>
          <ac:spMkLst>
            <pc:docMk/>
            <pc:sldMk cId="3751448699" sldId="270"/>
            <ac:spMk id="21" creationId="{0E836141-97C2-3295-B769-91189270BC98}"/>
          </ac:spMkLst>
        </pc:spChg>
        <pc:spChg chg="add mod">
          <ac:chgData name="A.MORIYAMA UREKA" userId="11b73b949d6476cb" providerId="LiveId" clId="{6393DBA0-5E73-DA40-94FC-C5D8E9FA6848}" dt="2023-09-11T07:47:58.403" v="7746" actId="552"/>
          <ac:spMkLst>
            <pc:docMk/>
            <pc:sldMk cId="3751448699" sldId="270"/>
            <ac:spMk id="22" creationId="{FE03C223-A77B-3DE1-8074-A7F63A1E662F}"/>
          </ac:spMkLst>
        </pc:spChg>
        <pc:spChg chg="add mod">
          <ac:chgData name="A.MORIYAMA UREKA" userId="11b73b949d6476cb" providerId="LiveId" clId="{6393DBA0-5E73-DA40-94FC-C5D8E9FA6848}" dt="2023-09-11T07:47:51.971" v="7743" actId="552"/>
          <ac:spMkLst>
            <pc:docMk/>
            <pc:sldMk cId="3751448699" sldId="270"/>
            <ac:spMk id="23" creationId="{F8BD8BB7-75A0-FF51-BA23-2F0C413D068E}"/>
          </ac:spMkLst>
        </pc:spChg>
        <pc:cxnChg chg="add mod">
          <ac:chgData name="A.MORIYAMA UREKA" userId="11b73b949d6476cb" providerId="LiveId" clId="{6393DBA0-5E73-DA40-94FC-C5D8E9FA6848}" dt="2023-09-09T01:30:26.524" v="3224"/>
          <ac:cxnSpMkLst>
            <pc:docMk/>
            <pc:sldMk cId="3751448699" sldId="270"/>
            <ac:cxnSpMk id="17" creationId="{3382F1E5-9886-1C7C-D37B-A29347EA1EDE}"/>
          </ac:cxnSpMkLst>
        </pc:cxnChg>
      </pc:sldChg>
      <pc:sldChg chg="addSp delSp modSp mod ord chgLayout">
        <pc:chgData name="A.MORIYAMA UREKA" userId="11b73b949d6476cb" providerId="LiveId" clId="{6393DBA0-5E73-DA40-94FC-C5D8E9FA6848}" dt="2023-09-11T05:49:32.104" v="5564" actId="6264"/>
        <pc:sldMkLst>
          <pc:docMk/>
          <pc:sldMk cId="3724628089" sldId="271"/>
        </pc:sldMkLst>
        <pc:spChg chg="mod ord">
          <ac:chgData name="A.MORIYAMA UREKA" userId="11b73b949d6476cb" providerId="LiveId" clId="{6393DBA0-5E73-DA40-94FC-C5D8E9FA6848}" dt="2023-09-11T05:49:32.104" v="5564" actId="6264"/>
          <ac:spMkLst>
            <pc:docMk/>
            <pc:sldMk cId="3724628089" sldId="271"/>
            <ac:spMk id="2" creationId="{D1EF7EBB-F939-EB60-26E6-F0975129AACE}"/>
          </ac:spMkLst>
        </pc:spChg>
        <pc:spChg chg="mod ord">
          <ac:chgData name="A.MORIYAMA UREKA" userId="11b73b949d6476cb" providerId="LiveId" clId="{6393DBA0-5E73-DA40-94FC-C5D8E9FA6848}" dt="2023-09-11T05:49:32.104" v="5564" actId="6264"/>
          <ac:spMkLst>
            <pc:docMk/>
            <pc:sldMk cId="3724628089" sldId="271"/>
            <ac:spMk id="3" creationId="{5B134AAE-3855-1F5C-C1AB-1F4D86C8C0B5}"/>
          </ac:spMkLst>
        </pc:spChg>
        <pc:spChg chg="mod ord">
          <ac:chgData name="A.MORIYAMA UREKA" userId="11b73b949d6476cb" providerId="LiveId" clId="{6393DBA0-5E73-DA40-94FC-C5D8E9FA6848}" dt="2023-09-11T05:49:32.104" v="5564" actId="6264"/>
          <ac:spMkLst>
            <pc:docMk/>
            <pc:sldMk cId="3724628089" sldId="271"/>
            <ac:spMk id="4" creationId="{9E8DE7C1-C44B-71CD-DD18-B4EDA977561B}"/>
          </ac:spMkLst>
        </pc:spChg>
        <pc:spChg chg="mod ord">
          <ac:chgData name="A.MORIYAMA UREKA" userId="11b73b949d6476cb" providerId="LiveId" clId="{6393DBA0-5E73-DA40-94FC-C5D8E9FA6848}" dt="2023-09-11T05:49:32.104" v="5564" actId="6264"/>
          <ac:spMkLst>
            <pc:docMk/>
            <pc:sldMk cId="3724628089" sldId="271"/>
            <ac:spMk id="5" creationId="{CAE4AA93-869F-9DB1-175A-91ACAD860ADD}"/>
          </ac:spMkLst>
        </pc:spChg>
        <pc:spChg chg="mod ord">
          <ac:chgData name="A.MORIYAMA UREKA" userId="11b73b949d6476cb" providerId="LiveId" clId="{6393DBA0-5E73-DA40-94FC-C5D8E9FA6848}" dt="2023-09-11T05:49:32.104" v="5564" actId="6264"/>
          <ac:spMkLst>
            <pc:docMk/>
            <pc:sldMk cId="3724628089" sldId="271"/>
            <ac:spMk id="6" creationId="{7870D02B-EBDB-0B3D-F634-23D0196C23EA}"/>
          </ac:spMkLst>
        </pc:spChg>
        <pc:spChg chg="mod ord">
          <ac:chgData name="A.MORIYAMA UREKA" userId="11b73b949d6476cb" providerId="LiveId" clId="{6393DBA0-5E73-DA40-94FC-C5D8E9FA6848}" dt="2023-09-11T05:49:32.104" v="5564" actId="6264"/>
          <ac:spMkLst>
            <pc:docMk/>
            <pc:sldMk cId="3724628089" sldId="271"/>
            <ac:spMk id="7" creationId="{13F1E7AF-DEE7-1BEE-FA58-5F16921A3BFB}"/>
          </ac:spMkLst>
        </pc:spChg>
        <pc:spChg chg="mod ord">
          <ac:chgData name="A.MORIYAMA UREKA" userId="11b73b949d6476cb" providerId="LiveId" clId="{6393DBA0-5E73-DA40-94FC-C5D8E9FA6848}" dt="2023-09-11T05:49:32.104" v="5564" actId="6264"/>
          <ac:spMkLst>
            <pc:docMk/>
            <pc:sldMk cId="3724628089" sldId="271"/>
            <ac:spMk id="8" creationId="{EC6E7EE6-869B-1910-35AB-E141BF989C36}"/>
          </ac:spMkLst>
        </pc:spChg>
        <pc:spChg chg="mod ord">
          <ac:chgData name="A.MORIYAMA UREKA" userId="11b73b949d6476cb" providerId="LiveId" clId="{6393DBA0-5E73-DA40-94FC-C5D8E9FA6848}" dt="2023-09-11T05:49:32.104" v="5564" actId="6264"/>
          <ac:spMkLst>
            <pc:docMk/>
            <pc:sldMk cId="3724628089" sldId="271"/>
            <ac:spMk id="9" creationId="{9DE1DC77-CB20-77F4-CCE2-2D4309DD204E}"/>
          </ac:spMkLst>
        </pc:spChg>
        <pc:spChg chg="mod ord">
          <ac:chgData name="A.MORIYAMA UREKA" userId="11b73b949d6476cb" providerId="LiveId" clId="{6393DBA0-5E73-DA40-94FC-C5D8E9FA6848}" dt="2023-09-11T05:49:32.104" v="5564" actId="6264"/>
          <ac:spMkLst>
            <pc:docMk/>
            <pc:sldMk cId="3724628089" sldId="271"/>
            <ac:spMk id="10" creationId="{86CB41E9-1FEA-D1EE-D335-112514D5B078}"/>
          </ac:spMkLst>
        </pc:spChg>
        <pc:spChg chg="mod ord">
          <ac:chgData name="A.MORIYAMA UREKA" userId="11b73b949d6476cb" providerId="LiveId" clId="{6393DBA0-5E73-DA40-94FC-C5D8E9FA6848}" dt="2023-09-11T05:49:32.104" v="5564" actId="6264"/>
          <ac:spMkLst>
            <pc:docMk/>
            <pc:sldMk cId="3724628089" sldId="271"/>
            <ac:spMk id="11" creationId="{EE7D99FB-96E3-174B-4A91-97D330040087}"/>
          </ac:spMkLst>
        </pc:spChg>
        <pc:spChg chg="del">
          <ac:chgData name="A.MORIYAMA UREKA" userId="11b73b949d6476cb" providerId="LiveId" clId="{6393DBA0-5E73-DA40-94FC-C5D8E9FA6848}" dt="2023-09-09T02:05:10.639" v="3246" actId="478"/>
          <ac:spMkLst>
            <pc:docMk/>
            <pc:sldMk cId="3724628089" sldId="271"/>
            <ac:spMk id="12" creationId="{98793839-7E26-A960-C195-59A3C01F3E6C}"/>
          </ac:spMkLst>
        </pc:spChg>
        <pc:spChg chg="add del mod">
          <ac:chgData name="A.MORIYAMA UREKA" userId="11b73b949d6476cb" providerId="LiveId" clId="{6393DBA0-5E73-DA40-94FC-C5D8E9FA6848}" dt="2023-09-09T02:25:11.922" v="3301" actId="6264"/>
          <ac:spMkLst>
            <pc:docMk/>
            <pc:sldMk cId="3724628089" sldId="271"/>
            <ac:spMk id="12" creationId="{BB98F356-EDCA-C24B-C9FB-11162CDBDD98}"/>
          </ac:spMkLst>
        </pc:spChg>
        <pc:spChg chg="add del mod">
          <ac:chgData name="A.MORIYAMA UREKA" userId="11b73b949d6476cb" providerId="LiveId" clId="{6393DBA0-5E73-DA40-94FC-C5D8E9FA6848}" dt="2023-09-09T02:25:11.922" v="3301" actId="6264"/>
          <ac:spMkLst>
            <pc:docMk/>
            <pc:sldMk cId="3724628089" sldId="271"/>
            <ac:spMk id="13" creationId="{521DAA08-1028-015E-EEDA-8760A70DE40F}"/>
          </ac:spMkLst>
        </pc:spChg>
        <pc:spChg chg="add del mod">
          <ac:chgData name="A.MORIYAMA UREKA" userId="11b73b949d6476cb" providerId="LiveId" clId="{6393DBA0-5E73-DA40-94FC-C5D8E9FA6848}" dt="2023-09-09T02:06:44.641" v="3272" actId="6264"/>
          <ac:spMkLst>
            <pc:docMk/>
            <pc:sldMk cId="3724628089" sldId="271"/>
            <ac:spMk id="13" creationId="{E0BFF2A7-AEA7-FF38-D0CB-6266D37D57B1}"/>
          </ac:spMkLst>
        </pc:spChg>
        <pc:spChg chg="add del mod">
          <ac:chgData name="A.MORIYAMA UREKA" userId="11b73b949d6476cb" providerId="LiveId" clId="{6393DBA0-5E73-DA40-94FC-C5D8E9FA6848}" dt="2023-09-09T02:25:11.922" v="3301" actId="6264"/>
          <ac:spMkLst>
            <pc:docMk/>
            <pc:sldMk cId="3724628089" sldId="271"/>
            <ac:spMk id="14" creationId="{A4346C73-9ADB-6C55-68CA-CCF0F9850B09}"/>
          </ac:spMkLst>
        </pc:spChg>
        <pc:spChg chg="add del mod">
          <ac:chgData name="A.MORIYAMA UREKA" userId="11b73b949d6476cb" providerId="LiveId" clId="{6393DBA0-5E73-DA40-94FC-C5D8E9FA6848}" dt="2023-09-09T02:06:44.641" v="3272" actId="6264"/>
          <ac:spMkLst>
            <pc:docMk/>
            <pc:sldMk cId="3724628089" sldId="271"/>
            <ac:spMk id="14" creationId="{CFE3033D-3380-0412-A013-47B55A9EB007}"/>
          </ac:spMkLst>
        </pc:spChg>
        <pc:spChg chg="add del mod">
          <ac:chgData name="A.MORIYAMA UREKA" userId="11b73b949d6476cb" providerId="LiveId" clId="{6393DBA0-5E73-DA40-94FC-C5D8E9FA6848}" dt="2023-09-09T02:25:11.922" v="3301" actId="6264"/>
          <ac:spMkLst>
            <pc:docMk/>
            <pc:sldMk cId="3724628089" sldId="271"/>
            <ac:spMk id="15" creationId="{8B3433AF-6E5B-E01A-F04C-4246E088AFDC}"/>
          </ac:spMkLst>
        </pc:spChg>
        <pc:spChg chg="add del mod">
          <ac:chgData name="A.MORIYAMA UREKA" userId="11b73b949d6476cb" providerId="LiveId" clId="{6393DBA0-5E73-DA40-94FC-C5D8E9FA6848}" dt="2023-09-09T02:06:44.641" v="3272" actId="6264"/>
          <ac:spMkLst>
            <pc:docMk/>
            <pc:sldMk cId="3724628089" sldId="271"/>
            <ac:spMk id="15" creationId="{DEA40E67-D7DB-A9DE-E76B-BF9BBD6E9D51}"/>
          </ac:spMkLst>
        </pc:spChg>
        <pc:spChg chg="add del mod">
          <ac:chgData name="A.MORIYAMA UREKA" userId="11b73b949d6476cb" providerId="LiveId" clId="{6393DBA0-5E73-DA40-94FC-C5D8E9FA6848}" dt="2023-09-09T02:25:11.922" v="3301" actId="6264"/>
          <ac:spMkLst>
            <pc:docMk/>
            <pc:sldMk cId="3724628089" sldId="271"/>
            <ac:spMk id="16" creationId="{A850BD90-61C9-4A1B-1AEF-0635F6344123}"/>
          </ac:spMkLst>
        </pc:spChg>
        <pc:spChg chg="add del mod">
          <ac:chgData name="A.MORIYAMA UREKA" userId="11b73b949d6476cb" providerId="LiveId" clId="{6393DBA0-5E73-DA40-94FC-C5D8E9FA6848}" dt="2023-09-09T02:06:44.641" v="3272" actId="6264"/>
          <ac:spMkLst>
            <pc:docMk/>
            <pc:sldMk cId="3724628089" sldId="271"/>
            <ac:spMk id="16" creationId="{EE73E2E0-FF71-2A8C-E493-5FA37969164D}"/>
          </ac:spMkLst>
        </pc:spChg>
        <pc:spChg chg="add del mod">
          <ac:chgData name="A.MORIYAMA UREKA" userId="11b73b949d6476cb" providerId="LiveId" clId="{6393DBA0-5E73-DA40-94FC-C5D8E9FA6848}" dt="2023-09-09T02:06:44.641" v="3272" actId="6264"/>
          <ac:spMkLst>
            <pc:docMk/>
            <pc:sldMk cId="3724628089" sldId="271"/>
            <ac:spMk id="17" creationId="{18110C8A-64B8-61EF-457F-176A6A69D34D}"/>
          </ac:spMkLst>
        </pc:spChg>
        <pc:spChg chg="add del mod">
          <ac:chgData name="A.MORIYAMA UREKA" userId="11b73b949d6476cb" providerId="LiveId" clId="{6393DBA0-5E73-DA40-94FC-C5D8E9FA6848}" dt="2023-09-09T02:25:11.922" v="3301" actId="6264"/>
          <ac:spMkLst>
            <pc:docMk/>
            <pc:sldMk cId="3724628089" sldId="271"/>
            <ac:spMk id="17" creationId="{6F66D413-DEA9-8159-430F-F2C77D1540AC}"/>
          </ac:spMkLst>
        </pc:spChg>
        <pc:spChg chg="add del mod">
          <ac:chgData name="A.MORIYAMA UREKA" userId="11b73b949d6476cb" providerId="LiveId" clId="{6393DBA0-5E73-DA40-94FC-C5D8E9FA6848}" dt="2023-09-09T02:06:44.641" v="3272" actId="6264"/>
          <ac:spMkLst>
            <pc:docMk/>
            <pc:sldMk cId="3724628089" sldId="271"/>
            <ac:spMk id="18" creationId="{03B1DCE3-0B41-911A-7F32-C6AEE568694D}"/>
          </ac:spMkLst>
        </pc:spChg>
        <pc:spChg chg="add del mod">
          <ac:chgData name="A.MORIYAMA UREKA" userId="11b73b949d6476cb" providerId="LiveId" clId="{6393DBA0-5E73-DA40-94FC-C5D8E9FA6848}" dt="2023-09-09T02:25:11.922" v="3301" actId="6264"/>
          <ac:spMkLst>
            <pc:docMk/>
            <pc:sldMk cId="3724628089" sldId="271"/>
            <ac:spMk id="18" creationId="{58B4B715-9172-E8C8-F653-33E8A78197D6}"/>
          </ac:spMkLst>
        </pc:spChg>
        <pc:spChg chg="add del mod">
          <ac:chgData name="A.MORIYAMA UREKA" userId="11b73b949d6476cb" providerId="LiveId" clId="{6393DBA0-5E73-DA40-94FC-C5D8E9FA6848}" dt="2023-09-09T02:06:44.641" v="3272" actId="6264"/>
          <ac:spMkLst>
            <pc:docMk/>
            <pc:sldMk cId="3724628089" sldId="271"/>
            <ac:spMk id="19" creationId="{B8C860CE-824C-8C35-E4E2-327B7AC42267}"/>
          </ac:spMkLst>
        </pc:spChg>
        <pc:spChg chg="add del mod">
          <ac:chgData name="A.MORIYAMA UREKA" userId="11b73b949d6476cb" providerId="LiveId" clId="{6393DBA0-5E73-DA40-94FC-C5D8E9FA6848}" dt="2023-09-09T02:25:11.922" v="3301" actId="6264"/>
          <ac:spMkLst>
            <pc:docMk/>
            <pc:sldMk cId="3724628089" sldId="271"/>
            <ac:spMk id="19" creationId="{FFC6BABA-F268-3C26-7653-A40DFC81EB2F}"/>
          </ac:spMkLst>
        </pc:spChg>
        <pc:spChg chg="add del mod">
          <ac:chgData name="A.MORIYAMA UREKA" userId="11b73b949d6476cb" providerId="LiveId" clId="{6393DBA0-5E73-DA40-94FC-C5D8E9FA6848}" dt="2023-09-09T02:06:44.641" v="3272" actId="6264"/>
          <ac:spMkLst>
            <pc:docMk/>
            <pc:sldMk cId="3724628089" sldId="271"/>
            <ac:spMk id="20" creationId="{4BCFF64D-E609-F9A2-C74F-1D34CC546B5B}"/>
          </ac:spMkLst>
        </pc:spChg>
        <pc:spChg chg="add del mod">
          <ac:chgData name="A.MORIYAMA UREKA" userId="11b73b949d6476cb" providerId="LiveId" clId="{6393DBA0-5E73-DA40-94FC-C5D8E9FA6848}" dt="2023-09-09T02:25:11.922" v="3301" actId="6264"/>
          <ac:spMkLst>
            <pc:docMk/>
            <pc:sldMk cId="3724628089" sldId="271"/>
            <ac:spMk id="20" creationId="{8717FA2B-EA55-3E4D-C353-4B53F004B0EC}"/>
          </ac:spMkLst>
        </pc:spChg>
        <pc:spChg chg="add del mod">
          <ac:chgData name="A.MORIYAMA UREKA" userId="11b73b949d6476cb" providerId="LiveId" clId="{6393DBA0-5E73-DA40-94FC-C5D8E9FA6848}" dt="2023-09-09T02:25:11.922" v="3301" actId="6264"/>
          <ac:spMkLst>
            <pc:docMk/>
            <pc:sldMk cId="3724628089" sldId="271"/>
            <ac:spMk id="21" creationId="{75A6A8A1-5FC6-B587-9187-28F1D247EE9F}"/>
          </ac:spMkLst>
        </pc:spChg>
        <pc:spChg chg="add del mod">
          <ac:chgData name="A.MORIYAMA UREKA" userId="11b73b949d6476cb" providerId="LiveId" clId="{6393DBA0-5E73-DA40-94FC-C5D8E9FA6848}" dt="2023-09-09T02:06:44.641" v="3272" actId="6264"/>
          <ac:spMkLst>
            <pc:docMk/>
            <pc:sldMk cId="3724628089" sldId="271"/>
            <ac:spMk id="21" creationId="{C663F35C-E2E8-7BF1-9112-E9DF325177D5}"/>
          </ac:spMkLst>
        </pc:spChg>
        <pc:spChg chg="add del mod">
          <ac:chgData name="A.MORIYAMA UREKA" userId="11b73b949d6476cb" providerId="LiveId" clId="{6393DBA0-5E73-DA40-94FC-C5D8E9FA6848}" dt="2023-09-09T02:06:44.641" v="3272" actId="6264"/>
          <ac:spMkLst>
            <pc:docMk/>
            <pc:sldMk cId="3724628089" sldId="271"/>
            <ac:spMk id="22" creationId="{3302EA3B-0F08-D8AE-2E36-C91A57F9B929}"/>
          </ac:spMkLst>
        </pc:spChg>
        <pc:spChg chg="add del mod">
          <ac:chgData name="A.MORIYAMA UREKA" userId="11b73b949d6476cb" providerId="LiveId" clId="{6393DBA0-5E73-DA40-94FC-C5D8E9FA6848}" dt="2023-09-09T02:25:12.846" v="3302" actId="6264"/>
          <ac:spMkLst>
            <pc:docMk/>
            <pc:sldMk cId="3724628089" sldId="271"/>
            <ac:spMk id="22" creationId="{4DEBABF9-2EB0-C73D-1E76-AA4B324A8200}"/>
          </ac:spMkLst>
        </pc:spChg>
        <pc:spChg chg="add del mod">
          <ac:chgData name="A.MORIYAMA UREKA" userId="11b73b949d6476cb" providerId="LiveId" clId="{6393DBA0-5E73-DA40-94FC-C5D8E9FA6848}" dt="2023-09-09T02:25:12.846" v="3302" actId="6264"/>
          <ac:spMkLst>
            <pc:docMk/>
            <pc:sldMk cId="3724628089" sldId="271"/>
            <ac:spMk id="23" creationId="{2B1FD4F6-9147-2FCB-0B23-CEA8230898FE}"/>
          </ac:spMkLst>
        </pc:spChg>
        <pc:spChg chg="add del mod">
          <ac:chgData name="A.MORIYAMA UREKA" userId="11b73b949d6476cb" providerId="LiveId" clId="{6393DBA0-5E73-DA40-94FC-C5D8E9FA6848}" dt="2023-09-09T02:07:11.936" v="3274" actId="6264"/>
          <ac:spMkLst>
            <pc:docMk/>
            <pc:sldMk cId="3724628089" sldId="271"/>
            <ac:spMk id="23" creationId="{8FF4F6A1-60DF-6A54-9C9F-861987C70148}"/>
          </ac:spMkLst>
        </pc:spChg>
        <pc:spChg chg="add del mod">
          <ac:chgData name="A.MORIYAMA UREKA" userId="11b73b949d6476cb" providerId="LiveId" clId="{6393DBA0-5E73-DA40-94FC-C5D8E9FA6848}" dt="2023-09-09T02:07:11.936" v="3274" actId="6264"/>
          <ac:spMkLst>
            <pc:docMk/>
            <pc:sldMk cId="3724628089" sldId="271"/>
            <ac:spMk id="24" creationId="{DBC6804C-041B-B020-F95A-636A6D56B1AD}"/>
          </ac:spMkLst>
        </pc:spChg>
        <pc:spChg chg="add del mod">
          <ac:chgData name="A.MORIYAMA UREKA" userId="11b73b949d6476cb" providerId="LiveId" clId="{6393DBA0-5E73-DA40-94FC-C5D8E9FA6848}" dt="2023-09-09T02:25:12.846" v="3302" actId="6264"/>
          <ac:spMkLst>
            <pc:docMk/>
            <pc:sldMk cId="3724628089" sldId="271"/>
            <ac:spMk id="24" creationId="{F5701D8A-D8B1-911E-ACA5-EDA91FF7AB0B}"/>
          </ac:spMkLst>
        </pc:spChg>
        <pc:spChg chg="add del mod">
          <ac:chgData name="A.MORIYAMA UREKA" userId="11b73b949d6476cb" providerId="LiveId" clId="{6393DBA0-5E73-DA40-94FC-C5D8E9FA6848}" dt="2023-09-09T02:07:11.936" v="3274" actId="6264"/>
          <ac:spMkLst>
            <pc:docMk/>
            <pc:sldMk cId="3724628089" sldId="271"/>
            <ac:spMk id="25" creationId="{5442191A-4481-0D32-601B-3B4A569CCD80}"/>
          </ac:spMkLst>
        </pc:spChg>
        <pc:spChg chg="add del mod">
          <ac:chgData name="A.MORIYAMA UREKA" userId="11b73b949d6476cb" providerId="LiveId" clId="{6393DBA0-5E73-DA40-94FC-C5D8E9FA6848}" dt="2023-09-09T02:25:12.846" v="3302" actId="6264"/>
          <ac:spMkLst>
            <pc:docMk/>
            <pc:sldMk cId="3724628089" sldId="271"/>
            <ac:spMk id="25" creationId="{73846F9C-3DA5-6CD5-426A-0BCAD4C37658}"/>
          </ac:spMkLst>
        </pc:spChg>
        <pc:spChg chg="add del mod">
          <ac:chgData name="A.MORIYAMA UREKA" userId="11b73b949d6476cb" providerId="LiveId" clId="{6393DBA0-5E73-DA40-94FC-C5D8E9FA6848}" dt="2023-09-09T02:07:11.936" v="3274" actId="6264"/>
          <ac:spMkLst>
            <pc:docMk/>
            <pc:sldMk cId="3724628089" sldId="271"/>
            <ac:spMk id="26" creationId="{13589438-E206-8BAB-3995-3CB3C457499B}"/>
          </ac:spMkLst>
        </pc:spChg>
        <pc:spChg chg="add del mod">
          <ac:chgData name="A.MORIYAMA UREKA" userId="11b73b949d6476cb" providerId="LiveId" clId="{6393DBA0-5E73-DA40-94FC-C5D8E9FA6848}" dt="2023-09-09T02:25:12.846" v="3302" actId="6264"/>
          <ac:spMkLst>
            <pc:docMk/>
            <pc:sldMk cId="3724628089" sldId="271"/>
            <ac:spMk id="26" creationId="{E5D9DA7A-C85D-0DD2-9D42-A2E7FBB45FC7}"/>
          </ac:spMkLst>
        </pc:spChg>
        <pc:spChg chg="add del mod">
          <ac:chgData name="A.MORIYAMA UREKA" userId="11b73b949d6476cb" providerId="LiveId" clId="{6393DBA0-5E73-DA40-94FC-C5D8E9FA6848}" dt="2023-09-09T02:07:11.936" v="3274" actId="6264"/>
          <ac:spMkLst>
            <pc:docMk/>
            <pc:sldMk cId="3724628089" sldId="271"/>
            <ac:spMk id="27" creationId="{1A7A724F-3C77-1D3F-5683-2BB19C0905DA}"/>
          </ac:spMkLst>
        </pc:spChg>
        <pc:spChg chg="add del mod">
          <ac:chgData name="A.MORIYAMA UREKA" userId="11b73b949d6476cb" providerId="LiveId" clId="{6393DBA0-5E73-DA40-94FC-C5D8E9FA6848}" dt="2023-09-09T02:25:12.846" v="3302" actId="6264"/>
          <ac:spMkLst>
            <pc:docMk/>
            <pc:sldMk cId="3724628089" sldId="271"/>
            <ac:spMk id="27" creationId="{FCB8E7AE-FF70-D2C1-4AB8-B81E42E96F42}"/>
          </ac:spMkLst>
        </pc:spChg>
        <pc:spChg chg="add del mod">
          <ac:chgData name="A.MORIYAMA UREKA" userId="11b73b949d6476cb" providerId="LiveId" clId="{6393DBA0-5E73-DA40-94FC-C5D8E9FA6848}" dt="2023-09-09T02:25:12.846" v="3302" actId="6264"/>
          <ac:spMkLst>
            <pc:docMk/>
            <pc:sldMk cId="3724628089" sldId="271"/>
            <ac:spMk id="28" creationId="{2976F8E0-CB63-FE01-E741-87AB214AF08B}"/>
          </ac:spMkLst>
        </pc:spChg>
        <pc:spChg chg="add del mod">
          <ac:chgData name="A.MORIYAMA UREKA" userId="11b73b949d6476cb" providerId="LiveId" clId="{6393DBA0-5E73-DA40-94FC-C5D8E9FA6848}" dt="2023-09-09T02:07:11.936" v="3274" actId="6264"/>
          <ac:spMkLst>
            <pc:docMk/>
            <pc:sldMk cId="3724628089" sldId="271"/>
            <ac:spMk id="28" creationId="{D13291AE-78CB-17F7-F432-065049D0D1E4}"/>
          </ac:spMkLst>
        </pc:spChg>
        <pc:spChg chg="add del mod">
          <ac:chgData name="A.MORIYAMA UREKA" userId="11b73b949d6476cb" providerId="LiveId" clId="{6393DBA0-5E73-DA40-94FC-C5D8E9FA6848}" dt="2023-09-09T02:07:11.936" v="3274" actId="6264"/>
          <ac:spMkLst>
            <pc:docMk/>
            <pc:sldMk cId="3724628089" sldId="271"/>
            <ac:spMk id="29" creationId="{80AA735A-892C-096D-24A6-7FA59934D82F}"/>
          </ac:spMkLst>
        </pc:spChg>
        <pc:spChg chg="add del mod">
          <ac:chgData name="A.MORIYAMA UREKA" userId="11b73b949d6476cb" providerId="LiveId" clId="{6393DBA0-5E73-DA40-94FC-C5D8E9FA6848}" dt="2023-09-09T02:25:12.846" v="3302" actId="6264"/>
          <ac:spMkLst>
            <pc:docMk/>
            <pc:sldMk cId="3724628089" sldId="271"/>
            <ac:spMk id="29" creationId="{9C135203-2674-CAF4-A2D2-572E5F32F454}"/>
          </ac:spMkLst>
        </pc:spChg>
        <pc:spChg chg="add del mod">
          <ac:chgData name="A.MORIYAMA UREKA" userId="11b73b949d6476cb" providerId="LiveId" clId="{6393DBA0-5E73-DA40-94FC-C5D8E9FA6848}" dt="2023-09-09T02:25:12.846" v="3302" actId="6264"/>
          <ac:spMkLst>
            <pc:docMk/>
            <pc:sldMk cId="3724628089" sldId="271"/>
            <ac:spMk id="30" creationId="{DA52D978-FB4B-873B-298B-F045A89D6F03}"/>
          </ac:spMkLst>
        </pc:spChg>
        <pc:spChg chg="add del mod">
          <ac:chgData name="A.MORIYAMA UREKA" userId="11b73b949d6476cb" providerId="LiveId" clId="{6393DBA0-5E73-DA40-94FC-C5D8E9FA6848}" dt="2023-09-09T02:07:11.936" v="3274" actId="6264"/>
          <ac:spMkLst>
            <pc:docMk/>
            <pc:sldMk cId="3724628089" sldId="271"/>
            <ac:spMk id="30" creationId="{E8830AF9-82E8-6F64-D42C-C6784263017C}"/>
          </ac:spMkLst>
        </pc:spChg>
        <pc:spChg chg="add del mod">
          <ac:chgData name="A.MORIYAMA UREKA" userId="11b73b949d6476cb" providerId="LiveId" clId="{6393DBA0-5E73-DA40-94FC-C5D8E9FA6848}" dt="2023-09-09T02:25:12.846" v="3302" actId="6264"/>
          <ac:spMkLst>
            <pc:docMk/>
            <pc:sldMk cId="3724628089" sldId="271"/>
            <ac:spMk id="31" creationId="{C57E9CFA-A039-DB72-A2C5-413C48777AC7}"/>
          </ac:spMkLst>
        </pc:spChg>
        <pc:spChg chg="add del mod">
          <ac:chgData name="A.MORIYAMA UREKA" userId="11b73b949d6476cb" providerId="LiveId" clId="{6393DBA0-5E73-DA40-94FC-C5D8E9FA6848}" dt="2023-09-09T02:07:11.936" v="3274" actId="6264"/>
          <ac:spMkLst>
            <pc:docMk/>
            <pc:sldMk cId="3724628089" sldId="271"/>
            <ac:spMk id="31" creationId="{DA5A4641-9616-5343-58BA-B5DCF152D296}"/>
          </ac:spMkLst>
        </pc:spChg>
        <pc:spChg chg="add del mod">
          <ac:chgData name="A.MORIYAMA UREKA" userId="11b73b949d6476cb" providerId="LiveId" clId="{6393DBA0-5E73-DA40-94FC-C5D8E9FA6848}" dt="2023-09-09T02:07:11.936" v="3274" actId="6264"/>
          <ac:spMkLst>
            <pc:docMk/>
            <pc:sldMk cId="3724628089" sldId="271"/>
            <ac:spMk id="32" creationId="{1F663025-D6D2-18BA-6290-2818D851284C}"/>
          </ac:spMkLst>
        </pc:spChg>
        <pc:spChg chg="add mod ord">
          <ac:chgData name="A.MORIYAMA UREKA" userId="11b73b949d6476cb" providerId="LiveId" clId="{6393DBA0-5E73-DA40-94FC-C5D8E9FA6848}" dt="2023-09-11T05:49:32.104" v="5564" actId="6264"/>
          <ac:spMkLst>
            <pc:docMk/>
            <pc:sldMk cId="3724628089" sldId="271"/>
            <ac:spMk id="32" creationId="{575401AC-00EE-D030-D5EA-B1FB9A84FF67}"/>
          </ac:spMkLst>
        </pc:spChg>
        <pc:spChg chg="add del mod">
          <ac:chgData name="A.MORIYAMA UREKA" userId="11b73b949d6476cb" providerId="LiveId" clId="{6393DBA0-5E73-DA40-94FC-C5D8E9FA6848}" dt="2023-09-11T05:49:30.761" v="5563" actId="6264"/>
          <ac:spMkLst>
            <pc:docMk/>
            <pc:sldMk cId="3724628089" sldId="271"/>
            <ac:spMk id="33" creationId="{F6AF13A0-20C1-3482-3D64-6D8378BB04F1}"/>
          </ac:spMkLst>
        </pc:spChg>
        <pc:spChg chg="add del mod">
          <ac:chgData name="A.MORIYAMA UREKA" userId="11b73b949d6476cb" providerId="LiveId" clId="{6393DBA0-5E73-DA40-94FC-C5D8E9FA6848}" dt="2023-09-11T05:49:30.761" v="5563" actId="6264"/>
          <ac:spMkLst>
            <pc:docMk/>
            <pc:sldMk cId="3724628089" sldId="271"/>
            <ac:spMk id="34" creationId="{3447BA90-253B-619E-DB9E-1A2AECADBBF2}"/>
          </ac:spMkLst>
        </pc:spChg>
        <pc:spChg chg="add del mod">
          <ac:chgData name="A.MORIYAMA UREKA" userId="11b73b949d6476cb" providerId="LiveId" clId="{6393DBA0-5E73-DA40-94FC-C5D8E9FA6848}" dt="2023-09-11T05:49:30.761" v="5563" actId="6264"/>
          <ac:spMkLst>
            <pc:docMk/>
            <pc:sldMk cId="3724628089" sldId="271"/>
            <ac:spMk id="35" creationId="{84DD8D07-D2C0-329C-53E1-8634EF31CFA7}"/>
          </ac:spMkLst>
        </pc:spChg>
        <pc:spChg chg="add del mod">
          <ac:chgData name="A.MORIYAMA UREKA" userId="11b73b949d6476cb" providerId="LiveId" clId="{6393DBA0-5E73-DA40-94FC-C5D8E9FA6848}" dt="2023-09-11T05:49:30.761" v="5563" actId="6264"/>
          <ac:spMkLst>
            <pc:docMk/>
            <pc:sldMk cId="3724628089" sldId="271"/>
            <ac:spMk id="36" creationId="{AC4E56D6-2E0B-1793-381C-54D718CCB1CC}"/>
          </ac:spMkLst>
        </pc:spChg>
        <pc:spChg chg="add del mod">
          <ac:chgData name="A.MORIYAMA UREKA" userId="11b73b949d6476cb" providerId="LiveId" clId="{6393DBA0-5E73-DA40-94FC-C5D8E9FA6848}" dt="2023-09-11T05:49:30.761" v="5563" actId="6264"/>
          <ac:spMkLst>
            <pc:docMk/>
            <pc:sldMk cId="3724628089" sldId="271"/>
            <ac:spMk id="37" creationId="{997C70AC-941B-7D8F-F624-933CA797B4BB}"/>
          </ac:spMkLst>
        </pc:spChg>
        <pc:spChg chg="add del mod">
          <ac:chgData name="A.MORIYAMA UREKA" userId="11b73b949d6476cb" providerId="LiveId" clId="{6393DBA0-5E73-DA40-94FC-C5D8E9FA6848}" dt="2023-09-11T05:49:30.761" v="5563" actId="6264"/>
          <ac:spMkLst>
            <pc:docMk/>
            <pc:sldMk cId="3724628089" sldId="271"/>
            <ac:spMk id="38" creationId="{3DDA0D08-1940-E427-8B68-5C36D5CBD7E4}"/>
          </ac:spMkLst>
        </pc:spChg>
        <pc:spChg chg="add del mod">
          <ac:chgData name="A.MORIYAMA UREKA" userId="11b73b949d6476cb" providerId="LiveId" clId="{6393DBA0-5E73-DA40-94FC-C5D8E9FA6848}" dt="2023-09-11T05:49:30.761" v="5563" actId="6264"/>
          <ac:spMkLst>
            <pc:docMk/>
            <pc:sldMk cId="3724628089" sldId="271"/>
            <ac:spMk id="39" creationId="{8DE0D573-A5A5-6E8E-3DA6-95E385CF8EE7}"/>
          </ac:spMkLst>
        </pc:spChg>
        <pc:spChg chg="add del mod">
          <ac:chgData name="A.MORIYAMA UREKA" userId="11b73b949d6476cb" providerId="LiveId" clId="{6393DBA0-5E73-DA40-94FC-C5D8E9FA6848}" dt="2023-09-11T05:49:30.761" v="5563" actId="6264"/>
          <ac:spMkLst>
            <pc:docMk/>
            <pc:sldMk cId="3724628089" sldId="271"/>
            <ac:spMk id="40" creationId="{47A99218-EA48-36D9-787E-DD92C5EA15C8}"/>
          </ac:spMkLst>
        </pc:spChg>
        <pc:spChg chg="add del mod">
          <ac:chgData name="A.MORIYAMA UREKA" userId="11b73b949d6476cb" providerId="LiveId" clId="{6393DBA0-5E73-DA40-94FC-C5D8E9FA6848}" dt="2023-09-11T05:49:30.761" v="5563" actId="6264"/>
          <ac:spMkLst>
            <pc:docMk/>
            <pc:sldMk cId="3724628089" sldId="271"/>
            <ac:spMk id="41" creationId="{977CFEDF-8A09-E6AD-243C-A4A683983516}"/>
          </ac:spMkLst>
        </pc:spChg>
        <pc:spChg chg="add del mod">
          <ac:chgData name="A.MORIYAMA UREKA" userId="11b73b949d6476cb" providerId="LiveId" clId="{6393DBA0-5E73-DA40-94FC-C5D8E9FA6848}" dt="2023-09-11T05:49:30.761" v="5563" actId="6264"/>
          <ac:spMkLst>
            <pc:docMk/>
            <pc:sldMk cId="3724628089" sldId="271"/>
            <ac:spMk id="42" creationId="{8F507765-9FF8-5B73-7D54-48750122063E}"/>
          </ac:spMkLst>
        </pc:spChg>
        <pc:spChg chg="add del mod">
          <ac:chgData name="A.MORIYAMA UREKA" userId="11b73b949d6476cb" providerId="LiveId" clId="{6393DBA0-5E73-DA40-94FC-C5D8E9FA6848}" dt="2023-09-11T05:49:30.761" v="5563" actId="6264"/>
          <ac:spMkLst>
            <pc:docMk/>
            <pc:sldMk cId="3724628089" sldId="271"/>
            <ac:spMk id="43" creationId="{79802E76-09A6-058F-8312-B2CF856C9C44}"/>
          </ac:spMkLst>
        </pc:spChg>
        <pc:spChg chg="add del mod">
          <ac:chgData name="A.MORIYAMA UREKA" userId="11b73b949d6476cb" providerId="LiveId" clId="{6393DBA0-5E73-DA40-94FC-C5D8E9FA6848}" dt="2023-09-11T05:49:32.104" v="5564" actId="6264"/>
          <ac:spMkLst>
            <pc:docMk/>
            <pc:sldMk cId="3724628089" sldId="271"/>
            <ac:spMk id="44" creationId="{D70503FD-B880-C01A-785D-B9FA29CD3831}"/>
          </ac:spMkLst>
        </pc:spChg>
        <pc:spChg chg="add del mod">
          <ac:chgData name="A.MORIYAMA UREKA" userId="11b73b949d6476cb" providerId="LiveId" clId="{6393DBA0-5E73-DA40-94FC-C5D8E9FA6848}" dt="2023-09-11T05:49:32.104" v="5564" actId="6264"/>
          <ac:spMkLst>
            <pc:docMk/>
            <pc:sldMk cId="3724628089" sldId="271"/>
            <ac:spMk id="45" creationId="{C4C8B6C9-D0AD-12FB-1725-4AEA1735BF93}"/>
          </ac:spMkLst>
        </pc:spChg>
        <pc:spChg chg="add del mod">
          <ac:chgData name="A.MORIYAMA UREKA" userId="11b73b949d6476cb" providerId="LiveId" clId="{6393DBA0-5E73-DA40-94FC-C5D8E9FA6848}" dt="2023-09-11T05:49:32.104" v="5564" actId="6264"/>
          <ac:spMkLst>
            <pc:docMk/>
            <pc:sldMk cId="3724628089" sldId="271"/>
            <ac:spMk id="46" creationId="{51197DA4-49AD-7135-E71C-88B756E7AC72}"/>
          </ac:spMkLst>
        </pc:spChg>
        <pc:spChg chg="add del mod">
          <ac:chgData name="A.MORIYAMA UREKA" userId="11b73b949d6476cb" providerId="LiveId" clId="{6393DBA0-5E73-DA40-94FC-C5D8E9FA6848}" dt="2023-09-11T05:49:32.104" v="5564" actId="6264"/>
          <ac:spMkLst>
            <pc:docMk/>
            <pc:sldMk cId="3724628089" sldId="271"/>
            <ac:spMk id="47" creationId="{6D82C5F8-C5AB-7F9E-C862-36A2F9A2DFE4}"/>
          </ac:spMkLst>
        </pc:spChg>
        <pc:spChg chg="add del mod">
          <ac:chgData name="A.MORIYAMA UREKA" userId="11b73b949d6476cb" providerId="LiveId" clId="{6393DBA0-5E73-DA40-94FC-C5D8E9FA6848}" dt="2023-09-11T05:49:32.104" v="5564" actId="6264"/>
          <ac:spMkLst>
            <pc:docMk/>
            <pc:sldMk cId="3724628089" sldId="271"/>
            <ac:spMk id="48" creationId="{909BCE9E-E511-C74B-13F3-473A2441A861}"/>
          </ac:spMkLst>
        </pc:spChg>
        <pc:spChg chg="add del mod">
          <ac:chgData name="A.MORIYAMA UREKA" userId="11b73b949d6476cb" providerId="LiveId" clId="{6393DBA0-5E73-DA40-94FC-C5D8E9FA6848}" dt="2023-09-11T05:49:32.104" v="5564" actId="6264"/>
          <ac:spMkLst>
            <pc:docMk/>
            <pc:sldMk cId="3724628089" sldId="271"/>
            <ac:spMk id="49" creationId="{D817091A-BACB-B96A-3730-C356FD08CDAA}"/>
          </ac:spMkLst>
        </pc:spChg>
        <pc:spChg chg="add del mod">
          <ac:chgData name="A.MORIYAMA UREKA" userId="11b73b949d6476cb" providerId="LiveId" clId="{6393DBA0-5E73-DA40-94FC-C5D8E9FA6848}" dt="2023-09-11T05:49:32.104" v="5564" actId="6264"/>
          <ac:spMkLst>
            <pc:docMk/>
            <pc:sldMk cId="3724628089" sldId="271"/>
            <ac:spMk id="50" creationId="{3D7F985A-6374-91EC-9D55-435EAF397AAC}"/>
          </ac:spMkLst>
        </pc:spChg>
        <pc:spChg chg="add del mod">
          <ac:chgData name="A.MORIYAMA UREKA" userId="11b73b949d6476cb" providerId="LiveId" clId="{6393DBA0-5E73-DA40-94FC-C5D8E9FA6848}" dt="2023-09-11T05:49:32.104" v="5564" actId="6264"/>
          <ac:spMkLst>
            <pc:docMk/>
            <pc:sldMk cId="3724628089" sldId="271"/>
            <ac:spMk id="51" creationId="{F7E50EFB-80FD-B66D-3F98-207E9FC9378C}"/>
          </ac:spMkLst>
        </pc:spChg>
        <pc:spChg chg="add del mod">
          <ac:chgData name="A.MORIYAMA UREKA" userId="11b73b949d6476cb" providerId="LiveId" clId="{6393DBA0-5E73-DA40-94FC-C5D8E9FA6848}" dt="2023-09-11T05:49:32.104" v="5564" actId="6264"/>
          <ac:spMkLst>
            <pc:docMk/>
            <pc:sldMk cId="3724628089" sldId="271"/>
            <ac:spMk id="52" creationId="{2FD767C2-75AF-04C9-F1B2-92362312EBCC}"/>
          </ac:spMkLst>
        </pc:spChg>
        <pc:spChg chg="add del mod">
          <ac:chgData name="A.MORIYAMA UREKA" userId="11b73b949d6476cb" providerId="LiveId" clId="{6393DBA0-5E73-DA40-94FC-C5D8E9FA6848}" dt="2023-09-11T05:49:32.104" v="5564" actId="6264"/>
          <ac:spMkLst>
            <pc:docMk/>
            <pc:sldMk cId="3724628089" sldId="271"/>
            <ac:spMk id="53" creationId="{8FEF989E-6A6F-D0C7-45CE-6874CB4B4D6E}"/>
          </ac:spMkLst>
        </pc:spChg>
        <pc:spChg chg="add del mod">
          <ac:chgData name="A.MORIYAMA UREKA" userId="11b73b949d6476cb" providerId="LiveId" clId="{6393DBA0-5E73-DA40-94FC-C5D8E9FA6848}" dt="2023-09-11T05:49:32.104" v="5564" actId="6264"/>
          <ac:spMkLst>
            <pc:docMk/>
            <pc:sldMk cId="3724628089" sldId="271"/>
            <ac:spMk id="54" creationId="{7A90CEAF-A3AE-AA5B-4222-3EC193DC55DD}"/>
          </ac:spMkLst>
        </pc:spChg>
      </pc:sldChg>
      <pc:sldChg chg="addSp delSp modSp mod ord chgLayout">
        <pc:chgData name="A.MORIYAMA UREKA" userId="11b73b949d6476cb" providerId="LiveId" clId="{6393DBA0-5E73-DA40-94FC-C5D8E9FA6848}" dt="2023-09-11T05:49:32.104" v="5564" actId="6264"/>
        <pc:sldMkLst>
          <pc:docMk/>
          <pc:sldMk cId="254264817" sldId="272"/>
        </pc:sldMkLst>
        <pc:spChg chg="mod ord">
          <ac:chgData name="A.MORIYAMA UREKA" userId="11b73b949d6476cb" providerId="LiveId" clId="{6393DBA0-5E73-DA40-94FC-C5D8E9FA6848}" dt="2023-09-11T05:49:32.104" v="5564" actId="6264"/>
          <ac:spMkLst>
            <pc:docMk/>
            <pc:sldMk cId="254264817" sldId="272"/>
            <ac:spMk id="2" creationId="{D1EF7EBB-F939-EB60-26E6-F0975129AACE}"/>
          </ac:spMkLst>
        </pc:spChg>
        <pc:spChg chg="mod ord">
          <ac:chgData name="A.MORIYAMA UREKA" userId="11b73b949d6476cb" providerId="LiveId" clId="{6393DBA0-5E73-DA40-94FC-C5D8E9FA6848}" dt="2023-09-11T05:49:32.104" v="5564" actId="6264"/>
          <ac:spMkLst>
            <pc:docMk/>
            <pc:sldMk cId="254264817" sldId="272"/>
            <ac:spMk id="3" creationId="{5B134AAE-3855-1F5C-C1AB-1F4D86C8C0B5}"/>
          </ac:spMkLst>
        </pc:spChg>
        <pc:spChg chg="add del mod">
          <ac:chgData name="A.MORIYAMA UREKA" userId="11b73b949d6476cb" providerId="LiveId" clId="{6393DBA0-5E73-DA40-94FC-C5D8E9FA6848}" dt="2023-09-09T02:25:11.922" v="3301" actId="6264"/>
          <ac:spMkLst>
            <pc:docMk/>
            <pc:sldMk cId="254264817" sldId="272"/>
            <ac:spMk id="4" creationId="{02DE4079-7D3F-0008-6719-3A4ADA229D48}"/>
          </ac:spMkLst>
        </pc:spChg>
        <pc:spChg chg="del">
          <ac:chgData name="A.MORIYAMA UREKA" userId="11b73b949d6476cb" providerId="LiveId" clId="{6393DBA0-5E73-DA40-94FC-C5D8E9FA6848}" dt="2023-09-09T02:05:43.936" v="3256" actId="478"/>
          <ac:spMkLst>
            <pc:docMk/>
            <pc:sldMk cId="254264817" sldId="272"/>
            <ac:spMk id="4" creationId="{9A0AC082-461C-2A04-C833-DB6C1C42157F}"/>
          </ac:spMkLst>
        </pc:spChg>
        <pc:spChg chg="mod ord">
          <ac:chgData name="A.MORIYAMA UREKA" userId="11b73b949d6476cb" providerId="LiveId" clId="{6393DBA0-5E73-DA40-94FC-C5D8E9FA6848}" dt="2023-09-11T05:49:32.104" v="5564" actId="6264"/>
          <ac:spMkLst>
            <pc:docMk/>
            <pc:sldMk cId="254264817" sldId="272"/>
            <ac:spMk id="5" creationId="{CAE4AA93-869F-9DB1-175A-91ACAD860ADD}"/>
          </ac:spMkLst>
        </pc:spChg>
        <pc:spChg chg="mod ord">
          <ac:chgData name="A.MORIYAMA UREKA" userId="11b73b949d6476cb" providerId="LiveId" clId="{6393DBA0-5E73-DA40-94FC-C5D8E9FA6848}" dt="2023-09-11T05:49:32.104" v="5564" actId="6264"/>
          <ac:spMkLst>
            <pc:docMk/>
            <pc:sldMk cId="254264817" sldId="272"/>
            <ac:spMk id="6" creationId="{7870D02B-EBDB-0B3D-F634-23D0196C23EA}"/>
          </ac:spMkLst>
        </pc:spChg>
        <pc:spChg chg="mod ord">
          <ac:chgData name="A.MORIYAMA UREKA" userId="11b73b949d6476cb" providerId="LiveId" clId="{6393DBA0-5E73-DA40-94FC-C5D8E9FA6848}" dt="2023-09-11T05:49:32.104" v="5564" actId="6264"/>
          <ac:spMkLst>
            <pc:docMk/>
            <pc:sldMk cId="254264817" sldId="272"/>
            <ac:spMk id="7" creationId="{13F1E7AF-DEE7-1BEE-FA58-5F16921A3BFB}"/>
          </ac:spMkLst>
        </pc:spChg>
        <pc:spChg chg="mod ord">
          <ac:chgData name="A.MORIYAMA UREKA" userId="11b73b949d6476cb" providerId="LiveId" clId="{6393DBA0-5E73-DA40-94FC-C5D8E9FA6848}" dt="2023-09-11T05:49:32.104" v="5564" actId="6264"/>
          <ac:spMkLst>
            <pc:docMk/>
            <pc:sldMk cId="254264817" sldId="272"/>
            <ac:spMk id="8" creationId="{EC6E7EE6-869B-1910-35AB-E141BF989C36}"/>
          </ac:spMkLst>
        </pc:spChg>
        <pc:spChg chg="mod ord">
          <ac:chgData name="A.MORIYAMA UREKA" userId="11b73b949d6476cb" providerId="LiveId" clId="{6393DBA0-5E73-DA40-94FC-C5D8E9FA6848}" dt="2023-09-11T05:49:32.104" v="5564" actId="6264"/>
          <ac:spMkLst>
            <pc:docMk/>
            <pc:sldMk cId="254264817" sldId="272"/>
            <ac:spMk id="9" creationId="{9DE1DC77-CB20-77F4-CCE2-2D4309DD204E}"/>
          </ac:spMkLst>
        </pc:spChg>
        <pc:spChg chg="mod ord">
          <ac:chgData name="A.MORIYAMA UREKA" userId="11b73b949d6476cb" providerId="LiveId" clId="{6393DBA0-5E73-DA40-94FC-C5D8E9FA6848}" dt="2023-09-11T05:49:32.104" v="5564" actId="6264"/>
          <ac:spMkLst>
            <pc:docMk/>
            <pc:sldMk cId="254264817" sldId="272"/>
            <ac:spMk id="10" creationId="{86CB41E9-1FEA-D1EE-D335-112514D5B078}"/>
          </ac:spMkLst>
        </pc:spChg>
        <pc:spChg chg="mod ord">
          <ac:chgData name="A.MORIYAMA UREKA" userId="11b73b949d6476cb" providerId="LiveId" clId="{6393DBA0-5E73-DA40-94FC-C5D8E9FA6848}" dt="2023-09-11T05:49:32.104" v="5564" actId="6264"/>
          <ac:spMkLst>
            <pc:docMk/>
            <pc:sldMk cId="254264817" sldId="272"/>
            <ac:spMk id="11" creationId="{EE7D99FB-96E3-174B-4A91-97D330040087}"/>
          </ac:spMkLst>
        </pc:spChg>
        <pc:spChg chg="add del mod">
          <ac:chgData name="A.MORIYAMA UREKA" userId="11b73b949d6476cb" providerId="LiveId" clId="{6393DBA0-5E73-DA40-94FC-C5D8E9FA6848}" dt="2023-09-09T02:25:11.922" v="3301" actId="6264"/>
          <ac:spMkLst>
            <pc:docMk/>
            <pc:sldMk cId="254264817" sldId="272"/>
            <ac:spMk id="12" creationId="{B0D71FC2-697B-C73F-9E7D-A7B6FC0BE0EA}"/>
          </ac:spMkLst>
        </pc:spChg>
        <pc:spChg chg="del">
          <ac:chgData name="A.MORIYAMA UREKA" userId="11b73b949d6476cb" providerId="LiveId" clId="{6393DBA0-5E73-DA40-94FC-C5D8E9FA6848}" dt="2023-09-09T02:05:46.220" v="3257" actId="478"/>
          <ac:spMkLst>
            <pc:docMk/>
            <pc:sldMk cId="254264817" sldId="272"/>
            <ac:spMk id="12" creationId="{EF2FC5C7-3FF8-8BC4-9AFB-BB5CF390C0C6}"/>
          </ac:spMkLst>
        </pc:spChg>
        <pc:spChg chg="add del mod">
          <ac:chgData name="A.MORIYAMA UREKA" userId="11b73b949d6476cb" providerId="LiveId" clId="{6393DBA0-5E73-DA40-94FC-C5D8E9FA6848}" dt="2023-09-09T02:25:11.922" v="3301" actId="6264"/>
          <ac:spMkLst>
            <pc:docMk/>
            <pc:sldMk cId="254264817" sldId="272"/>
            <ac:spMk id="13" creationId="{C17BC863-7E52-52F6-1672-BF857A8B6E23}"/>
          </ac:spMkLst>
        </pc:spChg>
        <pc:spChg chg="del">
          <ac:chgData name="A.MORIYAMA UREKA" userId="11b73b949d6476cb" providerId="LiveId" clId="{6393DBA0-5E73-DA40-94FC-C5D8E9FA6848}" dt="2023-09-09T02:05:46.220" v="3257" actId="478"/>
          <ac:spMkLst>
            <pc:docMk/>
            <pc:sldMk cId="254264817" sldId="272"/>
            <ac:spMk id="13" creationId="{FCCA103D-6C97-822F-B464-F91601A3FE82}"/>
          </ac:spMkLst>
        </pc:spChg>
        <pc:spChg chg="add del mod">
          <ac:chgData name="A.MORIYAMA UREKA" userId="11b73b949d6476cb" providerId="LiveId" clId="{6393DBA0-5E73-DA40-94FC-C5D8E9FA6848}" dt="2023-09-09T02:06:44.641" v="3272" actId="6264"/>
          <ac:spMkLst>
            <pc:docMk/>
            <pc:sldMk cId="254264817" sldId="272"/>
            <ac:spMk id="14" creationId="{38F9CDAD-FA70-4990-6015-0B7914A4DE5C}"/>
          </ac:spMkLst>
        </pc:spChg>
        <pc:spChg chg="add del mod">
          <ac:chgData name="A.MORIYAMA UREKA" userId="11b73b949d6476cb" providerId="LiveId" clId="{6393DBA0-5E73-DA40-94FC-C5D8E9FA6848}" dt="2023-09-09T02:25:11.922" v="3301" actId="6264"/>
          <ac:spMkLst>
            <pc:docMk/>
            <pc:sldMk cId="254264817" sldId="272"/>
            <ac:spMk id="14" creationId="{98AE822D-17DC-03EC-E863-36EE33E74357}"/>
          </ac:spMkLst>
        </pc:spChg>
        <pc:spChg chg="add del mod">
          <ac:chgData name="A.MORIYAMA UREKA" userId="11b73b949d6476cb" providerId="LiveId" clId="{6393DBA0-5E73-DA40-94FC-C5D8E9FA6848}" dt="2023-09-09T02:25:11.922" v="3301" actId="6264"/>
          <ac:spMkLst>
            <pc:docMk/>
            <pc:sldMk cId="254264817" sldId="272"/>
            <ac:spMk id="15" creationId="{0466C32F-D913-3200-61A3-C4454F4F7F66}"/>
          </ac:spMkLst>
        </pc:spChg>
        <pc:spChg chg="add del mod">
          <ac:chgData name="A.MORIYAMA UREKA" userId="11b73b949d6476cb" providerId="LiveId" clId="{6393DBA0-5E73-DA40-94FC-C5D8E9FA6848}" dt="2023-09-09T02:06:44.641" v="3272" actId="6264"/>
          <ac:spMkLst>
            <pc:docMk/>
            <pc:sldMk cId="254264817" sldId="272"/>
            <ac:spMk id="15" creationId="{A9A90B6B-E8CA-45FD-14C4-78BC4FC5E431}"/>
          </ac:spMkLst>
        </pc:spChg>
        <pc:spChg chg="add del mod">
          <ac:chgData name="A.MORIYAMA UREKA" userId="11b73b949d6476cb" providerId="LiveId" clId="{6393DBA0-5E73-DA40-94FC-C5D8E9FA6848}" dt="2023-09-09T02:25:11.922" v="3301" actId="6264"/>
          <ac:spMkLst>
            <pc:docMk/>
            <pc:sldMk cId="254264817" sldId="272"/>
            <ac:spMk id="16" creationId="{6DE0020F-4850-2FEA-128A-51BFD35B2281}"/>
          </ac:spMkLst>
        </pc:spChg>
        <pc:spChg chg="add del mod">
          <ac:chgData name="A.MORIYAMA UREKA" userId="11b73b949d6476cb" providerId="LiveId" clId="{6393DBA0-5E73-DA40-94FC-C5D8E9FA6848}" dt="2023-09-09T02:06:44.641" v="3272" actId="6264"/>
          <ac:spMkLst>
            <pc:docMk/>
            <pc:sldMk cId="254264817" sldId="272"/>
            <ac:spMk id="16" creationId="{98969409-16FE-3970-8822-1169617506E0}"/>
          </ac:spMkLst>
        </pc:spChg>
        <pc:spChg chg="add del mod">
          <ac:chgData name="A.MORIYAMA UREKA" userId="11b73b949d6476cb" providerId="LiveId" clId="{6393DBA0-5E73-DA40-94FC-C5D8E9FA6848}" dt="2023-09-09T02:06:44.641" v="3272" actId="6264"/>
          <ac:spMkLst>
            <pc:docMk/>
            <pc:sldMk cId="254264817" sldId="272"/>
            <ac:spMk id="17" creationId="{30C56016-F2E5-01B3-6A81-D07EEBE5EE0F}"/>
          </ac:spMkLst>
        </pc:spChg>
        <pc:spChg chg="add del mod">
          <ac:chgData name="A.MORIYAMA UREKA" userId="11b73b949d6476cb" providerId="LiveId" clId="{6393DBA0-5E73-DA40-94FC-C5D8E9FA6848}" dt="2023-09-09T02:25:11.922" v="3301" actId="6264"/>
          <ac:spMkLst>
            <pc:docMk/>
            <pc:sldMk cId="254264817" sldId="272"/>
            <ac:spMk id="17" creationId="{430E8538-5F21-F57A-59EB-06556B6AE8D8}"/>
          </ac:spMkLst>
        </pc:spChg>
        <pc:spChg chg="add del mod">
          <ac:chgData name="A.MORIYAMA UREKA" userId="11b73b949d6476cb" providerId="LiveId" clId="{6393DBA0-5E73-DA40-94FC-C5D8E9FA6848}" dt="2023-09-09T02:25:11.922" v="3301" actId="6264"/>
          <ac:spMkLst>
            <pc:docMk/>
            <pc:sldMk cId="254264817" sldId="272"/>
            <ac:spMk id="18" creationId="{10E51C89-06B0-592F-045A-E547E0B1F2DA}"/>
          </ac:spMkLst>
        </pc:spChg>
        <pc:spChg chg="add del mod">
          <ac:chgData name="A.MORIYAMA UREKA" userId="11b73b949d6476cb" providerId="LiveId" clId="{6393DBA0-5E73-DA40-94FC-C5D8E9FA6848}" dt="2023-09-09T02:06:44.641" v="3272" actId="6264"/>
          <ac:spMkLst>
            <pc:docMk/>
            <pc:sldMk cId="254264817" sldId="272"/>
            <ac:spMk id="18" creationId="{6478EE3B-1ADB-B511-190C-5E5FD51D5984}"/>
          </ac:spMkLst>
        </pc:spChg>
        <pc:spChg chg="add del mod">
          <ac:chgData name="A.MORIYAMA UREKA" userId="11b73b949d6476cb" providerId="LiveId" clId="{6393DBA0-5E73-DA40-94FC-C5D8E9FA6848}" dt="2023-09-09T02:25:11.922" v="3301" actId="6264"/>
          <ac:spMkLst>
            <pc:docMk/>
            <pc:sldMk cId="254264817" sldId="272"/>
            <ac:spMk id="19" creationId="{B692FCA3-E827-D7CF-0E9C-8DB38F605B4E}"/>
          </ac:spMkLst>
        </pc:spChg>
        <pc:spChg chg="add del mod">
          <ac:chgData name="A.MORIYAMA UREKA" userId="11b73b949d6476cb" providerId="LiveId" clId="{6393DBA0-5E73-DA40-94FC-C5D8E9FA6848}" dt="2023-09-09T02:06:44.641" v="3272" actId="6264"/>
          <ac:spMkLst>
            <pc:docMk/>
            <pc:sldMk cId="254264817" sldId="272"/>
            <ac:spMk id="19" creationId="{D7FCD03E-57D6-EEB0-5034-95B3CEBC45EE}"/>
          </ac:spMkLst>
        </pc:spChg>
        <pc:spChg chg="add del mod">
          <ac:chgData name="A.MORIYAMA UREKA" userId="11b73b949d6476cb" providerId="LiveId" clId="{6393DBA0-5E73-DA40-94FC-C5D8E9FA6848}" dt="2023-09-09T02:06:44.641" v="3272" actId="6264"/>
          <ac:spMkLst>
            <pc:docMk/>
            <pc:sldMk cId="254264817" sldId="272"/>
            <ac:spMk id="20" creationId="{4D82F422-FA3E-F3AF-73D6-4E9C7E99277A}"/>
          </ac:spMkLst>
        </pc:spChg>
        <pc:spChg chg="add del mod">
          <ac:chgData name="A.MORIYAMA UREKA" userId="11b73b949d6476cb" providerId="LiveId" clId="{6393DBA0-5E73-DA40-94FC-C5D8E9FA6848}" dt="2023-09-09T02:25:11.922" v="3301" actId="6264"/>
          <ac:spMkLst>
            <pc:docMk/>
            <pc:sldMk cId="254264817" sldId="272"/>
            <ac:spMk id="20" creationId="{ECDE5E10-DB90-A130-C192-AFBA11DA952E}"/>
          </ac:spMkLst>
        </pc:spChg>
        <pc:spChg chg="add del mod">
          <ac:chgData name="A.MORIYAMA UREKA" userId="11b73b949d6476cb" providerId="LiveId" clId="{6393DBA0-5E73-DA40-94FC-C5D8E9FA6848}" dt="2023-09-09T02:25:12.846" v="3302" actId="6264"/>
          <ac:spMkLst>
            <pc:docMk/>
            <pc:sldMk cId="254264817" sldId="272"/>
            <ac:spMk id="21" creationId="{1D11718A-951B-3682-ACB2-98EF00DA7FAF}"/>
          </ac:spMkLst>
        </pc:spChg>
        <pc:spChg chg="add del mod">
          <ac:chgData name="A.MORIYAMA UREKA" userId="11b73b949d6476cb" providerId="LiveId" clId="{6393DBA0-5E73-DA40-94FC-C5D8E9FA6848}" dt="2023-09-09T02:06:44.641" v="3272" actId="6264"/>
          <ac:spMkLst>
            <pc:docMk/>
            <pc:sldMk cId="254264817" sldId="272"/>
            <ac:spMk id="21" creationId="{60F0C56C-17F1-1AB2-4DED-3B60B4D42691}"/>
          </ac:spMkLst>
        </pc:spChg>
        <pc:spChg chg="add del mod">
          <ac:chgData name="A.MORIYAMA UREKA" userId="11b73b949d6476cb" providerId="LiveId" clId="{6393DBA0-5E73-DA40-94FC-C5D8E9FA6848}" dt="2023-09-09T02:06:44.641" v="3272" actId="6264"/>
          <ac:spMkLst>
            <pc:docMk/>
            <pc:sldMk cId="254264817" sldId="272"/>
            <ac:spMk id="22" creationId="{08290EC2-23B9-79D4-12D3-21AC48985ADE}"/>
          </ac:spMkLst>
        </pc:spChg>
        <pc:spChg chg="add del mod">
          <ac:chgData name="A.MORIYAMA UREKA" userId="11b73b949d6476cb" providerId="LiveId" clId="{6393DBA0-5E73-DA40-94FC-C5D8E9FA6848}" dt="2023-09-09T02:25:12.846" v="3302" actId="6264"/>
          <ac:spMkLst>
            <pc:docMk/>
            <pc:sldMk cId="254264817" sldId="272"/>
            <ac:spMk id="22" creationId="{D56B7F80-4AB8-CAB6-5A98-E5FD1287BBF6}"/>
          </ac:spMkLst>
        </pc:spChg>
        <pc:spChg chg="add del mod">
          <ac:chgData name="A.MORIYAMA UREKA" userId="11b73b949d6476cb" providerId="LiveId" clId="{6393DBA0-5E73-DA40-94FC-C5D8E9FA6848}" dt="2023-09-09T02:25:12.846" v="3302" actId="6264"/>
          <ac:spMkLst>
            <pc:docMk/>
            <pc:sldMk cId="254264817" sldId="272"/>
            <ac:spMk id="23" creationId="{3700890F-6AC3-D375-0A7D-C968AFE0F256}"/>
          </ac:spMkLst>
        </pc:spChg>
        <pc:spChg chg="add del mod">
          <ac:chgData name="A.MORIYAMA UREKA" userId="11b73b949d6476cb" providerId="LiveId" clId="{6393DBA0-5E73-DA40-94FC-C5D8E9FA6848}" dt="2023-09-09T02:06:44.641" v="3272" actId="6264"/>
          <ac:spMkLst>
            <pc:docMk/>
            <pc:sldMk cId="254264817" sldId="272"/>
            <ac:spMk id="23" creationId="{AABBDA24-1952-41BA-8FB4-C7DF6B95E8BC}"/>
          </ac:spMkLst>
        </pc:spChg>
        <pc:spChg chg="add del mod">
          <ac:chgData name="A.MORIYAMA UREKA" userId="11b73b949d6476cb" providerId="LiveId" clId="{6393DBA0-5E73-DA40-94FC-C5D8E9FA6848}" dt="2023-09-09T02:07:11.936" v="3274" actId="6264"/>
          <ac:spMkLst>
            <pc:docMk/>
            <pc:sldMk cId="254264817" sldId="272"/>
            <ac:spMk id="24" creationId="{A0F71784-7573-A179-F472-E5D639944C82}"/>
          </ac:spMkLst>
        </pc:spChg>
        <pc:spChg chg="add del mod">
          <ac:chgData name="A.MORIYAMA UREKA" userId="11b73b949d6476cb" providerId="LiveId" clId="{6393DBA0-5E73-DA40-94FC-C5D8E9FA6848}" dt="2023-09-09T02:25:12.846" v="3302" actId="6264"/>
          <ac:spMkLst>
            <pc:docMk/>
            <pc:sldMk cId="254264817" sldId="272"/>
            <ac:spMk id="24" creationId="{EE1EE561-9BC1-4E00-8CA9-3E35D969F5CF}"/>
          </ac:spMkLst>
        </pc:spChg>
        <pc:spChg chg="add del mod">
          <ac:chgData name="A.MORIYAMA UREKA" userId="11b73b949d6476cb" providerId="LiveId" clId="{6393DBA0-5E73-DA40-94FC-C5D8E9FA6848}" dt="2023-09-09T02:07:11.936" v="3274" actId="6264"/>
          <ac:spMkLst>
            <pc:docMk/>
            <pc:sldMk cId="254264817" sldId="272"/>
            <ac:spMk id="25" creationId="{1FC1D821-AA8C-9539-9C05-C213EF08E027}"/>
          </ac:spMkLst>
        </pc:spChg>
        <pc:spChg chg="add del mod">
          <ac:chgData name="A.MORIYAMA UREKA" userId="11b73b949d6476cb" providerId="LiveId" clId="{6393DBA0-5E73-DA40-94FC-C5D8E9FA6848}" dt="2023-09-09T02:25:12.846" v="3302" actId="6264"/>
          <ac:spMkLst>
            <pc:docMk/>
            <pc:sldMk cId="254264817" sldId="272"/>
            <ac:spMk id="25" creationId="{FA43491D-9BEA-F413-476F-310527C45095}"/>
          </ac:spMkLst>
        </pc:spChg>
        <pc:spChg chg="add del mod">
          <ac:chgData name="A.MORIYAMA UREKA" userId="11b73b949d6476cb" providerId="LiveId" clId="{6393DBA0-5E73-DA40-94FC-C5D8E9FA6848}" dt="2023-09-09T02:07:11.936" v="3274" actId="6264"/>
          <ac:spMkLst>
            <pc:docMk/>
            <pc:sldMk cId="254264817" sldId="272"/>
            <ac:spMk id="26" creationId="{B28CE32D-0FCC-607E-29E4-3C6F3A33DDF2}"/>
          </ac:spMkLst>
        </pc:spChg>
        <pc:spChg chg="add del mod">
          <ac:chgData name="A.MORIYAMA UREKA" userId="11b73b949d6476cb" providerId="LiveId" clId="{6393DBA0-5E73-DA40-94FC-C5D8E9FA6848}" dt="2023-09-09T02:25:12.846" v="3302" actId="6264"/>
          <ac:spMkLst>
            <pc:docMk/>
            <pc:sldMk cId="254264817" sldId="272"/>
            <ac:spMk id="26" creationId="{C3798DF9-A355-D438-C669-2BA4AD49DCED}"/>
          </ac:spMkLst>
        </pc:spChg>
        <pc:spChg chg="add del mod">
          <ac:chgData name="A.MORIYAMA UREKA" userId="11b73b949d6476cb" providerId="LiveId" clId="{6393DBA0-5E73-DA40-94FC-C5D8E9FA6848}" dt="2023-09-09T02:07:11.936" v="3274" actId="6264"/>
          <ac:spMkLst>
            <pc:docMk/>
            <pc:sldMk cId="254264817" sldId="272"/>
            <ac:spMk id="27" creationId="{2A3C669C-FC22-6FC6-8D91-76EB19256C14}"/>
          </ac:spMkLst>
        </pc:spChg>
        <pc:spChg chg="add del mod">
          <ac:chgData name="A.MORIYAMA UREKA" userId="11b73b949d6476cb" providerId="LiveId" clId="{6393DBA0-5E73-DA40-94FC-C5D8E9FA6848}" dt="2023-09-09T02:25:12.846" v="3302" actId="6264"/>
          <ac:spMkLst>
            <pc:docMk/>
            <pc:sldMk cId="254264817" sldId="272"/>
            <ac:spMk id="27" creationId="{9FE0FACD-8CCD-93B8-215D-80526039DD33}"/>
          </ac:spMkLst>
        </pc:spChg>
        <pc:spChg chg="add del mod">
          <ac:chgData name="A.MORIYAMA UREKA" userId="11b73b949d6476cb" providerId="LiveId" clId="{6393DBA0-5E73-DA40-94FC-C5D8E9FA6848}" dt="2023-09-09T02:25:12.846" v="3302" actId="6264"/>
          <ac:spMkLst>
            <pc:docMk/>
            <pc:sldMk cId="254264817" sldId="272"/>
            <ac:spMk id="28" creationId="{707D5EA9-5DB1-42AA-7302-57DC1D938DCC}"/>
          </ac:spMkLst>
        </pc:spChg>
        <pc:spChg chg="add del mod">
          <ac:chgData name="A.MORIYAMA UREKA" userId="11b73b949d6476cb" providerId="LiveId" clId="{6393DBA0-5E73-DA40-94FC-C5D8E9FA6848}" dt="2023-09-09T02:07:11.936" v="3274" actId="6264"/>
          <ac:spMkLst>
            <pc:docMk/>
            <pc:sldMk cId="254264817" sldId="272"/>
            <ac:spMk id="28" creationId="{BEA986B8-8E8D-4714-6650-029A9CD33F2B}"/>
          </ac:spMkLst>
        </pc:spChg>
        <pc:spChg chg="add del mod">
          <ac:chgData name="A.MORIYAMA UREKA" userId="11b73b949d6476cb" providerId="LiveId" clId="{6393DBA0-5E73-DA40-94FC-C5D8E9FA6848}" dt="2023-09-09T02:07:11.936" v="3274" actId="6264"/>
          <ac:spMkLst>
            <pc:docMk/>
            <pc:sldMk cId="254264817" sldId="272"/>
            <ac:spMk id="29" creationId="{9E8FE3A1-A803-C209-3862-927E3C79EBA6}"/>
          </ac:spMkLst>
        </pc:spChg>
        <pc:spChg chg="add del mod">
          <ac:chgData name="A.MORIYAMA UREKA" userId="11b73b949d6476cb" providerId="LiveId" clId="{6393DBA0-5E73-DA40-94FC-C5D8E9FA6848}" dt="2023-09-09T02:25:12.846" v="3302" actId="6264"/>
          <ac:spMkLst>
            <pc:docMk/>
            <pc:sldMk cId="254264817" sldId="272"/>
            <ac:spMk id="29" creationId="{B3AFE1F1-E51B-05B7-6287-A116828466D2}"/>
          </ac:spMkLst>
        </pc:spChg>
        <pc:spChg chg="add del mod">
          <ac:chgData name="A.MORIYAMA UREKA" userId="11b73b949d6476cb" providerId="LiveId" clId="{6393DBA0-5E73-DA40-94FC-C5D8E9FA6848}" dt="2023-09-09T02:07:11.936" v="3274" actId="6264"/>
          <ac:spMkLst>
            <pc:docMk/>
            <pc:sldMk cId="254264817" sldId="272"/>
            <ac:spMk id="30" creationId="{8ED86C5D-761B-281A-08C4-CB0736EF2899}"/>
          </ac:spMkLst>
        </pc:spChg>
        <pc:spChg chg="add del mod">
          <ac:chgData name="A.MORIYAMA UREKA" userId="11b73b949d6476cb" providerId="LiveId" clId="{6393DBA0-5E73-DA40-94FC-C5D8E9FA6848}" dt="2023-09-09T02:25:12.846" v="3302" actId="6264"/>
          <ac:spMkLst>
            <pc:docMk/>
            <pc:sldMk cId="254264817" sldId="272"/>
            <ac:spMk id="30" creationId="{EF6A6A41-D351-91DA-639C-7F6909FB2F5E}"/>
          </ac:spMkLst>
        </pc:spChg>
        <pc:spChg chg="add mod ord">
          <ac:chgData name="A.MORIYAMA UREKA" userId="11b73b949d6476cb" providerId="LiveId" clId="{6393DBA0-5E73-DA40-94FC-C5D8E9FA6848}" dt="2023-09-11T05:49:32.104" v="5564" actId="6264"/>
          <ac:spMkLst>
            <pc:docMk/>
            <pc:sldMk cId="254264817" sldId="272"/>
            <ac:spMk id="31" creationId="{7C02631D-94A1-8976-1EE7-CE14487D59F0}"/>
          </ac:spMkLst>
        </pc:spChg>
        <pc:spChg chg="add del mod">
          <ac:chgData name="A.MORIYAMA UREKA" userId="11b73b949d6476cb" providerId="LiveId" clId="{6393DBA0-5E73-DA40-94FC-C5D8E9FA6848}" dt="2023-09-09T02:07:11.936" v="3274" actId="6264"/>
          <ac:spMkLst>
            <pc:docMk/>
            <pc:sldMk cId="254264817" sldId="272"/>
            <ac:spMk id="31" creationId="{83265187-EA7E-D9A4-7D9E-F70889484D9F}"/>
          </ac:spMkLst>
        </pc:spChg>
        <pc:spChg chg="add del mod">
          <ac:chgData name="A.MORIYAMA UREKA" userId="11b73b949d6476cb" providerId="LiveId" clId="{6393DBA0-5E73-DA40-94FC-C5D8E9FA6848}" dt="2023-09-11T05:49:30.761" v="5563" actId="6264"/>
          <ac:spMkLst>
            <pc:docMk/>
            <pc:sldMk cId="254264817" sldId="272"/>
            <ac:spMk id="32" creationId="{B1B7E70A-A7A4-4EA9-7778-D088E9621D4E}"/>
          </ac:spMkLst>
        </pc:spChg>
        <pc:spChg chg="add del mod">
          <ac:chgData name="A.MORIYAMA UREKA" userId="11b73b949d6476cb" providerId="LiveId" clId="{6393DBA0-5E73-DA40-94FC-C5D8E9FA6848}" dt="2023-09-09T02:07:11.936" v="3274" actId="6264"/>
          <ac:spMkLst>
            <pc:docMk/>
            <pc:sldMk cId="254264817" sldId="272"/>
            <ac:spMk id="32" creationId="{FCC19B80-CE21-8B5F-86F1-11B3467E8905}"/>
          </ac:spMkLst>
        </pc:spChg>
        <pc:spChg chg="add del mod">
          <ac:chgData name="A.MORIYAMA UREKA" userId="11b73b949d6476cb" providerId="LiveId" clId="{6393DBA0-5E73-DA40-94FC-C5D8E9FA6848}" dt="2023-09-11T05:49:30.761" v="5563" actId="6264"/>
          <ac:spMkLst>
            <pc:docMk/>
            <pc:sldMk cId="254264817" sldId="272"/>
            <ac:spMk id="33" creationId="{1B191D36-B208-4227-B150-4B68F5A5D4A8}"/>
          </ac:spMkLst>
        </pc:spChg>
        <pc:spChg chg="add del mod">
          <ac:chgData name="A.MORIYAMA UREKA" userId="11b73b949d6476cb" providerId="LiveId" clId="{6393DBA0-5E73-DA40-94FC-C5D8E9FA6848}" dt="2023-09-09T02:07:11.936" v="3274" actId="6264"/>
          <ac:spMkLst>
            <pc:docMk/>
            <pc:sldMk cId="254264817" sldId="272"/>
            <ac:spMk id="33" creationId="{5D78F936-D66E-4B37-C343-E42C727932E8}"/>
          </ac:spMkLst>
        </pc:spChg>
        <pc:spChg chg="add del mod">
          <ac:chgData name="A.MORIYAMA UREKA" userId="11b73b949d6476cb" providerId="LiveId" clId="{6393DBA0-5E73-DA40-94FC-C5D8E9FA6848}" dt="2023-09-11T05:49:30.761" v="5563" actId="6264"/>
          <ac:spMkLst>
            <pc:docMk/>
            <pc:sldMk cId="254264817" sldId="272"/>
            <ac:spMk id="34" creationId="{6A5F64C8-AF5C-359C-F48C-2F5579C4FC44}"/>
          </ac:spMkLst>
        </pc:spChg>
        <pc:spChg chg="add del mod">
          <ac:chgData name="A.MORIYAMA UREKA" userId="11b73b949d6476cb" providerId="LiveId" clId="{6393DBA0-5E73-DA40-94FC-C5D8E9FA6848}" dt="2023-09-11T05:49:30.761" v="5563" actId="6264"/>
          <ac:spMkLst>
            <pc:docMk/>
            <pc:sldMk cId="254264817" sldId="272"/>
            <ac:spMk id="35" creationId="{FF12ADF8-9C7F-D0A2-28CC-0B2BD400CF05}"/>
          </ac:spMkLst>
        </pc:spChg>
        <pc:spChg chg="add del mod">
          <ac:chgData name="A.MORIYAMA UREKA" userId="11b73b949d6476cb" providerId="LiveId" clId="{6393DBA0-5E73-DA40-94FC-C5D8E9FA6848}" dt="2023-09-11T05:49:30.761" v="5563" actId="6264"/>
          <ac:spMkLst>
            <pc:docMk/>
            <pc:sldMk cId="254264817" sldId="272"/>
            <ac:spMk id="36" creationId="{344A1370-8869-93A6-F4D2-086B663B0502}"/>
          </ac:spMkLst>
        </pc:spChg>
        <pc:spChg chg="add del mod">
          <ac:chgData name="A.MORIYAMA UREKA" userId="11b73b949d6476cb" providerId="LiveId" clId="{6393DBA0-5E73-DA40-94FC-C5D8E9FA6848}" dt="2023-09-11T05:49:30.761" v="5563" actId="6264"/>
          <ac:spMkLst>
            <pc:docMk/>
            <pc:sldMk cId="254264817" sldId="272"/>
            <ac:spMk id="37" creationId="{02F2E774-85AA-F7C0-267E-5B2AD6E3C0BF}"/>
          </ac:spMkLst>
        </pc:spChg>
        <pc:spChg chg="add del mod">
          <ac:chgData name="A.MORIYAMA UREKA" userId="11b73b949d6476cb" providerId="LiveId" clId="{6393DBA0-5E73-DA40-94FC-C5D8E9FA6848}" dt="2023-09-11T05:49:30.761" v="5563" actId="6264"/>
          <ac:spMkLst>
            <pc:docMk/>
            <pc:sldMk cId="254264817" sldId="272"/>
            <ac:spMk id="38" creationId="{75739403-884F-2129-386E-7936F33AEBE2}"/>
          </ac:spMkLst>
        </pc:spChg>
        <pc:spChg chg="add del mod">
          <ac:chgData name="A.MORIYAMA UREKA" userId="11b73b949d6476cb" providerId="LiveId" clId="{6393DBA0-5E73-DA40-94FC-C5D8E9FA6848}" dt="2023-09-11T05:49:30.761" v="5563" actId="6264"/>
          <ac:spMkLst>
            <pc:docMk/>
            <pc:sldMk cId="254264817" sldId="272"/>
            <ac:spMk id="39" creationId="{85598E35-15D7-7094-06C3-C8E62F72B9BC}"/>
          </ac:spMkLst>
        </pc:spChg>
        <pc:spChg chg="add del mod">
          <ac:chgData name="A.MORIYAMA UREKA" userId="11b73b949d6476cb" providerId="LiveId" clId="{6393DBA0-5E73-DA40-94FC-C5D8E9FA6848}" dt="2023-09-11T05:49:30.761" v="5563" actId="6264"/>
          <ac:spMkLst>
            <pc:docMk/>
            <pc:sldMk cId="254264817" sldId="272"/>
            <ac:spMk id="40" creationId="{A26DB27E-D83B-05F7-F99D-8738E1C81D94}"/>
          </ac:spMkLst>
        </pc:spChg>
        <pc:spChg chg="add del mod">
          <ac:chgData name="A.MORIYAMA UREKA" userId="11b73b949d6476cb" providerId="LiveId" clId="{6393DBA0-5E73-DA40-94FC-C5D8E9FA6848}" dt="2023-09-11T05:49:30.761" v="5563" actId="6264"/>
          <ac:spMkLst>
            <pc:docMk/>
            <pc:sldMk cId="254264817" sldId="272"/>
            <ac:spMk id="41" creationId="{6AFA39EB-ED53-D60B-2A21-5DD56ED2CA2B}"/>
          </ac:spMkLst>
        </pc:spChg>
        <pc:spChg chg="add del mod">
          <ac:chgData name="A.MORIYAMA UREKA" userId="11b73b949d6476cb" providerId="LiveId" clId="{6393DBA0-5E73-DA40-94FC-C5D8E9FA6848}" dt="2023-09-11T05:49:30.761" v="5563" actId="6264"/>
          <ac:spMkLst>
            <pc:docMk/>
            <pc:sldMk cId="254264817" sldId="272"/>
            <ac:spMk id="42" creationId="{4DDC912A-E5B9-0DAA-FB3D-01E323F84C09}"/>
          </ac:spMkLst>
        </pc:spChg>
        <pc:spChg chg="add del mod">
          <ac:chgData name="A.MORIYAMA UREKA" userId="11b73b949d6476cb" providerId="LiveId" clId="{6393DBA0-5E73-DA40-94FC-C5D8E9FA6848}" dt="2023-09-11T05:49:32.104" v="5564" actId="6264"/>
          <ac:spMkLst>
            <pc:docMk/>
            <pc:sldMk cId="254264817" sldId="272"/>
            <ac:spMk id="43" creationId="{A1F6CBA7-A782-E2C1-DC83-A4A1CD94E3CD}"/>
          </ac:spMkLst>
        </pc:spChg>
        <pc:spChg chg="add del mod">
          <ac:chgData name="A.MORIYAMA UREKA" userId="11b73b949d6476cb" providerId="LiveId" clId="{6393DBA0-5E73-DA40-94FC-C5D8E9FA6848}" dt="2023-09-11T05:49:32.104" v="5564" actId="6264"/>
          <ac:spMkLst>
            <pc:docMk/>
            <pc:sldMk cId="254264817" sldId="272"/>
            <ac:spMk id="44" creationId="{BE84B241-68AB-A275-35C9-7ED342660B44}"/>
          </ac:spMkLst>
        </pc:spChg>
        <pc:spChg chg="add del mod">
          <ac:chgData name="A.MORIYAMA UREKA" userId="11b73b949d6476cb" providerId="LiveId" clId="{6393DBA0-5E73-DA40-94FC-C5D8E9FA6848}" dt="2023-09-11T05:49:32.104" v="5564" actId="6264"/>
          <ac:spMkLst>
            <pc:docMk/>
            <pc:sldMk cId="254264817" sldId="272"/>
            <ac:spMk id="45" creationId="{60E1498A-8184-5E68-887C-918B0E0B4366}"/>
          </ac:spMkLst>
        </pc:spChg>
        <pc:spChg chg="add del mod">
          <ac:chgData name="A.MORIYAMA UREKA" userId="11b73b949d6476cb" providerId="LiveId" clId="{6393DBA0-5E73-DA40-94FC-C5D8E9FA6848}" dt="2023-09-11T05:49:32.104" v="5564" actId="6264"/>
          <ac:spMkLst>
            <pc:docMk/>
            <pc:sldMk cId="254264817" sldId="272"/>
            <ac:spMk id="46" creationId="{41047CFB-7768-891D-7F22-83CAD85B5B88}"/>
          </ac:spMkLst>
        </pc:spChg>
        <pc:spChg chg="add del mod">
          <ac:chgData name="A.MORIYAMA UREKA" userId="11b73b949d6476cb" providerId="LiveId" clId="{6393DBA0-5E73-DA40-94FC-C5D8E9FA6848}" dt="2023-09-11T05:49:32.104" v="5564" actId="6264"/>
          <ac:spMkLst>
            <pc:docMk/>
            <pc:sldMk cId="254264817" sldId="272"/>
            <ac:spMk id="47" creationId="{22BECC38-58A0-8D30-432B-F1A1A5144F33}"/>
          </ac:spMkLst>
        </pc:spChg>
        <pc:spChg chg="add del mod">
          <ac:chgData name="A.MORIYAMA UREKA" userId="11b73b949d6476cb" providerId="LiveId" clId="{6393DBA0-5E73-DA40-94FC-C5D8E9FA6848}" dt="2023-09-11T05:49:32.104" v="5564" actId="6264"/>
          <ac:spMkLst>
            <pc:docMk/>
            <pc:sldMk cId="254264817" sldId="272"/>
            <ac:spMk id="48" creationId="{5F13CA84-E13A-7368-7ECC-ECFE686D4292}"/>
          </ac:spMkLst>
        </pc:spChg>
        <pc:spChg chg="add del mod">
          <ac:chgData name="A.MORIYAMA UREKA" userId="11b73b949d6476cb" providerId="LiveId" clId="{6393DBA0-5E73-DA40-94FC-C5D8E9FA6848}" dt="2023-09-11T05:49:32.104" v="5564" actId="6264"/>
          <ac:spMkLst>
            <pc:docMk/>
            <pc:sldMk cId="254264817" sldId="272"/>
            <ac:spMk id="49" creationId="{355CDA81-2F56-9E1A-B8F0-DEAEB4347630}"/>
          </ac:spMkLst>
        </pc:spChg>
        <pc:spChg chg="add del mod">
          <ac:chgData name="A.MORIYAMA UREKA" userId="11b73b949d6476cb" providerId="LiveId" clId="{6393DBA0-5E73-DA40-94FC-C5D8E9FA6848}" dt="2023-09-11T05:49:32.104" v="5564" actId="6264"/>
          <ac:spMkLst>
            <pc:docMk/>
            <pc:sldMk cId="254264817" sldId="272"/>
            <ac:spMk id="50" creationId="{0F809D8B-BF8A-35C5-E0EF-451DB8818188}"/>
          </ac:spMkLst>
        </pc:spChg>
        <pc:spChg chg="add del mod">
          <ac:chgData name="A.MORIYAMA UREKA" userId="11b73b949d6476cb" providerId="LiveId" clId="{6393DBA0-5E73-DA40-94FC-C5D8E9FA6848}" dt="2023-09-11T05:49:32.104" v="5564" actId="6264"/>
          <ac:spMkLst>
            <pc:docMk/>
            <pc:sldMk cId="254264817" sldId="272"/>
            <ac:spMk id="51" creationId="{EDFFAF31-EB16-83D7-8536-44AE87AD13AF}"/>
          </ac:spMkLst>
        </pc:spChg>
        <pc:spChg chg="add del mod">
          <ac:chgData name="A.MORIYAMA UREKA" userId="11b73b949d6476cb" providerId="LiveId" clId="{6393DBA0-5E73-DA40-94FC-C5D8E9FA6848}" dt="2023-09-11T05:49:32.104" v="5564" actId="6264"/>
          <ac:spMkLst>
            <pc:docMk/>
            <pc:sldMk cId="254264817" sldId="272"/>
            <ac:spMk id="52" creationId="{5AF26F6B-28E4-D624-C721-D628FADFD869}"/>
          </ac:spMkLst>
        </pc:spChg>
        <pc:spChg chg="add del mod">
          <ac:chgData name="A.MORIYAMA UREKA" userId="11b73b949d6476cb" providerId="LiveId" clId="{6393DBA0-5E73-DA40-94FC-C5D8E9FA6848}" dt="2023-09-11T05:49:32.104" v="5564" actId="6264"/>
          <ac:spMkLst>
            <pc:docMk/>
            <pc:sldMk cId="254264817" sldId="272"/>
            <ac:spMk id="53" creationId="{85344B7F-506E-2F1E-F4E2-A5D0510E4768}"/>
          </ac:spMkLst>
        </pc:spChg>
        <pc:spChg chg="mod ord">
          <ac:chgData name="A.MORIYAMA UREKA" userId="11b73b949d6476cb" providerId="LiveId" clId="{6393DBA0-5E73-DA40-94FC-C5D8E9FA6848}" dt="2023-09-11T05:49:32.104" v="5564" actId="6264"/>
          <ac:spMkLst>
            <pc:docMk/>
            <pc:sldMk cId="254264817" sldId="272"/>
            <ac:spMk id="298" creationId="{33A71A70-50F9-A4B2-3FC3-9887A6517060}"/>
          </ac:spMkLst>
        </pc:spChg>
      </pc:sldChg>
      <pc:sldChg chg="addSp delSp modSp mod ord chgLayout">
        <pc:chgData name="A.MORIYAMA UREKA" userId="11b73b949d6476cb" providerId="LiveId" clId="{6393DBA0-5E73-DA40-94FC-C5D8E9FA6848}" dt="2023-09-11T05:49:32.104" v="5564" actId="6264"/>
        <pc:sldMkLst>
          <pc:docMk/>
          <pc:sldMk cId="1760920524" sldId="273"/>
        </pc:sldMkLst>
        <pc:spChg chg="mod ord">
          <ac:chgData name="A.MORIYAMA UREKA" userId="11b73b949d6476cb" providerId="LiveId" clId="{6393DBA0-5E73-DA40-94FC-C5D8E9FA6848}" dt="2023-09-11T05:49:32.104" v="5564" actId="6264"/>
          <ac:spMkLst>
            <pc:docMk/>
            <pc:sldMk cId="1760920524" sldId="273"/>
            <ac:spMk id="2" creationId="{D1EF7EBB-F939-EB60-26E6-F0975129AACE}"/>
          </ac:spMkLst>
        </pc:spChg>
        <pc:spChg chg="mod ord">
          <ac:chgData name="A.MORIYAMA UREKA" userId="11b73b949d6476cb" providerId="LiveId" clId="{6393DBA0-5E73-DA40-94FC-C5D8E9FA6848}" dt="2023-09-11T05:49:32.104" v="5564" actId="6264"/>
          <ac:spMkLst>
            <pc:docMk/>
            <pc:sldMk cId="1760920524" sldId="273"/>
            <ac:spMk id="3" creationId="{5B134AAE-3855-1F5C-C1AB-1F4D86C8C0B5}"/>
          </ac:spMkLst>
        </pc:spChg>
        <pc:spChg chg="mod ord">
          <ac:chgData name="A.MORIYAMA UREKA" userId="11b73b949d6476cb" providerId="LiveId" clId="{6393DBA0-5E73-DA40-94FC-C5D8E9FA6848}" dt="2023-09-11T05:49:32.104" v="5564" actId="6264"/>
          <ac:spMkLst>
            <pc:docMk/>
            <pc:sldMk cId="1760920524" sldId="273"/>
            <ac:spMk id="4" creationId="{9E8DE7C1-C44B-71CD-DD18-B4EDA977561B}"/>
          </ac:spMkLst>
        </pc:spChg>
        <pc:spChg chg="mod ord">
          <ac:chgData name="A.MORIYAMA UREKA" userId="11b73b949d6476cb" providerId="LiveId" clId="{6393DBA0-5E73-DA40-94FC-C5D8E9FA6848}" dt="2023-09-11T05:49:32.104" v="5564" actId="6264"/>
          <ac:spMkLst>
            <pc:docMk/>
            <pc:sldMk cId="1760920524" sldId="273"/>
            <ac:spMk id="5" creationId="{CAE4AA93-869F-9DB1-175A-91ACAD860ADD}"/>
          </ac:spMkLst>
        </pc:spChg>
        <pc:spChg chg="mod ord">
          <ac:chgData name="A.MORIYAMA UREKA" userId="11b73b949d6476cb" providerId="LiveId" clId="{6393DBA0-5E73-DA40-94FC-C5D8E9FA6848}" dt="2023-09-11T05:49:32.104" v="5564" actId="6264"/>
          <ac:spMkLst>
            <pc:docMk/>
            <pc:sldMk cId="1760920524" sldId="273"/>
            <ac:spMk id="6" creationId="{7870D02B-EBDB-0B3D-F634-23D0196C23EA}"/>
          </ac:spMkLst>
        </pc:spChg>
        <pc:spChg chg="mod ord">
          <ac:chgData name="A.MORIYAMA UREKA" userId="11b73b949d6476cb" providerId="LiveId" clId="{6393DBA0-5E73-DA40-94FC-C5D8E9FA6848}" dt="2023-09-11T05:49:32.104" v="5564" actId="6264"/>
          <ac:spMkLst>
            <pc:docMk/>
            <pc:sldMk cId="1760920524" sldId="273"/>
            <ac:spMk id="7" creationId="{13F1E7AF-DEE7-1BEE-FA58-5F16921A3BFB}"/>
          </ac:spMkLst>
        </pc:spChg>
        <pc:spChg chg="mod ord">
          <ac:chgData name="A.MORIYAMA UREKA" userId="11b73b949d6476cb" providerId="LiveId" clId="{6393DBA0-5E73-DA40-94FC-C5D8E9FA6848}" dt="2023-09-11T05:49:32.104" v="5564" actId="6264"/>
          <ac:spMkLst>
            <pc:docMk/>
            <pc:sldMk cId="1760920524" sldId="273"/>
            <ac:spMk id="8" creationId="{EC6E7EE6-869B-1910-35AB-E141BF989C36}"/>
          </ac:spMkLst>
        </pc:spChg>
        <pc:spChg chg="mod ord">
          <ac:chgData name="A.MORIYAMA UREKA" userId="11b73b949d6476cb" providerId="LiveId" clId="{6393DBA0-5E73-DA40-94FC-C5D8E9FA6848}" dt="2023-09-11T05:49:32.104" v="5564" actId="6264"/>
          <ac:spMkLst>
            <pc:docMk/>
            <pc:sldMk cId="1760920524" sldId="273"/>
            <ac:spMk id="9" creationId="{9DE1DC77-CB20-77F4-CCE2-2D4309DD204E}"/>
          </ac:spMkLst>
        </pc:spChg>
        <pc:spChg chg="mod ord">
          <ac:chgData name="A.MORIYAMA UREKA" userId="11b73b949d6476cb" providerId="LiveId" clId="{6393DBA0-5E73-DA40-94FC-C5D8E9FA6848}" dt="2023-09-11T05:49:32.104" v="5564" actId="6264"/>
          <ac:spMkLst>
            <pc:docMk/>
            <pc:sldMk cId="1760920524" sldId="273"/>
            <ac:spMk id="10" creationId="{86CB41E9-1FEA-D1EE-D335-112514D5B078}"/>
          </ac:spMkLst>
        </pc:spChg>
        <pc:spChg chg="mod ord">
          <ac:chgData name="A.MORIYAMA UREKA" userId="11b73b949d6476cb" providerId="LiveId" clId="{6393DBA0-5E73-DA40-94FC-C5D8E9FA6848}" dt="2023-09-11T05:49:32.104" v="5564" actId="6264"/>
          <ac:spMkLst>
            <pc:docMk/>
            <pc:sldMk cId="1760920524" sldId="273"/>
            <ac:spMk id="11" creationId="{EE7D99FB-96E3-174B-4A91-97D330040087}"/>
          </ac:spMkLst>
        </pc:spChg>
        <pc:spChg chg="del">
          <ac:chgData name="A.MORIYAMA UREKA" userId="11b73b949d6476cb" providerId="LiveId" clId="{6393DBA0-5E73-DA40-94FC-C5D8E9FA6848}" dt="2023-09-09T02:03:42.904" v="3234" actId="478"/>
          <ac:spMkLst>
            <pc:docMk/>
            <pc:sldMk cId="1760920524" sldId="273"/>
            <ac:spMk id="12" creationId="{2A92C212-4862-91BE-0190-92B507052901}"/>
          </ac:spMkLst>
        </pc:spChg>
        <pc:spChg chg="add del mod">
          <ac:chgData name="A.MORIYAMA UREKA" userId="11b73b949d6476cb" providerId="LiveId" clId="{6393DBA0-5E73-DA40-94FC-C5D8E9FA6848}" dt="2023-09-09T02:25:11.922" v="3301" actId="6264"/>
          <ac:spMkLst>
            <pc:docMk/>
            <pc:sldMk cId="1760920524" sldId="273"/>
            <ac:spMk id="12" creationId="{AE556006-4B80-D186-980F-A772CD96F5AC}"/>
          </ac:spMkLst>
        </pc:spChg>
        <pc:spChg chg="add del mod">
          <ac:chgData name="A.MORIYAMA UREKA" userId="11b73b949d6476cb" providerId="LiveId" clId="{6393DBA0-5E73-DA40-94FC-C5D8E9FA6848}" dt="2023-09-09T02:06:44.641" v="3272" actId="6264"/>
          <ac:spMkLst>
            <pc:docMk/>
            <pc:sldMk cId="1760920524" sldId="273"/>
            <ac:spMk id="13" creationId="{69C5DF64-9628-591C-2A7D-D30A381811EA}"/>
          </ac:spMkLst>
        </pc:spChg>
        <pc:spChg chg="add del mod">
          <ac:chgData name="A.MORIYAMA UREKA" userId="11b73b949d6476cb" providerId="LiveId" clId="{6393DBA0-5E73-DA40-94FC-C5D8E9FA6848}" dt="2023-09-09T02:25:11.922" v="3301" actId="6264"/>
          <ac:spMkLst>
            <pc:docMk/>
            <pc:sldMk cId="1760920524" sldId="273"/>
            <ac:spMk id="13" creationId="{B3286AA6-6433-54C1-D709-F80F8D667609}"/>
          </ac:spMkLst>
        </pc:spChg>
        <pc:spChg chg="add del mod">
          <ac:chgData name="A.MORIYAMA UREKA" userId="11b73b949d6476cb" providerId="LiveId" clId="{6393DBA0-5E73-DA40-94FC-C5D8E9FA6848}" dt="2023-09-09T02:06:44.641" v="3272" actId="6264"/>
          <ac:spMkLst>
            <pc:docMk/>
            <pc:sldMk cId="1760920524" sldId="273"/>
            <ac:spMk id="14" creationId="{263016A1-2AE8-36BC-7897-B66B76820377}"/>
          </ac:spMkLst>
        </pc:spChg>
        <pc:spChg chg="add del mod">
          <ac:chgData name="A.MORIYAMA UREKA" userId="11b73b949d6476cb" providerId="LiveId" clId="{6393DBA0-5E73-DA40-94FC-C5D8E9FA6848}" dt="2023-09-09T02:25:11.922" v="3301" actId="6264"/>
          <ac:spMkLst>
            <pc:docMk/>
            <pc:sldMk cId="1760920524" sldId="273"/>
            <ac:spMk id="14" creationId="{AFA42537-0A5B-4B32-88A1-BA45CCC49897}"/>
          </ac:spMkLst>
        </pc:spChg>
        <pc:spChg chg="add del mod">
          <ac:chgData name="A.MORIYAMA UREKA" userId="11b73b949d6476cb" providerId="LiveId" clId="{6393DBA0-5E73-DA40-94FC-C5D8E9FA6848}" dt="2023-09-09T02:25:11.922" v="3301" actId="6264"/>
          <ac:spMkLst>
            <pc:docMk/>
            <pc:sldMk cId="1760920524" sldId="273"/>
            <ac:spMk id="15" creationId="{5C4E9A0B-1F99-03FB-E9D5-7609DFD41D22}"/>
          </ac:spMkLst>
        </pc:spChg>
        <pc:spChg chg="add del mod">
          <ac:chgData name="A.MORIYAMA UREKA" userId="11b73b949d6476cb" providerId="LiveId" clId="{6393DBA0-5E73-DA40-94FC-C5D8E9FA6848}" dt="2023-09-09T02:06:44.641" v="3272" actId="6264"/>
          <ac:spMkLst>
            <pc:docMk/>
            <pc:sldMk cId="1760920524" sldId="273"/>
            <ac:spMk id="15" creationId="{D596246C-39EC-60BB-5BC7-F0EAF5354D17}"/>
          </ac:spMkLst>
        </pc:spChg>
        <pc:spChg chg="add del mod">
          <ac:chgData name="A.MORIYAMA UREKA" userId="11b73b949d6476cb" providerId="LiveId" clId="{6393DBA0-5E73-DA40-94FC-C5D8E9FA6848}" dt="2023-09-09T02:06:44.641" v="3272" actId="6264"/>
          <ac:spMkLst>
            <pc:docMk/>
            <pc:sldMk cId="1760920524" sldId="273"/>
            <ac:spMk id="16" creationId="{167B7A2C-1AB2-28C4-B2B9-88740E38A3F9}"/>
          </ac:spMkLst>
        </pc:spChg>
        <pc:spChg chg="add del mod">
          <ac:chgData name="A.MORIYAMA UREKA" userId="11b73b949d6476cb" providerId="LiveId" clId="{6393DBA0-5E73-DA40-94FC-C5D8E9FA6848}" dt="2023-09-09T02:25:11.922" v="3301" actId="6264"/>
          <ac:spMkLst>
            <pc:docMk/>
            <pc:sldMk cId="1760920524" sldId="273"/>
            <ac:spMk id="16" creationId="{9B7E1CA1-27F3-8956-9881-9CB41CF54A9E}"/>
          </ac:spMkLst>
        </pc:spChg>
        <pc:spChg chg="add del mod">
          <ac:chgData name="A.MORIYAMA UREKA" userId="11b73b949d6476cb" providerId="LiveId" clId="{6393DBA0-5E73-DA40-94FC-C5D8E9FA6848}" dt="2023-09-09T02:25:11.922" v="3301" actId="6264"/>
          <ac:spMkLst>
            <pc:docMk/>
            <pc:sldMk cId="1760920524" sldId="273"/>
            <ac:spMk id="17" creationId="{7576FFA8-B343-1D5D-E441-7B8CBDDF953C}"/>
          </ac:spMkLst>
        </pc:spChg>
        <pc:spChg chg="add del mod">
          <ac:chgData name="A.MORIYAMA UREKA" userId="11b73b949d6476cb" providerId="LiveId" clId="{6393DBA0-5E73-DA40-94FC-C5D8E9FA6848}" dt="2023-09-09T02:06:44.641" v="3272" actId="6264"/>
          <ac:spMkLst>
            <pc:docMk/>
            <pc:sldMk cId="1760920524" sldId="273"/>
            <ac:spMk id="17" creationId="{7F84E8FC-BFC9-2FE2-D1CE-12F7CED0A4F9}"/>
          </ac:spMkLst>
        </pc:spChg>
        <pc:spChg chg="add del mod">
          <ac:chgData name="A.MORIYAMA UREKA" userId="11b73b949d6476cb" providerId="LiveId" clId="{6393DBA0-5E73-DA40-94FC-C5D8E9FA6848}" dt="2023-09-09T02:06:44.641" v="3272" actId="6264"/>
          <ac:spMkLst>
            <pc:docMk/>
            <pc:sldMk cId="1760920524" sldId="273"/>
            <ac:spMk id="18" creationId="{69224B1B-7ED5-13EB-0710-1384CFE866E2}"/>
          </ac:spMkLst>
        </pc:spChg>
        <pc:spChg chg="add del mod">
          <ac:chgData name="A.MORIYAMA UREKA" userId="11b73b949d6476cb" providerId="LiveId" clId="{6393DBA0-5E73-DA40-94FC-C5D8E9FA6848}" dt="2023-09-09T02:25:11.922" v="3301" actId="6264"/>
          <ac:spMkLst>
            <pc:docMk/>
            <pc:sldMk cId="1760920524" sldId="273"/>
            <ac:spMk id="18" creationId="{91F31DD3-D227-C78A-F31B-B154A4133FBB}"/>
          </ac:spMkLst>
        </pc:spChg>
        <pc:spChg chg="add del mod">
          <ac:chgData name="A.MORIYAMA UREKA" userId="11b73b949d6476cb" providerId="LiveId" clId="{6393DBA0-5E73-DA40-94FC-C5D8E9FA6848}" dt="2023-09-09T02:06:44.641" v="3272" actId="6264"/>
          <ac:spMkLst>
            <pc:docMk/>
            <pc:sldMk cId="1760920524" sldId="273"/>
            <ac:spMk id="19" creationId="{0FE0C893-450A-2921-9C37-9A46C7D31372}"/>
          </ac:spMkLst>
        </pc:spChg>
        <pc:spChg chg="add del mod">
          <ac:chgData name="A.MORIYAMA UREKA" userId="11b73b949d6476cb" providerId="LiveId" clId="{6393DBA0-5E73-DA40-94FC-C5D8E9FA6848}" dt="2023-09-09T02:25:11.922" v="3301" actId="6264"/>
          <ac:spMkLst>
            <pc:docMk/>
            <pc:sldMk cId="1760920524" sldId="273"/>
            <ac:spMk id="19" creationId="{EFB6B01F-2C86-D868-DDE8-1BD0375169DC}"/>
          </ac:spMkLst>
        </pc:spChg>
        <pc:spChg chg="add del mod">
          <ac:chgData name="A.MORIYAMA UREKA" userId="11b73b949d6476cb" providerId="LiveId" clId="{6393DBA0-5E73-DA40-94FC-C5D8E9FA6848}" dt="2023-09-09T02:06:44.641" v="3272" actId="6264"/>
          <ac:spMkLst>
            <pc:docMk/>
            <pc:sldMk cId="1760920524" sldId="273"/>
            <ac:spMk id="20" creationId="{7C6FB90F-BE85-CC92-3E20-FAE7E6E75FFA}"/>
          </ac:spMkLst>
        </pc:spChg>
        <pc:spChg chg="add del mod">
          <ac:chgData name="A.MORIYAMA UREKA" userId="11b73b949d6476cb" providerId="LiveId" clId="{6393DBA0-5E73-DA40-94FC-C5D8E9FA6848}" dt="2023-09-09T02:25:11.922" v="3301" actId="6264"/>
          <ac:spMkLst>
            <pc:docMk/>
            <pc:sldMk cId="1760920524" sldId="273"/>
            <ac:spMk id="20" creationId="{C16701E2-5C6A-0E68-78CB-5588EFFEF3AB}"/>
          </ac:spMkLst>
        </pc:spChg>
        <pc:spChg chg="add del mod">
          <ac:chgData name="A.MORIYAMA UREKA" userId="11b73b949d6476cb" providerId="LiveId" clId="{6393DBA0-5E73-DA40-94FC-C5D8E9FA6848}" dt="2023-09-09T02:25:11.922" v="3301" actId="6264"/>
          <ac:spMkLst>
            <pc:docMk/>
            <pc:sldMk cId="1760920524" sldId="273"/>
            <ac:spMk id="21" creationId="{2887EB4D-D865-4CB0-434A-F461CDE4FC42}"/>
          </ac:spMkLst>
        </pc:spChg>
        <pc:spChg chg="add del mod">
          <ac:chgData name="A.MORIYAMA UREKA" userId="11b73b949d6476cb" providerId="LiveId" clId="{6393DBA0-5E73-DA40-94FC-C5D8E9FA6848}" dt="2023-09-09T02:06:44.641" v="3272" actId="6264"/>
          <ac:spMkLst>
            <pc:docMk/>
            <pc:sldMk cId="1760920524" sldId="273"/>
            <ac:spMk id="21" creationId="{ED3B843D-D6A2-48E8-B5EE-AA2ED9BE76D1}"/>
          </ac:spMkLst>
        </pc:spChg>
        <pc:spChg chg="add del mod">
          <ac:chgData name="A.MORIYAMA UREKA" userId="11b73b949d6476cb" providerId="LiveId" clId="{6393DBA0-5E73-DA40-94FC-C5D8E9FA6848}" dt="2023-09-09T02:25:12.846" v="3302" actId="6264"/>
          <ac:spMkLst>
            <pc:docMk/>
            <pc:sldMk cId="1760920524" sldId="273"/>
            <ac:spMk id="22" creationId="{DE96507D-AA46-3E68-AC71-AB09F4773433}"/>
          </ac:spMkLst>
        </pc:spChg>
        <pc:spChg chg="add del mod">
          <ac:chgData name="A.MORIYAMA UREKA" userId="11b73b949d6476cb" providerId="LiveId" clId="{6393DBA0-5E73-DA40-94FC-C5D8E9FA6848}" dt="2023-09-09T02:06:44.641" v="3272" actId="6264"/>
          <ac:spMkLst>
            <pc:docMk/>
            <pc:sldMk cId="1760920524" sldId="273"/>
            <ac:spMk id="22" creationId="{EBEEF9C6-4919-77AC-C8FB-1E58051D509A}"/>
          </ac:spMkLst>
        </pc:spChg>
        <pc:spChg chg="add del mod">
          <ac:chgData name="A.MORIYAMA UREKA" userId="11b73b949d6476cb" providerId="LiveId" clId="{6393DBA0-5E73-DA40-94FC-C5D8E9FA6848}" dt="2023-09-09T02:07:11.936" v="3274" actId="6264"/>
          <ac:spMkLst>
            <pc:docMk/>
            <pc:sldMk cId="1760920524" sldId="273"/>
            <ac:spMk id="23" creationId="{3655E896-D4AF-F163-5576-B0A72EA60386}"/>
          </ac:spMkLst>
        </pc:spChg>
        <pc:spChg chg="add del mod">
          <ac:chgData name="A.MORIYAMA UREKA" userId="11b73b949d6476cb" providerId="LiveId" clId="{6393DBA0-5E73-DA40-94FC-C5D8E9FA6848}" dt="2023-09-09T02:25:12.846" v="3302" actId="6264"/>
          <ac:spMkLst>
            <pc:docMk/>
            <pc:sldMk cId="1760920524" sldId="273"/>
            <ac:spMk id="23" creationId="{DC7292CF-D326-5980-0935-4212F5A7F24A}"/>
          </ac:spMkLst>
        </pc:spChg>
        <pc:spChg chg="add del mod">
          <ac:chgData name="A.MORIYAMA UREKA" userId="11b73b949d6476cb" providerId="LiveId" clId="{6393DBA0-5E73-DA40-94FC-C5D8E9FA6848}" dt="2023-09-09T02:25:12.846" v="3302" actId="6264"/>
          <ac:spMkLst>
            <pc:docMk/>
            <pc:sldMk cId="1760920524" sldId="273"/>
            <ac:spMk id="24" creationId="{40D35A30-80BD-C760-225D-5A0FB81C9FF8}"/>
          </ac:spMkLst>
        </pc:spChg>
        <pc:spChg chg="add del mod">
          <ac:chgData name="A.MORIYAMA UREKA" userId="11b73b949d6476cb" providerId="LiveId" clId="{6393DBA0-5E73-DA40-94FC-C5D8E9FA6848}" dt="2023-09-09T02:07:11.936" v="3274" actId="6264"/>
          <ac:spMkLst>
            <pc:docMk/>
            <pc:sldMk cId="1760920524" sldId="273"/>
            <ac:spMk id="24" creationId="{7AD45366-4F90-D881-BD76-27C260ECCC38}"/>
          </ac:spMkLst>
        </pc:spChg>
        <pc:spChg chg="add del mod">
          <ac:chgData name="A.MORIYAMA UREKA" userId="11b73b949d6476cb" providerId="LiveId" clId="{6393DBA0-5E73-DA40-94FC-C5D8E9FA6848}" dt="2023-09-09T02:07:11.936" v="3274" actId="6264"/>
          <ac:spMkLst>
            <pc:docMk/>
            <pc:sldMk cId="1760920524" sldId="273"/>
            <ac:spMk id="25" creationId="{A438C602-D2F4-7513-251C-F9230D16BBF6}"/>
          </ac:spMkLst>
        </pc:spChg>
        <pc:spChg chg="add del mod">
          <ac:chgData name="A.MORIYAMA UREKA" userId="11b73b949d6476cb" providerId="LiveId" clId="{6393DBA0-5E73-DA40-94FC-C5D8E9FA6848}" dt="2023-09-09T02:25:12.846" v="3302" actId="6264"/>
          <ac:spMkLst>
            <pc:docMk/>
            <pc:sldMk cId="1760920524" sldId="273"/>
            <ac:spMk id="25" creationId="{BE3EBD4E-2595-1081-E9C9-157A73F0889B}"/>
          </ac:spMkLst>
        </pc:spChg>
        <pc:spChg chg="add del mod">
          <ac:chgData name="A.MORIYAMA UREKA" userId="11b73b949d6476cb" providerId="LiveId" clId="{6393DBA0-5E73-DA40-94FC-C5D8E9FA6848}" dt="2023-09-09T02:25:12.846" v="3302" actId="6264"/>
          <ac:spMkLst>
            <pc:docMk/>
            <pc:sldMk cId="1760920524" sldId="273"/>
            <ac:spMk id="26" creationId="{003E2C59-F68B-7B90-0AD9-925E4465BD3F}"/>
          </ac:spMkLst>
        </pc:spChg>
        <pc:spChg chg="add del mod">
          <ac:chgData name="A.MORIYAMA UREKA" userId="11b73b949d6476cb" providerId="LiveId" clId="{6393DBA0-5E73-DA40-94FC-C5D8E9FA6848}" dt="2023-09-09T02:07:11.936" v="3274" actId="6264"/>
          <ac:spMkLst>
            <pc:docMk/>
            <pc:sldMk cId="1760920524" sldId="273"/>
            <ac:spMk id="26" creationId="{16DCEE65-8F02-9BC1-BBB8-F663D515C5C9}"/>
          </ac:spMkLst>
        </pc:spChg>
        <pc:spChg chg="add del mod">
          <ac:chgData name="A.MORIYAMA UREKA" userId="11b73b949d6476cb" providerId="LiveId" clId="{6393DBA0-5E73-DA40-94FC-C5D8E9FA6848}" dt="2023-09-09T02:25:12.846" v="3302" actId="6264"/>
          <ac:spMkLst>
            <pc:docMk/>
            <pc:sldMk cId="1760920524" sldId="273"/>
            <ac:spMk id="27" creationId="{22949BC1-6599-5A40-A6C2-BB4C04D799DE}"/>
          </ac:spMkLst>
        </pc:spChg>
        <pc:spChg chg="add del mod">
          <ac:chgData name="A.MORIYAMA UREKA" userId="11b73b949d6476cb" providerId="LiveId" clId="{6393DBA0-5E73-DA40-94FC-C5D8E9FA6848}" dt="2023-09-09T02:07:11.936" v="3274" actId="6264"/>
          <ac:spMkLst>
            <pc:docMk/>
            <pc:sldMk cId="1760920524" sldId="273"/>
            <ac:spMk id="27" creationId="{D7B2F2BB-75C5-8E6C-9D44-2AEE58D0B2CD}"/>
          </ac:spMkLst>
        </pc:spChg>
        <pc:spChg chg="add del mod">
          <ac:chgData name="A.MORIYAMA UREKA" userId="11b73b949d6476cb" providerId="LiveId" clId="{6393DBA0-5E73-DA40-94FC-C5D8E9FA6848}" dt="2023-09-09T02:07:11.936" v="3274" actId="6264"/>
          <ac:spMkLst>
            <pc:docMk/>
            <pc:sldMk cId="1760920524" sldId="273"/>
            <ac:spMk id="28" creationId="{59350401-EFB2-AD21-F861-FE004D44EDED}"/>
          </ac:spMkLst>
        </pc:spChg>
        <pc:spChg chg="add del mod">
          <ac:chgData name="A.MORIYAMA UREKA" userId="11b73b949d6476cb" providerId="LiveId" clId="{6393DBA0-5E73-DA40-94FC-C5D8E9FA6848}" dt="2023-09-09T02:25:12.846" v="3302" actId="6264"/>
          <ac:spMkLst>
            <pc:docMk/>
            <pc:sldMk cId="1760920524" sldId="273"/>
            <ac:spMk id="28" creationId="{B1B45FDF-ADD9-2B4D-EB90-7244EA1A34B5}"/>
          </ac:spMkLst>
        </pc:spChg>
        <pc:spChg chg="add del mod">
          <ac:chgData name="A.MORIYAMA UREKA" userId="11b73b949d6476cb" providerId="LiveId" clId="{6393DBA0-5E73-DA40-94FC-C5D8E9FA6848}" dt="2023-09-09T02:25:12.846" v="3302" actId="6264"/>
          <ac:spMkLst>
            <pc:docMk/>
            <pc:sldMk cId="1760920524" sldId="273"/>
            <ac:spMk id="29" creationId="{19B0C224-AA25-546B-243B-86A45FD5C04B}"/>
          </ac:spMkLst>
        </pc:spChg>
        <pc:spChg chg="add del mod">
          <ac:chgData name="A.MORIYAMA UREKA" userId="11b73b949d6476cb" providerId="LiveId" clId="{6393DBA0-5E73-DA40-94FC-C5D8E9FA6848}" dt="2023-09-09T02:07:11.936" v="3274" actId="6264"/>
          <ac:spMkLst>
            <pc:docMk/>
            <pc:sldMk cId="1760920524" sldId="273"/>
            <ac:spMk id="29" creationId="{63DD33C8-3A7D-E67E-3F7B-0180E498C99C}"/>
          </ac:spMkLst>
        </pc:spChg>
        <pc:spChg chg="add del mod">
          <ac:chgData name="A.MORIYAMA UREKA" userId="11b73b949d6476cb" providerId="LiveId" clId="{6393DBA0-5E73-DA40-94FC-C5D8E9FA6848}" dt="2023-09-09T02:07:11.936" v="3274" actId="6264"/>
          <ac:spMkLst>
            <pc:docMk/>
            <pc:sldMk cId="1760920524" sldId="273"/>
            <ac:spMk id="30" creationId="{772EB995-D804-121E-DBD2-9E54CF83DF2D}"/>
          </ac:spMkLst>
        </pc:spChg>
        <pc:spChg chg="add del mod">
          <ac:chgData name="A.MORIYAMA UREKA" userId="11b73b949d6476cb" providerId="LiveId" clId="{6393DBA0-5E73-DA40-94FC-C5D8E9FA6848}" dt="2023-09-09T02:25:12.846" v="3302" actId="6264"/>
          <ac:spMkLst>
            <pc:docMk/>
            <pc:sldMk cId="1760920524" sldId="273"/>
            <ac:spMk id="30" creationId="{DAF2BDD4-3A2B-3919-2506-4EFB0C5E8849}"/>
          </ac:spMkLst>
        </pc:spChg>
        <pc:spChg chg="add del mod">
          <ac:chgData name="A.MORIYAMA UREKA" userId="11b73b949d6476cb" providerId="LiveId" clId="{6393DBA0-5E73-DA40-94FC-C5D8E9FA6848}" dt="2023-09-09T02:25:12.846" v="3302" actId="6264"/>
          <ac:spMkLst>
            <pc:docMk/>
            <pc:sldMk cId="1760920524" sldId="273"/>
            <ac:spMk id="31" creationId="{609C53D2-0269-6A27-676E-0EE742D89C45}"/>
          </ac:spMkLst>
        </pc:spChg>
        <pc:spChg chg="add del mod">
          <ac:chgData name="A.MORIYAMA UREKA" userId="11b73b949d6476cb" providerId="LiveId" clId="{6393DBA0-5E73-DA40-94FC-C5D8E9FA6848}" dt="2023-09-09T02:07:11.936" v="3274" actId="6264"/>
          <ac:spMkLst>
            <pc:docMk/>
            <pc:sldMk cId="1760920524" sldId="273"/>
            <ac:spMk id="31" creationId="{81110173-89F6-5D1A-BFDA-8103164C3D38}"/>
          </ac:spMkLst>
        </pc:spChg>
        <pc:spChg chg="add mod ord">
          <ac:chgData name="A.MORIYAMA UREKA" userId="11b73b949d6476cb" providerId="LiveId" clId="{6393DBA0-5E73-DA40-94FC-C5D8E9FA6848}" dt="2023-09-11T05:49:32.104" v="5564" actId="6264"/>
          <ac:spMkLst>
            <pc:docMk/>
            <pc:sldMk cId="1760920524" sldId="273"/>
            <ac:spMk id="32" creationId="{015B772B-84D5-8454-7E5A-F2B2A9F7EF8D}"/>
          </ac:spMkLst>
        </pc:spChg>
        <pc:spChg chg="add del mod">
          <ac:chgData name="A.MORIYAMA UREKA" userId="11b73b949d6476cb" providerId="LiveId" clId="{6393DBA0-5E73-DA40-94FC-C5D8E9FA6848}" dt="2023-09-09T02:07:11.936" v="3274" actId="6264"/>
          <ac:spMkLst>
            <pc:docMk/>
            <pc:sldMk cId="1760920524" sldId="273"/>
            <ac:spMk id="32" creationId="{43E58520-B3D1-1216-5FB2-1A57988A82AA}"/>
          </ac:spMkLst>
        </pc:spChg>
        <pc:spChg chg="add del mod">
          <ac:chgData name="A.MORIYAMA UREKA" userId="11b73b949d6476cb" providerId="LiveId" clId="{6393DBA0-5E73-DA40-94FC-C5D8E9FA6848}" dt="2023-09-11T05:49:30.761" v="5563" actId="6264"/>
          <ac:spMkLst>
            <pc:docMk/>
            <pc:sldMk cId="1760920524" sldId="273"/>
            <ac:spMk id="33" creationId="{C7D8F521-2928-2731-888C-74B2B7DFB603}"/>
          </ac:spMkLst>
        </pc:spChg>
        <pc:spChg chg="add del mod">
          <ac:chgData name="A.MORIYAMA UREKA" userId="11b73b949d6476cb" providerId="LiveId" clId="{6393DBA0-5E73-DA40-94FC-C5D8E9FA6848}" dt="2023-09-11T05:49:30.761" v="5563" actId="6264"/>
          <ac:spMkLst>
            <pc:docMk/>
            <pc:sldMk cId="1760920524" sldId="273"/>
            <ac:spMk id="34" creationId="{7FB9761A-5FC0-C3F7-1C91-4DEAADFF3701}"/>
          </ac:spMkLst>
        </pc:spChg>
        <pc:spChg chg="add del mod">
          <ac:chgData name="A.MORIYAMA UREKA" userId="11b73b949d6476cb" providerId="LiveId" clId="{6393DBA0-5E73-DA40-94FC-C5D8E9FA6848}" dt="2023-09-11T05:49:30.761" v="5563" actId="6264"/>
          <ac:spMkLst>
            <pc:docMk/>
            <pc:sldMk cId="1760920524" sldId="273"/>
            <ac:spMk id="35" creationId="{CB1DD38A-A100-259E-E905-4B71ED36D602}"/>
          </ac:spMkLst>
        </pc:spChg>
        <pc:spChg chg="add del mod">
          <ac:chgData name="A.MORIYAMA UREKA" userId="11b73b949d6476cb" providerId="LiveId" clId="{6393DBA0-5E73-DA40-94FC-C5D8E9FA6848}" dt="2023-09-11T05:49:30.761" v="5563" actId="6264"/>
          <ac:spMkLst>
            <pc:docMk/>
            <pc:sldMk cId="1760920524" sldId="273"/>
            <ac:spMk id="36" creationId="{F3468E09-3C1F-2DFD-AD02-D6A44308A76C}"/>
          </ac:spMkLst>
        </pc:spChg>
        <pc:spChg chg="add del mod">
          <ac:chgData name="A.MORIYAMA UREKA" userId="11b73b949d6476cb" providerId="LiveId" clId="{6393DBA0-5E73-DA40-94FC-C5D8E9FA6848}" dt="2023-09-11T05:49:30.761" v="5563" actId="6264"/>
          <ac:spMkLst>
            <pc:docMk/>
            <pc:sldMk cId="1760920524" sldId="273"/>
            <ac:spMk id="37" creationId="{7EDDB1E4-02DE-406E-63F1-D62B441533A4}"/>
          </ac:spMkLst>
        </pc:spChg>
        <pc:spChg chg="add del mod">
          <ac:chgData name="A.MORIYAMA UREKA" userId="11b73b949d6476cb" providerId="LiveId" clId="{6393DBA0-5E73-DA40-94FC-C5D8E9FA6848}" dt="2023-09-11T05:49:30.761" v="5563" actId="6264"/>
          <ac:spMkLst>
            <pc:docMk/>
            <pc:sldMk cId="1760920524" sldId="273"/>
            <ac:spMk id="38" creationId="{1C40CD2B-E077-CDFD-DFDB-D5C7237A4389}"/>
          </ac:spMkLst>
        </pc:spChg>
        <pc:spChg chg="add del mod">
          <ac:chgData name="A.MORIYAMA UREKA" userId="11b73b949d6476cb" providerId="LiveId" clId="{6393DBA0-5E73-DA40-94FC-C5D8E9FA6848}" dt="2023-09-11T05:49:30.761" v="5563" actId="6264"/>
          <ac:spMkLst>
            <pc:docMk/>
            <pc:sldMk cId="1760920524" sldId="273"/>
            <ac:spMk id="39" creationId="{AA43829F-14FE-2B92-64DD-C3619B86484C}"/>
          </ac:spMkLst>
        </pc:spChg>
        <pc:spChg chg="add del mod">
          <ac:chgData name="A.MORIYAMA UREKA" userId="11b73b949d6476cb" providerId="LiveId" clId="{6393DBA0-5E73-DA40-94FC-C5D8E9FA6848}" dt="2023-09-11T05:49:30.761" v="5563" actId="6264"/>
          <ac:spMkLst>
            <pc:docMk/>
            <pc:sldMk cId="1760920524" sldId="273"/>
            <ac:spMk id="40" creationId="{7DF00C0B-ECA7-E859-F12C-43868B626FB9}"/>
          </ac:spMkLst>
        </pc:spChg>
        <pc:spChg chg="add del mod">
          <ac:chgData name="A.MORIYAMA UREKA" userId="11b73b949d6476cb" providerId="LiveId" clId="{6393DBA0-5E73-DA40-94FC-C5D8E9FA6848}" dt="2023-09-11T05:49:30.761" v="5563" actId="6264"/>
          <ac:spMkLst>
            <pc:docMk/>
            <pc:sldMk cId="1760920524" sldId="273"/>
            <ac:spMk id="41" creationId="{0902B983-D911-80BA-6137-6CE2E174C0FC}"/>
          </ac:spMkLst>
        </pc:spChg>
        <pc:spChg chg="add del mod">
          <ac:chgData name="A.MORIYAMA UREKA" userId="11b73b949d6476cb" providerId="LiveId" clId="{6393DBA0-5E73-DA40-94FC-C5D8E9FA6848}" dt="2023-09-11T05:49:30.761" v="5563" actId="6264"/>
          <ac:spMkLst>
            <pc:docMk/>
            <pc:sldMk cId="1760920524" sldId="273"/>
            <ac:spMk id="42" creationId="{E08A4353-14AD-8C1D-2C8D-CE505ACB8C31}"/>
          </ac:spMkLst>
        </pc:spChg>
        <pc:spChg chg="add del mod">
          <ac:chgData name="A.MORIYAMA UREKA" userId="11b73b949d6476cb" providerId="LiveId" clId="{6393DBA0-5E73-DA40-94FC-C5D8E9FA6848}" dt="2023-09-11T05:49:30.761" v="5563" actId="6264"/>
          <ac:spMkLst>
            <pc:docMk/>
            <pc:sldMk cId="1760920524" sldId="273"/>
            <ac:spMk id="43" creationId="{5DD54A5D-AC50-B31B-1E22-986E25D323A9}"/>
          </ac:spMkLst>
        </pc:spChg>
        <pc:spChg chg="add del mod">
          <ac:chgData name="A.MORIYAMA UREKA" userId="11b73b949d6476cb" providerId="LiveId" clId="{6393DBA0-5E73-DA40-94FC-C5D8E9FA6848}" dt="2023-09-11T05:49:32.104" v="5564" actId="6264"/>
          <ac:spMkLst>
            <pc:docMk/>
            <pc:sldMk cId="1760920524" sldId="273"/>
            <ac:spMk id="44" creationId="{1BE0A292-E0BC-2739-EF4C-CAC8FA7820B3}"/>
          </ac:spMkLst>
        </pc:spChg>
        <pc:spChg chg="add del mod">
          <ac:chgData name="A.MORIYAMA UREKA" userId="11b73b949d6476cb" providerId="LiveId" clId="{6393DBA0-5E73-DA40-94FC-C5D8E9FA6848}" dt="2023-09-11T05:49:32.104" v="5564" actId="6264"/>
          <ac:spMkLst>
            <pc:docMk/>
            <pc:sldMk cId="1760920524" sldId="273"/>
            <ac:spMk id="45" creationId="{AC913A7F-560E-8738-1A13-9BC4B7CD2565}"/>
          </ac:spMkLst>
        </pc:spChg>
        <pc:spChg chg="add del mod">
          <ac:chgData name="A.MORIYAMA UREKA" userId="11b73b949d6476cb" providerId="LiveId" clId="{6393DBA0-5E73-DA40-94FC-C5D8E9FA6848}" dt="2023-09-11T05:49:32.104" v="5564" actId="6264"/>
          <ac:spMkLst>
            <pc:docMk/>
            <pc:sldMk cId="1760920524" sldId="273"/>
            <ac:spMk id="46" creationId="{91142201-64AD-6E87-58C0-26BD63B6C926}"/>
          </ac:spMkLst>
        </pc:spChg>
        <pc:spChg chg="add del mod">
          <ac:chgData name="A.MORIYAMA UREKA" userId="11b73b949d6476cb" providerId="LiveId" clId="{6393DBA0-5E73-DA40-94FC-C5D8E9FA6848}" dt="2023-09-11T05:49:32.104" v="5564" actId="6264"/>
          <ac:spMkLst>
            <pc:docMk/>
            <pc:sldMk cId="1760920524" sldId="273"/>
            <ac:spMk id="47" creationId="{32D3E0FA-6D37-5592-2EBC-26EFDA8F01AB}"/>
          </ac:spMkLst>
        </pc:spChg>
        <pc:spChg chg="add del mod">
          <ac:chgData name="A.MORIYAMA UREKA" userId="11b73b949d6476cb" providerId="LiveId" clId="{6393DBA0-5E73-DA40-94FC-C5D8E9FA6848}" dt="2023-09-11T05:49:32.104" v="5564" actId="6264"/>
          <ac:spMkLst>
            <pc:docMk/>
            <pc:sldMk cId="1760920524" sldId="273"/>
            <ac:spMk id="48" creationId="{02E14AC6-D924-8D5D-75ED-DEF2B33F3C3B}"/>
          </ac:spMkLst>
        </pc:spChg>
        <pc:spChg chg="add del mod">
          <ac:chgData name="A.MORIYAMA UREKA" userId="11b73b949d6476cb" providerId="LiveId" clId="{6393DBA0-5E73-DA40-94FC-C5D8E9FA6848}" dt="2023-09-11T05:49:32.104" v="5564" actId="6264"/>
          <ac:spMkLst>
            <pc:docMk/>
            <pc:sldMk cId="1760920524" sldId="273"/>
            <ac:spMk id="49" creationId="{423F14FB-D5CE-6925-EE1B-0826DEA2612B}"/>
          </ac:spMkLst>
        </pc:spChg>
        <pc:spChg chg="add del mod">
          <ac:chgData name="A.MORIYAMA UREKA" userId="11b73b949d6476cb" providerId="LiveId" clId="{6393DBA0-5E73-DA40-94FC-C5D8E9FA6848}" dt="2023-09-11T05:49:32.104" v="5564" actId="6264"/>
          <ac:spMkLst>
            <pc:docMk/>
            <pc:sldMk cId="1760920524" sldId="273"/>
            <ac:spMk id="50" creationId="{7AFA9452-186F-8CE1-516A-02DF6A93A767}"/>
          </ac:spMkLst>
        </pc:spChg>
        <pc:spChg chg="add del mod">
          <ac:chgData name="A.MORIYAMA UREKA" userId="11b73b949d6476cb" providerId="LiveId" clId="{6393DBA0-5E73-DA40-94FC-C5D8E9FA6848}" dt="2023-09-11T05:49:32.104" v="5564" actId="6264"/>
          <ac:spMkLst>
            <pc:docMk/>
            <pc:sldMk cId="1760920524" sldId="273"/>
            <ac:spMk id="51" creationId="{A2837899-9879-648D-1904-9F376FBB5D82}"/>
          </ac:spMkLst>
        </pc:spChg>
        <pc:spChg chg="add del mod">
          <ac:chgData name="A.MORIYAMA UREKA" userId="11b73b949d6476cb" providerId="LiveId" clId="{6393DBA0-5E73-DA40-94FC-C5D8E9FA6848}" dt="2023-09-11T05:49:32.104" v="5564" actId="6264"/>
          <ac:spMkLst>
            <pc:docMk/>
            <pc:sldMk cId="1760920524" sldId="273"/>
            <ac:spMk id="52" creationId="{7BD9953D-1911-945C-5159-84DCB881046C}"/>
          </ac:spMkLst>
        </pc:spChg>
        <pc:spChg chg="add del mod">
          <ac:chgData name="A.MORIYAMA UREKA" userId="11b73b949d6476cb" providerId="LiveId" clId="{6393DBA0-5E73-DA40-94FC-C5D8E9FA6848}" dt="2023-09-11T05:49:32.104" v="5564" actId="6264"/>
          <ac:spMkLst>
            <pc:docMk/>
            <pc:sldMk cId="1760920524" sldId="273"/>
            <ac:spMk id="53" creationId="{97580C83-283C-A494-38F6-948957CC650F}"/>
          </ac:spMkLst>
        </pc:spChg>
        <pc:spChg chg="add del mod">
          <ac:chgData name="A.MORIYAMA UREKA" userId="11b73b949d6476cb" providerId="LiveId" clId="{6393DBA0-5E73-DA40-94FC-C5D8E9FA6848}" dt="2023-09-11T05:49:32.104" v="5564" actId="6264"/>
          <ac:spMkLst>
            <pc:docMk/>
            <pc:sldMk cId="1760920524" sldId="273"/>
            <ac:spMk id="54" creationId="{57486A71-271C-3FA6-E4E4-F2E98D28223C}"/>
          </ac:spMkLst>
        </pc:spChg>
      </pc:sldChg>
      <pc:sldChg chg="addSp delSp modSp mod chgLayout">
        <pc:chgData name="A.MORIYAMA UREKA" userId="11b73b949d6476cb" providerId="LiveId" clId="{6393DBA0-5E73-DA40-94FC-C5D8E9FA6848}" dt="2023-09-11T05:49:32.104" v="5564" actId="6264"/>
        <pc:sldMkLst>
          <pc:docMk/>
          <pc:sldMk cId="3795569936" sldId="276"/>
        </pc:sldMkLst>
        <pc:spChg chg="mod ord">
          <ac:chgData name="A.MORIYAMA UREKA" userId="11b73b949d6476cb" providerId="LiveId" clId="{6393DBA0-5E73-DA40-94FC-C5D8E9FA6848}" dt="2023-09-11T05:49:32.104" v="5564" actId="6264"/>
          <ac:spMkLst>
            <pc:docMk/>
            <pc:sldMk cId="3795569936" sldId="276"/>
            <ac:spMk id="2" creationId="{D1EF7EBB-F939-EB60-26E6-F0975129AACE}"/>
          </ac:spMkLst>
        </pc:spChg>
        <pc:spChg chg="mod ord">
          <ac:chgData name="A.MORIYAMA UREKA" userId="11b73b949d6476cb" providerId="LiveId" clId="{6393DBA0-5E73-DA40-94FC-C5D8E9FA6848}" dt="2023-09-11T05:49:32.104" v="5564" actId="6264"/>
          <ac:spMkLst>
            <pc:docMk/>
            <pc:sldMk cId="3795569936" sldId="276"/>
            <ac:spMk id="3" creationId="{5B134AAE-3855-1F5C-C1AB-1F4D86C8C0B5}"/>
          </ac:spMkLst>
        </pc:spChg>
        <pc:spChg chg="mod ord">
          <ac:chgData name="A.MORIYAMA UREKA" userId="11b73b949d6476cb" providerId="LiveId" clId="{6393DBA0-5E73-DA40-94FC-C5D8E9FA6848}" dt="2023-09-11T05:49:32.104" v="5564" actId="6264"/>
          <ac:spMkLst>
            <pc:docMk/>
            <pc:sldMk cId="3795569936" sldId="276"/>
            <ac:spMk id="4" creationId="{9E8DE7C1-C44B-71CD-DD18-B4EDA977561B}"/>
          </ac:spMkLst>
        </pc:spChg>
        <pc:spChg chg="mod ord">
          <ac:chgData name="A.MORIYAMA UREKA" userId="11b73b949d6476cb" providerId="LiveId" clId="{6393DBA0-5E73-DA40-94FC-C5D8E9FA6848}" dt="2023-09-11T05:49:32.104" v="5564" actId="6264"/>
          <ac:spMkLst>
            <pc:docMk/>
            <pc:sldMk cId="3795569936" sldId="276"/>
            <ac:spMk id="5" creationId="{CAE4AA93-869F-9DB1-175A-91ACAD860ADD}"/>
          </ac:spMkLst>
        </pc:spChg>
        <pc:spChg chg="mod ord">
          <ac:chgData name="A.MORIYAMA UREKA" userId="11b73b949d6476cb" providerId="LiveId" clId="{6393DBA0-5E73-DA40-94FC-C5D8E9FA6848}" dt="2023-09-11T05:49:32.104" v="5564" actId="6264"/>
          <ac:spMkLst>
            <pc:docMk/>
            <pc:sldMk cId="3795569936" sldId="276"/>
            <ac:spMk id="6" creationId="{7870D02B-EBDB-0B3D-F634-23D0196C23EA}"/>
          </ac:spMkLst>
        </pc:spChg>
        <pc:spChg chg="mod ord">
          <ac:chgData name="A.MORIYAMA UREKA" userId="11b73b949d6476cb" providerId="LiveId" clId="{6393DBA0-5E73-DA40-94FC-C5D8E9FA6848}" dt="2023-09-11T05:49:32.104" v="5564" actId="6264"/>
          <ac:spMkLst>
            <pc:docMk/>
            <pc:sldMk cId="3795569936" sldId="276"/>
            <ac:spMk id="7" creationId="{13F1E7AF-DEE7-1BEE-FA58-5F16921A3BFB}"/>
          </ac:spMkLst>
        </pc:spChg>
        <pc:spChg chg="mod ord">
          <ac:chgData name="A.MORIYAMA UREKA" userId="11b73b949d6476cb" providerId="LiveId" clId="{6393DBA0-5E73-DA40-94FC-C5D8E9FA6848}" dt="2023-09-11T05:49:32.104" v="5564" actId="6264"/>
          <ac:spMkLst>
            <pc:docMk/>
            <pc:sldMk cId="3795569936" sldId="276"/>
            <ac:spMk id="8" creationId="{EC6E7EE6-869B-1910-35AB-E141BF989C36}"/>
          </ac:spMkLst>
        </pc:spChg>
        <pc:spChg chg="mod ord">
          <ac:chgData name="A.MORIYAMA UREKA" userId="11b73b949d6476cb" providerId="LiveId" clId="{6393DBA0-5E73-DA40-94FC-C5D8E9FA6848}" dt="2023-09-11T05:49:32.104" v="5564" actId="6264"/>
          <ac:spMkLst>
            <pc:docMk/>
            <pc:sldMk cId="3795569936" sldId="276"/>
            <ac:spMk id="9" creationId="{9DE1DC77-CB20-77F4-CCE2-2D4309DD204E}"/>
          </ac:spMkLst>
        </pc:spChg>
        <pc:spChg chg="mod ord">
          <ac:chgData name="A.MORIYAMA UREKA" userId="11b73b949d6476cb" providerId="LiveId" clId="{6393DBA0-5E73-DA40-94FC-C5D8E9FA6848}" dt="2023-09-11T05:49:32.104" v="5564" actId="6264"/>
          <ac:spMkLst>
            <pc:docMk/>
            <pc:sldMk cId="3795569936" sldId="276"/>
            <ac:spMk id="10" creationId="{86CB41E9-1FEA-D1EE-D335-112514D5B078}"/>
          </ac:spMkLst>
        </pc:spChg>
        <pc:spChg chg="mod ord">
          <ac:chgData name="A.MORIYAMA UREKA" userId="11b73b949d6476cb" providerId="LiveId" clId="{6393DBA0-5E73-DA40-94FC-C5D8E9FA6848}" dt="2023-09-11T05:49:32.104" v="5564" actId="6264"/>
          <ac:spMkLst>
            <pc:docMk/>
            <pc:sldMk cId="3795569936" sldId="276"/>
            <ac:spMk id="11" creationId="{EE7D99FB-96E3-174B-4A91-97D330040087}"/>
          </ac:spMkLst>
        </pc:spChg>
        <pc:spChg chg="add del mod">
          <ac:chgData name="A.MORIYAMA UREKA" userId="11b73b949d6476cb" providerId="LiveId" clId="{6393DBA0-5E73-DA40-94FC-C5D8E9FA6848}" dt="2023-09-09T02:25:11.922" v="3301" actId="6264"/>
          <ac:spMkLst>
            <pc:docMk/>
            <pc:sldMk cId="3795569936" sldId="276"/>
            <ac:spMk id="12" creationId="{B1EB29D7-2BE7-64B7-6E63-932C32946C7F}"/>
          </ac:spMkLst>
        </pc:spChg>
        <pc:spChg chg="del">
          <ac:chgData name="A.MORIYAMA UREKA" userId="11b73b949d6476cb" providerId="LiveId" clId="{6393DBA0-5E73-DA40-94FC-C5D8E9FA6848}" dt="2023-09-09T02:05:52.108" v="3258" actId="478"/>
          <ac:spMkLst>
            <pc:docMk/>
            <pc:sldMk cId="3795569936" sldId="276"/>
            <ac:spMk id="12" creationId="{D4219F6E-FB47-3045-116F-9E6B865D30A4}"/>
          </ac:spMkLst>
        </pc:spChg>
        <pc:spChg chg="add del mod">
          <ac:chgData name="A.MORIYAMA UREKA" userId="11b73b949d6476cb" providerId="LiveId" clId="{6393DBA0-5E73-DA40-94FC-C5D8E9FA6848}" dt="2023-09-09T02:25:11.922" v="3301" actId="6264"/>
          <ac:spMkLst>
            <pc:docMk/>
            <pc:sldMk cId="3795569936" sldId="276"/>
            <ac:spMk id="13" creationId="{5A821D95-A5C1-65CC-0387-0D75DC720411}"/>
          </ac:spMkLst>
        </pc:spChg>
        <pc:spChg chg="add del mod">
          <ac:chgData name="A.MORIYAMA UREKA" userId="11b73b949d6476cb" providerId="LiveId" clId="{6393DBA0-5E73-DA40-94FC-C5D8E9FA6848}" dt="2023-09-09T02:06:44.641" v="3272" actId="6264"/>
          <ac:spMkLst>
            <pc:docMk/>
            <pc:sldMk cId="3795569936" sldId="276"/>
            <ac:spMk id="13" creationId="{F0F05A40-3E5D-7564-F1D0-26D4FE754981}"/>
          </ac:spMkLst>
        </pc:spChg>
        <pc:spChg chg="add del mod">
          <ac:chgData name="A.MORIYAMA UREKA" userId="11b73b949d6476cb" providerId="LiveId" clId="{6393DBA0-5E73-DA40-94FC-C5D8E9FA6848}" dt="2023-09-09T02:06:44.641" v="3272" actId="6264"/>
          <ac:spMkLst>
            <pc:docMk/>
            <pc:sldMk cId="3795569936" sldId="276"/>
            <ac:spMk id="14" creationId="{3382B91B-8721-3EEC-A29C-DC9C533B4552}"/>
          </ac:spMkLst>
        </pc:spChg>
        <pc:spChg chg="add del mod">
          <ac:chgData name="A.MORIYAMA UREKA" userId="11b73b949d6476cb" providerId="LiveId" clId="{6393DBA0-5E73-DA40-94FC-C5D8E9FA6848}" dt="2023-09-09T02:25:11.922" v="3301" actId="6264"/>
          <ac:spMkLst>
            <pc:docMk/>
            <pc:sldMk cId="3795569936" sldId="276"/>
            <ac:spMk id="14" creationId="{F1147CE8-725A-1328-CFFA-758529EE7E2E}"/>
          </ac:spMkLst>
        </pc:spChg>
        <pc:spChg chg="add del mod">
          <ac:chgData name="A.MORIYAMA UREKA" userId="11b73b949d6476cb" providerId="LiveId" clId="{6393DBA0-5E73-DA40-94FC-C5D8E9FA6848}" dt="2023-09-09T02:06:44.641" v="3272" actId="6264"/>
          <ac:spMkLst>
            <pc:docMk/>
            <pc:sldMk cId="3795569936" sldId="276"/>
            <ac:spMk id="15" creationId="{35C824DE-4D70-40ED-E92B-747C51957626}"/>
          </ac:spMkLst>
        </pc:spChg>
        <pc:spChg chg="add del mod">
          <ac:chgData name="A.MORIYAMA UREKA" userId="11b73b949d6476cb" providerId="LiveId" clId="{6393DBA0-5E73-DA40-94FC-C5D8E9FA6848}" dt="2023-09-09T02:25:11.922" v="3301" actId="6264"/>
          <ac:spMkLst>
            <pc:docMk/>
            <pc:sldMk cId="3795569936" sldId="276"/>
            <ac:spMk id="15" creationId="{EB663B7D-E170-742A-7692-94D504F0AD03}"/>
          </ac:spMkLst>
        </pc:spChg>
        <pc:spChg chg="add del mod">
          <ac:chgData name="A.MORIYAMA UREKA" userId="11b73b949d6476cb" providerId="LiveId" clId="{6393DBA0-5E73-DA40-94FC-C5D8E9FA6848}" dt="2023-09-09T02:25:11.922" v="3301" actId="6264"/>
          <ac:spMkLst>
            <pc:docMk/>
            <pc:sldMk cId="3795569936" sldId="276"/>
            <ac:spMk id="16" creationId="{672E681E-82B6-CE33-019C-FC777949CDCA}"/>
          </ac:spMkLst>
        </pc:spChg>
        <pc:spChg chg="add del mod">
          <ac:chgData name="A.MORIYAMA UREKA" userId="11b73b949d6476cb" providerId="LiveId" clId="{6393DBA0-5E73-DA40-94FC-C5D8E9FA6848}" dt="2023-09-09T02:06:44.641" v="3272" actId="6264"/>
          <ac:spMkLst>
            <pc:docMk/>
            <pc:sldMk cId="3795569936" sldId="276"/>
            <ac:spMk id="16" creationId="{A77FB347-CC07-CFDD-9F5D-41334F613E2B}"/>
          </ac:spMkLst>
        </pc:spChg>
        <pc:spChg chg="add del mod">
          <ac:chgData name="A.MORIYAMA UREKA" userId="11b73b949d6476cb" providerId="LiveId" clId="{6393DBA0-5E73-DA40-94FC-C5D8E9FA6848}" dt="2023-09-09T02:06:44.641" v="3272" actId="6264"/>
          <ac:spMkLst>
            <pc:docMk/>
            <pc:sldMk cId="3795569936" sldId="276"/>
            <ac:spMk id="17" creationId="{80E20D1C-84D6-7CE0-3A3E-6D0DC0A98B3C}"/>
          </ac:spMkLst>
        </pc:spChg>
        <pc:spChg chg="add del mod">
          <ac:chgData name="A.MORIYAMA UREKA" userId="11b73b949d6476cb" providerId="LiveId" clId="{6393DBA0-5E73-DA40-94FC-C5D8E9FA6848}" dt="2023-09-09T02:25:11.922" v="3301" actId="6264"/>
          <ac:spMkLst>
            <pc:docMk/>
            <pc:sldMk cId="3795569936" sldId="276"/>
            <ac:spMk id="17" creationId="{9A4980C0-5C74-6317-E86A-58B78D4D8DB6}"/>
          </ac:spMkLst>
        </pc:spChg>
        <pc:spChg chg="add del mod">
          <ac:chgData name="A.MORIYAMA UREKA" userId="11b73b949d6476cb" providerId="LiveId" clId="{6393DBA0-5E73-DA40-94FC-C5D8E9FA6848}" dt="2023-09-09T02:06:44.641" v="3272" actId="6264"/>
          <ac:spMkLst>
            <pc:docMk/>
            <pc:sldMk cId="3795569936" sldId="276"/>
            <ac:spMk id="18" creationId="{950992E1-117E-148F-F4E6-D6DD499F821C}"/>
          </ac:spMkLst>
        </pc:spChg>
        <pc:spChg chg="add del mod">
          <ac:chgData name="A.MORIYAMA UREKA" userId="11b73b949d6476cb" providerId="LiveId" clId="{6393DBA0-5E73-DA40-94FC-C5D8E9FA6848}" dt="2023-09-09T02:25:11.922" v="3301" actId="6264"/>
          <ac:spMkLst>
            <pc:docMk/>
            <pc:sldMk cId="3795569936" sldId="276"/>
            <ac:spMk id="18" creationId="{DDECF426-F91A-F292-96BC-A1E46426EDFA}"/>
          </ac:spMkLst>
        </pc:spChg>
        <pc:spChg chg="add del mod">
          <ac:chgData name="A.MORIYAMA UREKA" userId="11b73b949d6476cb" providerId="LiveId" clId="{6393DBA0-5E73-DA40-94FC-C5D8E9FA6848}" dt="2023-09-09T02:06:44.641" v="3272" actId="6264"/>
          <ac:spMkLst>
            <pc:docMk/>
            <pc:sldMk cId="3795569936" sldId="276"/>
            <ac:spMk id="19" creationId="{3F1CEA4F-D1FD-A3A9-2B48-D43B74DFA4B2}"/>
          </ac:spMkLst>
        </pc:spChg>
        <pc:spChg chg="add del mod">
          <ac:chgData name="A.MORIYAMA UREKA" userId="11b73b949d6476cb" providerId="LiveId" clId="{6393DBA0-5E73-DA40-94FC-C5D8E9FA6848}" dt="2023-09-09T02:25:11.922" v="3301" actId="6264"/>
          <ac:spMkLst>
            <pc:docMk/>
            <pc:sldMk cId="3795569936" sldId="276"/>
            <ac:spMk id="19" creationId="{BE4ADA35-9E06-BA79-1A57-7ABE864E51E1}"/>
          </ac:spMkLst>
        </pc:spChg>
        <pc:spChg chg="add del mod">
          <ac:chgData name="A.MORIYAMA UREKA" userId="11b73b949d6476cb" providerId="LiveId" clId="{6393DBA0-5E73-DA40-94FC-C5D8E9FA6848}" dt="2023-09-09T02:06:44.641" v="3272" actId="6264"/>
          <ac:spMkLst>
            <pc:docMk/>
            <pc:sldMk cId="3795569936" sldId="276"/>
            <ac:spMk id="20" creationId="{5B482B72-A17F-7F79-3F4A-014E8807BAEE}"/>
          </ac:spMkLst>
        </pc:spChg>
        <pc:spChg chg="add del mod">
          <ac:chgData name="A.MORIYAMA UREKA" userId="11b73b949d6476cb" providerId="LiveId" clId="{6393DBA0-5E73-DA40-94FC-C5D8E9FA6848}" dt="2023-09-09T02:25:11.922" v="3301" actId="6264"/>
          <ac:spMkLst>
            <pc:docMk/>
            <pc:sldMk cId="3795569936" sldId="276"/>
            <ac:spMk id="20" creationId="{C51F6FB2-D8C1-0BC9-F1A7-7BB1B49894DB}"/>
          </ac:spMkLst>
        </pc:spChg>
        <pc:spChg chg="add del mod">
          <ac:chgData name="A.MORIYAMA UREKA" userId="11b73b949d6476cb" providerId="LiveId" clId="{6393DBA0-5E73-DA40-94FC-C5D8E9FA6848}" dt="2023-09-09T02:25:11.922" v="3301" actId="6264"/>
          <ac:spMkLst>
            <pc:docMk/>
            <pc:sldMk cId="3795569936" sldId="276"/>
            <ac:spMk id="21" creationId="{483D514F-007A-DD79-0780-C283DF0B88D0}"/>
          </ac:spMkLst>
        </pc:spChg>
        <pc:spChg chg="add del mod">
          <ac:chgData name="A.MORIYAMA UREKA" userId="11b73b949d6476cb" providerId="LiveId" clId="{6393DBA0-5E73-DA40-94FC-C5D8E9FA6848}" dt="2023-09-09T02:06:44.641" v="3272" actId="6264"/>
          <ac:spMkLst>
            <pc:docMk/>
            <pc:sldMk cId="3795569936" sldId="276"/>
            <ac:spMk id="21" creationId="{B7BE40F6-1533-B148-03C7-DDF0BB05AC10}"/>
          </ac:spMkLst>
        </pc:spChg>
        <pc:spChg chg="add del mod">
          <ac:chgData name="A.MORIYAMA UREKA" userId="11b73b949d6476cb" providerId="LiveId" clId="{6393DBA0-5E73-DA40-94FC-C5D8E9FA6848}" dt="2023-09-09T02:06:44.641" v="3272" actId="6264"/>
          <ac:spMkLst>
            <pc:docMk/>
            <pc:sldMk cId="3795569936" sldId="276"/>
            <ac:spMk id="22" creationId="{1AF97717-99A7-1511-D336-B9B4312AC46F}"/>
          </ac:spMkLst>
        </pc:spChg>
        <pc:spChg chg="add del mod">
          <ac:chgData name="A.MORIYAMA UREKA" userId="11b73b949d6476cb" providerId="LiveId" clId="{6393DBA0-5E73-DA40-94FC-C5D8E9FA6848}" dt="2023-09-09T02:25:12.846" v="3302" actId="6264"/>
          <ac:spMkLst>
            <pc:docMk/>
            <pc:sldMk cId="3795569936" sldId="276"/>
            <ac:spMk id="22" creationId="{9294FD1E-A46B-E2CB-18D5-7310DFC4222A}"/>
          </ac:spMkLst>
        </pc:spChg>
        <pc:spChg chg="add del mod">
          <ac:chgData name="A.MORIYAMA UREKA" userId="11b73b949d6476cb" providerId="LiveId" clId="{6393DBA0-5E73-DA40-94FC-C5D8E9FA6848}" dt="2023-09-09T02:07:11.936" v="3274" actId="6264"/>
          <ac:spMkLst>
            <pc:docMk/>
            <pc:sldMk cId="3795569936" sldId="276"/>
            <ac:spMk id="23" creationId="{B16A5A14-3249-C2DE-F33E-55C4CC286B06}"/>
          </ac:spMkLst>
        </pc:spChg>
        <pc:spChg chg="add del mod">
          <ac:chgData name="A.MORIYAMA UREKA" userId="11b73b949d6476cb" providerId="LiveId" clId="{6393DBA0-5E73-DA40-94FC-C5D8E9FA6848}" dt="2023-09-09T02:25:12.846" v="3302" actId="6264"/>
          <ac:spMkLst>
            <pc:docMk/>
            <pc:sldMk cId="3795569936" sldId="276"/>
            <ac:spMk id="23" creationId="{D9DC15EA-252C-88AC-11A2-862C25124D2E}"/>
          </ac:spMkLst>
        </pc:spChg>
        <pc:spChg chg="add del mod">
          <ac:chgData name="A.MORIYAMA UREKA" userId="11b73b949d6476cb" providerId="LiveId" clId="{6393DBA0-5E73-DA40-94FC-C5D8E9FA6848}" dt="2023-09-09T02:07:11.936" v="3274" actId="6264"/>
          <ac:spMkLst>
            <pc:docMk/>
            <pc:sldMk cId="3795569936" sldId="276"/>
            <ac:spMk id="24" creationId="{0E9703A5-6420-878E-B6A0-F9698B8A57E2}"/>
          </ac:spMkLst>
        </pc:spChg>
        <pc:spChg chg="add del mod">
          <ac:chgData name="A.MORIYAMA UREKA" userId="11b73b949d6476cb" providerId="LiveId" clId="{6393DBA0-5E73-DA40-94FC-C5D8E9FA6848}" dt="2023-09-09T02:25:12.846" v="3302" actId="6264"/>
          <ac:spMkLst>
            <pc:docMk/>
            <pc:sldMk cId="3795569936" sldId="276"/>
            <ac:spMk id="24" creationId="{E0151D82-BF13-4CAA-BC86-7B2C4D2ED76B}"/>
          </ac:spMkLst>
        </pc:spChg>
        <pc:spChg chg="add del mod">
          <ac:chgData name="A.MORIYAMA UREKA" userId="11b73b949d6476cb" providerId="LiveId" clId="{6393DBA0-5E73-DA40-94FC-C5D8E9FA6848}" dt="2023-09-09T02:07:11.936" v="3274" actId="6264"/>
          <ac:spMkLst>
            <pc:docMk/>
            <pc:sldMk cId="3795569936" sldId="276"/>
            <ac:spMk id="25" creationId="{B851470D-B929-F9AB-EAB0-08FAB921E959}"/>
          </ac:spMkLst>
        </pc:spChg>
        <pc:spChg chg="add del mod">
          <ac:chgData name="A.MORIYAMA UREKA" userId="11b73b949d6476cb" providerId="LiveId" clId="{6393DBA0-5E73-DA40-94FC-C5D8E9FA6848}" dt="2023-09-09T02:25:12.846" v="3302" actId="6264"/>
          <ac:spMkLst>
            <pc:docMk/>
            <pc:sldMk cId="3795569936" sldId="276"/>
            <ac:spMk id="25" creationId="{B8C3FD72-37C9-B8CD-9FA2-CE5B13FE333B}"/>
          </ac:spMkLst>
        </pc:spChg>
        <pc:spChg chg="add del mod">
          <ac:chgData name="A.MORIYAMA UREKA" userId="11b73b949d6476cb" providerId="LiveId" clId="{6393DBA0-5E73-DA40-94FC-C5D8E9FA6848}" dt="2023-09-09T02:07:11.936" v="3274" actId="6264"/>
          <ac:spMkLst>
            <pc:docMk/>
            <pc:sldMk cId="3795569936" sldId="276"/>
            <ac:spMk id="26" creationId="{82F173D4-87FF-AAC4-10B0-008C5AA95766}"/>
          </ac:spMkLst>
        </pc:spChg>
        <pc:spChg chg="add del mod">
          <ac:chgData name="A.MORIYAMA UREKA" userId="11b73b949d6476cb" providerId="LiveId" clId="{6393DBA0-5E73-DA40-94FC-C5D8E9FA6848}" dt="2023-09-09T02:25:12.846" v="3302" actId="6264"/>
          <ac:spMkLst>
            <pc:docMk/>
            <pc:sldMk cId="3795569936" sldId="276"/>
            <ac:spMk id="26" creationId="{D143C349-16F1-DC5B-DE03-D8C923148DCB}"/>
          </ac:spMkLst>
        </pc:spChg>
        <pc:spChg chg="add del mod">
          <ac:chgData name="A.MORIYAMA UREKA" userId="11b73b949d6476cb" providerId="LiveId" clId="{6393DBA0-5E73-DA40-94FC-C5D8E9FA6848}" dt="2023-09-09T02:07:11.936" v="3274" actId="6264"/>
          <ac:spMkLst>
            <pc:docMk/>
            <pc:sldMk cId="3795569936" sldId="276"/>
            <ac:spMk id="27" creationId="{3559A151-0FFF-2DB1-641A-9ECEA228B319}"/>
          </ac:spMkLst>
        </pc:spChg>
        <pc:spChg chg="add del mod">
          <ac:chgData name="A.MORIYAMA UREKA" userId="11b73b949d6476cb" providerId="LiveId" clId="{6393DBA0-5E73-DA40-94FC-C5D8E9FA6848}" dt="2023-09-09T02:25:12.846" v="3302" actId="6264"/>
          <ac:spMkLst>
            <pc:docMk/>
            <pc:sldMk cId="3795569936" sldId="276"/>
            <ac:spMk id="27" creationId="{F2233F4E-BB43-7FFE-B298-D1546A94B0B5}"/>
          </ac:spMkLst>
        </pc:spChg>
        <pc:spChg chg="add del mod">
          <ac:chgData name="A.MORIYAMA UREKA" userId="11b73b949d6476cb" providerId="LiveId" clId="{6393DBA0-5E73-DA40-94FC-C5D8E9FA6848}" dt="2023-09-09T02:07:11.936" v="3274" actId="6264"/>
          <ac:spMkLst>
            <pc:docMk/>
            <pc:sldMk cId="3795569936" sldId="276"/>
            <ac:spMk id="28" creationId="{0E0B5360-05D9-269A-1D00-4C5EC1F40340}"/>
          </ac:spMkLst>
        </pc:spChg>
        <pc:spChg chg="add del mod">
          <ac:chgData name="A.MORIYAMA UREKA" userId="11b73b949d6476cb" providerId="LiveId" clId="{6393DBA0-5E73-DA40-94FC-C5D8E9FA6848}" dt="2023-09-09T02:25:12.846" v="3302" actId="6264"/>
          <ac:spMkLst>
            <pc:docMk/>
            <pc:sldMk cId="3795569936" sldId="276"/>
            <ac:spMk id="28" creationId="{EFCDAC3C-4C61-4313-8C94-8569F6F57923}"/>
          </ac:spMkLst>
        </pc:spChg>
        <pc:spChg chg="add del mod">
          <ac:chgData name="A.MORIYAMA UREKA" userId="11b73b949d6476cb" providerId="LiveId" clId="{6393DBA0-5E73-DA40-94FC-C5D8E9FA6848}" dt="2023-09-09T02:25:12.846" v="3302" actId="6264"/>
          <ac:spMkLst>
            <pc:docMk/>
            <pc:sldMk cId="3795569936" sldId="276"/>
            <ac:spMk id="29" creationId="{0E69D492-0F66-63AE-1A69-FA62F3D43709}"/>
          </ac:spMkLst>
        </pc:spChg>
        <pc:spChg chg="add del mod">
          <ac:chgData name="A.MORIYAMA UREKA" userId="11b73b949d6476cb" providerId="LiveId" clId="{6393DBA0-5E73-DA40-94FC-C5D8E9FA6848}" dt="2023-09-09T02:07:11.936" v="3274" actId="6264"/>
          <ac:spMkLst>
            <pc:docMk/>
            <pc:sldMk cId="3795569936" sldId="276"/>
            <ac:spMk id="29" creationId="{43DBBE2C-94BB-B1A6-5D9D-41BF6F1FEA12}"/>
          </ac:spMkLst>
        </pc:spChg>
        <pc:spChg chg="add del mod">
          <ac:chgData name="A.MORIYAMA UREKA" userId="11b73b949d6476cb" providerId="LiveId" clId="{6393DBA0-5E73-DA40-94FC-C5D8E9FA6848}" dt="2023-09-09T02:07:11.936" v="3274" actId="6264"/>
          <ac:spMkLst>
            <pc:docMk/>
            <pc:sldMk cId="3795569936" sldId="276"/>
            <ac:spMk id="30" creationId="{CADD215A-5B4B-848F-674F-F2654091C7BD}"/>
          </ac:spMkLst>
        </pc:spChg>
        <pc:spChg chg="add del mod">
          <ac:chgData name="A.MORIYAMA UREKA" userId="11b73b949d6476cb" providerId="LiveId" clId="{6393DBA0-5E73-DA40-94FC-C5D8E9FA6848}" dt="2023-09-09T02:25:12.846" v="3302" actId="6264"/>
          <ac:spMkLst>
            <pc:docMk/>
            <pc:sldMk cId="3795569936" sldId="276"/>
            <ac:spMk id="30" creationId="{FC9AF3F7-4A23-A7A1-0580-1917A9487752}"/>
          </ac:spMkLst>
        </pc:spChg>
        <pc:spChg chg="add del mod">
          <ac:chgData name="A.MORIYAMA UREKA" userId="11b73b949d6476cb" providerId="LiveId" clId="{6393DBA0-5E73-DA40-94FC-C5D8E9FA6848}" dt="2023-09-09T02:07:11.936" v="3274" actId="6264"/>
          <ac:spMkLst>
            <pc:docMk/>
            <pc:sldMk cId="3795569936" sldId="276"/>
            <ac:spMk id="31" creationId="{5ECDB053-30B5-57E1-DAD0-AA82A4B4087B}"/>
          </ac:spMkLst>
        </pc:spChg>
        <pc:spChg chg="add del mod">
          <ac:chgData name="A.MORIYAMA UREKA" userId="11b73b949d6476cb" providerId="LiveId" clId="{6393DBA0-5E73-DA40-94FC-C5D8E9FA6848}" dt="2023-09-09T02:25:12.846" v="3302" actId="6264"/>
          <ac:spMkLst>
            <pc:docMk/>
            <pc:sldMk cId="3795569936" sldId="276"/>
            <ac:spMk id="31" creationId="{616BE334-8561-5E77-45E1-DB60BB452B38}"/>
          </ac:spMkLst>
        </pc:spChg>
        <pc:spChg chg="add mod ord">
          <ac:chgData name="A.MORIYAMA UREKA" userId="11b73b949d6476cb" providerId="LiveId" clId="{6393DBA0-5E73-DA40-94FC-C5D8E9FA6848}" dt="2023-09-11T05:49:32.104" v="5564" actId="6264"/>
          <ac:spMkLst>
            <pc:docMk/>
            <pc:sldMk cId="3795569936" sldId="276"/>
            <ac:spMk id="32" creationId="{B2BD3120-EEE7-0F30-F1F6-377F2FC9473C}"/>
          </ac:spMkLst>
        </pc:spChg>
        <pc:spChg chg="add del mod">
          <ac:chgData name="A.MORIYAMA UREKA" userId="11b73b949d6476cb" providerId="LiveId" clId="{6393DBA0-5E73-DA40-94FC-C5D8E9FA6848}" dt="2023-09-09T02:07:11.936" v="3274" actId="6264"/>
          <ac:spMkLst>
            <pc:docMk/>
            <pc:sldMk cId="3795569936" sldId="276"/>
            <ac:spMk id="32" creationId="{B35F16D7-51C0-A642-2139-6F63E67836F4}"/>
          </ac:spMkLst>
        </pc:spChg>
        <pc:spChg chg="add del mod">
          <ac:chgData name="A.MORIYAMA UREKA" userId="11b73b949d6476cb" providerId="LiveId" clId="{6393DBA0-5E73-DA40-94FC-C5D8E9FA6848}" dt="2023-09-11T05:49:30.761" v="5563" actId="6264"/>
          <ac:spMkLst>
            <pc:docMk/>
            <pc:sldMk cId="3795569936" sldId="276"/>
            <ac:spMk id="33" creationId="{863C954F-A46D-E1F4-CBC2-BC0D6A760E24}"/>
          </ac:spMkLst>
        </pc:spChg>
        <pc:spChg chg="add del mod">
          <ac:chgData name="A.MORIYAMA UREKA" userId="11b73b949d6476cb" providerId="LiveId" clId="{6393DBA0-5E73-DA40-94FC-C5D8E9FA6848}" dt="2023-09-11T05:49:30.761" v="5563" actId="6264"/>
          <ac:spMkLst>
            <pc:docMk/>
            <pc:sldMk cId="3795569936" sldId="276"/>
            <ac:spMk id="34" creationId="{0F9FC0A8-DE78-1FA1-8E54-155CCA205465}"/>
          </ac:spMkLst>
        </pc:spChg>
        <pc:spChg chg="add del mod">
          <ac:chgData name="A.MORIYAMA UREKA" userId="11b73b949d6476cb" providerId="LiveId" clId="{6393DBA0-5E73-DA40-94FC-C5D8E9FA6848}" dt="2023-09-11T05:49:30.761" v="5563" actId="6264"/>
          <ac:spMkLst>
            <pc:docMk/>
            <pc:sldMk cId="3795569936" sldId="276"/>
            <ac:spMk id="35" creationId="{C114B314-4BF0-62BE-310D-F0FC6A754428}"/>
          </ac:spMkLst>
        </pc:spChg>
        <pc:spChg chg="add del mod">
          <ac:chgData name="A.MORIYAMA UREKA" userId="11b73b949d6476cb" providerId="LiveId" clId="{6393DBA0-5E73-DA40-94FC-C5D8E9FA6848}" dt="2023-09-11T05:49:30.761" v="5563" actId="6264"/>
          <ac:spMkLst>
            <pc:docMk/>
            <pc:sldMk cId="3795569936" sldId="276"/>
            <ac:spMk id="36" creationId="{C2EE8FE5-9841-7F5D-FBCE-8BC82130BA6B}"/>
          </ac:spMkLst>
        </pc:spChg>
        <pc:spChg chg="add del mod">
          <ac:chgData name="A.MORIYAMA UREKA" userId="11b73b949d6476cb" providerId="LiveId" clId="{6393DBA0-5E73-DA40-94FC-C5D8E9FA6848}" dt="2023-09-11T05:49:30.761" v="5563" actId="6264"/>
          <ac:spMkLst>
            <pc:docMk/>
            <pc:sldMk cId="3795569936" sldId="276"/>
            <ac:spMk id="37" creationId="{B50A3C4E-8FA7-9634-2A50-8738EF0E5959}"/>
          </ac:spMkLst>
        </pc:spChg>
        <pc:spChg chg="add del mod">
          <ac:chgData name="A.MORIYAMA UREKA" userId="11b73b949d6476cb" providerId="LiveId" clId="{6393DBA0-5E73-DA40-94FC-C5D8E9FA6848}" dt="2023-09-11T05:49:30.761" v="5563" actId="6264"/>
          <ac:spMkLst>
            <pc:docMk/>
            <pc:sldMk cId="3795569936" sldId="276"/>
            <ac:spMk id="38" creationId="{570E3039-C9EE-1F78-06AE-8FEB593CA9E0}"/>
          </ac:spMkLst>
        </pc:spChg>
        <pc:spChg chg="add del mod">
          <ac:chgData name="A.MORIYAMA UREKA" userId="11b73b949d6476cb" providerId="LiveId" clId="{6393DBA0-5E73-DA40-94FC-C5D8E9FA6848}" dt="2023-09-11T05:49:30.761" v="5563" actId="6264"/>
          <ac:spMkLst>
            <pc:docMk/>
            <pc:sldMk cId="3795569936" sldId="276"/>
            <ac:spMk id="39" creationId="{3F365978-117F-E376-7421-95D7178311FF}"/>
          </ac:spMkLst>
        </pc:spChg>
        <pc:spChg chg="add del mod">
          <ac:chgData name="A.MORIYAMA UREKA" userId="11b73b949d6476cb" providerId="LiveId" clId="{6393DBA0-5E73-DA40-94FC-C5D8E9FA6848}" dt="2023-09-11T05:49:30.761" v="5563" actId="6264"/>
          <ac:spMkLst>
            <pc:docMk/>
            <pc:sldMk cId="3795569936" sldId="276"/>
            <ac:spMk id="40" creationId="{2957548F-A090-3615-C3BD-089E5555243E}"/>
          </ac:spMkLst>
        </pc:spChg>
        <pc:spChg chg="add del mod">
          <ac:chgData name="A.MORIYAMA UREKA" userId="11b73b949d6476cb" providerId="LiveId" clId="{6393DBA0-5E73-DA40-94FC-C5D8E9FA6848}" dt="2023-09-11T05:49:30.761" v="5563" actId="6264"/>
          <ac:spMkLst>
            <pc:docMk/>
            <pc:sldMk cId="3795569936" sldId="276"/>
            <ac:spMk id="41" creationId="{6F50AB06-504E-2BB6-5374-6059BF860C94}"/>
          </ac:spMkLst>
        </pc:spChg>
        <pc:spChg chg="add del mod">
          <ac:chgData name="A.MORIYAMA UREKA" userId="11b73b949d6476cb" providerId="LiveId" clId="{6393DBA0-5E73-DA40-94FC-C5D8E9FA6848}" dt="2023-09-11T05:49:30.761" v="5563" actId="6264"/>
          <ac:spMkLst>
            <pc:docMk/>
            <pc:sldMk cId="3795569936" sldId="276"/>
            <ac:spMk id="42" creationId="{FD6F80DF-4815-B261-417B-A9654A84271D}"/>
          </ac:spMkLst>
        </pc:spChg>
        <pc:spChg chg="add del mod">
          <ac:chgData name="A.MORIYAMA UREKA" userId="11b73b949d6476cb" providerId="LiveId" clId="{6393DBA0-5E73-DA40-94FC-C5D8E9FA6848}" dt="2023-09-11T05:49:30.761" v="5563" actId="6264"/>
          <ac:spMkLst>
            <pc:docMk/>
            <pc:sldMk cId="3795569936" sldId="276"/>
            <ac:spMk id="43" creationId="{1D8D4452-2AF1-5A2F-1260-7363A28E7A72}"/>
          </ac:spMkLst>
        </pc:spChg>
        <pc:spChg chg="add del mod">
          <ac:chgData name="A.MORIYAMA UREKA" userId="11b73b949d6476cb" providerId="LiveId" clId="{6393DBA0-5E73-DA40-94FC-C5D8E9FA6848}" dt="2023-09-11T05:49:32.104" v="5564" actId="6264"/>
          <ac:spMkLst>
            <pc:docMk/>
            <pc:sldMk cId="3795569936" sldId="276"/>
            <ac:spMk id="44" creationId="{11ADA547-8E73-DDC3-059A-518E69CD395B}"/>
          </ac:spMkLst>
        </pc:spChg>
        <pc:spChg chg="add del mod">
          <ac:chgData name="A.MORIYAMA UREKA" userId="11b73b949d6476cb" providerId="LiveId" clId="{6393DBA0-5E73-DA40-94FC-C5D8E9FA6848}" dt="2023-09-11T05:49:32.104" v="5564" actId="6264"/>
          <ac:spMkLst>
            <pc:docMk/>
            <pc:sldMk cId="3795569936" sldId="276"/>
            <ac:spMk id="45" creationId="{8B93B117-FE81-E967-5ECB-AE11AC1BB89D}"/>
          </ac:spMkLst>
        </pc:spChg>
        <pc:spChg chg="add del mod">
          <ac:chgData name="A.MORIYAMA UREKA" userId="11b73b949d6476cb" providerId="LiveId" clId="{6393DBA0-5E73-DA40-94FC-C5D8E9FA6848}" dt="2023-09-11T05:49:32.104" v="5564" actId="6264"/>
          <ac:spMkLst>
            <pc:docMk/>
            <pc:sldMk cId="3795569936" sldId="276"/>
            <ac:spMk id="46" creationId="{B94C4252-EB5D-5AEF-36D3-0022841E0B94}"/>
          </ac:spMkLst>
        </pc:spChg>
        <pc:spChg chg="add del mod">
          <ac:chgData name="A.MORIYAMA UREKA" userId="11b73b949d6476cb" providerId="LiveId" clId="{6393DBA0-5E73-DA40-94FC-C5D8E9FA6848}" dt="2023-09-11T05:49:32.104" v="5564" actId="6264"/>
          <ac:spMkLst>
            <pc:docMk/>
            <pc:sldMk cId="3795569936" sldId="276"/>
            <ac:spMk id="47" creationId="{BAD7D394-9236-C765-4635-29744F3F4ACC}"/>
          </ac:spMkLst>
        </pc:spChg>
        <pc:spChg chg="add del mod">
          <ac:chgData name="A.MORIYAMA UREKA" userId="11b73b949d6476cb" providerId="LiveId" clId="{6393DBA0-5E73-DA40-94FC-C5D8E9FA6848}" dt="2023-09-11T05:49:32.104" v="5564" actId="6264"/>
          <ac:spMkLst>
            <pc:docMk/>
            <pc:sldMk cId="3795569936" sldId="276"/>
            <ac:spMk id="48" creationId="{885E280F-51D3-3E64-07EE-9D9C7093AED7}"/>
          </ac:spMkLst>
        </pc:spChg>
        <pc:spChg chg="add del mod">
          <ac:chgData name="A.MORIYAMA UREKA" userId="11b73b949d6476cb" providerId="LiveId" clId="{6393DBA0-5E73-DA40-94FC-C5D8E9FA6848}" dt="2023-09-11T05:49:32.104" v="5564" actId="6264"/>
          <ac:spMkLst>
            <pc:docMk/>
            <pc:sldMk cId="3795569936" sldId="276"/>
            <ac:spMk id="49" creationId="{73354D77-F494-A75A-9655-7008A5CB0509}"/>
          </ac:spMkLst>
        </pc:spChg>
        <pc:spChg chg="add del mod">
          <ac:chgData name="A.MORIYAMA UREKA" userId="11b73b949d6476cb" providerId="LiveId" clId="{6393DBA0-5E73-DA40-94FC-C5D8E9FA6848}" dt="2023-09-11T05:49:32.104" v="5564" actId="6264"/>
          <ac:spMkLst>
            <pc:docMk/>
            <pc:sldMk cId="3795569936" sldId="276"/>
            <ac:spMk id="50" creationId="{0EC31218-3818-44EC-EC91-03CDA7E5AED2}"/>
          </ac:spMkLst>
        </pc:spChg>
        <pc:spChg chg="add del mod">
          <ac:chgData name="A.MORIYAMA UREKA" userId="11b73b949d6476cb" providerId="LiveId" clId="{6393DBA0-5E73-DA40-94FC-C5D8E9FA6848}" dt="2023-09-11T05:49:32.104" v="5564" actId="6264"/>
          <ac:spMkLst>
            <pc:docMk/>
            <pc:sldMk cId="3795569936" sldId="276"/>
            <ac:spMk id="51" creationId="{F6454BA5-9484-F1BD-F801-9A52DAD0EEC8}"/>
          </ac:spMkLst>
        </pc:spChg>
        <pc:spChg chg="add del mod">
          <ac:chgData name="A.MORIYAMA UREKA" userId="11b73b949d6476cb" providerId="LiveId" clId="{6393DBA0-5E73-DA40-94FC-C5D8E9FA6848}" dt="2023-09-11T05:49:32.104" v="5564" actId="6264"/>
          <ac:spMkLst>
            <pc:docMk/>
            <pc:sldMk cId="3795569936" sldId="276"/>
            <ac:spMk id="52" creationId="{DBCB7AD2-3AB3-8A46-9399-03B8D9510DF3}"/>
          </ac:spMkLst>
        </pc:spChg>
        <pc:spChg chg="add del mod">
          <ac:chgData name="A.MORIYAMA UREKA" userId="11b73b949d6476cb" providerId="LiveId" clId="{6393DBA0-5E73-DA40-94FC-C5D8E9FA6848}" dt="2023-09-11T05:49:32.104" v="5564" actId="6264"/>
          <ac:spMkLst>
            <pc:docMk/>
            <pc:sldMk cId="3795569936" sldId="276"/>
            <ac:spMk id="53" creationId="{E3656F11-0F83-BFAB-088F-BD9C255A1354}"/>
          </ac:spMkLst>
        </pc:spChg>
        <pc:spChg chg="add del mod">
          <ac:chgData name="A.MORIYAMA UREKA" userId="11b73b949d6476cb" providerId="LiveId" clId="{6393DBA0-5E73-DA40-94FC-C5D8E9FA6848}" dt="2023-09-11T05:49:32.104" v="5564" actId="6264"/>
          <ac:spMkLst>
            <pc:docMk/>
            <pc:sldMk cId="3795569936" sldId="276"/>
            <ac:spMk id="54" creationId="{19D338DD-EBB8-3B0E-F3FC-2804D819A019}"/>
          </ac:spMkLst>
        </pc:spChg>
      </pc:sldChg>
      <pc:sldChg chg="addSp delSp modSp mod ord chgLayout">
        <pc:chgData name="A.MORIYAMA UREKA" userId="11b73b949d6476cb" providerId="LiveId" clId="{6393DBA0-5E73-DA40-94FC-C5D8E9FA6848}" dt="2023-09-11T05:49:32.104" v="5564" actId="6264"/>
        <pc:sldMkLst>
          <pc:docMk/>
          <pc:sldMk cId="1993748869" sldId="277"/>
        </pc:sldMkLst>
        <pc:spChg chg="mod ord">
          <ac:chgData name="A.MORIYAMA UREKA" userId="11b73b949d6476cb" providerId="LiveId" clId="{6393DBA0-5E73-DA40-94FC-C5D8E9FA6848}" dt="2023-09-11T05:49:32.104" v="5564" actId="6264"/>
          <ac:spMkLst>
            <pc:docMk/>
            <pc:sldMk cId="1993748869" sldId="277"/>
            <ac:spMk id="2" creationId="{D1EF7EBB-F939-EB60-26E6-F0975129AACE}"/>
          </ac:spMkLst>
        </pc:spChg>
        <pc:spChg chg="mod ord">
          <ac:chgData name="A.MORIYAMA UREKA" userId="11b73b949d6476cb" providerId="LiveId" clId="{6393DBA0-5E73-DA40-94FC-C5D8E9FA6848}" dt="2023-09-11T05:49:32.104" v="5564" actId="6264"/>
          <ac:spMkLst>
            <pc:docMk/>
            <pc:sldMk cId="1993748869" sldId="277"/>
            <ac:spMk id="3" creationId="{5B134AAE-3855-1F5C-C1AB-1F4D86C8C0B5}"/>
          </ac:spMkLst>
        </pc:spChg>
        <pc:spChg chg="mod ord">
          <ac:chgData name="A.MORIYAMA UREKA" userId="11b73b949d6476cb" providerId="LiveId" clId="{6393DBA0-5E73-DA40-94FC-C5D8E9FA6848}" dt="2023-09-11T05:49:32.104" v="5564" actId="6264"/>
          <ac:spMkLst>
            <pc:docMk/>
            <pc:sldMk cId="1993748869" sldId="277"/>
            <ac:spMk id="4" creationId="{9E8DE7C1-C44B-71CD-DD18-B4EDA977561B}"/>
          </ac:spMkLst>
        </pc:spChg>
        <pc:spChg chg="mod ord">
          <ac:chgData name="A.MORIYAMA UREKA" userId="11b73b949d6476cb" providerId="LiveId" clId="{6393DBA0-5E73-DA40-94FC-C5D8E9FA6848}" dt="2023-09-11T05:49:32.104" v="5564" actId="6264"/>
          <ac:spMkLst>
            <pc:docMk/>
            <pc:sldMk cId="1993748869" sldId="277"/>
            <ac:spMk id="5" creationId="{CAE4AA93-869F-9DB1-175A-91ACAD860ADD}"/>
          </ac:spMkLst>
        </pc:spChg>
        <pc:spChg chg="mod ord">
          <ac:chgData name="A.MORIYAMA UREKA" userId="11b73b949d6476cb" providerId="LiveId" clId="{6393DBA0-5E73-DA40-94FC-C5D8E9FA6848}" dt="2023-09-11T05:49:32.104" v="5564" actId="6264"/>
          <ac:spMkLst>
            <pc:docMk/>
            <pc:sldMk cId="1993748869" sldId="277"/>
            <ac:spMk id="6" creationId="{7870D02B-EBDB-0B3D-F634-23D0196C23EA}"/>
          </ac:spMkLst>
        </pc:spChg>
        <pc:spChg chg="mod ord">
          <ac:chgData name="A.MORIYAMA UREKA" userId="11b73b949d6476cb" providerId="LiveId" clId="{6393DBA0-5E73-DA40-94FC-C5D8E9FA6848}" dt="2023-09-11T05:49:32.104" v="5564" actId="6264"/>
          <ac:spMkLst>
            <pc:docMk/>
            <pc:sldMk cId="1993748869" sldId="277"/>
            <ac:spMk id="7" creationId="{13F1E7AF-DEE7-1BEE-FA58-5F16921A3BFB}"/>
          </ac:spMkLst>
        </pc:spChg>
        <pc:spChg chg="mod ord">
          <ac:chgData name="A.MORIYAMA UREKA" userId="11b73b949d6476cb" providerId="LiveId" clId="{6393DBA0-5E73-DA40-94FC-C5D8E9FA6848}" dt="2023-09-11T05:49:32.104" v="5564" actId="6264"/>
          <ac:spMkLst>
            <pc:docMk/>
            <pc:sldMk cId="1993748869" sldId="277"/>
            <ac:spMk id="8" creationId="{EC6E7EE6-869B-1910-35AB-E141BF989C36}"/>
          </ac:spMkLst>
        </pc:spChg>
        <pc:spChg chg="mod ord">
          <ac:chgData name="A.MORIYAMA UREKA" userId="11b73b949d6476cb" providerId="LiveId" clId="{6393DBA0-5E73-DA40-94FC-C5D8E9FA6848}" dt="2023-09-11T05:49:32.104" v="5564" actId="6264"/>
          <ac:spMkLst>
            <pc:docMk/>
            <pc:sldMk cId="1993748869" sldId="277"/>
            <ac:spMk id="9" creationId="{9DE1DC77-CB20-77F4-CCE2-2D4309DD204E}"/>
          </ac:spMkLst>
        </pc:spChg>
        <pc:spChg chg="mod ord">
          <ac:chgData name="A.MORIYAMA UREKA" userId="11b73b949d6476cb" providerId="LiveId" clId="{6393DBA0-5E73-DA40-94FC-C5D8E9FA6848}" dt="2023-09-11T05:49:32.104" v="5564" actId="6264"/>
          <ac:spMkLst>
            <pc:docMk/>
            <pc:sldMk cId="1993748869" sldId="277"/>
            <ac:spMk id="10" creationId="{86CB41E9-1FEA-D1EE-D335-112514D5B078}"/>
          </ac:spMkLst>
        </pc:spChg>
        <pc:spChg chg="mod ord">
          <ac:chgData name="A.MORIYAMA UREKA" userId="11b73b949d6476cb" providerId="LiveId" clId="{6393DBA0-5E73-DA40-94FC-C5D8E9FA6848}" dt="2023-09-11T05:49:32.104" v="5564" actId="6264"/>
          <ac:spMkLst>
            <pc:docMk/>
            <pc:sldMk cId="1993748869" sldId="277"/>
            <ac:spMk id="11" creationId="{EE7D99FB-96E3-174B-4A91-97D330040087}"/>
          </ac:spMkLst>
        </pc:spChg>
        <pc:spChg chg="add del mod">
          <ac:chgData name="A.MORIYAMA UREKA" userId="11b73b949d6476cb" providerId="LiveId" clId="{6393DBA0-5E73-DA40-94FC-C5D8E9FA6848}" dt="2023-09-09T02:25:11.922" v="3301" actId="6264"/>
          <ac:spMkLst>
            <pc:docMk/>
            <pc:sldMk cId="1993748869" sldId="277"/>
            <ac:spMk id="12" creationId="{0021DAEA-D982-2814-A0CF-D1FD6CD14338}"/>
          </ac:spMkLst>
        </pc:spChg>
        <pc:spChg chg="del">
          <ac:chgData name="A.MORIYAMA UREKA" userId="11b73b949d6476cb" providerId="LiveId" clId="{6393DBA0-5E73-DA40-94FC-C5D8E9FA6848}" dt="2023-09-09T02:05:28.117" v="3252" actId="478"/>
          <ac:spMkLst>
            <pc:docMk/>
            <pc:sldMk cId="1993748869" sldId="277"/>
            <ac:spMk id="12" creationId="{F5B95619-29E9-0F10-622C-2BD7CA67572C}"/>
          </ac:spMkLst>
        </pc:spChg>
        <pc:spChg chg="add del mod">
          <ac:chgData name="A.MORIYAMA UREKA" userId="11b73b949d6476cb" providerId="LiveId" clId="{6393DBA0-5E73-DA40-94FC-C5D8E9FA6848}" dt="2023-09-09T02:06:44.641" v="3272" actId="6264"/>
          <ac:spMkLst>
            <pc:docMk/>
            <pc:sldMk cId="1993748869" sldId="277"/>
            <ac:spMk id="13" creationId="{0702A0AD-AB02-5E92-4352-314B8357B80E}"/>
          </ac:spMkLst>
        </pc:spChg>
        <pc:spChg chg="add del mod">
          <ac:chgData name="A.MORIYAMA UREKA" userId="11b73b949d6476cb" providerId="LiveId" clId="{6393DBA0-5E73-DA40-94FC-C5D8E9FA6848}" dt="2023-09-09T02:25:11.922" v="3301" actId="6264"/>
          <ac:spMkLst>
            <pc:docMk/>
            <pc:sldMk cId="1993748869" sldId="277"/>
            <ac:spMk id="13" creationId="{2D79883D-1C97-7755-1681-FD219E66404C}"/>
          </ac:spMkLst>
        </pc:spChg>
        <pc:spChg chg="add del mod">
          <ac:chgData name="A.MORIYAMA UREKA" userId="11b73b949d6476cb" providerId="LiveId" clId="{6393DBA0-5E73-DA40-94FC-C5D8E9FA6848}" dt="2023-09-09T02:25:11.922" v="3301" actId="6264"/>
          <ac:spMkLst>
            <pc:docMk/>
            <pc:sldMk cId="1993748869" sldId="277"/>
            <ac:spMk id="14" creationId="{B5D67C41-3501-FE6E-2CC6-AF6DE32B30C1}"/>
          </ac:spMkLst>
        </pc:spChg>
        <pc:spChg chg="add del mod">
          <ac:chgData name="A.MORIYAMA UREKA" userId="11b73b949d6476cb" providerId="LiveId" clId="{6393DBA0-5E73-DA40-94FC-C5D8E9FA6848}" dt="2023-09-09T02:06:44.641" v="3272" actId="6264"/>
          <ac:spMkLst>
            <pc:docMk/>
            <pc:sldMk cId="1993748869" sldId="277"/>
            <ac:spMk id="14" creationId="{F418CDCD-253F-DCD7-1793-71FA7725E566}"/>
          </ac:spMkLst>
        </pc:spChg>
        <pc:spChg chg="add del mod">
          <ac:chgData name="A.MORIYAMA UREKA" userId="11b73b949d6476cb" providerId="LiveId" clId="{6393DBA0-5E73-DA40-94FC-C5D8E9FA6848}" dt="2023-09-09T02:25:11.922" v="3301" actId="6264"/>
          <ac:spMkLst>
            <pc:docMk/>
            <pc:sldMk cId="1993748869" sldId="277"/>
            <ac:spMk id="15" creationId="{AA6BF397-AB14-3A1F-7DC3-87E15511F747}"/>
          </ac:spMkLst>
        </pc:spChg>
        <pc:spChg chg="add del mod">
          <ac:chgData name="A.MORIYAMA UREKA" userId="11b73b949d6476cb" providerId="LiveId" clId="{6393DBA0-5E73-DA40-94FC-C5D8E9FA6848}" dt="2023-09-09T02:06:44.641" v="3272" actId="6264"/>
          <ac:spMkLst>
            <pc:docMk/>
            <pc:sldMk cId="1993748869" sldId="277"/>
            <ac:spMk id="15" creationId="{FB54D3DE-CABA-7A6F-8525-849858B4D261}"/>
          </ac:spMkLst>
        </pc:spChg>
        <pc:spChg chg="add del mod">
          <ac:chgData name="A.MORIYAMA UREKA" userId="11b73b949d6476cb" providerId="LiveId" clId="{6393DBA0-5E73-DA40-94FC-C5D8E9FA6848}" dt="2023-09-09T02:25:11.922" v="3301" actId="6264"/>
          <ac:spMkLst>
            <pc:docMk/>
            <pc:sldMk cId="1993748869" sldId="277"/>
            <ac:spMk id="16" creationId="{6C5F360D-8CC0-FEC9-0500-962D8E848F7D}"/>
          </ac:spMkLst>
        </pc:spChg>
        <pc:spChg chg="add del mod">
          <ac:chgData name="A.MORIYAMA UREKA" userId="11b73b949d6476cb" providerId="LiveId" clId="{6393DBA0-5E73-DA40-94FC-C5D8E9FA6848}" dt="2023-09-09T02:06:44.641" v="3272" actId="6264"/>
          <ac:spMkLst>
            <pc:docMk/>
            <pc:sldMk cId="1993748869" sldId="277"/>
            <ac:spMk id="16" creationId="{CF95BFCF-BC43-6B1A-2B36-66031CBBAE9C}"/>
          </ac:spMkLst>
        </pc:spChg>
        <pc:spChg chg="add del mod">
          <ac:chgData name="A.MORIYAMA UREKA" userId="11b73b949d6476cb" providerId="LiveId" clId="{6393DBA0-5E73-DA40-94FC-C5D8E9FA6848}" dt="2023-09-09T02:25:11.922" v="3301" actId="6264"/>
          <ac:spMkLst>
            <pc:docMk/>
            <pc:sldMk cId="1993748869" sldId="277"/>
            <ac:spMk id="17" creationId="{2E6C2779-86F9-1101-A1C0-02C55019E3D9}"/>
          </ac:spMkLst>
        </pc:spChg>
        <pc:spChg chg="add del mod">
          <ac:chgData name="A.MORIYAMA UREKA" userId="11b73b949d6476cb" providerId="LiveId" clId="{6393DBA0-5E73-DA40-94FC-C5D8E9FA6848}" dt="2023-09-09T02:06:44.641" v="3272" actId="6264"/>
          <ac:spMkLst>
            <pc:docMk/>
            <pc:sldMk cId="1993748869" sldId="277"/>
            <ac:spMk id="17" creationId="{94F7C6D0-739C-6640-39A3-BFCAF40C01D3}"/>
          </ac:spMkLst>
        </pc:spChg>
        <pc:spChg chg="add del mod">
          <ac:chgData name="A.MORIYAMA UREKA" userId="11b73b949d6476cb" providerId="LiveId" clId="{6393DBA0-5E73-DA40-94FC-C5D8E9FA6848}" dt="2023-09-09T02:25:11.922" v="3301" actId="6264"/>
          <ac:spMkLst>
            <pc:docMk/>
            <pc:sldMk cId="1993748869" sldId="277"/>
            <ac:spMk id="18" creationId="{48D3C4EC-D247-4580-CD11-0D65C5334372}"/>
          </ac:spMkLst>
        </pc:spChg>
        <pc:spChg chg="add del mod">
          <ac:chgData name="A.MORIYAMA UREKA" userId="11b73b949d6476cb" providerId="LiveId" clId="{6393DBA0-5E73-DA40-94FC-C5D8E9FA6848}" dt="2023-09-09T02:06:44.641" v="3272" actId="6264"/>
          <ac:spMkLst>
            <pc:docMk/>
            <pc:sldMk cId="1993748869" sldId="277"/>
            <ac:spMk id="18" creationId="{E5ACE4DC-7903-31E0-3A7B-FB19C3C8E590}"/>
          </ac:spMkLst>
        </pc:spChg>
        <pc:spChg chg="add del mod">
          <ac:chgData name="A.MORIYAMA UREKA" userId="11b73b949d6476cb" providerId="LiveId" clId="{6393DBA0-5E73-DA40-94FC-C5D8E9FA6848}" dt="2023-09-09T02:06:44.641" v="3272" actId="6264"/>
          <ac:spMkLst>
            <pc:docMk/>
            <pc:sldMk cId="1993748869" sldId="277"/>
            <ac:spMk id="19" creationId="{E2B580E8-3C68-CEE7-9EF0-ED4045597B4B}"/>
          </ac:spMkLst>
        </pc:spChg>
        <pc:spChg chg="add del mod">
          <ac:chgData name="A.MORIYAMA UREKA" userId="11b73b949d6476cb" providerId="LiveId" clId="{6393DBA0-5E73-DA40-94FC-C5D8E9FA6848}" dt="2023-09-09T02:25:11.922" v="3301" actId="6264"/>
          <ac:spMkLst>
            <pc:docMk/>
            <pc:sldMk cId="1993748869" sldId="277"/>
            <ac:spMk id="19" creationId="{FD80267E-F034-FC48-E350-4A8457E062F3}"/>
          </ac:spMkLst>
        </pc:spChg>
        <pc:spChg chg="add del mod">
          <ac:chgData name="A.MORIYAMA UREKA" userId="11b73b949d6476cb" providerId="LiveId" clId="{6393DBA0-5E73-DA40-94FC-C5D8E9FA6848}" dt="2023-09-09T02:25:11.922" v="3301" actId="6264"/>
          <ac:spMkLst>
            <pc:docMk/>
            <pc:sldMk cId="1993748869" sldId="277"/>
            <ac:spMk id="20" creationId="{A28338FD-1B72-2DD2-5429-DB4F65E6A622}"/>
          </ac:spMkLst>
        </pc:spChg>
        <pc:spChg chg="add del mod">
          <ac:chgData name="A.MORIYAMA UREKA" userId="11b73b949d6476cb" providerId="LiveId" clId="{6393DBA0-5E73-DA40-94FC-C5D8E9FA6848}" dt="2023-09-09T02:06:44.641" v="3272" actId="6264"/>
          <ac:spMkLst>
            <pc:docMk/>
            <pc:sldMk cId="1993748869" sldId="277"/>
            <ac:spMk id="20" creationId="{DCD131F2-F1CE-0F5D-ACA7-0C3A28119BF6}"/>
          </ac:spMkLst>
        </pc:spChg>
        <pc:spChg chg="add del mod">
          <ac:chgData name="A.MORIYAMA UREKA" userId="11b73b949d6476cb" providerId="LiveId" clId="{6393DBA0-5E73-DA40-94FC-C5D8E9FA6848}" dt="2023-09-09T02:06:44.641" v="3272" actId="6264"/>
          <ac:spMkLst>
            <pc:docMk/>
            <pc:sldMk cId="1993748869" sldId="277"/>
            <ac:spMk id="21" creationId="{6863AE2C-F605-CAA6-3600-36DAFF53451C}"/>
          </ac:spMkLst>
        </pc:spChg>
        <pc:spChg chg="add del mod">
          <ac:chgData name="A.MORIYAMA UREKA" userId="11b73b949d6476cb" providerId="LiveId" clId="{6393DBA0-5E73-DA40-94FC-C5D8E9FA6848}" dt="2023-09-09T02:25:11.922" v="3301" actId="6264"/>
          <ac:spMkLst>
            <pc:docMk/>
            <pc:sldMk cId="1993748869" sldId="277"/>
            <ac:spMk id="21" creationId="{F35DB9AB-6C6F-CF93-38C7-EE61C19A1155}"/>
          </ac:spMkLst>
        </pc:spChg>
        <pc:spChg chg="add del mod">
          <ac:chgData name="A.MORIYAMA UREKA" userId="11b73b949d6476cb" providerId="LiveId" clId="{6393DBA0-5E73-DA40-94FC-C5D8E9FA6848}" dt="2023-09-09T02:06:44.641" v="3272" actId="6264"/>
          <ac:spMkLst>
            <pc:docMk/>
            <pc:sldMk cId="1993748869" sldId="277"/>
            <ac:spMk id="22" creationId="{4CDE4F2C-0CC9-273A-E070-F07826084169}"/>
          </ac:spMkLst>
        </pc:spChg>
        <pc:spChg chg="add del mod">
          <ac:chgData name="A.MORIYAMA UREKA" userId="11b73b949d6476cb" providerId="LiveId" clId="{6393DBA0-5E73-DA40-94FC-C5D8E9FA6848}" dt="2023-09-09T02:25:12.846" v="3302" actId="6264"/>
          <ac:spMkLst>
            <pc:docMk/>
            <pc:sldMk cId="1993748869" sldId="277"/>
            <ac:spMk id="22" creationId="{6EFF8630-F350-5377-AFFA-EC6A3F6241CB}"/>
          </ac:spMkLst>
        </pc:spChg>
        <pc:spChg chg="add del mod">
          <ac:chgData name="A.MORIYAMA UREKA" userId="11b73b949d6476cb" providerId="LiveId" clId="{6393DBA0-5E73-DA40-94FC-C5D8E9FA6848}" dt="2023-09-09T02:25:12.846" v="3302" actId="6264"/>
          <ac:spMkLst>
            <pc:docMk/>
            <pc:sldMk cId="1993748869" sldId="277"/>
            <ac:spMk id="23" creationId="{17EC115F-A96A-2B2B-D4E1-23D8ABC42CAF}"/>
          </ac:spMkLst>
        </pc:spChg>
        <pc:spChg chg="add del mod">
          <ac:chgData name="A.MORIYAMA UREKA" userId="11b73b949d6476cb" providerId="LiveId" clId="{6393DBA0-5E73-DA40-94FC-C5D8E9FA6848}" dt="2023-09-09T02:07:11.936" v="3274" actId="6264"/>
          <ac:spMkLst>
            <pc:docMk/>
            <pc:sldMk cId="1993748869" sldId="277"/>
            <ac:spMk id="23" creationId="{628FC571-9402-AC19-D05C-43A53E53D6F2}"/>
          </ac:spMkLst>
        </pc:spChg>
        <pc:spChg chg="add del mod">
          <ac:chgData name="A.MORIYAMA UREKA" userId="11b73b949d6476cb" providerId="LiveId" clId="{6393DBA0-5E73-DA40-94FC-C5D8E9FA6848}" dt="2023-09-09T02:07:11.936" v="3274" actId="6264"/>
          <ac:spMkLst>
            <pc:docMk/>
            <pc:sldMk cId="1993748869" sldId="277"/>
            <ac:spMk id="24" creationId="{0612A742-2992-F763-A3CD-2D761AFF0D05}"/>
          </ac:spMkLst>
        </pc:spChg>
        <pc:spChg chg="add del mod">
          <ac:chgData name="A.MORIYAMA UREKA" userId="11b73b949d6476cb" providerId="LiveId" clId="{6393DBA0-5E73-DA40-94FC-C5D8E9FA6848}" dt="2023-09-09T02:25:12.846" v="3302" actId="6264"/>
          <ac:spMkLst>
            <pc:docMk/>
            <pc:sldMk cId="1993748869" sldId="277"/>
            <ac:spMk id="24" creationId="{86570824-5BA5-DD97-FD89-3996F925E0C7}"/>
          </ac:spMkLst>
        </pc:spChg>
        <pc:spChg chg="add del mod">
          <ac:chgData name="A.MORIYAMA UREKA" userId="11b73b949d6476cb" providerId="LiveId" clId="{6393DBA0-5E73-DA40-94FC-C5D8E9FA6848}" dt="2023-09-09T02:07:11.936" v="3274" actId="6264"/>
          <ac:spMkLst>
            <pc:docMk/>
            <pc:sldMk cId="1993748869" sldId="277"/>
            <ac:spMk id="25" creationId="{9BA646FB-C666-3B1E-74CF-D7148BBA85E7}"/>
          </ac:spMkLst>
        </pc:spChg>
        <pc:spChg chg="add del mod">
          <ac:chgData name="A.MORIYAMA UREKA" userId="11b73b949d6476cb" providerId="LiveId" clId="{6393DBA0-5E73-DA40-94FC-C5D8E9FA6848}" dt="2023-09-09T02:25:12.846" v="3302" actId="6264"/>
          <ac:spMkLst>
            <pc:docMk/>
            <pc:sldMk cId="1993748869" sldId="277"/>
            <ac:spMk id="25" creationId="{CBFC5140-4E1B-E74E-CCE0-4768EA4775CF}"/>
          </ac:spMkLst>
        </pc:spChg>
        <pc:spChg chg="add del mod">
          <ac:chgData name="A.MORIYAMA UREKA" userId="11b73b949d6476cb" providerId="LiveId" clId="{6393DBA0-5E73-DA40-94FC-C5D8E9FA6848}" dt="2023-09-09T02:25:12.846" v="3302" actId="6264"/>
          <ac:spMkLst>
            <pc:docMk/>
            <pc:sldMk cId="1993748869" sldId="277"/>
            <ac:spMk id="26" creationId="{64380822-1BEE-1DCC-5023-31950AEE32AF}"/>
          </ac:spMkLst>
        </pc:spChg>
        <pc:spChg chg="add del mod">
          <ac:chgData name="A.MORIYAMA UREKA" userId="11b73b949d6476cb" providerId="LiveId" clId="{6393DBA0-5E73-DA40-94FC-C5D8E9FA6848}" dt="2023-09-09T02:07:11.936" v="3274" actId="6264"/>
          <ac:spMkLst>
            <pc:docMk/>
            <pc:sldMk cId="1993748869" sldId="277"/>
            <ac:spMk id="26" creationId="{BBAB63B0-F800-784A-D222-85FEF3822CC3}"/>
          </ac:spMkLst>
        </pc:spChg>
        <pc:spChg chg="add del mod">
          <ac:chgData name="A.MORIYAMA UREKA" userId="11b73b949d6476cb" providerId="LiveId" clId="{6393DBA0-5E73-DA40-94FC-C5D8E9FA6848}" dt="2023-09-09T02:07:11.936" v="3274" actId="6264"/>
          <ac:spMkLst>
            <pc:docMk/>
            <pc:sldMk cId="1993748869" sldId="277"/>
            <ac:spMk id="27" creationId="{730F307F-107B-7339-CDFE-E1DFEDA126D2}"/>
          </ac:spMkLst>
        </pc:spChg>
        <pc:spChg chg="add del mod">
          <ac:chgData name="A.MORIYAMA UREKA" userId="11b73b949d6476cb" providerId="LiveId" clId="{6393DBA0-5E73-DA40-94FC-C5D8E9FA6848}" dt="2023-09-09T02:25:12.846" v="3302" actId="6264"/>
          <ac:spMkLst>
            <pc:docMk/>
            <pc:sldMk cId="1993748869" sldId="277"/>
            <ac:spMk id="27" creationId="{FD466286-927C-D2D9-2C40-30D90925391C}"/>
          </ac:spMkLst>
        </pc:spChg>
        <pc:spChg chg="add del mod">
          <ac:chgData name="A.MORIYAMA UREKA" userId="11b73b949d6476cb" providerId="LiveId" clId="{6393DBA0-5E73-DA40-94FC-C5D8E9FA6848}" dt="2023-09-09T02:25:12.846" v="3302" actId="6264"/>
          <ac:spMkLst>
            <pc:docMk/>
            <pc:sldMk cId="1993748869" sldId="277"/>
            <ac:spMk id="28" creationId="{E14744FD-6251-B70A-2E42-03CD01711490}"/>
          </ac:spMkLst>
        </pc:spChg>
        <pc:spChg chg="add del mod">
          <ac:chgData name="A.MORIYAMA UREKA" userId="11b73b949d6476cb" providerId="LiveId" clId="{6393DBA0-5E73-DA40-94FC-C5D8E9FA6848}" dt="2023-09-09T02:07:11.936" v="3274" actId="6264"/>
          <ac:spMkLst>
            <pc:docMk/>
            <pc:sldMk cId="1993748869" sldId="277"/>
            <ac:spMk id="28" creationId="{E5712CF0-B333-5D49-7F86-9BA2659D77EA}"/>
          </ac:spMkLst>
        </pc:spChg>
        <pc:spChg chg="add del mod">
          <ac:chgData name="A.MORIYAMA UREKA" userId="11b73b949d6476cb" providerId="LiveId" clId="{6393DBA0-5E73-DA40-94FC-C5D8E9FA6848}" dt="2023-09-09T02:25:12.846" v="3302" actId="6264"/>
          <ac:spMkLst>
            <pc:docMk/>
            <pc:sldMk cId="1993748869" sldId="277"/>
            <ac:spMk id="29" creationId="{7CEDAB08-9A76-7583-60C9-6DA45A7CAD7D}"/>
          </ac:spMkLst>
        </pc:spChg>
        <pc:spChg chg="add del mod">
          <ac:chgData name="A.MORIYAMA UREKA" userId="11b73b949d6476cb" providerId="LiveId" clId="{6393DBA0-5E73-DA40-94FC-C5D8E9FA6848}" dt="2023-09-09T02:07:11.936" v="3274" actId="6264"/>
          <ac:spMkLst>
            <pc:docMk/>
            <pc:sldMk cId="1993748869" sldId="277"/>
            <ac:spMk id="29" creationId="{A849848C-E286-ECA0-498D-0D9A3AB0F06E}"/>
          </ac:spMkLst>
        </pc:spChg>
        <pc:spChg chg="add del mod">
          <ac:chgData name="A.MORIYAMA UREKA" userId="11b73b949d6476cb" providerId="LiveId" clId="{6393DBA0-5E73-DA40-94FC-C5D8E9FA6848}" dt="2023-09-09T02:07:11.936" v="3274" actId="6264"/>
          <ac:spMkLst>
            <pc:docMk/>
            <pc:sldMk cId="1993748869" sldId="277"/>
            <ac:spMk id="30" creationId="{05CBF6EE-2C64-32A9-6769-DE58FA9EBBEA}"/>
          </ac:spMkLst>
        </pc:spChg>
        <pc:spChg chg="add del mod">
          <ac:chgData name="A.MORIYAMA UREKA" userId="11b73b949d6476cb" providerId="LiveId" clId="{6393DBA0-5E73-DA40-94FC-C5D8E9FA6848}" dt="2023-09-09T02:25:12.846" v="3302" actId="6264"/>
          <ac:spMkLst>
            <pc:docMk/>
            <pc:sldMk cId="1993748869" sldId="277"/>
            <ac:spMk id="30" creationId="{21678CC3-1BDA-0A40-1E23-A4B11C39B4BF}"/>
          </ac:spMkLst>
        </pc:spChg>
        <pc:spChg chg="add del mod">
          <ac:chgData name="A.MORIYAMA UREKA" userId="11b73b949d6476cb" providerId="LiveId" clId="{6393DBA0-5E73-DA40-94FC-C5D8E9FA6848}" dt="2023-09-09T02:25:12.846" v="3302" actId="6264"/>
          <ac:spMkLst>
            <pc:docMk/>
            <pc:sldMk cId="1993748869" sldId="277"/>
            <ac:spMk id="31" creationId="{2D52F8EF-F542-F41B-331E-2B28C2C2FC9D}"/>
          </ac:spMkLst>
        </pc:spChg>
        <pc:spChg chg="add del mod">
          <ac:chgData name="A.MORIYAMA UREKA" userId="11b73b949d6476cb" providerId="LiveId" clId="{6393DBA0-5E73-DA40-94FC-C5D8E9FA6848}" dt="2023-09-09T02:07:11.936" v="3274" actId="6264"/>
          <ac:spMkLst>
            <pc:docMk/>
            <pc:sldMk cId="1993748869" sldId="277"/>
            <ac:spMk id="31" creationId="{6287A973-9067-7B28-1559-5E9E5F86019B}"/>
          </ac:spMkLst>
        </pc:spChg>
        <pc:spChg chg="add mod ord">
          <ac:chgData name="A.MORIYAMA UREKA" userId="11b73b949d6476cb" providerId="LiveId" clId="{6393DBA0-5E73-DA40-94FC-C5D8E9FA6848}" dt="2023-09-11T05:49:32.104" v="5564" actId="6264"/>
          <ac:spMkLst>
            <pc:docMk/>
            <pc:sldMk cId="1993748869" sldId="277"/>
            <ac:spMk id="32" creationId="{834967F5-0417-AE44-E6E8-F8E816DF8C1F}"/>
          </ac:spMkLst>
        </pc:spChg>
        <pc:spChg chg="add del mod">
          <ac:chgData name="A.MORIYAMA UREKA" userId="11b73b949d6476cb" providerId="LiveId" clId="{6393DBA0-5E73-DA40-94FC-C5D8E9FA6848}" dt="2023-09-09T02:07:11.936" v="3274" actId="6264"/>
          <ac:spMkLst>
            <pc:docMk/>
            <pc:sldMk cId="1993748869" sldId="277"/>
            <ac:spMk id="32" creationId="{F91C38B0-FDA7-9848-C29D-69EA823EAEA9}"/>
          </ac:spMkLst>
        </pc:spChg>
        <pc:spChg chg="add del mod">
          <ac:chgData name="A.MORIYAMA UREKA" userId="11b73b949d6476cb" providerId="LiveId" clId="{6393DBA0-5E73-DA40-94FC-C5D8E9FA6848}" dt="2023-09-11T05:49:30.761" v="5563" actId="6264"/>
          <ac:spMkLst>
            <pc:docMk/>
            <pc:sldMk cId="1993748869" sldId="277"/>
            <ac:spMk id="33" creationId="{1BFF82FB-9F5B-02F2-0022-4C2037EEF236}"/>
          </ac:spMkLst>
        </pc:spChg>
        <pc:spChg chg="add del mod">
          <ac:chgData name="A.MORIYAMA UREKA" userId="11b73b949d6476cb" providerId="LiveId" clId="{6393DBA0-5E73-DA40-94FC-C5D8E9FA6848}" dt="2023-09-11T05:49:30.761" v="5563" actId="6264"/>
          <ac:spMkLst>
            <pc:docMk/>
            <pc:sldMk cId="1993748869" sldId="277"/>
            <ac:spMk id="34" creationId="{92E77556-718C-6848-49CA-B26FC42B4D38}"/>
          </ac:spMkLst>
        </pc:spChg>
        <pc:spChg chg="add del mod">
          <ac:chgData name="A.MORIYAMA UREKA" userId="11b73b949d6476cb" providerId="LiveId" clId="{6393DBA0-5E73-DA40-94FC-C5D8E9FA6848}" dt="2023-09-11T05:49:30.761" v="5563" actId="6264"/>
          <ac:spMkLst>
            <pc:docMk/>
            <pc:sldMk cId="1993748869" sldId="277"/>
            <ac:spMk id="35" creationId="{93682DB5-A720-313F-B9CD-D8E93466563A}"/>
          </ac:spMkLst>
        </pc:spChg>
        <pc:spChg chg="add del mod">
          <ac:chgData name="A.MORIYAMA UREKA" userId="11b73b949d6476cb" providerId="LiveId" clId="{6393DBA0-5E73-DA40-94FC-C5D8E9FA6848}" dt="2023-09-11T05:49:30.761" v="5563" actId="6264"/>
          <ac:spMkLst>
            <pc:docMk/>
            <pc:sldMk cId="1993748869" sldId="277"/>
            <ac:spMk id="36" creationId="{D95ED22F-77A8-3BBC-B906-D070415C167C}"/>
          </ac:spMkLst>
        </pc:spChg>
        <pc:spChg chg="add del mod">
          <ac:chgData name="A.MORIYAMA UREKA" userId="11b73b949d6476cb" providerId="LiveId" clId="{6393DBA0-5E73-DA40-94FC-C5D8E9FA6848}" dt="2023-09-11T05:49:30.761" v="5563" actId="6264"/>
          <ac:spMkLst>
            <pc:docMk/>
            <pc:sldMk cId="1993748869" sldId="277"/>
            <ac:spMk id="37" creationId="{657FC506-BDF5-B6B3-9B92-BA2AEBF2CB2C}"/>
          </ac:spMkLst>
        </pc:spChg>
        <pc:spChg chg="add del mod">
          <ac:chgData name="A.MORIYAMA UREKA" userId="11b73b949d6476cb" providerId="LiveId" clId="{6393DBA0-5E73-DA40-94FC-C5D8E9FA6848}" dt="2023-09-11T05:49:30.761" v="5563" actId="6264"/>
          <ac:spMkLst>
            <pc:docMk/>
            <pc:sldMk cId="1993748869" sldId="277"/>
            <ac:spMk id="38" creationId="{720A5A9F-D626-D9CD-3F8B-01724825D1E7}"/>
          </ac:spMkLst>
        </pc:spChg>
        <pc:spChg chg="add del mod">
          <ac:chgData name="A.MORIYAMA UREKA" userId="11b73b949d6476cb" providerId="LiveId" clId="{6393DBA0-5E73-DA40-94FC-C5D8E9FA6848}" dt="2023-09-11T05:49:30.761" v="5563" actId="6264"/>
          <ac:spMkLst>
            <pc:docMk/>
            <pc:sldMk cId="1993748869" sldId="277"/>
            <ac:spMk id="39" creationId="{DDBDEF9B-3439-D583-E460-B17B434694DC}"/>
          </ac:spMkLst>
        </pc:spChg>
        <pc:spChg chg="add del mod">
          <ac:chgData name="A.MORIYAMA UREKA" userId="11b73b949d6476cb" providerId="LiveId" clId="{6393DBA0-5E73-DA40-94FC-C5D8E9FA6848}" dt="2023-09-11T05:49:30.761" v="5563" actId="6264"/>
          <ac:spMkLst>
            <pc:docMk/>
            <pc:sldMk cId="1993748869" sldId="277"/>
            <ac:spMk id="40" creationId="{C78D6462-A668-B754-4603-B20813E6A801}"/>
          </ac:spMkLst>
        </pc:spChg>
        <pc:spChg chg="add del mod">
          <ac:chgData name="A.MORIYAMA UREKA" userId="11b73b949d6476cb" providerId="LiveId" clId="{6393DBA0-5E73-DA40-94FC-C5D8E9FA6848}" dt="2023-09-11T05:49:30.761" v="5563" actId="6264"/>
          <ac:spMkLst>
            <pc:docMk/>
            <pc:sldMk cId="1993748869" sldId="277"/>
            <ac:spMk id="41" creationId="{EB3AD36D-7B26-1E1D-EFC6-319D35F2BD1F}"/>
          </ac:spMkLst>
        </pc:spChg>
        <pc:spChg chg="add del mod">
          <ac:chgData name="A.MORIYAMA UREKA" userId="11b73b949d6476cb" providerId="LiveId" clId="{6393DBA0-5E73-DA40-94FC-C5D8E9FA6848}" dt="2023-09-11T05:49:30.761" v="5563" actId="6264"/>
          <ac:spMkLst>
            <pc:docMk/>
            <pc:sldMk cId="1993748869" sldId="277"/>
            <ac:spMk id="42" creationId="{5DD4DA44-334E-B51A-4941-781D28D36454}"/>
          </ac:spMkLst>
        </pc:spChg>
        <pc:spChg chg="add del mod">
          <ac:chgData name="A.MORIYAMA UREKA" userId="11b73b949d6476cb" providerId="LiveId" clId="{6393DBA0-5E73-DA40-94FC-C5D8E9FA6848}" dt="2023-09-11T05:49:30.761" v="5563" actId="6264"/>
          <ac:spMkLst>
            <pc:docMk/>
            <pc:sldMk cId="1993748869" sldId="277"/>
            <ac:spMk id="43" creationId="{17556F21-5837-21DC-EB0D-FEC00FC13CDE}"/>
          </ac:spMkLst>
        </pc:spChg>
        <pc:spChg chg="add del mod">
          <ac:chgData name="A.MORIYAMA UREKA" userId="11b73b949d6476cb" providerId="LiveId" clId="{6393DBA0-5E73-DA40-94FC-C5D8E9FA6848}" dt="2023-09-11T05:49:32.104" v="5564" actId="6264"/>
          <ac:spMkLst>
            <pc:docMk/>
            <pc:sldMk cId="1993748869" sldId="277"/>
            <ac:spMk id="44" creationId="{4F953BB9-5EEC-A7C1-A6A7-B1266A5D4561}"/>
          </ac:spMkLst>
        </pc:spChg>
        <pc:spChg chg="add del mod">
          <ac:chgData name="A.MORIYAMA UREKA" userId="11b73b949d6476cb" providerId="LiveId" clId="{6393DBA0-5E73-DA40-94FC-C5D8E9FA6848}" dt="2023-09-11T05:49:32.104" v="5564" actId="6264"/>
          <ac:spMkLst>
            <pc:docMk/>
            <pc:sldMk cId="1993748869" sldId="277"/>
            <ac:spMk id="45" creationId="{B8E37870-A2C2-79BE-7FC5-8F4EA6513B9E}"/>
          </ac:spMkLst>
        </pc:spChg>
        <pc:spChg chg="add del mod">
          <ac:chgData name="A.MORIYAMA UREKA" userId="11b73b949d6476cb" providerId="LiveId" clId="{6393DBA0-5E73-DA40-94FC-C5D8E9FA6848}" dt="2023-09-11T05:49:32.104" v="5564" actId="6264"/>
          <ac:spMkLst>
            <pc:docMk/>
            <pc:sldMk cId="1993748869" sldId="277"/>
            <ac:spMk id="46" creationId="{CE06223F-C517-3D28-B469-6AD55CDD3026}"/>
          </ac:spMkLst>
        </pc:spChg>
        <pc:spChg chg="add del mod">
          <ac:chgData name="A.MORIYAMA UREKA" userId="11b73b949d6476cb" providerId="LiveId" clId="{6393DBA0-5E73-DA40-94FC-C5D8E9FA6848}" dt="2023-09-11T05:49:32.104" v="5564" actId="6264"/>
          <ac:spMkLst>
            <pc:docMk/>
            <pc:sldMk cId="1993748869" sldId="277"/>
            <ac:spMk id="47" creationId="{0A270AF4-6EA7-77EA-1DCE-70FFC6E29CC0}"/>
          </ac:spMkLst>
        </pc:spChg>
        <pc:spChg chg="add del mod">
          <ac:chgData name="A.MORIYAMA UREKA" userId="11b73b949d6476cb" providerId="LiveId" clId="{6393DBA0-5E73-DA40-94FC-C5D8E9FA6848}" dt="2023-09-11T05:49:32.104" v="5564" actId="6264"/>
          <ac:spMkLst>
            <pc:docMk/>
            <pc:sldMk cId="1993748869" sldId="277"/>
            <ac:spMk id="48" creationId="{4D47C08B-7A03-021E-239A-677825FAB199}"/>
          </ac:spMkLst>
        </pc:spChg>
        <pc:spChg chg="add del mod">
          <ac:chgData name="A.MORIYAMA UREKA" userId="11b73b949d6476cb" providerId="LiveId" clId="{6393DBA0-5E73-DA40-94FC-C5D8E9FA6848}" dt="2023-09-11T05:49:32.104" v="5564" actId="6264"/>
          <ac:spMkLst>
            <pc:docMk/>
            <pc:sldMk cId="1993748869" sldId="277"/>
            <ac:spMk id="49" creationId="{887A8CC2-DC18-361C-4065-CE94C0034374}"/>
          </ac:spMkLst>
        </pc:spChg>
        <pc:spChg chg="add del mod">
          <ac:chgData name="A.MORIYAMA UREKA" userId="11b73b949d6476cb" providerId="LiveId" clId="{6393DBA0-5E73-DA40-94FC-C5D8E9FA6848}" dt="2023-09-11T05:49:32.104" v="5564" actId="6264"/>
          <ac:spMkLst>
            <pc:docMk/>
            <pc:sldMk cId="1993748869" sldId="277"/>
            <ac:spMk id="50" creationId="{DFD38E41-CCAD-DA11-2181-4E55CA96D064}"/>
          </ac:spMkLst>
        </pc:spChg>
        <pc:spChg chg="add del mod">
          <ac:chgData name="A.MORIYAMA UREKA" userId="11b73b949d6476cb" providerId="LiveId" clId="{6393DBA0-5E73-DA40-94FC-C5D8E9FA6848}" dt="2023-09-11T05:49:32.104" v="5564" actId="6264"/>
          <ac:spMkLst>
            <pc:docMk/>
            <pc:sldMk cId="1993748869" sldId="277"/>
            <ac:spMk id="51" creationId="{50EE19A8-2E3E-F021-109D-13090CE69ED3}"/>
          </ac:spMkLst>
        </pc:spChg>
        <pc:spChg chg="add del mod">
          <ac:chgData name="A.MORIYAMA UREKA" userId="11b73b949d6476cb" providerId="LiveId" clId="{6393DBA0-5E73-DA40-94FC-C5D8E9FA6848}" dt="2023-09-11T05:49:32.104" v="5564" actId="6264"/>
          <ac:spMkLst>
            <pc:docMk/>
            <pc:sldMk cId="1993748869" sldId="277"/>
            <ac:spMk id="52" creationId="{AEB6B775-1B7E-F552-ADA9-2BC400F067F5}"/>
          </ac:spMkLst>
        </pc:spChg>
        <pc:spChg chg="add del mod">
          <ac:chgData name="A.MORIYAMA UREKA" userId="11b73b949d6476cb" providerId="LiveId" clId="{6393DBA0-5E73-DA40-94FC-C5D8E9FA6848}" dt="2023-09-11T05:49:32.104" v="5564" actId="6264"/>
          <ac:spMkLst>
            <pc:docMk/>
            <pc:sldMk cId="1993748869" sldId="277"/>
            <ac:spMk id="53" creationId="{8A30F5A8-34CC-1BA7-98DC-940548C305F1}"/>
          </ac:spMkLst>
        </pc:spChg>
        <pc:spChg chg="add del mod">
          <ac:chgData name="A.MORIYAMA UREKA" userId="11b73b949d6476cb" providerId="LiveId" clId="{6393DBA0-5E73-DA40-94FC-C5D8E9FA6848}" dt="2023-09-11T05:49:32.104" v="5564" actId="6264"/>
          <ac:spMkLst>
            <pc:docMk/>
            <pc:sldMk cId="1993748869" sldId="277"/>
            <ac:spMk id="54" creationId="{185CF7CA-EE02-C835-A1F2-3C743F250850}"/>
          </ac:spMkLst>
        </pc:spChg>
      </pc:sldChg>
      <pc:sldChg chg="addSp delSp modSp mod ord chgLayout">
        <pc:chgData name="A.MORIYAMA UREKA" userId="11b73b949d6476cb" providerId="LiveId" clId="{6393DBA0-5E73-DA40-94FC-C5D8E9FA6848}" dt="2023-09-11T05:49:32.104" v="5564" actId="6264"/>
        <pc:sldMkLst>
          <pc:docMk/>
          <pc:sldMk cId="3711721763" sldId="278"/>
        </pc:sldMkLst>
        <pc:spChg chg="mod ord">
          <ac:chgData name="A.MORIYAMA UREKA" userId="11b73b949d6476cb" providerId="LiveId" clId="{6393DBA0-5E73-DA40-94FC-C5D8E9FA6848}" dt="2023-09-11T05:49:32.104" v="5564" actId="6264"/>
          <ac:spMkLst>
            <pc:docMk/>
            <pc:sldMk cId="3711721763" sldId="278"/>
            <ac:spMk id="2" creationId="{D1EF7EBB-F939-EB60-26E6-F0975129AACE}"/>
          </ac:spMkLst>
        </pc:spChg>
        <pc:spChg chg="mod ord">
          <ac:chgData name="A.MORIYAMA UREKA" userId="11b73b949d6476cb" providerId="LiveId" clId="{6393DBA0-5E73-DA40-94FC-C5D8E9FA6848}" dt="2023-09-11T05:49:32.104" v="5564" actId="6264"/>
          <ac:spMkLst>
            <pc:docMk/>
            <pc:sldMk cId="3711721763" sldId="278"/>
            <ac:spMk id="3" creationId="{5B134AAE-3855-1F5C-C1AB-1F4D86C8C0B5}"/>
          </ac:spMkLst>
        </pc:spChg>
        <pc:spChg chg="mod ord">
          <ac:chgData name="A.MORIYAMA UREKA" userId="11b73b949d6476cb" providerId="LiveId" clId="{6393DBA0-5E73-DA40-94FC-C5D8E9FA6848}" dt="2023-09-11T05:49:32.104" v="5564" actId="6264"/>
          <ac:spMkLst>
            <pc:docMk/>
            <pc:sldMk cId="3711721763" sldId="278"/>
            <ac:spMk id="4" creationId="{9E8DE7C1-C44B-71CD-DD18-B4EDA977561B}"/>
          </ac:spMkLst>
        </pc:spChg>
        <pc:spChg chg="mod ord">
          <ac:chgData name="A.MORIYAMA UREKA" userId="11b73b949d6476cb" providerId="LiveId" clId="{6393DBA0-5E73-DA40-94FC-C5D8E9FA6848}" dt="2023-09-11T05:49:32.104" v="5564" actId="6264"/>
          <ac:spMkLst>
            <pc:docMk/>
            <pc:sldMk cId="3711721763" sldId="278"/>
            <ac:spMk id="5" creationId="{CAE4AA93-869F-9DB1-175A-91ACAD860ADD}"/>
          </ac:spMkLst>
        </pc:spChg>
        <pc:spChg chg="mod ord">
          <ac:chgData name="A.MORIYAMA UREKA" userId="11b73b949d6476cb" providerId="LiveId" clId="{6393DBA0-5E73-DA40-94FC-C5D8E9FA6848}" dt="2023-09-11T05:49:32.104" v="5564" actId="6264"/>
          <ac:spMkLst>
            <pc:docMk/>
            <pc:sldMk cId="3711721763" sldId="278"/>
            <ac:spMk id="6" creationId="{7870D02B-EBDB-0B3D-F634-23D0196C23EA}"/>
          </ac:spMkLst>
        </pc:spChg>
        <pc:spChg chg="mod ord">
          <ac:chgData name="A.MORIYAMA UREKA" userId="11b73b949d6476cb" providerId="LiveId" clId="{6393DBA0-5E73-DA40-94FC-C5D8E9FA6848}" dt="2023-09-11T05:49:32.104" v="5564" actId="6264"/>
          <ac:spMkLst>
            <pc:docMk/>
            <pc:sldMk cId="3711721763" sldId="278"/>
            <ac:spMk id="7" creationId="{13F1E7AF-DEE7-1BEE-FA58-5F16921A3BFB}"/>
          </ac:spMkLst>
        </pc:spChg>
        <pc:spChg chg="mod ord">
          <ac:chgData name="A.MORIYAMA UREKA" userId="11b73b949d6476cb" providerId="LiveId" clId="{6393DBA0-5E73-DA40-94FC-C5D8E9FA6848}" dt="2023-09-11T05:49:32.104" v="5564" actId="6264"/>
          <ac:spMkLst>
            <pc:docMk/>
            <pc:sldMk cId="3711721763" sldId="278"/>
            <ac:spMk id="8" creationId="{EC6E7EE6-869B-1910-35AB-E141BF989C36}"/>
          </ac:spMkLst>
        </pc:spChg>
        <pc:spChg chg="mod ord">
          <ac:chgData name="A.MORIYAMA UREKA" userId="11b73b949d6476cb" providerId="LiveId" clId="{6393DBA0-5E73-DA40-94FC-C5D8E9FA6848}" dt="2023-09-11T05:49:32.104" v="5564" actId="6264"/>
          <ac:spMkLst>
            <pc:docMk/>
            <pc:sldMk cId="3711721763" sldId="278"/>
            <ac:spMk id="9" creationId="{9DE1DC77-CB20-77F4-CCE2-2D4309DD204E}"/>
          </ac:spMkLst>
        </pc:spChg>
        <pc:spChg chg="mod ord">
          <ac:chgData name="A.MORIYAMA UREKA" userId="11b73b949d6476cb" providerId="LiveId" clId="{6393DBA0-5E73-DA40-94FC-C5D8E9FA6848}" dt="2023-09-11T05:49:32.104" v="5564" actId="6264"/>
          <ac:spMkLst>
            <pc:docMk/>
            <pc:sldMk cId="3711721763" sldId="278"/>
            <ac:spMk id="10" creationId="{86CB41E9-1FEA-D1EE-D335-112514D5B078}"/>
          </ac:spMkLst>
        </pc:spChg>
        <pc:spChg chg="mod ord">
          <ac:chgData name="A.MORIYAMA UREKA" userId="11b73b949d6476cb" providerId="LiveId" clId="{6393DBA0-5E73-DA40-94FC-C5D8E9FA6848}" dt="2023-09-11T05:49:32.104" v="5564" actId="6264"/>
          <ac:spMkLst>
            <pc:docMk/>
            <pc:sldMk cId="3711721763" sldId="278"/>
            <ac:spMk id="11" creationId="{EE7D99FB-96E3-174B-4A91-97D330040087}"/>
          </ac:spMkLst>
        </pc:spChg>
        <pc:spChg chg="add del mod">
          <ac:chgData name="A.MORIYAMA UREKA" userId="11b73b949d6476cb" providerId="LiveId" clId="{6393DBA0-5E73-DA40-94FC-C5D8E9FA6848}" dt="2023-09-09T02:25:11.922" v="3301" actId="6264"/>
          <ac:spMkLst>
            <pc:docMk/>
            <pc:sldMk cId="3711721763" sldId="278"/>
            <ac:spMk id="12" creationId="{15336322-9902-24AA-5C95-70809BABD5D7}"/>
          </ac:spMkLst>
        </pc:spChg>
        <pc:spChg chg="del">
          <ac:chgData name="A.MORIYAMA UREKA" userId="11b73b949d6476cb" providerId="LiveId" clId="{6393DBA0-5E73-DA40-94FC-C5D8E9FA6848}" dt="2023-09-09T02:04:05.575" v="3242" actId="478"/>
          <ac:spMkLst>
            <pc:docMk/>
            <pc:sldMk cId="3711721763" sldId="278"/>
            <ac:spMk id="12" creationId="{4D5F90DA-12F2-6984-73F7-F92780106363}"/>
          </ac:spMkLst>
        </pc:spChg>
        <pc:spChg chg="add del mod">
          <ac:chgData name="A.MORIYAMA UREKA" userId="11b73b949d6476cb" providerId="LiveId" clId="{6393DBA0-5E73-DA40-94FC-C5D8E9FA6848}" dt="2023-09-09T02:25:11.922" v="3301" actId="6264"/>
          <ac:spMkLst>
            <pc:docMk/>
            <pc:sldMk cId="3711721763" sldId="278"/>
            <ac:spMk id="13" creationId="{CBD1C200-376C-9232-3921-2778A0749DA8}"/>
          </ac:spMkLst>
        </pc:spChg>
        <pc:spChg chg="add del mod">
          <ac:chgData name="A.MORIYAMA UREKA" userId="11b73b949d6476cb" providerId="LiveId" clId="{6393DBA0-5E73-DA40-94FC-C5D8E9FA6848}" dt="2023-09-09T02:06:44.641" v="3272" actId="6264"/>
          <ac:spMkLst>
            <pc:docMk/>
            <pc:sldMk cId="3711721763" sldId="278"/>
            <ac:spMk id="13" creationId="{CE0E49AC-ECA2-2E5D-FB7A-4D5ABE1A5D44}"/>
          </ac:spMkLst>
        </pc:spChg>
        <pc:spChg chg="add del mod">
          <ac:chgData name="A.MORIYAMA UREKA" userId="11b73b949d6476cb" providerId="LiveId" clId="{6393DBA0-5E73-DA40-94FC-C5D8E9FA6848}" dt="2023-09-09T02:06:44.641" v="3272" actId="6264"/>
          <ac:spMkLst>
            <pc:docMk/>
            <pc:sldMk cId="3711721763" sldId="278"/>
            <ac:spMk id="14" creationId="{9A0D59DF-3CC9-6A07-EA9B-C105CE86E724}"/>
          </ac:spMkLst>
        </pc:spChg>
        <pc:spChg chg="add del mod">
          <ac:chgData name="A.MORIYAMA UREKA" userId="11b73b949d6476cb" providerId="LiveId" clId="{6393DBA0-5E73-DA40-94FC-C5D8E9FA6848}" dt="2023-09-09T02:25:11.922" v="3301" actId="6264"/>
          <ac:spMkLst>
            <pc:docMk/>
            <pc:sldMk cId="3711721763" sldId="278"/>
            <ac:spMk id="14" creationId="{E61984DD-B91E-6253-26B2-649D93084C11}"/>
          </ac:spMkLst>
        </pc:spChg>
        <pc:spChg chg="add del mod">
          <ac:chgData name="A.MORIYAMA UREKA" userId="11b73b949d6476cb" providerId="LiveId" clId="{6393DBA0-5E73-DA40-94FC-C5D8E9FA6848}" dt="2023-09-09T02:25:11.922" v="3301" actId="6264"/>
          <ac:spMkLst>
            <pc:docMk/>
            <pc:sldMk cId="3711721763" sldId="278"/>
            <ac:spMk id="15" creationId="{4C425053-8F48-374F-7B10-844B5D62E96B}"/>
          </ac:spMkLst>
        </pc:spChg>
        <pc:spChg chg="add del mod">
          <ac:chgData name="A.MORIYAMA UREKA" userId="11b73b949d6476cb" providerId="LiveId" clId="{6393DBA0-5E73-DA40-94FC-C5D8E9FA6848}" dt="2023-09-09T02:06:44.641" v="3272" actId="6264"/>
          <ac:spMkLst>
            <pc:docMk/>
            <pc:sldMk cId="3711721763" sldId="278"/>
            <ac:spMk id="15" creationId="{91AC3455-E26A-8AFE-380E-325E8972205E}"/>
          </ac:spMkLst>
        </pc:spChg>
        <pc:spChg chg="add del mod">
          <ac:chgData name="A.MORIYAMA UREKA" userId="11b73b949d6476cb" providerId="LiveId" clId="{6393DBA0-5E73-DA40-94FC-C5D8E9FA6848}" dt="2023-09-09T02:06:44.641" v="3272" actId="6264"/>
          <ac:spMkLst>
            <pc:docMk/>
            <pc:sldMk cId="3711721763" sldId="278"/>
            <ac:spMk id="16" creationId="{2A6523D7-11EB-AB8F-A09D-2CC3BC975A4E}"/>
          </ac:spMkLst>
        </pc:spChg>
        <pc:spChg chg="add del mod">
          <ac:chgData name="A.MORIYAMA UREKA" userId="11b73b949d6476cb" providerId="LiveId" clId="{6393DBA0-5E73-DA40-94FC-C5D8E9FA6848}" dt="2023-09-09T02:25:11.922" v="3301" actId="6264"/>
          <ac:spMkLst>
            <pc:docMk/>
            <pc:sldMk cId="3711721763" sldId="278"/>
            <ac:spMk id="16" creationId="{FFFE6899-2E34-B9FF-3563-77974840927E}"/>
          </ac:spMkLst>
        </pc:spChg>
        <pc:spChg chg="add del mod">
          <ac:chgData name="A.MORIYAMA UREKA" userId="11b73b949d6476cb" providerId="LiveId" clId="{6393DBA0-5E73-DA40-94FC-C5D8E9FA6848}" dt="2023-09-09T02:06:44.641" v="3272" actId="6264"/>
          <ac:spMkLst>
            <pc:docMk/>
            <pc:sldMk cId="3711721763" sldId="278"/>
            <ac:spMk id="17" creationId="{5EAB04A5-E1B4-B8D7-A354-EC85C36A0C5C}"/>
          </ac:spMkLst>
        </pc:spChg>
        <pc:spChg chg="add del mod">
          <ac:chgData name="A.MORIYAMA UREKA" userId="11b73b949d6476cb" providerId="LiveId" clId="{6393DBA0-5E73-DA40-94FC-C5D8E9FA6848}" dt="2023-09-09T02:25:11.922" v="3301" actId="6264"/>
          <ac:spMkLst>
            <pc:docMk/>
            <pc:sldMk cId="3711721763" sldId="278"/>
            <ac:spMk id="17" creationId="{9CFFC24C-B19F-BFFA-D749-72C1D2B3EAE2}"/>
          </ac:spMkLst>
        </pc:spChg>
        <pc:spChg chg="add del mod">
          <ac:chgData name="A.MORIYAMA UREKA" userId="11b73b949d6476cb" providerId="LiveId" clId="{6393DBA0-5E73-DA40-94FC-C5D8E9FA6848}" dt="2023-09-09T02:06:44.641" v="3272" actId="6264"/>
          <ac:spMkLst>
            <pc:docMk/>
            <pc:sldMk cId="3711721763" sldId="278"/>
            <ac:spMk id="18" creationId="{6A02197B-5271-A6A9-0839-585910F80E78}"/>
          </ac:spMkLst>
        </pc:spChg>
        <pc:spChg chg="add del mod">
          <ac:chgData name="A.MORIYAMA UREKA" userId="11b73b949d6476cb" providerId="LiveId" clId="{6393DBA0-5E73-DA40-94FC-C5D8E9FA6848}" dt="2023-09-09T02:25:11.922" v="3301" actId="6264"/>
          <ac:spMkLst>
            <pc:docMk/>
            <pc:sldMk cId="3711721763" sldId="278"/>
            <ac:spMk id="18" creationId="{E9875901-F411-B4AA-4291-16947C061D23}"/>
          </ac:spMkLst>
        </pc:spChg>
        <pc:spChg chg="add del mod">
          <ac:chgData name="A.MORIYAMA UREKA" userId="11b73b949d6476cb" providerId="LiveId" clId="{6393DBA0-5E73-DA40-94FC-C5D8E9FA6848}" dt="2023-09-09T02:06:44.641" v="3272" actId="6264"/>
          <ac:spMkLst>
            <pc:docMk/>
            <pc:sldMk cId="3711721763" sldId="278"/>
            <ac:spMk id="19" creationId="{DE4DDAD8-572C-D18E-3FF3-B550202B0272}"/>
          </ac:spMkLst>
        </pc:spChg>
        <pc:spChg chg="add del mod">
          <ac:chgData name="A.MORIYAMA UREKA" userId="11b73b949d6476cb" providerId="LiveId" clId="{6393DBA0-5E73-DA40-94FC-C5D8E9FA6848}" dt="2023-09-09T02:25:11.922" v="3301" actId="6264"/>
          <ac:spMkLst>
            <pc:docMk/>
            <pc:sldMk cId="3711721763" sldId="278"/>
            <ac:spMk id="19" creationId="{E3014CF4-CBA7-DA89-2F8F-89B118E905E8}"/>
          </ac:spMkLst>
        </pc:spChg>
        <pc:spChg chg="add del mod">
          <ac:chgData name="A.MORIYAMA UREKA" userId="11b73b949d6476cb" providerId="LiveId" clId="{6393DBA0-5E73-DA40-94FC-C5D8E9FA6848}" dt="2023-09-09T02:25:11.922" v="3301" actId="6264"/>
          <ac:spMkLst>
            <pc:docMk/>
            <pc:sldMk cId="3711721763" sldId="278"/>
            <ac:spMk id="20" creationId="{8D0BF4A0-84AB-37E4-1E02-9F3FD852D70D}"/>
          </ac:spMkLst>
        </pc:spChg>
        <pc:spChg chg="add del mod">
          <ac:chgData name="A.MORIYAMA UREKA" userId="11b73b949d6476cb" providerId="LiveId" clId="{6393DBA0-5E73-DA40-94FC-C5D8E9FA6848}" dt="2023-09-09T02:06:44.641" v="3272" actId="6264"/>
          <ac:spMkLst>
            <pc:docMk/>
            <pc:sldMk cId="3711721763" sldId="278"/>
            <ac:spMk id="20" creationId="{A64F3E52-C3CF-23C1-2C57-CF4CBA2B9B96}"/>
          </ac:spMkLst>
        </pc:spChg>
        <pc:spChg chg="add del mod">
          <ac:chgData name="A.MORIYAMA UREKA" userId="11b73b949d6476cb" providerId="LiveId" clId="{6393DBA0-5E73-DA40-94FC-C5D8E9FA6848}" dt="2023-09-09T02:06:44.641" v="3272" actId="6264"/>
          <ac:spMkLst>
            <pc:docMk/>
            <pc:sldMk cId="3711721763" sldId="278"/>
            <ac:spMk id="21" creationId="{023A4813-C446-8F8E-2FD6-37881105D490}"/>
          </ac:spMkLst>
        </pc:spChg>
        <pc:spChg chg="add del mod">
          <ac:chgData name="A.MORIYAMA UREKA" userId="11b73b949d6476cb" providerId="LiveId" clId="{6393DBA0-5E73-DA40-94FC-C5D8E9FA6848}" dt="2023-09-09T02:25:11.922" v="3301" actId="6264"/>
          <ac:spMkLst>
            <pc:docMk/>
            <pc:sldMk cId="3711721763" sldId="278"/>
            <ac:spMk id="21" creationId="{24B6691F-A090-DFB8-0519-B4DD634172C9}"/>
          </ac:spMkLst>
        </pc:spChg>
        <pc:spChg chg="add del mod">
          <ac:chgData name="A.MORIYAMA UREKA" userId="11b73b949d6476cb" providerId="LiveId" clId="{6393DBA0-5E73-DA40-94FC-C5D8E9FA6848}" dt="2023-09-09T02:06:44.641" v="3272" actId="6264"/>
          <ac:spMkLst>
            <pc:docMk/>
            <pc:sldMk cId="3711721763" sldId="278"/>
            <ac:spMk id="22" creationId="{7CDBA535-4BFE-16C0-4305-043CA90C5662}"/>
          </ac:spMkLst>
        </pc:spChg>
        <pc:spChg chg="add del mod">
          <ac:chgData name="A.MORIYAMA UREKA" userId="11b73b949d6476cb" providerId="LiveId" clId="{6393DBA0-5E73-DA40-94FC-C5D8E9FA6848}" dt="2023-09-09T02:25:12.846" v="3302" actId="6264"/>
          <ac:spMkLst>
            <pc:docMk/>
            <pc:sldMk cId="3711721763" sldId="278"/>
            <ac:spMk id="22" creationId="{ECE4FACA-F483-29ED-611E-49DE6D2F20C6}"/>
          </ac:spMkLst>
        </pc:spChg>
        <pc:spChg chg="add del mod">
          <ac:chgData name="A.MORIYAMA UREKA" userId="11b73b949d6476cb" providerId="LiveId" clId="{6393DBA0-5E73-DA40-94FC-C5D8E9FA6848}" dt="2023-09-09T02:07:11.936" v="3274" actId="6264"/>
          <ac:spMkLst>
            <pc:docMk/>
            <pc:sldMk cId="3711721763" sldId="278"/>
            <ac:spMk id="23" creationId="{054785D2-3B38-4B79-3948-7619C77D4FAB}"/>
          </ac:spMkLst>
        </pc:spChg>
        <pc:spChg chg="add del mod">
          <ac:chgData name="A.MORIYAMA UREKA" userId="11b73b949d6476cb" providerId="LiveId" clId="{6393DBA0-5E73-DA40-94FC-C5D8E9FA6848}" dt="2023-09-09T02:25:12.846" v="3302" actId="6264"/>
          <ac:spMkLst>
            <pc:docMk/>
            <pc:sldMk cId="3711721763" sldId="278"/>
            <ac:spMk id="23" creationId="{2F674AD9-1970-AFE6-8C32-F1D1020C4F6C}"/>
          </ac:spMkLst>
        </pc:spChg>
        <pc:spChg chg="add del mod">
          <ac:chgData name="A.MORIYAMA UREKA" userId="11b73b949d6476cb" providerId="LiveId" clId="{6393DBA0-5E73-DA40-94FC-C5D8E9FA6848}" dt="2023-09-09T02:25:12.846" v="3302" actId="6264"/>
          <ac:spMkLst>
            <pc:docMk/>
            <pc:sldMk cId="3711721763" sldId="278"/>
            <ac:spMk id="24" creationId="{58273707-9999-2D6D-0E62-6F0F1B5AF951}"/>
          </ac:spMkLst>
        </pc:spChg>
        <pc:spChg chg="add del mod">
          <ac:chgData name="A.MORIYAMA UREKA" userId="11b73b949d6476cb" providerId="LiveId" clId="{6393DBA0-5E73-DA40-94FC-C5D8E9FA6848}" dt="2023-09-09T02:07:11.936" v="3274" actId="6264"/>
          <ac:spMkLst>
            <pc:docMk/>
            <pc:sldMk cId="3711721763" sldId="278"/>
            <ac:spMk id="24" creationId="{BFEBCE71-7ED0-2F3A-BC75-5EB2DBEAB3B7}"/>
          </ac:spMkLst>
        </pc:spChg>
        <pc:spChg chg="add del mod">
          <ac:chgData name="A.MORIYAMA UREKA" userId="11b73b949d6476cb" providerId="LiveId" clId="{6393DBA0-5E73-DA40-94FC-C5D8E9FA6848}" dt="2023-09-09T02:25:12.846" v="3302" actId="6264"/>
          <ac:spMkLst>
            <pc:docMk/>
            <pc:sldMk cId="3711721763" sldId="278"/>
            <ac:spMk id="25" creationId="{607B6462-F1E3-296C-0B52-E2DB066C7ADC}"/>
          </ac:spMkLst>
        </pc:spChg>
        <pc:spChg chg="add del mod">
          <ac:chgData name="A.MORIYAMA UREKA" userId="11b73b949d6476cb" providerId="LiveId" clId="{6393DBA0-5E73-DA40-94FC-C5D8E9FA6848}" dt="2023-09-09T02:07:11.936" v="3274" actId="6264"/>
          <ac:spMkLst>
            <pc:docMk/>
            <pc:sldMk cId="3711721763" sldId="278"/>
            <ac:spMk id="25" creationId="{9FEDF922-3E03-A134-E91D-C5074296F2A9}"/>
          </ac:spMkLst>
        </pc:spChg>
        <pc:spChg chg="add del mod">
          <ac:chgData name="A.MORIYAMA UREKA" userId="11b73b949d6476cb" providerId="LiveId" clId="{6393DBA0-5E73-DA40-94FC-C5D8E9FA6848}" dt="2023-09-09T02:25:12.846" v="3302" actId="6264"/>
          <ac:spMkLst>
            <pc:docMk/>
            <pc:sldMk cId="3711721763" sldId="278"/>
            <ac:spMk id="26" creationId="{A810DB61-7348-D3E4-7414-96E54ED8F79B}"/>
          </ac:spMkLst>
        </pc:spChg>
        <pc:spChg chg="add del mod">
          <ac:chgData name="A.MORIYAMA UREKA" userId="11b73b949d6476cb" providerId="LiveId" clId="{6393DBA0-5E73-DA40-94FC-C5D8E9FA6848}" dt="2023-09-09T02:07:11.936" v="3274" actId="6264"/>
          <ac:spMkLst>
            <pc:docMk/>
            <pc:sldMk cId="3711721763" sldId="278"/>
            <ac:spMk id="26" creationId="{B7B8A7A9-FBCF-67B4-3B77-3F325B083044}"/>
          </ac:spMkLst>
        </pc:spChg>
        <pc:spChg chg="add del mod">
          <ac:chgData name="A.MORIYAMA UREKA" userId="11b73b949d6476cb" providerId="LiveId" clId="{6393DBA0-5E73-DA40-94FC-C5D8E9FA6848}" dt="2023-09-09T02:25:12.846" v="3302" actId="6264"/>
          <ac:spMkLst>
            <pc:docMk/>
            <pc:sldMk cId="3711721763" sldId="278"/>
            <ac:spMk id="27" creationId="{08D568A8-7C09-B91D-06A1-24171E496233}"/>
          </ac:spMkLst>
        </pc:spChg>
        <pc:spChg chg="add del mod">
          <ac:chgData name="A.MORIYAMA UREKA" userId="11b73b949d6476cb" providerId="LiveId" clId="{6393DBA0-5E73-DA40-94FC-C5D8E9FA6848}" dt="2023-09-09T02:07:11.936" v="3274" actId="6264"/>
          <ac:spMkLst>
            <pc:docMk/>
            <pc:sldMk cId="3711721763" sldId="278"/>
            <ac:spMk id="27" creationId="{883C66A0-6AE4-A03B-33CE-5A0152651BA5}"/>
          </ac:spMkLst>
        </pc:spChg>
        <pc:spChg chg="add del mod">
          <ac:chgData name="A.MORIYAMA UREKA" userId="11b73b949d6476cb" providerId="LiveId" clId="{6393DBA0-5E73-DA40-94FC-C5D8E9FA6848}" dt="2023-09-09T02:07:11.936" v="3274" actId="6264"/>
          <ac:spMkLst>
            <pc:docMk/>
            <pc:sldMk cId="3711721763" sldId="278"/>
            <ac:spMk id="28" creationId="{76A8220E-74ED-DE75-2E01-949B33190E4A}"/>
          </ac:spMkLst>
        </pc:spChg>
        <pc:spChg chg="add del mod">
          <ac:chgData name="A.MORIYAMA UREKA" userId="11b73b949d6476cb" providerId="LiveId" clId="{6393DBA0-5E73-DA40-94FC-C5D8E9FA6848}" dt="2023-09-09T02:25:12.846" v="3302" actId="6264"/>
          <ac:spMkLst>
            <pc:docMk/>
            <pc:sldMk cId="3711721763" sldId="278"/>
            <ac:spMk id="28" creationId="{FB3EC522-743D-0645-21CA-6AD09EC35DD6}"/>
          </ac:spMkLst>
        </pc:spChg>
        <pc:spChg chg="add del mod">
          <ac:chgData name="A.MORIYAMA UREKA" userId="11b73b949d6476cb" providerId="LiveId" clId="{6393DBA0-5E73-DA40-94FC-C5D8E9FA6848}" dt="2023-09-09T02:07:11.936" v="3274" actId="6264"/>
          <ac:spMkLst>
            <pc:docMk/>
            <pc:sldMk cId="3711721763" sldId="278"/>
            <ac:spMk id="29" creationId="{0A528F82-323A-B4E8-C4D4-30F95496BDB7}"/>
          </ac:spMkLst>
        </pc:spChg>
        <pc:spChg chg="add del mod">
          <ac:chgData name="A.MORIYAMA UREKA" userId="11b73b949d6476cb" providerId="LiveId" clId="{6393DBA0-5E73-DA40-94FC-C5D8E9FA6848}" dt="2023-09-09T02:25:12.846" v="3302" actId="6264"/>
          <ac:spMkLst>
            <pc:docMk/>
            <pc:sldMk cId="3711721763" sldId="278"/>
            <ac:spMk id="29" creationId="{355C1F4C-D6FC-66E6-85C9-3F36832EAF07}"/>
          </ac:spMkLst>
        </pc:spChg>
        <pc:spChg chg="add del mod">
          <ac:chgData name="A.MORIYAMA UREKA" userId="11b73b949d6476cb" providerId="LiveId" clId="{6393DBA0-5E73-DA40-94FC-C5D8E9FA6848}" dt="2023-09-09T02:07:11.936" v="3274" actId="6264"/>
          <ac:spMkLst>
            <pc:docMk/>
            <pc:sldMk cId="3711721763" sldId="278"/>
            <ac:spMk id="30" creationId="{1207DE8D-B162-15A7-EF57-CDE9B61DDAF9}"/>
          </ac:spMkLst>
        </pc:spChg>
        <pc:spChg chg="add del mod">
          <ac:chgData name="A.MORIYAMA UREKA" userId="11b73b949d6476cb" providerId="LiveId" clId="{6393DBA0-5E73-DA40-94FC-C5D8E9FA6848}" dt="2023-09-09T02:25:12.846" v="3302" actId="6264"/>
          <ac:spMkLst>
            <pc:docMk/>
            <pc:sldMk cId="3711721763" sldId="278"/>
            <ac:spMk id="30" creationId="{B600D5F8-3EBC-29DA-431C-7EF01522BDE5}"/>
          </ac:spMkLst>
        </pc:spChg>
        <pc:spChg chg="add del mod">
          <ac:chgData name="A.MORIYAMA UREKA" userId="11b73b949d6476cb" providerId="LiveId" clId="{6393DBA0-5E73-DA40-94FC-C5D8E9FA6848}" dt="2023-09-09T02:25:12.846" v="3302" actId="6264"/>
          <ac:spMkLst>
            <pc:docMk/>
            <pc:sldMk cId="3711721763" sldId="278"/>
            <ac:spMk id="31" creationId="{632FBD74-7FE0-CA2A-F174-037476A0587E}"/>
          </ac:spMkLst>
        </pc:spChg>
        <pc:spChg chg="add del mod">
          <ac:chgData name="A.MORIYAMA UREKA" userId="11b73b949d6476cb" providerId="LiveId" clId="{6393DBA0-5E73-DA40-94FC-C5D8E9FA6848}" dt="2023-09-09T02:07:11.936" v="3274" actId="6264"/>
          <ac:spMkLst>
            <pc:docMk/>
            <pc:sldMk cId="3711721763" sldId="278"/>
            <ac:spMk id="31" creationId="{AF0D3837-E68B-19B3-4100-4AEB88EAF90F}"/>
          </ac:spMkLst>
        </pc:spChg>
        <pc:spChg chg="add mod ord">
          <ac:chgData name="A.MORIYAMA UREKA" userId="11b73b949d6476cb" providerId="LiveId" clId="{6393DBA0-5E73-DA40-94FC-C5D8E9FA6848}" dt="2023-09-11T05:49:32.104" v="5564" actId="6264"/>
          <ac:spMkLst>
            <pc:docMk/>
            <pc:sldMk cId="3711721763" sldId="278"/>
            <ac:spMk id="32" creationId="{89E9A082-9798-7CBE-07C0-C0EFB4FB3D7B}"/>
          </ac:spMkLst>
        </pc:spChg>
        <pc:spChg chg="add del mod">
          <ac:chgData name="A.MORIYAMA UREKA" userId="11b73b949d6476cb" providerId="LiveId" clId="{6393DBA0-5E73-DA40-94FC-C5D8E9FA6848}" dt="2023-09-09T02:07:11.936" v="3274" actId="6264"/>
          <ac:spMkLst>
            <pc:docMk/>
            <pc:sldMk cId="3711721763" sldId="278"/>
            <ac:spMk id="32" creationId="{E0692544-4BEA-B360-D86E-3614CD76D985}"/>
          </ac:spMkLst>
        </pc:spChg>
        <pc:spChg chg="add del mod">
          <ac:chgData name="A.MORIYAMA UREKA" userId="11b73b949d6476cb" providerId="LiveId" clId="{6393DBA0-5E73-DA40-94FC-C5D8E9FA6848}" dt="2023-09-11T05:49:30.761" v="5563" actId="6264"/>
          <ac:spMkLst>
            <pc:docMk/>
            <pc:sldMk cId="3711721763" sldId="278"/>
            <ac:spMk id="33" creationId="{82966FC1-90EE-CE55-A031-44A9939C3326}"/>
          </ac:spMkLst>
        </pc:spChg>
        <pc:spChg chg="add del mod">
          <ac:chgData name="A.MORIYAMA UREKA" userId="11b73b949d6476cb" providerId="LiveId" clId="{6393DBA0-5E73-DA40-94FC-C5D8E9FA6848}" dt="2023-09-11T05:49:30.761" v="5563" actId="6264"/>
          <ac:spMkLst>
            <pc:docMk/>
            <pc:sldMk cId="3711721763" sldId="278"/>
            <ac:spMk id="34" creationId="{89119005-E568-8824-8BF1-BA1BF6851844}"/>
          </ac:spMkLst>
        </pc:spChg>
        <pc:spChg chg="add del mod">
          <ac:chgData name="A.MORIYAMA UREKA" userId="11b73b949d6476cb" providerId="LiveId" clId="{6393DBA0-5E73-DA40-94FC-C5D8E9FA6848}" dt="2023-09-11T05:49:30.761" v="5563" actId="6264"/>
          <ac:spMkLst>
            <pc:docMk/>
            <pc:sldMk cId="3711721763" sldId="278"/>
            <ac:spMk id="35" creationId="{08222D63-1E4B-AED2-6EF6-5288CB2981E3}"/>
          </ac:spMkLst>
        </pc:spChg>
        <pc:spChg chg="add del mod">
          <ac:chgData name="A.MORIYAMA UREKA" userId="11b73b949d6476cb" providerId="LiveId" clId="{6393DBA0-5E73-DA40-94FC-C5D8E9FA6848}" dt="2023-09-11T05:49:30.761" v="5563" actId="6264"/>
          <ac:spMkLst>
            <pc:docMk/>
            <pc:sldMk cId="3711721763" sldId="278"/>
            <ac:spMk id="36" creationId="{28C518BB-227F-B63C-F0CB-DB1743EA78AC}"/>
          </ac:spMkLst>
        </pc:spChg>
        <pc:spChg chg="add del mod">
          <ac:chgData name="A.MORIYAMA UREKA" userId="11b73b949d6476cb" providerId="LiveId" clId="{6393DBA0-5E73-DA40-94FC-C5D8E9FA6848}" dt="2023-09-11T05:49:30.761" v="5563" actId="6264"/>
          <ac:spMkLst>
            <pc:docMk/>
            <pc:sldMk cId="3711721763" sldId="278"/>
            <ac:spMk id="37" creationId="{7066077C-780C-BC71-6F12-EE2B0D84128F}"/>
          </ac:spMkLst>
        </pc:spChg>
        <pc:spChg chg="add del mod">
          <ac:chgData name="A.MORIYAMA UREKA" userId="11b73b949d6476cb" providerId="LiveId" clId="{6393DBA0-5E73-DA40-94FC-C5D8E9FA6848}" dt="2023-09-11T05:49:30.761" v="5563" actId="6264"/>
          <ac:spMkLst>
            <pc:docMk/>
            <pc:sldMk cId="3711721763" sldId="278"/>
            <ac:spMk id="38" creationId="{643A0AFC-274A-928C-B1FB-3F2519700CC4}"/>
          </ac:spMkLst>
        </pc:spChg>
        <pc:spChg chg="add del mod">
          <ac:chgData name="A.MORIYAMA UREKA" userId="11b73b949d6476cb" providerId="LiveId" clId="{6393DBA0-5E73-DA40-94FC-C5D8E9FA6848}" dt="2023-09-11T05:49:30.761" v="5563" actId="6264"/>
          <ac:spMkLst>
            <pc:docMk/>
            <pc:sldMk cId="3711721763" sldId="278"/>
            <ac:spMk id="39" creationId="{4D6B7B58-4544-B108-05F3-98CC874C4A14}"/>
          </ac:spMkLst>
        </pc:spChg>
        <pc:spChg chg="add del mod">
          <ac:chgData name="A.MORIYAMA UREKA" userId="11b73b949d6476cb" providerId="LiveId" clId="{6393DBA0-5E73-DA40-94FC-C5D8E9FA6848}" dt="2023-09-11T05:49:30.761" v="5563" actId="6264"/>
          <ac:spMkLst>
            <pc:docMk/>
            <pc:sldMk cId="3711721763" sldId="278"/>
            <ac:spMk id="40" creationId="{6D7ECE74-DD71-323F-7238-05735BEFBBC2}"/>
          </ac:spMkLst>
        </pc:spChg>
        <pc:spChg chg="add del mod">
          <ac:chgData name="A.MORIYAMA UREKA" userId="11b73b949d6476cb" providerId="LiveId" clId="{6393DBA0-5E73-DA40-94FC-C5D8E9FA6848}" dt="2023-09-11T05:49:30.761" v="5563" actId="6264"/>
          <ac:spMkLst>
            <pc:docMk/>
            <pc:sldMk cId="3711721763" sldId="278"/>
            <ac:spMk id="41" creationId="{8F497129-5B05-FB22-59DE-7066B2696633}"/>
          </ac:spMkLst>
        </pc:spChg>
        <pc:spChg chg="add del mod">
          <ac:chgData name="A.MORIYAMA UREKA" userId="11b73b949d6476cb" providerId="LiveId" clId="{6393DBA0-5E73-DA40-94FC-C5D8E9FA6848}" dt="2023-09-11T05:49:30.761" v="5563" actId="6264"/>
          <ac:spMkLst>
            <pc:docMk/>
            <pc:sldMk cId="3711721763" sldId="278"/>
            <ac:spMk id="42" creationId="{0444B903-CE86-3700-6F79-E4B89BEA9F1D}"/>
          </ac:spMkLst>
        </pc:spChg>
        <pc:spChg chg="add del mod">
          <ac:chgData name="A.MORIYAMA UREKA" userId="11b73b949d6476cb" providerId="LiveId" clId="{6393DBA0-5E73-DA40-94FC-C5D8E9FA6848}" dt="2023-09-11T05:49:30.761" v="5563" actId="6264"/>
          <ac:spMkLst>
            <pc:docMk/>
            <pc:sldMk cId="3711721763" sldId="278"/>
            <ac:spMk id="43" creationId="{9416088F-5E62-4976-75C6-BE279C9AA2F5}"/>
          </ac:spMkLst>
        </pc:spChg>
        <pc:spChg chg="add del mod">
          <ac:chgData name="A.MORIYAMA UREKA" userId="11b73b949d6476cb" providerId="LiveId" clId="{6393DBA0-5E73-DA40-94FC-C5D8E9FA6848}" dt="2023-09-11T05:49:32.104" v="5564" actId="6264"/>
          <ac:spMkLst>
            <pc:docMk/>
            <pc:sldMk cId="3711721763" sldId="278"/>
            <ac:spMk id="44" creationId="{6A4FD775-834C-1995-2E94-B0760A79E776}"/>
          </ac:spMkLst>
        </pc:spChg>
        <pc:spChg chg="add del mod">
          <ac:chgData name="A.MORIYAMA UREKA" userId="11b73b949d6476cb" providerId="LiveId" clId="{6393DBA0-5E73-DA40-94FC-C5D8E9FA6848}" dt="2023-09-11T05:49:32.104" v="5564" actId="6264"/>
          <ac:spMkLst>
            <pc:docMk/>
            <pc:sldMk cId="3711721763" sldId="278"/>
            <ac:spMk id="45" creationId="{04413FAD-D6CF-6CB4-022C-EBECA0898C72}"/>
          </ac:spMkLst>
        </pc:spChg>
        <pc:spChg chg="add del mod">
          <ac:chgData name="A.MORIYAMA UREKA" userId="11b73b949d6476cb" providerId="LiveId" clId="{6393DBA0-5E73-DA40-94FC-C5D8E9FA6848}" dt="2023-09-11T05:49:32.104" v="5564" actId="6264"/>
          <ac:spMkLst>
            <pc:docMk/>
            <pc:sldMk cId="3711721763" sldId="278"/>
            <ac:spMk id="46" creationId="{98388379-FF1B-89BF-FAD2-B66548F334BD}"/>
          </ac:spMkLst>
        </pc:spChg>
        <pc:spChg chg="add del mod">
          <ac:chgData name="A.MORIYAMA UREKA" userId="11b73b949d6476cb" providerId="LiveId" clId="{6393DBA0-5E73-DA40-94FC-C5D8E9FA6848}" dt="2023-09-11T05:49:32.104" v="5564" actId="6264"/>
          <ac:spMkLst>
            <pc:docMk/>
            <pc:sldMk cId="3711721763" sldId="278"/>
            <ac:spMk id="47" creationId="{F27AD261-5D54-1744-B81B-29A2D49A99F3}"/>
          </ac:spMkLst>
        </pc:spChg>
        <pc:spChg chg="add del mod">
          <ac:chgData name="A.MORIYAMA UREKA" userId="11b73b949d6476cb" providerId="LiveId" clId="{6393DBA0-5E73-DA40-94FC-C5D8E9FA6848}" dt="2023-09-11T05:49:32.104" v="5564" actId="6264"/>
          <ac:spMkLst>
            <pc:docMk/>
            <pc:sldMk cId="3711721763" sldId="278"/>
            <ac:spMk id="48" creationId="{AD9A03F2-10B2-9E72-236E-A14890D66DB3}"/>
          </ac:spMkLst>
        </pc:spChg>
        <pc:spChg chg="add del mod">
          <ac:chgData name="A.MORIYAMA UREKA" userId="11b73b949d6476cb" providerId="LiveId" clId="{6393DBA0-5E73-DA40-94FC-C5D8E9FA6848}" dt="2023-09-11T05:49:32.104" v="5564" actId="6264"/>
          <ac:spMkLst>
            <pc:docMk/>
            <pc:sldMk cId="3711721763" sldId="278"/>
            <ac:spMk id="49" creationId="{D4851107-38D4-8643-703A-89D9D4BBB476}"/>
          </ac:spMkLst>
        </pc:spChg>
        <pc:spChg chg="add del mod">
          <ac:chgData name="A.MORIYAMA UREKA" userId="11b73b949d6476cb" providerId="LiveId" clId="{6393DBA0-5E73-DA40-94FC-C5D8E9FA6848}" dt="2023-09-11T05:49:32.104" v="5564" actId="6264"/>
          <ac:spMkLst>
            <pc:docMk/>
            <pc:sldMk cId="3711721763" sldId="278"/>
            <ac:spMk id="50" creationId="{ECAF492B-4759-02F5-0FFB-6B922E0D751B}"/>
          </ac:spMkLst>
        </pc:spChg>
        <pc:spChg chg="add del mod">
          <ac:chgData name="A.MORIYAMA UREKA" userId="11b73b949d6476cb" providerId="LiveId" clId="{6393DBA0-5E73-DA40-94FC-C5D8E9FA6848}" dt="2023-09-11T05:49:32.104" v="5564" actId="6264"/>
          <ac:spMkLst>
            <pc:docMk/>
            <pc:sldMk cId="3711721763" sldId="278"/>
            <ac:spMk id="51" creationId="{1817AAB1-2088-E85E-062C-6498BC4E7DE7}"/>
          </ac:spMkLst>
        </pc:spChg>
        <pc:spChg chg="add del mod">
          <ac:chgData name="A.MORIYAMA UREKA" userId="11b73b949d6476cb" providerId="LiveId" clId="{6393DBA0-5E73-DA40-94FC-C5D8E9FA6848}" dt="2023-09-11T05:49:32.104" v="5564" actId="6264"/>
          <ac:spMkLst>
            <pc:docMk/>
            <pc:sldMk cId="3711721763" sldId="278"/>
            <ac:spMk id="52" creationId="{E5E1307D-9414-1B36-F851-556D993C0D3F}"/>
          </ac:spMkLst>
        </pc:spChg>
        <pc:spChg chg="add del mod">
          <ac:chgData name="A.MORIYAMA UREKA" userId="11b73b949d6476cb" providerId="LiveId" clId="{6393DBA0-5E73-DA40-94FC-C5D8E9FA6848}" dt="2023-09-11T05:49:32.104" v="5564" actId="6264"/>
          <ac:spMkLst>
            <pc:docMk/>
            <pc:sldMk cId="3711721763" sldId="278"/>
            <ac:spMk id="53" creationId="{489B013E-5F0F-328D-B3C1-11930C365916}"/>
          </ac:spMkLst>
        </pc:spChg>
        <pc:spChg chg="add del mod">
          <ac:chgData name="A.MORIYAMA UREKA" userId="11b73b949d6476cb" providerId="LiveId" clId="{6393DBA0-5E73-DA40-94FC-C5D8E9FA6848}" dt="2023-09-11T05:49:32.104" v="5564" actId="6264"/>
          <ac:spMkLst>
            <pc:docMk/>
            <pc:sldMk cId="3711721763" sldId="278"/>
            <ac:spMk id="54" creationId="{4A6AFBEC-F17A-CB0E-B863-5C59CAD54483}"/>
          </ac:spMkLst>
        </pc:spChg>
      </pc:sldChg>
      <pc:sldChg chg="addSp delSp modSp mod ord chgLayout">
        <pc:chgData name="A.MORIYAMA UREKA" userId="11b73b949d6476cb" providerId="LiveId" clId="{6393DBA0-5E73-DA40-94FC-C5D8E9FA6848}" dt="2023-09-11T08:37:30.597" v="9469" actId="20577"/>
        <pc:sldMkLst>
          <pc:docMk/>
          <pc:sldMk cId="1527072009" sldId="279"/>
        </pc:sldMkLst>
        <pc:spChg chg="del">
          <ac:chgData name="A.MORIYAMA UREKA" userId="11b73b949d6476cb" providerId="LiveId" clId="{6393DBA0-5E73-DA40-94FC-C5D8E9FA6848}" dt="2023-09-09T02:05:07.133" v="3245" actId="478"/>
          <ac:spMkLst>
            <pc:docMk/>
            <pc:sldMk cId="1527072009" sldId="279"/>
            <ac:spMk id="2" creationId="{A9D4D65E-7F38-4F82-2B9A-75EC3BE214E4}"/>
          </ac:spMkLst>
        </pc:spChg>
        <pc:spChg chg="add del mod">
          <ac:chgData name="A.MORIYAMA UREKA" userId="11b73b949d6476cb" providerId="LiveId" clId="{6393DBA0-5E73-DA40-94FC-C5D8E9FA6848}" dt="2023-09-09T02:25:11.922" v="3301" actId="6264"/>
          <ac:spMkLst>
            <pc:docMk/>
            <pc:sldMk cId="1527072009" sldId="279"/>
            <ac:spMk id="2" creationId="{F2B366D4-5EB3-ACF8-7772-FF52836E7AAA}"/>
          </ac:spMkLst>
        </pc:spChg>
        <pc:spChg chg="add del mod">
          <ac:chgData name="A.MORIYAMA UREKA" userId="11b73b949d6476cb" providerId="LiveId" clId="{6393DBA0-5E73-DA40-94FC-C5D8E9FA6848}" dt="2023-09-09T02:06:44.641" v="3272" actId="6264"/>
          <ac:spMkLst>
            <pc:docMk/>
            <pc:sldMk cId="1527072009" sldId="279"/>
            <ac:spMk id="3" creationId="{C005569B-82CB-5EA0-EBF8-F498D5096FC4}"/>
          </ac:spMkLst>
        </pc:spChg>
        <pc:spChg chg="add del mod">
          <ac:chgData name="A.MORIYAMA UREKA" userId="11b73b949d6476cb" providerId="LiveId" clId="{6393DBA0-5E73-DA40-94FC-C5D8E9FA6848}" dt="2023-09-09T02:25:11.922" v="3301" actId="6264"/>
          <ac:spMkLst>
            <pc:docMk/>
            <pc:sldMk cId="1527072009" sldId="279"/>
            <ac:spMk id="3" creationId="{F5CB6628-95A9-F0FC-478D-BFAF99D6B09A}"/>
          </ac:spMkLst>
        </pc:spChg>
        <pc:spChg chg="add del mod">
          <ac:chgData name="A.MORIYAMA UREKA" userId="11b73b949d6476cb" providerId="LiveId" clId="{6393DBA0-5E73-DA40-94FC-C5D8E9FA6848}" dt="2023-09-09T02:25:11.922" v="3301" actId="6264"/>
          <ac:spMkLst>
            <pc:docMk/>
            <pc:sldMk cId="1527072009" sldId="279"/>
            <ac:spMk id="4" creationId="{3AB05516-F069-9105-1A12-0C4ABBD29913}"/>
          </ac:spMkLst>
        </pc:spChg>
        <pc:spChg chg="add del mod">
          <ac:chgData name="A.MORIYAMA UREKA" userId="11b73b949d6476cb" providerId="LiveId" clId="{6393DBA0-5E73-DA40-94FC-C5D8E9FA6848}" dt="2023-09-09T02:06:44.641" v="3272" actId="6264"/>
          <ac:spMkLst>
            <pc:docMk/>
            <pc:sldMk cId="1527072009" sldId="279"/>
            <ac:spMk id="4" creationId="{58638006-7047-8A4C-0ECC-29096C98E469}"/>
          </ac:spMkLst>
        </pc:spChg>
        <pc:spChg chg="add del mod">
          <ac:chgData name="A.MORIYAMA UREKA" userId="11b73b949d6476cb" providerId="LiveId" clId="{6393DBA0-5E73-DA40-94FC-C5D8E9FA6848}" dt="2023-09-09T02:06:44.641" v="3272" actId="6264"/>
          <ac:spMkLst>
            <pc:docMk/>
            <pc:sldMk cId="1527072009" sldId="279"/>
            <ac:spMk id="5" creationId="{02706581-E088-AE82-BE99-652F94A4843E}"/>
          </ac:spMkLst>
        </pc:spChg>
        <pc:spChg chg="add del mod">
          <ac:chgData name="A.MORIYAMA UREKA" userId="11b73b949d6476cb" providerId="LiveId" clId="{6393DBA0-5E73-DA40-94FC-C5D8E9FA6848}" dt="2023-09-09T02:25:11.922" v="3301" actId="6264"/>
          <ac:spMkLst>
            <pc:docMk/>
            <pc:sldMk cId="1527072009" sldId="279"/>
            <ac:spMk id="5" creationId="{BFCAFD90-5441-884E-2927-1B89908F0718}"/>
          </ac:spMkLst>
        </pc:spChg>
        <pc:spChg chg="add del mod">
          <ac:chgData name="A.MORIYAMA UREKA" userId="11b73b949d6476cb" providerId="LiveId" clId="{6393DBA0-5E73-DA40-94FC-C5D8E9FA6848}" dt="2023-09-09T02:25:11.922" v="3301" actId="6264"/>
          <ac:spMkLst>
            <pc:docMk/>
            <pc:sldMk cId="1527072009" sldId="279"/>
            <ac:spMk id="6" creationId="{52E4977D-143D-003A-6C25-4E6D3C406C41}"/>
          </ac:spMkLst>
        </pc:spChg>
        <pc:spChg chg="add del mod">
          <ac:chgData name="A.MORIYAMA UREKA" userId="11b73b949d6476cb" providerId="LiveId" clId="{6393DBA0-5E73-DA40-94FC-C5D8E9FA6848}" dt="2023-09-09T02:06:44.641" v="3272" actId="6264"/>
          <ac:spMkLst>
            <pc:docMk/>
            <pc:sldMk cId="1527072009" sldId="279"/>
            <ac:spMk id="6" creationId="{E3A0A099-AC03-1179-BEDA-20C4F229AC16}"/>
          </ac:spMkLst>
        </pc:spChg>
        <pc:spChg chg="add del mod">
          <ac:chgData name="A.MORIYAMA UREKA" userId="11b73b949d6476cb" providerId="LiveId" clId="{6393DBA0-5E73-DA40-94FC-C5D8E9FA6848}" dt="2023-09-09T02:06:44.641" v="3272" actId="6264"/>
          <ac:spMkLst>
            <pc:docMk/>
            <pc:sldMk cId="1527072009" sldId="279"/>
            <ac:spMk id="7" creationId="{67806F1E-6E6F-5ADD-4143-15C2157500FF}"/>
          </ac:spMkLst>
        </pc:spChg>
        <pc:spChg chg="add del mod">
          <ac:chgData name="A.MORIYAMA UREKA" userId="11b73b949d6476cb" providerId="LiveId" clId="{6393DBA0-5E73-DA40-94FC-C5D8E9FA6848}" dt="2023-09-09T02:25:11.922" v="3301" actId="6264"/>
          <ac:spMkLst>
            <pc:docMk/>
            <pc:sldMk cId="1527072009" sldId="279"/>
            <ac:spMk id="7" creationId="{963091AF-42BD-593B-9E4C-AF19C151FF4F}"/>
          </ac:spMkLst>
        </pc:spChg>
        <pc:spChg chg="add del mod">
          <ac:chgData name="A.MORIYAMA UREKA" userId="11b73b949d6476cb" providerId="LiveId" clId="{6393DBA0-5E73-DA40-94FC-C5D8E9FA6848}" dt="2023-09-09T02:06:44.641" v="3272" actId="6264"/>
          <ac:spMkLst>
            <pc:docMk/>
            <pc:sldMk cId="1527072009" sldId="279"/>
            <ac:spMk id="8" creationId="{DFAA5015-67E9-B1C5-F6B3-3ECEB2E865BA}"/>
          </ac:spMkLst>
        </pc:spChg>
        <pc:spChg chg="add del mod">
          <ac:chgData name="A.MORIYAMA UREKA" userId="11b73b949d6476cb" providerId="LiveId" clId="{6393DBA0-5E73-DA40-94FC-C5D8E9FA6848}" dt="2023-09-09T02:25:11.922" v="3301" actId="6264"/>
          <ac:spMkLst>
            <pc:docMk/>
            <pc:sldMk cId="1527072009" sldId="279"/>
            <ac:spMk id="8" creationId="{E7775133-1DFA-057A-AA34-2CEFEFAD4281}"/>
          </ac:spMkLst>
        </pc:spChg>
        <pc:spChg chg="add del mod">
          <ac:chgData name="A.MORIYAMA UREKA" userId="11b73b949d6476cb" providerId="LiveId" clId="{6393DBA0-5E73-DA40-94FC-C5D8E9FA6848}" dt="2023-09-09T02:25:11.922" v="3301" actId="6264"/>
          <ac:spMkLst>
            <pc:docMk/>
            <pc:sldMk cId="1527072009" sldId="279"/>
            <ac:spMk id="9" creationId="{8ECFDCBC-9D83-E99D-79A2-B97BCAC700C0}"/>
          </ac:spMkLst>
        </pc:spChg>
        <pc:spChg chg="add del mod">
          <ac:chgData name="A.MORIYAMA UREKA" userId="11b73b949d6476cb" providerId="LiveId" clId="{6393DBA0-5E73-DA40-94FC-C5D8E9FA6848}" dt="2023-09-09T02:06:44.641" v="3272" actId="6264"/>
          <ac:spMkLst>
            <pc:docMk/>
            <pc:sldMk cId="1527072009" sldId="279"/>
            <ac:spMk id="9" creationId="{BCCEFFA9-F11F-AD40-4356-A6AD90194146}"/>
          </ac:spMkLst>
        </pc:spChg>
        <pc:spChg chg="add del mod">
          <ac:chgData name="A.MORIYAMA UREKA" userId="11b73b949d6476cb" providerId="LiveId" clId="{6393DBA0-5E73-DA40-94FC-C5D8E9FA6848}" dt="2023-09-09T02:06:44.641" v="3272" actId="6264"/>
          <ac:spMkLst>
            <pc:docMk/>
            <pc:sldMk cId="1527072009" sldId="279"/>
            <ac:spMk id="10" creationId="{23C202A5-211B-E5F2-AE88-2C3B4AA02CCA}"/>
          </ac:spMkLst>
        </pc:spChg>
        <pc:spChg chg="add del mod">
          <ac:chgData name="A.MORIYAMA UREKA" userId="11b73b949d6476cb" providerId="LiveId" clId="{6393DBA0-5E73-DA40-94FC-C5D8E9FA6848}" dt="2023-09-09T02:25:11.922" v="3301" actId="6264"/>
          <ac:spMkLst>
            <pc:docMk/>
            <pc:sldMk cId="1527072009" sldId="279"/>
            <ac:spMk id="10" creationId="{9F697D16-6D12-C037-F7CE-6E789CE87ACB}"/>
          </ac:spMkLst>
        </pc:spChg>
        <pc:spChg chg="add del mod">
          <ac:chgData name="A.MORIYAMA UREKA" userId="11b73b949d6476cb" providerId="LiveId" clId="{6393DBA0-5E73-DA40-94FC-C5D8E9FA6848}" dt="2023-09-09T02:06:44.641" v="3272" actId="6264"/>
          <ac:spMkLst>
            <pc:docMk/>
            <pc:sldMk cId="1527072009" sldId="279"/>
            <ac:spMk id="11" creationId="{2BFAADA3-42A9-73E3-F4A8-D01CC686B701}"/>
          </ac:spMkLst>
        </pc:spChg>
        <pc:spChg chg="add del mod">
          <ac:chgData name="A.MORIYAMA UREKA" userId="11b73b949d6476cb" providerId="LiveId" clId="{6393DBA0-5E73-DA40-94FC-C5D8E9FA6848}" dt="2023-09-09T02:25:11.922" v="3301" actId="6264"/>
          <ac:spMkLst>
            <pc:docMk/>
            <pc:sldMk cId="1527072009" sldId="279"/>
            <ac:spMk id="11" creationId="{C295839B-A138-B0EF-ED4D-7C6C2DD3748F}"/>
          </ac:spMkLst>
        </pc:spChg>
        <pc:spChg chg="add del mod">
          <ac:chgData name="A.MORIYAMA UREKA" userId="11b73b949d6476cb" providerId="LiveId" clId="{6393DBA0-5E73-DA40-94FC-C5D8E9FA6848}" dt="2023-09-09T02:25:12.846" v="3302" actId="6264"/>
          <ac:spMkLst>
            <pc:docMk/>
            <pc:sldMk cId="1527072009" sldId="279"/>
            <ac:spMk id="12" creationId="{5704DF28-08E0-7316-9370-2E680BACD0FA}"/>
          </ac:spMkLst>
        </pc:spChg>
        <pc:spChg chg="add del mod">
          <ac:chgData name="A.MORIYAMA UREKA" userId="11b73b949d6476cb" providerId="LiveId" clId="{6393DBA0-5E73-DA40-94FC-C5D8E9FA6848}" dt="2023-09-09T02:06:44.641" v="3272" actId="6264"/>
          <ac:spMkLst>
            <pc:docMk/>
            <pc:sldMk cId="1527072009" sldId="279"/>
            <ac:spMk id="12" creationId="{B53C9EAB-A34D-FDB2-9B9F-8E13CD1634DE}"/>
          </ac:spMkLst>
        </pc:spChg>
        <pc:spChg chg="add del mod">
          <ac:chgData name="A.MORIYAMA UREKA" userId="11b73b949d6476cb" providerId="LiveId" clId="{6393DBA0-5E73-DA40-94FC-C5D8E9FA6848}" dt="2023-09-09T02:07:11.936" v="3274" actId="6264"/>
          <ac:spMkLst>
            <pc:docMk/>
            <pc:sldMk cId="1527072009" sldId="279"/>
            <ac:spMk id="13" creationId="{3D946768-99DA-152A-C8AA-0A10E7FC736A}"/>
          </ac:spMkLst>
        </pc:spChg>
        <pc:spChg chg="add del mod">
          <ac:chgData name="A.MORIYAMA UREKA" userId="11b73b949d6476cb" providerId="LiveId" clId="{6393DBA0-5E73-DA40-94FC-C5D8E9FA6848}" dt="2023-09-09T02:25:12.846" v="3302" actId="6264"/>
          <ac:spMkLst>
            <pc:docMk/>
            <pc:sldMk cId="1527072009" sldId="279"/>
            <ac:spMk id="13" creationId="{A257EF15-5F35-FB1B-E737-A09980E0F2C9}"/>
          </ac:spMkLst>
        </pc:spChg>
        <pc:spChg chg="add del mod">
          <ac:chgData name="A.MORIYAMA UREKA" userId="11b73b949d6476cb" providerId="LiveId" clId="{6393DBA0-5E73-DA40-94FC-C5D8E9FA6848}" dt="2023-09-09T02:07:11.936" v="3274" actId="6264"/>
          <ac:spMkLst>
            <pc:docMk/>
            <pc:sldMk cId="1527072009" sldId="279"/>
            <ac:spMk id="14" creationId="{15AEB2E4-A237-8FD3-B48B-613AF5560D21}"/>
          </ac:spMkLst>
        </pc:spChg>
        <pc:spChg chg="add del mod">
          <ac:chgData name="A.MORIYAMA UREKA" userId="11b73b949d6476cb" providerId="LiveId" clId="{6393DBA0-5E73-DA40-94FC-C5D8E9FA6848}" dt="2023-09-09T02:25:12.846" v="3302" actId="6264"/>
          <ac:spMkLst>
            <pc:docMk/>
            <pc:sldMk cId="1527072009" sldId="279"/>
            <ac:spMk id="14" creationId="{6BDEFFEA-8B42-F552-D101-1ACC4E6B8D3A}"/>
          </ac:spMkLst>
        </pc:spChg>
        <pc:spChg chg="add del mod">
          <ac:chgData name="A.MORIYAMA UREKA" userId="11b73b949d6476cb" providerId="LiveId" clId="{6393DBA0-5E73-DA40-94FC-C5D8E9FA6848}" dt="2023-09-09T02:25:12.846" v="3302" actId="6264"/>
          <ac:spMkLst>
            <pc:docMk/>
            <pc:sldMk cId="1527072009" sldId="279"/>
            <ac:spMk id="15" creationId="{49DFAC8E-F3AC-C8F1-A83C-04EC7D6EEA55}"/>
          </ac:spMkLst>
        </pc:spChg>
        <pc:spChg chg="add del mod">
          <ac:chgData name="A.MORIYAMA UREKA" userId="11b73b949d6476cb" providerId="LiveId" clId="{6393DBA0-5E73-DA40-94FC-C5D8E9FA6848}" dt="2023-09-09T02:07:11.936" v="3274" actId="6264"/>
          <ac:spMkLst>
            <pc:docMk/>
            <pc:sldMk cId="1527072009" sldId="279"/>
            <ac:spMk id="15" creationId="{BEFACC68-3492-B942-B694-D32B9E89BD72}"/>
          </ac:spMkLst>
        </pc:spChg>
        <pc:spChg chg="add del mod">
          <ac:chgData name="A.MORIYAMA UREKA" userId="11b73b949d6476cb" providerId="LiveId" clId="{6393DBA0-5E73-DA40-94FC-C5D8E9FA6848}" dt="2023-09-09T02:07:11.936" v="3274" actId="6264"/>
          <ac:spMkLst>
            <pc:docMk/>
            <pc:sldMk cId="1527072009" sldId="279"/>
            <ac:spMk id="16" creationId="{3ECD8106-8780-80FD-14C0-64D24AAD6D96}"/>
          </ac:spMkLst>
        </pc:spChg>
        <pc:spChg chg="add del mod">
          <ac:chgData name="A.MORIYAMA UREKA" userId="11b73b949d6476cb" providerId="LiveId" clId="{6393DBA0-5E73-DA40-94FC-C5D8E9FA6848}" dt="2023-09-09T02:25:12.846" v="3302" actId="6264"/>
          <ac:spMkLst>
            <pc:docMk/>
            <pc:sldMk cId="1527072009" sldId="279"/>
            <ac:spMk id="16" creationId="{85F1BB1A-75DC-0250-739F-52513B440DD4}"/>
          </ac:spMkLst>
        </pc:spChg>
        <pc:spChg chg="add del mod">
          <ac:chgData name="A.MORIYAMA UREKA" userId="11b73b949d6476cb" providerId="LiveId" clId="{6393DBA0-5E73-DA40-94FC-C5D8E9FA6848}" dt="2023-09-09T02:25:12.846" v="3302" actId="6264"/>
          <ac:spMkLst>
            <pc:docMk/>
            <pc:sldMk cId="1527072009" sldId="279"/>
            <ac:spMk id="17" creationId="{42AF12EA-DDAE-E571-AB13-F95400A85E7A}"/>
          </ac:spMkLst>
        </pc:spChg>
        <pc:spChg chg="add del mod">
          <ac:chgData name="A.MORIYAMA UREKA" userId="11b73b949d6476cb" providerId="LiveId" clId="{6393DBA0-5E73-DA40-94FC-C5D8E9FA6848}" dt="2023-09-09T02:07:11.936" v="3274" actId="6264"/>
          <ac:spMkLst>
            <pc:docMk/>
            <pc:sldMk cId="1527072009" sldId="279"/>
            <ac:spMk id="17" creationId="{9989E242-7894-D6F0-09CE-AAE551BDE262}"/>
          </ac:spMkLst>
        </pc:spChg>
        <pc:spChg chg="add del mod">
          <ac:chgData name="A.MORIYAMA UREKA" userId="11b73b949d6476cb" providerId="LiveId" clId="{6393DBA0-5E73-DA40-94FC-C5D8E9FA6848}" dt="2023-09-09T02:07:11.936" v="3274" actId="6264"/>
          <ac:spMkLst>
            <pc:docMk/>
            <pc:sldMk cId="1527072009" sldId="279"/>
            <ac:spMk id="18" creationId="{9784A5B6-B536-F0CA-64A8-59A34E890461}"/>
          </ac:spMkLst>
        </pc:spChg>
        <pc:spChg chg="add del mod">
          <ac:chgData name="A.MORIYAMA UREKA" userId="11b73b949d6476cb" providerId="LiveId" clId="{6393DBA0-5E73-DA40-94FC-C5D8E9FA6848}" dt="2023-09-09T02:25:12.846" v="3302" actId="6264"/>
          <ac:spMkLst>
            <pc:docMk/>
            <pc:sldMk cId="1527072009" sldId="279"/>
            <ac:spMk id="18" creationId="{9D21A442-B193-819C-68E4-BA3A96FC0A13}"/>
          </ac:spMkLst>
        </pc:spChg>
        <pc:spChg chg="add del mod">
          <ac:chgData name="A.MORIYAMA UREKA" userId="11b73b949d6476cb" providerId="LiveId" clId="{6393DBA0-5E73-DA40-94FC-C5D8E9FA6848}" dt="2023-09-09T02:25:12.846" v="3302" actId="6264"/>
          <ac:spMkLst>
            <pc:docMk/>
            <pc:sldMk cId="1527072009" sldId="279"/>
            <ac:spMk id="19" creationId="{21599CAF-F921-B2B0-88E0-2B2287134737}"/>
          </ac:spMkLst>
        </pc:spChg>
        <pc:spChg chg="add del mod">
          <ac:chgData name="A.MORIYAMA UREKA" userId="11b73b949d6476cb" providerId="LiveId" clId="{6393DBA0-5E73-DA40-94FC-C5D8E9FA6848}" dt="2023-09-09T02:07:11.936" v="3274" actId="6264"/>
          <ac:spMkLst>
            <pc:docMk/>
            <pc:sldMk cId="1527072009" sldId="279"/>
            <ac:spMk id="19" creationId="{C8D1A181-7296-7E3A-61D7-891F5297185A}"/>
          </ac:spMkLst>
        </pc:spChg>
        <pc:spChg chg="add del mod">
          <ac:chgData name="A.MORIYAMA UREKA" userId="11b73b949d6476cb" providerId="LiveId" clId="{6393DBA0-5E73-DA40-94FC-C5D8E9FA6848}" dt="2023-09-09T02:25:12.846" v="3302" actId="6264"/>
          <ac:spMkLst>
            <pc:docMk/>
            <pc:sldMk cId="1527072009" sldId="279"/>
            <ac:spMk id="20" creationId="{41769197-379A-B226-6F2E-06B685E1193F}"/>
          </ac:spMkLst>
        </pc:spChg>
        <pc:spChg chg="add del mod">
          <ac:chgData name="A.MORIYAMA UREKA" userId="11b73b949d6476cb" providerId="LiveId" clId="{6393DBA0-5E73-DA40-94FC-C5D8E9FA6848}" dt="2023-09-09T02:07:11.936" v="3274" actId="6264"/>
          <ac:spMkLst>
            <pc:docMk/>
            <pc:sldMk cId="1527072009" sldId="279"/>
            <ac:spMk id="20" creationId="{83E0FAA2-EC92-EDF1-9F79-EEFA799AD41C}"/>
          </ac:spMkLst>
        </pc:spChg>
        <pc:spChg chg="add del mod">
          <ac:chgData name="A.MORIYAMA UREKA" userId="11b73b949d6476cb" providerId="LiveId" clId="{6393DBA0-5E73-DA40-94FC-C5D8E9FA6848}" dt="2023-09-09T02:07:11.936" v="3274" actId="6264"/>
          <ac:spMkLst>
            <pc:docMk/>
            <pc:sldMk cId="1527072009" sldId="279"/>
            <ac:spMk id="21" creationId="{37D4D93F-164E-32FA-24EA-50D0A0C5035C}"/>
          </ac:spMkLst>
        </pc:spChg>
        <pc:spChg chg="add del mod">
          <ac:chgData name="A.MORIYAMA UREKA" userId="11b73b949d6476cb" providerId="LiveId" clId="{6393DBA0-5E73-DA40-94FC-C5D8E9FA6848}" dt="2023-09-09T02:25:12.846" v="3302" actId="6264"/>
          <ac:spMkLst>
            <pc:docMk/>
            <pc:sldMk cId="1527072009" sldId="279"/>
            <ac:spMk id="21" creationId="{F5F04751-B91D-B2AC-EB5E-E7F01B6354C1}"/>
          </ac:spMkLst>
        </pc:spChg>
        <pc:spChg chg="add del mod">
          <ac:chgData name="A.MORIYAMA UREKA" userId="11b73b949d6476cb" providerId="LiveId" clId="{6393DBA0-5E73-DA40-94FC-C5D8E9FA6848}" dt="2023-09-09T02:07:11.936" v="3274" actId="6264"/>
          <ac:spMkLst>
            <pc:docMk/>
            <pc:sldMk cId="1527072009" sldId="279"/>
            <ac:spMk id="22" creationId="{1F1B1C2B-16B6-C936-0EAF-7292D5383014}"/>
          </ac:spMkLst>
        </pc:spChg>
        <pc:spChg chg="add mod ord">
          <ac:chgData name="A.MORIYAMA UREKA" userId="11b73b949d6476cb" providerId="LiveId" clId="{6393DBA0-5E73-DA40-94FC-C5D8E9FA6848}" dt="2023-09-11T05:49:32.104" v="5564" actId="6264"/>
          <ac:spMkLst>
            <pc:docMk/>
            <pc:sldMk cId="1527072009" sldId="279"/>
            <ac:spMk id="22" creationId="{CC5EE4F1-6699-34D0-0E1C-173572D98150}"/>
          </ac:spMkLst>
        </pc:spChg>
        <pc:spChg chg="add del mod">
          <ac:chgData name="A.MORIYAMA UREKA" userId="11b73b949d6476cb" providerId="LiveId" clId="{6393DBA0-5E73-DA40-94FC-C5D8E9FA6848}" dt="2023-09-11T05:49:30.761" v="5563" actId="6264"/>
          <ac:spMkLst>
            <pc:docMk/>
            <pc:sldMk cId="1527072009" sldId="279"/>
            <ac:spMk id="23" creationId="{B087C7F7-83FD-A66A-2738-B043B384ABEE}"/>
          </ac:spMkLst>
        </pc:spChg>
        <pc:spChg chg="add del mod">
          <ac:chgData name="A.MORIYAMA UREKA" userId="11b73b949d6476cb" providerId="LiveId" clId="{6393DBA0-5E73-DA40-94FC-C5D8E9FA6848}" dt="2023-09-11T05:49:30.761" v="5563" actId="6264"/>
          <ac:spMkLst>
            <pc:docMk/>
            <pc:sldMk cId="1527072009" sldId="279"/>
            <ac:spMk id="24" creationId="{62A44E10-81C2-394A-4005-9604E323D96C}"/>
          </ac:spMkLst>
        </pc:spChg>
        <pc:spChg chg="add del mod">
          <ac:chgData name="A.MORIYAMA UREKA" userId="11b73b949d6476cb" providerId="LiveId" clId="{6393DBA0-5E73-DA40-94FC-C5D8E9FA6848}" dt="2023-09-11T05:49:30.761" v="5563" actId="6264"/>
          <ac:spMkLst>
            <pc:docMk/>
            <pc:sldMk cId="1527072009" sldId="279"/>
            <ac:spMk id="25" creationId="{54407E7C-CAE3-6272-70CB-CFB7FE28EA2D}"/>
          </ac:spMkLst>
        </pc:spChg>
        <pc:spChg chg="add del mod">
          <ac:chgData name="A.MORIYAMA UREKA" userId="11b73b949d6476cb" providerId="LiveId" clId="{6393DBA0-5E73-DA40-94FC-C5D8E9FA6848}" dt="2023-09-11T05:49:30.761" v="5563" actId="6264"/>
          <ac:spMkLst>
            <pc:docMk/>
            <pc:sldMk cId="1527072009" sldId="279"/>
            <ac:spMk id="26" creationId="{82E98E41-881B-147A-70F8-074187B1810D}"/>
          </ac:spMkLst>
        </pc:spChg>
        <pc:spChg chg="add del mod">
          <ac:chgData name="A.MORIYAMA UREKA" userId="11b73b949d6476cb" providerId="LiveId" clId="{6393DBA0-5E73-DA40-94FC-C5D8E9FA6848}" dt="2023-09-11T05:49:30.761" v="5563" actId="6264"/>
          <ac:spMkLst>
            <pc:docMk/>
            <pc:sldMk cId="1527072009" sldId="279"/>
            <ac:spMk id="27" creationId="{4F1A82E9-E616-F12F-F4C2-30A59C758E1B}"/>
          </ac:spMkLst>
        </pc:spChg>
        <pc:spChg chg="add del mod">
          <ac:chgData name="A.MORIYAMA UREKA" userId="11b73b949d6476cb" providerId="LiveId" clId="{6393DBA0-5E73-DA40-94FC-C5D8E9FA6848}" dt="2023-09-11T05:49:30.761" v="5563" actId="6264"/>
          <ac:spMkLst>
            <pc:docMk/>
            <pc:sldMk cId="1527072009" sldId="279"/>
            <ac:spMk id="28" creationId="{6BC01C9C-8F8F-0C10-6676-361B7C657902}"/>
          </ac:spMkLst>
        </pc:spChg>
        <pc:spChg chg="add del mod">
          <ac:chgData name="A.MORIYAMA UREKA" userId="11b73b949d6476cb" providerId="LiveId" clId="{6393DBA0-5E73-DA40-94FC-C5D8E9FA6848}" dt="2023-09-11T05:49:30.761" v="5563" actId="6264"/>
          <ac:spMkLst>
            <pc:docMk/>
            <pc:sldMk cId="1527072009" sldId="279"/>
            <ac:spMk id="29" creationId="{88B10E10-BE86-ECCD-511D-6A87C754BAB6}"/>
          </ac:spMkLst>
        </pc:spChg>
        <pc:spChg chg="mod ord">
          <ac:chgData name="A.MORIYAMA UREKA" userId="11b73b949d6476cb" providerId="LiveId" clId="{6393DBA0-5E73-DA40-94FC-C5D8E9FA6848}" dt="2023-09-11T05:49:32.104" v="5564" actId="6264"/>
          <ac:spMkLst>
            <pc:docMk/>
            <pc:sldMk cId="1527072009" sldId="279"/>
            <ac:spMk id="30" creationId="{0F4B20B6-C404-8FB2-2713-749249BA6890}"/>
          </ac:spMkLst>
        </pc:spChg>
        <pc:spChg chg="mod ord">
          <ac:chgData name="A.MORIYAMA UREKA" userId="11b73b949d6476cb" providerId="LiveId" clId="{6393DBA0-5E73-DA40-94FC-C5D8E9FA6848}" dt="2023-09-11T05:49:32.104" v="5564" actId="6264"/>
          <ac:spMkLst>
            <pc:docMk/>
            <pc:sldMk cId="1527072009" sldId="279"/>
            <ac:spMk id="31" creationId="{DEA04475-22CA-735F-1854-A0C848C770AC}"/>
          </ac:spMkLst>
        </pc:spChg>
        <pc:spChg chg="mod ord">
          <ac:chgData name="A.MORIYAMA UREKA" userId="11b73b949d6476cb" providerId="LiveId" clId="{6393DBA0-5E73-DA40-94FC-C5D8E9FA6848}" dt="2023-09-11T05:49:32.104" v="5564" actId="6264"/>
          <ac:spMkLst>
            <pc:docMk/>
            <pc:sldMk cId="1527072009" sldId="279"/>
            <ac:spMk id="32" creationId="{1B487F2A-C4BF-775D-146F-76C497BFD50F}"/>
          </ac:spMkLst>
        </pc:spChg>
        <pc:spChg chg="mod ord">
          <ac:chgData name="A.MORIYAMA UREKA" userId="11b73b949d6476cb" providerId="LiveId" clId="{6393DBA0-5E73-DA40-94FC-C5D8E9FA6848}" dt="2023-09-11T05:49:32.104" v="5564" actId="6264"/>
          <ac:spMkLst>
            <pc:docMk/>
            <pc:sldMk cId="1527072009" sldId="279"/>
            <ac:spMk id="33" creationId="{94CA3461-7AAA-91F5-EFBC-2D128490175F}"/>
          </ac:spMkLst>
        </pc:spChg>
        <pc:spChg chg="mod ord">
          <ac:chgData name="A.MORIYAMA UREKA" userId="11b73b949d6476cb" providerId="LiveId" clId="{6393DBA0-5E73-DA40-94FC-C5D8E9FA6848}" dt="2023-09-11T05:49:32.104" v="5564" actId="6264"/>
          <ac:spMkLst>
            <pc:docMk/>
            <pc:sldMk cId="1527072009" sldId="279"/>
            <ac:spMk id="34" creationId="{F7500F87-F74F-A159-3A32-7A034C86C2D5}"/>
          </ac:spMkLst>
        </pc:spChg>
        <pc:spChg chg="mod ord">
          <ac:chgData name="A.MORIYAMA UREKA" userId="11b73b949d6476cb" providerId="LiveId" clId="{6393DBA0-5E73-DA40-94FC-C5D8E9FA6848}" dt="2023-09-11T05:49:32.104" v="5564" actId="6264"/>
          <ac:spMkLst>
            <pc:docMk/>
            <pc:sldMk cId="1527072009" sldId="279"/>
            <ac:spMk id="35" creationId="{207047A0-8D3D-81A3-A14A-F632CF641AED}"/>
          </ac:spMkLst>
        </pc:spChg>
        <pc:spChg chg="mod ord">
          <ac:chgData name="A.MORIYAMA UREKA" userId="11b73b949d6476cb" providerId="LiveId" clId="{6393DBA0-5E73-DA40-94FC-C5D8E9FA6848}" dt="2023-09-11T05:49:32.104" v="5564" actId="6264"/>
          <ac:spMkLst>
            <pc:docMk/>
            <pc:sldMk cId="1527072009" sldId="279"/>
            <ac:spMk id="36" creationId="{123157A3-775B-3215-67BB-93486411AD19}"/>
          </ac:spMkLst>
        </pc:spChg>
        <pc:spChg chg="mod ord">
          <ac:chgData name="A.MORIYAMA UREKA" userId="11b73b949d6476cb" providerId="LiveId" clId="{6393DBA0-5E73-DA40-94FC-C5D8E9FA6848}" dt="2023-09-11T05:49:32.104" v="5564" actId="6264"/>
          <ac:spMkLst>
            <pc:docMk/>
            <pc:sldMk cId="1527072009" sldId="279"/>
            <ac:spMk id="37" creationId="{CDC2BD0A-81C3-DB91-C904-B9D06A360797}"/>
          </ac:spMkLst>
        </pc:spChg>
        <pc:spChg chg="mod ord">
          <ac:chgData name="A.MORIYAMA UREKA" userId="11b73b949d6476cb" providerId="LiveId" clId="{6393DBA0-5E73-DA40-94FC-C5D8E9FA6848}" dt="2023-09-11T05:49:32.104" v="5564" actId="6264"/>
          <ac:spMkLst>
            <pc:docMk/>
            <pc:sldMk cId="1527072009" sldId="279"/>
            <ac:spMk id="38" creationId="{297FE752-248C-0053-2EA2-9A3A7586617C}"/>
          </ac:spMkLst>
        </pc:spChg>
        <pc:spChg chg="mod ord">
          <ac:chgData name="A.MORIYAMA UREKA" userId="11b73b949d6476cb" providerId="LiveId" clId="{6393DBA0-5E73-DA40-94FC-C5D8E9FA6848}" dt="2023-09-11T08:37:30.597" v="9469" actId="20577"/>
          <ac:spMkLst>
            <pc:docMk/>
            <pc:sldMk cId="1527072009" sldId="279"/>
            <ac:spMk id="39" creationId="{D7769D1A-A62F-8AC7-0AC4-091C3A76B6BA}"/>
          </ac:spMkLst>
        </pc:spChg>
        <pc:spChg chg="add del mod">
          <ac:chgData name="A.MORIYAMA UREKA" userId="11b73b949d6476cb" providerId="LiveId" clId="{6393DBA0-5E73-DA40-94FC-C5D8E9FA6848}" dt="2023-09-11T05:49:30.761" v="5563" actId="6264"/>
          <ac:spMkLst>
            <pc:docMk/>
            <pc:sldMk cId="1527072009" sldId="279"/>
            <ac:spMk id="40" creationId="{5230B0B4-28A4-2135-B189-68594954F0CA}"/>
          </ac:spMkLst>
        </pc:spChg>
        <pc:spChg chg="add del mod">
          <ac:chgData name="A.MORIYAMA UREKA" userId="11b73b949d6476cb" providerId="LiveId" clId="{6393DBA0-5E73-DA40-94FC-C5D8E9FA6848}" dt="2023-09-11T05:49:30.761" v="5563" actId="6264"/>
          <ac:spMkLst>
            <pc:docMk/>
            <pc:sldMk cId="1527072009" sldId="279"/>
            <ac:spMk id="41" creationId="{FFBF8C5C-9F82-C0CE-CC0E-288F6F5752DF}"/>
          </ac:spMkLst>
        </pc:spChg>
        <pc:spChg chg="add del mod">
          <ac:chgData name="A.MORIYAMA UREKA" userId="11b73b949d6476cb" providerId="LiveId" clId="{6393DBA0-5E73-DA40-94FC-C5D8E9FA6848}" dt="2023-09-11T05:49:30.761" v="5563" actId="6264"/>
          <ac:spMkLst>
            <pc:docMk/>
            <pc:sldMk cId="1527072009" sldId="279"/>
            <ac:spMk id="42" creationId="{BC90E736-C2E9-A4E8-DFF1-8602AD940651}"/>
          </ac:spMkLst>
        </pc:spChg>
        <pc:spChg chg="add del mod">
          <ac:chgData name="A.MORIYAMA UREKA" userId="11b73b949d6476cb" providerId="LiveId" clId="{6393DBA0-5E73-DA40-94FC-C5D8E9FA6848}" dt="2023-09-11T05:49:30.761" v="5563" actId="6264"/>
          <ac:spMkLst>
            <pc:docMk/>
            <pc:sldMk cId="1527072009" sldId="279"/>
            <ac:spMk id="43" creationId="{A942CE3F-19D7-D8D3-C7BF-6D17EF5BEE22}"/>
          </ac:spMkLst>
        </pc:spChg>
        <pc:spChg chg="add del mod">
          <ac:chgData name="A.MORIYAMA UREKA" userId="11b73b949d6476cb" providerId="LiveId" clId="{6393DBA0-5E73-DA40-94FC-C5D8E9FA6848}" dt="2023-09-11T05:49:32.104" v="5564" actId="6264"/>
          <ac:spMkLst>
            <pc:docMk/>
            <pc:sldMk cId="1527072009" sldId="279"/>
            <ac:spMk id="44" creationId="{6BBB31BC-1DA5-82F6-C86D-8BC6E3353E07}"/>
          </ac:spMkLst>
        </pc:spChg>
        <pc:spChg chg="add del mod">
          <ac:chgData name="A.MORIYAMA UREKA" userId="11b73b949d6476cb" providerId="LiveId" clId="{6393DBA0-5E73-DA40-94FC-C5D8E9FA6848}" dt="2023-09-11T05:49:32.104" v="5564" actId="6264"/>
          <ac:spMkLst>
            <pc:docMk/>
            <pc:sldMk cId="1527072009" sldId="279"/>
            <ac:spMk id="45" creationId="{01CEBC1F-42EF-A44A-EA0E-67FAD1E7E94C}"/>
          </ac:spMkLst>
        </pc:spChg>
        <pc:spChg chg="add del mod">
          <ac:chgData name="A.MORIYAMA UREKA" userId="11b73b949d6476cb" providerId="LiveId" clId="{6393DBA0-5E73-DA40-94FC-C5D8E9FA6848}" dt="2023-09-11T05:49:32.104" v="5564" actId="6264"/>
          <ac:spMkLst>
            <pc:docMk/>
            <pc:sldMk cId="1527072009" sldId="279"/>
            <ac:spMk id="46" creationId="{5951534F-90A6-5A6E-40D7-C90598DCCD1D}"/>
          </ac:spMkLst>
        </pc:spChg>
        <pc:spChg chg="add del mod">
          <ac:chgData name="A.MORIYAMA UREKA" userId="11b73b949d6476cb" providerId="LiveId" clId="{6393DBA0-5E73-DA40-94FC-C5D8E9FA6848}" dt="2023-09-11T05:49:32.104" v="5564" actId="6264"/>
          <ac:spMkLst>
            <pc:docMk/>
            <pc:sldMk cId="1527072009" sldId="279"/>
            <ac:spMk id="47" creationId="{223A87D5-E7C9-0EAA-E8FF-E2204B128C91}"/>
          </ac:spMkLst>
        </pc:spChg>
        <pc:spChg chg="add del mod">
          <ac:chgData name="A.MORIYAMA UREKA" userId="11b73b949d6476cb" providerId="LiveId" clId="{6393DBA0-5E73-DA40-94FC-C5D8E9FA6848}" dt="2023-09-11T05:49:32.104" v="5564" actId="6264"/>
          <ac:spMkLst>
            <pc:docMk/>
            <pc:sldMk cId="1527072009" sldId="279"/>
            <ac:spMk id="48" creationId="{CFEC2D2F-91BB-359E-9EC8-B9B2DAFEAC01}"/>
          </ac:spMkLst>
        </pc:spChg>
        <pc:spChg chg="add del mod">
          <ac:chgData name="A.MORIYAMA UREKA" userId="11b73b949d6476cb" providerId="LiveId" clId="{6393DBA0-5E73-DA40-94FC-C5D8E9FA6848}" dt="2023-09-11T05:49:32.104" v="5564" actId="6264"/>
          <ac:spMkLst>
            <pc:docMk/>
            <pc:sldMk cId="1527072009" sldId="279"/>
            <ac:spMk id="49" creationId="{5E153982-AEED-D68B-B4C6-A81C1A759263}"/>
          </ac:spMkLst>
        </pc:spChg>
        <pc:spChg chg="add del mod">
          <ac:chgData name="A.MORIYAMA UREKA" userId="11b73b949d6476cb" providerId="LiveId" clId="{6393DBA0-5E73-DA40-94FC-C5D8E9FA6848}" dt="2023-09-11T05:49:32.104" v="5564" actId="6264"/>
          <ac:spMkLst>
            <pc:docMk/>
            <pc:sldMk cId="1527072009" sldId="279"/>
            <ac:spMk id="50" creationId="{484385CF-1E0E-AB85-583A-53CA19B0642E}"/>
          </ac:spMkLst>
        </pc:spChg>
        <pc:spChg chg="add del mod">
          <ac:chgData name="A.MORIYAMA UREKA" userId="11b73b949d6476cb" providerId="LiveId" clId="{6393DBA0-5E73-DA40-94FC-C5D8E9FA6848}" dt="2023-09-11T05:49:32.104" v="5564" actId="6264"/>
          <ac:spMkLst>
            <pc:docMk/>
            <pc:sldMk cId="1527072009" sldId="279"/>
            <ac:spMk id="51" creationId="{40944AF9-319E-A484-028C-466281FE615E}"/>
          </ac:spMkLst>
        </pc:spChg>
        <pc:spChg chg="add del mod">
          <ac:chgData name="A.MORIYAMA UREKA" userId="11b73b949d6476cb" providerId="LiveId" clId="{6393DBA0-5E73-DA40-94FC-C5D8E9FA6848}" dt="2023-09-11T05:49:32.104" v="5564" actId="6264"/>
          <ac:spMkLst>
            <pc:docMk/>
            <pc:sldMk cId="1527072009" sldId="279"/>
            <ac:spMk id="52" creationId="{08E43F72-8C0F-26FA-3F95-8D9C7C066AD7}"/>
          </ac:spMkLst>
        </pc:spChg>
        <pc:spChg chg="add del mod">
          <ac:chgData name="A.MORIYAMA UREKA" userId="11b73b949d6476cb" providerId="LiveId" clId="{6393DBA0-5E73-DA40-94FC-C5D8E9FA6848}" dt="2023-09-11T05:49:32.104" v="5564" actId="6264"/>
          <ac:spMkLst>
            <pc:docMk/>
            <pc:sldMk cId="1527072009" sldId="279"/>
            <ac:spMk id="53" creationId="{FBE6B38E-CE9A-65C9-5C5D-02F1EA170AA7}"/>
          </ac:spMkLst>
        </pc:spChg>
        <pc:spChg chg="add del mod">
          <ac:chgData name="A.MORIYAMA UREKA" userId="11b73b949d6476cb" providerId="LiveId" clId="{6393DBA0-5E73-DA40-94FC-C5D8E9FA6848}" dt="2023-09-11T05:49:32.104" v="5564" actId="6264"/>
          <ac:spMkLst>
            <pc:docMk/>
            <pc:sldMk cId="1527072009" sldId="279"/>
            <ac:spMk id="54" creationId="{5D2AC46F-7B7A-40EA-95BF-790F30685DC7}"/>
          </ac:spMkLst>
        </pc:spChg>
      </pc:sldChg>
      <pc:sldChg chg="addSp delSp modSp mod ord chgLayout">
        <pc:chgData name="A.MORIYAMA UREKA" userId="11b73b949d6476cb" providerId="LiveId" clId="{6393DBA0-5E73-DA40-94FC-C5D8E9FA6848}" dt="2023-09-11T08:37:40.191" v="9470" actId="20577"/>
        <pc:sldMkLst>
          <pc:docMk/>
          <pc:sldMk cId="2927051386" sldId="280"/>
        </pc:sldMkLst>
        <pc:spChg chg="del">
          <ac:chgData name="A.MORIYAMA UREKA" userId="11b73b949d6476cb" providerId="LiveId" clId="{6393DBA0-5E73-DA40-94FC-C5D8E9FA6848}" dt="2023-09-09T02:05:13.256" v="3247" actId="478"/>
          <ac:spMkLst>
            <pc:docMk/>
            <pc:sldMk cId="2927051386" sldId="280"/>
            <ac:spMk id="2" creationId="{43118EA6-FA99-BE1B-0AD3-E52F9F44DA7E}"/>
          </ac:spMkLst>
        </pc:spChg>
        <pc:spChg chg="add del mod">
          <ac:chgData name="A.MORIYAMA UREKA" userId="11b73b949d6476cb" providerId="LiveId" clId="{6393DBA0-5E73-DA40-94FC-C5D8E9FA6848}" dt="2023-09-09T02:25:11.922" v="3301" actId="6264"/>
          <ac:spMkLst>
            <pc:docMk/>
            <pc:sldMk cId="2927051386" sldId="280"/>
            <ac:spMk id="2" creationId="{D1E6D099-3475-84EA-C4C0-DEC012198F71}"/>
          </ac:spMkLst>
        </pc:spChg>
        <pc:spChg chg="add del mod">
          <ac:chgData name="A.MORIYAMA UREKA" userId="11b73b949d6476cb" providerId="LiveId" clId="{6393DBA0-5E73-DA40-94FC-C5D8E9FA6848}" dt="2023-09-09T02:25:11.922" v="3301" actId="6264"/>
          <ac:spMkLst>
            <pc:docMk/>
            <pc:sldMk cId="2927051386" sldId="280"/>
            <ac:spMk id="3" creationId="{527BF96B-A53B-1942-1F88-01AFBE07DDAC}"/>
          </ac:spMkLst>
        </pc:spChg>
        <pc:spChg chg="add del mod">
          <ac:chgData name="A.MORIYAMA UREKA" userId="11b73b949d6476cb" providerId="LiveId" clId="{6393DBA0-5E73-DA40-94FC-C5D8E9FA6848}" dt="2023-09-09T02:06:44.641" v="3272" actId="6264"/>
          <ac:spMkLst>
            <pc:docMk/>
            <pc:sldMk cId="2927051386" sldId="280"/>
            <ac:spMk id="3" creationId="{8DECC436-4874-35CC-B632-ADFD391CCD3F}"/>
          </ac:spMkLst>
        </pc:spChg>
        <pc:spChg chg="add del mod">
          <ac:chgData name="A.MORIYAMA UREKA" userId="11b73b949d6476cb" providerId="LiveId" clId="{6393DBA0-5E73-DA40-94FC-C5D8E9FA6848}" dt="2023-09-09T02:06:44.641" v="3272" actId="6264"/>
          <ac:spMkLst>
            <pc:docMk/>
            <pc:sldMk cId="2927051386" sldId="280"/>
            <ac:spMk id="4" creationId="{B898CBDB-7F8C-0E6F-D378-0177E263B774}"/>
          </ac:spMkLst>
        </pc:spChg>
        <pc:spChg chg="add del mod">
          <ac:chgData name="A.MORIYAMA UREKA" userId="11b73b949d6476cb" providerId="LiveId" clId="{6393DBA0-5E73-DA40-94FC-C5D8E9FA6848}" dt="2023-09-09T02:25:11.922" v="3301" actId="6264"/>
          <ac:spMkLst>
            <pc:docMk/>
            <pc:sldMk cId="2927051386" sldId="280"/>
            <ac:spMk id="4" creationId="{BA702A56-0457-360E-3055-187B506867B6}"/>
          </ac:spMkLst>
        </pc:spChg>
        <pc:spChg chg="add del mod">
          <ac:chgData name="A.MORIYAMA UREKA" userId="11b73b949d6476cb" providerId="LiveId" clId="{6393DBA0-5E73-DA40-94FC-C5D8E9FA6848}" dt="2023-09-09T02:06:44.641" v="3272" actId="6264"/>
          <ac:spMkLst>
            <pc:docMk/>
            <pc:sldMk cId="2927051386" sldId="280"/>
            <ac:spMk id="5" creationId="{168515AB-3E8A-32B5-AE24-5A67ACF090CF}"/>
          </ac:spMkLst>
        </pc:spChg>
        <pc:spChg chg="add del mod">
          <ac:chgData name="A.MORIYAMA UREKA" userId="11b73b949d6476cb" providerId="LiveId" clId="{6393DBA0-5E73-DA40-94FC-C5D8E9FA6848}" dt="2023-09-09T02:25:11.922" v="3301" actId="6264"/>
          <ac:spMkLst>
            <pc:docMk/>
            <pc:sldMk cId="2927051386" sldId="280"/>
            <ac:spMk id="5" creationId="{B19FCF4C-3951-6721-63EA-0E53D896A023}"/>
          </ac:spMkLst>
        </pc:spChg>
        <pc:spChg chg="add del mod">
          <ac:chgData name="A.MORIYAMA UREKA" userId="11b73b949d6476cb" providerId="LiveId" clId="{6393DBA0-5E73-DA40-94FC-C5D8E9FA6848}" dt="2023-09-09T02:06:44.641" v="3272" actId="6264"/>
          <ac:spMkLst>
            <pc:docMk/>
            <pc:sldMk cId="2927051386" sldId="280"/>
            <ac:spMk id="6" creationId="{1AE3C739-CC90-2F88-2892-490093C3A94E}"/>
          </ac:spMkLst>
        </pc:spChg>
        <pc:spChg chg="add del mod">
          <ac:chgData name="A.MORIYAMA UREKA" userId="11b73b949d6476cb" providerId="LiveId" clId="{6393DBA0-5E73-DA40-94FC-C5D8E9FA6848}" dt="2023-09-09T02:25:11.922" v="3301" actId="6264"/>
          <ac:spMkLst>
            <pc:docMk/>
            <pc:sldMk cId="2927051386" sldId="280"/>
            <ac:spMk id="6" creationId="{6A0B3C94-7518-98D2-81E8-24BB72FF4E26}"/>
          </ac:spMkLst>
        </pc:spChg>
        <pc:spChg chg="add del mod">
          <ac:chgData name="A.MORIYAMA UREKA" userId="11b73b949d6476cb" providerId="LiveId" clId="{6393DBA0-5E73-DA40-94FC-C5D8E9FA6848}" dt="2023-09-09T02:06:44.641" v="3272" actId="6264"/>
          <ac:spMkLst>
            <pc:docMk/>
            <pc:sldMk cId="2927051386" sldId="280"/>
            <ac:spMk id="7" creationId="{17CF7821-39E2-9B76-F33B-822F066FC8B3}"/>
          </ac:spMkLst>
        </pc:spChg>
        <pc:spChg chg="add del mod">
          <ac:chgData name="A.MORIYAMA UREKA" userId="11b73b949d6476cb" providerId="LiveId" clId="{6393DBA0-5E73-DA40-94FC-C5D8E9FA6848}" dt="2023-09-09T02:25:11.922" v="3301" actId="6264"/>
          <ac:spMkLst>
            <pc:docMk/>
            <pc:sldMk cId="2927051386" sldId="280"/>
            <ac:spMk id="7" creationId="{F2D504A5-43A6-E4B6-CF8A-221825517753}"/>
          </ac:spMkLst>
        </pc:spChg>
        <pc:spChg chg="add del mod">
          <ac:chgData name="A.MORIYAMA UREKA" userId="11b73b949d6476cb" providerId="LiveId" clId="{6393DBA0-5E73-DA40-94FC-C5D8E9FA6848}" dt="2023-09-09T02:06:44.641" v="3272" actId="6264"/>
          <ac:spMkLst>
            <pc:docMk/>
            <pc:sldMk cId="2927051386" sldId="280"/>
            <ac:spMk id="8" creationId="{87C93C93-216B-01C3-F8CD-E83C301F73F7}"/>
          </ac:spMkLst>
        </pc:spChg>
        <pc:spChg chg="add del mod">
          <ac:chgData name="A.MORIYAMA UREKA" userId="11b73b949d6476cb" providerId="LiveId" clId="{6393DBA0-5E73-DA40-94FC-C5D8E9FA6848}" dt="2023-09-09T02:25:11.922" v="3301" actId="6264"/>
          <ac:spMkLst>
            <pc:docMk/>
            <pc:sldMk cId="2927051386" sldId="280"/>
            <ac:spMk id="8" creationId="{B517E2F9-5F25-6523-C6BA-494B755B448A}"/>
          </ac:spMkLst>
        </pc:spChg>
        <pc:spChg chg="add del mod">
          <ac:chgData name="A.MORIYAMA UREKA" userId="11b73b949d6476cb" providerId="LiveId" clId="{6393DBA0-5E73-DA40-94FC-C5D8E9FA6848}" dt="2023-09-09T02:25:11.922" v="3301" actId="6264"/>
          <ac:spMkLst>
            <pc:docMk/>
            <pc:sldMk cId="2927051386" sldId="280"/>
            <ac:spMk id="9" creationId="{6310E626-38D4-74C3-E876-97BF45C08AF7}"/>
          </ac:spMkLst>
        </pc:spChg>
        <pc:spChg chg="add del mod">
          <ac:chgData name="A.MORIYAMA UREKA" userId="11b73b949d6476cb" providerId="LiveId" clId="{6393DBA0-5E73-DA40-94FC-C5D8E9FA6848}" dt="2023-09-09T02:06:44.641" v="3272" actId="6264"/>
          <ac:spMkLst>
            <pc:docMk/>
            <pc:sldMk cId="2927051386" sldId="280"/>
            <ac:spMk id="9" creationId="{755E1A15-CD2E-BE79-5F9D-1A3C38C05BD5}"/>
          </ac:spMkLst>
        </pc:spChg>
        <pc:spChg chg="add del mod">
          <ac:chgData name="A.MORIYAMA UREKA" userId="11b73b949d6476cb" providerId="LiveId" clId="{6393DBA0-5E73-DA40-94FC-C5D8E9FA6848}" dt="2023-09-09T02:25:11.922" v="3301" actId="6264"/>
          <ac:spMkLst>
            <pc:docMk/>
            <pc:sldMk cId="2927051386" sldId="280"/>
            <ac:spMk id="10" creationId="{61B40C54-DABA-46AC-8780-9449D9F2FB57}"/>
          </ac:spMkLst>
        </pc:spChg>
        <pc:spChg chg="add del mod">
          <ac:chgData name="A.MORIYAMA UREKA" userId="11b73b949d6476cb" providerId="LiveId" clId="{6393DBA0-5E73-DA40-94FC-C5D8E9FA6848}" dt="2023-09-09T02:06:44.641" v="3272" actId="6264"/>
          <ac:spMkLst>
            <pc:docMk/>
            <pc:sldMk cId="2927051386" sldId="280"/>
            <ac:spMk id="10" creationId="{FECE0F9F-E065-AC9D-29E0-F90CC7067EAF}"/>
          </ac:spMkLst>
        </pc:spChg>
        <pc:spChg chg="add del mod">
          <ac:chgData name="A.MORIYAMA UREKA" userId="11b73b949d6476cb" providerId="LiveId" clId="{6393DBA0-5E73-DA40-94FC-C5D8E9FA6848}" dt="2023-09-09T02:25:11.922" v="3301" actId="6264"/>
          <ac:spMkLst>
            <pc:docMk/>
            <pc:sldMk cId="2927051386" sldId="280"/>
            <ac:spMk id="11" creationId="{4BB45857-6EA7-30F9-DE3B-EF37D2766AB3}"/>
          </ac:spMkLst>
        </pc:spChg>
        <pc:spChg chg="add del mod">
          <ac:chgData name="A.MORIYAMA UREKA" userId="11b73b949d6476cb" providerId="LiveId" clId="{6393DBA0-5E73-DA40-94FC-C5D8E9FA6848}" dt="2023-09-09T02:06:44.641" v="3272" actId="6264"/>
          <ac:spMkLst>
            <pc:docMk/>
            <pc:sldMk cId="2927051386" sldId="280"/>
            <ac:spMk id="11" creationId="{F3D2295C-9BA0-5BF9-E7CF-E53CA41E5460}"/>
          </ac:spMkLst>
        </pc:spChg>
        <pc:spChg chg="add del mod">
          <ac:chgData name="A.MORIYAMA UREKA" userId="11b73b949d6476cb" providerId="LiveId" clId="{6393DBA0-5E73-DA40-94FC-C5D8E9FA6848}" dt="2023-09-09T02:25:12.846" v="3302" actId="6264"/>
          <ac:spMkLst>
            <pc:docMk/>
            <pc:sldMk cId="2927051386" sldId="280"/>
            <ac:spMk id="12" creationId="{6CD44573-7A35-A1A0-23FF-A7D5B9D1E0FC}"/>
          </ac:spMkLst>
        </pc:spChg>
        <pc:spChg chg="add del mod">
          <ac:chgData name="A.MORIYAMA UREKA" userId="11b73b949d6476cb" providerId="LiveId" clId="{6393DBA0-5E73-DA40-94FC-C5D8E9FA6848}" dt="2023-09-09T02:06:44.641" v="3272" actId="6264"/>
          <ac:spMkLst>
            <pc:docMk/>
            <pc:sldMk cId="2927051386" sldId="280"/>
            <ac:spMk id="12" creationId="{A3535105-9DE5-53B1-8713-17476FC399F5}"/>
          </ac:spMkLst>
        </pc:spChg>
        <pc:spChg chg="add del mod">
          <ac:chgData name="A.MORIYAMA UREKA" userId="11b73b949d6476cb" providerId="LiveId" clId="{6393DBA0-5E73-DA40-94FC-C5D8E9FA6848}" dt="2023-09-09T02:25:12.846" v="3302" actId="6264"/>
          <ac:spMkLst>
            <pc:docMk/>
            <pc:sldMk cId="2927051386" sldId="280"/>
            <ac:spMk id="13" creationId="{31A28912-9AC9-C164-99C8-B079F61BF693}"/>
          </ac:spMkLst>
        </pc:spChg>
        <pc:spChg chg="add del mod">
          <ac:chgData name="A.MORIYAMA UREKA" userId="11b73b949d6476cb" providerId="LiveId" clId="{6393DBA0-5E73-DA40-94FC-C5D8E9FA6848}" dt="2023-09-09T02:07:11.936" v="3274" actId="6264"/>
          <ac:spMkLst>
            <pc:docMk/>
            <pc:sldMk cId="2927051386" sldId="280"/>
            <ac:spMk id="13" creationId="{C8C49D17-B890-827A-39D4-90E7D3AEE539}"/>
          </ac:spMkLst>
        </pc:spChg>
        <pc:spChg chg="add del mod">
          <ac:chgData name="A.MORIYAMA UREKA" userId="11b73b949d6476cb" providerId="LiveId" clId="{6393DBA0-5E73-DA40-94FC-C5D8E9FA6848}" dt="2023-09-09T02:25:12.846" v="3302" actId="6264"/>
          <ac:spMkLst>
            <pc:docMk/>
            <pc:sldMk cId="2927051386" sldId="280"/>
            <ac:spMk id="14" creationId="{B9BF32E6-FEEC-EF1D-55B9-B8E30089A1D1}"/>
          </ac:spMkLst>
        </pc:spChg>
        <pc:spChg chg="add del mod">
          <ac:chgData name="A.MORIYAMA UREKA" userId="11b73b949d6476cb" providerId="LiveId" clId="{6393DBA0-5E73-DA40-94FC-C5D8E9FA6848}" dt="2023-09-09T02:07:11.936" v="3274" actId="6264"/>
          <ac:spMkLst>
            <pc:docMk/>
            <pc:sldMk cId="2927051386" sldId="280"/>
            <ac:spMk id="14" creationId="{C63D40FD-AAF0-9E44-EC5A-929B410CB2A8}"/>
          </ac:spMkLst>
        </pc:spChg>
        <pc:spChg chg="mod ord">
          <ac:chgData name="A.MORIYAMA UREKA" userId="11b73b949d6476cb" providerId="LiveId" clId="{6393DBA0-5E73-DA40-94FC-C5D8E9FA6848}" dt="2023-09-11T05:49:32.104" v="5564" actId="6264"/>
          <ac:spMkLst>
            <pc:docMk/>
            <pc:sldMk cId="2927051386" sldId="280"/>
            <ac:spMk id="15" creationId="{A6532312-4311-62D2-2CC6-467A7BA5DF00}"/>
          </ac:spMkLst>
        </pc:spChg>
        <pc:spChg chg="add del mod">
          <ac:chgData name="A.MORIYAMA UREKA" userId="11b73b949d6476cb" providerId="LiveId" clId="{6393DBA0-5E73-DA40-94FC-C5D8E9FA6848}" dt="2023-09-09T02:07:11.936" v="3274" actId="6264"/>
          <ac:spMkLst>
            <pc:docMk/>
            <pc:sldMk cId="2927051386" sldId="280"/>
            <ac:spMk id="16" creationId="{3AF0A60E-796D-F8EB-940D-98FACF6B8693}"/>
          </ac:spMkLst>
        </pc:spChg>
        <pc:spChg chg="add del mod">
          <ac:chgData name="A.MORIYAMA UREKA" userId="11b73b949d6476cb" providerId="LiveId" clId="{6393DBA0-5E73-DA40-94FC-C5D8E9FA6848}" dt="2023-09-09T02:25:12.846" v="3302" actId="6264"/>
          <ac:spMkLst>
            <pc:docMk/>
            <pc:sldMk cId="2927051386" sldId="280"/>
            <ac:spMk id="16" creationId="{760EC0B7-EB1A-0327-B949-227686E9152F}"/>
          </ac:spMkLst>
        </pc:spChg>
        <pc:spChg chg="add del mod">
          <ac:chgData name="A.MORIYAMA UREKA" userId="11b73b949d6476cb" providerId="LiveId" clId="{6393DBA0-5E73-DA40-94FC-C5D8E9FA6848}" dt="2023-09-09T02:07:11.936" v="3274" actId="6264"/>
          <ac:spMkLst>
            <pc:docMk/>
            <pc:sldMk cId="2927051386" sldId="280"/>
            <ac:spMk id="17" creationId="{3B47D5DE-FD4F-AA2C-3A7B-8AD587720A8B}"/>
          </ac:spMkLst>
        </pc:spChg>
        <pc:spChg chg="add del mod">
          <ac:chgData name="A.MORIYAMA UREKA" userId="11b73b949d6476cb" providerId="LiveId" clId="{6393DBA0-5E73-DA40-94FC-C5D8E9FA6848}" dt="2023-09-09T02:25:12.846" v="3302" actId="6264"/>
          <ac:spMkLst>
            <pc:docMk/>
            <pc:sldMk cId="2927051386" sldId="280"/>
            <ac:spMk id="17" creationId="{F18CE4E6-6541-183C-E64C-0806FBE1A7C3}"/>
          </ac:spMkLst>
        </pc:spChg>
        <pc:spChg chg="add del mod">
          <ac:chgData name="A.MORIYAMA UREKA" userId="11b73b949d6476cb" providerId="LiveId" clId="{6393DBA0-5E73-DA40-94FC-C5D8E9FA6848}" dt="2023-09-09T02:07:11.936" v="3274" actId="6264"/>
          <ac:spMkLst>
            <pc:docMk/>
            <pc:sldMk cId="2927051386" sldId="280"/>
            <ac:spMk id="18" creationId="{B8359071-D073-97A1-EB46-538B78756EDD}"/>
          </ac:spMkLst>
        </pc:spChg>
        <pc:spChg chg="add del mod">
          <ac:chgData name="A.MORIYAMA UREKA" userId="11b73b949d6476cb" providerId="LiveId" clId="{6393DBA0-5E73-DA40-94FC-C5D8E9FA6848}" dt="2023-09-09T02:25:12.846" v="3302" actId="6264"/>
          <ac:spMkLst>
            <pc:docMk/>
            <pc:sldMk cId="2927051386" sldId="280"/>
            <ac:spMk id="18" creationId="{D620E302-BBF6-29C7-0709-E79A3601295A}"/>
          </ac:spMkLst>
        </pc:spChg>
        <pc:spChg chg="add del mod">
          <ac:chgData name="A.MORIYAMA UREKA" userId="11b73b949d6476cb" providerId="LiveId" clId="{6393DBA0-5E73-DA40-94FC-C5D8E9FA6848}" dt="2023-09-09T02:07:11.936" v="3274" actId="6264"/>
          <ac:spMkLst>
            <pc:docMk/>
            <pc:sldMk cId="2927051386" sldId="280"/>
            <ac:spMk id="19" creationId="{5C0077BE-3414-F87C-C453-6D94D2922995}"/>
          </ac:spMkLst>
        </pc:spChg>
        <pc:spChg chg="add del mod">
          <ac:chgData name="A.MORIYAMA UREKA" userId="11b73b949d6476cb" providerId="LiveId" clId="{6393DBA0-5E73-DA40-94FC-C5D8E9FA6848}" dt="2023-09-09T02:25:12.846" v="3302" actId="6264"/>
          <ac:spMkLst>
            <pc:docMk/>
            <pc:sldMk cId="2927051386" sldId="280"/>
            <ac:spMk id="19" creationId="{8555A4EC-63FD-BFEC-4402-4950C93154A7}"/>
          </ac:spMkLst>
        </pc:spChg>
        <pc:spChg chg="add del mod">
          <ac:chgData name="A.MORIYAMA UREKA" userId="11b73b949d6476cb" providerId="LiveId" clId="{6393DBA0-5E73-DA40-94FC-C5D8E9FA6848}" dt="2023-09-09T02:25:12.846" v="3302" actId="6264"/>
          <ac:spMkLst>
            <pc:docMk/>
            <pc:sldMk cId="2927051386" sldId="280"/>
            <ac:spMk id="20" creationId="{34128FC3-F095-1611-83F7-4A4722ACCA5B}"/>
          </ac:spMkLst>
        </pc:spChg>
        <pc:spChg chg="add del mod">
          <ac:chgData name="A.MORIYAMA UREKA" userId="11b73b949d6476cb" providerId="LiveId" clId="{6393DBA0-5E73-DA40-94FC-C5D8E9FA6848}" dt="2023-09-09T02:07:11.936" v="3274" actId="6264"/>
          <ac:spMkLst>
            <pc:docMk/>
            <pc:sldMk cId="2927051386" sldId="280"/>
            <ac:spMk id="20" creationId="{B4D3FE62-8B58-327B-2880-C6FD8757DFC5}"/>
          </ac:spMkLst>
        </pc:spChg>
        <pc:spChg chg="add del mod">
          <ac:chgData name="A.MORIYAMA UREKA" userId="11b73b949d6476cb" providerId="LiveId" clId="{6393DBA0-5E73-DA40-94FC-C5D8E9FA6848}" dt="2023-09-09T02:25:12.846" v="3302" actId="6264"/>
          <ac:spMkLst>
            <pc:docMk/>
            <pc:sldMk cId="2927051386" sldId="280"/>
            <ac:spMk id="21" creationId="{379186F8-6455-6F3B-00F6-81E36890E14A}"/>
          </ac:spMkLst>
        </pc:spChg>
        <pc:spChg chg="add del mod">
          <ac:chgData name="A.MORIYAMA UREKA" userId="11b73b949d6476cb" providerId="LiveId" clId="{6393DBA0-5E73-DA40-94FC-C5D8E9FA6848}" dt="2023-09-09T02:07:11.936" v="3274" actId="6264"/>
          <ac:spMkLst>
            <pc:docMk/>
            <pc:sldMk cId="2927051386" sldId="280"/>
            <ac:spMk id="21" creationId="{90D27E6A-6C09-C0DC-6693-2FB45D41B958}"/>
          </ac:spMkLst>
        </pc:spChg>
        <pc:spChg chg="add del mod">
          <ac:chgData name="A.MORIYAMA UREKA" userId="11b73b949d6476cb" providerId="LiveId" clId="{6393DBA0-5E73-DA40-94FC-C5D8E9FA6848}" dt="2023-09-09T02:25:12.846" v="3302" actId="6264"/>
          <ac:spMkLst>
            <pc:docMk/>
            <pc:sldMk cId="2927051386" sldId="280"/>
            <ac:spMk id="22" creationId="{64881C8D-7E38-949F-22FE-76BD0A25B2BD}"/>
          </ac:spMkLst>
        </pc:spChg>
        <pc:spChg chg="add del mod">
          <ac:chgData name="A.MORIYAMA UREKA" userId="11b73b949d6476cb" providerId="LiveId" clId="{6393DBA0-5E73-DA40-94FC-C5D8E9FA6848}" dt="2023-09-09T02:07:11.936" v="3274" actId="6264"/>
          <ac:spMkLst>
            <pc:docMk/>
            <pc:sldMk cId="2927051386" sldId="280"/>
            <ac:spMk id="22" creationId="{E365A94D-6D87-F668-96AF-04CB51A594C9}"/>
          </ac:spMkLst>
        </pc:spChg>
        <pc:spChg chg="add del mod">
          <ac:chgData name="A.MORIYAMA UREKA" userId="11b73b949d6476cb" providerId="LiveId" clId="{6393DBA0-5E73-DA40-94FC-C5D8E9FA6848}" dt="2023-09-09T02:07:11.936" v="3274" actId="6264"/>
          <ac:spMkLst>
            <pc:docMk/>
            <pc:sldMk cId="2927051386" sldId="280"/>
            <ac:spMk id="23" creationId="{7D72D230-A8E4-A689-032A-592344C42E7F}"/>
          </ac:spMkLst>
        </pc:spChg>
        <pc:spChg chg="add mod ord">
          <ac:chgData name="A.MORIYAMA UREKA" userId="11b73b949d6476cb" providerId="LiveId" clId="{6393DBA0-5E73-DA40-94FC-C5D8E9FA6848}" dt="2023-09-11T05:49:32.104" v="5564" actId="6264"/>
          <ac:spMkLst>
            <pc:docMk/>
            <pc:sldMk cId="2927051386" sldId="280"/>
            <ac:spMk id="23" creationId="{C630D356-A76E-B73A-3659-571A26871624}"/>
          </ac:spMkLst>
        </pc:spChg>
        <pc:spChg chg="add del mod">
          <ac:chgData name="A.MORIYAMA UREKA" userId="11b73b949d6476cb" providerId="LiveId" clId="{6393DBA0-5E73-DA40-94FC-C5D8E9FA6848}" dt="2023-09-11T05:49:30.761" v="5563" actId="6264"/>
          <ac:spMkLst>
            <pc:docMk/>
            <pc:sldMk cId="2927051386" sldId="280"/>
            <ac:spMk id="24" creationId="{B4B412D8-834D-D7FC-8889-40C077B187D5}"/>
          </ac:spMkLst>
        </pc:spChg>
        <pc:spChg chg="add del mod">
          <ac:chgData name="A.MORIYAMA UREKA" userId="11b73b949d6476cb" providerId="LiveId" clId="{6393DBA0-5E73-DA40-94FC-C5D8E9FA6848}" dt="2023-09-11T05:49:30.761" v="5563" actId="6264"/>
          <ac:spMkLst>
            <pc:docMk/>
            <pc:sldMk cId="2927051386" sldId="280"/>
            <ac:spMk id="25" creationId="{58D29FB1-E37B-A2DB-FCDB-C038D205EC7D}"/>
          </ac:spMkLst>
        </pc:spChg>
        <pc:spChg chg="add del mod">
          <ac:chgData name="A.MORIYAMA UREKA" userId="11b73b949d6476cb" providerId="LiveId" clId="{6393DBA0-5E73-DA40-94FC-C5D8E9FA6848}" dt="2023-09-11T05:49:30.761" v="5563" actId="6264"/>
          <ac:spMkLst>
            <pc:docMk/>
            <pc:sldMk cId="2927051386" sldId="280"/>
            <ac:spMk id="26" creationId="{D23887A6-8CF5-3CD6-E137-8ECEE0BA0317}"/>
          </ac:spMkLst>
        </pc:spChg>
        <pc:spChg chg="add del mod">
          <ac:chgData name="A.MORIYAMA UREKA" userId="11b73b949d6476cb" providerId="LiveId" clId="{6393DBA0-5E73-DA40-94FC-C5D8E9FA6848}" dt="2023-09-11T05:49:30.761" v="5563" actId="6264"/>
          <ac:spMkLst>
            <pc:docMk/>
            <pc:sldMk cId="2927051386" sldId="280"/>
            <ac:spMk id="27" creationId="{1D8F2DA0-6EB3-97E3-4103-CEE1837D2777}"/>
          </ac:spMkLst>
        </pc:spChg>
        <pc:spChg chg="add del mod">
          <ac:chgData name="A.MORIYAMA UREKA" userId="11b73b949d6476cb" providerId="LiveId" clId="{6393DBA0-5E73-DA40-94FC-C5D8E9FA6848}" dt="2023-09-11T05:49:30.761" v="5563" actId="6264"/>
          <ac:spMkLst>
            <pc:docMk/>
            <pc:sldMk cId="2927051386" sldId="280"/>
            <ac:spMk id="28" creationId="{AD00BEAD-37CF-AF2B-71F3-3A4309BE43D2}"/>
          </ac:spMkLst>
        </pc:spChg>
        <pc:spChg chg="add del mod">
          <ac:chgData name="A.MORIYAMA UREKA" userId="11b73b949d6476cb" providerId="LiveId" clId="{6393DBA0-5E73-DA40-94FC-C5D8E9FA6848}" dt="2023-09-11T05:49:30.761" v="5563" actId="6264"/>
          <ac:spMkLst>
            <pc:docMk/>
            <pc:sldMk cId="2927051386" sldId="280"/>
            <ac:spMk id="29" creationId="{C5A61E7F-AF30-E220-01A5-E89D627549B3}"/>
          </ac:spMkLst>
        </pc:spChg>
        <pc:spChg chg="mod ord">
          <ac:chgData name="A.MORIYAMA UREKA" userId="11b73b949d6476cb" providerId="LiveId" clId="{6393DBA0-5E73-DA40-94FC-C5D8E9FA6848}" dt="2023-09-11T05:49:32.104" v="5564" actId="6264"/>
          <ac:spMkLst>
            <pc:docMk/>
            <pc:sldMk cId="2927051386" sldId="280"/>
            <ac:spMk id="30" creationId="{0F4B20B6-C404-8FB2-2713-749249BA6890}"/>
          </ac:spMkLst>
        </pc:spChg>
        <pc:spChg chg="mod ord">
          <ac:chgData name="A.MORIYAMA UREKA" userId="11b73b949d6476cb" providerId="LiveId" clId="{6393DBA0-5E73-DA40-94FC-C5D8E9FA6848}" dt="2023-09-11T05:49:32.104" v="5564" actId="6264"/>
          <ac:spMkLst>
            <pc:docMk/>
            <pc:sldMk cId="2927051386" sldId="280"/>
            <ac:spMk id="31" creationId="{DEA04475-22CA-735F-1854-A0C848C770AC}"/>
          </ac:spMkLst>
        </pc:spChg>
        <pc:spChg chg="mod ord">
          <ac:chgData name="A.MORIYAMA UREKA" userId="11b73b949d6476cb" providerId="LiveId" clId="{6393DBA0-5E73-DA40-94FC-C5D8E9FA6848}" dt="2023-09-11T05:49:32.104" v="5564" actId="6264"/>
          <ac:spMkLst>
            <pc:docMk/>
            <pc:sldMk cId="2927051386" sldId="280"/>
            <ac:spMk id="32" creationId="{1B487F2A-C4BF-775D-146F-76C497BFD50F}"/>
          </ac:spMkLst>
        </pc:spChg>
        <pc:spChg chg="mod ord">
          <ac:chgData name="A.MORIYAMA UREKA" userId="11b73b949d6476cb" providerId="LiveId" clId="{6393DBA0-5E73-DA40-94FC-C5D8E9FA6848}" dt="2023-09-11T05:49:32.104" v="5564" actId="6264"/>
          <ac:spMkLst>
            <pc:docMk/>
            <pc:sldMk cId="2927051386" sldId="280"/>
            <ac:spMk id="33" creationId="{94CA3461-7AAA-91F5-EFBC-2D128490175F}"/>
          </ac:spMkLst>
        </pc:spChg>
        <pc:spChg chg="mod ord">
          <ac:chgData name="A.MORIYAMA UREKA" userId="11b73b949d6476cb" providerId="LiveId" clId="{6393DBA0-5E73-DA40-94FC-C5D8E9FA6848}" dt="2023-09-11T05:49:32.104" v="5564" actId="6264"/>
          <ac:spMkLst>
            <pc:docMk/>
            <pc:sldMk cId="2927051386" sldId="280"/>
            <ac:spMk id="34" creationId="{F7500F87-F74F-A159-3A32-7A034C86C2D5}"/>
          </ac:spMkLst>
        </pc:spChg>
        <pc:spChg chg="mod ord">
          <ac:chgData name="A.MORIYAMA UREKA" userId="11b73b949d6476cb" providerId="LiveId" clId="{6393DBA0-5E73-DA40-94FC-C5D8E9FA6848}" dt="2023-09-11T05:49:32.104" v="5564" actId="6264"/>
          <ac:spMkLst>
            <pc:docMk/>
            <pc:sldMk cId="2927051386" sldId="280"/>
            <ac:spMk id="35" creationId="{207047A0-8D3D-81A3-A14A-F632CF641AED}"/>
          </ac:spMkLst>
        </pc:spChg>
        <pc:spChg chg="mod ord">
          <ac:chgData name="A.MORIYAMA UREKA" userId="11b73b949d6476cb" providerId="LiveId" clId="{6393DBA0-5E73-DA40-94FC-C5D8E9FA6848}" dt="2023-09-11T05:49:32.104" v="5564" actId="6264"/>
          <ac:spMkLst>
            <pc:docMk/>
            <pc:sldMk cId="2927051386" sldId="280"/>
            <ac:spMk id="36" creationId="{123157A3-775B-3215-67BB-93486411AD19}"/>
          </ac:spMkLst>
        </pc:spChg>
        <pc:spChg chg="mod ord">
          <ac:chgData name="A.MORIYAMA UREKA" userId="11b73b949d6476cb" providerId="LiveId" clId="{6393DBA0-5E73-DA40-94FC-C5D8E9FA6848}" dt="2023-09-11T05:49:32.104" v="5564" actId="6264"/>
          <ac:spMkLst>
            <pc:docMk/>
            <pc:sldMk cId="2927051386" sldId="280"/>
            <ac:spMk id="37" creationId="{CDC2BD0A-81C3-DB91-C904-B9D06A360797}"/>
          </ac:spMkLst>
        </pc:spChg>
        <pc:spChg chg="add del mod">
          <ac:chgData name="A.MORIYAMA UREKA" userId="11b73b949d6476cb" providerId="LiveId" clId="{6393DBA0-5E73-DA40-94FC-C5D8E9FA6848}" dt="2023-09-11T05:49:30.761" v="5563" actId="6264"/>
          <ac:spMkLst>
            <pc:docMk/>
            <pc:sldMk cId="2927051386" sldId="280"/>
            <ac:spMk id="38" creationId="{39970C04-59EE-FAB9-AA6E-72741CA18502}"/>
          </ac:spMkLst>
        </pc:spChg>
        <pc:spChg chg="mod ord">
          <ac:chgData name="A.MORIYAMA UREKA" userId="11b73b949d6476cb" providerId="LiveId" clId="{6393DBA0-5E73-DA40-94FC-C5D8E9FA6848}" dt="2023-09-11T08:37:40.191" v="9470" actId="20577"/>
          <ac:spMkLst>
            <pc:docMk/>
            <pc:sldMk cId="2927051386" sldId="280"/>
            <ac:spMk id="39" creationId="{D7769D1A-A62F-8AC7-0AC4-091C3A76B6BA}"/>
          </ac:spMkLst>
        </pc:spChg>
        <pc:spChg chg="add del mod">
          <ac:chgData name="A.MORIYAMA UREKA" userId="11b73b949d6476cb" providerId="LiveId" clId="{6393DBA0-5E73-DA40-94FC-C5D8E9FA6848}" dt="2023-09-11T05:49:30.761" v="5563" actId="6264"/>
          <ac:spMkLst>
            <pc:docMk/>
            <pc:sldMk cId="2927051386" sldId="280"/>
            <ac:spMk id="40" creationId="{7025D80C-ED6B-1ED4-1AF1-C52C39FFC4CE}"/>
          </ac:spMkLst>
        </pc:spChg>
        <pc:spChg chg="add del mod">
          <ac:chgData name="A.MORIYAMA UREKA" userId="11b73b949d6476cb" providerId="LiveId" clId="{6393DBA0-5E73-DA40-94FC-C5D8E9FA6848}" dt="2023-09-11T05:49:30.761" v="5563" actId="6264"/>
          <ac:spMkLst>
            <pc:docMk/>
            <pc:sldMk cId="2927051386" sldId="280"/>
            <ac:spMk id="41" creationId="{A73B2CFC-3E5B-E4BC-D87A-648603C065D8}"/>
          </ac:spMkLst>
        </pc:spChg>
        <pc:spChg chg="add del mod">
          <ac:chgData name="A.MORIYAMA UREKA" userId="11b73b949d6476cb" providerId="LiveId" clId="{6393DBA0-5E73-DA40-94FC-C5D8E9FA6848}" dt="2023-09-11T05:49:30.761" v="5563" actId="6264"/>
          <ac:spMkLst>
            <pc:docMk/>
            <pc:sldMk cId="2927051386" sldId="280"/>
            <ac:spMk id="42" creationId="{52AF5ABC-69F5-A69F-FDC3-318DBB8201B6}"/>
          </ac:spMkLst>
        </pc:spChg>
        <pc:spChg chg="add del mod">
          <ac:chgData name="A.MORIYAMA UREKA" userId="11b73b949d6476cb" providerId="LiveId" clId="{6393DBA0-5E73-DA40-94FC-C5D8E9FA6848}" dt="2023-09-11T05:49:30.761" v="5563" actId="6264"/>
          <ac:spMkLst>
            <pc:docMk/>
            <pc:sldMk cId="2927051386" sldId="280"/>
            <ac:spMk id="43" creationId="{22C93AF2-8FB8-2C77-92E1-E892FA809422}"/>
          </ac:spMkLst>
        </pc:spChg>
        <pc:spChg chg="add del mod">
          <ac:chgData name="A.MORIYAMA UREKA" userId="11b73b949d6476cb" providerId="LiveId" clId="{6393DBA0-5E73-DA40-94FC-C5D8E9FA6848}" dt="2023-09-11T05:49:32.104" v="5564" actId="6264"/>
          <ac:spMkLst>
            <pc:docMk/>
            <pc:sldMk cId="2927051386" sldId="280"/>
            <ac:spMk id="44" creationId="{593D663A-8F56-2835-75C8-35AED6FE3834}"/>
          </ac:spMkLst>
        </pc:spChg>
        <pc:spChg chg="add del mod">
          <ac:chgData name="A.MORIYAMA UREKA" userId="11b73b949d6476cb" providerId="LiveId" clId="{6393DBA0-5E73-DA40-94FC-C5D8E9FA6848}" dt="2023-09-11T05:49:32.104" v="5564" actId="6264"/>
          <ac:spMkLst>
            <pc:docMk/>
            <pc:sldMk cId="2927051386" sldId="280"/>
            <ac:spMk id="45" creationId="{CD67F145-6E25-337A-557D-A996D8ACC137}"/>
          </ac:spMkLst>
        </pc:spChg>
        <pc:spChg chg="add del mod">
          <ac:chgData name="A.MORIYAMA UREKA" userId="11b73b949d6476cb" providerId="LiveId" clId="{6393DBA0-5E73-DA40-94FC-C5D8E9FA6848}" dt="2023-09-11T05:49:32.104" v="5564" actId="6264"/>
          <ac:spMkLst>
            <pc:docMk/>
            <pc:sldMk cId="2927051386" sldId="280"/>
            <ac:spMk id="46" creationId="{91B1D686-FE37-0E84-9277-2A0FA5D2F42A}"/>
          </ac:spMkLst>
        </pc:spChg>
        <pc:spChg chg="add del mod">
          <ac:chgData name="A.MORIYAMA UREKA" userId="11b73b949d6476cb" providerId="LiveId" clId="{6393DBA0-5E73-DA40-94FC-C5D8E9FA6848}" dt="2023-09-11T05:49:32.104" v="5564" actId="6264"/>
          <ac:spMkLst>
            <pc:docMk/>
            <pc:sldMk cId="2927051386" sldId="280"/>
            <ac:spMk id="47" creationId="{CA9B9B37-B9EA-DE58-D31E-D3F05ADDAB03}"/>
          </ac:spMkLst>
        </pc:spChg>
        <pc:spChg chg="add del mod">
          <ac:chgData name="A.MORIYAMA UREKA" userId="11b73b949d6476cb" providerId="LiveId" clId="{6393DBA0-5E73-DA40-94FC-C5D8E9FA6848}" dt="2023-09-11T05:49:32.104" v="5564" actId="6264"/>
          <ac:spMkLst>
            <pc:docMk/>
            <pc:sldMk cId="2927051386" sldId="280"/>
            <ac:spMk id="48" creationId="{6017457A-938C-27DC-DE19-5328B87CF9FE}"/>
          </ac:spMkLst>
        </pc:spChg>
        <pc:spChg chg="add del mod">
          <ac:chgData name="A.MORIYAMA UREKA" userId="11b73b949d6476cb" providerId="LiveId" clId="{6393DBA0-5E73-DA40-94FC-C5D8E9FA6848}" dt="2023-09-11T05:49:32.104" v="5564" actId="6264"/>
          <ac:spMkLst>
            <pc:docMk/>
            <pc:sldMk cId="2927051386" sldId="280"/>
            <ac:spMk id="49" creationId="{E8A56DED-DBD5-9CEB-5AEF-CEA72CE0B3DF}"/>
          </ac:spMkLst>
        </pc:spChg>
        <pc:spChg chg="add del mod">
          <ac:chgData name="A.MORIYAMA UREKA" userId="11b73b949d6476cb" providerId="LiveId" clId="{6393DBA0-5E73-DA40-94FC-C5D8E9FA6848}" dt="2023-09-11T05:49:32.104" v="5564" actId="6264"/>
          <ac:spMkLst>
            <pc:docMk/>
            <pc:sldMk cId="2927051386" sldId="280"/>
            <ac:spMk id="50" creationId="{3D582430-9D77-841A-2F9C-CA92BBD8D39A}"/>
          </ac:spMkLst>
        </pc:spChg>
        <pc:spChg chg="add del mod">
          <ac:chgData name="A.MORIYAMA UREKA" userId="11b73b949d6476cb" providerId="LiveId" clId="{6393DBA0-5E73-DA40-94FC-C5D8E9FA6848}" dt="2023-09-11T05:49:32.104" v="5564" actId="6264"/>
          <ac:spMkLst>
            <pc:docMk/>
            <pc:sldMk cId="2927051386" sldId="280"/>
            <ac:spMk id="51" creationId="{9E43741C-AFB8-0FB1-1BCC-D83BA3CFE076}"/>
          </ac:spMkLst>
        </pc:spChg>
        <pc:spChg chg="add del mod">
          <ac:chgData name="A.MORIYAMA UREKA" userId="11b73b949d6476cb" providerId="LiveId" clId="{6393DBA0-5E73-DA40-94FC-C5D8E9FA6848}" dt="2023-09-11T05:49:32.104" v="5564" actId="6264"/>
          <ac:spMkLst>
            <pc:docMk/>
            <pc:sldMk cId="2927051386" sldId="280"/>
            <ac:spMk id="52" creationId="{416C38B3-6582-0C52-14A9-EAE3A0302C5D}"/>
          </ac:spMkLst>
        </pc:spChg>
        <pc:spChg chg="add del mod">
          <ac:chgData name="A.MORIYAMA UREKA" userId="11b73b949d6476cb" providerId="LiveId" clId="{6393DBA0-5E73-DA40-94FC-C5D8E9FA6848}" dt="2023-09-11T05:49:32.104" v="5564" actId="6264"/>
          <ac:spMkLst>
            <pc:docMk/>
            <pc:sldMk cId="2927051386" sldId="280"/>
            <ac:spMk id="53" creationId="{1EE22735-DCEE-9DC3-C115-381DBA6A6A08}"/>
          </ac:spMkLst>
        </pc:spChg>
        <pc:spChg chg="add del mod">
          <ac:chgData name="A.MORIYAMA UREKA" userId="11b73b949d6476cb" providerId="LiveId" clId="{6393DBA0-5E73-DA40-94FC-C5D8E9FA6848}" dt="2023-09-11T05:49:32.104" v="5564" actId="6264"/>
          <ac:spMkLst>
            <pc:docMk/>
            <pc:sldMk cId="2927051386" sldId="280"/>
            <ac:spMk id="54" creationId="{FD016EC4-C789-2153-6C27-6BA43EED1642}"/>
          </ac:spMkLst>
        </pc:spChg>
      </pc:sldChg>
      <pc:sldChg chg="addSp delSp modSp mod ord chgLayout">
        <pc:chgData name="A.MORIYAMA UREKA" userId="11b73b949d6476cb" providerId="LiveId" clId="{6393DBA0-5E73-DA40-94FC-C5D8E9FA6848}" dt="2023-09-11T08:37:20.505" v="9468" actId="20577"/>
        <pc:sldMkLst>
          <pc:docMk/>
          <pc:sldMk cId="3040037544" sldId="281"/>
        </pc:sldMkLst>
        <pc:spChg chg="add del mod">
          <ac:chgData name="A.MORIYAMA UREKA" userId="11b73b949d6476cb" providerId="LiveId" clId="{6393DBA0-5E73-DA40-94FC-C5D8E9FA6848}" dt="2023-09-09T02:06:44.641" v="3272" actId="6264"/>
          <ac:spMkLst>
            <pc:docMk/>
            <pc:sldMk cId="3040037544" sldId="281"/>
            <ac:spMk id="2" creationId="{6632BEB3-6B38-D041-F783-ACE7C5F11F27}"/>
          </ac:spMkLst>
        </pc:spChg>
        <pc:spChg chg="add del mod">
          <ac:chgData name="A.MORIYAMA UREKA" userId="11b73b949d6476cb" providerId="LiveId" clId="{6393DBA0-5E73-DA40-94FC-C5D8E9FA6848}" dt="2023-09-09T02:25:11.922" v="3301" actId="6264"/>
          <ac:spMkLst>
            <pc:docMk/>
            <pc:sldMk cId="3040037544" sldId="281"/>
            <ac:spMk id="2" creationId="{819FC0F2-4383-7A1A-FAFB-371A70E92311}"/>
          </ac:spMkLst>
        </pc:spChg>
        <pc:spChg chg="del">
          <ac:chgData name="A.MORIYAMA UREKA" userId="11b73b949d6476cb" providerId="LiveId" clId="{6393DBA0-5E73-DA40-94FC-C5D8E9FA6848}" dt="2023-09-09T02:03:51.885" v="3237" actId="478"/>
          <ac:spMkLst>
            <pc:docMk/>
            <pc:sldMk cId="3040037544" sldId="281"/>
            <ac:spMk id="3" creationId="{4D9C1AEB-ACD3-9CF8-A888-D0AA108B8220}"/>
          </ac:spMkLst>
        </pc:spChg>
        <pc:spChg chg="add del mod">
          <ac:chgData name="A.MORIYAMA UREKA" userId="11b73b949d6476cb" providerId="LiveId" clId="{6393DBA0-5E73-DA40-94FC-C5D8E9FA6848}" dt="2023-09-09T02:25:11.922" v="3301" actId="6264"/>
          <ac:spMkLst>
            <pc:docMk/>
            <pc:sldMk cId="3040037544" sldId="281"/>
            <ac:spMk id="3" creationId="{926317CF-D651-DADD-85BB-FA0CDCC60AFE}"/>
          </ac:spMkLst>
        </pc:spChg>
        <pc:spChg chg="add del mod">
          <ac:chgData name="A.MORIYAMA UREKA" userId="11b73b949d6476cb" providerId="LiveId" clId="{6393DBA0-5E73-DA40-94FC-C5D8E9FA6848}" dt="2023-09-09T02:25:11.922" v="3301" actId="6264"/>
          <ac:spMkLst>
            <pc:docMk/>
            <pc:sldMk cId="3040037544" sldId="281"/>
            <ac:spMk id="4" creationId="{9C5CED5C-6A1F-C98D-3101-634CB281DD90}"/>
          </ac:spMkLst>
        </pc:spChg>
        <pc:spChg chg="add del mod">
          <ac:chgData name="A.MORIYAMA UREKA" userId="11b73b949d6476cb" providerId="LiveId" clId="{6393DBA0-5E73-DA40-94FC-C5D8E9FA6848}" dt="2023-09-09T02:06:44.641" v="3272" actId="6264"/>
          <ac:spMkLst>
            <pc:docMk/>
            <pc:sldMk cId="3040037544" sldId="281"/>
            <ac:spMk id="4" creationId="{CFD97A0C-5A04-B4A5-47BA-1EA6DFBA3706}"/>
          </ac:spMkLst>
        </pc:spChg>
        <pc:spChg chg="add del mod">
          <ac:chgData name="A.MORIYAMA UREKA" userId="11b73b949d6476cb" providerId="LiveId" clId="{6393DBA0-5E73-DA40-94FC-C5D8E9FA6848}" dt="2023-09-09T02:25:11.922" v="3301" actId="6264"/>
          <ac:spMkLst>
            <pc:docMk/>
            <pc:sldMk cId="3040037544" sldId="281"/>
            <ac:spMk id="5" creationId="{8B1BB978-8A7E-4902-BE19-C6EAD63BEE67}"/>
          </ac:spMkLst>
        </pc:spChg>
        <pc:spChg chg="add del mod">
          <ac:chgData name="A.MORIYAMA UREKA" userId="11b73b949d6476cb" providerId="LiveId" clId="{6393DBA0-5E73-DA40-94FC-C5D8E9FA6848}" dt="2023-09-09T02:06:44.641" v="3272" actId="6264"/>
          <ac:spMkLst>
            <pc:docMk/>
            <pc:sldMk cId="3040037544" sldId="281"/>
            <ac:spMk id="5" creationId="{9715153B-AFAC-5993-1238-0ACCF24C5B03}"/>
          </ac:spMkLst>
        </pc:spChg>
        <pc:spChg chg="add del mod">
          <ac:chgData name="A.MORIYAMA UREKA" userId="11b73b949d6476cb" providerId="LiveId" clId="{6393DBA0-5E73-DA40-94FC-C5D8E9FA6848}" dt="2023-09-09T02:06:44.641" v="3272" actId="6264"/>
          <ac:spMkLst>
            <pc:docMk/>
            <pc:sldMk cId="3040037544" sldId="281"/>
            <ac:spMk id="6" creationId="{37D0D1BA-70B8-760A-6C5B-5E0DD68AA93A}"/>
          </ac:spMkLst>
        </pc:spChg>
        <pc:spChg chg="add del mod">
          <ac:chgData name="A.MORIYAMA UREKA" userId="11b73b949d6476cb" providerId="LiveId" clId="{6393DBA0-5E73-DA40-94FC-C5D8E9FA6848}" dt="2023-09-09T02:25:11.922" v="3301" actId="6264"/>
          <ac:spMkLst>
            <pc:docMk/>
            <pc:sldMk cId="3040037544" sldId="281"/>
            <ac:spMk id="6" creationId="{C6A02B2B-E0A4-6478-7103-B77C418BE502}"/>
          </ac:spMkLst>
        </pc:spChg>
        <pc:spChg chg="add del mod">
          <ac:chgData name="A.MORIYAMA UREKA" userId="11b73b949d6476cb" providerId="LiveId" clId="{6393DBA0-5E73-DA40-94FC-C5D8E9FA6848}" dt="2023-09-09T02:25:11.922" v="3301" actId="6264"/>
          <ac:spMkLst>
            <pc:docMk/>
            <pc:sldMk cId="3040037544" sldId="281"/>
            <ac:spMk id="7" creationId="{9DBFBCC8-69E4-DB7D-9F09-9BE58BDC04BE}"/>
          </ac:spMkLst>
        </pc:spChg>
        <pc:spChg chg="add del mod">
          <ac:chgData name="A.MORIYAMA UREKA" userId="11b73b949d6476cb" providerId="LiveId" clId="{6393DBA0-5E73-DA40-94FC-C5D8E9FA6848}" dt="2023-09-09T02:06:44.641" v="3272" actId="6264"/>
          <ac:spMkLst>
            <pc:docMk/>
            <pc:sldMk cId="3040037544" sldId="281"/>
            <ac:spMk id="7" creationId="{B6D5121E-1075-0347-23B7-D316EE4C8CAA}"/>
          </ac:spMkLst>
        </pc:spChg>
        <pc:spChg chg="add del mod">
          <ac:chgData name="A.MORIYAMA UREKA" userId="11b73b949d6476cb" providerId="LiveId" clId="{6393DBA0-5E73-DA40-94FC-C5D8E9FA6848}" dt="2023-09-09T02:25:11.922" v="3301" actId="6264"/>
          <ac:spMkLst>
            <pc:docMk/>
            <pc:sldMk cId="3040037544" sldId="281"/>
            <ac:spMk id="8" creationId="{90B02799-89EC-0627-2134-3A41FCA637B4}"/>
          </ac:spMkLst>
        </pc:spChg>
        <pc:spChg chg="add del mod">
          <ac:chgData name="A.MORIYAMA UREKA" userId="11b73b949d6476cb" providerId="LiveId" clId="{6393DBA0-5E73-DA40-94FC-C5D8E9FA6848}" dt="2023-09-09T02:06:44.641" v="3272" actId="6264"/>
          <ac:spMkLst>
            <pc:docMk/>
            <pc:sldMk cId="3040037544" sldId="281"/>
            <ac:spMk id="8" creationId="{A46FC37E-E25F-0833-9AD7-372F9C467F88}"/>
          </ac:spMkLst>
        </pc:spChg>
        <pc:spChg chg="add del mod">
          <ac:chgData name="A.MORIYAMA UREKA" userId="11b73b949d6476cb" providerId="LiveId" clId="{6393DBA0-5E73-DA40-94FC-C5D8E9FA6848}" dt="2023-09-09T02:06:44.641" v="3272" actId="6264"/>
          <ac:spMkLst>
            <pc:docMk/>
            <pc:sldMk cId="3040037544" sldId="281"/>
            <ac:spMk id="9" creationId="{4DDB33E3-3544-0F9D-1AD0-DB049FC6A5D8}"/>
          </ac:spMkLst>
        </pc:spChg>
        <pc:spChg chg="add del mod">
          <ac:chgData name="A.MORIYAMA UREKA" userId="11b73b949d6476cb" providerId="LiveId" clId="{6393DBA0-5E73-DA40-94FC-C5D8E9FA6848}" dt="2023-09-09T02:25:11.922" v="3301" actId="6264"/>
          <ac:spMkLst>
            <pc:docMk/>
            <pc:sldMk cId="3040037544" sldId="281"/>
            <ac:spMk id="9" creationId="{BF41C03F-8316-A7A6-7443-ABB7AE1F2313}"/>
          </ac:spMkLst>
        </pc:spChg>
        <pc:spChg chg="add del mod">
          <ac:chgData name="A.MORIYAMA UREKA" userId="11b73b949d6476cb" providerId="LiveId" clId="{6393DBA0-5E73-DA40-94FC-C5D8E9FA6848}" dt="2023-09-09T02:25:11.922" v="3301" actId="6264"/>
          <ac:spMkLst>
            <pc:docMk/>
            <pc:sldMk cId="3040037544" sldId="281"/>
            <ac:spMk id="10" creationId="{91D8ACBA-7F41-F62B-9E89-9208FAEC8026}"/>
          </ac:spMkLst>
        </pc:spChg>
        <pc:spChg chg="add del mod">
          <ac:chgData name="A.MORIYAMA UREKA" userId="11b73b949d6476cb" providerId="LiveId" clId="{6393DBA0-5E73-DA40-94FC-C5D8E9FA6848}" dt="2023-09-09T02:06:44.641" v="3272" actId="6264"/>
          <ac:spMkLst>
            <pc:docMk/>
            <pc:sldMk cId="3040037544" sldId="281"/>
            <ac:spMk id="10" creationId="{F5F856EE-17E7-24F3-C28E-EDBB1B4BCD63}"/>
          </ac:spMkLst>
        </pc:spChg>
        <pc:spChg chg="add del mod">
          <ac:chgData name="A.MORIYAMA UREKA" userId="11b73b949d6476cb" providerId="LiveId" clId="{6393DBA0-5E73-DA40-94FC-C5D8E9FA6848}" dt="2023-09-09T02:06:44.641" v="3272" actId="6264"/>
          <ac:spMkLst>
            <pc:docMk/>
            <pc:sldMk cId="3040037544" sldId="281"/>
            <ac:spMk id="11" creationId="{20C2159A-0550-D07E-DB1A-887147EF8DDB}"/>
          </ac:spMkLst>
        </pc:spChg>
        <pc:spChg chg="add del mod">
          <ac:chgData name="A.MORIYAMA UREKA" userId="11b73b949d6476cb" providerId="LiveId" clId="{6393DBA0-5E73-DA40-94FC-C5D8E9FA6848}" dt="2023-09-09T02:25:11.922" v="3301" actId="6264"/>
          <ac:spMkLst>
            <pc:docMk/>
            <pc:sldMk cId="3040037544" sldId="281"/>
            <ac:spMk id="11" creationId="{BC303A31-B908-7BB9-2832-A85F263C7B2C}"/>
          </ac:spMkLst>
        </pc:spChg>
        <pc:spChg chg="add del mod">
          <ac:chgData name="A.MORIYAMA UREKA" userId="11b73b949d6476cb" providerId="LiveId" clId="{6393DBA0-5E73-DA40-94FC-C5D8E9FA6848}" dt="2023-09-09T02:06:44.641" v="3272" actId="6264"/>
          <ac:spMkLst>
            <pc:docMk/>
            <pc:sldMk cId="3040037544" sldId="281"/>
            <ac:spMk id="12" creationId="{06F2C0CF-2203-3B6F-3B5B-9BC357EC5B99}"/>
          </ac:spMkLst>
        </pc:spChg>
        <pc:spChg chg="add del mod">
          <ac:chgData name="A.MORIYAMA UREKA" userId="11b73b949d6476cb" providerId="LiveId" clId="{6393DBA0-5E73-DA40-94FC-C5D8E9FA6848}" dt="2023-09-09T02:25:12.846" v="3302" actId="6264"/>
          <ac:spMkLst>
            <pc:docMk/>
            <pc:sldMk cId="3040037544" sldId="281"/>
            <ac:spMk id="12" creationId="{82C457A0-0990-D91A-46C8-F5AD15C397FC}"/>
          </ac:spMkLst>
        </pc:spChg>
        <pc:spChg chg="add del mod">
          <ac:chgData name="A.MORIYAMA UREKA" userId="11b73b949d6476cb" providerId="LiveId" clId="{6393DBA0-5E73-DA40-94FC-C5D8E9FA6848}" dt="2023-09-09T02:25:12.846" v="3302" actId="6264"/>
          <ac:spMkLst>
            <pc:docMk/>
            <pc:sldMk cId="3040037544" sldId="281"/>
            <ac:spMk id="13" creationId="{276875E9-0E60-D49F-558E-7662344A992A}"/>
          </ac:spMkLst>
        </pc:spChg>
        <pc:spChg chg="add del mod">
          <ac:chgData name="A.MORIYAMA UREKA" userId="11b73b949d6476cb" providerId="LiveId" clId="{6393DBA0-5E73-DA40-94FC-C5D8E9FA6848}" dt="2023-09-09T02:07:11.936" v="3274" actId="6264"/>
          <ac:spMkLst>
            <pc:docMk/>
            <pc:sldMk cId="3040037544" sldId="281"/>
            <ac:spMk id="13" creationId="{720F3922-BA56-80AE-445F-B8581E51F5ED}"/>
          </ac:spMkLst>
        </pc:spChg>
        <pc:spChg chg="add del mod">
          <ac:chgData name="A.MORIYAMA UREKA" userId="11b73b949d6476cb" providerId="LiveId" clId="{6393DBA0-5E73-DA40-94FC-C5D8E9FA6848}" dt="2023-09-09T02:25:12.846" v="3302" actId="6264"/>
          <ac:spMkLst>
            <pc:docMk/>
            <pc:sldMk cId="3040037544" sldId="281"/>
            <ac:spMk id="14" creationId="{1E8F5A26-A1AC-F67B-F80B-F4584A314A47}"/>
          </ac:spMkLst>
        </pc:spChg>
        <pc:spChg chg="add del mod">
          <ac:chgData name="A.MORIYAMA UREKA" userId="11b73b949d6476cb" providerId="LiveId" clId="{6393DBA0-5E73-DA40-94FC-C5D8E9FA6848}" dt="2023-09-09T02:07:11.936" v="3274" actId="6264"/>
          <ac:spMkLst>
            <pc:docMk/>
            <pc:sldMk cId="3040037544" sldId="281"/>
            <ac:spMk id="14" creationId="{3C44C981-916B-9652-1C1D-7D9919EDAF03}"/>
          </ac:spMkLst>
        </pc:spChg>
        <pc:spChg chg="add del mod">
          <ac:chgData name="A.MORIYAMA UREKA" userId="11b73b949d6476cb" providerId="LiveId" clId="{6393DBA0-5E73-DA40-94FC-C5D8E9FA6848}" dt="2023-09-09T02:07:11.936" v="3274" actId="6264"/>
          <ac:spMkLst>
            <pc:docMk/>
            <pc:sldMk cId="3040037544" sldId="281"/>
            <ac:spMk id="15" creationId="{8360EAB0-C75E-F9DB-CD5A-4450B0D891B2}"/>
          </ac:spMkLst>
        </pc:spChg>
        <pc:spChg chg="add del mod">
          <ac:chgData name="A.MORIYAMA UREKA" userId="11b73b949d6476cb" providerId="LiveId" clId="{6393DBA0-5E73-DA40-94FC-C5D8E9FA6848}" dt="2023-09-09T02:25:12.846" v="3302" actId="6264"/>
          <ac:spMkLst>
            <pc:docMk/>
            <pc:sldMk cId="3040037544" sldId="281"/>
            <ac:spMk id="15" creationId="{9995417A-6E00-BAC5-E6B0-3F176184A95B}"/>
          </ac:spMkLst>
        </pc:spChg>
        <pc:spChg chg="add del mod">
          <ac:chgData name="A.MORIYAMA UREKA" userId="11b73b949d6476cb" providerId="LiveId" clId="{6393DBA0-5E73-DA40-94FC-C5D8E9FA6848}" dt="2023-09-09T02:07:11.936" v="3274" actId="6264"/>
          <ac:spMkLst>
            <pc:docMk/>
            <pc:sldMk cId="3040037544" sldId="281"/>
            <ac:spMk id="16" creationId="{499D8B05-4180-9DA9-DDDB-306C3E91189F}"/>
          </ac:spMkLst>
        </pc:spChg>
        <pc:spChg chg="add del mod">
          <ac:chgData name="A.MORIYAMA UREKA" userId="11b73b949d6476cb" providerId="LiveId" clId="{6393DBA0-5E73-DA40-94FC-C5D8E9FA6848}" dt="2023-09-09T02:25:12.846" v="3302" actId="6264"/>
          <ac:spMkLst>
            <pc:docMk/>
            <pc:sldMk cId="3040037544" sldId="281"/>
            <ac:spMk id="16" creationId="{E2F24818-F300-1F9F-F2D6-4A264A3D7A8B}"/>
          </ac:spMkLst>
        </pc:spChg>
        <pc:spChg chg="add del mod">
          <ac:chgData name="A.MORIYAMA UREKA" userId="11b73b949d6476cb" providerId="LiveId" clId="{6393DBA0-5E73-DA40-94FC-C5D8E9FA6848}" dt="2023-09-09T02:07:11.936" v="3274" actId="6264"/>
          <ac:spMkLst>
            <pc:docMk/>
            <pc:sldMk cId="3040037544" sldId="281"/>
            <ac:spMk id="17" creationId="{CD5D734C-30A5-080A-4AC2-205AB61638B1}"/>
          </ac:spMkLst>
        </pc:spChg>
        <pc:spChg chg="add del mod">
          <ac:chgData name="A.MORIYAMA UREKA" userId="11b73b949d6476cb" providerId="LiveId" clId="{6393DBA0-5E73-DA40-94FC-C5D8E9FA6848}" dt="2023-09-09T02:25:12.846" v="3302" actId="6264"/>
          <ac:spMkLst>
            <pc:docMk/>
            <pc:sldMk cId="3040037544" sldId="281"/>
            <ac:spMk id="17" creationId="{D271C9D0-071E-E095-DBE2-DEBF2A4358C6}"/>
          </ac:spMkLst>
        </pc:spChg>
        <pc:spChg chg="add del mod">
          <ac:chgData name="A.MORIYAMA UREKA" userId="11b73b949d6476cb" providerId="LiveId" clId="{6393DBA0-5E73-DA40-94FC-C5D8E9FA6848}" dt="2023-09-09T02:07:11.936" v="3274" actId="6264"/>
          <ac:spMkLst>
            <pc:docMk/>
            <pc:sldMk cId="3040037544" sldId="281"/>
            <ac:spMk id="18" creationId="{5F0EADB1-1A08-3AA8-EA37-557C7AA88003}"/>
          </ac:spMkLst>
        </pc:spChg>
        <pc:spChg chg="add del mod">
          <ac:chgData name="A.MORIYAMA UREKA" userId="11b73b949d6476cb" providerId="LiveId" clId="{6393DBA0-5E73-DA40-94FC-C5D8E9FA6848}" dt="2023-09-09T02:25:12.846" v="3302" actId="6264"/>
          <ac:spMkLst>
            <pc:docMk/>
            <pc:sldMk cId="3040037544" sldId="281"/>
            <ac:spMk id="18" creationId="{9D185692-82D6-9E42-8EF7-0201B058A113}"/>
          </ac:spMkLst>
        </pc:spChg>
        <pc:spChg chg="add del mod">
          <ac:chgData name="A.MORIYAMA UREKA" userId="11b73b949d6476cb" providerId="LiveId" clId="{6393DBA0-5E73-DA40-94FC-C5D8E9FA6848}" dt="2023-09-09T02:07:11.936" v="3274" actId="6264"/>
          <ac:spMkLst>
            <pc:docMk/>
            <pc:sldMk cId="3040037544" sldId="281"/>
            <ac:spMk id="19" creationId="{86C3BFB1-E9FC-1BD9-2F4F-0FE3BB4BE9EC}"/>
          </ac:spMkLst>
        </pc:spChg>
        <pc:spChg chg="add del mod">
          <ac:chgData name="A.MORIYAMA UREKA" userId="11b73b949d6476cb" providerId="LiveId" clId="{6393DBA0-5E73-DA40-94FC-C5D8E9FA6848}" dt="2023-09-09T02:25:12.846" v="3302" actId="6264"/>
          <ac:spMkLst>
            <pc:docMk/>
            <pc:sldMk cId="3040037544" sldId="281"/>
            <ac:spMk id="19" creationId="{BC7DE72E-1E6F-65EF-7DDB-415A15255B90}"/>
          </ac:spMkLst>
        </pc:spChg>
        <pc:spChg chg="add del mod">
          <ac:chgData name="A.MORIYAMA UREKA" userId="11b73b949d6476cb" providerId="LiveId" clId="{6393DBA0-5E73-DA40-94FC-C5D8E9FA6848}" dt="2023-09-09T02:07:11.936" v="3274" actId="6264"/>
          <ac:spMkLst>
            <pc:docMk/>
            <pc:sldMk cId="3040037544" sldId="281"/>
            <ac:spMk id="20" creationId="{05B4A620-A316-4D54-1A22-492448CE78CA}"/>
          </ac:spMkLst>
        </pc:spChg>
        <pc:spChg chg="add del mod">
          <ac:chgData name="A.MORIYAMA UREKA" userId="11b73b949d6476cb" providerId="LiveId" clId="{6393DBA0-5E73-DA40-94FC-C5D8E9FA6848}" dt="2023-09-09T02:25:12.846" v="3302" actId="6264"/>
          <ac:spMkLst>
            <pc:docMk/>
            <pc:sldMk cId="3040037544" sldId="281"/>
            <ac:spMk id="20" creationId="{62B82DA0-533A-E166-5947-3015CA039E45}"/>
          </ac:spMkLst>
        </pc:spChg>
        <pc:spChg chg="add del mod">
          <ac:chgData name="A.MORIYAMA UREKA" userId="11b73b949d6476cb" providerId="LiveId" clId="{6393DBA0-5E73-DA40-94FC-C5D8E9FA6848}" dt="2023-09-09T02:25:12.846" v="3302" actId="6264"/>
          <ac:spMkLst>
            <pc:docMk/>
            <pc:sldMk cId="3040037544" sldId="281"/>
            <ac:spMk id="21" creationId="{0FE8A553-8ED8-C0D0-147C-3E49BC286764}"/>
          </ac:spMkLst>
        </pc:spChg>
        <pc:spChg chg="add del mod">
          <ac:chgData name="A.MORIYAMA UREKA" userId="11b73b949d6476cb" providerId="LiveId" clId="{6393DBA0-5E73-DA40-94FC-C5D8E9FA6848}" dt="2023-09-09T02:07:11.936" v="3274" actId="6264"/>
          <ac:spMkLst>
            <pc:docMk/>
            <pc:sldMk cId="3040037544" sldId="281"/>
            <ac:spMk id="21" creationId="{33CAEFA5-D594-68F9-DAFC-EB26515942E2}"/>
          </ac:spMkLst>
        </pc:spChg>
        <pc:spChg chg="add del mod">
          <ac:chgData name="A.MORIYAMA UREKA" userId="11b73b949d6476cb" providerId="LiveId" clId="{6393DBA0-5E73-DA40-94FC-C5D8E9FA6848}" dt="2023-09-09T02:07:11.936" v="3274" actId="6264"/>
          <ac:spMkLst>
            <pc:docMk/>
            <pc:sldMk cId="3040037544" sldId="281"/>
            <ac:spMk id="22" creationId="{CE15241D-F41A-8211-9B75-772D98218E1E}"/>
          </ac:spMkLst>
        </pc:spChg>
        <pc:spChg chg="add mod ord">
          <ac:chgData name="A.MORIYAMA UREKA" userId="11b73b949d6476cb" providerId="LiveId" clId="{6393DBA0-5E73-DA40-94FC-C5D8E9FA6848}" dt="2023-09-11T05:49:32.104" v="5564" actId="6264"/>
          <ac:spMkLst>
            <pc:docMk/>
            <pc:sldMk cId="3040037544" sldId="281"/>
            <ac:spMk id="22" creationId="{E57B4226-714D-0106-CD9B-2951533C2E92}"/>
          </ac:spMkLst>
        </pc:spChg>
        <pc:spChg chg="add del mod">
          <ac:chgData name="A.MORIYAMA UREKA" userId="11b73b949d6476cb" providerId="LiveId" clId="{6393DBA0-5E73-DA40-94FC-C5D8E9FA6848}" dt="2023-09-11T05:49:30.761" v="5563" actId="6264"/>
          <ac:spMkLst>
            <pc:docMk/>
            <pc:sldMk cId="3040037544" sldId="281"/>
            <ac:spMk id="23" creationId="{65D548A8-F6B9-0BEF-7790-365547EFA738}"/>
          </ac:spMkLst>
        </pc:spChg>
        <pc:spChg chg="add del mod">
          <ac:chgData name="A.MORIYAMA UREKA" userId="11b73b949d6476cb" providerId="LiveId" clId="{6393DBA0-5E73-DA40-94FC-C5D8E9FA6848}" dt="2023-09-11T05:49:30.761" v="5563" actId="6264"/>
          <ac:spMkLst>
            <pc:docMk/>
            <pc:sldMk cId="3040037544" sldId="281"/>
            <ac:spMk id="24" creationId="{446DDE2B-382E-4F48-0BDD-969F9492FF4D}"/>
          </ac:spMkLst>
        </pc:spChg>
        <pc:spChg chg="add del mod">
          <ac:chgData name="A.MORIYAMA UREKA" userId="11b73b949d6476cb" providerId="LiveId" clId="{6393DBA0-5E73-DA40-94FC-C5D8E9FA6848}" dt="2023-09-11T05:49:30.761" v="5563" actId="6264"/>
          <ac:spMkLst>
            <pc:docMk/>
            <pc:sldMk cId="3040037544" sldId="281"/>
            <ac:spMk id="25" creationId="{3F7285C0-25CB-6183-AFA3-C8697AE90B8A}"/>
          </ac:spMkLst>
        </pc:spChg>
        <pc:spChg chg="add del mod">
          <ac:chgData name="A.MORIYAMA UREKA" userId="11b73b949d6476cb" providerId="LiveId" clId="{6393DBA0-5E73-DA40-94FC-C5D8E9FA6848}" dt="2023-09-11T05:49:30.761" v="5563" actId="6264"/>
          <ac:spMkLst>
            <pc:docMk/>
            <pc:sldMk cId="3040037544" sldId="281"/>
            <ac:spMk id="26" creationId="{9449014D-91A1-6E1A-2664-AB8070F97480}"/>
          </ac:spMkLst>
        </pc:spChg>
        <pc:spChg chg="add del mod">
          <ac:chgData name="A.MORIYAMA UREKA" userId="11b73b949d6476cb" providerId="LiveId" clId="{6393DBA0-5E73-DA40-94FC-C5D8E9FA6848}" dt="2023-09-11T05:49:30.761" v="5563" actId="6264"/>
          <ac:spMkLst>
            <pc:docMk/>
            <pc:sldMk cId="3040037544" sldId="281"/>
            <ac:spMk id="27" creationId="{9BDEB67C-A805-50CD-C554-55B31887826A}"/>
          </ac:spMkLst>
        </pc:spChg>
        <pc:spChg chg="add del mod">
          <ac:chgData name="A.MORIYAMA UREKA" userId="11b73b949d6476cb" providerId="LiveId" clId="{6393DBA0-5E73-DA40-94FC-C5D8E9FA6848}" dt="2023-09-11T05:49:30.761" v="5563" actId="6264"/>
          <ac:spMkLst>
            <pc:docMk/>
            <pc:sldMk cId="3040037544" sldId="281"/>
            <ac:spMk id="28" creationId="{E4DF30BA-A5C2-E3FD-E85E-F31AB3BE7479}"/>
          </ac:spMkLst>
        </pc:spChg>
        <pc:spChg chg="add del mod">
          <ac:chgData name="A.MORIYAMA UREKA" userId="11b73b949d6476cb" providerId="LiveId" clId="{6393DBA0-5E73-DA40-94FC-C5D8E9FA6848}" dt="2023-09-11T05:49:30.761" v="5563" actId="6264"/>
          <ac:spMkLst>
            <pc:docMk/>
            <pc:sldMk cId="3040037544" sldId="281"/>
            <ac:spMk id="29" creationId="{B8AA20B0-D164-C659-44C4-963704AE3ED9}"/>
          </ac:spMkLst>
        </pc:spChg>
        <pc:spChg chg="mod ord">
          <ac:chgData name="A.MORIYAMA UREKA" userId="11b73b949d6476cb" providerId="LiveId" clId="{6393DBA0-5E73-DA40-94FC-C5D8E9FA6848}" dt="2023-09-11T05:49:32.104" v="5564" actId="6264"/>
          <ac:spMkLst>
            <pc:docMk/>
            <pc:sldMk cId="3040037544" sldId="281"/>
            <ac:spMk id="30" creationId="{0F4B20B6-C404-8FB2-2713-749249BA6890}"/>
          </ac:spMkLst>
        </pc:spChg>
        <pc:spChg chg="mod ord">
          <ac:chgData name="A.MORIYAMA UREKA" userId="11b73b949d6476cb" providerId="LiveId" clId="{6393DBA0-5E73-DA40-94FC-C5D8E9FA6848}" dt="2023-09-11T05:49:32.104" v="5564" actId="6264"/>
          <ac:spMkLst>
            <pc:docMk/>
            <pc:sldMk cId="3040037544" sldId="281"/>
            <ac:spMk id="31" creationId="{DEA04475-22CA-735F-1854-A0C848C770AC}"/>
          </ac:spMkLst>
        </pc:spChg>
        <pc:spChg chg="mod ord">
          <ac:chgData name="A.MORIYAMA UREKA" userId="11b73b949d6476cb" providerId="LiveId" clId="{6393DBA0-5E73-DA40-94FC-C5D8E9FA6848}" dt="2023-09-11T05:49:32.104" v="5564" actId="6264"/>
          <ac:spMkLst>
            <pc:docMk/>
            <pc:sldMk cId="3040037544" sldId="281"/>
            <ac:spMk id="32" creationId="{1B487F2A-C4BF-775D-146F-76C497BFD50F}"/>
          </ac:spMkLst>
        </pc:spChg>
        <pc:spChg chg="mod ord">
          <ac:chgData name="A.MORIYAMA UREKA" userId="11b73b949d6476cb" providerId="LiveId" clId="{6393DBA0-5E73-DA40-94FC-C5D8E9FA6848}" dt="2023-09-11T05:49:32.104" v="5564" actId="6264"/>
          <ac:spMkLst>
            <pc:docMk/>
            <pc:sldMk cId="3040037544" sldId="281"/>
            <ac:spMk id="33" creationId="{94CA3461-7AAA-91F5-EFBC-2D128490175F}"/>
          </ac:spMkLst>
        </pc:spChg>
        <pc:spChg chg="mod ord">
          <ac:chgData name="A.MORIYAMA UREKA" userId="11b73b949d6476cb" providerId="LiveId" clId="{6393DBA0-5E73-DA40-94FC-C5D8E9FA6848}" dt="2023-09-11T05:49:32.104" v="5564" actId="6264"/>
          <ac:spMkLst>
            <pc:docMk/>
            <pc:sldMk cId="3040037544" sldId="281"/>
            <ac:spMk id="34" creationId="{F7500F87-F74F-A159-3A32-7A034C86C2D5}"/>
          </ac:spMkLst>
        </pc:spChg>
        <pc:spChg chg="mod ord">
          <ac:chgData name="A.MORIYAMA UREKA" userId="11b73b949d6476cb" providerId="LiveId" clId="{6393DBA0-5E73-DA40-94FC-C5D8E9FA6848}" dt="2023-09-11T05:49:32.104" v="5564" actId="6264"/>
          <ac:spMkLst>
            <pc:docMk/>
            <pc:sldMk cId="3040037544" sldId="281"/>
            <ac:spMk id="35" creationId="{207047A0-8D3D-81A3-A14A-F632CF641AED}"/>
          </ac:spMkLst>
        </pc:spChg>
        <pc:spChg chg="mod ord">
          <ac:chgData name="A.MORIYAMA UREKA" userId="11b73b949d6476cb" providerId="LiveId" clId="{6393DBA0-5E73-DA40-94FC-C5D8E9FA6848}" dt="2023-09-11T05:49:32.104" v="5564" actId="6264"/>
          <ac:spMkLst>
            <pc:docMk/>
            <pc:sldMk cId="3040037544" sldId="281"/>
            <ac:spMk id="36" creationId="{123157A3-775B-3215-67BB-93486411AD19}"/>
          </ac:spMkLst>
        </pc:spChg>
        <pc:spChg chg="mod ord">
          <ac:chgData name="A.MORIYAMA UREKA" userId="11b73b949d6476cb" providerId="LiveId" clId="{6393DBA0-5E73-DA40-94FC-C5D8E9FA6848}" dt="2023-09-11T05:49:32.104" v="5564" actId="6264"/>
          <ac:spMkLst>
            <pc:docMk/>
            <pc:sldMk cId="3040037544" sldId="281"/>
            <ac:spMk id="37" creationId="{CDC2BD0A-81C3-DB91-C904-B9D06A360797}"/>
          </ac:spMkLst>
        </pc:spChg>
        <pc:spChg chg="mod ord">
          <ac:chgData name="A.MORIYAMA UREKA" userId="11b73b949d6476cb" providerId="LiveId" clId="{6393DBA0-5E73-DA40-94FC-C5D8E9FA6848}" dt="2023-09-11T05:49:32.104" v="5564" actId="6264"/>
          <ac:spMkLst>
            <pc:docMk/>
            <pc:sldMk cId="3040037544" sldId="281"/>
            <ac:spMk id="38" creationId="{297FE752-248C-0053-2EA2-9A3A7586617C}"/>
          </ac:spMkLst>
        </pc:spChg>
        <pc:spChg chg="mod ord">
          <ac:chgData name="A.MORIYAMA UREKA" userId="11b73b949d6476cb" providerId="LiveId" clId="{6393DBA0-5E73-DA40-94FC-C5D8E9FA6848}" dt="2023-09-11T08:37:20.505" v="9468" actId="20577"/>
          <ac:spMkLst>
            <pc:docMk/>
            <pc:sldMk cId="3040037544" sldId="281"/>
            <ac:spMk id="39" creationId="{D7769D1A-A62F-8AC7-0AC4-091C3A76B6BA}"/>
          </ac:spMkLst>
        </pc:spChg>
        <pc:spChg chg="add del mod">
          <ac:chgData name="A.MORIYAMA UREKA" userId="11b73b949d6476cb" providerId="LiveId" clId="{6393DBA0-5E73-DA40-94FC-C5D8E9FA6848}" dt="2023-09-11T05:49:30.761" v="5563" actId="6264"/>
          <ac:spMkLst>
            <pc:docMk/>
            <pc:sldMk cId="3040037544" sldId="281"/>
            <ac:spMk id="40" creationId="{9D0C4281-4AEA-B0EC-6A62-14FBE9B4BC44}"/>
          </ac:spMkLst>
        </pc:spChg>
        <pc:spChg chg="add del mod">
          <ac:chgData name="A.MORIYAMA UREKA" userId="11b73b949d6476cb" providerId="LiveId" clId="{6393DBA0-5E73-DA40-94FC-C5D8E9FA6848}" dt="2023-09-11T05:49:30.761" v="5563" actId="6264"/>
          <ac:spMkLst>
            <pc:docMk/>
            <pc:sldMk cId="3040037544" sldId="281"/>
            <ac:spMk id="41" creationId="{5AEBC737-BD70-9737-AAF0-E214044EED5B}"/>
          </ac:spMkLst>
        </pc:spChg>
        <pc:spChg chg="add del mod">
          <ac:chgData name="A.MORIYAMA UREKA" userId="11b73b949d6476cb" providerId="LiveId" clId="{6393DBA0-5E73-DA40-94FC-C5D8E9FA6848}" dt="2023-09-11T05:49:30.761" v="5563" actId="6264"/>
          <ac:spMkLst>
            <pc:docMk/>
            <pc:sldMk cId="3040037544" sldId="281"/>
            <ac:spMk id="42" creationId="{1F076219-2DAD-5869-FB74-11A27A38A15A}"/>
          </ac:spMkLst>
        </pc:spChg>
        <pc:spChg chg="add del mod">
          <ac:chgData name="A.MORIYAMA UREKA" userId="11b73b949d6476cb" providerId="LiveId" clId="{6393DBA0-5E73-DA40-94FC-C5D8E9FA6848}" dt="2023-09-11T05:49:30.761" v="5563" actId="6264"/>
          <ac:spMkLst>
            <pc:docMk/>
            <pc:sldMk cId="3040037544" sldId="281"/>
            <ac:spMk id="43" creationId="{A95BDBB7-A927-88F7-D9EC-CF351619506D}"/>
          </ac:spMkLst>
        </pc:spChg>
        <pc:spChg chg="add del mod">
          <ac:chgData name="A.MORIYAMA UREKA" userId="11b73b949d6476cb" providerId="LiveId" clId="{6393DBA0-5E73-DA40-94FC-C5D8E9FA6848}" dt="2023-09-11T05:49:32.104" v="5564" actId="6264"/>
          <ac:spMkLst>
            <pc:docMk/>
            <pc:sldMk cId="3040037544" sldId="281"/>
            <ac:spMk id="44" creationId="{7902B0DD-E57F-D7E2-C3C3-2B3B1197CF41}"/>
          </ac:spMkLst>
        </pc:spChg>
        <pc:spChg chg="add del mod">
          <ac:chgData name="A.MORIYAMA UREKA" userId="11b73b949d6476cb" providerId="LiveId" clId="{6393DBA0-5E73-DA40-94FC-C5D8E9FA6848}" dt="2023-09-11T05:49:32.104" v="5564" actId="6264"/>
          <ac:spMkLst>
            <pc:docMk/>
            <pc:sldMk cId="3040037544" sldId="281"/>
            <ac:spMk id="45" creationId="{BDA3FFD7-4F68-BFEF-F60D-BC758FE4437B}"/>
          </ac:spMkLst>
        </pc:spChg>
        <pc:spChg chg="add del mod">
          <ac:chgData name="A.MORIYAMA UREKA" userId="11b73b949d6476cb" providerId="LiveId" clId="{6393DBA0-5E73-DA40-94FC-C5D8E9FA6848}" dt="2023-09-11T05:49:32.104" v="5564" actId="6264"/>
          <ac:spMkLst>
            <pc:docMk/>
            <pc:sldMk cId="3040037544" sldId="281"/>
            <ac:spMk id="46" creationId="{5A003630-0099-0192-A763-B0FDD4FC6485}"/>
          </ac:spMkLst>
        </pc:spChg>
        <pc:spChg chg="add del mod">
          <ac:chgData name="A.MORIYAMA UREKA" userId="11b73b949d6476cb" providerId="LiveId" clId="{6393DBA0-5E73-DA40-94FC-C5D8E9FA6848}" dt="2023-09-11T05:49:32.104" v="5564" actId="6264"/>
          <ac:spMkLst>
            <pc:docMk/>
            <pc:sldMk cId="3040037544" sldId="281"/>
            <ac:spMk id="47" creationId="{A83FFF4F-AEDB-6302-3E5E-7DAC383B2849}"/>
          </ac:spMkLst>
        </pc:spChg>
        <pc:spChg chg="add del mod">
          <ac:chgData name="A.MORIYAMA UREKA" userId="11b73b949d6476cb" providerId="LiveId" clId="{6393DBA0-5E73-DA40-94FC-C5D8E9FA6848}" dt="2023-09-11T05:49:32.104" v="5564" actId="6264"/>
          <ac:spMkLst>
            <pc:docMk/>
            <pc:sldMk cId="3040037544" sldId="281"/>
            <ac:spMk id="48" creationId="{0244F706-F07F-0FFC-D3B5-7FA753D53046}"/>
          </ac:spMkLst>
        </pc:spChg>
        <pc:spChg chg="add del mod">
          <ac:chgData name="A.MORIYAMA UREKA" userId="11b73b949d6476cb" providerId="LiveId" clId="{6393DBA0-5E73-DA40-94FC-C5D8E9FA6848}" dt="2023-09-11T05:49:32.104" v="5564" actId="6264"/>
          <ac:spMkLst>
            <pc:docMk/>
            <pc:sldMk cId="3040037544" sldId="281"/>
            <ac:spMk id="49" creationId="{E985EB5F-3801-667A-B4E9-4099F34C6978}"/>
          </ac:spMkLst>
        </pc:spChg>
        <pc:spChg chg="add del mod">
          <ac:chgData name="A.MORIYAMA UREKA" userId="11b73b949d6476cb" providerId="LiveId" clId="{6393DBA0-5E73-DA40-94FC-C5D8E9FA6848}" dt="2023-09-11T05:49:32.104" v="5564" actId="6264"/>
          <ac:spMkLst>
            <pc:docMk/>
            <pc:sldMk cId="3040037544" sldId="281"/>
            <ac:spMk id="50" creationId="{3E7352C3-241D-6C7C-D972-8CE1C6464E8A}"/>
          </ac:spMkLst>
        </pc:spChg>
        <pc:spChg chg="add del mod">
          <ac:chgData name="A.MORIYAMA UREKA" userId="11b73b949d6476cb" providerId="LiveId" clId="{6393DBA0-5E73-DA40-94FC-C5D8E9FA6848}" dt="2023-09-11T05:49:32.104" v="5564" actId="6264"/>
          <ac:spMkLst>
            <pc:docMk/>
            <pc:sldMk cId="3040037544" sldId="281"/>
            <ac:spMk id="51" creationId="{0B4EB5CB-3818-43ED-D862-5EA438646665}"/>
          </ac:spMkLst>
        </pc:spChg>
        <pc:spChg chg="add del mod">
          <ac:chgData name="A.MORIYAMA UREKA" userId="11b73b949d6476cb" providerId="LiveId" clId="{6393DBA0-5E73-DA40-94FC-C5D8E9FA6848}" dt="2023-09-11T05:49:32.104" v="5564" actId="6264"/>
          <ac:spMkLst>
            <pc:docMk/>
            <pc:sldMk cId="3040037544" sldId="281"/>
            <ac:spMk id="52" creationId="{D178DD2A-6DBF-DA8A-4ACB-774138B3F29A}"/>
          </ac:spMkLst>
        </pc:spChg>
        <pc:spChg chg="add del mod">
          <ac:chgData name="A.MORIYAMA UREKA" userId="11b73b949d6476cb" providerId="LiveId" clId="{6393DBA0-5E73-DA40-94FC-C5D8E9FA6848}" dt="2023-09-11T05:49:32.104" v="5564" actId="6264"/>
          <ac:spMkLst>
            <pc:docMk/>
            <pc:sldMk cId="3040037544" sldId="281"/>
            <ac:spMk id="53" creationId="{CAB2DB8F-D139-A1A5-1942-42FA60A9198B}"/>
          </ac:spMkLst>
        </pc:spChg>
        <pc:spChg chg="add del mod">
          <ac:chgData name="A.MORIYAMA UREKA" userId="11b73b949d6476cb" providerId="LiveId" clId="{6393DBA0-5E73-DA40-94FC-C5D8E9FA6848}" dt="2023-09-11T05:49:32.104" v="5564" actId="6264"/>
          <ac:spMkLst>
            <pc:docMk/>
            <pc:sldMk cId="3040037544" sldId="281"/>
            <ac:spMk id="54" creationId="{7E6A7EC0-65D1-3F05-CA3D-19C7E0718E88}"/>
          </ac:spMkLst>
        </pc:spChg>
      </pc:sldChg>
      <pc:sldChg chg="del">
        <pc:chgData name="A.MORIYAMA UREKA" userId="11b73b949d6476cb" providerId="LiveId" clId="{6393DBA0-5E73-DA40-94FC-C5D8E9FA6848}" dt="2023-09-09T02:03:31.417" v="3232" actId="2696"/>
        <pc:sldMkLst>
          <pc:docMk/>
          <pc:sldMk cId="2795314517" sldId="282"/>
        </pc:sldMkLst>
      </pc:sldChg>
      <pc:sldChg chg="addSp delSp modSp mod modClrScheme chgLayout">
        <pc:chgData name="A.MORIYAMA UREKA" userId="11b73b949d6476cb" providerId="LiveId" clId="{6393DBA0-5E73-DA40-94FC-C5D8E9FA6848}" dt="2023-09-15T06:37:07.471" v="10429" actId="14100"/>
        <pc:sldMkLst>
          <pc:docMk/>
          <pc:sldMk cId="2356473189" sldId="284"/>
        </pc:sldMkLst>
        <pc:spChg chg="mod">
          <ac:chgData name="A.MORIYAMA UREKA" userId="11b73b949d6476cb" providerId="LiveId" clId="{6393DBA0-5E73-DA40-94FC-C5D8E9FA6848}" dt="2023-09-11T08:32:04.608" v="9250" actId="12788"/>
          <ac:spMkLst>
            <pc:docMk/>
            <pc:sldMk cId="2356473189" sldId="284"/>
            <ac:spMk id="4" creationId="{604622F4-D281-B87B-9DF2-7854D0D86443}"/>
          </ac:spMkLst>
        </pc:spChg>
        <pc:spChg chg="add mod">
          <ac:chgData name="A.MORIYAMA UREKA" userId="11b73b949d6476cb" providerId="LiveId" clId="{6393DBA0-5E73-DA40-94FC-C5D8E9FA6848}" dt="2023-09-11T05:48:50.908" v="5560"/>
          <ac:spMkLst>
            <pc:docMk/>
            <pc:sldMk cId="2356473189" sldId="284"/>
            <ac:spMk id="5" creationId="{5AFB3674-8CC8-17B3-E335-6FB38F7BE005}"/>
          </ac:spMkLst>
        </pc:spChg>
        <pc:spChg chg="del">
          <ac:chgData name="A.MORIYAMA UREKA" userId="11b73b949d6476cb" providerId="LiveId" clId="{6393DBA0-5E73-DA40-94FC-C5D8E9FA6848}" dt="2023-09-09T02:03:14.013" v="3227" actId="478"/>
          <ac:spMkLst>
            <pc:docMk/>
            <pc:sldMk cId="2356473189" sldId="284"/>
            <ac:spMk id="5" creationId="{6AD81EF8-6375-5B7F-009B-94A11C37ECAB}"/>
          </ac:spMkLst>
        </pc:spChg>
        <pc:spChg chg="del">
          <ac:chgData name="A.MORIYAMA UREKA" userId="11b73b949d6476cb" providerId="LiveId" clId="{6393DBA0-5E73-DA40-94FC-C5D8E9FA6848}" dt="2023-09-09T02:03:14.013" v="3227" actId="478"/>
          <ac:spMkLst>
            <pc:docMk/>
            <pc:sldMk cId="2356473189" sldId="284"/>
            <ac:spMk id="6" creationId="{B69562F6-17A0-E3AF-0742-48D356DBE929}"/>
          </ac:spMkLst>
        </pc:spChg>
        <pc:spChg chg="add del mod">
          <ac:chgData name="A.MORIYAMA UREKA" userId="11b73b949d6476cb" providerId="LiveId" clId="{6393DBA0-5E73-DA40-94FC-C5D8E9FA6848}" dt="2023-09-15T06:37:07.471" v="10429" actId="14100"/>
          <ac:spMkLst>
            <pc:docMk/>
            <pc:sldMk cId="2356473189" sldId="284"/>
            <ac:spMk id="7" creationId="{BE27BEAF-9D5F-CAE3-ECC5-C47D5CE36D8C}"/>
          </ac:spMkLst>
        </pc:spChg>
        <pc:spChg chg="del">
          <ac:chgData name="A.MORIYAMA UREKA" userId="11b73b949d6476cb" providerId="LiveId" clId="{6393DBA0-5E73-DA40-94FC-C5D8E9FA6848}" dt="2023-09-09T02:03:14.013" v="3227" actId="478"/>
          <ac:spMkLst>
            <pc:docMk/>
            <pc:sldMk cId="2356473189" sldId="284"/>
            <ac:spMk id="9" creationId="{31F20117-D2A3-3297-6633-9B405A12F188}"/>
          </ac:spMkLst>
        </pc:spChg>
        <pc:spChg chg="del">
          <ac:chgData name="A.MORIYAMA UREKA" userId="11b73b949d6476cb" providerId="LiveId" clId="{6393DBA0-5E73-DA40-94FC-C5D8E9FA6848}" dt="2023-09-09T02:03:14.013" v="3227" actId="478"/>
          <ac:spMkLst>
            <pc:docMk/>
            <pc:sldMk cId="2356473189" sldId="284"/>
            <ac:spMk id="11" creationId="{9268F0F3-C927-5E9A-3309-206FF45F060F}"/>
          </ac:spMkLst>
        </pc:spChg>
        <pc:spChg chg="del">
          <ac:chgData name="A.MORIYAMA UREKA" userId="11b73b949d6476cb" providerId="LiveId" clId="{6393DBA0-5E73-DA40-94FC-C5D8E9FA6848}" dt="2023-09-09T02:03:17.294" v="3228" actId="478"/>
          <ac:spMkLst>
            <pc:docMk/>
            <pc:sldMk cId="2356473189" sldId="284"/>
            <ac:spMk id="12" creationId="{FFF677EB-D260-B215-1B99-05BC17B19CBE}"/>
          </ac:spMkLst>
        </pc:spChg>
      </pc:sldChg>
      <pc:sldChg chg="addSp delSp modSp mod modClrScheme chgLayout">
        <pc:chgData name="A.MORIYAMA UREKA" userId="11b73b949d6476cb" providerId="LiveId" clId="{6393DBA0-5E73-DA40-94FC-C5D8E9FA6848}" dt="2023-09-15T02:27:25.607" v="10350"/>
        <pc:sldMkLst>
          <pc:docMk/>
          <pc:sldMk cId="2283569998" sldId="287"/>
        </pc:sldMkLst>
        <pc:spChg chg="add mod ord">
          <ac:chgData name="A.MORIYAMA UREKA" userId="11b73b949d6476cb" providerId="LiveId" clId="{6393DBA0-5E73-DA40-94FC-C5D8E9FA6848}" dt="2023-09-13T03:34:32.282" v="10194" actId="20577"/>
          <ac:spMkLst>
            <pc:docMk/>
            <pc:sldMk cId="2283569998" sldId="287"/>
            <ac:spMk id="2" creationId="{66F026F2-F2B0-E7D0-A12D-5AEC63BA3A44}"/>
          </ac:spMkLst>
        </pc:spChg>
        <pc:spChg chg="mod ord">
          <ac:chgData name="A.MORIYAMA UREKA" userId="11b73b949d6476cb" providerId="LiveId" clId="{6393DBA0-5E73-DA40-94FC-C5D8E9FA6848}" dt="2023-09-15T02:27:25.607" v="10350"/>
          <ac:spMkLst>
            <pc:docMk/>
            <pc:sldMk cId="2283569998" sldId="287"/>
            <ac:spMk id="3" creationId="{2775D61D-786E-C067-9709-0663F455C7F3}"/>
          </ac:spMkLst>
        </pc:spChg>
        <pc:spChg chg="add mod ord">
          <ac:chgData name="A.MORIYAMA UREKA" userId="11b73b949d6476cb" providerId="LiveId" clId="{6393DBA0-5E73-DA40-94FC-C5D8E9FA6848}" dt="2023-09-11T05:49:32.104" v="5564" actId="6264"/>
          <ac:spMkLst>
            <pc:docMk/>
            <pc:sldMk cId="2283569998" sldId="287"/>
            <ac:spMk id="4" creationId="{A000A9DA-523B-B748-2C6C-7B6140469688}"/>
          </ac:spMkLst>
        </pc:spChg>
        <pc:spChg chg="add del mod">
          <ac:chgData name="A.MORIYAMA UREKA" userId="11b73b949d6476cb" providerId="LiveId" clId="{6393DBA0-5E73-DA40-94FC-C5D8E9FA6848}" dt="2023-09-05T11:06:10.731" v="1843" actId="6264"/>
          <ac:spMkLst>
            <pc:docMk/>
            <pc:sldMk cId="2283569998" sldId="287"/>
            <ac:spMk id="5" creationId="{2CEE9958-768B-8F4C-9C21-9224C20D1690}"/>
          </ac:spMkLst>
        </pc:spChg>
        <pc:spChg chg="add del mod">
          <ac:chgData name="A.MORIYAMA UREKA" userId="11b73b949d6476cb" providerId="LiveId" clId="{6393DBA0-5E73-DA40-94FC-C5D8E9FA6848}" dt="2023-09-11T05:48:14.898" v="5559" actId="6264"/>
          <ac:spMkLst>
            <pc:docMk/>
            <pc:sldMk cId="2283569998" sldId="287"/>
            <ac:spMk id="5" creationId="{FA60A456-99B8-C7D0-02A1-715BC6D3516B}"/>
          </ac:spMkLst>
        </pc:spChg>
        <pc:spChg chg="add del mod">
          <ac:chgData name="A.MORIYAMA UREKA" userId="11b73b949d6476cb" providerId="LiveId" clId="{6393DBA0-5E73-DA40-94FC-C5D8E9FA6848}" dt="2023-09-11T05:48:14.898" v="5559" actId="6264"/>
          <ac:spMkLst>
            <pc:docMk/>
            <pc:sldMk cId="2283569998" sldId="287"/>
            <ac:spMk id="6" creationId="{43CCB5AC-B715-8E8E-30E5-378B86038897}"/>
          </ac:spMkLst>
        </pc:spChg>
        <pc:spChg chg="add del mod">
          <ac:chgData name="A.MORIYAMA UREKA" userId="11b73b949d6476cb" providerId="LiveId" clId="{6393DBA0-5E73-DA40-94FC-C5D8E9FA6848}" dt="2023-09-05T11:06:10.731" v="1843" actId="6264"/>
          <ac:spMkLst>
            <pc:docMk/>
            <pc:sldMk cId="2283569998" sldId="287"/>
            <ac:spMk id="6" creationId="{98ADA004-4A8A-D7AC-8895-9E00B77C0DBA}"/>
          </ac:spMkLst>
        </pc:spChg>
        <pc:spChg chg="add del mod">
          <ac:chgData name="A.MORIYAMA UREKA" userId="11b73b949d6476cb" providerId="LiveId" clId="{6393DBA0-5E73-DA40-94FC-C5D8E9FA6848}" dt="2023-09-05T11:06:10.731" v="1843" actId="6264"/>
          <ac:spMkLst>
            <pc:docMk/>
            <pc:sldMk cId="2283569998" sldId="287"/>
            <ac:spMk id="7" creationId="{EA93E4D7-9C32-DB48-CC16-E0406F712F42}"/>
          </ac:spMkLst>
        </pc:spChg>
        <pc:spChg chg="add del mod">
          <ac:chgData name="A.MORIYAMA UREKA" userId="11b73b949d6476cb" providerId="LiveId" clId="{6393DBA0-5E73-DA40-94FC-C5D8E9FA6848}" dt="2023-09-11T05:48:14.898" v="5559" actId="6264"/>
          <ac:spMkLst>
            <pc:docMk/>
            <pc:sldMk cId="2283569998" sldId="287"/>
            <ac:spMk id="7" creationId="{ECB34C68-1F69-8FC4-0272-B4ACFB381CCA}"/>
          </ac:spMkLst>
        </pc:spChg>
        <pc:spChg chg="add del mod">
          <ac:chgData name="A.MORIYAMA UREKA" userId="11b73b949d6476cb" providerId="LiveId" clId="{6393DBA0-5E73-DA40-94FC-C5D8E9FA6848}" dt="2023-09-05T11:06:10.731" v="1843" actId="6264"/>
          <ac:spMkLst>
            <pc:docMk/>
            <pc:sldMk cId="2283569998" sldId="287"/>
            <ac:spMk id="8" creationId="{13CC09B1-4496-F37F-1079-A6FB3E989C9D}"/>
          </ac:spMkLst>
        </pc:spChg>
        <pc:spChg chg="add del mod">
          <ac:chgData name="A.MORIYAMA UREKA" userId="11b73b949d6476cb" providerId="LiveId" clId="{6393DBA0-5E73-DA40-94FC-C5D8E9FA6848}" dt="2023-09-11T05:48:14.898" v="5559" actId="6264"/>
          <ac:spMkLst>
            <pc:docMk/>
            <pc:sldMk cId="2283569998" sldId="287"/>
            <ac:spMk id="8" creationId="{6843B3B3-6957-3A00-A57B-AC0F30A75DE5}"/>
          </ac:spMkLst>
        </pc:spChg>
        <pc:spChg chg="add mod">
          <ac:chgData name="A.MORIYAMA UREKA" userId="11b73b949d6476cb" providerId="LiveId" clId="{6393DBA0-5E73-DA40-94FC-C5D8E9FA6848}" dt="2023-09-08T06:38:53.502" v="2267" actId="1076"/>
          <ac:spMkLst>
            <pc:docMk/>
            <pc:sldMk cId="2283569998" sldId="287"/>
            <ac:spMk id="9" creationId="{3FE912CF-8614-9377-62BB-1983D01E5646}"/>
          </ac:spMkLst>
        </pc:spChg>
        <pc:spChg chg="add mod topLvl">
          <ac:chgData name="A.MORIYAMA UREKA" userId="11b73b949d6476cb" providerId="LiveId" clId="{6393DBA0-5E73-DA40-94FC-C5D8E9FA6848}" dt="2023-09-08T06:46:02.070" v="2297" actId="165"/>
          <ac:spMkLst>
            <pc:docMk/>
            <pc:sldMk cId="2283569998" sldId="287"/>
            <ac:spMk id="11" creationId="{216E78B2-1AAF-BEB7-B087-C91E890FC24B}"/>
          </ac:spMkLst>
        </pc:spChg>
        <pc:spChg chg="add mod topLvl">
          <ac:chgData name="A.MORIYAMA UREKA" userId="11b73b949d6476cb" providerId="LiveId" clId="{6393DBA0-5E73-DA40-94FC-C5D8E9FA6848}" dt="2023-09-11T05:52:08.664" v="5576" actId="948"/>
          <ac:spMkLst>
            <pc:docMk/>
            <pc:sldMk cId="2283569998" sldId="287"/>
            <ac:spMk id="12" creationId="{B6F5B7C8-D9C0-D12C-E555-233F490231FB}"/>
          </ac:spMkLst>
        </pc:spChg>
        <pc:spChg chg="mod ord">
          <ac:chgData name="A.MORIYAMA UREKA" userId="11b73b949d6476cb" providerId="LiveId" clId="{6393DBA0-5E73-DA40-94FC-C5D8E9FA6848}" dt="2023-09-11T05:49:32.104" v="5564" actId="6264"/>
          <ac:spMkLst>
            <pc:docMk/>
            <pc:sldMk cId="2283569998" sldId="287"/>
            <ac:spMk id="13" creationId="{A56B1723-4346-04D3-D7D5-2F6A5323A3B6}"/>
          </ac:spMkLst>
        </pc:spChg>
        <pc:spChg chg="add del mod topLvl">
          <ac:chgData name="A.MORIYAMA UREKA" userId="11b73b949d6476cb" providerId="LiveId" clId="{6393DBA0-5E73-DA40-94FC-C5D8E9FA6848}" dt="2023-09-09T02:28:35.059" v="3345" actId="1035"/>
          <ac:spMkLst>
            <pc:docMk/>
            <pc:sldMk cId="2283569998" sldId="287"/>
            <ac:spMk id="14" creationId="{174209AD-6F7F-D4EF-1D6E-21F16A419612}"/>
          </ac:spMkLst>
        </pc:spChg>
        <pc:spChg chg="add mod ord">
          <ac:chgData name="A.MORIYAMA UREKA" userId="11b73b949d6476cb" providerId="LiveId" clId="{6393DBA0-5E73-DA40-94FC-C5D8E9FA6848}" dt="2023-09-11T05:49:32.104" v="5564" actId="6264"/>
          <ac:spMkLst>
            <pc:docMk/>
            <pc:sldMk cId="2283569998" sldId="287"/>
            <ac:spMk id="15" creationId="{E195C17E-059B-E5C2-032F-05400B4F44D8}"/>
          </ac:spMkLst>
        </pc:spChg>
        <pc:spChg chg="add del mod">
          <ac:chgData name="A.MORIYAMA UREKA" userId="11b73b949d6476cb" providerId="LiveId" clId="{6393DBA0-5E73-DA40-94FC-C5D8E9FA6848}" dt="2023-09-11T05:49:30.761" v="5563" actId="6264"/>
          <ac:spMkLst>
            <pc:docMk/>
            <pc:sldMk cId="2283569998" sldId="287"/>
            <ac:spMk id="16" creationId="{8022F976-005F-7C60-9C67-652BF72481A4}"/>
          </ac:spMkLst>
        </pc:spChg>
        <pc:spChg chg="add del mod">
          <ac:chgData name="A.MORIYAMA UREKA" userId="11b73b949d6476cb" providerId="LiveId" clId="{6393DBA0-5E73-DA40-94FC-C5D8E9FA6848}" dt="2023-09-11T05:49:30.761" v="5563" actId="6264"/>
          <ac:spMkLst>
            <pc:docMk/>
            <pc:sldMk cId="2283569998" sldId="287"/>
            <ac:spMk id="17" creationId="{F1A91911-C138-C6C1-8533-7B76B67462E6}"/>
          </ac:spMkLst>
        </pc:spChg>
        <pc:spChg chg="add del mod">
          <ac:chgData name="A.MORIYAMA UREKA" userId="11b73b949d6476cb" providerId="LiveId" clId="{6393DBA0-5E73-DA40-94FC-C5D8E9FA6848}" dt="2023-09-11T05:49:30.761" v="5563" actId="6264"/>
          <ac:spMkLst>
            <pc:docMk/>
            <pc:sldMk cId="2283569998" sldId="287"/>
            <ac:spMk id="18" creationId="{E82A84D3-437F-1BB3-34C9-A6C1CC737A33}"/>
          </ac:spMkLst>
        </pc:spChg>
        <pc:spChg chg="add del mod">
          <ac:chgData name="A.MORIYAMA UREKA" userId="11b73b949d6476cb" providerId="LiveId" clId="{6393DBA0-5E73-DA40-94FC-C5D8E9FA6848}" dt="2023-09-11T05:49:30.761" v="5563" actId="6264"/>
          <ac:spMkLst>
            <pc:docMk/>
            <pc:sldMk cId="2283569998" sldId="287"/>
            <ac:spMk id="19" creationId="{967FB205-2E10-B6D3-5D94-5924CD62296A}"/>
          </ac:spMkLst>
        </pc:spChg>
        <pc:spChg chg="add del mod">
          <ac:chgData name="A.MORIYAMA UREKA" userId="11b73b949d6476cb" providerId="LiveId" clId="{6393DBA0-5E73-DA40-94FC-C5D8E9FA6848}" dt="2023-09-11T05:49:30.761" v="5563" actId="6264"/>
          <ac:spMkLst>
            <pc:docMk/>
            <pc:sldMk cId="2283569998" sldId="287"/>
            <ac:spMk id="20" creationId="{BCFA26B3-FA3B-712D-5395-550A8BE544DB}"/>
          </ac:spMkLst>
        </pc:spChg>
        <pc:spChg chg="add del mod">
          <ac:chgData name="A.MORIYAMA UREKA" userId="11b73b949d6476cb" providerId="LiveId" clId="{6393DBA0-5E73-DA40-94FC-C5D8E9FA6848}" dt="2023-09-11T05:49:32.104" v="5564" actId="6264"/>
          <ac:spMkLst>
            <pc:docMk/>
            <pc:sldMk cId="2283569998" sldId="287"/>
            <ac:spMk id="21" creationId="{B950C55D-B0C8-4571-3695-A3F1AB14690F}"/>
          </ac:spMkLst>
        </pc:spChg>
        <pc:spChg chg="add del mod">
          <ac:chgData name="A.MORIYAMA UREKA" userId="11b73b949d6476cb" providerId="LiveId" clId="{6393DBA0-5E73-DA40-94FC-C5D8E9FA6848}" dt="2023-09-11T05:49:32.104" v="5564" actId="6264"/>
          <ac:spMkLst>
            <pc:docMk/>
            <pc:sldMk cId="2283569998" sldId="287"/>
            <ac:spMk id="22" creationId="{7AD912B4-B01E-8063-2AEE-3F828D6E3FA9}"/>
          </ac:spMkLst>
        </pc:spChg>
        <pc:spChg chg="add del mod">
          <ac:chgData name="A.MORIYAMA UREKA" userId="11b73b949d6476cb" providerId="LiveId" clId="{6393DBA0-5E73-DA40-94FC-C5D8E9FA6848}" dt="2023-09-11T05:49:32.104" v="5564" actId="6264"/>
          <ac:spMkLst>
            <pc:docMk/>
            <pc:sldMk cId="2283569998" sldId="287"/>
            <ac:spMk id="23" creationId="{48B85E2B-A53F-ED8A-2525-B61D2C71E338}"/>
          </ac:spMkLst>
        </pc:spChg>
        <pc:spChg chg="add del mod">
          <ac:chgData name="A.MORIYAMA UREKA" userId="11b73b949d6476cb" providerId="LiveId" clId="{6393DBA0-5E73-DA40-94FC-C5D8E9FA6848}" dt="2023-09-11T05:49:32.104" v="5564" actId="6264"/>
          <ac:spMkLst>
            <pc:docMk/>
            <pc:sldMk cId="2283569998" sldId="287"/>
            <ac:spMk id="24" creationId="{D832D850-D2C8-84FC-5F5B-7A9A12EC3B90}"/>
          </ac:spMkLst>
        </pc:spChg>
        <pc:spChg chg="add del mod">
          <ac:chgData name="A.MORIYAMA UREKA" userId="11b73b949d6476cb" providerId="LiveId" clId="{6393DBA0-5E73-DA40-94FC-C5D8E9FA6848}" dt="2023-09-11T05:49:32.104" v="5564" actId="6264"/>
          <ac:spMkLst>
            <pc:docMk/>
            <pc:sldMk cId="2283569998" sldId="287"/>
            <ac:spMk id="25" creationId="{EBBEF9E1-6916-9622-7EBD-547A1524A74F}"/>
          </ac:spMkLst>
        </pc:spChg>
        <pc:grpChg chg="add del mod">
          <ac:chgData name="A.MORIYAMA UREKA" userId="11b73b949d6476cb" providerId="LiveId" clId="{6393DBA0-5E73-DA40-94FC-C5D8E9FA6848}" dt="2023-09-08T06:46:02.070" v="2297" actId="165"/>
          <ac:grpSpMkLst>
            <pc:docMk/>
            <pc:sldMk cId="2283569998" sldId="287"/>
            <ac:grpSpMk id="15" creationId="{0AE081E6-9E27-E436-0480-4E2D53AB80D6}"/>
          </ac:grpSpMkLst>
        </pc:grpChg>
        <pc:cxnChg chg="add mod topLvl">
          <ac:chgData name="A.MORIYAMA UREKA" userId="11b73b949d6476cb" providerId="LiveId" clId="{6393DBA0-5E73-DA40-94FC-C5D8E9FA6848}" dt="2023-09-08T06:46:02.070" v="2297" actId="165"/>
          <ac:cxnSpMkLst>
            <pc:docMk/>
            <pc:sldMk cId="2283569998" sldId="287"/>
            <ac:cxnSpMk id="10" creationId="{9ACE39EC-8F1A-728A-1C5A-8B9517F80DDD}"/>
          </ac:cxnSpMkLst>
        </pc:cxnChg>
      </pc:sldChg>
      <pc:sldChg chg="addSp delSp modSp mod chgLayout">
        <pc:chgData name="A.MORIYAMA UREKA" userId="11b73b949d6476cb" providerId="LiveId" clId="{6393DBA0-5E73-DA40-94FC-C5D8E9FA6848}" dt="2023-09-15T06:14:55.044" v="10374" actId="20577"/>
        <pc:sldMkLst>
          <pc:docMk/>
          <pc:sldMk cId="1253751115" sldId="288"/>
        </pc:sldMkLst>
        <pc:spChg chg="add del mod">
          <ac:chgData name="A.MORIYAMA UREKA" userId="11b73b949d6476cb" providerId="LiveId" clId="{6393DBA0-5E73-DA40-94FC-C5D8E9FA6848}" dt="2023-09-09T02:53:56.006" v="3956" actId="6264"/>
          <ac:spMkLst>
            <pc:docMk/>
            <pc:sldMk cId="1253751115" sldId="288"/>
            <ac:spMk id="2" creationId="{CB2B5FCD-7E80-154F-6566-41FABE842C98}"/>
          </ac:spMkLst>
        </pc:spChg>
        <pc:spChg chg="mod ord">
          <ac:chgData name="A.MORIYAMA UREKA" userId="11b73b949d6476cb" providerId="LiveId" clId="{6393DBA0-5E73-DA40-94FC-C5D8E9FA6848}" dt="2023-09-15T06:14:55.044" v="10374" actId="20577"/>
          <ac:spMkLst>
            <pc:docMk/>
            <pc:sldMk cId="1253751115" sldId="288"/>
            <ac:spMk id="3" creationId="{2775D61D-786E-C067-9709-0663F455C7F3}"/>
          </ac:spMkLst>
        </pc:spChg>
        <pc:spChg chg="add del mod">
          <ac:chgData name="A.MORIYAMA UREKA" userId="11b73b949d6476cb" providerId="LiveId" clId="{6393DBA0-5E73-DA40-94FC-C5D8E9FA6848}" dt="2023-09-09T02:53:56.006" v="3956" actId="6264"/>
          <ac:spMkLst>
            <pc:docMk/>
            <pc:sldMk cId="1253751115" sldId="288"/>
            <ac:spMk id="4" creationId="{88609EC5-1A30-EA36-1F6B-C520E5FC78CA}"/>
          </ac:spMkLst>
        </pc:spChg>
        <pc:spChg chg="add mod">
          <ac:chgData name="A.MORIYAMA UREKA" userId="11b73b949d6476cb" providerId="LiveId" clId="{6393DBA0-5E73-DA40-94FC-C5D8E9FA6848}" dt="2023-09-09T02:53:58.243" v="3957"/>
          <ac:spMkLst>
            <pc:docMk/>
            <pc:sldMk cId="1253751115" sldId="288"/>
            <ac:spMk id="5" creationId="{40C3CE24-4280-E141-E116-873D03689E73}"/>
          </ac:spMkLst>
        </pc:spChg>
        <pc:spChg chg="mod">
          <ac:chgData name="A.MORIYAMA UREKA" userId="11b73b949d6476cb" providerId="LiveId" clId="{6393DBA0-5E73-DA40-94FC-C5D8E9FA6848}" dt="2023-09-09T02:42:43.949" v="3503" actId="3064"/>
          <ac:spMkLst>
            <pc:docMk/>
            <pc:sldMk cId="1253751115" sldId="288"/>
            <ac:spMk id="6" creationId="{F25B7C8A-B20B-45B8-294A-6EC21ECD5F3B}"/>
          </ac:spMkLst>
        </pc:spChg>
        <pc:spChg chg="mod">
          <ac:chgData name="A.MORIYAMA UREKA" userId="11b73b949d6476cb" providerId="LiveId" clId="{6393DBA0-5E73-DA40-94FC-C5D8E9FA6848}" dt="2023-09-09T02:53:58.243" v="3957"/>
          <ac:spMkLst>
            <pc:docMk/>
            <pc:sldMk cId="1253751115" sldId="288"/>
            <ac:spMk id="15" creationId="{43DAA722-8F57-8FF8-E900-FF5934C9D2A7}"/>
          </ac:spMkLst>
        </pc:spChg>
        <pc:spChg chg="mod">
          <ac:chgData name="A.MORIYAMA UREKA" userId="11b73b949d6476cb" providerId="LiveId" clId="{6393DBA0-5E73-DA40-94FC-C5D8E9FA6848}" dt="2023-09-09T02:53:58.243" v="3957"/>
          <ac:spMkLst>
            <pc:docMk/>
            <pc:sldMk cId="1253751115" sldId="288"/>
            <ac:spMk id="16" creationId="{930BC6D1-2E26-99DD-7445-C6151047AA42}"/>
          </ac:spMkLst>
        </pc:spChg>
        <pc:spChg chg="mod">
          <ac:chgData name="A.MORIYAMA UREKA" userId="11b73b949d6476cb" providerId="LiveId" clId="{6393DBA0-5E73-DA40-94FC-C5D8E9FA6848}" dt="2023-09-09T02:53:58.243" v="3957"/>
          <ac:spMkLst>
            <pc:docMk/>
            <pc:sldMk cId="1253751115" sldId="288"/>
            <ac:spMk id="17" creationId="{F1B115DB-6720-51E7-B667-9E6D07DEA649}"/>
          </ac:spMkLst>
        </pc:spChg>
        <pc:spChg chg="mod">
          <ac:chgData name="A.MORIYAMA UREKA" userId="11b73b949d6476cb" providerId="LiveId" clId="{6393DBA0-5E73-DA40-94FC-C5D8E9FA6848}" dt="2023-09-09T02:53:58.243" v="3957"/>
          <ac:spMkLst>
            <pc:docMk/>
            <pc:sldMk cId="1253751115" sldId="288"/>
            <ac:spMk id="18" creationId="{9C75EDAF-E1FF-E520-B520-D09D23FB19F2}"/>
          </ac:spMkLst>
        </pc:spChg>
        <pc:spChg chg="mod">
          <ac:chgData name="A.MORIYAMA UREKA" userId="11b73b949d6476cb" providerId="LiveId" clId="{6393DBA0-5E73-DA40-94FC-C5D8E9FA6848}" dt="2023-09-09T02:53:58.243" v="3957"/>
          <ac:spMkLst>
            <pc:docMk/>
            <pc:sldMk cId="1253751115" sldId="288"/>
            <ac:spMk id="19" creationId="{5FD7CA0F-6043-0A4A-CDA1-7EF724DFABE0}"/>
          </ac:spMkLst>
        </pc:spChg>
        <pc:spChg chg="mod">
          <ac:chgData name="A.MORIYAMA UREKA" userId="11b73b949d6476cb" providerId="LiveId" clId="{6393DBA0-5E73-DA40-94FC-C5D8E9FA6848}" dt="2023-09-09T02:53:58.243" v="3957"/>
          <ac:spMkLst>
            <pc:docMk/>
            <pc:sldMk cId="1253751115" sldId="288"/>
            <ac:spMk id="20" creationId="{AC737437-9700-6EC0-DFF8-BD6BB722EB4C}"/>
          </ac:spMkLst>
        </pc:spChg>
        <pc:spChg chg="mod">
          <ac:chgData name="A.MORIYAMA UREKA" userId="11b73b949d6476cb" providerId="LiveId" clId="{6393DBA0-5E73-DA40-94FC-C5D8E9FA6848}" dt="2023-09-09T02:53:58.243" v="3957"/>
          <ac:spMkLst>
            <pc:docMk/>
            <pc:sldMk cId="1253751115" sldId="288"/>
            <ac:spMk id="21" creationId="{907138AB-E45A-6588-F7C4-95C4E99DFD60}"/>
          </ac:spMkLst>
        </pc:spChg>
        <pc:spChg chg="mod">
          <ac:chgData name="A.MORIYAMA UREKA" userId="11b73b949d6476cb" providerId="LiveId" clId="{6393DBA0-5E73-DA40-94FC-C5D8E9FA6848}" dt="2023-09-09T02:53:58.243" v="3957"/>
          <ac:spMkLst>
            <pc:docMk/>
            <pc:sldMk cId="1253751115" sldId="288"/>
            <ac:spMk id="45" creationId="{7EE55BEC-303C-D566-53D2-2B129DB87C1B}"/>
          </ac:spMkLst>
        </pc:spChg>
        <pc:spChg chg="del">
          <ac:chgData name="A.MORIYAMA UREKA" userId="11b73b949d6476cb" providerId="LiveId" clId="{6393DBA0-5E73-DA40-94FC-C5D8E9FA6848}" dt="2023-09-09T02:03:22.780" v="3229" actId="478"/>
          <ac:spMkLst>
            <pc:docMk/>
            <pc:sldMk cId="1253751115" sldId="288"/>
            <ac:spMk id="45" creationId="{C7FAA762-2428-618D-B18C-94770E67B570}"/>
          </ac:spMkLst>
        </pc:spChg>
        <pc:spChg chg="del">
          <ac:chgData name="A.MORIYAMA UREKA" userId="11b73b949d6476cb" providerId="LiveId" clId="{6393DBA0-5E73-DA40-94FC-C5D8E9FA6848}" dt="2023-09-09T02:03:22.780" v="3229" actId="478"/>
          <ac:spMkLst>
            <pc:docMk/>
            <pc:sldMk cId="1253751115" sldId="288"/>
            <ac:spMk id="46" creationId="{49DF1294-1221-AED0-288B-602047677A0A}"/>
          </ac:spMkLst>
        </pc:spChg>
        <pc:spChg chg="del">
          <ac:chgData name="A.MORIYAMA UREKA" userId="11b73b949d6476cb" providerId="LiveId" clId="{6393DBA0-5E73-DA40-94FC-C5D8E9FA6848}" dt="2023-09-09T02:03:22.780" v="3229" actId="478"/>
          <ac:spMkLst>
            <pc:docMk/>
            <pc:sldMk cId="1253751115" sldId="288"/>
            <ac:spMk id="47" creationId="{C6A75448-643B-14C4-FDED-E5C37FFAC79E}"/>
          </ac:spMkLst>
        </pc:spChg>
        <pc:spChg chg="del">
          <ac:chgData name="A.MORIYAMA UREKA" userId="11b73b949d6476cb" providerId="LiveId" clId="{6393DBA0-5E73-DA40-94FC-C5D8E9FA6848}" dt="2023-09-09T02:03:22.780" v="3229" actId="478"/>
          <ac:spMkLst>
            <pc:docMk/>
            <pc:sldMk cId="1253751115" sldId="288"/>
            <ac:spMk id="48" creationId="{A9A4FA6A-1A35-2D25-A5B9-8822CF918D89}"/>
          </ac:spMkLst>
        </pc:spChg>
        <pc:spChg chg="del">
          <ac:chgData name="A.MORIYAMA UREKA" userId="11b73b949d6476cb" providerId="LiveId" clId="{6393DBA0-5E73-DA40-94FC-C5D8E9FA6848}" dt="2023-09-09T02:53:50.103" v="3954" actId="21"/>
          <ac:spMkLst>
            <pc:docMk/>
            <pc:sldMk cId="1253751115" sldId="288"/>
            <ac:spMk id="56" creationId="{D7738259-6FF2-A07D-4B48-7225A9752AF8}"/>
          </ac:spMkLst>
        </pc:spChg>
        <pc:spChg chg="del">
          <ac:chgData name="A.MORIYAMA UREKA" userId="11b73b949d6476cb" providerId="LiveId" clId="{6393DBA0-5E73-DA40-94FC-C5D8E9FA6848}" dt="2023-09-09T02:53:50.103" v="3954" actId="21"/>
          <ac:spMkLst>
            <pc:docMk/>
            <pc:sldMk cId="1253751115" sldId="288"/>
            <ac:spMk id="57" creationId="{01C26917-F816-4DC2-71D1-518E2A8A5E80}"/>
          </ac:spMkLst>
        </pc:spChg>
        <pc:spChg chg="del">
          <ac:chgData name="A.MORIYAMA UREKA" userId="11b73b949d6476cb" providerId="LiveId" clId="{6393DBA0-5E73-DA40-94FC-C5D8E9FA6848}" dt="2023-09-09T02:53:50.103" v="3954" actId="21"/>
          <ac:spMkLst>
            <pc:docMk/>
            <pc:sldMk cId="1253751115" sldId="288"/>
            <ac:spMk id="58" creationId="{C8CF8BE2-AD53-A9AD-E22C-2A98B3E7D733}"/>
          </ac:spMkLst>
        </pc:spChg>
        <pc:spChg chg="del">
          <ac:chgData name="A.MORIYAMA UREKA" userId="11b73b949d6476cb" providerId="LiveId" clId="{6393DBA0-5E73-DA40-94FC-C5D8E9FA6848}" dt="2023-09-09T02:53:50.103" v="3954" actId="21"/>
          <ac:spMkLst>
            <pc:docMk/>
            <pc:sldMk cId="1253751115" sldId="288"/>
            <ac:spMk id="59" creationId="{446F19E0-BC8E-4FAC-86B9-8325B627B3C3}"/>
          </ac:spMkLst>
        </pc:spChg>
        <pc:spChg chg="del">
          <ac:chgData name="A.MORIYAMA UREKA" userId="11b73b949d6476cb" providerId="LiveId" clId="{6393DBA0-5E73-DA40-94FC-C5D8E9FA6848}" dt="2023-09-09T02:53:50.103" v="3954" actId="21"/>
          <ac:spMkLst>
            <pc:docMk/>
            <pc:sldMk cId="1253751115" sldId="288"/>
            <ac:spMk id="60" creationId="{695AF801-BF05-175E-C0AF-CFC3F59FE05C}"/>
          </ac:spMkLst>
        </pc:spChg>
        <pc:spChg chg="del">
          <ac:chgData name="A.MORIYAMA UREKA" userId="11b73b949d6476cb" providerId="LiveId" clId="{6393DBA0-5E73-DA40-94FC-C5D8E9FA6848}" dt="2023-09-09T02:53:50.103" v="3954" actId="21"/>
          <ac:spMkLst>
            <pc:docMk/>
            <pc:sldMk cId="1253751115" sldId="288"/>
            <ac:spMk id="61" creationId="{635B94AC-008C-4F26-BBAE-406D87C7D925}"/>
          </ac:spMkLst>
        </pc:spChg>
        <pc:spChg chg="del">
          <ac:chgData name="A.MORIYAMA UREKA" userId="11b73b949d6476cb" providerId="LiveId" clId="{6393DBA0-5E73-DA40-94FC-C5D8E9FA6848}" dt="2023-09-09T02:53:50.103" v="3954" actId="21"/>
          <ac:spMkLst>
            <pc:docMk/>
            <pc:sldMk cId="1253751115" sldId="288"/>
            <ac:spMk id="62" creationId="{DE8DFADE-4AB6-DC4C-6CD0-EC4201DAC044}"/>
          </ac:spMkLst>
        </pc:spChg>
        <pc:spChg chg="del">
          <ac:chgData name="A.MORIYAMA UREKA" userId="11b73b949d6476cb" providerId="LiveId" clId="{6393DBA0-5E73-DA40-94FC-C5D8E9FA6848}" dt="2023-09-09T02:53:50.103" v="3954" actId="21"/>
          <ac:spMkLst>
            <pc:docMk/>
            <pc:sldMk cId="1253751115" sldId="288"/>
            <ac:spMk id="63" creationId="{82EE70BA-D741-91A0-B96C-293AB5AAFA62}"/>
          </ac:spMkLst>
        </pc:spChg>
        <pc:spChg chg="mod">
          <ac:chgData name="A.MORIYAMA UREKA" userId="11b73b949d6476cb" providerId="LiveId" clId="{6393DBA0-5E73-DA40-94FC-C5D8E9FA6848}" dt="2023-09-09T02:53:58.243" v="3957"/>
          <ac:spMkLst>
            <pc:docMk/>
            <pc:sldMk cId="1253751115" sldId="288"/>
            <ac:spMk id="64" creationId="{E1D1F01E-CDA6-8827-6356-9416A1650FC0}"/>
          </ac:spMkLst>
        </pc:spChg>
        <pc:spChg chg="mod">
          <ac:chgData name="A.MORIYAMA UREKA" userId="11b73b949d6476cb" providerId="LiveId" clId="{6393DBA0-5E73-DA40-94FC-C5D8E9FA6848}" dt="2023-09-09T02:53:58.243" v="3957"/>
          <ac:spMkLst>
            <pc:docMk/>
            <pc:sldMk cId="1253751115" sldId="288"/>
            <ac:spMk id="65" creationId="{6C08EAB4-5205-2636-71BF-95953B414918}"/>
          </ac:spMkLst>
        </pc:spChg>
        <pc:spChg chg="mod">
          <ac:chgData name="A.MORIYAMA UREKA" userId="11b73b949d6476cb" providerId="LiveId" clId="{6393DBA0-5E73-DA40-94FC-C5D8E9FA6848}" dt="2023-09-09T02:53:58.243" v="3957"/>
          <ac:spMkLst>
            <pc:docMk/>
            <pc:sldMk cId="1253751115" sldId="288"/>
            <ac:spMk id="66" creationId="{D7BBBE75-A37D-E675-94A0-662AC5806118}"/>
          </ac:spMkLst>
        </pc:spChg>
        <pc:spChg chg="mod ord">
          <ac:chgData name="A.MORIYAMA UREKA" userId="11b73b949d6476cb" providerId="LiveId" clId="{6393DBA0-5E73-DA40-94FC-C5D8E9FA6848}" dt="2023-09-11T05:58:37.987" v="5685" actId="20577"/>
          <ac:spMkLst>
            <pc:docMk/>
            <pc:sldMk cId="1253751115" sldId="288"/>
            <ac:spMk id="67" creationId="{FFF9D84F-80C5-CB58-B033-6744E317D001}"/>
          </ac:spMkLst>
        </pc:spChg>
        <pc:spChg chg="mod">
          <ac:chgData name="A.MORIYAMA UREKA" userId="11b73b949d6476cb" providerId="LiveId" clId="{6393DBA0-5E73-DA40-94FC-C5D8E9FA6848}" dt="2023-09-09T02:53:58.243" v="3957"/>
          <ac:spMkLst>
            <pc:docMk/>
            <pc:sldMk cId="1253751115" sldId="288"/>
            <ac:spMk id="68" creationId="{C4BE9955-14A1-3654-352A-94AF8827F982}"/>
          </ac:spMkLst>
        </pc:spChg>
        <pc:spChg chg="mod">
          <ac:chgData name="A.MORIYAMA UREKA" userId="11b73b949d6476cb" providerId="LiveId" clId="{6393DBA0-5E73-DA40-94FC-C5D8E9FA6848}" dt="2023-09-09T02:53:58.243" v="3957"/>
          <ac:spMkLst>
            <pc:docMk/>
            <pc:sldMk cId="1253751115" sldId="288"/>
            <ac:spMk id="69" creationId="{AD8CDDBD-8578-9415-4A82-E8EFF41203BD}"/>
          </ac:spMkLst>
        </pc:spChg>
        <pc:spChg chg="mod">
          <ac:chgData name="A.MORIYAMA UREKA" userId="11b73b949d6476cb" providerId="LiveId" clId="{6393DBA0-5E73-DA40-94FC-C5D8E9FA6848}" dt="2023-09-11T05:43:20.565" v="5467" actId="20577"/>
          <ac:spMkLst>
            <pc:docMk/>
            <pc:sldMk cId="1253751115" sldId="288"/>
            <ac:spMk id="70" creationId="{6443E403-DA8E-017A-C91B-AE528F290F2C}"/>
          </ac:spMkLst>
        </pc:spChg>
        <pc:spChg chg="mod">
          <ac:chgData name="A.MORIYAMA UREKA" userId="11b73b949d6476cb" providerId="LiveId" clId="{6393DBA0-5E73-DA40-94FC-C5D8E9FA6848}" dt="2023-09-09T02:53:58.243" v="3957"/>
          <ac:spMkLst>
            <pc:docMk/>
            <pc:sldMk cId="1253751115" sldId="288"/>
            <ac:spMk id="71" creationId="{EA14AAE3-B8DD-9F64-AF2A-F8243539CF39}"/>
          </ac:spMkLst>
        </pc:spChg>
        <pc:spChg chg="mod">
          <ac:chgData name="A.MORIYAMA UREKA" userId="11b73b949d6476cb" providerId="LiveId" clId="{6393DBA0-5E73-DA40-94FC-C5D8E9FA6848}" dt="2023-09-09T02:53:58.243" v="3957"/>
          <ac:spMkLst>
            <pc:docMk/>
            <pc:sldMk cId="1253751115" sldId="288"/>
            <ac:spMk id="72" creationId="{F798FA1D-9FB2-0B6E-8A2D-5C41DC147483}"/>
          </ac:spMkLst>
        </pc:spChg>
        <pc:spChg chg="mod">
          <ac:chgData name="A.MORIYAMA UREKA" userId="11b73b949d6476cb" providerId="LiveId" clId="{6393DBA0-5E73-DA40-94FC-C5D8E9FA6848}" dt="2023-09-09T02:53:58.243" v="3957"/>
          <ac:spMkLst>
            <pc:docMk/>
            <pc:sldMk cId="1253751115" sldId="288"/>
            <ac:spMk id="73" creationId="{85ECF243-BD60-C783-EDD1-59E102C1CE1A}"/>
          </ac:spMkLst>
        </pc:spChg>
        <pc:spChg chg="mod">
          <ac:chgData name="A.MORIYAMA UREKA" userId="11b73b949d6476cb" providerId="LiveId" clId="{6393DBA0-5E73-DA40-94FC-C5D8E9FA6848}" dt="2023-09-09T02:53:58.243" v="3957"/>
          <ac:spMkLst>
            <pc:docMk/>
            <pc:sldMk cId="1253751115" sldId="288"/>
            <ac:spMk id="74" creationId="{47D957E7-D99F-A01E-49A5-E88D25409F73}"/>
          </ac:spMkLst>
        </pc:spChg>
        <pc:spChg chg="mod">
          <ac:chgData name="A.MORIYAMA UREKA" userId="11b73b949d6476cb" providerId="LiveId" clId="{6393DBA0-5E73-DA40-94FC-C5D8E9FA6848}" dt="2023-09-09T02:56:39.575" v="4056" actId="1038"/>
          <ac:spMkLst>
            <pc:docMk/>
            <pc:sldMk cId="1253751115" sldId="288"/>
            <ac:spMk id="75" creationId="{482A1454-5A3F-7837-E382-CD690178A164}"/>
          </ac:spMkLst>
        </pc:spChg>
        <pc:spChg chg="mod">
          <ac:chgData name="A.MORIYAMA UREKA" userId="11b73b949d6476cb" providerId="LiveId" clId="{6393DBA0-5E73-DA40-94FC-C5D8E9FA6848}" dt="2023-09-09T02:56:39.575" v="4056" actId="1038"/>
          <ac:spMkLst>
            <pc:docMk/>
            <pc:sldMk cId="1253751115" sldId="288"/>
            <ac:spMk id="76" creationId="{30EBA82A-3B5A-3530-85AA-4E4A0A0774D2}"/>
          </ac:spMkLst>
        </pc:spChg>
        <pc:spChg chg="mod">
          <ac:chgData name="A.MORIYAMA UREKA" userId="11b73b949d6476cb" providerId="LiveId" clId="{6393DBA0-5E73-DA40-94FC-C5D8E9FA6848}" dt="2023-09-09T02:56:39.575" v="4056" actId="1038"/>
          <ac:spMkLst>
            <pc:docMk/>
            <pc:sldMk cId="1253751115" sldId="288"/>
            <ac:spMk id="77" creationId="{DF1D372F-F674-7F46-3781-10C840D5EE53}"/>
          </ac:spMkLst>
        </pc:spChg>
        <pc:spChg chg="mod">
          <ac:chgData name="A.MORIYAMA UREKA" userId="11b73b949d6476cb" providerId="LiveId" clId="{6393DBA0-5E73-DA40-94FC-C5D8E9FA6848}" dt="2023-09-09T02:53:58.243" v="3957"/>
          <ac:spMkLst>
            <pc:docMk/>
            <pc:sldMk cId="1253751115" sldId="288"/>
            <ac:spMk id="78" creationId="{91C78F96-ABBE-B05A-2659-0E42C9D3FAEB}"/>
          </ac:spMkLst>
        </pc:spChg>
        <pc:spChg chg="mod">
          <ac:chgData name="A.MORIYAMA UREKA" userId="11b73b949d6476cb" providerId="LiveId" clId="{6393DBA0-5E73-DA40-94FC-C5D8E9FA6848}" dt="2023-09-14T07:50:32.665" v="10347" actId="313"/>
          <ac:spMkLst>
            <pc:docMk/>
            <pc:sldMk cId="1253751115" sldId="288"/>
            <ac:spMk id="79" creationId="{9809580C-AB7B-9EC1-60D5-6E937F83E352}"/>
          </ac:spMkLst>
        </pc:spChg>
        <pc:spChg chg="add mod">
          <ac:chgData name="A.MORIYAMA UREKA" userId="11b73b949d6476cb" providerId="LiveId" clId="{6393DBA0-5E73-DA40-94FC-C5D8E9FA6848}" dt="2023-09-09T02:53:58.243" v="3957"/>
          <ac:spMkLst>
            <pc:docMk/>
            <pc:sldMk cId="1253751115" sldId="288"/>
            <ac:spMk id="81" creationId="{BE0777D0-60A4-93F0-D124-B4F2297B6FB7}"/>
          </ac:spMkLst>
        </pc:spChg>
        <pc:spChg chg="add mod">
          <ac:chgData name="A.MORIYAMA UREKA" userId="11b73b949d6476cb" providerId="LiveId" clId="{6393DBA0-5E73-DA40-94FC-C5D8E9FA6848}" dt="2023-09-09T02:53:58.243" v="3957"/>
          <ac:spMkLst>
            <pc:docMk/>
            <pc:sldMk cId="1253751115" sldId="288"/>
            <ac:spMk id="82" creationId="{E8E4E628-2ED7-F5D0-7F7B-260B567E1735}"/>
          </ac:spMkLst>
        </pc:spChg>
        <pc:spChg chg="add mod">
          <ac:chgData name="A.MORIYAMA UREKA" userId="11b73b949d6476cb" providerId="LiveId" clId="{6393DBA0-5E73-DA40-94FC-C5D8E9FA6848}" dt="2023-09-09T02:53:58.243" v="3957"/>
          <ac:spMkLst>
            <pc:docMk/>
            <pc:sldMk cId="1253751115" sldId="288"/>
            <ac:spMk id="83" creationId="{3814A78E-43F5-2128-ED88-DF351DD6C9BD}"/>
          </ac:spMkLst>
        </pc:spChg>
        <pc:spChg chg="add mod">
          <ac:chgData name="A.MORIYAMA UREKA" userId="11b73b949d6476cb" providerId="LiveId" clId="{6393DBA0-5E73-DA40-94FC-C5D8E9FA6848}" dt="2023-09-09T02:53:58.243" v="3957"/>
          <ac:spMkLst>
            <pc:docMk/>
            <pc:sldMk cId="1253751115" sldId="288"/>
            <ac:spMk id="84" creationId="{309FDFC8-875C-A58C-85A6-0AAB7E4463D2}"/>
          </ac:spMkLst>
        </pc:spChg>
        <pc:spChg chg="add mod">
          <ac:chgData name="A.MORIYAMA UREKA" userId="11b73b949d6476cb" providerId="LiveId" clId="{6393DBA0-5E73-DA40-94FC-C5D8E9FA6848}" dt="2023-09-09T02:53:58.243" v="3957"/>
          <ac:spMkLst>
            <pc:docMk/>
            <pc:sldMk cId="1253751115" sldId="288"/>
            <ac:spMk id="85" creationId="{82BB89AF-187E-8CF3-B05F-B386E7EDBE38}"/>
          </ac:spMkLst>
        </pc:spChg>
        <pc:spChg chg="add mod">
          <ac:chgData name="A.MORIYAMA UREKA" userId="11b73b949d6476cb" providerId="LiveId" clId="{6393DBA0-5E73-DA40-94FC-C5D8E9FA6848}" dt="2023-09-09T02:53:58.243" v="3957"/>
          <ac:spMkLst>
            <pc:docMk/>
            <pc:sldMk cId="1253751115" sldId="288"/>
            <ac:spMk id="86" creationId="{8C3BC249-AFDA-EFFF-ED30-E1FDEA644B25}"/>
          </ac:spMkLst>
        </pc:spChg>
        <pc:spChg chg="add mod">
          <ac:chgData name="A.MORIYAMA UREKA" userId="11b73b949d6476cb" providerId="LiveId" clId="{6393DBA0-5E73-DA40-94FC-C5D8E9FA6848}" dt="2023-09-09T02:53:58.243" v="3957"/>
          <ac:spMkLst>
            <pc:docMk/>
            <pc:sldMk cId="1253751115" sldId="288"/>
            <ac:spMk id="87" creationId="{0B17A8F9-C30E-FE88-9A0A-42D6AE8FC654}"/>
          </ac:spMkLst>
        </pc:spChg>
        <pc:spChg chg="add del mod">
          <ac:chgData name="A.MORIYAMA UREKA" userId="11b73b949d6476cb" providerId="LiveId" clId="{6393DBA0-5E73-DA40-94FC-C5D8E9FA6848}" dt="2023-09-11T05:49:30.761" v="5563" actId="6264"/>
          <ac:spMkLst>
            <pc:docMk/>
            <pc:sldMk cId="1253751115" sldId="288"/>
            <ac:spMk id="88" creationId="{221A4F81-BFA5-77DB-1FB9-A37E32E0121A}"/>
          </ac:spMkLst>
        </pc:spChg>
        <pc:spChg chg="add del mod">
          <ac:chgData name="A.MORIYAMA UREKA" userId="11b73b949d6476cb" providerId="LiveId" clId="{6393DBA0-5E73-DA40-94FC-C5D8E9FA6848}" dt="2023-09-11T05:49:30.761" v="5563" actId="6264"/>
          <ac:spMkLst>
            <pc:docMk/>
            <pc:sldMk cId="1253751115" sldId="288"/>
            <ac:spMk id="89" creationId="{8304785B-472D-E1EF-515C-2EEBC6E79BBA}"/>
          </ac:spMkLst>
        </pc:spChg>
        <pc:spChg chg="add del mod">
          <ac:chgData name="A.MORIYAMA UREKA" userId="11b73b949d6476cb" providerId="LiveId" clId="{6393DBA0-5E73-DA40-94FC-C5D8E9FA6848}" dt="2023-09-11T05:49:32.104" v="5564" actId="6264"/>
          <ac:spMkLst>
            <pc:docMk/>
            <pc:sldMk cId="1253751115" sldId="288"/>
            <ac:spMk id="90" creationId="{74202AC4-FE37-93D4-4554-0E2DEF6BAECE}"/>
          </ac:spMkLst>
        </pc:spChg>
        <pc:spChg chg="add del mod">
          <ac:chgData name="A.MORIYAMA UREKA" userId="11b73b949d6476cb" providerId="LiveId" clId="{6393DBA0-5E73-DA40-94FC-C5D8E9FA6848}" dt="2023-09-11T05:49:32.104" v="5564" actId="6264"/>
          <ac:spMkLst>
            <pc:docMk/>
            <pc:sldMk cId="1253751115" sldId="288"/>
            <ac:spMk id="91" creationId="{DC5752C5-3B53-2E94-2DC1-2D9EA3A91C2A}"/>
          </ac:spMkLst>
        </pc:spChg>
        <pc:spChg chg="add del mod">
          <ac:chgData name="A.MORIYAMA UREKA" userId="11b73b949d6476cb" providerId="LiveId" clId="{6393DBA0-5E73-DA40-94FC-C5D8E9FA6848}" dt="2023-09-11T05:55:05" v="5602" actId="6264"/>
          <ac:spMkLst>
            <pc:docMk/>
            <pc:sldMk cId="1253751115" sldId="288"/>
            <ac:spMk id="92" creationId="{50D47E95-79EB-AC13-6653-3BFFCF1D3DFC}"/>
          </ac:spMkLst>
        </pc:spChg>
        <pc:spChg chg="add del mod">
          <ac:chgData name="A.MORIYAMA UREKA" userId="11b73b949d6476cb" providerId="LiveId" clId="{6393DBA0-5E73-DA40-94FC-C5D8E9FA6848}" dt="2023-09-11T05:55:05" v="5602" actId="6264"/>
          <ac:spMkLst>
            <pc:docMk/>
            <pc:sldMk cId="1253751115" sldId="288"/>
            <ac:spMk id="93" creationId="{7A08209B-6D93-5E0F-9B90-869EFD43FB58}"/>
          </ac:spMkLst>
        </pc:spChg>
        <pc:spChg chg="add del mod">
          <ac:chgData name="A.MORIYAMA UREKA" userId="11b73b949d6476cb" providerId="LiveId" clId="{6393DBA0-5E73-DA40-94FC-C5D8E9FA6848}" dt="2023-09-11T05:56:22.199" v="5605" actId="6264"/>
          <ac:spMkLst>
            <pc:docMk/>
            <pc:sldMk cId="1253751115" sldId="288"/>
            <ac:spMk id="94" creationId="{96949C6C-A11E-2BD8-FEC4-114081834334}"/>
          </ac:spMkLst>
        </pc:spChg>
        <pc:spChg chg="add del mod">
          <ac:chgData name="A.MORIYAMA UREKA" userId="11b73b949d6476cb" providerId="LiveId" clId="{6393DBA0-5E73-DA40-94FC-C5D8E9FA6848}" dt="2023-09-11T05:56:22.199" v="5605" actId="6264"/>
          <ac:spMkLst>
            <pc:docMk/>
            <pc:sldMk cId="1253751115" sldId="288"/>
            <ac:spMk id="95" creationId="{402FA6A1-90A7-1958-82E7-93C7A303432C}"/>
          </ac:spMkLst>
        </pc:spChg>
        <pc:spChg chg="add del mod">
          <ac:chgData name="A.MORIYAMA UREKA" userId="11b73b949d6476cb" providerId="LiveId" clId="{6393DBA0-5E73-DA40-94FC-C5D8E9FA6848}" dt="2023-09-11T05:56:22.797" v="5606" actId="6264"/>
          <ac:spMkLst>
            <pc:docMk/>
            <pc:sldMk cId="1253751115" sldId="288"/>
            <ac:spMk id="96" creationId="{63D73D31-C460-B3BC-4D42-20517F1D62E1}"/>
          </ac:spMkLst>
        </pc:spChg>
        <pc:spChg chg="add del mod">
          <ac:chgData name="A.MORIYAMA UREKA" userId="11b73b949d6476cb" providerId="LiveId" clId="{6393DBA0-5E73-DA40-94FC-C5D8E9FA6848}" dt="2023-09-11T05:56:22.797" v="5606" actId="6264"/>
          <ac:spMkLst>
            <pc:docMk/>
            <pc:sldMk cId="1253751115" sldId="288"/>
            <ac:spMk id="97" creationId="{7FB29544-F751-E041-60EC-46E7BA85E5C3}"/>
          </ac:spMkLst>
        </pc:spChg>
        <pc:spChg chg="add del mod">
          <ac:chgData name="A.MORIYAMA UREKA" userId="11b73b949d6476cb" providerId="LiveId" clId="{6393DBA0-5E73-DA40-94FC-C5D8E9FA6848}" dt="2023-09-11T05:56:23.025" v="5607" actId="6264"/>
          <ac:spMkLst>
            <pc:docMk/>
            <pc:sldMk cId="1253751115" sldId="288"/>
            <ac:spMk id="98" creationId="{6F7E9123-5F8A-8046-D3C1-2499C82D7CAE}"/>
          </ac:spMkLst>
        </pc:spChg>
        <pc:spChg chg="add del mod">
          <ac:chgData name="A.MORIYAMA UREKA" userId="11b73b949d6476cb" providerId="LiveId" clId="{6393DBA0-5E73-DA40-94FC-C5D8E9FA6848}" dt="2023-09-11T05:56:23.025" v="5607" actId="6264"/>
          <ac:spMkLst>
            <pc:docMk/>
            <pc:sldMk cId="1253751115" sldId="288"/>
            <ac:spMk id="99" creationId="{66687F5D-36C6-B1E3-04FC-824C5676A102}"/>
          </ac:spMkLst>
        </pc:spChg>
        <pc:spChg chg="add del mod">
          <ac:chgData name="A.MORIYAMA UREKA" userId="11b73b949d6476cb" providerId="LiveId" clId="{6393DBA0-5E73-DA40-94FC-C5D8E9FA6848}" dt="2023-09-11T05:56:23.274" v="5608" actId="6264"/>
          <ac:spMkLst>
            <pc:docMk/>
            <pc:sldMk cId="1253751115" sldId="288"/>
            <ac:spMk id="100" creationId="{E6E54229-0BB3-773D-30BA-810EB2DA6027}"/>
          </ac:spMkLst>
        </pc:spChg>
        <pc:spChg chg="add del mod">
          <ac:chgData name="A.MORIYAMA UREKA" userId="11b73b949d6476cb" providerId="LiveId" clId="{6393DBA0-5E73-DA40-94FC-C5D8E9FA6848}" dt="2023-09-11T05:56:23.274" v="5608" actId="6264"/>
          <ac:spMkLst>
            <pc:docMk/>
            <pc:sldMk cId="1253751115" sldId="288"/>
            <ac:spMk id="101" creationId="{85B3D55A-9B62-3FE9-DC08-1C5BC3F58F11}"/>
          </ac:spMkLst>
        </pc:spChg>
        <pc:spChg chg="add del mod">
          <ac:chgData name="A.MORIYAMA UREKA" userId="11b73b949d6476cb" providerId="LiveId" clId="{6393DBA0-5E73-DA40-94FC-C5D8E9FA6848}" dt="2023-09-11T05:56:23.477" v="5609" actId="6264"/>
          <ac:spMkLst>
            <pc:docMk/>
            <pc:sldMk cId="1253751115" sldId="288"/>
            <ac:spMk id="102" creationId="{56BB3B0C-747D-CC17-1263-0A2E1DB8A834}"/>
          </ac:spMkLst>
        </pc:spChg>
        <pc:spChg chg="add del mod">
          <ac:chgData name="A.MORIYAMA UREKA" userId="11b73b949d6476cb" providerId="LiveId" clId="{6393DBA0-5E73-DA40-94FC-C5D8E9FA6848}" dt="2023-09-11T05:56:23.477" v="5609" actId="6264"/>
          <ac:spMkLst>
            <pc:docMk/>
            <pc:sldMk cId="1253751115" sldId="288"/>
            <ac:spMk id="103" creationId="{322C56C4-B4F2-B88D-C10A-78E88D176656}"/>
          </ac:spMkLst>
        </pc:spChg>
        <pc:spChg chg="add del mod">
          <ac:chgData name="A.MORIYAMA UREKA" userId="11b73b949d6476cb" providerId="LiveId" clId="{6393DBA0-5E73-DA40-94FC-C5D8E9FA6848}" dt="2023-09-11T05:56:23.729" v="5610" actId="6264"/>
          <ac:spMkLst>
            <pc:docMk/>
            <pc:sldMk cId="1253751115" sldId="288"/>
            <ac:spMk id="104" creationId="{5E65CCFB-914D-8F33-97EF-36CA5DEDA0B7}"/>
          </ac:spMkLst>
        </pc:spChg>
        <pc:spChg chg="add del mod">
          <ac:chgData name="A.MORIYAMA UREKA" userId="11b73b949d6476cb" providerId="LiveId" clId="{6393DBA0-5E73-DA40-94FC-C5D8E9FA6848}" dt="2023-09-11T05:56:23.729" v="5610" actId="6264"/>
          <ac:spMkLst>
            <pc:docMk/>
            <pc:sldMk cId="1253751115" sldId="288"/>
            <ac:spMk id="105" creationId="{82B5703C-7642-9C28-9D82-B3B6964E6322}"/>
          </ac:spMkLst>
        </pc:spChg>
        <pc:spChg chg="add del mod">
          <ac:chgData name="A.MORIYAMA UREKA" userId="11b73b949d6476cb" providerId="LiveId" clId="{6393DBA0-5E73-DA40-94FC-C5D8E9FA6848}" dt="2023-09-11T05:56:24.008" v="5611" actId="6264"/>
          <ac:spMkLst>
            <pc:docMk/>
            <pc:sldMk cId="1253751115" sldId="288"/>
            <ac:spMk id="106" creationId="{CFB66ECE-F967-9B8C-C5EA-59C6C86D7D12}"/>
          </ac:spMkLst>
        </pc:spChg>
        <pc:spChg chg="add del mod">
          <ac:chgData name="A.MORIYAMA UREKA" userId="11b73b949d6476cb" providerId="LiveId" clId="{6393DBA0-5E73-DA40-94FC-C5D8E9FA6848}" dt="2023-09-11T05:56:24.008" v="5611" actId="6264"/>
          <ac:spMkLst>
            <pc:docMk/>
            <pc:sldMk cId="1253751115" sldId="288"/>
            <ac:spMk id="107" creationId="{301D477B-44A5-D08E-821D-B82525A54707}"/>
          </ac:spMkLst>
        </pc:spChg>
        <pc:spChg chg="add del mod">
          <ac:chgData name="A.MORIYAMA UREKA" userId="11b73b949d6476cb" providerId="LiveId" clId="{6393DBA0-5E73-DA40-94FC-C5D8E9FA6848}" dt="2023-09-11T05:56:24.225" v="5612" actId="6264"/>
          <ac:spMkLst>
            <pc:docMk/>
            <pc:sldMk cId="1253751115" sldId="288"/>
            <ac:spMk id="108" creationId="{BD6160A1-7A34-447A-E3BC-DA027341E059}"/>
          </ac:spMkLst>
        </pc:spChg>
        <pc:spChg chg="add del mod">
          <ac:chgData name="A.MORIYAMA UREKA" userId="11b73b949d6476cb" providerId="LiveId" clId="{6393DBA0-5E73-DA40-94FC-C5D8E9FA6848}" dt="2023-09-11T05:56:24.225" v="5612" actId="6264"/>
          <ac:spMkLst>
            <pc:docMk/>
            <pc:sldMk cId="1253751115" sldId="288"/>
            <ac:spMk id="109" creationId="{F02963E7-D409-AD6C-B044-7B8CBECDFF19}"/>
          </ac:spMkLst>
        </pc:spChg>
        <pc:spChg chg="add del mod">
          <ac:chgData name="A.MORIYAMA UREKA" userId="11b73b949d6476cb" providerId="LiveId" clId="{6393DBA0-5E73-DA40-94FC-C5D8E9FA6848}" dt="2023-09-11T05:56:24.441" v="5613" actId="6264"/>
          <ac:spMkLst>
            <pc:docMk/>
            <pc:sldMk cId="1253751115" sldId="288"/>
            <ac:spMk id="110" creationId="{5BB23A96-CC36-4532-057B-E58233FAC5E2}"/>
          </ac:spMkLst>
        </pc:spChg>
        <pc:spChg chg="add del mod">
          <ac:chgData name="A.MORIYAMA UREKA" userId="11b73b949d6476cb" providerId="LiveId" clId="{6393DBA0-5E73-DA40-94FC-C5D8E9FA6848}" dt="2023-09-11T05:56:24.441" v="5613" actId="6264"/>
          <ac:spMkLst>
            <pc:docMk/>
            <pc:sldMk cId="1253751115" sldId="288"/>
            <ac:spMk id="111" creationId="{1D4591AA-BA23-BB22-D6EF-615E655A2405}"/>
          </ac:spMkLst>
        </pc:spChg>
        <pc:spChg chg="add del mod">
          <ac:chgData name="A.MORIYAMA UREKA" userId="11b73b949d6476cb" providerId="LiveId" clId="{6393DBA0-5E73-DA40-94FC-C5D8E9FA6848}" dt="2023-09-11T05:56:24.660" v="5614" actId="6264"/>
          <ac:spMkLst>
            <pc:docMk/>
            <pc:sldMk cId="1253751115" sldId="288"/>
            <ac:spMk id="112" creationId="{58B636D2-D233-35F0-8B4B-6C0A9467F45B}"/>
          </ac:spMkLst>
        </pc:spChg>
        <pc:spChg chg="add del mod">
          <ac:chgData name="A.MORIYAMA UREKA" userId="11b73b949d6476cb" providerId="LiveId" clId="{6393DBA0-5E73-DA40-94FC-C5D8E9FA6848}" dt="2023-09-11T05:56:24.660" v="5614" actId="6264"/>
          <ac:spMkLst>
            <pc:docMk/>
            <pc:sldMk cId="1253751115" sldId="288"/>
            <ac:spMk id="113" creationId="{E92EF684-15D5-42C7-DA17-4EFE68255F7C}"/>
          </ac:spMkLst>
        </pc:spChg>
        <pc:spChg chg="add del mod">
          <ac:chgData name="A.MORIYAMA UREKA" userId="11b73b949d6476cb" providerId="LiveId" clId="{6393DBA0-5E73-DA40-94FC-C5D8E9FA6848}" dt="2023-09-11T05:56:24.842" v="5615" actId="6264"/>
          <ac:spMkLst>
            <pc:docMk/>
            <pc:sldMk cId="1253751115" sldId="288"/>
            <ac:spMk id="114" creationId="{7777CE00-D9B8-6774-6F3B-7564838DB0E2}"/>
          </ac:spMkLst>
        </pc:spChg>
        <pc:spChg chg="add del mod">
          <ac:chgData name="A.MORIYAMA UREKA" userId="11b73b949d6476cb" providerId="LiveId" clId="{6393DBA0-5E73-DA40-94FC-C5D8E9FA6848}" dt="2023-09-11T05:56:24.842" v="5615" actId="6264"/>
          <ac:spMkLst>
            <pc:docMk/>
            <pc:sldMk cId="1253751115" sldId="288"/>
            <ac:spMk id="115" creationId="{3FFE95B4-052F-9451-EC92-6DDEB09604A2}"/>
          </ac:spMkLst>
        </pc:spChg>
        <pc:spChg chg="add del mod">
          <ac:chgData name="A.MORIYAMA UREKA" userId="11b73b949d6476cb" providerId="LiveId" clId="{6393DBA0-5E73-DA40-94FC-C5D8E9FA6848}" dt="2023-09-11T05:56:25.041" v="5616" actId="6264"/>
          <ac:spMkLst>
            <pc:docMk/>
            <pc:sldMk cId="1253751115" sldId="288"/>
            <ac:spMk id="116" creationId="{0F55A463-2254-A924-7893-E864879AB57F}"/>
          </ac:spMkLst>
        </pc:spChg>
        <pc:spChg chg="add del mod">
          <ac:chgData name="A.MORIYAMA UREKA" userId="11b73b949d6476cb" providerId="LiveId" clId="{6393DBA0-5E73-DA40-94FC-C5D8E9FA6848}" dt="2023-09-11T05:56:25.041" v="5616" actId="6264"/>
          <ac:spMkLst>
            <pc:docMk/>
            <pc:sldMk cId="1253751115" sldId="288"/>
            <ac:spMk id="117" creationId="{C6C3302E-E07F-A02A-FC89-40A323B0E259}"/>
          </ac:spMkLst>
        </pc:spChg>
        <pc:spChg chg="add del mod">
          <ac:chgData name="A.MORIYAMA UREKA" userId="11b73b949d6476cb" providerId="LiveId" clId="{6393DBA0-5E73-DA40-94FC-C5D8E9FA6848}" dt="2023-09-11T05:56:25.244" v="5617" actId="6264"/>
          <ac:spMkLst>
            <pc:docMk/>
            <pc:sldMk cId="1253751115" sldId="288"/>
            <ac:spMk id="118" creationId="{880E67D8-1FC0-C48A-88EC-01631E7B693D}"/>
          </ac:spMkLst>
        </pc:spChg>
        <pc:spChg chg="add del mod">
          <ac:chgData name="A.MORIYAMA UREKA" userId="11b73b949d6476cb" providerId="LiveId" clId="{6393DBA0-5E73-DA40-94FC-C5D8E9FA6848}" dt="2023-09-11T05:56:25.244" v="5617" actId="6264"/>
          <ac:spMkLst>
            <pc:docMk/>
            <pc:sldMk cId="1253751115" sldId="288"/>
            <ac:spMk id="119" creationId="{C528F039-5BFF-3358-27D6-859C75419DF7}"/>
          </ac:spMkLst>
        </pc:spChg>
        <pc:spChg chg="add del mod">
          <ac:chgData name="A.MORIYAMA UREKA" userId="11b73b949d6476cb" providerId="LiveId" clId="{6393DBA0-5E73-DA40-94FC-C5D8E9FA6848}" dt="2023-09-11T05:56:25.442" v="5618" actId="6264"/>
          <ac:spMkLst>
            <pc:docMk/>
            <pc:sldMk cId="1253751115" sldId="288"/>
            <ac:spMk id="120" creationId="{271BAF46-C6BA-D1ED-7BC4-E6EFA1F3ACDB}"/>
          </ac:spMkLst>
        </pc:spChg>
        <pc:spChg chg="add del mod">
          <ac:chgData name="A.MORIYAMA UREKA" userId="11b73b949d6476cb" providerId="LiveId" clId="{6393DBA0-5E73-DA40-94FC-C5D8E9FA6848}" dt="2023-09-11T05:56:25.442" v="5618" actId="6264"/>
          <ac:spMkLst>
            <pc:docMk/>
            <pc:sldMk cId="1253751115" sldId="288"/>
            <ac:spMk id="121" creationId="{13E6A955-83D8-774B-80C9-8DA9ADA169C4}"/>
          </ac:spMkLst>
        </pc:spChg>
        <pc:spChg chg="add del mod">
          <ac:chgData name="A.MORIYAMA UREKA" userId="11b73b949d6476cb" providerId="LiveId" clId="{6393DBA0-5E73-DA40-94FC-C5D8E9FA6848}" dt="2023-09-11T05:56:25.625" v="5619" actId="6264"/>
          <ac:spMkLst>
            <pc:docMk/>
            <pc:sldMk cId="1253751115" sldId="288"/>
            <ac:spMk id="122" creationId="{2177A66A-8FD7-0C36-7346-2394F54612F8}"/>
          </ac:spMkLst>
        </pc:spChg>
        <pc:spChg chg="add del mod">
          <ac:chgData name="A.MORIYAMA UREKA" userId="11b73b949d6476cb" providerId="LiveId" clId="{6393DBA0-5E73-DA40-94FC-C5D8E9FA6848}" dt="2023-09-11T05:56:25.625" v="5619" actId="6264"/>
          <ac:spMkLst>
            <pc:docMk/>
            <pc:sldMk cId="1253751115" sldId="288"/>
            <ac:spMk id="123" creationId="{BD8DDA3D-CCE1-ED77-26CD-28AA0D7E6A14}"/>
          </ac:spMkLst>
        </pc:spChg>
        <pc:spChg chg="add del mod">
          <ac:chgData name="A.MORIYAMA UREKA" userId="11b73b949d6476cb" providerId="LiveId" clId="{6393DBA0-5E73-DA40-94FC-C5D8E9FA6848}" dt="2023-09-11T05:56:25.824" v="5620" actId="6264"/>
          <ac:spMkLst>
            <pc:docMk/>
            <pc:sldMk cId="1253751115" sldId="288"/>
            <ac:spMk id="124" creationId="{63B999F9-2E30-5B75-F2C4-46DB5484D95A}"/>
          </ac:spMkLst>
        </pc:spChg>
        <pc:spChg chg="add del mod">
          <ac:chgData name="A.MORIYAMA UREKA" userId="11b73b949d6476cb" providerId="LiveId" clId="{6393DBA0-5E73-DA40-94FC-C5D8E9FA6848}" dt="2023-09-11T05:56:25.824" v="5620" actId="6264"/>
          <ac:spMkLst>
            <pc:docMk/>
            <pc:sldMk cId="1253751115" sldId="288"/>
            <ac:spMk id="125" creationId="{A9D7FCE9-4258-6920-CBC4-9D3AB6D5E5EB}"/>
          </ac:spMkLst>
        </pc:spChg>
        <pc:spChg chg="add del mod">
          <ac:chgData name="A.MORIYAMA UREKA" userId="11b73b949d6476cb" providerId="LiveId" clId="{6393DBA0-5E73-DA40-94FC-C5D8E9FA6848}" dt="2023-09-11T05:56:26.063" v="5621" actId="6264"/>
          <ac:spMkLst>
            <pc:docMk/>
            <pc:sldMk cId="1253751115" sldId="288"/>
            <ac:spMk id="126" creationId="{B9D3A1E8-F358-FA72-D955-1FE9CDA05197}"/>
          </ac:spMkLst>
        </pc:spChg>
        <pc:spChg chg="add del mod">
          <ac:chgData name="A.MORIYAMA UREKA" userId="11b73b949d6476cb" providerId="LiveId" clId="{6393DBA0-5E73-DA40-94FC-C5D8E9FA6848}" dt="2023-09-11T05:56:26.063" v="5621" actId="6264"/>
          <ac:spMkLst>
            <pc:docMk/>
            <pc:sldMk cId="1253751115" sldId="288"/>
            <ac:spMk id="127" creationId="{F5EDF0AD-290C-BA38-3BE9-DBFD4B2E9ACF}"/>
          </ac:spMkLst>
        </pc:spChg>
        <pc:spChg chg="add del mod">
          <ac:chgData name="A.MORIYAMA UREKA" userId="11b73b949d6476cb" providerId="LiveId" clId="{6393DBA0-5E73-DA40-94FC-C5D8E9FA6848}" dt="2023-09-11T05:56:26.581" v="5622" actId="6264"/>
          <ac:spMkLst>
            <pc:docMk/>
            <pc:sldMk cId="1253751115" sldId="288"/>
            <ac:spMk id="128" creationId="{6EE69FD6-200B-E041-1586-B983D2C6601E}"/>
          </ac:spMkLst>
        </pc:spChg>
        <pc:spChg chg="add del mod">
          <ac:chgData name="A.MORIYAMA UREKA" userId="11b73b949d6476cb" providerId="LiveId" clId="{6393DBA0-5E73-DA40-94FC-C5D8E9FA6848}" dt="2023-09-11T05:56:26.581" v="5622" actId="6264"/>
          <ac:spMkLst>
            <pc:docMk/>
            <pc:sldMk cId="1253751115" sldId="288"/>
            <ac:spMk id="129" creationId="{DFC0787C-98F9-B0AD-92A4-0CD2D4D4D6FB}"/>
          </ac:spMkLst>
        </pc:spChg>
        <pc:spChg chg="add del mod">
          <ac:chgData name="A.MORIYAMA UREKA" userId="11b73b949d6476cb" providerId="LiveId" clId="{6393DBA0-5E73-DA40-94FC-C5D8E9FA6848}" dt="2023-09-11T05:56:26.791" v="5623" actId="6264"/>
          <ac:spMkLst>
            <pc:docMk/>
            <pc:sldMk cId="1253751115" sldId="288"/>
            <ac:spMk id="130" creationId="{75B75AC2-181D-73E8-925F-355216C5ACB1}"/>
          </ac:spMkLst>
        </pc:spChg>
        <pc:spChg chg="add del mod">
          <ac:chgData name="A.MORIYAMA UREKA" userId="11b73b949d6476cb" providerId="LiveId" clId="{6393DBA0-5E73-DA40-94FC-C5D8E9FA6848}" dt="2023-09-11T05:56:26.791" v="5623" actId="6264"/>
          <ac:spMkLst>
            <pc:docMk/>
            <pc:sldMk cId="1253751115" sldId="288"/>
            <ac:spMk id="131" creationId="{12C45612-AFBA-A568-EFE0-F2C810495039}"/>
          </ac:spMkLst>
        </pc:spChg>
        <pc:spChg chg="add mod">
          <ac:chgData name="A.MORIYAMA UREKA" userId="11b73b949d6476cb" providerId="LiveId" clId="{6393DBA0-5E73-DA40-94FC-C5D8E9FA6848}" dt="2023-09-11T05:56:39.154" v="5624"/>
          <ac:spMkLst>
            <pc:docMk/>
            <pc:sldMk cId="1253751115" sldId="288"/>
            <ac:spMk id="132" creationId="{2D855305-2028-588E-996B-332C3E6D749E}"/>
          </ac:spMkLst>
        </pc:spChg>
        <pc:grpChg chg="add mod">
          <ac:chgData name="A.MORIYAMA UREKA" userId="11b73b949d6476cb" providerId="LiveId" clId="{6393DBA0-5E73-DA40-94FC-C5D8E9FA6848}" dt="2023-09-09T02:53:58.243" v="3957"/>
          <ac:grpSpMkLst>
            <pc:docMk/>
            <pc:sldMk cId="1253751115" sldId="288"/>
            <ac:grpSpMk id="7" creationId="{9E58ED45-E606-C56C-C7A3-513A7FEEFFB0}"/>
          </ac:grpSpMkLst>
        </pc:grpChg>
        <pc:grpChg chg="del">
          <ac:chgData name="A.MORIYAMA UREKA" userId="11b73b949d6476cb" providerId="LiveId" clId="{6393DBA0-5E73-DA40-94FC-C5D8E9FA6848}" dt="2023-09-09T02:53:50.103" v="3954" actId="21"/>
          <ac:grpSpMkLst>
            <pc:docMk/>
            <pc:sldMk cId="1253751115" sldId="288"/>
            <ac:grpSpMk id="49" creationId="{F4A24291-61F4-BE02-471A-C5F65C432145}"/>
          </ac:grpSpMkLst>
        </pc:grpChg>
        <pc:cxnChg chg="mod">
          <ac:chgData name="A.MORIYAMA UREKA" userId="11b73b949d6476cb" providerId="LiveId" clId="{6393DBA0-5E73-DA40-94FC-C5D8E9FA6848}" dt="2023-09-09T02:53:58.243" v="3957"/>
          <ac:cxnSpMkLst>
            <pc:docMk/>
            <pc:sldMk cId="1253751115" sldId="288"/>
            <ac:cxnSpMk id="46" creationId="{4F40DF54-051F-373B-BB4D-A36F79DE6884}"/>
          </ac:cxnSpMkLst>
        </pc:cxnChg>
        <pc:cxnChg chg="mod">
          <ac:chgData name="A.MORIYAMA UREKA" userId="11b73b949d6476cb" providerId="LiveId" clId="{6393DBA0-5E73-DA40-94FC-C5D8E9FA6848}" dt="2023-09-09T02:53:58.243" v="3957"/>
          <ac:cxnSpMkLst>
            <pc:docMk/>
            <pc:sldMk cId="1253751115" sldId="288"/>
            <ac:cxnSpMk id="47" creationId="{7B08289A-A8C6-007E-3ACB-5D3CA2EF8334}"/>
          </ac:cxnSpMkLst>
        </pc:cxnChg>
        <pc:cxnChg chg="mod">
          <ac:chgData name="A.MORIYAMA UREKA" userId="11b73b949d6476cb" providerId="LiveId" clId="{6393DBA0-5E73-DA40-94FC-C5D8E9FA6848}" dt="2023-09-09T02:53:58.243" v="3957"/>
          <ac:cxnSpMkLst>
            <pc:docMk/>
            <pc:sldMk cId="1253751115" sldId="288"/>
            <ac:cxnSpMk id="48" creationId="{11B981E2-F015-E08F-FDC6-40D7A6C119FB}"/>
          </ac:cxnSpMkLst>
        </pc:cxnChg>
        <pc:cxnChg chg="mod">
          <ac:chgData name="A.MORIYAMA UREKA" userId="11b73b949d6476cb" providerId="LiveId" clId="{6393DBA0-5E73-DA40-94FC-C5D8E9FA6848}" dt="2023-09-09T02:53:58.243" v="3957"/>
          <ac:cxnSpMkLst>
            <pc:docMk/>
            <pc:sldMk cId="1253751115" sldId="288"/>
            <ac:cxnSpMk id="50" creationId="{132726FD-C055-2CFF-F8EB-55EA0BC18784}"/>
          </ac:cxnSpMkLst>
        </pc:cxnChg>
        <pc:cxnChg chg="mod">
          <ac:chgData name="A.MORIYAMA UREKA" userId="11b73b949d6476cb" providerId="LiveId" clId="{6393DBA0-5E73-DA40-94FC-C5D8E9FA6848}" dt="2023-09-09T02:53:58.243" v="3957"/>
          <ac:cxnSpMkLst>
            <pc:docMk/>
            <pc:sldMk cId="1253751115" sldId="288"/>
            <ac:cxnSpMk id="51" creationId="{9CA576EE-2116-9A70-7F0E-CE127C0F29FD}"/>
          </ac:cxnSpMkLst>
        </pc:cxnChg>
        <pc:cxnChg chg="mod">
          <ac:chgData name="A.MORIYAMA UREKA" userId="11b73b949d6476cb" providerId="LiveId" clId="{6393DBA0-5E73-DA40-94FC-C5D8E9FA6848}" dt="2023-09-09T02:53:58.243" v="3957"/>
          <ac:cxnSpMkLst>
            <pc:docMk/>
            <pc:sldMk cId="1253751115" sldId="288"/>
            <ac:cxnSpMk id="52" creationId="{B94085D8-9C43-588C-8644-2457CB5B6AC3}"/>
          </ac:cxnSpMkLst>
        </pc:cxnChg>
        <pc:cxnChg chg="mod">
          <ac:chgData name="A.MORIYAMA UREKA" userId="11b73b949d6476cb" providerId="LiveId" clId="{6393DBA0-5E73-DA40-94FC-C5D8E9FA6848}" dt="2023-09-09T02:53:58.243" v="3957"/>
          <ac:cxnSpMkLst>
            <pc:docMk/>
            <pc:sldMk cId="1253751115" sldId="288"/>
            <ac:cxnSpMk id="53" creationId="{70E92023-F24A-1189-8F0A-B462F01324BF}"/>
          </ac:cxnSpMkLst>
        </pc:cxnChg>
        <pc:cxnChg chg="mod">
          <ac:chgData name="A.MORIYAMA UREKA" userId="11b73b949d6476cb" providerId="LiveId" clId="{6393DBA0-5E73-DA40-94FC-C5D8E9FA6848}" dt="2023-09-09T02:53:58.243" v="3957"/>
          <ac:cxnSpMkLst>
            <pc:docMk/>
            <pc:sldMk cId="1253751115" sldId="288"/>
            <ac:cxnSpMk id="54" creationId="{65F3E271-3D08-0234-1650-C93EE7A165B9}"/>
          </ac:cxnSpMkLst>
        </pc:cxnChg>
        <pc:cxnChg chg="del">
          <ac:chgData name="A.MORIYAMA UREKA" userId="11b73b949d6476cb" providerId="LiveId" clId="{6393DBA0-5E73-DA40-94FC-C5D8E9FA6848}" dt="2023-09-09T02:53:50.103" v="3954" actId="21"/>
          <ac:cxnSpMkLst>
            <pc:docMk/>
            <pc:sldMk cId="1253751115" sldId="288"/>
            <ac:cxnSpMk id="55" creationId="{BCA483A3-6E5B-F235-D2C1-2D9BE875501D}"/>
          </ac:cxnSpMkLst>
        </pc:cxnChg>
        <pc:cxnChg chg="add mod">
          <ac:chgData name="A.MORIYAMA UREKA" userId="11b73b949d6476cb" providerId="LiveId" clId="{6393DBA0-5E73-DA40-94FC-C5D8E9FA6848}" dt="2023-09-09T02:53:58.243" v="3957"/>
          <ac:cxnSpMkLst>
            <pc:docMk/>
            <pc:sldMk cId="1253751115" sldId="288"/>
            <ac:cxnSpMk id="80" creationId="{6C38061E-5CB3-536E-B0A7-AC5B39A6C554}"/>
          </ac:cxnSpMkLst>
        </pc:cxnChg>
      </pc:sldChg>
      <pc:sldChg chg="addSp delSp modSp mod ord chgLayout">
        <pc:chgData name="A.MORIYAMA UREKA" userId="11b73b949d6476cb" providerId="LiveId" clId="{6393DBA0-5E73-DA40-94FC-C5D8E9FA6848}" dt="2023-09-15T06:15:17.527" v="10376" actId="20577"/>
        <pc:sldMkLst>
          <pc:docMk/>
          <pc:sldMk cId="1563412754" sldId="289"/>
        </pc:sldMkLst>
        <pc:spChg chg="mod ord">
          <ac:chgData name="A.MORIYAMA UREKA" userId="11b73b949d6476cb" providerId="LiveId" clId="{6393DBA0-5E73-DA40-94FC-C5D8E9FA6848}" dt="2023-09-11T05:49:32.104" v="5564" actId="6264"/>
          <ac:spMkLst>
            <pc:docMk/>
            <pc:sldMk cId="1563412754" sldId="289"/>
            <ac:spMk id="2" creationId="{D1EF7EBB-F939-EB60-26E6-F0975129AACE}"/>
          </ac:spMkLst>
        </pc:spChg>
        <pc:spChg chg="mod ord">
          <ac:chgData name="A.MORIYAMA UREKA" userId="11b73b949d6476cb" providerId="LiveId" clId="{6393DBA0-5E73-DA40-94FC-C5D8E9FA6848}" dt="2023-09-11T05:49:32.104" v="5564" actId="6264"/>
          <ac:spMkLst>
            <pc:docMk/>
            <pc:sldMk cId="1563412754" sldId="289"/>
            <ac:spMk id="3" creationId="{5B134AAE-3855-1F5C-C1AB-1F4D86C8C0B5}"/>
          </ac:spMkLst>
        </pc:spChg>
        <pc:spChg chg="mod ord">
          <ac:chgData name="A.MORIYAMA UREKA" userId="11b73b949d6476cb" providerId="LiveId" clId="{6393DBA0-5E73-DA40-94FC-C5D8E9FA6848}" dt="2023-09-15T06:15:17.527" v="10376" actId="20577"/>
          <ac:spMkLst>
            <pc:docMk/>
            <pc:sldMk cId="1563412754" sldId="289"/>
            <ac:spMk id="4" creationId="{9E8DE7C1-C44B-71CD-DD18-B4EDA977561B}"/>
          </ac:spMkLst>
        </pc:spChg>
        <pc:spChg chg="mod ord">
          <ac:chgData name="A.MORIYAMA UREKA" userId="11b73b949d6476cb" providerId="LiveId" clId="{6393DBA0-5E73-DA40-94FC-C5D8E9FA6848}" dt="2023-09-11T05:49:32.104" v="5564" actId="6264"/>
          <ac:spMkLst>
            <pc:docMk/>
            <pc:sldMk cId="1563412754" sldId="289"/>
            <ac:spMk id="5" creationId="{CAE4AA93-869F-9DB1-175A-91ACAD860ADD}"/>
          </ac:spMkLst>
        </pc:spChg>
        <pc:spChg chg="mod ord">
          <ac:chgData name="A.MORIYAMA UREKA" userId="11b73b949d6476cb" providerId="LiveId" clId="{6393DBA0-5E73-DA40-94FC-C5D8E9FA6848}" dt="2023-09-11T05:49:32.104" v="5564" actId="6264"/>
          <ac:spMkLst>
            <pc:docMk/>
            <pc:sldMk cId="1563412754" sldId="289"/>
            <ac:spMk id="6" creationId="{7870D02B-EBDB-0B3D-F634-23D0196C23EA}"/>
          </ac:spMkLst>
        </pc:spChg>
        <pc:spChg chg="mod ord">
          <ac:chgData name="A.MORIYAMA UREKA" userId="11b73b949d6476cb" providerId="LiveId" clId="{6393DBA0-5E73-DA40-94FC-C5D8E9FA6848}" dt="2023-09-11T05:49:32.104" v="5564" actId="6264"/>
          <ac:spMkLst>
            <pc:docMk/>
            <pc:sldMk cId="1563412754" sldId="289"/>
            <ac:spMk id="7" creationId="{13F1E7AF-DEE7-1BEE-FA58-5F16921A3BFB}"/>
          </ac:spMkLst>
        </pc:spChg>
        <pc:spChg chg="mod ord">
          <ac:chgData name="A.MORIYAMA UREKA" userId="11b73b949d6476cb" providerId="LiveId" clId="{6393DBA0-5E73-DA40-94FC-C5D8E9FA6848}" dt="2023-09-11T05:49:32.104" v="5564" actId="6264"/>
          <ac:spMkLst>
            <pc:docMk/>
            <pc:sldMk cId="1563412754" sldId="289"/>
            <ac:spMk id="8" creationId="{EC6E7EE6-869B-1910-35AB-E141BF989C36}"/>
          </ac:spMkLst>
        </pc:spChg>
        <pc:spChg chg="mod ord">
          <ac:chgData name="A.MORIYAMA UREKA" userId="11b73b949d6476cb" providerId="LiveId" clId="{6393DBA0-5E73-DA40-94FC-C5D8E9FA6848}" dt="2023-09-11T05:49:32.104" v="5564" actId="6264"/>
          <ac:spMkLst>
            <pc:docMk/>
            <pc:sldMk cId="1563412754" sldId="289"/>
            <ac:spMk id="9" creationId="{9DE1DC77-CB20-77F4-CCE2-2D4309DD204E}"/>
          </ac:spMkLst>
        </pc:spChg>
        <pc:spChg chg="mod ord">
          <ac:chgData name="A.MORIYAMA UREKA" userId="11b73b949d6476cb" providerId="LiveId" clId="{6393DBA0-5E73-DA40-94FC-C5D8E9FA6848}" dt="2023-09-11T05:49:32.104" v="5564" actId="6264"/>
          <ac:spMkLst>
            <pc:docMk/>
            <pc:sldMk cId="1563412754" sldId="289"/>
            <ac:spMk id="10" creationId="{86CB41E9-1FEA-D1EE-D335-112514D5B078}"/>
          </ac:spMkLst>
        </pc:spChg>
        <pc:spChg chg="mod ord">
          <ac:chgData name="A.MORIYAMA UREKA" userId="11b73b949d6476cb" providerId="LiveId" clId="{6393DBA0-5E73-DA40-94FC-C5D8E9FA6848}" dt="2023-09-11T05:49:32.104" v="5564" actId="6264"/>
          <ac:spMkLst>
            <pc:docMk/>
            <pc:sldMk cId="1563412754" sldId="289"/>
            <ac:spMk id="11" creationId="{EE7D99FB-96E3-174B-4A91-97D330040087}"/>
          </ac:spMkLst>
        </pc:spChg>
        <pc:spChg chg="add del mod">
          <ac:chgData name="A.MORIYAMA UREKA" userId="11b73b949d6476cb" providerId="LiveId" clId="{6393DBA0-5E73-DA40-94FC-C5D8E9FA6848}" dt="2023-09-09T02:25:11.922" v="3301" actId="6264"/>
          <ac:spMkLst>
            <pc:docMk/>
            <pc:sldMk cId="1563412754" sldId="289"/>
            <ac:spMk id="12" creationId="{31FDE4CB-7488-9550-ECE0-207FE6846166}"/>
          </ac:spMkLst>
        </pc:spChg>
        <pc:spChg chg="del">
          <ac:chgData name="A.MORIYAMA UREKA" userId="11b73b949d6476cb" providerId="LiveId" clId="{6393DBA0-5E73-DA40-94FC-C5D8E9FA6848}" dt="2023-09-09T02:03:48.455" v="3236" actId="478"/>
          <ac:spMkLst>
            <pc:docMk/>
            <pc:sldMk cId="1563412754" sldId="289"/>
            <ac:spMk id="12" creationId="{DCB495E0-2F46-E828-A7C3-0AA80C2B6D77}"/>
          </ac:spMkLst>
        </pc:spChg>
        <pc:spChg chg="add del mod">
          <ac:chgData name="A.MORIYAMA UREKA" userId="11b73b949d6476cb" providerId="LiveId" clId="{6393DBA0-5E73-DA40-94FC-C5D8E9FA6848}" dt="2023-09-09T02:25:11.922" v="3301" actId="6264"/>
          <ac:spMkLst>
            <pc:docMk/>
            <pc:sldMk cId="1563412754" sldId="289"/>
            <ac:spMk id="13" creationId="{A4381654-A0A0-BD69-9C6D-49326CD55AAD}"/>
          </ac:spMkLst>
        </pc:spChg>
        <pc:spChg chg="del">
          <ac:chgData name="A.MORIYAMA UREKA" userId="11b73b949d6476cb" providerId="LiveId" clId="{6393DBA0-5E73-DA40-94FC-C5D8E9FA6848}" dt="2023-09-09T02:03:46.359" v="3235" actId="478"/>
          <ac:spMkLst>
            <pc:docMk/>
            <pc:sldMk cId="1563412754" sldId="289"/>
            <ac:spMk id="13" creationId="{DC41B27B-52C9-6374-9A8A-110641B14BD9}"/>
          </ac:spMkLst>
        </pc:spChg>
        <pc:spChg chg="del">
          <ac:chgData name="A.MORIYAMA UREKA" userId="11b73b949d6476cb" providerId="LiveId" clId="{6393DBA0-5E73-DA40-94FC-C5D8E9FA6848}" dt="2023-09-11T05:50:35.726" v="5566" actId="478"/>
          <ac:spMkLst>
            <pc:docMk/>
            <pc:sldMk cId="1563412754" sldId="289"/>
            <ac:spMk id="14" creationId="{6054EE33-7D15-AE1C-0895-88D360E77939}"/>
          </ac:spMkLst>
        </pc:spChg>
        <pc:spChg chg="add del mod">
          <ac:chgData name="A.MORIYAMA UREKA" userId="11b73b949d6476cb" providerId="LiveId" clId="{6393DBA0-5E73-DA40-94FC-C5D8E9FA6848}" dt="2023-09-09T02:25:11.922" v="3301" actId="6264"/>
          <ac:spMkLst>
            <pc:docMk/>
            <pc:sldMk cId="1563412754" sldId="289"/>
            <ac:spMk id="15" creationId="{9C7FE1A2-85D0-8534-B1D1-E751718FED1D}"/>
          </ac:spMkLst>
        </pc:spChg>
        <pc:spChg chg="add del mod">
          <ac:chgData name="A.MORIYAMA UREKA" userId="11b73b949d6476cb" providerId="LiveId" clId="{6393DBA0-5E73-DA40-94FC-C5D8E9FA6848}" dt="2023-09-09T02:06:44.641" v="3272" actId="6264"/>
          <ac:spMkLst>
            <pc:docMk/>
            <pc:sldMk cId="1563412754" sldId="289"/>
            <ac:spMk id="15" creationId="{D3CC06C5-A650-A760-16D5-D7BA35EFE338}"/>
          </ac:spMkLst>
        </pc:spChg>
        <pc:spChg chg="add del mod">
          <ac:chgData name="A.MORIYAMA UREKA" userId="11b73b949d6476cb" providerId="LiveId" clId="{6393DBA0-5E73-DA40-94FC-C5D8E9FA6848}" dt="2023-09-09T02:25:11.922" v="3301" actId="6264"/>
          <ac:spMkLst>
            <pc:docMk/>
            <pc:sldMk cId="1563412754" sldId="289"/>
            <ac:spMk id="16" creationId="{241921E5-12A3-D3A1-5D4D-1147F3637764}"/>
          </ac:spMkLst>
        </pc:spChg>
        <pc:spChg chg="add del mod">
          <ac:chgData name="A.MORIYAMA UREKA" userId="11b73b949d6476cb" providerId="LiveId" clId="{6393DBA0-5E73-DA40-94FC-C5D8E9FA6848}" dt="2023-09-09T02:06:44.641" v="3272" actId="6264"/>
          <ac:spMkLst>
            <pc:docMk/>
            <pc:sldMk cId="1563412754" sldId="289"/>
            <ac:spMk id="16" creationId="{6F344720-9B89-A85C-6324-063E3119CAA8}"/>
          </ac:spMkLst>
        </pc:spChg>
        <pc:spChg chg="add del mod">
          <ac:chgData name="A.MORIYAMA UREKA" userId="11b73b949d6476cb" providerId="LiveId" clId="{6393DBA0-5E73-DA40-94FC-C5D8E9FA6848}" dt="2023-09-09T02:25:11.922" v="3301" actId="6264"/>
          <ac:spMkLst>
            <pc:docMk/>
            <pc:sldMk cId="1563412754" sldId="289"/>
            <ac:spMk id="17" creationId="{42C5B66D-3005-D263-3167-CBEC29D332DA}"/>
          </ac:spMkLst>
        </pc:spChg>
        <pc:spChg chg="add del mod">
          <ac:chgData name="A.MORIYAMA UREKA" userId="11b73b949d6476cb" providerId="LiveId" clId="{6393DBA0-5E73-DA40-94FC-C5D8E9FA6848}" dt="2023-09-09T02:06:44.641" v="3272" actId="6264"/>
          <ac:spMkLst>
            <pc:docMk/>
            <pc:sldMk cId="1563412754" sldId="289"/>
            <ac:spMk id="17" creationId="{FB06516D-4850-9C98-3FBD-0597C566F383}"/>
          </ac:spMkLst>
        </pc:spChg>
        <pc:spChg chg="add del mod">
          <ac:chgData name="A.MORIYAMA UREKA" userId="11b73b949d6476cb" providerId="LiveId" clId="{6393DBA0-5E73-DA40-94FC-C5D8E9FA6848}" dt="2023-09-09T02:06:44.641" v="3272" actId="6264"/>
          <ac:spMkLst>
            <pc:docMk/>
            <pc:sldMk cId="1563412754" sldId="289"/>
            <ac:spMk id="18" creationId="{9980740D-B4A1-3AEC-FEC7-7DB75E0B0294}"/>
          </ac:spMkLst>
        </pc:spChg>
        <pc:spChg chg="add del mod">
          <ac:chgData name="A.MORIYAMA UREKA" userId="11b73b949d6476cb" providerId="LiveId" clId="{6393DBA0-5E73-DA40-94FC-C5D8E9FA6848}" dt="2023-09-09T02:25:11.922" v="3301" actId="6264"/>
          <ac:spMkLst>
            <pc:docMk/>
            <pc:sldMk cId="1563412754" sldId="289"/>
            <ac:spMk id="18" creationId="{A7632ED4-F52B-6A6F-0385-B7331AAAE185}"/>
          </ac:spMkLst>
        </pc:spChg>
        <pc:spChg chg="add del mod">
          <ac:chgData name="A.MORIYAMA UREKA" userId="11b73b949d6476cb" providerId="LiveId" clId="{6393DBA0-5E73-DA40-94FC-C5D8E9FA6848}" dt="2023-09-09T02:06:44.641" v="3272" actId="6264"/>
          <ac:spMkLst>
            <pc:docMk/>
            <pc:sldMk cId="1563412754" sldId="289"/>
            <ac:spMk id="19" creationId="{43F4FFD4-FBB2-0520-D5E7-5447CD6EBE71}"/>
          </ac:spMkLst>
        </pc:spChg>
        <pc:spChg chg="add del mod">
          <ac:chgData name="A.MORIYAMA UREKA" userId="11b73b949d6476cb" providerId="LiveId" clId="{6393DBA0-5E73-DA40-94FC-C5D8E9FA6848}" dt="2023-09-09T02:25:11.922" v="3301" actId="6264"/>
          <ac:spMkLst>
            <pc:docMk/>
            <pc:sldMk cId="1563412754" sldId="289"/>
            <ac:spMk id="19" creationId="{D2F8ABA9-395F-B8F5-67F1-B09775B8E2C1}"/>
          </ac:spMkLst>
        </pc:spChg>
        <pc:spChg chg="add del mod">
          <ac:chgData name="A.MORIYAMA UREKA" userId="11b73b949d6476cb" providerId="LiveId" clId="{6393DBA0-5E73-DA40-94FC-C5D8E9FA6848}" dt="2023-09-09T02:25:11.922" v="3301" actId="6264"/>
          <ac:spMkLst>
            <pc:docMk/>
            <pc:sldMk cId="1563412754" sldId="289"/>
            <ac:spMk id="20" creationId="{2A7BAC1D-60E3-8491-DC40-E940B6D23E97}"/>
          </ac:spMkLst>
        </pc:spChg>
        <pc:spChg chg="add del mod">
          <ac:chgData name="A.MORIYAMA UREKA" userId="11b73b949d6476cb" providerId="LiveId" clId="{6393DBA0-5E73-DA40-94FC-C5D8E9FA6848}" dt="2023-09-09T02:06:44.641" v="3272" actId="6264"/>
          <ac:spMkLst>
            <pc:docMk/>
            <pc:sldMk cId="1563412754" sldId="289"/>
            <ac:spMk id="20" creationId="{BA42367D-BCF9-AE81-9B99-24686749D32F}"/>
          </ac:spMkLst>
        </pc:spChg>
        <pc:spChg chg="add del mod">
          <ac:chgData name="A.MORIYAMA UREKA" userId="11b73b949d6476cb" providerId="LiveId" clId="{6393DBA0-5E73-DA40-94FC-C5D8E9FA6848}" dt="2023-09-09T02:25:11.922" v="3301" actId="6264"/>
          <ac:spMkLst>
            <pc:docMk/>
            <pc:sldMk cId="1563412754" sldId="289"/>
            <ac:spMk id="21" creationId="{04916AB0-2161-A228-5FB5-7FC597363B23}"/>
          </ac:spMkLst>
        </pc:spChg>
        <pc:spChg chg="add del mod">
          <ac:chgData name="A.MORIYAMA UREKA" userId="11b73b949d6476cb" providerId="LiveId" clId="{6393DBA0-5E73-DA40-94FC-C5D8E9FA6848}" dt="2023-09-09T02:06:44.641" v="3272" actId="6264"/>
          <ac:spMkLst>
            <pc:docMk/>
            <pc:sldMk cId="1563412754" sldId="289"/>
            <ac:spMk id="21" creationId="{2115C633-8558-2C11-87F4-0024E80EFA42}"/>
          </ac:spMkLst>
        </pc:spChg>
        <pc:spChg chg="add del mod">
          <ac:chgData name="A.MORIYAMA UREKA" userId="11b73b949d6476cb" providerId="LiveId" clId="{6393DBA0-5E73-DA40-94FC-C5D8E9FA6848}" dt="2023-09-09T02:25:11.922" v="3301" actId="6264"/>
          <ac:spMkLst>
            <pc:docMk/>
            <pc:sldMk cId="1563412754" sldId="289"/>
            <ac:spMk id="22" creationId="{1DBEB19B-AE53-D588-63E3-B44F8CCBB30C}"/>
          </ac:spMkLst>
        </pc:spChg>
        <pc:spChg chg="add del mod">
          <ac:chgData name="A.MORIYAMA UREKA" userId="11b73b949d6476cb" providerId="LiveId" clId="{6393DBA0-5E73-DA40-94FC-C5D8E9FA6848}" dt="2023-09-09T02:06:44.641" v="3272" actId="6264"/>
          <ac:spMkLst>
            <pc:docMk/>
            <pc:sldMk cId="1563412754" sldId="289"/>
            <ac:spMk id="22" creationId="{43CDA253-CD0E-5314-0D1E-8BCB49F83C68}"/>
          </ac:spMkLst>
        </pc:spChg>
        <pc:spChg chg="add del mod">
          <ac:chgData name="A.MORIYAMA UREKA" userId="11b73b949d6476cb" providerId="LiveId" clId="{6393DBA0-5E73-DA40-94FC-C5D8E9FA6848}" dt="2023-09-09T02:25:12.846" v="3302" actId="6264"/>
          <ac:spMkLst>
            <pc:docMk/>
            <pc:sldMk cId="1563412754" sldId="289"/>
            <ac:spMk id="23" creationId="{4671DFD7-6703-FBAB-B836-3CE267C506C5}"/>
          </ac:spMkLst>
        </pc:spChg>
        <pc:spChg chg="add del mod">
          <ac:chgData name="A.MORIYAMA UREKA" userId="11b73b949d6476cb" providerId="LiveId" clId="{6393DBA0-5E73-DA40-94FC-C5D8E9FA6848}" dt="2023-09-09T02:06:44.641" v="3272" actId="6264"/>
          <ac:spMkLst>
            <pc:docMk/>
            <pc:sldMk cId="1563412754" sldId="289"/>
            <ac:spMk id="23" creationId="{7BCDB957-6E91-79B0-75D0-8FA6B1A4D587}"/>
          </ac:spMkLst>
        </pc:spChg>
        <pc:spChg chg="add del mod">
          <ac:chgData name="A.MORIYAMA UREKA" userId="11b73b949d6476cb" providerId="LiveId" clId="{6393DBA0-5E73-DA40-94FC-C5D8E9FA6848}" dt="2023-09-09T02:25:12.846" v="3302" actId="6264"/>
          <ac:spMkLst>
            <pc:docMk/>
            <pc:sldMk cId="1563412754" sldId="289"/>
            <ac:spMk id="24" creationId="{B1F51C5D-4442-12D0-DF65-6B87EFAAA72F}"/>
          </ac:spMkLst>
        </pc:spChg>
        <pc:spChg chg="add del mod">
          <ac:chgData name="A.MORIYAMA UREKA" userId="11b73b949d6476cb" providerId="LiveId" clId="{6393DBA0-5E73-DA40-94FC-C5D8E9FA6848}" dt="2023-09-09T02:06:44.641" v="3272" actId="6264"/>
          <ac:spMkLst>
            <pc:docMk/>
            <pc:sldMk cId="1563412754" sldId="289"/>
            <ac:spMk id="24" creationId="{F25E6945-EB2F-4A38-5CA3-AF3FCC643D40}"/>
          </ac:spMkLst>
        </pc:spChg>
        <pc:spChg chg="add del mod">
          <ac:chgData name="A.MORIYAMA UREKA" userId="11b73b949d6476cb" providerId="LiveId" clId="{6393DBA0-5E73-DA40-94FC-C5D8E9FA6848}" dt="2023-09-09T02:07:11.936" v="3274" actId="6264"/>
          <ac:spMkLst>
            <pc:docMk/>
            <pc:sldMk cId="1563412754" sldId="289"/>
            <ac:spMk id="25" creationId="{3D90E943-4611-44F0-51A0-C5C056797B4B}"/>
          </ac:spMkLst>
        </pc:spChg>
        <pc:spChg chg="add del mod">
          <ac:chgData name="A.MORIYAMA UREKA" userId="11b73b949d6476cb" providerId="LiveId" clId="{6393DBA0-5E73-DA40-94FC-C5D8E9FA6848}" dt="2023-09-09T02:25:12.846" v="3302" actId="6264"/>
          <ac:spMkLst>
            <pc:docMk/>
            <pc:sldMk cId="1563412754" sldId="289"/>
            <ac:spMk id="25" creationId="{E14D47C6-0F06-8D1D-5F02-0711C0843AF7}"/>
          </ac:spMkLst>
        </pc:spChg>
        <pc:spChg chg="add del mod">
          <ac:chgData name="A.MORIYAMA UREKA" userId="11b73b949d6476cb" providerId="LiveId" clId="{6393DBA0-5E73-DA40-94FC-C5D8E9FA6848}" dt="2023-09-09T02:25:12.846" v="3302" actId="6264"/>
          <ac:spMkLst>
            <pc:docMk/>
            <pc:sldMk cId="1563412754" sldId="289"/>
            <ac:spMk id="26" creationId="{5C525DD9-0188-0119-069E-CB5F6920A5AE}"/>
          </ac:spMkLst>
        </pc:spChg>
        <pc:spChg chg="add del mod">
          <ac:chgData name="A.MORIYAMA UREKA" userId="11b73b949d6476cb" providerId="LiveId" clId="{6393DBA0-5E73-DA40-94FC-C5D8E9FA6848}" dt="2023-09-09T02:07:11.936" v="3274" actId="6264"/>
          <ac:spMkLst>
            <pc:docMk/>
            <pc:sldMk cId="1563412754" sldId="289"/>
            <ac:spMk id="26" creationId="{98E81B9D-40E0-A496-0246-A0B9296D8E94}"/>
          </ac:spMkLst>
        </pc:spChg>
        <pc:spChg chg="add del mod">
          <ac:chgData name="A.MORIYAMA UREKA" userId="11b73b949d6476cb" providerId="LiveId" clId="{6393DBA0-5E73-DA40-94FC-C5D8E9FA6848}" dt="2023-09-09T02:07:11.936" v="3274" actId="6264"/>
          <ac:spMkLst>
            <pc:docMk/>
            <pc:sldMk cId="1563412754" sldId="289"/>
            <ac:spMk id="27" creationId="{1163A3D2-3527-7762-D069-AB804300A02B}"/>
          </ac:spMkLst>
        </pc:spChg>
        <pc:spChg chg="add del mod">
          <ac:chgData name="A.MORIYAMA UREKA" userId="11b73b949d6476cb" providerId="LiveId" clId="{6393DBA0-5E73-DA40-94FC-C5D8E9FA6848}" dt="2023-09-09T02:25:12.846" v="3302" actId="6264"/>
          <ac:spMkLst>
            <pc:docMk/>
            <pc:sldMk cId="1563412754" sldId="289"/>
            <ac:spMk id="27" creationId="{C9C59D2D-EEC6-8A53-276B-9BD41864C43B}"/>
          </ac:spMkLst>
        </pc:spChg>
        <pc:spChg chg="add del mod">
          <ac:chgData name="A.MORIYAMA UREKA" userId="11b73b949d6476cb" providerId="LiveId" clId="{6393DBA0-5E73-DA40-94FC-C5D8E9FA6848}" dt="2023-09-09T02:07:11.936" v="3274" actId="6264"/>
          <ac:spMkLst>
            <pc:docMk/>
            <pc:sldMk cId="1563412754" sldId="289"/>
            <ac:spMk id="28" creationId="{8DC68FFF-EC14-8A31-1AA6-053A1BD243E9}"/>
          </ac:spMkLst>
        </pc:spChg>
        <pc:spChg chg="add del mod">
          <ac:chgData name="A.MORIYAMA UREKA" userId="11b73b949d6476cb" providerId="LiveId" clId="{6393DBA0-5E73-DA40-94FC-C5D8E9FA6848}" dt="2023-09-09T02:25:12.846" v="3302" actId="6264"/>
          <ac:spMkLst>
            <pc:docMk/>
            <pc:sldMk cId="1563412754" sldId="289"/>
            <ac:spMk id="28" creationId="{F37F2462-1BE9-5D4A-3F1A-40C38DD92393}"/>
          </ac:spMkLst>
        </pc:spChg>
        <pc:spChg chg="add del mod">
          <ac:chgData name="A.MORIYAMA UREKA" userId="11b73b949d6476cb" providerId="LiveId" clId="{6393DBA0-5E73-DA40-94FC-C5D8E9FA6848}" dt="2023-09-09T02:07:11.936" v="3274" actId="6264"/>
          <ac:spMkLst>
            <pc:docMk/>
            <pc:sldMk cId="1563412754" sldId="289"/>
            <ac:spMk id="29" creationId="{A8329A73-1171-AA16-5662-6F85AABA2542}"/>
          </ac:spMkLst>
        </pc:spChg>
        <pc:spChg chg="add del mod">
          <ac:chgData name="A.MORIYAMA UREKA" userId="11b73b949d6476cb" providerId="LiveId" clId="{6393DBA0-5E73-DA40-94FC-C5D8E9FA6848}" dt="2023-09-09T02:25:12.846" v="3302" actId="6264"/>
          <ac:spMkLst>
            <pc:docMk/>
            <pc:sldMk cId="1563412754" sldId="289"/>
            <ac:spMk id="29" creationId="{C3C49127-8500-F331-AE63-EB71439D3E61}"/>
          </ac:spMkLst>
        </pc:spChg>
        <pc:spChg chg="add del mod">
          <ac:chgData name="A.MORIYAMA UREKA" userId="11b73b949d6476cb" providerId="LiveId" clId="{6393DBA0-5E73-DA40-94FC-C5D8E9FA6848}" dt="2023-09-09T02:07:11.936" v="3274" actId="6264"/>
          <ac:spMkLst>
            <pc:docMk/>
            <pc:sldMk cId="1563412754" sldId="289"/>
            <ac:spMk id="30" creationId="{338ADCED-DA65-F9CE-B8FA-C0C49ECEF3A2}"/>
          </ac:spMkLst>
        </pc:spChg>
        <pc:spChg chg="add del mod">
          <ac:chgData name="A.MORIYAMA UREKA" userId="11b73b949d6476cb" providerId="LiveId" clId="{6393DBA0-5E73-DA40-94FC-C5D8E9FA6848}" dt="2023-09-09T02:25:12.846" v="3302" actId="6264"/>
          <ac:spMkLst>
            <pc:docMk/>
            <pc:sldMk cId="1563412754" sldId="289"/>
            <ac:spMk id="30" creationId="{33FD15E4-08F8-F2E0-E0BD-646A2992BD54}"/>
          </ac:spMkLst>
        </pc:spChg>
        <pc:spChg chg="add del mod">
          <ac:chgData name="A.MORIYAMA UREKA" userId="11b73b949d6476cb" providerId="LiveId" clId="{6393DBA0-5E73-DA40-94FC-C5D8E9FA6848}" dt="2023-09-09T02:25:12.846" v="3302" actId="6264"/>
          <ac:spMkLst>
            <pc:docMk/>
            <pc:sldMk cId="1563412754" sldId="289"/>
            <ac:spMk id="31" creationId="{9616A189-DCE4-6F57-0D20-BD73F5F8F359}"/>
          </ac:spMkLst>
        </pc:spChg>
        <pc:spChg chg="add del mod">
          <ac:chgData name="A.MORIYAMA UREKA" userId="11b73b949d6476cb" providerId="LiveId" clId="{6393DBA0-5E73-DA40-94FC-C5D8E9FA6848}" dt="2023-09-09T02:07:11.936" v="3274" actId="6264"/>
          <ac:spMkLst>
            <pc:docMk/>
            <pc:sldMk cId="1563412754" sldId="289"/>
            <ac:spMk id="31" creationId="{9BB3D340-63EC-2E7E-BE23-D2FDC35964DD}"/>
          </ac:spMkLst>
        </pc:spChg>
        <pc:spChg chg="add del mod">
          <ac:chgData name="A.MORIYAMA UREKA" userId="11b73b949d6476cb" providerId="LiveId" clId="{6393DBA0-5E73-DA40-94FC-C5D8E9FA6848}" dt="2023-09-09T02:07:11.936" v="3274" actId="6264"/>
          <ac:spMkLst>
            <pc:docMk/>
            <pc:sldMk cId="1563412754" sldId="289"/>
            <ac:spMk id="32" creationId="{6979551B-4B84-C6E7-8D63-C0FF25567AF0}"/>
          </ac:spMkLst>
        </pc:spChg>
        <pc:spChg chg="add del mod">
          <ac:chgData name="A.MORIYAMA UREKA" userId="11b73b949d6476cb" providerId="LiveId" clId="{6393DBA0-5E73-DA40-94FC-C5D8E9FA6848}" dt="2023-09-09T02:25:12.846" v="3302" actId="6264"/>
          <ac:spMkLst>
            <pc:docMk/>
            <pc:sldMk cId="1563412754" sldId="289"/>
            <ac:spMk id="32" creationId="{FE3C3FB4-C938-5070-6DE1-97BFBC7B458F}"/>
          </ac:spMkLst>
        </pc:spChg>
        <pc:spChg chg="add mod ord">
          <ac:chgData name="A.MORIYAMA UREKA" userId="11b73b949d6476cb" providerId="LiveId" clId="{6393DBA0-5E73-DA40-94FC-C5D8E9FA6848}" dt="2023-09-11T05:49:32.104" v="5564" actId="6264"/>
          <ac:spMkLst>
            <pc:docMk/>
            <pc:sldMk cId="1563412754" sldId="289"/>
            <ac:spMk id="33" creationId="{3AA70D8C-8DF0-39B8-28FA-899F6021AAF3}"/>
          </ac:spMkLst>
        </pc:spChg>
        <pc:spChg chg="add del mod">
          <ac:chgData name="A.MORIYAMA UREKA" userId="11b73b949d6476cb" providerId="LiveId" clId="{6393DBA0-5E73-DA40-94FC-C5D8E9FA6848}" dt="2023-09-09T02:07:11.936" v="3274" actId="6264"/>
          <ac:spMkLst>
            <pc:docMk/>
            <pc:sldMk cId="1563412754" sldId="289"/>
            <ac:spMk id="33" creationId="{BCD1CC4F-0FD6-7C0F-B06B-BDC1F7AB679E}"/>
          </ac:spMkLst>
        </pc:spChg>
        <pc:spChg chg="add del mod">
          <ac:chgData name="A.MORIYAMA UREKA" userId="11b73b949d6476cb" providerId="LiveId" clId="{6393DBA0-5E73-DA40-94FC-C5D8E9FA6848}" dt="2023-09-11T05:49:30.761" v="5563" actId="6264"/>
          <ac:spMkLst>
            <pc:docMk/>
            <pc:sldMk cId="1563412754" sldId="289"/>
            <ac:spMk id="34" creationId="{3BBEC8C3-1B67-5BBB-B867-31B068EACC4E}"/>
          </ac:spMkLst>
        </pc:spChg>
        <pc:spChg chg="add del mod">
          <ac:chgData name="A.MORIYAMA UREKA" userId="11b73b949d6476cb" providerId="LiveId" clId="{6393DBA0-5E73-DA40-94FC-C5D8E9FA6848}" dt="2023-09-09T02:07:11.936" v="3274" actId="6264"/>
          <ac:spMkLst>
            <pc:docMk/>
            <pc:sldMk cId="1563412754" sldId="289"/>
            <ac:spMk id="34" creationId="{E0EDCBBB-9954-0C03-AB7B-B120D8BFF9C2}"/>
          </ac:spMkLst>
        </pc:spChg>
        <pc:spChg chg="add del mod">
          <ac:chgData name="A.MORIYAMA UREKA" userId="11b73b949d6476cb" providerId="LiveId" clId="{6393DBA0-5E73-DA40-94FC-C5D8E9FA6848}" dt="2023-09-11T05:49:30.761" v="5563" actId="6264"/>
          <ac:spMkLst>
            <pc:docMk/>
            <pc:sldMk cId="1563412754" sldId="289"/>
            <ac:spMk id="35" creationId="{B54E70D3-2D56-2F71-E456-75BE0F5F36F6}"/>
          </ac:spMkLst>
        </pc:spChg>
        <pc:spChg chg="add del mod">
          <ac:chgData name="A.MORIYAMA UREKA" userId="11b73b949d6476cb" providerId="LiveId" clId="{6393DBA0-5E73-DA40-94FC-C5D8E9FA6848}" dt="2023-09-11T05:49:30.761" v="5563" actId="6264"/>
          <ac:spMkLst>
            <pc:docMk/>
            <pc:sldMk cId="1563412754" sldId="289"/>
            <ac:spMk id="36" creationId="{9B734ABF-3A74-76BD-8A06-A206FF5520FD}"/>
          </ac:spMkLst>
        </pc:spChg>
        <pc:spChg chg="add del mod">
          <ac:chgData name="A.MORIYAMA UREKA" userId="11b73b949d6476cb" providerId="LiveId" clId="{6393DBA0-5E73-DA40-94FC-C5D8E9FA6848}" dt="2023-09-11T05:49:30.761" v="5563" actId="6264"/>
          <ac:spMkLst>
            <pc:docMk/>
            <pc:sldMk cId="1563412754" sldId="289"/>
            <ac:spMk id="37" creationId="{CE77B9CC-57BA-413E-2CDE-7011A14AFF24}"/>
          </ac:spMkLst>
        </pc:spChg>
        <pc:spChg chg="add del mod">
          <ac:chgData name="A.MORIYAMA UREKA" userId="11b73b949d6476cb" providerId="LiveId" clId="{6393DBA0-5E73-DA40-94FC-C5D8E9FA6848}" dt="2023-09-11T05:49:30.761" v="5563" actId="6264"/>
          <ac:spMkLst>
            <pc:docMk/>
            <pc:sldMk cId="1563412754" sldId="289"/>
            <ac:spMk id="38" creationId="{C336B0D0-D70C-2203-83D1-BE84D94D7559}"/>
          </ac:spMkLst>
        </pc:spChg>
        <pc:spChg chg="add del mod">
          <ac:chgData name="A.MORIYAMA UREKA" userId="11b73b949d6476cb" providerId="LiveId" clId="{6393DBA0-5E73-DA40-94FC-C5D8E9FA6848}" dt="2023-09-11T05:49:30.761" v="5563" actId="6264"/>
          <ac:spMkLst>
            <pc:docMk/>
            <pc:sldMk cId="1563412754" sldId="289"/>
            <ac:spMk id="39" creationId="{E41450ED-C721-F147-156F-94DCD559686E}"/>
          </ac:spMkLst>
        </pc:spChg>
        <pc:spChg chg="add del mod">
          <ac:chgData name="A.MORIYAMA UREKA" userId="11b73b949d6476cb" providerId="LiveId" clId="{6393DBA0-5E73-DA40-94FC-C5D8E9FA6848}" dt="2023-09-11T05:49:30.761" v="5563" actId="6264"/>
          <ac:spMkLst>
            <pc:docMk/>
            <pc:sldMk cId="1563412754" sldId="289"/>
            <ac:spMk id="40" creationId="{50597E23-F3EC-5599-4BAD-C9E666C37D75}"/>
          </ac:spMkLst>
        </pc:spChg>
        <pc:spChg chg="add del mod">
          <ac:chgData name="A.MORIYAMA UREKA" userId="11b73b949d6476cb" providerId="LiveId" clId="{6393DBA0-5E73-DA40-94FC-C5D8E9FA6848}" dt="2023-09-11T05:49:30.761" v="5563" actId="6264"/>
          <ac:spMkLst>
            <pc:docMk/>
            <pc:sldMk cId="1563412754" sldId="289"/>
            <ac:spMk id="41" creationId="{10EB1294-81F2-D2A5-2D2A-D212E8EC083F}"/>
          </ac:spMkLst>
        </pc:spChg>
        <pc:spChg chg="add del mod">
          <ac:chgData name="A.MORIYAMA UREKA" userId="11b73b949d6476cb" providerId="LiveId" clId="{6393DBA0-5E73-DA40-94FC-C5D8E9FA6848}" dt="2023-09-11T05:49:30.761" v="5563" actId="6264"/>
          <ac:spMkLst>
            <pc:docMk/>
            <pc:sldMk cId="1563412754" sldId="289"/>
            <ac:spMk id="42" creationId="{A7129323-AD2D-D285-87E2-669A2B6DBFB6}"/>
          </ac:spMkLst>
        </pc:spChg>
        <pc:spChg chg="add del mod">
          <ac:chgData name="A.MORIYAMA UREKA" userId="11b73b949d6476cb" providerId="LiveId" clId="{6393DBA0-5E73-DA40-94FC-C5D8E9FA6848}" dt="2023-09-11T05:49:30.761" v="5563" actId="6264"/>
          <ac:spMkLst>
            <pc:docMk/>
            <pc:sldMk cId="1563412754" sldId="289"/>
            <ac:spMk id="43" creationId="{D123649D-FE02-E307-4353-19525EF2DE3A}"/>
          </ac:spMkLst>
        </pc:spChg>
        <pc:spChg chg="add del mod">
          <ac:chgData name="A.MORIYAMA UREKA" userId="11b73b949d6476cb" providerId="LiveId" clId="{6393DBA0-5E73-DA40-94FC-C5D8E9FA6848}" dt="2023-09-11T05:49:30.761" v="5563" actId="6264"/>
          <ac:spMkLst>
            <pc:docMk/>
            <pc:sldMk cId="1563412754" sldId="289"/>
            <ac:spMk id="44" creationId="{3EDC9965-8B4E-A398-C9C7-6F3F26A822BC}"/>
          </ac:spMkLst>
        </pc:spChg>
        <pc:spChg chg="add del mod">
          <ac:chgData name="A.MORIYAMA UREKA" userId="11b73b949d6476cb" providerId="LiveId" clId="{6393DBA0-5E73-DA40-94FC-C5D8E9FA6848}" dt="2023-09-11T05:49:32.104" v="5564" actId="6264"/>
          <ac:spMkLst>
            <pc:docMk/>
            <pc:sldMk cId="1563412754" sldId="289"/>
            <ac:spMk id="45" creationId="{0091604B-053D-2A64-4C88-2DD459590AA6}"/>
          </ac:spMkLst>
        </pc:spChg>
        <pc:spChg chg="add del mod">
          <ac:chgData name="A.MORIYAMA UREKA" userId="11b73b949d6476cb" providerId="LiveId" clId="{6393DBA0-5E73-DA40-94FC-C5D8E9FA6848}" dt="2023-09-11T05:49:32.104" v="5564" actId="6264"/>
          <ac:spMkLst>
            <pc:docMk/>
            <pc:sldMk cId="1563412754" sldId="289"/>
            <ac:spMk id="46" creationId="{2AE7BF64-B255-12C3-8C68-1BB5B8DD4132}"/>
          </ac:spMkLst>
        </pc:spChg>
        <pc:spChg chg="add del mod">
          <ac:chgData name="A.MORIYAMA UREKA" userId="11b73b949d6476cb" providerId="LiveId" clId="{6393DBA0-5E73-DA40-94FC-C5D8E9FA6848}" dt="2023-09-11T05:49:32.104" v="5564" actId="6264"/>
          <ac:spMkLst>
            <pc:docMk/>
            <pc:sldMk cId="1563412754" sldId="289"/>
            <ac:spMk id="47" creationId="{2F69F15F-A628-C6EA-8BB6-BD40FFD8FD30}"/>
          </ac:spMkLst>
        </pc:spChg>
        <pc:spChg chg="add del mod">
          <ac:chgData name="A.MORIYAMA UREKA" userId="11b73b949d6476cb" providerId="LiveId" clId="{6393DBA0-5E73-DA40-94FC-C5D8E9FA6848}" dt="2023-09-11T05:49:32.104" v="5564" actId="6264"/>
          <ac:spMkLst>
            <pc:docMk/>
            <pc:sldMk cId="1563412754" sldId="289"/>
            <ac:spMk id="48" creationId="{4CBEEE35-A69F-A8CA-08D8-3F8614E7B742}"/>
          </ac:spMkLst>
        </pc:spChg>
        <pc:spChg chg="add del mod">
          <ac:chgData name="A.MORIYAMA UREKA" userId="11b73b949d6476cb" providerId="LiveId" clId="{6393DBA0-5E73-DA40-94FC-C5D8E9FA6848}" dt="2023-09-11T05:49:32.104" v="5564" actId="6264"/>
          <ac:spMkLst>
            <pc:docMk/>
            <pc:sldMk cId="1563412754" sldId="289"/>
            <ac:spMk id="49" creationId="{D9767309-E6D3-89C4-E1DF-795BB957D3C3}"/>
          </ac:spMkLst>
        </pc:spChg>
        <pc:spChg chg="add del mod">
          <ac:chgData name="A.MORIYAMA UREKA" userId="11b73b949d6476cb" providerId="LiveId" clId="{6393DBA0-5E73-DA40-94FC-C5D8E9FA6848}" dt="2023-09-11T05:49:32.104" v="5564" actId="6264"/>
          <ac:spMkLst>
            <pc:docMk/>
            <pc:sldMk cId="1563412754" sldId="289"/>
            <ac:spMk id="50" creationId="{8A7C6A22-9DBC-2D1F-8038-2DD04FA3EA9B}"/>
          </ac:spMkLst>
        </pc:spChg>
        <pc:spChg chg="add del mod">
          <ac:chgData name="A.MORIYAMA UREKA" userId="11b73b949d6476cb" providerId="LiveId" clId="{6393DBA0-5E73-DA40-94FC-C5D8E9FA6848}" dt="2023-09-11T05:49:32.104" v="5564" actId="6264"/>
          <ac:spMkLst>
            <pc:docMk/>
            <pc:sldMk cId="1563412754" sldId="289"/>
            <ac:spMk id="51" creationId="{90E7DD36-B2F1-DE94-7BF4-001453D03D20}"/>
          </ac:spMkLst>
        </pc:spChg>
        <pc:spChg chg="add del mod">
          <ac:chgData name="A.MORIYAMA UREKA" userId="11b73b949d6476cb" providerId="LiveId" clId="{6393DBA0-5E73-DA40-94FC-C5D8E9FA6848}" dt="2023-09-11T05:49:32.104" v="5564" actId="6264"/>
          <ac:spMkLst>
            <pc:docMk/>
            <pc:sldMk cId="1563412754" sldId="289"/>
            <ac:spMk id="52" creationId="{63B8CD91-A4AA-0B9D-8213-453D774C8A73}"/>
          </ac:spMkLst>
        </pc:spChg>
        <pc:spChg chg="add del mod">
          <ac:chgData name="A.MORIYAMA UREKA" userId="11b73b949d6476cb" providerId="LiveId" clId="{6393DBA0-5E73-DA40-94FC-C5D8E9FA6848}" dt="2023-09-11T05:49:32.104" v="5564" actId="6264"/>
          <ac:spMkLst>
            <pc:docMk/>
            <pc:sldMk cId="1563412754" sldId="289"/>
            <ac:spMk id="53" creationId="{65BF1F1F-F96C-CC6F-3EDA-68103FC6FF21}"/>
          </ac:spMkLst>
        </pc:spChg>
        <pc:spChg chg="add del mod">
          <ac:chgData name="A.MORIYAMA UREKA" userId="11b73b949d6476cb" providerId="LiveId" clId="{6393DBA0-5E73-DA40-94FC-C5D8E9FA6848}" dt="2023-09-11T05:49:32.104" v="5564" actId="6264"/>
          <ac:spMkLst>
            <pc:docMk/>
            <pc:sldMk cId="1563412754" sldId="289"/>
            <ac:spMk id="54" creationId="{A3B2EDBB-8F7F-927C-3D4A-D67212730A88}"/>
          </ac:spMkLst>
        </pc:spChg>
        <pc:spChg chg="add del mod">
          <ac:chgData name="A.MORIYAMA UREKA" userId="11b73b949d6476cb" providerId="LiveId" clId="{6393DBA0-5E73-DA40-94FC-C5D8E9FA6848}" dt="2023-09-11T05:49:32.104" v="5564" actId="6264"/>
          <ac:spMkLst>
            <pc:docMk/>
            <pc:sldMk cId="1563412754" sldId="289"/>
            <ac:spMk id="55" creationId="{9BCFAE20-776F-4AF9-31A0-C84753D54170}"/>
          </ac:spMkLst>
        </pc:spChg>
      </pc:sldChg>
      <pc:sldChg chg="addSp delSp modSp mod chgLayout">
        <pc:chgData name="A.MORIYAMA UREKA" userId="11b73b949d6476cb" providerId="LiveId" clId="{6393DBA0-5E73-DA40-94FC-C5D8E9FA6848}" dt="2023-09-11T05:49:32.104" v="5564" actId="6264"/>
        <pc:sldMkLst>
          <pc:docMk/>
          <pc:sldMk cId="579533668" sldId="290"/>
        </pc:sldMkLst>
        <pc:spChg chg="mod ord">
          <ac:chgData name="A.MORIYAMA UREKA" userId="11b73b949d6476cb" providerId="LiveId" clId="{6393DBA0-5E73-DA40-94FC-C5D8E9FA6848}" dt="2023-09-11T05:49:32.104" v="5564" actId="6264"/>
          <ac:spMkLst>
            <pc:docMk/>
            <pc:sldMk cId="579533668" sldId="290"/>
            <ac:spMk id="2" creationId="{D1EF7EBB-F939-EB60-26E6-F0975129AACE}"/>
          </ac:spMkLst>
        </pc:spChg>
        <pc:spChg chg="mod ord">
          <ac:chgData name="A.MORIYAMA UREKA" userId="11b73b949d6476cb" providerId="LiveId" clId="{6393DBA0-5E73-DA40-94FC-C5D8E9FA6848}" dt="2023-09-11T05:49:32.104" v="5564" actId="6264"/>
          <ac:spMkLst>
            <pc:docMk/>
            <pc:sldMk cId="579533668" sldId="290"/>
            <ac:spMk id="3" creationId="{5B134AAE-3855-1F5C-C1AB-1F4D86C8C0B5}"/>
          </ac:spMkLst>
        </pc:spChg>
        <pc:spChg chg="mod ord">
          <ac:chgData name="A.MORIYAMA UREKA" userId="11b73b949d6476cb" providerId="LiveId" clId="{6393DBA0-5E73-DA40-94FC-C5D8E9FA6848}" dt="2023-09-11T05:49:32.104" v="5564" actId="6264"/>
          <ac:spMkLst>
            <pc:docMk/>
            <pc:sldMk cId="579533668" sldId="290"/>
            <ac:spMk id="4" creationId="{9E8DE7C1-C44B-71CD-DD18-B4EDA977561B}"/>
          </ac:spMkLst>
        </pc:spChg>
        <pc:spChg chg="mod ord">
          <ac:chgData name="A.MORIYAMA UREKA" userId="11b73b949d6476cb" providerId="LiveId" clId="{6393DBA0-5E73-DA40-94FC-C5D8E9FA6848}" dt="2023-09-11T05:49:32.104" v="5564" actId="6264"/>
          <ac:spMkLst>
            <pc:docMk/>
            <pc:sldMk cId="579533668" sldId="290"/>
            <ac:spMk id="5" creationId="{CAE4AA93-869F-9DB1-175A-91ACAD860ADD}"/>
          </ac:spMkLst>
        </pc:spChg>
        <pc:spChg chg="mod ord">
          <ac:chgData name="A.MORIYAMA UREKA" userId="11b73b949d6476cb" providerId="LiveId" clId="{6393DBA0-5E73-DA40-94FC-C5D8E9FA6848}" dt="2023-09-11T05:49:32.104" v="5564" actId="6264"/>
          <ac:spMkLst>
            <pc:docMk/>
            <pc:sldMk cId="579533668" sldId="290"/>
            <ac:spMk id="6" creationId="{7870D02B-EBDB-0B3D-F634-23D0196C23EA}"/>
          </ac:spMkLst>
        </pc:spChg>
        <pc:spChg chg="mod ord">
          <ac:chgData name="A.MORIYAMA UREKA" userId="11b73b949d6476cb" providerId="LiveId" clId="{6393DBA0-5E73-DA40-94FC-C5D8E9FA6848}" dt="2023-09-11T05:49:32.104" v="5564" actId="6264"/>
          <ac:spMkLst>
            <pc:docMk/>
            <pc:sldMk cId="579533668" sldId="290"/>
            <ac:spMk id="7" creationId="{13F1E7AF-DEE7-1BEE-FA58-5F16921A3BFB}"/>
          </ac:spMkLst>
        </pc:spChg>
        <pc:spChg chg="mod ord">
          <ac:chgData name="A.MORIYAMA UREKA" userId="11b73b949d6476cb" providerId="LiveId" clId="{6393DBA0-5E73-DA40-94FC-C5D8E9FA6848}" dt="2023-09-11T05:49:32.104" v="5564" actId="6264"/>
          <ac:spMkLst>
            <pc:docMk/>
            <pc:sldMk cId="579533668" sldId="290"/>
            <ac:spMk id="8" creationId="{EC6E7EE6-869B-1910-35AB-E141BF989C36}"/>
          </ac:spMkLst>
        </pc:spChg>
        <pc:spChg chg="del">
          <ac:chgData name="A.MORIYAMA UREKA" userId="11b73b949d6476cb" providerId="LiveId" clId="{6393DBA0-5E73-DA40-94FC-C5D8E9FA6848}" dt="2023-09-09T02:04:12.830" v="3244" actId="478"/>
          <ac:spMkLst>
            <pc:docMk/>
            <pc:sldMk cId="579533668" sldId="290"/>
            <ac:spMk id="9" creationId="{71D9F73D-9CFF-9B9E-7608-74DDC60E2026}"/>
          </ac:spMkLst>
        </pc:spChg>
        <pc:spChg chg="add del mod">
          <ac:chgData name="A.MORIYAMA UREKA" userId="11b73b949d6476cb" providerId="LiveId" clId="{6393DBA0-5E73-DA40-94FC-C5D8E9FA6848}" dt="2023-09-09T02:25:11.922" v="3301" actId="6264"/>
          <ac:spMkLst>
            <pc:docMk/>
            <pc:sldMk cId="579533668" sldId="290"/>
            <ac:spMk id="9" creationId="{9E59DBD2-DA05-DA11-B673-F92B241C42AF}"/>
          </ac:spMkLst>
        </pc:spChg>
        <pc:spChg chg="del">
          <ac:chgData name="A.MORIYAMA UREKA" userId="11b73b949d6476cb" providerId="LiveId" clId="{6393DBA0-5E73-DA40-94FC-C5D8E9FA6848}" dt="2023-09-09T02:04:11.714" v="3243" actId="478"/>
          <ac:spMkLst>
            <pc:docMk/>
            <pc:sldMk cId="579533668" sldId="290"/>
            <ac:spMk id="10" creationId="{41AD728D-7781-80F0-5945-2A06E5F7F9DF}"/>
          </ac:spMkLst>
        </pc:spChg>
        <pc:spChg chg="add del mod">
          <ac:chgData name="A.MORIYAMA UREKA" userId="11b73b949d6476cb" providerId="LiveId" clId="{6393DBA0-5E73-DA40-94FC-C5D8E9FA6848}" dt="2023-09-09T02:25:11.922" v="3301" actId="6264"/>
          <ac:spMkLst>
            <pc:docMk/>
            <pc:sldMk cId="579533668" sldId="290"/>
            <ac:spMk id="10" creationId="{605BEEDA-6BEF-6466-A9EF-0AD1D76A31E7}"/>
          </ac:spMkLst>
        </pc:spChg>
        <pc:spChg chg="add del mod">
          <ac:chgData name="A.MORIYAMA UREKA" userId="11b73b949d6476cb" providerId="LiveId" clId="{6393DBA0-5E73-DA40-94FC-C5D8E9FA6848}" dt="2023-09-09T02:06:44.641" v="3272" actId="6264"/>
          <ac:spMkLst>
            <pc:docMk/>
            <pc:sldMk cId="579533668" sldId="290"/>
            <ac:spMk id="11" creationId="{0E0943FD-A3DB-72C9-E18D-B0CB642D277C}"/>
          </ac:spMkLst>
        </pc:spChg>
        <pc:spChg chg="add del mod">
          <ac:chgData name="A.MORIYAMA UREKA" userId="11b73b949d6476cb" providerId="LiveId" clId="{6393DBA0-5E73-DA40-94FC-C5D8E9FA6848}" dt="2023-09-09T02:25:11.922" v="3301" actId="6264"/>
          <ac:spMkLst>
            <pc:docMk/>
            <pc:sldMk cId="579533668" sldId="290"/>
            <ac:spMk id="11" creationId="{5B400AC6-395E-3755-DDCE-5B16487C2AEC}"/>
          </ac:spMkLst>
        </pc:spChg>
        <pc:spChg chg="add del mod">
          <ac:chgData name="A.MORIYAMA UREKA" userId="11b73b949d6476cb" providerId="LiveId" clId="{6393DBA0-5E73-DA40-94FC-C5D8E9FA6848}" dt="2023-09-09T02:25:11.922" v="3301" actId="6264"/>
          <ac:spMkLst>
            <pc:docMk/>
            <pc:sldMk cId="579533668" sldId="290"/>
            <ac:spMk id="12" creationId="{8FD6C911-9BAF-3427-C6E9-3BF6DDD6A29C}"/>
          </ac:spMkLst>
        </pc:spChg>
        <pc:spChg chg="add del mod">
          <ac:chgData name="A.MORIYAMA UREKA" userId="11b73b949d6476cb" providerId="LiveId" clId="{6393DBA0-5E73-DA40-94FC-C5D8E9FA6848}" dt="2023-09-09T02:06:44.641" v="3272" actId="6264"/>
          <ac:spMkLst>
            <pc:docMk/>
            <pc:sldMk cId="579533668" sldId="290"/>
            <ac:spMk id="12" creationId="{9FDDD47D-4B2B-75A4-7E57-217282202185}"/>
          </ac:spMkLst>
        </pc:spChg>
        <pc:spChg chg="mod ord">
          <ac:chgData name="A.MORIYAMA UREKA" userId="11b73b949d6476cb" providerId="LiveId" clId="{6393DBA0-5E73-DA40-94FC-C5D8E9FA6848}" dt="2023-09-11T05:49:32.104" v="5564" actId="6264"/>
          <ac:spMkLst>
            <pc:docMk/>
            <pc:sldMk cId="579533668" sldId="290"/>
            <ac:spMk id="13" creationId="{D8B23D7A-DFC6-428F-75EB-29CA1EA444F5}"/>
          </ac:spMkLst>
        </pc:spChg>
        <pc:spChg chg="add del mod">
          <ac:chgData name="A.MORIYAMA UREKA" userId="11b73b949d6476cb" providerId="LiveId" clId="{6393DBA0-5E73-DA40-94FC-C5D8E9FA6848}" dt="2023-09-09T02:25:11.922" v="3301" actId="6264"/>
          <ac:spMkLst>
            <pc:docMk/>
            <pc:sldMk cId="579533668" sldId="290"/>
            <ac:spMk id="14" creationId="{2C16E047-7DC1-5896-773C-E38DDCA46E86}"/>
          </ac:spMkLst>
        </pc:spChg>
        <pc:spChg chg="add del mod">
          <ac:chgData name="A.MORIYAMA UREKA" userId="11b73b949d6476cb" providerId="LiveId" clId="{6393DBA0-5E73-DA40-94FC-C5D8E9FA6848}" dt="2023-09-09T02:06:44.641" v="3272" actId="6264"/>
          <ac:spMkLst>
            <pc:docMk/>
            <pc:sldMk cId="579533668" sldId="290"/>
            <ac:spMk id="14" creationId="{91E3AD52-12B5-3648-A59E-456D960A2369}"/>
          </ac:spMkLst>
        </pc:spChg>
        <pc:spChg chg="add del mod">
          <ac:chgData name="A.MORIYAMA UREKA" userId="11b73b949d6476cb" providerId="LiveId" clId="{6393DBA0-5E73-DA40-94FC-C5D8E9FA6848}" dt="2023-09-09T02:06:44.641" v="3272" actId="6264"/>
          <ac:spMkLst>
            <pc:docMk/>
            <pc:sldMk cId="579533668" sldId="290"/>
            <ac:spMk id="15" creationId="{101BFB90-9E33-9D31-B15D-E3A7CE9470FE}"/>
          </ac:spMkLst>
        </pc:spChg>
        <pc:spChg chg="add del mod">
          <ac:chgData name="A.MORIYAMA UREKA" userId="11b73b949d6476cb" providerId="LiveId" clId="{6393DBA0-5E73-DA40-94FC-C5D8E9FA6848}" dt="2023-09-09T02:25:11.922" v="3301" actId="6264"/>
          <ac:spMkLst>
            <pc:docMk/>
            <pc:sldMk cId="579533668" sldId="290"/>
            <ac:spMk id="15" creationId="{D73E2633-3DCB-F93C-B609-57B733876FDC}"/>
          </ac:spMkLst>
        </pc:spChg>
        <pc:spChg chg="add del mod">
          <ac:chgData name="A.MORIYAMA UREKA" userId="11b73b949d6476cb" providerId="LiveId" clId="{6393DBA0-5E73-DA40-94FC-C5D8E9FA6848}" dt="2023-09-09T02:25:11.922" v="3301" actId="6264"/>
          <ac:spMkLst>
            <pc:docMk/>
            <pc:sldMk cId="579533668" sldId="290"/>
            <ac:spMk id="16" creationId="{739D08C5-EEF6-52B9-0D9B-DAD8C2184F55}"/>
          </ac:spMkLst>
        </pc:spChg>
        <pc:spChg chg="add del mod">
          <ac:chgData name="A.MORIYAMA UREKA" userId="11b73b949d6476cb" providerId="LiveId" clId="{6393DBA0-5E73-DA40-94FC-C5D8E9FA6848}" dt="2023-09-09T02:06:44.641" v="3272" actId="6264"/>
          <ac:spMkLst>
            <pc:docMk/>
            <pc:sldMk cId="579533668" sldId="290"/>
            <ac:spMk id="16" creationId="{D4BA63B4-7B3F-5432-4039-17EE4BCD6609}"/>
          </ac:spMkLst>
        </pc:spChg>
        <pc:spChg chg="add del mod">
          <ac:chgData name="A.MORIYAMA UREKA" userId="11b73b949d6476cb" providerId="LiveId" clId="{6393DBA0-5E73-DA40-94FC-C5D8E9FA6848}" dt="2023-09-09T02:25:11.922" v="3301" actId="6264"/>
          <ac:spMkLst>
            <pc:docMk/>
            <pc:sldMk cId="579533668" sldId="290"/>
            <ac:spMk id="17" creationId="{D4F0F31D-9DB1-7769-0B53-E9507683763B}"/>
          </ac:spMkLst>
        </pc:spChg>
        <pc:spChg chg="add del mod">
          <ac:chgData name="A.MORIYAMA UREKA" userId="11b73b949d6476cb" providerId="LiveId" clId="{6393DBA0-5E73-DA40-94FC-C5D8E9FA6848}" dt="2023-09-09T02:06:44.641" v="3272" actId="6264"/>
          <ac:spMkLst>
            <pc:docMk/>
            <pc:sldMk cId="579533668" sldId="290"/>
            <ac:spMk id="17" creationId="{DCDE900C-5424-2764-7AB7-5BBC664DC5BA}"/>
          </ac:spMkLst>
        </pc:spChg>
        <pc:spChg chg="add del mod">
          <ac:chgData name="A.MORIYAMA UREKA" userId="11b73b949d6476cb" providerId="LiveId" clId="{6393DBA0-5E73-DA40-94FC-C5D8E9FA6848}" dt="2023-09-09T02:25:11.922" v="3301" actId="6264"/>
          <ac:spMkLst>
            <pc:docMk/>
            <pc:sldMk cId="579533668" sldId="290"/>
            <ac:spMk id="18" creationId="{2CDBD47E-1D36-DBDC-E84E-740C038E6471}"/>
          </ac:spMkLst>
        </pc:spChg>
        <pc:spChg chg="add del mod">
          <ac:chgData name="A.MORIYAMA UREKA" userId="11b73b949d6476cb" providerId="LiveId" clId="{6393DBA0-5E73-DA40-94FC-C5D8E9FA6848}" dt="2023-09-09T02:06:44.641" v="3272" actId="6264"/>
          <ac:spMkLst>
            <pc:docMk/>
            <pc:sldMk cId="579533668" sldId="290"/>
            <ac:spMk id="18" creationId="{940E2D2D-90CA-0375-BEC0-CD86A3B1F910}"/>
          </ac:spMkLst>
        </pc:spChg>
        <pc:spChg chg="add del mod">
          <ac:chgData name="A.MORIYAMA UREKA" userId="11b73b949d6476cb" providerId="LiveId" clId="{6393DBA0-5E73-DA40-94FC-C5D8E9FA6848}" dt="2023-09-09T02:25:11.922" v="3301" actId="6264"/>
          <ac:spMkLst>
            <pc:docMk/>
            <pc:sldMk cId="579533668" sldId="290"/>
            <ac:spMk id="19" creationId="{5D7EB062-3ACC-D3F7-911E-8ADE93E64FCC}"/>
          </ac:spMkLst>
        </pc:spChg>
        <pc:spChg chg="add del mod">
          <ac:chgData name="A.MORIYAMA UREKA" userId="11b73b949d6476cb" providerId="LiveId" clId="{6393DBA0-5E73-DA40-94FC-C5D8E9FA6848}" dt="2023-09-09T02:06:44.641" v="3272" actId="6264"/>
          <ac:spMkLst>
            <pc:docMk/>
            <pc:sldMk cId="579533668" sldId="290"/>
            <ac:spMk id="19" creationId="{7DDF66F6-6D27-3F00-639B-F330F2B33B80}"/>
          </ac:spMkLst>
        </pc:spChg>
        <pc:spChg chg="add del mod">
          <ac:chgData name="A.MORIYAMA UREKA" userId="11b73b949d6476cb" providerId="LiveId" clId="{6393DBA0-5E73-DA40-94FC-C5D8E9FA6848}" dt="2023-09-09T02:25:12.846" v="3302" actId="6264"/>
          <ac:spMkLst>
            <pc:docMk/>
            <pc:sldMk cId="579533668" sldId="290"/>
            <ac:spMk id="20" creationId="{094293D1-6857-4492-5608-7D9CC4E00635}"/>
          </ac:spMkLst>
        </pc:spChg>
        <pc:spChg chg="add del mod">
          <ac:chgData name="A.MORIYAMA UREKA" userId="11b73b949d6476cb" providerId="LiveId" clId="{6393DBA0-5E73-DA40-94FC-C5D8E9FA6848}" dt="2023-09-09T02:06:44.641" v="3272" actId="6264"/>
          <ac:spMkLst>
            <pc:docMk/>
            <pc:sldMk cId="579533668" sldId="290"/>
            <ac:spMk id="20" creationId="{C3A4D17F-3D72-BDD8-2B16-53225CF76F33}"/>
          </ac:spMkLst>
        </pc:spChg>
        <pc:spChg chg="add del mod">
          <ac:chgData name="A.MORIYAMA UREKA" userId="11b73b949d6476cb" providerId="LiveId" clId="{6393DBA0-5E73-DA40-94FC-C5D8E9FA6848}" dt="2023-09-09T02:06:44.641" v="3272" actId="6264"/>
          <ac:spMkLst>
            <pc:docMk/>
            <pc:sldMk cId="579533668" sldId="290"/>
            <ac:spMk id="21" creationId="{16855953-C702-0CF4-AFE9-E76FD15F4B29}"/>
          </ac:spMkLst>
        </pc:spChg>
        <pc:spChg chg="add del mod">
          <ac:chgData name="A.MORIYAMA UREKA" userId="11b73b949d6476cb" providerId="LiveId" clId="{6393DBA0-5E73-DA40-94FC-C5D8E9FA6848}" dt="2023-09-09T02:25:12.846" v="3302" actId="6264"/>
          <ac:spMkLst>
            <pc:docMk/>
            <pc:sldMk cId="579533668" sldId="290"/>
            <ac:spMk id="21" creationId="{E7E6323B-9DE2-ADE7-08A3-8E629CC6DABB}"/>
          </ac:spMkLst>
        </pc:spChg>
        <pc:spChg chg="add del mod">
          <ac:chgData name="A.MORIYAMA UREKA" userId="11b73b949d6476cb" providerId="LiveId" clId="{6393DBA0-5E73-DA40-94FC-C5D8E9FA6848}" dt="2023-09-09T02:07:11.936" v="3274" actId="6264"/>
          <ac:spMkLst>
            <pc:docMk/>
            <pc:sldMk cId="579533668" sldId="290"/>
            <ac:spMk id="22" creationId="{1063D58F-DFB9-69BD-1582-F272518AD939}"/>
          </ac:spMkLst>
        </pc:spChg>
        <pc:spChg chg="add del mod">
          <ac:chgData name="A.MORIYAMA UREKA" userId="11b73b949d6476cb" providerId="LiveId" clId="{6393DBA0-5E73-DA40-94FC-C5D8E9FA6848}" dt="2023-09-09T02:25:12.846" v="3302" actId="6264"/>
          <ac:spMkLst>
            <pc:docMk/>
            <pc:sldMk cId="579533668" sldId="290"/>
            <ac:spMk id="22" creationId="{231DE1E4-5B69-174D-AB2E-839C998AB96B}"/>
          </ac:spMkLst>
        </pc:spChg>
        <pc:spChg chg="add del mod">
          <ac:chgData name="A.MORIYAMA UREKA" userId="11b73b949d6476cb" providerId="LiveId" clId="{6393DBA0-5E73-DA40-94FC-C5D8E9FA6848}" dt="2023-09-09T02:25:12.846" v="3302" actId="6264"/>
          <ac:spMkLst>
            <pc:docMk/>
            <pc:sldMk cId="579533668" sldId="290"/>
            <ac:spMk id="23" creationId="{C98C93A1-CC45-52A2-1E5E-31FAB093DE41}"/>
          </ac:spMkLst>
        </pc:spChg>
        <pc:spChg chg="add del mod">
          <ac:chgData name="A.MORIYAMA UREKA" userId="11b73b949d6476cb" providerId="LiveId" clId="{6393DBA0-5E73-DA40-94FC-C5D8E9FA6848}" dt="2023-09-09T02:07:11.936" v="3274" actId="6264"/>
          <ac:spMkLst>
            <pc:docMk/>
            <pc:sldMk cId="579533668" sldId="290"/>
            <ac:spMk id="23" creationId="{E2330B02-C365-935A-0F47-CC37E66EA81D}"/>
          </ac:spMkLst>
        </pc:spChg>
        <pc:spChg chg="add del mod">
          <ac:chgData name="A.MORIYAMA UREKA" userId="11b73b949d6476cb" providerId="LiveId" clId="{6393DBA0-5E73-DA40-94FC-C5D8E9FA6848}" dt="2023-09-09T02:07:11.936" v="3274" actId="6264"/>
          <ac:spMkLst>
            <pc:docMk/>
            <pc:sldMk cId="579533668" sldId="290"/>
            <ac:spMk id="24" creationId="{0C89E33A-C972-D9BA-01B8-C86CB2A9730C}"/>
          </ac:spMkLst>
        </pc:spChg>
        <pc:spChg chg="add del mod">
          <ac:chgData name="A.MORIYAMA UREKA" userId="11b73b949d6476cb" providerId="LiveId" clId="{6393DBA0-5E73-DA40-94FC-C5D8E9FA6848}" dt="2023-09-09T02:25:12.846" v="3302" actId="6264"/>
          <ac:spMkLst>
            <pc:docMk/>
            <pc:sldMk cId="579533668" sldId="290"/>
            <ac:spMk id="24" creationId="{3EEC09B6-04A3-C5C2-75EA-3B479A27E801}"/>
          </ac:spMkLst>
        </pc:spChg>
        <pc:spChg chg="add del mod">
          <ac:chgData name="A.MORIYAMA UREKA" userId="11b73b949d6476cb" providerId="LiveId" clId="{6393DBA0-5E73-DA40-94FC-C5D8E9FA6848}" dt="2023-09-09T02:07:11.936" v="3274" actId="6264"/>
          <ac:spMkLst>
            <pc:docMk/>
            <pc:sldMk cId="579533668" sldId="290"/>
            <ac:spMk id="25" creationId="{82F49EF4-C906-0E15-2390-83D9F5E21723}"/>
          </ac:spMkLst>
        </pc:spChg>
        <pc:spChg chg="add del mod">
          <ac:chgData name="A.MORIYAMA UREKA" userId="11b73b949d6476cb" providerId="LiveId" clId="{6393DBA0-5E73-DA40-94FC-C5D8E9FA6848}" dt="2023-09-09T02:25:12.846" v="3302" actId="6264"/>
          <ac:spMkLst>
            <pc:docMk/>
            <pc:sldMk cId="579533668" sldId="290"/>
            <ac:spMk id="25" creationId="{BF88F181-C162-BEE7-F79F-FECBCA8B6650}"/>
          </ac:spMkLst>
        </pc:spChg>
        <pc:spChg chg="add del mod">
          <ac:chgData name="A.MORIYAMA UREKA" userId="11b73b949d6476cb" providerId="LiveId" clId="{6393DBA0-5E73-DA40-94FC-C5D8E9FA6848}" dt="2023-09-09T02:25:12.846" v="3302" actId="6264"/>
          <ac:spMkLst>
            <pc:docMk/>
            <pc:sldMk cId="579533668" sldId="290"/>
            <ac:spMk id="26" creationId="{46572341-9CA9-97B1-1E5E-FA5C7E472EE9}"/>
          </ac:spMkLst>
        </pc:spChg>
        <pc:spChg chg="add del mod">
          <ac:chgData name="A.MORIYAMA UREKA" userId="11b73b949d6476cb" providerId="LiveId" clId="{6393DBA0-5E73-DA40-94FC-C5D8E9FA6848}" dt="2023-09-09T02:07:11.936" v="3274" actId="6264"/>
          <ac:spMkLst>
            <pc:docMk/>
            <pc:sldMk cId="579533668" sldId="290"/>
            <ac:spMk id="26" creationId="{F7C723E3-2C1B-40E7-BBA6-2BEF9DD52096}"/>
          </ac:spMkLst>
        </pc:spChg>
        <pc:spChg chg="add del mod">
          <ac:chgData name="A.MORIYAMA UREKA" userId="11b73b949d6476cb" providerId="LiveId" clId="{6393DBA0-5E73-DA40-94FC-C5D8E9FA6848}" dt="2023-09-09T02:07:11.936" v="3274" actId="6264"/>
          <ac:spMkLst>
            <pc:docMk/>
            <pc:sldMk cId="579533668" sldId="290"/>
            <ac:spMk id="27" creationId="{80A3C227-8CDC-4551-7E69-88C0C159248B}"/>
          </ac:spMkLst>
        </pc:spChg>
        <pc:spChg chg="add del mod">
          <ac:chgData name="A.MORIYAMA UREKA" userId="11b73b949d6476cb" providerId="LiveId" clId="{6393DBA0-5E73-DA40-94FC-C5D8E9FA6848}" dt="2023-09-09T02:25:12.846" v="3302" actId="6264"/>
          <ac:spMkLst>
            <pc:docMk/>
            <pc:sldMk cId="579533668" sldId="290"/>
            <ac:spMk id="27" creationId="{A059B54A-B757-4F1F-DDE5-1DCEA3BDE625}"/>
          </ac:spMkLst>
        </pc:spChg>
        <pc:spChg chg="add del mod">
          <ac:chgData name="A.MORIYAMA UREKA" userId="11b73b949d6476cb" providerId="LiveId" clId="{6393DBA0-5E73-DA40-94FC-C5D8E9FA6848}" dt="2023-09-09T02:07:11.936" v="3274" actId="6264"/>
          <ac:spMkLst>
            <pc:docMk/>
            <pc:sldMk cId="579533668" sldId="290"/>
            <ac:spMk id="28" creationId="{61857126-29AF-CF14-A1C1-1187012C06EB}"/>
          </ac:spMkLst>
        </pc:spChg>
        <pc:spChg chg="add del mod">
          <ac:chgData name="A.MORIYAMA UREKA" userId="11b73b949d6476cb" providerId="LiveId" clId="{6393DBA0-5E73-DA40-94FC-C5D8E9FA6848}" dt="2023-09-09T02:25:12.846" v="3302" actId="6264"/>
          <ac:spMkLst>
            <pc:docMk/>
            <pc:sldMk cId="579533668" sldId="290"/>
            <ac:spMk id="28" creationId="{7271203A-CD0C-95A0-7C11-82FE8C457CF6}"/>
          </ac:spMkLst>
        </pc:spChg>
        <pc:spChg chg="add del mod">
          <ac:chgData name="A.MORIYAMA UREKA" userId="11b73b949d6476cb" providerId="LiveId" clId="{6393DBA0-5E73-DA40-94FC-C5D8E9FA6848}" dt="2023-09-09T02:07:11.936" v="3274" actId="6264"/>
          <ac:spMkLst>
            <pc:docMk/>
            <pc:sldMk cId="579533668" sldId="290"/>
            <ac:spMk id="29" creationId="{58BF3338-76D8-46C0-4A21-3172BD01D667}"/>
          </ac:spMkLst>
        </pc:spChg>
        <pc:spChg chg="add del mod">
          <ac:chgData name="A.MORIYAMA UREKA" userId="11b73b949d6476cb" providerId="LiveId" clId="{6393DBA0-5E73-DA40-94FC-C5D8E9FA6848}" dt="2023-09-09T02:25:12.846" v="3302" actId="6264"/>
          <ac:spMkLst>
            <pc:docMk/>
            <pc:sldMk cId="579533668" sldId="290"/>
            <ac:spMk id="29" creationId="{DD7807CA-FD64-9B89-6487-40A1587DA4A4}"/>
          </ac:spMkLst>
        </pc:spChg>
        <pc:spChg chg="add mod ord">
          <ac:chgData name="A.MORIYAMA UREKA" userId="11b73b949d6476cb" providerId="LiveId" clId="{6393DBA0-5E73-DA40-94FC-C5D8E9FA6848}" dt="2023-09-11T05:49:32.104" v="5564" actId="6264"/>
          <ac:spMkLst>
            <pc:docMk/>
            <pc:sldMk cId="579533668" sldId="290"/>
            <ac:spMk id="30" creationId="{D14236B7-C1B6-9B46-C663-7EF4FC9A275B}"/>
          </ac:spMkLst>
        </pc:spChg>
        <pc:spChg chg="add del mod">
          <ac:chgData name="A.MORIYAMA UREKA" userId="11b73b949d6476cb" providerId="LiveId" clId="{6393DBA0-5E73-DA40-94FC-C5D8E9FA6848}" dt="2023-09-09T02:07:11.936" v="3274" actId="6264"/>
          <ac:spMkLst>
            <pc:docMk/>
            <pc:sldMk cId="579533668" sldId="290"/>
            <ac:spMk id="30" creationId="{E2106F9F-4DD4-6DC8-2B42-E607D7B62C6D}"/>
          </ac:spMkLst>
        </pc:spChg>
        <pc:spChg chg="mod ord">
          <ac:chgData name="A.MORIYAMA UREKA" userId="11b73b949d6476cb" providerId="LiveId" clId="{6393DBA0-5E73-DA40-94FC-C5D8E9FA6848}" dt="2023-09-11T05:49:32.104" v="5564" actId="6264"/>
          <ac:spMkLst>
            <pc:docMk/>
            <pc:sldMk cId="579533668" sldId="290"/>
            <ac:spMk id="31" creationId="{1FD47EA1-C9E0-2220-593C-687492D65888}"/>
          </ac:spMkLst>
        </pc:spChg>
        <pc:spChg chg="mod ord">
          <ac:chgData name="A.MORIYAMA UREKA" userId="11b73b949d6476cb" providerId="LiveId" clId="{6393DBA0-5E73-DA40-94FC-C5D8E9FA6848}" dt="2023-09-11T05:49:32.104" v="5564" actId="6264"/>
          <ac:spMkLst>
            <pc:docMk/>
            <pc:sldMk cId="579533668" sldId="290"/>
            <ac:spMk id="32" creationId="{AFA6A12B-0037-95C4-F8DA-9D41C4FA1888}"/>
          </ac:spMkLst>
        </pc:spChg>
        <pc:spChg chg="add del mod">
          <ac:chgData name="A.MORIYAMA UREKA" userId="11b73b949d6476cb" providerId="LiveId" clId="{6393DBA0-5E73-DA40-94FC-C5D8E9FA6848}" dt="2023-09-09T02:07:11.936" v="3274" actId="6264"/>
          <ac:spMkLst>
            <pc:docMk/>
            <pc:sldMk cId="579533668" sldId="290"/>
            <ac:spMk id="33" creationId="{0B5CF67F-3169-8C72-6415-812EF440EFB6}"/>
          </ac:spMkLst>
        </pc:spChg>
        <pc:spChg chg="add del mod">
          <ac:chgData name="A.MORIYAMA UREKA" userId="11b73b949d6476cb" providerId="LiveId" clId="{6393DBA0-5E73-DA40-94FC-C5D8E9FA6848}" dt="2023-09-11T05:49:30.761" v="5563" actId="6264"/>
          <ac:spMkLst>
            <pc:docMk/>
            <pc:sldMk cId="579533668" sldId="290"/>
            <ac:spMk id="33" creationId="{D9A1A565-2E1E-FB32-C41A-233F20A66AC0}"/>
          </ac:spMkLst>
        </pc:spChg>
        <pc:spChg chg="add del mod">
          <ac:chgData name="A.MORIYAMA UREKA" userId="11b73b949d6476cb" providerId="LiveId" clId="{6393DBA0-5E73-DA40-94FC-C5D8E9FA6848}" dt="2023-09-11T05:49:30.761" v="5563" actId="6264"/>
          <ac:spMkLst>
            <pc:docMk/>
            <pc:sldMk cId="579533668" sldId="290"/>
            <ac:spMk id="34" creationId="{02BE2CCF-4553-018A-962B-7789169F8F89}"/>
          </ac:spMkLst>
        </pc:spChg>
        <pc:spChg chg="add del mod">
          <ac:chgData name="A.MORIYAMA UREKA" userId="11b73b949d6476cb" providerId="LiveId" clId="{6393DBA0-5E73-DA40-94FC-C5D8E9FA6848}" dt="2023-09-11T05:49:30.761" v="5563" actId="6264"/>
          <ac:spMkLst>
            <pc:docMk/>
            <pc:sldMk cId="579533668" sldId="290"/>
            <ac:spMk id="35" creationId="{176C8ECE-ED85-90A8-1E80-86E51D8DC78C}"/>
          </ac:spMkLst>
        </pc:spChg>
        <pc:spChg chg="add del mod">
          <ac:chgData name="A.MORIYAMA UREKA" userId="11b73b949d6476cb" providerId="LiveId" clId="{6393DBA0-5E73-DA40-94FC-C5D8E9FA6848}" dt="2023-09-11T05:49:30.761" v="5563" actId="6264"/>
          <ac:spMkLst>
            <pc:docMk/>
            <pc:sldMk cId="579533668" sldId="290"/>
            <ac:spMk id="36" creationId="{D6FF6C5F-C9F7-CDAF-7CE2-C7B413DA7715}"/>
          </ac:spMkLst>
        </pc:spChg>
        <pc:spChg chg="add del mod">
          <ac:chgData name="A.MORIYAMA UREKA" userId="11b73b949d6476cb" providerId="LiveId" clId="{6393DBA0-5E73-DA40-94FC-C5D8E9FA6848}" dt="2023-09-11T05:49:30.761" v="5563" actId="6264"/>
          <ac:spMkLst>
            <pc:docMk/>
            <pc:sldMk cId="579533668" sldId="290"/>
            <ac:spMk id="37" creationId="{FF5B1CD6-5C43-876A-7799-CC0C32628157}"/>
          </ac:spMkLst>
        </pc:spChg>
        <pc:spChg chg="add del mod">
          <ac:chgData name="A.MORIYAMA UREKA" userId="11b73b949d6476cb" providerId="LiveId" clId="{6393DBA0-5E73-DA40-94FC-C5D8E9FA6848}" dt="2023-09-11T05:49:30.761" v="5563" actId="6264"/>
          <ac:spMkLst>
            <pc:docMk/>
            <pc:sldMk cId="579533668" sldId="290"/>
            <ac:spMk id="38" creationId="{A3448EF4-6167-30C3-6414-8BBE255CBF4E}"/>
          </ac:spMkLst>
        </pc:spChg>
        <pc:spChg chg="add del mod">
          <ac:chgData name="A.MORIYAMA UREKA" userId="11b73b949d6476cb" providerId="LiveId" clId="{6393DBA0-5E73-DA40-94FC-C5D8E9FA6848}" dt="2023-09-11T05:49:30.761" v="5563" actId="6264"/>
          <ac:spMkLst>
            <pc:docMk/>
            <pc:sldMk cId="579533668" sldId="290"/>
            <ac:spMk id="39" creationId="{7CAED76A-CDAD-AD73-653C-5D4FA2BAEADE}"/>
          </ac:spMkLst>
        </pc:spChg>
        <pc:spChg chg="add del mod">
          <ac:chgData name="A.MORIYAMA UREKA" userId="11b73b949d6476cb" providerId="LiveId" clId="{6393DBA0-5E73-DA40-94FC-C5D8E9FA6848}" dt="2023-09-11T05:49:30.761" v="5563" actId="6264"/>
          <ac:spMkLst>
            <pc:docMk/>
            <pc:sldMk cId="579533668" sldId="290"/>
            <ac:spMk id="40" creationId="{0F574092-A51E-901B-504E-0D8A81009AC5}"/>
          </ac:spMkLst>
        </pc:spChg>
        <pc:spChg chg="add del mod">
          <ac:chgData name="A.MORIYAMA UREKA" userId="11b73b949d6476cb" providerId="LiveId" clId="{6393DBA0-5E73-DA40-94FC-C5D8E9FA6848}" dt="2023-09-11T05:49:30.761" v="5563" actId="6264"/>
          <ac:spMkLst>
            <pc:docMk/>
            <pc:sldMk cId="579533668" sldId="290"/>
            <ac:spMk id="41" creationId="{02F1A2EF-06E9-BFF4-610F-C31A73B35F9F}"/>
          </ac:spMkLst>
        </pc:spChg>
        <pc:spChg chg="add del mod">
          <ac:chgData name="A.MORIYAMA UREKA" userId="11b73b949d6476cb" providerId="LiveId" clId="{6393DBA0-5E73-DA40-94FC-C5D8E9FA6848}" dt="2023-09-11T05:49:30.761" v="5563" actId="6264"/>
          <ac:spMkLst>
            <pc:docMk/>
            <pc:sldMk cId="579533668" sldId="290"/>
            <ac:spMk id="42" creationId="{BDE857C4-096E-2D35-C9DB-E1F8662FEFD1}"/>
          </ac:spMkLst>
        </pc:spChg>
        <pc:spChg chg="add del mod">
          <ac:chgData name="A.MORIYAMA UREKA" userId="11b73b949d6476cb" providerId="LiveId" clId="{6393DBA0-5E73-DA40-94FC-C5D8E9FA6848}" dt="2023-09-11T05:49:30.761" v="5563" actId="6264"/>
          <ac:spMkLst>
            <pc:docMk/>
            <pc:sldMk cId="579533668" sldId="290"/>
            <ac:spMk id="43" creationId="{6AF458E5-A656-EE6A-A7B2-A007FD8572D2}"/>
          </ac:spMkLst>
        </pc:spChg>
        <pc:spChg chg="add del mod">
          <ac:chgData name="A.MORIYAMA UREKA" userId="11b73b949d6476cb" providerId="LiveId" clId="{6393DBA0-5E73-DA40-94FC-C5D8E9FA6848}" dt="2023-09-11T05:49:32.104" v="5564" actId="6264"/>
          <ac:spMkLst>
            <pc:docMk/>
            <pc:sldMk cId="579533668" sldId="290"/>
            <ac:spMk id="44" creationId="{A60707FF-E048-A825-4CD4-C59EE0E52642}"/>
          </ac:spMkLst>
        </pc:spChg>
        <pc:spChg chg="add del mod">
          <ac:chgData name="A.MORIYAMA UREKA" userId="11b73b949d6476cb" providerId="LiveId" clId="{6393DBA0-5E73-DA40-94FC-C5D8E9FA6848}" dt="2023-09-11T05:49:32.104" v="5564" actId="6264"/>
          <ac:spMkLst>
            <pc:docMk/>
            <pc:sldMk cId="579533668" sldId="290"/>
            <ac:spMk id="45" creationId="{F15DBFA5-8185-6483-51B7-9E976FC64CD7}"/>
          </ac:spMkLst>
        </pc:spChg>
        <pc:spChg chg="add del mod">
          <ac:chgData name="A.MORIYAMA UREKA" userId="11b73b949d6476cb" providerId="LiveId" clId="{6393DBA0-5E73-DA40-94FC-C5D8E9FA6848}" dt="2023-09-11T05:49:32.104" v="5564" actId="6264"/>
          <ac:spMkLst>
            <pc:docMk/>
            <pc:sldMk cId="579533668" sldId="290"/>
            <ac:spMk id="46" creationId="{A0153FB9-2634-1A53-6F80-429FDD064F89}"/>
          </ac:spMkLst>
        </pc:spChg>
        <pc:spChg chg="add del mod">
          <ac:chgData name="A.MORIYAMA UREKA" userId="11b73b949d6476cb" providerId="LiveId" clId="{6393DBA0-5E73-DA40-94FC-C5D8E9FA6848}" dt="2023-09-11T05:49:32.104" v="5564" actId="6264"/>
          <ac:spMkLst>
            <pc:docMk/>
            <pc:sldMk cId="579533668" sldId="290"/>
            <ac:spMk id="47" creationId="{BBE5724F-D9FF-6A00-921E-92B5A0BF2E8A}"/>
          </ac:spMkLst>
        </pc:spChg>
        <pc:spChg chg="add del mod">
          <ac:chgData name="A.MORIYAMA UREKA" userId="11b73b949d6476cb" providerId="LiveId" clId="{6393DBA0-5E73-DA40-94FC-C5D8E9FA6848}" dt="2023-09-11T05:49:32.104" v="5564" actId="6264"/>
          <ac:spMkLst>
            <pc:docMk/>
            <pc:sldMk cId="579533668" sldId="290"/>
            <ac:spMk id="48" creationId="{2AAB2A6F-59E3-25E4-98ED-C42F48692D0C}"/>
          </ac:spMkLst>
        </pc:spChg>
        <pc:spChg chg="add del mod">
          <ac:chgData name="A.MORIYAMA UREKA" userId="11b73b949d6476cb" providerId="LiveId" clId="{6393DBA0-5E73-DA40-94FC-C5D8E9FA6848}" dt="2023-09-11T05:49:32.104" v="5564" actId="6264"/>
          <ac:spMkLst>
            <pc:docMk/>
            <pc:sldMk cId="579533668" sldId="290"/>
            <ac:spMk id="49" creationId="{324C6D98-C475-683D-D1AB-D43CE6057DAE}"/>
          </ac:spMkLst>
        </pc:spChg>
        <pc:spChg chg="add del mod">
          <ac:chgData name="A.MORIYAMA UREKA" userId="11b73b949d6476cb" providerId="LiveId" clId="{6393DBA0-5E73-DA40-94FC-C5D8E9FA6848}" dt="2023-09-11T05:49:32.104" v="5564" actId="6264"/>
          <ac:spMkLst>
            <pc:docMk/>
            <pc:sldMk cId="579533668" sldId="290"/>
            <ac:spMk id="50" creationId="{7CC74756-7280-16EA-2861-6BE97A311C4E}"/>
          </ac:spMkLst>
        </pc:spChg>
        <pc:spChg chg="add del mod">
          <ac:chgData name="A.MORIYAMA UREKA" userId="11b73b949d6476cb" providerId="LiveId" clId="{6393DBA0-5E73-DA40-94FC-C5D8E9FA6848}" dt="2023-09-11T05:49:32.104" v="5564" actId="6264"/>
          <ac:spMkLst>
            <pc:docMk/>
            <pc:sldMk cId="579533668" sldId="290"/>
            <ac:spMk id="51" creationId="{A200D0A8-1784-A024-917F-2BBC09208310}"/>
          </ac:spMkLst>
        </pc:spChg>
        <pc:spChg chg="add del mod">
          <ac:chgData name="A.MORIYAMA UREKA" userId="11b73b949d6476cb" providerId="LiveId" clId="{6393DBA0-5E73-DA40-94FC-C5D8E9FA6848}" dt="2023-09-11T05:49:32.104" v="5564" actId="6264"/>
          <ac:spMkLst>
            <pc:docMk/>
            <pc:sldMk cId="579533668" sldId="290"/>
            <ac:spMk id="52" creationId="{640A06E0-507D-14D1-820A-558417DC6038}"/>
          </ac:spMkLst>
        </pc:spChg>
        <pc:spChg chg="add del mod">
          <ac:chgData name="A.MORIYAMA UREKA" userId="11b73b949d6476cb" providerId="LiveId" clId="{6393DBA0-5E73-DA40-94FC-C5D8E9FA6848}" dt="2023-09-11T05:49:32.104" v="5564" actId="6264"/>
          <ac:spMkLst>
            <pc:docMk/>
            <pc:sldMk cId="579533668" sldId="290"/>
            <ac:spMk id="53" creationId="{2F61FDF4-1152-1131-29D5-C3FEA01649EA}"/>
          </ac:spMkLst>
        </pc:spChg>
        <pc:spChg chg="add del mod">
          <ac:chgData name="A.MORIYAMA UREKA" userId="11b73b949d6476cb" providerId="LiveId" clId="{6393DBA0-5E73-DA40-94FC-C5D8E9FA6848}" dt="2023-09-11T05:49:32.104" v="5564" actId="6264"/>
          <ac:spMkLst>
            <pc:docMk/>
            <pc:sldMk cId="579533668" sldId="290"/>
            <ac:spMk id="54" creationId="{63C18A7E-FF41-4A2B-75EC-A583C349BCB5}"/>
          </ac:spMkLst>
        </pc:spChg>
      </pc:sldChg>
      <pc:sldChg chg="addSp delSp modSp mod chgLayout">
        <pc:chgData name="A.MORIYAMA UREKA" userId="11b73b949d6476cb" providerId="LiveId" clId="{6393DBA0-5E73-DA40-94FC-C5D8E9FA6848}" dt="2023-09-15T06:15:25.977" v="10378" actId="20577"/>
        <pc:sldMkLst>
          <pc:docMk/>
          <pc:sldMk cId="3572797035" sldId="291"/>
        </pc:sldMkLst>
        <pc:spChg chg="mod ord">
          <ac:chgData name="A.MORIYAMA UREKA" userId="11b73b949d6476cb" providerId="LiveId" clId="{6393DBA0-5E73-DA40-94FC-C5D8E9FA6848}" dt="2023-09-11T05:49:32.104" v="5564" actId="6264"/>
          <ac:spMkLst>
            <pc:docMk/>
            <pc:sldMk cId="3572797035" sldId="291"/>
            <ac:spMk id="2" creationId="{D1EF7EBB-F939-EB60-26E6-F0975129AACE}"/>
          </ac:spMkLst>
        </pc:spChg>
        <pc:spChg chg="mod ord">
          <ac:chgData name="A.MORIYAMA UREKA" userId="11b73b949d6476cb" providerId="LiveId" clId="{6393DBA0-5E73-DA40-94FC-C5D8E9FA6848}" dt="2023-09-11T05:49:32.104" v="5564" actId="6264"/>
          <ac:spMkLst>
            <pc:docMk/>
            <pc:sldMk cId="3572797035" sldId="291"/>
            <ac:spMk id="3" creationId="{5B134AAE-3855-1F5C-C1AB-1F4D86C8C0B5}"/>
          </ac:spMkLst>
        </pc:spChg>
        <pc:spChg chg="add del mod">
          <ac:chgData name="A.MORIYAMA UREKA" userId="11b73b949d6476cb" providerId="LiveId" clId="{6393DBA0-5E73-DA40-94FC-C5D8E9FA6848}" dt="2023-09-09T02:25:11.922" v="3301" actId="6264"/>
          <ac:spMkLst>
            <pc:docMk/>
            <pc:sldMk cId="3572797035" sldId="291"/>
            <ac:spMk id="4" creationId="{03A272B9-676E-628C-CB7B-B8DC32C73176}"/>
          </ac:spMkLst>
        </pc:spChg>
        <pc:spChg chg="add del mod">
          <ac:chgData name="A.MORIYAMA UREKA" userId="11b73b949d6476cb" providerId="LiveId" clId="{6393DBA0-5E73-DA40-94FC-C5D8E9FA6848}" dt="2023-09-09T02:06:44.641" v="3272" actId="6264"/>
          <ac:spMkLst>
            <pc:docMk/>
            <pc:sldMk cId="3572797035" sldId="291"/>
            <ac:spMk id="4" creationId="{88FDB37E-3787-4B75-9470-C29F71F8B27A}"/>
          </ac:spMkLst>
        </pc:spChg>
        <pc:spChg chg="add del mod">
          <ac:chgData name="A.MORIYAMA UREKA" userId="11b73b949d6476cb" providerId="LiveId" clId="{6393DBA0-5E73-DA40-94FC-C5D8E9FA6848}" dt="2023-09-09T02:25:11.922" v="3301" actId="6264"/>
          <ac:spMkLst>
            <pc:docMk/>
            <pc:sldMk cId="3572797035" sldId="291"/>
            <ac:spMk id="5" creationId="{A1B730AF-429D-6839-AB69-BEDAEEA18AA9}"/>
          </ac:spMkLst>
        </pc:spChg>
        <pc:spChg chg="del mod">
          <ac:chgData name="A.MORIYAMA UREKA" userId="11b73b949d6476cb" providerId="LiveId" clId="{6393DBA0-5E73-DA40-94FC-C5D8E9FA6848}" dt="2023-09-09T02:05:19.940" v="3250" actId="478"/>
          <ac:spMkLst>
            <pc:docMk/>
            <pc:sldMk cId="3572797035" sldId="291"/>
            <ac:spMk id="5" creationId="{D2BF343A-163A-46D6-0CB0-D5AA3CBBD9BB}"/>
          </ac:spMkLst>
        </pc:spChg>
        <pc:spChg chg="del">
          <ac:chgData name="A.MORIYAMA UREKA" userId="11b73b949d6476cb" providerId="LiveId" clId="{6393DBA0-5E73-DA40-94FC-C5D8E9FA6848}" dt="2023-09-09T02:05:15.992" v="3248" actId="478"/>
          <ac:spMkLst>
            <pc:docMk/>
            <pc:sldMk cId="3572797035" sldId="291"/>
            <ac:spMk id="6" creationId="{002121CF-B5CB-5725-F493-A9003FF967D3}"/>
          </ac:spMkLst>
        </pc:spChg>
        <pc:spChg chg="add del mod">
          <ac:chgData name="A.MORIYAMA UREKA" userId="11b73b949d6476cb" providerId="LiveId" clId="{6393DBA0-5E73-DA40-94FC-C5D8E9FA6848}" dt="2023-09-09T02:25:11.922" v="3301" actId="6264"/>
          <ac:spMkLst>
            <pc:docMk/>
            <pc:sldMk cId="3572797035" sldId="291"/>
            <ac:spMk id="6" creationId="{89E996E2-6850-2076-F934-6BF4317D69A3}"/>
          </ac:spMkLst>
        </pc:spChg>
        <pc:spChg chg="add del mod">
          <ac:chgData name="A.MORIYAMA UREKA" userId="11b73b949d6476cb" providerId="LiveId" clId="{6393DBA0-5E73-DA40-94FC-C5D8E9FA6848}" dt="2023-09-09T02:06:44.641" v="3272" actId="6264"/>
          <ac:spMkLst>
            <pc:docMk/>
            <pc:sldMk cId="3572797035" sldId="291"/>
            <ac:spMk id="7" creationId="{14A8A4F6-3C11-E1B9-218C-FBF7EDF96A47}"/>
          </ac:spMkLst>
        </pc:spChg>
        <pc:spChg chg="add del mod">
          <ac:chgData name="A.MORIYAMA UREKA" userId="11b73b949d6476cb" providerId="LiveId" clId="{6393DBA0-5E73-DA40-94FC-C5D8E9FA6848}" dt="2023-09-09T02:25:11.922" v="3301" actId="6264"/>
          <ac:spMkLst>
            <pc:docMk/>
            <pc:sldMk cId="3572797035" sldId="291"/>
            <ac:spMk id="7" creationId="{3EABB1DD-51A3-26FD-FB69-F5051EF6FB3F}"/>
          </ac:spMkLst>
        </pc:spChg>
        <pc:spChg chg="add del mod">
          <ac:chgData name="A.MORIYAMA UREKA" userId="11b73b949d6476cb" providerId="LiveId" clId="{6393DBA0-5E73-DA40-94FC-C5D8E9FA6848}" dt="2023-09-09T02:06:44.641" v="3272" actId="6264"/>
          <ac:spMkLst>
            <pc:docMk/>
            <pc:sldMk cId="3572797035" sldId="291"/>
            <ac:spMk id="8" creationId="{9D10E06C-3C9B-1D31-E77E-241CAF3B01B4}"/>
          </ac:spMkLst>
        </pc:spChg>
        <pc:spChg chg="add del mod">
          <ac:chgData name="A.MORIYAMA UREKA" userId="11b73b949d6476cb" providerId="LiveId" clId="{6393DBA0-5E73-DA40-94FC-C5D8E9FA6848}" dt="2023-09-09T02:25:11.922" v="3301" actId="6264"/>
          <ac:spMkLst>
            <pc:docMk/>
            <pc:sldMk cId="3572797035" sldId="291"/>
            <ac:spMk id="8" creationId="{DB7B19F2-451B-05E1-D678-A82205E3AED7}"/>
          </ac:spMkLst>
        </pc:spChg>
        <pc:spChg chg="add del mod">
          <ac:chgData name="A.MORIYAMA UREKA" userId="11b73b949d6476cb" providerId="LiveId" clId="{6393DBA0-5E73-DA40-94FC-C5D8E9FA6848}" dt="2023-09-09T02:25:11.922" v="3301" actId="6264"/>
          <ac:spMkLst>
            <pc:docMk/>
            <pc:sldMk cId="3572797035" sldId="291"/>
            <ac:spMk id="9" creationId="{5C0F34B6-6481-5227-3E97-CD9C58D71FAD}"/>
          </ac:spMkLst>
        </pc:spChg>
        <pc:spChg chg="add del mod">
          <ac:chgData name="A.MORIYAMA UREKA" userId="11b73b949d6476cb" providerId="LiveId" clId="{6393DBA0-5E73-DA40-94FC-C5D8E9FA6848}" dt="2023-09-09T02:06:44.641" v="3272" actId="6264"/>
          <ac:spMkLst>
            <pc:docMk/>
            <pc:sldMk cId="3572797035" sldId="291"/>
            <ac:spMk id="9" creationId="{F0414593-5361-4D7A-F72B-C6AA80EA2B40}"/>
          </ac:spMkLst>
        </pc:spChg>
        <pc:spChg chg="add del mod">
          <ac:chgData name="A.MORIYAMA UREKA" userId="11b73b949d6476cb" providerId="LiveId" clId="{6393DBA0-5E73-DA40-94FC-C5D8E9FA6848}" dt="2023-09-09T02:25:11.922" v="3301" actId="6264"/>
          <ac:spMkLst>
            <pc:docMk/>
            <pc:sldMk cId="3572797035" sldId="291"/>
            <ac:spMk id="10" creationId="{16265F52-0735-C69F-A899-56944E9A8FA1}"/>
          </ac:spMkLst>
        </pc:spChg>
        <pc:spChg chg="add del mod">
          <ac:chgData name="A.MORIYAMA UREKA" userId="11b73b949d6476cb" providerId="LiveId" clId="{6393DBA0-5E73-DA40-94FC-C5D8E9FA6848}" dt="2023-09-09T02:06:44.641" v="3272" actId="6264"/>
          <ac:spMkLst>
            <pc:docMk/>
            <pc:sldMk cId="3572797035" sldId="291"/>
            <ac:spMk id="10" creationId="{C0896F08-787B-DADE-1E12-2C6C8F8BECD6}"/>
          </ac:spMkLst>
        </pc:spChg>
        <pc:spChg chg="add del mod">
          <ac:chgData name="A.MORIYAMA UREKA" userId="11b73b949d6476cb" providerId="LiveId" clId="{6393DBA0-5E73-DA40-94FC-C5D8E9FA6848}" dt="2023-09-09T02:25:11.922" v="3301" actId="6264"/>
          <ac:spMkLst>
            <pc:docMk/>
            <pc:sldMk cId="3572797035" sldId="291"/>
            <ac:spMk id="11" creationId="{9C51E8C5-4496-F291-1554-D0882AF20E23}"/>
          </ac:spMkLst>
        </pc:spChg>
        <pc:spChg chg="add del mod">
          <ac:chgData name="A.MORIYAMA UREKA" userId="11b73b949d6476cb" providerId="LiveId" clId="{6393DBA0-5E73-DA40-94FC-C5D8E9FA6848}" dt="2023-09-09T02:06:44.641" v="3272" actId="6264"/>
          <ac:spMkLst>
            <pc:docMk/>
            <pc:sldMk cId="3572797035" sldId="291"/>
            <ac:spMk id="11" creationId="{C30FE30B-B1C6-EB49-F3AE-3C45BE0C8409}"/>
          </ac:spMkLst>
        </pc:spChg>
        <pc:spChg chg="add del mod">
          <ac:chgData name="A.MORIYAMA UREKA" userId="11b73b949d6476cb" providerId="LiveId" clId="{6393DBA0-5E73-DA40-94FC-C5D8E9FA6848}" dt="2023-09-09T02:25:11.922" v="3301" actId="6264"/>
          <ac:spMkLst>
            <pc:docMk/>
            <pc:sldMk cId="3572797035" sldId="291"/>
            <ac:spMk id="12" creationId="{47B6C7B7-8E83-10E9-5A0D-4C0E2C135822}"/>
          </ac:spMkLst>
        </pc:spChg>
        <pc:spChg chg="add del mod">
          <ac:chgData name="A.MORIYAMA UREKA" userId="11b73b949d6476cb" providerId="LiveId" clId="{6393DBA0-5E73-DA40-94FC-C5D8E9FA6848}" dt="2023-09-09T02:06:44.641" v="3272" actId="6264"/>
          <ac:spMkLst>
            <pc:docMk/>
            <pc:sldMk cId="3572797035" sldId="291"/>
            <ac:spMk id="12" creationId="{55535727-ABF1-AA8B-D386-4043A9F18835}"/>
          </ac:spMkLst>
        </pc:spChg>
        <pc:spChg chg="add del mod">
          <ac:chgData name="A.MORIYAMA UREKA" userId="11b73b949d6476cb" providerId="LiveId" clId="{6393DBA0-5E73-DA40-94FC-C5D8E9FA6848}" dt="2023-09-09T02:25:11.922" v="3301" actId="6264"/>
          <ac:spMkLst>
            <pc:docMk/>
            <pc:sldMk cId="3572797035" sldId="291"/>
            <ac:spMk id="13" creationId="{03C26B86-2D4F-FD57-ED15-D9ACC940E753}"/>
          </ac:spMkLst>
        </pc:spChg>
        <pc:spChg chg="add del mod">
          <ac:chgData name="A.MORIYAMA UREKA" userId="11b73b949d6476cb" providerId="LiveId" clId="{6393DBA0-5E73-DA40-94FC-C5D8E9FA6848}" dt="2023-09-09T02:06:44.641" v="3272" actId="6264"/>
          <ac:spMkLst>
            <pc:docMk/>
            <pc:sldMk cId="3572797035" sldId="291"/>
            <ac:spMk id="13" creationId="{FBA8F70C-0BCB-A65F-0F5D-352E88A5D662}"/>
          </ac:spMkLst>
        </pc:spChg>
        <pc:spChg chg="add del mod">
          <ac:chgData name="A.MORIYAMA UREKA" userId="11b73b949d6476cb" providerId="LiveId" clId="{6393DBA0-5E73-DA40-94FC-C5D8E9FA6848}" dt="2023-09-09T02:06:44.641" v="3272" actId="6264"/>
          <ac:spMkLst>
            <pc:docMk/>
            <pc:sldMk cId="3572797035" sldId="291"/>
            <ac:spMk id="14" creationId="{88CE7207-7530-3D8C-84A4-8357D756D0B0}"/>
          </ac:spMkLst>
        </pc:spChg>
        <pc:spChg chg="add del mod">
          <ac:chgData name="A.MORIYAMA UREKA" userId="11b73b949d6476cb" providerId="LiveId" clId="{6393DBA0-5E73-DA40-94FC-C5D8E9FA6848}" dt="2023-09-09T02:25:12.846" v="3302" actId="6264"/>
          <ac:spMkLst>
            <pc:docMk/>
            <pc:sldMk cId="3572797035" sldId="291"/>
            <ac:spMk id="14" creationId="{8CE3A985-6BFB-8129-4E06-E3CC115CAC9D}"/>
          </ac:spMkLst>
        </pc:spChg>
        <pc:spChg chg="add del mod">
          <ac:chgData name="A.MORIYAMA UREKA" userId="11b73b949d6476cb" providerId="LiveId" clId="{6393DBA0-5E73-DA40-94FC-C5D8E9FA6848}" dt="2023-09-09T02:25:12.846" v="3302" actId="6264"/>
          <ac:spMkLst>
            <pc:docMk/>
            <pc:sldMk cId="3572797035" sldId="291"/>
            <ac:spMk id="15" creationId="{A9AE4C62-6B7D-A700-AE4D-558BBC4B513D}"/>
          </ac:spMkLst>
        </pc:spChg>
        <pc:spChg chg="add del mod">
          <ac:chgData name="A.MORIYAMA UREKA" userId="11b73b949d6476cb" providerId="LiveId" clId="{6393DBA0-5E73-DA40-94FC-C5D8E9FA6848}" dt="2023-09-09T02:06:44.641" v="3272" actId="6264"/>
          <ac:spMkLst>
            <pc:docMk/>
            <pc:sldMk cId="3572797035" sldId="291"/>
            <ac:spMk id="15" creationId="{E29660D1-0748-7AFE-62AB-BCFDBEC9F14E}"/>
          </ac:spMkLst>
        </pc:spChg>
        <pc:spChg chg="add del mod">
          <ac:chgData name="A.MORIYAMA UREKA" userId="11b73b949d6476cb" providerId="LiveId" clId="{6393DBA0-5E73-DA40-94FC-C5D8E9FA6848}" dt="2023-09-09T02:25:12.846" v="3302" actId="6264"/>
          <ac:spMkLst>
            <pc:docMk/>
            <pc:sldMk cId="3572797035" sldId="291"/>
            <ac:spMk id="16" creationId="{3FA7819B-5327-3FBC-7A8C-507B27FD4FD8}"/>
          </ac:spMkLst>
        </pc:spChg>
        <pc:spChg chg="add del mod">
          <ac:chgData name="A.MORIYAMA UREKA" userId="11b73b949d6476cb" providerId="LiveId" clId="{6393DBA0-5E73-DA40-94FC-C5D8E9FA6848}" dt="2023-09-09T02:07:11.936" v="3274" actId="6264"/>
          <ac:spMkLst>
            <pc:docMk/>
            <pc:sldMk cId="3572797035" sldId="291"/>
            <ac:spMk id="16" creationId="{E4C339BA-6586-13DC-2B9C-A221A70956F1}"/>
          </ac:spMkLst>
        </pc:spChg>
        <pc:spChg chg="add del mod">
          <ac:chgData name="A.MORIYAMA UREKA" userId="11b73b949d6476cb" providerId="LiveId" clId="{6393DBA0-5E73-DA40-94FC-C5D8E9FA6848}" dt="2023-09-09T02:07:11.936" v="3274" actId="6264"/>
          <ac:spMkLst>
            <pc:docMk/>
            <pc:sldMk cId="3572797035" sldId="291"/>
            <ac:spMk id="17" creationId="{05C948BD-9D00-7F10-4F1D-759374A36EC6}"/>
          </ac:spMkLst>
        </pc:spChg>
        <pc:spChg chg="add del mod">
          <ac:chgData name="A.MORIYAMA UREKA" userId="11b73b949d6476cb" providerId="LiveId" clId="{6393DBA0-5E73-DA40-94FC-C5D8E9FA6848}" dt="2023-09-09T02:25:12.846" v="3302" actId="6264"/>
          <ac:spMkLst>
            <pc:docMk/>
            <pc:sldMk cId="3572797035" sldId="291"/>
            <ac:spMk id="17" creationId="{8245BA07-7584-6940-FB7D-4B2E3ECAD1A4}"/>
          </ac:spMkLst>
        </pc:spChg>
        <pc:spChg chg="add del mod">
          <ac:chgData name="A.MORIYAMA UREKA" userId="11b73b949d6476cb" providerId="LiveId" clId="{6393DBA0-5E73-DA40-94FC-C5D8E9FA6848}" dt="2023-09-09T02:07:11.936" v="3274" actId="6264"/>
          <ac:spMkLst>
            <pc:docMk/>
            <pc:sldMk cId="3572797035" sldId="291"/>
            <ac:spMk id="18" creationId="{6CEBB7E8-E2C6-B8AA-484D-9BB4675475C9}"/>
          </ac:spMkLst>
        </pc:spChg>
        <pc:spChg chg="add del mod">
          <ac:chgData name="A.MORIYAMA UREKA" userId="11b73b949d6476cb" providerId="LiveId" clId="{6393DBA0-5E73-DA40-94FC-C5D8E9FA6848}" dt="2023-09-09T02:25:12.846" v="3302" actId="6264"/>
          <ac:spMkLst>
            <pc:docMk/>
            <pc:sldMk cId="3572797035" sldId="291"/>
            <ac:spMk id="18" creationId="{712BDA87-9DD1-C923-86B6-E89DB0ECB549}"/>
          </ac:spMkLst>
        </pc:spChg>
        <pc:spChg chg="add del mod">
          <ac:chgData name="A.MORIYAMA UREKA" userId="11b73b949d6476cb" providerId="LiveId" clId="{6393DBA0-5E73-DA40-94FC-C5D8E9FA6848}" dt="2023-09-09T02:07:11.936" v="3274" actId="6264"/>
          <ac:spMkLst>
            <pc:docMk/>
            <pc:sldMk cId="3572797035" sldId="291"/>
            <ac:spMk id="19" creationId="{6C94368A-01EA-3912-56D7-252E003AA88D}"/>
          </ac:spMkLst>
        </pc:spChg>
        <pc:spChg chg="add del mod">
          <ac:chgData name="A.MORIYAMA UREKA" userId="11b73b949d6476cb" providerId="LiveId" clId="{6393DBA0-5E73-DA40-94FC-C5D8E9FA6848}" dt="2023-09-09T02:25:12.846" v="3302" actId="6264"/>
          <ac:spMkLst>
            <pc:docMk/>
            <pc:sldMk cId="3572797035" sldId="291"/>
            <ac:spMk id="19" creationId="{7364DCED-A9EF-9127-065C-F2DFFA3A186A}"/>
          </ac:spMkLst>
        </pc:spChg>
        <pc:spChg chg="add del mod">
          <ac:chgData name="A.MORIYAMA UREKA" userId="11b73b949d6476cb" providerId="LiveId" clId="{6393DBA0-5E73-DA40-94FC-C5D8E9FA6848}" dt="2023-09-09T02:25:12.846" v="3302" actId="6264"/>
          <ac:spMkLst>
            <pc:docMk/>
            <pc:sldMk cId="3572797035" sldId="291"/>
            <ac:spMk id="20" creationId="{C6E40855-42B0-0AED-8C41-E99237B96A5C}"/>
          </ac:spMkLst>
        </pc:spChg>
        <pc:spChg chg="add del mod">
          <ac:chgData name="A.MORIYAMA UREKA" userId="11b73b949d6476cb" providerId="LiveId" clId="{6393DBA0-5E73-DA40-94FC-C5D8E9FA6848}" dt="2023-09-09T02:07:11.936" v="3274" actId="6264"/>
          <ac:spMkLst>
            <pc:docMk/>
            <pc:sldMk cId="3572797035" sldId="291"/>
            <ac:spMk id="20" creationId="{DE8BFE52-9E91-D01B-87CE-7C10527F8775}"/>
          </ac:spMkLst>
        </pc:spChg>
        <pc:spChg chg="add del mod">
          <ac:chgData name="A.MORIYAMA UREKA" userId="11b73b949d6476cb" providerId="LiveId" clId="{6393DBA0-5E73-DA40-94FC-C5D8E9FA6848}" dt="2023-09-09T02:07:11.936" v="3274" actId="6264"/>
          <ac:spMkLst>
            <pc:docMk/>
            <pc:sldMk cId="3572797035" sldId="291"/>
            <ac:spMk id="21" creationId="{34C5B04D-85FD-0DA3-F85D-FC9FD60A86ED}"/>
          </ac:spMkLst>
        </pc:spChg>
        <pc:spChg chg="add del mod">
          <ac:chgData name="A.MORIYAMA UREKA" userId="11b73b949d6476cb" providerId="LiveId" clId="{6393DBA0-5E73-DA40-94FC-C5D8E9FA6848}" dt="2023-09-09T02:25:12.846" v="3302" actId="6264"/>
          <ac:spMkLst>
            <pc:docMk/>
            <pc:sldMk cId="3572797035" sldId="291"/>
            <ac:spMk id="21" creationId="{CAC0991D-8E6A-BDBE-8BB8-8DD10082AD73}"/>
          </ac:spMkLst>
        </pc:spChg>
        <pc:spChg chg="add del mod">
          <ac:chgData name="A.MORIYAMA UREKA" userId="11b73b949d6476cb" providerId="LiveId" clId="{6393DBA0-5E73-DA40-94FC-C5D8E9FA6848}" dt="2023-09-09T02:07:11.936" v="3274" actId="6264"/>
          <ac:spMkLst>
            <pc:docMk/>
            <pc:sldMk cId="3572797035" sldId="291"/>
            <ac:spMk id="22" creationId="{3ED4FED0-C405-97F9-1688-C0F9D55CEC6A}"/>
          </ac:spMkLst>
        </pc:spChg>
        <pc:spChg chg="add del mod">
          <ac:chgData name="A.MORIYAMA UREKA" userId="11b73b949d6476cb" providerId="LiveId" clId="{6393DBA0-5E73-DA40-94FC-C5D8E9FA6848}" dt="2023-09-09T02:25:12.846" v="3302" actId="6264"/>
          <ac:spMkLst>
            <pc:docMk/>
            <pc:sldMk cId="3572797035" sldId="291"/>
            <ac:spMk id="22" creationId="{82F1DC79-EB5A-E296-2068-752DDDC59A7D}"/>
          </ac:spMkLst>
        </pc:spChg>
        <pc:spChg chg="add del mod">
          <ac:chgData name="A.MORIYAMA UREKA" userId="11b73b949d6476cb" providerId="LiveId" clId="{6393DBA0-5E73-DA40-94FC-C5D8E9FA6848}" dt="2023-09-09T02:25:12.846" v="3302" actId="6264"/>
          <ac:spMkLst>
            <pc:docMk/>
            <pc:sldMk cId="3572797035" sldId="291"/>
            <ac:spMk id="23" creationId="{67573EF4-BE57-1765-A618-08A2D53A2A8D}"/>
          </ac:spMkLst>
        </pc:spChg>
        <pc:spChg chg="add del mod">
          <ac:chgData name="A.MORIYAMA UREKA" userId="11b73b949d6476cb" providerId="LiveId" clId="{6393DBA0-5E73-DA40-94FC-C5D8E9FA6848}" dt="2023-09-09T02:07:11.936" v="3274" actId="6264"/>
          <ac:spMkLst>
            <pc:docMk/>
            <pc:sldMk cId="3572797035" sldId="291"/>
            <ac:spMk id="23" creationId="{FCB6810D-4F75-BA09-4C1F-2EA4E31D6351}"/>
          </ac:spMkLst>
        </pc:spChg>
        <pc:spChg chg="add mod ord">
          <ac:chgData name="A.MORIYAMA UREKA" userId="11b73b949d6476cb" providerId="LiveId" clId="{6393DBA0-5E73-DA40-94FC-C5D8E9FA6848}" dt="2023-09-11T05:49:32.104" v="5564" actId="6264"/>
          <ac:spMkLst>
            <pc:docMk/>
            <pc:sldMk cId="3572797035" sldId="291"/>
            <ac:spMk id="24" creationId="{050DBEF9-E2CF-F606-D4D4-D3E395B14F01}"/>
          </ac:spMkLst>
        </pc:spChg>
        <pc:spChg chg="add del mod">
          <ac:chgData name="A.MORIYAMA UREKA" userId="11b73b949d6476cb" providerId="LiveId" clId="{6393DBA0-5E73-DA40-94FC-C5D8E9FA6848}" dt="2023-09-09T02:07:11.936" v="3274" actId="6264"/>
          <ac:spMkLst>
            <pc:docMk/>
            <pc:sldMk cId="3572797035" sldId="291"/>
            <ac:spMk id="24" creationId="{850AB05B-526D-FCCD-67BD-0279E0DD0FF8}"/>
          </ac:spMkLst>
        </pc:spChg>
        <pc:spChg chg="add del mod">
          <ac:chgData name="A.MORIYAMA UREKA" userId="11b73b949d6476cb" providerId="LiveId" clId="{6393DBA0-5E73-DA40-94FC-C5D8E9FA6848}" dt="2023-09-09T02:07:11.936" v="3274" actId="6264"/>
          <ac:spMkLst>
            <pc:docMk/>
            <pc:sldMk cId="3572797035" sldId="291"/>
            <ac:spMk id="25" creationId="{6D63325F-1A40-0CBE-D50B-89F94CE55E03}"/>
          </ac:spMkLst>
        </pc:spChg>
        <pc:spChg chg="add del mod">
          <ac:chgData name="A.MORIYAMA UREKA" userId="11b73b949d6476cb" providerId="LiveId" clId="{6393DBA0-5E73-DA40-94FC-C5D8E9FA6848}" dt="2023-09-11T05:49:30.761" v="5563" actId="6264"/>
          <ac:spMkLst>
            <pc:docMk/>
            <pc:sldMk cId="3572797035" sldId="291"/>
            <ac:spMk id="25" creationId="{C021092B-7B69-2A81-A39D-D5D09A88390B}"/>
          </ac:spMkLst>
        </pc:spChg>
        <pc:spChg chg="add del mod">
          <ac:chgData name="A.MORIYAMA UREKA" userId="11b73b949d6476cb" providerId="LiveId" clId="{6393DBA0-5E73-DA40-94FC-C5D8E9FA6848}" dt="2023-09-11T05:49:30.761" v="5563" actId="6264"/>
          <ac:spMkLst>
            <pc:docMk/>
            <pc:sldMk cId="3572797035" sldId="291"/>
            <ac:spMk id="26" creationId="{1496C4F8-CA38-1996-696F-B9BD42D81F37}"/>
          </ac:spMkLst>
        </pc:spChg>
        <pc:spChg chg="add del mod">
          <ac:chgData name="A.MORIYAMA UREKA" userId="11b73b949d6476cb" providerId="LiveId" clId="{6393DBA0-5E73-DA40-94FC-C5D8E9FA6848}" dt="2023-09-11T05:49:30.761" v="5563" actId="6264"/>
          <ac:spMkLst>
            <pc:docMk/>
            <pc:sldMk cId="3572797035" sldId="291"/>
            <ac:spMk id="27" creationId="{AC58FE2E-6E67-F62D-007D-781FC47E64E0}"/>
          </ac:spMkLst>
        </pc:spChg>
        <pc:spChg chg="add del mod">
          <ac:chgData name="A.MORIYAMA UREKA" userId="11b73b949d6476cb" providerId="LiveId" clId="{6393DBA0-5E73-DA40-94FC-C5D8E9FA6848}" dt="2023-09-11T05:49:30.761" v="5563" actId="6264"/>
          <ac:spMkLst>
            <pc:docMk/>
            <pc:sldMk cId="3572797035" sldId="291"/>
            <ac:spMk id="28" creationId="{B9DB3CA7-20AA-CF21-C925-0ACDC5EE50A0}"/>
          </ac:spMkLst>
        </pc:spChg>
        <pc:spChg chg="add del mod">
          <ac:chgData name="A.MORIYAMA UREKA" userId="11b73b949d6476cb" providerId="LiveId" clId="{6393DBA0-5E73-DA40-94FC-C5D8E9FA6848}" dt="2023-09-11T05:49:30.761" v="5563" actId="6264"/>
          <ac:spMkLst>
            <pc:docMk/>
            <pc:sldMk cId="3572797035" sldId="291"/>
            <ac:spMk id="29" creationId="{7CE7B059-3586-69FA-7F20-221197FA0EC0}"/>
          </ac:spMkLst>
        </pc:spChg>
        <pc:spChg chg="add del mod">
          <ac:chgData name="A.MORIYAMA UREKA" userId="11b73b949d6476cb" providerId="LiveId" clId="{6393DBA0-5E73-DA40-94FC-C5D8E9FA6848}" dt="2023-09-11T05:49:30.761" v="5563" actId="6264"/>
          <ac:spMkLst>
            <pc:docMk/>
            <pc:sldMk cId="3572797035" sldId="291"/>
            <ac:spMk id="30" creationId="{FFB2BBB6-CEA4-ABF7-1B84-02B55088E50E}"/>
          </ac:spMkLst>
        </pc:spChg>
        <pc:spChg chg="add del mod">
          <ac:chgData name="A.MORIYAMA UREKA" userId="11b73b949d6476cb" providerId="LiveId" clId="{6393DBA0-5E73-DA40-94FC-C5D8E9FA6848}" dt="2023-09-11T05:49:30.761" v="5563" actId="6264"/>
          <ac:spMkLst>
            <pc:docMk/>
            <pc:sldMk cId="3572797035" sldId="291"/>
            <ac:spMk id="31" creationId="{5A0F822F-76D7-927E-5557-3E9B9B7DB4FD}"/>
          </ac:spMkLst>
        </pc:spChg>
        <pc:spChg chg="add del mod">
          <ac:chgData name="A.MORIYAMA UREKA" userId="11b73b949d6476cb" providerId="LiveId" clId="{6393DBA0-5E73-DA40-94FC-C5D8E9FA6848}" dt="2023-09-11T05:49:30.761" v="5563" actId="6264"/>
          <ac:spMkLst>
            <pc:docMk/>
            <pc:sldMk cId="3572797035" sldId="291"/>
            <ac:spMk id="32" creationId="{4024971C-3AA0-D71E-2FDB-5338547981D1}"/>
          </ac:spMkLst>
        </pc:spChg>
        <pc:spChg chg="add del mod">
          <ac:chgData name="A.MORIYAMA UREKA" userId="11b73b949d6476cb" providerId="LiveId" clId="{6393DBA0-5E73-DA40-94FC-C5D8E9FA6848}" dt="2023-09-11T05:49:30.761" v="5563" actId="6264"/>
          <ac:spMkLst>
            <pc:docMk/>
            <pc:sldMk cId="3572797035" sldId="291"/>
            <ac:spMk id="33" creationId="{9B69027A-2B67-26C2-CD2E-E305CEC186A9}"/>
          </ac:spMkLst>
        </pc:spChg>
        <pc:spChg chg="add del mod">
          <ac:chgData name="A.MORIYAMA UREKA" userId="11b73b949d6476cb" providerId="LiveId" clId="{6393DBA0-5E73-DA40-94FC-C5D8E9FA6848}" dt="2023-09-11T05:49:30.761" v="5563" actId="6264"/>
          <ac:spMkLst>
            <pc:docMk/>
            <pc:sldMk cId="3572797035" sldId="291"/>
            <ac:spMk id="34" creationId="{371FF5D4-64C1-9511-19AD-31E732050849}"/>
          </ac:spMkLst>
        </pc:spChg>
        <pc:spChg chg="add del mod">
          <ac:chgData name="A.MORIYAMA UREKA" userId="11b73b949d6476cb" providerId="LiveId" clId="{6393DBA0-5E73-DA40-94FC-C5D8E9FA6848}" dt="2023-09-11T05:49:30.761" v="5563" actId="6264"/>
          <ac:spMkLst>
            <pc:docMk/>
            <pc:sldMk cId="3572797035" sldId="291"/>
            <ac:spMk id="35" creationId="{DCEEF977-30FE-1DF6-72E5-BB20ECD306CB}"/>
          </ac:spMkLst>
        </pc:spChg>
        <pc:spChg chg="add del mod">
          <ac:chgData name="A.MORIYAMA UREKA" userId="11b73b949d6476cb" providerId="LiveId" clId="{6393DBA0-5E73-DA40-94FC-C5D8E9FA6848}" dt="2023-09-11T05:49:32.104" v="5564" actId="6264"/>
          <ac:spMkLst>
            <pc:docMk/>
            <pc:sldMk cId="3572797035" sldId="291"/>
            <ac:spMk id="36" creationId="{FD184B68-182B-8E65-B2B0-B487EFE3DE5A}"/>
          </ac:spMkLst>
        </pc:spChg>
        <pc:spChg chg="add del mod">
          <ac:chgData name="A.MORIYAMA UREKA" userId="11b73b949d6476cb" providerId="LiveId" clId="{6393DBA0-5E73-DA40-94FC-C5D8E9FA6848}" dt="2023-09-11T05:49:32.104" v="5564" actId="6264"/>
          <ac:spMkLst>
            <pc:docMk/>
            <pc:sldMk cId="3572797035" sldId="291"/>
            <ac:spMk id="37" creationId="{B17B2EF7-52B9-9E6E-2496-F9B6FC9BEDBF}"/>
          </ac:spMkLst>
        </pc:spChg>
        <pc:spChg chg="add del mod">
          <ac:chgData name="A.MORIYAMA UREKA" userId="11b73b949d6476cb" providerId="LiveId" clId="{6393DBA0-5E73-DA40-94FC-C5D8E9FA6848}" dt="2023-09-11T05:49:32.104" v="5564" actId="6264"/>
          <ac:spMkLst>
            <pc:docMk/>
            <pc:sldMk cId="3572797035" sldId="291"/>
            <ac:spMk id="38" creationId="{2E8F1F4A-0DCD-0A6C-286E-D40F307AF35B}"/>
          </ac:spMkLst>
        </pc:spChg>
        <pc:spChg chg="add del mod">
          <ac:chgData name="A.MORIYAMA UREKA" userId="11b73b949d6476cb" providerId="LiveId" clId="{6393DBA0-5E73-DA40-94FC-C5D8E9FA6848}" dt="2023-09-11T05:49:32.104" v="5564" actId="6264"/>
          <ac:spMkLst>
            <pc:docMk/>
            <pc:sldMk cId="3572797035" sldId="291"/>
            <ac:spMk id="39" creationId="{CB74FE5A-72E4-72CD-91E6-17B14C16F23E}"/>
          </ac:spMkLst>
        </pc:spChg>
        <pc:spChg chg="add del mod">
          <ac:chgData name="A.MORIYAMA UREKA" userId="11b73b949d6476cb" providerId="LiveId" clId="{6393DBA0-5E73-DA40-94FC-C5D8E9FA6848}" dt="2023-09-11T05:49:32.104" v="5564" actId="6264"/>
          <ac:spMkLst>
            <pc:docMk/>
            <pc:sldMk cId="3572797035" sldId="291"/>
            <ac:spMk id="40" creationId="{4D453711-C435-6882-7B65-794D55912FB5}"/>
          </ac:spMkLst>
        </pc:spChg>
        <pc:spChg chg="add del mod">
          <ac:chgData name="A.MORIYAMA UREKA" userId="11b73b949d6476cb" providerId="LiveId" clId="{6393DBA0-5E73-DA40-94FC-C5D8E9FA6848}" dt="2023-09-11T05:49:32.104" v="5564" actId="6264"/>
          <ac:spMkLst>
            <pc:docMk/>
            <pc:sldMk cId="3572797035" sldId="291"/>
            <ac:spMk id="41" creationId="{C1875374-FC47-F8DD-6B5A-83D0D5024651}"/>
          </ac:spMkLst>
        </pc:spChg>
        <pc:spChg chg="add del mod">
          <ac:chgData name="A.MORIYAMA UREKA" userId="11b73b949d6476cb" providerId="LiveId" clId="{6393DBA0-5E73-DA40-94FC-C5D8E9FA6848}" dt="2023-09-11T05:49:32.104" v="5564" actId="6264"/>
          <ac:spMkLst>
            <pc:docMk/>
            <pc:sldMk cId="3572797035" sldId="291"/>
            <ac:spMk id="42" creationId="{3CFD4757-CEE6-FC08-550D-5CCA0094FD2C}"/>
          </ac:spMkLst>
        </pc:spChg>
        <pc:spChg chg="add del mod">
          <ac:chgData name="A.MORIYAMA UREKA" userId="11b73b949d6476cb" providerId="LiveId" clId="{6393DBA0-5E73-DA40-94FC-C5D8E9FA6848}" dt="2023-09-11T05:49:32.104" v="5564" actId="6264"/>
          <ac:spMkLst>
            <pc:docMk/>
            <pc:sldMk cId="3572797035" sldId="291"/>
            <ac:spMk id="43" creationId="{0ADB6225-B05B-8381-BAF9-86A78AE0B396}"/>
          </ac:spMkLst>
        </pc:spChg>
        <pc:spChg chg="add del mod">
          <ac:chgData name="A.MORIYAMA UREKA" userId="11b73b949d6476cb" providerId="LiveId" clId="{6393DBA0-5E73-DA40-94FC-C5D8E9FA6848}" dt="2023-09-11T05:49:32.104" v="5564" actId="6264"/>
          <ac:spMkLst>
            <pc:docMk/>
            <pc:sldMk cId="3572797035" sldId="291"/>
            <ac:spMk id="44" creationId="{C803CDBF-665D-7192-5902-5B297BD0F6BF}"/>
          </ac:spMkLst>
        </pc:spChg>
        <pc:spChg chg="add del mod">
          <ac:chgData name="A.MORIYAMA UREKA" userId="11b73b949d6476cb" providerId="LiveId" clId="{6393DBA0-5E73-DA40-94FC-C5D8E9FA6848}" dt="2023-09-11T05:49:32.104" v="5564" actId="6264"/>
          <ac:spMkLst>
            <pc:docMk/>
            <pc:sldMk cId="3572797035" sldId="291"/>
            <ac:spMk id="45" creationId="{EFE0250E-3BD2-4AB1-20FE-2BA39A4E1C65}"/>
          </ac:spMkLst>
        </pc:spChg>
        <pc:spChg chg="add del mod">
          <ac:chgData name="A.MORIYAMA UREKA" userId="11b73b949d6476cb" providerId="LiveId" clId="{6393DBA0-5E73-DA40-94FC-C5D8E9FA6848}" dt="2023-09-11T05:49:32.104" v="5564" actId="6264"/>
          <ac:spMkLst>
            <pc:docMk/>
            <pc:sldMk cId="3572797035" sldId="291"/>
            <ac:spMk id="46" creationId="{0EC4402A-A1F1-73C0-5557-61569C21A6C3}"/>
          </ac:spMkLst>
        </pc:spChg>
        <pc:spChg chg="mod ord">
          <ac:chgData name="A.MORIYAMA UREKA" userId="11b73b949d6476cb" providerId="LiveId" clId="{6393DBA0-5E73-DA40-94FC-C5D8E9FA6848}" dt="2023-09-15T06:15:25.977" v="10378" actId="20577"/>
          <ac:spMkLst>
            <pc:docMk/>
            <pc:sldMk cId="3572797035" sldId="291"/>
            <ac:spMk id="55" creationId="{86DA85EA-87AB-8CD0-02CA-B7824538C49C}"/>
          </ac:spMkLst>
        </pc:spChg>
        <pc:spChg chg="mod ord">
          <ac:chgData name="A.MORIYAMA UREKA" userId="11b73b949d6476cb" providerId="LiveId" clId="{6393DBA0-5E73-DA40-94FC-C5D8E9FA6848}" dt="2023-09-11T05:49:32.104" v="5564" actId="6264"/>
          <ac:spMkLst>
            <pc:docMk/>
            <pc:sldMk cId="3572797035" sldId="291"/>
            <ac:spMk id="56" creationId="{95E9177D-85E6-7743-B6C0-4E152C8057DE}"/>
          </ac:spMkLst>
        </pc:spChg>
        <pc:spChg chg="mod ord">
          <ac:chgData name="A.MORIYAMA UREKA" userId="11b73b949d6476cb" providerId="LiveId" clId="{6393DBA0-5E73-DA40-94FC-C5D8E9FA6848}" dt="2023-09-11T05:49:32.104" v="5564" actId="6264"/>
          <ac:spMkLst>
            <pc:docMk/>
            <pc:sldMk cId="3572797035" sldId="291"/>
            <ac:spMk id="57" creationId="{2B8B226F-A74B-5146-86A8-9EECA6F75D07}"/>
          </ac:spMkLst>
        </pc:spChg>
        <pc:spChg chg="mod ord">
          <ac:chgData name="A.MORIYAMA UREKA" userId="11b73b949d6476cb" providerId="LiveId" clId="{6393DBA0-5E73-DA40-94FC-C5D8E9FA6848}" dt="2023-09-11T05:49:32.104" v="5564" actId="6264"/>
          <ac:spMkLst>
            <pc:docMk/>
            <pc:sldMk cId="3572797035" sldId="291"/>
            <ac:spMk id="58" creationId="{225467BD-2778-3261-7A03-55E273D2C3F0}"/>
          </ac:spMkLst>
        </pc:spChg>
        <pc:spChg chg="mod ord">
          <ac:chgData name="A.MORIYAMA UREKA" userId="11b73b949d6476cb" providerId="LiveId" clId="{6393DBA0-5E73-DA40-94FC-C5D8E9FA6848}" dt="2023-09-11T05:49:32.104" v="5564" actId="6264"/>
          <ac:spMkLst>
            <pc:docMk/>
            <pc:sldMk cId="3572797035" sldId="291"/>
            <ac:spMk id="59" creationId="{96B6AF45-2EE3-550F-5A15-98D718C98694}"/>
          </ac:spMkLst>
        </pc:spChg>
        <pc:spChg chg="mod ord">
          <ac:chgData name="A.MORIYAMA UREKA" userId="11b73b949d6476cb" providerId="LiveId" clId="{6393DBA0-5E73-DA40-94FC-C5D8E9FA6848}" dt="2023-09-11T05:49:32.104" v="5564" actId="6264"/>
          <ac:spMkLst>
            <pc:docMk/>
            <pc:sldMk cId="3572797035" sldId="291"/>
            <ac:spMk id="60" creationId="{F48C0C56-D10E-F4C8-CECD-AA38149ADF6E}"/>
          </ac:spMkLst>
        </pc:spChg>
        <pc:spChg chg="mod ord">
          <ac:chgData name="A.MORIYAMA UREKA" userId="11b73b949d6476cb" providerId="LiveId" clId="{6393DBA0-5E73-DA40-94FC-C5D8E9FA6848}" dt="2023-09-11T05:49:32.104" v="5564" actId="6264"/>
          <ac:spMkLst>
            <pc:docMk/>
            <pc:sldMk cId="3572797035" sldId="291"/>
            <ac:spMk id="61" creationId="{6DC14839-2BEA-207C-A142-7427A151C63D}"/>
          </ac:spMkLst>
        </pc:spChg>
        <pc:spChg chg="mod ord">
          <ac:chgData name="A.MORIYAMA UREKA" userId="11b73b949d6476cb" providerId="LiveId" clId="{6393DBA0-5E73-DA40-94FC-C5D8E9FA6848}" dt="2023-09-11T05:49:32.104" v="5564" actId="6264"/>
          <ac:spMkLst>
            <pc:docMk/>
            <pc:sldMk cId="3572797035" sldId="291"/>
            <ac:spMk id="62" creationId="{B3E3D02A-C87B-DF78-F685-842C8AABD88F}"/>
          </ac:spMkLst>
        </pc:spChg>
      </pc:sldChg>
      <pc:sldChg chg="addSp delSp modSp mod chgLayout">
        <pc:chgData name="A.MORIYAMA UREKA" userId="11b73b949d6476cb" providerId="LiveId" clId="{6393DBA0-5E73-DA40-94FC-C5D8E9FA6848}" dt="2023-09-11T05:49:32.104" v="5564" actId="6264"/>
        <pc:sldMkLst>
          <pc:docMk/>
          <pc:sldMk cId="1518263250" sldId="292"/>
        </pc:sldMkLst>
        <pc:spChg chg="mod ord">
          <ac:chgData name="A.MORIYAMA UREKA" userId="11b73b949d6476cb" providerId="LiveId" clId="{6393DBA0-5E73-DA40-94FC-C5D8E9FA6848}" dt="2023-09-11T05:49:32.104" v="5564" actId="6264"/>
          <ac:spMkLst>
            <pc:docMk/>
            <pc:sldMk cId="1518263250" sldId="292"/>
            <ac:spMk id="2" creationId="{D1EF7EBB-F939-EB60-26E6-F0975129AACE}"/>
          </ac:spMkLst>
        </pc:spChg>
        <pc:spChg chg="mod ord">
          <ac:chgData name="A.MORIYAMA UREKA" userId="11b73b949d6476cb" providerId="LiveId" clId="{6393DBA0-5E73-DA40-94FC-C5D8E9FA6848}" dt="2023-09-11T05:49:32.104" v="5564" actId="6264"/>
          <ac:spMkLst>
            <pc:docMk/>
            <pc:sldMk cId="1518263250" sldId="292"/>
            <ac:spMk id="3" creationId="{5B134AAE-3855-1F5C-C1AB-1F4D86C8C0B5}"/>
          </ac:spMkLst>
        </pc:spChg>
        <pc:spChg chg="add del mod">
          <ac:chgData name="A.MORIYAMA UREKA" userId="11b73b949d6476cb" providerId="LiveId" clId="{6393DBA0-5E73-DA40-94FC-C5D8E9FA6848}" dt="2023-09-09T02:25:11.922" v="3301" actId="6264"/>
          <ac:spMkLst>
            <pc:docMk/>
            <pc:sldMk cId="1518263250" sldId="292"/>
            <ac:spMk id="4" creationId="{DE0AA339-D7C1-0A5A-300B-D6635C0E5BD0}"/>
          </ac:spMkLst>
        </pc:spChg>
        <pc:spChg chg="add del mod">
          <ac:chgData name="A.MORIYAMA UREKA" userId="11b73b949d6476cb" providerId="LiveId" clId="{6393DBA0-5E73-DA40-94FC-C5D8E9FA6848}" dt="2023-09-09T02:06:44.641" v="3272" actId="6264"/>
          <ac:spMkLst>
            <pc:docMk/>
            <pc:sldMk cId="1518263250" sldId="292"/>
            <ac:spMk id="4" creationId="{EB470D23-174B-E53A-725C-4AF320D5DCB0}"/>
          </ac:spMkLst>
        </pc:spChg>
        <pc:spChg chg="add del mod">
          <ac:chgData name="A.MORIYAMA UREKA" userId="11b73b949d6476cb" providerId="LiveId" clId="{6393DBA0-5E73-DA40-94FC-C5D8E9FA6848}" dt="2023-09-09T02:25:11.922" v="3301" actId="6264"/>
          <ac:spMkLst>
            <pc:docMk/>
            <pc:sldMk cId="1518263250" sldId="292"/>
            <ac:spMk id="5" creationId="{2592D653-D33B-C865-13C9-8EC0DA7A0449}"/>
          </ac:spMkLst>
        </pc:spChg>
        <pc:spChg chg="del">
          <ac:chgData name="A.MORIYAMA UREKA" userId="11b73b949d6476cb" providerId="LiveId" clId="{6393DBA0-5E73-DA40-94FC-C5D8E9FA6848}" dt="2023-09-09T02:05:24.581" v="3251" actId="478"/>
          <ac:spMkLst>
            <pc:docMk/>
            <pc:sldMk cId="1518263250" sldId="292"/>
            <ac:spMk id="5" creationId="{37448D1F-5582-C893-AE85-AF7501654F79}"/>
          </ac:spMkLst>
        </pc:spChg>
        <pc:spChg chg="add del mod">
          <ac:chgData name="A.MORIYAMA UREKA" userId="11b73b949d6476cb" providerId="LiveId" clId="{6393DBA0-5E73-DA40-94FC-C5D8E9FA6848}" dt="2023-09-09T02:25:11.922" v="3301" actId="6264"/>
          <ac:spMkLst>
            <pc:docMk/>
            <pc:sldMk cId="1518263250" sldId="292"/>
            <ac:spMk id="6" creationId="{31108595-935B-512D-C36D-48D431FFC1EB}"/>
          </ac:spMkLst>
        </pc:spChg>
        <pc:spChg chg="del">
          <ac:chgData name="A.MORIYAMA UREKA" userId="11b73b949d6476cb" providerId="LiveId" clId="{6393DBA0-5E73-DA40-94FC-C5D8E9FA6848}" dt="2023-09-09T02:05:24.581" v="3251" actId="478"/>
          <ac:spMkLst>
            <pc:docMk/>
            <pc:sldMk cId="1518263250" sldId="292"/>
            <ac:spMk id="6" creationId="{7EAF35A1-C3F4-1244-F682-6E6B111E35D1}"/>
          </ac:spMkLst>
        </pc:spChg>
        <pc:spChg chg="add del mod">
          <ac:chgData name="A.MORIYAMA UREKA" userId="11b73b949d6476cb" providerId="LiveId" clId="{6393DBA0-5E73-DA40-94FC-C5D8E9FA6848}" dt="2023-09-09T02:06:44.641" v="3272" actId="6264"/>
          <ac:spMkLst>
            <pc:docMk/>
            <pc:sldMk cId="1518263250" sldId="292"/>
            <ac:spMk id="7" creationId="{0A546311-332A-D7C6-AFD1-11F9CE1D7917}"/>
          </ac:spMkLst>
        </pc:spChg>
        <pc:spChg chg="add del mod">
          <ac:chgData name="A.MORIYAMA UREKA" userId="11b73b949d6476cb" providerId="LiveId" clId="{6393DBA0-5E73-DA40-94FC-C5D8E9FA6848}" dt="2023-09-09T02:25:11.922" v="3301" actId="6264"/>
          <ac:spMkLst>
            <pc:docMk/>
            <pc:sldMk cId="1518263250" sldId="292"/>
            <ac:spMk id="7" creationId="{82A981E5-B52F-329E-65FB-74DFB7DD5850}"/>
          </ac:spMkLst>
        </pc:spChg>
        <pc:spChg chg="add del mod">
          <ac:chgData name="A.MORIYAMA UREKA" userId="11b73b949d6476cb" providerId="LiveId" clId="{6393DBA0-5E73-DA40-94FC-C5D8E9FA6848}" dt="2023-09-09T02:25:11.922" v="3301" actId="6264"/>
          <ac:spMkLst>
            <pc:docMk/>
            <pc:sldMk cId="1518263250" sldId="292"/>
            <ac:spMk id="8" creationId="{1D7EC7C4-C1EA-0CA1-5481-74F3FD5BD814}"/>
          </ac:spMkLst>
        </pc:spChg>
        <pc:spChg chg="add del mod">
          <ac:chgData name="A.MORIYAMA UREKA" userId="11b73b949d6476cb" providerId="LiveId" clId="{6393DBA0-5E73-DA40-94FC-C5D8E9FA6848}" dt="2023-09-09T02:06:44.641" v="3272" actId="6264"/>
          <ac:spMkLst>
            <pc:docMk/>
            <pc:sldMk cId="1518263250" sldId="292"/>
            <ac:spMk id="8" creationId="{FD04D82D-E938-10B8-2776-93995362A1DF}"/>
          </ac:spMkLst>
        </pc:spChg>
        <pc:spChg chg="add del mod">
          <ac:chgData name="A.MORIYAMA UREKA" userId="11b73b949d6476cb" providerId="LiveId" clId="{6393DBA0-5E73-DA40-94FC-C5D8E9FA6848}" dt="2023-09-09T02:25:11.922" v="3301" actId="6264"/>
          <ac:spMkLst>
            <pc:docMk/>
            <pc:sldMk cId="1518263250" sldId="292"/>
            <ac:spMk id="9" creationId="{07F77106-DC49-77EA-7DB7-8DDBEFFBA698}"/>
          </ac:spMkLst>
        </pc:spChg>
        <pc:spChg chg="add del mod">
          <ac:chgData name="A.MORIYAMA UREKA" userId="11b73b949d6476cb" providerId="LiveId" clId="{6393DBA0-5E73-DA40-94FC-C5D8E9FA6848}" dt="2023-09-09T02:06:44.641" v="3272" actId="6264"/>
          <ac:spMkLst>
            <pc:docMk/>
            <pc:sldMk cId="1518263250" sldId="292"/>
            <ac:spMk id="9" creationId="{6850A30D-080C-C5B8-1FFC-8F1B50E5192A}"/>
          </ac:spMkLst>
        </pc:spChg>
        <pc:spChg chg="add del mod">
          <ac:chgData name="A.MORIYAMA UREKA" userId="11b73b949d6476cb" providerId="LiveId" clId="{6393DBA0-5E73-DA40-94FC-C5D8E9FA6848}" dt="2023-09-09T02:25:11.922" v="3301" actId="6264"/>
          <ac:spMkLst>
            <pc:docMk/>
            <pc:sldMk cId="1518263250" sldId="292"/>
            <ac:spMk id="10" creationId="{AF7C12D5-1824-742B-1E5A-09ABC9BD8C85}"/>
          </ac:spMkLst>
        </pc:spChg>
        <pc:spChg chg="add del mod">
          <ac:chgData name="A.MORIYAMA UREKA" userId="11b73b949d6476cb" providerId="LiveId" clId="{6393DBA0-5E73-DA40-94FC-C5D8E9FA6848}" dt="2023-09-09T02:06:44.641" v="3272" actId="6264"/>
          <ac:spMkLst>
            <pc:docMk/>
            <pc:sldMk cId="1518263250" sldId="292"/>
            <ac:spMk id="10" creationId="{D4FCFEE3-6C3C-D3AF-0BCE-C9AED29816C8}"/>
          </ac:spMkLst>
        </pc:spChg>
        <pc:spChg chg="add del mod">
          <ac:chgData name="A.MORIYAMA UREKA" userId="11b73b949d6476cb" providerId="LiveId" clId="{6393DBA0-5E73-DA40-94FC-C5D8E9FA6848}" dt="2023-09-09T02:06:44.641" v="3272" actId="6264"/>
          <ac:spMkLst>
            <pc:docMk/>
            <pc:sldMk cId="1518263250" sldId="292"/>
            <ac:spMk id="11" creationId="{27D3EA45-E1E2-0E56-1A9B-0E0F29306113}"/>
          </ac:spMkLst>
        </pc:spChg>
        <pc:spChg chg="add del mod">
          <ac:chgData name="A.MORIYAMA UREKA" userId="11b73b949d6476cb" providerId="LiveId" clId="{6393DBA0-5E73-DA40-94FC-C5D8E9FA6848}" dt="2023-09-09T02:25:11.922" v="3301" actId="6264"/>
          <ac:spMkLst>
            <pc:docMk/>
            <pc:sldMk cId="1518263250" sldId="292"/>
            <ac:spMk id="11" creationId="{74F5532C-788A-45AF-705C-B1569F74343F}"/>
          </ac:spMkLst>
        </pc:spChg>
        <pc:spChg chg="add del mod">
          <ac:chgData name="A.MORIYAMA UREKA" userId="11b73b949d6476cb" providerId="LiveId" clId="{6393DBA0-5E73-DA40-94FC-C5D8E9FA6848}" dt="2023-09-09T02:25:11.922" v="3301" actId="6264"/>
          <ac:spMkLst>
            <pc:docMk/>
            <pc:sldMk cId="1518263250" sldId="292"/>
            <ac:spMk id="12" creationId="{33439070-8577-4259-E6FF-5C6869EE916B}"/>
          </ac:spMkLst>
        </pc:spChg>
        <pc:spChg chg="add del mod">
          <ac:chgData name="A.MORIYAMA UREKA" userId="11b73b949d6476cb" providerId="LiveId" clId="{6393DBA0-5E73-DA40-94FC-C5D8E9FA6848}" dt="2023-09-09T02:06:44.641" v="3272" actId="6264"/>
          <ac:spMkLst>
            <pc:docMk/>
            <pc:sldMk cId="1518263250" sldId="292"/>
            <ac:spMk id="12" creationId="{91767C5A-F8AD-8F5C-5A39-3235C4066FE0}"/>
          </ac:spMkLst>
        </pc:spChg>
        <pc:spChg chg="add del mod">
          <ac:chgData name="A.MORIYAMA UREKA" userId="11b73b949d6476cb" providerId="LiveId" clId="{6393DBA0-5E73-DA40-94FC-C5D8E9FA6848}" dt="2023-09-09T02:06:44.641" v="3272" actId="6264"/>
          <ac:spMkLst>
            <pc:docMk/>
            <pc:sldMk cId="1518263250" sldId="292"/>
            <ac:spMk id="13" creationId="{A8450DC2-ABA2-FEDD-9884-E109F1D10879}"/>
          </ac:spMkLst>
        </pc:spChg>
        <pc:spChg chg="add del mod">
          <ac:chgData name="A.MORIYAMA UREKA" userId="11b73b949d6476cb" providerId="LiveId" clId="{6393DBA0-5E73-DA40-94FC-C5D8E9FA6848}" dt="2023-09-09T02:25:11.922" v="3301" actId="6264"/>
          <ac:spMkLst>
            <pc:docMk/>
            <pc:sldMk cId="1518263250" sldId="292"/>
            <ac:spMk id="13" creationId="{BEB16BF2-2DE6-444D-F4B9-12E020AB2A4B}"/>
          </ac:spMkLst>
        </pc:spChg>
        <pc:spChg chg="add del mod">
          <ac:chgData name="A.MORIYAMA UREKA" userId="11b73b949d6476cb" providerId="LiveId" clId="{6393DBA0-5E73-DA40-94FC-C5D8E9FA6848}" dt="2023-09-09T02:06:44.641" v="3272" actId="6264"/>
          <ac:spMkLst>
            <pc:docMk/>
            <pc:sldMk cId="1518263250" sldId="292"/>
            <ac:spMk id="14" creationId="{0663D9B9-597C-477F-3D2F-871A861A5210}"/>
          </ac:spMkLst>
        </pc:spChg>
        <pc:spChg chg="add del mod">
          <ac:chgData name="A.MORIYAMA UREKA" userId="11b73b949d6476cb" providerId="LiveId" clId="{6393DBA0-5E73-DA40-94FC-C5D8E9FA6848}" dt="2023-09-09T02:25:12.846" v="3302" actId="6264"/>
          <ac:spMkLst>
            <pc:docMk/>
            <pc:sldMk cId="1518263250" sldId="292"/>
            <ac:spMk id="14" creationId="{0CDFB5F6-E6EE-33C9-CD5C-EA256C83A9D1}"/>
          </ac:spMkLst>
        </pc:spChg>
        <pc:spChg chg="add del mod">
          <ac:chgData name="A.MORIYAMA UREKA" userId="11b73b949d6476cb" providerId="LiveId" clId="{6393DBA0-5E73-DA40-94FC-C5D8E9FA6848}" dt="2023-09-09T02:25:12.846" v="3302" actId="6264"/>
          <ac:spMkLst>
            <pc:docMk/>
            <pc:sldMk cId="1518263250" sldId="292"/>
            <ac:spMk id="15" creationId="{9A9ABFCA-D22A-4C62-8622-F929A8B0FE23}"/>
          </ac:spMkLst>
        </pc:spChg>
        <pc:spChg chg="add del mod">
          <ac:chgData name="A.MORIYAMA UREKA" userId="11b73b949d6476cb" providerId="LiveId" clId="{6393DBA0-5E73-DA40-94FC-C5D8E9FA6848}" dt="2023-09-09T02:06:44.641" v="3272" actId="6264"/>
          <ac:spMkLst>
            <pc:docMk/>
            <pc:sldMk cId="1518263250" sldId="292"/>
            <ac:spMk id="15" creationId="{CCB6CA4E-58EC-3249-9D4C-9679A686AD65}"/>
          </ac:spMkLst>
        </pc:spChg>
        <pc:spChg chg="add del mod">
          <ac:chgData name="A.MORIYAMA UREKA" userId="11b73b949d6476cb" providerId="LiveId" clId="{6393DBA0-5E73-DA40-94FC-C5D8E9FA6848}" dt="2023-09-09T02:07:11.936" v="3274" actId="6264"/>
          <ac:spMkLst>
            <pc:docMk/>
            <pc:sldMk cId="1518263250" sldId="292"/>
            <ac:spMk id="16" creationId="{2FCB54FE-350F-738C-08FB-F08DC067A125}"/>
          </ac:spMkLst>
        </pc:spChg>
        <pc:spChg chg="add del mod">
          <ac:chgData name="A.MORIYAMA UREKA" userId="11b73b949d6476cb" providerId="LiveId" clId="{6393DBA0-5E73-DA40-94FC-C5D8E9FA6848}" dt="2023-09-09T02:25:12.846" v="3302" actId="6264"/>
          <ac:spMkLst>
            <pc:docMk/>
            <pc:sldMk cId="1518263250" sldId="292"/>
            <ac:spMk id="16" creationId="{CD28B02C-DFF8-4894-36B3-6BDD40A6E2A5}"/>
          </ac:spMkLst>
        </pc:spChg>
        <pc:spChg chg="add del mod">
          <ac:chgData name="A.MORIYAMA UREKA" userId="11b73b949d6476cb" providerId="LiveId" clId="{6393DBA0-5E73-DA40-94FC-C5D8E9FA6848}" dt="2023-09-09T02:25:12.846" v="3302" actId="6264"/>
          <ac:spMkLst>
            <pc:docMk/>
            <pc:sldMk cId="1518263250" sldId="292"/>
            <ac:spMk id="17" creationId="{D20E80C5-24BC-C642-F224-9E31D8ABB462}"/>
          </ac:spMkLst>
        </pc:spChg>
        <pc:spChg chg="add del mod">
          <ac:chgData name="A.MORIYAMA UREKA" userId="11b73b949d6476cb" providerId="LiveId" clId="{6393DBA0-5E73-DA40-94FC-C5D8E9FA6848}" dt="2023-09-09T02:07:11.936" v="3274" actId="6264"/>
          <ac:spMkLst>
            <pc:docMk/>
            <pc:sldMk cId="1518263250" sldId="292"/>
            <ac:spMk id="17" creationId="{F3E53E9F-7E29-20E5-3600-C9E9F90E22B4}"/>
          </ac:spMkLst>
        </pc:spChg>
        <pc:spChg chg="add del mod">
          <ac:chgData name="A.MORIYAMA UREKA" userId="11b73b949d6476cb" providerId="LiveId" clId="{6393DBA0-5E73-DA40-94FC-C5D8E9FA6848}" dt="2023-09-09T02:25:12.846" v="3302" actId="6264"/>
          <ac:spMkLst>
            <pc:docMk/>
            <pc:sldMk cId="1518263250" sldId="292"/>
            <ac:spMk id="18" creationId="{170384F1-89BA-4B24-8B41-92E43D844EE5}"/>
          </ac:spMkLst>
        </pc:spChg>
        <pc:spChg chg="add del mod">
          <ac:chgData name="A.MORIYAMA UREKA" userId="11b73b949d6476cb" providerId="LiveId" clId="{6393DBA0-5E73-DA40-94FC-C5D8E9FA6848}" dt="2023-09-09T02:07:11.936" v="3274" actId="6264"/>
          <ac:spMkLst>
            <pc:docMk/>
            <pc:sldMk cId="1518263250" sldId="292"/>
            <ac:spMk id="18" creationId="{504F1FB8-37C0-F2C9-2FE3-E039592940F3}"/>
          </ac:spMkLst>
        </pc:spChg>
        <pc:spChg chg="add del mod">
          <ac:chgData name="A.MORIYAMA UREKA" userId="11b73b949d6476cb" providerId="LiveId" clId="{6393DBA0-5E73-DA40-94FC-C5D8E9FA6848}" dt="2023-09-09T02:07:11.936" v="3274" actId="6264"/>
          <ac:spMkLst>
            <pc:docMk/>
            <pc:sldMk cId="1518263250" sldId="292"/>
            <ac:spMk id="19" creationId="{99446F6F-24EF-F613-AD09-CD20CDC3F600}"/>
          </ac:spMkLst>
        </pc:spChg>
        <pc:spChg chg="add del mod">
          <ac:chgData name="A.MORIYAMA UREKA" userId="11b73b949d6476cb" providerId="LiveId" clId="{6393DBA0-5E73-DA40-94FC-C5D8E9FA6848}" dt="2023-09-09T02:25:12.846" v="3302" actId="6264"/>
          <ac:spMkLst>
            <pc:docMk/>
            <pc:sldMk cId="1518263250" sldId="292"/>
            <ac:spMk id="19" creationId="{E4B83DC9-BB9A-504B-C429-CBDCFEC37C14}"/>
          </ac:spMkLst>
        </pc:spChg>
        <pc:spChg chg="add del mod">
          <ac:chgData name="A.MORIYAMA UREKA" userId="11b73b949d6476cb" providerId="LiveId" clId="{6393DBA0-5E73-DA40-94FC-C5D8E9FA6848}" dt="2023-09-09T02:07:11.936" v="3274" actId="6264"/>
          <ac:spMkLst>
            <pc:docMk/>
            <pc:sldMk cId="1518263250" sldId="292"/>
            <ac:spMk id="20" creationId="{F2EB5D72-1AA6-E92F-200A-7F8257B1471E}"/>
          </ac:spMkLst>
        </pc:spChg>
        <pc:spChg chg="add del mod">
          <ac:chgData name="A.MORIYAMA UREKA" userId="11b73b949d6476cb" providerId="LiveId" clId="{6393DBA0-5E73-DA40-94FC-C5D8E9FA6848}" dt="2023-09-09T02:25:12.846" v="3302" actId="6264"/>
          <ac:spMkLst>
            <pc:docMk/>
            <pc:sldMk cId="1518263250" sldId="292"/>
            <ac:spMk id="20" creationId="{FA0CE4FB-A4CA-1587-8B0A-DC5981056E6B}"/>
          </ac:spMkLst>
        </pc:spChg>
        <pc:spChg chg="add del mod">
          <ac:chgData name="A.MORIYAMA UREKA" userId="11b73b949d6476cb" providerId="LiveId" clId="{6393DBA0-5E73-DA40-94FC-C5D8E9FA6848}" dt="2023-09-09T02:25:12.846" v="3302" actId="6264"/>
          <ac:spMkLst>
            <pc:docMk/>
            <pc:sldMk cId="1518263250" sldId="292"/>
            <ac:spMk id="21" creationId="{E798340C-FC5D-0AD9-343B-CEAF22824813}"/>
          </ac:spMkLst>
        </pc:spChg>
        <pc:spChg chg="add del mod">
          <ac:chgData name="A.MORIYAMA UREKA" userId="11b73b949d6476cb" providerId="LiveId" clId="{6393DBA0-5E73-DA40-94FC-C5D8E9FA6848}" dt="2023-09-09T02:07:11.936" v="3274" actId="6264"/>
          <ac:spMkLst>
            <pc:docMk/>
            <pc:sldMk cId="1518263250" sldId="292"/>
            <ac:spMk id="21" creationId="{F1F7AAFD-90D6-FD45-F18F-50F430AC2018}"/>
          </ac:spMkLst>
        </pc:spChg>
        <pc:spChg chg="add del mod">
          <ac:chgData name="A.MORIYAMA UREKA" userId="11b73b949d6476cb" providerId="LiveId" clId="{6393DBA0-5E73-DA40-94FC-C5D8E9FA6848}" dt="2023-09-09T02:25:12.846" v="3302" actId="6264"/>
          <ac:spMkLst>
            <pc:docMk/>
            <pc:sldMk cId="1518263250" sldId="292"/>
            <ac:spMk id="22" creationId="{7B80C808-FDFA-A54D-74B1-20FFBFD250BC}"/>
          </ac:spMkLst>
        </pc:spChg>
        <pc:spChg chg="add del mod">
          <ac:chgData name="A.MORIYAMA UREKA" userId="11b73b949d6476cb" providerId="LiveId" clId="{6393DBA0-5E73-DA40-94FC-C5D8E9FA6848}" dt="2023-09-09T02:07:11.936" v="3274" actId="6264"/>
          <ac:spMkLst>
            <pc:docMk/>
            <pc:sldMk cId="1518263250" sldId="292"/>
            <ac:spMk id="22" creationId="{8517A327-38C1-5AF5-2E88-4698B0EB2522}"/>
          </ac:spMkLst>
        </pc:spChg>
        <pc:spChg chg="add del mod">
          <ac:chgData name="A.MORIYAMA UREKA" userId="11b73b949d6476cb" providerId="LiveId" clId="{6393DBA0-5E73-DA40-94FC-C5D8E9FA6848}" dt="2023-09-09T02:25:12.846" v="3302" actId="6264"/>
          <ac:spMkLst>
            <pc:docMk/>
            <pc:sldMk cId="1518263250" sldId="292"/>
            <ac:spMk id="23" creationId="{262C13D2-BE39-1E6E-FD0A-58D0424689ED}"/>
          </ac:spMkLst>
        </pc:spChg>
        <pc:spChg chg="add del mod">
          <ac:chgData name="A.MORIYAMA UREKA" userId="11b73b949d6476cb" providerId="LiveId" clId="{6393DBA0-5E73-DA40-94FC-C5D8E9FA6848}" dt="2023-09-09T02:07:11.936" v="3274" actId="6264"/>
          <ac:spMkLst>
            <pc:docMk/>
            <pc:sldMk cId="1518263250" sldId="292"/>
            <ac:spMk id="23" creationId="{F8CADAB7-9F1F-8FCB-D543-C37DEDA35FFC}"/>
          </ac:spMkLst>
        </pc:spChg>
        <pc:spChg chg="add mod ord">
          <ac:chgData name="A.MORIYAMA UREKA" userId="11b73b949d6476cb" providerId="LiveId" clId="{6393DBA0-5E73-DA40-94FC-C5D8E9FA6848}" dt="2023-09-11T05:49:32.104" v="5564" actId="6264"/>
          <ac:spMkLst>
            <pc:docMk/>
            <pc:sldMk cId="1518263250" sldId="292"/>
            <ac:spMk id="24" creationId="{20ABE557-FBFE-80B4-A957-A7A2A3F9F024}"/>
          </ac:spMkLst>
        </pc:spChg>
        <pc:spChg chg="add del mod">
          <ac:chgData name="A.MORIYAMA UREKA" userId="11b73b949d6476cb" providerId="LiveId" clId="{6393DBA0-5E73-DA40-94FC-C5D8E9FA6848}" dt="2023-09-09T02:07:11.936" v="3274" actId="6264"/>
          <ac:spMkLst>
            <pc:docMk/>
            <pc:sldMk cId="1518263250" sldId="292"/>
            <ac:spMk id="24" creationId="{517FDC45-D456-293D-9355-C1DDCE4AD80D}"/>
          </ac:spMkLst>
        </pc:spChg>
        <pc:spChg chg="add del mod">
          <ac:chgData name="A.MORIYAMA UREKA" userId="11b73b949d6476cb" providerId="LiveId" clId="{6393DBA0-5E73-DA40-94FC-C5D8E9FA6848}" dt="2023-09-09T02:07:11.936" v="3274" actId="6264"/>
          <ac:spMkLst>
            <pc:docMk/>
            <pc:sldMk cId="1518263250" sldId="292"/>
            <ac:spMk id="25" creationId="{8E6DE1F8-6550-9D87-3471-8DAF7DB04F06}"/>
          </ac:spMkLst>
        </pc:spChg>
        <pc:spChg chg="add del mod">
          <ac:chgData name="A.MORIYAMA UREKA" userId="11b73b949d6476cb" providerId="LiveId" clId="{6393DBA0-5E73-DA40-94FC-C5D8E9FA6848}" dt="2023-09-11T05:49:30.761" v="5563" actId="6264"/>
          <ac:spMkLst>
            <pc:docMk/>
            <pc:sldMk cId="1518263250" sldId="292"/>
            <ac:spMk id="25" creationId="{9E793879-974F-E8DB-5F7B-08978EB0F983}"/>
          </ac:spMkLst>
        </pc:spChg>
        <pc:spChg chg="add del mod">
          <ac:chgData name="A.MORIYAMA UREKA" userId="11b73b949d6476cb" providerId="LiveId" clId="{6393DBA0-5E73-DA40-94FC-C5D8E9FA6848}" dt="2023-09-11T05:49:30.761" v="5563" actId="6264"/>
          <ac:spMkLst>
            <pc:docMk/>
            <pc:sldMk cId="1518263250" sldId="292"/>
            <ac:spMk id="26" creationId="{B1088BA2-9212-4CBB-1D56-EF2FE57FF1B8}"/>
          </ac:spMkLst>
        </pc:spChg>
        <pc:spChg chg="add del mod">
          <ac:chgData name="A.MORIYAMA UREKA" userId="11b73b949d6476cb" providerId="LiveId" clId="{6393DBA0-5E73-DA40-94FC-C5D8E9FA6848}" dt="2023-09-11T05:49:30.761" v="5563" actId="6264"/>
          <ac:spMkLst>
            <pc:docMk/>
            <pc:sldMk cId="1518263250" sldId="292"/>
            <ac:spMk id="27" creationId="{0574AEAC-7CE9-45E2-D732-1E0244E407DA}"/>
          </ac:spMkLst>
        </pc:spChg>
        <pc:spChg chg="add del mod">
          <ac:chgData name="A.MORIYAMA UREKA" userId="11b73b949d6476cb" providerId="LiveId" clId="{6393DBA0-5E73-DA40-94FC-C5D8E9FA6848}" dt="2023-09-11T05:49:30.761" v="5563" actId="6264"/>
          <ac:spMkLst>
            <pc:docMk/>
            <pc:sldMk cId="1518263250" sldId="292"/>
            <ac:spMk id="28" creationId="{AE6A46FD-CA95-E535-69D7-CFA26405B8BD}"/>
          </ac:spMkLst>
        </pc:spChg>
        <pc:spChg chg="add del mod">
          <ac:chgData name="A.MORIYAMA UREKA" userId="11b73b949d6476cb" providerId="LiveId" clId="{6393DBA0-5E73-DA40-94FC-C5D8E9FA6848}" dt="2023-09-11T05:49:30.761" v="5563" actId="6264"/>
          <ac:spMkLst>
            <pc:docMk/>
            <pc:sldMk cId="1518263250" sldId="292"/>
            <ac:spMk id="29" creationId="{79439E11-0F0C-E666-EC44-983C5CA87365}"/>
          </ac:spMkLst>
        </pc:spChg>
        <pc:spChg chg="add del mod">
          <ac:chgData name="A.MORIYAMA UREKA" userId="11b73b949d6476cb" providerId="LiveId" clId="{6393DBA0-5E73-DA40-94FC-C5D8E9FA6848}" dt="2023-09-11T05:49:30.761" v="5563" actId="6264"/>
          <ac:spMkLst>
            <pc:docMk/>
            <pc:sldMk cId="1518263250" sldId="292"/>
            <ac:spMk id="30" creationId="{E11EEC21-C296-EF69-F9B5-499C2956CA52}"/>
          </ac:spMkLst>
        </pc:spChg>
        <pc:spChg chg="add del mod">
          <ac:chgData name="A.MORIYAMA UREKA" userId="11b73b949d6476cb" providerId="LiveId" clId="{6393DBA0-5E73-DA40-94FC-C5D8E9FA6848}" dt="2023-09-11T05:49:30.761" v="5563" actId="6264"/>
          <ac:spMkLst>
            <pc:docMk/>
            <pc:sldMk cId="1518263250" sldId="292"/>
            <ac:spMk id="31" creationId="{30D6A84C-B84A-D59E-576A-3A3F8EE78EFA}"/>
          </ac:spMkLst>
        </pc:spChg>
        <pc:spChg chg="add del mod">
          <ac:chgData name="A.MORIYAMA UREKA" userId="11b73b949d6476cb" providerId="LiveId" clId="{6393DBA0-5E73-DA40-94FC-C5D8E9FA6848}" dt="2023-09-11T05:49:30.761" v="5563" actId="6264"/>
          <ac:spMkLst>
            <pc:docMk/>
            <pc:sldMk cId="1518263250" sldId="292"/>
            <ac:spMk id="32" creationId="{254E1BEF-8229-C55C-6497-33F1780EB539}"/>
          </ac:spMkLst>
        </pc:spChg>
        <pc:spChg chg="add del mod">
          <ac:chgData name="A.MORIYAMA UREKA" userId="11b73b949d6476cb" providerId="LiveId" clId="{6393DBA0-5E73-DA40-94FC-C5D8E9FA6848}" dt="2023-09-11T05:49:30.761" v="5563" actId="6264"/>
          <ac:spMkLst>
            <pc:docMk/>
            <pc:sldMk cId="1518263250" sldId="292"/>
            <ac:spMk id="33" creationId="{9638A604-D260-AD87-9881-F53630A952DC}"/>
          </ac:spMkLst>
        </pc:spChg>
        <pc:spChg chg="add del mod">
          <ac:chgData name="A.MORIYAMA UREKA" userId="11b73b949d6476cb" providerId="LiveId" clId="{6393DBA0-5E73-DA40-94FC-C5D8E9FA6848}" dt="2023-09-11T05:49:30.761" v="5563" actId="6264"/>
          <ac:spMkLst>
            <pc:docMk/>
            <pc:sldMk cId="1518263250" sldId="292"/>
            <ac:spMk id="34" creationId="{D3D4B5A6-193C-B7C6-80BE-16A8ED91754F}"/>
          </ac:spMkLst>
        </pc:spChg>
        <pc:spChg chg="add del mod">
          <ac:chgData name="A.MORIYAMA UREKA" userId="11b73b949d6476cb" providerId="LiveId" clId="{6393DBA0-5E73-DA40-94FC-C5D8E9FA6848}" dt="2023-09-11T05:49:30.761" v="5563" actId="6264"/>
          <ac:spMkLst>
            <pc:docMk/>
            <pc:sldMk cId="1518263250" sldId="292"/>
            <ac:spMk id="35" creationId="{F48A9DE7-E9C1-D892-C216-38B36A2E860A}"/>
          </ac:spMkLst>
        </pc:spChg>
        <pc:spChg chg="add del mod">
          <ac:chgData name="A.MORIYAMA UREKA" userId="11b73b949d6476cb" providerId="LiveId" clId="{6393DBA0-5E73-DA40-94FC-C5D8E9FA6848}" dt="2023-09-11T05:49:32.104" v="5564" actId="6264"/>
          <ac:spMkLst>
            <pc:docMk/>
            <pc:sldMk cId="1518263250" sldId="292"/>
            <ac:spMk id="36" creationId="{2EFD7826-7645-E037-310E-044055621F36}"/>
          </ac:spMkLst>
        </pc:spChg>
        <pc:spChg chg="add del mod">
          <ac:chgData name="A.MORIYAMA UREKA" userId="11b73b949d6476cb" providerId="LiveId" clId="{6393DBA0-5E73-DA40-94FC-C5D8E9FA6848}" dt="2023-09-11T05:49:32.104" v="5564" actId="6264"/>
          <ac:spMkLst>
            <pc:docMk/>
            <pc:sldMk cId="1518263250" sldId="292"/>
            <ac:spMk id="37" creationId="{5B758289-02C7-54DC-5F1E-2CDAD815FA42}"/>
          </ac:spMkLst>
        </pc:spChg>
        <pc:spChg chg="add del mod">
          <ac:chgData name="A.MORIYAMA UREKA" userId="11b73b949d6476cb" providerId="LiveId" clId="{6393DBA0-5E73-DA40-94FC-C5D8E9FA6848}" dt="2023-09-11T05:49:32.104" v="5564" actId="6264"/>
          <ac:spMkLst>
            <pc:docMk/>
            <pc:sldMk cId="1518263250" sldId="292"/>
            <ac:spMk id="38" creationId="{349E3DCE-25AE-8BDE-210D-1FFA52C1BEF3}"/>
          </ac:spMkLst>
        </pc:spChg>
        <pc:spChg chg="add del mod">
          <ac:chgData name="A.MORIYAMA UREKA" userId="11b73b949d6476cb" providerId="LiveId" clId="{6393DBA0-5E73-DA40-94FC-C5D8E9FA6848}" dt="2023-09-11T05:49:32.104" v="5564" actId="6264"/>
          <ac:spMkLst>
            <pc:docMk/>
            <pc:sldMk cId="1518263250" sldId="292"/>
            <ac:spMk id="39" creationId="{8C3C3CD3-C97A-3693-B50B-FE7A94C73152}"/>
          </ac:spMkLst>
        </pc:spChg>
        <pc:spChg chg="add del mod">
          <ac:chgData name="A.MORIYAMA UREKA" userId="11b73b949d6476cb" providerId="LiveId" clId="{6393DBA0-5E73-DA40-94FC-C5D8E9FA6848}" dt="2023-09-11T05:49:32.104" v="5564" actId="6264"/>
          <ac:spMkLst>
            <pc:docMk/>
            <pc:sldMk cId="1518263250" sldId="292"/>
            <ac:spMk id="40" creationId="{39597EED-737C-8C0F-E711-E392B6B54A57}"/>
          </ac:spMkLst>
        </pc:spChg>
        <pc:spChg chg="add del mod">
          <ac:chgData name="A.MORIYAMA UREKA" userId="11b73b949d6476cb" providerId="LiveId" clId="{6393DBA0-5E73-DA40-94FC-C5D8E9FA6848}" dt="2023-09-11T05:49:32.104" v="5564" actId="6264"/>
          <ac:spMkLst>
            <pc:docMk/>
            <pc:sldMk cId="1518263250" sldId="292"/>
            <ac:spMk id="41" creationId="{369849A5-CB99-B9D8-D27B-0C684903961F}"/>
          </ac:spMkLst>
        </pc:spChg>
        <pc:spChg chg="add del mod">
          <ac:chgData name="A.MORIYAMA UREKA" userId="11b73b949d6476cb" providerId="LiveId" clId="{6393DBA0-5E73-DA40-94FC-C5D8E9FA6848}" dt="2023-09-11T05:49:32.104" v="5564" actId="6264"/>
          <ac:spMkLst>
            <pc:docMk/>
            <pc:sldMk cId="1518263250" sldId="292"/>
            <ac:spMk id="42" creationId="{FE4A0D92-98FB-A8DC-5E1D-45A8074137D2}"/>
          </ac:spMkLst>
        </pc:spChg>
        <pc:spChg chg="add del mod">
          <ac:chgData name="A.MORIYAMA UREKA" userId="11b73b949d6476cb" providerId="LiveId" clId="{6393DBA0-5E73-DA40-94FC-C5D8E9FA6848}" dt="2023-09-11T05:49:32.104" v="5564" actId="6264"/>
          <ac:spMkLst>
            <pc:docMk/>
            <pc:sldMk cId="1518263250" sldId="292"/>
            <ac:spMk id="43" creationId="{7DCC4930-2123-5BED-2779-38E29CEBCE44}"/>
          </ac:spMkLst>
        </pc:spChg>
        <pc:spChg chg="add del mod">
          <ac:chgData name="A.MORIYAMA UREKA" userId="11b73b949d6476cb" providerId="LiveId" clId="{6393DBA0-5E73-DA40-94FC-C5D8E9FA6848}" dt="2023-09-11T05:49:32.104" v="5564" actId="6264"/>
          <ac:spMkLst>
            <pc:docMk/>
            <pc:sldMk cId="1518263250" sldId="292"/>
            <ac:spMk id="44" creationId="{4A526371-E02F-3DBA-D480-05BB1080F3A8}"/>
          </ac:spMkLst>
        </pc:spChg>
        <pc:spChg chg="add del mod">
          <ac:chgData name="A.MORIYAMA UREKA" userId="11b73b949d6476cb" providerId="LiveId" clId="{6393DBA0-5E73-DA40-94FC-C5D8E9FA6848}" dt="2023-09-11T05:49:32.104" v="5564" actId="6264"/>
          <ac:spMkLst>
            <pc:docMk/>
            <pc:sldMk cId="1518263250" sldId="292"/>
            <ac:spMk id="45" creationId="{0DFBD0B5-F306-DDDA-54AD-A05A387A6853}"/>
          </ac:spMkLst>
        </pc:spChg>
        <pc:spChg chg="add del mod">
          <ac:chgData name="A.MORIYAMA UREKA" userId="11b73b949d6476cb" providerId="LiveId" clId="{6393DBA0-5E73-DA40-94FC-C5D8E9FA6848}" dt="2023-09-11T05:49:32.104" v="5564" actId="6264"/>
          <ac:spMkLst>
            <pc:docMk/>
            <pc:sldMk cId="1518263250" sldId="292"/>
            <ac:spMk id="46" creationId="{AE1EDC4B-A7D8-C9FB-7CFC-5AA07F651D55}"/>
          </ac:spMkLst>
        </pc:spChg>
        <pc:spChg chg="mod ord">
          <ac:chgData name="A.MORIYAMA UREKA" userId="11b73b949d6476cb" providerId="LiveId" clId="{6393DBA0-5E73-DA40-94FC-C5D8E9FA6848}" dt="2023-09-11T05:49:32.104" v="5564" actId="6264"/>
          <ac:spMkLst>
            <pc:docMk/>
            <pc:sldMk cId="1518263250" sldId="292"/>
            <ac:spMk id="55" creationId="{AB2561F7-8101-34FD-0562-D4EFA4DA0BED}"/>
          </ac:spMkLst>
        </pc:spChg>
        <pc:spChg chg="mod ord">
          <ac:chgData name="A.MORIYAMA UREKA" userId="11b73b949d6476cb" providerId="LiveId" clId="{6393DBA0-5E73-DA40-94FC-C5D8E9FA6848}" dt="2023-09-11T05:49:32.104" v="5564" actId="6264"/>
          <ac:spMkLst>
            <pc:docMk/>
            <pc:sldMk cId="1518263250" sldId="292"/>
            <ac:spMk id="56" creationId="{06501600-2C51-AE5D-0F73-3136DF819291}"/>
          </ac:spMkLst>
        </pc:spChg>
        <pc:spChg chg="mod ord">
          <ac:chgData name="A.MORIYAMA UREKA" userId="11b73b949d6476cb" providerId="LiveId" clId="{6393DBA0-5E73-DA40-94FC-C5D8E9FA6848}" dt="2023-09-11T05:49:32.104" v="5564" actId="6264"/>
          <ac:spMkLst>
            <pc:docMk/>
            <pc:sldMk cId="1518263250" sldId="292"/>
            <ac:spMk id="57" creationId="{2157D02B-E5B2-403D-F574-6FCDC9B8E90E}"/>
          </ac:spMkLst>
        </pc:spChg>
        <pc:spChg chg="mod ord">
          <ac:chgData name="A.MORIYAMA UREKA" userId="11b73b949d6476cb" providerId="LiveId" clId="{6393DBA0-5E73-DA40-94FC-C5D8E9FA6848}" dt="2023-09-11T05:49:32.104" v="5564" actId="6264"/>
          <ac:spMkLst>
            <pc:docMk/>
            <pc:sldMk cId="1518263250" sldId="292"/>
            <ac:spMk id="58" creationId="{84D9BA48-E3FF-F706-5CAE-0A0434B6D187}"/>
          </ac:spMkLst>
        </pc:spChg>
        <pc:spChg chg="mod ord">
          <ac:chgData name="A.MORIYAMA UREKA" userId="11b73b949d6476cb" providerId="LiveId" clId="{6393DBA0-5E73-DA40-94FC-C5D8E9FA6848}" dt="2023-09-11T05:49:32.104" v="5564" actId="6264"/>
          <ac:spMkLst>
            <pc:docMk/>
            <pc:sldMk cId="1518263250" sldId="292"/>
            <ac:spMk id="59" creationId="{FE5128E0-B542-5B61-8EFA-88042A321FEF}"/>
          </ac:spMkLst>
        </pc:spChg>
        <pc:spChg chg="mod ord">
          <ac:chgData name="A.MORIYAMA UREKA" userId="11b73b949d6476cb" providerId="LiveId" clId="{6393DBA0-5E73-DA40-94FC-C5D8E9FA6848}" dt="2023-09-11T05:49:32.104" v="5564" actId="6264"/>
          <ac:spMkLst>
            <pc:docMk/>
            <pc:sldMk cId="1518263250" sldId="292"/>
            <ac:spMk id="60" creationId="{3FE7041D-4631-1067-863D-3A70EF33B9B1}"/>
          </ac:spMkLst>
        </pc:spChg>
        <pc:spChg chg="mod ord">
          <ac:chgData name="A.MORIYAMA UREKA" userId="11b73b949d6476cb" providerId="LiveId" clId="{6393DBA0-5E73-DA40-94FC-C5D8E9FA6848}" dt="2023-09-11T05:49:32.104" v="5564" actId="6264"/>
          <ac:spMkLst>
            <pc:docMk/>
            <pc:sldMk cId="1518263250" sldId="292"/>
            <ac:spMk id="61" creationId="{0E48B9AE-F1ED-CB91-8085-51512FB02617}"/>
          </ac:spMkLst>
        </pc:spChg>
        <pc:spChg chg="mod ord">
          <ac:chgData name="A.MORIYAMA UREKA" userId="11b73b949d6476cb" providerId="LiveId" clId="{6393DBA0-5E73-DA40-94FC-C5D8E9FA6848}" dt="2023-09-11T05:49:32.104" v="5564" actId="6264"/>
          <ac:spMkLst>
            <pc:docMk/>
            <pc:sldMk cId="1518263250" sldId="292"/>
            <ac:spMk id="62" creationId="{81415C01-D6B4-8693-C7C4-950C2A142FFE}"/>
          </ac:spMkLst>
        </pc:spChg>
      </pc:sldChg>
      <pc:sldChg chg="addSp delSp modSp mod chgLayout">
        <pc:chgData name="A.MORIYAMA UREKA" userId="11b73b949d6476cb" providerId="LiveId" clId="{6393DBA0-5E73-DA40-94FC-C5D8E9FA6848}" dt="2023-09-15T06:32:29.168" v="10413" actId="20577"/>
        <pc:sldMkLst>
          <pc:docMk/>
          <pc:sldMk cId="2917212964" sldId="293"/>
        </pc:sldMkLst>
        <pc:spChg chg="mod ord">
          <ac:chgData name="A.MORIYAMA UREKA" userId="11b73b949d6476cb" providerId="LiveId" clId="{6393DBA0-5E73-DA40-94FC-C5D8E9FA6848}" dt="2023-09-11T05:49:32.104" v="5564" actId="6264"/>
          <ac:spMkLst>
            <pc:docMk/>
            <pc:sldMk cId="2917212964" sldId="293"/>
            <ac:spMk id="2" creationId="{D1EF7EBB-F939-EB60-26E6-F0975129AACE}"/>
          </ac:spMkLst>
        </pc:spChg>
        <pc:spChg chg="mod ord">
          <ac:chgData name="A.MORIYAMA UREKA" userId="11b73b949d6476cb" providerId="LiveId" clId="{6393DBA0-5E73-DA40-94FC-C5D8E9FA6848}" dt="2023-09-11T05:49:32.104" v="5564" actId="6264"/>
          <ac:spMkLst>
            <pc:docMk/>
            <pc:sldMk cId="2917212964" sldId="293"/>
            <ac:spMk id="3" creationId="{5B134AAE-3855-1F5C-C1AB-1F4D86C8C0B5}"/>
          </ac:spMkLst>
        </pc:spChg>
        <pc:spChg chg="add del mod">
          <ac:chgData name="A.MORIYAMA UREKA" userId="11b73b949d6476cb" providerId="LiveId" clId="{6393DBA0-5E73-DA40-94FC-C5D8E9FA6848}" dt="2023-09-09T02:25:11.922" v="3301" actId="6264"/>
          <ac:spMkLst>
            <pc:docMk/>
            <pc:sldMk cId="2917212964" sldId="293"/>
            <ac:spMk id="4" creationId="{59C3696F-01DA-3C63-4880-F15B644C356C}"/>
          </ac:spMkLst>
        </pc:spChg>
        <pc:spChg chg="add del mod">
          <ac:chgData name="A.MORIYAMA UREKA" userId="11b73b949d6476cb" providerId="LiveId" clId="{6393DBA0-5E73-DA40-94FC-C5D8E9FA6848}" dt="2023-09-09T02:06:44.641" v="3272" actId="6264"/>
          <ac:spMkLst>
            <pc:docMk/>
            <pc:sldMk cId="2917212964" sldId="293"/>
            <ac:spMk id="4" creationId="{CFA85938-60A1-E731-7508-CF44A01958E6}"/>
          </ac:spMkLst>
        </pc:spChg>
        <pc:spChg chg="del">
          <ac:chgData name="A.MORIYAMA UREKA" userId="11b73b949d6476cb" providerId="LiveId" clId="{6393DBA0-5E73-DA40-94FC-C5D8E9FA6848}" dt="2023-09-09T02:05:31.705" v="3253" actId="478"/>
          <ac:spMkLst>
            <pc:docMk/>
            <pc:sldMk cId="2917212964" sldId="293"/>
            <ac:spMk id="5" creationId="{595DBE15-B90A-DC4D-A16E-8D1A26D24AD9}"/>
          </ac:spMkLst>
        </pc:spChg>
        <pc:spChg chg="add del mod">
          <ac:chgData name="A.MORIYAMA UREKA" userId="11b73b949d6476cb" providerId="LiveId" clId="{6393DBA0-5E73-DA40-94FC-C5D8E9FA6848}" dt="2023-09-09T02:25:11.922" v="3301" actId="6264"/>
          <ac:spMkLst>
            <pc:docMk/>
            <pc:sldMk cId="2917212964" sldId="293"/>
            <ac:spMk id="5" creationId="{924D6C40-5711-732D-739F-9CF078100D87}"/>
          </ac:spMkLst>
        </pc:spChg>
        <pc:spChg chg="del">
          <ac:chgData name="A.MORIYAMA UREKA" userId="11b73b949d6476cb" providerId="LiveId" clId="{6393DBA0-5E73-DA40-94FC-C5D8E9FA6848}" dt="2023-09-09T02:05:31.705" v="3253" actId="478"/>
          <ac:spMkLst>
            <pc:docMk/>
            <pc:sldMk cId="2917212964" sldId="293"/>
            <ac:spMk id="6" creationId="{49590D45-D7E1-6963-3969-99F23137B063}"/>
          </ac:spMkLst>
        </pc:spChg>
        <pc:spChg chg="add del mod">
          <ac:chgData name="A.MORIYAMA UREKA" userId="11b73b949d6476cb" providerId="LiveId" clId="{6393DBA0-5E73-DA40-94FC-C5D8E9FA6848}" dt="2023-09-09T02:25:11.922" v="3301" actId="6264"/>
          <ac:spMkLst>
            <pc:docMk/>
            <pc:sldMk cId="2917212964" sldId="293"/>
            <ac:spMk id="6" creationId="{DBF3887F-19C0-3C9F-EF28-09EC3F135785}"/>
          </ac:spMkLst>
        </pc:spChg>
        <pc:spChg chg="add del mod">
          <ac:chgData name="A.MORIYAMA UREKA" userId="11b73b949d6476cb" providerId="LiveId" clId="{6393DBA0-5E73-DA40-94FC-C5D8E9FA6848}" dt="2023-09-09T02:06:44.641" v="3272" actId="6264"/>
          <ac:spMkLst>
            <pc:docMk/>
            <pc:sldMk cId="2917212964" sldId="293"/>
            <ac:spMk id="7" creationId="{7B9A4B86-950F-F79C-7EA5-431CF14F1999}"/>
          </ac:spMkLst>
        </pc:spChg>
        <pc:spChg chg="add del mod">
          <ac:chgData name="A.MORIYAMA UREKA" userId="11b73b949d6476cb" providerId="LiveId" clId="{6393DBA0-5E73-DA40-94FC-C5D8E9FA6848}" dt="2023-09-09T02:25:11.922" v="3301" actId="6264"/>
          <ac:spMkLst>
            <pc:docMk/>
            <pc:sldMk cId="2917212964" sldId="293"/>
            <ac:spMk id="7" creationId="{959BFEC0-DB7D-2EB1-77C5-95C9A113C583}"/>
          </ac:spMkLst>
        </pc:spChg>
        <pc:spChg chg="add del mod">
          <ac:chgData name="A.MORIYAMA UREKA" userId="11b73b949d6476cb" providerId="LiveId" clId="{6393DBA0-5E73-DA40-94FC-C5D8E9FA6848}" dt="2023-09-09T02:25:11.922" v="3301" actId="6264"/>
          <ac:spMkLst>
            <pc:docMk/>
            <pc:sldMk cId="2917212964" sldId="293"/>
            <ac:spMk id="8" creationId="{05BBD1F4-5B98-8E67-AFDE-636549094C0C}"/>
          </ac:spMkLst>
        </pc:spChg>
        <pc:spChg chg="add del mod">
          <ac:chgData name="A.MORIYAMA UREKA" userId="11b73b949d6476cb" providerId="LiveId" clId="{6393DBA0-5E73-DA40-94FC-C5D8E9FA6848}" dt="2023-09-09T02:06:44.641" v="3272" actId="6264"/>
          <ac:spMkLst>
            <pc:docMk/>
            <pc:sldMk cId="2917212964" sldId="293"/>
            <ac:spMk id="8" creationId="{9FC0DDA7-CDBC-1171-BC28-C4E8953DB36A}"/>
          </ac:spMkLst>
        </pc:spChg>
        <pc:spChg chg="add del mod">
          <ac:chgData name="A.MORIYAMA UREKA" userId="11b73b949d6476cb" providerId="LiveId" clId="{6393DBA0-5E73-DA40-94FC-C5D8E9FA6848}" dt="2023-09-09T02:06:44.641" v="3272" actId="6264"/>
          <ac:spMkLst>
            <pc:docMk/>
            <pc:sldMk cId="2917212964" sldId="293"/>
            <ac:spMk id="9" creationId="{F63AC82F-78F1-F04E-349B-D84CE3C5E9EB}"/>
          </ac:spMkLst>
        </pc:spChg>
        <pc:spChg chg="add del mod">
          <ac:chgData name="A.MORIYAMA UREKA" userId="11b73b949d6476cb" providerId="LiveId" clId="{6393DBA0-5E73-DA40-94FC-C5D8E9FA6848}" dt="2023-09-09T02:25:11.922" v="3301" actId="6264"/>
          <ac:spMkLst>
            <pc:docMk/>
            <pc:sldMk cId="2917212964" sldId="293"/>
            <ac:spMk id="9" creationId="{F6C07846-F1EA-D6D6-01F6-73ABA82B0546}"/>
          </ac:spMkLst>
        </pc:spChg>
        <pc:spChg chg="add del mod">
          <ac:chgData name="A.MORIYAMA UREKA" userId="11b73b949d6476cb" providerId="LiveId" clId="{6393DBA0-5E73-DA40-94FC-C5D8E9FA6848}" dt="2023-09-09T02:06:44.641" v="3272" actId="6264"/>
          <ac:spMkLst>
            <pc:docMk/>
            <pc:sldMk cId="2917212964" sldId="293"/>
            <ac:spMk id="10" creationId="{155AA7DC-F6CB-AD2B-0CCA-3FF3911B9FD9}"/>
          </ac:spMkLst>
        </pc:spChg>
        <pc:spChg chg="add del mod">
          <ac:chgData name="A.MORIYAMA UREKA" userId="11b73b949d6476cb" providerId="LiveId" clId="{6393DBA0-5E73-DA40-94FC-C5D8E9FA6848}" dt="2023-09-09T02:25:11.922" v="3301" actId="6264"/>
          <ac:spMkLst>
            <pc:docMk/>
            <pc:sldMk cId="2917212964" sldId="293"/>
            <ac:spMk id="10" creationId="{7BD97280-9801-DF7B-213E-F07E693C6468}"/>
          </ac:spMkLst>
        </pc:spChg>
        <pc:spChg chg="add del mod">
          <ac:chgData name="A.MORIYAMA UREKA" userId="11b73b949d6476cb" providerId="LiveId" clId="{6393DBA0-5E73-DA40-94FC-C5D8E9FA6848}" dt="2023-09-09T02:25:11.922" v="3301" actId="6264"/>
          <ac:spMkLst>
            <pc:docMk/>
            <pc:sldMk cId="2917212964" sldId="293"/>
            <ac:spMk id="11" creationId="{856FA180-5AC5-F71D-15D6-C7F3D1A538C5}"/>
          </ac:spMkLst>
        </pc:spChg>
        <pc:spChg chg="add del mod">
          <ac:chgData name="A.MORIYAMA UREKA" userId="11b73b949d6476cb" providerId="LiveId" clId="{6393DBA0-5E73-DA40-94FC-C5D8E9FA6848}" dt="2023-09-09T02:06:44.641" v="3272" actId="6264"/>
          <ac:spMkLst>
            <pc:docMk/>
            <pc:sldMk cId="2917212964" sldId="293"/>
            <ac:spMk id="11" creationId="{E4E59C23-921E-366C-AF7B-FBEAF6E7D579}"/>
          </ac:spMkLst>
        </pc:spChg>
        <pc:spChg chg="add del mod">
          <ac:chgData name="A.MORIYAMA UREKA" userId="11b73b949d6476cb" providerId="LiveId" clId="{6393DBA0-5E73-DA40-94FC-C5D8E9FA6848}" dt="2023-09-09T02:06:44.641" v="3272" actId="6264"/>
          <ac:spMkLst>
            <pc:docMk/>
            <pc:sldMk cId="2917212964" sldId="293"/>
            <ac:spMk id="12" creationId="{72747D59-85F9-A4C9-6BA6-EEEE6803DAE7}"/>
          </ac:spMkLst>
        </pc:spChg>
        <pc:spChg chg="add del mod">
          <ac:chgData name="A.MORIYAMA UREKA" userId="11b73b949d6476cb" providerId="LiveId" clId="{6393DBA0-5E73-DA40-94FC-C5D8E9FA6848}" dt="2023-09-09T02:25:11.922" v="3301" actId="6264"/>
          <ac:spMkLst>
            <pc:docMk/>
            <pc:sldMk cId="2917212964" sldId="293"/>
            <ac:spMk id="12" creationId="{AEF7ACB1-9348-DDCC-D9CD-C06CFE098625}"/>
          </ac:spMkLst>
        </pc:spChg>
        <pc:spChg chg="add del mod">
          <ac:chgData name="A.MORIYAMA UREKA" userId="11b73b949d6476cb" providerId="LiveId" clId="{6393DBA0-5E73-DA40-94FC-C5D8E9FA6848}" dt="2023-09-09T02:06:44.641" v="3272" actId="6264"/>
          <ac:spMkLst>
            <pc:docMk/>
            <pc:sldMk cId="2917212964" sldId="293"/>
            <ac:spMk id="13" creationId="{21ADA6B8-F05D-1BEB-B195-C0EDF04D149F}"/>
          </ac:spMkLst>
        </pc:spChg>
        <pc:spChg chg="add del mod">
          <ac:chgData name="A.MORIYAMA UREKA" userId="11b73b949d6476cb" providerId="LiveId" clId="{6393DBA0-5E73-DA40-94FC-C5D8E9FA6848}" dt="2023-09-09T02:25:11.922" v="3301" actId="6264"/>
          <ac:spMkLst>
            <pc:docMk/>
            <pc:sldMk cId="2917212964" sldId="293"/>
            <ac:spMk id="13" creationId="{E2D697CF-44F8-0A9D-2413-C5DEF4212C12}"/>
          </ac:spMkLst>
        </pc:spChg>
        <pc:spChg chg="add del mod">
          <ac:chgData name="A.MORIYAMA UREKA" userId="11b73b949d6476cb" providerId="LiveId" clId="{6393DBA0-5E73-DA40-94FC-C5D8E9FA6848}" dt="2023-09-09T02:25:12.846" v="3302" actId="6264"/>
          <ac:spMkLst>
            <pc:docMk/>
            <pc:sldMk cId="2917212964" sldId="293"/>
            <ac:spMk id="14" creationId="{70F02558-1DBA-5DC7-3197-54F6DC7148BC}"/>
          </ac:spMkLst>
        </pc:spChg>
        <pc:spChg chg="add del mod">
          <ac:chgData name="A.MORIYAMA UREKA" userId="11b73b949d6476cb" providerId="LiveId" clId="{6393DBA0-5E73-DA40-94FC-C5D8E9FA6848}" dt="2023-09-09T02:06:44.641" v="3272" actId="6264"/>
          <ac:spMkLst>
            <pc:docMk/>
            <pc:sldMk cId="2917212964" sldId="293"/>
            <ac:spMk id="14" creationId="{94CD5F86-9954-F569-B353-804D48C8238B}"/>
          </ac:spMkLst>
        </pc:spChg>
        <pc:spChg chg="add del mod">
          <ac:chgData name="A.MORIYAMA UREKA" userId="11b73b949d6476cb" providerId="LiveId" clId="{6393DBA0-5E73-DA40-94FC-C5D8E9FA6848}" dt="2023-09-09T02:06:44.641" v="3272" actId="6264"/>
          <ac:spMkLst>
            <pc:docMk/>
            <pc:sldMk cId="2917212964" sldId="293"/>
            <ac:spMk id="15" creationId="{35518481-2026-F385-E5D5-612D83F8D98F}"/>
          </ac:spMkLst>
        </pc:spChg>
        <pc:spChg chg="add del mod">
          <ac:chgData name="A.MORIYAMA UREKA" userId="11b73b949d6476cb" providerId="LiveId" clId="{6393DBA0-5E73-DA40-94FC-C5D8E9FA6848}" dt="2023-09-09T02:25:12.846" v="3302" actId="6264"/>
          <ac:spMkLst>
            <pc:docMk/>
            <pc:sldMk cId="2917212964" sldId="293"/>
            <ac:spMk id="15" creationId="{5C0C4E1A-8FBB-CE0D-3CAB-AEDF820A50B4}"/>
          </ac:spMkLst>
        </pc:spChg>
        <pc:spChg chg="add del mod">
          <ac:chgData name="A.MORIYAMA UREKA" userId="11b73b949d6476cb" providerId="LiveId" clId="{6393DBA0-5E73-DA40-94FC-C5D8E9FA6848}" dt="2023-09-09T02:25:12.846" v="3302" actId="6264"/>
          <ac:spMkLst>
            <pc:docMk/>
            <pc:sldMk cId="2917212964" sldId="293"/>
            <ac:spMk id="16" creationId="{48BC081A-23F0-2CA4-B00A-7A4712512A43}"/>
          </ac:spMkLst>
        </pc:spChg>
        <pc:spChg chg="add del mod">
          <ac:chgData name="A.MORIYAMA UREKA" userId="11b73b949d6476cb" providerId="LiveId" clId="{6393DBA0-5E73-DA40-94FC-C5D8E9FA6848}" dt="2023-09-09T02:07:11.936" v="3274" actId="6264"/>
          <ac:spMkLst>
            <pc:docMk/>
            <pc:sldMk cId="2917212964" sldId="293"/>
            <ac:spMk id="16" creationId="{E1EBA98A-B1CC-8AF5-8100-8DD6E885FD06}"/>
          </ac:spMkLst>
        </pc:spChg>
        <pc:spChg chg="add del mod">
          <ac:chgData name="A.MORIYAMA UREKA" userId="11b73b949d6476cb" providerId="LiveId" clId="{6393DBA0-5E73-DA40-94FC-C5D8E9FA6848}" dt="2023-09-09T02:25:12.846" v="3302" actId="6264"/>
          <ac:spMkLst>
            <pc:docMk/>
            <pc:sldMk cId="2917212964" sldId="293"/>
            <ac:spMk id="17" creationId="{7F78815A-BDD1-5196-C09B-7F766B95C58C}"/>
          </ac:spMkLst>
        </pc:spChg>
        <pc:spChg chg="add del mod">
          <ac:chgData name="A.MORIYAMA UREKA" userId="11b73b949d6476cb" providerId="LiveId" clId="{6393DBA0-5E73-DA40-94FC-C5D8E9FA6848}" dt="2023-09-09T02:07:11.936" v="3274" actId="6264"/>
          <ac:spMkLst>
            <pc:docMk/>
            <pc:sldMk cId="2917212964" sldId="293"/>
            <ac:spMk id="17" creationId="{7FA1CD36-5384-1EFD-470E-9884F06F3E0D}"/>
          </ac:spMkLst>
        </pc:spChg>
        <pc:spChg chg="add del mod">
          <ac:chgData name="A.MORIYAMA UREKA" userId="11b73b949d6476cb" providerId="LiveId" clId="{6393DBA0-5E73-DA40-94FC-C5D8E9FA6848}" dt="2023-09-09T02:07:11.936" v="3274" actId="6264"/>
          <ac:spMkLst>
            <pc:docMk/>
            <pc:sldMk cId="2917212964" sldId="293"/>
            <ac:spMk id="18" creationId="{1864EF7A-1831-CBAA-99E0-77A144B2F254}"/>
          </ac:spMkLst>
        </pc:spChg>
        <pc:spChg chg="add del mod">
          <ac:chgData name="A.MORIYAMA UREKA" userId="11b73b949d6476cb" providerId="LiveId" clId="{6393DBA0-5E73-DA40-94FC-C5D8E9FA6848}" dt="2023-09-09T02:25:12.846" v="3302" actId="6264"/>
          <ac:spMkLst>
            <pc:docMk/>
            <pc:sldMk cId="2917212964" sldId="293"/>
            <ac:spMk id="18" creationId="{CA923E4D-EA4F-C7AD-82B8-7EE568436066}"/>
          </ac:spMkLst>
        </pc:spChg>
        <pc:spChg chg="add del mod">
          <ac:chgData name="A.MORIYAMA UREKA" userId="11b73b949d6476cb" providerId="LiveId" clId="{6393DBA0-5E73-DA40-94FC-C5D8E9FA6848}" dt="2023-09-09T02:25:12.846" v="3302" actId="6264"/>
          <ac:spMkLst>
            <pc:docMk/>
            <pc:sldMk cId="2917212964" sldId="293"/>
            <ac:spMk id="19" creationId="{4DFEEA99-E1F8-996B-DF0A-B9BCFBCFDBF6}"/>
          </ac:spMkLst>
        </pc:spChg>
        <pc:spChg chg="add del mod">
          <ac:chgData name="A.MORIYAMA UREKA" userId="11b73b949d6476cb" providerId="LiveId" clId="{6393DBA0-5E73-DA40-94FC-C5D8E9FA6848}" dt="2023-09-09T02:07:11.936" v="3274" actId="6264"/>
          <ac:spMkLst>
            <pc:docMk/>
            <pc:sldMk cId="2917212964" sldId="293"/>
            <ac:spMk id="19" creationId="{9180D828-514E-663C-E8ED-62BC953A5D88}"/>
          </ac:spMkLst>
        </pc:spChg>
        <pc:spChg chg="add del mod">
          <ac:chgData name="A.MORIYAMA UREKA" userId="11b73b949d6476cb" providerId="LiveId" clId="{6393DBA0-5E73-DA40-94FC-C5D8E9FA6848}" dt="2023-09-09T02:25:12.846" v="3302" actId="6264"/>
          <ac:spMkLst>
            <pc:docMk/>
            <pc:sldMk cId="2917212964" sldId="293"/>
            <ac:spMk id="20" creationId="{B9688458-2A85-7A22-5F4E-FEE213BBF6B7}"/>
          </ac:spMkLst>
        </pc:spChg>
        <pc:spChg chg="add del mod">
          <ac:chgData name="A.MORIYAMA UREKA" userId="11b73b949d6476cb" providerId="LiveId" clId="{6393DBA0-5E73-DA40-94FC-C5D8E9FA6848}" dt="2023-09-09T02:07:11.936" v="3274" actId="6264"/>
          <ac:spMkLst>
            <pc:docMk/>
            <pc:sldMk cId="2917212964" sldId="293"/>
            <ac:spMk id="20" creationId="{CAF2CC91-C814-3802-635E-96CF71B33BE0}"/>
          </ac:spMkLst>
        </pc:spChg>
        <pc:spChg chg="add del mod">
          <ac:chgData name="A.MORIYAMA UREKA" userId="11b73b949d6476cb" providerId="LiveId" clId="{6393DBA0-5E73-DA40-94FC-C5D8E9FA6848}" dt="2023-09-09T02:25:12.846" v="3302" actId="6264"/>
          <ac:spMkLst>
            <pc:docMk/>
            <pc:sldMk cId="2917212964" sldId="293"/>
            <ac:spMk id="21" creationId="{3A5604C6-5374-9974-D10D-1B76E1C54843}"/>
          </ac:spMkLst>
        </pc:spChg>
        <pc:spChg chg="add del mod">
          <ac:chgData name="A.MORIYAMA UREKA" userId="11b73b949d6476cb" providerId="LiveId" clId="{6393DBA0-5E73-DA40-94FC-C5D8E9FA6848}" dt="2023-09-09T02:07:11.936" v="3274" actId="6264"/>
          <ac:spMkLst>
            <pc:docMk/>
            <pc:sldMk cId="2917212964" sldId="293"/>
            <ac:spMk id="21" creationId="{3F659FEE-BAB8-448B-49D6-22B1892DD0DA}"/>
          </ac:spMkLst>
        </pc:spChg>
        <pc:spChg chg="add del mod">
          <ac:chgData name="A.MORIYAMA UREKA" userId="11b73b949d6476cb" providerId="LiveId" clId="{6393DBA0-5E73-DA40-94FC-C5D8E9FA6848}" dt="2023-09-09T02:25:12.846" v="3302" actId="6264"/>
          <ac:spMkLst>
            <pc:docMk/>
            <pc:sldMk cId="2917212964" sldId="293"/>
            <ac:spMk id="22" creationId="{00BC108E-1779-F74F-3EDC-640F32E4CB7D}"/>
          </ac:spMkLst>
        </pc:spChg>
        <pc:spChg chg="add del mod">
          <ac:chgData name="A.MORIYAMA UREKA" userId="11b73b949d6476cb" providerId="LiveId" clId="{6393DBA0-5E73-DA40-94FC-C5D8E9FA6848}" dt="2023-09-09T02:07:11.936" v="3274" actId="6264"/>
          <ac:spMkLst>
            <pc:docMk/>
            <pc:sldMk cId="2917212964" sldId="293"/>
            <ac:spMk id="22" creationId="{69920B42-78A7-DCF9-DF3A-DB112E8178F7}"/>
          </ac:spMkLst>
        </pc:spChg>
        <pc:spChg chg="add del mod">
          <ac:chgData name="A.MORIYAMA UREKA" userId="11b73b949d6476cb" providerId="LiveId" clId="{6393DBA0-5E73-DA40-94FC-C5D8E9FA6848}" dt="2023-09-09T02:07:11.936" v="3274" actId="6264"/>
          <ac:spMkLst>
            <pc:docMk/>
            <pc:sldMk cId="2917212964" sldId="293"/>
            <ac:spMk id="23" creationId="{AD92D163-2405-0708-5BAC-273E26852C55}"/>
          </ac:spMkLst>
        </pc:spChg>
        <pc:spChg chg="add del mod">
          <ac:chgData name="A.MORIYAMA UREKA" userId="11b73b949d6476cb" providerId="LiveId" clId="{6393DBA0-5E73-DA40-94FC-C5D8E9FA6848}" dt="2023-09-09T02:25:12.846" v="3302" actId="6264"/>
          <ac:spMkLst>
            <pc:docMk/>
            <pc:sldMk cId="2917212964" sldId="293"/>
            <ac:spMk id="23" creationId="{EBE59E2A-BDBA-4E43-B26A-9718AE71836E}"/>
          </ac:spMkLst>
        </pc:spChg>
        <pc:spChg chg="add del mod">
          <ac:chgData name="A.MORIYAMA UREKA" userId="11b73b949d6476cb" providerId="LiveId" clId="{6393DBA0-5E73-DA40-94FC-C5D8E9FA6848}" dt="2023-09-09T02:07:11.936" v="3274" actId="6264"/>
          <ac:spMkLst>
            <pc:docMk/>
            <pc:sldMk cId="2917212964" sldId="293"/>
            <ac:spMk id="24" creationId="{28609498-65C7-9ADD-7022-06F0480EB51D}"/>
          </ac:spMkLst>
        </pc:spChg>
        <pc:spChg chg="add mod ord">
          <ac:chgData name="A.MORIYAMA UREKA" userId="11b73b949d6476cb" providerId="LiveId" clId="{6393DBA0-5E73-DA40-94FC-C5D8E9FA6848}" dt="2023-09-11T05:49:32.104" v="5564" actId="6264"/>
          <ac:spMkLst>
            <pc:docMk/>
            <pc:sldMk cId="2917212964" sldId="293"/>
            <ac:spMk id="24" creationId="{FF4B9E3E-5A02-DC01-0239-F61684F580B3}"/>
          </ac:spMkLst>
        </pc:spChg>
        <pc:spChg chg="add del mod">
          <ac:chgData name="A.MORIYAMA UREKA" userId="11b73b949d6476cb" providerId="LiveId" clId="{6393DBA0-5E73-DA40-94FC-C5D8E9FA6848}" dt="2023-09-11T05:49:30.761" v="5563" actId="6264"/>
          <ac:spMkLst>
            <pc:docMk/>
            <pc:sldMk cId="2917212964" sldId="293"/>
            <ac:spMk id="25" creationId="{23CDF606-598D-5BAE-03F9-2A5BA914DE34}"/>
          </ac:spMkLst>
        </pc:spChg>
        <pc:spChg chg="add del mod">
          <ac:chgData name="A.MORIYAMA UREKA" userId="11b73b949d6476cb" providerId="LiveId" clId="{6393DBA0-5E73-DA40-94FC-C5D8E9FA6848}" dt="2023-09-09T02:07:11.936" v="3274" actId="6264"/>
          <ac:spMkLst>
            <pc:docMk/>
            <pc:sldMk cId="2917212964" sldId="293"/>
            <ac:spMk id="25" creationId="{A2EDF3E2-D856-CDEA-FB2B-EC884DC926CB}"/>
          </ac:spMkLst>
        </pc:spChg>
        <pc:spChg chg="add del mod">
          <ac:chgData name="A.MORIYAMA UREKA" userId="11b73b949d6476cb" providerId="LiveId" clId="{6393DBA0-5E73-DA40-94FC-C5D8E9FA6848}" dt="2023-09-11T05:49:30.761" v="5563" actId="6264"/>
          <ac:spMkLst>
            <pc:docMk/>
            <pc:sldMk cId="2917212964" sldId="293"/>
            <ac:spMk id="26" creationId="{9D680F77-8B20-EF18-F4EE-FA191AF1799B}"/>
          </ac:spMkLst>
        </pc:spChg>
        <pc:spChg chg="add del mod">
          <ac:chgData name="A.MORIYAMA UREKA" userId="11b73b949d6476cb" providerId="LiveId" clId="{6393DBA0-5E73-DA40-94FC-C5D8E9FA6848}" dt="2023-09-11T05:49:30.761" v="5563" actId="6264"/>
          <ac:spMkLst>
            <pc:docMk/>
            <pc:sldMk cId="2917212964" sldId="293"/>
            <ac:spMk id="27" creationId="{D28F6BD0-53F0-E419-AD7A-69E1293B3836}"/>
          </ac:spMkLst>
        </pc:spChg>
        <pc:spChg chg="add del mod">
          <ac:chgData name="A.MORIYAMA UREKA" userId="11b73b949d6476cb" providerId="LiveId" clId="{6393DBA0-5E73-DA40-94FC-C5D8E9FA6848}" dt="2023-09-11T05:49:30.761" v="5563" actId="6264"/>
          <ac:spMkLst>
            <pc:docMk/>
            <pc:sldMk cId="2917212964" sldId="293"/>
            <ac:spMk id="28" creationId="{F216285B-E7A2-538A-A784-84008B25F9F1}"/>
          </ac:spMkLst>
        </pc:spChg>
        <pc:spChg chg="add del mod">
          <ac:chgData name="A.MORIYAMA UREKA" userId="11b73b949d6476cb" providerId="LiveId" clId="{6393DBA0-5E73-DA40-94FC-C5D8E9FA6848}" dt="2023-09-11T05:49:30.761" v="5563" actId="6264"/>
          <ac:spMkLst>
            <pc:docMk/>
            <pc:sldMk cId="2917212964" sldId="293"/>
            <ac:spMk id="29" creationId="{02B6EA30-6DC9-64D5-AF9A-8A624E74591C}"/>
          </ac:spMkLst>
        </pc:spChg>
        <pc:spChg chg="add del mod">
          <ac:chgData name="A.MORIYAMA UREKA" userId="11b73b949d6476cb" providerId="LiveId" clId="{6393DBA0-5E73-DA40-94FC-C5D8E9FA6848}" dt="2023-09-11T05:49:30.761" v="5563" actId="6264"/>
          <ac:spMkLst>
            <pc:docMk/>
            <pc:sldMk cId="2917212964" sldId="293"/>
            <ac:spMk id="30" creationId="{216CFFAC-922F-04C3-CA4E-96E41EEB9C69}"/>
          </ac:spMkLst>
        </pc:spChg>
        <pc:spChg chg="add del mod">
          <ac:chgData name="A.MORIYAMA UREKA" userId="11b73b949d6476cb" providerId="LiveId" clId="{6393DBA0-5E73-DA40-94FC-C5D8E9FA6848}" dt="2023-09-11T05:49:30.761" v="5563" actId="6264"/>
          <ac:spMkLst>
            <pc:docMk/>
            <pc:sldMk cId="2917212964" sldId="293"/>
            <ac:spMk id="31" creationId="{FA11535A-0986-D7AB-3421-5D49D2895AEC}"/>
          </ac:spMkLst>
        </pc:spChg>
        <pc:spChg chg="add del mod">
          <ac:chgData name="A.MORIYAMA UREKA" userId="11b73b949d6476cb" providerId="LiveId" clId="{6393DBA0-5E73-DA40-94FC-C5D8E9FA6848}" dt="2023-09-11T05:49:30.761" v="5563" actId="6264"/>
          <ac:spMkLst>
            <pc:docMk/>
            <pc:sldMk cId="2917212964" sldId="293"/>
            <ac:spMk id="32" creationId="{9526F193-068C-ADC5-3780-1CD72F0875F7}"/>
          </ac:spMkLst>
        </pc:spChg>
        <pc:spChg chg="add del mod">
          <ac:chgData name="A.MORIYAMA UREKA" userId="11b73b949d6476cb" providerId="LiveId" clId="{6393DBA0-5E73-DA40-94FC-C5D8E9FA6848}" dt="2023-09-11T05:49:30.761" v="5563" actId="6264"/>
          <ac:spMkLst>
            <pc:docMk/>
            <pc:sldMk cId="2917212964" sldId="293"/>
            <ac:spMk id="33" creationId="{C9305796-F516-6C80-5942-BD7E5555CFB0}"/>
          </ac:spMkLst>
        </pc:spChg>
        <pc:spChg chg="add del mod">
          <ac:chgData name="A.MORIYAMA UREKA" userId="11b73b949d6476cb" providerId="LiveId" clId="{6393DBA0-5E73-DA40-94FC-C5D8E9FA6848}" dt="2023-09-11T05:49:30.761" v="5563" actId="6264"/>
          <ac:spMkLst>
            <pc:docMk/>
            <pc:sldMk cId="2917212964" sldId="293"/>
            <ac:spMk id="34" creationId="{F4551B65-2DDC-B809-2947-A0F827E30AD6}"/>
          </ac:spMkLst>
        </pc:spChg>
        <pc:spChg chg="add del mod">
          <ac:chgData name="A.MORIYAMA UREKA" userId="11b73b949d6476cb" providerId="LiveId" clId="{6393DBA0-5E73-DA40-94FC-C5D8E9FA6848}" dt="2023-09-11T05:49:30.761" v="5563" actId="6264"/>
          <ac:spMkLst>
            <pc:docMk/>
            <pc:sldMk cId="2917212964" sldId="293"/>
            <ac:spMk id="35" creationId="{BADE4B49-D4AC-11A1-D2BD-3834185C071F}"/>
          </ac:spMkLst>
        </pc:spChg>
        <pc:spChg chg="add del mod">
          <ac:chgData name="A.MORIYAMA UREKA" userId="11b73b949d6476cb" providerId="LiveId" clId="{6393DBA0-5E73-DA40-94FC-C5D8E9FA6848}" dt="2023-09-11T05:49:32.104" v="5564" actId="6264"/>
          <ac:spMkLst>
            <pc:docMk/>
            <pc:sldMk cId="2917212964" sldId="293"/>
            <ac:spMk id="36" creationId="{94BE314F-4556-22F8-17DE-85038266C8AF}"/>
          </ac:spMkLst>
        </pc:spChg>
        <pc:spChg chg="add del mod">
          <ac:chgData name="A.MORIYAMA UREKA" userId="11b73b949d6476cb" providerId="LiveId" clId="{6393DBA0-5E73-DA40-94FC-C5D8E9FA6848}" dt="2023-09-11T05:49:32.104" v="5564" actId="6264"/>
          <ac:spMkLst>
            <pc:docMk/>
            <pc:sldMk cId="2917212964" sldId="293"/>
            <ac:spMk id="37" creationId="{C2204706-5CDD-8A22-4109-C1D91D4EE1D5}"/>
          </ac:spMkLst>
        </pc:spChg>
        <pc:spChg chg="add del mod">
          <ac:chgData name="A.MORIYAMA UREKA" userId="11b73b949d6476cb" providerId="LiveId" clId="{6393DBA0-5E73-DA40-94FC-C5D8E9FA6848}" dt="2023-09-11T05:49:32.104" v="5564" actId="6264"/>
          <ac:spMkLst>
            <pc:docMk/>
            <pc:sldMk cId="2917212964" sldId="293"/>
            <ac:spMk id="38" creationId="{D5048E06-9C0B-07E4-F104-7A7EB8D39C34}"/>
          </ac:spMkLst>
        </pc:spChg>
        <pc:spChg chg="add del mod">
          <ac:chgData name="A.MORIYAMA UREKA" userId="11b73b949d6476cb" providerId="LiveId" clId="{6393DBA0-5E73-DA40-94FC-C5D8E9FA6848}" dt="2023-09-11T05:49:32.104" v="5564" actId="6264"/>
          <ac:spMkLst>
            <pc:docMk/>
            <pc:sldMk cId="2917212964" sldId="293"/>
            <ac:spMk id="39" creationId="{A6CA2E1E-AE9A-C976-F23B-911B195C9F5A}"/>
          </ac:spMkLst>
        </pc:spChg>
        <pc:spChg chg="add del mod">
          <ac:chgData name="A.MORIYAMA UREKA" userId="11b73b949d6476cb" providerId="LiveId" clId="{6393DBA0-5E73-DA40-94FC-C5D8E9FA6848}" dt="2023-09-11T05:49:32.104" v="5564" actId="6264"/>
          <ac:spMkLst>
            <pc:docMk/>
            <pc:sldMk cId="2917212964" sldId="293"/>
            <ac:spMk id="40" creationId="{1591DE41-3EC3-F29E-0D5C-D11EBFEF6B81}"/>
          </ac:spMkLst>
        </pc:spChg>
        <pc:spChg chg="add del mod">
          <ac:chgData name="A.MORIYAMA UREKA" userId="11b73b949d6476cb" providerId="LiveId" clId="{6393DBA0-5E73-DA40-94FC-C5D8E9FA6848}" dt="2023-09-11T05:49:32.104" v="5564" actId="6264"/>
          <ac:spMkLst>
            <pc:docMk/>
            <pc:sldMk cId="2917212964" sldId="293"/>
            <ac:spMk id="41" creationId="{14EF7514-A065-2ABC-5D27-63ADDB896644}"/>
          </ac:spMkLst>
        </pc:spChg>
        <pc:spChg chg="add del mod">
          <ac:chgData name="A.MORIYAMA UREKA" userId="11b73b949d6476cb" providerId="LiveId" clId="{6393DBA0-5E73-DA40-94FC-C5D8E9FA6848}" dt="2023-09-11T05:49:32.104" v="5564" actId="6264"/>
          <ac:spMkLst>
            <pc:docMk/>
            <pc:sldMk cId="2917212964" sldId="293"/>
            <ac:spMk id="42" creationId="{E2A74224-5945-6092-66BE-76084812EF30}"/>
          </ac:spMkLst>
        </pc:spChg>
        <pc:spChg chg="add del mod">
          <ac:chgData name="A.MORIYAMA UREKA" userId="11b73b949d6476cb" providerId="LiveId" clId="{6393DBA0-5E73-DA40-94FC-C5D8E9FA6848}" dt="2023-09-11T05:49:32.104" v="5564" actId="6264"/>
          <ac:spMkLst>
            <pc:docMk/>
            <pc:sldMk cId="2917212964" sldId="293"/>
            <ac:spMk id="43" creationId="{92975009-2D8F-D6FE-689E-0F2E6CF00641}"/>
          </ac:spMkLst>
        </pc:spChg>
        <pc:spChg chg="add del mod">
          <ac:chgData name="A.MORIYAMA UREKA" userId="11b73b949d6476cb" providerId="LiveId" clId="{6393DBA0-5E73-DA40-94FC-C5D8E9FA6848}" dt="2023-09-11T05:49:32.104" v="5564" actId="6264"/>
          <ac:spMkLst>
            <pc:docMk/>
            <pc:sldMk cId="2917212964" sldId="293"/>
            <ac:spMk id="44" creationId="{473D533B-A842-E170-A1E2-51321D493429}"/>
          </ac:spMkLst>
        </pc:spChg>
        <pc:spChg chg="add del mod">
          <ac:chgData name="A.MORIYAMA UREKA" userId="11b73b949d6476cb" providerId="LiveId" clId="{6393DBA0-5E73-DA40-94FC-C5D8E9FA6848}" dt="2023-09-11T05:49:32.104" v="5564" actId="6264"/>
          <ac:spMkLst>
            <pc:docMk/>
            <pc:sldMk cId="2917212964" sldId="293"/>
            <ac:spMk id="45" creationId="{B243DEEF-EFE1-B1D3-5BBB-BA03BB44F426}"/>
          </ac:spMkLst>
        </pc:spChg>
        <pc:spChg chg="add del mod">
          <ac:chgData name="A.MORIYAMA UREKA" userId="11b73b949d6476cb" providerId="LiveId" clId="{6393DBA0-5E73-DA40-94FC-C5D8E9FA6848}" dt="2023-09-11T05:49:32.104" v="5564" actId="6264"/>
          <ac:spMkLst>
            <pc:docMk/>
            <pc:sldMk cId="2917212964" sldId="293"/>
            <ac:spMk id="46" creationId="{AB9E9BB5-D0CD-ABBC-0823-E6BCC1A9ED3D}"/>
          </ac:spMkLst>
        </pc:spChg>
        <pc:spChg chg="mod ord">
          <ac:chgData name="A.MORIYAMA UREKA" userId="11b73b949d6476cb" providerId="LiveId" clId="{6393DBA0-5E73-DA40-94FC-C5D8E9FA6848}" dt="2023-09-15T06:32:29.168" v="10413" actId="20577"/>
          <ac:spMkLst>
            <pc:docMk/>
            <pc:sldMk cId="2917212964" sldId="293"/>
            <ac:spMk id="55" creationId="{63477B61-AB8F-898A-6F30-DC09F24C7D21}"/>
          </ac:spMkLst>
        </pc:spChg>
        <pc:spChg chg="mod ord">
          <ac:chgData name="A.MORIYAMA UREKA" userId="11b73b949d6476cb" providerId="LiveId" clId="{6393DBA0-5E73-DA40-94FC-C5D8E9FA6848}" dt="2023-09-11T05:49:32.104" v="5564" actId="6264"/>
          <ac:spMkLst>
            <pc:docMk/>
            <pc:sldMk cId="2917212964" sldId="293"/>
            <ac:spMk id="56" creationId="{723F91B7-F6FC-B276-469E-5C0668C7AFBB}"/>
          </ac:spMkLst>
        </pc:spChg>
        <pc:spChg chg="mod ord">
          <ac:chgData name="A.MORIYAMA UREKA" userId="11b73b949d6476cb" providerId="LiveId" clId="{6393DBA0-5E73-DA40-94FC-C5D8E9FA6848}" dt="2023-09-11T05:49:32.104" v="5564" actId="6264"/>
          <ac:spMkLst>
            <pc:docMk/>
            <pc:sldMk cId="2917212964" sldId="293"/>
            <ac:spMk id="57" creationId="{DE97947F-1D6F-68E7-996B-357AAF2DFD17}"/>
          </ac:spMkLst>
        </pc:spChg>
        <pc:spChg chg="mod ord">
          <ac:chgData name="A.MORIYAMA UREKA" userId="11b73b949d6476cb" providerId="LiveId" clId="{6393DBA0-5E73-DA40-94FC-C5D8E9FA6848}" dt="2023-09-11T05:49:32.104" v="5564" actId="6264"/>
          <ac:spMkLst>
            <pc:docMk/>
            <pc:sldMk cId="2917212964" sldId="293"/>
            <ac:spMk id="58" creationId="{A8790A70-27AD-7C6F-ECB0-A91B6285C79A}"/>
          </ac:spMkLst>
        </pc:spChg>
        <pc:spChg chg="mod ord">
          <ac:chgData name="A.MORIYAMA UREKA" userId="11b73b949d6476cb" providerId="LiveId" clId="{6393DBA0-5E73-DA40-94FC-C5D8E9FA6848}" dt="2023-09-11T05:49:32.104" v="5564" actId="6264"/>
          <ac:spMkLst>
            <pc:docMk/>
            <pc:sldMk cId="2917212964" sldId="293"/>
            <ac:spMk id="59" creationId="{73390704-9D46-7D88-42E4-C7C23146C522}"/>
          </ac:spMkLst>
        </pc:spChg>
        <pc:spChg chg="mod ord">
          <ac:chgData name="A.MORIYAMA UREKA" userId="11b73b949d6476cb" providerId="LiveId" clId="{6393DBA0-5E73-DA40-94FC-C5D8E9FA6848}" dt="2023-09-11T05:49:32.104" v="5564" actId="6264"/>
          <ac:spMkLst>
            <pc:docMk/>
            <pc:sldMk cId="2917212964" sldId="293"/>
            <ac:spMk id="60" creationId="{6AE70885-74A7-5A63-B706-0D83FFB04E2A}"/>
          </ac:spMkLst>
        </pc:spChg>
        <pc:spChg chg="mod ord">
          <ac:chgData name="A.MORIYAMA UREKA" userId="11b73b949d6476cb" providerId="LiveId" clId="{6393DBA0-5E73-DA40-94FC-C5D8E9FA6848}" dt="2023-09-11T05:49:32.104" v="5564" actId="6264"/>
          <ac:spMkLst>
            <pc:docMk/>
            <pc:sldMk cId="2917212964" sldId="293"/>
            <ac:spMk id="61" creationId="{A13337CA-7915-B868-E6EA-588179D12ECA}"/>
          </ac:spMkLst>
        </pc:spChg>
        <pc:spChg chg="mod ord">
          <ac:chgData name="A.MORIYAMA UREKA" userId="11b73b949d6476cb" providerId="LiveId" clId="{6393DBA0-5E73-DA40-94FC-C5D8E9FA6848}" dt="2023-09-11T05:49:32.104" v="5564" actId="6264"/>
          <ac:spMkLst>
            <pc:docMk/>
            <pc:sldMk cId="2917212964" sldId="293"/>
            <ac:spMk id="62" creationId="{2312A35D-A877-E5C2-2FBB-7D41250A68BE}"/>
          </ac:spMkLst>
        </pc:spChg>
      </pc:sldChg>
      <pc:sldChg chg="addSp delSp modSp mod chgLayout">
        <pc:chgData name="A.MORIYAMA UREKA" userId="11b73b949d6476cb" providerId="LiveId" clId="{6393DBA0-5E73-DA40-94FC-C5D8E9FA6848}" dt="2023-09-11T05:49:32.104" v="5564" actId="6264"/>
        <pc:sldMkLst>
          <pc:docMk/>
          <pc:sldMk cId="2199510285" sldId="294"/>
        </pc:sldMkLst>
        <pc:spChg chg="mod ord">
          <ac:chgData name="A.MORIYAMA UREKA" userId="11b73b949d6476cb" providerId="LiveId" clId="{6393DBA0-5E73-DA40-94FC-C5D8E9FA6848}" dt="2023-09-11T05:49:32.104" v="5564" actId="6264"/>
          <ac:spMkLst>
            <pc:docMk/>
            <pc:sldMk cId="2199510285" sldId="294"/>
            <ac:spMk id="2" creationId="{D1EF7EBB-F939-EB60-26E6-F0975129AACE}"/>
          </ac:spMkLst>
        </pc:spChg>
        <pc:spChg chg="mod ord">
          <ac:chgData name="A.MORIYAMA UREKA" userId="11b73b949d6476cb" providerId="LiveId" clId="{6393DBA0-5E73-DA40-94FC-C5D8E9FA6848}" dt="2023-09-11T05:49:32.104" v="5564" actId="6264"/>
          <ac:spMkLst>
            <pc:docMk/>
            <pc:sldMk cId="2199510285" sldId="294"/>
            <ac:spMk id="3" creationId="{5B134AAE-3855-1F5C-C1AB-1F4D86C8C0B5}"/>
          </ac:spMkLst>
        </pc:spChg>
        <pc:spChg chg="add del mod">
          <ac:chgData name="A.MORIYAMA UREKA" userId="11b73b949d6476cb" providerId="LiveId" clId="{6393DBA0-5E73-DA40-94FC-C5D8E9FA6848}" dt="2023-09-09T02:25:11.922" v="3301" actId="6264"/>
          <ac:spMkLst>
            <pc:docMk/>
            <pc:sldMk cId="2199510285" sldId="294"/>
            <ac:spMk id="4" creationId="{05D80B59-FBE4-798E-4F4D-53DD5C2D2E43}"/>
          </ac:spMkLst>
        </pc:spChg>
        <pc:spChg chg="add del mod">
          <ac:chgData name="A.MORIYAMA UREKA" userId="11b73b949d6476cb" providerId="LiveId" clId="{6393DBA0-5E73-DA40-94FC-C5D8E9FA6848}" dt="2023-09-09T02:06:44.641" v="3272" actId="6264"/>
          <ac:spMkLst>
            <pc:docMk/>
            <pc:sldMk cId="2199510285" sldId="294"/>
            <ac:spMk id="4" creationId="{339EBA07-E967-98BC-EBCD-97A500BC93BE}"/>
          </ac:spMkLst>
        </pc:spChg>
        <pc:spChg chg="del">
          <ac:chgData name="A.MORIYAMA UREKA" userId="11b73b949d6476cb" providerId="LiveId" clId="{6393DBA0-5E73-DA40-94FC-C5D8E9FA6848}" dt="2023-09-09T02:05:40.480" v="3255" actId="478"/>
          <ac:spMkLst>
            <pc:docMk/>
            <pc:sldMk cId="2199510285" sldId="294"/>
            <ac:spMk id="5" creationId="{0FD41E18-0EF0-EC27-5758-42D0E63CD525}"/>
          </ac:spMkLst>
        </pc:spChg>
        <pc:spChg chg="add del mod">
          <ac:chgData name="A.MORIYAMA UREKA" userId="11b73b949d6476cb" providerId="LiveId" clId="{6393DBA0-5E73-DA40-94FC-C5D8E9FA6848}" dt="2023-09-09T02:25:11.922" v="3301" actId="6264"/>
          <ac:spMkLst>
            <pc:docMk/>
            <pc:sldMk cId="2199510285" sldId="294"/>
            <ac:spMk id="5" creationId="{65849C8A-C576-8AF2-BC16-2A78CF99F9C6}"/>
          </ac:spMkLst>
        </pc:spChg>
        <pc:spChg chg="add del mod">
          <ac:chgData name="A.MORIYAMA UREKA" userId="11b73b949d6476cb" providerId="LiveId" clId="{6393DBA0-5E73-DA40-94FC-C5D8E9FA6848}" dt="2023-09-09T02:25:11.922" v="3301" actId="6264"/>
          <ac:spMkLst>
            <pc:docMk/>
            <pc:sldMk cId="2199510285" sldId="294"/>
            <ac:spMk id="6" creationId="{7C715078-706B-0432-C71F-3D98A50BA4AB}"/>
          </ac:spMkLst>
        </pc:spChg>
        <pc:spChg chg="del">
          <ac:chgData name="A.MORIYAMA UREKA" userId="11b73b949d6476cb" providerId="LiveId" clId="{6393DBA0-5E73-DA40-94FC-C5D8E9FA6848}" dt="2023-09-09T02:05:40.480" v="3255" actId="478"/>
          <ac:spMkLst>
            <pc:docMk/>
            <pc:sldMk cId="2199510285" sldId="294"/>
            <ac:spMk id="6" creationId="{8AEDA4BD-FF95-5A81-B6C1-CB1EDB019D50}"/>
          </ac:spMkLst>
        </pc:spChg>
        <pc:spChg chg="add del mod">
          <ac:chgData name="A.MORIYAMA UREKA" userId="11b73b949d6476cb" providerId="LiveId" clId="{6393DBA0-5E73-DA40-94FC-C5D8E9FA6848}" dt="2023-09-09T02:06:44.641" v="3272" actId="6264"/>
          <ac:spMkLst>
            <pc:docMk/>
            <pc:sldMk cId="2199510285" sldId="294"/>
            <ac:spMk id="7" creationId="{48CD81D6-7DB8-8D02-1F22-D2C01571F14C}"/>
          </ac:spMkLst>
        </pc:spChg>
        <pc:spChg chg="add del mod">
          <ac:chgData name="A.MORIYAMA UREKA" userId="11b73b949d6476cb" providerId="LiveId" clId="{6393DBA0-5E73-DA40-94FC-C5D8E9FA6848}" dt="2023-09-09T02:25:11.922" v="3301" actId="6264"/>
          <ac:spMkLst>
            <pc:docMk/>
            <pc:sldMk cId="2199510285" sldId="294"/>
            <ac:spMk id="7" creationId="{997C0975-84B3-E49E-19E2-3ECD2691F74B}"/>
          </ac:spMkLst>
        </pc:spChg>
        <pc:spChg chg="add del mod">
          <ac:chgData name="A.MORIYAMA UREKA" userId="11b73b949d6476cb" providerId="LiveId" clId="{6393DBA0-5E73-DA40-94FC-C5D8E9FA6848}" dt="2023-09-09T02:06:44.641" v="3272" actId="6264"/>
          <ac:spMkLst>
            <pc:docMk/>
            <pc:sldMk cId="2199510285" sldId="294"/>
            <ac:spMk id="8" creationId="{606DBDF8-0B1B-8F46-CA29-9480FE557EAF}"/>
          </ac:spMkLst>
        </pc:spChg>
        <pc:spChg chg="add del mod">
          <ac:chgData name="A.MORIYAMA UREKA" userId="11b73b949d6476cb" providerId="LiveId" clId="{6393DBA0-5E73-DA40-94FC-C5D8E9FA6848}" dt="2023-09-09T02:25:11.922" v="3301" actId="6264"/>
          <ac:spMkLst>
            <pc:docMk/>
            <pc:sldMk cId="2199510285" sldId="294"/>
            <ac:spMk id="8" creationId="{E90DB20A-F76C-E20D-FB19-DF90EB73579C}"/>
          </ac:spMkLst>
        </pc:spChg>
        <pc:spChg chg="add del mod">
          <ac:chgData name="A.MORIYAMA UREKA" userId="11b73b949d6476cb" providerId="LiveId" clId="{6393DBA0-5E73-DA40-94FC-C5D8E9FA6848}" dt="2023-09-09T02:25:11.922" v="3301" actId="6264"/>
          <ac:spMkLst>
            <pc:docMk/>
            <pc:sldMk cId="2199510285" sldId="294"/>
            <ac:spMk id="9" creationId="{3F6C920F-FCE9-2F25-1416-4A657C67EC79}"/>
          </ac:spMkLst>
        </pc:spChg>
        <pc:spChg chg="add del mod">
          <ac:chgData name="A.MORIYAMA UREKA" userId="11b73b949d6476cb" providerId="LiveId" clId="{6393DBA0-5E73-DA40-94FC-C5D8E9FA6848}" dt="2023-09-09T02:06:44.641" v="3272" actId="6264"/>
          <ac:spMkLst>
            <pc:docMk/>
            <pc:sldMk cId="2199510285" sldId="294"/>
            <ac:spMk id="9" creationId="{F51EBCF1-43E7-E2FF-A1F8-DC6F6B9F1DB9}"/>
          </ac:spMkLst>
        </pc:spChg>
        <pc:spChg chg="add del mod">
          <ac:chgData name="A.MORIYAMA UREKA" userId="11b73b949d6476cb" providerId="LiveId" clId="{6393DBA0-5E73-DA40-94FC-C5D8E9FA6848}" dt="2023-09-09T02:25:11.922" v="3301" actId="6264"/>
          <ac:spMkLst>
            <pc:docMk/>
            <pc:sldMk cId="2199510285" sldId="294"/>
            <ac:spMk id="10" creationId="{1B0AA6DA-39EE-A4C6-C2CF-AF196B3BC7CC}"/>
          </ac:spMkLst>
        </pc:spChg>
        <pc:spChg chg="add del mod">
          <ac:chgData name="A.MORIYAMA UREKA" userId="11b73b949d6476cb" providerId="LiveId" clId="{6393DBA0-5E73-DA40-94FC-C5D8E9FA6848}" dt="2023-09-09T02:06:44.641" v="3272" actId="6264"/>
          <ac:spMkLst>
            <pc:docMk/>
            <pc:sldMk cId="2199510285" sldId="294"/>
            <ac:spMk id="10" creationId="{1E1D2756-5E4C-D659-57BF-A1C7D49FD464}"/>
          </ac:spMkLst>
        </pc:spChg>
        <pc:spChg chg="add del mod">
          <ac:chgData name="A.MORIYAMA UREKA" userId="11b73b949d6476cb" providerId="LiveId" clId="{6393DBA0-5E73-DA40-94FC-C5D8E9FA6848}" dt="2023-09-09T02:25:11.922" v="3301" actId="6264"/>
          <ac:spMkLst>
            <pc:docMk/>
            <pc:sldMk cId="2199510285" sldId="294"/>
            <ac:spMk id="11" creationId="{9EC78A51-1BD8-E9B5-7184-B52B3DCA7FF8}"/>
          </ac:spMkLst>
        </pc:spChg>
        <pc:spChg chg="add del mod">
          <ac:chgData name="A.MORIYAMA UREKA" userId="11b73b949d6476cb" providerId="LiveId" clId="{6393DBA0-5E73-DA40-94FC-C5D8E9FA6848}" dt="2023-09-09T02:06:44.641" v="3272" actId="6264"/>
          <ac:spMkLst>
            <pc:docMk/>
            <pc:sldMk cId="2199510285" sldId="294"/>
            <ac:spMk id="11" creationId="{DE2E2843-9650-530E-A0EF-13966791971E}"/>
          </ac:spMkLst>
        </pc:spChg>
        <pc:spChg chg="add del mod">
          <ac:chgData name="A.MORIYAMA UREKA" userId="11b73b949d6476cb" providerId="LiveId" clId="{6393DBA0-5E73-DA40-94FC-C5D8E9FA6848}" dt="2023-09-09T02:25:11.922" v="3301" actId="6264"/>
          <ac:spMkLst>
            <pc:docMk/>
            <pc:sldMk cId="2199510285" sldId="294"/>
            <ac:spMk id="12" creationId="{1DAF1024-DE49-51B7-37BE-D202DD5EAE7A}"/>
          </ac:spMkLst>
        </pc:spChg>
        <pc:spChg chg="add del mod">
          <ac:chgData name="A.MORIYAMA UREKA" userId="11b73b949d6476cb" providerId="LiveId" clId="{6393DBA0-5E73-DA40-94FC-C5D8E9FA6848}" dt="2023-09-09T02:06:44.641" v="3272" actId="6264"/>
          <ac:spMkLst>
            <pc:docMk/>
            <pc:sldMk cId="2199510285" sldId="294"/>
            <ac:spMk id="12" creationId="{23689818-DDC4-1F70-A9D9-B1EC88350C66}"/>
          </ac:spMkLst>
        </pc:spChg>
        <pc:spChg chg="add del mod">
          <ac:chgData name="A.MORIYAMA UREKA" userId="11b73b949d6476cb" providerId="LiveId" clId="{6393DBA0-5E73-DA40-94FC-C5D8E9FA6848}" dt="2023-09-09T02:06:44.641" v="3272" actId="6264"/>
          <ac:spMkLst>
            <pc:docMk/>
            <pc:sldMk cId="2199510285" sldId="294"/>
            <ac:spMk id="13" creationId="{5E3BB8A1-F096-D050-F2C2-6B37949B4D4B}"/>
          </ac:spMkLst>
        </pc:spChg>
        <pc:spChg chg="add del mod">
          <ac:chgData name="A.MORIYAMA UREKA" userId="11b73b949d6476cb" providerId="LiveId" clId="{6393DBA0-5E73-DA40-94FC-C5D8E9FA6848}" dt="2023-09-09T02:25:11.922" v="3301" actId="6264"/>
          <ac:spMkLst>
            <pc:docMk/>
            <pc:sldMk cId="2199510285" sldId="294"/>
            <ac:spMk id="13" creationId="{F91D8FFE-97ED-58E7-46DC-43C9EB07FD8A}"/>
          </ac:spMkLst>
        </pc:spChg>
        <pc:spChg chg="add del mod">
          <ac:chgData name="A.MORIYAMA UREKA" userId="11b73b949d6476cb" providerId="LiveId" clId="{6393DBA0-5E73-DA40-94FC-C5D8E9FA6848}" dt="2023-09-09T02:25:12.846" v="3302" actId="6264"/>
          <ac:spMkLst>
            <pc:docMk/>
            <pc:sldMk cId="2199510285" sldId="294"/>
            <ac:spMk id="14" creationId="{BA408EBD-F46F-3180-4F93-4227D2A51D6A}"/>
          </ac:spMkLst>
        </pc:spChg>
        <pc:spChg chg="add del mod">
          <ac:chgData name="A.MORIYAMA UREKA" userId="11b73b949d6476cb" providerId="LiveId" clId="{6393DBA0-5E73-DA40-94FC-C5D8E9FA6848}" dt="2023-09-09T02:06:44.641" v="3272" actId="6264"/>
          <ac:spMkLst>
            <pc:docMk/>
            <pc:sldMk cId="2199510285" sldId="294"/>
            <ac:spMk id="14" creationId="{C6063B6D-24B2-5EC1-0224-116DBFF7E8DD}"/>
          </ac:spMkLst>
        </pc:spChg>
        <pc:spChg chg="add del mod">
          <ac:chgData name="A.MORIYAMA UREKA" userId="11b73b949d6476cb" providerId="LiveId" clId="{6393DBA0-5E73-DA40-94FC-C5D8E9FA6848}" dt="2023-09-09T02:25:12.846" v="3302" actId="6264"/>
          <ac:spMkLst>
            <pc:docMk/>
            <pc:sldMk cId="2199510285" sldId="294"/>
            <ac:spMk id="15" creationId="{2C74D2EC-33D9-1D01-5336-CD6D00375011}"/>
          </ac:spMkLst>
        </pc:spChg>
        <pc:spChg chg="add del mod">
          <ac:chgData name="A.MORIYAMA UREKA" userId="11b73b949d6476cb" providerId="LiveId" clId="{6393DBA0-5E73-DA40-94FC-C5D8E9FA6848}" dt="2023-09-09T02:06:44.641" v="3272" actId="6264"/>
          <ac:spMkLst>
            <pc:docMk/>
            <pc:sldMk cId="2199510285" sldId="294"/>
            <ac:spMk id="15" creationId="{5D21A4FA-E7FB-B3A2-7023-B8FA55B44214}"/>
          </ac:spMkLst>
        </pc:spChg>
        <pc:spChg chg="add del mod">
          <ac:chgData name="A.MORIYAMA UREKA" userId="11b73b949d6476cb" providerId="LiveId" clId="{6393DBA0-5E73-DA40-94FC-C5D8E9FA6848}" dt="2023-09-09T02:25:12.846" v="3302" actId="6264"/>
          <ac:spMkLst>
            <pc:docMk/>
            <pc:sldMk cId="2199510285" sldId="294"/>
            <ac:spMk id="16" creationId="{08191847-4531-6586-27B3-F2D2D245E89A}"/>
          </ac:spMkLst>
        </pc:spChg>
        <pc:spChg chg="add del mod">
          <ac:chgData name="A.MORIYAMA UREKA" userId="11b73b949d6476cb" providerId="LiveId" clId="{6393DBA0-5E73-DA40-94FC-C5D8E9FA6848}" dt="2023-09-09T02:07:11.936" v="3274" actId="6264"/>
          <ac:spMkLst>
            <pc:docMk/>
            <pc:sldMk cId="2199510285" sldId="294"/>
            <ac:spMk id="16" creationId="{708858EF-53CD-BD81-5C87-E601745AA54B}"/>
          </ac:spMkLst>
        </pc:spChg>
        <pc:spChg chg="add del mod">
          <ac:chgData name="A.MORIYAMA UREKA" userId="11b73b949d6476cb" providerId="LiveId" clId="{6393DBA0-5E73-DA40-94FC-C5D8E9FA6848}" dt="2023-09-09T02:07:11.936" v="3274" actId="6264"/>
          <ac:spMkLst>
            <pc:docMk/>
            <pc:sldMk cId="2199510285" sldId="294"/>
            <ac:spMk id="17" creationId="{13D51A01-8246-C720-0E5B-8BFA17B8569E}"/>
          </ac:spMkLst>
        </pc:spChg>
        <pc:spChg chg="add del mod">
          <ac:chgData name="A.MORIYAMA UREKA" userId="11b73b949d6476cb" providerId="LiveId" clId="{6393DBA0-5E73-DA40-94FC-C5D8E9FA6848}" dt="2023-09-09T02:25:12.846" v="3302" actId="6264"/>
          <ac:spMkLst>
            <pc:docMk/>
            <pc:sldMk cId="2199510285" sldId="294"/>
            <ac:spMk id="17" creationId="{67A88626-1A41-1BB3-E78A-5123B70CABF6}"/>
          </ac:spMkLst>
        </pc:spChg>
        <pc:spChg chg="add del mod">
          <ac:chgData name="A.MORIYAMA UREKA" userId="11b73b949d6476cb" providerId="LiveId" clId="{6393DBA0-5E73-DA40-94FC-C5D8E9FA6848}" dt="2023-09-09T02:07:11.936" v="3274" actId="6264"/>
          <ac:spMkLst>
            <pc:docMk/>
            <pc:sldMk cId="2199510285" sldId="294"/>
            <ac:spMk id="18" creationId="{B707ACB5-890D-384A-6AF5-C7BC55628CE3}"/>
          </ac:spMkLst>
        </pc:spChg>
        <pc:spChg chg="add del mod">
          <ac:chgData name="A.MORIYAMA UREKA" userId="11b73b949d6476cb" providerId="LiveId" clId="{6393DBA0-5E73-DA40-94FC-C5D8E9FA6848}" dt="2023-09-09T02:25:12.846" v="3302" actId="6264"/>
          <ac:spMkLst>
            <pc:docMk/>
            <pc:sldMk cId="2199510285" sldId="294"/>
            <ac:spMk id="18" creationId="{CB55E40C-2679-A952-5A21-14C6193C94BA}"/>
          </ac:spMkLst>
        </pc:spChg>
        <pc:spChg chg="add del mod">
          <ac:chgData name="A.MORIYAMA UREKA" userId="11b73b949d6476cb" providerId="LiveId" clId="{6393DBA0-5E73-DA40-94FC-C5D8E9FA6848}" dt="2023-09-09T02:25:12.846" v="3302" actId="6264"/>
          <ac:spMkLst>
            <pc:docMk/>
            <pc:sldMk cId="2199510285" sldId="294"/>
            <ac:spMk id="19" creationId="{2828A180-A6AB-1E44-0EF6-22A529BFCB19}"/>
          </ac:spMkLst>
        </pc:spChg>
        <pc:spChg chg="add del mod">
          <ac:chgData name="A.MORIYAMA UREKA" userId="11b73b949d6476cb" providerId="LiveId" clId="{6393DBA0-5E73-DA40-94FC-C5D8E9FA6848}" dt="2023-09-09T02:07:11.936" v="3274" actId="6264"/>
          <ac:spMkLst>
            <pc:docMk/>
            <pc:sldMk cId="2199510285" sldId="294"/>
            <ac:spMk id="19" creationId="{51C57808-70B0-503B-88CE-5AE963370276}"/>
          </ac:spMkLst>
        </pc:spChg>
        <pc:spChg chg="add del mod">
          <ac:chgData name="A.MORIYAMA UREKA" userId="11b73b949d6476cb" providerId="LiveId" clId="{6393DBA0-5E73-DA40-94FC-C5D8E9FA6848}" dt="2023-09-09T02:07:11.936" v="3274" actId="6264"/>
          <ac:spMkLst>
            <pc:docMk/>
            <pc:sldMk cId="2199510285" sldId="294"/>
            <ac:spMk id="20" creationId="{0CB4DA0C-3CC8-A5AC-F07C-8E4BF96D1738}"/>
          </ac:spMkLst>
        </pc:spChg>
        <pc:spChg chg="add del mod">
          <ac:chgData name="A.MORIYAMA UREKA" userId="11b73b949d6476cb" providerId="LiveId" clId="{6393DBA0-5E73-DA40-94FC-C5D8E9FA6848}" dt="2023-09-09T02:25:12.846" v="3302" actId="6264"/>
          <ac:spMkLst>
            <pc:docMk/>
            <pc:sldMk cId="2199510285" sldId="294"/>
            <ac:spMk id="20" creationId="{6CC0C93B-7DF9-1036-B5E9-94A2C5AD737C}"/>
          </ac:spMkLst>
        </pc:spChg>
        <pc:spChg chg="add del mod">
          <ac:chgData name="A.MORIYAMA UREKA" userId="11b73b949d6476cb" providerId="LiveId" clId="{6393DBA0-5E73-DA40-94FC-C5D8E9FA6848}" dt="2023-09-09T02:07:11.936" v="3274" actId="6264"/>
          <ac:spMkLst>
            <pc:docMk/>
            <pc:sldMk cId="2199510285" sldId="294"/>
            <ac:spMk id="21" creationId="{14DEB303-43F0-43F7-07EE-411780F9B0F0}"/>
          </ac:spMkLst>
        </pc:spChg>
        <pc:spChg chg="add del mod">
          <ac:chgData name="A.MORIYAMA UREKA" userId="11b73b949d6476cb" providerId="LiveId" clId="{6393DBA0-5E73-DA40-94FC-C5D8E9FA6848}" dt="2023-09-09T02:25:12.846" v="3302" actId="6264"/>
          <ac:spMkLst>
            <pc:docMk/>
            <pc:sldMk cId="2199510285" sldId="294"/>
            <ac:spMk id="21" creationId="{1E73C234-B2EB-228A-B8D3-0A4BFB2879FD}"/>
          </ac:spMkLst>
        </pc:spChg>
        <pc:spChg chg="add del mod">
          <ac:chgData name="A.MORIYAMA UREKA" userId="11b73b949d6476cb" providerId="LiveId" clId="{6393DBA0-5E73-DA40-94FC-C5D8E9FA6848}" dt="2023-09-09T02:07:11.936" v="3274" actId="6264"/>
          <ac:spMkLst>
            <pc:docMk/>
            <pc:sldMk cId="2199510285" sldId="294"/>
            <ac:spMk id="22" creationId="{A4483677-E97C-C279-C66A-56467B6D257B}"/>
          </ac:spMkLst>
        </pc:spChg>
        <pc:spChg chg="add del mod">
          <ac:chgData name="A.MORIYAMA UREKA" userId="11b73b949d6476cb" providerId="LiveId" clId="{6393DBA0-5E73-DA40-94FC-C5D8E9FA6848}" dt="2023-09-09T02:25:12.846" v="3302" actId="6264"/>
          <ac:spMkLst>
            <pc:docMk/>
            <pc:sldMk cId="2199510285" sldId="294"/>
            <ac:spMk id="22" creationId="{F77EBD43-8A5D-1F39-FF37-8192FCDE60F4}"/>
          </ac:spMkLst>
        </pc:spChg>
        <pc:spChg chg="add del mod">
          <ac:chgData name="A.MORIYAMA UREKA" userId="11b73b949d6476cb" providerId="LiveId" clId="{6393DBA0-5E73-DA40-94FC-C5D8E9FA6848}" dt="2023-09-09T02:25:12.846" v="3302" actId="6264"/>
          <ac:spMkLst>
            <pc:docMk/>
            <pc:sldMk cId="2199510285" sldId="294"/>
            <ac:spMk id="23" creationId="{000A5FC0-BB73-886B-9FC1-77F31650C678}"/>
          </ac:spMkLst>
        </pc:spChg>
        <pc:spChg chg="add del mod">
          <ac:chgData name="A.MORIYAMA UREKA" userId="11b73b949d6476cb" providerId="LiveId" clId="{6393DBA0-5E73-DA40-94FC-C5D8E9FA6848}" dt="2023-09-09T02:07:11.936" v="3274" actId="6264"/>
          <ac:spMkLst>
            <pc:docMk/>
            <pc:sldMk cId="2199510285" sldId="294"/>
            <ac:spMk id="23" creationId="{3130B3E7-385D-01FA-E360-F063FBCA16ED}"/>
          </ac:spMkLst>
        </pc:spChg>
        <pc:spChg chg="add del mod">
          <ac:chgData name="A.MORIYAMA UREKA" userId="11b73b949d6476cb" providerId="LiveId" clId="{6393DBA0-5E73-DA40-94FC-C5D8E9FA6848}" dt="2023-09-09T02:07:11.936" v="3274" actId="6264"/>
          <ac:spMkLst>
            <pc:docMk/>
            <pc:sldMk cId="2199510285" sldId="294"/>
            <ac:spMk id="24" creationId="{3A270198-CB3D-2685-195B-1E9EA55F0BFA}"/>
          </ac:spMkLst>
        </pc:spChg>
        <pc:spChg chg="add mod ord">
          <ac:chgData name="A.MORIYAMA UREKA" userId="11b73b949d6476cb" providerId="LiveId" clId="{6393DBA0-5E73-DA40-94FC-C5D8E9FA6848}" dt="2023-09-11T05:49:32.104" v="5564" actId="6264"/>
          <ac:spMkLst>
            <pc:docMk/>
            <pc:sldMk cId="2199510285" sldId="294"/>
            <ac:spMk id="24" creationId="{CC52619F-9C09-4660-FCBF-E51EFFD645B1}"/>
          </ac:spMkLst>
        </pc:spChg>
        <pc:spChg chg="add del mod">
          <ac:chgData name="A.MORIYAMA UREKA" userId="11b73b949d6476cb" providerId="LiveId" clId="{6393DBA0-5E73-DA40-94FC-C5D8E9FA6848}" dt="2023-09-09T02:07:11.936" v="3274" actId="6264"/>
          <ac:spMkLst>
            <pc:docMk/>
            <pc:sldMk cId="2199510285" sldId="294"/>
            <ac:spMk id="25" creationId="{47B679CE-FDA7-0AA5-B7D1-A92E3D3CDE6E}"/>
          </ac:spMkLst>
        </pc:spChg>
        <pc:spChg chg="add del mod">
          <ac:chgData name="A.MORIYAMA UREKA" userId="11b73b949d6476cb" providerId="LiveId" clId="{6393DBA0-5E73-DA40-94FC-C5D8E9FA6848}" dt="2023-09-11T05:49:30.761" v="5563" actId="6264"/>
          <ac:spMkLst>
            <pc:docMk/>
            <pc:sldMk cId="2199510285" sldId="294"/>
            <ac:spMk id="25" creationId="{93B77726-5485-EA79-3F43-ADB2ED9A19E3}"/>
          </ac:spMkLst>
        </pc:spChg>
        <pc:spChg chg="add del mod">
          <ac:chgData name="A.MORIYAMA UREKA" userId="11b73b949d6476cb" providerId="LiveId" clId="{6393DBA0-5E73-DA40-94FC-C5D8E9FA6848}" dt="2023-09-11T05:49:30.761" v="5563" actId="6264"/>
          <ac:spMkLst>
            <pc:docMk/>
            <pc:sldMk cId="2199510285" sldId="294"/>
            <ac:spMk id="26" creationId="{6D8D24C2-94DE-E941-3EFC-1942CA122374}"/>
          </ac:spMkLst>
        </pc:spChg>
        <pc:spChg chg="add del mod">
          <ac:chgData name="A.MORIYAMA UREKA" userId="11b73b949d6476cb" providerId="LiveId" clId="{6393DBA0-5E73-DA40-94FC-C5D8E9FA6848}" dt="2023-09-11T05:49:30.761" v="5563" actId="6264"/>
          <ac:spMkLst>
            <pc:docMk/>
            <pc:sldMk cId="2199510285" sldId="294"/>
            <ac:spMk id="27" creationId="{6334EBD4-99D9-A21F-D1DF-DC67C558E253}"/>
          </ac:spMkLst>
        </pc:spChg>
        <pc:spChg chg="add del mod">
          <ac:chgData name="A.MORIYAMA UREKA" userId="11b73b949d6476cb" providerId="LiveId" clId="{6393DBA0-5E73-DA40-94FC-C5D8E9FA6848}" dt="2023-09-11T05:49:30.761" v="5563" actId="6264"/>
          <ac:spMkLst>
            <pc:docMk/>
            <pc:sldMk cId="2199510285" sldId="294"/>
            <ac:spMk id="28" creationId="{49C6EAD7-F807-B4DD-8202-0639B8D08402}"/>
          </ac:spMkLst>
        </pc:spChg>
        <pc:spChg chg="add del mod">
          <ac:chgData name="A.MORIYAMA UREKA" userId="11b73b949d6476cb" providerId="LiveId" clId="{6393DBA0-5E73-DA40-94FC-C5D8E9FA6848}" dt="2023-09-11T05:49:30.761" v="5563" actId="6264"/>
          <ac:spMkLst>
            <pc:docMk/>
            <pc:sldMk cId="2199510285" sldId="294"/>
            <ac:spMk id="29" creationId="{EEC5EAD5-2F95-DE45-B187-7932EBA6CFD7}"/>
          </ac:spMkLst>
        </pc:spChg>
        <pc:spChg chg="add del mod">
          <ac:chgData name="A.MORIYAMA UREKA" userId="11b73b949d6476cb" providerId="LiveId" clId="{6393DBA0-5E73-DA40-94FC-C5D8E9FA6848}" dt="2023-09-11T05:49:30.761" v="5563" actId="6264"/>
          <ac:spMkLst>
            <pc:docMk/>
            <pc:sldMk cId="2199510285" sldId="294"/>
            <ac:spMk id="30" creationId="{DE77D755-1B0C-D165-C3E3-91CC274F8759}"/>
          </ac:spMkLst>
        </pc:spChg>
        <pc:spChg chg="add del mod">
          <ac:chgData name="A.MORIYAMA UREKA" userId="11b73b949d6476cb" providerId="LiveId" clId="{6393DBA0-5E73-DA40-94FC-C5D8E9FA6848}" dt="2023-09-11T05:49:30.761" v="5563" actId="6264"/>
          <ac:spMkLst>
            <pc:docMk/>
            <pc:sldMk cId="2199510285" sldId="294"/>
            <ac:spMk id="31" creationId="{CE7D99A2-6A9F-261C-A07D-76F71D2FF746}"/>
          </ac:spMkLst>
        </pc:spChg>
        <pc:spChg chg="add del mod">
          <ac:chgData name="A.MORIYAMA UREKA" userId="11b73b949d6476cb" providerId="LiveId" clId="{6393DBA0-5E73-DA40-94FC-C5D8E9FA6848}" dt="2023-09-11T05:49:30.761" v="5563" actId="6264"/>
          <ac:spMkLst>
            <pc:docMk/>
            <pc:sldMk cId="2199510285" sldId="294"/>
            <ac:spMk id="32" creationId="{87DF5A4F-F29A-8644-A9B6-1C2C5CD71E95}"/>
          </ac:spMkLst>
        </pc:spChg>
        <pc:spChg chg="add del mod">
          <ac:chgData name="A.MORIYAMA UREKA" userId="11b73b949d6476cb" providerId="LiveId" clId="{6393DBA0-5E73-DA40-94FC-C5D8E9FA6848}" dt="2023-09-11T05:49:30.761" v="5563" actId="6264"/>
          <ac:spMkLst>
            <pc:docMk/>
            <pc:sldMk cId="2199510285" sldId="294"/>
            <ac:spMk id="33" creationId="{9B5CD8E4-D363-7E32-2CA6-C7A0346CE53A}"/>
          </ac:spMkLst>
        </pc:spChg>
        <pc:spChg chg="add del mod">
          <ac:chgData name="A.MORIYAMA UREKA" userId="11b73b949d6476cb" providerId="LiveId" clId="{6393DBA0-5E73-DA40-94FC-C5D8E9FA6848}" dt="2023-09-11T05:49:30.761" v="5563" actId="6264"/>
          <ac:spMkLst>
            <pc:docMk/>
            <pc:sldMk cId="2199510285" sldId="294"/>
            <ac:spMk id="34" creationId="{3B106FEC-E258-25AE-A751-963E17080B96}"/>
          </ac:spMkLst>
        </pc:spChg>
        <pc:spChg chg="add del mod">
          <ac:chgData name="A.MORIYAMA UREKA" userId="11b73b949d6476cb" providerId="LiveId" clId="{6393DBA0-5E73-DA40-94FC-C5D8E9FA6848}" dt="2023-09-11T05:49:30.761" v="5563" actId="6264"/>
          <ac:spMkLst>
            <pc:docMk/>
            <pc:sldMk cId="2199510285" sldId="294"/>
            <ac:spMk id="35" creationId="{3FF44614-5D47-4794-B3EE-B1BEE937CCEA}"/>
          </ac:spMkLst>
        </pc:spChg>
        <pc:spChg chg="add del mod">
          <ac:chgData name="A.MORIYAMA UREKA" userId="11b73b949d6476cb" providerId="LiveId" clId="{6393DBA0-5E73-DA40-94FC-C5D8E9FA6848}" dt="2023-09-11T05:49:32.104" v="5564" actId="6264"/>
          <ac:spMkLst>
            <pc:docMk/>
            <pc:sldMk cId="2199510285" sldId="294"/>
            <ac:spMk id="36" creationId="{93F6E0E5-DF9E-E6C0-32DC-F0CF0E7DFD98}"/>
          </ac:spMkLst>
        </pc:spChg>
        <pc:spChg chg="add del mod">
          <ac:chgData name="A.MORIYAMA UREKA" userId="11b73b949d6476cb" providerId="LiveId" clId="{6393DBA0-5E73-DA40-94FC-C5D8E9FA6848}" dt="2023-09-11T05:49:32.104" v="5564" actId="6264"/>
          <ac:spMkLst>
            <pc:docMk/>
            <pc:sldMk cId="2199510285" sldId="294"/>
            <ac:spMk id="37" creationId="{672C881F-3A84-F1CC-F4EA-EE6B1C473181}"/>
          </ac:spMkLst>
        </pc:spChg>
        <pc:spChg chg="add del mod">
          <ac:chgData name="A.MORIYAMA UREKA" userId="11b73b949d6476cb" providerId="LiveId" clId="{6393DBA0-5E73-DA40-94FC-C5D8E9FA6848}" dt="2023-09-11T05:49:32.104" v="5564" actId="6264"/>
          <ac:spMkLst>
            <pc:docMk/>
            <pc:sldMk cId="2199510285" sldId="294"/>
            <ac:spMk id="38" creationId="{48912D47-F713-8B6B-0579-4CF9E985DEB5}"/>
          </ac:spMkLst>
        </pc:spChg>
        <pc:spChg chg="add del mod">
          <ac:chgData name="A.MORIYAMA UREKA" userId="11b73b949d6476cb" providerId="LiveId" clId="{6393DBA0-5E73-DA40-94FC-C5D8E9FA6848}" dt="2023-09-11T05:49:32.104" v="5564" actId="6264"/>
          <ac:spMkLst>
            <pc:docMk/>
            <pc:sldMk cId="2199510285" sldId="294"/>
            <ac:spMk id="39" creationId="{B124BEE7-60E7-8248-54D7-B43453D8BAED}"/>
          </ac:spMkLst>
        </pc:spChg>
        <pc:spChg chg="add del mod">
          <ac:chgData name="A.MORIYAMA UREKA" userId="11b73b949d6476cb" providerId="LiveId" clId="{6393DBA0-5E73-DA40-94FC-C5D8E9FA6848}" dt="2023-09-11T05:49:32.104" v="5564" actId="6264"/>
          <ac:spMkLst>
            <pc:docMk/>
            <pc:sldMk cId="2199510285" sldId="294"/>
            <ac:spMk id="40" creationId="{D2D9601A-CA6A-D8C7-3754-EA9C7A616C72}"/>
          </ac:spMkLst>
        </pc:spChg>
        <pc:spChg chg="add del mod">
          <ac:chgData name="A.MORIYAMA UREKA" userId="11b73b949d6476cb" providerId="LiveId" clId="{6393DBA0-5E73-DA40-94FC-C5D8E9FA6848}" dt="2023-09-11T05:49:32.104" v="5564" actId="6264"/>
          <ac:spMkLst>
            <pc:docMk/>
            <pc:sldMk cId="2199510285" sldId="294"/>
            <ac:spMk id="41" creationId="{864D1208-92FE-E57A-E077-45F394B4DAE5}"/>
          </ac:spMkLst>
        </pc:spChg>
        <pc:spChg chg="add del mod">
          <ac:chgData name="A.MORIYAMA UREKA" userId="11b73b949d6476cb" providerId="LiveId" clId="{6393DBA0-5E73-DA40-94FC-C5D8E9FA6848}" dt="2023-09-11T05:49:32.104" v="5564" actId="6264"/>
          <ac:spMkLst>
            <pc:docMk/>
            <pc:sldMk cId="2199510285" sldId="294"/>
            <ac:spMk id="42" creationId="{F2C6189C-F371-5D95-29CB-E040CC3834E9}"/>
          </ac:spMkLst>
        </pc:spChg>
        <pc:spChg chg="add del mod">
          <ac:chgData name="A.MORIYAMA UREKA" userId="11b73b949d6476cb" providerId="LiveId" clId="{6393DBA0-5E73-DA40-94FC-C5D8E9FA6848}" dt="2023-09-11T05:49:32.104" v="5564" actId="6264"/>
          <ac:spMkLst>
            <pc:docMk/>
            <pc:sldMk cId="2199510285" sldId="294"/>
            <ac:spMk id="43" creationId="{40ACDA43-DCAE-CEB1-A717-22DBECFD4FC6}"/>
          </ac:spMkLst>
        </pc:spChg>
        <pc:spChg chg="add del mod">
          <ac:chgData name="A.MORIYAMA UREKA" userId="11b73b949d6476cb" providerId="LiveId" clId="{6393DBA0-5E73-DA40-94FC-C5D8E9FA6848}" dt="2023-09-11T05:49:32.104" v="5564" actId="6264"/>
          <ac:spMkLst>
            <pc:docMk/>
            <pc:sldMk cId="2199510285" sldId="294"/>
            <ac:spMk id="44" creationId="{7AC087C5-C678-0F07-0FE4-E3F4DD2C2D0F}"/>
          </ac:spMkLst>
        </pc:spChg>
        <pc:spChg chg="add del mod">
          <ac:chgData name="A.MORIYAMA UREKA" userId="11b73b949d6476cb" providerId="LiveId" clId="{6393DBA0-5E73-DA40-94FC-C5D8E9FA6848}" dt="2023-09-11T05:49:32.104" v="5564" actId="6264"/>
          <ac:spMkLst>
            <pc:docMk/>
            <pc:sldMk cId="2199510285" sldId="294"/>
            <ac:spMk id="45" creationId="{6880B81F-5EC5-5F20-D3D9-E23B536C535B}"/>
          </ac:spMkLst>
        </pc:spChg>
        <pc:spChg chg="add del mod">
          <ac:chgData name="A.MORIYAMA UREKA" userId="11b73b949d6476cb" providerId="LiveId" clId="{6393DBA0-5E73-DA40-94FC-C5D8E9FA6848}" dt="2023-09-11T05:49:32.104" v="5564" actId="6264"/>
          <ac:spMkLst>
            <pc:docMk/>
            <pc:sldMk cId="2199510285" sldId="294"/>
            <ac:spMk id="46" creationId="{AFFDD00E-7FF7-6DD4-8333-2BDECFF4550B}"/>
          </ac:spMkLst>
        </pc:spChg>
        <pc:spChg chg="mod ord">
          <ac:chgData name="A.MORIYAMA UREKA" userId="11b73b949d6476cb" providerId="LiveId" clId="{6393DBA0-5E73-DA40-94FC-C5D8E9FA6848}" dt="2023-09-11T05:49:32.104" v="5564" actId="6264"/>
          <ac:spMkLst>
            <pc:docMk/>
            <pc:sldMk cId="2199510285" sldId="294"/>
            <ac:spMk id="55" creationId="{62962851-DFA7-9448-20EC-680E1D13D324}"/>
          </ac:spMkLst>
        </pc:spChg>
        <pc:spChg chg="mod ord">
          <ac:chgData name="A.MORIYAMA UREKA" userId="11b73b949d6476cb" providerId="LiveId" clId="{6393DBA0-5E73-DA40-94FC-C5D8E9FA6848}" dt="2023-09-11T05:49:32.104" v="5564" actId="6264"/>
          <ac:spMkLst>
            <pc:docMk/>
            <pc:sldMk cId="2199510285" sldId="294"/>
            <ac:spMk id="56" creationId="{39D38AC2-8982-C8AC-7309-375C351BAF65}"/>
          </ac:spMkLst>
        </pc:spChg>
        <pc:spChg chg="mod ord">
          <ac:chgData name="A.MORIYAMA UREKA" userId="11b73b949d6476cb" providerId="LiveId" clId="{6393DBA0-5E73-DA40-94FC-C5D8E9FA6848}" dt="2023-09-11T05:49:32.104" v="5564" actId="6264"/>
          <ac:spMkLst>
            <pc:docMk/>
            <pc:sldMk cId="2199510285" sldId="294"/>
            <ac:spMk id="57" creationId="{2EF5A00F-DDD8-F29E-8456-51394826B184}"/>
          </ac:spMkLst>
        </pc:spChg>
        <pc:spChg chg="mod ord">
          <ac:chgData name="A.MORIYAMA UREKA" userId="11b73b949d6476cb" providerId="LiveId" clId="{6393DBA0-5E73-DA40-94FC-C5D8E9FA6848}" dt="2023-09-11T05:49:32.104" v="5564" actId="6264"/>
          <ac:spMkLst>
            <pc:docMk/>
            <pc:sldMk cId="2199510285" sldId="294"/>
            <ac:spMk id="58" creationId="{43D0FE60-C237-553B-1AC9-57CB7E000DA6}"/>
          </ac:spMkLst>
        </pc:spChg>
        <pc:spChg chg="mod ord">
          <ac:chgData name="A.MORIYAMA UREKA" userId="11b73b949d6476cb" providerId="LiveId" clId="{6393DBA0-5E73-DA40-94FC-C5D8E9FA6848}" dt="2023-09-11T05:49:32.104" v="5564" actId="6264"/>
          <ac:spMkLst>
            <pc:docMk/>
            <pc:sldMk cId="2199510285" sldId="294"/>
            <ac:spMk id="59" creationId="{EC121F88-2C08-65D6-CF7A-AB4E58414CC9}"/>
          </ac:spMkLst>
        </pc:spChg>
        <pc:spChg chg="mod ord">
          <ac:chgData name="A.MORIYAMA UREKA" userId="11b73b949d6476cb" providerId="LiveId" clId="{6393DBA0-5E73-DA40-94FC-C5D8E9FA6848}" dt="2023-09-11T05:49:32.104" v="5564" actId="6264"/>
          <ac:spMkLst>
            <pc:docMk/>
            <pc:sldMk cId="2199510285" sldId="294"/>
            <ac:spMk id="60" creationId="{47FE55FD-2021-F481-2B8C-0DA9DE420F01}"/>
          </ac:spMkLst>
        </pc:spChg>
        <pc:spChg chg="mod ord">
          <ac:chgData name="A.MORIYAMA UREKA" userId="11b73b949d6476cb" providerId="LiveId" clId="{6393DBA0-5E73-DA40-94FC-C5D8E9FA6848}" dt="2023-09-11T05:49:32.104" v="5564" actId="6264"/>
          <ac:spMkLst>
            <pc:docMk/>
            <pc:sldMk cId="2199510285" sldId="294"/>
            <ac:spMk id="61" creationId="{651F7686-5323-5D0B-3E1D-077BFF2E10A7}"/>
          </ac:spMkLst>
        </pc:spChg>
        <pc:spChg chg="mod ord">
          <ac:chgData name="A.MORIYAMA UREKA" userId="11b73b949d6476cb" providerId="LiveId" clId="{6393DBA0-5E73-DA40-94FC-C5D8E9FA6848}" dt="2023-09-11T05:49:32.104" v="5564" actId="6264"/>
          <ac:spMkLst>
            <pc:docMk/>
            <pc:sldMk cId="2199510285" sldId="294"/>
            <ac:spMk id="62" creationId="{FA1D0B30-257B-BC19-0684-4E55AA74106C}"/>
          </ac:spMkLst>
        </pc:spChg>
      </pc:sldChg>
      <pc:sldChg chg="addSp delSp modSp mod chgLayout">
        <pc:chgData name="A.MORIYAMA UREKA" userId="11b73b949d6476cb" providerId="LiveId" clId="{6393DBA0-5E73-DA40-94FC-C5D8E9FA6848}" dt="2023-09-15T06:33:34.890" v="10427"/>
        <pc:sldMkLst>
          <pc:docMk/>
          <pc:sldMk cId="1672990462" sldId="296"/>
        </pc:sldMkLst>
        <pc:spChg chg="add del mod">
          <ac:chgData name="A.MORIYAMA UREKA" userId="11b73b949d6476cb" providerId="LiveId" clId="{6393DBA0-5E73-DA40-94FC-C5D8E9FA6848}" dt="2023-09-09T03:01:13.392" v="4147" actId="6264"/>
          <ac:spMkLst>
            <pc:docMk/>
            <pc:sldMk cId="1672990462" sldId="296"/>
            <ac:spMk id="2" creationId="{389481CD-43A7-ABFF-1E28-BF11FC8873C6}"/>
          </ac:spMkLst>
        </pc:spChg>
        <pc:spChg chg="del">
          <ac:chgData name="A.MORIYAMA UREKA" userId="11b73b949d6476cb" providerId="LiveId" clId="{6393DBA0-5E73-DA40-94FC-C5D8E9FA6848}" dt="2023-09-09T02:03:26.280" v="3230" actId="478"/>
          <ac:spMkLst>
            <pc:docMk/>
            <pc:sldMk cId="1672990462" sldId="296"/>
            <ac:spMk id="2" creationId="{CE92D5FB-6A4F-BCF7-F0C3-44C00AD0EEF9}"/>
          </ac:spMkLst>
        </pc:spChg>
        <pc:spChg chg="add del mod">
          <ac:chgData name="A.MORIYAMA UREKA" userId="11b73b949d6476cb" providerId="LiveId" clId="{6393DBA0-5E73-DA40-94FC-C5D8E9FA6848}" dt="2023-09-09T03:01:13.392" v="4147" actId="6264"/>
          <ac:spMkLst>
            <pc:docMk/>
            <pc:sldMk cId="1672990462" sldId="296"/>
            <ac:spMk id="3" creationId="{BED5D93F-4B4F-2A64-FE3A-31E2322F714D}"/>
          </ac:spMkLst>
        </pc:spChg>
        <pc:spChg chg="mod">
          <ac:chgData name="A.MORIYAMA UREKA" userId="11b73b949d6476cb" providerId="LiveId" clId="{6393DBA0-5E73-DA40-94FC-C5D8E9FA6848}" dt="2023-09-09T02:44:05.485" v="3569" actId="20577"/>
          <ac:spMkLst>
            <pc:docMk/>
            <pc:sldMk cId="1672990462" sldId="296"/>
            <ac:spMk id="5" creationId="{F4B8FF27-5B26-D9E5-1FF1-ED7F4273A348}"/>
          </ac:spMkLst>
        </pc:spChg>
        <pc:spChg chg="mod">
          <ac:chgData name="A.MORIYAMA UREKA" userId="11b73b949d6476cb" providerId="LiveId" clId="{6393DBA0-5E73-DA40-94FC-C5D8E9FA6848}" dt="2023-09-09T02:43:04.315" v="3519" actId="3064"/>
          <ac:spMkLst>
            <pc:docMk/>
            <pc:sldMk cId="1672990462" sldId="296"/>
            <ac:spMk id="6" creationId="{F25B7C8A-B20B-45B8-294A-6EC21ECD5F3B}"/>
          </ac:spMkLst>
        </pc:spChg>
        <pc:spChg chg="mod">
          <ac:chgData name="A.MORIYAMA UREKA" userId="11b73b949d6476cb" providerId="LiveId" clId="{6393DBA0-5E73-DA40-94FC-C5D8E9FA6848}" dt="2023-09-09T03:01:15.763" v="4148"/>
          <ac:spMkLst>
            <pc:docMk/>
            <pc:sldMk cId="1672990462" sldId="296"/>
            <ac:spMk id="31" creationId="{F8FF15A8-25B3-6CE2-0A61-0339B6604A3A}"/>
          </ac:spMkLst>
        </pc:spChg>
        <pc:spChg chg="mod">
          <ac:chgData name="A.MORIYAMA UREKA" userId="11b73b949d6476cb" providerId="LiveId" clId="{6393DBA0-5E73-DA40-94FC-C5D8E9FA6848}" dt="2023-09-09T03:01:15.763" v="4148"/>
          <ac:spMkLst>
            <pc:docMk/>
            <pc:sldMk cId="1672990462" sldId="296"/>
            <ac:spMk id="32" creationId="{FFC8FF10-860A-DF0C-2E8A-D1956D87F36F}"/>
          </ac:spMkLst>
        </pc:spChg>
        <pc:spChg chg="mod">
          <ac:chgData name="A.MORIYAMA UREKA" userId="11b73b949d6476cb" providerId="LiveId" clId="{6393DBA0-5E73-DA40-94FC-C5D8E9FA6848}" dt="2023-09-09T03:01:15.763" v="4148"/>
          <ac:spMkLst>
            <pc:docMk/>
            <pc:sldMk cId="1672990462" sldId="296"/>
            <ac:spMk id="33" creationId="{E2EE11FD-35FB-219F-375A-EB897CC8452E}"/>
          </ac:spMkLst>
        </pc:spChg>
        <pc:spChg chg="mod">
          <ac:chgData name="A.MORIYAMA UREKA" userId="11b73b949d6476cb" providerId="LiveId" clId="{6393DBA0-5E73-DA40-94FC-C5D8E9FA6848}" dt="2023-09-14T07:50:34.368" v="10348" actId="313"/>
          <ac:spMkLst>
            <pc:docMk/>
            <pc:sldMk cId="1672990462" sldId="296"/>
            <ac:spMk id="34" creationId="{3D91D44C-022A-2778-A763-F34D796D2B86}"/>
          </ac:spMkLst>
        </pc:spChg>
        <pc:spChg chg="mod">
          <ac:chgData name="A.MORIYAMA UREKA" userId="11b73b949d6476cb" providerId="LiveId" clId="{6393DBA0-5E73-DA40-94FC-C5D8E9FA6848}" dt="2023-09-09T03:01:15.763" v="4148"/>
          <ac:spMkLst>
            <pc:docMk/>
            <pc:sldMk cId="1672990462" sldId="296"/>
            <ac:spMk id="35" creationId="{BD3A0C9E-0F1F-3C57-B28D-777282C01557}"/>
          </ac:spMkLst>
        </pc:spChg>
        <pc:spChg chg="mod">
          <ac:chgData name="A.MORIYAMA UREKA" userId="11b73b949d6476cb" providerId="LiveId" clId="{6393DBA0-5E73-DA40-94FC-C5D8E9FA6848}" dt="2023-09-09T03:01:15.763" v="4148"/>
          <ac:spMkLst>
            <pc:docMk/>
            <pc:sldMk cId="1672990462" sldId="296"/>
            <ac:spMk id="36" creationId="{029EEDCF-4B75-3DD2-0CFB-A0446479B10C}"/>
          </ac:spMkLst>
        </pc:spChg>
        <pc:spChg chg="mod">
          <ac:chgData name="A.MORIYAMA UREKA" userId="11b73b949d6476cb" providerId="LiveId" clId="{6393DBA0-5E73-DA40-94FC-C5D8E9FA6848}" dt="2023-09-09T03:01:15.763" v="4148"/>
          <ac:spMkLst>
            <pc:docMk/>
            <pc:sldMk cId="1672990462" sldId="296"/>
            <ac:spMk id="38" creationId="{B26A9510-0AA7-F9CD-63BE-2436A4C3C2C2}"/>
          </ac:spMkLst>
        </pc:spChg>
        <pc:spChg chg="mod">
          <ac:chgData name="A.MORIYAMA UREKA" userId="11b73b949d6476cb" providerId="LiveId" clId="{6393DBA0-5E73-DA40-94FC-C5D8E9FA6848}" dt="2023-09-09T03:01:15.763" v="4148"/>
          <ac:spMkLst>
            <pc:docMk/>
            <pc:sldMk cId="1672990462" sldId="296"/>
            <ac:spMk id="39" creationId="{C7E638F1-2E74-D889-CC91-EA017822DA1D}"/>
          </ac:spMkLst>
        </pc:spChg>
        <pc:spChg chg="mod">
          <ac:chgData name="A.MORIYAMA UREKA" userId="11b73b949d6476cb" providerId="LiveId" clId="{6393DBA0-5E73-DA40-94FC-C5D8E9FA6848}" dt="2023-09-09T03:01:15.763" v="4148"/>
          <ac:spMkLst>
            <pc:docMk/>
            <pc:sldMk cId="1672990462" sldId="296"/>
            <ac:spMk id="40" creationId="{C1A2B522-D340-6053-1F6C-4B351E3CD23A}"/>
          </ac:spMkLst>
        </pc:spChg>
        <pc:spChg chg="mod">
          <ac:chgData name="A.MORIYAMA UREKA" userId="11b73b949d6476cb" providerId="LiveId" clId="{6393DBA0-5E73-DA40-94FC-C5D8E9FA6848}" dt="2023-09-09T03:01:15.763" v="4148"/>
          <ac:spMkLst>
            <pc:docMk/>
            <pc:sldMk cId="1672990462" sldId="296"/>
            <ac:spMk id="41" creationId="{ABB10D94-F9F9-14D2-85AD-1A2440F76C47}"/>
          </ac:spMkLst>
        </pc:spChg>
        <pc:spChg chg="mod">
          <ac:chgData name="A.MORIYAMA UREKA" userId="11b73b949d6476cb" providerId="LiveId" clId="{6393DBA0-5E73-DA40-94FC-C5D8E9FA6848}" dt="2023-09-09T03:01:15.763" v="4148"/>
          <ac:spMkLst>
            <pc:docMk/>
            <pc:sldMk cId="1672990462" sldId="296"/>
            <ac:spMk id="42" creationId="{55D54299-ACF1-2090-5C04-0F38F4D59299}"/>
          </ac:spMkLst>
        </pc:spChg>
        <pc:spChg chg="mod">
          <ac:chgData name="A.MORIYAMA UREKA" userId="11b73b949d6476cb" providerId="LiveId" clId="{6393DBA0-5E73-DA40-94FC-C5D8E9FA6848}" dt="2023-09-09T03:01:15.763" v="4148"/>
          <ac:spMkLst>
            <pc:docMk/>
            <pc:sldMk cId="1672990462" sldId="296"/>
            <ac:spMk id="43" creationId="{8EBC7F87-2B1A-9CBC-6BA4-D5A57663CAE7}"/>
          </ac:spMkLst>
        </pc:spChg>
        <pc:spChg chg="mod">
          <ac:chgData name="A.MORIYAMA UREKA" userId="11b73b949d6476cb" providerId="LiveId" clId="{6393DBA0-5E73-DA40-94FC-C5D8E9FA6848}" dt="2023-09-09T03:01:15.763" v="4148"/>
          <ac:spMkLst>
            <pc:docMk/>
            <pc:sldMk cId="1672990462" sldId="296"/>
            <ac:spMk id="44" creationId="{D666914D-E526-D7E7-0F5E-DA9C3D7FFFC2}"/>
          </ac:spMkLst>
        </pc:spChg>
        <pc:spChg chg="mod">
          <ac:chgData name="A.MORIYAMA UREKA" userId="11b73b949d6476cb" providerId="LiveId" clId="{6393DBA0-5E73-DA40-94FC-C5D8E9FA6848}" dt="2023-09-09T03:01:15.763" v="4148"/>
          <ac:spMkLst>
            <pc:docMk/>
            <pc:sldMk cId="1672990462" sldId="296"/>
            <ac:spMk id="45" creationId="{930882B8-4B3C-C6B9-FF5C-F5C6FABECD9C}"/>
          </ac:spMkLst>
        </pc:spChg>
        <pc:spChg chg="mod">
          <ac:chgData name="A.MORIYAMA UREKA" userId="11b73b949d6476cb" providerId="LiveId" clId="{6393DBA0-5E73-DA40-94FC-C5D8E9FA6848}" dt="2023-09-09T03:01:15.763" v="4148"/>
          <ac:spMkLst>
            <pc:docMk/>
            <pc:sldMk cId="1672990462" sldId="296"/>
            <ac:spMk id="46" creationId="{696C0C37-4D44-0E96-B754-9A922812E607}"/>
          </ac:spMkLst>
        </pc:spChg>
        <pc:spChg chg="mod">
          <ac:chgData name="A.MORIYAMA UREKA" userId="11b73b949d6476cb" providerId="LiveId" clId="{6393DBA0-5E73-DA40-94FC-C5D8E9FA6848}" dt="2023-09-09T03:01:15.763" v="4148"/>
          <ac:spMkLst>
            <pc:docMk/>
            <pc:sldMk cId="1672990462" sldId="296"/>
            <ac:spMk id="47" creationId="{69269901-767C-F1F7-87E5-422667913896}"/>
          </ac:spMkLst>
        </pc:spChg>
        <pc:spChg chg="mod">
          <ac:chgData name="A.MORIYAMA UREKA" userId="11b73b949d6476cb" providerId="LiveId" clId="{6393DBA0-5E73-DA40-94FC-C5D8E9FA6848}" dt="2023-09-09T03:01:15.763" v="4148"/>
          <ac:spMkLst>
            <pc:docMk/>
            <pc:sldMk cId="1672990462" sldId="296"/>
            <ac:spMk id="48" creationId="{523F98FE-2A0A-52A2-7C53-5C9EA7FCB97B}"/>
          </ac:spMkLst>
        </pc:spChg>
        <pc:spChg chg="mod">
          <ac:chgData name="A.MORIYAMA UREKA" userId="11b73b949d6476cb" providerId="LiveId" clId="{6393DBA0-5E73-DA40-94FC-C5D8E9FA6848}" dt="2023-09-09T03:01:15.763" v="4148"/>
          <ac:spMkLst>
            <pc:docMk/>
            <pc:sldMk cId="1672990462" sldId="296"/>
            <ac:spMk id="49" creationId="{03A27D58-A0C5-4C63-4AFB-F94B7E19AD9A}"/>
          </ac:spMkLst>
        </pc:spChg>
        <pc:spChg chg="mod">
          <ac:chgData name="A.MORIYAMA UREKA" userId="11b73b949d6476cb" providerId="LiveId" clId="{6393DBA0-5E73-DA40-94FC-C5D8E9FA6848}" dt="2023-09-09T03:01:15.763" v="4148"/>
          <ac:spMkLst>
            <pc:docMk/>
            <pc:sldMk cId="1672990462" sldId="296"/>
            <ac:spMk id="50" creationId="{F8D69D7A-B33E-4DBB-CA20-F65E5727595C}"/>
          </ac:spMkLst>
        </pc:spChg>
        <pc:spChg chg="mod">
          <ac:chgData name="A.MORIYAMA UREKA" userId="11b73b949d6476cb" providerId="LiveId" clId="{6393DBA0-5E73-DA40-94FC-C5D8E9FA6848}" dt="2023-09-09T03:01:15.763" v="4148"/>
          <ac:spMkLst>
            <pc:docMk/>
            <pc:sldMk cId="1672990462" sldId="296"/>
            <ac:spMk id="51" creationId="{C14F5F28-9E40-5B10-886C-8D9BBD06F1BA}"/>
          </ac:spMkLst>
        </pc:spChg>
        <pc:spChg chg="mod ord">
          <ac:chgData name="A.MORIYAMA UREKA" userId="11b73b949d6476cb" providerId="LiveId" clId="{6393DBA0-5E73-DA40-94FC-C5D8E9FA6848}" dt="2023-09-15T06:33:34.890" v="10427"/>
          <ac:spMkLst>
            <pc:docMk/>
            <pc:sldMk cId="1672990462" sldId="296"/>
            <ac:spMk id="55" creationId="{417E3989-63AB-9EFA-895A-CADE289B51B9}"/>
          </ac:spMkLst>
        </pc:spChg>
        <pc:spChg chg="add mod">
          <ac:chgData name="A.MORIYAMA UREKA" userId="11b73b949d6476cb" providerId="LiveId" clId="{6393DBA0-5E73-DA40-94FC-C5D8E9FA6848}" dt="2023-09-09T03:01:15.763" v="4148"/>
          <ac:spMkLst>
            <pc:docMk/>
            <pc:sldMk cId="1672990462" sldId="296"/>
            <ac:spMk id="62" creationId="{8C967630-657D-8154-DEAB-3EF8C34D4F6A}"/>
          </ac:spMkLst>
        </pc:spChg>
        <pc:spChg chg="add mod">
          <ac:chgData name="A.MORIYAMA UREKA" userId="11b73b949d6476cb" providerId="LiveId" clId="{6393DBA0-5E73-DA40-94FC-C5D8E9FA6848}" dt="2023-09-09T03:01:15.763" v="4148"/>
          <ac:spMkLst>
            <pc:docMk/>
            <pc:sldMk cId="1672990462" sldId="296"/>
            <ac:spMk id="63" creationId="{B3540125-E3F3-83A3-0081-B673A5E267AF}"/>
          </ac:spMkLst>
        </pc:spChg>
        <pc:spChg chg="add mod">
          <ac:chgData name="A.MORIYAMA UREKA" userId="11b73b949d6476cb" providerId="LiveId" clId="{6393DBA0-5E73-DA40-94FC-C5D8E9FA6848}" dt="2023-09-09T03:01:15.763" v="4148"/>
          <ac:spMkLst>
            <pc:docMk/>
            <pc:sldMk cId="1672990462" sldId="296"/>
            <ac:spMk id="128" creationId="{60DBFC9C-BC87-2D38-8337-E7A6C61C529D}"/>
          </ac:spMkLst>
        </pc:spChg>
        <pc:spChg chg="add mod">
          <ac:chgData name="A.MORIYAMA UREKA" userId="11b73b949d6476cb" providerId="LiveId" clId="{6393DBA0-5E73-DA40-94FC-C5D8E9FA6848}" dt="2023-09-09T03:01:15.763" v="4148"/>
          <ac:spMkLst>
            <pc:docMk/>
            <pc:sldMk cId="1672990462" sldId="296"/>
            <ac:spMk id="129" creationId="{C0E979BA-5EB8-4CEF-A508-FDDE475292C2}"/>
          </ac:spMkLst>
        </pc:spChg>
        <pc:spChg chg="add mod">
          <ac:chgData name="A.MORIYAMA UREKA" userId="11b73b949d6476cb" providerId="LiveId" clId="{6393DBA0-5E73-DA40-94FC-C5D8E9FA6848}" dt="2023-09-09T03:01:15.763" v="4148"/>
          <ac:spMkLst>
            <pc:docMk/>
            <pc:sldMk cId="1672990462" sldId="296"/>
            <ac:spMk id="130" creationId="{BCFAEA44-DF91-12E7-91D8-229732ABAA85}"/>
          </ac:spMkLst>
        </pc:spChg>
        <pc:spChg chg="add mod">
          <ac:chgData name="A.MORIYAMA UREKA" userId="11b73b949d6476cb" providerId="LiveId" clId="{6393DBA0-5E73-DA40-94FC-C5D8E9FA6848}" dt="2023-09-09T03:01:15.763" v="4148"/>
          <ac:spMkLst>
            <pc:docMk/>
            <pc:sldMk cId="1672990462" sldId="296"/>
            <ac:spMk id="131" creationId="{EAE32B54-1AB5-7411-08CF-F5890838EA6C}"/>
          </ac:spMkLst>
        </pc:spChg>
        <pc:spChg chg="add mod">
          <ac:chgData name="A.MORIYAMA UREKA" userId="11b73b949d6476cb" providerId="LiveId" clId="{6393DBA0-5E73-DA40-94FC-C5D8E9FA6848}" dt="2023-09-09T03:01:15.763" v="4148"/>
          <ac:spMkLst>
            <pc:docMk/>
            <pc:sldMk cId="1672990462" sldId="296"/>
            <ac:spMk id="132" creationId="{160CB8EB-15AB-4B3D-E5F5-B8189B2A34EF}"/>
          </ac:spMkLst>
        </pc:spChg>
        <pc:spChg chg="add mod">
          <ac:chgData name="A.MORIYAMA UREKA" userId="11b73b949d6476cb" providerId="LiveId" clId="{6393DBA0-5E73-DA40-94FC-C5D8E9FA6848}" dt="2023-09-09T03:01:15.763" v="4148"/>
          <ac:spMkLst>
            <pc:docMk/>
            <pc:sldMk cId="1672990462" sldId="296"/>
            <ac:spMk id="133" creationId="{60AEFF2F-0409-ABAA-F40B-EA7BAD2DC25D}"/>
          </ac:spMkLst>
        </pc:spChg>
        <pc:spChg chg="add mod">
          <ac:chgData name="A.MORIYAMA UREKA" userId="11b73b949d6476cb" providerId="LiveId" clId="{6393DBA0-5E73-DA40-94FC-C5D8E9FA6848}" dt="2023-09-09T03:01:15.763" v="4148"/>
          <ac:spMkLst>
            <pc:docMk/>
            <pc:sldMk cId="1672990462" sldId="296"/>
            <ac:spMk id="134" creationId="{FF4516E7-AA34-9CF3-9F64-E723C853F046}"/>
          </ac:spMkLst>
        </pc:spChg>
        <pc:spChg chg="add mod">
          <ac:chgData name="A.MORIYAMA UREKA" userId="11b73b949d6476cb" providerId="LiveId" clId="{6393DBA0-5E73-DA40-94FC-C5D8E9FA6848}" dt="2023-09-09T03:01:15.763" v="4148"/>
          <ac:spMkLst>
            <pc:docMk/>
            <pc:sldMk cId="1672990462" sldId="296"/>
            <ac:spMk id="135" creationId="{FBF9CB42-7673-CC63-296F-B721C9F38F91}"/>
          </ac:spMkLst>
        </pc:spChg>
        <pc:spChg chg="add mod">
          <ac:chgData name="A.MORIYAMA UREKA" userId="11b73b949d6476cb" providerId="LiveId" clId="{6393DBA0-5E73-DA40-94FC-C5D8E9FA6848}" dt="2023-09-09T03:01:15.763" v="4148"/>
          <ac:spMkLst>
            <pc:docMk/>
            <pc:sldMk cId="1672990462" sldId="296"/>
            <ac:spMk id="136" creationId="{F594F5C5-9345-6472-993E-9CEA5ABEEAD9}"/>
          </ac:spMkLst>
        </pc:spChg>
        <pc:spChg chg="add mod">
          <ac:chgData name="A.MORIYAMA UREKA" userId="11b73b949d6476cb" providerId="LiveId" clId="{6393DBA0-5E73-DA40-94FC-C5D8E9FA6848}" dt="2023-09-09T03:01:15.763" v="4148"/>
          <ac:spMkLst>
            <pc:docMk/>
            <pc:sldMk cId="1672990462" sldId="296"/>
            <ac:spMk id="137" creationId="{CDBF9A31-119E-7E4B-6896-63F2F3D626E7}"/>
          </ac:spMkLst>
        </pc:spChg>
        <pc:spChg chg="add mod">
          <ac:chgData name="A.MORIYAMA UREKA" userId="11b73b949d6476cb" providerId="LiveId" clId="{6393DBA0-5E73-DA40-94FC-C5D8E9FA6848}" dt="2023-09-09T03:01:15.763" v="4148"/>
          <ac:spMkLst>
            <pc:docMk/>
            <pc:sldMk cId="1672990462" sldId="296"/>
            <ac:spMk id="138" creationId="{9CDAF8B3-C85E-36E5-FBEB-2771686B72EB}"/>
          </ac:spMkLst>
        </pc:spChg>
        <pc:spChg chg="add mod">
          <ac:chgData name="A.MORIYAMA UREKA" userId="11b73b949d6476cb" providerId="LiveId" clId="{6393DBA0-5E73-DA40-94FC-C5D8E9FA6848}" dt="2023-09-09T03:01:15.763" v="4148"/>
          <ac:spMkLst>
            <pc:docMk/>
            <pc:sldMk cId="1672990462" sldId="296"/>
            <ac:spMk id="139" creationId="{5FB52E17-4317-13D6-D26D-71A949D0EE56}"/>
          </ac:spMkLst>
        </pc:spChg>
        <pc:spChg chg="add mod">
          <ac:chgData name="A.MORIYAMA UREKA" userId="11b73b949d6476cb" providerId="LiveId" clId="{6393DBA0-5E73-DA40-94FC-C5D8E9FA6848}" dt="2023-09-09T03:01:15.763" v="4148"/>
          <ac:spMkLst>
            <pc:docMk/>
            <pc:sldMk cId="1672990462" sldId="296"/>
            <ac:spMk id="140" creationId="{90904A00-7094-4BC8-6A90-CE7E8AB0B4AD}"/>
          </ac:spMkLst>
        </pc:spChg>
        <pc:spChg chg="add mod">
          <ac:chgData name="A.MORIYAMA UREKA" userId="11b73b949d6476cb" providerId="LiveId" clId="{6393DBA0-5E73-DA40-94FC-C5D8E9FA6848}" dt="2023-09-09T03:01:15.763" v="4148"/>
          <ac:spMkLst>
            <pc:docMk/>
            <pc:sldMk cId="1672990462" sldId="296"/>
            <ac:spMk id="141" creationId="{97E4EFD4-F250-33C6-01C3-834B05D22A8B}"/>
          </ac:spMkLst>
        </pc:spChg>
        <pc:spChg chg="add mod">
          <ac:chgData name="A.MORIYAMA UREKA" userId="11b73b949d6476cb" providerId="LiveId" clId="{6393DBA0-5E73-DA40-94FC-C5D8E9FA6848}" dt="2023-09-09T03:01:15.763" v="4148"/>
          <ac:spMkLst>
            <pc:docMk/>
            <pc:sldMk cId="1672990462" sldId="296"/>
            <ac:spMk id="142" creationId="{61497B4D-A983-85A2-4041-326B183FDCB3}"/>
          </ac:spMkLst>
        </pc:spChg>
        <pc:spChg chg="add mod">
          <ac:chgData name="A.MORIYAMA UREKA" userId="11b73b949d6476cb" providerId="LiveId" clId="{6393DBA0-5E73-DA40-94FC-C5D8E9FA6848}" dt="2023-09-09T03:01:15.763" v="4148"/>
          <ac:spMkLst>
            <pc:docMk/>
            <pc:sldMk cId="1672990462" sldId="296"/>
            <ac:spMk id="143" creationId="{A5E451E8-4CEA-E027-133E-2C64AEFEA5D0}"/>
          </ac:spMkLst>
        </pc:spChg>
        <pc:spChg chg="add mod">
          <ac:chgData name="A.MORIYAMA UREKA" userId="11b73b949d6476cb" providerId="LiveId" clId="{6393DBA0-5E73-DA40-94FC-C5D8E9FA6848}" dt="2023-09-09T03:01:15.763" v="4148"/>
          <ac:spMkLst>
            <pc:docMk/>
            <pc:sldMk cId="1672990462" sldId="296"/>
            <ac:spMk id="144" creationId="{44BDE8E0-CFC5-CA49-D47E-4DC71AB1D515}"/>
          </ac:spMkLst>
        </pc:spChg>
        <pc:spChg chg="add mod">
          <ac:chgData name="A.MORIYAMA UREKA" userId="11b73b949d6476cb" providerId="LiveId" clId="{6393DBA0-5E73-DA40-94FC-C5D8E9FA6848}" dt="2023-09-09T03:01:15.763" v="4148"/>
          <ac:spMkLst>
            <pc:docMk/>
            <pc:sldMk cId="1672990462" sldId="296"/>
            <ac:spMk id="145" creationId="{FB6869A5-38AC-4692-9F4A-2828C4BCE447}"/>
          </ac:spMkLst>
        </pc:spChg>
        <pc:spChg chg="add mod">
          <ac:chgData name="A.MORIYAMA UREKA" userId="11b73b949d6476cb" providerId="LiveId" clId="{6393DBA0-5E73-DA40-94FC-C5D8E9FA6848}" dt="2023-09-09T03:01:15.763" v="4148"/>
          <ac:spMkLst>
            <pc:docMk/>
            <pc:sldMk cId="1672990462" sldId="296"/>
            <ac:spMk id="146" creationId="{93D1F138-7B93-9993-401A-1CC5A6E49253}"/>
          </ac:spMkLst>
        </pc:spChg>
        <pc:spChg chg="add mod">
          <ac:chgData name="A.MORIYAMA UREKA" userId="11b73b949d6476cb" providerId="LiveId" clId="{6393DBA0-5E73-DA40-94FC-C5D8E9FA6848}" dt="2023-09-09T03:01:15.763" v="4148"/>
          <ac:spMkLst>
            <pc:docMk/>
            <pc:sldMk cId="1672990462" sldId="296"/>
            <ac:spMk id="147" creationId="{42325F0A-4137-D7B7-2807-2F6FA672E11D}"/>
          </ac:spMkLst>
        </pc:spChg>
        <pc:spChg chg="add mod">
          <ac:chgData name="A.MORIYAMA UREKA" userId="11b73b949d6476cb" providerId="LiveId" clId="{6393DBA0-5E73-DA40-94FC-C5D8E9FA6848}" dt="2023-09-09T03:01:15.763" v="4148"/>
          <ac:spMkLst>
            <pc:docMk/>
            <pc:sldMk cId="1672990462" sldId="296"/>
            <ac:spMk id="148" creationId="{75E9A27A-A8AB-432E-7205-DA89ED9ABB38}"/>
          </ac:spMkLst>
        </pc:spChg>
        <pc:spChg chg="add mod">
          <ac:chgData name="A.MORIYAMA UREKA" userId="11b73b949d6476cb" providerId="LiveId" clId="{6393DBA0-5E73-DA40-94FC-C5D8E9FA6848}" dt="2023-09-09T03:01:15.763" v="4148"/>
          <ac:spMkLst>
            <pc:docMk/>
            <pc:sldMk cId="1672990462" sldId="296"/>
            <ac:spMk id="149" creationId="{B5218E04-47BD-E09F-E5C1-DFA014E8F3BF}"/>
          </ac:spMkLst>
        </pc:spChg>
        <pc:spChg chg="add mod">
          <ac:chgData name="A.MORIYAMA UREKA" userId="11b73b949d6476cb" providerId="LiveId" clId="{6393DBA0-5E73-DA40-94FC-C5D8E9FA6848}" dt="2023-09-09T03:01:15.763" v="4148"/>
          <ac:spMkLst>
            <pc:docMk/>
            <pc:sldMk cId="1672990462" sldId="296"/>
            <ac:spMk id="150" creationId="{5A49E0BA-764D-96DF-2450-CEF7EF44B0FE}"/>
          </ac:spMkLst>
        </pc:spChg>
        <pc:spChg chg="add mod">
          <ac:chgData name="A.MORIYAMA UREKA" userId="11b73b949d6476cb" providerId="LiveId" clId="{6393DBA0-5E73-DA40-94FC-C5D8E9FA6848}" dt="2023-09-09T03:01:15.763" v="4148"/>
          <ac:spMkLst>
            <pc:docMk/>
            <pc:sldMk cId="1672990462" sldId="296"/>
            <ac:spMk id="151" creationId="{0C723221-8F01-90A5-1908-334285247005}"/>
          </ac:spMkLst>
        </pc:spChg>
        <pc:spChg chg="add mod">
          <ac:chgData name="A.MORIYAMA UREKA" userId="11b73b949d6476cb" providerId="LiveId" clId="{6393DBA0-5E73-DA40-94FC-C5D8E9FA6848}" dt="2023-09-09T03:01:15.763" v="4148"/>
          <ac:spMkLst>
            <pc:docMk/>
            <pc:sldMk cId="1672990462" sldId="296"/>
            <ac:spMk id="152" creationId="{D848BEBF-6A9F-A62E-BE73-F779D16B06F9}"/>
          </ac:spMkLst>
        </pc:spChg>
        <pc:spChg chg="add mod">
          <ac:chgData name="A.MORIYAMA UREKA" userId="11b73b949d6476cb" providerId="LiveId" clId="{6393DBA0-5E73-DA40-94FC-C5D8E9FA6848}" dt="2023-09-09T03:01:15.763" v="4148"/>
          <ac:spMkLst>
            <pc:docMk/>
            <pc:sldMk cId="1672990462" sldId="296"/>
            <ac:spMk id="153" creationId="{631BDE92-7794-E54A-078B-77BA452F4F09}"/>
          </ac:spMkLst>
        </pc:spChg>
        <pc:spChg chg="add mod">
          <ac:chgData name="A.MORIYAMA UREKA" userId="11b73b949d6476cb" providerId="LiveId" clId="{6393DBA0-5E73-DA40-94FC-C5D8E9FA6848}" dt="2023-09-09T03:01:15.763" v="4148"/>
          <ac:spMkLst>
            <pc:docMk/>
            <pc:sldMk cId="1672990462" sldId="296"/>
            <ac:spMk id="154" creationId="{D8C967C5-F877-95BA-B1D7-0C36BA4EC15E}"/>
          </ac:spMkLst>
        </pc:spChg>
        <pc:spChg chg="add mod">
          <ac:chgData name="A.MORIYAMA UREKA" userId="11b73b949d6476cb" providerId="LiveId" clId="{6393DBA0-5E73-DA40-94FC-C5D8E9FA6848}" dt="2023-09-09T03:01:15.763" v="4148"/>
          <ac:spMkLst>
            <pc:docMk/>
            <pc:sldMk cId="1672990462" sldId="296"/>
            <ac:spMk id="155" creationId="{0F04E229-84CF-BA5A-684E-9C524C7C01B8}"/>
          </ac:spMkLst>
        </pc:spChg>
        <pc:spChg chg="add mod">
          <ac:chgData name="A.MORIYAMA UREKA" userId="11b73b949d6476cb" providerId="LiveId" clId="{6393DBA0-5E73-DA40-94FC-C5D8E9FA6848}" dt="2023-09-09T03:01:15.763" v="4148"/>
          <ac:spMkLst>
            <pc:docMk/>
            <pc:sldMk cId="1672990462" sldId="296"/>
            <ac:spMk id="156" creationId="{E6030036-6586-0439-60DE-161CB260868D}"/>
          </ac:spMkLst>
        </pc:spChg>
        <pc:spChg chg="add mod">
          <ac:chgData name="A.MORIYAMA UREKA" userId="11b73b949d6476cb" providerId="LiveId" clId="{6393DBA0-5E73-DA40-94FC-C5D8E9FA6848}" dt="2023-09-09T03:01:15.763" v="4148"/>
          <ac:spMkLst>
            <pc:docMk/>
            <pc:sldMk cId="1672990462" sldId="296"/>
            <ac:spMk id="157" creationId="{6930D180-6014-65CA-85DF-868A22187167}"/>
          </ac:spMkLst>
        </pc:spChg>
        <pc:spChg chg="add mod">
          <ac:chgData name="A.MORIYAMA UREKA" userId="11b73b949d6476cb" providerId="LiveId" clId="{6393DBA0-5E73-DA40-94FC-C5D8E9FA6848}" dt="2023-09-09T03:01:15.763" v="4148"/>
          <ac:spMkLst>
            <pc:docMk/>
            <pc:sldMk cId="1672990462" sldId="296"/>
            <ac:spMk id="158" creationId="{82DD66C6-B7BE-5C0E-A154-7CC42F9A9862}"/>
          </ac:spMkLst>
        </pc:spChg>
        <pc:spChg chg="add mod">
          <ac:chgData name="A.MORIYAMA UREKA" userId="11b73b949d6476cb" providerId="LiveId" clId="{6393DBA0-5E73-DA40-94FC-C5D8E9FA6848}" dt="2023-09-09T03:01:15.763" v="4148"/>
          <ac:spMkLst>
            <pc:docMk/>
            <pc:sldMk cId="1672990462" sldId="296"/>
            <ac:spMk id="159" creationId="{5C3CEB38-B6C7-9C93-CB36-4B4871D01C2C}"/>
          </ac:spMkLst>
        </pc:spChg>
        <pc:spChg chg="add mod">
          <ac:chgData name="A.MORIYAMA UREKA" userId="11b73b949d6476cb" providerId="LiveId" clId="{6393DBA0-5E73-DA40-94FC-C5D8E9FA6848}" dt="2023-09-09T03:01:15.763" v="4148"/>
          <ac:spMkLst>
            <pc:docMk/>
            <pc:sldMk cId="1672990462" sldId="296"/>
            <ac:spMk id="160" creationId="{6539026F-CCD4-7042-7581-EF8CE05B0A03}"/>
          </ac:spMkLst>
        </pc:spChg>
        <pc:spChg chg="add mod">
          <ac:chgData name="A.MORIYAMA UREKA" userId="11b73b949d6476cb" providerId="LiveId" clId="{6393DBA0-5E73-DA40-94FC-C5D8E9FA6848}" dt="2023-09-09T03:01:15.763" v="4148"/>
          <ac:spMkLst>
            <pc:docMk/>
            <pc:sldMk cId="1672990462" sldId="296"/>
            <ac:spMk id="161" creationId="{122698CB-F91A-F4FC-64AB-33C5BC578BF6}"/>
          </ac:spMkLst>
        </pc:spChg>
        <pc:spChg chg="add mod">
          <ac:chgData name="A.MORIYAMA UREKA" userId="11b73b949d6476cb" providerId="LiveId" clId="{6393DBA0-5E73-DA40-94FC-C5D8E9FA6848}" dt="2023-09-09T03:01:15.763" v="4148"/>
          <ac:spMkLst>
            <pc:docMk/>
            <pc:sldMk cId="1672990462" sldId="296"/>
            <ac:spMk id="162" creationId="{4A1E014E-C5CF-59F6-14A7-A3E0BBD43CF4}"/>
          </ac:spMkLst>
        </pc:spChg>
        <pc:spChg chg="add mod">
          <ac:chgData name="A.MORIYAMA UREKA" userId="11b73b949d6476cb" providerId="LiveId" clId="{6393DBA0-5E73-DA40-94FC-C5D8E9FA6848}" dt="2023-09-09T03:01:15.763" v="4148"/>
          <ac:spMkLst>
            <pc:docMk/>
            <pc:sldMk cId="1672990462" sldId="296"/>
            <ac:spMk id="163" creationId="{17092FF6-0F17-3CFD-89C7-3C63AEF44E8E}"/>
          </ac:spMkLst>
        </pc:spChg>
        <pc:spChg chg="add mod">
          <ac:chgData name="A.MORIYAMA UREKA" userId="11b73b949d6476cb" providerId="LiveId" clId="{6393DBA0-5E73-DA40-94FC-C5D8E9FA6848}" dt="2023-09-09T03:01:15.763" v="4148"/>
          <ac:spMkLst>
            <pc:docMk/>
            <pc:sldMk cId="1672990462" sldId="296"/>
            <ac:spMk id="164" creationId="{D40B3151-3D72-C6F9-04A4-D885461E096F}"/>
          </ac:spMkLst>
        </pc:spChg>
        <pc:spChg chg="add mod">
          <ac:chgData name="A.MORIYAMA UREKA" userId="11b73b949d6476cb" providerId="LiveId" clId="{6393DBA0-5E73-DA40-94FC-C5D8E9FA6848}" dt="2023-09-09T03:01:15.763" v="4148"/>
          <ac:spMkLst>
            <pc:docMk/>
            <pc:sldMk cId="1672990462" sldId="296"/>
            <ac:spMk id="165" creationId="{3C6022E3-6E34-BC94-88E2-5662038646D1}"/>
          </ac:spMkLst>
        </pc:spChg>
        <pc:spChg chg="add mod">
          <ac:chgData name="A.MORIYAMA UREKA" userId="11b73b949d6476cb" providerId="LiveId" clId="{6393DBA0-5E73-DA40-94FC-C5D8E9FA6848}" dt="2023-09-09T03:01:15.763" v="4148"/>
          <ac:spMkLst>
            <pc:docMk/>
            <pc:sldMk cId="1672990462" sldId="296"/>
            <ac:spMk id="166" creationId="{9B9CEF5F-5B47-E764-935F-7DD201339407}"/>
          </ac:spMkLst>
        </pc:spChg>
        <pc:spChg chg="add mod">
          <ac:chgData name="A.MORIYAMA UREKA" userId="11b73b949d6476cb" providerId="LiveId" clId="{6393DBA0-5E73-DA40-94FC-C5D8E9FA6848}" dt="2023-09-09T03:01:15.763" v="4148"/>
          <ac:spMkLst>
            <pc:docMk/>
            <pc:sldMk cId="1672990462" sldId="296"/>
            <ac:spMk id="167" creationId="{281813A7-3C7E-7091-E7AD-3E51211B856B}"/>
          </ac:spMkLst>
        </pc:spChg>
        <pc:spChg chg="add mod">
          <ac:chgData name="A.MORIYAMA UREKA" userId="11b73b949d6476cb" providerId="LiveId" clId="{6393DBA0-5E73-DA40-94FC-C5D8E9FA6848}" dt="2023-09-09T03:01:15.763" v="4148"/>
          <ac:spMkLst>
            <pc:docMk/>
            <pc:sldMk cId="1672990462" sldId="296"/>
            <ac:spMk id="168" creationId="{ACDE7B12-EFDA-D4F5-BE73-A831C954068E}"/>
          </ac:spMkLst>
        </pc:spChg>
        <pc:spChg chg="add mod">
          <ac:chgData name="A.MORIYAMA UREKA" userId="11b73b949d6476cb" providerId="LiveId" clId="{6393DBA0-5E73-DA40-94FC-C5D8E9FA6848}" dt="2023-09-09T03:01:15.763" v="4148"/>
          <ac:spMkLst>
            <pc:docMk/>
            <pc:sldMk cId="1672990462" sldId="296"/>
            <ac:spMk id="169" creationId="{A53B37E8-B149-97D3-2D6B-FB6D23C50DF2}"/>
          </ac:spMkLst>
        </pc:spChg>
        <pc:spChg chg="add mod">
          <ac:chgData name="A.MORIYAMA UREKA" userId="11b73b949d6476cb" providerId="LiveId" clId="{6393DBA0-5E73-DA40-94FC-C5D8E9FA6848}" dt="2023-09-09T03:01:15.763" v="4148"/>
          <ac:spMkLst>
            <pc:docMk/>
            <pc:sldMk cId="1672990462" sldId="296"/>
            <ac:spMk id="170" creationId="{3F0A9515-10C7-0DD4-C5C2-2CBE3A123769}"/>
          </ac:spMkLst>
        </pc:spChg>
        <pc:spChg chg="add mod">
          <ac:chgData name="A.MORIYAMA UREKA" userId="11b73b949d6476cb" providerId="LiveId" clId="{6393DBA0-5E73-DA40-94FC-C5D8E9FA6848}" dt="2023-09-09T03:01:15.763" v="4148"/>
          <ac:spMkLst>
            <pc:docMk/>
            <pc:sldMk cId="1672990462" sldId="296"/>
            <ac:spMk id="171" creationId="{0F099621-0782-2C13-3C2D-E8A3B0674B7E}"/>
          </ac:spMkLst>
        </pc:spChg>
        <pc:spChg chg="add del mod">
          <ac:chgData name="A.MORIYAMA UREKA" userId="11b73b949d6476cb" providerId="LiveId" clId="{6393DBA0-5E73-DA40-94FC-C5D8E9FA6848}" dt="2023-09-11T05:49:30.761" v="5563" actId="6264"/>
          <ac:spMkLst>
            <pc:docMk/>
            <pc:sldMk cId="1672990462" sldId="296"/>
            <ac:spMk id="172" creationId="{08CF94B9-7DF6-8E0B-246D-61697D59C997}"/>
          </ac:spMkLst>
        </pc:spChg>
        <pc:spChg chg="add del mod">
          <ac:chgData name="A.MORIYAMA UREKA" userId="11b73b949d6476cb" providerId="LiveId" clId="{6393DBA0-5E73-DA40-94FC-C5D8E9FA6848}" dt="2023-09-11T05:49:30.761" v="5563" actId="6264"/>
          <ac:spMkLst>
            <pc:docMk/>
            <pc:sldMk cId="1672990462" sldId="296"/>
            <ac:spMk id="173" creationId="{397B8095-E305-97E1-52FB-8A642636EC7E}"/>
          </ac:spMkLst>
        </pc:spChg>
        <pc:spChg chg="add del mod">
          <ac:chgData name="A.MORIYAMA UREKA" userId="11b73b949d6476cb" providerId="LiveId" clId="{6393DBA0-5E73-DA40-94FC-C5D8E9FA6848}" dt="2023-09-11T05:49:32.104" v="5564" actId="6264"/>
          <ac:spMkLst>
            <pc:docMk/>
            <pc:sldMk cId="1672990462" sldId="296"/>
            <ac:spMk id="174" creationId="{F47E92B0-3262-8E17-B176-DAAD0BCC5EF1}"/>
          </ac:spMkLst>
        </pc:spChg>
        <pc:spChg chg="add del mod">
          <ac:chgData name="A.MORIYAMA UREKA" userId="11b73b949d6476cb" providerId="LiveId" clId="{6393DBA0-5E73-DA40-94FC-C5D8E9FA6848}" dt="2023-09-11T05:49:32.104" v="5564" actId="6264"/>
          <ac:spMkLst>
            <pc:docMk/>
            <pc:sldMk cId="1672990462" sldId="296"/>
            <ac:spMk id="175" creationId="{CF73B218-11B3-34A3-80B6-76E9B26E0BA8}"/>
          </ac:spMkLst>
        </pc:spChg>
        <pc:spChg chg="add mod">
          <ac:chgData name="A.MORIYAMA UREKA" userId="11b73b949d6476cb" providerId="LiveId" clId="{6393DBA0-5E73-DA40-94FC-C5D8E9FA6848}" dt="2023-09-11T05:56:39.154" v="5624"/>
          <ac:spMkLst>
            <pc:docMk/>
            <pc:sldMk cId="1672990462" sldId="296"/>
            <ac:spMk id="176" creationId="{50A9F560-87F4-EA1F-4EE2-0E70E5BAE8B4}"/>
          </ac:spMkLst>
        </pc:spChg>
        <pc:spChg chg="del">
          <ac:chgData name="A.MORIYAMA UREKA" userId="11b73b949d6476cb" providerId="LiveId" clId="{6393DBA0-5E73-DA40-94FC-C5D8E9FA6848}" dt="2023-09-09T03:01:11.367" v="4146" actId="21"/>
          <ac:spMkLst>
            <pc:docMk/>
            <pc:sldMk cId="1672990462" sldId="296"/>
            <ac:spMk id="187" creationId="{E1CC9BE7-B33A-CBB3-965F-6E68AF600971}"/>
          </ac:spMkLst>
        </pc:spChg>
        <pc:spChg chg="del">
          <ac:chgData name="A.MORIYAMA UREKA" userId="11b73b949d6476cb" providerId="LiveId" clId="{6393DBA0-5E73-DA40-94FC-C5D8E9FA6848}" dt="2023-09-09T03:01:11.367" v="4146" actId="21"/>
          <ac:spMkLst>
            <pc:docMk/>
            <pc:sldMk cId="1672990462" sldId="296"/>
            <ac:spMk id="188" creationId="{39D55988-CF7D-6237-4662-A3D982FEFBFE}"/>
          </ac:spMkLst>
        </pc:spChg>
        <pc:spChg chg="del">
          <ac:chgData name="A.MORIYAMA UREKA" userId="11b73b949d6476cb" providerId="LiveId" clId="{6393DBA0-5E73-DA40-94FC-C5D8E9FA6848}" dt="2023-09-09T03:01:11.367" v="4146" actId="21"/>
          <ac:spMkLst>
            <pc:docMk/>
            <pc:sldMk cId="1672990462" sldId="296"/>
            <ac:spMk id="189" creationId="{EB788881-F59B-0615-F2B4-9C6C307FA4E4}"/>
          </ac:spMkLst>
        </pc:spChg>
        <pc:spChg chg="del">
          <ac:chgData name="A.MORIYAMA UREKA" userId="11b73b949d6476cb" providerId="LiveId" clId="{6393DBA0-5E73-DA40-94FC-C5D8E9FA6848}" dt="2023-09-09T03:01:11.367" v="4146" actId="21"/>
          <ac:spMkLst>
            <pc:docMk/>
            <pc:sldMk cId="1672990462" sldId="296"/>
            <ac:spMk id="190" creationId="{61E4B6E6-024E-2396-B092-7614C07DCC85}"/>
          </ac:spMkLst>
        </pc:spChg>
        <pc:spChg chg="del">
          <ac:chgData name="A.MORIYAMA UREKA" userId="11b73b949d6476cb" providerId="LiveId" clId="{6393DBA0-5E73-DA40-94FC-C5D8E9FA6848}" dt="2023-09-09T03:01:11.367" v="4146" actId="21"/>
          <ac:spMkLst>
            <pc:docMk/>
            <pc:sldMk cId="1672990462" sldId="296"/>
            <ac:spMk id="191" creationId="{D4A4106F-707D-895F-8588-FC57A7A7D6CE}"/>
          </ac:spMkLst>
        </pc:spChg>
        <pc:spChg chg="del">
          <ac:chgData name="A.MORIYAMA UREKA" userId="11b73b949d6476cb" providerId="LiveId" clId="{6393DBA0-5E73-DA40-94FC-C5D8E9FA6848}" dt="2023-09-09T03:01:11.367" v="4146" actId="21"/>
          <ac:spMkLst>
            <pc:docMk/>
            <pc:sldMk cId="1672990462" sldId="296"/>
            <ac:spMk id="192" creationId="{43192517-A388-6057-DCEA-BCE2546B4289}"/>
          </ac:spMkLst>
        </pc:spChg>
        <pc:spChg chg="del">
          <ac:chgData name="A.MORIYAMA UREKA" userId="11b73b949d6476cb" providerId="LiveId" clId="{6393DBA0-5E73-DA40-94FC-C5D8E9FA6848}" dt="2023-09-09T03:01:11.367" v="4146" actId="21"/>
          <ac:spMkLst>
            <pc:docMk/>
            <pc:sldMk cId="1672990462" sldId="296"/>
            <ac:spMk id="193" creationId="{00B37EA6-B449-A934-8AA3-97FF4729C10B}"/>
          </ac:spMkLst>
        </pc:spChg>
        <pc:spChg chg="del">
          <ac:chgData name="A.MORIYAMA UREKA" userId="11b73b949d6476cb" providerId="LiveId" clId="{6393DBA0-5E73-DA40-94FC-C5D8E9FA6848}" dt="2023-09-09T03:01:11.367" v="4146" actId="21"/>
          <ac:spMkLst>
            <pc:docMk/>
            <pc:sldMk cId="1672990462" sldId="296"/>
            <ac:spMk id="194" creationId="{E8CDBD48-5CC2-2351-89DD-D0EDE143E500}"/>
          </ac:spMkLst>
        </pc:spChg>
        <pc:spChg chg="del">
          <ac:chgData name="A.MORIYAMA UREKA" userId="11b73b949d6476cb" providerId="LiveId" clId="{6393DBA0-5E73-DA40-94FC-C5D8E9FA6848}" dt="2023-09-09T03:01:11.367" v="4146" actId="21"/>
          <ac:spMkLst>
            <pc:docMk/>
            <pc:sldMk cId="1672990462" sldId="296"/>
            <ac:spMk id="195" creationId="{BA0A4C08-3FF4-CB93-3EB3-D8DBCDA6178C}"/>
          </ac:spMkLst>
        </pc:spChg>
        <pc:spChg chg="del">
          <ac:chgData name="A.MORIYAMA UREKA" userId="11b73b949d6476cb" providerId="LiveId" clId="{6393DBA0-5E73-DA40-94FC-C5D8E9FA6848}" dt="2023-09-09T03:01:11.367" v="4146" actId="21"/>
          <ac:spMkLst>
            <pc:docMk/>
            <pc:sldMk cId="1672990462" sldId="296"/>
            <ac:spMk id="196" creationId="{66D53ACE-34BC-3127-BE6A-FA5F95E82849}"/>
          </ac:spMkLst>
        </pc:spChg>
        <pc:spChg chg="del">
          <ac:chgData name="A.MORIYAMA UREKA" userId="11b73b949d6476cb" providerId="LiveId" clId="{6393DBA0-5E73-DA40-94FC-C5D8E9FA6848}" dt="2023-09-09T03:01:11.367" v="4146" actId="21"/>
          <ac:spMkLst>
            <pc:docMk/>
            <pc:sldMk cId="1672990462" sldId="296"/>
            <ac:spMk id="197" creationId="{5E6169F9-A4FF-42A8-D57C-BBF4DB38A1C1}"/>
          </ac:spMkLst>
        </pc:spChg>
        <pc:spChg chg="del">
          <ac:chgData name="A.MORIYAMA UREKA" userId="11b73b949d6476cb" providerId="LiveId" clId="{6393DBA0-5E73-DA40-94FC-C5D8E9FA6848}" dt="2023-09-09T03:01:11.367" v="4146" actId="21"/>
          <ac:spMkLst>
            <pc:docMk/>
            <pc:sldMk cId="1672990462" sldId="296"/>
            <ac:spMk id="198" creationId="{B5A829D0-BCA5-0B01-20B7-42CF8F1A28E4}"/>
          </ac:spMkLst>
        </pc:spChg>
        <pc:spChg chg="del">
          <ac:chgData name="A.MORIYAMA UREKA" userId="11b73b949d6476cb" providerId="LiveId" clId="{6393DBA0-5E73-DA40-94FC-C5D8E9FA6848}" dt="2023-09-09T03:01:11.367" v="4146" actId="21"/>
          <ac:spMkLst>
            <pc:docMk/>
            <pc:sldMk cId="1672990462" sldId="296"/>
            <ac:spMk id="199" creationId="{E9F48D8E-ADC4-CE0B-C0FA-5B2C8C7C0D05}"/>
          </ac:spMkLst>
        </pc:spChg>
        <pc:spChg chg="del">
          <ac:chgData name="A.MORIYAMA UREKA" userId="11b73b949d6476cb" providerId="LiveId" clId="{6393DBA0-5E73-DA40-94FC-C5D8E9FA6848}" dt="2023-09-09T03:01:11.367" v="4146" actId="21"/>
          <ac:spMkLst>
            <pc:docMk/>
            <pc:sldMk cId="1672990462" sldId="296"/>
            <ac:spMk id="200" creationId="{19FD5FC9-F5C4-BCEF-261B-D3AC3472CA7B}"/>
          </ac:spMkLst>
        </pc:spChg>
        <pc:spChg chg="del">
          <ac:chgData name="A.MORIYAMA UREKA" userId="11b73b949d6476cb" providerId="LiveId" clId="{6393DBA0-5E73-DA40-94FC-C5D8E9FA6848}" dt="2023-09-09T03:01:11.367" v="4146" actId="21"/>
          <ac:spMkLst>
            <pc:docMk/>
            <pc:sldMk cId="1672990462" sldId="296"/>
            <ac:spMk id="201" creationId="{E4C361DE-2F05-DE82-5884-121236B18215}"/>
          </ac:spMkLst>
        </pc:spChg>
        <pc:spChg chg="del">
          <ac:chgData name="A.MORIYAMA UREKA" userId="11b73b949d6476cb" providerId="LiveId" clId="{6393DBA0-5E73-DA40-94FC-C5D8E9FA6848}" dt="2023-09-09T03:01:11.367" v="4146" actId="21"/>
          <ac:spMkLst>
            <pc:docMk/>
            <pc:sldMk cId="1672990462" sldId="296"/>
            <ac:spMk id="202" creationId="{8018FACD-BDE0-8BD0-CBF9-AFE9A2C69031}"/>
          </ac:spMkLst>
        </pc:spChg>
        <pc:spChg chg="del">
          <ac:chgData name="A.MORIYAMA UREKA" userId="11b73b949d6476cb" providerId="LiveId" clId="{6393DBA0-5E73-DA40-94FC-C5D8E9FA6848}" dt="2023-09-09T03:01:11.367" v="4146" actId="21"/>
          <ac:spMkLst>
            <pc:docMk/>
            <pc:sldMk cId="1672990462" sldId="296"/>
            <ac:spMk id="203" creationId="{7B524CB3-C5BE-CA14-1ACC-0F2B61C91CCE}"/>
          </ac:spMkLst>
        </pc:spChg>
        <pc:spChg chg="del">
          <ac:chgData name="A.MORIYAMA UREKA" userId="11b73b949d6476cb" providerId="LiveId" clId="{6393DBA0-5E73-DA40-94FC-C5D8E9FA6848}" dt="2023-09-09T03:01:11.367" v="4146" actId="21"/>
          <ac:spMkLst>
            <pc:docMk/>
            <pc:sldMk cId="1672990462" sldId="296"/>
            <ac:spMk id="204" creationId="{A7F57A25-4C5E-DCE8-F2F9-23B8C6150C07}"/>
          </ac:spMkLst>
        </pc:spChg>
        <pc:spChg chg="del">
          <ac:chgData name="A.MORIYAMA UREKA" userId="11b73b949d6476cb" providerId="LiveId" clId="{6393DBA0-5E73-DA40-94FC-C5D8E9FA6848}" dt="2023-09-09T03:01:11.367" v="4146" actId="21"/>
          <ac:spMkLst>
            <pc:docMk/>
            <pc:sldMk cId="1672990462" sldId="296"/>
            <ac:spMk id="205" creationId="{C531A9A2-0381-ABD3-AD87-F267CF667D96}"/>
          </ac:spMkLst>
        </pc:spChg>
        <pc:spChg chg="del">
          <ac:chgData name="A.MORIYAMA UREKA" userId="11b73b949d6476cb" providerId="LiveId" clId="{6393DBA0-5E73-DA40-94FC-C5D8E9FA6848}" dt="2023-09-09T03:01:11.367" v="4146" actId="21"/>
          <ac:spMkLst>
            <pc:docMk/>
            <pc:sldMk cId="1672990462" sldId="296"/>
            <ac:spMk id="206" creationId="{A04CD05C-B9F4-5BED-5692-E5B4D3A93DF6}"/>
          </ac:spMkLst>
        </pc:spChg>
        <pc:spChg chg="del">
          <ac:chgData name="A.MORIYAMA UREKA" userId="11b73b949d6476cb" providerId="LiveId" clId="{6393DBA0-5E73-DA40-94FC-C5D8E9FA6848}" dt="2023-09-09T03:01:11.367" v="4146" actId="21"/>
          <ac:spMkLst>
            <pc:docMk/>
            <pc:sldMk cId="1672990462" sldId="296"/>
            <ac:spMk id="207" creationId="{FF3898DC-7571-C312-B10D-9694F8052E04}"/>
          </ac:spMkLst>
        </pc:spChg>
        <pc:spChg chg="del">
          <ac:chgData name="A.MORIYAMA UREKA" userId="11b73b949d6476cb" providerId="LiveId" clId="{6393DBA0-5E73-DA40-94FC-C5D8E9FA6848}" dt="2023-09-09T03:01:11.367" v="4146" actId="21"/>
          <ac:spMkLst>
            <pc:docMk/>
            <pc:sldMk cId="1672990462" sldId="296"/>
            <ac:spMk id="208" creationId="{037D03DF-FAD6-11C0-E61A-B7204B728864}"/>
          </ac:spMkLst>
        </pc:spChg>
        <pc:spChg chg="del">
          <ac:chgData name="A.MORIYAMA UREKA" userId="11b73b949d6476cb" providerId="LiveId" clId="{6393DBA0-5E73-DA40-94FC-C5D8E9FA6848}" dt="2023-09-09T03:01:11.367" v="4146" actId="21"/>
          <ac:spMkLst>
            <pc:docMk/>
            <pc:sldMk cId="1672990462" sldId="296"/>
            <ac:spMk id="209" creationId="{F9A00914-570B-DAE0-BEFA-EC25AFB01285}"/>
          </ac:spMkLst>
        </pc:spChg>
        <pc:spChg chg="del">
          <ac:chgData name="A.MORIYAMA UREKA" userId="11b73b949d6476cb" providerId="LiveId" clId="{6393DBA0-5E73-DA40-94FC-C5D8E9FA6848}" dt="2023-09-09T03:01:11.367" v="4146" actId="21"/>
          <ac:spMkLst>
            <pc:docMk/>
            <pc:sldMk cId="1672990462" sldId="296"/>
            <ac:spMk id="210" creationId="{151842E2-628C-2580-E7CF-E0636F3EA158}"/>
          </ac:spMkLst>
        </pc:spChg>
        <pc:spChg chg="del">
          <ac:chgData name="A.MORIYAMA UREKA" userId="11b73b949d6476cb" providerId="LiveId" clId="{6393DBA0-5E73-DA40-94FC-C5D8E9FA6848}" dt="2023-09-09T03:01:11.367" v="4146" actId="21"/>
          <ac:spMkLst>
            <pc:docMk/>
            <pc:sldMk cId="1672990462" sldId="296"/>
            <ac:spMk id="211" creationId="{5130BCB1-BF96-E30C-2224-C02E5763AC88}"/>
          </ac:spMkLst>
        </pc:spChg>
        <pc:spChg chg="del">
          <ac:chgData name="A.MORIYAMA UREKA" userId="11b73b949d6476cb" providerId="LiveId" clId="{6393DBA0-5E73-DA40-94FC-C5D8E9FA6848}" dt="2023-09-09T03:01:11.367" v="4146" actId="21"/>
          <ac:spMkLst>
            <pc:docMk/>
            <pc:sldMk cId="1672990462" sldId="296"/>
            <ac:spMk id="212" creationId="{748DEAFA-63D4-357C-052A-4E64457396CD}"/>
          </ac:spMkLst>
        </pc:spChg>
        <pc:spChg chg="del">
          <ac:chgData name="A.MORIYAMA UREKA" userId="11b73b949d6476cb" providerId="LiveId" clId="{6393DBA0-5E73-DA40-94FC-C5D8E9FA6848}" dt="2023-09-09T03:01:11.367" v="4146" actId="21"/>
          <ac:spMkLst>
            <pc:docMk/>
            <pc:sldMk cId="1672990462" sldId="296"/>
            <ac:spMk id="213" creationId="{A9060D51-DB1C-ED89-6D50-C3A8256E11C9}"/>
          </ac:spMkLst>
        </pc:spChg>
        <pc:spChg chg="del">
          <ac:chgData name="A.MORIYAMA UREKA" userId="11b73b949d6476cb" providerId="LiveId" clId="{6393DBA0-5E73-DA40-94FC-C5D8E9FA6848}" dt="2023-09-09T03:01:11.367" v="4146" actId="21"/>
          <ac:spMkLst>
            <pc:docMk/>
            <pc:sldMk cId="1672990462" sldId="296"/>
            <ac:spMk id="214" creationId="{E76D5D69-2593-7EA1-C763-E1A21096E5D3}"/>
          </ac:spMkLst>
        </pc:spChg>
        <pc:spChg chg="del">
          <ac:chgData name="A.MORIYAMA UREKA" userId="11b73b949d6476cb" providerId="LiveId" clId="{6393DBA0-5E73-DA40-94FC-C5D8E9FA6848}" dt="2023-09-09T03:01:11.367" v="4146" actId="21"/>
          <ac:spMkLst>
            <pc:docMk/>
            <pc:sldMk cId="1672990462" sldId="296"/>
            <ac:spMk id="215" creationId="{09A4B0E1-140B-2CC5-C8A3-ECBFA40A3AAA}"/>
          </ac:spMkLst>
        </pc:spChg>
        <pc:spChg chg="del">
          <ac:chgData name="A.MORIYAMA UREKA" userId="11b73b949d6476cb" providerId="LiveId" clId="{6393DBA0-5E73-DA40-94FC-C5D8E9FA6848}" dt="2023-09-09T03:01:11.367" v="4146" actId="21"/>
          <ac:spMkLst>
            <pc:docMk/>
            <pc:sldMk cId="1672990462" sldId="296"/>
            <ac:spMk id="216" creationId="{EBE8E5B6-8482-04D7-85C2-9F710D5ED48C}"/>
          </ac:spMkLst>
        </pc:spChg>
        <pc:spChg chg="del">
          <ac:chgData name="A.MORIYAMA UREKA" userId="11b73b949d6476cb" providerId="LiveId" clId="{6393DBA0-5E73-DA40-94FC-C5D8E9FA6848}" dt="2023-09-09T03:01:11.367" v="4146" actId="21"/>
          <ac:spMkLst>
            <pc:docMk/>
            <pc:sldMk cId="1672990462" sldId="296"/>
            <ac:spMk id="217" creationId="{5AC512D1-C4AE-5A63-8179-D4D97BDFE951}"/>
          </ac:spMkLst>
        </pc:spChg>
        <pc:spChg chg="del">
          <ac:chgData name="A.MORIYAMA UREKA" userId="11b73b949d6476cb" providerId="LiveId" clId="{6393DBA0-5E73-DA40-94FC-C5D8E9FA6848}" dt="2023-09-09T03:01:11.367" v="4146" actId="21"/>
          <ac:spMkLst>
            <pc:docMk/>
            <pc:sldMk cId="1672990462" sldId="296"/>
            <ac:spMk id="218" creationId="{5FDBD1B3-E1F3-079B-556B-566D15348F98}"/>
          </ac:spMkLst>
        </pc:spChg>
        <pc:spChg chg="del">
          <ac:chgData name="A.MORIYAMA UREKA" userId="11b73b949d6476cb" providerId="LiveId" clId="{6393DBA0-5E73-DA40-94FC-C5D8E9FA6848}" dt="2023-09-09T03:01:11.367" v="4146" actId="21"/>
          <ac:spMkLst>
            <pc:docMk/>
            <pc:sldMk cId="1672990462" sldId="296"/>
            <ac:spMk id="219" creationId="{723348D2-EE5E-C8F7-2964-2CBEF3982557}"/>
          </ac:spMkLst>
        </pc:spChg>
        <pc:spChg chg="del">
          <ac:chgData name="A.MORIYAMA UREKA" userId="11b73b949d6476cb" providerId="LiveId" clId="{6393DBA0-5E73-DA40-94FC-C5D8E9FA6848}" dt="2023-09-09T03:01:11.367" v="4146" actId="21"/>
          <ac:spMkLst>
            <pc:docMk/>
            <pc:sldMk cId="1672990462" sldId="296"/>
            <ac:spMk id="220" creationId="{75E82883-657D-0AF6-3684-1A5EC0E38125}"/>
          </ac:spMkLst>
        </pc:spChg>
        <pc:spChg chg="del">
          <ac:chgData name="A.MORIYAMA UREKA" userId="11b73b949d6476cb" providerId="LiveId" clId="{6393DBA0-5E73-DA40-94FC-C5D8E9FA6848}" dt="2023-09-09T03:01:11.367" v="4146" actId="21"/>
          <ac:spMkLst>
            <pc:docMk/>
            <pc:sldMk cId="1672990462" sldId="296"/>
            <ac:spMk id="221" creationId="{2FC349D6-1E30-7E2A-54A4-08DCD060641D}"/>
          </ac:spMkLst>
        </pc:spChg>
        <pc:spChg chg="del">
          <ac:chgData name="A.MORIYAMA UREKA" userId="11b73b949d6476cb" providerId="LiveId" clId="{6393DBA0-5E73-DA40-94FC-C5D8E9FA6848}" dt="2023-09-09T03:01:11.367" v="4146" actId="21"/>
          <ac:spMkLst>
            <pc:docMk/>
            <pc:sldMk cId="1672990462" sldId="296"/>
            <ac:spMk id="222" creationId="{F8699F42-C0A8-074B-3865-4CECEC4E3597}"/>
          </ac:spMkLst>
        </pc:spChg>
        <pc:spChg chg="del">
          <ac:chgData name="A.MORIYAMA UREKA" userId="11b73b949d6476cb" providerId="LiveId" clId="{6393DBA0-5E73-DA40-94FC-C5D8E9FA6848}" dt="2023-09-09T03:01:11.367" v="4146" actId="21"/>
          <ac:spMkLst>
            <pc:docMk/>
            <pc:sldMk cId="1672990462" sldId="296"/>
            <ac:spMk id="223" creationId="{B475730F-DB63-68C3-7970-4BB9F7E6BD64}"/>
          </ac:spMkLst>
        </pc:spChg>
        <pc:spChg chg="del">
          <ac:chgData name="A.MORIYAMA UREKA" userId="11b73b949d6476cb" providerId="LiveId" clId="{6393DBA0-5E73-DA40-94FC-C5D8E9FA6848}" dt="2023-09-09T03:01:11.367" v="4146" actId="21"/>
          <ac:spMkLst>
            <pc:docMk/>
            <pc:sldMk cId="1672990462" sldId="296"/>
            <ac:spMk id="224" creationId="{0A8B1B21-44DB-60ED-D73F-D4BB72A87B44}"/>
          </ac:spMkLst>
        </pc:spChg>
        <pc:spChg chg="del">
          <ac:chgData name="A.MORIYAMA UREKA" userId="11b73b949d6476cb" providerId="LiveId" clId="{6393DBA0-5E73-DA40-94FC-C5D8E9FA6848}" dt="2023-09-09T03:01:11.367" v="4146" actId="21"/>
          <ac:spMkLst>
            <pc:docMk/>
            <pc:sldMk cId="1672990462" sldId="296"/>
            <ac:spMk id="225" creationId="{73887278-3E2B-B788-C185-9012DB46E1C2}"/>
          </ac:spMkLst>
        </pc:spChg>
        <pc:spChg chg="del">
          <ac:chgData name="A.MORIYAMA UREKA" userId="11b73b949d6476cb" providerId="LiveId" clId="{6393DBA0-5E73-DA40-94FC-C5D8E9FA6848}" dt="2023-09-09T03:01:11.367" v="4146" actId="21"/>
          <ac:spMkLst>
            <pc:docMk/>
            <pc:sldMk cId="1672990462" sldId="296"/>
            <ac:spMk id="226" creationId="{671DAC0B-A3E1-6BCC-57A2-9A3A3A592572}"/>
          </ac:spMkLst>
        </pc:spChg>
        <pc:spChg chg="del">
          <ac:chgData name="A.MORIYAMA UREKA" userId="11b73b949d6476cb" providerId="LiveId" clId="{6393DBA0-5E73-DA40-94FC-C5D8E9FA6848}" dt="2023-09-09T03:01:11.367" v="4146" actId="21"/>
          <ac:spMkLst>
            <pc:docMk/>
            <pc:sldMk cId="1672990462" sldId="296"/>
            <ac:spMk id="227" creationId="{DBABA852-CB4C-D67D-C9A1-5E97AB38381C}"/>
          </ac:spMkLst>
        </pc:spChg>
        <pc:spChg chg="del">
          <ac:chgData name="A.MORIYAMA UREKA" userId="11b73b949d6476cb" providerId="LiveId" clId="{6393DBA0-5E73-DA40-94FC-C5D8E9FA6848}" dt="2023-09-09T03:01:11.367" v="4146" actId="21"/>
          <ac:spMkLst>
            <pc:docMk/>
            <pc:sldMk cId="1672990462" sldId="296"/>
            <ac:spMk id="228" creationId="{9051CD19-7FD2-970E-1196-F1CFFF301A3C}"/>
          </ac:spMkLst>
        </pc:spChg>
        <pc:spChg chg="del">
          <ac:chgData name="A.MORIYAMA UREKA" userId="11b73b949d6476cb" providerId="LiveId" clId="{6393DBA0-5E73-DA40-94FC-C5D8E9FA6848}" dt="2023-09-09T03:01:11.367" v="4146" actId="21"/>
          <ac:spMkLst>
            <pc:docMk/>
            <pc:sldMk cId="1672990462" sldId="296"/>
            <ac:spMk id="229" creationId="{B46203D1-F3B6-92F4-A073-866A10A0650F}"/>
          </ac:spMkLst>
        </pc:spChg>
        <pc:spChg chg="del">
          <ac:chgData name="A.MORIYAMA UREKA" userId="11b73b949d6476cb" providerId="LiveId" clId="{6393DBA0-5E73-DA40-94FC-C5D8E9FA6848}" dt="2023-09-09T03:01:11.367" v="4146" actId="21"/>
          <ac:spMkLst>
            <pc:docMk/>
            <pc:sldMk cId="1672990462" sldId="296"/>
            <ac:spMk id="230" creationId="{ED503530-8637-1A64-D523-2D6EDDB7D9A0}"/>
          </ac:spMkLst>
        </pc:spChg>
        <pc:spChg chg="del">
          <ac:chgData name="A.MORIYAMA UREKA" userId="11b73b949d6476cb" providerId="LiveId" clId="{6393DBA0-5E73-DA40-94FC-C5D8E9FA6848}" dt="2023-09-09T03:01:11.367" v="4146" actId="21"/>
          <ac:spMkLst>
            <pc:docMk/>
            <pc:sldMk cId="1672990462" sldId="296"/>
            <ac:spMk id="231" creationId="{064BBAB7-F1F7-7CDE-2E9D-811A0235219F}"/>
          </ac:spMkLst>
        </pc:spChg>
        <pc:spChg chg="del">
          <ac:chgData name="A.MORIYAMA UREKA" userId="11b73b949d6476cb" providerId="LiveId" clId="{6393DBA0-5E73-DA40-94FC-C5D8E9FA6848}" dt="2023-09-09T03:01:11.367" v="4146" actId="21"/>
          <ac:spMkLst>
            <pc:docMk/>
            <pc:sldMk cId="1672990462" sldId="296"/>
            <ac:spMk id="232" creationId="{5248A556-1338-9057-37FA-53A55B6F7241}"/>
          </ac:spMkLst>
        </pc:spChg>
        <pc:spChg chg="del">
          <ac:chgData name="A.MORIYAMA UREKA" userId="11b73b949d6476cb" providerId="LiveId" clId="{6393DBA0-5E73-DA40-94FC-C5D8E9FA6848}" dt="2023-09-09T02:03:28.812" v="3231" actId="478"/>
          <ac:spMkLst>
            <pc:docMk/>
            <pc:sldMk cId="1672990462" sldId="296"/>
            <ac:spMk id="243" creationId="{71E91151-CFA3-57A0-455D-BFCF7CB89385}"/>
          </ac:spMkLst>
        </pc:spChg>
        <pc:spChg chg="del">
          <ac:chgData name="A.MORIYAMA UREKA" userId="11b73b949d6476cb" providerId="LiveId" clId="{6393DBA0-5E73-DA40-94FC-C5D8E9FA6848}" dt="2023-09-09T02:03:28.812" v="3231" actId="478"/>
          <ac:spMkLst>
            <pc:docMk/>
            <pc:sldMk cId="1672990462" sldId="296"/>
            <ac:spMk id="244" creationId="{7D875C74-F203-4A34-00F7-FA0CF324B485}"/>
          </ac:spMkLst>
        </pc:spChg>
        <pc:spChg chg="del">
          <ac:chgData name="A.MORIYAMA UREKA" userId="11b73b949d6476cb" providerId="LiveId" clId="{6393DBA0-5E73-DA40-94FC-C5D8E9FA6848}" dt="2023-09-09T02:03:26.280" v="3230" actId="478"/>
          <ac:spMkLst>
            <pc:docMk/>
            <pc:sldMk cId="1672990462" sldId="296"/>
            <ac:spMk id="245" creationId="{4516365F-643A-B42C-63B6-BCCE122B224C}"/>
          </ac:spMkLst>
        </pc:spChg>
        <pc:spChg chg="del">
          <ac:chgData name="A.MORIYAMA UREKA" userId="11b73b949d6476cb" providerId="LiveId" clId="{6393DBA0-5E73-DA40-94FC-C5D8E9FA6848}" dt="2023-09-09T02:03:26.280" v="3230" actId="478"/>
          <ac:spMkLst>
            <pc:docMk/>
            <pc:sldMk cId="1672990462" sldId="296"/>
            <ac:spMk id="246" creationId="{73AD9488-C3E5-93F1-EB8C-7FE07371B73C}"/>
          </ac:spMkLst>
        </pc:spChg>
        <pc:spChg chg="del">
          <ac:chgData name="A.MORIYAMA UREKA" userId="11b73b949d6476cb" providerId="LiveId" clId="{6393DBA0-5E73-DA40-94FC-C5D8E9FA6848}" dt="2023-09-09T02:03:26.280" v="3230" actId="478"/>
          <ac:spMkLst>
            <pc:docMk/>
            <pc:sldMk cId="1672990462" sldId="296"/>
            <ac:spMk id="247" creationId="{468F4677-DF0F-2DDE-0A6B-EE84A440A9F8}"/>
          </ac:spMkLst>
        </pc:spChg>
        <pc:spChg chg="del">
          <ac:chgData name="A.MORIYAMA UREKA" userId="11b73b949d6476cb" providerId="LiveId" clId="{6393DBA0-5E73-DA40-94FC-C5D8E9FA6848}" dt="2023-09-09T02:03:26.280" v="3230" actId="478"/>
          <ac:spMkLst>
            <pc:docMk/>
            <pc:sldMk cId="1672990462" sldId="296"/>
            <ac:spMk id="248" creationId="{0F3D8230-8D61-309F-F0E4-BB294093D4E1}"/>
          </ac:spMkLst>
        </pc:spChg>
        <pc:spChg chg="del">
          <ac:chgData name="A.MORIYAMA UREKA" userId="11b73b949d6476cb" providerId="LiveId" clId="{6393DBA0-5E73-DA40-94FC-C5D8E9FA6848}" dt="2023-09-09T02:03:26.280" v="3230" actId="478"/>
          <ac:spMkLst>
            <pc:docMk/>
            <pc:sldMk cId="1672990462" sldId="296"/>
            <ac:spMk id="249" creationId="{412D6049-13CB-2C68-F251-924977BF13DE}"/>
          </ac:spMkLst>
        </pc:spChg>
        <pc:spChg chg="del">
          <ac:chgData name="A.MORIYAMA UREKA" userId="11b73b949d6476cb" providerId="LiveId" clId="{6393DBA0-5E73-DA40-94FC-C5D8E9FA6848}" dt="2023-09-09T02:03:28.812" v="3231" actId="478"/>
          <ac:spMkLst>
            <pc:docMk/>
            <pc:sldMk cId="1672990462" sldId="296"/>
            <ac:spMk id="250" creationId="{05154E0A-F826-8CCE-5253-BA90DFA8F0E2}"/>
          </ac:spMkLst>
        </pc:spChg>
        <pc:spChg chg="del">
          <ac:chgData name="A.MORIYAMA UREKA" userId="11b73b949d6476cb" providerId="LiveId" clId="{6393DBA0-5E73-DA40-94FC-C5D8E9FA6848}" dt="2023-09-09T02:03:28.812" v="3231" actId="478"/>
          <ac:spMkLst>
            <pc:docMk/>
            <pc:sldMk cId="1672990462" sldId="296"/>
            <ac:spMk id="251" creationId="{C7CEF81F-569B-2DDA-3508-E79CB162052D}"/>
          </ac:spMkLst>
        </pc:spChg>
        <pc:spChg chg="del">
          <ac:chgData name="A.MORIYAMA UREKA" userId="11b73b949d6476cb" providerId="LiveId" clId="{6393DBA0-5E73-DA40-94FC-C5D8E9FA6848}" dt="2023-09-09T02:03:28.812" v="3231" actId="478"/>
          <ac:spMkLst>
            <pc:docMk/>
            <pc:sldMk cId="1672990462" sldId="296"/>
            <ac:spMk id="252" creationId="{7679F4C8-C8CE-19B5-7F13-62C25A21B592}"/>
          </ac:spMkLst>
        </pc:spChg>
        <pc:spChg chg="mod ord">
          <ac:chgData name="A.MORIYAMA UREKA" userId="11b73b949d6476cb" providerId="LiveId" clId="{6393DBA0-5E73-DA40-94FC-C5D8E9FA6848}" dt="2023-09-11T05:58:48.516" v="5693" actId="20577"/>
          <ac:spMkLst>
            <pc:docMk/>
            <pc:sldMk cId="1672990462" sldId="296"/>
            <ac:spMk id="256" creationId="{8D3C584C-1034-BBBF-50A8-123F5C28C591}"/>
          </ac:spMkLst>
        </pc:spChg>
        <pc:grpChg chg="add mod">
          <ac:chgData name="A.MORIYAMA UREKA" userId="11b73b949d6476cb" providerId="LiveId" clId="{6393DBA0-5E73-DA40-94FC-C5D8E9FA6848}" dt="2023-09-09T03:01:15.763" v="4148"/>
          <ac:grpSpMkLst>
            <pc:docMk/>
            <pc:sldMk cId="1672990462" sldId="296"/>
            <ac:grpSpMk id="4" creationId="{0B04A741-80ED-D7DB-7AE9-F295C307C427}"/>
          </ac:grpSpMkLst>
        </pc:grpChg>
        <pc:grpChg chg="mod">
          <ac:chgData name="A.MORIYAMA UREKA" userId="11b73b949d6476cb" providerId="LiveId" clId="{6393DBA0-5E73-DA40-94FC-C5D8E9FA6848}" dt="2023-09-09T03:01:15.763" v="4148"/>
          <ac:grpSpMkLst>
            <pc:docMk/>
            <pc:sldMk cId="1672990462" sldId="296"/>
            <ac:grpSpMk id="30" creationId="{88DE74B7-115E-C608-AD6C-E7152E0267B8}"/>
          </ac:grpSpMkLst>
        </pc:grpChg>
        <pc:grpChg chg="del">
          <ac:chgData name="A.MORIYAMA UREKA" userId="11b73b949d6476cb" providerId="LiveId" clId="{6393DBA0-5E73-DA40-94FC-C5D8E9FA6848}" dt="2023-09-09T03:01:11.367" v="4146" actId="21"/>
          <ac:grpSpMkLst>
            <pc:docMk/>
            <pc:sldMk cId="1672990462" sldId="296"/>
            <ac:grpSpMk id="238" creationId="{3AA8F1CA-3BED-4307-6E18-397A1916EA39}"/>
          </ac:grpSpMkLst>
        </pc:grpChg>
        <pc:cxnChg chg="mod">
          <ac:chgData name="A.MORIYAMA UREKA" userId="11b73b949d6476cb" providerId="LiveId" clId="{6393DBA0-5E73-DA40-94FC-C5D8E9FA6848}" dt="2023-09-09T03:01:15.763" v="4148"/>
          <ac:cxnSpMkLst>
            <pc:docMk/>
            <pc:sldMk cId="1672990462" sldId="296"/>
            <ac:cxnSpMk id="37" creationId="{6F1C051C-35D8-011E-12BD-0195A841F18E}"/>
          </ac:cxnSpMkLst>
        </pc:cxnChg>
        <pc:cxnChg chg="mod">
          <ac:chgData name="A.MORIYAMA UREKA" userId="11b73b949d6476cb" providerId="LiveId" clId="{6393DBA0-5E73-DA40-94FC-C5D8E9FA6848}" dt="2023-09-09T03:01:15.763" v="4148"/>
          <ac:cxnSpMkLst>
            <pc:docMk/>
            <pc:sldMk cId="1672990462" sldId="296"/>
            <ac:cxnSpMk id="52" creationId="{3FFC2A28-1112-AB46-5014-98231DBD9A57}"/>
          </ac:cxnSpMkLst>
        </pc:cxnChg>
        <pc:cxnChg chg="mod">
          <ac:chgData name="A.MORIYAMA UREKA" userId="11b73b949d6476cb" providerId="LiveId" clId="{6393DBA0-5E73-DA40-94FC-C5D8E9FA6848}" dt="2023-09-09T03:01:15.763" v="4148"/>
          <ac:cxnSpMkLst>
            <pc:docMk/>
            <pc:sldMk cId="1672990462" sldId="296"/>
            <ac:cxnSpMk id="54" creationId="{6ED93CD1-36AB-9AF3-0CC9-D4D384E9FA8C}"/>
          </ac:cxnSpMkLst>
        </pc:cxnChg>
        <pc:cxnChg chg="mod">
          <ac:chgData name="A.MORIYAMA UREKA" userId="11b73b949d6476cb" providerId="LiveId" clId="{6393DBA0-5E73-DA40-94FC-C5D8E9FA6848}" dt="2023-09-09T03:01:15.763" v="4148"/>
          <ac:cxnSpMkLst>
            <pc:docMk/>
            <pc:sldMk cId="1672990462" sldId="296"/>
            <ac:cxnSpMk id="56" creationId="{15DC42A2-2A7B-F343-BF6B-7F9F1FB6DAB6}"/>
          </ac:cxnSpMkLst>
        </pc:cxnChg>
        <pc:cxnChg chg="mod">
          <ac:chgData name="A.MORIYAMA UREKA" userId="11b73b949d6476cb" providerId="LiveId" clId="{6393DBA0-5E73-DA40-94FC-C5D8E9FA6848}" dt="2023-09-09T03:01:15.763" v="4148"/>
          <ac:cxnSpMkLst>
            <pc:docMk/>
            <pc:sldMk cId="1672990462" sldId="296"/>
            <ac:cxnSpMk id="57" creationId="{3152C164-FC66-EF72-FAD5-E13B125E398D}"/>
          </ac:cxnSpMkLst>
        </pc:cxnChg>
        <pc:cxnChg chg="mod">
          <ac:chgData name="A.MORIYAMA UREKA" userId="11b73b949d6476cb" providerId="LiveId" clId="{6393DBA0-5E73-DA40-94FC-C5D8E9FA6848}" dt="2023-09-09T03:01:15.763" v="4148"/>
          <ac:cxnSpMkLst>
            <pc:docMk/>
            <pc:sldMk cId="1672990462" sldId="296"/>
            <ac:cxnSpMk id="58" creationId="{FF226D7F-C399-2660-4259-38A690BC14C5}"/>
          </ac:cxnSpMkLst>
        </pc:cxnChg>
        <pc:cxnChg chg="mod">
          <ac:chgData name="A.MORIYAMA UREKA" userId="11b73b949d6476cb" providerId="LiveId" clId="{6393DBA0-5E73-DA40-94FC-C5D8E9FA6848}" dt="2023-09-09T03:01:15.763" v="4148"/>
          <ac:cxnSpMkLst>
            <pc:docMk/>
            <pc:sldMk cId="1672990462" sldId="296"/>
            <ac:cxnSpMk id="59" creationId="{CCFB6844-B3BE-3A1B-2EDA-FF5EF9E303EA}"/>
          </ac:cxnSpMkLst>
        </pc:cxnChg>
        <pc:cxnChg chg="mod">
          <ac:chgData name="A.MORIYAMA UREKA" userId="11b73b949d6476cb" providerId="LiveId" clId="{6393DBA0-5E73-DA40-94FC-C5D8E9FA6848}" dt="2023-09-09T03:01:15.763" v="4148"/>
          <ac:cxnSpMkLst>
            <pc:docMk/>
            <pc:sldMk cId="1672990462" sldId="296"/>
            <ac:cxnSpMk id="60" creationId="{FB35BECC-E432-3F90-C622-B3B21EA75934}"/>
          </ac:cxnSpMkLst>
        </pc:cxnChg>
        <pc:cxnChg chg="mod">
          <ac:chgData name="A.MORIYAMA UREKA" userId="11b73b949d6476cb" providerId="LiveId" clId="{6393DBA0-5E73-DA40-94FC-C5D8E9FA6848}" dt="2023-09-09T03:01:15.763" v="4148"/>
          <ac:cxnSpMkLst>
            <pc:docMk/>
            <pc:sldMk cId="1672990462" sldId="296"/>
            <ac:cxnSpMk id="61" creationId="{7E0F5561-336F-CEEA-D5E8-59F59289600C}"/>
          </ac:cxnSpMkLst>
        </pc:cxnChg>
      </pc:sldChg>
      <pc:sldChg chg="addSp delSp modSp mod modClrScheme chgLayout">
        <pc:chgData name="A.MORIYAMA UREKA" userId="11b73b949d6476cb" providerId="LiveId" clId="{6393DBA0-5E73-DA40-94FC-C5D8E9FA6848}" dt="2023-09-11T05:56:39.154" v="5624"/>
        <pc:sldMkLst>
          <pc:docMk/>
          <pc:sldMk cId="3622873757" sldId="297"/>
        </pc:sldMkLst>
        <pc:spChg chg="del mod">
          <ac:chgData name="A.MORIYAMA UREKA" userId="11b73b949d6476cb" providerId="LiveId" clId="{6393DBA0-5E73-DA40-94FC-C5D8E9FA6848}" dt="2023-09-07T08:42:18.598" v="2127" actId="478"/>
          <ac:spMkLst>
            <pc:docMk/>
            <pc:sldMk cId="3622873757" sldId="297"/>
            <ac:spMk id="2" creationId="{E184C941-9897-5498-F605-137B714DCBFE}"/>
          </ac:spMkLst>
        </pc:spChg>
        <pc:spChg chg="add del mod">
          <ac:chgData name="A.MORIYAMA UREKA" userId="11b73b949d6476cb" providerId="LiveId" clId="{6393DBA0-5E73-DA40-94FC-C5D8E9FA6848}" dt="2023-09-09T02:09:32.191" v="3295" actId="478"/>
          <ac:spMkLst>
            <pc:docMk/>
            <pc:sldMk cId="3622873757" sldId="297"/>
            <ac:spMk id="4" creationId="{8C80322F-FD02-C53E-9762-D766D82B75F4}"/>
          </ac:spMkLst>
        </pc:spChg>
        <pc:spChg chg="add mod topLvl">
          <ac:chgData name="A.MORIYAMA UREKA" userId="11b73b949d6476cb" providerId="LiveId" clId="{6393DBA0-5E73-DA40-94FC-C5D8E9FA6848}" dt="2023-09-09T02:28:00.368" v="3337" actId="165"/>
          <ac:spMkLst>
            <pc:docMk/>
            <pc:sldMk cId="3622873757" sldId="297"/>
            <ac:spMk id="5" creationId="{EEC4C889-389A-DE56-337C-DA17698FE956}"/>
          </ac:spMkLst>
        </pc:spChg>
        <pc:spChg chg="add mod topLvl">
          <ac:chgData name="A.MORIYAMA UREKA" userId="11b73b949d6476cb" providerId="LiveId" clId="{6393DBA0-5E73-DA40-94FC-C5D8E9FA6848}" dt="2023-09-09T02:28:00.368" v="3337" actId="165"/>
          <ac:spMkLst>
            <pc:docMk/>
            <pc:sldMk cId="3622873757" sldId="297"/>
            <ac:spMk id="6" creationId="{AFDCA7A6-C1BA-D93D-BA73-EF052C951F66}"/>
          </ac:spMkLst>
        </pc:spChg>
        <pc:spChg chg="add mod topLvl">
          <ac:chgData name="A.MORIYAMA UREKA" userId="11b73b949d6476cb" providerId="LiveId" clId="{6393DBA0-5E73-DA40-94FC-C5D8E9FA6848}" dt="2023-09-09T02:28:26.960" v="3342" actId="1035"/>
          <ac:spMkLst>
            <pc:docMk/>
            <pc:sldMk cId="3622873757" sldId="297"/>
            <ac:spMk id="7" creationId="{F3AF1E6D-4A08-92EC-17E2-F53962B6F4C1}"/>
          </ac:spMkLst>
        </pc:spChg>
        <pc:spChg chg="add del mod ord">
          <ac:chgData name="A.MORIYAMA UREKA" userId="11b73b949d6476cb" providerId="LiveId" clId="{6393DBA0-5E73-DA40-94FC-C5D8E9FA6848}" dt="2023-09-11T05:49:32.104" v="5564" actId="6264"/>
          <ac:spMkLst>
            <pc:docMk/>
            <pc:sldMk cId="3622873757" sldId="297"/>
            <ac:spMk id="8" creationId="{1A78A7DE-2404-0E90-8E0F-65A10DDE9D4A}"/>
          </ac:spMkLst>
        </pc:spChg>
        <pc:spChg chg="add del mod ord">
          <ac:chgData name="A.MORIYAMA UREKA" userId="11b73b949d6476cb" providerId="LiveId" clId="{6393DBA0-5E73-DA40-94FC-C5D8E9FA6848}" dt="2023-09-11T05:49:32.104" v="5564" actId="6264"/>
          <ac:spMkLst>
            <pc:docMk/>
            <pc:sldMk cId="3622873757" sldId="297"/>
            <ac:spMk id="9" creationId="{BCC52E16-494C-B937-1E35-DE64E00301D7}"/>
          </ac:spMkLst>
        </pc:spChg>
        <pc:spChg chg="add del mod ord">
          <ac:chgData name="A.MORIYAMA UREKA" userId="11b73b949d6476cb" providerId="LiveId" clId="{6393DBA0-5E73-DA40-94FC-C5D8E9FA6848}" dt="2023-09-09T02:09:40.901" v="3297" actId="478"/>
          <ac:spMkLst>
            <pc:docMk/>
            <pc:sldMk cId="3622873757" sldId="297"/>
            <ac:spMk id="9" creationId="{FC2DED6B-ED83-4BBB-F1EB-E6060F576EC5}"/>
          </ac:spMkLst>
        </pc:spChg>
        <pc:spChg chg="add del mod ord">
          <ac:chgData name="A.MORIYAMA UREKA" userId="11b73b949d6476cb" providerId="LiveId" clId="{6393DBA0-5E73-DA40-94FC-C5D8E9FA6848}" dt="2023-09-11T05:49:42.554" v="5565" actId="478"/>
          <ac:spMkLst>
            <pc:docMk/>
            <pc:sldMk cId="3622873757" sldId="297"/>
            <ac:spMk id="10" creationId="{3F4D63F4-356C-CD2D-0DCB-280C4B04878F}"/>
          </ac:spMkLst>
        </pc:spChg>
        <pc:spChg chg="add del mod ord">
          <ac:chgData name="A.MORIYAMA UREKA" userId="11b73b949d6476cb" providerId="LiveId" clId="{6393DBA0-5E73-DA40-94FC-C5D8E9FA6848}" dt="2023-09-09T02:09:40.901" v="3297" actId="478"/>
          <ac:spMkLst>
            <pc:docMk/>
            <pc:sldMk cId="3622873757" sldId="297"/>
            <ac:spMk id="10" creationId="{8649AA3B-A7F6-D447-5E0C-73C41C638D48}"/>
          </ac:spMkLst>
        </pc:spChg>
        <pc:spChg chg="add del mod ord">
          <ac:chgData name="A.MORIYAMA UREKA" userId="11b73b949d6476cb" providerId="LiveId" clId="{6393DBA0-5E73-DA40-94FC-C5D8E9FA6848}" dt="2023-09-11T05:49:42.554" v="5565" actId="478"/>
          <ac:spMkLst>
            <pc:docMk/>
            <pc:sldMk cId="3622873757" sldId="297"/>
            <ac:spMk id="11" creationId="{1BC1A84E-9075-6931-FF1E-77B918933963}"/>
          </ac:spMkLst>
        </pc:spChg>
        <pc:spChg chg="add mod">
          <ac:chgData name="A.MORIYAMA UREKA" userId="11b73b949d6476cb" providerId="LiveId" clId="{6393DBA0-5E73-DA40-94FC-C5D8E9FA6848}" dt="2023-09-11T05:56:39.154" v="5624"/>
          <ac:spMkLst>
            <pc:docMk/>
            <pc:sldMk cId="3622873757" sldId="297"/>
            <ac:spMk id="12" creationId="{5C93D47E-48BE-DC77-20FD-778D08C27E6C}"/>
          </ac:spMkLst>
        </pc:spChg>
        <pc:grpChg chg="add del mod">
          <ac:chgData name="A.MORIYAMA UREKA" userId="11b73b949d6476cb" providerId="LiveId" clId="{6393DBA0-5E73-DA40-94FC-C5D8E9FA6848}" dt="2023-09-09T02:28:00.368" v="3337" actId="165"/>
          <ac:grpSpMkLst>
            <pc:docMk/>
            <pc:sldMk cId="3622873757" sldId="297"/>
            <ac:grpSpMk id="4" creationId="{B122BFAC-5108-B57C-574E-AF6FB055CA49}"/>
          </ac:grpSpMkLst>
        </pc:grpChg>
        <pc:grpChg chg="add del mod">
          <ac:chgData name="A.MORIYAMA UREKA" userId="11b73b949d6476cb" providerId="LiveId" clId="{6393DBA0-5E73-DA40-94FC-C5D8E9FA6848}" dt="2023-09-09T02:10:13.534" v="3299" actId="165"/>
          <ac:grpSpMkLst>
            <pc:docMk/>
            <pc:sldMk cId="3622873757" sldId="297"/>
            <ac:grpSpMk id="8" creationId="{EFA13EEE-74D6-D0BA-D0FA-6E315726B805}"/>
          </ac:grpSpMkLst>
        </pc:grpChg>
        <pc:cxnChg chg="add mod topLvl">
          <ac:chgData name="A.MORIYAMA UREKA" userId="11b73b949d6476cb" providerId="LiveId" clId="{6393DBA0-5E73-DA40-94FC-C5D8E9FA6848}" dt="2023-09-09T02:28:00.368" v="3337" actId="165"/>
          <ac:cxnSpMkLst>
            <pc:docMk/>
            <pc:sldMk cId="3622873757" sldId="297"/>
            <ac:cxnSpMk id="2" creationId="{7ADB4DE6-D127-43B3-4E95-33E3E4D26506}"/>
          </ac:cxnSpMkLst>
        </pc:cxnChg>
      </pc:sldChg>
      <pc:sldChg chg="addSp delSp modSp mod chgLayout">
        <pc:chgData name="A.MORIYAMA UREKA" userId="11b73b949d6476cb" providerId="LiveId" clId="{6393DBA0-5E73-DA40-94FC-C5D8E9FA6848}" dt="2023-09-11T08:40:01.064" v="9472" actId="478"/>
        <pc:sldMkLst>
          <pc:docMk/>
          <pc:sldMk cId="2322560222" sldId="298"/>
        </pc:sldMkLst>
        <pc:spChg chg="add del mod">
          <ac:chgData name="A.MORIYAMA UREKA" userId="11b73b949d6476cb" providerId="LiveId" clId="{6393DBA0-5E73-DA40-94FC-C5D8E9FA6848}" dt="2023-09-11T05:49:30.761" v="5563" actId="6264"/>
          <ac:spMkLst>
            <pc:docMk/>
            <pc:sldMk cId="2322560222" sldId="298"/>
            <ac:spMk id="2" creationId="{671A51BA-5055-7321-B9FE-16E1FE29C260}"/>
          </ac:spMkLst>
        </pc:spChg>
        <pc:spChg chg="add del mod ord">
          <ac:chgData name="A.MORIYAMA UREKA" userId="11b73b949d6476cb" providerId="LiveId" clId="{6393DBA0-5E73-DA40-94FC-C5D8E9FA6848}" dt="2023-09-11T05:49:32.104" v="5564" actId="6264"/>
          <ac:spMkLst>
            <pc:docMk/>
            <pc:sldMk cId="2322560222" sldId="298"/>
            <ac:spMk id="3" creationId="{1362EF8B-E8F9-1342-4A5B-249FF95D632D}"/>
          </ac:spMkLst>
        </pc:spChg>
        <pc:spChg chg="mod">
          <ac:chgData name="A.MORIYAMA UREKA" userId="11b73b949d6476cb" providerId="LiveId" clId="{6393DBA0-5E73-DA40-94FC-C5D8E9FA6848}" dt="2023-09-11T08:39:50.784" v="9471" actId="1076"/>
          <ac:spMkLst>
            <pc:docMk/>
            <pc:sldMk cId="2322560222" sldId="298"/>
            <ac:spMk id="5" creationId="{13016E9A-5762-D93E-A9EB-1A145C6087B1}"/>
          </ac:spMkLst>
        </pc:spChg>
        <pc:spChg chg="add del mod">
          <ac:chgData name="A.MORIYAMA UREKA" userId="11b73b949d6476cb" providerId="LiveId" clId="{6393DBA0-5E73-DA40-94FC-C5D8E9FA6848}" dt="2023-09-11T05:49:32.104" v="5564" actId="6264"/>
          <ac:spMkLst>
            <pc:docMk/>
            <pc:sldMk cId="2322560222" sldId="298"/>
            <ac:spMk id="6" creationId="{C2597AB0-D6C2-A0BE-7F97-AB7FF58F7FC5}"/>
          </ac:spMkLst>
        </pc:spChg>
        <pc:spChg chg="mod ord">
          <ac:chgData name="A.MORIYAMA UREKA" userId="11b73b949d6476cb" providerId="LiveId" clId="{6393DBA0-5E73-DA40-94FC-C5D8E9FA6848}" dt="2023-09-11T05:49:32.104" v="5564" actId="6264"/>
          <ac:spMkLst>
            <pc:docMk/>
            <pc:sldMk cId="2322560222" sldId="298"/>
            <ac:spMk id="7" creationId="{E8D2F258-2C2F-F0A8-0BB7-47DAF7E6792D}"/>
          </ac:spMkLst>
        </pc:spChg>
        <pc:spChg chg="mod">
          <ac:chgData name="A.MORIYAMA UREKA" userId="11b73b949d6476cb" providerId="LiveId" clId="{6393DBA0-5E73-DA40-94FC-C5D8E9FA6848}" dt="2023-09-11T08:39:50.784" v="9471" actId="1076"/>
          <ac:spMkLst>
            <pc:docMk/>
            <pc:sldMk cId="2322560222" sldId="298"/>
            <ac:spMk id="8" creationId="{A9246CF8-9A87-6245-A51C-05F20535D6A1}"/>
          </ac:spMkLst>
        </pc:spChg>
        <pc:spChg chg="add del mod ord">
          <ac:chgData name="A.MORIYAMA UREKA" userId="11b73b949d6476cb" providerId="LiveId" clId="{6393DBA0-5E73-DA40-94FC-C5D8E9FA6848}" dt="2023-09-11T08:40:01.064" v="9472" actId="478"/>
          <ac:spMkLst>
            <pc:docMk/>
            <pc:sldMk cId="2322560222" sldId="298"/>
            <ac:spMk id="9" creationId="{4CFCC57D-8B28-3A9B-2CA6-B8EC21937446}"/>
          </ac:spMkLst>
        </pc:spChg>
        <pc:spChg chg="add mod">
          <ac:chgData name="A.MORIYAMA UREKA" userId="11b73b949d6476cb" providerId="LiveId" clId="{6393DBA0-5E73-DA40-94FC-C5D8E9FA6848}" dt="2023-09-11T05:56:39.154" v="5624"/>
          <ac:spMkLst>
            <pc:docMk/>
            <pc:sldMk cId="2322560222" sldId="298"/>
            <ac:spMk id="10" creationId="{08DC9E76-3B21-BDCD-C3F5-444030F7BC06}"/>
          </ac:spMkLst>
        </pc:spChg>
      </pc:sldChg>
      <pc:sldChg chg="modSp add del mod">
        <pc:chgData name="A.MORIYAMA UREKA" userId="11b73b949d6476cb" providerId="LiveId" clId="{6393DBA0-5E73-DA40-94FC-C5D8E9FA6848}" dt="2023-09-05T08:45:43.630" v="481" actId="2696"/>
        <pc:sldMkLst>
          <pc:docMk/>
          <pc:sldMk cId="1564038319" sldId="299"/>
        </pc:sldMkLst>
        <pc:spChg chg="mod">
          <ac:chgData name="A.MORIYAMA UREKA" userId="11b73b949d6476cb" providerId="LiveId" clId="{6393DBA0-5E73-DA40-94FC-C5D8E9FA6848}" dt="2023-09-05T08:38:30.553" v="173" actId="14100"/>
          <ac:spMkLst>
            <pc:docMk/>
            <pc:sldMk cId="1564038319" sldId="299"/>
            <ac:spMk id="3" creationId="{2775D61D-786E-C067-9709-0663F455C7F3}"/>
          </ac:spMkLst>
        </pc:spChg>
        <pc:spChg chg="mod">
          <ac:chgData name="A.MORIYAMA UREKA" userId="11b73b949d6476cb" providerId="LiveId" clId="{6393DBA0-5E73-DA40-94FC-C5D8E9FA6848}" dt="2023-09-05T08:44:02.970" v="437" actId="20577"/>
          <ac:spMkLst>
            <pc:docMk/>
            <pc:sldMk cId="1564038319" sldId="299"/>
            <ac:spMk id="13" creationId="{A56B1723-4346-04D3-D7D5-2F6A5323A3B6}"/>
          </ac:spMkLst>
        </pc:spChg>
      </pc:sldChg>
      <pc:sldChg chg="add del">
        <pc:chgData name="A.MORIYAMA UREKA" userId="11b73b949d6476cb" providerId="LiveId" clId="{6393DBA0-5E73-DA40-94FC-C5D8E9FA6848}" dt="2023-09-05T08:46:23.829" v="498" actId="2696"/>
        <pc:sldMkLst>
          <pc:docMk/>
          <pc:sldMk cId="726357134" sldId="300"/>
        </pc:sldMkLst>
      </pc:sldChg>
      <pc:sldChg chg="addSp modSp add del mod modClrScheme chgLayout">
        <pc:chgData name="A.MORIYAMA UREKA" userId="11b73b949d6476cb" providerId="LiveId" clId="{6393DBA0-5E73-DA40-94FC-C5D8E9FA6848}" dt="2023-09-05T09:05:06.666" v="639" actId="2696"/>
        <pc:sldMkLst>
          <pc:docMk/>
          <pc:sldMk cId="810837521" sldId="301"/>
        </pc:sldMkLst>
        <pc:spChg chg="add mod ord">
          <ac:chgData name="A.MORIYAMA UREKA" userId="11b73b949d6476cb" providerId="LiveId" clId="{6393DBA0-5E73-DA40-94FC-C5D8E9FA6848}" dt="2023-09-05T09:04:19.493" v="636" actId="700"/>
          <ac:spMkLst>
            <pc:docMk/>
            <pc:sldMk cId="810837521" sldId="301"/>
            <ac:spMk id="2" creationId="{D9EABD28-7C26-FF83-AC0A-5B660A193AB5}"/>
          </ac:spMkLst>
        </pc:spChg>
        <pc:spChg chg="mod ord">
          <ac:chgData name="A.MORIYAMA UREKA" userId="11b73b949d6476cb" providerId="LiveId" clId="{6393DBA0-5E73-DA40-94FC-C5D8E9FA6848}" dt="2023-09-05T09:04:19.493" v="636" actId="700"/>
          <ac:spMkLst>
            <pc:docMk/>
            <pc:sldMk cId="810837521" sldId="301"/>
            <ac:spMk id="3" creationId="{2775D61D-786E-C067-9709-0663F455C7F3}"/>
          </ac:spMkLst>
        </pc:spChg>
        <pc:spChg chg="add mod ord">
          <ac:chgData name="A.MORIYAMA UREKA" userId="11b73b949d6476cb" providerId="LiveId" clId="{6393DBA0-5E73-DA40-94FC-C5D8E9FA6848}" dt="2023-09-05T09:04:19.493" v="636" actId="700"/>
          <ac:spMkLst>
            <pc:docMk/>
            <pc:sldMk cId="810837521" sldId="301"/>
            <ac:spMk id="4" creationId="{2BD4B0BE-95D9-253B-B295-DFA274672B23}"/>
          </ac:spMkLst>
        </pc:spChg>
        <pc:spChg chg="mod ord">
          <ac:chgData name="A.MORIYAMA UREKA" userId="11b73b949d6476cb" providerId="LiveId" clId="{6393DBA0-5E73-DA40-94FC-C5D8E9FA6848}" dt="2023-09-05T09:04:19.493" v="636" actId="700"/>
          <ac:spMkLst>
            <pc:docMk/>
            <pc:sldMk cId="810837521" sldId="301"/>
            <ac:spMk id="13" creationId="{A56B1723-4346-04D3-D7D5-2F6A5323A3B6}"/>
          </ac:spMkLst>
        </pc:spChg>
      </pc:sldChg>
      <pc:sldChg chg="modSp add del mod">
        <pc:chgData name="A.MORIYAMA UREKA" userId="11b73b949d6476cb" providerId="LiveId" clId="{6393DBA0-5E73-DA40-94FC-C5D8E9FA6848}" dt="2023-09-05T09:29:13.150" v="1105" actId="2696"/>
        <pc:sldMkLst>
          <pc:docMk/>
          <pc:sldMk cId="2538555316" sldId="302"/>
        </pc:sldMkLst>
        <pc:spChg chg="mod">
          <ac:chgData name="A.MORIYAMA UREKA" userId="11b73b949d6476cb" providerId="LiveId" clId="{6393DBA0-5E73-DA40-94FC-C5D8E9FA6848}" dt="2023-09-05T09:29:11.190" v="1104" actId="21"/>
          <ac:spMkLst>
            <pc:docMk/>
            <pc:sldMk cId="2538555316" sldId="302"/>
            <ac:spMk id="3" creationId="{2775D61D-786E-C067-9709-0663F455C7F3}"/>
          </ac:spMkLst>
        </pc:spChg>
        <pc:spChg chg="mod">
          <ac:chgData name="A.MORIYAMA UREKA" userId="11b73b949d6476cb" providerId="LiveId" clId="{6393DBA0-5E73-DA40-94FC-C5D8E9FA6848}" dt="2023-09-05T08:46:49.959" v="531" actId="20577"/>
          <ac:spMkLst>
            <pc:docMk/>
            <pc:sldMk cId="2538555316" sldId="302"/>
            <ac:spMk id="13" creationId="{A56B1723-4346-04D3-D7D5-2F6A5323A3B6}"/>
          </ac:spMkLst>
        </pc:spChg>
      </pc:sldChg>
      <pc:sldChg chg="addSp delSp modSp add del mod chgLayout">
        <pc:chgData name="A.MORIYAMA UREKA" userId="11b73b949d6476cb" providerId="LiveId" clId="{6393DBA0-5E73-DA40-94FC-C5D8E9FA6848}" dt="2023-09-08T08:54:29.676" v="2305" actId="2696"/>
        <pc:sldMkLst>
          <pc:docMk/>
          <pc:sldMk cId="3848096470" sldId="303"/>
        </pc:sldMkLst>
        <pc:spChg chg="mod ord">
          <ac:chgData name="A.MORIYAMA UREKA" userId="11b73b949d6476cb" providerId="LiveId" clId="{6393DBA0-5E73-DA40-94FC-C5D8E9FA6848}" dt="2023-09-05T11:09:57.753" v="2026" actId="20577"/>
          <ac:spMkLst>
            <pc:docMk/>
            <pc:sldMk cId="3848096470" sldId="303"/>
            <ac:spMk id="2" creationId="{66F026F2-F2B0-E7D0-A12D-5AEC63BA3A44}"/>
          </ac:spMkLst>
        </pc:spChg>
        <pc:spChg chg="mod ord">
          <ac:chgData name="A.MORIYAMA UREKA" userId="11b73b949d6476cb" providerId="LiveId" clId="{6393DBA0-5E73-DA40-94FC-C5D8E9FA6848}" dt="2023-09-07T08:44:43.068" v="2226" actId="20577"/>
          <ac:spMkLst>
            <pc:docMk/>
            <pc:sldMk cId="3848096470" sldId="303"/>
            <ac:spMk id="3" creationId="{2775D61D-786E-C067-9709-0663F455C7F3}"/>
          </ac:spMkLst>
        </pc:spChg>
        <pc:spChg chg="mod ord">
          <ac:chgData name="A.MORIYAMA UREKA" userId="11b73b949d6476cb" providerId="LiveId" clId="{6393DBA0-5E73-DA40-94FC-C5D8E9FA6848}" dt="2023-09-05T11:06:07.381" v="1842" actId="6264"/>
          <ac:spMkLst>
            <pc:docMk/>
            <pc:sldMk cId="3848096470" sldId="303"/>
            <ac:spMk id="4" creationId="{A000A9DA-523B-B748-2C6C-7B6140469688}"/>
          </ac:spMkLst>
        </pc:spChg>
        <pc:spChg chg="add del mod">
          <ac:chgData name="A.MORIYAMA UREKA" userId="11b73b949d6476cb" providerId="LiveId" clId="{6393DBA0-5E73-DA40-94FC-C5D8E9FA6848}" dt="2023-09-05T11:05:54.260" v="1836" actId="6264"/>
          <ac:spMkLst>
            <pc:docMk/>
            <pc:sldMk cId="3848096470" sldId="303"/>
            <ac:spMk id="5" creationId="{997B28D1-6F66-EA5D-1F49-00F6F6232CA9}"/>
          </ac:spMkLst>
        </pc:spChg>
        <pc:spChg chg="add del mod">
          <ac:chgData name="A.MORIYAMA UREKA" userId="11b73b949d6476cb" providerId="LiveId" clId="{6393DBA0-5E73-DA40-94FC-C5D8E9FA6848}" dt="2023-09-05T11:05:54.260" v="1836" actId="6264"/>
          <ac:spMkLst>
            <pc:docMk/>
            <pc:sldMk cId="3848096470" sldId="303"/>
            <ac:spMk id="6" creationId="{4C1DAF5A-A91A-61C2-8A5C-10B9C90223D9}"/>
          </ac:spMkLst>
        </pc:spChg>
        <pc:spChg chg="add del mod">
          <ac:chgData name="A.MORIYAMA UREKA" userId="11b73b949d6476cb" providerId="LiveId" clId="{6393DBA0-5E73-DA40-94FC-C5D8E9FA6848}" dt="2023-09-05T11:05:54.260" v="1836" actId="6264"/>
          <ac:spMkLst>
            <pc:docMk/>
            <pc:sldMk cId="3848096470" sldId="303"/>
            <ac:spMk id="7" creationId="{2944CA91-C4AF-C26D-0505-499D9554FC0D}"/>
          </ac:spMkLst>
        </pc:spChg>
        <pc:spChg chg="add del mod">
          <ac:chgData name="A.MORIYAMA UREKA" userId="11b73b949d6476cb" providerId="LiveId" clId="{6393DBA0-5E73-DA40-94FC-C5D8E9FA6848}" dt="2023-09-05T11:05:54.260" v="1836" actId="6264"/>
          <ac:spMkLst>
            <pc:docMk/>
            <pc:sldMk cId="3848096470" sldId="303"/>
            <ac:spMk id="8" creationId="{7AD6C9BF-B343-F6B1-BEB5-A9A8819E5E78}"/>
          </ac:spMkLst>
        </pc:spChg>
        <pc:spChg chg="add del mod">
          <ac:chgData name="A.MORIYAMA UREKA" userId="11b73b949d6476cb" providerId="LiveId" clId="{6393DBA0-5E73-DA40-94FC-C5D8E9FA6848}" dt="2023-09-05T11:05:55.857" v="1837" actId="6264"/>
          <ac:spMkLst>
            <pc:docMk/>
            <pc:sldMk cId="3848096470" sldId="303"/>
            <ac:spMk id="9" creationId="{AA4BD9C7-C54D-D8EA-70FD-8A854E5E0C97}"/>
          </ac:spMkLst>
        </pc:spChg>
        <pc:spChg chg="add del mod">
          <ac:chgData name="A.MORIYAMA UREKA" userId="11b73b949d6476cb" providerId="LiveId" clId="{6393DBA0-5E73-DA40-94FC-C5D8E9FA6848}" dt="2023-09-05T11:05:55.857" v="1837" actId="6264"/>
          <ac:spMkLst>
            <pc:docMk/>
            <pc:sldMk cId="3848096470" sldId="303"/>
            <ac:spMk id="10" creationId="{97CAB700-272D-FBBB-528F-9AE6FE5B972F}"/>
          </ac:spMkLst>
        </pc:spChg>
        <pc:spChg chg="add del mod">
          <ac:chgData name="A.MORIYAMA UREKA" userId="11b73b949d6476cb" providerId="LiveId" clId="{6393DBA0-5E73-DA40-94FC-C5D8E9FA6848}" dt="2023-09-05T11:05:55.857" v="1837" actId="6264"/>
          <ac:spMkLst>
            <pc:docMk/>
            <pc:sldMk cId="3848096470" sldId="303"/>
            <ac:spMk id="11" creationId="{AECDDF8C-A895-6CF0-C297-D351D2C5B02B}"/>
          </ac:spMkLst>
        </pc:spChg>
        <pc:spChg chg="add del mod">
          <ac:chgData name="A.MORIYAMA UREKA" userId="11b73b949d6476cb" providerId="LiveId" clId="{6393DBA0-5E73-DA40-94FC-C5D8E9FA6848}" dt="2023-09-05T11:05:55.857" v="1837" actId="6264"/>
          <ac:spMkLst>
            <pc:docMk/>
            <pc:sldMk cId="3848096470" sldId="303"/>
            <ac:spMk id="12" creationId="{1B0FF14F-283D-5A5A-088B-7B699E01C9FC}"/>
          </ac:spMkLst>
        </pc:spChg>
        <pc:spChg chg="mod ord">
          <ac:chgData name="A.MORIYAMA UREKA" userId="11b73b949d6476cb" providerId="LiveId" clId="{6393DBA0-5E73-DA40-94FC-C5D8E9FA6848}" dt="2023-09-05T11:06:07.381" v="1842" actId="6264"/>
          <ac:spMkLst>
            <pc:docMk/>
            <pc:sldMk cId="3848096470" sldId="303"/>
            <ac:spMk id="13" creationId="{A56B1723-4346-04D3-D7D5-2F6A5323A3B6}"/>
          </ac:spMkLst>
        </pc:spChg>
        <pc:spChg chg="add del mod">
          <ac:chgData name="A.MORIYAMA UREKA" userId="11b73b949d6476cb" providerId="LiveId" clId="{6393DBA0-5E73-DA40-94FC-C5D8E9FA6848}" dt="2023-09-05T11:06:07.381" v="1842" actId="6264"/>
          <ac:spMkLst>
            <pc:docMk/>
            <pc:sldMk cId="3848096470" sldId="303"/>
            <ac:spMk id="14" creationId="{C662FE19-1F71-434B-1C87-95DD3A0AD75F}"/>
          </ac:spMkLst>
        </pc:spChg>
        <pc:spChg chg="add del mod">
          <ac:chgData name="A.MORIYAMA UREKA" userId="11b73b949d6476cb" providerId="LiveId" clId="{6393DBA0-5E73-DA40-94FC-C5D8E9FA6848}" dt="2023-09-05T11:06:07.381" v="1842" actId="6264"/>
          <ac:spMkLst>
            <pc:docMk/>
            <pc:sldMk cId="3848096470" sldId="303"/>
            <ac:spMk id="15" creationId="{3AC4B079-8E8F-9823-B048-9FC7FED687C8}"/>
          </ac:spMkLst>
        </pc:spChg>
        <pc:spChg chg="add del mod">
          <ac:chgData name="A.MORIYAMA UREKA" userId="11b73b949d6476cb" providerId="LiveId" clId="{6393DBA0-5E73-DA40-94FC-C5D8E9FA6848}" dt="2023-09-05T11:06:07.381" v="1842" actId="6264"/>
          <ac:spMkLst>
            <pc:docMk/>
            <pc:sldMk cId="3848096470" sldId="303"/>
            <ac:spMk id="16" creationId="{1C10A4EC-65C7-120B-5882-C9A8F2C66849}"/>
          </ac:spMkLst>
        </pc:spChg>
        <pc:spChg chg="add del mod">
          <ac:chgData name="A.MORIYAMA UREKA" userId="11b73b949d6476cb" providerId="LiveId" clId="{6393DBA0-5E73-DA40-94FC-C5D8E9FA6848}" dt="2023-09-05T11:06:07.381" v="1842" actId="6264"/>
          <ac:spMkLst>
            <pc:docMk/>
            <pc:sldMk cId="3848096470" sldId="303"/>
            <ac:spMk id="17" creationId="{CC147AD7-4159-E65C-B635-EF42CD8E24A8}"/>
          </ac:spMkLst>
        </pc:spChg>
        <pc:spChg chg="add mod">
          <ac:chgData name="A.MORIYAMA UREKA" userId="11b73b949d6476cb" providerId="LiveId" clId="{6393DBA0-5E73-DA40-94FC-C5D8E9FA6848}" dt="2023-09-07T08:45:09.621" v="2234" actId="14100"/>
          <ac:spMkLst>
            <pc:docMk/>
            <pc:sldMk cId="3848096470" sldId="303"/>
            <ac:spMk id="18" creationId="{D7E12955-9EA9-54FC-F9E3-CC8227C2DE1B}"/>
          </ac:spMkLst>
        </pc:spChg>
        <pc:cxnChg chg="add del mod">
          <ac:chgData name="A.MORIYAMA UREKA" userId="11b73b949d6476cb" providerId="LiveId" clId="{6393DBA0-5E73-DA40-94FC-C5D8E9FA6848}" dt="2023-09-08T06:39:51.830" v="2270" actId="21"/>
          <ac:cxnSpMkLst>
            <pc:docMk/>
            <pc:sldMk cId="3848096470" sldId="303"/>
            <ac:cxnSpMk id="19" creationId="{9E20721C-5B02-EC18-D78F-D8F32E30052C}"/>
          </ac:cxnSpMkLst>
        </pc:cxnChg>
      </pc:sldChg>
      <pc:sldChg chg="addSp delSp modSp mod chgLayout">
        <pc:chgData name="A.MORIYAMA UREKA" userId="11b73b949d6476cb" providerId="LiveId" clId="{6393DBA0-5E73-DA40-94FC-C5D8E9FA6848}" dt="2023-09-11T05:49:32.104" v="5564" actId="6264"/>
        <pc:sldMkLst>
          <pc:docMk/>
          <pc:sldMk cId="2204267941" sldId="304"/>
        </pc:sldMkLst>
        <pc:spChg chg="mod ord">
          <ac:chgData name="A.MORIYAMA UREKA" userId="11b73b949d6476cb" providerId="LiveId" clId="{6393DBA0-5E73-DA40-94FC-C5D8E9FA6848}" dt="2023-09-11T05:49:32.104" v="5564" actId="6264"/>
          <ac:spMkLst>
            <pc:docMk/>
            <pc:sldMk cId="2204267941" sldId="304"/>
            <ac:spMk id="2" creationId="{D1EF7EBB-F939-EB60-26E6-F0975129AACE}"/>
          </ac:spMkLst>
        </pc:spChg>
        <pc:spChg chg="mod ord">
          <ac:chgData name="A.MORIYAMA UREKA" userId="11b73b949d6476cb" providerId="LiveId" clId="{6393DBA0-5E73-DA40-94FC-C5D8E9FA6848}" dt="2023-09-11T05:49:32.104" v="5564" actId="6264"/>
          <ac:spMkLst>
            <pc:docMk/>
            <pc:sldMk cId="2204267941" sldId="304"/>
            <ac:spMk id="3" creationId="{5B134AAE-3855-1F5C-C1AB-1F4D86C8C0B5}"/>
          </ac:spMkLst>
        </pc:spChg>
        <pc:spChg chg="mod ord">
          <ac:chgData name="A.MORIYAMA UREKA" userId="11b73b949d6476cb" providerId="LiveId" clId="{6393DBA0-5E73-DA40-94FC-C5D8E9FA6848}" dt="2023-09-11T05:49:32.104" v="5564" actId="6264"/>
          <ac:spMkLst>
            <pc:docMk/>
            <pc:sldMk cId="2204267941" sldId="304"/>
            <ac:spMk id="4" creationId="{9E8DE7C1-C44B-71CD-DD18-B4EDA977561B}"/>
          </ac:spMkLst>
        </pc:spChg>
        <pc:spChg chg="mod ord">
          <ac:chgData name="A.MORIYAMA UREKA" userId="11b73b949d6476cb" providerId="LiveId" clId="{6393DBA0-5E73-DA40-94FC-C5D8E9FA6848}" dt="2023-09-11T05:49:32.104" v="5564" actId="6264"/>
          <ac:spMkLst>
            <pc:docMk/>
            <pc:sldMk cId="2204267941" sldId="304"/>
            <ac:spMk id="5" creationId="{CAE4AA93-869F-9DB1-175A-91ACAD860ADD}"/>
          </ac:spMkLst>
        </pc:spChg>
        <pc:spChg chg="mod ord">
          <ac:chgData name="A.MORIYAMA UREKA" userId="11b73b949d6476cb" providerId="LiveId" clId="{6393DBA0-5E73-DA40-94FC-C5D8E9FA6848}" dt="2023-09-11T05:49:32.104" v="5564" actId="6264"/>
          <ac:spMkLst>
            <pc:docMk/>
            <pc:sldMk cId="2204267941" sldId="304"/>
            <ac:spMk id="6" creationId="{7870D02B-EBDB-0B3D-F634-23D0196C23EA}"/>
          </ac:spMkLst>
        </pc:spChg>
        <pc:spChg chg="mod ord">
          <ac:chgData name="A.MORIYAMA UREKA" userId="11b73b949d6476cb" providerId="LiveId" clId="{6393DBA0-5E73-DA40-94FC-C5D8E9FA6848}" dt="2023-09-11T05:49:32.104" v="5564" actId="6264"/>
          <ac:spMkLst>
            <pc:docMk/>
            <pc:sldMk cId="2204267941" sldId="304"/>
            <ac:spMk id="7" creationId="{13F1E7AF-DEE7-1BEE-FA58-5F16921A3BFB}"/>
          </ac:spMkLst>
        </pc:spChg>
        <pc:spChg chg="mod ord">
          <ac:chgData name="A.MORIYAMA UREKA" userId="11b73b949d6476cb" providerId="LiveId" clId="{6393DBA0-5E73-DA40-94FC-C5D8E9FA6848}" dt="2023-09-11T05:49:32.104" v="5564" actId="6264"/>
          <ac:spMkLst>
            <pc:docMk/>
            <pc:sldMk cId="2204267941" sldId="304"/>
            <ac:spMk id="8" creationId="{EC6E7EE6-869B-1910-35AB-E141BF989C36}"/>
          </ac:spMkLst>
        </pc:spChg>
        <pc:spChg chg="mod ord">
          <ac:chgData name="A.MORIYAMA UREKA" userId="11b73b949d6476cb" providerId="LiveId" clId="{6393DBA0-5E73-DA40-94FC-C5D8E9FA6848}" dt="2023-09-11T05:49:32.104" v="5564" actId="6264"/>
          <ac:spMkLst>
            <pc:docMk/>
            <pc:sldMk cId="2204267941" sldId="304"/>
            <ac:spMk id="9" creationId="{9DE1DC77-CB20-77F4-CCE2-2D4309DD204E}"/>
          </ac:spMkLst>
        </pc:spChg>
        <pc:spChg chg="mod ord">
          <ac:chgData name="A.MORIYAMA UREKA" userId="11b73b949d6476cb" providerId="LiveId" clId="{6393DBA0-5E73-DA40-94FC-C5D8E9FA6848}" dt="2023-09-11T05:49:32.104" v="5564" actId="6264"/>
          <ac:spMkLst>
            <pc:docMk/>
            <pc:sldMk cId="2204267941" sldId="304"/>
            <ac:spMk id="10" creationId="{86CB41E9-1FEA-D1EE-D335-112514D5B078}"/>
          </ac:spMkLst>
        </pc:spChg>
        <pc:spChg chg="mod ord">
          <ac:chgData name="A.MORIYAMA UREKA" userId="11b73b949d6476cb" providerId="LiveId" clId="{6393DBA0-5E73-DA40-94FC-C5D8E9FA6848}" dt="2023-09-11T05:49:32.104" v="5564" actId="6264"/>
          <ac:spMkLst>
            <pc:docMk/>
            <pc:sldMk cId="2204267941" sldId="304"/>
            <ac:spMk id="11" creationId="{EE7D99FB-96E3-174B-4A91-97D330040087}"/>
          </ac:spMkLst>
        </pc:spChg>
        <pc:spChg chg="del">
          <ac:chgData name="A.MORIYAMA UREKA" userId="11b73b949d6476cb" providerId="LiveId" clId="{6393DBA0-5E73-DA40-94FC-C5D8E9FA6848}" dt="2023-09-09T02:03:37.270" v="3233" actId="478"/>
          <ac:spMkLst>
            <pc:docMk/>
            <pc:sldMk cId="2204267941" sldId="304"/>
            <ac:spMk id="12" creationId="{485B69A5-EB89-4847-0191-EF22AF110E15}"/>
          </ac:spMkLst>
        </pc:spChg>
        <pc:spChg chg="add del mod">
          <ac:chgData name="A.MORIYAMA UREKA" userId="11b73b949d6476cb" providerId="LiveId" clId="{6393DBA0-5E73-DA40-94FC-C5D8E9FA6848}" dt="2023-09-09T02:25:11.922" v="3301" actId="6264"/>
          <ac:spMkLst>
            <pc:docMk/>
            <pc:sldMk cId="2204267941" sldId="304"/>
            <ac:spMk id="12" creationId="{80FF812D-C597-4EA2-DF6B-E79CE13D71E4}"/>
          </ac:spMkLst>
        </pc:spChg>
        <pc:spChg chg="add del mod">
          <ac:chgData name="A.MORIYAMA UREKA" userId="11b73b949d6476cb" providerId="LiveId" clId="{6393DBA0-5E73-DA40-94FC-C5D8E9FA6848}" dt="2023-09-09T02:25:11.922" v="3301" actId="6264"/>
          <ac:spMkLst>
            <pc:docMk/>
            <pc:sldMk cId="2204267941" sldId="304"/>
            <ac:spMk id="13" creationId="{008270CB-B50D-82B6-BC2F-A32C3A3F8BEF}"/>
          </ac:spMkLst>
        </pc:spChg>
        <pc:spChg chg="add del mod">
          <ac:chgData name="A.MORIYAMA UREKA" userId="11b73b949d6476cb" providerId="LiveId" clId="{6393DBA0-5E73-DA40-94FC-C5D8E9FA6848}" dt="2023-09-09T02:06:44.641" v="3272" actId="6264"/>
          <ac:spMkLst>
            <pc:docMk/>
            <pc:sldMk cId="2204267941" sldId="304"/>
            <ac:spMk id="13" creationId="{3D76AB2E-EC7B-9C01-62E0-B0E6C0F52314}"/>
          </ac:spMkLst>
        </pc:spChg>
        <pc:spChg chg="add del mod">
          <ac:chgData name="A.MORIYAMA UREKA" userId="11b73b949d6476cb" providerId="LiveId" clId="{6393DBA0-5E73-DA40-94FC-C5D8E9FA6848}" dt="2023-09-09T02:06:44.641" v="3272" actId="6264"/>
          <ac:spMkLst>
            <pc:docMk/>
            <pc:sldMk cId="2204267941" sldId="304"/>
            <ac:spMk id="14" creationId="{014021DB-A8CD-564C-4601-0EDC76AA4F78}"/>
          </ac:spMkLst>
        </pc:spChg>
        <pc:spChg chg="add del mod">
          <ac:chgData name="A.MORIYAMA UREKA" userId="11b73b949d6476cb" providerId="LiveId" clId="{6393DBA0-5E73-DA40-94FC-C5D8E9FA6848}" dt="2023-09-09T02:25:11.922" v="3301" actId="6264"/>
          <ac:spMkLst>
            <pc:docMk/>
            <pc:sldMk cId="2204267941" sldId="304"/>
            <ac:spMk id="14" creationId="{D7D13738-A865-D10D-CAA1-BCDFBE6B265B}"/>
          </ac:spMkLst>
        </pc:spChg>
        <pc:spChg chg="add del mod">
          <ac:chgData name="A.MORIYAMA UREKA" userId="11b73b949d6476cb" providerId="LiveId" clId="{6393DBA0-5E73-DA40-94FC-C5D8E9FA6848}" dt="2023-09-09T02:25:11.922" v="3301" actId="6264"/>
          <ac:spMkLst>
            <pc:docMk/>
            <pc:sldMk cId="2204267941" sldId="304"/>
            <ac:spMk id="15" creationId="{63A83418-8340-8E84-8625-2B0042C0E693}"/>
          </ac:spMkLst>
        </pc:spChg>
        <pc:spChg chg="add del mod">
          <ac:chgData name="A.MORIYAMA UREKA" userId="11b73b949d6476cb" providerId="LiveId" clId="{6393DBA0-5E73-DA40-94FC-C5D8E9FA6848}" dt="2023-09-09T02:06:44.641" v="3272" actId="6264"/>
          <ac:spMkLst>
            <pc:docMk/>
            <pc:sldMk cId="2204267941" sldId="304"/>
            <ac:spMk id="15" creationId="{ACDDFF9D-6F53-07F5-B268-A0F076297A86}"/>
          </ac:spMkLst>
        </pc:spChg>
        <pc:spChg chg="add del mod">
          <ac:chgData name="A.MORIYAMA UREKA" userId="11b73b949d6476cb" providerId="LiveId" clId="{6393DBA0-5E73-DA40-94FC-C5D8E9FA6848}" dt="2023-09-09T02:06:44.641" v="3272" actId="6264"/>
          <ac:spMkLst>
            <pc:docMk/>
            <pc:sldMk cId="2204267941" sldId="304"/>
            <ac:spMk id="16" creationId="{AD782541-2DF7-89F8-1743-4FEFD9635ED1}"/>
          </ac:spMkLst>
        </pc:spChg>
        <pc:spChg chg="add del mod">
          <ac:chgData name="A.MORIYAMA UREKA" userId="11b73b949d6476cb" providerId="LiveId" clId="{6393DBA0-5E73-DA40-94FC-C5D8E9FA6848}" dt="2023-09-09T02:25:11.922" v="3301" actId="6264"/>
          <ac:spMkLst>
            <pc:docMk/>
            <pc:sldMk cId="2204267941" sldId="304"/>
            <ac:spMk id="16" creationId="{EE8A344A-C1BC-BD5E-4892-63A1F4413D03}"/>
          </ac:spMkLst>
        </pc:spChg>
        <pc:spChg chg="add del mod">
          <ac:chgData name="A.MORIYAMA UREKA" userId="11b73b949d6476cb" providerId="LiveId" clId="{6393DBA0-5E73-DA40-94FC-C5D8E9FA6848}" dt="2023-09-09T02:25:11.922" v="3301" actId="6264"/>
          <ac:spMkLst>
            <pc:docMk/>
            <pc:sldMk cId="2204267941" sldId="304"/>
            <ac:spMk id="17" creationId="{6A36DF6F-527D-B8AE-192D-CEFC5351E098}"/>
          </ac:spMkLst>
        </pc:spChg>
        <pc:spChg chg="add del mod">
          <ac:chgData name="A.MORIYAMA UREKA" userId="11b73b949d6476cb" providerId="LiveId" clId="{6393DBA0-5E73-DA40-94FC-C5D8E9FA6848}" dt="2023-09-09T02:06:44.641" v="3272" actId="6264"/>
          <ac:spMkLst>
            <pc:docMk/>
            <pc:sldMk cId="2204267941" sldId="304"/>
            <ac:spMk id="17" creationId="{D9794DC0-424B-4737-CFE7-324FEBE48474}"/>
          </ac:spMkLst>
        </pc:spChg>
        <pc:spChg chg="add del mod">
          <ac:chgData name="A.MORIYAMA UREKA" userId="11b73b949d6476cb" providerId="LiveId" clId="{6393DBA0-5E73-DA40-94FC-C5D8E9FA6848}" dt="2023-09-09T02:06:44.641" v="3272" actId="6264"/>
          <ac:spMkLst>
            <pc:docMk/>
            <pc:sldMk cId="2204267941" sldId="304"/>
            <ac:spMk id="18" creationId="{2848BB0E-99A9-0371-F16D-759167E275A2}"/>
          </ac:spMkLst>
        </pc:spChg>
        <pc:spChg chg="add del mod">
          <ac:chgData name="A.MORIYAMA UREKA" userId="11b73b949d6476cb" providerId="LiveId" clId="{6393DBA0-5E73-DA40-94FC-C5D8E9FA6848}" dt="2023-09-09T02:25:11.922" v="3301" actId="6264"/>
          <ac:spMkLst>
            <pc:docMk/>
            <pc:sldMk cId="2204267941" sldId="304"/>
            <ac:spMk id="18" creationId="{E4C5BB46-DDC1-E14E-3847-7F3010E420CF}"/>
          </ac:spMkLst>
        </pc:spChg>
        <pc:spChg chg="add del mod">
          <ac:chgData name="A.MORIYAMA UREKA" userId="11b73b949d6476cb" providerId="LiveId" clId="{6393DBA0-5E73-DA40-94FC-C5D8E9FA6848}" dt="2023-09-09T02:06:44.641" v="3272" actId="6264"/>
          <ac:spMkLst>
            <pc:docMk/>
            <pc:sldMk cId="2204267941" sldId="304"/>
            <ac:spMk id="19" creationId="{39444831-51B1-7E7A-F23E-770E76AF6658}"/>
          </ac:spMkLst>
        </pc:spChg>
        <pc:spChg chg="add del mod">
          <ac:chgData name="A.MORIYAMA UREKA" userId="11b73b949d6476cb" providerId="LiveId" clId="{6393DBA0-5E73-DA40-94FC-C5D8E9FA6848}" dt="2023-09-09T02:25:11.922" v="3301" actId="6264"/>
          <ac:spMkLst>
            <pc:docMk/>
            <pc:sldMk cId="2204267941" sldId="304"/>
            <ac:spMk id="19" creationId="{FF1F2182-95C8-98DC-8223-63347B739636}"/>
          </ac:spMkLst>
        </pc:spChg>
        <pc:spChg chg="add del mod">
          <ac:chgData name="A.MORIYAMA UREKA" userId="11b73b949d6476cb" providerId="LiveId" clId="{6393DBA0-5E73-DA40-94FC-C5D8E9FA6848}" dt="2023-09-09T02:06:44.641" v="3272" actId="6264"/>
          <ac:spMkLst>
            <pc:docMk/>
            <pc:sldMk cId="2204267941" sldId="304"/>
            <ac:spMk id="20" creationId="{5F08C1DE-EF74-9C77-3016-F9A4CDCFB879}"/>
          </ac:spMkLst>
        </pc:spChg>
        <pc:spChg chg="add del mod">
          <ac:chgData name="A.MORIYAMA UREKA" userId="11b73b949d6476cb" providerId="LiveId" clId="{6393DBA0-5E73-DA40-94FC-C5D8E9FA6848}" dt="2023-09-09T02:25:11.922" v="3301" actId="6264"/>
          <ac:spMkLst>
            <pc:docMk/>
            <pc:sldMk cId="2204267941" sldId="304"/>
            <ac:spMk id="20" creationId="{E21A0782-36AA-6684-BBDC-81C16CEB8F8A}"/>
          </ac:spMkLst>
        </pc:spChg>
        <pc:spChg chg="add del mod">
          <ac:chgData name="A.MORIYAMA UREKA" userId="11b73b949d6476cb" providerId="LiveId" clId="{6393DBA0-5E73-DA40-94FC-C5D8E9FA6848}" dt="2023-09-09T02:25:11.922" v="3301" actId="6264"/>
          <ac:spMkLst>
            <pc:docMk/>
            <pc:sldMk cId="2204267941" sldId="304"/>
            <ac:spMk id="21" creationId="{0A298F20-BB04-7EA6-7278-7D6FD15D1D3B}"/>
          </ac:spMkLst>
        </pc:spChg>
        <pc:spChg chg="add del mod">
          <ac:chgData name="A.MORIYAMA UREKA" userId="11b73b949d6476cb" providerId="LiveId" clId="{6393DBA0-5E73-DA40-94FC-C5D8E9FA6848}" dt="2023-09-09T02:06:44.641" v="3272" actId="6264"/>
          <ac:spMkLst>
            <pc:docMk/>
            <pc:sldMk cId="2204267941" sldId="304"/>
            <ac:spMk id="21" creationId="{7523A3AD-8BF4-7D97-1464-7061459FE97D}"/>
          </ac:spMkLst>
        </pc:spChg>
        <pc:spChg chg="add del mod">
          <ac:chgData name="A.MORIYAMA UREKA" userId="11b73b949d6476cb" providerId="LiveId" clId="{6393DBA0-5E73-DA40-94FC-C5D8E9FA6848}" dt="2023-09-09T02:06:44.641" v="3272" actId="6264"/>
          <ac:spMkLst>
            <pc:docMk/>
            <pc:sldMk cId="2204267941" sldId="304"/>
            <ac:spMk id="22" creationId="{161A56A6-8237-F844-F25F-6B9CBBCFCE56}"/>
          </ac:spMkLst>
        </pc:spChg>
        <pc:spChg chg="add del mod">
          <ac:chgData name="A.MORIYAMA UREKA" userId="11b73b949d6476cb" providerId="LiveId" clId="{6393DBA0-5E73-DA40-94FC-C5D8E9FA6848}" dt="2023-09-09T02:25:12.846" v="3302" actId="6264"/>
          <ac:spMkLst>
            <pc:docMk/>
            <pc:sldMk cId="2204267941" sldId="304"/>
            <ac:spMk id="22" creationId="{652120E9-4533-EE5C-2D26-BFE5D2B5FDD5}"/>
          </ac:spMkLst>
        </pc:spChg>
        <pc:spChg chg="add del mod">
          <ac:chgData name="A.MORIYAMA UREKA" userId="11b73b949d6476cb" providerId="LiveId" clId="{6393DBA0-5E73-DA40-94FC-C5D8E9FA6848}" dt="2023-09-09T02:07:11.936" v="3274" actId="6264"/>
          <ac:spMkLst>
            <pc:docMk/>
            <pc:sldMk cId="2204267941" sldId="304"/>
            <ac:spMk id="23" creationId="{647C6056-6FF3-026C-A28B-E188F310D142}"/>
          </ac:spMkLst>
        </pc:spChg>
        <pc:spChg chg="add del mod">
          <ac:chgData name="A.MORIYAMA UREKA" userId="11b73b949d6476cb" providerId="LiveId" clId="{6393DBA0-5E73-DA40-94FC-C5D8E9FA6848}" dt="2023-09-09T02:25:12.846" v="3302" actId="6264"/>
          <ac:spMkLst>
            <pc:docMk/>
            <pc:sldMk cId="2204267941" sldId="304"/>
            <ac:spMk id="23" creationId="{F287B200-A210-5EFE-EC05-A33B09C381DF}"/>
          </ac:spMkLst>
        </pc:spChg>
        <pc:spChg chg="add del mod">
          <ac:chgData name="A.MORIYAMA UREKA" userId="11b73b949d6476cb" providerId="LiveId" clId="{6393DBA0-5E73-DA40-94FC-C5D8E9FA6848}" dt="2023-09-09T02:25:12.846" v="3302" actId="6264"/>
          <ac:spMkLst>
            <pc:docMk/>
            <pc:sldMk cId="2204267941" sldId="304"/>
            <ac:spMk id="24" creationId="{D460BD25-31EC-5405-1E7A-E14F735CA04F}"/>
          </ac:spMkLst>
        </pc:spChg>
        <pc:spChg chg="add del mod">
          <ac:chgData name="A.MORIYAMA UREKA" userId="11b73b949d6476cb" providerId="LiveId" clId="{6393DBA0-5E73-DA40-94FC-C5D8E9FA6848}" dt="2023-09-09T02:07:11.936" v="3274" actId="6264"/>
          <ac:spMkLst>
            <pc:docMk/>
            <pc:sldMk cId="2204267941" sldId="304"/>
            <ac:spMk id="24" creationId="{F9D74091-971B-8471-F740-9D28F32174AF}"/>
          </ac:spMkLst>
        </pc:spChg>
        <pc:spChg chg="add del mod">
          <ac:chgData name="A.MORIYAMA UREKA" userId="11b73b949d6476cb" providerId="LiveId" clId="{6393DBA0-5E73-DA40-94FC-C5D8E9FA6848}" dt="2023-09-09T02:25:12.846" v="3302" actId="6264"/>
          <ac:spMkLst>
            <pc:docMk/>
            <pc:sldMk cId="2204267941" sldId="304"/>
            <ac:spMk id="25" creationId="{527BD147-705D-CC6E-01D5-6FE8C1887E8F}"/>
          </ac:spMkLst>
        </pc:spChg>
        <pc:spChg chg="add del mod">
          <ac:chgData name="A.MORIYAMA UREKA" userId="11b73b949d6476cb" providerId="LiveId" clId="{6393DBA0-5E73-DA40-94FC-C5D8E9FA6848}" dt="2023-09-09T02:07:11.936" v="3274" actId="6264"/>
          <ac:spMkLst>
            <pc:docMk/>
            <pc:sldMk cId="2204267941" sldId="304"/>
            <ac:spMk id="25" creationId="{8D0D5C17-EA45-90C6-0B36-9BAFFAFAB93C}"/>
          </ac:spMkLst>
        </pc:spChg>
        <pc:spChg chg="add del mod">
          <ac:chgData name="A.MORIYAMA UREKA" userId="11b73b949d6476cb" providerId="LiveId" clId="{6393DBA0-5E73-DA40-94FC-C5D8E9FA6848}" dt="2023-09-09T02:25:12.846" v="3302" actId="6264"/>
          <ac:spMkLst>
            <pc:docMk/>
            <pc:sldMk cId="2204267941" sldId="304"/>
            <ac:spMk id="26" creationId="{DB9643F8-2BFF-4AAB-B25A-7CF7B11CEB80}"/>
          </ac:spMkLst>
        </pc:spChg>
        <pc:spChg chg="add del mod">
          <ac:chgData name="A.MORIYAMA UREKA" userId="11b73b949d6476cb" providerId="LiveId" clId="{6393DBA0-5E73-DA40-94FC-C5D8E9FA6848}" dt="2023-09-09T02:07:11.936" v="3274" actId="6264"/>
          <ac:spMkLst>
            <pc:docMk/>
            <pc:sldMk cId="2204267941" sldId="304"/>
            <ac:spMk id="26" creationId="{F48D02C7-232A-AF38-8FDE-4B61AB8B04C7}"/>
          </ac:spMkLst>
        </pc:spChg>
        <pc:spChg chg="add del mod">
          <ac:chgData name="A.MORIYAMA UREKA" userId="11b73b949d6476cb" providerId="LiveId" clId="{6393DBA0-5E73-DA40-94FC-C5D8E9FA6848}" dt="2023-09-09T02:07:11.936" v="3274" actId="6264"/>
          <ac:spMkLst>
            <pc:docMk/>
            <pc:sldMk cId="2204267941" sldId="304"/>
            <ac:spMk id="27" creationId="{6A57BB4C-87F2-4D9C-37BC-624732B8F3F4}"/>
          </ac:spMkLst>
        </pc:spChg>
        <pc:spChg chg="add del mod">
          <ac:chgData name="A.MORIYAMA UREKA" userId="11b73b949d6476cb" providerId="LiveId" clId="{6393DBA0-5E73-DA40-94FC-C5D8E9FA6848}" dt="2023-09-09T02:25:12.846" v="3302" actId="6264"/>
          <ac:spMkLst>
            <pc:docMk/>
            <pc:sldMk cId="2204267941" sldId="304"/>
            <ac:spMk id="27" creationId="{7327E87E-2BB1-059A-2B5A-76DED90AECF8}"/>
          </ac:spMkLst>
        </pc:spChg>
        <pc:spChg chg="add del mod">
          <ac:chgData name="A.MORIYAMA UREKA" userId="11b73b949d6476cb" providerId="LiveId" clId="{6393DBA0-5E73-DA40-94FC-C5D8E9FA6848}" dt="2023-09-09T02:25:12.846" v="3302" actId="6264"/>
          <ac:spMkLst>
            <pc:docMk/>
            <pc:sldMk cId="2204267941" sldId="304"/>
            <ac:spMk id="28" creationId="{168137F4-F2FD-BBE2-11DA-76CAC92E1FB1}"/>
          </ac:spMkLst>
        </pc:spChg>
        <pc:spChg chg="add del mod">
          <ac:chgData name="A.MORIYAMA UREKA" userId="11b73b949d6476cb" providerId="LiveId" clId="{6393DBA0-5E73-DA40-94FC-C5D8E9FA6848}" dt="2023-09-09T02:07:11.936" v="3274" actId="6264"/>
          <ac:spMkLst>
            <pc:docMk/>
            <pc:sldMk cId="2204267941" sldId="304"/>
            <ac:spMk id="28" creationId="{F8543E02-06C1-C63A-B5A9-6084CB75B534}"/>
          </ac:spMkLst>
        </pc:spChg>
        <pc:spChg chg="add del mod">
          <ac:chgData name="A.MORIYAMA UREKA" userId="11b73b949d6476cb" providerId="LiveId" clId="{6393DBA0-5E73-DA40-94FC-C5D8E9FA6848}" dt="2023-09-09T02:25:12.846" v="3302" actId="6264"/>
          <ac:spMkLst>
            <pc:docMk/>
            <pc:sldMk cId="2204267941" sldId="304"/>
            <ac:spMk id="29" creationId="{79F5B5DF-6A8B-30B9-74DF-E11B279FA75F}"/>
          </ac:spMkLst>
        </pc:spChg>
        <pc:spChg chg="add del mod">
          <ac:chgData name="A.MORIYAMA UREKA" userId="11b73b949d6476cb" providerId="LiveId" clId="{6393DBA0-5E73-DA40-94FC-C5D8E9FA6848}" dt="2023-09-09T02:07:11.936" v="3274" actId="6264"/>
          <ac:spMkLst>
            <pc:docMk/>
            <pc:sldMk cId="2204267941" sldId="304"/>
            <ac:spMk id="29" creationId="{EF5E2004-5A74-A736-1789-B0B342392C36}"/>
          </ac:spMkLst>
        </pc:spChg>
        <pc:spChg chg="add del mod">
          <ac:chgData name="A.MORIYAMA UREKA" userId="11b73b949d6476cb" providerId="LiveId" clId="{6393DBA0-5E73-DA40-94FC-C5D8E9FA6848}" dt="2023-09-09T02:25:12.846" v="3302" actId="6264"/>
          <ac:spMkLst>
            <pc:docMk/>
            <pc:sldMk cId="2204267941" sldId="304"/>
            <ac:spMk id="30" creationId="{89F8C113-70C3-2FD6-3BE9-52B861C36C96}"/>
          </ac:spMkLst>
        </pc:spChg>
        <pc:spChg chg="add del mod">
          <ac:chgData name="A.MORIYAMA UREKA" userId="11b73b949d6476cb" providerId="LiveId" clId="{6393DBA0-5E73-DA40-94FC-C5D8E9FA6848}" dt="2023-09-09T02:07:11.936" v="3274" actId="6264"/>
          <ac:spMkLst>
            <pc:docMk/>
            <pc:sldMk cId="2204267941" sldId="304"/>
            <ac:spMk id="30" creationId="{DE87C167-AB51-7C00-6352-7B7BBF7FF648}"/>
          </ac:spMkLst>
        </pc:spChg>
        <pc:spChg chg="add del mod">
          <ac:chgData name="A.MORIYAMA UREKA" userId="11b73b949d6476cb" providerId="LiveId" clId="{6393DBA0-5E73-DA40-94FC-C5D8E9FA6848}" dt="2023-09-09T02:25:12.846" v="3302" actId="6264"/>
          <ac:spMkLst>
            <pc:docMk/>
            <pc:sldMk cId="2204267941" sldId="304"/>
            <ac:spMk id="31" creationId="{36D434FB-AFFC-CE6E-7D65-CBF66C1E82FA}"/>
          </ac:spMkLst>
        </pc:spChg>
        <pc:spChg chg="add del mod">
          <ac:chgData name="A.MORIYAMA UREKA" userId="11b73b949d6476cb" providerId="LiveId" clId="{6393DBA0-5E73-DA40-94FC-C5D8E9FA6848}" dt="2023-09-09T02:07:11.936" v="3274" actId="6264"/>
          <ac:spMkLst>
            <pc:docMk/>
            <pc:sldMk cId="2204267941" sldId="304"/>
            <ac:spMk id="31" creationId="{8A1500B7-52F2-B8B2-D252-ED36989C13BB}"/>
          </ac:spMkLst>
        </pc:spChg>
        <pc:spChg chg="add del mod">
          <ac:chgData name="A.MORIYAMA UREKA" userId="11b73b949d6476cb" providerId="LiveId" clId="{6393DBA0-5E73-DA40-94FC-C5D8E9FA6848}" dt="2023-09-09T02:07:11.936" v="3274" actId="6264"/>
          <ac:spMkLst>
            <pc:docMk/>
            <pc:sldMk cId="2204267941" sldId="304"/>
            <ac:spMk id="32" creationId="{2B859101-F6B7-21C4-132B-9194D4213E5C}"/>
          </ac:spMkLst>
        </pc:spChg>
        <pc:spChg chg="add mod ord">
          <ac:chgData name="A.MORIYAMA UREKA" userId="11b73b949d6476cb" providerId="LiveId" clId="{6393DBA0-5E73-DA40-94FC-C5D8E9FA6848}" dt="2023-09-11T05:49:32.104" v="5564" actId="6264"/>
          <ac:spMkLst>
            <pc:docMk/>
            <pc:sldMk cId="2204267941" sldId="304"/>
            <ac:spMk id="32" creationId="{864CAEE7-378F-0C70-EA78-8BD4D372F087}"/>
          </ac:spMkLst>
        </pc:spChg>
        <pc:spChg chg="add del mod">
          <ac:chgData name="A.MORIYAMA UREKA" userId="11b73b949d6476cb" providerId="LiveId" clId="{6393DBA0-5E73-DA40-94FC-C5D8E9FA6848}" dt="2023-09-11T05:49:30.761" v="5563" actId="6264"/>
          <ac:spMkLst>
            <pc:docMk/>
            <pc:sldMk cId="2204267941" sldId="304"/>
            <ac:spMk id="33" creationId="{1038B526-E4DC-1CE8-40C3-665474E7DA55}"/>
          </ac:spMkLst>
        </pc:spChg>
        <pc:spChg chg="add del mod">
          <ac:chgData name="A.MORIYAMA UREKA" userId="11b73b949d6476cb" providerId="LiveId" clId="{6393DBA0-5E73-DA40-94FC-C5D8E9FA6848}" dt="2023-09-11T05:49:30.761" v="5563" actId="6264"/>
          <ac:spMkLst>
            <pc:docMk/>
            <pc:sldMk cId="2204267941" sldId="304"/>
            <ac:spMk id="34" creationId="{BBD04E26-262A-0A9F-7143-306319A7D42D}"/>
          </ac:spMkLst>
        </pc:spChg>
        <pc:spChg chg="add del mod">
          <ac:chgData name="A.MORIYAMA UREKA" userId="11b73b949d6476cb" providerId="LiveId" clId="{6393DBA0-5E73-DA40-94FC-C5D8E9FA6848}" dt="2023-09-11T05:49:30.761" v="5563" actId="6264"/>
          <ac:spMkLst>
            <pc:docMk/>
            <pc:sldMk cId="2204267941" sldId="304"/>
            <ac:spMk id="35" creationId="{A4180CE2-0740-518F-FA9D-ECF7F05D0717}"/>
          </ac:spMkLst>
        </pc:spChg>
        <pc:spChg chg="add del mod">
          <ac:chgData name="A.MORIYAMA UREKA" userId="11b73b949d6476cb" providerId="LiveId" clId="{6393DBA0-5E73-DA40-94FC-C5D8E9FA6848}" dt="2023-09-11T05:49:30.761" v="5563" actId="6264"/>
          <ac:spMkLst>
            <pc:docMk/>
            <pc:sldMk cId="2204267941" sldId="304"/>
            <ac:spMk id="36" creationId="{83AAD14E-545A-D104-274F-7E73F119C9AB}"/>
          </ac:spMkLst>
        </pc:spChg>
        <pc:spChg chg="add del mod">
          <ac:chgData name="A.MORIYAMA UREKA" userId="11b73b949d6476cb" providerId="LiveId" clId="{6393DBA0-5E73-DA40-94FC-C5D8E9FA6848}" dt="2023-09-11T05:49:30.761" v="5563" actId="6264"/>
          <ac:spMkLst>
            <pc:docMk/>
            <pc:sldMk cId="2204267941" sldId="304"/>
            <ac:spMk id="37" creationId="{C9CA83AA-AC0A-657E-3AD7-7DF6F5CE382E}"/>
          </ac:spMkLst>
        </pc:spChg>
        <pc:spChg chg="add del mod">
          <ac:chgData name="A.MORIYAMA UREKA" userId="11b73b949d6476cb" providerId="LiveId" clId="{6393DBA0-5E73-DA40-94FC-C5D8E9FA6848}" dt="2023-09-11T05:49:30.761" v="5563" actId="6264"/>
          <ac:spMkLst>
            <pc:docMk/>
            <pc:sldMk cId="2204267941" sldId="304"/>
            <ac:spMk id="38" creationId="{73D80F90-A11C-8870-0233-BAF8A852F13C}"/>
          </ac:spMkLst>
        </pc:spChg>
        <pc:spChg chg="add del mod">
          <ac:chgData name="A.MORIYAMA UREKA" userId="11b73b949d6476cb" providerId="LiveId" clId="{6393DBA0-5E73-DA40-94FC-C5D8E9FA6848}" dt="2023-09-11T05:49:30.761" v="5563" actId="6264"/>
          <ac:spMkLst>
            <pc:docMk/>
            <pc:sldMk cId="2204267941" sldId="304"/>
            <ac:spMk id="39" creationId="{89AB6A4D-47D9-E99D-AF7B-B4B816DA9919}"/>
          </ac:spMkLst>
        </pc:spChg>
        <pc:spChg chg="add del mod">
          <ac:chgData name="A.MORIYAMA UREKA" userId="11b73b949d6476cb" providerId="LiveId" clId="{6393DBA0-5E73-DA40-94FC-C5D8E9FA6848}" dt="2023-09-11T05:49:30.761" v="5563" actId="6264"/>
          <ac:spMkLst>
            <pc:docMk/>
            <pc:sldMk cId="2204267941" sldId="304"/>
            <ac:spMk id="40" creationId="{2B41F152-AE17-215C-9F96-2164D6227051}"/>
          </ac:spMkLst>
        </pc:spChg>
        <pc:spChg chg="add del mod">
          <ac:chgData name="A.MORIYAMA UREKA" userId="11b73b949d6476cb" providerId="LiveId" clId="{6393DBA0-5E73-DA40-94FC-C5D8E9FA6848}" dt="2023-09-11T05:49:30.761" v="5563" actId="6264"/>
          <ac:spMkLst>
            <pc:docMk/>
            <pc:sldMk cId="2204267941" sldId="304"/>
            <ac:spMk id="41" creationId="{75F484DC-8A2B-BA48-8B23-155A7CA891C0}"/>
          </ac:spMkLst>
        </pc:spChg>
        <pc:spChg chg="add del mod">
          <ac:chgData name="A.MORIYAMA UREKA" userId="11b73b949d6476cb" providerId="LiveId" clId="{6393DBA0-5E73-DA40-94FC-C5D8E9FA6848}" dt="2023-09-11T05:49:30.761" v="5563" actId="6264"/>
          <ac:spMkLst>
            <pc:docMk/>
            <pc:sldMk cId="2204267941" sldId="304"/>
            <ac:spMk id="42" creationId="{B44C7C3B-67AA-A578-8997-B2D5C10D607B}"/>
          </ac:spMkLst>
        </pc:spChg>
        <pc:spChg chg="add del mod">
          <ac:chgData name="A.MORIYAMA UREKA" userId="11b73b949d6476cb" providerId="LiveId" clId="{6393DBA0-5E73-DA40-94FC-C5D8E9FA6848}" dt="2023-09-11T05:49:30.761" v="5563" actId="6264"/>
          <ac:spMkLst>
            <pc:docMk/>
            <pc:sldMk cId="2204267941" sldId="304"/>
            <ac:spMk id="43" creationId="{0B1BC616-67BE-3A07-67D3-13D355274FDA}"/>
          </ac:spMkLst>
        </pc:spChg>
        <pc:spChg chg="add del mod">
          <ac:chgData name="A.MORIYAMA UREKA" userId="11b73b949d6476cb" providerId="LiveId" clId="{6393DBA0-5E73-DA40-94FC-C5D8E9FA6848}" dt="2023-09-11T05:49:32.104" v="5564" actId="6264"/>
          <ac:spMkLst>
            <pc:docMk/>
            <pc:sldMk cId="2204267941" sldId="304"/>
            <ac:spMk id="44" creationId="{F9EEEFBF-A641-E3A5-6D4C-2D3BBE04BE80}"/>
          </ac:spMkLst>
        </pc:spChg>
        <pc:spChg chg="add del mod">
          <ac:chgData name="A.MORIYAMA UREKA" userId="11b73b949d6476cb" providerId="LiveId" clId="{6393DBA0-5E73-DA40-94FC-C5D8E9FA6848}" dt="2023-09-11T05:49:32.104" v="5564" actId="6264"/>
          <ac:spMkLst>
            <pc:docMk/>
            <pc:sldMk cId="2204267941" sldId="304"/>
            <ac:spMk id="45" creationId="{DCAE002C-1213-0CB5-08B5-35E1CBBDB0F6}"/>
          </ac:spMkLst>
        </pc:spChg>
        <pc:spChg chg="add del mod">
          <ac:chgData name="A.MORIYAMA UREKA" userId="11b73b949d6476cb" providerId="LiveId" clId="{6393DBA0-5E73-DA40-94FC-C5D8E9FA6848}" dt="2023-09-11T05:49:32.104" v="5564" actId="6264"/>
          <ac:spMkLst>
            <pc:docMk/>
            <pc:sldMk cId="2204267941" sldId="304"/>
            <ac:spMk id="46" creationId="{0EC51547-FAC8-B479-DD9F-107D78F71AA5}"/>
          </ac:spMkLst>
        </pc:spChg>
        <pc:spChg chg="add del mod">
          <ac:chgData name="A.MORIYAMA UREKA" userId="11b73b949d6476cb" providerId="LiveId" clId="{6393DBA0-5E73-DA40-94FC-C5D8E9FA6848}" dt="2023-09-11T05:49:32.104" v="5564" actId="6264"/>
          <ac:spMkLst>
            <pc:docMk/>
            <pc:sldMk cId="2204267941" sldId="304"/>
            <ac:spMk id="47" creationId="{060E2F9D-8583-BF1E-2156-5A97BDD11087}"/>
          </ac:spMkLst>
        </pc:spChg>
        <pc:spChg chg="add del mod">
          <ac:chgData name="A.MORIYAMA UREKA" userId="11b73b949d6476cb" providerId="LiveId" clId="{6393DBA0-5E73-DA40-94FC-C5D8E9FA6848}" dt="2023-09-11T05:49:32.104" v="5564" actId="6264"/>
          <ac:spMkLst>
            <pc:docMk/>
            <pc:sldMk cId="2204267941" sldId="304"/>
            <ac:spMk id="48" creationId="{82988B2F-3AE6-2A05-47D8-6910CCF80A73}"/>
          </ac:spMkLst>
        </pc:spChg>
        <pc:spChg chg="add del mod">
          <ac:chgData name="A.MORIYAMA UREKA" userId="11b73b949d6476cb" providerId="LiveId" clId="{6393DBA0-5E73-DA40-94FC-C5D8E9FA6848}" dt="2023-09-11T05:49:32.104" v="5564" actId="6264"/>
          <ac:spMkLst>
            <pc:docMk/>
            <pc:sldMk cId="2204267941" sldId="304"/>
            <ac:spMk id="49" creationId="{64D0B609-5064-E71D-4919-DF3FA26144BD}"/>
          </ac:spMkLst>
        </pc:spChg>
        <pc:spChg chg="add del mod">
          <ac:chgData name="A.MORIYAMA UREKA" userId="11b73b949d6476cb" providerId="LiveId" clId="{6393DBA0-5E73-DA40-94FC-C5D8E9FA6848}" dt="2023-09-11T05:49:32.104" v="5564" actId="6264"/>
          <ac:spMkLst>
            <pc:docMk/>
            <pc:sldMk cId="2204267941" sldId="304"/>
            <ac:spMk id="50" creationId="{7A47867C-87A3-732C-9DE7-337354028653}"/>
          </ac:spMkLst>
        </pc:spChg>
        <pc:spChg chg="add del mod">
          <ac:chgData name="A.MORIYAMA UREKA" userId="11b73b949d6476cb" providerId="LiveId" clId="{6393DBA0-5E73-DA40-94FC-C5D8E9FA6848}" dt="2023-09-11T05:49:32.104" v="5564" actId="6264"/>
          <ac:spMkLst>
            <pc:docMk/>
            <pc:sldMk cId="2204267941" sldId="304"/>
            <ac:spMk id="51" creationId="{F2C45812-A446-B3FA-265D-7635556D78B0}"/>
          </ac:spMkLst>
        </pc:spChg>
        <pc:spChg chg="add del mod">
          <ac:chgData name="A.MORIYAMA UREKA" userId="11b73b949d6476cb" providerId="LiveId" clId="{6393DBA0-5E73-DA40-94FC-C5D8E9FA6848}" dt="2023-09-11T05:49:32.104" v="5564" actId="6264"/>
          <ac:spMkLst>
            <pc:docMk/>
            <pc:sldMk cId="2204267941" sldId="304"/>
            <ac:spMk id="52" creationId="{7064C0CC-877D-E4F7-53E6-3DE0AB227D1A}"/>
          </ac:spMkLst>
        </pc:spChg>
        <pc:spChg chg="add del mod">
          <ac:chgData name="A.MORIYAMA UREKA" userId="11b73b949d6476cb" providerId="LiveId" clId="{6393DBA0-5E73-DA40-94FC-C5D8E9FA6848}" dt="2023-09-11T05:49:32.104" v="5564" actId="6264"/>
          <ac:spMkLst>
            <pc:docMk/>
            <pc:sldMk cId="2204267941" sldId="304"/>
            <ac:spMk id="53" creationId="{AE389395-C637-CBA5-9127-AB9EBD01600D}"/>
          </ac:spMkLst>
        </pc:spChg>
        <pc:spChg chg="add del mod">
          <ac:chgData name="A.MORIYAMA UREKA" userId="11b73b949d6476cb" providerId="LiveId" clId="{6393DBA0-5E73-DA40-94FC-C5D8E9FA6848}" dt="2023-09-11T05:49:32.104" v="5564" actId="6264"/>
          <ac:spMkLst>
            <pc:docMk/>
            <pc:sldMk cId="2204267941" sldId="304"/>
            <ac:spMk id="54" creationId="{F73CD4ED-00D7-458A-1E87-66E942412363}"/>
          </ac:spMkLst>
        </pc:spChg>
      </pc:sldChg>
      <pc:sldChg chg="add">
        <pc:chgData name="A.MORIYAMA UREKA" userId="11b73b949d6476cb" providerId="LiveId" clId="{6393DBA0-5E73-DA40-94FC-C5D8E9FA6848}" dt="2023-09-15T06:27:02.745" v="10381"/>
        <pc:sldMkLst>
          <pc:docMk/>
          <pc:sldMk cId="1737380252" sldId="305"/>
        </pc:sldMkLst>
      </pc:sldChg>
      <pc:sldChg chg="addSp delSp modSp del mod ord chgLayout">
        <pc:chgData name="A.MORIYAMA UREKA" userId="11b73b949d6476cb" providerId="LiveId" clId="{6393DBA0-5E73-DA40-94FC-C5D8E9FA6848}" dt="2023-09-15T06:27:00.440" v="10380" actId="2696"/>
        <pc:sldMkLst>
          <pc:docMk/>
          <pc:sldMk cId="4086555032" sldId="305"/>
        </pc:sldMkLst>
        <pc:spChg chg="mod ord">
          <ac:chgData name="A.MORIYAMA UREKA" userId="11b73b949d6476cb" providerId="LiveId" clId="{6393DBA0-5E73-DA40-94FC-C5D8E9FA6848}" dt="2023-09-14T05:21:58.864" v="10202" actId="14100"/>
          <ac:spMkLst>
            <pc:docMk/>
            <pc:sldMk cId="4086555032" sldId="305"/>
            <ac:spMk id="2" creationId="{66F026F2-F2B0-E7D0-A12D-5AEC63BA3A44}"/>
          </ac:spMkLst>
        </pc:spChg>
        <pc:spChg chg="mod ord">
          <ac:chgData name="A.MORIYAMA UREKA" userId="11b73b949d6476cb" providerId="LiveId" clId="{6393DBA0-5E73-DA40-94FC-C5D8E9FA6848}" dt="2023-09-15T02:35:27.052" v="10366" actId="20577"/>
          <ac:spMkLst>
            <pc:docMk/>
            <pc:sldMk cId="4086555032" sldId="305"/>
            <ac:spMk id="3" creationId="{2775D61D-786E-C067-9709-0663F455C7F3}"/>
          </ac:spMkLst>
        </pc:spChg>
        <pc:spChg chg="mod ord">
          <ac:chgData name="A.MORIYAMA UREKA" userId="11b73b949d6476cb" providerId="LiveId" clId="{6393DBA0-5E73-DA40-94FC-C5D8E9FA6848}" dt="2023-09-11T08:30:24.951" v="9198" actId="21"/>
          <ac:spMkLst>
            <pc:docMk/>
            <pc:sldMk cId="4086555032" sldId="305"/>
            <ac:spMk id="4" creationId="{A000A9DA-523B-B748-2C6C-7B6140469688}"/>
          </ac:spMkLst>
        </pc:spChg>
        <pc:spChg chg="add mod">
          <ac:chgData name="A.MORIYAMA UREKA" userId="11b73b949d6476cb" providerId="LiveId" clId="{6393DBA0-5E73-DA40-94FC-C5D8E9FA6848}" dt="2023-09-12T03:04:58.520" v="9483" actId="1076"/>
          <ac:spMkLst>
            <pc:docMk/>
            <pc:sldMk cId="4086555032" sldId="305"/>
            <ac:spMk id="6" creationId="{523AC5AE-E37B-DDA5-4ABF-666A85CDA124}"/>
          </ac:spMkLst>
        </pc:spChg>
        <pc:spChg chg="add mod">
          <ac:chgData name="A.MORIYAMA UREKA" userId="11b73b949d6476cb" providerId="LiveId" clId="{6393DBA0-5E73-DA40-94FC-C5D8E9FA6848}" dt="2023-09-13T03:06:23.459" v="10135" actId="20577"/>
          <ac:spMkLst>
            <pc:docMk/>
            <pc:sldMk cId="4086555032" sldId="305"/>
            <ac:spMk id="7" creationId="{B09C3E18-BBAE-6A9F-8A38-67D6DF7E5BE8}"/>
          </ac:spMkLst>
        </pc:spChg>
        <pc:spChg chg="add mod">
          <ac:chgData name="A.MORIYAMA UREKA" userId="11b73b949d6476cb" providerId="LiveId" clId="{6393DBA0-5E73-DA40-94FC-C5D8E9FA6848}" dt="2023-09-09T01:25:55.159" v="3188" actId="1076"/>
          <ac:spMkLst>
            <pc:docMk/>
            <pc:sldMk cId="4086555032" sldId="305"/>
            <ac:spMk id="9" creationId="{865BD22B-6E9B-4CDD-42ED-05BE855D8280}"/>
          </ac:spMkLst>
        </pc:spChg>
        <pc:spChg chg="add mod">
          <ac:chgData name="A.MORIYAMA UREKA" userId="11b73b949d6476cb" providerId="LiveId" clId="{6393DBA0-5E73-DA40-94FC-C5D8E9FA6848}" dt="2023-09-12T03:34:20.701" v="9980" actId="948"/>
          <ac:spMkLst>
            <pc:docMk/>
            <pc:sldMk cId="4086555032" sldId="305"/>
            <ac:spMk id="10" creationId="{AA095B6A-F34B-82FF-016D-A7DCF2EB7C24}"/>
          </ac:spMkLst>
        </pc:spChg>
        <pc:spChg chg="add mod ord">
          <ac:chgData name="A.MORIYAMA UREKA" userId="11b73b949d6476cb" providerId="LiveId" clId="{6393DBA0-5E73-DA40-94FC-C5D8E9FA6848}" dt="2023-09-11T05:49:32.104" v="5564" actId="6264"/>
          <ac:spMkLst>
            <pc:docMk/>
            <pc:sldMk cId="4086555032" sldId="305"/>
            <ac:spMk id="11" creationId="{730E0631-BFF2-76A5-0A46-7E15F87C61D4}"/>
          </ac:spMkLst>
        </pc:spChg>
        <pc:spChg chg="add del mod">
          <ac:chgData name="A.MORIYAMA UREKA" userId="11b73b949d6476cb" providerId="LiveId" clId="{6393DBA0-5E73-DA40-94FC-C5D8E9FA6848}" dt="2023-09-11T05:49:30.761" v="5563" actId="6264"/>
          <ac:spMkLst>
            <pc:docMk/>
            <pc:sldMk cId="4086555032" sldId="305"/>
            <ac:spMk id="12" creationId="{5C8ACC18-7954-C0A6-21CE-E8408D97C65A}"/>
          </ac:spMkLst>
        </pc:spChg>
        <pc:spChg chg="mod ord">
          <ac:chgData name="A.MORIYAMA UREKA" userId="11b73b949d6476cb" providerId="LiveId" clId="{6393DBA0-5E73-DA40-94FC-C5D8E9FA6848}" dt="2023-09-11T05:49:32.104" v="5564" actId="6264"/>
          <ac:spMkLst>
            <pc:docMk/>
            <pc:sldMk cId="4086555032" sldId="305"/>
            <ac:spMk id="13" creationId="{A56B1723-4346-04D3-D7D5-2F6A5323A3B6}"/>
          </ac:spMkLst>
        </pc:spChg>
        <pc:spChg chg="add del mod">
          <ac:chgData name="A.MORIYAMA UREKA" userId="11b73b949d6476cb" providerId="LiveId" clId="{6393DBA0-5E73-DA40-94FC-C5D8E9FA6848}" dt="2023-09-11T05:49:30.761" v="5563" actId="6264"/>
          <ac:spMkLst>
            <pc:docMk/>
            <pc:sldMk cId="4086555032" sldId="305"/>
            <ac:spMk id="14" creationId="{A00E17B5-2BA4-2B00-A470-0BCAC2A00E59}"/>
          </ac:spMkLst>
        </pc:spChg>
        <pc:spChg chg="add del mod">
          <ac:chgData name="A.MORIYAMA UREKA" userId="11b73b949d6476cb" providerId="LiveId" clId="{6393DBA0-5E73-DA40-94FC-C5D8E9FA6848}" dt="2023-09-11T05:49:30.761" v="5563" actId="6264"/>
          <ac:spMkLst>
            <pc:docMk/>
            <pc:sldMk cId="4086555032" sldId="305"/>
            <ac:spMk id="15" creationId="{308C3C63-003E-D260-100A-239CF38D1D0C}"/>
          </ac:spMkLst>
        </pc:spChg>
        <pc:spChg chg="add del mod">
          <ac:chgData name="A.MORIYAMA UREKA" userId="11b73b949d6476cb" providerId="LiveId" clId="{6393DBA0-5E73-DA40-94FC-C5D8E9FA6848}" dt="2023-09-13T03:11:12.623" v="10190" actId="478"/>
          <ac:spMkLst>
            <pc:docMk/>
            <pc:sldMk cId="4086555032" sldId="305"/>
            <ac:spMk id="15" creationId="{939FD2A7-0E84-F414-93D3-E68ADB6B1E01}"/>
          </ac:spMkLst>
        </pc:spChg>
        <pc:spChg chg="add del mod">
          <ac:chgData name="A.MORIYAMA UREKA" userId="11b73b949d6476cb" providerId="LiveId" clId="{6393DBA0-5E73-DA40-94FC-C5D8E9FA6848}" dt="2023-09-11T05:49:30.761" v="5563" actId="6264"/>
          <ac:spMkLst>
            <pc:docMk/>
            <pc:sldMk cId="4086555032" sldId="305"/>
            <ac:spMk id="16" creationId="{1710077C-DFCB-D729-DA93-D844AA14A4AE}"/>
          </ac:spMkLst>
        </pc:spChg>
        <pc:spChg chg="add del mod">
          <ac:chgData name="A.MORIYAMA UREKA" userId="11b73b949d6476cb" providerId="LiveId" clId="{6393DBA0-5E73-DA40-94FC-C5D8E9FA6848}" dt="2023-09-11T05:49:30.761" v="5563" actId="6264"/>
          <ac:spMkLst>
            <pc:docMk/>
            <pc:sldMk cId="4086555032" sldId="305"/>
            <ac:spMk id="17" creationId="{D154A752-B6B2-24B1-8085-FD1AA0AE31E9}"/>
          </ac:spMkLst>
        </pc:spChg>
        <pc:spChg chg="add del mod">
          <ac:chgData name="A.MORIYAMA UREKA" userId="11b73b949d6476cb" providerId="LiveId" clId="{6393DBA0-5E73-DA40-94FC-C5D8E9FA6848}" dt="2023-09-11T05:49:32.104" v="5564" actId="6264"/>
          <ac:spMkLst>
            <pc:docMk/>
            <pc:sldMk cId="4086555032" sldId="305"/>
            <ac:spMk id="18" creationId="{550C24FF-B853-26F2-650B-C06E8ECA31A7}"/>
          </ac:spMkLst>
        </pc:spChg>
        <pc:spChg chg="add del mod">
          <ac:chgData name="A.MORIYAMA UREKA" userId="11b73b949d6476cb" providerId="LiveId" clId="{6393DBA0-5E73-DA40-94FC-C5D8E9FA6848}" dt="2023-09-11T05:49:32.104" v="5564" actId="6264"/>
          <ac:spMkLst>
            <pc:docMk/>
            <pc:sldMk cId="4086555032" sldId="305"/>
            <ac:spMk id="19" creationId="{2C9C9985-FA9D-2B5C-7C8A-0148F5D19C87}"/>
          </ac:spMkLst>
        </pc:spChg>
        <pc:spChg chg="add del mod">
          <ac:chgData name="A.MORIYAMA UREKA" userId="11b73b949d6476cb" providerId="LiveId" clId="{6393DBA0-5E73-DA40-94FC-C5D8E9FA6848}" dt="2023-09-11T05:49:32.104" v="5564" actId="6264"/>
          <ac:spMkLst>
            <pc:docMk/>
            <pc:sldMk cId="4086555032" sldId="305"/>
            <ac:spMk id="20" creationId="{DACCD215-7301-BEF2-083C-178122AE08E0}"/>
          </ac:spMkLst>
        </pc:spChg>
        <pc:spChg chg="add del mod">
          <ac:chgData name="A.MORIYAMA UREKA" userId="11b73b949d6476cb" providerId="LiveId" clId="{6393DBA0-5E73-DA40-94FC-C5D8E9FA6848}" dt="2023-09-11T05:49:32.104" v="5564" actId="6264"/>
          <ac:spMkLst>
            <pc:docMk/>
            <pc:sldMk cId="4086555032" sldId="305"/>
            <ac:spMk id="21" creationId="{CAF8E02D-7B9F-2124-594A-B0A6E5E768FB}"/>
          </ac:spMkLst>
        </pc:spChg>
        <pc:spChg chg="add del mod">
          <ac:chgData name="A.MORIYAMA UREKA" userId="11b73b949d6476cb" providerId="LiveId" clId="{6393DBA0-5E73-DA40-94FC-C5D8E9FA6848}" dt="2023-09-11T05:49:32.104" v="5564" actId="6264"/>
          <ac:spMkLst>
            <pc:docMk/>
            <pc:sldMk cId="4086555032" sldId="305"/>
            <ac:spMk id="22" creationId="{B19C38A1-2548-789B-F643-9E63FB39BCB4}"/>
          </ac:spMkLst>
        </pc:spChg>
        <pc:spChg chg="add mod">
          <ac:chgData name="A.MORIYAMA UREKA" userId="11b73b949d6476cb" providerId="LiveId" clId="{6393DBA0-5E73-DA40-94FC-C5D8E9FA6848}" dt="2023-09-11T08:30:46.325" v="9204" actId="1076"/>
          <ac:spMkLst>
            <pc:docMk/>
            <pc:sldMk cId="4086555032" sldId="305"/>
            <ac:spMk id="24" creationId="{306E7529-645A-31F8-9010-0D8DF23C6970}"/>
          </ac:spMkLst>
        </pc:spChg>
        <pc:grpChg chg="add mod">
          <ac:chgData name="A.MORIYAMA UREKA" userId="11b73b949d6476cb" providerId="LiveId" clId="{6393DBA0-5E73-DA40-94FC-C5D8E9FA6848}" dt="2023-09-13T03:08:24.143" v="10164" actId="1076"/>
          <ac:grpSpMkLst>
            <pc:docMk/>
            <pc:sldMk cId="4086555032" sldId="305"/>
            <ac:grpSpMk id="12" creationId="{CF7FD932-0083-D7A3-03F3-B6002907ED87}"/>
          </ac:grpSpMkLst>
        </pc:grpChg>
        <pc:grpChg chg="add mod">
          <ac:chgData name="A.MORIYAMA UREKA" userId="11b73b949d6476cb" providerId="LiveId" clId="{6393DBA0-5E73-DA40-94FC-C5D8E9FA6848}" dt="2023-09-13T03:08:07.327" v="10162" actId="1076"/>
          <ac:grpSpMkLst>
            <pc:docMk/>
            <pc:sldMk cId="4086555032" sldId="305"/>
            <ac:grpSpMk id="14" creationId="{E84F97A9-108C-9B28-FDDE-8DDECEE7A7FF}"/>
          </ac:grpSpMkLst>
        </pc:grpChg>
        <pc:cxnChg chg="add mod">
          <ac:chgData name="A.MORIYAMA UREKA" userId="11b73b949d6476cb" providerId="LiveId" clId="{6393DBA0-5E73-DA40-94FC-C5D8E9FA6848}" dt="2023-09-12T03:04:58.520" v="9483" actId="1076"/>
          <ac:cxnSpMkLst>
            <pc:docMk/>
            <pc:sldMk cId="4086555032" sldId="305"/>
            <ac:cxnSpMk id="5" creationId="{57B04BDC-84EE-777D-EE78-26D6CA25869E}"/>
          </ac:cxnSpMkLst>
        </pc:cxnChg>
        <pc:cxnChg chg="add mod">
          <ac:chgData name="A.MORIYAMA UREKA" userId="11b73b949d6476cb" providerId="LiveId" clId="{6393DBA0-5E73-DA40-94FC-C5D8E9FA6848}" dt="2023-09-09T01:25:55.159" v="3188" actId="1076"/>
          <ac:cxnSpMkLst>
            <pc:docMk/>
            <pc:sldMk cId="4086555032" sldId="305"/>
            <ac:cxnSpMk id="8" creationId="{88E80F22-7C82-98F8-EFC2-2320447837BD}"/>
          </ac:cxnSpMkLst>
        </pc:cxnChg>
      </pc:sldChg>
      <pc:sldChg chg="modSp add mod">
        <pc:chgData name="A.MORIYAMA UREKA" userId="11b73b949d6476cb" providerId="LiveId" clId="{6393DBA0-5E73-DA40-94FC-C5D8E9FA6848}" dt="2023-09-15T06:27:28.974" v="10384" actId="20577"/>
        <pc:sldMkLst>
          <pc:docMk/>
          <pc:sldMk cId="2716818309" sldId="306"/>
        </pc:sldMkLst>
        <pc:spChg chg="mod">
          <ac:chgData name="A.MORIYAMA UREKA" userId="11b73b949d6476cb" providerId="LiveId" clId="{6393DBA0-5E73-DA40-94FC-C5D8E9FA6848}" dt="2023-09-15T06:27:28.974" v="10384" actId="20577"/>
          <ac:spMkLst>
            <pc:docMk/>
            <pc:sldMk cId="2716818309" sldId="306"/>
            <ac:spMk id="2" creationId="{D1EF7EBB-F939-EB60-26E6-F0975129AACE}"/>
          </ac:spMkLst>
        </pc:spChg>
      </pc:sldChg>
      <pc:sldChg chg="addSp delSp modSp add del mod">
        <pc:chgData name="A.MORIYAMA UREKA" userId="11b73b949d6476cb" providerId="LiveId" clId="{6393DBA0-5E73-DA40-94FC-C5D8E9FA6848}" dt="2023-09-15T06:27:06.878" v="10382" actId="2696"/>
        <pc:sldMkLst>
          <pc:docMk/>
          <pc:sldMk cId="3808600880" sldId="306"/>
        </pc:sldMkLst>
        <pc:spChg chg="mod">
          <ac:chgData name="A.MORIYAMA UREKA" userId="11b73b949d6476cb" providerId="LiveId" clId="{6393DBA0-5E73-DA40-94FC-C5D8E9FA6848}" dt="2023-09-11T07:55:49.968" v="7983" actId="20577"/>
          <ac:spMkLst>
            <pc:docMk/>
            <pc:sldMk cId="3808600880" sldId="306"/>
            <ac:spMk id="2" creationId="{D1EF7EBB-F939-EB60-26E6-F0975129AACE}"/>
          </ac:spMkLst>
        </pc:spChg>
        <pc:spChg chg="add del mod">
          <ac:chgData name="A.MORIYAMA UREKA" userId="11b73b949d6476cb" providerId="LiveId" clId="{6393DBA0-5E73-DA40-94FC-C5D8E9FA6848}" dt="2023-09-11T07:54:50.587" v="7936" actId="478"/>
          <ac:spMkLst>
            <pc:docMk/>
            <pc:sldMk cId="3808600880" sldId="306"/>
            <ac:spMk id="5" creationId="{46C6FBEF-938E-11BE-2B94-331BD481F8D5}"/>
          </ac:spMkLst>
        </pc:spChg>
        <pc:spChg chg="add mod">
          <ac:chgData name="A.MORIYAMA UREKA" userId="11b73b949d6476cb" providerId="LiveId" clId="{6393DBA0-5E73-DA40-94FC-C5D8E9FA6848}" dt="2023-09-14T05:27:49.397" v="10341" actId="20577"/>
          <ac:spMkLst>
            <pc:docMk/>
            <pc:sldMk cId="3808600880" sldId="306"/>
            <ac:spMk id="8" creationId="{71750DAF-FE5A-F302-6480-3D011814F430}"/>
          </ac:spMkLst>
        </pc:spChg>
        <pc:spChg chg="add mod">
          <ac:chgData name="A.MORIYAMA UREKA" userId="11b73b949d6476cb" providerId="LiveId" clId="{6393DBA0-5E73-DA40-94FC-C5D8E9FA6848}" dt="2023-09-14T05:24:59.934" v="10244" actId="1076"/>
          <ac:spMkLst>
            <pc:docMk/>
            <pc:sldMk cId="3808600880" sldId="306"/>
            <ac:spMk id="9" creationId="{15C2245C-92E8-E34A-DA2C-616C2D5D788A}"/>
          </ac:spMkLst>
        </pc:spChg>
        <pc:spChg chg="add mod">
          <ac:chgData name="A.MORIYAMA UREKA" userId="11b73b949d6476cb" providerId="LiveId" clId="{6393DBA0-5E73-DA40-94FC-C5D8E9FA6848}" dt="2023-09-14T05:24:59.934" v="10244" actId="1076"/>
          <ac:spMkLst>
            <pc:docMk/>
            <pc:sldMk cId="3808600880" sldId="306"/>
            <ac:spMk id="10" creationId="{0ED5ED49-7719-B603-5D22-5AEDA08D4BC8}"/>
          </ac:spMkLst>
        </pc:spChg>
        <pc:spChg chg="del">
          <ac:chgData name="A.MORIYAMA UREKA" userId="11b73b949d6476cb" providerId="LiveId" clId="{6393DBA0-5E73-DA40-94FC-C5D8E9FA6848}" dt="2023-09-11T07:54:48.665" v="7935" actId="478"/>
          <ac:spMkLst>
            <pc:docMk/>
            <pc:sldMk cId="3808600880" sldId="306"/>
            <ac:spMk id="12" creationId="{3758C97E-6355-D65A-A35C-4297FCC099B8}"/>
          </ac:spMkLst>
        </pc:spChg>
        <pc:spChg chg="del">
          <ac:chgData name="A.MORIYAMA UREKA" userId="11b73b949d6476cb" providerId="LiveId" clId="{6393DBA0-5E73-DA40-94FC-C5D8E9FA6848}" dt="2023-09-11T07:54:48.665" v="7935" actId="478"/>
          <ac:spMkLst>
            <pc:docMk/>
            <pc:sldMk cId="3808600880" sldId="306"/>
            <ac:spMk id="14" creationId="{63E88FFC-2765-2017-4C1B-B0AD6E2CF42B}"/>
          </ac:spMkLst>
        </pc:spChg>
        <pc:spChg chg="del">
          <ac:chgData name="A.MORIYAMA UREKA" userId="11b73b949d6476cb" providerId="LiveId" clId="{6393DBA0-5E73-DA40-94FC-C5D8E9FA6848}" dt="2023-09-11T07:54:48.665" v="7935" actId="478"/>
          <ac:spMkLst>
            <pc:docMk/>
            <pc:sldMk cId="3808600880" sldId="306"/>
            <ac:spMk id="16" creationId="{546A7C9F-8050-6979-166C-659696970523}"/>
          </ac:spMkLst>
        </pc:spChg>
        <pc:spChg chg="del">
          <ac:chgData name="A.MORIYAMA UREKA" userId="11b73b949d6476cb" providerId="LiveId" clId="{6393DBA0-5E73-DA40-94FC-C5D8E9FA6848}" dt="2023-09-11T07:54:48.665" v="7935" actId="478"/>
          <ac:spMkLst>
            <pc:docMk/>
            <pc:sldMk cId="3808600880" sldId="306"/>
            <ac:spMk id="19" creationId="{B590AEE8-7219-CEDE-2B4F-2AE0674602D5}"/>
          </ac:spMkLst>
        </pc:spChg>
        <pc:spChg chg="del">
          <ac:chgData name="A.MORIYAMA UREKA" userId="11b73b949d6476cb" providerId="LiveId" clId="{6393DBA0-5E73-DA40-94FC-C5D8E9FA6848}" dt="2023-09-11T07:54:48.665" v="7935" actId="478"/>
          <ac:spMkLst>
            <pc:docMk/>
            <pc:sldMk cId="3808600880" sldId="306"/>
            <ac:spMk id="20" creationId="{64E3BAB1-EBDD-D33A-42AB-A75F6220546B}"/>
          </ac:spMkLst>
        </pc:spChg>
        <pc:spChg chg="del">
          <ac:chgData name="A.MORIYAMA UREKA" userId="11b73b949d6476cb" providerId="LiveId" clId="{6393DBA0-5E73-DA40-94FC-C5D8E9FA6848}" dt="2023-09-11T07:54:48.665" v="7935" actId="478"/>
          <ac:spMkLst>
            <pc:docMk/>
            <pc:sldMk cId="3808600880" sldId="306"/>
            <ac:spMk id="21" creationId="{0E836141-97C2-3295-B769-91189270BC98}"/>
          </ac:spMkLst>
        </pc:spChg>
        <pc:spChg chg="del">
          <ac:chgData name="A.MORIYAMA UREKA" userId="11b73b949d6476cb" providerId="LiveId" clId="{6393DBA0-5E73-DA40-94FC-C5D8E9FA6848}" dt="2023-09-11T07:54:48.665" v="7935" actId="478"/>
          <ac:spMkLst>
            <pc:docMk/>
            <pc:sldMk cId="3808600880" sldId="306"/>
            <ac:spMk id="22" creationId="{FE03C223-A77B-3DE1-8074-A7F63A1E662F}"/>
          </ac:spMkLst>
        </pc:spChg>
        <pc:spChg chg="del">
          <ac:chgData name="A.MORIYAMA UREKA" userId="11b73b949d6476cb" providerId="LiveId" clId="{6393DBA0-5E73-DA40-94FC-C5D8E9FA6848}" dt="2023-09-11T07:54:48.665" v="7935" actId="478"/>
          <ac:spMkLst>
            <pc:docMk/>
            <pc:sldMk cId="3808600880" sldId="306"/>
            <ac:spMk id="23" creationId="{F8BD8BB7-75A0-FF51-BA23-2F0C413D068E}"/>
          </ac:spMkLst>
        </pc:spChg>
        <pc:spChg chg="add mod">
          <ac:chgData name="A.MORIYAMA UREKA" userId="11b73b949d6476cb" providerId="LiveId" clId="{6393DBA0-5E73-DA40-94FC-C5D8E9FA6848}" dt="2023-09-14T05:24:59.934" v="10244" actId="1076"/>
          <ac:spMkLst>
            <pc:docMk/>
            <pc:sldMk cId="3808600880" sldId="306"/>
            <ac:spMk id="29" creationId="{4A9FF52E-10EE-9C92-4992-91D6F53DE683}"/>
          </ac:spMkLst>
        </pc:spChg>
        <pc:spChg chg="add del mod">
          <ac:chgData name="A.MORIYAMA UREKA" userId="11b73b949d6476cb" providerId="LiveId" clId="{6393DBA0-5E73-DA40-94FC-C5D8E9FA6848}" dt="2023-09-11T08:18:08.506" v="8746" actId="21"/>
          <ac:spMkLst>
            <pc:docMk/>
            <pc:sldMk cId="3808600880" sldId="306"/>
            <ac:spMk id="32" creationId="{87978234-26F8-F94E-3C2A-DB83C984CFE3}"/>
          </ac:spMkLst>
        </pc:spChg>
        <pc:spChg chg="add mod">
          <ac:chgData name="A.MORIYAMA UREKA" userId="11b73b949d6476cb" providerId="LiveId" clId="{6393DBA0-5E73-DA40-94FC-C5D8E9FA6848}" dt="2023-09-12T03:41:35.867" v="10123" actId="465"/>
          <ac:spMkLst>
            <pc:docMk/>
            <pc:sldMk cId="3808600880" sldId="306"/>
            <ac:spMk id="40" creationId="{9F0E9BD4-440C-E550-B02D-60757BD374C3}"/>
          </ac:spMkLst>
        </pc:spChg>
        <pc:spChg chg="add mod">
          <ac:chgData name="A.MORIYAMA UREKA" userId="11b73b949d6476cb" providerId="LiveId" clId="{6393DBA0-5E73-DA40-94FC-C5D8E9FA6848}" dt="2023-09-12T03:41:35.867" v="10123" actId="465"/>
          <ac:spMkLst>
            <pc:docMk/>
            <pc:sldMk cId="3808600880" sldId="306"/>
            <ac:spMk id="41" creationId="{1B81094D-58BC-0CDA-8D02-02330B729AFB}"/>
          </ac:spMkLst>
        </pc:spChg>
        <pc:spChg chg="add mod">
          <ac:chgData name="A.MORIYAMA UREKA" userId="11b73b949d6476cb" providerId="LiveId" clId="{6393DBA0-5E73-DA40-94FC-C5D8E9FA6848}" dt="2023-09-12T03:41:35.867" v="10123" actId="465"/>
          <ac:spMkLst>
            <pc:docMk/>
            <pc:sldMk cId="3808600880" sldId="306"/>
            <ac:spMk id="42" creationId="{F2865173-B5F0-1C98-5037-E08F040492A8}"/>
          </ac:spMkLst>
        </pc:spChg>
        <pc:spChg chg="add mod">
          <ac:chgData name="A.MORIYAMA UREKA" userId="11b73b949d6476cb" providerId="LiveId" clId="{6393DBA0-5E73-DA40-94FC-C5D8E9FA6848}" dt="2023-09-14T07:49:59.629" v="10346"/>
          <ac:spMkLst>
            <pc:docMk/>
            <pc:sldMk cId="3808600880" sldId="306"/>
            <ac:spMk id="43" creationId="{1995B9AC-A607-92B6-2389-9AE5E7463F18}"/>
          </ac:spMkLst>
        </pc:spChg>
        <pc:spChg chg="add del mod">
          <ac:chgData name="A.MORIYAMA UREKA" userId="11b73b949d6476cb" providerId="LiveId" clId="{6393DBA0-5E73-DA40-94FC-C5D8E9FA6848}" dt="2023-09-11T08:21:47.396" v="9029" actId="478"/>
          <ac:spMkLst>
            <pc:docMk/>
            <pc:sldMk cId="3808600880" sldId="306"/>
            <ac:spMk id="44" creationId="{2F5964C7-7D3A-A169-BDFE-F1EA168F9DDD}"/>
          </ac:spMkLst>
        </pc:spChg>
        <pc:spChg chg="add mod">
          <ac:chgData name="A.MORIYAMA UREKA" userId="11b73b949d6476cb" providerId="LiveId" clId="{6393DBA0-5E73-DA40-94FC-C5D8E9FA6848}" dt="2023-09-12T03:40:59.150" v="10119" actId="554"/>
          <ac:spMkLst>
            <pc:docMk/>
            <pc:sldMk cId="3808600880" sldId="306"/>
            <ac:spMk id="47" creationId="{8FD5A36F-2F84-99EB-BF2A-425F6C54FA9A}"/>
          </ac:spMkLst>
        </pc:spChg>
        <pc:grpChg chg="add del mod">
          <ac:chgData name="A.MORIYAMA UREKA" userId="11b73b949d6476cb" providerId="LiveId" clId="{6393DBA0-5E73-DA40-94FC-C5D8E9FA6848}" dt="2023-09-11T08:27:21.841" v="9157" actId="165"/>
          <ac:grpSpMkLst>
            <pc:docMk/>
            <pc:sldMk cId="3808600880" sldId="306"/>
            <ac:grpSpMk id="63" creationId="{CBF75C47-7A49-B197-6A1B-5E909A2F0A43}"/>
          </ac:grpSpMkLst>
        </pc:grpChg>
        <pc:picChg chg="add mod">
          <ac:chgData name="A.MORIYAMA UREKA" userId="11b73b949d6476cb" providerId="LiveId" clId="{6393DBA0-5E73-DA40-94FC-C5D8E9FA6848}" dt="2023-09-11T08:24:43.796" v="9076" actId="1076"/>
          <ac:picMkLst>
            <pc:docMk/>
            <pc:sldMk cId="3808600880" sldId="306"/>
            <ac:picMk id="6" creationId="{2B704A72-60F5-775E-5539-EF4A994D8A4D}"/>
          </ac:picMkLst>
        </pc:picChg>
        <pc:cxnChg chg="add mod">
          <ac:chgData name="A.MORIYAMA UREKA" userId="11b73b949d6476cb" providerId="LiveId" clId="{6393DBA0-5E73-DA40-94FC-C5D8E9FA6848}" dt="2023-09-14T05:27:49.145" v="10340" actId="20577"/>
          <ac:cxnSpMkLst>
            <pc:docMk/>
            <pc:sldMk cId="3808600880" sldId="306"/>
            <ac:cxnSpMk id="13" creationId="{BB5004AC-0082-CB43-E4AC-07A98E7F1C4E}"/>
          </ac:cxnSpMkLst>
        </pc:cxnChg>
        <pc:cxnChg chg="add mod">
          <ac:chgData name="A.MORIYAMA UREKA" userId="11b73b949d6476cb" providerId="LiveId" clId="{6393DBA0-5E73-DA40-94FC-C5D8E9FA6848}" dt="2023-09-14T05:24:59.934" v="10244" actId="1076"/>
          <ac:cxnSpMkLst>
            <pc:docMk/>
            <pc:sldMk cId="3808600880" sldId="306"/>
            <ac:cxnSpMk id="15" creationId="{852191A9-D4D2-60DE-296E-CBE5936996C5}"/>
          </ac:cxnSpMkLst>
        </pc:cxnChg>
        <pc:cxnChg chg="add mod">
          <ac:chgData name="A.MORIYAMA UREKA" userId="11b73b949d6476cb" providerId="LiveId" clId="{6393DBA0-5E73-DA40-94FC-C5D8E9FA6848}" dt="2023-09-14T05:24:59.934" v="10244" actId="1076"/>
          <ac:cxnSpMkLst>
            <pc:docMk/>
            <pc:sldMk cId="3808600880" sldId="306"/>
            <ac:cxnSpMk id="25" creationId="{F58C383D-83C8-FC64-80EC-129F5C0B9443}"/>
          </ac:cxnSpMkLst>
        </pc:cxnChg>
        <pc:cxnChg chg="add mod">
          <ac:chgData name="A.MORIYAMA UREKA" userId="11b73b949d6476cb" providerId="LiveId" clId="{6393DBA0-5E73-DA40-94FC-C5D8E9FA6848}" dt="2023-09-14T05:24:59.934" v="10244" actId="1076"/>
          <ac:cxnSpMkLst>
            <pc:docMk/>
            <pc:sldMk cId="3808600880" sldId="306"/>
            <ac:cxnSpMk id="28" creationId="{154ACA0E-3A48-E077-A6C8-BB33B730F927}"/>
          </ac:cxnSpMkLst>
        </pc:cxnChg>
        <pc:cxnChg chg="add mod">
          <ac:chgData name="A.MORIYAMA UREKA" userId="11b73b949d6476cb" providerId="LiveId" clId="{6393DBA0-5E73-DA40-94FC-C5D8E9FA6848}" dt="2023-09-12T03:40:59.150" v="10119" actId="554"/>
          <ac:cxnSpMkLst>
            <pc:docMk/>
            <pc:sldMk cId="3808600880" sldId="306"/>
            <ac:cxnSpMk id="48" creationId="{6630E3F1-4CFA-188D-E455-C9F17265D4C3}"/>
          </ac:cxnSpMkLst>
        </pc:cxnChg>
        <pc:cxnChg chg="add mod topLvl">
          <ac:chgData name="A.MORIYAMA UREKA" userId="11b73b949d6476cb" providerId="LiveId" clId="{6393DBA0-5E73-DA40-94FC-C5D8E9FA6848}" dt="2023-09-12T03:41:35.867" v="10123" actId="465"/>
          <ac:cxnSpMkLst>
            <pc:docMk/>
            <pc:sldMk cId="3808600880" sldId="306"/>
            <ac:cxnSpMk id="58" creationId="{0C1FB091-9AF1-06FC-5554-44E0D48BB4B0}"/>
          </ac:cxnSpMkLst>
        </pc:cxnChg>
        <pc:cxnChg chg="add mod topLvl">
          <ac:chgData name="A.MORIYAMA UREKA" userId="11b73b949d6476cb" providerId="LiveId" clId="{6393DBA0-5E73-DA40-94FC-C5D8E9FA6848}" dt="2023-09-12T03:41:35.867" v="10123" actId="465"/>
          <ac:cxnSpMkLst>
            <pc:docMk/>
            <pc:sldMk cId="3808600880" sldId="306"/>
            <ac:cxnSpMk id="59" creationId="{B3146756-7DCB-2322-9C9D-7A1F094D1630}"/>
          </ac:cxnSpMkLst>
        </pc:cxnChg>
        <pc:cxnChg chg="add mod topLvl">
          <ac:chgData name="A.MORIYAMA UREKA" userId="11b73b949d6476cb" providerId="LiveId" clId="{6393DBA0-5E73-DA40-94FC-C5D8E9FA6848}" dt="2023-09-12T03:44:14.659" v="10131" actId="20577"/>
          <ac:cxnSpMkLst>
            <pc:docMk/>
            <pc:sldMk cId="3808600880" sldId="306"/>
            <ac:cxnSpMk id="60" creationId="{FEC2BD5F-AE44-3DFD-2AE4-2791125DF8E9}"/>
          </ac:cxnSpMkLst>
        </pc:cxnChg>
        <pc:cxnChg chg="add del mod topLvl">
          <ac:chgData name="A.MORIYAMA UREKA" userId="11b73b949d6476cb" providerId="LiveId" clId="{6393DBA0-5E73-DA40-94FC-C5D8E9FA6848}" dt="2023-09-11T08:27:56.278" v="9166" actId="478"/>
          <ac:cxnSpMkLst>
            <pc:docMk/>
            <pc:sldMk cId="3808600880" sldId="306"/>
            <ac:cxnSpMk id="61" creationId="{CEEE8B2B-CD89-2269-9A3D-0B63C58E245B}"/>
          </ac:cxnSpMkLst>
        </pc:cxnChg>
        <pc:cxnChg chg="add mod topLvl">
          <ac:chgData name="A.MORIYAMA UREKA" userId="11b73b949d6476cb" providerId="LiveId" clId="{6393DBA0-5E73-DA40-94FC-C5D8E9FA6848}" dt="2023-09-12T03:40:59.150" v="10119" actId="554"/>
          <ac:cxnSpMkLst>
            <pc:docMk/>
            <pc:sldMk cId="3808600880" sldId="306"/>
            <ac:cxnSpMk id="62" creationId="{05C1BA3B-A1A9-73D1-4C08-10F1923AB712}"/>
          </ac:cxnSpMkLst>
        </pc:cxnChg>
      </pc:sldChg>
      <pc:sldChg chg="add del">
        <pc:chgData name="A.MORIYAMA UREKA" userId="11b73b949d6476cb" providerId="LiveId" clId="{6393DBA0-5E73-DA40-94FC-C5D8E9FA6848}" dt="2023-09-11T07:54:04.436" v="7933"/>
        <pc:sldMkLst>
          <pc:docMk/>
          <pc:sldMk cId="4155748547" sldId="306"/>
        </pc:sldMkLst>
      </pc:sldChg>
      <pc:sldMasterChg chg="addSp delSp modSp mod addSldLayout modSldLayout sldLayoutOrd">
        <pc:chgData name="A.MORIYAMA UREKA" userId="11b73b949d6476cb" providerId="LiveId" clId="{6393DBA0-5E73-DA40-94FC-C5D8E9FA6848}" dt="2023-09-11T05:55:55.597" v="5603" actId="20578"/>
        <pc:sldMasterMkLst>
          <pc:docMk/>
          <pc:sldMasterMk cId="908768561" sldId="2147483660"/>
        </pc:sldMasterMkLst>
        <pc:spChg chg="mod">
          <ac:chgData name="A.MORIYAMA UREKA" userId="11b73b949d6476cb" providerId="LiveId" clId="{6393DBA0-5E73-DA40-94FC-C5D8E9FA6848}" dt="2023-09-11T05:45:50.555" v="5539" actId="1076"/>
          <ac:spMkLst>
            <pc:docMk/>
            <pc:sldMasterMk cId="908768561" sldId="2147483660"/>
            <ac:spMk id="4" creationId="{00000000-0000-0000-0000-000000000000}"/>
          </ac:spMkLst>
        </pc:spChg>
        <pc:spChg chg="mod">
          <ac:chgData name="A.MORIYAMA UREKA" userId="11b73b949d6476cb" providerId="LiveId" clId="{6393DBA0-5E73-DA40-94FC-C5D8E9FA6848}" dt="2023-09-11T05:45:50.555" v="5539" actId="1076"/>
          <ac:spMkLst>
            <pc:docMk/>
            <pc:sldMasterMk cId="908768561" sldId="2147483660"/>
            <ac:spMk id="5" creationId="{00000000-0000-0000-0000-000000000000}"/>
          </ac:spMkLst>
        </pc:spChg>
        <pc:spChg chg="mod">
          <ac:chgData name="A.MORIYAMA UREKA" userId="11b73b949d6476cb" providerId="LiveId" clId="{6393DBA0-5E73-DA40-94FC-C5D8E9FA6848}" dt="2023-09-11T05:49:15.277" v="5562" actId="113"/>
          <ac:spMkLst>
            <pc:docMk/>
            <pc:sldMasterMk cId="908768561" sldId="2147483660"/>
            <ac:spMk id="6" creationId="{00000000-0000-0000-0000-000000000000}"/>
          </ac:spMkLst>
        </pc:spChg>
        <pc:spChg chg="add del mod">
          <ac:chgData name="A.MORIYAMA UREKA" userId="11b73b949d6476cb" providerId="LiveId" clId="{6393DBA0-5E73-DA40-94FC-C5D8E9FA6848}" dt="2023-09-05T10:23:05.744" v="1790" actId="21"/>
          <ac:spMkLst>
            <pc:docMk/>
            <pc:sldMasterMk cId="908768561" sldId="2147483660"/>
            <ac:spMk id="8" creationId="{0B13F8A3-6019-CC66-F991-B2FC013A6DA4}"/>
          </ac:spMkLst>
        </pc:spChg>
        <pc:spChg chg="add del mod">
          <ac:chgData name="A.MORIYAMA UREKA" userId="11b73b949d6476cb" providerId="LiveId" clId="{6393DBA0-5E73-DA40-94FC-C5D8E9FA6848}" dt="2023-09-08T09:25:38.813" v="3006" actId="21"/>
          <ac:spMkLst>
            <pc:docMk/>
            <pc:sldMasterMk cId="908768561" sldId="2147483660"/>
            <ac:spMk id="9" creationId="{B2D886BC-F4FD-BCCE-7F1E-AF9B05896B2B}"/>
          </ac:spMkLst>
        </pc:spChg>
        <pc:spChg chg="add mod">
          <ac:chgData name="A.MORIYAMA UREKA" userId="11b73b949d6476cb" providerId="LiveId" clId="{6393DBA0-5E73-DA40-94FC-C5D8E9FA6848}" dt="2023-09-11T05:47:17.699" v="5550" actId="1076"/>
          <ac:spMkLst>
            <pc:docMk/>
            <pc:sldMasterMk cId="908768561" sldId="2147483660"/>
            <ac:spMk id="10" creationId="{EC88E9F4-881C-BC7C-A376-76B2FF0AF8B5}"/>
          </ac:spMkLst>
        </pc:spChg>
        <pc:cxnChg chg="del">
          <ac:chgData name="A.MORIYAMA UREKA" userId="11b73b949d6476cb" providerId="LiveId" clId="{6393DBA0-5E73-DA40-94FC-C5D8E9FA6848}" dt="2023-09-05T08:59:35.615" v="605" actId="21"/>
          <ac:cxnSpMkLst>
            <pc:docMk/>
            <pc:sldMasterMk cId="908768561" sldId="2147483660"/>
            <ac:cxnSpMk id="7" creationId="{B70A76FF-CCCC-C9E4-0999-9C0D5BAFA9DE}"/>
          </ac:cxnSpMkLst>
        </pc:cxnChg>
        <pc:sldLayoutChg chg="addSp delSp modSp mod">
          <pc:chgData name="A.MORIYAMA UREKA" userId="11b73b949d6476cb" providerId="LiveId" clId="{6393DBA0-5E73-DA40-94FC-C5D8E9FA6848}" dt="2023-09-11T05:47:24.116" v="5551" actId="1076"/>
          <pc:sldLayoutMkLst>
            <pc:docMk/>
            <pc:sldMasterMk cId="908768561" sldId="2147483660"/>
            <pc:sldLayoutMk cId="3982931169" sldId="2147483667"/>
          </pc:sldLayoutMkLst>
          <pc:spChg chg="mod">
            <ac:chgData name="A.MORIYAMA UREKA" userId="11b73b949d6476cb" providerId="LiveId" clId="{6393DBA0-5E73-DA40-94FC-C5D8E9FA6848}" dt="2023-09-11T05:47:24.116" v="5551" actId="1076"/>
            <ac:spMkLst>
              <pc:docMk/>
              <pc:sldMasterMk cId="908768561" sldId="2147483660"/>
              <pc:sldLayoutMk cId="3982931169" sldId="2147483667"/>
              <ac:spMk id="4" creationId="{00000000-0000-0000-0000-000000000000}"/>
            </ac:spMkLst>
          </pc:spChg>
          <pc:spChg chg="add del mod">
            <ac:chgData name="A.MORIYAMA UREKA" userId="11b73b949d6476cb" providerId="LiveId" clId="{6393DBA0-5E73-DA40-94FC-C5D8E9FA6848}" dt="2023-09-08T09:25:53.312" v="3011" actId="478"/>
            <ac:spMkLst>
              <pc:docMk/>
              <pc:sldMasterMk cId="908768561" sldId="2147483660"/>
              <pc:sldLayoutMk cId="3982931169" sldId="2147483667"/>
              <ac:spMk id="6" creationId="{889B932A-0445-152C-4652-24A5F4C9A019}"/>
            </ac:spMkLst>
          </pc:spChg>
          <pc:spChg chg="add del mod">
            <ac:chgData name="A.MORIYAMA UREKA" userId="11b73b949d6476cb" providerId="LiveId" clId="{6393DBA0-5E73-DA40-94FC-C5D8E9FA6848}" dt="2023-09-08T09:25:26.322" v="3004" actId="478"/>
            <ac:spMkLst>
              <pc:docMk/>
              <pc:sldMasterMk cId="908768561" sldId="2147483660"/>
              <pc:sldLayoutMk cId="3982931169" sldId="2147483667"/>
              <ac:spMk id="8" creationId="{D8634554-8B80-E9ED-DC47-9A6AF50C66D1}"/>
            </ac:spMkLst>
          </pc:spChg>
          <pc:spChg chg="add del">
            <ac:chgData name="A.MORIYAMA UREKA" userId="11b73b949d6476cb" providerId="LiveId" clId="{6393DBA0-5E73-DA40-94FC-C5D8E9FA6848}" dt="2023-09-08T09:25:26.322" v="3004" actId="478"/>
            <ac:spMkLst>
              <pc:docMk/>
              <pc:sldMasterMk cId="908768561" sldId="2147483660"/>
              <pc:sldLayoutMk cId="3982931169" sldId="2147483667"/>
              <ac:spMk id="10" creationId="{3D082F06-FEEA-B2A8-B57C-21CC608BFB95}"/>
            </ac:spMkLst>
          </pc:spChg>
          <pc:cxnChg chg="add del mod">
            <ac:chgData name="A.MORIYAMA UREKA" userId="11b73b949d6476cb" providerId="LiveId" clId="{6393DBA0-5E73-DA40-94FC-C5D8E9FA6848}" dt="2023-09-08T09:25:26.322" v="3004" actId="478"/>
            <ac:cxnSpMkLst>
              <pc:docMk/>
              <pc:sldMasterMk cId="908768561" sldId="2147483660"/>
              <pc:sldLayoutMk cId="3982931169" sldId="2147483667"/>
              <ac:cxnSpMk id="5" creationId="{6CB7C22D-0CA0-68F3-6BEE-95944302A264}"/>
            </ac:cxnSpMkLst>
          </pc:cxnChg>
        </pc:sldLayoutChg>
        <pc:sldLayoutChg chg="addSp delSp modSp mod">
          <pc:chgData name="A.MORIYAMA UREKA" userId="11b73b949d6476cb" providerId="LiveId" clId="{6393DBA0-5E73-DA40-94FC-C5D8E9FA6848}" dt="2023-09-11T05:47:59.171" v="5557" actId="12788"/>
          <pc:sldLayoutMkLst>
            <pc:docMk/>
            <pc:sldMasterMk cId="908768561" sldId="2147483660"/>
            <pc:sldLayoutMk cId="1932470387" sldId="2147483676"/>
          </pc:sldLayoutMkLst>
          <pc:spChg chg="mod">
            <ac:chgData name="A.MORIYAMA UREKA" userId="11b73b949d6476cb" providerId="LiveId" clId="{6393DBA0-5E73-DA40-94FC-C5D8E9FA6848}" dt="2023-09-09T02:07:01.910" v="3273" actId="1036"/>
            <ac:spMkLst>
              <pc:docMk/>
              <pc:sldMasterMk cId="908768561" sldId="2147483660"/>
              <pc:sldLayoutMk cId="1932470387" sldId="2147483676"/>
              <ac:spMk id="5" creationId="{72933A2F-E830-CE4C-943B-E078EF2EE7CD}"/>
            </ac:spMkLst>
          </pc:spChg>
          <pc:spChg chg="mod">
            <ac:chgData name="A.MORIYAMA UREKA" userId="11b73b949d6476cb" providerId="LiveId" clId="{6393DBA0-5E73-DA40-94FC-C5D8E9FA6848}" dt="2023-09-11T05:47:59.171" v="5557" actId="12788"/>
            <ac:spMkLst>
              <pc:docMk/>
              <pc:sldMasterMk cId="908768561" sldId="2147483660"/>
              <pc:sldLayoutMk cId="1932470387" sldId="2147483676"/>
              <ac:spMk id="9" creationId="{00000000-0000-0000-0000-000000000000}"/>
            </ac:spMkLst>
          </pc:spChg>
          <pc:spChg chg="add del mod">
            <ac:chgData name="A.MORIYAMA UREKA" userId="11b73b949d6476cb" providerId="LiveId" clId="{6393DBA0-5E73-DA40-94FC-C5D8E9FA6848}" dt="2023-09-05T10:23:47.225" v="1825" actId="21"/>
            <ac:spMkLst>
              <pc:docMk/>
              <pc:sldMasterMk cId="908768561" sldId="2147483660"/>
              <pc:sldLayoutMk cId="1932470387" sldId="2147483676"/>
              <ac:spMk id="10" creationId="{8A6A9F29-D133-1C8B-DA4B-A343FD3DC629}"/>
            </ac:spMkLst>
          </pc:spChg>
          <pc:spChg chg="add del mod">
            <ac:chgData name="A.MORIYAMA UREKA" userId="11b73b949d6476cb" providerId="LiveId" clId="{6393DBA0-5E73-DA40-94FC-C5D8E9FA6848}" dt="2023-09-08T09:25:22.920" v="3000"/>
            <ac:spMkLst>
              <pc:docMk/>
              <pc:sldMasterMk cId="908768561" sldId="2147483660"/>
              <pc:sldLayoutMk cId="1932470387" sldId="2147483676"/>
              <ac:spMk id="11" creationId="{E5A0186A-45F0-F0BC-C6A3-D74113ABEE18}"/>
            </ac:spMkLst>
          </pc:spChg>
          <pc:spChg chg="add del mod">
            <ac:chgData name="A.MORIYAMA UREKA" userId="11b73b949d6476cb" providerId="LiveId" clId="{6393DBA0-5E73-DA40-94FC-C5D8E9FA6848}" dt="2023-09-08T09:26:00.149" v="3013" actId="478"/>
            <ac:spMkLst>
              <pc:docMk/>
              <pc:sldMasterMk cId="908768561" sldId="2147483660"/>
              <pc:sldLayoutMk cId="1932470387" sldId="2147483676"/>
              <ac:spMk id="12" creationId="{5B5855AD-2BF9-3958-48A0-0675FA061FBC}"/>
            </ac:spMkLst>
          </pc:spChg>
          <pc:cxnChg chg="add mod">
            <ac:chgData name="A.MORIYAMA UREKA" userId="11b73b949d6476cb" providerId="LiveId" clId="{6393DBA0-5E73-DA40-94FC-C5D8E9FA6848}" dt="2023-09-05T08:59:42.486" v="608"/>
            <ac:cxnSpMkLst>
              <pc:docMk/>
              <pc:sldMasterMk cId="908768561" sldId="2147483660"/>
              <pc:sldLayoutMk cId="1932470387" sldId="2147483676"/>
              <ac:cxnSpMk id="2" creationId="{A19110A4-455B-2038-AFB2-099F652397BB}"/>
            </ac:cxnSpMkLst>
          </pc:cxnChg>
        </pc:sldLayoutChg>
        <pc:sldLayoutChg chg="addSp delSp modSp add mod modTransition">
          <pc:chgData name="A.MORIYAMA UREKA" userId="11b73b949d6476cb" providerId="LiveId" clId="{6393DBA0-5E73-DA40-94FC-C5D8E9FA6848}" dt="2023-09-11T05:47:38.771" v="5554" actId="12788"/>
          <pc:sldLayoutMkLst>
            <pc:docMk/>
            <pc:sldMasterMk cId="908768561" sldId="2147483660"/>
            <pc:sldLayoutMk cId="1626098811" sldId="2147483677"/>
          </pc:sldLayoutMkLst>
          <pc:spChg chg="mod">
            <ac:chgData name="A.MORIYAMA UREKA" userId="11b73b949d6476cb" providerId="LiveId" clId="{6393DBA0-5E73-DA40-94FC-C5D8E9FA6848}" dt="2023-09-11T05:47:38.771" v="5554" actId="12788"/>
            <ac:spMkLst>
              <pc:docMk/>
              <pc:sldMasterMk cId="908768561" sldId="2147483660"/>
              <pc:sldLayoutMk cId="1626098811" sldId="2147483677"/>
              <ac:spMk id="4" creationId="{00000000-0000-0000-0000-000000000000}"/>
            </ac:spMkLst>
          </pc:spChg>
          <pc:spChg chg="add mod">
            <ac:chgData name="A.MORIYAMA UREKA" userId="11b73b949d6476cb" providerId="LiveId" clId="{6393DBA0-5E73-DA40-94FC-C5D8E9FA6848}" dt="2023-09-05T09:09:24.859" v="749" actId="123"/>
            <ac:spMkLst>
              <pc:docMk/>
              <pc:sldMasterMk cId="908768561" sldId="2147483660"/>
              <pc:sldLayoutMk cId="1626098811" sldId="2147483677"/>
              <ac:spMk id="5" creationId="{A8B7B022-19F5-4EBB-15EF-E344EE02EB7B}"/>
            </ac:spMkLst>
          </pc:spChg>
          <pc:spChg chg="add del mod">
            <ac:chgData name="A.MORIYAMA UREKA" userId="11b73b949d6476cb" providerId="LiveId" clId="{6393DBA0-5E73-DA40-94FC-C5D8E9FA6848}" dt="2023-09-07T08:40:59.955" v="2080"/>
            <ac:spMkLst>
              <pc:docMk/>
              <pc:sldMasterMk cId="908768561" sldId="2147483660"/>
              <pc:sldLayoutMk cId="1626098811" sldId="2147483677"/>
              <ac:spMk id="7" creationId="{A89FB6F7-B66C-14DE-812F-8BB5CAD2AE9A}"/>
            </ac:spMkLst>
          </pc:spChg>
          <pc:spChg chg="mod">
            <ac:chgData name="A.MORIYAMA UREKA" userId="11b73b949d6476cb" providerId="LiveId" clId="{6393DBA0-5E73-DA40-94FC-C5D8E9FA6848}" dt="2023-09-05T09:09:24.859" v="749" actId="123"/>
            <ac:spMkLst>
              <pc:docMk/>
              <pc:sldMasterMk cId="908768561" sldId="2147483660"/>
              <pc:sldLayoutMk cId="1626098811" sldId="2147483677"/>
              <ac:spMk id="8" creationId="{D8634554-8B80-E9ED-DC47-9A6AF50C66D1}"/>
            </ac:spMkLst>
          </pc:spChg>
          <pc:spChg chg="mod">
            <ac:chgData name="A.MORIYAMA UREKA" userId="11b73b949d6476cb" providerId="LiveId" clId="{6393DBA0-5E73-DA40-94FC-C5D8E9FA6848}" dt="2023-09-05T09:02:51.600" v="626" actId="1076"/>
            <ac:spMkLst>
              <pc:docMk/>
              <pc:sldMasterMk cId="908768561" sldId="2147483660"/>
              <pc:sldLayoutMk cId="1626098811" sldId="2147483677"/>
              <ac:spMk id="10" creationId="{3D082F06-FEEA-B2A8-B57C-21CC608BFB95}"/>
            </ac:spMkLst>
          </pc:spChg>
          <pc:spChg chg="add mod">
            <ac:chgData name="A.MORIYAMA UREKA" userId="11b73b949d6476cb" providerId="LiveId" clId="{6393DBA0-5E73-DA40-94FC-C5D8E9FA6848}" dt="2023-09-05T09:02:51.600" v="626" actId="1076"/>
            <ac:spMkLst>
              <pc:docMk/>
              <pc:sldMasterMk cId="908768561" sldId="2147483660"/>
              <pc:sldLayoutMk cId="1626098811" sldId="2147483677"/>
              <ac:spMk id="11" creationId="{A1FE307E-0896-261F-CBA4-080D379A317B}"/>
            </ac:spMkLst>
          </pc:spChg>
          <pc:spChg chg="add del mod">
            <ac:chgData name="A.MORIYAMA UREKA" userId="11b73b949d6476cb" providerId="LiveId" clId="{6393DBA0-5E73-DA40-94FC-C5D8E9FA6848}" dt="2023-09-08T09:25:24.755" v="3001"/>
            <ac:spMkLst>
              <pc:docMk/>
              <pc:sldMasterMk cId="908768561" sldId="2147483660"/>
              <pc:sldLayoutMk cId="1626098811" sldId="2147483677"/>
              <ac:spMk id="12" creationId="{A7FA5C65-C832-C812-9D83-2F9DE80D6F6B}"/>
            </ac:spMkLst>
          </pc:spChg>
          <pc:spChg chg="add del mod">
            <ac:chgData name="A.MORIYAMA UREKA" userId="11b73b949d6476cb" providerId="LiveId" clId="{6393DBA0-5E73-DA40-94FC-C5D8E9FA6848}" dt="2023-09-08T09:25:57.701" v="3012" actId="478"/>
            <ac:spMkLst>
              <pc:docMk/>
              <pc:sldMasterMk cId="908768561" sldId="2147483660"/>
              <pc:sldLayoutMk cId="1626098811" sldId="2147483677"/>
              <ac:spMk id="13" creationId="{F63BFC36-900F-5959-BF1D-5D83C884DFA8}"/>
            </ac:spMkLst>
          </pc:spChg>
          <pc:cxnChg chg="add mod">
            <ac:chgData name="A.MORIYAMA UREKA" userId="11b73b949d6476cb" providerId="LiveId" clId="{6393DBA0-5E73-DA40-94FC-C5D8E9FA6848}" dt="2023-09-05T09:00:14.418" v="614" actId="555"/>
            <ac:cxnSpMkLst>
              <pc:docMk/>
              <pc:sldMasterMk cId="908768561" sldId="2147483660"/>
              <pc:sldLayoutMk cId="1626098811" sldId="2147483677"/>
              <ac:cxnSpMk id="6" creationId="{E8CFC590-8BE0-718E-6C62-65B6697F8E6A}"/>
            </ac:cxnSpMkLst>
          </pc:cxnChg>
          <pc:cxnChg chg="add mod">
            <ac:chgData name="A.MORIYAMA UREKA" userId="11b73b949d6476cb" providerId="LiveId" clId="{6393DBA0-5E73-DA40-94FC-C5D8E9FA6848}" dt="2023-09-05T09:00:14.418" v="614" actId="555"/>
            <ac:cxnSpMkLst>
              <pc:docMk/>
              <pc:sldMasterMk cId="908768561" sldId="2147483660"/>
              <pc:sldLayoutMk cId="1626098811" sldId="2147483677"/>
              <ac:cxnSpMk id="9" creationId="{4C9A9E0E-F6FB-3504-5980-135B1603375D}"/>
            </ac:cxnSpMkLst>
          </pc:cxnChg>
        </pc:sldLayoutChg>
        <pc:sldLayoutChg chg="addSp delSp modSp add mod ord modTransition">
          <pc:chgData name="A.MORIYAMA UREKA" userId="11b73b949d6476cb" providerId="LiveId" clId="{6393DBA0-5E73-DA40-94FC-C5D8E9FA6848}" dt="2023-09-11T05:55:55.597" v="5603" actId="20578"/>
          <pc:sldLayoutMkLst>
            <pc:docMk/>
            <pc:sldMasterMk cId="908768561" sldId="2147483660"/>
            <pc:sldLayoutMk cId="3321141914" sldId="2147483678"/>
          </pc:sldLayoutMkLst>
          <pc:spChg chg="add del mod">
            <ac:chgData name="A.MORIYAMA UREKA" userId="11b73b949d6476cb" providerId="LiveId" clId="{6393DBA0-5E73-DA40-94FC-C5D8E9FA6848}" dt="2023-09-08T09:25:25.381" v="3002"/>
            <ac:spMkLst>
              <pc:docMk/>
              <pc:sldMasterMk cId="908768561" sldId="2147483660"/>
              <pc:sldLayoutMk cId="3321141914" sldId="2147483678"/>
              <ac:spMk id="6" creationId="{4BADAA9F-0904-3FE5-3229-39EEF5965B50}"/>
            </ac:spMkLst>
          </pc:spChg>
          <pc:spChg chg="add mod">
            <ac:chgData name="A.MORIYAMA UREKA" userId="11b73b949d6476cb" providerId="LiveId" clId="{6393DBA0-5E73-DA40-94FC-C5D8E9FA6848}" dt="2023-09-08T09:26:24.562" v="3020" actId="12788"/>
            <ac:spMkLst>
              <pc:docMk/>
              <pc:sldMasterMk cId="908768561" sldId="2147483660"/>
              <pc:sldLayoutMk cId="3321141914" sldId="2147483678"/>
              <ac:spMk id="7" creationId="{035B5279-2F5B-F9A2-2A35-C04008EE8A4B}"/>
            </ac:spMkLst>
          </pc:spChg>
          <pc:spChg chg="del">
            <ac:chgData name="A.MORIYAMA UREKA" userId="11b73b949d6476cb" providerId="LiveId" clId="{6393DBA0-5E73-DA40-94FC-C5D8E9FA6848}" dt="2023-09-08T09:25:33.693" v="3005" actId="478"/>
            <ac:spMkLst>
              <pc:docMk/>
              <pc:sldMasterMk cId="908768561" sldId="2147483660"/>
              <pc:sldLayoutMk cId="3321141914" sldId="2147483678"/>
              <ac:spMk id="8" creationId="{D8634554-8B80-E9ED-DC47-9A6AF50C66D1}"/>
            </ac:spMkLst>
          </pc:spChg>
          <pc:spChg chg="del">
            <ac:chgData name="A.MORIYAMA UREKA" userId="11b73b949d6476cb" providerId="LiveId" clId="{6393DBA0-5E73-DA40-94FC-C5D8E9FA6848}" dt="2023-09-08T09:25:33.693" v="3005" actId="478"/>
            <ac:spMkLst>
              <pc:docMk/>
              <pc:sldMasterMk cId="908768561" sldId="2147483660"/>
              <pc:sldLayoutMk cId="3321141914" sldId="2147483678"/>
              <ac:spMk id="10" creationId="{3D082F06-FEEA-B2A8-B57C-21CC608BFB95}"/>
            </ac:spMkLst>
          </pc:spChg>
          <pc:cxnChg chg="del">
            <ac:chgData name="A.MORIYAMA UREKA" userId="11b73b949d6476cb" providerId="LiveId" clId="{6393DBA0-5E73-DA40-94FC-C5D8E9FA6848}" dt="2023-09-08T09:25:33.693" v="3005" actId="478"/>
            <ac:cxnSpMkLst>
              <pc:docMk/>
              <pc:sldMasterMk cId="908768561" sldId="2147483660"/>
              <pc:sldLayoutMk cId="3321141914" sldId="2147483678"/>
              <ac:cxnSpMk id="5" creationId="{6CB7C22D-0CA0-68F3-6BEE-95944302A264}"/>
            </ac:cxnSpMkLst>
          </pc:cxnChg>
        </pc:sldLayoutChg>
      </pc:sldMasterChg>
    </pc:docChg>
  </pc:docChgLst>
  <pc:docChgLst>
    <pc:chgData name="ゲスト ユーザー" providerId="Windows Live" clId="Web-{BC64DA36-22C7-4704-9907-7A2A8657B973}"/>
    <pc:docChg chg="modSld">
      <pc:chgData name="ゲスト ユーザー" userId="" providerId="Windows Live" clId="Web-{BC64DA36-22C7-4704-9907-7A2A8657B973}" dt="2023-08-08T10:11:19.665" v="30" actId="20577"/>
      <pc:docMkLst>
        <pc:docMk/>
      </pc:docMkLst>
      <pc:sldChg chg="modSp">
        <pc:chgData name="ゲスト ユーザー" userId="" providerId="Windows Live" clId="Web-{BC64DA36-22C7-4704-9907-7A2A8657B973}" dt="2023-08-08T08:55:06.541" v="2" actId="20577"/>
        <pc:sldMkLst>
          <pc:docMk/>
          <pc:sldMk cId="3751448699" sldId="270"/>
        </pc:sldMkLst>
        <pc:spChg chg="mod">
          <ac:chgData name="ゲスト ユーザー" userId="" providerId="Windows Live" clId="Web-{BC64DA36-22C7-4704-9907-7A2A8657B973}" dt="2023-08-08T08:55:06.541" v="2" actId="20577"/>
          <ac:spMkLst>
            <pc:docMk/>
            <pc:sldMk cId="3751448699" sldId="270"/>
            <ac:spMk id="4" creationId="{9E8DE7C1-C44B-71CD-DD18-B4EDA977561B}"/>
          </ac:spMkLst>
        </pc:spChg>
      </pc:sldChg>
      <pc:sldChg chg="modSp">
        <pc:chgData name="ゲスト ユーザー" userId="" providerId="Windows Live" clId="Web-{BC64DA36-22C7-4704-9907-7A2A8657B973}" dt="2023-08-08T08:55:27.886" v="8" actId="20577"/>
        <pc:sldMkLst>
          <pc:docMk/>
          <pc:sldMk cId="3724628089" sldId="271"/>
        </pc:sldMkLst>
        <pc:spChg chg="mod">
          <ac:chgData name="ゲスト ユーザー" userId="" providerId="Windows Live" clId="Web-{BC64DA36-22C7-4704-9907-7A2A8657B973}" dt="2023-08-08T08:55:27.886" v="8" actId="20577"/>
          <ac:spMkLst>
            <pc:docMk/>
            <pc:sldMk cId="3724628089" sldId="271"/>
            <ac:spMk id="4" creationId="{9E8DE7C1-C44B-71CD-DD18-B4EDA977561B}"/>
          </ac:spMkLst>
        </pc:spChg>
      </pc:sldChg>
      <pc:sldChg chg="delSp modSp">
        <pc:chgData name="ゲスト ユーザー" userId="" providerId="Windows Live" clId="Web-{BC64DA36-22C7-4704-9907-7A2A8657B973}" dt="2023-08-08T10:11:19.665" v="30" actId="20577"/>
        <pc:sldMkLst>
          <pc:docMk/>
          <pc:sldMk cId="254264817" sldId="272"/>
        </pc:sldMkLst>
        <pc:spChg chg="del">
          <ac:chgData name="ゲスト ユーザー" userId="" providerId="Windows Live" clId="Web-{BC64DA36-22C7-4704-9907-7A2A8657B973}" dt="2023-08-08T10:10:18.194" v="29"/>
          <ac:spMkLst>
            <pc:docMk/>
            <pc:sldMk cId="254264817" sldId="272"/>
            <ac:spMk id="143" creationId="{BBAFE078-67FE-0A3A-E3A3-6E85E9C3473B}"/>
          </ac:spMkLst>
        </pc:spChg>
        <pc:spChg chg="mod">
          <ac:chgData name="ゲスト ユーザー" userId="" providerId="Windows Live" clId="Web-{BC64DA36-22C7-4704-9907-7A2A8657B973}" dt="2023-08-08T10:11:19.665" v="30" actId="20577"/>
          <ac:spMkLst>
            <pc:docMk/>
            <pc:sldMk cId="254264817" sldId="272"/>
            <ac:spMk id="298" creationId="{33A71A70-50F9-A4B2-3FC3-9887A6517060}"/>
          </ac:spMkLst>
        </pc:spChg>
      </pc:sldChg>
      <pc:sldChg chg="modSp">
        <pc:chgData name="ゲスト ユーザー" userId="" providerId="Windows Live" clId="Web-{BC64DA36-22C7-4704-9907-7A2A8657B973}" dt="2023-08-08T08:55:19.854" v="5" actId="20577"/>
        <pc:sldMkLst>
          <pc:docMk/>
          <pc:sldMk cId="1760920524" sldId="273"/>
        </pc:sldMkLst>
        <pc:spChg chg="mod">
          <ac:chgData name="ゲスト ユーザー" userId="" providerId="Windows Live" clId="Web-{BC64DA36-22C7-4704-9907-7A2A8657B973}" dt="2023-08-08T08:55:19.854" v="5" actId="20577"/>
          <ac:spMkLst>
            <pc:docMk/>
            <pc:sldMk cId="1760920524" sldId="273"/>
            <ac:spMk id="4" creationId="{9E8DE7C1-C44B-71CD-DD18-B4EDA977561B}"/>
          </ac:spMkLst>
        </pc:spChg>
      </pc:sldChg>
    </pc:docChg>
  </pc:docChgLst>
  <pc:docChgLst>
    <pc:chgData name="ゲスト ユーザー" providerId="Windows Live" clId="Web-{383604ED-84E1-43DF-B667-48B0170E916B}"/>
    <pc:docChg chg="modSld">
      <pc:chgData name="ゲスト ユーザー" userId="" providerId="Windows Live" clId="Web-{383604ED-84E1-43DF-B667-48B0170E916B}" dt="2023-08-08T10:45:22.376" v="51" actId="20577"/>
      <pc:docMkLst>
        <pc:docMk/>
      </pc:docMkLst>
      <pc:sldChg chg="delSp modSp">
        <pc:chgData name="ゲスト ユーザー" userId="" providerId="Windows Live" clId="Web-{383604ED-84E1-43DF-B667-48B0170E916B}" dt="2023-08-08T10:43:12.388" v="44"/>
        <pc:sldMkLst>
          <pc:docMk/>
          <pc:sldMk cId="3604945281" sldId="263"/>
        </pc:sldMkLst>
        <pc:spChg chg="mod">
          <ac:chgData name="ゲスト ユーザー" userId="" providerId="Windows Live" clId="Web-{383604ED-84E1-43DF-B667-48B0170E916B}" dt="2023-08-08T10:33:46.059" v="9" actId="20577"/>
          <ac:spMkLst>
            <pc:docMk/>
            <pc:sldMk cId="3604945281" sldId="263"/>
            <ac:spMk id="4" creationId="{9E8DE7C1-C44B-71CD-DD18-B4EDA977561B}"/>
          </ac:spMkLst>
        </pc:spChg>
        <pc:spChg chg="mod">
          <ac:chgData name="ゲスト ユーザー" userId="" providerId="Windows Live" clId="Web-{383604ED-84E1-43DF-B667-48B0170E916B}" dt="2023-08-08T10:42:31.387" v="31" actId="20577"/>
          <ac:spMkLst>
            <pc:docMk/>
            <pc:sldMk cId="3604945281" sldId="263"/>
            <ac:spMk id="5" creationId="{CAE4AA93-869F-9DB1-175A-91ACAD860ADD}"/>
          </ac:spMkLst>
        </pc:spChg>
        <pc:spChg chg="mod">
          <ac:chgData name="ゲスト ユーザー" userId="" providerId="Windows Live" clId="Web-{383604ED-84E1-43DF-B667-48B0170E916B}" dt="2023-08-08T10:42:34.512" v="32" actId="20577"/>
          <ac:spMkLst>
            <pc:docMk/>
            <pc:sldMk cId="3604945281" sldId="263"/>
            <ac:spMk id="6" creationId="{7870D02B-EBDB-0B3D-F634-23D0196C23EA}"/>
          </ac:spMkLst>
        </pc:spChg>
        <pc:spChg chg="mod">
          <ac:chgData name="ゲスト ユーザー" userId="" providerId="Windows Live" clId="Web-{383604ED-84E1-43DF-B667-48B0170E916B}" dt="2023-08-08T10:42:47.559" v="36" actId="20577"/>
          <ac:spMkLst>
            <pc:docMk/>
            <pc:sldMk cId="3604945281" sldId="263"/>
            <ac:spMk id="7" creationId="{13F1E7AF-DEE7-1BEE-FA58-5F16921A3BFB}"/>
          </ac:spMkLst>
        </pc:spChg>
        <pc:spChg chg="mod">
          <ac:chgData name="ゲスト ユーザー" userId="" providerId="Windows Live" clId="Web-{383604ED-84E1-43DF-B667-48B0170E916B}" dt="2023-08-08T10:42:53.122" v="38" actId="20577"/>
          <ac:spMkLst>
            <pc:docMk/>
            <pc:sldMk cId="3604945281" sldId="263"/>
            <ac:spMk id="8" creationId="{EC6E7EE6-869B-1910-35AB-E141BF989C36}"/>
          </ac:spMkLst>
        </pc:spChg>
        <pc:spChg chg="mod">
          <ac:chgData name="ゲスト ユーザー" userId="" providerId="Windows Live" clId="Web-{383604ED-84E1-43DF-B667-48B0170E916B}" dt="2023-08-08T10:42:56.512" v="39" actId="20577"/>
          <ac:spMkLst>
            <pc:docMk/>
            <pc:sldMk cId="3604945281" sldId="263"/>
            <ac:spMk id="9" creationId="{9DE1DC77-CB20-77F4-CCE2-2D4309DD204E}"/>
          </ac:spMkLst>
        </pc:spChg>
        <pc:spChg chg="mod">
          <ac:chgData name="ゲスト ユーザー" userId="" providerId="Windows Live" clId="Web-{383604ED-84E1-43DF-B667-48B0170E916B}" dt="2023-08-08T10:43:03.262" v="40" actId="20577"/>
          <ac:spMkLst>
            <pc:docMk/>
            <pc:sldMk cId="3604945281" sldId="263"/>
            <ac:spMk id="10" creationId="{86CB41E9-1FEA-D1EE-D335-112514D5B078}"/>
          </ac:spMkLst>
        </pc:spChg>
        <pc:spChg chg="mod">
          <ac:chgData name="ゲスト ユーザー" userId="" providerId="Windows Live" clId="Web-{383604ED-84E1-43DF-B667-48B0170E916B}" dt="2023-08-08T10:43:06.591" v="41" actId="20577"/>
          <ac:spMkLst>
            <pc:docMk/>
            <pc:sldMk cId="3604945281" sldId="263"/>
            <ac:spMk id="11" creationId="{EE7D99FB-96E3-174B-4A91-97D330040087}"/>
          </ac:spMkLst>
        </pc:spChg>
        <pc:spChg chg="del mod">
          <ac:chgData name="ゲスト ユーザー" userId="" providerId="Windows Live" clId="Web-{383604ED-84E1-43DF-B667-48B0170E916B}" dt="2023-08-08T10:43:12.388" v="44"/>
          <ac:spMkLst>
            <pc:docMk/>
            <pc:sldMk cId="3604945281" sldId="263"/>
            <ac:spMk id="12" creationId="{844F64A2-0860-7C02-0581-C7E30FDEFAC1}"/>
          </ac:spMkLst>
        </pc:spChg>
        <pc:spChg chg="del">
          <ac:chgData name="ゲスト ユーザー" userId="" providerId="Windows Live" clId="Web-{383604ED-84E1-43DF-B667-48B0170E916B}" dt="2023-08-08T10:43:10.669" v="42"/>
          <ac:spMkLst>
            <pc:docMk/>
            <pc:sldMk cId="3604945281" sldId="263"/>
            <ac:spMk id="13" creationId="{D15654F1-702E-1BC3-68D2-4360061F8A8E}"/>
          </ac:spMkLst>
        </pc:spChg>
        <pc:spChg chg="del mod">
          <ac:chgData name="ゲスト ユーザー" userId="" providerId="Windows Live" clId="Web-{383604ED-84E1-43DF-B667-48B0170E916B}" dt="2023-08-08T10:35:23.093" v="10"/>
          <ac:spMkLst>
            <pc:docMk/>
            <pc:sldMk cId="3604945281" sldId="263"/>
            <ac:spMk id="15" creationId="{A81FBFA9-AFCB-3F58-964E-BDD8866D941A}"/>
          </ac:spMkLst>
        </pc:spChg>
      </pc:sldChg>
      <pc:sldChg chg="modSp">
        <pc:chgData name="ゲスト ユーザー" userId="" providerId="Windows Live" clId="Web-{383604ED-84E1-43DF-B667-48B0170E916B}" dt="2023-08-08T10:22:40.493" v="4" actId="20577"/>
        <pc:sldMkLst>
          <pc:docMk/>
          <pc:sldMk cId="1326673080" sldId="265"/>
        </pc:sldMkLst>
        <pc:spChg chg="mod">
          <ac:chgData name="ゲスト ユーザー" userId="" providerId="Windows Live" clId="Web-{383604ED-84E1-43DF-B667-48B0170E916B}" dt="2023-08-08T10:22:40.493" v="4" actId="20577"/>
          <ac:spMkLst>
            <pc:docMk/>
            <pc:sldMk cId="1326673080" sldId="265"/>
            <ac:spMk id="4" creationId="{9E8DE7C1-C44B-71CD-DD18-B4EDA977561B}"/>
          </ac:spMkLst>
        </pc:spChg>
      </pc:sldChg>
      <pc:sldChg chg="modSp">
        <pc:chgData name="ゲスト ユーザー" userId="" providerId="Windows Live" clId="Web-{383604ED-84E1-43DF-B667-48B0170E916B}" dt="2023-08-08T10:42:28.808" v="30" actId="20577"/>
        <pc:sldMkLst>
          <pc:docMk/>
          <pc:sldMk cId="1357199980" sldId="266"/>
        </pc:sldMkLst>
        <pc:spChg chg="mod">
          <ac:chgData name="ゲスト ユーザー" userId="" providerId="Windows Live" clId="Web-{383604ED-84E1-43DF-B667-48B0170E916B}" dt="2023-08-08T10:22:34.618" v="2" actId="20577"/>
          <ac:spMkLst>
            <pc:docMk/>
            <pc:sldMk cId="1357199980" sldId="266"/>
            <ac:spMk id="4" creationId="{9E8DE7C1-C44B-71CD-DD18-B4EDA977561B}"/>
          </ac:spMkLst>
        </pc:spChg>
        <pc:spChg chg="mod">
          <ac:chgData name="ゲスト ユーザー" userId="" providerId="Windows Live" clId="Web-{383604ED-84E1-43DF-B667-48B0170E916B}" dt="2023-08-08T10:42:28.808" v="30" actId="20577"/>
          <ac:spMkLst>
            <pc:docMk/>
            <pc:sldMk cId="1357199980" sldId="266"/>
            <ac:spMk id="5" creationId="{CAE4AA93-869F-9DB1-175A-91ACAD860ADD}"/>
          </ac:spMkLst>
        </pc:spChg>
      </pc:sldChg>
      <pc:sldChg chg="modSp">
        <pc:chgData name="ゲスト ユーザー" userId="" providerId="Windows Live" clId="Web-{383604ED-84E1-43DF-B667-48B0170E916B}" dt="2023-08-08T10:45:22.376" v="51" actId="20577"/>
        <pc:sldMkLst>
          <pc:docMk/>
          <pc:sldMk cId="2322560222" sldId="298"/>
        </pc:sldMkLst>
        <pc:spChg chg="mod">
          <ac:chgData name="ゲスト ユーザー" userId="" providerId="Windows Live" clId="Web-{383604ED-84E1-43DF-B667-48B0170E916B}" dt="2023-08-08T10:45:22.376" v="51" actId="20577"/>
          <ac:spMkLst>
            <pc:docMk/>
            <pc:sldMk cId="2322560222" sldId="298"/>
            <ac:spMk id="5" creationId="{13016E9A-5762-D93E-A9EB-1A145C6087B1}"/>
          </ac:spMkLst>
        </pc:spChg>
      </pc:sldChg>
    </pc:docChg>
  </pc:docChgLst>
  <pc:docChgLst>
    <pc:chgData name="ゲスト ユーザー" providerId="Windows Live" clId="Web-{F6B1FFAE-2EA3-4F7F-9FB7-96DA4AA356B0}"/>
    <pc:docChg chg="addSld delSld modSld">
      <pc:chgData name="ゲスト ユーザー" userId="" providerId="Windows Live" clId="Web-{F6B1FFAE-2EA3-4F7F-9FB7-96DA4AA356B0}" dt="2023-07-19T23:35:12.813" v="18" actId="1076"/>
      <pc:docMkLst>
        <pc:docMk/>
      </pc:docMkLst>
      <pc:sldChg chg="addSp modSp">
        <pc:chgData name="ゲスト ユーザー" userId="" providerId="Windows Live" clId="Web-{F6B1FFAE-2EA3-4F7F-9FB7-96DA4AA356B0}" dt="2023-07-19T23:32:24.450" v="2" actId="14100"/>
        <pc:sldMkLst>
          <pc:docMk/>
          <pc:sldMk cId="3604945281" sldId="263"/>
        </pc:sldMkLst>
        <pc:spChg chg="add mod">
          <ac:chgData name="ゲスト ユーザー" userId="" providerId="Windows Live" clId="Web-{F6B1FFAE-2EA3-4F7F-9FB7-96DA4AA356B0}" dt="2023-07-19T23:32:24.450" v="2" actId="14100"/>
          <ac:spMkLst>
            <pc:docMk/>
            <pc:sldMk cId="3604945281" sldId="263"/>
            <ac:spMk id="14" creationId="{7BE7D069-9D44-B46D-7CAD-D2E6B9EDF887}"/>
          </ac:spMkLst>
        </pc:spChg>
      </pc:sldChg>
      <pc:sldChg chg="addSp modSp">
        <pc:chgData name="ゲスト ユーザー" userId="" providerId="Windows Live" clId="Web-{F6B1FFAE-2EA3-4F7F-9FB7-96DA4AA356B0}" dt="2023-07-19T23:33:49.843" v="10" actId="1076"/>
        <pc:sldMkLst>
          <pc:docMk/>
          <pc:sldMk cId="2695951937" sldId="264"/>
        </pc:sldMkLst>
        <pc:spChg chg="add mod">
          <ac:chgData name="ゲスト ユーザー" userId="" providerId="Windows Live" clId="Web-{F6B1FFAE-2EA3-4F7F-9FB7-96DA4AA356B0}" dt="2023-07-19T23:33:49.843" v="10" actId="1076"/>
          <ac:spMkLst>
            <pc:docMk/>
            <pc:sldMk cId="2695951937" sldId="264"/>
            <ac:spMk id="12" creationId="{966C570D-1458-EB1B-4F28-3925C7E1B1A1}"/>
          </ac:spMkLst>
        </pc:spChg>
      </pc:sldChg>
      <pc:sldChg chg="addSp modSp">
        <pc:chgData name="ゲスト ユーザー" userId="" providerId="Windows Live" clId="Web-{F6B1FFAE-2EA3-4F7F-9FB7-96DA4AA356B0}" dt="2023-07-19T23:34:28.953" v="14" actId="1076"/>
        <pc:sldMkLst>
          <pc:docMk/>
          <pc:sldMk cId="1326673080" sldId="265"/>
        </pc:sldMkLst>
        <pc:spChg chg="add mod">
          <ac:chgData name="ゲスト ユーザー" userId="" providerId="Windows Live" clId="Web-{F6B1FFAE-2EA3-4F7F-9FB7-96DA4AA356B0}" dt="2023-07-19T23:34:28.953" v="14" actId="1076"/>
          <ac:spMkLst>
            <pc:docMk/>
            <pc:sldMk cId="1326673080" sldId="265"/>
            <ac:spMk id="13" creationId="{6CA11DCC-2F89-3ED6-1419-290B53C22045}"/>
          </ac:spMkLst>
        </pc:spChg>
      </pc:sldChg>
      <pc:sldChg chg="addSp modSp">
        <pc:chgData name="ゲスト ユーザー" userId="" providerId="Windows Live" clId="Web-{F6B1FFAE-2EA3-4F7F-9FB7-96DA4AA356B0}" dt="2023-07-19T23:35:12.813" v="18" actId="1076"/>
        <pc:sldMkLst>
          <pc:docMk/>
          <pc:sldMk cId="1357199980" sldId="266"/>
        </pc:sldMkLst>
        <pc:spChg chg="add mod">
          <ac:chgData name="ゲスト ユーザー" userId="" providerId="Windows Live" clId="Web-{F6B1FFAE-2EA3-4F7F-9FB7-96DA4AA356B0}" dt="2023-07-19T23:35:12.813" v="18" actId="1076"/>
          <ac:spMkLst>
            <pc:docMk/>
            <pc:sldMk cId="1357199980" sldId="266"/>
            <ac:spMk id="12" creationId="{59C2A0D2-7C02-3832-5847-C0F5609A79A4}"/>
          </ac:spMkLst>
        </pc:spChg>
      </pc:sldChg>
      <pc:sldChg chg="add del replId">
        <pc:chgData name="ゲスト ユーザー" userId="" providerId="Windows Live" clId="Web-{F6B1FFAE-2EA3-4F7F-9FB7-96DA4AA356B0}" dt="2023-07-19T23:32:53.435" v="4"/>
        <pc:sldMkLst>
          <pc:docMk/>
          <pc:sldMk cId="1629924960" sldId="270"/>
        </pc:sldMkLst>
      </pc:sldChg>
      <pc:sldChg chg="add del replId">
        <pc:chgData name="ゲスト ユーザー" userId="" providerId="Windows Live" clId="Web-{F6B1FFAE-2EA3-4F7F-9FB7-96DA4AA356B0}" dt="2023-07-19T23:33:11.592" v="6"/>
        <pc:sldMkLst>
          <pc:docMk/>
          <pc:sldMk cId="2786432959" sldId="270"/>
        </pc:sldMkLst>
      </pc:sldChg>
    </pc:docChg>
  </pc:docChgLst>
  <pc:docChgLst>
    <pc:chgData name="UREKA A.MORIYAMA" userId="11b73b949d6476cb" providerId="Windows Live" clId="Web-{6A11ACBC-AA87-4E32-B407-C6CE5C77E6FE}"/>
    <pc:docChg chg="modSld">
      <pc:chgData name="UREKA A.MORIYAMA" userId="11b73b949d6476cb" providerId="Windows Live" clId="Web-{6A11ACBC-AA87-4E32-B407-C6CE5C77E6FE}" dt="2023-09-12T03:49:12.715" v="2" actId="20577"/>
      <pc:docMkLst>
        <pc:docMk/>
      </pc:docMkLst>
      <pc:sldChg chg="modSp">
        <pc:chgData name="UREKA A.MORIYAMA" userId="11b73b949d6476cb" providerId="Windows Live" clId="Web-{6A11ACBC-AA87-4E32-B407-C6CE5C77E6FE}" dt="2023-09-12T03:49:12.715" v="2" actId="20577"/>
        <pc:sldMkLst>
          <pc:docMk/>
          <pc:sldMk cId="4086555032" sldId="305"/>
        </pc:sldMkLst>
        <pc:spChg chg="mod">
          <ac:chgData name="UREKA A.MORIYAMA" userId="11b73b949d6476cb" providerId="Windows Live" clId="Web-{6A11ACBC-AA87-4E32-B407-C6CE5C77E6FE}" dt="2023-09-12T03:49:12.715" v="2" actId="20577"/>
          <ac:spMkLst>
            <pc:docMk/>
            <pc:sldMk cId="4086555032" sldId="305"/>
            <ac:spMk id="3" creationId="{2775D61D-786E-C067-9709-0663F455C7F3}"/>
          </ac:spMkLst>
        </pc:spChg>
      </pc:sldChg>
    </pc:docChg>
  </pc:docChgLst>
  <pc:docChgLst>
    <pc:chgData name="UREKA A.MORIYAMA" userId="11b73b949d6476cb" providerId="Windows Live" clId="Web-{5BB3DB87-BD38-4B3B-803B-E48AD8709860}"/>
    <pc:docChg chg="modSld">
      <pc:chgData name="UREKA A.MORIYAMA" userId="11b73b949d6476cb" providerId="Windows Live" clId="Web-{5BB3DB87-BD38-4B3B-803B-E48AD8709860}" dt="2023-08-03T06:42:47.297" v="0" actId="1076"/>
      <pc:docMkLst>
        <pc:docMk/>
      </pc:docMkLst>
      <pc:sldChg chg="modSp">
        <pc:chgData name="UREKA A.MORIYAMA" userId="11b73b949d6476cb" providerId="Windows Live" clId="Web-{5BB3DB87-BD38-4B3B-803B-E48AD8709860}" dt="2023-08-03T06:42:47.297" v="0" actId="1076"/>
        <pc:sldMkLst>
          <pc:docMk/>
          <pc:sldMk cId="2356473189" sldId="284"/>
        </pc:sldMkLst>
        <pc:spChg chg="mod">
          <ac:chgData name="UREKA A.MORIYAMA" userId="11b73b949d6476cb" providerId="Windows Live" clId="Web-{5BB3DB87-BD38-4B3B-803B-E48AD8709860}" dt="2023-08-03T06:42:47.297" v="0" actId="1076"/>
          <ac:spMkLst>
            <pc:docMk/>
            <pc:sldMk cId="2356473189" sldId="284"/>
            <ac:spMk id="9" creationId="{31F20117-D2A3-3297-6633-9B405A12F188}"/>
          </ac:spMkLst>
        </pc:spChg>
      </pc:sldChg>
    </pc:docChg>
  </pc:docChgLst>
  <pc:docChgLst>
    <pc:chgData name="A.MORIYAMA UREKA" userId="11b73b949d6476cb" providerId="LiveId" clId="{EDD3AFC1-5E1F-774D-82FF-6D4C3622249B}"/>
    <pc:docChg chg="undo redo custSel addSld delSld modSld sldOrd modMainMaster">
      <pc:chgData name="A.MORIYAMA UREKA" userId="11b73b949d6476cb" providerId="LiveId" clId="{EDD3AFC1-5E1F-774D-82FF-6D4C3622249B}" dt="2023-08-08T10:47:25.625" v="4705" actId="20577"/>
      <pc:docMkLst>
        <pc:docMk/>
      </pc:docMkLst>
      <pc:sldChg chg="del">
        <pc:chgData name="A.MORIYAMA UREKA" userId="11b73b949d6476cb" providerId="LiveId" clId="{EDD3AFC1-5E1F-774D-82FF-6D4C3622249B}" dt="2023-08-07T07:17:52.028" v="23" actId="2696"/>
        <pc:sldMkLst>
          <pc:docMk/>
          <pc:sldMk cId="1178199115" sldId="260"/>
        </pc:sldMkLst>
      </pc:sldChg>
      <pc:sldChg chg="del">
        <pc:chgData name="A.MORIYAMA UREKA" userId="11b73b949d6476cb" providerId="LiveId" clId="{EDD3AFC1-5E1F-774D-82FF-6D4C3622249B}" dt="2023-08-07T07:17:53.491" v="24" actId="2696"/>
        <pc:sldMkLst>
          <pc:docMk/>
          <pc:sldMk cId="1711844975" sldId="261"/>
        </pc:sldMkLst>
      </pc:sldChg>
      <pc:sldChg chg="addSp delSp modSp del mod modClrScheme chgLayout">
        <pc:chgData name="A.MORIYAMA UREKA" userId="11b73b949d6476cb" providerId="LiveId" clId="{EDD3AFC1-5E1F-774D-82FF-6D4C3622249B}" dt="2023-08-07T09:50:29.966" v="1041" actId="2696"/>
        <pc:sldMkLst>
          <pc:docMk/>
          <pc:sldMk cId="3160599867" sldId="262"/>
        </pc:sldMkLst>
        <pc:spChg chg="mod ord">
          <ac:chgData name="A.MORIYAMA UREKA" userId="11b73b949d6476cb" providerId="LiveId" clId="{EDD3AFC1-5E1F-774D-82FF-6D4C3622249B}" dt="2023-08-07T09:37:04.992" v="1023" actId="6264"/>
          <ac:spMkLst>
            <pc:docMk/>
            <pc:sldMk cId="3160599867" sldId="262"/>
            <ac:spMk id="2" creationId="{D1EF7EBB-F939-EB60-26E6-F0975129AACE}"/>
          </ac:spMkLst>
        </pc:spChg>
        <pc:spChg chg="add del mod ord">
          <ac:chgData name="A.MORIYAMA UREKA" userId="11b73b949d6476cb" providerId="LiveId" clId="{EDD3AFC1-5E1F-774D-82FF-6D4C3622249B}" dt="2023-08-07T09:37:04.992" v="1023" actId="6264"/>
          <ac:spMkLst>
            <pc:docMk/>
            <pc:sldMk cId="3160599867" sldId="262"/>
            <ac:spMk id="3" creationId="{0AF2C466-566B-2CC5-60B0-587005FACEA1}"/>
          </ac:spMkLst>
        </pc:spChg>
        <pc:spChg chg="add del mod">
          <ac:chgData name="A.MORIYAMA UREKA" userId="11b73b949d6476cb" providerId="LiveId" clId="{EDD3AFC1-5E1F-774D-82FF-6D4C3622249B}" dt="2023-08-07T08:59:05.499" v="782" actId="6264"/>
          <ac:spMkLst>
            <pc:docMk/>
            <pc:sldMk cId="3160599867" sldId="262"/>
            <ac:spMk id="3" creationId="{15F2278B-C916-2B12-6A5F-B68E74FEA677}"/>
          </ac:spMkLst>
        </pc:spChg>
        <pc:spChg chg="add del mod ord">
          <ac:chgData name="A.MORIYAMA UREKA" userId="11b73b949d6476cb" providerId="LiveId" clId="{EDD3AFC1-5E1F-774D-82FF-6D4C3622249B}" dt="2023-08-07T08:28:25.167" v="449" actId="700"/>
          <ac:spMkLst>
            <pc:docMk/>
            <pc:sldMk cId="3160599867" sldId="262"/>
            <ac:spMk id="3" creationId="{4E18DFB2-872B-B01A-188D-2F351CE28605}"/>
          </ac:spMkLst>
        </pc:spChg>
        <pc:spChg chg="add del mod ord">
          <ac:chgData name="A.MORIYAMA UREKA" userId="11b73b949d6476cb" providerId="LiveId" clId="{EDD3AFC1-5E1F-774D-82FF-6D4C3622249B}" dt="2023-08-07T08:42:22.212" v="673" actId="700"/>
          <ac:spMkLst>
            <pc:docMk/>
            <pc:sldMk cId="3160599867" sldId="262"/>
            <ac:spMk id="3" creationId="{4E38BC2D-4418-D3AA-A4A8-65288C3F9D3A}"/>
          </ac:spMkLst>
        </pc:spChg>
        <pc:spChg chg="del">
          <ac:chgData name="A.MORIYAMA UREKA" userId="11b73b949d6476cb" providerId="LiveId" clId="{EDD3AFC1-5E1F-774D-82FF-6D4C3622249B}" dt="2023-08-07T07:32:14.247" v="117" actId="700"/>
          <ac:spMkLst>
            <pc:docMk/>
            <pc:sldMk cId="3160599867" sldId="262"/>
            <ac:spMk id="3" creationId="{5B134AAE-3855-1F5C-C1AB-1F4D86C8C0B5}"/>
          </ac:spMkLst>
        </pc:spChg>
        <pc:spChg chg="add del mod ord">
          <ac:chgData name="A.MORIYAMA UREKA" userId="11b73b949d6476cb" providerId="LiveId" clId="{EDD3AFC1-5E1F-774D-82FF-6D4C3622249B}" dt="2023-08-07T09:17:12.230" v="904" actId="6264"/>
          <ac:spMkLst>
            <pc:docMk/>
            <pc:sldMk cId="3160599867" sldId="262"/>
            <ac:spMk id="3" creationId="{665DCA8A-3527-6E40-9EBF-88E7B24DA76F}"/>
          </ac:spMkLst>
        </pc:spChg>
        <pc:spChg chg="add del mod ord">
          <ac:chgData name="A.MORIYAMA UREKA" userId="11b73b949d6476cb" providerId="LiveId" clId="{EDD3AFC1-5E1F-774D-82FF-6D4C3622249B}" dt="2023-08-07T09:20:33.057" v="915" actId="6264"/>
          <ac:spMkLst>
            <pc:docMk/>
            <pc:sldMk cId="3160599867" sldId="262"/>
            <ac:spMk id="3" creationId="{848D75E1-FCF2-6781-1429-9215B0F5B683}"/>
          </ac:spMkLst>
        </pc:spChg>
        <pc:spChg chg="add del mod">
          <ac:chgData name="A.MORIYAMA UREKA" userId="11b73b949d6476cb" providerId="LiveId" clId="{EDD3AFC1-5E1F-774D-82FF-6D4C3622249B}" dt="2023-08-07T08:46:51.735" v="676" actId="6264"/>
          <ac:spMkLst>
            <pc:docMk/>
            <pc:sldMk cId="3160599867" sldId="262"/>
            <ac:spMk id="3" creationId="{D1BB2C52-0250-6A1C-F272-455680946FD0}"/>
          </ac:spMkLst>
        </pc:spChg>
        <pc:spChg chg="add del mod ord">
          <ac:chgData name="A.MORIYAMA UREKA" userId="11b73b949d6476cb" providerId="LiveId" clId="{EDD3AFC1-5E1F-774D-82FF-6D4C3622249B}" dt="2023-08-07T09:17:12.230" v="904" actId="6264"/>
          <ac:spMkLst>
            <pc:docMk/>
            <pc:sldMk cId="3160599867" sldId="262"/>
            <ac:spMk id="4" creationId="{1E2CAD84-5BCE-1925-E671-D66B28C7FBD2}"/>
          </ac:spMkLst>
        </pc:spChg>
        <pc:spChg chg="add del mod ord">
          <ac:chgData name="A.MORIYAMA UREKA" userId="11b73b949d6476cb" providerId="LiveId" clId="{EDD3AFC1-5E1F-774D-82FF-6D4C3622249B}" dt="2023-08-07T09:00:28.398" v="784" actId="700"/>
          <ac:spMkLst>
            <pc:docMk/>
            <pc:sldMk cId="3160599867" sldId="262"/>
            <ac:spMk id="4" creationId="{25C44FEF-C37E-14B6-526D-4D1AAA92DDA7}"/>
          </ac:spMkLst>
        </pc:spChg>
        <pc:spChg chg="add del mod ord">
          <ac:chgData name="A.MORIYAMA UREKA" userId="11b73b949d6476cb" providerId="LiveId" clId="{EDD3AFC1-5E1F-774D-82FF-6D4C3622249B}" dt="2023-08-07T08:28:25.167" v="449" actId="700"/>
          <ac:spMkLst>
            <pc:docMk/>
            <pc:sldMk cId="3160599867" sldId="262"/>
            <ac:spMk id="4" creationId="{56DF7B95-8DF9-F285-A2E2-3CBC739FE76C}"/>
          </ac:spMkLst>
        </pc:spChg>
        <pc:spChg chg="add del mod ord">
          <ac:chgData name="A.MORIYAMA UREKA" userId="11b73b949d6476cb" providerId="LiveId" clId="{EDD3AFC1-5E1F-774D-82FF-6D4C3622249B}" dt="2023-08-07T08:55:53.615" v="743" actId="6264"/>
          <ac:spMkLst>
            <pc:docMk/>
            <pc:sldMk cId="3160599867" sldId="262"/>
            <ac:spMk id="4" creationId="{601022A4-3BBD-BA7C-9EA2-E7327D6F7A0D}"/>
          </ac:spMkLst>
        </pc:spChg>
        <pc:spChg chg="add del mod ord">
          <ac:chgData name="A.MORIYAMA UREKA" userId="11b73b949d6476cb" providerId="LiveId" clId="{EDD3AFC1-5E1F-774D-82FF-6D4C3622249B}" dt="2023-08-07T09:37:04.992" v="1023" actId="6264"/>
          <ac:spMkLst>
            <pc:docMk/>
            <pc:sldMk cId="3160599867" sldId="262"/>
            <ac:spMk id="4" creationId="{74EBBF78-969B-3E3D-53EE-EB076E892E88}"/>
          </ac:spMkLst>
        </pc:spChg>
        <pc:spChg chg="add del mod ord">
          <ac:chgData name="A.MORIYAMA UREKA" userId="11b73b949d6476cb" providerId="LiveId" clId="{EDD3AFC1-5E1F-774D-82FF-6D4C3622249B}" dt="2023-08-07T09:20:33.057" v="915" actId="6264"/>
          <ac:spMkLst>
            <pc:docMk/>
            <pc:sldMk cId="3160599867" sldId="262"/>
            <ac:spMk id="4" creationId="{9E1ACC19-C8F1-CB22-1856-FA656215F756}"/>
          </ac:spMkLst>
        </pc:spChg>
        <pc:spChg chg="del">
          <ac:chgData name="A.MORIYAMA UREKA" userId="11b73b949d6476cb" providerId="LiveId" clId="{EDD3AFC1-5E1F-774D-82FF-6D4C3622249B}" dt="2023-08-07T07:32:14.247" v="117" actId="700"/>
          <ac:spMkLst>
            <pc:docMk/>
            <pc:sldMk cId="3160599867" sldId="262"/>
            <ac:spMk id="4" creationId="{9E8DE7C1-C44B-71CD-DD18-B4EDA977561B}"/>
          </ac:spMkLst>
        </pc:spChg>
        <pc:spChg chg="add del mod ord">
          <ac:chgData name="A.MORIYAMA UREKA" userId="11b73b949d6476cb" providerId="LiveId" clId="{EDD3AFC1-5E1F-774D-82FF-6D4C3622249B}" dt="2023-08-07T08:42:22.212" v="673" actId="700"/>
          <ac:spMkLst>
            <pc:docMk/>
            <pc:sldMk cId="3160599867" sldId="262"/>
            <ac:spMk id="4" creationId="{ACAD52A9-B0D2-2091-2323-20723B66E6A7}"/>
          </ac:spMkLst>
        </pc:spChg>
        <pc:spChg chg="add del mod ord">
          <ac:chgData name="A.MORIYAMA UREKA" userId="11b73b949d6476cb" providerId="LiveId" clId="{EDD3AFC1-5E1F-774D-82FF-6D4C3622249B}" dt="2023-08-07T09:00:28.398" v="784" actId="700"/>
          <ac:spMkLst>
            <pc:docMk/>
            <pc:sldMk cId="3160599867" sldId="262"/>
            <ac:spMk id="5" creationId="{0331BCCE-E847-1658-8482-CD20E6DEA0B1}"/>
          </ac:spMkLst>
        </pc:spChg>
        <pc:spChg chg="add del mod ord">
          <ac:chgData name="A.MORIYAMA UREKA" userId="11b73b949d6476cb" providerId="LiveId" clId="{EDD3AFC1-5E1F-774D-82FF-6D4C3622249B}" dt="2023-08-07T08:28:25.167" v="449" actId="700"/>
          <ac:spMkLst>
            <pc:docMk/>
            <pc:sldMk cId="3160599867" sldId="262"/>
            <ac:spMk id="5" creationId="{08011425-04BB-BB29-6E0D-26479FA47BF7}"/>
          </ac:spMkLst>
        </pc:spChg>
        <pc:spChg chg="add del mod ord">
          <ac:chgData name="A.MORIYAMA UREKA" userId="11b73b949d6476cb" providerId="LiveId" clId="{EDD3AFC1-5E1F-774D-82FF-6D4C3622249B}" dt="2023-08-07T09:37:04.992" v="1023" actId="6264"/>
          <ac:spMkLst>
            <pc:docMk/>
            <pc:sldMk cId="3160599867" sldId="262"/>
            <ac:spMk id="5" creationId="{1A187A94-D74F-9B1E-301B-7560F29E8368}"/>
          </ac:spMkLst>
        </pc:spChg>
        <pc:spChg chg="add del mod ord">
          <ac:chgData name="A.MORIYAMA UREKA" userId="11b73b949d6476cb" providerId="LiveId" clId="{EDD3AFC1-5E1F-774D-82FF-6D4C3622249B}" dt="2023-08-07T08:42:22.212" v="673" actId="700"/>
          <ac:spMkLst>
            <pc:docMk/>
            <pc:sldMk cId="3160599867" sldId="262"/>
            <ac:spMk id="5" creationId="{3722CBD5-A37D-A1EC-6009-1B8371623C5D}"/>
          </ac:spMkLst>
        </pc:spChg>
        <pc:spChg chg="add del mod ord">
          <ac:chgData name="A.MORIYAMA UREKA" userId="11b73b949d6476cb" providerId="LiveId" clId="{EDD3AFC1-5E1F-774D-82FF-6D4C3622249B}" dt="2023-08-07T09:17:12.230" v="904" actId="6264"/>
          <ac:spMkLst>
            <pc:docMk/>
            <pc:sldMk cId="3160599867" sldId="262"/>
            <ac:spMk id="5" creationId="{50E99EF6-1952-D127-F838-D4E5FF837EFF}"/>
          </ac:spMkLst>
        </pc:spChg>
        <pc:spChg chg="add del mod ord">
          <ac:chgData name="A.MORIYAMA UREKA" userId="11b73b949d6476cb" providerId="LiveId" clId="{EDD3AFC1-5E1F-774D-82FF-6D4C3622249B}" dt="2023-08-07T08:55:53.615" v="743" actId="6264"/>
          <ac:spMkLst>
            <pc:docMk/>
            <pc:sldMk cId="3160599867" sldId="262"/>
            <ac:spMk id="5" creationId="{98CDE67A-5D71-B880-2867-D3E21F4EAF73}"/>
          </ac:spMkLst>
        </pc:spChg>
        <pc:spChg chg="del">
          <ac:chgData name="A.MORIYAMA UREKA" userId="11b73b949d6476cb" providerId="LiveId" clId="{EDD3AFC1-5E1F-774D-82FF-6D4C3622249B}" dt="2023-08-07T07:32:14.247" v="117" actId="700"/>
          <ac:spMkLst>
            <pc:docMk/>
            <pc:sldMk cId="3160599867" sldId="262"/>
            <ac:spMk id="5" creationId="{CAE4AA93-869F-9DB1-175A-91ACAD860ADD}"/>
          </ac:spMkLst>
        </pc:spChg>
        <pc:spChg chg="add del mod ord">
          <ac:chgData name="A.MORIYAMA UREKA" userId="11b73b949d6476cb" providerId="LiveId" clId="{EDD3AFC1-5E1F-774D-82FF-6D4C3622249B}" dt="2023-08-07T09:20:33.057" v="915" actId="6264"/>
          <ac:spMkLst>
            <pc:docMk/>
            <pc:sldMk cId="3160599867" sldId="262"/>
            <ac:spMk id="5" creationId="{F1D53EE1-08D7-65BA-1478-C5E5CAC5B44C}"/>
          </ac:spMkLst>
        </pc:spChg>
        <pc:spChg chg="add del mod ord">
          <ac:chgData name="A.MORIYAMA UREKA" userId="11b73b949d6476cb" providerId="LiveId" clId="{EDD3AFC1-5E1F-774D-82FF-6D4C3622249B}" dt="2023-08-07T08:42:22.212" v="673" actId="700"/>
          <ac:spMkLst>
            <pc:docMk/>
            <pc:sldMk cId="3160599867" sldId="262"/>
            <ac:spMk id="6" creationId="{60D6F6F0-50AD-FBD5-A232-ABCBBF084AED}"/>
          </ac:spMkLst>
        </pc:spChg>
        <pc:spChg chg="del">
          <ac:chgData name="A.MORIYAMA UREKA" userId="11b73b949d6476cb" providerId="LiveId" clId="{EDD3AFC1-5E1F-774D-82FF-6D4C3622249B}" dt="2023-08-07T07:32:14.247" v="117" actId="700"/>
          <ac:spMkLst>
            <pc:docMk/>
            <pc:sldMk cId="3160599867" sldId="262"/>
            <ac:spMk id="6" creationId="{7870D02B-EBDB-0B3D-F634-23D0196C23EA}"/>
          </ac:spMkLst>
        </pc:spChg>
        <pc:spChg chg="add del mod ord">
          <ac:chgData name="A.MORIYAMA UREKA" userId="11b73b949d6476cb" providerId="LiveId" clId="{EDD3AFC1-5E1F-774D-82FF-6D4C3622249B}" dt="2023-08-07T09:17:12.230" v="904" actId="6264"/>
          <ac:spMkLst>
            <pc:docMk/>
            <pc:sldMk cId="3160599867" sldId="262"/>
            <ac:spMk id="6" creationId="{8803B456-7A8C-61B8-EC77-2DDB0DF3C7AB}"/>
          </ac:spMkLst>
        </pc:spChg>
        <pc:spChg chg="add del mod ord">
          <ac:chgData name="A.MORIYAMA UREKA" userId="11b73b949d6476cb" providerId="LiveId" clId="{EDD3AFC1-5E1F-774D-82FF-6D4C3622249B}" dt="2023-08-07T09:20:33.057" v="915" actId="6264"/>
          <ac:spMkLst>
            <pc:docMk/>
            <pc:sldMk cId="3160599867" sldId="262"/>
            <ac:spMk id="6" creationId="{9AF332B2-3931-EF07-BB73-A0DC3731D97D}"/>
          </ac:spMkLst>
        </pc:spChg>
        <pc:spChg chg="add del mod ord">
          <ac:chgData name="A.MORIYAMA UREKA" userId="11b73b949d6476cb" providerId="LiveId" clId="{EDD3AFC1-5E1F-774D-82FF-6D4C3622249B}" dt="2023-08-07T08:55:53.615" v="743" actId="6264"/>
          <ac:spMkLst>
            <pc:docMk/>
            <pc:sldMk cId="3160599867" sldId="262"/>
            <ac:spMk id="6" creationId="{9BB857B1-871A-72E1-054A-A2DAA2F7C8D7}"/>
          </ac:spMkLst>
        </pc:spChg>
        <pc:spChg chg="add del mod ord">
          <ac:chgData name="A.MORIYAMA UREKA" userId="11b73b949d6476cb" providerId="LiveId" clId="{EDD3AFC1-5E1F-774D-82FF-6D4C3622249B}" dt="2023-08-07T09:37:04.992" v="1023" actId="6264"/>
          <ac:spMkLst>
            <pc:docMk/>
            <pc:sldMk cId="3160599867" sldId="262"/>
            <ac:spMk id="6" creationId="{AA75099D-F59F-AE46-ACF3-BE274845002F}"/>
          </ac:spMkLst>
        </pc:spChg>
        <pc:spChg chg="add del mod ord">
          <ac:chgData name="A.MORIYAMA UREKA" userId="11b73b949d6476cb" providerId="LiveId" clId="{EDD3AFC1-5E1F-774D-82FF-6D4C3622249B}" dt="2023-08-07T09:00:28.398" v="784" actId="700"/>
          <ac:spMkLst>
            <pc:docMk/>
            <pc:sldMk cId="3160599867" sldId="262"/>
            <ac:spMk id="6" creationId="{B1B4DF44-14D9-7886-211A-72D87BAB673C}"/>
          </ac:spMkLst>
        </pc:spChg>
        <pc:spChg chg="add del mod ord">
          <ac:chgData name="A.MORIYAMA UREKA" userId="11b73b949d6476cb" providerId="LiveId" clId="{EDD3AFC1-5E1F-774D-82FF-6D4C3622249B}" dt="2023-08-07T08:28:25.167" v="449" actId="700"/>
          <ac:spMkLst>
            <pc:docMk/>
            <pc:sldMk cId="3160599867" sldId="262"/>
            <ac:spMk id="6" creationId="{E0547DAE-5D90-B90D-299E-0E582232354B}"/>
          </ac:spMkLst>
        </pc:spChg>
        <pc:spChg chg="add del mod ord">
          <ac:chgData name="A.MORIYAMA UREKA" userId="11b73b949d6476cb" providerId="LiveId" clId="{EDD3AFC1-5E1F-774D-82FF-6D4C3622249B}" dt="2023-08-07T08:55:53.615" v="743" actId="6264"/>
          <ac:spMkLst>
            <pc:docMk/>
            <pc:sldMk cId="3160599867" sldId="262"/>
            <ac:spMk id="7" creationId="{043E39B9-EBE4-D45D-4BA5-F784E49DF751}"/>
          </ac:spMkLst>
        </pc:spChg>
        <pc:spChg chg="del">
          <ac:chgData name="A.MORIYAMA UREKA" userId="11b73b949d6476cb" providerId="LiveId" clId="{EDD3AFC1-5E1F-774D-82FF-6D4C3622249B}" dt="2023-08-07T07:32:14.247" v="117" actId="700"/>
          <ac:spMkLst>
            <pc:docMk/>
            <pc:sldMk cId="3160599867" sldId="262"/>
            <ac:spMk id="7" creationId="{13F1E7AF-DEE7-1BEE-FA58-5F16921A3BFB}"/>
          </ac:spMkLst>
        </pc:spChg>
        <pc:spChg chg="add del mod ord">
          <ac:chgData name="A.MORIYAMA UREKA" userId="11b73b949d6476cb" providerId="LiveId" clId="{EDD3AFC1-5E1F-774D-82FF-6D4C3622249B}" dt="2023-08-07T09:20:33.057" v="915" actId="6264"/>
          <ac:spMkLst>
            <pc:docMk/>
            <pc:sldMk cId="3160599867" sldId="262"/>
            <ac:spMk id="7" creationId="{37887810-D25D-BA37-7EBB-B74C43F7BD3C}"/>
          </ac:spMkLst>
        </pc:spChg>
        <pc:spChg chg="add del mod ord">
          <ac:chgData name="A.MORIYAMA UREKA" userId="11b73b949d6476cb" providerId="LiveId" clId="{EDD3AFC1-5E1F-774D-82FF-6D4C3622249B}" dt="2023-08-07T08:42:22.212" v="673" actId="700"/>
          <ac:spMkLst>
            <pc:docMk/>
            <pc:sldMk cId="3160599867" sldId="262"/>
            <ac:spMk id="7" creationId="{807995D1-0D7E-733D-BAFF-0B2736D57831}"/>
          </ac:spMkLst>
        </pc:spChg>
        <pc:spChg chg="add del mod ord">
          <ac:chgData name="A.MORIYAMA UREKA" userId="11b73b949d6476cb" providerId="LiveId" clId="{EDD3AFC1-5E1F-774D-82FF-6D4C3622249B}" dt="2023-08-07T09:00:28.398" v="784" actId="700"/>
          <ac:spMkLst>
            <pc:docMk/>
            <pc:sldMk cId="3160599867" sldId="262"/>
            <ac:spMk id="7" creationId="{91534320-FA05-F033-53E8-FF8D3457A6B2}"/>
          </ac:spMkLst>
        </pc:spChg>
        <pc:spChg chg="add del mod ord">
          <ac:chgData name="A.MORIYAMA UREKA" userId="11b73b949d6476cb" providerId="LiveId" clId="{EDD3AFC1-5E1F-774D-82FF-6D4C3622249B}" dt="2023-08-07T09:17:12.230" v="904" actId="6264"/>
          <ac:spMkLst>
            <pc:docMk/>
            <pc:sldMk cId="3160599867" sldId="262"/>
            <ac:spMk id="7" creationId="{C5E286A1-47F3-0623-2FFA-883995B6116F}"/>
          </ac:spMkLst>
        </pc:spChg>
        <pc:spChg chg="add del mod ord">
          <ac:chgData name="A.MORIYAMA UREKA" userId="11b73b949d6476cb" providerId="LiveId" clId="{EDD3AFC1-5E1F-774D-82FF-6D4C3622249B}" dt="2023-08-07T09:37:04.992" v="1023" actId="6264"/>
          <ac:spMkLst>
            <pc:docMk/>
            <pc:sldMk cId="3160599867" sldId="262"/>
            <ac:spMk id="7" creationId="{D8FBDE2F-D337-B05A-6567-78EAF5D75F52}"/>
          </ac:spMkLst>
        </pc:spChg>
        <pc:spChg chg="add del mod ord">
          <ac:chgData name="A.MORIYAMA UREKA" userId="11b73b949d6476cb" providerId="LiveId" clId="{EDD3AFC1-5E1F-774D-82FF-6D4C3622249B}" dt="2023-08-07T08:28:25.167" v="449" actId="700"/>
          <ac:spMkLst>
            <pc:docMk/>
            <pc:sldMk cId="3160599867" sldId="262"/>
            <ac:spMk id="7" creationId="{F2D0C25C-2767-A240-5FB7-886FBBDEE07D}"/>
          </ac:spMkLst>
        </pc:spChg>
        <pc:spChg chg="add del mod ord">
          <ac:chgData name="A.MORIYAMA UREKA" userId="11b73b949d6476cb" providerId="LiveId" clId="{EDD3AFC1-5E1F-774D-82FF-6D4C3622249B}" dt="2023-08-07T08:55:53.615" v="743" actId="6264"/>
          <ac:spMkLst>
            <pc:docMk/>
            <pc:sldMk cId="3160599867" sldId="262"/>
            <ac:spMk id="8" creationId="{1194875F-9EF9-611A-6703-5975ABD582D9}"/>
          </ac:spMkLst>
        </pc:spChg>
        <pc:spChg chg="add del mod ord">
          <ac:chgData name="A.MORIYAMA UREKA" userId="11b73b949d6476cb" providerId="LiveId" clId="{EDD3AFC1-5E1F-774D-82FF-6D4C3622249B}" dt="2023-08-07T09:17:12.230" v="904" actId="6264"/>
          <ac:spMkLst>
            <pc:docMk/>
            <pc:sldMk cId="3160599867" sldId="262"/>
            <ac:spMk id="8" creationId="{2476E7AE-55F7-DE75-BEB4-F39DF9C9CC59}"/>
          </ac:spMkLst>
        </pc:spChg>
        <pc:spChg chg="add del mod ord">
          <ac:chgData name="A.MORIYAMA UREKA" userId="11b73b949d6476cb" providerId="LiveId" clId="{EDD3AFC1-5E1F-774D-82FF-6D4C3622249B}" dt="2023-08-07T09:37:04.992" v="1023" actId="6264"/>
          <ac:spMkLst>
            <pc:docMk/>
            <pc:sldMk cId="3160599867" sldId="262"/>
            <ac:spMk id="8" creationId="{48559A41-3789-6EFF-671B-CB299B8B1060}"/>
          </ac:spMkLst>
        </pc:spChg>
        <pc:spChg chg="add del mod ord">
          <ac:chgData name="A.MORIYAMA UREKA" userId="11b73b949d6476cb" providerId="LiveId" clId="{EDD3AFC1-5E1F-774D-82FF-6D4C3622249B}" dt="2023-08-07T09:20:33.057" v="915" actId="6264"/>
          <ac:spMkLst>
            <pc:docMk/>
            <pc:sldMk cId="3160599867" sldId="262"/>
            <ac:spMk id="8" creationId="{4AD225D7-87C8-3B14-5BB0-BBA533AB5338}"/>
          </ac:spMkLst>
        </pc:spChg>
        <pc:spChg chg="add del mod ord">
          <ac:chgData name="A.MORIYAMA UREKA" userId="11b73b949d6476cb" providerId="LiveId" clId="{EDD3AFC1-5E1F-774D-82FF-6D4C3622249B}" dt="2023-08-07T08:28:25.167" v="449" actId="700"/>
          <ac:spMkLst>
            <pc:docMk/>
            <pc:sldMk cId="3160599867" sldId="262"/>
            <ac:spMk id="8" creationId="{6617B098-2B34-5C29-37BE-CA937C269418}"/>
          </ac:spMkLst>
        </pc:spChg>
        <pc:spChg chg="add del mod ord">
          <ac:chgData name="A.MORIYAMA UREKA" userId="11b73b949d6476cb" providerId="LiveId" clId="{EDD3AFC1-5E1F-774D-82FF-6D4C3622249B}" dt="2023-08-07T09:00:28.398" v="784" actId="700"/>
          <ac:spMkLst>
            <pc:docMk/>
            <pc:sldMk cId="3160599867" sldId="262"/>
            <ac:spMk id="8" creationId="{8E6C2187-B765-E681-F1A8-83D7BDCF27DC}"/>
          </ac:spMkLst>
        </pc:spChg>
        <pc:spChg chg="add del mod ord">
          <ac:chgData name="A.MORIYAMA UREKA" userId="11b73b949d6476cb" providerId="LiveId" clId="{EDD3AFC1-5E1F-774D-82FF-6D4C3622249B}" dt="2023-08-07T08:42:22.212" v="673" actId="700"/>
          <ac:spMkLst>
            <pc:docMk/>
            <pc:sldMk cId="3160599867" sldId="262"/>
            <ac:spMk id="8" creationId="{B1388FA5-A865-9F69-A16B-AE73486C8489}"/>
          </ac:spMkLst>
        </pc:spChg>
        <pc:spChg chg="del">
          <ac:chgData name="A.MORIYAMA UREKA" userId="11b73b949d6476cb" providerId="LiveId" clId="{EDD3AFC1-5E1F-774D-82FF-6D4C3622249B}" dt="2023-08-07T07:32:14.247" v="117" actId="700"/>
          <ac:spMkLst>
            <pc:docMk/>
            <pc:sldMk cId="3160599867" sldId="262"/>
            <ac:spMk id="8" creationId="{EC6E7EE6-869B-1910-35AB-E141BF989C36}"/>
          </ac:spMkLst>
        </pc:spChg>
        <pc:spChg chg="add del mod ord">
          <ac:chgData name="A.MORIYAMA UREKA" userId="11b73b949d6476cb" providerId="LiveId" clId="{EDD3AFC1-5E1F-774D-82FF-6D4C3622249B}" dt="2023-08-07T08:28:25.167" v="449" actId="700"/>
          <ac:spMkLst>
            <pc:docMk/>
            <pc:sldMk cId="3160599867" sldId="262"/>
            <ac:spMk id="9" creationId="{32CB4398-4A3A-41B2-B929-22028A5C8A2E}"/>
          </ac:spMkLst>
        </pc:spChg>
        <pc:spChg chg="add del mod ord">
          <ac:chgData name="A.MORIYAMA UREKA" userId="11b73b949d6476cb" providerId="LiveId" clId="{EDD3AFC1-5E1F-774D-82FF-6D4C3622249B}" dt="2023-08-07T09:37:04.992" v="1023" actId="6264"/>
          <ac:spMkLst>
            <pc:docMk/>
            <pc:sldMk cId="3160599867" sldId="262"/>
            <ac:spMk id="9" creationId="{5A2782B5-60DF-7630-6B75-9280832BC6DD}"/>
          </ac:spMkLst>
        </pc:spChg>
        <pc:spChg chg="add del mod ord">
          <ac:chgData name="A.MORIYAMA UREKA" userId="11b73b949d6476cb" providerId="LiveId" clId="{EDD3AFC1-5E1F-774D-82FF-6D4C3622249B}" dt="2023-08-07T08:55:53.615" v="743" actId="6264"/>
          <ac:spMkLst>
            <pc:docMk/>
            <pc:sldMk cId="3160599867" sldId="262"/>
            <ac:spMk id="9" creationId="{93E89C7C-82C3-92D1-F507-3D804F238562}"/>
          </ac:spMkLst>
        </pc:spChg>
        <pc:spChg chg="add del mod ord">
          <ac:chgData name="A.MORIYAMA UREKA" userId="11b73b949d6476cb" providerId="LiveId" clId="{EDD3AFC1-5E1F-774D-82FF-6D4C3622249B}" dt="2023-08-07T09:20:33.057" v="915" actId="6264"/>
          <ac:spMkLst>
            <pc:docMk/>
            <pc:sldMk cId="3160599867" sldId="262"/>
            <ac:spMk id="9" creationId="{94B23471-B225-4670-8830-7B327DCB4F3C}"/>
          </ac:spMkLst>
        </pc:spChg>
        <pc:spChg chg="del">
          <ac:chgData name="A.MORIYAMA UREKA" userId="11b73b949d6476cb" providerId="LiveId" clId="{EDD3AFC1-5E1F-774D-82FF-6D4C3622249B}" dt="2023-08-07T07:32:14.247" v="117" actId="700"/>
          <ac:spMkLst>
            <pc:docMk/>
            <pc:sldMk cId="3160599867" sldId="262"/>
            <ac:spMk id="9" creationId="{9DE1DC77-CB20-77F4-CCE2-2D4309DD204E}"/>
          </ac:spMkLst>
        </pc:spChg>
        <pc:spChg chg="add del mod ord">
          <ac:chgData name="A.MORIYAMA UREKA" userId="11b73b949d6476cb" providerId="LiveId" clId="{EDD3AFC1-5E1F-774D-82FF-6D4C3622249B}" dt="2023-08-07T08:42:22.212" v="673" actId="700"/>
          <ac:spMkLst>
            <pc:docMk/>
            <pc:sldMk cId="3160599867" sldId="262"/>
            <ac:spMk id="9" creationId="{C30CFD3C-768E-D267-C2ED-C63B84220D3E}"/>
          </ac:spMkLst>
        </pc:spChg>
        <pc:spChg chg="add del mod ord">
          <ac:chgData name="A.MORIYAMA UREKA" userId="11b73b949d6476cb" providerId="LiveId" clId="{EDD3AFC1-5E1F-774D-82FF-6D4C3622249B}" dt="2023-08-07T09:00:28.398" v="784" actId="700"/>
          <ac:spMkLst>
            <pc:docMk/>
            <pc:sldMk cId="3160599867" sldId="262"/>
            <ac:spMk id="9" creationId="{D0BB3D2D-520C-2AF5-B123-4DAD4E60BC33}"/>
          </ac:spMkLst>
        </pc:spChg>
        <pc:spChg chg="add del mod ord">
          <ac:chgData name="A.MORIYAMA UREKA" userId="11b73b949d6476cb" providerId="LiveId" clId="{EDD3AFC1-5E1F-774D-82FF-6D4C3622249B}" dt="2023-08-07T09:17:12.230" v="904" actId="6264"/>
          <ac:spMkLst>
            <pc:docMk/>
            <pc:sldMk cId="3160599867" sldId="262"/>
            <ac:spMk id="9" creationId="{F3B794F7-600B-78F6-8D3A-734D1EF22B4B}"/>
          </ac:spMkLst>
        </pc:spChg>
        <pc:spChg chg="add del mod ord">
          <ac:chgData name="A.MORIYAMA UREKA" userId="11b73b949d6476cb" providerId="LiveId" clId="{EDD3AFC1-5E1F-774D-82FF-6D4C3622249B}" dt="2023-08-07T08:42:22.212" v="673" actId="700"/>
          <ac:spMkLst>
            <pc:docMk/>
            <pc:sldMk cId="3160599867" sldId="262"/>
            <ac:spMk id="10" creationId="{2016B948-E8E8-615A-FE04-262CA164DFCC}"/>
          </ac:spMkLst>
        </pc:spChg>
        <pc:spChg chg="add del mod ord">
          <ac:chgData name="A.MORIYAMA UREKA" userId="11b73b949d6476cb" providerId="LiveId" clId="{EDD3AFC1-5E1F-774D-82FF-6D4C3622249B}" dt="2023-08-07T08:28:25.167" v="449" actId="700"/>
          <ac:spMkLst>
            <pc:docMk/>
            <pc:sldMk cId="3160599867" sldId="262"/>
            <ac:spMk id="10" creationId="{260E3E87-18AD-D372-B9B1-1FCD8EEB62B5}"/>
          </ac:spMkLst>
        </pc:spChg>
        <pc:spChg chg="add del mod ord">
          <ac:chgData name="A.MORIYAMA UREKA" userId="11b73b949d6476cb" providerId="LiveId" clId="{EDD3AFC1-5E1F-774D-82FF-6D4C3622249B}" dt="2023-08-07T09:37:04.992" v="1023" actId="6264"/>
          <ac:spMkLst>
            <pc:docMk/>
            <pc:sldMk cId="3160599867" sldId="262"/>
            <ac:spMk id="10" creationId="{2A6653B2-0E2E-1AC2-B39A-D5B0FE2E8C30}"/>
          </ac:spMkLst>
        </pc:spChg>
        <pc:spChg chg="add del mod ord">
          <ac:chgData name="A.MORIYAMA UREKA" userId="11b73b949d6476cb" providerId="LiveId" clId="{EDD3AFC1-5E1F-774D-82FF-6D4C3622249B}" dt="2023-08-07T09:20:33.057" v="915" actId="6264"/>
          <ac:spMkLst>
            <pc:docMk/>
            <pc:sldMk cId="3160599867" sldId="262"/>
            <ac:spMk id="10" creationId="{4C13CEF7-76A9-B329-1576-A3A58FCD8515}"/>
          </ac:spMkLst>
        </pc:spChg>
        <pc:spChg chg="add del mod ord">
          <ac:chgData name="A.MORIYAMA UREKA" userId="11b73b949d6476cb" providerId="LiveId" clId="{EDD3AFC1-5E1F-774D-82FF-6D4C3622249B}" dt="2023-08-07T09:00:28.398" v="784" actId="700"/>
          <ac:spMkLst>
            <pc:docMk/>
            <pc:sldMk cId="3160599867" sldId="262"/>
            <ac:spMk id="10" creationId="{6F43DE85-65F1-23EF-645E-A7796BA1095C}"/>
          </ac:spMkLst>
        </pc:spChg>
        <pc:spChg chg="add del mod ord">
          <ac:chgData name="A.MORIYAMA UREKA" userId="11b73b949d6476cb" providerId="LiveId" clId="{EDD3AFC1-5E1F-774D-82FF-6D4C3622249B}" dt="2023-08-07T09:17:12.230" v="904" actId="6264"/>
          <ac:spMkLst>
            <pc:docMk/>
            <pc:sldMk cId="3160599867" sldId="262"/>
            <ac:spMk id="10" creationId="{7DC95DE2-0F43-CD00-0457-3E6BDAC9B22C}"/>
          </ac:spMkLst>
        </pc:spChg>
        <pc:spChg chg="del">
          <ac:chgData name="A.MORIYAMA UREKA" userId="11b73b949d6476cb" providerId="LiveId" clId="{EDD3AFC1-5E1F-774D-82FF-6D4C3622249B}" dt="2023-08-07T07:32:14.247" v="117" actId="700"/>
          <ac:spMkLst>
            <pc:docMk/>
            <pc:sldMk cId="3160599867" sldId="262"/>
            <ac:spMk id="10" creationId="{86CB41E9-1FEA-D1EE-D335-112514D5B078}"/>
          </ac:spMkLst>
        </pc:spChg>
        <pc:spChg chg="add del mod ord">
          <ac:chgData name="A.MORIYAMA UREKA" userId="11b73b949d6476cb" providerId="LiveId" clId="{EDD3AFC1-5E1F-774D-82FF-6D4C3622249B}" dt="2023-08-07T08:55:53.615" v="743" actId="6264"/>
          <ac:spMkLst>
            <pc:docMk/>
            <pc:sldMk cId="3160599867" sldId="262"/>
            <ac:spMk id="10" creationId="{C80D6834-2B60-7BC7-B572-62D5D2C7021B}"/>
          </ac:spMkLst>
        </pc:spChg>
        <pc:spChg chg="add del mod ord">
          <ac:chgData name="A.MORIYAMA UREKA" userId="11b73b949d6476cb" providerId="LiveId" clId="{EDD3AFC1-5E1F-774D-82FF-6D4C3622249B}" dt="2023-08-07T09:00:28.398" v="784" actId="700"/>
          <ac:spMkLst>
            <pc:docMk/>
            <pc:sldMk cId="3160599867" sldId="262"/>
            <ac:spMk id="11" creationId="{1A2902DF-FF54-5C3E-A4A4-57AFD2E0A3E7}"/>
          </ac:spMkLst>
        </pc:spChg>
        <pc:spChg chg="add del mod ord">
          <ac:chgData name="A.MORIYAMA UREKA" userId="11b73b949d6476cb" providerId="LiveId" clId="{EDD3AFC1-5E1F-774D-82FF-6D4C3622249B}" dt="2023-08-07T08:28:25.167" v="449" actId="700"/>
          <ac:spMkLst>
            <pc:docMk/>
            <pc:sldMk cId="3160599867" sldId="262"/>
            <ac:spMk id="11" creationId="{26A4F448-1445-FCAB-CBE7-675706E69679}"/>
          </ac:spMkLst>
        </pc:spChg>
        <pc:spChg chg="add del mod ord">
          <ac:chgData name="A.MORIYAMA UREKA" userId="11b73b949d6476cb" providerId="LiveId" clId="{EDD3AFC1-5E1F-774D-82FF-6D4C3622249B}" dt="2023-08-07T08:55:53.615" v="743" actId="6264"/>
          <ac:spMkLst>
            <pc:docMk/>
            <pc:sldMk cId="3160599867" sldId="262"/>
            <ac:spMk id="11" creationId="{313755F0-600A-4FF0-BC6F-0066FE3E8070}"/>
          </ac:spMkLst>
        </pc:spChg>
        <pc:spChg chg="add del mod ord">
          <ac:chgData name="A.MORIYAMA UREKA" userId="11b73b949d6476cb" providerId="LiveId" clId="{EDD3AFC1-5E1F-774D-82FF-6D4C3622249B}" dt="2023-08-07T09:17:12.230" v="904" actId="6264"/>
          <ac:spMkLst>
            <pc:docMk/>
            <pc:sldMk cId="3160599867" sldId="262"/>
            <ac:spMk id="11" creationId="{4ECA2BC9-BE1B-53F9-0690-956C0047E3C5}"/>
          </ac:spMkLst>
        </pc:spChg>
        <pc:spChg chg="add del mod ord">
          <ac:chgData name="A.MORIYAMA UREKA" userId="11b73b949d6476cb" providerId="LiveId" clId="{EDD3AFC1-5E1F-774D-82FF-6D4C3622249B}" dt="2023-08-07T09:20:33.057" v="915" actId="6264"/>
          <ac:spMkLst>
            <pc:docMk/>
            <pc:sldMk cId="3160599867" sldId="262"/>
            <ac:spMk id="11" creationId="{758B8B2D-4E21-1696-444D-F2EAB1FFC4B3}"/>
          </ac:spMkLst>
        </pc:spChg>
        <pc:spChg chg="add del mod ord">
          <ac:chgData name="A.MORIYAMA UREKA" userId="11b73b949d6476cb" providerId="LiveId" clId="{EDD3AFC1-5E1F-774D-82FF-6D4C3622249B}" dt="2023-08-07T08:42:22.212" v="673" actId="700"/>
          <ac:spMkLst>
            <pc:docMk/>
            <pc:sldMk cId="3160599867" sldId="262"/>
            <ac:spMk id="11" creationId="{AE156B53-22F6-F744-8518-25C3E5B16C3B}"/>
          </ac:spMkLst>
        </pc:spChg>
        <pc:spChg chg="add del mod ord">
          <ac:chgData name="A.MORIYAMA UREKA" userId="11b73b949d6476cb" providerId="LiveId" clId="{EDD3AFC1-5E1F-774D-82FF-6D4C3622249B}" dt="2023-08-07T09:37:04.992" v="1023" actId="6264"/>
          <ac:spMkLst>
            <pc:docMk/>
            <pc:sldMk cId="3160599867" sldId="262"/>
            <ac:spMk id="11" creationId="{EB8C38D9-19B8-466C-494A-8AB29891DAC1}"/>
          </ac:spMkLst>
        </pc:spChg>
        <pc:spChg chg="del">
          <ac:chgData name="A.MORIYAMA UREKA" userId="11b73b949d6476cb" providerId="LiveId" clId="{EDD3AFC1-5E1F-774D-82FF-6D4C3622249B}" dt="2023-08-07T07:32:14.247" v="117" actId="700"/>
          <ac:spMkLst>
            <pc:docMk/>
            <pc:sldMk cId="3160599867" sldId="262"/>
            <ac:spMk id="11" creationId="{EE7D99FB-96E3-174B-4A91-97D330040087}"/>
          </ac:spMkLst>
        </pc:spChg>
        <pc:spChg chg="add del mod ord">
          <ac:chgData name="A.MORIYAMA UREKA" userId="11b73b949d6476cb" providerId="LiveId" clId="{EDD3AFC1-5E1F-774D-82FF-6D4C3622249B}" dt="2023-08-07T09:00:28.398" v="784" actId="700"/>
          <ac:spMkLst>
            <pc:docMk/>
            <pc:sldMk cId="3160599867" sldId="262"/>
            <ac:spMk id="13" creationId="{01506A8E-C75F-D3F7-0F68-89486DA5132A}"/>
          </ac:spMkLst>
        </pc:spChg>
        <pc:spChg chg="add del mod">
          <ac:chgData name="A.MORIYAMA UREKA" userId="11b73b949d6476cb" providerId="LiveId" clId="{EDD3AFC1-5E1F-774D-82FF-6D4C3622249B}" dt="2023-08-07T09:20:33.057" v="915" actId="6264"/>
          <ac:spMkLst>
            <pc:docMk/>
            <pc:sldMk cId="3160599867" sldId="262"/>
            <ac:spMk id="13" creationId="{04F998E5-CDBD-5330-4100-E4B36755848F}"/>
          </ac:spMkLst>
        </pc:spChg>
        <pc:spChg chg="add del mod ord">
          <ac:chgData name="A.MORIYAMA UREKA" userId="11b73b949d6476cb" providerId="LiveId" clId="{EDD3AFC1-5E1F-774D-82FF-6D4C3622249B}" dt="2023-08-07T08:46:51.735" v="676" actId="6264"/>
          <ac:spMkLst>
            <pc:docMk/>
            <pc:sldMk cId="3160599867" sldId="262"/>
            <ac:spMk id="13" creationId="{2E44335D-A284-D075-1777-316E5D45BE15}"/>
          </ac:spMkLst>
        </pc:spChg>
        <pc:spChg chg="add del mod">
          <ac:chgData name="A.MORIYAMA UREKA" userId="11b73b949d6476cb" providerId="LiveId" clId="{EDD3AFC1-5E1F-774D-82FF-6D4C3622249B}" dt="2023-08-07T09:17:12.230" v="904" actId="6264"/>
          <ac:spMkLst>
            <pc:docMk/>
            <pc:sldMk cId="3160599867" sldId="262"/>
            <ac:spMk id="13" creationId="{46A87194-7AB6-6CBD-681F-EBDA73E990AF}"/>
          </ac:spMkLst>
        </pc:spChg>
        <pc:spChg chg="add del mod ord">
          <ac:chgData name="A.MORIYAMA UREKA" userId="11b73b949d6476cb" providerId="LiveId" clId="{EDD3AFC1-5E1F-774D-82FF-6D4C3622249B}" dt="2023-08-07T08:31:34.842" v="451" actId="700"/>
          <ac:spMkLst>
            <pc:docMk/>
            <pc:sldMk cId="3160599867" sldId="262"/>
            <ac:spMk id="13" creationId="{696CFEBB-C2B1-1404-971F-CBCDFC2CE2E9}"/>
          </ac:spMkLst>
        </pc:spChg>
        <pc:spChg chg="add del mod ord">
          <ac:chgData name="A.MORIYAMA UREKA" userId="11b73b949d6476cb" providerId="LiveId" clId="{EDD3AFC1-5E1F-774D-82FF-6D4C3622249B}" dt="2023-08-07T07:32:16.620" v="118" actId="700"/>
          <ac:spMkLst>
            <pc:docMk/>
            <pc:sldMk cId="3160599867" sldId="262"/>
            <ac:spMk id="13" creationId="{822694DD-BB4E-A706-1EB2-437F632421F7}"/>
          </ac:spMkLst>
        </pc:spChg>
        <pc:spChg chg="add del mod">
          <ac:chgData name="A.MORIYAMA UREKA" userId="11b73b949d6476cb" providerId="LiveId" clId="{EDD3AFC1-5E1F-774D-82FF-6D4C3622249B}" dt="2023-08-07T09:37:04.992" v="1023" actId="6264"/>
          <ac:spMkLst>
            <pc:docMk/>
            <pc:sldMk cId="3160599867" sldId="262"/>
            <ac:spMk id="13" creationId="{B6B9770E-CE6A-F67D-670F-D5E652884F5C}"/>
          </ac:spMkLst>
        </pc:spChg>
        <pc:spChg chg="add del mod ord">
          <ac:chgData name="A.MORIYAMA UREKA" userId="11b73b949d6476cb" providerId="LiveId" clId="{EDD3AFC1-5E1F-774D-82FF-6D4C3622249B}" dt="2023-08-07T08:46:51.735" v="676" actId="6264"/>
          <ac:spMkLst>
            <pc:docMk/>
            <pc:sldMk cId="3160599867" sldId="262"/>
            <ac:spMk id="14" creationId="{10F38C84-C65E-7817-4538-B0CB04DB388B}"/>
          </ac:spMkLst>
        </pc:spChg>
        <pc:spChg chg="add del mod ord">
          <ac:chgData name="A.MORIYAMA UREKA" userId="11b73b949d6476cb" providerId="LiveId" clId="{EDD3AFC1-5E1F-774D-82FF-6D4C3622249B}" dt="2023-08-07T07:32:16.620" v="118" actId="700"/>
          <ac:spMkLst>
            <pc:docMk/>
            <pc:sldMk cId="3160599867" sldId="262"/>
            <ac:spMk id="14" creationId="{3B449AC3-9959-FD55-5574-5FA65569C7CF}"/>
          </ac:spMkLst>
        </pc:spChg>
        <pc:spChg chg="add mod ord">
          <ac:chgData name="A.MORIYAMA UREKA" userId="11b73b949d6476cb" providerId="LiveId" clId="{EDD3AFC1-5E1F-774D-82FF-6D4C3622249B}" dt="2023-08-07T09:37:04.992" v="1023" actId="6264"/>
          <ac:spMkLst>
            <pc:docMk/>
            <pc:sldMk cId="3160599867" sldId="262"/>
            <ac:spMk id="14" creationId="{5F105115-682E-B001-4EC2-4EB5F01EA68B}"/>
          </ac:spMkLst>
        </pc:spChg>
        <pc:spChg chg="add del mod ord">
          <ac:chgData name="A.MORIYAMA UREKA" userId="11b73b949d6476cb" providerId="LiveId" clId="{EDD3AFC1-5E1F-774D-82FF-6D4C3622249B}" dt="2023-08-07T09:20:30.974" v="914" actId="700"/>
          <ac:spMkLst>
            <pc:docMk/>
            <pc:sldMk cId="3160599867" sldId="262"/>
            <ac:spMk id="14" creationId="{818764EA-F5F4-DEA0-AAEB-A6C23AACE29B}"/>
          </ac:spMkLst>
        </pc:spChg>
        <pc:spChg chg="add del mod ord">
          <ac:chgData name="A.MORIYAMA UREKA" userId="11b73b949d6476cb" providerId="LiveId" clId="{EDD3AFC1-5E1F-774D-82FF-6D4C3622249B}" dt="2023-08-07T08:31:34.842" v="451" actId="700"/>
          <ac:spMkLst>
            <pc:docMk/>
            <pc:sldMk cId="3160599867" sldId="262"/>
            <ac:spMk id="14" creationId="{E106C24A-30FB-E889-5F7D-10CF24E6F8DF}"/>
          </ac:spMkLst>
        </pc:spChg>
        <pc:spChg chg="add del mod ord">
          <ac:chgData name="A.MORIYAMA UREKA" userId="11b73b949d6476cb" providerId="LiveId" clId="{EDD3AFC1-5E1F-774D-82FF-6D4C3622249B}" dt="2023-08-07T09:00:42.859" v="785" actId="700"/>
          <ac:spMkLst>
            <pc:docMk/>
            <pc:sldMk cId="3160599867" sldId="262"/>
            <ac:spMk id="14" creationId="{ECB95055-50DF-6992-B859-3CEAF8BDEEB7}"/>
          </ac:spMkLst>
        </pc:spChg>
        <pc:spChg chg="add mod ord">
          <ac:chgData name="A.MORIYAMA UREKA" userId="11b73b949d6476cb" providerId="LiveId" clId="{EDD3AFC1-5E1F-774D-82FF-6D4C3622249B}" dt="2023-08-07T09:37:04.992" v="1023" actId="6264"/>
          <ac:spMkLst>
            <pc:docMk/>
            <pc:sldMk cId="3160599867" sldId="262"/>
            <ac:spMk id="15" creationId="{44C173F9-FE69-F127-D602-4C91B39D432A}"/>
          </ac:spMkLst>
        </pc:spChg>
        <pc:spChg chg="add del mod ord">
          <ac:chgData name="A.MORIYAMA UREKA" userId="11b73b949d6476cb" providerId="LiveId" clId="{EDD3AFC1-5E1F-774D-82FF-6D4C3622249B}" dt="2023-08-07T09:20:30.974" v="914" actId="700"/>
          <ac:spMkLst>
            <pc:docMk/>
            <pc:sldMk cId="3160599867" sldId="262"/>
            <ac:spMk id="15" creationId="{666C484C-BAA1-8828-146C-271F71242263}"/>
          </ac:spMkLst>
        </pc:spChg>
        <pc:spChg chg="add del mod ord">
          <ac:chgData name="A.MORIYAMA UREKA" userId="11b73b949d6476cb" providerId="LiveId" clId="{EDD3AFC1-5E1F-774D-82FF-6D4C3622249B}" dt="2023-08-07T07:32:16.620" v="118" actId="700"/>
          <ac:spMkLst>
            <pc:docMk/>
            <pc:sldMk cId="3160599867" sldId="262"/>
            <ac:spMk id="15" creationId="{AE959B50-24A2-9189-62FD-6612C166F194}"/>
          </ac:spMkLst>
        </pc:spChg>
        <pc:spChg chg="add del mod ord">
          <ac:chgData name="A.MORIYAMA UREKA" userId="11b73b949d6476cb" providerId="LiveId" clId="{EDD3AFC1-5E1F-774D-82FF-6D4C3622249B}" dt="2023-08-07T08:46:51.735" v="676" actId="6264"/>
          <ac:spMkLst>
            <pc:docMk/>
            <pc:sldMk cId="3160599867" sldId="262"/>
            <ac:spMk id="15" creationId="{C143A880-B1EF-C106-4847-B774FBA625C2}"/>
          </ac:spMkLst>
        </pc:spChg>
        <pc:spChg chg="add del mod ord">
          <ac:chgData name="A.MORIYAMA UREKA" userId="11b73b949d6476cb" providerId="LiveId" clId="{EDD3AFC1-5E1F-774D-82FF-6D4C3622249B}" dt="2023-08-07T09:00:42.859" v="785" actId="700"/>
          <ac:spMkLst>
            <pc:docMk/>
            <pc:sldMk cId="3160599867" sldId="262"/>
            <ac:spMk id="15" creationId="{D36FA76F-3778-975C-05DE-14E87331E429}"/>
          </ac:spMkLst>
        </pc:spChg>
        <pc:spChg chg="add del mod ord">
          <ac:chgData name="A.MORIYAMA UREKA" userId="11b73b949d6476cb" providerId="LiveId" clId="{EDD3AFC1-5E1F-774D-82FF-6D4C3622249B}" dt="2023-08-07T08:31:34.842" v="451" actId="700"/>
          <ac:spMkLst>
            <pc:docMk/>
            <pc:sldMk cId="3160599867" sldId="262"/>
            <ac:spMk id="15" creationId="{D3D74E30-8ED3-CFB8-C3B1-4A5F96FD8027}"/>
          </ac:spMkLst>
        </pc:spChg>
        <pc:spChg chg="add del mod ord">
          <ac:chgData name="A.MORIYAMA UREKA" userId="11b73b949d6476cb" providerId="LiveId" clId="{EDD3AFC1-5E1F-774D-82FF-6D4C3622249B}" dt="2023-08-07T08:46:51.735" v="676" actId="6264"/>
          <ac:spMkLst>
            <pc:docMk/>
            <pc:sldMk cId="3160599867" sldId="262"/>
            <ac:spMk id="16" creationId="{251E862B-34DA-AB08-16E9-3173733A2312}"/>
          </ac:spMkLst>
        </pc:spChg>
        <pc:spChg chg="add del mod ord">
          <ac:chgData name="A.MORIYAMA UREKA" userId="11b73b949d6476cb" providerId="LiveId" clId="{EDD3AFC1-5E1F-774D-82FF-6D4C3622249B}" dt="2023-08-07T09:00:42.859" v="785" actId="700"/>
          <ac:spMkLst>
            <pc:docMk/>
            <pc:sldMk cId="3160599867" sldId="262"/>
            <ac:spMk id="16" creationId="{2DFB372F-409E-1EC8-0997-7288CE02FBA7}"/>
          </ac:spMkLst>
        </pc:spChg>
        <pc:spChg chg="add del mod ord">
          <ac:chgData name="A.MORIYAMA UREKA" userId="11b73b949d6476cb" providerId="LiveId" clId="{EDD3AFC1-5E1F-774D-82FF-6D4C3622249B}" dt="2023-08-07T07:32:16.620" v="118" actId="700"/>
          <ac:spMkLst>
            <pc:docMk/>
            <pc:sldMk cId="3160599867" sldId="262"/>
            <ac:spMk id="16" creationId="{5A988F52-B6D7-3F4E-9B86-7DAC9A4D8BB8}"/>
          </ac:spMkLst>
        </pc:spChg>
        <pc:spChg chg="add mod ord">
          <ac:chgData name="A.MORIYAMA UREKA" userId="11b73b949d6476cb" providerId="LiveId" clId="{EDD3AFC1-5E1F-774D-82FF-6D4C3622249B}" dt="2023-08-07T09:37:04.992" v="1023" actId="6264"/>
          <ac:spMkLst>
            <pc:docMk/>
            <pc:sldMk cId="3160599867" sldId="262"/>
            <ac:spMk id="16" creationId="{768FD543-95A3-06F0-4DB9-5B0E2C7C12B8}"/>
          </ac:spMkLst>
        </pc:spChg>
        <pc:spChg chg="add del mod ord">
          <ac:chgData name="A.MORIYAMA UREKA" userId="11b73b949d6476cb" providerId="LiveId" clId="{EDD3AFC1-5E1F-774D-82FF-6D4C3622249B}" dt="2023-08-07T08:31:34.842" v="451" actId="700"/>
          <ac:spMkLst>
            <pc:docMk/>
            <pc:sldMk cId="3160599867" sldId="262"/>
            <ac:spMk id="16" creationId="{9E1EBD64-7A01-DC34-E439-A67270B30295}"/>
          </ac:spMkLst>
        </pc:spChg>
        <pc:spChg chg="add del mod ord">
          <ac:chgData name="A.MORIYAMA UREKA" userId="11b73b949d6476cb" providerId="LiveId" clId="{EDD3AFC1-5E1F-774D-82FF-6D4C3622249B}" dt="2023-08-07T09:20:30.974" v="914" actId="700"/>
          <ac:spMkLst>
            <pc:docMk/>
            <pc:sldMk cId="3160599867" sldId="262"/>
            <ac:spMk id="16" creationId="{AB083FE6-C1BD-FC99-5511-C74785A13530}"/>
          </ac:spMkLst>
        </pc:spChg>
        <pc:spChg chg="add del mod ord">
          <ac:chgData name="A.MORIYAMA UREKA" userId="11b73b949d6476cb" providerId="LiveId" clId="{EDD3AFC1-5E1F-774D-82FF-6D4C3622249B}" dt="2023-08-07T08:46:51.735" v="676" actId="6264"/>
          <ac:spMkLst>
            <pc:docMk/>
            <pc:sldMk cId="3160599867" sldId="262"/>
            <ac:spMk id="17" creationId="{0F70BD6E-45B0-6585-07F8-6E5BFC0EDF13}"/>
          </ac:spMkLst>
        </pc:spChg>
        <pc:spChg chg="add del mod ord">
          <ac:chgData name="A.MORIYAMA UREKA" userId="11b73b949d6476cb" providerId="LiveId" clId="{EDD3AFC1-5E1F-774D-82FF-6D4C3622249B}" dt="2023-08-07T08:31:34.842" v="451" actId="700"/>
          <ac:spMkLst>
            <pc:docMk/>
            <pc:sldMk cId="3160599867" sldId="262"/>
            <ac:spMk id="17" creationId="{2730A771-3603-3EC2-C6C7-F41948C08B90}"/>
          </ac:spMkLst>
        </pc:spChg>
        <pc:spChg chg="add del mod ord">
          <ac:chgData name="A.MORIYAMA UREKA" userId="11b73b949d6476cb" providerId="LiveId" clId="{EDD3AFC1-5E1F-774D-82FF-6D4C3622249B}" dt="2023-08-07T09:00:42.859" v="785" actId="700"/>
          <ac:spMkLst>
            <pc:docMk/>
            <pc:sldMk cId="3160599867" sldId="262"/>
            <ac:spMk id="17" creationId="{4588E41F-FE6F-4791-6C57-B2AA7332BD72}"/>
          </ac:spMkLst>
        </pc:spChg>
        <pc:spChg chg="add del mod ord">
          <ac:chgData name="A.MORIYAMA UREKA" userId="11b73b949d6476cb" providerId="LiveId" clId="{EDD3AFC1-5E1F-774D-82FF-6D4C3622249B}" dt="2023-08-07T07:32:16.620" v="118" actId="700"/>
          <ac:spMkLst>
            <pc:docMk/>
            <pc:sldMk cId="3160599867" sldId="262"/>
            <ac:spMk id="17" creationId="{571AA61F-99F9-2C68-4716-8DAD038B71A8}"/>
          </ac:spMkLst>
        </pc:spChg>
        <pc:spChg chg="add mod ord">
          <ac:chgData name="A.MORIYAMA UREKA" userId="11b73b949d6476cb" providerId="LiveId" clId="{EDD3AFC1-5E1F-774D-82FF-6D4C3622249B}" dt="2023-08-07T09:37:04.992" v="1023" actId="6264"/>
          <ac:spMkLst>
            <pc:docMk/>
            <pc:sldMk cId="3160599867" sldId="262"/>
            <ac:spMk id="17" creationId="{930CFF4A-5B05-F145-2144-D3C7B9459726}"/>
          </ac:spMkLst>
        </pc:spChg>
        <pc:spChg chg="add del mod ord">
          <ac:chgData name="A.MORIYAMA UREKA" userId="11b73b949d6476cb" providerId="LiveId" clId="{EDD3AFC1-5E1F-774D-82FF-6D4C3622249B}" dt="2023-08-07T09:20:30.974" v="914" actId="700"/>
          <ac:spMkLst>
            <pc:docMk/>
            <pc:sldMk cId="3160599867" sldId="262"/>
            <ac:spMk id="17" creationId="{E1C05C98-BB77-9708-93FD-14DD36E7EE41}"/>
          </ac:spMkLst>
        </pc:spChg>
        <pc:spChg chg="add del mod ord">
          <ac:chgData name="A.MORIYAMA UREKA" userId="11b73b949d6476cb" providerId="LiveId" clId="{EDD3AFC1-5E1F-774D-82FF-6D4C3622249B}" dt="2023-08-07T09:00:42.859" v="785" actId="700"/>
          <ac:spMkLst>
            <pc:docMk/>
            <pc:sldMk cId="3160599867" sldId="262"/>
            <ac:spMk id="18" creationId="{0FD44478-CBFE-1EC0-E793-431A84EC9104}"/>
          </ac:spMkLst>
        </pc:spChg>
        <pc:spChg chg="add del mod ord">
          <ac:chgData name="A.MORIYAMA UREKA" userId="11b73b949d6476cb" providerId="LiveId" clId="{EDD3AFC1-5E1F-774D-82FF-6D4C3622249B}" dt="2023-08-07T08:31:34.842" v="451" actId="700"/>
          <ac:spMkLst>
            <pc:docMk/>
            <pc:sldMk cId="3160599867" sldId="262"/>
            <ac:spMk id="18" creationId="{117D79F1-0709-B7A7-49CF-E54B1D9E4144}"/>
          </ac:spMkLst>
        </pc:spChg>
        <pc:spChg chg="add del mod ord">
          <ac:chgData name="A.MORIYAMA UREKA" userId="11b73b949d6476cb" providerId="LiveId" clId="{EDD3AFC1-5E1F-774D-82FF-6D4C3622249B}" dt="2023-08-07T07:32:16.620" v="118" actId="700"/>
          <ac:spMkLst>
            <pc:docMk/>
            <pc:sldMk cId="3160599867" sldId="262"/>
            <ac:spMk id="18" creationId="{7B6FE485-521A-94F1-9096-F2C62637CF88}"/>
          </ac:spMkLst>
        </pc:spChg>
        <pc:spChg chg="add del mod ord">
          <ac:chgData name="A.MORIYAMA UREKA" userId="11b73b949d6476cb" providerId="LiveId" clId="{EDD3AFC1-5E1F-774D-82FF-6D4C3622249B}" dt="2023-08-07T08:46:51.735" v="676" actId="6264"/>
          <ac:spMkLst>
            <pc:docMk/>
            <pc:sldMk cId="3160599867" sldId="262"/>
            <ac:spMk id="18" creationId="{9BF3821E-CCE8-D880-1B7F-1F5E13AF1477}"/>
          </ac:spMkLst>
        </pc:spChg>
        <pc:spChg chg="add del mod ord">
          <ac:chgData name="A.MORIYAMA UREKA" userId="11b73b949d6476cb" providerId="LiveId" clId="{EDD3AFC1-5E1F-774D-82FF-6D4C3622249B}" dt="2023-08-07T09:20:30.974" v="914" actId="700"/>
          <ac:spMkLst>
            <pc:docMk/>
            <pc:sldMk cId="3160599867" sldId="262"/>
            <ac:spMk id="18" creationId="{C734F3AA-FA47-F882-2552-6FF18BA9CD2D}"/>
          </ac:spMkLst>
        </pc:spChg>
        <pc:spChg chg="add mod ord">
          <ac:chgData name="A.MORIYAMA UREKA" userId="11b73b949d6476cb" providerId="LiveId" clId="{EDD3AFC1-5E1F-774D-82FF-6D4C3622249B}" dt="2023-08-07T09:37:04.992" v="1023" actId="6264"/>
          <ac:spMkLst>
            <pc:docMk/>
            <pc:sldMk cId="3160599867" sldId="262"/>
            <ac:spMk id="18" creationId="{DA22BED9-FE65-5D88-62FF-A667A433A636}"/>
          </ac:spMkLst>
        </pc:spChg>
        <pc:spChg chg="add del mod ord">
          <ac:chgData name="A.MORIYAMA UREKA" userId="11b73b949d6476cb" providerId="LiveId" clId="{EDD3AFC1-5E1F-774D-82FF-6D4C3622249B}" dt="2023-08-07T08:31:34.842" v="451" actId="700"/>
          <ac:spMkLst>
            <pc:docMk/>
            <pc:sldMk cId="3160599867" sldId="262"/>
            <ac:spMk id="19" creationId="{1B25DD3B-AEF9-3B25-A881-88A0A33737B8}"/>
          </ac:spMkLst>
        </pc:spChg>
        <pc:spChg chg="add mod ord">
          <ac:chgData name="A.MORIYAMA UREKA" userId="11b73b949d6476cb" providerId="LiveId" clId="{EDD3AFC1-5E1F-774D-82FF-6D4C3622249B}" dt="2023-08-07T09:37:04.992" v="1023" actId="6264"/>
          <ac:spMkLst>
            <pc:docMk/>
            <pc:sldMk cId="3160599867" sldId="262"/>
            <ac:spMk id="19" creationId="{38FAE350-7C25-0320-5479-A5D30450F7FA}"/>
          </ac:spMkLst>
        </pc:spChg>
        <pc:spChg chg="add del mod ord">
          <ac:chgData name="A.MORIYAMA UREKA" userId="11b73b949d6476cb" providerId="LiveId" clId="{EDD3AFC1-5E1F-774D-82FF-6D4C3622249B}" dt="2023-08-07T08:46:51.735" v="676" actId="6264"/>
          <ac:spMkLst>
            <pc:docMk/>
            <pc:sldMk cId="3160599867" sldId="262"/>
            <ac:spMk id="19" creationId="{6EE63702-ADA3-2B66-F517-525781427646}"/>
          </ac:spMkLst>
        </pc:spChg>
        <pc:spChg chg="add del mod ord">
          <ac:chgData name="A.MORIYAMA UREKA" userId="11b73b949d6476cb" providerId="LiveId" clId="{EDD3AFC1-5E1F-774D-82FF-6D4C3622249B}" dt="2023-08-07T09:00:42.859" v="785" actId="700"/>
          <ac:spMkLst>
            <pc:docMk/>
            <pc:sldMk cId="3160599867" sldId="262"/>
            <ac:spMk id="19" creationId="{CEEBA0AE-20C9-8D89-513F-CC6460015A79}"/>
          </ac:spMkLst>
        </pc:spChg>
        <pc:spChg chg="add del mod ord">
          <ac:chgData name="A.MORIYAMA UREKA" userId="11b73b949d6476cb" providerId="LiveId" clId="{EDD3AFC1-5E1F-774D-82FF-6D4C3622249B}" dt="2023-08-07T09:20:30.974" v="914" actId="700"/>
          <ac:spMkLst>
            <pc:docMk/>
            <pc:sldMk cId="3160599867" sldId="262"/>
            <ac:spMk id="19" creationId="{DACEA089-00BC-506A-256F-B79A09C0DD84}"/>
          </ac:spMkLst>
        </pc:spChg>
        <pc:spChg chg="add del mod ord">
          <ac:chgData name="A.MORIYAMA UREKA" userId="11b73b949d6476cb" providerId="LiveId" clId="{EDD3AFC1-5E1F-774D-82FF-6D4C3622249B}" dt="2023-08-07T07:32:16.620" v="118" actId="700"/>
          <ac:spMkLst>
            <pc:docMk/>
            <pc:sldMk cId="3160599867" sldId="262"/>
            <ac:spMk id="19" creationId="{F26AD656-59D0-CE83-B6AE-31D09A1CE0D2}"/>
          </ac:spMkLst>
        </pc:spChg>
        <pc:spChg chg="add del mod ord">
          <ac:chgData name="A.MORIYAMA UREKA" userId="11b73b949d6476cb" providerId="LiveId" clId="{EDD3AFC1-5E1F-774D-82FF-6D4C3622249B}" dt="2023-08-07T07:32:16.620" v="118" actId="700"/>
          <ac:spMkLst>
            <pc:docMk/>
            <pc:sldMk cId="3160599867" sldId="262"/>
            <ac:spMk id="20" creationId="{0F6700A8-EA7B-6099-5F19-3736596D7807}"/>
          </ac:spMkLst>
        </pc:spChg>
        <pc:spChg chg="add mod ord">
          <ac:chgData name="A.MORIYAMA UREKA" userId="11b73b949d6476cb" providerId="LiveId" clId="{EDD3AFC1-5E1F-774D-82FF-6D4C3622249B}" dt="2023-08-07T09:37:04.992" v="1023" actId="6264"/>
          <ac:spMkLst>
            <pc:docMk/>
            <pc:sldMk cId="3160599867" sldId="262"/>
            <ac:spMk id="20" creationId="{269C2B7E-66A5-7538-A67E-B5F23689565E}"/>
          </ac:spMkLst>
        </pc:spChg>
        <pc:spChg chg="add del mod ord">
          <ac:chgData name="A.MORIYAMA UREKA" userId="11b73b949d6476cb" providerId="LiveId" clId="{EDD3AFC1-5E1F-774D-82FF-6D4C3622249B}" dt="2023-08-07T08:46:51.735" v="676" actId="6264"/>
          <ac:spMkLst>
            <pc:docMk/>
            <pc:sldMk cId="3160599867" sldId="262"/>
            <ac:spMk id="20" creationId="{35F9BCCF-1611-56F8-394C-30BADA3916F0}"/>
          </ac:spMkLst>
        </pc:spChg>
        <pc:spChg chg="add del mod ord">
          <ac:chgData name="A.MORIYAMA UREKA" userId="11b73b949d6476cb" providerId="LiveId" clId="{EDD3AFC1-5E1F-774D-82FF-6D4C3622249B}" dt="2023-08-07T09:20:30.974" v="914" actId="700"/>
          <ac:spMkLst>
            <pc:docMk/>
            <pc:sldMk cId="3160599867" sldId="262"/>
            <ac:spMk id="20" creationId="{41DF670A-3F8A-96C5-44FC-538B1C5C00CF}"/>
          </ac:spMkLst>
        </pc:spChg>
        <pc:spChg chg="add del mod ord">
          <ac:chgData name="A.MORIYAMA UREKA" userId="11b73b949d6476cb" providerId="LiveId" clId="{EDD3AFC1-5E1F-774D-82FF-6D4C3622249B}" dt="2023-08-07T08:31:34.842" v="451" actId="700"/>
          <ac:spMkLst>
            <pc:docMk/>
            <pc:sldMk cId="3160599867" sldId="262"/>
            <ac:spMk id="20" creationId="{70ED254A-8FDB-4F34-1C0C-234C98DAD065}"/>
          </ac:spMkLst>
        </pc:spChg>
        <pc:spChg chg="add del mod ord">
          <ac:chgData name="A.MORIYAMA UREKA" userId="11b73b949d6476cb" providerId="LiveId" clId="{EDD3AFC1-5E1F-774D-82FF-6D4C3622249B}" dt="2023-08-07T09:00:42.859" v="785" actId="700"/>
          <ac:spMkLst>
            <pc:docMk/>
            <pc:sldMk cId="3160599867" sldId="262"/>
            <ac:spMk id="20" creationId="{F6D8962D-2EEB-0E4B-82C3-1CE7E6F11BF3}"/>
          </ac:spMkLst>
        </pc:spChg>
        <pc:spChg chg="add del mod ord">
          <ac:chgData name="A.MORIYAMA UREKA" userId="11b73b949d6476cb" providerId="LiveId" clId="{EDD3AFC1-5E1F-774D-82FF-6D4C3622249B}" dt="2023-08-07T07:32:16.620" v="118" actId="700"/>
          <ac:spMkLst>
            <pc:docMk/>
            <pc:sldMk cId="3160599867" sldId="262"/>
            <ac:spMk id="21" creationId="{47245B13-69D6-0102-C33B-5B242880FC5F}"/>
          </ac:spMkLst>
        </pc:spChg>
        <pc:spChg chg="add mod ord">
          <ac:chgData name="A.MORIYAMA UREKA" userId="11b73b949d6476cb" providerId="LiveId" clId="{EDD3AFC1-5E1F-774D-82FF-6D4C3622249B}" dt="2023-08-07T09:37:04.992" v="1023" actId="6264"/>
          <ac:spMkLst>
            <pc:docMk/>
            <pc:sldMk cId="3160599867" sldId="262"/>
            <ac:spMk id="21" creationId="{87135493-CAC8-7FCB-6D5A-20259DA9A75A}"/>
          </ac:spMkLst>
        </pc:spChg>
        <pc:spChg chg="add del mod ord">
          <ac:chgData name="A.MORIYAMA UREKA" userId="11b73b949d6476cb" providerId="LiveId" clId="{EDD3AFC1-5E1F-774D-82FF-6D4C3622249B}" dt="2023-08-07T09:00:42.859" v="785" actId="700"/>
          <ac:spMkLst>
            <pc:docMk/>
            <pc:sldMk cId="3160599867" sldId="262"/>
            <ac:spMk id="21" creationId="{A1CC531F-2DBC-B48B-34BC-9362592BE1B4}"/>
          </ac:spMkLst>
        </pc:spChg>
        <pc:spChg chg="add del mod ord">
          <ac:chgData name="A.MORIYAMA UREKA" userId="11b73b949d6476cb" providerId="LiveId" clId="{EDD3AFC1-5E1F-774D-82FF-6D4C3622249B}" dt="2023-08-07T09:20:30.974" v="914" actId="700"/>
          <ac:spMkLst>
            <pc:docMk/>
            <pc:sldMk cId="3160599867" sldId="262"/>
            <ac:spMk id="21" creationId="{EBE019F5-FD53-38C2-857D-A270E427E889}"/>
          </ac:spMkLst>
        </pc:spChg>
        <pc:spChg chg="add del mod ord">
          <ac:chgData name="A.MORIYAMA UREKA" userId="11b73b949d6476cb" providerId="LiveId" clId="{EDD3AFC1-5E1F-774D-82FF-6D4C3622249B}" dt="2023-08-07T08:31:34.842" v="451" actId="700"/>
          <ac:spMkLst>
            <pc:docMk/>
            <pc:sldMk cId="3160599867" sldId="262"/>
            <ac:spMk id="21" creationId="{EFE71BD6-E2A1-15FD-26EA-CBCFC67B0245}"/>
          </ac:spMkLst>
        </pc:spChg>
        <pc:spChg chg="add del mod ord">
          <ac:chgData name="A.MORIYAMA UREKA" userId="11b73b949d6476cb" providerId="LiveId" clId="{EDD3AFC1-5E1F-774D-82FF-6D4C3622249B}" dt="2023-08-07T08:46:51.735" v="676" actId="6264"/>
          <ac:spMkLst>
            <pc:docMk/>
            <pc:sldMk cId="3160599867" sldId="262"/>
            <ac:spMk id="21" creationId="{F28D24AE-1696-8B14-2750-6A8EE3869A01}"/>
          </ac:spMkLst>
        </pc:spChg>
        <pc:spChg chg="add del mod ord">
          <ac:chgData name="A.MORIYAMA UREKA" userId="11b73b949d6476cb" providerId="LiveId" clId="{EDD3AFC1-5E1F-774D-82FF-6D4C3622249B}" dt="2023-08-07T09:20:30.974" v="914" actId="700"/>
          <ac:spMkLst>
            <pc:docMk/>
            <pc:sldMk cId="3160599867" sldId="262"/>
            <ac:spMk id="22" creationId="{02E440BE-8C81-19C5-C701-8DAEDDC7028C}"/>
          </ac:spMkLst>
        </pc:spChg>
        <pc:spChg chg="add mod ord">
          <ac:chgData name="A.MORIYAMA UREKA" userId="11b73b949d6476cb" providerId="LiveId" clId="{EDD3AFC1-5E1F-774D-82FF-6D4C3622249B}" dt="2023-08-07T09:37:04.992" v="1023" actId="6264"/>
          <ac:spMkLst>
            <pc:docMk/>
            <pc:sldMk cId="3160599867" sldId="262"/>
            <ac:spMk id="22" creationId="{88593530-E102-D159-DE1C-D81D9EED1E90}"/>
          </ac:spMkLst>
        </pc:spChg>
        <pc:spChg chg="add del mod ord">
          <ac:chgData name="A.MORIYAMA UREKA" userId="11b73b949d6476cb" providerId="LiveId" clId="{EDD3AFC1-5E1F-774D-82FF-6D4C3622249B}" dt="2023-08-07T08:28:19.989" v="448" actId="700"/>
          <ac:spMkLst>
            <pc:docMk/>
            <pc:sldMk cId="3160599867" sldId="262"/>
            <ac:spMk id="22" creationId="{962A9606-4EF0-E48C-5B45-8C4DB533FB1E}"/>
          </ac:spMkLst>
        </pc:spChg>
        <pc:spChg chg="add del mod ord">
          <ac:chgData name="A.MORIYAMA UREKA" userId="11b73b949d6476cb" providerId="LiveId" clId="{EDD3AFC1-5E1F-774D-82FF-6D4C3622249B}" dt="2023-08-07T09:00:42.859" v="785" actId="700"/>
          <ac:spMkLst>
            <pc:docMk/>
            <pc:sldMk cId="3160599867" sldId="262"/>
            <ac:spMk id="22" creationId="{A375E0F9-DEE2-F248-FA98-1821A359771B}"/>
          </ac:spMkLst>
        </pc:spChg>
        <pc:spChg chg="add del mod ord">
          <ac:chgData name="A.MORIYAMA UREKA" userId="11b73b949d6476cb" providerId="LiveId" clId="{EDD3AFC1-5E1F-774D-82FF-6D4C3622249B}" dt="2023-08-07T08:55:53.615" v="743" actId="6264"/>
          <ac:spMkLst>
            <pc:docMk/>
            <pc:sldMk cId="3160599867" sldId="262"/>
            <ac:spMk id="22" creationId="{F292BAD0-F43B-9912-0DE4-93B2F9D0A836}"/>
          </ac:spMkLst>
        </pc:spChg>
        <pc:spChg chg="add del mod ord">
          <ac:chgData name="A.MORIYAMA UREKA" userId="11b73b949d6476cb" providerId="LiveId" clId="{EDD3AFC1-5E1F-774D-82FF-6D4C3622249B}" dt="2023-08-07T09:20:33.708" v="916" actId="6264"/>
          <ac:spMkLst>
            <pc:docMk/>
            <pc:sldMk cId="3160599867" sldId="262"/>
            <ac:spMk id="23" creationId="{2B11AFD0-CAC1-AEEE-3DFC-54A2E461D609}"/>
          </ac:spMkLst>
        </pc:spChg>
        <pc:spChg chg="add del mod ord">
          <ac:chgData name="A.MORIYAMA UREKA" userId="11b73b949d6476cb" providerId="LiveId" clId="{EDD3AFC1-5E1F-774D-82FF-6D4C3622249B}" dt="2023-08-07T08:28:19.989" v="448" actId="700"/>
          <ac:spMkLst>
            <pc:docMk/>
            <pc:sldMk cId="3160599867" sldId="262"/>
            <ac:spMk id="23" creationId="{D5C8CCB8-03DA-CC1F-9801-0BD19FEA5438}"/>
          </ac:spMkLst>
        </pc:spChg>
        <pc:spChg chg="add del mod">
          <ac:chgData name="A.MORIYAMA UREKA" userId="11b73b949d6476cb" providerId="LiveId" clId="{EDD3AFC1-5E1F-774D-82FF-6D4C3622249B}" dt="2023-08-07T08:55:53.615" v="743" actId="6264"/>
          <ac:spMkLst>
            <pc:docMk/>
            <pc:sldMk cId="3160599867" sldId="262"/>
            <ac:spMk id="23" creationId="{DA7D8552-C753-45D6-95C8-D2FCA10CDB5B}"/>
          </ac:spMkLst>
        </pc:spChg>
        <pc:spChg chg="add del mod ord">
          <ac:chgData name="A.MORIYAMA UREKA" userId="11b73b949d6476cb" providerId="LiveId" clId="{EDD3AFC1-5E1F-774D-82FF-6D4C3622249B}" dt="2023-08-07T09:01:40.324" v="790" actId="700"/>
          <ac:spMkLst>
            <pc:docMk/>
            <pc:sldMk cId="3160599867" sldId="262"/>
            <ac:spMk id="23" creationId="{E1C26D2E-552A-49B4-62B5-9BFC99E19C64}"/>
          </ac:spMkLst>
        </pc:spChg>
        <pc:spChg chg="add del mod ord">
          <ac:chgData name="A.MORIYAMA UREKA" userId="11b73b949d6476cb" providerId="LiveId" clId="{EDD3AFC1-5E1F-774D-82FF-6D4C3622249B}" dt="2023-08-07T08:56:28.583" v="744" actId="6264"/>
          <ac:spMkLst>
            <pc:docMk/>
            <pc:sldMk cId="3160599867" sldId="262"/>
            <ac:spMk id="24" creationId="{056F58DF-7797-79FB-ABBF-524F1D1D46B6}"/>
          </ac:spMkLst>
        </pc:spChg>
        <pc:spChg chg="add del mod ord">
          <ac:chgData name="A.MORIYAMA UREKA" userId="11b73b949d6476cb" providerId="LiveId" clId="{EDD3AFC1-5E1F-774D-82FF-6D4C3622249B}" dt="2023-08-07T09:20:33.708" v="916" actId="6264"/>
          <ac:spMkLst>
            <pc:docMk/>
            <pc:sldMk cId="3160599867" sldId="262"/>
            <ac:spMk id="24" creationId="{431ED37C-73C4-80F2-757C-E021FF23623F}"/>
          </ac:spMkLst>
        </pc:spChg>
        <pc:spChg chg="add del mod ord">
          <ac:chgData name="A.MORIYAMA UREKA" userId="11b73b949d6476cb" providerId="LiveId" clId="{EDD3AFC1-5E1F-774D-82FF-6D4C3622249B}" dt="2023-08-07T09:01:40.324" v="790" actId="700"/>
          <ac:spMkLst>
            <pc:docMk/>
            <pc:sldMk cId="3160599867" sldId="262"/>
            <ac:spMk id="24" creationId="{4F28FB08-60CD-0CF4-0E59-32AB860818C3}"/>
          </ac:spMkLst>
        </pc:spChg>
        <pc:spChg chg="add del mod ord">
          <ac:chgData name="A.MORIYAMA UREKA" userId="11b73b949d6476cb" providerId="LiveId" clId="{EDD3AFC1-5E1F-774D-82FF-6D4C3622249B}" dt="2023-08-07T08:28:19.989" v="448" actId="700"/>
          <ac:spMkLst>
            <pc:docMk/>
            <pc:sldMk cId="3160599867" sldId="262"/>
            <ac:spMk id="24" creationId="{5B9ACD79-D420-B749-7FD0-0119504EE942}"/>
          </ac:spMkLst>
        </pc:spChg>
        <pc:spChg chg="add del mod ord">
          <ac:chgData name="A.MORIYAMA UREKA" userId="11b73b949d6476cb" providerId="LiveId" clId="{EDD3AFC1-5E1F-774D-82FF-6D4C3622249B}" dt="2023-08-07T08:56:28.583" v="744" actId="6264"/>
          <ac:spMkLst>
            <pc:docMk/>
            <pc:sldMk cId="3160599867" sldId="262"/>
            <ac:spMk id="25" creationId="{756C9FC0-8788-FC46-5621-231B263B80C8}"/>
          </ac:spMkLst>
        </pc:spChg>
        <pc:spChg chg="add del mod ord">
          <ac:chgData name="A.MORIYAMA UREKA" userId="11b73b949d6476cb" providerId="LiveId" clId="{EDD3AFC1-5E1F-774D-82FF-6D4C3622249B}" dt="2023-08-07T08:28:19.989" v="448" actId="700"/>
          <ac:spMkLst>
            <pc:docMk/>
            <pc:sldMk cId="3160599867" sldId="262"/>
            <ac:spMk id="25" creationId="{B0F98BCD-5F51-DE14-877D-0D50221C7223}"/>
          </ac:spMkLst>
        </pc:spChg>
        <pc:spChg chg="add del mod ord">
          <ac:chgData name="A.MORIYAMA UREKA" userId="11b73b949d6476cb" providerId="LiveId" clId="{EDD3AFC1-5E1F-774D-82FF-6D4C3622249B}" dt="2023-08-07T09:20:33.708" v="916" actId="6264"/>
          <ac:spMkLst>
            <pc:docMk/>
            <pc:sldMk cId="3160599867" sldId="262"/>
            <ac:spMk id="25" creationId="{C0B3F2E3-6B8F-4941-D277-7C93CB6C5B12}"/>
          </ac:spMkLst>
        </pc:spChg>
        <pc:spChg chg="add del mod ord">
          <ac:chgData name="A.MORIYAMA UREKA" userId="11b73b949d6476cb" providerId="LiveId" clId="{EDD3AFC1-5E1F-774D-82FF-6D4C3622249B}" dt="2023-08-07T09:01:40.324" v="790" actId="700"/>
          <ac:spMkLst>
            <pc:docMk/>
            <pc:sldMk cId="3160599867" sldId="262"/>
            <ac:spMk id="25" creationId="{C72D8999-5643-9C1E-A1C0-193AEE570AFC}"/>
          </ac:spMkLst>
        </pc:spChg>
        <pc:spChg chg="add del mod ord">
          <ac:chgData name="A.MORIYAMA UREKA" userId="11b73b949d6476cb" providerId="LiveId" clId="{EDD3AFC1-5E1F-774D-82FF-6D4C3622249B}" dt="2023-08-07T09:01:40.324" v="790" actId="700"/>
          <ac:spMkLst>
            <pc:docMk/>
            <pc:sldMk cId="3160599867" sldId="262"/>
            <ac:spMk id="26" creationId="{90BDB86B-1269-5C52-A329-4F5E768761B7}"/>
          </ac:spMkLst>
        </pc:spChg>
        <pc:spChg chg="add del mod ord">
          <ac:chgData name="A.MORIYAMA UREKA" userId="11b73b949d6476cb" providerId="LiveId" clId="{EDD3AFC1-5E1F-774D-82FF-6D4C3622249B}" dt="2023-08-07T09:20:33.708" v="916" actId="6264"/>
          <ac:spMkLst>
            <pc:docMk/>
            <pc:sldMk cId="3160599867" sldId="262"/>
            <ac:spMk id="26" creationId="{B21C8B92-4F3C-3716-A32A-148435E89AF4}"/>
          </ac:spMkLst>
        </pc:spChg>
        <pc:spChg chg="add del mod ord">
          <ac:chgData name="A.MORIYAMA UREKA" userId="11b73b949d6476cb" providerId="LiveId" clId="{EDD3AFC1-5E1F-774D-82FF-6D4C3622249B}" dt="2023-08-07T08:28:19.989" v="448" actId="700"/>
          <ac:spMkLst>
            <pc:docMk/>
            <pc:sldMk cId="3160599867" sldId="262"/>
            <ac:spMk id="26" creationId="{C17DF64E-D311-41B3-FDDC-560EFC7C36E3}"/>
          </ac:spMkLst>
        </pc:spChg>
        <pc:spChg chg="add del mod ord">
          <ac:chgData name="A.MORIYAMA UREKA" userId="11b73b949d6476cb" providerId="LiveId" clId="{EDD3AFC1-5E1F-774D-82FF-6D4C3622249B}" dt="2023-08-07T08:56:28.583" v="744" actId="6264"/>
          <ac:spMkLst>
            <pc:docMk/>
            <pc:sldMk cId="3160599867" sldId="262"/>
            <ac:spMk id="26" creationId="{FB1E6D9F-ACA5-28DF-69AF-34E8C8175ACB}"/>
          </ac:spMkLst>
        </pc:spChg>
        <pc:spChg chg="add del mod ord">
          <ac:chgData name="A.MORIYAMA UREKA" userId="11b73b949d6476cb" providerId="LiveId" clId="{EDD3AFC1-5E1F-774D-82FF-6D4C3622249B}" dt="2023-08-07T08:56:28.583" v="744" actId="6264"/>
          <ac:spMkLst>
            <pc:docMk/>
            <pc:sldMk cId="3160599867" sldId="262"/>
            <ac:spMk id="27" creationId="{09E098B4-56D1-6EDD-8827-3FE4A1D56E09}"/>
          </ac:spMkLst>
        </pc:spChg>
        <pc:spChg chg="add del mod ord">
          <ac:chgData name="A.MORIYAMA UREKA" userId="11b73b949d6476cb" providerId="LiveId" clId="{EDD3AFC1-5E1F-774D-82FF-6D4C3622249B}" dt="2023-08-07T09:20:33.708" v="916" actId="6264"/>
          <ac:spMkLst>
            <pc:docMk/>
            <pc:sldMk cId="3160599867" sldId="262"/>
            <ac:spMk id="27" creationId="{0F661A71-06DF-FD0E-9A98-BC546EF0FC73}"/>
          </ac:spMkLst>
        </pc:spChg>
        <pc:spChg chg="add del mod ord">
          <ac:chgData name="A.MORIYAMA UREKA" userId="11b73b949d6476cb" providerId="LiveId" clId="{EDD3AFC1-5E1F-774D-82FF-6D4C3622249B}" dt="2023-08-07T09:01:40.324" v="790" actId="700"/>
          <ac:spMkLst>
            <pc:docMk/>
            <pc:sldMk cId="3160599867" sldId="262"/>
            <ac:spMk id="27" creationId="{6F08B9A9-C74D-AAFA-65ED-5480F314903B}"/>
          </ac:spMkLst>
        </pc:spChg>
        <pc:spChg chg="add del mod ord">
          <ac:chgData name="A.MORIYAMA UREKA" userId="11b73b949d6476cb" providerId="LiveId" clId="{EDD3AFC1-5E1F-774D-82FF-6D4C3622249B}" dt="2023-08-07T08:28:19.989" v="448" actId="700"/>
          <ac:spMkLst>
            <pc:docMk/>
            <pc:sldMk cId="3160599867" sldId="262"/>
            <ac:spMk id="27" creationId="{AFDE1B92-2F33-B5AF-9C83-084C75C6646B}"/>
          </ac:spMkLst>
        </pc:spChg>
        <pc:spChg chg="add del mod ord">
          <ac:chgData name="A.MORIYAMA UREKA" userId="11b73b949d6476cb" providerId="LiveId" clId="{EDD3AFC1-5E1F-774D-82FF-6D4C3622249B}" dt="2023-08-07T08:28:19.989" v="448" actId="700"/>
          <ac:spMkLst>
            <pc:docMk/>
            <pc:sldMk cId="3160599867" sldId="262"/>
            <ac:spMk id="28" creationId="{4835CC8B-2A46-57E5-EDE8-D084811E0753}"/>
          </ac:spMkLst>
        </pc:spChg>
        <pc:spChg chg="add del mod ord">
          <ac:chgData name="A.MORIYAMA UREKA" userId="11b73b949d6476cb" providerId="LiveId" clId="{EDD3AFC1-5E1F-774D-82FF-6D4C3622249B}" dt="2023-08-07T09:20:33.708" v="916" actId="6264"/>
          <ac:spMkLst>
            <pc:docMk/>
            <pc:sldMk cId="3160599867" sldId="262"/>
            <ac:spMk id="28" creationId="{6ED22DE4-CD50-960C-8EC2-0CC8B4EF9288}"/>
          </ac:spMkLst>
        </pc:spChg>
        <pc:spChg chg="add del mod ord">
          <ac:chgData name="A.MORIYAMA UREKA" userId="11b73b949d6476cb" providerId="LiveId" clId="{EDD3AFC1-5E1F-774D-82FF-6D4C3622249B}" dt="2023-08-07T08:56:28.583" v="744" actId="6264"/>
          <ac:spMkLst>
            <pc:docMk/>
            <pc:sldMk cId="3160599867" sldId="262"/>
            <ac:spMk id="28" creationId="{7E761D54-FE35-225D-0681-786414B37057}"/>
          </ac:spMkLst>
        </pc:spChg>
        <pc:spChg chg="add del mod ord">
          <ac:chgData name="A.MORIYAMA UREKA" userId="11b73b949d6476cb" providerId="LiveId" clId="{EDD3AFC1-5E1F-774D-82FF-6D4C3622249B}" dt="2023-08-07T09:01:40.324" v="790" actId="700"/>
          <ac:spMkLst>
            <pc:docMk/>
            <pc:sldMk cId="3160599867" sldId="262"/>
            <ac:spMk id="28" creationId="{D66EA08B-E61D-213A-4B3F-44DD4DDA7BE6}"/>
          </ac:spMkLst>
        </pc:spChg>
        <pc:spChg chg="add del mod ord">
          <ac:chgData name="A.MORIYAMA UREKA" userId="11b73b949d6476cb" providerId="LiveId" clId="{EDD3AFC1-5E1F-774D-82FF-6D4C3622249B}" dt="2023-08-07T09:20:33.708" v="916" actId="6264"/>
          <ac:spMkLst>
            <pc:docMk/>
            <pc:sldMk cId="3160599867" sldId="262"/>
            <ac:spMk id="29" creationId="{2D8DADFD-F7F4-7D35-E40A-829963E37677}"/>
          </ac:spMkLst>
        </pc:spChg>
        <pc:spChg chg="add del mod ord">
          <ac:chgData name="A.MORIYAMA UREKA" userId="11b73b949d6476cb" providerId="LiveId" clId="{EDD3AFC1-5E1F-774D-82FF-6D4C3622249B}" dt="2023-08-07T08:56:28.583" v="744" actId="6264"/>
          <ac:spMkLst>
            <pc:docMk/>
            <pc:sldMk cId="3160599867" sldId="262"/>
            <ac:spMk id="29" creationId="{2E69DD2C-5C74-7ED8-9C82-D6ED0589D678}"/>
          </ac:spMkLst>
        </pc:spChg>
        <pc:spChg chg="add del mod ord">
          <ac:chgData name="A.MORIYAMA UREKA" userId="11b73b949d6476cb" providerId="LiveId" clId="{EDD3AFC1-5E1F-774D-82FF-6D4C3622249B}" dt="2023-08-07T08:28:19.989" v="448" actId="700"/>
          <ac:spMkLst>
            <pc:docMk/>
            <pc:sldMk cId="3160599867" sldId="262"/>
            <ac:spMk id="29" creationId="{7B0AE9E9-D513-72FA-8C9C-3655058166DB}"/>
          </ac:spMkLst>
        </pc:spChg>
        <pc:spChg chg="add del mod ord">
          <ac:chgData name="A.MORIYAMA UREKA" userId="11b73b949d6476cb" providerId="LiveId" clId="{EDD3AFC1-5E1F-774D-82FF-6D4C3622249B}" dt="2023-08-07T09:01:40.324" v="790" actId="700"/>
          <ac:spMkLst>
            <pc:docMk/>
            <pc:sldMk cId="3160599867" sldId="262"/>
            <ac:spMk id="29" creationId="{89BC44E8-4A26-5889-7681-9D8FBA9EA5F6}"/>
          </ac:spMkLst>
        </pc:spChg>
        <pc:spChg chg="add del mod ord">
          <ac:chgData name="A.MORIYAMA UREKA" userId="11b73b949d6476cb" providerId="LiveId" clId="{EDD3AFC1-5E1F-774D-82FF-6D4C3622249B}" dt="2023-08-07T09:01:40.324" v="790" actId="700"/>
          <ac:spMkLst>
            <pc:docMk/>
            <pc:sldMk cId="3160599867" sldId="262"/>
            <ac:spMk id="30" creationId="{3E079842-35F7-EFD3-993D-ED0989CFD1BA}"/>
          </ac:spMkLst>
        </pc:spChg>
        <pc:spChg chg="add del mod ord">
          <ac:chgData name="A.MORIYAMA UREKA" userId="11b73b949d6476cb" providerId="LiveId" clId="{EDD3AFC1-5E1F-774D-82FF-6D4C3622249B}" dt="2023-08-07T09:20:33.708" v="916" actId="6264"/>
          <ac:spMkLst>
            <pc:docMk/>
            <pc:sldMk cId="3160599867" sldId="262"/>
            <ac:spMk id="30" creationId="{7C6516D6-BD0E-B052-0AE4-3B5FAA6BF964}"/>
          </ac:spMkLst>
        </pc:spChg>
        <pc:spChg chg="add del mod ord">
          <ac:chgData name="A.MORIYAMA UREKA" userId="11b73b949d6476cb" providerId="LiveId" clId="{EDD3AFC1-5E1F-774D-82FF-6D4C3622249B}" dt="2023-08-07T08:56:28.583" v="744" actId="6264"/>
          <ac:spMkLst>
            <pc:docMk/>
            <pc:sldMk cId="3160599867" sldId="262"/>
            <ac:spMk id="30" creationId="{A8710569-17E0-6281-E4F8-35305EE2D49B}"/>
          </ac:spMkLst>
        </pc:spChg>
        <pc:spChg chg="add del mod ord">
          <ac:chgData name="A.MORIYAMA UREKA" userId="11b73b949d6476cb" providerId="LiveId" clId="{EDD3AFC1-5E1F-774D-82FF-6D4C3622249B}" dt="2023-08-07T08:28:19.989" v="448" actId="700"/>
          <ac:spMkLst>
            <pc:docMk/>
            <pc:sldMk cId="3160599867" sldId="262"/>
            <ac:spMk id="30" creationId="{FF884114-777B-4AF0-017A-4F27D75F02BD}"/>
          </ac:spMkLst>
        </pc:spChg>
        <pc:spChg chg="add del mod ord">
          <ac:chgData name="A.MORIYAMA UREKA" userId="11b73b949d6476cb" providerId="LiveId" clId="{EDD3AFC1-5E1F-774D-82FF-6D4C3622249B}" dt="2023-08-07T08:42:19.914" v="672" actId="700"/>
          <ac:spMkLst>
            <pc:docMk/>
            <pc:sldMk cId="3160599867" sldId="262"/>
            <ac:spMk id="31" creationId="{8008D21E-5838-E371-517B-BEBAE2F86907}"/>
          </ac:spMkLst>
        </pc:spChg>
        <pc:spChg chg="add del mod ord">
          <ac:chgData name="A.MORIYAMA UREKA" userId="11b73b949d6476cb" providerId="LiveId" clId="{EDD3AFC1-5E1F-774D-82FF-6D4C3622249B}" dt="2023-08-07T09:01:40.324" v="790" actId="700"/>
          <ac:spMkLst>
            <pc:docMk/>
            <pc:sldMk cId="3160599867" sldId="262"/>
            <ac:spMk id="31" creationId="{A4992461-FEBE-DDBD-3CE0-A2FCB8EA4D26}"/>
          </ac:spMkLst>
        </pc:spChg>
        <pc:spChg chg="add del mod ord">
          <ac:chgData name="A.MORIYAMA UREKA" userId="11b73b949d6476cb" providerId="LiveId" clId="{EDD3AFC1-5E1F-774D-82FF-6D4C3622249B}" dt="2023-08-07T08:56:28.583" v="744" actId="6264"/>
          <ac:spMkLst>
            <pc:docMk/>
            <pc:sldMk cId="3160599867" sldId="262"/>
            <ac:spMk id="31" creationId="{AC8DB249-F923-3A19-4FFC-465526061954}"/>
          </ac:spMkLst>
        </pc:spChg>
        <pc:spChg chg="add del mod ord">
          <ac:chgData name="A.MORIYAMA UREKA" userId="11b73b949d6476cb" providerId="LiveId" clId="{EDD3AFC1-5E1F-774D-82FF-6D4C3622249B}" dt="2023-08-07T09:20:33.708" v="916" actId="6264"/>
          <ac:spMkLst>
            <pc:docMk/>
            <pc:sldMk cId="3160599867" sldId="262"/>
            <ac:spMk id="31" creationId="{F5F0720A-3D17-7443-362D-7A39AEA7E23D}"/>
          </ac:spMkLst>
        </pc:spChg>
        <pc:spChg chg="add del mod ord">
          <ac:chgData name="A.MORIYAMA UREKA" userId="11b73b949d6476cb" providerId="LiveId" clId="{EDD3AFC1-5E1F-774D-82FF-6D4C3622249B}" dt="2023-08-07T08:42:19.914" v="672" actId="700"/>
          <ac:spMkLst>
            <pc:docMk/>
            <pc:sldMk cId="3160599867" sldId="262"/>
            <ac:spMk id="32" creationId="{298C4DB3-D0E9-CC75-54FA-6BBB4FE82CE1}"/>
          </ac:spMkLst>
        </pc:spChg>
        <pc:spChg chg="add del mod ord">
          <ac:chgData name="A.MORIYAMA UREKA" userId="11b73b949d6476cb" providerId="LiveId" clId="{EDD3AFC1-5E1F-774D-82FF-6D4C3622249B}" dt="2023-08-07T09:01:41.694" v="791" actId="6264"/>
          <ac:spMkLst>
            <pc:docMk/>
            <pc:sldMk cId="3160599867" sldId="262"/>
            <ac:spMk id="32" creationId="{6CF76801-FAED-4722-5558-A0B13D340797}"/>
          </ac:spMkLst>
        </pc:spChg>
        <pc:spChg chg="add del mod">
          <ac:chgData name="A.MORIYAMA UREKA" userId="11b73b949d6476cb" providerId="LiveId" clId="{EDD3AFC1-5E1F-774D-82FF-6D4C3622249B}" dt="2023-08-07T09:20:33.708" v="916" actId="6264"/>
          <ac:spMkLst>
            <pc:docMk/>
            <pc:sldMk cId="3160599867" sldId="262"/>
            <ac:spMk id="32" creationId="{741DA22A-2821-1C81-7468-7F181B2427E0}"/>
          </ac:spMkLst>
        </pc:spChg>
        <pc:spChg chg="add del mod ord">
          <ac:chgData name="A.MORIYAMA UREKA" userId="11b73b949d6476cb" providerId="LiveId" clId="{EDD3AFC1-5E1F-774D-82FF-6D4C3622249B}" dt="2023-08-07T08:56:28.583" v="744" actId="6264"/>
          <ac:spMkLst>
            <pc:docMk/>
            <pc:sldMk cId="3160599867" sldId="262"/>
            <ac:spMk id="32" creationId="{EE87D3DF-6E2F-C4C3-514C-93828409D19F}"/>
          </ac:spMkLst>
        </pc:spChg>
        <pc:spChg chg="add del mod ord">
          <ac:chgData name="A.MORIYAMA UREKA" userId="11b73b949d6476cb" providerId="LiveId" clId="{EDD3AFC1-5E1F-774D-82FF-6D4C3622249B}" dt="2023-08-07T08:42:19.914" v="672" actId="700"/>
          <ac:spMkLst>
            <pc:docMk/>
            <pc:sldMk cId="3160599867" sldId="262"/>
            <ac:spMk id="33" creationId="{8F946DF0-5C36-E45C-E826-B15ABB2CDD21}"/>
          </ac:spMkLst>
        </pc:spChg>
        <pc:spChg chg="add del mod">
          <ac:chgData name="A.MORIYAMA UREKA" userId="11b73b949d6476cb" providerId="LiveId" clId="{EDD3AFC1-5E1F-774D-82FF-6D4C3622249B}" dt="2023-08-07T08:56:28.583" v="744" actId="6264"/>
          <ac:spMkLst>
            <pc:docMk/>
            <pc:sldMk cId="3160599867" sldId="262"/>
            <ac:spMk id="33" creationId="{A9E80635-663B-BBCD-9C2C-DD6D756713B7}"/>
          </ac:spMkLst>
        </pc:spChg>
        <pc:spChg chg="add del mod ord">
          <ac:chgData name="A.MORIYAMA UREKA" userId="11b73b949d6476cb" providerId="LiveId" clId="{EDD3AFC1-5E1F-774D-82FF-6D4C3622249B}" dt="2023-08-07T09:01:41.694" v="791" actId="6264"/>
          <ac:spMkLst>
            <pc:docMk/>
            <pc:sldMk cId="3160599867" sldId="262"/>
            <ac:spMk id="33" creationId="{CD716ED3-4EBC-8CF5-29A9-DC7D4F047834}"/>
          </ac:spMkLst>
        </pc:spChg>
        <pc:spChg chg="add del mod ord">
          <ac:chgData name="A.MORIYAMA UREKA" userId="11b73b949d6476cb" providerId="LiveId" clId="{EDD3AFC1-5E1F-774D-82FF-6D4C3622249B}" dt="2023-08-07T09:20:34.137" v="917" actId="6264"/>
          <ac:spMkLst>
            <pc:docMk/>
            <pc:sldMk cId="3160599867" sldId="262"/>
            <ac:spMk id="33" creationId="{DDF6B193-E37B-45F4-AFE2-CEA4523A2CB5}"/>
          </ac:spMkLst>
        </pc:spChg>
        <pc:spChg chg="add del mod ord">
          <ac:chgData name="A.MORIYAMA UREKA" userId="11b73b949d6476cb" providerId="LiveId" clId="{EDD3AFC1-5E1F-774D-82FF-6D4C3622249B}" dt="2023-08-07T08:42:19.914" v="672" actId="700"/>
          <ac:spMkLst>
            <pc:docMk/>
            <pc:sldMk cId="3160599867" sldId="262"/>
            <ac:spMk id="34" creationId="{8BE1DDDA-C2E5-EF0B-F6C3-CFC9E95A9275}"/>
          </ac:spMkLst>
        </pc:spChg>
        <pc:spChg chg="add del mod ord">
          <ac:chgData name="A.MORIYAMA UREKA" userId="11b73b949d6476cb" providerId="LiveId" clId="{EDD3AFC1-5E1F-774D-82FF-6D4C3622249B}" dt="2023-08-07T09:20:34.137" v="917" actId="6264"/>
          <ac:spMkLst>
            <pc:docMk/>
            <pc:sldMk cId="3160599867" sldId="262"/>
            <ac:spMk id="34" creationId="{A35B0C6A-46EE-C843-25D5-530A8BCBAFF8}"/>
          </ac:spMkLst>
        </pc:spChg>
        <pc:spChg chg="add del mod ord">
          <ac:chgData name="A.MORIYAMA UREKA" userId="11b73b949d6476cb" providerId="LiveId" clId="{EDD3AFC1-5E1F-774D-82FF-6D4C3622249B}" dt="2023-08-07T08:56:29.450" v="745" actId="6264"/>
          <ac:spMkLst>
            <pc:docMk/>
            <pc:sldMk cId="3160599867" sldId="262"/>
            <ac:spMk id="34" creationId="{C33EA08B-73E5-212B-3E30-172772ACA5C6}"/>
          </ac:spMkLst>
        </pc:spChg>
        <pc:spChg chg="add del mod ord">
          <ac:chgData name="A.MORIYAMA UREKA" userId="11b73b949d6476cb" providerId="LiveId" clId="{EDD3AFC1-5E1F-774D-82FF-6D4C3622249B}" dt="2023-08-07T09:01:41.694" v="791" actId="6264"/>
          <ac:spMkLst>
            <pc:docMk/>
            <pc:sldMk cId="3160599867" sldId="262"/>
            <ac:spMk id="34" creationId="{DF4E2FA9-01BA-163F-D675-C638F454F6B8}"/>
          </ac:spMkLst>
        </pc:spChg>
        <pc:spChg chg="add del mod ord">
          <ac:chgData name="A.MORIYAMA UREKA" userId="11b73b949d6476cb" providerId="LiveId" clId="{EDD3AFC1-5E1F-774D-82FF-6D4C3622249B}" dt="2023-08-07T09:20:34.137" v="917" actId="6264"/>
          <ac:spMkLst>
            <pc:docMk/>
            <pc:sldMk cId="3160599867" sldId="262"/>
            <ac:spMk id="35" creationId="{424529EA-EAB9-8DD6-D6C2-345FD79362FF}"/>
          </ac:spMkLst>
        </pc:spChg>
        <pc:spChg chg="add del mod ord">
          <ac:chgData name="A.MORIYAMA UREKA" userId="11b73b949d6476cb" providerId="LiveId" clId="{EDD3AFC1-5E1F-774D-82FF-6D4C3622249B}" dt="2023-08-07T08:42:19.914" v="672" actId="700"/>
          <ac:spMkLst>
            <pc:docMk/>
            <pc:sldMk cId="3160599867" sldId="262"/>
            <ac:spMk id="35" creationId="{8D6794C4-45C9-69C0-04CE-0FD6A86A29C2}"/>
          </ac:spMkLst>
        </pc:spChg>
        <pc:spChg chg="add del mod ord">
          <ac:chgData name="A.MORIYAMA UREKA" userId="11b73b949d6476cb" providerId="LiveId" clId="{EDD3AFC1-5E1F-774D-82FF-6D4C3622249B}" dt="2023-08-07T08:56:29.450" v="745" actId="6264"/>
          <ac:spMkLst>
            <pc:docMk/>
            <pc:sldMk cId="3160599867" sldId="262"/>
            <ac:spMk id="35" creationId="{EEFBA4F3-B213-A2F6-0407-DC8BF10C679A}"/>
          </ac:spMkLst>
        </pc:spChg>
        <pc:spChg chg="add del mod ord">
          <ac:chgData name="A.MORIYAMA UREKA" userId="11b73b949d6476cb" providerId="LiveId" clId="{EDD3AFC1-5E1F-774D-82FF-6D4C3622249B}" dt="2023-08-07T09:01:41.694" v="791" actId="6264"/>
          <ac:spMkLst>
            <pc:docMk/>
            <pc:sldMk cId="3160599867" sldId="262"/>
            <ac:spMk id="35" creationId="{F01A6D4D-63B7-2E9C-6409-4327B61AFCFB}"/>
          </ac:spMkLst>
        </pc:spChg>
        <pc:spChg chg="add del mod ord">
          <ac:chgData name="A.MORIYAMA UREKA" userId="11b73b949d6476cb" providerId="LiveId" clId="{EDD3AFC1-5E1F-774D-82FF-6D4C3622249B}" dt="2023-08-07T09:20:34.137" v="917" actId="6264"/>
          <ac:spMkLst>
            <pc:docMk/>
            <pc:sldMk cId="3160599867" sldId="262"/>
            <ac:spMk id="36" creationId="{1CC88AE9-AF91-6942-73A2-9B425DAAD825}"/>
          </ac:spMkLst>
        </pc:spChg>
        <pc:spChg chg="add del mod ord">
          <ac:chgData name="A.MORIYAMA UREKA" userId="11b73b949d6476cb" providerId="LiveId" clId="{EDD3AFC1-5E1F-774D-82FF-6D4C3622249B}" dt="2023-08-07T09:01:41.694" v="791" actId="6264"/>
          <ac:spMkLst>
            <pc:docMk/>
            <pc:sldMk cId="3160599867" sldId="262"/>
            <ac:spMk id="36" creationId="{20AE45EB-BC69-3469-1250-57A19C979284}"/>
          </ac:spMkLst>
        </pc:spChg>
        <pc:spChg chg="add del mod ord">
          <ac:chgData name="A.MORIYAMA UREKA" userId="11b73b949d6476cb" providerId="LiveId" clId="{EDD3AFC1-5E1F-774D-82FF-6D4C3622249B}" dt="2023-08-07T08:56:29.450" v="745" actId="6264"/>
          <ac:spMkLst>
            <pc:docMk/>
            <pc:sldMk cId="3160599867" sldId="262"/>
            <ac:spMk id="36" creationId="{36F926D5-B341-4C3C-8472-C170FCEC1EFD}"/>
          </ac:spMkLst>
        </pc:spChg>
        <pc:spChg chg="add del mod ord">
          <ac:chgData name="A.MORIYAMA UREKA" userId="11b73b949d6476cb" providerId="LiveId" clId="{EDD3AFC1-5E1F-774D-82FF-6D4C3622249B}" dt="2023-08-07T08:42:19.914" v="672" actId="700"/>
          <ac:spMkLst>
            <pc:docMk/>
            <pc:sldMk cId="3160599867" sldId="262"/>
            <ac:spMk id="36" creationId="{4725DFF1-D09C-CF65-DE21-E6E188B64CCA}"/>
          </ac:spMkLst>
        </pc:spChg>
        <pc:spChg chg="add del mod ord">
          <ac:chgData name="A.MORIYAMA UREKA" userId="11b73b949d6476cb" providerId="LiveId" clId="{EDD3AFC1-5E1F-774D-82FF-6D4C3622249B}" dt="2023-08-07T09:20:34.137" v="917" actId="6264"/>
          <ac:spMkLst>
            <pc:docMk/>
            <pc:sldMk cId="3160599867" sldId="262"/>
            <ac:spMk id="37" creationId="{4B0E4CF7-9C4C-82A7-23F2-1DF19786C276}"/>
          </ac:spMkLst>
        </pc:spChg>
        <pc:spChg chg="add del mod ord">
          <ac:chgData name="A.MORIYAMA UREKA" userId="11b73b949d6476cb" providerId="LiveId" clId="{EDD3AFC1-5E1F-774D-82FF-6D4C3622249B}" dt="2023-08-07T08:56:29.450" v="745" actId="6264"/>
          <ac:spMkLst>
            <pc:docMk/>
            <pc:sldMk cId="3160599867" sldId="262"/>
            <ac:spMk id="37" creationId="{785E8CF9-750D-6680-0F0F-ADB7A57DF3ED}"/>
          </ac:spMkLst>
        </pc:spChg>
        <pc:spChg chg="add del mod ord">
          <ac:chgData name="A.MORIYAMA UREKA" userId="11b73b949d6476cb" providerId="LiveId" clId="{EDD3AFC1-5E1F-774D-82FF-6D4C3622249B}" dt="2023-08-07T09:01:41.694" v="791" actId="6264"/>
          <ac:spMkLst>
            <pc:docMk/>
            <pc:sldMk cId="3160599867" sldId="262"/>
            <ac:spMk id="37" creationId="{B4A324A1-239A-4C86-0408-A240A5229080}"/>
          </ac:spMkLst>
        </pc:spChg>
        <pc:spChg chg="add del mod ord">
          <ac:chgData name="A.MORIYAMA UREKA" userId="11b73b949d6476cb" providerId="LiveId" clId="{EDD3AFC1-5E1F-774D-82FF-6D4C3622249B}" dt="2023-08-07T08:42:19.914" v="672" actId="700"/>
          <ac:spMkLst>
            <pc:docMk/>
            <pc:sldMk cId="3160599867" sldId="262"/>
            <ac:spMk id="37" creationId="{D10FD934-E3E8-8695-487A-AF20C1016126}"/>
          </ac:spMkLst>
        </pc:spChg>
        <pc:spChg chg="add del mod ord">
          <ac:chgData name="A.MORIYAMA UREKA" userId="11b73b949d6476cb" providerId="LiveId" clId="{EDD3AFC1-5E1F-774D-82FF-6D4C3622249B}" dt="2023-08-07T09:20:34.137" v="917" actId="6264"/>
          <ac:spMkLst>
            <pc:docMk/>
            <pc:sldMk cId="3160599867" sldId="262"/>
            <ac:spMk id="38" creationId="{04CB0B31-222E-6D86-A5E8-A1FBD3F343C9}"/>
          </ac:spMkLst>
        </pc:spChg>
        <pc:spChg chg="add del mod ord">
          <ac:chgData name="A.MORIYAMA UREKA" userId="11b73b949d6476cb" providerId="LiveId" clId="{EDD3AFC1-5E1F-774D-82FF-6D4C3622249B}" dt="2023-08-07T08:56:29.450" v="745" actId="6264"/>
          <ac:spMkLst>
            <pc:docMk/>
            <pc:sldMk cId="3160599867" sldId="262"/>
            <ac:spMk id="38" creationId="{62319E22-2037-030B-6139-B99853E206F4}"/>
          </ac:spMkLst>
        </pc:spChg>
        <pc:spChg chg="add del mod ord">
          <ac:chgData name="A.MORIYAMA UREKA" userId="11b73b949d6476cb" providerId="LiveId" clId="{EDD3AFC1-5E1F-774D-82FF-6D4C3622249B}" dt="2023-08-07T08:42:19.914" v="672" actId="700"/>
          <ac:spMkLst>
            <pc:docMk/>
            <pc:sldMk cId="3160599867" sldId="262"/>
            <ac:spMk id="38" creationId="{64FD17F5-4D21-E01B-73E4-B4991A5959B1}"/>
          </ac:spMkLst>
        </pc:spChg>
        <pc:spChg chg="add del mod ord">
          <ac:chgData name="A.MORIYAMA UREKA" userId="11b73b949d6476cb" providerId="LiveId" clId="{EDD3AFC1-5E1F-774D-82FF-6D4C3622249B}" dt="2023-08-07T09:01:41.694" v="791" actId="6264"/>
          <ac:spMkLst>
            <pc:docMk/>
            <pc:sldMk cId="3160599867" sldId="262"/>
            <ac:spMk id="38" creationId="{965A45B3-8FF1-7C8A-DCC3-451E0EB0A1BC}"/>
          </ac:spMkLst>
        </pc:spChg>
        <pc:spChg chg="add del mod ord">
          <ac:chgData name="A.MORIYAMA UREKA" userId="11b73b949d6476cb" providerId="LiveId" clId="{EDD3AFC1-5E1F-774D-82FF-6D4C3622249B}" dt="2023-08-07T09:20:34.137" v="917" actId="6264"/>
          <ac:spMkLst>
            <pc:docMk/>
            <pc:sldMk cId="3160599867" sldId="262"/>
            <ac:spMk id="39" creationId="{737C7796-31A8-7615-5B54-1480ECFAC402}"/>
          </ac:spMkLst>
        </pc:spChg>
        <pc:spChg chg="add del mod ord">
          <ac:chgData name="A.MORIYAMA UREKA" userId="11b73b949d6476cb" providerId="LiveId" clId="{EDD3AFC1-5E1F-774D-82FF-6D4C3622249B}" dt="2023-08-07T08:56:29.450" v="745" actId="6264"/>
          <ac:spMkLst>
            <pc:docMk/>
            <pc:sldMk cId="3160599867" sldId="262"/>
            <ac:spMk id="39" creationId="{AEF2AB33-9180-7DB6-B29C-9CC68397CCDC}"/>
          </ac:spMkLst>
        </pc:spChg>
        <pc:spChg chg="add del mod ord">
          <ac:chgData name="A.MORIYAMA UREKA" userId="11b73b949d6476cb" providerId="LiveId" clId="{EDD3AFC1-5E1F-774D-82FF-6D4C3622249B}" dt="2023-08-07T09:01:41.694" v="791" actId="6264"/>
          <ac:spMkLst>
            <pc:docMk/>
            <pc:sldMk cId="3160599867" sldId="262"/>
            <ac:spMk id="39" creationId="{B83E97E6-9E9F-52A4-0554-8B421D1313DF}"/>
          </ac:spMkLst>
        </pc:spChg>
        <pc:spChg chg="add del mod ord">
          <ac:chgData name="A.MORIYAMA UREKA" userId="11b73b949d6476cb" providerId="LiveId" clId="{EDD3AFC1-5E1F-774D-82FF-6D4C3622249B}" dt="2023-08-07T08:42:19.914" v="672" actId="700"/>
          <ac:spMkLst>
            <pc:docMk/>
            <pc:sldMk cId="3160599867" sldId="262"/>
            <ac:spMk id="39" creationId="{BC29B34D-AF86-88BC-04B6-4BCFA0D9BC7D}"/>
          </ac:spMkLst>
        </pc:spChg>
        <pc:spChg chg="add del mod ord">
          <ac:chgData name="A.MORIYAMA UREKA" userId="11b73b949d6476cb" providerId="LiveId" clId="{EDD3AFC1-5E1F-774D-82FF-6D4C3622249B}" dt="2023-08-07T09:20:34.137" v="917" actId="6264"/>
          <ac:spMkLst>
            <pc:docMk/>
            <pc:sldMk cId="3160599867" sldId="262"/>
            <ac:spMk id="40" creationId="{18ADEE71-353D-0FC0-0BF2-E6C4496AFA2A}"/>
          </ac:spMkLst>
        </pc:spChg>
        <pc:spChg chg="add del mod ord">
          <ac:chgData name="A.MORIYAMA UREKA" userId="11b73b949d6476cb" providerId="LiveId" clId="{EDD3AFC1-5E1F-774D-82FF-6D4C3622249B}" dt="2023-08-07T09:01:41.694" v="791" actId="6264"/>
          <ac:spMkLst>
            <pc:docMk/>
            <pc:sldMk cId="3160599867" sldId="262"/>
            <ac:spMk id="40" creationId="{9A99C5E7-2DED-25E2-FA9C-73496B9F0FB8}"/>
          </ac:spMkLst>
        </pc:spChg>
        <pc:spChg chg="add del mod ord">
          <ac:chgData name="A.MORIYAMA UREKA" userId="11b73b949d6476cb" providerId="LiveId" clId="{EDD3AFC1-5E1F-774D-82FF-6D4C3622249B}" dt="2023-08-07T08:56:29.450" v="745" actId="6264"/>
          <ac:spMkLst>
            <pc:docMk/>
            <pc:sldMk cId="3160599867" sldId="262"/>
            <ac:spMk id="40" creationId="{A054E609-5F02-4DC6-1CB4-104D7A466528}"/>
          </ac:spMkLst>
        </pc:spChg>
        <pc:spChg chg="add del mod ord">
          <ac:chgData name="A.MORIYAMA UREKA" userId="11b73b949d6476cb" providerId="LiveId" clId="{EDD3AFC1-5E1F-774D-82FF-6D4C3622249B}" dt="2023-08-07T08:56:29.450" v="745" actId="6264"/>
          <ac:spMkLst>
            <pc:docMk/>
            <pc:sldMk cId="3160599867" sldId="262"/>
            <ac:spMk id="41" creationId="{0961973D-D3F5-1A1B-5A45-43CF1B8101D6}"/>
          </ac:spMkLst>
        </pc:spChg>
        <pc:spChg chg="add del mod ord">
          <ac:chgData name="A.MORIYAMA UREKA" userId="11b73b949d6476cb" providerId="LiveId" clId="{EDD3AFC1-5E1F-774D-82FF-6D4C3622249B}" dt="2023-08-07T09:20:34.137" v="917" actId="6264"/>
          <ac:spMkLst>
            <pc:docMk/>
            <pc:sldMk cId="3160599867" sldId="262"/>
            <ac:spMk id="41" creationId="{AEBB1A19-7983-4501-0CC0-0B3A5143DCAF}"/>
          </ac:spMkLst>
        </pc:spChg>
        <pc:spChg chg="add del mod">
          <ac:chgData name="A.MORIYAMA UREKA" userId="11b73b949d6476cb" providerId="LiveId" clId="{EDD3AFC1-5E1F-774D-82FF-6D4C3622249B}" dt="2023-08-07T09:01:41.694" v="791" actId="6264"/>
          <ac:spMkLst>
            <pc:docMk/>
            <pc:sldMk cId="3160599867" sldId="262"/>
            <ac:spMk id="41" creationId="{BFDCEC72-0167-1305-5785-754D3A463C02}"/>
          </ac:spMkLst>
        </pc:spChg>
        <pc:spChg chg="add del mod">
          <ac:chgData name="A.MORIYAMA UREKA" userId="11b73b949d6476cb" providerId="LiveId" clId="{EDD3AFC1-5E1F-774D-82FF-6D4C3622249B}" dt="2023-08-07T09:20:34.137" v="917" actId="6264"/>
          <ac:spMkLst>
            <pc:docMk/>
            <pc:sldMk cId="3160599867" sldId="262"/>
            <ac:spMk id="42" creationId="{2F16820C-3A9B-ED9B-525A-3FFC815A6051}"/>
          </ac:spMkLst>
        </pc:spChg>
        <pc:spChg chg="add del mod ord">
          <ac:chgData name="A.MORIYAMA UREKA" userId="11b73b949d6476cb" providerId="LiveId" clId="{EDD3AFC1-5E1F-774D-82FF-6D4C3622249B}" dt="2023-08-07T08:56:29.450" v="745" actId="6264"/>
          <ac:spMkLst>
            <pc:docMk/>
            <pc:sldMk cId="3160599867" sldId="262"/>
            <ac:spMk id="42" creationId="{3A65C755-C2D2-76A9-02D3-7708C305422F}"/>
          </ac:spMkLst>
        </pc:spChg>
        <pc:spChg chg="add del mod ord">
          <ac:chgData name="A.MORIYAMA UREKA" userId="11b73b949d6476cb" providerId="LiveId" clId="{EDD3AFC1-5E1F-774D-82FF-6D4C3622249B}" dt="2023-08-07T09:03:40.381" v="823" actId="6264"/>
          <ac:spMkLst>
            <pc:docMk/>
            <pc:sldMk cId="3160599867" sldId="262"/>
            <ac:spMk id="42" creationId="{83CE77D2-791F-33CD-262A-812D611F313C}"/>
          </ac:spMkLst>
        </pc:spChg>
        <pc:spChg chg="add del mod ord">
          <ac:chgData name="A.MORIYAMA UREKA" userId="11b73b949d6476cb" providerId="LiveId" clId="{EDD3AFC1-5E1F-774D-82FF-6D4C3622249B}" dt="2023-08-07T09:20:34.468" v="918" actId="6264"/>
          <ac:spMkLst>
            <pc:docMk/>
            <pc:sldMk cId="3160599867" sldId="262"/>
            <ac:spMk id="43" creationId="{13E52B82-0FAE-412A-6543-F7539CD7D4EA}"/>
          </ac:spMkLst>
        </pc:spChg>
        <pc:spChg chg="add del mod">
          <ac:chgData name="A.MORIYAMA UREKA" userId="11b73b949d6476cb" providerId="LiveId" clId="{EDD3AFC1-5E1F-774D-82FF-6D4C3622249B}" dt="2023-08-07T08:56:29.450" v="745" actId="6264"/>
          <ac:spMkLst>
            <pc:docMk/>
            <pc:sldMk cId="3160599867" sldId="262"/>
            <ac:spMk id="43" creationId="{22320685-6207-2DD3-BA38-97465B32DAC3}"/>
          </ac:spMkLst>
        </pc:spChg>
        <pc:spChg chg="add del mod ord">
          <ac:chgData name="A.MORIYAMA UREKA" userId="11b73b949d6476cb" providerId="LiveId" clId="{EDD3AFC1-5E1F-774D-82FF-6D4C3622249B}" dt="2023-08-07T09:03:40.381" v="823" actId="6264"/>
          <ac:spMkLst>
            <pc:docMk/>
            <pc:sldMk cId="3160599867" sldId="262"/>
            <ac:spMk id="43" creationId="{B8D40E5E-27B4-22A6-8B75-41FAA0ECF6E0}"/>
          </ac:spMkLst>
        </pc:spChg>
        <pc:spChg chg="add del mod ord">
          <ac:chgData name="A.MORIYAMA UREKA" userId="11b73b949d6476cb" providerId="LiveId" clId="{EDD3AFC1-5E1F-774D-82FF-6D4C3622249B}" dt="2023-08-07T09:20:34.468" v="918" actId="6264"/>
          <ac:spMkLst>
            <pc:docMk/>
            <pc:sldMk cId="3160599867" sldId="262"/>
            <ac:spMk id="44" creationId="{05567430-C582-2E7E-EDD0-EC2A3958FED7}"/>
          </ac:spMkLst>
        </pc:spChg>
        <pc:spChg chg="add del mod ord">
          <ac:chgData name="A.MORIYAMA UREKA" userId="11b73b949d6476cb" providerId="LiveId" clId="{EDD3AFC1-5E1F-774D-82FF-6D4C3622249B}" dt="2023-08-07T09:03:40.381" v="823" actId="6264"/>
          <ac:spMkLst>
            <pc:docMk/>
            <pc:sldMk cId="3160599867" sldId="262"/>
            <ac:spMk id="44" creationId="{D61FF19E-F88B-BC68-DAA4-C351AAC19F68}"/>
          </ac:spMkLst>
        </pc:spChg>
        <pc:spChg chg="add del mod ord">
          <ac:chgData name="A.MORIYAMA UREKA" userId="11b73b949d6476cb" providerId="LiveId" clId="{EDD3AFC1-5E1F-774D-82FF-6D4C3622249B}" dt="2023-08-07T08:56:29.674" v="746" actId="6264"/>
          <ac:spMkLst>
            <pc:docMk/>
            <pc:sldMk cId="3160599867" sldId="262"/>
            <ac:spMk id="44" creationId="{E8B1A583-E8C7-BD27-6FC2-282A02DD8E32}"/>
          </ac:spMkLst>
        </pc:spChg>
        <pc:spChg chg="add del mod ord">
          <ac:chgData name="A.MORIYAMA UREKA" userId="11b73b949d6476cb" providerId="LiveId" clId="{EDD3AFC1-5E1F-774D-82FF-6D4C3622249B}" dt="2023-08-07T09:20:34.468" v="918" actId="6264"/>
          <ac:spMkLst>
            <pc:docMk/>
            <pc:sldMk cId="3160599867" sldId="262"/>
            <ac:spMk id="45" creationId="{1359BDDF-38E5-ABFB-70B0-819BE2710CED}"/>
          </ac:spMkLst>
        </pc:spChg>
        <pc:spChg chg="add del mod ord">
          <ac:chgData name="A.MORIYAMA UREKA" userId="11b73b949d6476cb" providerId="LiveId" clId="{EDD3AFC1-5E1F-774D-82FF-6D4C3622249B}" dt="2023-08-07T09:03:40.381" v="823" actId="6264"/>
          <ac:spMkLst>
            <pc:docMk/>
            <pc:sldMk cId="3160599867" sldId="262"/>
            <ac:spMk id="45" creationId="{27D532A0-77AF-AD13-4F93-FBCB192ACAA0}"/>
          </ac:spMkLst>
        </pc:spChg>
        <pc:spChg chg="add del mod ord">
          <ac:chgData name="A.MORIYAMA UREKA" userId="11b73b949d6476cb" providerId="LiveId" clId="{EDD3AFC1-5E1F-774D-82FF-6D4C3622249B}" dt="2023-08-07T08:56:29.674" v="746" actId="6264"/>
          <ac:spMkLst>
            <pc:docMk/>
            <pc:sldMk cId="3160599867" sldId="262"/>
            <ac:spMk id="45" creationId="{9CCDAB29-9499-3BE7-CDA2-62630723C69B}"/>
          </ac:spMkLst>
        </pc:spChg>
        <pc:spChg chg="add del mod ord">
          <ac:chgData name="A.MORIYAMA UREKA" userId="11b73b949d6476cb" providerId="LiveId" clId="{EDD3AFC1-5E1F-774D-82FF-6D4C3622249B}" dt="2023-08-07T09:20:34.468" v="918" actId="6264"/>
          <ac:spMkLst>
            <pc:docMk/>
            <pc:sldMk cId="3160599867" sldId="262"/>
            <ac:spMk id="46" creationId="{50141409-EAD8-1B3B-9C58-3F8377182495}"/>
          </ac:spMkLst>
        </pc:spChg>
        <pc:spChg chg="add del mod ord">
          <ac:chgData name="A.MORIYAMA UREKA" userId="11b73b949d6476cb" providerId="LiveId" clId="{EDD3AFC1-5E1F-774D-82FF-6D4C3622249B}" dt="2023-08-07T09:03:40.381" v="823" actId="6264"/>
          <ac:spMkLst>
            <pc:docMk/>
            <pc:sldMk cId="3160599867" sldId="262"/>
            <ac:spMk id="46" creationId="{567B5814-706A-3E30-DB27-14DCEC4A5205}"/>
          </ac:spMkLst>
        </pc:spChg>
        <pc:spChg chg="add del mod ord">
          <ac:chgData name="A.MORIYAMA UREKA" userId="11b73b949d6476cb" providerId="LiveId" clId="{EDD3AFC1-5E1F-774D-82FF-6D4C3622249B}" dt="2023-08-07T08:56:29.674" v="746" actId="6264"/>
          <ac:spMkLst>
            <pc:docMk/>
            <pc:sldMk cId="3160599867" sldId="262"/>
            <ac:spMk id="46" creationId="{BAB2EF6F-BEAA-4E1F-BA6E-6BFE8E914A08}"/>
          </ac:spMkLst>
        </pc:spChg>
        <pc:spChg chg="add del mod ord">
          <ac:chgData name="A.MORIYAMA UREKA" userId="11b73b949d6476cb" providerId="LiveId" clId="{EDD3AFC1-5E1F-774D-82FF-6D4C3622249B}" dt="2023-08-07T09:03:40.381" v="823" actId="6264"/>
          <ac:spMkLst>
            <pc:docMk/>
            <pc:sldMk cId="3160599867" sldId="262"/>
            <ac:spMk id="47" creationId="{17030896-DB9B-1A55-1E3C-0F11D5A4B35B}"/>
          </ac:spMkLst>
        </pc:spChg>
        <pc:spChg chg="add del mod ord">
          <ac:chgData name="A.MORIYAMA UREKA" userId="11b73b949d6476cb" providerId="LiveId" clId="{EDD3AFC1-5E1F-774D-82FF-6D4C3622249B}" dt="2023-08-07T08:56:29.674" v="746" actId="6264"/>
          <ac:spMkLst>
            <pc:docMk/>
            <pc:sldMk cId="3160599867" sldId="262"/>
            <ac:spMk id="47" creationId="{352F3B61-B2CF-3A55-CC8C-DAB9CEEFA4C7}"/>
          </ac:spMkLst>
        </pc:spChg>
        <pc:spChg chg="add del mod ord">
          <ac:chgData name="A.MORIYAMA UREKA" userId="11b73b949d6476cb" providerId="LiveId" clId="{EDD3AFC1-5E1F-774D-82FF-6D4C3622249B}" dt="2023-08-07T09:20:34.468" v="918" actId="6264"/>
          <ac:spMkLst>
            <pc:docMk/>
            <pc:sldMk cId="3160599867" sldId="262"/>
            <ac:spMk id="47" creationId="{D0E79ECE-1F85-DE93-4B19-5E627EDEB43C}"/>
          </ac:spMkLst>
        </pc:spChg>
        <pc:spChg chg="add del mod ord">
          <ac:chgData name="A.MORIYAMA UREKA" userId="11b73b949d6476cb" providerId="LiveId" clId="{EDD3AFC1-5E1F-774D-82FF-6D4C3622249B}" dt="2023-08-07T09:03:40.381" v="823" actId="6264"/>
          <ac:spMkLst>
            <pc:docMk/>
            <pc:sldMk cId="3160599867" sldId="262"/>
            <ac:spMk id="48" creationId="{5E02CB47-C6C3-6F3B-2A07-61DB999EA4A5}"/>
          </ac:spMkLst>
        </pc:spChg>
        <pc:spChg chg="add del mod ord">
          <ac:chgData name="A.MORIYAMA UREKA" userId="11b73b949d6476cb" providerId="LiveId" clId="{EDD3AFC1-5E1F-774D-82FF-6D4C3622249B}" dt="2023-08-07T08:56:29.674" v="746" actId="6264"/>
          <ac:spMkLst>
            <pc:docMk/>
            <pc:sldMk cId="3160599867" sldId="262"/>
            <ac:spMk id="48" creationId="{D6748E0B-B4BD-1012-6F04-51C79C98542B}"/>
          </ac:spMkLst>
        </pc:spChg>
        <pc:spChg chg="add del mod ord">
          <ac:chgData name="A.MORIYAMA UREKA" userId="11b73b949d6476cb" providerId="LiveId" clId="{EDD3AFC1-5E1F-774D-82FF-6D4C3622249B}" dt="2023-08-07T09:20:34.468" v="918" actId="6264"/>
          <ac:spMkLst>
            <pc:docMk/>
            <pc:sldMk cId="3160599867" sldId="262"/>
            <ac:spMk id="48" creationId="{E4FA8B16-29F0-4B37-4D89-598AD1ACD695}"/>
          </ac:spMkLst>
        </pc:spChg>
        <pc:spChg chg="add del mod ord">
          <ac:chgData name="A.MORIYAMA UREKA" userId="11b73b949d6476cb" providerId="LiveId" clId="{EDD3AFC1-5E1F-774D-82FF-6D4C3622249B}" dt="2023-08-07T09:20:34.468" v="918" actId="6264"/>
          <ac:spMkLst>
            <pc:docMk/>
            <pc:sldMk cId="3160599867" sldId="262"/>
            <ac:spMk id="49" creationId="{357D09B3-570C-7ED8-3CA2-29BD1A8859B1}"/>
          </ac:spMkLst>
        </pc:spChg>
        <pc:spChg chg="add del mod ord">
          <ac:chgData name="A.MORIYAMA UREKA" userId="11b73b949d6476cb" providerId="LiveId" clId="{EDD3AFC1-5E1F-774D-82FF-6D4C3622249B}" dt="2023-08-07T08:56:29.674" v="746" actId="6264"/>
          <ac:spMkLst>
            <pc:docMk/>
            <pc:sldMk cId="3160599867" sldId="262"/>
            <ac:spMk id="49" creationId="{3CE9ABC5-3B4C-E9B7-4722-94E5E91038B9}"/>
          </ac:spMkLst>
        </pc:spChg>
        <pc:spChg chg="add del mod ord">
          <ac:chgData name="A.MORIYAMA UREKA" userId="11b73b949d6476cb" providerId="LiveId" clId="{EDD3AFC1-5E1F-774D-82FF-6D4C3622249B}" dt="2023-08-07T09:03:40.381" v="823" actId="6264"/>
          <ac:spMkLst>
            <pc:docMk/>
            <pc:sldMk cId="3160599867" sldId="262"/>
            <ac:spMk id="49" creationId="{446301AF-6038-1968-734A-0D8E23CA8E5B}"/>
          </ac:spMkLst>
        </pc:spChg>
        <pc:spChg chg="add del mod ord">
          <ac:chgData name="A.MORIYAMA UREKA" userId="11b73b949d6476cb" providerId="LiveId" clId="{EDD3AFC1-5E1F-774D-82FF-6D4C3622249B}" dt="2023-08-07T09:03:40.381" v="823" actId="6264"/>
          <ac:spMkLst>
            <pc:docMk/>
            <pc:sldMk cId="3160599867" sldId="262"/>
            <ac:spMk id="50" creationId="{B1D3BE09-F200-FBD5-EA6C-9CF7466F5B7C}"/>
          </ac:spMkLst>
        </pc:spChg>
        <pc:spChg chg="add del mod ord">
          <ac:chgData name="A.MORIYAMA UREKA" userId="11b73b949d6476cb" providerId="LiveId" clId="{EDD3AFC1-5E1F-774D-82FF-6D4C3622249B}" dt="2023-08-07T08:56:29.674" v="746" actId="6264"/>
          <ac:spMkLst>
            <pc:docMk/>
            <pc:sldMk cId="3160599867" sldId="262"/>
            <ac:spMk id="50" creationId="{B745900A-E4C7-62B3-CB21-A53393013DAA}"/>
          </ac:spMkLst>
        </pc:spChg>
        <pc:spChg chg="add del mod ord">
          <ac:chgData name="A.MORIYAMA UREKA" userId="11b73b949d6476cb" providerId="LiveId" clId="{EDD3AFC1-5E1F-774D-82FF-6D4C3622249B}" dt="2023-08-07T09:20:34.468" v="918" actId="6264"/>
          <ac:spMkLst>
            <pc:docMk/>
            <pc:sldMk cId="3160599867" sldId="262"/>
            <ac:spMk id="50" creationId="{FB76FDB1-0DFC-A526-525B-1864CC33AAC7}"/>
          </ac:spMkLst>
        </pc:spChg>
        <pc:spChg chg="add del mod">
          <ac:chgData name="A.MORIYAMA UREKA" userId="11b73b949d6476cb" providerId="LiveId" clId="{EDD3AFC1-5E1F-774D-82FF-6D4C3622249B}" dt="2023-08-07T09:03:40.381" v="823" actId="6264"/>
          <ac:spMkLst>
            <pc:docMk/>
            <pc:sldMk cId="3160599867" sldId="262"/>
            <ac:spMk id="51" creationId="{D6DCF45D-5C1C-1B1A-7C44-3802945DC881}"/>
          </ac:spMkLst>
        </pc:spChg>
        <pc:spChg chg="add del mod ord">
          <ac:chgData name="A.MORIYAMA UREKA" userId="11b73b949d6476cb" providerId="LiveId" clId="{EDD3AFC1-5E1F-774D-82FF-6D4C3622249B}" dt="2023-08-07T09:20:34.468" v="918" actId="6264"/>
          <ac:spMkLst>
            <pc:docMk/>
            <pc:sldMk cId="3160599867" sldId="262"/>
            <ac:spMk id="51" creationId="{EFA52D53-3642-0C9F-4C54-D3E7937A97D4}"/>
          </ac:spMkLst>
        </pc:spChg>
        <pc:spChg chg="add del mod ord">
          <ac:chgData name="A.MORIYAMA UREKA" userId="11b73b949d6476cb" providerId="LiveId" clId="{EDD3AFC1-5E1F-774D-82FF-6D4C3622249B}" dt="2023-08-07T08:56:29.674" v="746" actId="6264"/>
          <ac:spMkLst>
            <pc:docMk/>
            <pc:sldMk cId="3160599867" sldId="262"/>
            <ac:spMk id="51" creationId="{FCE5A9DA-FE8F-93D5-54C2-20A6F2390A6B}"/>
          </ac:spMkLst>
        </pc:spChg>
        <pc:spChg chg="add del mod">
          <ac:chgData name="A.MORIYAMA UREKA" userId="11b73b949d6476cb" providerId="LiveId" clId="{EDD3AFC1-5E1F-774D-82FF-6D4C3622249B}" dt="2023-08-07T09:20:34.468" v="918" actId="6264"/>
          <ac:spMkLst>
            <pc:docMk/>
            <pc:sldMk cId="3160599867" sldId="262"/>
            <ac:spMk id="52" creationId="{3478EE87-E4E5-DFC8-E5C4-C04858B0DA67}"/>
          </ac:spMkLst>
        </pc:spChg>
        <pc:spChg chg="add del mod ord">
          <ac:chgData name="A.MORIYAMA UREKA" userId="11b73b949d6476cb" providerId="LiveId" clId="{EDD3AFC1-5E1F-774D-82FF-6D4C3622249B}" dt="2023-08-07T08:56:29.674" v="746" actId="6264"/>
          <ac:spMkLst>
            <pc:docMk/>
            <pc:sldMk cId="3160599867" sldId="262"/>
            <ac:spMk id="52" creationId="{8D4F7752-1937-37D4-9272-DB0035E05DBC}"/>
          </ac:spMkLst>
        </pc:spChg>
        <pc:spChg chg="add del mod ord">
          <ac:chgData name="A.MORIYAMA UREKA" userId="11b73b949d6476cb" providerId="LiveId" clId="{EDD3AFC1-5E1F-774D-82FF-6D4C3622249B}" dt="2023-08-07T09:03:41.705" v="824" actId="700"/>
          <ac:spMkLst>
            <pc:docMk/>
            <pc:sldMk cId="3160599867" sldId="262"/>
            <ac:spMk id="52" creationId="{F00E69C7-2A69-6130-6B38-373B57B27B53}"/>
          </ac:spMkLst>
        </pc:spChg>
        <pc:spChg chg="add del mod ord">
          <ac:chgData name="A.MORIYAMA UREKA" userId="11b73b949d6476cb" providerId="LiveId" clId="{EDD3AFC1-5E1F-774D-82FF-6D4C3622249B}" dt="2023-08-07T09:20:34.788" v="919" actId="6264"/>
          <ac:spMkLst>
            <pc:docMk/>
            <pc:sldMk cId="3160599867" sldId="262"/>
            <ac:spMk id="53" creationId="{3C26B168-6791-ADEA-7926-107C3B3A1CC5}"/>
          </ac:spMkLst>
        </pc:spChg>
        <pc:spChg chg="add del mod">
          <ac:chgData name="A.MORIYAMA UREKA" userId="11b73b949d6476cb" providerId="LiveId" clId="{EDD3AFC1-5E1F-774D-82FF-6D4C3622249B}" dt="2023-08-07T08:56:29.674" v="746" actId="6264"/>
          <ac:spMkLst>
            <pc:docMk/>
            <pc:sldMk cId="3160599867" sldId="262"/>
            <ac:spMk id="53" creationId="{99CDB800-2B4F-D6B5-8270-C411733DB62D}"/>
          </ac:spMkLst>
        </pc:spChg>
        <pc:spChg chg="add del mod ord">
          <ac:chgData name="A.MORIYAMA UREKA" userId="11b73b949d6476cb" providerId="LiveId" clId="{EDD3AFC1-5E1F-774D-82FF-6D4C3622249B}" dt="2023-08-07T09:03:41.705" v="824" actId="700"/>
          <ac:spMkLst>
            <pc:docMk/>
            <pc:sldMk cId="3160599867" sldId="262"/>
            <ac:spMk id="53" creationId="{BB97E921-AD2F-1BF7-F589-4A30686F4D58}"/>
          </ac:spMkLst>
        </pc:spChg>
        <pc:spChg chg="add del mod ord">
          <ac:chgData name="A.MORIYAMA UREKA" userId="11b73b949d6476cb" providerId="LiveId" clId="{EDD3AFC1-5E1F-774D-82FF-6D4C3622249B}" dt="2023-08-07T09:20:34.788" v="919" actId="6264"/>
          <ac:spMkLst>
            <pc:docMk/>
            <pc:sldMk cId="3160599867" sldId="262"/>
            <ac:spMk id="54" creationId="{01F8A4CA-C0D7-C388-B6C4-3D3B9F1A758F}"/>
          </ac:spMkLst>
        </pc:spChg>
        <pc:spChg chg="add del mod ord">
          <ac:chgData name="A.MORIYAMA UREKA" userId="11b73b949d6476cb" providerId="LiveId" clId="{EDD3AFC1-5E1F-774D-82FF-6D4C3622249B}" dt="2023-08-07T08:56:29.872" v="747" actId="6264"/>
          <ac:spMkLst>
            <pc:docMk/>
            <pc:sldMk cId="3160599867" sldId="262"/>
            <ac:spMk id="54" creationId="{5717EBC4-AE51-4C31-F06F-A08E598872D3}"/>
          </ac:spMkLst>
        </pc:spChg>
        <pc:spChg chg="add del mod ord">
          <ac:chgData name="A.MORIYAMA UREKA" userId="11b73b949d6476cb" providerId="LiveId" clId="{EDD3AFC1-5E1F-774D-82FF-6D4C3622249B}" dt="2023-08-07T09:03:41.705" v="824" actId="700"/>
          <ac:spMkLst>
            <pc:docMk/>
            <pc:sldMk cId="3160599867" sldId="262"/>
            <ac:spMk id="54" creationId="{E45C1C8E-8313-780E-2526-2498192823CF}"/>
          </ac:spMkLst>
        </pc:spChg>
        <pc:spChg chg="add del mod ord">
          <ac:chgData name="A.MORIYAMA UREKA" userId="11b73b949d6476cb" providerId="LiveId" clId="{EDD3AFC1-5E1F-774D-82FF-6D4C3622249B}" dt="2023-08-07T08:56:29.872" v="747" actId="6264"/>
          <ac:spMkLst>
            <pc:docMk/>
            <pc:sldMk cId="3160599867" sldId="262"/>
            <ac:spMk id="55" creationId="{D959935D-9AB8-3EA9-171F-B67E1FAA02E4}"/>
          </ac:spMkLst>
        </pc:spChg>
        <pc:spChg chg="add del mod ord">
          <ac:chgData name="A.MORIYAMA UREKA" userId="11b73b949d6476cb" providerId="LiveId" clId="{EDD3AFC1-5E1F-774D-82FF-6D4C3622249B}" dt="2023-08-07T09:03:41.705" v="824" actId="700"/>
          <ac:spMkLst>
            <pc:docMk/>
            <pc:sldMk cId="3160599867" sldId="262"/>
            <ac:spMk id="55" creationId="{E61832E4-BF40-763D-6D4C-55074374078D}"/>
          </ac:spMkLst>
        </pc:spChg>
        <pc:spChg chg="add del mod ord">
          <ac:chgData name="A.MORIYAMA UREKA" userId="11b73b949d6476cb" providerId="LiveId" clId="{EDD3AFC1-5E1F-774D-82FF-6D4C3622249B}" dt="2023-08-07T09:20:34.788" v="919" actId="6264"/>
          <ac:spMkLst>
            <pc:docMk/>
            <pc:sldMk cId="3160599867" sldId="262"/>
            <ac:spMk id="55" creationId="{F4B90CDD-DB74-0DF2-F5D1-D5F62D31F23D}"/>
          </ac:spMkLst>
        </pc:spChg>
        <pc:spChg chg="add del mod ord">
          <ac:chgData name="A.MORIYAMA UREKA" userId="11b73b949d6476cb" providerId="LiveId" clId="{EDD3AFC1-5E1F-774D-82FF-6D4C3622249B}" dt="2023-08-07T09:20:34.788" v="919" actId="6264"/>
          <ac:spMkLst>
            <pc:docMk/>
            <pc:sldMk cId="3160599867" sldId="262"/>
            <ac:spMk id="56" creationId="{5E4B2572-17FB-F84D-8FA2-E2FFE2F818B6}"/>
          </ac:spMkLst>
        </pc:spChg>
        <pc:spChg chg="add del mod ord">
          <ac:chgData name="A.MORIYAMA UREKA" userId="11b73b949d6476cb" providerId="LiveId" clId="{EDD3AFC1-5E1F-774D-82FF-6D4C3622249B}" dt="2023-08-07T09:03:41.705" v="824" actId="700"/>
          <ac:spMkLst>
            <pc:docMk/>
            <pc:sldMk cId="3160599867" sldId="262"/>
            <ac:spMk id="56" creationId="{6FC65D34-ACC7-5AE5-430A-1F81C7E10642}"/>
          </ac:spMkLst>
        </pc:spChg>
        <pc:spChg chg="add del mod ord">
          <ac:chgData name="A.MORIYAMA UREKA" userId="11b73b949d6476cb" providerId="LiveId" clId="{EDD3AFC1-5E1F-774D-82FF-6D4C3622249B}" dt="2023-08-07T08:56:29.872" v="747" actId="6264"/>
          <ac:spMkLst>
            <pc:docMk/>
            <pc:sldMk cId="3160599867" sldId="262"/>
            <ac:spMk id="56" creationId="{E7D79D2E-59EA-AD1F-67C2-D3C32D16FEED}"/>
          </ac:spMkLst>
        </pc:spChg>
        <pc:spChg chg="add del mod ord">
          <ac:chgData name="A.MORIYAMA UREKA" userId="11b73b949d6476cb" providerId="LiveId" clId="{EDD3AFC1-5E1F-774D-82FF-6D4C3622249B}" dt="2023-08-07T08:56:29.872" v="747" actId="6264"/>
          <ac:spMkLst>
            <pc:docMk/>
            <pc:sldMk cId="3160599867" sldId="262"/>
            <ac:spMk id="57" creationId="{024308C9-CE67-5B5C-58F8-B2C457B8C478}"/>
          </ac:spMkLst>
        </pc:spChg>
        <pc:spChg chg="add del mod ord">
          <ac:chgData name="A.MORIYAMA UREKA" userId="11b73b949d6476cb" providerId="LiveId" clId="{EDD3AFC1-5E1F-774D-82FF-6D4C3622249B}" dt="2023-08-07T09:03:41.705" v="824" actId="700"/>
          <ac:spMkLst>
            <pc:docMk/>
            <pc:sldMk cId="3160599867" sldId="262"/>
            <ac:spMk id="57" creationId="{D0FE4702-DD1C-D11F-5D82-7912289845D0}"/>
          </ac:spMkLst>
        </pc:spChg>
        <pc:spChg chg="add del mod ord">
          <ac:chgData name="A.MORIYAMA UREKA" userId="11b73b949d6476cb" providerId="LiveId" clId="{EDD3AFC1-5E1F-774D-82FF-6D4C3622249B}" dt="2023-08-07T09:20:34.788" v="919" actId="6264"/>
          <ac:spMkLst>
            <pc:docMk/>
            <pc:sldMk cId="3160599867" sldId="262"/>
            <ac:spMk id="57" creationId="{E7AC6F00-FBC3-3756-CE9B-D18A1BD87843}"/>
          </ac:spMkLst>
        </pc:spChg>
        <pc:spChg chg="add del mod ord">
          <ac:chgData name="A.MORIYAMA UREKA" userId="11b73b949d6476cb" providerId="LiveId" clId="{EDD3AFC1-5E1F-774D-82FF-6D4C3622249B}" dt="2023-08-07T08:56:29.872" v="747" actId="6264"/>
          <ac:spMkLst>
            <pc:docMk/>
            <pc:sldMk cId="3160599867" sldId="262"/>
            <ac:spMk id="58" creationId="{457DAFE4-FBAF-649F-7CD7-555D44E31D0B}"/>
          </ac:spMkLst>
        </pc:spChg>
        <pc:spChg chg="add del mod ord">
          <ac:chgData name="A.MORIYAMA UREKA" userId="11b73b949d6476cb" providerId="LiveId" clId="{EDD3AFC1-5E1F-774D-82FF-6D4C3622249B}" dt="2023-08-07T09:03:41.705" v="824" actId="700"/>
          <ac:spMkLst>
            <pc:docMk/>
            <pc:sldMk cId="3160599867" sldId="262"/>
            <ac:spMk id="58" creationId="{498AB3A0-9EE8-26A7-6308-5F61107234B0}"/>
          </ac:spMkLst>
        </pc:spChg>
        <pc:spChg chg="add del mod ord">
          <ac:chgData name="A.MORIYAMA UREKA" userId="11b73b949d6476cb" providerId="LiveId" clId="{EDD3AFC1-5E1F-774D-82FF-6D4C3622249B}" dt="2023-08-07T09:20:34.788" v="919" actId="6264"/>
          <ac:spMkLst>
            <pc:docMk/>
            <pc:sldMk cId="3160599867" sldId="262"/>
            <ac:spMk id="58" creationId="{C4EECA25-135C-5C04-B2D5-CB4DEA36E29E}"/>
          </ac:spMkLst>
        </pc:spChg>
        <pc:spChg chg="add del mod ord">
          <ac:chgData name="A.MORIYAMA UREKA" userId="11b73b949d6476cb" providerId="LiveId" clId="{EDD3AFC1-5E1F-774D-82FF-6D4C3622249B}" dt="2023-08-07T09:03:41.705" v="824" actId="700"/>
          <ac:spMkLst>
            <pc:docMk/>
            <pc:sldMk cId="3160599867" sldId="262"/>
            <ac:spMk id="59" creationId="{1CAC3925-4C07-921E-AF93-B8EE637A5884}"/>
          </ac:spMkLst>
        </pc:spChg>
        <pc:spChg chg="add del mod ord">
          <ac:chgData name="A.MORIYAMA UREKA" userId="11b73b949d6476cb" providerId="LiveId" clId="{EDD3AFC1-5E1F-774D-82FF-6D4C3622249B}" dt="2023-08-07T08:56:29.872" v="747" actId="6264"/>
          <ac:spMkLst>
            <pc:docMk/>
            <pc:sldMk cId="3160599867" sldId="262"/>
            <ac:spMk id="59" creationId="{30C7AF2F-8D2F-8960-7F25-F96C10C04F08}"/>
          </ac:spMkLst>
        </pc:spChg>
        <pc:spChg chg="add del mod ord">
          <ac:chgData name="A.MORIYAMA UREKA" userId="11b73b949d6476cb" providerId="LiveId" clId="{EDD3AFC1-5E1F-774D-82FF-6D4C3622249B}" dt="2023-08-07T09:20:34.788" v="919" actId="6264"/>
          <ac:spMkLst>
            <pc:docMk/>
            <pc:sldMk cId="3160599867" sldId="262"/>
            <ac:spMk id="59" creationId="{5C1A92C3-0D47-B607-75F2-DECDC90E561B}"/>
          </ac:spMkLst>
        </pc:spChg>
        <pc:spChg chg="add del mod ord">
          <ac:chgData name="A.MORIYAMA UREKA" userId="11b73b949d6476cb" providerId="LiveId" clId="{EDD3AFC1-5E1F-774D-82FF-6D4C3622249B}" dt="2023-08-07T09:20:34.788" v="919" actId="6264"/>
          <ac:spMkLst>
            <pc:docMk/>
            <pc:sldMk cId="3160599867" sldId="262"/>
            <ac:spMk id="60" creationId="{3EADC77E-3927-7B67-90E2-F60485DFBCE8}"/>
          </ac:spMkLst>
        </pc:spChg>
        <pc:spChg chg="add del mod ord">
          <ac:chgData name="A.MORIYAMA UREKA" userId="11b73b949d6476cb" providerId="LiveId" clId="{EDD3AFC1-5E1F-774D-82FF-6D4C3622249B}" dt="2023-08-07T09:03:41.705" v="824" actId="700"/>
          <ac:spMkLst>
            <pc:docMk/>
            <pc:sldMk cId="3160599867" sldId="262"/>
            <ac:spMk id="60" creationId="{5601A3BF-A452-4090-A6BE-4F18B8507341}"/>
          </ac:spMkLst>
        </pc:spChg>
        <pc:spChg chg="add del mod ord">
          <ac:chgData name="A.MORIYAMA UREKA" userId="11b73b949d6476cb" providerId="LiveId" clId="{EDD3AFC1-5E1F-774D-82FF-6D4C3622249B}" dt="2023-08-07T08:56:29.872" v="747" actId="6264"/>
          <ac:spMkLst>
            <pc:docMk/>
            <pc:sldMk cId="3160599867" sldId="262"/>
            <ac:spMk id="60" creationId="{A3C147C2-7F2A-105F-1009-53F76B624F50}"/>
          </ac:spMkLst>
        </pc:spChg>
        <pc:spChg chg="add del mod ord">
          <ac:chgData name="A.MORIYAMA UREKA" userId="11b73b949d6476cb" providerId="LiveId" clId="{EDD3AFC1-5E1F-774D-82FF-6D4C3622249B}" dt="2023-08-07T09:20:34.788" v="919" actId="6264"/>
          <ac:spMkLst>
            <pc:docMk/>
            <pc:sldMk cId="3160599867" sldId="262"/>
            <ac:spMk id="61" creationId="{2CC80508-9C33-C279-F73A-6FEA76B3EF14}"/>
          </ac:spMkLst>
        </pc:spChg>
        <pc:spChg chg="add del mod ord">
          <ac:chgData name="A.MORIYAMA UREKA" userId="11b73b949d6476cb" providerId="LiveId" clId="{EDD3AFC1-5E1F-774D-82FF-6D4C3622249B}" dt="2023-08-07T08:56:29.872" v="747" actId="6264"/>
          <ac:spMkLst>
            <pc:docMk/>
            <pc:sldMk cId="3160599867" sldId="262"/>
            <ac:spMk id="61" creationId="{484FD17C-6251-1E15-F9FD-4870283BDF02}"/>
          </ac:spMkLst>
        </pc:spChg>
        <pc:spChg chg="add del mod ord">
          <ac:chgData name="A.MORIYAMA UREKA" userId="11b73b949d6476cb" providerId="LiveId" clId="{EDD3AFC1-5E1F-774D-82FF-6D4C3622249B}" dt="2023-08-07T09:03:42.829" v="825" actId="6264"/>
          <ac:spMkLst>
            <pc:docMk/>
            <pc:sldMk cId="3160599867" sldId="262"/>
            <ac:spMk id="61" creationId="{FD47EEBA-E652-DF65-84E3-27104B56E3F1}"/>
          </ac:spMkLst>
        </pc:spChg>
        <pc:spChg chg="add del mod ord">
          <ac:chgData name="A.MORIYAMA UREKA" userId="11b73b949d6476cb" providerId="LiveId" clId="{EDD3AFC1-5E1F-774D-82FF-6D4C3622249B}" dt="2023-08-07T09:03:42.829" v="825" actId="6264"/>
          <ac:spMkLst>
            <pc:docMk/>
            <pc:sldMk cId="3160599867" sldId="262"/>
            <ac:spMk id="62" creationId="{1B3D44E0-D424-6B7B-13A9-6434C5E50133}"/>
          </ac:spMkLst>
        </pc:spChg>
        <pc:spChg chg="add del mod ord">
          <ac:chgData name="A.MORIYAMA UREKA" userId="11b73b949d6476cb" providerId="LiveId" clId="{EDD3AFC1-5E1F-774D-82FF-6D4C3622249B}" dt="2023-08-07T08:56:29.872" v="747" actId="6264"/>
          <ac:spMkLst>
            <pc:docMk/>
            <pc:sldMk cId="3160599867" sldId="262"/>
            <ac:spMk id="62" creationId="{CCB2D2E6-7583-7349-036C-FFAFD9B2438A}"/>
          </ac:spMkLst>
        </pc:spChg>
        <pc:spChg chg="add del mod">
          <ac:chgData name="A.MORIYAMA UREKA" userId="11b73b949d6476cb" providerId="LiveId" clId="{EDD3AFC1-5E1F-774D-82FF-6D4C3622249B}" dt="2023-08-07T09:20:34.788" v="919" actId="6264"/>
          <ac:spMkLst>
            <pc:docMk/>
            <pc:sldMk cId="3160599867" sldId="262"/>
            <ac:spMk id="62" creationId="{E6D98830-144D-B4F7-EA91-3B14DB2A3216}"/>
          </ac:spMkLst>
        </pc:spChg>
        <pc:spChg chg="add del mod ord">
          <ac:chgData name="A.MORIYAMA UREKA" userId="11b73b949d6476cb" providerId="LiveId" clId="{EDD3AFC1-5E1F-774D-82FF-6D4C3622249B}" dt="2023-08-07T09:20:35.104" v="920" actId="6264"/>
          <ac:spMkLst>
            <pc:docMk/>
            <pc:sldMk cId="3160599867" sldId="262"/>
            <ac:spMk id="63" creationId="{7B3F08CD-9D79-3457-953B-A4F8C920C781}"/>
          </ac:spMkLst>
        </pc:spChg>
        <pc:spChg chg="add del mod">
          <ac:chgData name="A.MORIYAMA UREKA" userId="11b73b949d6476cb" providerId="LiveId" clId="{EDD3AFC1-5E1F-774D-82FF-6D4C3622249B}" dt="2023-08-07T08:56:29.872" v="747" actId="6264"/>
          <ac:spMkLst>
            <pc:docMk/>
            <pc:sldMk cId="3160599867" sldId="262"/>
            <ac:spMk id="63" creationId="{C424A701-227B-1444-6B87-EB2CCCF9B5A2}"/>
          </ac:spMkLst>
        </pc:spChg>
        <pc:spChg chg="add del mod ord">
          <ac:chgData name="A.MORIYAMA UREKA" userId="11b73b949d6476cb" providerId="LiveId" clId="{EDD3AFC1-5E1F-774D-82FF-6D4C3622249B}" dt="2023-08-07T09:03:42.829" v="825" actId="6264"/>
          <ac:spMkLst>
            <pc:docMk/>
            <pc:sldMk cId="3160599867" sldId="262"/>
            <ac:spMk id="63" creationId="{FA714640-0F7E-2D66-E1BE-E4F6F58BFC37}"/>
          </ac:spMkLst>
        </pc:spChg>
        <pc:spChg chg="add del mod ord">
          <ac:chgData name="A.MORIYAMA UREKA" userId="11b73b949d6476cb" providerId="LiveId" clId="{EDD3AFC1-5E1F-774D-82FF-6D4C3622249B}" dt="2023-08-07T09:20:35.104" v="920" actId="6264"/>
          <ac:spMkLst>
            <pc:docMk/>
            <pc:sldMk cId="3160599867" sldId="262"/>
            <ac:spMk id="64" creationId="{27149B93-B82A-858E-DB7B-7181B866A3AF}"/>
          </ac:spMkLst>
        </pc:spChg>
        <pc:spChg chg="add del mod ord">
          <ac:chgData name="A.MORIYAMA UREKA" userId="11b73b949d6476cb" providerId="LiveId" clId="{EDD3AFC1-5E1F-774D-82FF-6D4C3622249B}" dt="2023-08-07T08:56:30.076" v="748" actId="6264"/>
          <ac:spMkLst>
            <pc:docMk/>
            <pc:sldMk cId="3160599867" sldId="262"/>
            <ac:spMk id="64" creationId="{E521AC78-6A45-2997-F8BA-96A9780E5323}"/>
          </ac:spMkLst>
        </pc:spChg>
        <pc:spChg chg="add del mod ord">
          <ac:chgData name="A.MORIYAMA UREKA" userId="11b73b949d6476cb" providerId="LiveId" clId="{EDD3AFC1-5E1F-774D-82FF-6D4C3622249B}" dt="2023-08-07T09:20:35.104" v="920" actId="6264"/>
          <ac:spMkLst>
            <pc:docMk/>
            <pc:sldMk cId="3160599867" sldId="262"/>
            <ac:spMk id="65" creationId="{B19376CB-0DC4-D9CB-64CD-CB12A0B59C0D}"/>
          </ac:spMkLst>
        </pc:spChg>
        <pc:spChg chg="add del mod ord">
          <ac:chgData name="A.MORIYAMA UREKA" userId="11b73b949d6476cb" providerId="LiveId" clId="{EDD3AFC1-5E1F-774D-82FF-6D4C3622249B}" dt="2023-08-07T08:56:30.076" v="748" actId="6264"/>
          <ac:spMkLst>
            <pc:docMk/>
            <pc:sldMk cId="3160599867" sldId="262"/>
            <ac:spMk id="65" creationId="{E33D3DB3-D245-0D98-4FF4-BD5A5A1186B5}"/>
          </ac:spMkLst>
        </pc:spChg>
        <pc:spChg chg="add del mod ord">
          <ac:chgData name="A.MORIYAMA UREKA" userId="11b73b949d6476cb" providerId="LiveId" clId="{EDD3AFC1-5E1F-774D-82FF-6D4C3622249B}" dt="2023-08-07T08:56:30.076" v="748" actId="6264"/>
          <ac:spMkLst>
            <pc:docMk/>
            <pc:sldMk cId="3160599867" sldId="262"/>
            <ac:spMk id="66" creationId="{332E18F0-8AAC-BC5F-FA0B-12F87AC26EEB}"/>
          </ac:spMkLst>
        </pc:spChg>
        <pc:spChg chg="add del mod ord">
          <ac:chgData name="A.MORIYAMA UREKA" userId="11b73b949d6476cb" providerId="LiveId" clId="{EDD3AFC1-5E1F-774D-82FF-6D4C3622249B}" dt="2023-08-07T09:20:35.104" v="920" actId="6264"/>
          <ac:spMkLst>
            <pc:docMk/>
            <pc:sldMk cId="3160599867" sldId="262"/>
            <ac:spMk id="66" creationId="{D3F6FACA-B641-B66B-9617-AE3119B91EF1}"/>
          </ac:spMkLst>
        </pc:spChg>
        <pc:spChg chg="add del mod ord">
          <ac:chgData name="A.MORIYAMA UREKA" userId="11b73b949d6476cb" providerId="LiveId" clId="{EDD3AFC1-5E1F-774D-82FF-6D4C3622249B}" dt="2023-08-07T08:56:30.076" v="748" actId="6264"/>
          <ac:spMkLst>
            <pc:docMk/>
            <pc:sldMk cId="3160599867" sldId="262"/>
            <ac:spMk id="67" creationId="{63FDE415-3C05-A395-D2C7-EFC5D81DBAA3}"/>
          </ac:spMkLst>
        </pc:spChg>
        <pc:spChg chg="add del mod ord">
          <ac:chgData name="A.MORIYAMA UREKA" userId="11b73b949d6476cb" providerId="LiveId" clId="{EDD3AFC1-5E1F-774D-82FF-6D4C3622249B}" dt="2023-08-07T09:20:35.104" v="920" actId="6264"/>
          <ac:spMkLst>
            <pc:docMk/>
            <pc:sldMk cId="3160599867" sldId="262"/>
            <ac:spMk id="67" creationId="{EEDF4690-D2FE-3740-7A4D-69C817A47DE3}"/>
          </ac:spMkLst>
        </pc:spChg>
        <pc:spChg chg="add del mod ord">
          <ac:chgData name="A.MORIYAMA UREKA" userId="11b73b949d6476cb" providerId="LiveId" clId="{EDD3AFC1-5E1F-774D-82FF-6D4C3622249B}" dt="2023-08-07T09:20:35.104" v="920" actId="6264"/>
          <ac:spMkLst>
            <pc:docMk/>
            <pc:sldMk cId="3160599867" sldId="262"/>
            <ac:spMk id="68" creationId="{AFAC2D64-B7FC-3C9D-068B-C49C0FB62B1D}"/>
          </ac:spMkLst>
        </pc:spChg>
        <pc:spChg chg="add del mod ord">
          <ac:chgData name="A.MORIYAMA UREKA" userId="11b73b949d6476cb" providerId="LiveId" clId="{EDD3AFC1-5E1F-774D-82FF-6D4C3622249B}" dt="2023-08-07T08:56:30.076" v="748" actId="6264"/>
          <ac:spMkLst>
            <pc:docMk/>
            <pc:sldMk cId="3160599867" sldId="262"/>
            <ac:spMk id="68" creationId="{B0CC8085-21BB-9B00-A509-9D5DA93CD1DD}"/>
          </ac:spMkLst>
        </pc:spChg>
        <pc:spChg chg="add del mod ord">
          <ac:chgData name="A.MORIYAMA UREKA" userId="11b73b949d6476cb" providerId="LiveId" clId="{EDD3AFC1-5E1F-774D-82FF-6D4C3622249B}" dt="2023-08-07T09:20:35.104" v="920" actId="6264"/>
          <ac:spMkLst>
            <pc:docMk/>
            <pc:sldMk cId="3160599867" sldId="262"/>
            <ac:spMk id="69" creationId="{31D769FE-F869-F2AC-4E65-BBA3BB5013A2}"/>
          </ac:spMkLst>
        </pc:spChg>
        <pc:spChg chg="add del mod ord">
          <ac:chgData name="A.MORIYAMA UREKA" userId="11b73b949d6476cb" providerId="LiveId" clId="{EDD3AFC1-5E1F-774D-82FF-6D4C3622249B}" dt="2023-08-07T08:56:30.076" v="748" actId="6264"/>
          <ac:spMkLst>
            <pc:docMk/>
            <pc:sldMk cId="3160599867" sldId="262"/>
            <ac:spMk id="69" creationId="{ACCC28CC-3ED7-6DCC-67B5-D8A34A666A7A}"/>
          </ac:spMkLst>
        </pc:spChg>
        <pc:spChg chg="add del mod ord">
          <ac:chgData name="A.MORIYAMA UREKA" userId="11b73b949d6476cb" providerId="LiveId" clId="{EDD3AFC1-5E1F-774D-82FF-6D4C3622249B}" dt="2023-08-07T08:56:30.076" v="748" actId="6264"/>
          <ac:spMkLst>
            <pc:docMk/>
            <pc:sldMk cId="3160599867" sldId="262"/>
            <ac:spMk id="70" creationId="{927DBA93-95F3-1E0F-CBCD-0A5932EE62C0}"/>
          </ac:spMkLst>
        </pc:spChg>
        <pc:spChg chg="add del mod ord">
          <ac:chgData name="A.MORIYAMA UREKA" userId="11b73b949d6476cb" providerId="LiveId" clId="{EDD3AFC1-5E1F-774D-82FF-6D4C3622249B}" dt="2023-08-07T09:20:35.104" v="920" actId="6264"/>
          <ac:spMkLst>
            <pc:docMk/>
            <pc:sldMk cId="3160599867" sldId="262"/>
            <ac:spMk id="70" creationId="{F6275645-1404-5E2F-C956-BD71A940D4BE}"/>
          </ac:spMkLst>
        </pc:spChg>
        <pc:spChg chg="add del mod ord">
          <ac:chgData name="A.MORIYAMA UREKA" userId="11b73b949d6476cb" providerId="LiveId" clId="{EDD3AFC1-5E1F-774D-82FF-6D4C3622249B}" dt="2023-08-07T09:20:35.104" v="920" actId="6264"/>
          <ac:spMkLst>
            <pc:docMk/>
            <pc:sldMk cId="3160599867" sldId="262"/>
            <ac:spMk id="71" creationId="{9E26C3A1-61EC-EA49-8145-82929EF52C87}"/>
          </ac:spMkLst>
        </pc:spChg>
        <pc:spChg chg="add del mod ord">
          <ac:chgData name="A.MORIYAMA UREKA" userId="11b73b949d6476cb" providerId="LiveId" clId="{EDD3AFC1-5E1F-774D-82FF-6D4C3622249B}" dt="2023-08-07T08:56:30.076" v="748" actId="6264"/>
          <ac:spMkLst>
            <pc:docMk/>
            <pc:sldMk cId="3160599867" sldId="262"/>
            <ac:spMk id="71" creationId="{A0AED099-732A-AEB0-F0D0-43776512A252}"/>
          </ac:spMkLst>
        </pc:spChg>
        <pc:spChg chg="add del mod ord">
          <ac:chgData name="A.MORIYAMA UREKA" userId="11b73b949d6476cb" providerId="LiveId" clId="{EDD3AFC1-5E1F-774D-82FF-6D4C3622249B}" dt="2023-08-07T08:56:30.076" v="748" actId="6264"/>
          <ac:spMkLst>
            <pc:docMk/>
            <pc:sldMk cId="3160599867" sldId="262"/>
            <ac:spMk id="72" creationId="{6AB17F7A-7E6B-9C59-ADD5-13B0F75FD42A}"/>
          </ac:spMkLst>
        </pc:spChg>
        <pc:spChg chg="add del mod">
          <ac:chgData name="A.MORIYAMA UREKA" userId="11b73b949d6476cb" providerId="LiveId" clId="{EDD3AFC1-5E1F-774D-82FF-6D4C3622249B}" dt="2023-08-07T09:20:35.104" v="920" actId="6264"/>
          <ac:spMkLst>
            <pc:docMk/>
            <pc:sldMk cId="3160599867" sldId="262"/>
            <ac:spMk id="72" creationId="{8E793D24-31B1-11D8-EE43-CDA700482691}"/>
          </ac:spMkLst>
        </pc:spChg>
        <pc:spChg chg="add del mod ord">
          <ac:chgData name="A.MORIYAMA UREKA" userId="11b73b949d6476cb" providerId="LiveId" clId="{EDD3AFC1-5E1F-774D-82FF-6D4C3622249B}" dt="2023-08-07T09:20:35.428" v="921" actId="6264"/>
          <ac:spMkLst>
            <pc:docMk/>
            <pc:sldMk cId="3160599867" sldId="262"/>
            <ac:spMk id="73" creationId="{4F1DA939-1357-9976-BA0B-90327BF987AA}"/>
          </ac:spMkLst>
        </pc:spChg>
        <pc:spChg chg="add del mod">
          <ac:chgData name="A.MORIYAMA UREKA" userId="11b73b949d6476cb" providerId="LiveId" clId="{EDD3AFC1-5E1F-774D-82FF-6D4C3622249B}" dt="2023-08-07T08:56:30.076" v="748" actId="6264"/>
          <ac:spMkLst>
            <pc:docMk/>
            <pc:sldMk cId="3160599867" sldId="262"/>
            <ac:spMk id="73" creationId="{65CF20B4-4E56-99EC-F834-68916A03AE5B}"/>
          </ac:spMkLst>
        </pc:spChg>
        <pc:spChg chg="add del mod ord">
          <ac:chgData name="A.MORIYAMA UREKA" userId="11b73b949d6476cb" providerId="LiveId" clId="{EDD3AFC1-5E1F-774D-82FF-6D4C3622249B}" dt="2023-08-07T09:20:35.428" v="921" actId="6264"/>
          <ac:spMkLst>
            <pc:docMk/>
            <pc:sldMk cId="3160599867" sldId="262"/>
            <ac:spMk id="74" creationId="{7395A396-0CA9-61E1-6601-4F14C7210976}"/>
          </ac:spMkLst>
        </pc:spChg>
        <pc:spChg chg="add del mod ord">
          <ac:chgData name="A.MORIYAMA UREKA" userId="11b73b949d6476cb" providerId="LiveId" clId="{EDD3AFC1-5E1F-774D-82FF-6D4C3622249B}" dt="2023-08-07T08:56:30.272" v="749" actId="6264"/>
          <ac:spMkLst>
            <pc:docMk/>
            <pc:sldMk cId="3160599867" sldId="262"/>
            <ac:spMk id="74" creationId="{B558894A-BCB2-7C37-3076-3B444A5A1E2A}"/>
          </ac:spMkLst>
        </pc:spChg>
        <pc:spChg chg="add del mod ord">
          <ac:chgData name="A.MORIYAMA UREKA" userId="11b73b949d6476cb" providerId="LiveId" clId="{EDD3AFC1-5E1F-774D-82FF-6D4C3622249B}" dt="2023-08-07T09:20:35.428" v="921" actId="6264"/>
          <ac:spMkLst>
            <pc:docMk/>
            <pc:sldMk cId="3160599867" sldId="262"/>
            <ac:spMk id="75" creationId="{63DB4494-E010-C79D-FC93-A6AC1CE0A123}"/>
          </ac:spMkLst>
        </pc:spChg>
        <pc:spChg chg="add del mod ord">
          <ac:chgData name="A.MORIYAMA UREKA" userId="11b73b949d6476cb" providerId="LiveId" clId="{EDD3AFC1-5E1F-774D-82FF-6D4C3622249B}" dt="2023-08-07T08:56:30.272" v="749" actId="6264"/>
          <ac:spMkLst>
            <pc:docMk/>
            <pc:sldMk cId="3160599867" sldId="262"/>
            <ac:spMk id="75" creationId="{67CE55CB-527B-8A81-48ED-8A6637D8D248}"/>
          </ac:spMkLst>
        </pc:spChg>
        <pc:spChg chg="add del mod ord">
          <ac:chgData name="A.MORIYAMA UREKA" userId="11b73b949d6476cb" providerId="LiveId" clId="{EDD3AFC1-5E1F-774D-82FF-6D4C3622249B}" dt="2023-08-07T08:56:30.272" v="749" actId="6264"/>
          <ac:spMkLst>
            <pc:docMk/>
            <pc:sldMk cId="3160599867" sldId="262"/>
            <ac:spMk id="76" creationId="{1ACB35F2-1404-E774-A45E-B304831031ED}"/>
          </ac:spMkLst>
        </pc:spChg>
        <pc:spChg chg="add del mod ord">
          <ac:chgData name="A.MORIYAMA UREKA" userId="11b73b949d6476cb" providerId="LiveId" clId="{EDD3AFC1-5E1F-774D-82FF-6D4C3622249B}" dt="2023-08-07T09:20:35.428" v="921" actId="6264"/>
          <ac:spMkLst>
            <pc:docMk/>
            <pc:sldMk cId="3160599867" sldId="262"/>
            <ac:spMk id="76" creationId="{2D37F3ED-F9A0-FAF8-B00E-0D5A9A5FD838}"/>
          </ac:spMkLst>
        </pc:spChg>
        <pc:spChg chg="add del mod ord">
          <ac:chgData name="A.MORIYAMA UREKA" userId="11b73b949d6476cb" providerId="LiveId" clId="{EDD3AFC1-5E1F-774D-82FF-6D4C3622249B}" dt="2023-08-07T09:20:35.428" v="921" actId="6264"/>
          <ac:spMkLst>
            <pc:docMk/>
            <pc:sldMk cId="3160599867" sldId="262"/>
            <ac:spMk id="77" creationId="{906145F1-01E4-0A95-4A68-F2B35338AB91}"/>
          </ac:spMkLst>
        </pc:spChg>
        <pc:spChg chg="add del mod ord">
          <ac:chgData name="A.MORIYAMA UREKA" userId="11b73b949d6476cb" providerId="LiveId" clId="{EDD3AFC1-5E1F-774D-82FF-6D4C3622249B}" dt="2023-08-07T08:56:30.272" v="749" actId="6264"/>
          <ac:spMkLst>
            <pc:docMk/>
            <pc:sldMk cId="3160599867" sldId="262"/>
            <ac:spMk id="77" creationId="{E993721E-90C7-7D5F-E9DC-0B7079D224D0}"/>
          </ac:spMkLst>
        </pc:spChg>
        <pc:spChg chg="add del mod ord">
          <ac:chgData name="A.MORIYAMA UREKA" userId="11b73b949d6476cb" providerId="LiveId" clId="{EDD3AFC1-5E1F-774D-82FF-6D4C3622249B}" dt="2023-08-07T09:20:35.428" v="921" actId="6264"/>
          <ac:spMkLst>
            <pc:docMk/>
            <pc:sldMk cId="3160599867" sldId="262"/>
            <ac:spMk id="78" creationId="{48314CB0-E9B8-2A02-800D-6EF414120B7D}"/>
          </ac:spMkLst>
        </pc:spChg>
        <pc:spChg chg="add del mod ord">
          <ac:chgData name="A.MORIYAMA UREKA" userId="11b73b949d6476cb" providerId="LiveId" clId="{EDD3AFC1-5E1F-774D-82FF-6D4C3622249B}" dt="2023-08-07T08:56:30.272" v="749" actId="6264"/>
          <ac:spMkLst>
            <pc:docMk/>
            <pc:sldMk cId="3160599867" sldId="262"/>
            <ac:spMk id="78" creationId="{84806FFE-C92E-BA24-F472-9CEC3B605994}"/>
          </ac:spMkLst>
        </pc:spChg>
        <pc:spChg chg="add del mod ord">
          <ac:chgData name="A.MORIYAMA UREKA" userId="11b73b949d6476cb" providerId="LiveId" clId="{EDD3AFC1-5E1F-774D-82FF-6D4C3622249B}" dt="2023-08-07T09:20:35.428" v="921" actId="6264"/>
          <ac:spMkLst>
            <pc:docMk/>
            <pc:sldMk cId="3160599867" sldId="262"/>
            <ac:spMk id="79" creationId="{B3989AFD-592E-C9A5-1101-9B44E8D1D9CD}"/>
          </ac:spMkLst>
        </pc:spChg>
        <pc:spChg chg="add del mod ord">
          <ac:chgData name="A.MORIYAMA UREKA" userId="11b73b949d6476cb" providerId="LiveId" clId="{EDD3AFC1-5E1F-774D-82FF-6D4C3622249B}" dt="2023-08-07T08:56:30.272" v="749" actId="6264"/>
          <ac:spMkLst>
            <pc:docMk/>
            <pc:sldMk cId="3160599867" sldId="262"/>
            <ac:spMk id="79" creationId="{F985C1CB-21B4-8D53-BAEB-E343139CC22E}"/>
          </ac:spMkLst>
        </pc:spChg>
        <pc:spChg chg="add del mod ord">
          <ac:chgData name="A.MORIYAMA UREKA" userId="11b73b949d6476cb" providerId="LiveId" clId="{EDD3AFC1-5E1F-774D-82FF-6D4C3622249B}" dt="2023-08-07T08:56:30.272" v="749" actId="6264"/>
          <ac:spMkLst>
            <pc:docMk/>
            <pc:sldMk cId="3160599867" sldId="262"/>
            <ac:spMk id="80" creationId="{001D9542-6253-0A10-104F-DC6BB2005084}"/>
          </ac:spMkLst>
        </pc:spChg>
        <pc:spChg chg="add del mod ord">
          <ac:chgData name="A.MORIYAMA UREKA" userId="11b73b949d6476cb" providerId="LiveId" clId="{EDD3AFC1-5E1F-774D-82FF-6D4C3622249B}" dt="2023-08-07T09:20:35.428" v="921" actId="6264"/>
          <ac:spMkLst>
            <pc:docMk/>
            <pc:sldMk cId="3160599867" sldId="262"/>
            <ac:spMk id="80" creationId="{72319181-C628-CC15-4823-D94B3B98EE2F}"/>
          </ac:spMkLst>
        </pc:spChg>
        <pc:spChg chg="add del mod ord">
          <ac:chgData name="A.MORIYAMA UREKA" userId="11b73b949d6476cb" providerId="LiveId" clId="{EDD3AFC1-5E1F-774D-82FF-6D4C3622249B}" dt="2023-08-07T09:20:35.428" v="921" actId="6264"/>
          <ac:spMkLst>
            <pc:docMk/>
            <pc:sldMk cId="3160599867" sldId="262"/>
            <ac:spMk id="81" creationId="{023F8238-6BCF-A274-BBE9-A42A73AFEA78}"/>
          </ac:spMkLst>
        </pc:spChg>
        <pc:spChg chg="add del mod ord">
          <ac:chgData name="A.MORIYAMA UREKA" userId="11b73b949d6476cb" providerId="LiveId" clId="{EDD3AFC1-5E1F-774D-82FF-6D4C3622249B}" dt="2023-08-07T08:56:30.272" v="749" actId="6264"/>
          <ac:spMkLst>
            <pc:docMk/>
            <pc:sldMk cId="3160599867" sldId="262"/>
            <ac:spMk id="81" creationId="{DD98B31B-468D-3D8F-664E-7B1A1DD8F586}"/>
          </ac:spMkLst>
        </pc:spChg>
        <pc:spChg chg="add del mod ord">
          <ac:chgData name="A.MORIYAMA UREKA" userId="11b73b949d6476cb" providerId="LiveId" clId="{EDD3AFC1-5E1F-774D-82FF-6D4C3622249B}" dt="2023-08-07T08:56:30.272" v="749" actId="6264"/>
          <ac:spMkLst>
            <pc:docMk/>
            <pc:sldMk cId="3160599867" sldId="262"/>
            <ac:spMk id="82" creationId="{94F69227-39A9-4E7F-8621-699CA39E166F}"/>
          </ac:spMkLst>
        </pc:spChg>
        <pc:spChg chg="add del mod">
          <ac:chgData name="A.MORIYAMA UREKA" userId="11b73b949d6476cb" providerId="LiveId" clId="{EDD3AFC1-5E1F-774D-82FF-6D4C3622249B}" dt="2023-08-07T09:20:35.428" v="921" actId="6264"/>
          <ac:spMkLst>
            <pc:docMk/>
            <pc:sldMk cId="3160599867" sldId="262"/>
            <ac:spMk id="82" creationId="{C7AFDCF2-9EB7-B901-470E-63F76C9BE2DF}"/>
          </ac:spMkLst>
        </pc:spChg>
        <pc:spChg chg="add del mod">
          <ac:chgData name="A.MORIYAMA UREKA" userId="11b73b949d6476cb" providerId="LiveId" clId="{EDD3AFC1-5E1F-774D-82FF-6D4C3622249B}" dt="2023-08-07T08:56:30.272" v="749" actId="6264"/>
          <ac:spMkLst>
            <pc:docMk/>
            <pc:sldMk cId="3160599867" sldId="262"/>
            <ac:spMk id="83" creationId="{42E35E7C-A119-3A14-0A29-99C487861D00}"/>
          </ac:spMkLst>
        </pc:spChg>
        <pc:spChg chg="add del mod ord">
          <ac:chgData name="A.MORIYAMA UREKA" userId="11b73b949d6476cb" providerId="LiveId" clId="{EDD3AFC1-5E1F-774D-82FF-6D4C3622249B}" dt="2023-08-07T09:20:35.757" v="922" actId="6264"/>
          <ac:spMkLst>
            <pc:docMk/>
            <pc:sldMk cId="3160599867" sldId="262"/>
            <ac:spMk id="83" creationId="{5E888188-6120-6320-B2AA-6E39FFFE9954}"/>
          </ac:spMkLst>
        </pc:spChg>
        <pc:spChg chg="add del mod ord">
          <ac:chgData name="A.MORIYAMA UREKA" userId="11b73b949d6476cb" providerId="LiveId" clId="{EDD3AFC1-5E1F-774D-82FF-6D4C3622249B}" dt="2023-08-07T08:56:30.470" v="750" actId="6264"/>
          <ac:spMkLst>
            <pc:docMk/>
            <pc:sldMk cId="3160599867" sldId="262"/>
            <ac:spMk id="84" creationId="{081F98A3-E769-FD2F-BAB6-4F6D6E2FDCE2}"/>
          </ac:spMkLst>
        </pc:spChg>
        <pc:spChg chg="add del mod ord">
          <ac:chgData name="A.MORIYAMA UREKA" userId="11b73b949d6476cb" providerId="LiveId" clId="{EDD3AFC1-5E1F-774D-82FF-6D4C3622249B}" dt="2023-08-07T09:20:35.757" v="922" actId="6264"/>
          <ac:spMkLst>
            <pc:docMk/>
            <pc:sldMk cId="3160599867" sldId="262"/>
            <ac:spMk id="84" creationId="{F8F06F04-71DF-7265-4457-7301A18CE48F}"/>
          </ac:spMkLst>
        </pc:spChg>
        <pc:spChg chg="add del mod ord">
          <ac:chgData name="A.MORIYAMA UREKA" userId="11b73b949d6476cb" providerId="LiveId" clId="{EDD3AFC1-5E1F-774D-82FF-6D4C3622249B}" dt="2023-08-07T09:20:35.757" v="922" actId="6264"/>
          <ac:spMkLst>
            <pc:docMk/>
            <pc:sldMk cId="3160599867" sldId="262"/>
            <ac:spMk id="85" creationId="{29387638-A906-FB4E-690C-33F0571CF95E}"/>
          </ac:spMkLst>
        </pc:spChg>
        <pc:spChg chg="add del mod ord">
          <ac:chgData name="A.MORIYAMA UREKA" userId="11b73b949d6476cb" providerId="LiveId" clId="{EDD3AFC1-5E1F-774D-82FF-6D4C3622249B}" dt="2023-08-07T08:56:30.470" v="750" actId="6264"/>
          <ac:spMkLst>
            <pc:docMk/>
            <pc:sldMk cId="3160599867" sldId="262"/>
            <ac:spMk id="85" creationId="{9291250C-164B-78DF-9D94-965658C49EE7}"/>
          </ac:spMkLst>
        </pc:spChg>
        <pc:spChg chg="add del mod ord">
          <ac:chgData name="A.MORIYAMA UREKA" userId="11b73b949d6476cb" providerId="LiveId" clId="{EDD3AFC1-5E1F-774D-82FF-6D4C3622249B}" dt="2023-08-07T09:20:35.757" v="922" actId="6264"/>
          <ac:spMkLst>
            <pc:docMk/>
            <pc:sldMk cId="3160599867" sldId="262"/>
            <ac:spMk id="86" creationId="{6612FC10-95E2-3435-B6D3-64B66A243527}"/>
          </ac:spMkLst>
        </pc:spChg>
        <pc:spChg chg="add del mod ord">
          <ac:chgData name="A.MORIYAMA UREKA" userId="11b73b949d6476cb" providerId="LiveId" clId="{EDD3AFC1-5E1F-774D-82FF-6D4C3622249B}" dt="2023-08-07T08:56:30.470" v="750" actId="6264"/>
          <ac:spMkLst>
            <pc:docMk/>
            <pc:sldMk cId="3160599867" sldId="262"/>
            <ac:spMk id="86" creationId="{FB01D951-C5F2-A40F-B031-A28FDB390106}"/>
          </ac:spMkLst>
        </pc:spChg>
        <pc:spChg chg="add del mod ord">
          <ac:chgData name="A.MORIYAMA UREKA" userId="11b73b949d6476cb" providerId="LiveId" clId="{EDD3AFC1-5E1F-774D-82FF-6D4C3622249B}" dt="2023-08-07T09:20:35.757" v="922" actId="6264"/>
          <ac:spMkLst>
            <pc:docMk/>
            <pc:sldMk cId="3160599867" sldId="262"/>
            <ac:spMk id="87" creationId="{608442F0-239F-1522-EC30-2C3901E84522}"/>
          </ac:spMkLst>
        </pc:spChg>
        <pc:spChg chg="add del mod ord">
          <ac:chgData name="A.MORIYAMA UREKA" userId="11b73b949d6476cb" providerId="LiveId" clId="{EDD3AFC1-5E1F-774D-82FF-6D4C3622249B}" dt="2023-08-07T08:56:30.470" v="750" actId="6264"/>
          <ac:spMkLst>
            <pc:docMk/>
            <pc:sldMk cId="3160599867" sldId="262"/>
            <ac:spMk id="87" creationId="{9A01F6DC-9437-6A5E-C4DE-D77F8D2CFF61}"/>
          </ac:spMkLst>
        </pc:spChg>
        <pc:spChg chg="add del mod ord">
          <ac:chgData name="A.MORIYAMA UREKA" userId="11b73b949d6476cb" providerId="LiveId" clId="{EDD3AFC1-5E1F-774D-82FF-6D4C3622249B}" dt="2023-08-07T08:56:30.470" v="750" actId="6264"/>
          <ac:spMkLst>
            <pc:docMk/>
            <pc:sldMk cId="3160599867" sldId="262"/>
            <ac:spMk id="88" creationId="{0D45B44E-A679-E7FF-5176-AA7644EF1768}"/>
          </ac:spMkLst>
        </pc:spChg>
        <pc:spChg chg="add del mod ord">
          <ac:chgData name="A.MORIYAMA UREKA" userId="11b73b949d6476cb" providerId="LiveId" clId="{EDD3AFC1-5E1F-774D-82FF-6D4C3622249B}" dt="2023-08-07T09:20:35.757" v="922" actId="6264"/>
          <ac:spMkLst>
            <pc:docMk/>
            <pc:sldMk cId="3160599867" sldId="262"/>
            <ac:spMk id="88" creationId="{38DB4728-0029-CC7C-028D-D4B533111A21}"/>
          </ac:spMkLst>
        </pc:spChg>
        <pc:spChg chg="add del mod ord">
          <ac:chgData name="A.MORIYAMA UREKA" userId="11b73b949d6476cb" providerId="LiveId" clId="{EDD3AFC1-5E1F-774D-82FF-6D4C3622249B}" dt="2023-08-07T08:56:30.470" v="750" actId="6264"/>
          <ac:spMkLst>
            <pc:docMk/>
            <pc:sldMk cId="3160599867" sldId="262"/>
            <ac:spMk id="89" creationId="{C7E9D53A-E599-4F0B-5E83-7519AD586C3A}"/>
          </ac:spMkLst>
        </pc:spChg>
        <pc:spChg chg="add del mod ord">
          <ac:chgData name="A.MORIYAMA UREKA" userId="11b73b949d6476cb" providerId="LiveId" clId="{EDD3AFC1-5E1F-774D-82FF-6D4C3622249B}" dt="2023-08-07T09:20:35.757" v="922" actId="6264"/>
          <ac:spMkLst>
            <pc:docMk/>
            <pc:sldMk cId="3160599867" sldId="262"/>
            <ac:spMk id="89" creationId="{FA83AF01-80BD-2EB0-7A1A-EBCD1DECD69C}"/>
          </ac:spMkLst>
        </pc:spChg>
        <pc:spChg chg="add del mod ord">
          <ac:chgData name="A.MORIYAMA UREKA" userId="11b73b949d6476cb" providerId="LiveId" clId="{EDD3AFC1-5E1F-774D-82FF-6D4C3622249B}" dt="2023-08-07T08:56:30.470" v="750" actId="6264"/>
          <ac:spMkLst>
            <pc:docMk/>
            <pc:sldMk cId="3160599867" sldId="262"/>
            <ac:spMk id="90" creationId="{36515468-CB92-55E2-E89F-CA2FBD590BA2}"/>
          </ac:spMkLst>
        </pc:spChg>
        <pc:spChg chg="add del mod ord">
          <ac:chgData name="A.MORIYAMA UREKA" userId="11b73b949d6476cb" providerId="LiveId" clId="{EDD3AFC1-5E1F-774D-82FF-6D4C3622249B}" dt="2023-08-07T09:20:35.757" v="922" actId="6264"/>
          <ac:spMkLst>
            <pc:docMk/>
            <pc:sldMk cId="3160599867" sldId="262"/>
            <ac:spMk id="90" creationId="{B2D02C34-54A9-6B12-2EB7-692A525B51E0}"/>
          </ac:spMkLst>
        </pc:spChg>
        <pc:spChg chg="add del mod ord">
          <ac:chgData name="A.MORIYAMA UREKA" userId="11b73b949d6476cb" providerId="LiveId" clId="{EDD3AFC1-5E1F-774D-82FF-6D4C3622249B}" dt="2023-08-07T08:56:30.470" v="750" actId="6264"/>
          <ac:spMkLst>
            <pc:docMk/>
            <pc:sldMk cId="3160599867" sldId="262"/>
            <ac:spMk id="91" creationId="{8A343C09-4427-7D04-CE1D-A22220B06557}"/>
          </ac:spMkLst>
        </pc:spChg>
        <pc:spChg chg="add del mod ord">
          <ac:chgData name="A.MORIYAMA UREKA" userId="11b73b949d6476cb" providerId="LiveId" clId="{EDD3AFC1-5E1F-774D-82FF-6D4C3622249B}" dt="2023-08-07T09:20:35.757" v="922" actId="6264"/>
          <ac:spMkLst>
            <pc:docMk/>
            <pc:sldMk cId="3160599867" sldId="262"/>
            <ac:spMk id="91" creationId="{C4F56325-2703-19B3-D9A8-3C2309CB5E0B}"/>
          </ac:spMkLst>
        </pc:spChg>
        <pc:spChg chg="add del mod">
          <ac:chgData name="A.MORIYAMA UREKA" userId="11b73b949d6476cb" providerId="LiveId" clId="{EDD3AFC1-5E1F-774D-82FF-6D4C3622249B}" dt="2023-08-07T09:20:35.757" v="922" actId="6264"/>
          <ac:spMkLst>
            <pc:docMk/>
            <pc:sldMk cId="3160599867" sldId="262"/>
            <ac:spMk id="92" creationId="{E774F938-7A43-F842-BAB7-9FDD2DEA92DA}"/>
          </ac:spMkLst>
        </pc:spChg>
        <pc:spChg chg="add del mod ord">
          <ac:chgData name="A.MORIYAMA UREKA" userId="11b73b949d6476cb" providerId="LiveId" clId="{EDD3AFC1-5E1F-774D-82FF-6D4C3622249B}" dt="2023-08-07T08:56:30.470" v="750" actId="6264"/>
          <ac:spMkLst>
            <pc:docMk/>
            <pc:sldMk cId="3160599867" sldId="262"/>
            <ac:spMk id="92" creationId="{FBCA2CBB-CB13-8AAF-5D22-37F2F825BA61}"/>
          </ac:spMkLst>
        </pc:spChg>
        <pc:spChg chg="add del mod ord">
          <ac:chgData name="A.MORIYAMA UREKA" userId="11b73b949d6476cb" providerId="LiveId" clId="{EDD3AFC1-5E1F-774D-82FF-6D4C3622249B}" dt="2023-08-07T09:20:36.071" v="923" actId="6264"/>
          <ac:spMkLst>
            <pc:docMk/>
            <pc:sldMk cId="3160599867" sldId="262"/>
            <ac:spMk id="93" creationId="{A58FCB8C-5F9D-B5ED-D483-B536CEEEF3FC}"/>
          </ac:spMkLst>
        </pc:spChg>
        <pc:spChg chg="add del mod">
          <ac:chgData name="A.MORIYAMA UREKA" userId="11b73b949d6476cb" providerId="LiveId" clId="{EDD3AFC1-5E1F-774D-82FF-6D4C3622249B}" dt="2023-08-07T08:56:30.470" v="750" actId="6264"/>
          <ac:spMkLst>
            <pc:docMk/>
            <pc:sldMk cId="3160599867" sldId="262"/>
            <ac:spMk id="93" creationId="{D2EE7EB4-8E9E-1ECA-B5E1-B68671B31B76}"/>
          </ac:spMkLst>
        </pc:spChg>
        <pc:spChg chg="add del mod ord">
          <ac:chgData name="A.MORIYAMA UREKA" userId="11b73b949d6476cb" providerId="LiveId" clId="{EDD3AFC1-5E1F-774D-82FF-6D4C3622249B}" dt="2023-08-07T08:56:30.675" v="751" actId="6264"/>
          <ac:spMkLst>
            <pc:docMk/>
            <pc:sldMk cId="3160599867" sldId="262"/>
            <ac:spMk id="94" creationId="{61196414-5215-3048-4E10-F39B4E5C1AFC}"/>
          </ac:spMkLst>
        </pc:spChg>
        <pc:spChg chg="add del mod ord">
          <ac:chgData name="A.MORIYAMA UREKA" userId="11b73b949d6476cb" providerId="LiveId" clId="{EDD3AFC1-5E1F-774D-82FF-6D4C3622249B}" dt="2023-08-07T09:20:36.071" v="923" actId="6264"/>
          <ac:spMkLst>
            <pc:docMk/>
            <pc:sldMk cId="3160599867" sldId="262"/>
            <ac:spMk id="94" creationId="{736D73B1-B3B8-3D91-7E25-AE15475CE100}"/>
          </ac:spMkLst>
        </pc:spChg>
        <pc:spChg chg="add del mod ord">
          <ac:chgData name="A.MORIYAMA UREKA" userId="11b73b949d6476cb" providerId="LiveId" clId="{EDD3AFC1-5E1F-774D-82FF-6D4C3622249B}" dt="2023-08-07T09:20:36.071" v="923" actId="6264"/>
          <ac:spMkLst>
            <pc:docMk/>
            <pc:sldMk cId="3160599867" sldId="262"/>
            <ac:spMk id="95" creationId="{085675A7-810C-D889-E244-31D519635D42}"/>
          </ac:spMkLst>
        </pc:spChg>
        <pc:spChg chg="add del mod ord">
          <ac:chgData name="A.MORIYAMA UREKA" userId="11b73b949d6476cb" providerId="LiveId" clId="{EDD3AFC1-5E1F-774D-82FF-6D4C3622249B}" dt="2023-08-07T08:56:30.675" v="751" actId="6264"/>
          <ac:spMkLst>
            <pc:docMk/>
            <pc:sldMk cId="3160599867" sldId="262"/>
            <ac:spMk id="95" creationId="{293BCA4A-B1B0-10BC-F46E-22B16F5B8755}"/>
          </ac:spMkLst>
        </pc:spChg>
        <pc:spChg chg="add del mod ord">
          <ac:chgData name="A.MORIYAMA UREKA" userId="11b73b949d6476cb" providerId="LiveId" clId="{EDD3AFC1-5E1F-774D-82FF-6D4C3622249B}" dt="2023-08-07T08:56:30.675" v="751" actId="6264"/>
          <ac:spMkLst>
            <pc:docMk/>
            <pc:sldMk cId="3160599867" sldId="262"/>
            <ac:spMk id="96" creationId="{2EA5BBF8-3A49-F4BB-E1AE-152DF4175F41}"/>
          </ac:spMkLst>
        </pc:spChg>
        <pc:spChg chg="add del mod ord">
          <ac:chgData name="A.MORIYAMA UREKA" userId="11b73b949d6476cb" providerId="LiveId" clId="{EDD3AFC1-5E1F-774D-82FF-6D4C3622249B}" dt="2023-08-07T09:20:36.071" v="923" actId="6264"/>
          <ac:spMkLst>
            <pc:docMk/>
            <pc:sldMk cId="3160599867" sldId="262"/>
            <ac:spMk id="96" creationId="{9AA2A4DD-7A75-C35D-A776-B53241F299DA}"/>
          </ac:spMkLst>
        </pc:spChg>
        <pc:spChg chg="add del mod ord">
          <ac:chgData name="A.MORIYAMA UREKA" userId="11b73b949d6476cb" providerId="LiveId" clId="{EDD3AFC1-5E1F-774D-82FF-6D4C3622249B}" dt="2023-08-07T08:56:30.675" v="751" actId="6264"/>
          <ac:spMkLst>
            <pc:docMk/>
            <pc:sldMk cId="3160599867" sldId="262"/>
            <ac:spMk id="97" creationId="{CFE252FB-2969-27B7-23BC-65F761FD0566}"/>
          </ac:spMkLst>
        </pc:spChg>
        <pc:spChg chg="add del mod ord">
          <ac:chgData name="A.MORIYAMA UREKA" userId="11b73b949d6476cb" providerId="LiveId" clId="{EDD3AFC1-5E1F-774D-82FF-6D4C3622249B}" dt="2023-08-07T09:20:36.071" v="923" actId="6264"/>
          <ac:spMkLst>
            <pc:docMk/>
            <pc:sldMk cId="3160599867" sldId="262"/>
            <ac:spMk id="97" creationId="{E21D294B-415F-8CED-E958-260BCC23DCBE}"/>
          </ac:spMkLst>
        </pc:spChg>
        <pc:spChg chg="add del mod ord">
          <ac:chgData name="A.MORIYAMA UREKA" userId="11b73b949d6476cb" providerId="LiveId" clId="{EDD3AFC1-5E1F-774D-82FF-6D4C3622249B}" dt="2023-08-07T08:56:30.675" v="751" actId="6264"/>
          <ac:spMkLst>
            <pc:docMk/>
            <pc:sldMk cId="3160599867" sldId="262"/>
            <ac:spMk id="98" creationId="{0E097370-544F-2388-5ED0-2C56327234F8}"/>
          </ac:spMkLst>
        </pc:spChg>
        <pc:spChg chg="add del mod ord">
          <ac:chgData name="A.MORIYAMA UREKA" userId="11b73b949d6476cb" providerId="LiveId" clId="{EDD3AFC1-5E1F-774D-82FF-6D4C3622249B}" dt="2023-08-07T09:20:36.071" v="923" actId="6264"/>
          <ac:spMkLst>
            <pc:docMk/>
            <pc:sldMk cId="3160599867" sldId="262"/>
            <ac:spMk id="98" creationId="{B953D8C9-5E8E-41BF-7121-FF925C27B2D0}"/>
          </ac:spMkLst>
        </pc:spChg>
        <pc:spChg chg="add del mod ord">
          <ac:chgData name="A.MORIYAMA UREKA" userId="11b73b949d6476cb" providerId="LiveId" clId="{EDD3AFC1-5E1F-774D-82FF-6D4C3622249B}" dt="2023-08-07T08:56:30.675" v="751" actId="6264"/>
          <ac:spMkLst>
            <pc:docMk/>
            <pc:sldMk cId="3160599867" sldId="262"/>
            <ac:spMk id="99" creationId="{63430E28-EF23-1892-590E-5A64F70DC1C6}"/>
          </ac:spMkLst>
        </pc:spChg>
        <pc:spChg chg="add del mod ord">
          <ac:chgData name="A.MORIYAMA UREKA" userId="11b73b949d6476cb" providerId="LiveId" clId="{EDD3AFC1-5E1F-774D-82FF-6D4C3622249B}" dt="2023-08-07T09:20:36.071" v="923" actId="6264"/>
          <ac:spMkLst>
            <pc:docMk/>
            <pc:sldMk cId="3160599867" sldId="262"/>
            <ac:spMk id="99" creationId="{B7A4B518-FDF8-EED0-7CB5-C2265502F531}"/>
          </ac:spMkLst>
        </pc:spChg>
        <pc:spChg chg="add del mod ord">
          <ac:chgData name="A.MORIYAMA UREKA" userId="11b73b949d6476cb" providerId="LiveId" clId="{EDD3AFC1-5E1F-774D-82FF-6D4C3622249B}" dt="2023-08-07T09:20:36.071" v="923" actId="6264"/>
          <ac:spMkLst>
            <pc:docMk/>
            <pc:sldMk cId="3160599867" sldId="262"/>
            <ac:spMk id="100" creationId="{489FCB58-2D31-038D-2F26-F537C3E58461}"/>
          </ac:spMkLst>
        </pc:spChg>
        <pc:spChg chg="add del mod ord">
          <ac:chgData name="A.MORIYAMA UREKA" userId="11b73b949d6476cb" providerId="LiveId" clId="{EDD3AFC1-5E1F-774D-82FF-6D4C3622249B}" dt="2023-08-07T08:56:30.675" v="751" actId="6264"/>
          <ac:spMkLst>
            <pc:docMk/>
            <pc:sldMk cId="3160599867" sldId="262"/>
            <ac:spMk id="100" creationId="{4E46342F-AEB6-BA20-379C-F9CB92C540CF}"/>
          </ac:spMkLst>
        </pc:spChg>
        <pc:spChg chg="add del mod ord">
          <ac:chgData name="A.MORIYAMA UREKA" userId="11b73b949d6476cb" providerId="LiveId" clId="{EDD3AFC1-5E1F-774D-82FF-6D4C3622249B}" dt="2023-08-07T08:56:30.675" v="751" actId="6264"/>
          <ac:spMkLst>
            <pc:docMk/>
            <pc:sldMk cId="3160599867" sldId="262"/>
            <ac:spMk id="101" creationId="{3E000A97-55E2-8E52-C9D1-A9E2AF46B4A2}"/>
          </ac:spMkLst>
        </pc:spChg>
        <pc:spChg chg="add del mod ord">
          <ac:chgData name="A.MORIYAMA UREKA" userId="11b73b949d6476cb" providerId="LiveId" clId="{EDD3AFC1-5E1F-774D-82FF-6D4C3622249B}" dt="2023-08-07T09:20:36.071" v="923" actId="6264"/>
          <ac:spMkLst>
            <pc:docMk/>
            <pc:sldMk cId="3160599867" sldId="262"/>
            <ac:spMk id="101" creationId="{EF6C2D6B-4966-355D-75E9-8F0B2F2A168C}"/>
          </ac:spMkLst>
        </pc:spChg>
        <pc:spChg chg="add del mod">
          <ac:chgData name="A.MORIYAMA UREKA" userId="11b73b949d6476cb" providerId="LiveId" clId="{EDD3AFC1-5E1F-774D-82FF-6D4C3622249B}" dt="2023-08-07T09:20:36.071" v="923" actId="6264"/>
          <ac:spMkLst>
            <pc:docMk/>
            <pc:sldMk cId="3160599867" sldId="262"/>
            <ac:spMk id="102" creationId="{25AE58C5-78B0-AA45-AFBE-D6A323F53BF7}"/>
          </ac:spMkLst>
        </pc:spChg>
        <pc:spChg chg="add del mod ord">
          <ac:chgData name="A.MORIYAMA UREKA" userId="11b73b949d6476cb" providerId="LiveId" clId="{EDD3AFC1-5E1F-774D-82FF-6D4C3622249B}" dt="2023-08-07T08:56:30.675" v="751" actId="6264"/>
          <ac:spMkLst>
            <pc:docMk/>
            <pc:sldMk cId="3160599867" sldId="262"/>
            <ac:spMk id="102" creationId="{E4771EAA-3275-F531-B8B1-33A90E66B4D0}"/>
          </ac:spMkLst>
        </pc:spChg>
        <pc:spChg chg="add del mod ord">
          <ac:chgData name="A.MORIYAMA UREKA" userId="11b73b949d6476cb" providerId="LiveId" clId="{EDD3AFC1-5E1F-774D-82FF-6D4C3622249B}" dt="2023-08-07T09:20:36.393" v="924" actId="6264"/>
          <ac:spMkLst>
            <pc:docMk/>
            <pc:sldMk cId="3160599867" sldId="262"/>
            <ac:spMk id="103" creationId="{776CC079-809C-7D83-2454-3F9BFB746A5E}"/>
          </ac:spMkLst>
        </pc:spChg>
        <pc:spChg chg="add del mod">
          <ac:chgData name="A.MORIYAMA UREKA" userId="11b73b949d6476cb" providerId="LiveId" clId="{EDD3AFC1-5E1F-774D-82FF-6D4C3622249B}" dt="2023-08-07T08:56:30.675" v="751" actId="6264"/>
          <ac:spMkLst>
            <pc:docMk/>
            <pc:sldMk cId="3160599867" sldId="262"/>
            <ac:spMk id="103" creationId="{93C200D2-49A8-1295-D385-CF01F6060496}"/>
          </ac:spMkLst>
        </pc:spChg>
        <pc:spChg chg="add del mod ord">
          <ac:chgData name="A.MORIYAMA UREKA" userId="11b73b949d6476cb" providerId="LiveId" clId="{EDD3AFC1-5E1F-774D-82FF-6D4C3622249B}" dt="2023-08-07T08:56:30.872" v="752" actId="6264"/>
          <ac:spMkLst>
            <pc:docMk/>
            <pc:sldMk cId="3160599867" sldId="262"/>
            <ac:spMk id="104" creationId="{0DA5F23E-58BE-C830-0AB4-32731590BC41}"/>
          </ac:spMkLst>
        </pc:spChg>
        <pc:spChg chg="add del mod ord">
          <ac:chgData name="A.MORIYAMA UREKA" userId="11b73b949d6476cb" providerId="LiveId" clId="{EDD3AFC1-5E1F-774D-82FF-6D4C3622249B}" dt="2023-08-07T09:20:36.393" v="924" actId="6264"/>
          <ac:spMkLst>
            <pc:docMk/>
            <pc:sldMk cId="3160599867" sldId="262"/>
            <ac:spMk id="104" creationId="{F38E8420-0AAD-ABCD-A503-6A1723A7563E}"/>
          </ac:spMkLst>
        </pc:spChg>
        <pc:spChg chg="add del mod ord">
          <ac:chgData name="A.MORIYAMA UREKA" userId="11b73b949d6476cb" providerId="LiveId" clId="{EDD3AFC1-5E1F-774D-82FF-6D4C3622249B}" dt="2023-08-07T09:20:36.393" v="924" actId="6264"/>
          <ac:spMkLst>
            <pc:docMk/>
            <pc:sldMk cId="3160599867" sldId="262"/>
            <ac:spMk id="105" creationId="{6E44070C-4A96-503A-9E74-DBB512CBC730}"/>
          </ac:spMkLst>
        </pc:spChg>
        <pc:spChg chg="add del mod ord">
          <ac:chgData name="A.MORIYAMA UREKA" userId="11b73b949d6476cb" providerId="LiveId" clId="{EDD3AFC1-5E1F-774D-82FF-6D4C3622249B}" dt="2023-08-07T08:56:30.872" v="752" actId="6264"/>
          <ac:spMkLst>
            <pc:docMk/>
            <pc:sldMk cId="3160599867" sldId="262"/>
            <ac:spMk id="105" creationId="{979E6A62-81F5-1AE7-5086-A22642610691}"/>
          </ac:spMkLst>
        </pc:spChg>
        <pc:spChg chg="add del mod ord">
          <ac:chgData name="A.MORIYAMA UREKA" userId="11b73b949d6476cb" providerId="LiveId" clId="{EDD3AFC1-5E1F-774D-82FF-6D4C3622249B}" dt="2023-08-07T09:20:36.393" v="924" actId="6264"/>
          <ac:spMkLst>
            <pc:docMk/>
            <pc:sldMk cId="3160599867" sldId="262"/>
            <ac:spMk id="106" creationId="{48D1F1B7-55AC-6BE9-F17F-8B5AF30A2133}"/>
          </ac:spMkLst>
        </pc:spChg>
        <pc:spChg chg="add del mod ord">
          <ac:chgData name="A.MORIYAMA UREKA" userId="11b73b949d6476cb" providerId="LiveId" clId="{EDD3AFC1-5E1F-774D-82FF-6D4C3622249B}" dt="2023-08-07T08:56:30.872" v="752" actId="6264"/>
          <ac:spMkLst>
            <pc:docMk/>
            <pc:sldMk cId="3160599867" sldId="262"/>
            <ac:spMk id="106" creationId="{C4DB6EFA-E15F-E346-7260-D81E0F954B64}"/>
          </ac:spMkLst>
        </pc:spChg>
        <pc:spChg chg="add del mod ord">
          <ac:chgData name="A.MORIYAMA UREKA" userId="11b73b949d6476cb" providerId="LiveId" clId="{EDD3AFC1-5E1F-774D-82FF-6D4C3622249B}" dt="2023-08-07T08:56:30.872" v="752" actId="6264"/>
          <ac:spMkLst>
            <pc:docMk/>
            <pc:sldMk cId="3160599867" sldId="262"/>
            <ac:spMk id="107" creationId="{70B8506C-35B4-937F-3C3A-7AD63AE7C68D}"/>
          </ac:spMkLst>
        </pc:spChg>
        <pc:spChg chg="add del mod ord">
          <ac:chgData name="A.MORIYAMA UREKA" userId="11b73b949d6476cb" providerId="LiveId" clId="{EDD3AFC1-5E1F-774D-82FF-6D4C3622249B}" dt="2023-08-07T09:20:36.393" v="924" actId="6264"/>
          <ac:spMkLst>
            <pc:docMk/>
            <pc:sldMk cId="3160599867" sldId="262"/>
            <ac:spMk id="107" creationId="{8EE136F0-7931-6D5E-46AD-A9D9CEB3BB6A}"/>
          </ac:spMkLst>
        </pc:spChg>
        <pc:spChg chg="add del mod ord">
          <ac:chgData name="A.MORIYAMA UREKA" userId="11b73b949d6476cb" providerId="LiveId" clId="{EDD3AFC1-5E1F-774D-82FF-6D4C3622249B}" dt="2023-08-07T09:20:36.393" v="924" actId="6264"/>
          <ac:spMkLst>
            <pc:docMk/>
            <pc:sldMk cId="3160599867" sldId="262"/>
            <ac:spMk id="108" creationId="{1A64651D-B490-1B60-01A9-5EB0E78B0C03}"/>
          </ac:spMkLst>
        </pc:spChg>
        <pc:spChg chg="add del mod ord">
          <ac:chgData name="A.MORIYAMA UREKA" userId="11b73b949d6476cb" providerId="LiveId" clId="{EDD3AFC1-5E1F-774D-82FF-6D4C3622249B}" dt="2023-08-07T08:56:30.872" v="752" actId="6264"/>
          <ac:spMkLst>
            <pc:docMk/>
            <pc:sldMk cId="3160599867" sldId="262"/>
            <ac:spMk id="108" creationId="{42FBD03F-D3DD-5E05-FED6-13ED6CC008BF}"/>
          </ac:spMkLst>
        </pc:spChg>
        <pc:spChg chg="add del mod ord">
          <ac:chgData name="A.MORIYAMA UREKA" userId="11b73b949d6476cb" providerId="LiveId" clId="{EDD3AFC1-5E1F-774D-82FF-6D4C3622249B}" dt="2023-08-07T08:56:30.872" v="752" actId="6264"/>
          <ac:spMkLst>
            <pc:docMk/>
            <pc:sldMk cId="3160599867" sldId="262"/>
            <ac:spMk id="109" creationId="{119CE965-A6C4-ACFE-1BEF-7AAAD29774F4}"/>
          </ac:spMkLst>
        </pc:spChg>
        <pc:spChg chg="add del mod ord">
          <ac:chgData name="A.MORIYAMA UREKA" userId="11b73b949d6476cb" providerId="LiveId" clId="{EDD3AFC1-5E1F-774D-82FF-6D4C3622249B}" dt="2023-08-07T09:20:36.393" v="924" actId="6264"/>
          <ac:spMkLst>
            <pc:docMk/>
            <pc:sldMk cId="3160599867" sldId="262"/>
            <ac:spMk id="109" creationId="{92E0DC1F-E19F-77EE-F9E4-C8CEFE6E69E1}"/>
          </ac:spMkLst>
        </pc:spChg>
        <pc:spChg chg="add del mod ord">
          <ac:chgData name="A.MORIYAMA UREKA" userId="11b73b949d6476cb" providerId="LiveId" clId="{EDD3AFC1-5E1F-774D-82FF-6D4C3622249B}" dt="2023-08-07T09:20:36.393" v="924" actId="6264"/>
          <ac:spMkLst>
            <pc:docMk/>
            <pc:sldMk cId="3160599867" sldId="262"/>
            <ac:spMk id="110" creationId="{D92F476A-E2AA-31F0-7FC0-1ADF34B1730D}"/>
          </ac:spMkLst>
        </pc:spChg>
        <pc:spChg chg="add del mod ord">
          <ac:chgData name="A.MORIYAMA UREKA" userId="11b73b949d6476cb" providerId="LiveId" clId="{EDD3AFC1-5E1F-774D-82FF-6D4C3622249B}" dt="2023-08-07T08:56:30.872" v="752" actId="6264"/>
          <ac:spMkLst>
            <pc:docMk/>
            <pc:sldMk cId="3160599867" sldId="262"/>
            <ac:spMk id="110" creationId="{F373CB40-E08E-700D-A4BA-3DB9C3237E10}"/>
          </ac:spMkLst>
        </pc:spChg>
        <pc:spChg chg="add del mod ord">
          <ac:chgData name="A.MORIYAMA UREKA" userId="11b73b949d6476cb" providerId="LiveId" clId="{EDD3AFC1-5E1F-774D-82FF-6D4C3622249B}" dt="2023-08-07T08:56:30.872" v="752" actId="6264"/>
          <ac:spMkLst>
            <pc:docMk/>
            <pc:sldMk cId="3160599867" sldId="262"/>
            <ac:spMk id="111" creationId="{5169A745-626C-0B46-8DEE-E86903C76FEF}"/>
          </ac:spMkLst>
        </pc:spChg>
        <pc:spChg chg="add del mod ord">
          <ac:chgData name="A.MORIYAMA UREKA" userId="11b73b949d6476cb" providerId="LiveId" clId="{EDD3AFC1-5E1F-774D-82FF-6D4C3622249B}" dt="2023-08-07T09:20:36.393" v="924" actId="6264"/>
          <ac:spMkLst>
            <pc:docMk/>
            <pc:sldMk cId="3160599867" sldId="262"/>
            <ac:spMk id="111" creationId="{F67605B4-E626-D904-CDC9-DFA427D54C1D}"/>
          </ac:spMkLst>
        </pc:spChg>
        <pc:spChg chg="add del mod ord">
          <ac:chgData name="A.MORIYAMA UREKA" userId="11b73b949d6476cb" providerId="LiveId" clId="{EDD3AFC1-5E1F-774D-82FF-6D4C3622249B}" dt="2023-08-07T08:56:30.872" v="752" actId="6264"/>
          <ac:spMkLst>
            <pc:docMk/>
            <pc:sldMk cId="3160599867" sldId="262"/>
            <ac:spMk id="112" creationId="{5A0AD9D0-349D-9F6C-F89F-9E3B6379BE22}"/>
          </ac:spMkLst>
        </pc:spChg>
        <pc:spChg chg="add del mod">
          <ac:chgData name="A.MORIYAMA UREKA" userId="11b73b949d6476cb" providerId="LiveId" clId="{EDD3AFC1-5E1F-774D-82FF-6D4C3622249B}" dt="2023-08-07T09:20:36.393" v="924" actId="6264"/>
          <ac:spMkLst>
            <pc:docMk/>
            <pc:sldMk cId="3160599867" sldId="262"/>
            <ac:spMk id="112" creationId="{88028FCC-B654-7E5A-3D8D-202D96401728}"/>
          </ac:spMkLst>
        </pc:spChg>
        <pc:spChg chg="add del mod ord">
          <ac:chgData name="A.MORIYAMA UREKA" userId="11b73b949d6476cb" providerId="LiveId" clId="{EDD3AFC1-5E1F-774D-82FF-6D4C3622249B}" dt="2023-08-07T09:20:36.737" v="925" actId="6264"/>
          <ac:spMkLst>
            <pc:docMk/>
            <pc:sldMk cId="3160599867" sldId="262"/>
            <ac:spMk id="113" creationId="{914E2F5A-39B4-C2DB-CF4F-B4799F17F8AF}"/>
          </ac:spMkLst>
        </pc:spChg>
        <pc:spChg chg="add del mod">
          <ac:chgData name="A.MORIYAMA UREKA" userId="11b73b949d6476cb" providerId="LiveId" clId="{EDD3AFC1-5E1F-774D-82FF-6D4C3622249B}" dt="2023-08-07T08:56:30.872" v="752" actId="6264"/>
          <ac:spMkLst>
            <pc:docMk/>
            <pc:sldMk cId="3160599867" sldId="262"/>
            <ac:spMk id="113" creationId="{EEAC3255-27C3-4F46-34BF-2CFF315EE957}"/>
          </ac:spMkLst>
        </pc:spChg>
        <pc:spChg chg="add del mod ord">
          <ac:chgData name="A.MORIYAMA UREKA" userId="11b73b949d6476cb" providerId="LiveId" clId="{EDD3AFC1-5E1F-774D-82FF-6D4C3622249B}" dt="2023-08-07T08:56:35.250" v="753" actId="700"/>
          <ac:spMkLst>
            <pc:docMk/>
            <pc:sldMk cId="3160599867" sldId="262"/>
            <ac:spMk id="114" creationId="{62E523B9-7CC4-6462-B4AA-A74958F34E76}"/>
          </ac:spMkLst>
        </pc:spChg>
        <pc:spChg chg="add del mod ord">
          <ac:chgData name="A.MORIYAMA UREKA" userId="11b73b949d6476cb" providerId="LiveId" clId="{EDD3AFC1-5E1F-774D-82FF-6D4C3622249B}" dt="2023-08-07T09:20:36.737" v="925" actId="6264"/>
          <ac:spMkLst>
            <pc:docMk/>
            <pc:sldMk cId="3160599867" sldId="262"/>
            <ac:spMk id="114" creationId="{B53499BF-9A9A-C5C4-C8AB-A83E2212ED16}"/>
          </ac:spMkLst>
        </pc:spChg>
        <pc:spChg chg="add del mod ord">
          <ac:chgData name="A.MORIYAMA UREKA" userId="11b73b949d6476cb" providerId="LiveId" clId="{EDD3AFC1-5E1F-774D-82FF-6D4C3622249B}" dt="2023-08-07T09:20:36.737" v="925" actId="6264"/>
          <ac:spMkLst>
            <pc:docMk/>
            <pc:sldMk cId="3160599867" sldId="262"/>
            <ac:spMk id="115" creationId="{310A5A78-7187-E154-DBEE-903174DB73ED}"/>
          </ac:spMkLst>
        </pc:spChg>
        <pc:spChg chg="add del mod ord">
          <ac:chgData name="A.MORIYAMA UREKA" userId="11b73b949d6476cb" providerId="LiveId" clId="{EDD3AFC1-5E1F-774D-82FF-6D4C3622249B}" dt="2023-08-07T08:56:35.250" v="753" actId="700"/>
          <ac:spMkLst>
            <pc:docMk/>
            <pc:sldMk cId="3160599867" sldId="262"/>
            <ac:spMk id="115" creationId="{DB9822CB-8D0C-A60E-726E-85EB7A8C2DB8}"/>
          </ac:spMkLst>
        </pc:spChg>
        <pc:spChg chg="add del mod ord">
          <ac:chgData name="A.MORIYAMA UREKA" userId="11b73b949d6476cb" providerId="LiveId" clId="{EDD3AFC1-5E1F-774D-82FF-6D4C3622249B}" dt="2023-08-07T09:20:36.737" v="925" actId="6264"/>
          <ac:spMkLst>
            <pc:docMk/>
            <pc:sldMk cId="3160599867" sldId="262"/>
            <ac:spMk id="116" creationId="{010A6616-1A09-098A-56D5-3B47783F242F}"/>
          </ac:spMkLst>
        </pc:spChg>
        <pc:spChg chg="add del mod ord">
          <ac:chgData name="A.MORIYAMA UREKA" userId="11b73b949d6476cb" providerId="LiveId" clId="{EDD3AFC1-5E1F-774D-82FF-6D4C3622249B}" dt="2023-08-07T08:56:35.250" v="753" actId="700"/>
          <ac:spMkLst>
            <pc:docMk/>
            <pc:sldMk cId="3160599867" sldId="262"/>
            <ac:spMk id="116" creationId="{916EE6C4-6937-DC04-6529-C90620D9D79F}"/>
          </ac:spMkLst>
        </pc:spChg>
        <pc:spChg chg="add del mod ord">
          <ac:chgData name="A.MORIYAMA UREKA" userId="11b73b949d6476cb" providerId="LiveId" clId="{EDD3AFC1-5E1F-774D-82FF-6D4C3622249B}" dt="2023-08-07T08:56:35.250" v="753" actId="700"/>
          <ac:spMkLst>
            <pc:docMk/>
            <pc:sldMk cId="3160599867" sldId="262"/>
            <ac:spMk id="117" creationId="{ADFC38F7-FA75-94AA-7456-1B94BF74F65C}"/>
          </ac:spMkLst>
        </pc:spChg>
        <pc:spChg chg="add del mod ord">
          <ac:chgData name="A.MORIYAMA UREKA" userId="11b73b949d6476cb" providerId="LiveId" clId="{EDD3AFC1-5E1F-774D-82FF-6D4C3622249B}" dt="2023-08-07T09:20:36.737" v="925" actId="6264"/>
          <ac:spMkLst>
            <pc:docMk/>
            <pc:sldMk cId="3160599867" sldId="262"/>
            <ac:spMk id="117" creationId="{DD6C6759-BA2E-5F45-DBB5-560F1F3478AB}"/>
          </ac:spMkLst>
        </pc:spChg>
        <pc:spChg chg="add del mod ord">
          <ac:chgData name="A.MORIYAMA UREKA" userId="11b73b949d6476cb" providerId="LiveId" clId="{EDD3AFC1-5E1F-774D-82FF-6D4C3622249B}" dt="2023-08-07T08:56:35.250" v="753" actId="700"/>
          <ac:spMkLst>
            <pc:docMk/>
            <pc:sldMk cId="3160599867" sldId="262"/>
            <ac:spMk id="118" creationId="{5079CB60-6428-8E52-3539-5BFA2ECBD895}"/>
          </ac:spMkLst>
        </pc:spChg>
        <pc:spChg chg="add del mod ord">
          <ac:chgData name="A.MORIYAMA UREKA" userId="11b73b949d6476cb" providerId="LiveId" clId="{EDD3AFC1-5E1F-774D-82FF-6D4C3622249B}" dt="2023-08-07T09:20:36.737" v="925" actId="6264"/>
          <ac:spMkLst>
            <pc:docMk/>
            <pc:sldMk cId="3160599867" sldId="262"/>
            <ac:spMk id="118" creationId="{FBE4CB17-0CF1-09CB-86B1-125673C02879}"/>
          </ac:spMkLst>
        </pc:spChg>
        <pc:spChg chg="add del mod ord">
          <ac:chgData name="A.MORIYAMA UREKA" userId="11b73b949d6476cb" providerId="LiveId" clId="{EDD3AFC1-5E1F-774D-82FF-6D4C3622249B}" dt="2023-08-07T09:20:36.737" v="925" actId="6264"/>
          <ac:spMkLst>
            <pc:docMk/>
            <pc:sldMk cId="3160599867" sldId="262"/>
            <ac:spMk id="119" creationId="{4E916F2F-2F9E-A933-1D1D-E47C13F0B1C1}"/>
          </ac:spMkLst>
        </pc:spChg>
        <pc:spChg chg="add del mod ord">
          <ac:chgData name="A.MORIYAMA UREKA" userId="11b73b949d6476cb" providerId="LiveId" clId="{EDD3AFC1-5E1F-774D-82FF-6D4C3622249B}" dt="2023-08-07T08:56:35.250" v="753" actId="700"/>
          <ac:spMkLst>
            <pc:docMk/>
            <pc:sldMk cId="3160599867" sldId="262"/>
            <ac:spMk id="119" creationId="{BD2647B2-2DDA-6853-0F98-4DC3A07D004F}"/>
          </ac:spMkLst>
        </pc:spChg>
        <pc:spChg chg="add del mod ord">
          <ac:chgData name="A.MORIYAMA UREKA" userId="11b73b949d6476cb" providerId="LiveId" clId="{EDD3AFC1-5E1F-774D-82FF-6D4C3622249B}" dt="2023-08-07T08:56:35.250" v="753" actId="700"/>
          <ac:spMkLst>
            <pc:docMk/>
            <pc:sldMk cId="3160599867" sldId="262"/>
            <ac:spMk id="120" creationId="{B62D8683-43BF-5110-33C0-D24ED1CB02DE}"/>
          </ac:spMkLst>
        </pc:spChg>
        <pc:spChg chg="add del mod ord">
          <ac:chgData name="A.MORIYAMA UREKA" userId="11b73b949d6476cb" providerId="LiveId" clId="{EDD3AFC1-5E1F-774D-82FF-6D4C3622249B}" dt="2023-08-07T09:20:36.737" v="925" actId="6264"/>
          <ac:spMkLst>
            <pc:docMk/>
            <pc:sldMk cId="3160599867" sldId="262"/>
            <ac:spMk id="120" creationId="{D003C754-9C36-C89A-8E47-87568011A1D8}"/>
          </ac:spMkLst>
        </pc:spChg>
        <pc:spChg chg="add del mod ord">
          <ac:chgData name="A.MORIYAMA UREKA" userId="11b73b949d6476cb" providerId="LiveId" clId="{EDD3AFC1-5E1F-774D-82FF-6D4C3622249B}" dt="2023-08-07T08:56:35.250" v="753" actId="700"/>
          <ac:spMkLst>
            <pc:docMk/>
            <pc:sldMk cId="3160599867" sldId="262"/>
            <ac:spMk id="121" creationId="{702DC1DC-3EE6-FA03-3B3C-CBC2D4DB8257}"/>
          </ac:spMkLst>
        </pc:spChg>
        <pc:spChg chg="add del mod ord">
          <ac:chgData name="A.MORIYAMA UREKA" userId="11b73b949d6476cb" providerId="LiveId" clId="{EDD3AFC1-5E1F-774D-82FF-6D4C3622249B}" dt="2023-08-07T09:20:36.737" v="925" actId="6264"/>
          <ac:spMkLst>
            <pc:docMk/>
            <pc:sldMk cId="3160599867" sldId="262"/>
            <ac:spMk id="121" creationId="{9828A60D-431E-E2AA-5F39-A9DFF24F1BB4}"/>
          </ac:spMkLst>
        </pc:spChg>
        <pc:spChg chg="add del mod">
          <ac:chgData name="A.MORIYAMA UREKA" userId="11b73b949d6476cb" providerId="LiveId" clId="{EDD3AFC1-5E1F-774D-82FF-6D4C3622249B}" dt="2023-08-07T09:20:36.737" v="925" actId="6264"/>
          <ac:spMkLst>
            <pc:docMk/>
            <pc:sldMk cId="3160599867" sldId="262"/>
            <ac:spMk id="122" creationId="{08840A33-4E69-80F1-2C61-DF2A29580CBA}"/>
          </ac:spMkLst>
        </pc:spChg>
        <pc:spChg chg="add del mod ord">
          <ac:chgData name="A.MORIYAMA UREKA" userId="11b73b949d6476cb" providerId="LiveId" clId="{EDD3AFC1-5E1F-774D-82FF-6D4C3622249B}" dt="2023-08-07T08:56:35.250" v="753" actId="700"/>
          <ac:spMkLst>
            <pc:docMk/>
            <pc:sldMk cId="3160599867" sldId="262"/>
            <ac:spMk id="122" creationId="{FB2F1203-C79B-9DFD-D8B6-AD4C561C59C1}"/>
          </ac:spMkLst>
        </pc:spChg>
        <pc:spChg chg="add del mod ord">
          <ac:chgData name="A.MORIYAMA UREKA" userId="11b73b949d6476cb" providerId="LiveId" clId="{EDD3AFC1-5E1F-774D-82FF-6D4C3622249B}" dt="2023-08-07T08:57:14.074" v="755" actId="700"/>
          <ac:spMkLst>
            <pc:docMk/>
            <pc:sldMk cId="3160599867" sldId="262"/>
            <ac:spMk id="123" creationId="{39DF431D-34EB-9030-9BB7-62E942BA604B}"/>
          </ac:spMkLst>
        </pc:spChg>
        <pc:spChg chg="add del mod ord">
          <ac:chgData name="A.MORIYAMA UREKA" userId="11b73b949d6476cb" providerId="LiveId" clId="{EDD3AFC1-5E1F-774D-82FF-6D4C3622249B}" dt="2023-08-07T09:20:37.075" v="926" actId="6264"/>
          <ac:spMkLst>
            <pc:docMk/>
            <pc:sldMk cId="3160599867" sldId="262"/>
            <ac:spMk id="123" creationId="{419BF9B2-E6E1-C7DE-991A-E64996D7CFA2}"/>
          </ac:spMkLst>
        </pc:spChg>
        <pc:spChg chg="add del mod ord">
          <ac:chgData name="A.MORIYAMA UREKA" userId="11b73b949d6476cb" providerId="LiveId" clId="{EDD3AFC1-5E1F-774D-82FF-6D4C3622249B}" dt="2023-08-07T09:20:37.075" v="926" actId="6264"/>
          <ac:spMkLst>
            <pc:docMk/>
            <pc:sldMk cId="3160599867" sldId="262"/>
            <ac:spMk id="124" creationId="{AD05DEAE-B531-80F3-521D-12DCD530FD3F}"/>
          </ac:spMkLst>
        </pc:spChg>
        <pc:spChg chg="add del mod ord">
          <ac:chgData name="A.MORIYAMA UREKA" userId="11b73b949d6476cb" providerId="LiveId" clId="{EDD3AFC1-5E1F-774D-82FF-6D4C3622249B}" dt="2023-08-07T08:57:14.074" v="755" actId="700"/>
          <ac:spMkLst>
            <pc:docMk/>
            <pc:sldMk cId="3160599867" sldId="262"/>
            <ac:spMk id="124" creationId="{F834A6A9-F1CB-BD7A-5605-CFE766557E89}"/>
          </ac:spMkLst>
        </pc:spChg>
        <pc:spChg chg="add del mod ord">
          <ac:chgData name="A.MORIYAMA UREKA" userId="11b73b949d6476cb" providerId="LiveId" clId="{EDD3AFC1-5E1F-774D-82FF-6D4C3622249B}" dt="2023-08-07T09:20:37.075" v="926" actId="6264"/>
          <ac:spMkLst>
            <pc:docMk/>
            <pc:sldMk cId="3160599867" sldId="262"/>
            <ac:spMk id="125" creationId="{9A77907F-5C36-D5E1-1A61-C482B5C13622}"/>
          </ac:spMkLst>
        </pc:spChg>
        <pc:spChg chg="add del mod ord">
          <ac:chgData name="A.MORIYAMA UREKA" userId="11b73b949d6476cb" providerId="LiveId" clId="{EDD3AFC1-5E1F-774D-82FF-6D4C3622249B}" dt="2023-08-07T08:57:14.074" v="755" actId="700"/>
          <ac:spMkLst>
            <pc:docMk/>
            <pc:sldMk cId="3160599867" sldId="262"/>
            <ac:spMk id="125" creationId="{CF1639FC-60F2-0C68-044C-FA9012E9E2E1}"/>
          </ac:spMkLst>
        </pc:spChg>
        <pc:spChg chg="add del mod ord">
          <ac:chgData name="A.MORIYAMA UREKA" userId="11b73b949d6476cb" providerId="LiveId" clId="{EDD3AFC1-5E1F-774D-82FF-6D4C3622249B}" dt="2023-08-07T09:20:37.075" v="926" actId="6264"/>
          <ac:spMkLst>
            <pc:docMk/>
            <pc:sldMk cId="3160599867" sldId="262"/>
            <ac:spMk id="126" creationId="{2689B5D7-A3B9-7340-3B77-C651B851E18A}"/>
          </ac:spMkLst>
        </pc:spChg>
        <pc:spChg chg="add del mod ord">
          <ac:chgData name="A.MORIYAMA UREKA" userId="11b73b949d6476cb" providerId="LiveId" clId="{EDD3AFC1-5E1F-774D-82FF-6D4C3622249B}" dt="2023-08-07T08:57:14.074" v="755" actId="700"/>
          <ac:spMkLst>
            <pc:docMk/>
            <pc:sldMk cId="3160599867" sldId="262"/>
            <ac:spMk id="126" creationId="{AF340EFC-4C62-0286-E846-BF941B5599C2}"/>
          </ac:spMkLst>
        </pc:spChg>
        <pc:spChg chg="add del mod ord">
          <ac:chgData name="A.MORIYAMA UREKA" userId="11b73b949d6476cb" providerId="LiveId" clId="{EDD3AFC1-5E1F-774D-82FF-6D4C3622249B}" dt="2023-08-07T09:20:37.075" v="926" actId="6264"/>
          <ac:spMkLst>
            <pc:docMk/>
            <pc:sldMk cId="3160599867" sldId="262"/>
            <ac:spMk id="127" creationId="{27E75EDE-1A02-F4BA-18D5-954E011E9376}"/>
          </ac:spMkLst>
        </pc:spChg>
        <pc:spChg chg="add del mod ord">
          <ac:chgData name="A.MORIYAMA UREKA" userId="11b73b949d6476cb" providerId="LiveId" clId="{EDD3AFC1-5E1F-774D-82FF-6D4C3622249B}" dt="2023-08-07T08:57:14.074" v="755" actId="700"/>
          <ac:spMkLst>
            <pc:docMk/>
            <pc:sldMk cId="3160599867" sldId="262"/>
            <ac:spMk id="127" creationId="{F849B4E2-B8CE-C724-8A21-0E75455C8BC9}"/>
          </ac:spMkLst>
        </pc:spChg>
        <pc:spChg chg="add del mod ord">
          <ac:chgData name="A.MORIYAMA UREKA" userId="11b73b949d6476cb" providerId="LiveId" clId="{EDD3AFC1-5E1F-774D-82FF-6D4C3622249B}" dt="2023-08-07T08:57:14.074" v="755" actId="700"/>
          <ac:spMkLst>
            <pc:docMk/>
            <pc:sldMk cId="3160599867" sldId="262"/>
            <ac:spMk id="128" creationId="{78DA480C-EA32-349A-590C-70DDBE7C0334}"/>
          </ac:spMkLst>
        </pc:spChg>
        <pc:spChg chg="add del mod ord">
          <ac:chgData name="A.MORIYAMA UREKA" userId="11b73b949d6476cb" providerId="LiveId" clId="{EDD3AFC1-5E1F-774D-82FF-6D4C3622249B}" dt="2023-08-07T09:20:37.075" v="926" actId="6264"/>
          <ac:spMkLst>
            <pc:docMk/>
            <pc:sldMk cId="3160599867" sldId="262"/>
            <ac:spMk id="128" creationId="{9E61D37D-354A-8560-27A9-38FD54257F79}"/>
          </ac:spMkLst>
        </pc:spChg>
        <pc:spChg chg="add del mod ord">
          <ac:chgData name="A.MORIYAMA UREKA" userId="11b73b949d6476cb" providerId="LiveId" clId="{EDD3AFC1-5E1F-774D-82FF-6D4C3622249B}" dt="2023-08-07T08:57:14.074" v="755" actId="700"/>
          <ac:spMkLst>
            <pc:docMk/>
            <pc:sldMk cId="3160599867" sldId="262"/>
            <ac:spMk id="129" creationId="{97B44784-A805-58E7-7D4D-DE7FE5D225E6}"/>
          </ac:spMkLst>
        </pc:spChg>
        <pc:spChg chg="add del mod ord">
          <ac:chgData name="A.MORIYAMA UREKA" userId="11b73b949d6476cb" providerId="LiveId" clId="{EDD3AFC1-5E1F-774D-82FF-6D4C3622249B}" dt="2023-08-07T09:20:37.075" v="926" actId="6264"/>
          <ac:spMkLst>
            <pc:docMk/>
            <pc:sldMk cId="3160599867" sldId="262"/>
            <ac:spMk id="129" creationId="{E804DBCD-744A-553E-C471-23DF81B3DA81}"/>
          </ac:spMkLst>
        </pc:spChg>
        <pc:spChg chg="add del mod ord">
          <ac:chgData name="A.MORIYAMA UREKA" userId="11b73b949d6476cb" providerId="LiveId" clId="{EDD3AFC1-5E1F-774D-82FF-6D4C3622249B}" dt="2023-08-07T08:57:14.074" v="755" actId="700"/>
          <ac:spMkLst>
            <pc:docMk/>
            <pc:sldMk cId="3160599867" sldId="262"/>
            <ac:spMk id="130" creationId="{AF732CF7-307F-8974-9B62-F9A9716C102D}"/>
          </ac:spMkLst>
        </pc:spChg>
        <pc:spChg chg="add del mod ord">
          <ac:chgData name="A.MORIYAMA UREKA" userId="11b73b949d6476cb" providerId="LiveId" clId="{EDD3AFC1-5E1F-774D-82FF-6D4C3622249B}" dt="2023-08-07T09:20:37.075" v="926" actId="6264"/>
          <ac:spMkLst>
            <pc:docMk/>
            <pc:sldMk cId="3160599867" sldId="262"/>
            <ac:spMk id="130" creationId="{D7574716-DDB4-46CC-E5DA-C59DBDC27960}"/>
          </ac:spMkLst>
        </pc:spChg>
        <pc:spChg chg="add del mod ord">
          <ac:chgData name="A.MORIYAMA UREKA" userId="11b73b949d6476cb" providerId="LiveId" clId="{EDD3AFC1-5E1F-774D-82FF-6D4C3622249B}" dt="2023-08-07T09:20:37.075" v="926" actId="6264"/>
          <ac:spMkLst>
            <pc:docMk/>
            <pc:sldMk cId="3160599867" sldId="262"/>
            <ac:spMk id="131" creationId="{1A0AB899-A043-E163-1ED6-342C81352CCF}"/>
          </ac:spMkLst>
        </pc:spChg>
        <pc:spChg chg="add del mod ord">
          <ac:chgData name="A.MORIYAMA UREKA" userId="11b73b949d6476cb" providerId="LiveId" clId="{EDD3AFC1-5E1F-774D-82FF-6D4C3622249B}" dt="2023-08-07T08:57:14.074" v="755" actId="700"/>
          <ac:spMkLst>
            <pc:docMk/>
            <pc:sldMk cId="3160599867" sldId="262"/>
            <ac:spMk id="131" creationId="{21BFB103-5D65-A0FC-3CCA-97004C1D8B0E}"/>
          </ac:spMkLst>
        </pc:spChg>
        <pc:spChg chg="add del mod ord">
          <ac:chgData name="A.MORIYAMA UREKA" userId="11b73b949d6476cb" providerId="LiveId" clId="{EDD3AFC1-5E1F-774D-82FF-6D4C3622249B}" dt="2023-08-07T08:57:17.409" v="756" actId="6264"/>
          <ac:spMkLst>
            <pc:docMk/>
            <pc:sldMk cId="3160599867" sldId="262"/>
            <ac:spMk id="132" creationId="{2F0B8586-3EA8-961D-5146-FDF75A09297B}"/>
          </ac:spMkLst>
        </pc:spChg>
        <pc:spChg chg="add del mod">
          <ac:chgData name="A.MORIYAMA UREKA" userId="11b73b949d6476cb" providerId="LiveId" clId="{EDD3AFC1-5E1F-774D-82FF-6D4C3622249B}" dt="2023-08-07T09:20:37.075" v="926" actId="6264"/>
          <ac:spMkLst>
            <pc:docMk/>
            <pc:sldMk cId="3160599867" sldId="262"/>
            <ac:spMk id="132" creationId="{4C7082F2-D5B0-0A51-D7BC-EF04BB703B61}"/>
          </ac:spMkLst>
        </pc:spChg>
        <pc:spChg chg="add del mod ord">
          <ac:chgData name="A.MORIYAMA UREKA" userId="11b73b949d6476cb" providerId="LiveId" clId="{EDD3AFC1-5E1F-774D-82FF-6D4C3622249B}" dt="2023-08-07T08:57:17.409" v="756" actId="6264"/>
          <ac:spMkLst>
            <pc:docMk/>
            <pc:sldMk cId="3160599867" sldId="262"/>
            <ac:spMk id="133" creationId="{0C68CDCF-0E8D-04B7-3A26-8FA61A676874}"/>
          </ac:spMkLst>
        </pc:spChg>
        <pc:spChg chg="add del mod ord">
          <ac:chgData name="A.MORIYAMA UREKA" userId="11b73b949d6476cb" providerId="LiveId" clId="{EDD3AFC1-5E1F-774D-82FF-6D4C3622249B}" dt="2023-08-07T09:20:37.413" v="927" actId="6264"/>
          <ac:spMkLst>
            <pc:docMk/>
            <pc:sldMk cId="3160599867" sldId="262"/>
            <ac:spMk id="133" creationId="{762BC6DC-FDA2-FFF7-24C4-7A3F1576AD3D}"/>
          </ac:spMkLst>
        </pc:spChg>
        <pc:spChg chg="add del mod ord">
          <ac:chgData name="A.MORIYAMA UREKA" userId="11b73b949d6476cb" providerId="LiveId" clId="{EDD3AFC1-5E1F-774D-82FF-6D4C3622249B}" dt="2023-08-07T08:57:17.409" v="756" actId="6264"/>
          <ac:spMkLst>
            <pc:docMk/>
            <pc:sldMk cId="3160599867" sldId="262"/>
            <ac:spMk id="134" creationId="{35E23263-CE6D-60A7-42BE-3C7281C6689D}"/>
          </ac:spMkLst>
        </pc:spChg>
        <pc:spChg chg="add del mod ord">
          <ac:chgData name="A.MORIYAMA UREKA" userId="11b73b949d6476cb" providerId="LiveId" clId="{EDD3AFC1-5E1F-774D-82FF-6D4C3622249B}" dt="2023-08-07T09:20:37.413" v="927" actId="6264"/>
          <ac:spMkLst>
            <pc:docMk/>
            <pc:sldMk cId="3160599867" sldId="262"/>
            <ac:spMk id="134" creationId="{9EAFAED8-0CFB-6C55-0180-E2EC21AB845D}"/>
          </ac:spMkLst>
        </pc:spChg>
        <pc:spChg chg="add del mod ord">
          <ac:chgData name="A.MORIYAMA UREKA" userId="11b73b949d6476cb" providerId="LiveId" clId="{EDD3AFC1-5E1F-774D-82FF-6D4C3622249B}" dt="2023-08-07T09:20:37.413" v="927" actId="6264"/>
          <ac:spMkLst>
            <pc:docMk/>
            <pc:sldMk cId="3160599867" sldId="262"/>
            <ac:spMk id="135" creationId="{22186B71-8BCE-B54C-D8C5-9623FD02F2D4}"/>
          </ac:spMkLst>
        </pc:spChg>
        <pc:spChg chg="add del mod ord">
          <ac:chgData name="A.MORIYAMA UREKA" userId="11b73b949d6476cb" providerId="LiveId" clId="{EDD3AFC1-5E1F-774D-82FF-6D4C3622249B}" dt="2023-08-07T08:57:17.409" v="756" actId="6264"/>
          <ac:spMkLst>
            <pc:docMk/>
            <pc:sldMk cId="3160599867" sldId="262"/>
            <ac:spMk id="135" creationId="{CA7312A4-8808-B893-9341-0165A777A53B}"/>
          </ac:spMkLst>
        </pc:spChg>
        <pc:spChg chg="add del mod ord">
          <ac:chgData name="A.MORIYAMA UREKA" userId="11b73b949d6476cb" providerId="LiveId" clId="{EDD3AFC1-5E1F-774D-82FF-6D4C3622249B}" dt="2023-08-07T09:20:37.413" v="927" actId="6264"/>
          <ac:spMkLst>
            <pc:docMk/>
            <pc:sldMk cId="3160599867" sldId="262"/>
            <ac:spMk id="136" creationId="{15E5B2DA-3E61-D7C0-23E6-9D7475A67844}"/>
          </ac:spMkLst>
        </pc:spChg>
        <pc:spChg chg="add del mod ord">
          <ac:chgData name="A.MORIYAMA UREKA" userId="11b73b949d6476cb" providerId="LiveId" clId="{EDD3AFC1-5E1F-774D-82FF-6D4C3622249B}" dt="2023-08-07T08:57:17.409" v="756" actId="6264"/>
          <ac:spMkLst>
            <pc:docMk/>
            <pc:sldMk cId="3160599867" sldId="262"/>
            <ac:spMk id="136" creationId="{54F6D054-62E1-F3E3-12C4-99EE68F7FC8F}"/>
          </ac:spMkLst>
        </pc:spChg>
        <pc:spChg chg="add del mod ord">
          <ac:chgData name="A.MORIYAMA UREKA" userId="11b73b949d6476cb" providerId="LiveId" clId="{EDD3AFC1-5E1F-774D-82FF-6D4C3622249B}" dt="2023-08-07T09:20:37.413" v="927" actId="6264"/>
          <ac:spMkLst>
            <pc:docMk/>
            <pc:sldMk cId="3160599867" sldId="262"/>
            <ac:spMk id="137" creationId="{BBBEF6F1-5A96-1F7E-A7FC-AE2C1BCE6FA7}"/>
          </ac:spMkLst>
        </pc:spChg>
        <pc:spChg chg="add del mod ord">
          <ac:chgData name="A.MORIYAMA UREKA" userId="11b73b949d6476cb" providerId="LiveId" clId="{EDD3AFC1-5E1F-774D-82FF-6D4C3622249B}" dt="2023-08-07T08:57:17.409" v="756" actId="6264"/>
          <ac:spMkLst>
            <pc:docMk/>
            <pc:sldMk cId="3160599867" sldId="262"/>
            <ac:spMk id="137" creationId="{C7BD3074-AF3C-4762-E6AE-1F5D135F605C}"/>
          </ac:spMkLst>
        </pc:spChg>
        <pc:spChg chg="add del mod ord">
          <ac:chgData name="A.MORIYAMA UREKA" userId="11b73b949d6476cb" providerId="LiveId" clId="{EDD3AFC1-5E1F-774D-82FF-6D4C3622249B}" dt="2023-08-07T08:57:17.409" v="756" actId="6264"/>
          <ac:spMkLst>
            <pc:docMk/>
            <pc:sldMk cId="3160599867" sldId="262"/>
            <ac:spMk id="138" creationId="{269414FB-2C15-DD66-F203-1F37C39305C4}"/>
          </ac:spMkLst>
        </pc:spChg>
        <pc:spChg chg="add del mod ord">
          <ac:chgData name="A.MORIYAMA UREKA" userId="11b73b949d6476cb" providerId="LiveId" clId="{EDD3AFC1-5E1F-774D-82FF-6D4C3622249B}" dt="2023-08-07T09:20:37.413" v="927" actId="6264"/>
          <ac:spMkLst>
            <pc:docMk/>
            <pc:sldMk cId="3160599867" sldId="262"/>
            <ac:spMk id="138" creationId="{516E8917-9DF6-9552-BD04-59003D52EEBA}"/>
          </ac:spMkLst>
        </pc:spChg>
        <pc:spChg chg="add del mod ord">
          <ac:chgData name="A.MORIYAMA UREKA" userId="11b73b949d6476cb" providerId="LiveId" clId="{EDD3AFC1-5E1F-774D-82FF-6D4C3622249B}" dt="2023-08-07T08:57:17.409" v="756" actId="6264"/>
          <ac:spMkLst>
            <pc:docMk/>
            <pc:sldMk cId="3160599867" sldId="262"/>
            <ac:spMk id="139" creationId="{2C2880A1-F93E-A51D-3044-1AA89D6052A8}"/>
          </ac:spMkLst>
        </pc:spChg>
        <pc:spChg chg="add del mod ord">
          <ac:chgData name="A.MORIYAMA UREKA" userId="11b73b949d6476cb" providerId="LiveId" clId="{EDD3AFC1-5E1F-774D-82FF-6D4C3622249B}" dt="2023-08-07T09:20:37.413" v="927" actId="6264"/>
          <ac:spMkLst>
            <pc:docMk/>
            <pc:sldMk cId="3160599867" sldId="262"/>
            <ac:spMk id="139" creationId="{6F3E9402-EFD0-3571-721C-9E13DBD285CE}"/>
          </ac:spMkLst>
        </pc:spChg>
        <pc:spChg chg="add del mod ord">
          <ac:chgData name="A.MORIYAMA UREKA" userId="11b73b949d6476cb" providerId="LiveId" clId="{EDD3AFC1-5E1F-774D-82FF-6D4C3622249B}" dt="2023-08-07T09:20:37.413" v="927" actId="6264"/>
          <ac:spMkLst>
            <pc:docMk/>
            <pc:sldMk cId="3160599867" sldId="262"/>
            <ac:spMk id="140" creationId="{A23D8DE9-9BFE-CB24-594E-DDD258E0DF34}"/>
          </ac:spMkLst>
        </pc:spChg>
        <pc:spChg chg="add del mod ord">
          <ac:chgData name="A.MORIYAMA UREKA" userId="11b73b949d6476cb" providerId="LiveId" clId="{EDD3AFC1-5E1F-774D-82FF-6D4C3622249B}" dt="2023-08-07T08:57:17.409" v="756" actId="6264"/>
          <ac:spMkLst>
            <pc:docMk/>
            <pc:sldMk cId="3160599867" sldId="262"/>
            <ac:spMk id="140" creationId="{E86BFB02-A67A-D4EA-92A7-31ADE845A26F}"/>
          </ac:spMkLst>
        </pc:spChg>
        <pc:spChg chg="add del mod ord">
          <ac:chgData name="A.MORIYAMA UREKA" userId="11b73b949d6476cb" providerId="LiveId" clId="{EDD3AFC1-5E1F-774D-82FF-6D4C3622249B}" dt="2023-08-07T09:20:37.413" v="927" actId="6264"/>
          <ac:spMkLst>
            <pc:docMk/>
            <pc:sldMk cId="3160599867" sldId="262"/>
            <ac:spMk id="141" creationId="{6027EF70-5718-0800-6A63-1DBA15ABDA29}"/>
          </ac:spMkLst>
        </pc:spChg>
        <pc:spChg chg="add del mod">
          <ac:chgData name="A.MORIYAMA UREKA" userId="11b73b949d6476cb" providerId="LiveId" clId="{EDD3AFC1-5E1F-774D-82FF-6D4C3622249B}" dt="2023-08-07T08:57:17.409" v="756" actId="6264"/>
          <ac:spMkLst>
            <pc:docMk/>
            <pc:sldMk cId="3160599867" sldId="262"/>
            <ac:spMk id="141" creationId="{7C809940-F439-17B2-DB40-ACC7DCDC29FA}"/>
          </ac:spMkLst>
        </pc:spChg>
        <pc:spChg chg="add del mod ord">
          <ac:chgData name="A.MORIYAMA UREKA" userId="11b73b949d6476cb" providerId="LiveId" clId="{EDD3AFC1-5E1F-774D-82FF-6D4C3622249B}" dt="2023-08-07T08:57:18.201" v="757" actId="6264"/>
          <ac:spMkLst>
            <pc:docMk/>
            <pc:sldMk cId="3160599867" sldId="262"/>
            <ac:spMk id="142" creationId="{90699218-0AC0-5F8D-42CF-2F86964A0DDF}"/>
          </ac:spMkLst>
        </pc:spChg>
        <pc:spChg chg="add del mod">
          <ac:chgData name="A.MORIYAMA UREKA" userId="11b73b949d6476cb" providerId="LiveId" clId="{EDD3AFC1-5E1F-774D-82FF-6D4C3622249B}" dt="2023-08-07T09:20:37.413" v="927" actId="6264"/>
          <ac:spMkLst>
            <pc:docMk/>
            <pc:sldMk cId="3160599867" sldId="262"/>
            <ac:spMk id="142" creationId="{DE5A5C3B-2A59-035E-00DB-65A8BBA4A4D5}"/>
          </ac:spMkLst>
        </pc:spChg>
        <pc:spChg chg="add del mod ord">
          <ac:chgData name="A.MORIYAMA UREKA" userId="11b73b949d6476cb" providerId="LiveId" clId="{EDD3AFC1-5E1F-774D-82FF-6D4C3622249B}" dt="2023-08-07T09:20:37.741" v="928" actId="6264"/>
          <ac:spMkLst>
            <pc:docMk/>
            <pc:sldMk cId="3160599867" sldId="262"/>
            <ac:spMk id="143" creationId="{2B21986C-1635-08CD-7627-8F8A84F10F25}"/>
          </ac:spMkLst>
        </pc:spChg>
        <pc:spChg chg="add del mod ord">
          <ac:chgData name="A.MORIYAMA UREKA" userId="11b73b949d6476cb" providerId="LiveId" clId="{EDD3AFC1-5E1F-774D-82FF-6D4C3622249B}" dt="2023-08-07T08:57:18.201" v="757" actId="6264"/>
          <ac:spMkLst>
            <pc:docMk/>
            <pc:sldMk cId="3160599867" sldId="262"/>
            <ac:spMk id="143" creationId="{AA3D1665-E5B1-CCDB-75C0-243A68FF6504}"/>
          </ac:spMkLst>
        </pc:spChg>
        <pc:spChg chg="add del mod ord">
          <ac:chgData name="A.MORIYAMA UREKA" userId="11b73b949d6476cb" providerId="LiveId" clId="{EDD3AFC1-5E1F-774D-82FF-6D4C3622249B}" dt="2023-08-07T08:57:18.201" v="757" actId="6264"/>
          <ac:spMkLst>
            <pc:docMk/>
            <pc:sldMk cId="3160599867" sldId="262"/>
            <ac:spMk id="144" creationId="{36F8966A-B4FB-D8E4-8442-64045CC02D70}"/>
          </ac:spMkLst>
        </pc:spChg>
        <pc:spChg chg="add del mod ord">
          <ac:chgData name="A.MORIYAMA UREKA" userId="11b73b949d6476cb" providerId="LiveId" clId="{EDD3AFC1-5E1F-774D-82FF-6D4C3622249B}" dt="2023-08-07T09:20:37.741" v="928" actId="6264"/>
          <ac:spMkLst>
            <pc:docMk/>
            <pc:sldMk cId="3160599867" sldId="262"/>
            <ac:spMk id="144" creationId="{5D8AB2A5-BBF4-EE35-51EE-C775D1241514}"/>
          </ac:spMkLst>
        </pc:spChg>
        <pc:spChg chg="add del mod ord">
          <ac:chgData name="A.MORIYAMA UREKA" userId="11b73b949d6476cb" providerId="LiveId" clId="{EDD3AFC1-5E1F-774D-82FF-6D4C3622249B}" dt="2023-08-07T09:20:37.741" v="928" actId="6264"/>
          <ac:spMkLst>
            <pc:docMk/>
            <pc:sldMk cId="3160599867" sldId="262"/>
            <ac:spMk id="145" creationId="{67A9BFC9-7E9A-AC95-A279-589D7EAAECF5}"/>
          </ac:spMkLst>
        </pc:spChg>
        <pc:spChg chg="add del mod ord">
          <ac:chgData name="A.MORIYAMA UREKA" userId="11b73b949d6476cb" providerId="LiveId" clId="{EDD3AFC1-5E1F-774D-82FF-6D4C3622249B}" dt="2023-08-07T08:57:18.201" v="757" actId="6264"/>
          <ac:spMkLst>
            <pc:docMk/>
            <pc:sldMk cId="3160599867" sldId="262"/>
            <ac:spMk id="145" creationId="{C47304AD-7229-273D-F730-1E1D1473F420}"/>
          </ac:spMkLst>
        </pc:spChg>
        <pc:spChg chg="add del mod ord">
          <ac:chgData name="A.MORIYAMA UREKA" userId="11b73b949d6476cb" providerId="LiveId" clId="{EDD3AFC1-5E1F-774D-82FF-6D4C3622249B}" dt="2023-08-07T08:57:18.201" v="757" actId="6264"/>
          <ac:spMkLst>
            <pc:docMk/>
            <pc:sldMk cId="3160599867" sldId="262"/>
            <ac:spMk id="146" creationId="{20E9033B-B499-AAB9-4B1E-D3746C6C05BB}"/>
          </ac:spMkLst>
        </pc:spChg>
        <pc:spChg chg="add del mod ord">
          <ac:chgData name="A.MORIYAMA UREKA" userId="11b73b949d6476cb" providerId="LiveId" clId="{EDD3AFC1-5E1F-774D-82FF-6D4C3622249B}" dt="2023-08-07T09:20:37.741" v="928" actId="6264"/>
          <ac:spMkLst>
            <pc:docMk/>
            <pc:sldMk cId="3160599867" sldId="262"/>
            <ac:spMk id="146" creationId="{D01FCA64-FA73-1827-3874-3048481278C3}"/>
          </ac:spMkLst>
        </pc:spChg>
        <pc:spChg chg="add del mod ord">
          <ac:chgData name="A.MORIYAMA UREKA" userId="11b73b949d6476cb" providerId="LiveId" clId="{EDD3AFC1-5E1F-774D-82FF-6D4C3622249B}" dt="2023-08-07T08:57:18.201" v="757" actId="6264"/>
          <ac:spMkLst>
            <pc:docMk/>
            <pc:sldMk cId="3160599867" sldId="262"/>
            <ac:spMk id="147" creationId="{968C3F0E-1914-A2B5-0C67-EAFE0423D7B2}"/>
          </ac:spMkLst>
        </pc:spChg>
        <pc:spChg chg="add del mod ord">
          <ac:chgData name="A.MORIYAMA UREKA" userId="11b73b949d6476cb" providerId="LiveId" clId="{EDD3AFC1-5E1F-774D-82FF-6D4C3622249B}" dt="2023-08-07T09:20:37.741" v="928" actId="6264"/>
          <ac:spMkLst>
            <pc:docMk/>
            <pc:sldMk cId="3160599867" sldId="262"/>
            <ac:spMk id="147" creationId="{DD7772C4-97F3-0EF4-1C12-A76E5C0D92A0}"/>
          </ac:spMkLst>
        </pc:spChg>
        <pc:spChg chg="add del mod ord">
          <ac:chgData name="A.MORIYAMA UREKA" userId="11b73b949d6476cb" providerId="LiveId" clId="{EDD3AFC1-5E1F-774D-82FF-6D4C3622249B}" dt="2023-08-07T09:20:37.741" v="928" actId="6264"/>
          <ac:spMkLst>
            <pc:docMk/>
            <pc:sldMk cId="3160599867" sldId="262"/>
            <ac:spMk id="148" creationId="{5A36FF49-4D4F-24BE-A35C-2B70765F4765}"/>
          </ac:spMkLst>
        </pc:spChg>
        <pc:spChg chg="add del mod ord">
          <ac:chgData name="A.MORIYAMA UREKA" userId="11b73b949d6476cb" providerId="LiveId" clId="{EDD3AFC1-5E1F-774D-82FF-6D4C3622249B}" dt="2023-08-07T08:57:18.201" v="757" actId="6264"/>
          <ac:spMkLst>
            <pc:docMk/>
            <pc:sldMk cId="3160599867" sldId="262"/>
            <ac:spMk id="148" creationId="{C708CA63-D546-835A-1C7F-CB274BB6CE2C}"/>
          </ac:spMkLst>
        </pc:spChg>
        <pc:spChg chg="add del mod ord">
          <ac:chgData name="A.MORIYAMA UREKA" userId="11b73b949d6476cb" providerId="LiveId" clId="{EDD3AFC1-5E1F-774D-82FF-6D4C3622249B}" dt="2023-08-07T08:57:18.201" v="757" actId="6264"/>
          <ac:spMkLst>
            <pc:docMk/>
            <pc:sldMk cId="3160599867" sldId="262"/>
            <ac:spMk id="149" creationId="{73FC0F8F-8DDE-41A4-260B-FB8F4022B30B}"/>
          </ac:spMkLst>
        </pc:spChg>
        <pc:spChg chg="add del mod ord">
          <ac:chgData name="A.MORIYAMA UREKA" userId="11b73b949d6476cb" providerId="LiveId" clId="{EDD3AFC1-5E1F-774D-82FF-6D4C3622249B}" dt="2023-08-07T09:20:37.741" v="928" actId="6264"/>
          <ac:spMkLst>
            <pc:docMk/>
            <pc:sldMk cId="3160599867" sldId="262"/>
            <ac:spMk id="149" creationId="{B18241D4-B2FB-0193-CB94-3C388F443564}"/>
          </ac:spMkLst>
        </pc:spChg>
        <pc:spChg chg="add del mod ord">
          <ac:chgData name="A.MORIYAMA UREKA" userId="11b73b949d6476cb" providerId="LiveId" clId="{EDD3AFC1-5E1F-774D-82FF-6D4C3622249B}" dt="2023-08-07T09:20:37.741" v="928" actId="6264"/>
          <ac:spMkLst>
            <pc:docMk/>
            <pc:sldMk cId="3160599867" sldId="262"/>
            <ac:spMk id="150" creationId="{1C546E18-9849-CC36-1FFA-011969BEC665}"/>
          </ac:spMkLst>
        </pc:spChg>
        <pc:spChg chg="add del mod ord">
          <ac:chgData name="A.MORIYAMA UREKA" userId="11b73b949d6476cb" providerId="LiveId" clId="{EDD3AFC1-5E1F-774D-82FF-6D4C3622249B}" dt="2023-08-07T08:57:18.201" v="757" actId="6264"/>
          <ac:spMkLst>
            <pc:docMk/>
            <pc:sldMk cId="3160599867" sldId="262"/>
            <ac:spMk id="150" creationId="{5975E3D2-C9C6-59AB-78EB-FB3B06AB3C4E}"/>
          </ac:spMkLst>
        </pc:spChg>
        <pc:spChg chg="add del mod ord">
          <ac:chgData name="A.MORIYAMA UREKA" userId="11b73b949d6476cb" providerId="LiveId" clId="{EDD3AFC1-5E1F-774D-82FF-6D4C3622249B}" dt="2023-08-07T09:20:37.741" v="928" actId="6264"/>
          <ac:spMkLst>
            <pc:docMk/>
            <pc:sldMk cId="3160599867" sldId="262"/>
            <ac:spMk id="151" creationId="{659ADF04-67CD-5C20-8EC4-3E31CD81A3BF}"/>
          </ac:spMkLst>
        </pc:spChg>
        <pc:spChg chg="add del mod">
          <ac:chgData name="A.MORIYAMA UREKA" userId="11b73b949d6476cb" providerId="LiveId" clId="{EDD3AFC1-5E1F-774D-82FF-6D4C3622249B}" dt="2023-08-07T08:57:18.201" v="757" actId="6264"/>
          <ac:spMkLst>
            <pc:docMk/>
            <pc:sldMk cId="3160599867" sldId="262"/>
            <ac:spMk id="151" creationId="{D9042A7D-58DA-64D9-E3AB-FBDCE68A73AD}"/>
          </ac:spMkLst>
        </pc:spChg>
        <pc:spChg chg="add del mod">
          <ac:chgData name="A.MORIYAMA UREKA" userId="11b73b949d6476cb" providerId="LiveId" clId="{EDD3AFC1-5E1F-774D-82FF-6D4C3622249B}" dt="2023-08-07T09:20:37.741" v="928" actId="6264"/>
          <ac:spMkLst>
            <pc:docMk/>
            <pc:sldMk cId="3160599867" sldId="262"/>
            <ac:spMk id="152" creationId="{32A411E6-AAFA-3EB1-B82D-AC49BE0C69EB}"/>
          </ac:spMkLst>
        </pc:spChg>
        <pc:spChg chg="add del mod ord">
          <ac:chgData name="A.MORIYAMA UREKA" userId="11b73b949d6476cb" providerId="LiveId" clId="{EDD3AFC1-5E1F-774D-82FF-6D4C3622249B}" dt="2023-08-07T08:57:21.183" v="758" actId="6264"/>
          <ac:spMkLst>
            <pc:docMk/>
            <pc:sldMk cId="3160599867" sldId="262"/>
            <ac:spMk id="152" creationId="{7154B3F2-11E3-877A-1054-EA97173CA3C0}"/>
          </ac:spMkLst>
        </pc:spChg>
        <pc:spChg chg="add del mod ord">
          <ac:chgData name="A.MORIYAMA UREKA" userId="11b73b949d6476cb" providerId="LiveId" clId="{EDD3AFC1-5E1F-774D-82FF-6D4C3622249B}" dt="2023-08-07T08:57:21.183" v="758" actId="6264"/>
          <ac:spMkLst>
            <pc:docMk/>
            <pc:sldMk cId="3160599867" sldId="262"/>
            <ac:spMk id="153" creationId="{0200E508-5A05-490D-B2F5-9D450DF51328}"/>
          </ac:spMkLst>
        </pc:spChg>
        <pc:spChg chg="add del mod ord">
          <ac:chgData name="A.MORIYAMA UREKA" userId="11b73b949d6476cb" providerId="LiveId" clId="{EDD3AFC1-5E1F-774D-82FF-6D4C3622249B}" dt="2023-08-07T09:20:38.057" v="929" actId="6264"/>
          <ac:spMkLst>
            <pc:docMk/>
            <pc:sldMk cId="3160599867" sldId="262"/>
            <ac:spMk id="153" creationId="{EF38A7E2-E791-6DFD-930B-15AF66B8EE77}"/>
          </ac:spMkLst>
        </pc:spChg>
        <pc:spChg chg="add del mod ord">
          <ac:chgData name="A.MORIYAMA UREKA" userId="11b73b949d6476cb" providerId="LiveId" clId="{EDD3AFC1-5E1F-774D-82FF-6D4C3622249B}" dt="2023-08-07T08:57:21.183" v="758" actId="6264"/>
          <ac:spMkLst>
            <pc:docMk/>
            <pc:sldMk cId="3160599867" sldId="262"/>
            <ac:spMk id="154" creationId="{6D4C7DFA-62A8-4B65-2D6D-6FBC270EC5D7}"/>
          </ac:spMkLst>
        </pc:spChg>
        <pc:spChg chg="add del mod ord">
          <ac:chgData name="A.MORIYAMA UREKA" userId="11b73b949d6476cb" providerId="LiveId" clId="{EDD3AFC1-5E1F-774D-82FF-6D4C3622249B}" dt="2023-08-07T09:20:38.057" v="929" actId="6264"/>
          <ac:spMkLst>
            <pc:docMk/>
            <pc:sldMk cId="3160599867" sldId="262"/>
            <ac:spMk id="154" creationId="{F0752E84-9931-DAA1-FCD2-F0254A494317}"/>
          </ac:spMkLst>
        </pc:spChg>
        <pc:spChg chg="add del mod ord">
          <ac:chgData name="A.MORIYAMA UREKA" userId="11b73b949d6476cb" providerId="LiveId" clId="{EDD3AFC1-5E1F-774D-82FF-6D4C3622249B}" dt="2023-08-07T09:20:38.057" v="929" actId="6264"/>
          <ac:spMkLst>
            <pc:docMk/>
            <pc:sldMk cId="3160599867" sldId="262"/>
            <ac:spMk id="155" creationId="{0CEBF310-816B-A7A5-3D83-38A7FAE736F0}"/>
          </ac:spMkLst>
        </pc:spChg>
        <pc:spChg chg="add del mod ord">
          <ac:chgData name="A.MORIYAMA UREKA" userId="11b73b949d6476cb" providerId="LiveId" clId="{EDD3AFC1-5E1F-774D-82FF-6D4C3622249B}" dt="2023-08-07T08:57:21.183" v="758" actId="6264"/>
          <ac:spMkLst>
            <pc:docMk/>
            <pc:sldMk cId="3160599867" sldId="262"/>
            <ac:spMk id="155" creationId="{28DFAAF5-2F02-73D8-4E57-E08BEA1FE9FE}"/>
          </ac:spMkLst>
        </pc:spChg>
        <pc:spChg chg="add del mod ord">
          <ac:chgData name="A.MORIYAMA UREKA" userId="11b73b949d6476cb" providerId="LiveId" clId="{EDD3AFC1-5E1F-774D-82FF-6D4C3622249B}" dt="2023-08-07T09:20:38.057" v="929" actId="6264"/>
          <ac:spMkLst>
            <pc:docMk/>
            <pc:sldMk cId="3160599867" sldId="262"/>
            <ac:spMk id="156" creationId="{65CE48BF-8CE4-D991-E903-FDE5C980A146}"/>
          </ac:spMkLst>
        </pc:spChg>
        <pc:spChg chg="add del mod ord">
          <ac:chgData name="A.MORIYAMA UREKA" userId="11b73b949d6476cb" providerId="LiveId" clId="{EDD3AFC1-5E1F-774D-82FF-6D4C3622249B}" dt="2023-08-07T08:57:21.183" v="758" actId="6264"/>
          <ac:spMkLst>
            <pc:docMk/>
            <pc:sldMk cId="3160599867" sldId="262"/>
            <ac:spMk id="156" creationId="{FC338535-C06E-434A-4C4E-787867A504F5}"/>
          </ac:spMkLst>
        </pc:spChg>
        <pc:spChg chg="add del mod ord">
          <ac:chgData name="A.MORIYAMA UREKA" userId="11b73b949d6476cb" providerId="LiveId" clId="{EDD3AFC1-5E1F-774D-82FF-6D4C3622249B}" dt="2023-08-07T09:20:38.057" v="929" actId="6264"/>
          <ac:spMkLst>
            <pc:docMk/>
            <pc:sldMk cId="3160599867" sldId="262"/>
            <ac:spMk id="157" creationId="{0931C80F-AE48-43CC-6F20-53984F6977B9}"/>
          </ac:spMkLst>
        </pc:spChg>
        <pc:spChg chg="add del mod ord">
          <ac:chgData name="A.MORIYAMA UREKA" userId="11b73b949d6476cb" providerId="LiveId" clId="{EDD3AFC1-5E1F-774D-82FF-6D4C3622249B}" dt="2023-08-07T08:57:21.183" v="758" actId="6264"/>
          <ac:spMkLst>
            <pc:docMk/>
            <pc:sldMk cId="3160599867" sldId="262"/>
            <ac:spMk id="157" creationId="{0CC0377F-2558-6DF4-1249-3CFD013B2099}"/>
          </ac:spMkLst>
        </pc:spChg>
        <pc:spChg chg="add del mod ord">
          <ac:chgData name="A.MORIYAMA UREKA" userId="11b73b949d6476cb" providerId="LiveId" clId="{EDD3AFC1-5E1F-774D-82FF-6D4C3622249B}" dt="2023-08-07T09:20:38.057" v="929" actId="6264"/>
          <ac:spMkLst>
            <pc:docMk/>
            <pc:sldMk cId="3160599867" sldId="262"/>
            <ac:spMk id="158" creationId="{52F2C754-3BAC-A5F2-9EEB-62167B0BEA59}"/>
          </ac:spMkLst>
        </pc:spChg>
        <pc:spChg chg="add del mod ord">
          <ac:chgData name="A.MORIYAMA UREKA" userId="11b73b949d6476cb" providerId="LiveId" clId="{EDD3AFC1-5E1F-774D-82FF-6D4C3622249B}" dt="2023-08-07T08:57:21.183" v="758" actId="6264"/>
          <ac:spMkLst>
            <pc:docMk/>
            <pc:sldMk cId="3160599867" sldId="262"/>
            <ac:spMk id="158" creationId="{ADC4411F-486C-BD0B-04D4-B1EAE2DF053D}"/>
          </ac:spMkLst>
        </pc:spChg>
        <pc:spChg chg="add del mod ord">
          <ac:chgData name="A.MORIYAMA UREKA" userId="11b73b949d6476cb" providerId="LiveId" clId="{EDD3AFC1-5E1F-774D-82FF-6D4C3622249B}" dt="2023-08-07T08:57:21.183" v="758" actId="6264"/>
          <ac:spMkLst>
            <pc:docMk/>
            <pc:sldMk cId="3160599867" sldId="262"/>
            <ac:spMk id="159" creationId="{792FAE6F-684B-9E1D-AF20-DB6A692454B2}"/>
          </ac:spMkLst>
        </pc:spChg>
        <pc:spChg chg="add del mod ord">
          <ac:chgData name="A.MORIYAMA UREKA" userId="11b73b949d6476cb" providerId="LiveId" clId="{EDD3AFC1-5E1F-774D-82FF-6D4C3622249B}" dt="2023-08-07T09:20:38.057" v="929" actId="6264"/>
          <ac:spMkLst>
            <pc:docMk/>
            <pc:sldMk cId="3160599867" sldId="262"/>
            <ac:spMk id="159" creationId="{A908EEC3-1D29-6608-C4C8-5A7D5DCC5286}"/>
          </ac:spMkLst>
        </pc:spChg>
        <pc:spChg chg="add del mod ord">
          <ac:chgData name="A.MORIYAMA UREKA" userId="11b73b949d6476cb" providerId="LiveId" clId="{EDD3AFC1-5E1F-774D-82FF-6D4C3622249B}" dt="2023-08-07T09:20:38.057" v="929" actId="6264"/>
          <ac:spMkLst>
            <pc:docMk/>
            <pc:sldMk cId="3160599867" sldId="262"/>
            <ac:spMk id="160" creationId="{9C81E6A0-DB45-B3E2-27E6-E7179CC9F6E9}"/>
          </ac:spMkLst>
        </pc:spChg>
        <pc:spChg chg="add del mod ord">
          <ac:chgData name="A.MORIYAMA UREKA" userId="11b73b949d6476cb" providerId="LiveId" clId="{EDD3AFC1-5E1F-774D-82FF-6D4C3622249B}" dt="2023-08-07T08:57:21.183" v="758" actId="6264"/>
          <ac:spMkLst>
            <pc:docMk/>
            <pc:sldMk cId="3160599867" sldId="262"/>
            <ac:spMk id="160" creationId="{F3E4397D-2E76-5F84-8024-6257AD936654}"/>
          </ac:spMkLst>
        </pc:spChg>
        <pc:spChg chg="add del mod ord">
          <ac:chgData name="A.MORIYAMA UREKA" userId="11b73b949d6476cb" providerId="LiveId" clId="{EDD3AFC1-5E1F-774D-82FF-6D4C3622249B}" dt="2023-08-07T09:20:38.057" v="929" actId="6264"/>
          <ac:spMkLst>
            <pc:docMk/>
            <pc:sldMk cId="3160599867" sldId="262"/>
            <ac:spMk id="161" creationId="{88CA734B-380A-C44A-A0DF-0FBBF9C122A2}"/>
          </ac:spMkLst>
        </pc:spChg>
        <pc:spChg chg="add del mod">
          <ac:chgData name="A.MORIYAMA UREKA" userId="11b73b949d6476cb" providerId="LiveId" clId="{EDD3AFC1-5E1F-774D-82FF-6D4C3622249B}" dt="2023-08-07T08:57:21.183" v="758" actId="6264"/>
          <ac:spMkLst>
            <pc:docMk/>
            <pc:sldMk cId="3160599867" sldId="262"/>
            <ac:spMk id="161" creationId="{B3EA1B48-91E8-95F0-40E8-42D5536102F8}"/>
          </ac:spMkLst>
        </pc:spChg>
        <pc:spChg chg="add del mod">
          <ac:chgData name="A.MORIYAMA UREKA" userId="11b73b949d6476cb" providerId="LiveId" clId="{EDD3AFC1-5E1F-774D-82FF-6D4C3622249B}" dt="2023-08-07T09:20:38.057" v="929" actId="6264"/>
          <ac:spMkLst>
            <pc:docMk/>
            <pc:sldMk cId="3160599867" sldId="262"/>
            <ac:spMk id="162" creationId="{01BEC4BB-1301-287F-9D16-9779FB8D9282}"/>
          </ac:spMkLst>
        </pc:spChg>
        <pc:spChg chg="add del mod ord">
          <ac:chgData name="A.MORIYAMA UREKA" userId="11b73b949d6476cb" providerId="LiveId" clId="{EDD3AFC1-5E1F-774D-82FF-6D4C3622249B}" dt="2023-08-07T08:57:21.736" v="759" actId="6264"/>
          <ac:spMkLst>
            <pc:docMk/>
            <pc:sldMk cId="3160599867" sldId="262"/>
            <ac:spMk id="162" creationId="{95882378-61C3-0F7E-12F1-4C77C9086662}"/>
          </ac:spMkLst>
        </pc:spChg>
        <pc:spChg chg="add del mod ord">
          <ac:chgData name="A.MORIYAMA UREKA" userId="11b73b949d6476cb" providerId="LiveId" clId="{EDD3AFC1-5E1F-774D-82FF-6D4C3622249B}" dt="2023-08-07T08:57:21.736" v="759" actId="6264"/>
          <ac:spMkLst>
            <pc:docMk/>
            <pc:sldMk cId="3160599867" sldId="262"/>
            <ac:spMk id="163" creationId="{528A8876-A8A0-4B62-C80B-D1DFBFB14759}"/>
          </ac:spMkLst>
        </pc:spChg>
        <pc:spChg chg="add del mod ord">
          <ac:chgData name="A.MORIYAMA UREKA" userId="11b73b949d6476cb" providerId="LiveId" clId="{EDD3AFC1-5E1F-774D-82FF-6D4C3622249B}" dt="2023-08-07T09:21:25.304" v="931" actId="700"/>
          <ac:spMkLst>
            <pc:docMk/>
            <pc:sldMk cId="3160599867" sldId="262"/>
            <ac:spMk id="163" creationId="{D5C06BE9-E98E-C315-96BE-BB514110CBA9}"/>
          </ac:spMkLst>
        </pc:spChg>
        <pc:spChg chg="add del mod ord">
          <ac:chgData name="A.MORIYAMA UREKA" userId="11b73b949d6476cb" providerId="LiveId" clId="{EDD3AFC1-5E1F-774D-82FF-6D4C3622249B}" dt="2023-08-07T09:21:25.304" v="931" actId="700"/>
          <ac:spMkLst>
            <pc:docMk/>
            <pc:sldMk cId="3160599867" sldId="262"/>
            <ac:spMk id="164" creationId="{15196480-833F-A7D3-5846-E407CE946E63}"/>
          </ac:spMkLst>
        </pc:spChg>
        <pc:spChg chg="add del mod ord">
          <ac:chgData name="A.MORIYAMA UREKA" userId="11b73b949d6476cb" providerId="LiveId" clId="{EDD3AFC1-5E1F-774D-82FF-6D4C3622249B}" dt="2023-08-07T08:57:21.736" v="759" actId="6264"/>
          <ac:spMkLst>
            <pc:docMk/>
            <pc:sldMk cId="3160599867" sldId="262"/>
            <ac:spMk id="164" creationId="{DE7A5793-C6ED-A79C-98D8-3322FBCB63A2}"/>
          </ac:spMkLst>
        </pc:spChg>
        <pc:spChg chg="add del mod ord">
          <ac:chgData name="A.MORIYAMA UREKA" userId="11b73b949d6476cb" providerId="LiveId" clId="{EDD3AFC1-5E1F-774D-82FF-6D4C3622249B}" dt="2023-08-07T09:21:25.304" v="931" actId="700"/>
          <ac:spMkLst>
            <pc:docMk/>
            <pc:sldMk cId="3160599867" sldId="262"/>
            <ac:spMk id="165" creationId="{90791ECB-43CC-F7AA-A4E6-2434A7882F0B}"/>
          </ac:spMkLst>
        </pc:spChg>
        <pc:spChg chg="add del mod ord">
          <ac:chgData name="A.MORIYAMA UREKA" userId="11b73b949d6476cb" providerId="LiveId" clId="{EDD3AFC1-5E1F-774D-82FF-6D4C3622249B}" dt="2023-08-07T08:57:21.736" v="759" actId="6264"/>
          <ac:spMkLst>
            <pc:docMk/>
            <pc:sldMk cId="3160599867" sldId="262"/>
            <ac:spMk id="165" creationId="{F3C89E20-E7C6-C812-F835-E01882AA1036}"/>
          </ac:spMkLst>
        </pc:spChg>
        <pc:spChg chg="add del mod ord">
          <ac:chgData name="A.MORIYAMA UREKA" userId="11b73b949d6476cb" providerId="LiveId" clId="{EDD3AFC1-5E1F-774D-82FF-6D4C3622249B}" dt="2023-08-07T08:57:21.736" v="759" actId="6264"/>
          <ac:spMkLst>
            <pc:docMk/>
            <pc:sldMk cId="3160599867" sldId="262"/>
            <ac:spMk id="166" creationId="{0D27218E-B834-7AE0-3F9D-71A9ADC905C2}"/>
          </ac:spMkLst>
        </pc:spChg>
        <pc:spChg chg="add del mod ord">
          <ac:chgData name="A.MORIYAMA UREKA" userId="11b73b949d6476cb" providerId="LiveId" clId="{EDD3AFC1-5E1F-774D-82FF-6D4C3622249B}" dt="2023-08-07T09:21:25.304" v="931" actId="700"/>
          <ac:spMkLst>
            <pc:docMk/>
            <pc:sldMk cId="3160599867" sldId="262"/>
            <ac:spMk id="166" creationId="{6482F969-412D-F0AE-8FF0-6D8A0C512DF6}"/>
          </ac:spMkLst>
        </pc:spChg>
        <pc:spChg chg="add del mod ord">
          <ac:chgData name="A.MORIYAMA UREKA" userId="11b73b949d6476cb" providerId="LiveId" clId="{EDD3AFC1-5E1F-774D-82FF-6D4C3622249B}" dt="2023-08-07T09:21:25.304" v="931" actId="700"/>
          <ac:spMkLst>
            <pc:docMk/>
            <pc:sldMk cId="3160599867" sldId="262"/>
            <ac:spMk id="167" creationId="{3D53BE72-E8F3-BB67-36E3-2C954FE5AAEB}"/>
          </ac:spMkLst>
        </pc:spChg>
        <pc:spChg chg="add del mod ord">
          <ac:chgData name="A.MORIYAMA UREKA" userId="11b73b949d6476cb" providerId="LiveId" clId="{EDD3AFC1-5E1F-774D-82FF-6D4C3622249B}" dt="2023-08-07T08:57:21.736" v="759" actId="6264"/>
          <ac:spMkLst>
            <pc:docMk/>
            <pc:sldMk cId="3160599867" sldId="262"/>
            <ac:spMk id="167" creationId="{E4F40AB9-708C-4690-8404-6F10712A2590}"/>
          </ac:spMkLst>
        </pc:spChg>
        <pc:spChg chg="add del mod ord">
          <ac:chgData name="A.MORIYAMA UREKA" userId="11b73b949d6476cb" providerId="LiveId" clId="{EDD3AFC1-5E1F-774D-82FF-6D4C3622249B}" dt="2023-08-07T09:21:25.304" v="931" actId="700"/>
          <ac:spMkLst>
            <pc:docMk/>
            <pc:sldMk cId="3160599867" sldId="262"/>
            <ac:spMk id="168" creationId="{A9D232D0-72EF-D3AA-CD10-1A0CC4B66374}"/>
          </ac:spMkLst>
        </pc:spChg>
        <pc:spChg chg="add del mod ord">
          <ac:chgData name="A.MORIYAMA UREKA" userId="11b73b949d6476cb" providerId="LiveId" clId="{EDD3AFC1-5E1F-774D-82FF-6D4C3622249B}" dt="2023-08-07T08:57:21.736" v="759" actId="6264"/>
          <ac:spMkLst>
            <pc:docMk/>
            <pc:sldMk cId="3160599867" sldId="262"/>
            <ac:spMk id="168" creationId="{D704DB5E-1871-2386-E30D-B4760A2B0673}"/>
          </ac:spMkLst>
        </pc:spChg>
        <pc:spChg chg="add del mod ord">
          <ac:chgData name="A.MORIYAMA UREKA" userId="11b73b949d6476cb" providerId="LiveId" clId="{EDD3AFC1-5E1F-774D-82FF-6D4C3622249B}" dt="2023-08-07T09:21:25.304" v="931" actId="700"/>
          <ac:spMkLst>
            <pc:docMk/>
            <pc:sldMk cId="3160599867" sldId="262"/>
            <ac:spMk id="169" creationId="{ACE1A096-C3CE-DF6F-DC5F-F37F6BA87261}"/>
          </ac:spMkLst>
        </pc:spChg>
        <pc:spChg chg="add del mod ord">
          <ac:chgData name="A.MORIYAMA UREKA" userId="11b73b949d6476cb" providerId="LiveId" clId="{EDD3AFC1-5E1F-774D-82FF-6D4C3622249B}" dt="2023-08-07T08:57:21.736" v="759" actId="6264"/>
          <ac:spMkLst>
            <pc:docMk/>
            <pc:sldMk cId="3160599867" sldId="262"/>
            <ac:spMk id="169" creationId="{B9760951-311E-CADB-8236-5B899FFF7805}"/>
          </ac:spMkLst>
        </pc:spChg>
        <pc:spChg chg="add del mod ord">
          <ac:chgData name="A.MORIYAMA UREKA" userId="11b73b949d6476cb" providerId="LiveId" clId="{EDD3AFC1-5E1F-774D-82FF-6D4C3622249B}" dt="2023-08-07T09:21:25.304" v="931" actId="700"/>
          <ac:spMkLst>
            <pc:docMk/>
            <pc:sldMk cId="3160599867" sldId="262"/>
            <ac:spMk id="170" creationId="{32DEBFFA-69B6-C700-435E-F15F3C0F2068}"/>
          </ac:spMkLst>
        </pc:spChg>
        <pc:spChg chg="add del mod ord">
          <ac:chgData name="A.MORIYAMA UREKA" userId="11b73b949d6476cb" providerId="LiveId" clId="{EDD3AFC1-5E1F-774D-82FF-6D4C3622249B}" dt="2023-08-07T08:57:21.736" v="759" actId="6264"/>
          <ac:spMkLst>
            <pc:docMk/>
            <pc:sldMk cId="3160599867" sldId="262"/>
            <ac:spMk id="170" creationId="{7D3DFBF7-5115-FB6D-4AA1-7625676D0B50}"/>
          </ac:spMkLst>
        </pc:spChg>
        <pc:spChg chg="add del mod ord">
          <ac:chgData name="A.MORIYAMA UREKA" userId="11b73b949d6476cb" providerId="LiveId" clId="{EDD3AFC1-5E1F-774D-82FF-6D4C3622249B}" dt="2023-08-07T09:21:25.304" v="931" actId="700"/>
          <ac:spMkLst>
            <pc:docMk/>
            <pc:sldMk cId="3160599867" sldId="262"/>
            <ac:spMk id="171" creationId="{C1E8A252-2667-6495-03C5-14845A706812}"/>
          </ac:spMkLst>
        </pc:spChg>
        <pc:spChg chg="add del mod">
          <ac:chgData name="A.MORIYAMA UREKA" userId="11b73b949d6476cb" providerId="LiveId" clId="{EDD3AFC1-5E1F-774D-82FF-6D4C3622249B}" dt="2023-08-07T08:57:21.736" v="759" actId="6264"/>
          <ac:spMkLst>
            <pc:docMk/>
            <pc:sldMk cId="3160599867" sldId="262"/>
            <ac:spMk id="171" creationId="{D535B77C-545C-D218-C6B9-5338300A6F34}"/>
          </ac:spMkLst>
        </pc:spChg>
        <pc:spChg chg="add del mod ord">
          <ac:chgData name="A.MORIYAMA UREKA" userId="11b73b949d6476cb" providerId="LiveId" clId="{EDD3AFC1-5E1F-774D-82FF-6D4C3622249B}" dt="2023-08-07T08:57:22.081" v="760" actId="6264"/>
          <ac:spMkLst>
            <pc:docMk/>
            <pc:sldMk cId="3160599867" sldId="262"/>
            <ac:spMk id="172" creationId="{49FFCADD-F9B5-8F13-29D4-B0DD03B13ED1}"/>
          </ac:spMkLst>
        </pc:spChg>
        <pc:spChg chg="add del mod ord">
          <ac:chgData name="A.MORIYAMA UREKA" userId="11b73b949d6476cb" providerId="LiveId" clId="{EDD3AFC1-5E1F-774D-82FF-6D4C3622249B}" dt="2023-08-07T09:21:26.885" v="932" actId="6264"/>
          <ac:spMkLst>
            <pc:docMk/>
            <pc:sldMk cId="3160599867" sldId="262"/>
            <ac:spMk id="172" creationId="{E6E8E7A4-3B7E-1C28-E3BB-B57FD854B544}"/>
          </ac:spMkLst>
        </pc:spChg>
        <pc:spChg chg="add del mod ord">
          <ac:chgData name="A.MORIYAMA UREKA" userId="11b73b949d6476cb" providerId="LiveId" clId="{EDD3AFC1-5E1F-774D-82FF-6D4C3622249B}" dt="2023-08-07T08:57:22.081" v="760" actId="6264"/>
          <ac:spMkLst>
            <pc:docMk/>
            <pc:sldMk cId="3160599867" sldId="262"/>
            <ac:spMk id="173" creationId="{B713FA9C-C6A7-BA17-3A64-5EBB60AD9B8D}"/>
          </ac:spMkLst>
        </pc:spChg>
        <pc:spChg chg="add del mod ord">
          <ac:chgData name="A.MORIYAMA UREKA" userId="11b73b949d6476cb" providerId="LiveId" clId="{EDD3AFC1-5E1F-774D-82FF-6D4C3622249B}" dt="2023-08-07T09:21:26.885" v="932" actId="6264"/>
          <ac:spMkLst>
            <pc:docMk/>
            <pc:sldMk cId="3160599867" sldId="262"/>
            <ac:spMk id="173" creationId="{DCB905E1-7820-BD63-B939-8901B0E1BC01}"/>
          </ac:spMkLst>
        </pc:spChg>
        <pc:spChg chg="add del mod ord">
          <ac:chgData name="A.MORIYAMA UREKA" userId="11b73b949d6476cb" providerId="LiveId" clId="{EDD3AFC1-5E1F-774D-82FF-6D4C3622249B}" dt="2023-08-07T09:21:26.885" v="932" actId="6264"/>
          <ac:spMkLst>
            <pc:docMk/>
            <pc:sldMk cId="3160599867" sldId="262"/>
            <ac:spMk id="174" creationId="{506F9D6C-B701-1FAB-5B67-1E386C4AA3D6}"/>
          </ac:spMkLst>
        </pc:spChg>
        <pc:spChg chg="add del mod ord">
          <ac:chgData name="A.MORIYAMA UREKA" userId="11b73b949d6476cb" providerId="LiveId" clId="{EDD3AFC1-5E1F-774D-82FF-6D4C3622249B}" dt="2023-08-07T08:57:22.081" v="760" actId="6264"/>
          <ac:spMkLst>
            <pc:docMk/>
            <pc:sldMk cId="3160599867" sldId="262"/>
            <ac:spMk id="174" creationId="{DDD051E5-C694-5F62-332E-189D11E8B7EC}"/>
          </ac:spMkLst>
        </pc:spChg>
        <pc:spChg chg="add del mod ord">
          <ac:chgData name="A.MORIYAMA UREKA" userId="11b73b949d6476cb" providerId="LiveId" clId="{EDD3AFC1-5E1F-774D-82FF-6D4C3622249B}" dt="2023-08-07T08:57:22.081" v="760" actId="6264"/>
          <ac:spMkLst>
            <pc:docMk/>
            <pc:sldMk cId="3160599867" sldId="262"/>
            <ac:spMk id="175" creationId="{D27A3FCB-0621-1B0C-4A7E-92F46195E9FD}"/>
          </ac:spMkLst>
        </pc:spChg>
        <pc:spChg chg="add del mod ord">
          <ac:chgData name="A.MORIYAMA UREKA" userId="11b73b949d6476cb" providerId="LiveId" clId="{EDD3AFC1-5E1F-774D-82FF-6D4C3622249B}" dt="2023-08-07T09:21:26.885" v="932" actId="6264"/>
          <ac:spMkLst>
            <pc:docMk/>
            <pc:sldMk cId="3160599867" sldId="262"/>
            <ac:spMk id="175" creationId="{D5F96F1A-C5C3-6177-64D4-F7BF70A43AAD}"/>
          </ac:spMkLst>
        </pc:spChg>
        <pc:spChg chg="add del mod ord">
          <ac:chgData name="A.MORIYAMA UREKA" userId="11b73b949d6476cb" providerId="LiveId" clId="{EDD3AFC1-5E1F-774D-82FF-6D4C3622249B}" dt="2023-08-07T08:57:22.081" v="760" actId="6264"/>
          <ac:spMkLst>
            <pc:docMk/>
            <pc:sldMk cId="3160599867" sldId="262"/>
            <ac:spMk id="176" creationId="{4FF0B600-DDC1-BCA6-CADC-73635345C705}"/>
          </ac:spMkLst>
        </pc:spChg>
        <pc:spChg chg="add del mod ord">
          <ac:chgData name="A.MORIYAMA UREKA" userId="11b73b949d6476cb" providerId="LiveId" clId="{EDD3AFC1-5E1F-774D-82FF-6D4C3622249B}" dt="2023-08-07T09:21:26.885" v="932" actId="6264"/>
          <ac:spMkLst>
            <pc:docMk/>
            <pc:sldMk cId="3160599867" sldId="262"/>
            <ac:spMk id="176" creationId="{ECB1FDE2-91BA-B7AA-C709-AF8EB780CBD0}"/>
          </ac:spMkLst>
        </pc:spChg>
        <pc:spChg chg="add del mod ord">
          <ac:chgData name="A.MORIYAMA UREKA" userId="11b73b949d6476cb" providerId="LiveId" clId="{EDD3AFC1-5E1F-774D-82FF-6D4C3622249B}" dt="2023-08-07T09:21:26.885" v="932" actId="6264"/>
          <ac:spMkLst>
            <pc:docMk/>
            <pc:sldMk cId="3160599867" sldId="262"/>
            <ac:spMk id="177" creationId="{46603991-1EB1-BE45-C9BD-29F95921299E}"/>
          </ac:spMkLst>
        </pc:spChg>
        <pc:spChg chg="add del mod ord">
          <ac:chgData name="A.MORIYAMA UREKA" userId="11b73b949d6476cb" providerId="LiveId" clId="{EDD3AFC1-5E1F-774D-82FF-6D4C3622249B}" dt="2023-08-07T08:57:22.081" v="760" actId="6264"/>
          <ac:spMkLst>
            <pc:docMk/>
            <pc:sldMk cId="3160599867" sldId="262"/>
            <ac:spMk id="177" creationId="{D5048EDA-A92C-882F-8E60-3D3A3A68CCC1}"/>
          </ac:spMkLst>
        </pc:spChg>
        <pc:spChg chg="add del mod ord">
          <ac:chgData name="A.MORIYAMA UREKA" userId="11b73b949d6476cb" providerId="LiveId" clId="{EDD3AFC1-5E1F-774D-82FF-6D4C3622249B}" dt="2023-08-07T08:57:22.081" v="760" actId="6264"/>
          <ac:spMkLst>
            <pc:docMk/>
            <pc:sldMk cId="3160599867" sldId="262"/>
            <ac:spMk id="178" creationId="{652E6C01-7F43-237F-FE3F-7D16AC92CE22}"/>
          </ac:spMkLst>
        </pc:spChg>
        <pc:spChg chg="add del mod ord">
          <ac:chgData name="A.MORIYAMA UREKA" userId="11b73b949d6476cb" providerId="LiveId" clId="{EDD3AFC1-5E1F-774D-82FF-6D4C3622249B}" dt="2023-08-07T09:21:26.885" v="932" actId="6264"/>
          <ac:spMkLst>
            <pc:docMk/>
            <pc:sldMk cId="3160599867" sldId="262"/>
            <ac:spMk id="178" creationId="{B19358CA-54AE-C03E-7DDD-DCB81E83FBFA}"/>
          </ac:spMkLst>
        </pc:spChg>
        <pc:spChg chg="add del mod ord">
          <ac:chgData name="A.MORIYAMA UREKA" userId="11b73b949d6476cb" providerId="LiveId" clId="{EDD3AFC1-5E1F-774D-82FF-6D4C3622249B}" dt="2023-08-07T08:57:22.081" v="760" actId="6264"/>
          <ac:spMkLst>
            <pc:docMk/>
            <pc:sldMk cId="3160599867" sldId="262"/>
            <ac:spMk id="179" creationId="{1EC95CA0-C99B-670D-D410-ECCCB9CEAC94}"/>
          </ac:spMkLst>
        </pc:spChg>
        <pc:spChg chg="add del mod ord">
          <ac:chgData name="A.MORIYAMA UREKA" userId="11b73b949d6476cb" providerId="LiveId" clId="{EDD3AFC1-5E1F-774D-82FF-6D4C3622249B}" dt="2023-08-07T09:21:26.885" v="932" actId="6264"/>
          <ac:spMkLst>
            <pc:docMk/>
            <pc:sldMk cId="3160599867" sldId="262"/>
            <ac:spMk id="179" creationId="{D2104564-4226-F119-5D61-9BE131E052B1}"/>
          </ac:spMkLst>
        </pc:spChg>
        <pc:spChg chg="add del mod ord">
          <ac:chgData name="A.MORIYAMA UREKA" userId="11b73b949d6476cb" providerId="LiveId" clId="{EDD3AFC1-5E1F-774D-82FF-6D4C3622249B}" dt="2023-08-07T08:57:22.081" v="760" actId="6264"/>
          <ac:spMkLst>
            <pc:docMk/>
            <pc:sldMk cId="3160599867" sldId="262"/>
            <ac:spMk id="180" creationId="{8C4F748A-BB88-11CE-DB43-842C1C5FBCC7}"/>
          </ac:spMkLst>
        </pc:spChg>
        <pc:spChg chg="add del mod ord">
          <ac:chgData name="A.MORIYAMA UREKA" userId="11b73b949d6476cb" providerId="LiveId" clId="{EDD3AFC1-5E1F-774D-82FF-6D4C3622249B}" dt="2023-08-07T09:21:26.885" v="932" actId="6264"/>
          <ac:spMkLst>
            <pc:docMk/>
            <pc:sldMk cId="3160599867" sldId="262"/>
            <ac:spMk id="180" creationId="{E61A680B-007D-9B05-A641-3065F5AE606B}"/>
          </ac:spMkLst>
        </pc:spChg>
        <pc:spChg chg="add del mod">
          <ac:chgData name="A.MORIYAMA UREKA" userId="11b73b949d6476cb" providerId="LiveId" clId="{EDD3AFC1-5E1F-774D-82FF-6D4C3622249B}" dt="2023-08-07T09:21:26.885" v="932" actId="6264"/>
          <ac:spMkLst>
            <pc:docMk/>
            <pc:sldMk cId="3160599867" sldId="262"/>
            <ac:spMk id="181" creationId="{61F13A74-BBD0-D322-A2B7-F930022E123B}"/>
          </ac:spMkLst>
        </pc:spChg>
        <pc:spChg chg="add del mod">
          <ac:chgData name="A.MORIYAMA UREKA" userId="11b73b949d6476cb" providerId="LiveId" clId="{EDD3AFC1-5E1F-774D-82FF-6D4C3622249B}" dt="2023-08-07T08:57:22.081" v="760" actId="6264"/>
          <ac:spMkLst>
            <pc:docMk/>
            <pc:sldMk cId="3160599867" sldId="262"/>
            <ac:spMk id="181" creationId="{ED042334-C0CF-6F3D-E102-CA3B1F7063A9}"/>
          </ac:spMkLst>
        </pc:spChg>
        <pc:spChg chg="add del mod ord">
          <ac:chgData name="A.MORIYAMA UREKA" userId="11b73b949d6476cb" providerId="LiveId" clId="{EDD3AFC1-5E1F-774D-82FF-6D4C3622249B}" dt="2023-08-07T08:57:22.389" v="761" actId="6264"/>
          <ac:spMkLst>
            <pc:docMk/>
            <pc:sldMk cId="3160599867" sldId="262"/>
            <ac:spMk id="182" creationId="{02F24221-F892-3B1F-917C-6E18F718E621}"/>
          </ac:spMkLst>
        </pc:spChg>
        <pc:spChg chg="add del mod ord">
          <ac:chgData name="A.MORIYAMA UREKA" userId="11b73b949d6476cb" providerId="LiveId" clId="{EDD3AFC1-5E1F-774D-82FF-6D4C3622249B}" dt="2023-08-07T09:21:27.519" v="933" actId="6264"/>
          <ac:spMkLst>
            <pc:docMk/>
            <pc:sldMk cId="3160599867" sldId="262"/>
            <ac:spMk id="182" creationId="{C88317FC-D84C-3433-76E1-5CB44397CFF9}"/>
          </ac:spMkLst>
        </pc:spChg>
        <pc:spChg chg="add del mod ord">
          <ac:chgData name="A.MORIYAMA UREKA" userId="11b73b949d6476cb" providerId="LiveId" clId="{EDD3AFC1-5E1F-774D-82FF-6D4C3622249B}" dt="2023-08-07T09:21:27.519" v="933" actId="6264"/>
          <ac:spMkLst>
            <pc:docMk/>
            <pc:sldMk cId="3160599867" sldId="262"/>
            <ac:spMk id="183" creationId="{1DCD15EE-5C3C-255A-C80A-6E7975E8460D}"/>
          </ac:spMkLst>
        </pc:spChg>
        <pc:spChg chg="add del mod ord">
          <ac:chgData name="A.MORIYAMA UREKA" userId="11b73b949d6476cb" providerId="LiveId" clId="{EDD3AFC1-5E1F-774D-82FF-6D4C3622249B}" dt="2023-08-07T08:57:22.389" v="761" actId="6264"/>
          <ac:spMkLst>
            <pc:docMk/>
            <pc:sldMk cId="3160599867" sldId="262"/>
            <ac:spMk id="183" creationId="{2F3EA468-02A8-9626-8A68-C23C544DFC27}"/>
          </ac:spMkLst>
        </pc:spChg>
        <pc:spChg chg="add del mod ord">
          <ac:chgData name="A.MORIYAMA UREKA" userId="11b73b949d6476cb" providerId="LiveId" clId="{EDD3AFC1-5E1F-774D-82FF-6D4C3622249B}" dt="2023-08-07T09:21:27.519" v="933" actId="6264"/>
          <ac:spMkLst>
            <pc:docMk/>
            <pc:sldMk cId="3160599867" sldId="262"/>
            <ac:spMk id="184" creationId="{011F75E5-5E80-B099-CAB6-5BF56A29FB4D}"/>
          </ac:spMkLst>
        </pc:spChg>
        <pc:spChg chg="add del mod ord">
          <ac:chgData name="A.MORIYAMA UREKA" userId="11b73b949d6476cb" providerId="LiveId" clId="{EDD3AFC1-5E1F-774D-82FF-6D4C3622249B}" dt="2023-08-07T08:57:22.389" v="761" actId="6264"/>
          <ac:spMkLst>
            <pc:docMk/>
            <pc:sldMk cId="3160599867" sldId="262"/>
            <ac:spMk id="184" creationId="{22264046-BCC2-5CFA-1BB9-FF36ACBF94F9}"/>
          </ac:spMkLst>
        </pc:spChg>
        <pc:spChg chg="add del mod ord">
          <ac:chgData name="A.MORIYAMA UREKA" userId="11b73b949d6476cb" providerId="LiveId" clId="{EDD3AFC1-5E1F-774D-82FF-6D4C3622249B}" dt="2023-08-07T08:57:22.389" v="761" actId="6264"/>
          <ac:spMkLst>
            <pc:docMk/>
            <pc:sldMk cId="3160599867" sldId="262"/>
            <ac:spMk id="185" creationId="{6E4A73D2-857A-EEF5-60B9-B5C03FFBA8FF}"/>
          </ac:spMkLst>
        </pc:spChg>
        <pc:spChg chg="add del mod ord">
          <ac:chgData name="A.MORIYAMA UREKA" userId="11b73b949d6476cb" providerId="LiveId" clId="{EDD3AFC1-5E1F-774D-82FF-6D4C3622249B}" dt="2023-08-07T09:21:27.519" v="933" actId="6264"/>
          <ac:spMkLst>
            <pc:docMk/>
            <pc:sldMk cId="3160599867" sldId="262"/>
            <ac:spMk id="185" creationId="{92867A62-BD0E-1CAC-DF52-BF4DB80E4429}"/>
          </ac:spMkLst>
        </pc:spChg>
        <pc:spChg chg="add del mod ord">
          <ac:chgData name="A.MORIYAMA UREKA" userId="11b73b949d6476cb" providerId="LiveId" clId="{EDD3AFC1-5E1F-774D-82FF-6D4C3622249B}" dt="2023-08-07T09:21:27.519" v="933" actId="6264"/>
          <ac:spMkLst>
            <pc:docMk/>
            <pc:sldMk cId="3160599867" sldId="262"/>
            <ac:spMk id="186" creationId="{0C16577E-CBB0-1A5F-30C8-0A5BCE979A0D}"/>
          </ac:spMkLst>
        </pc:spChg>
        <pc:spChg chg="add del mod ord">
          <ac:chgData name="A.MORIYAMA UREKA" userId="11b73b949d6476cb" providerId="LiveId" clId="{EDD3AFC1-5E1F-774D-82FF-6D4C3622249B}" dt="2023-08-07T08:57:22.389" v="761" actId="6264"/>
          <ac:spMkLst>
            <pc:docMk/>
            <pc:sldMk cId="3160599867" sldId="262"/>
            <ac:spMk id="186" creationId="{200D5029-B0A5-9656-B548-85D79C5CF0A5}"/>
          </ac:spMkLst>
        </pc:spChg>
        <pc:spChg chg="add del mod ord">
          <ac:chgData name="A.MORIYAMA UREKA" userId="11b73b949d6476cb" providerId="LiveId" clId="{EDD3AFC1-5E1F-774D-82FF-6D4C3622249B}" dt="2023-08-07T09:21:27.519" v="933" actId="6264"/>
          <ac:spMkLst>
            <pc:docMk/>
            <pc:sldMk cId="3160599867" sldId="262"/>
            <ac:spMk id="187" creationId="{2946F271-C236-2A74-26F1-F19DBD3FA161}"/>
          </ac:spMkLst>
        </pc:spChg>
        <pc:spChg chg="add del mod ord">
          <ac:chgData name="A.MORIYAMA UREKA" userId="11b73b949d6476cb" providerId="LiveId" clId="{EDD3AFC1-5E1F-774D-82FF-6D4C3622249B}" dt="2023-08-07T08:57:22.389" v="761" actId="6264"/>
          <ac:spMkLst>
            <pc:docMk/>
            <pc:sldMk cId="3160599867" sldId="262"/>
            <ac:spMk id="187" creationId="{53A5C98E-C0A3-61DE-23B9-A56F52D812C2}"/>
          </ac:spMkLst>
        </pc:spChg>
        <pc:spChg chg="add del mod ord">
          <ac:chgData name="A.MORIYAMA UREKA" userId="11b73b949d6476cb" providerId="LiveId" clId="{EDD3AFC1-5E1F-774D-82FF-6D4C3622249B}" dt="2023-08-07T08:57:22.389" v="761" actId="6264"/>
          <ac:spMkLst>
            <pc:docMk/>
            <pc:sldMk cId="3160599867" sldId="262"/>
            <ac:spMk id="188" creationId="{2FA4FA35-8A3E-7297-9528-C2C5A3BBCD07}"/>
          </ac:spMkLst>
        </pc:spChg>
        <pc:spChg chg="add del mod ord">
          <ac:chgData name="A.MORIYAMA UREKA" userId="11b73b949d6476cb" providerId="LiveId" clId="{EDD3AFC1-5E1F-774D-82FF-6D4C3622249B}" dt="2023-08-07T09:21:27.519" v="933" actId="6264"/>
          <ac:spMkLst>
            <pc:docMk/>
            <pc:sldMk cId="3160599867" sldId="262"/>
            <ac:spMk id="188" creationId="{6DED33EB-AF37-19C2-896D-72BC71794266}"/>
          </ac:spMkLst>
        </pc:spChg>
        <pc:spChg chg="add del mod ord">
          <ac:chgData name="A.MORIYAMA UREKA" userId="11b73b949d6476cb" providerId="LiveId" clId="{EDD3AFC1-5E1F-774D-82FF-6D4C3622249B}" dt="2023-08-07T09:21:27.519" v="933" actId="6264"/>
          <ac:spMkLst>
            <pc:docMk/>
            <pc:sldMk cId="3160599867" sldId="262"/>
            <ac:spMk id="189" creationId="{84B800C1-93E8-ED46-96DB-A6E352F41978}"/>
          </ac:spMkLst>
        </pc:spChg>
        <pc:spChg chg="add del mod ord">
          <ac:chgData name="A.MORIYAMA UREKA" userId="11b73b949d6476cb" providerId="LiveId" clId="{EDD3AFC1-5E1F-774D-82FF-6D4C3622249B}" dt="2023-08-07T08:57:22.389" v="761" actId="6264"/>
          <ac:spMkLst>
            <pc:docMk/>
            <pc:sldMk cId="3160599867" sldId="262"/>
            <ac:spMk id="189" creationId="{DA527A87-847D-03B4-07D5-3FFBD5D5FEE3}"/>
          </ac:spMkLst>
        </pc:spChg>
        <pc:spChg chg="add del mod ord">
          <ac:chgData name="A.MORIYAMA UREKA" userId="11b73b949d6476cb" providerId="LiveId" clId="{EDD3AFC1-5E1F-774D-82FF-6D4C3622249B}" dt="2023-08-07T08:57:22.389" v="761" actId="6264"/>
          <ac:spMkLst>
            <pc:docMk/>
            <pc:sldMk cId="3160599867" sldId="262"/>
            <ac:spMk id="190" creationId="{B46FA990-BD6C-C48E-2607-C76A5CA1240E}"/>
          </ac:spMkLst>
        </pc:spChg>
        <pc:spChg chg="add del mod ord">
          <ac:chgData name="A.MORIYAMA UREKA" userId="11b73b949d6476cb" providerId="LiveId" clId="{EDD3AFC1-5E1F-774D-82FF-6D4C3622249B}" dt="2023-08-07T09:21:27.519" v="933" actId="6264"/>
          <ac:spMkLst>
            <pc:docMk/>
            <pc:sldMk cId="3160599867" sldId="262"/>
            <ac:spMk id="190" creationId="{D8F6A029-5FC0-1768-26CF-A4C34C193470}"/>
          </ac:spMkLst>
        </pc:spChg>
        <pc:spChg chg="add del mod">
          <ac:chgData name="A.MORIYAMA UREKA" userId="11b73b949d6476cb" providerId="LiveId" clId="{EDD3AFC1-5E1F-774D-82FF-6D4C3622249B}" dt="2023-08-07T09:21:27.519" v="933" actId="6264"/>
          <ac:spMkLst>
            <pc:docMk/>
            <pc:sldMk cId="3160599867" sldId="262"/>
            <ac:spMk id="191" creationId="{72693AD2-7D70-5ECF-367B-5AA1FE1C0CA8}"/>
          </ac:spMkLst>
        </pc:spChg>
        <pc:spChg chg="add del mod">
          <ac:chgData name="A.MORIYAMA UREKA" userId="11b73b949d6476cb" providerId="LiveId" clId="{EDD3AFC1-5E1F-774D-82FF-6D4C3622249B}" dt="2023-08-07T08:57:22.389" v="761" actId="6264"/>
          <ac:spMkLst>
            <pc:docMk/>
            <pc:sldMk cId="3160599867" sldId="262"/>
            <ac:spMk id="191" creationId="{A84CE86D-D1F3-B552-EFC9-91026AD68B2B}"/>
          </ac:spMkLst>
        </pc:spChg>
        <pc:spChg chg="add del mod ord">
          <ac:chgData name="A.MORIYAMA UREKA" userId="11b73b949d6476cb" providerId="LiveId" clId="{EDD3AFC1-5E1F-774D-82FF-6D4C3622249B}" dt="2023-08-07T08:57:22.688" v="762" actId="6264"/>
          <ac:spMkLst>
            <pc:docMk/>
            <pc:sldMk cId="3160599867" sldId="262"/>
            <ac:spMk id="192" creationId="{3A3681BE-E0DC-D739-30AE-0CECECCAED0A}"/>
          </ac:spMkLst>
        </pc:spChg>
        <pc:spChg chg="add del mod ord">
          <ac:chgData name="A.MORIYAMA UREKA" userId="11b73b949d6476cb" providerId="LiveId" clId="{EDD3AFC1-5E1F-774D-82FF-6D4C3622249B}" dt="2023-08-07T09:21:27.841" v="934" actId="6264"/>
          <ac:spMkLst>
            <pc:docMk/>
            <pc:sldMk cId="3160599867" sldId="262"/>
            <ac:spMk id="192" creationId="{75515F1F-F199-B4E7-B551-28E328420136}"/>
          </ac:spMkLst>
        </pc:spChg>
        <pc:spChg chg="add del mod ord">
          <ac:chgData name="A.MORIYAMA UREKA" userId="11b73b949d6476cb" providerId="LiveId" clId="{EDD3AFC1-5E1F-774D-82FF-6D4C3622249B}" dt="2023-08-07T08:57:22.688" v="762" actId="6264"/>
          <ac:spMkLst>
            <pc:docMk/>
            <pc:sldMk cId="3160599867" sldId="262"/>
            <ac:spMk id="193" creationId="{82492FE6-5917-BF65-DE39-6D97C1FAEFD9}"/>
          </ac:spMkLst>
        </pc:spChg>
        <pc:spChg chg="add del mod ord">
          <ac:chgData name="A.MORIYAMA UREKA" userId="11b73b949d6476cb" providerId="LiveId" clId="{EDD3AFC1-5E1F-774D-82FF-6D4C3622249B}" dt="2023-08-07T09:21:27.841" v="934" actId="6264"/>
          <ac:spMkLst>
            <pc:docMk/>
            <pc:sldMk cId="3160599867" sldId="262"/>
            <ac:spMk id="193" creationId="{DC20B966-AAF3-AE0E-DC55-2B5981309F88}"/>
          </ac:spMkLst>
        </pc:spChg>
        <pc:spChg chg="add del mod ord">
          <ac:chgData name="A.MORIYAMA UREKA" userId="11b73b949d6476cb" providerId="LiveId" clId="{EDD3AFC1-5E1F-774D-82FF-6D4C3622249B}" dt="2023-08-07T09:21:27.841" v="934" actId="6264"/>
          <ac:spMkLst>
            <pc:docMk/>
            <pc:sldMk cId="3160599867" sldId="262"/>
            <ac:spMk id="194" creationId="{25529570-9000-D72C-566B-0574E08AE202}"/>
          </ac:spMkLst>
        </pc:spChg>
        <pc:spChg chg="add del mod ord">
          <ac:chgData name="A.MORIYAMA UREKA" userId="11b73b949d6476cb" providerId="LiveId" clId="{EDD3AFC1-5E1F-774D-82FF-6D4C3622249B}" dt="2023-08-07T08:57:22.688" v="762" actId="6264"/>
          <ac:spMkLst>
            <pc:docMk/>
            <pc:sldMk cId="3160599867" sldId="262"/>
            <ac:spMk id="194" creationId="{A1888EC3-8140-EA8C-06D6-FF829535AAC6}"/>
          </ac:spMkLst>
        </pc:spChg>
        <pc:spChg chg="add del mod ord">
          <ac:chgData name="A.MORIYAMA UREKA" userId="11b73b949d6476cb" providerId="LiveId" clId="{EDD3AFC1-5E1F-774D-82FF-6D4C3622249B}" dt="2023-08-07T09:21:27.841" v="934" actId="6264"/>
          <ac:spMkLst>
            <pc:docMk/>
            <pc:sldMk cId="3160599867" sldId="262"/>
            <ac:spMk id="195" creationId="{89959EC3-1F97-C6DA-EA2F-EE5C0B9B2E7D}"/>
          </ac:spMkLst>
        </pc:spChg>
        <pc:spChg chg="add del mod ord">
          <ac:chgData name="A.MORIYAMA UREKA" userId="11b73b949d6476cb" providerId="LiveId" clId="{EDD3AFC1-5E1F-774D-82FF-6D4C3622249B}" dt="2023-08-07T08:57:22.688" v="762" actId="6264"/>
          <ac:spMkLst>
            <pc:docMk/>
            <pc:sldMk cId="3160599867" sldId="262"/>
            <ac:spMk id="195" creationId="{D8BEFB3F-B645-8854-7429-BBBB8DFC4614}"/>
          </ac:spMkLst>
        </pc:spChg>
        <pc:spChg chg="add del mod ord">
          <ac:chgData name="A.MORIYAMA UREKA" userId="11b73b949d6476cb" providerId="LiveId" clId="{EDD3AFC1-5E1F-774D-82FF-6D4C3622249B}" dt="2023-08-07T09:21:27.841" v="934" actId="6264"/>
          <ac:spMkLst>
            <pc:docMk/>
            <pc:sldMk cId="3160599867" sldId="262"/>
            <ac:spMk id="196" creationId="{590A6A91-5989-FA5B-3A10-BE9749AECBB8}"/>
          </ac:spMkLst>
        </pc:spChg>
        <pc:spChg chg="add del mod ord">
          <ac:chgData name="A.MORIYAMA UREKA" userId="11b73b949d6476cb" providerId="LiveId" clId="{EDD3AFC1-5E1F-774D-82FF-6D4C3622249B}" dt="2023-08-07T08:57:22.688" v="762" actId="6264"/>
          <ac:spMkLst>
            <pc:docMk/>
            <pc:sldMk cId="3160599867" sldId="262"/>
            <ac:spMk id="196" creationId="{E68D9B62-BD54-8991-97FD-EE75F1E98E30}"/>
          </ac:spMkLst>
        </pc:spChg>
        <pc:spChg chg="add del mod ord">
          <ac:chgData name="A.MORIYAMA UREKA" userId="11b73b949d6476cb" providerId="LiveId" clId="{EDD3AFC1-5E1F-774D-82FF-6D4C3622249B}" dt="2023-08-07T08:57:22.688" v="762" actId="6264"/>
          <ac:spMkLst>
            <pc:docMk/>
            <pc:sldMk cId="3160599867" sldId="262"/>
            <ac:spMk id="197" creationId="{3F39FCA1-0E0D-EB5B-35B9-5F042F9443C2}"/>
          </ac:spMkLst>
        </pc:spChg>
        <pc:spChg chg="add del mod ord">
          <ac:chgData name="A.MORIYAMA UREKA" userId="11b73b949d6476cb" providerId="LiveId" clId="{EDD3AFC1-5E1F-774D-82FF-6D4C3622249B}" dt="2023-08-07T09:21:27.841" v="934" actId="6264"/>
          <ac:spMkLst>
            <pc:docMk/>
            <pc:sldMk cId="3160599867" sldId="262"/>
            <ac:spMk id="197" creationId="{65520838-9748-2A61-4453-7B6B48A8C017}"/>
          </ac:spMkLst>
        </pc:spChg>
        <pc:spChg chg="add del mod ord">
          <ac:chgData name="A.MORIYAMA UREKA" userId="11b73b949d6476cb" providerId="LiveId" clId="{EDD3AFC1-5E1F-774D-82FF-6D4C3622249B}" dt="2023-08-07T08:57:22.688" v="762" actId="6264"/>
          <ac:spMkLst>
            <pc:docMk/>
            <pc:sldMk cId="3160599867" sldId="262"/>
            <ac:spMk id="198" creationId="{3853FC12-F5A9-22CD-522D-D5C1DB3BB8A5}"/>
          </ac:spMkLst>
        </pc:spChg>
        <pc:spChg chg="add del mod ord">
          <ac:chgData name="A.MORIYAMA UREKA" userId="11b73b949d6476cb" providerId="LiveId" clId="{EDD3AFC1-5E1F-774D-82FF-6D4C3622249B}" dt="2023-08-07T09:21:27.841" v="934" actId="6264"/>
          <ac:spMkLst>
            <pc:docMk/>
            <pc:sldMk cId="3160599867" sldId="262"/>
            <ac:spMk id="198" creationId="{868FCDC4-094C-F646-5194-EDB7E77A513B}"/>
          </ac:spMkLst>
        </pc:spChg>
        <pc:spChg chg="add del mod ord">
          <ac:chgData name="A.MORIYAMA UREKA" userId="11b73b949d6476cb" providerId="LiveId" clId="{EDD3AFC1-5E1F-774D-82FF-6D4C3622249B}" dt="2023-08-07T08:57:22.688" v="762" actId="6264"/>
          <ac:spMkLst>
            <pc:docMk/>
            <pc:sldMk cId="3160599867" sldId="262"/>
            <ac:spMk id="199" creationId="{3E1D604B-BFC0-C760-C90C-8CC1643E3CF2}"/>
          </ac:spMkLst>
        </pc:spChg>
        <pc:spChg chg="add del mod ord">
          <ac:chgData name="A.MORIYAMA UREKA" userId="11b73b949d6476cb" providerId="LiveId" clId="{EDD3AFC1-5E1F-774D-82FF-6D4C3622249B}" dt="2023-08-07T09:21:27.841" v="934" actId="6264"/>
          <ac:spMkLst>
            <pc:docMk/>
            <pc:sldMk cId="3160599867" sldId="262"/>
            <ac:spMk id="199" creationId="{9CAB8986-A022-3B25-306C-F21BB76C5D89}"/>
          </ac:spMkLst>
        </pc:spChg>
        <pc:spChg chg="add del mod ord">
          <ac:chgData name="A.MORIYAMA UREKA" userId="11b73b949d6476cb" providerId="LiveId" clId="{EDD3AFC1-5E1F-774D-82FF-6D4C3622249B}" dt="2023-08-07T09:21:27.841" v="934" actId="6264"/>
          <ac:spMkLst>
            <pc:docMk/>
            <pc:sldMk cId="3160599867" sldId="262"/>
            <ac:spMk id="200" creationId="{49BE0CE6-BBF8-CA7B-DD91-B3DD16AF55A3}"/>
          </ac:spMkLst>
        </pc:spChg>
        <pc:spChg chg="add del mod ord">
          <ac:chgData name="A.MORIYAMA UREKA" userId="11b73b949d6476cb" providerId="LiveId" clId="{EDD3AFC1-5E1F-774D-82FF-6D4C3622249B}" dt="2023-08-07T08:57:22.688" v="762" actId="6264"/>
          <ac:spMkLst>
            <pc:docMk/>
            <pc:sldMk cId="3160599867" sldId="262"/>
            <ac:spMk id="200" creationId="{B348022E-7141-F880-B9A2-237EA88AF25C}"/>
          </ac:spMkLst>
        </pc:spChg>
        <pc:spChg chg="add del mod">
          <ac:chgData name="A.MORIYAMA UREKA" userId="11b73b949d6476cb" providerId="LiveId" clId="{EDD3AFC1-5E1F-774D-82FF-6D4C3622249B}" dt="2023-08-07T08:57:22.688" v="762" actId="6264"/>
          <ac:spMkLst>
            <pc:docMk/>
            <pc:sldMk cId="3160599867" sldId="262"/>
            <ac:spMk id="201" creationId="{0E90F798-46DC-A15A-E045-4C1C401BF8B6}"/>
          </ac:spMkLst>
        </pc:spChg>
        <pc:spChg chg="add del mod">
          <ac:chgData name="A.MORIYAMA UREKA" userId="11b73b949d6476cb" providerId="LiveId" clId="{EDD3AFC1-5E1F-774D-82FF-6D4C3622249B}" dt="2023-08-07T09:21:27.841" v="934" actId="6264"/>
          <ac:spMkLst>
            <pc:docMk/>
            <pc:sldMk cId="3160599867" sldId="262"/>
            <ac:spMk id="201" creationId="{219639DC-FA7E-1F5A-122E-EF0A608E89AC}"/>
          </ac:spMkLst>
        </pc:spChg>
        <pc:spChg chg="add del mod ord">
          <ac:chgData name="A.MORIYAMA UREKA" userId="11b73b949d6476cb" providerId="LiveId" clId="{EDD3AFC1-5E1F-774D-82FF-6D4C3622249B}" dt="2023-08-07T08:57:22.989" v="763" actId="6264"/>
          <ac:spMkLst>
            <pc:docMk/>
            <pc:sldMk cId="3160599867" sldId="262"/>
            <ac:spMk id="202" creationId="{6DE19920-0067-0321-D90A-22AC5FF69FEA}"/>
          </ac:spMkLst>
        </pc:spChg>
        <pc:spChg chg="add del mod ord">
          <ac:chgData name="A.MORIYAMA UREKA" userId="11b73b949d6476cb" providerId="LiveId" clId="{EDD3AFC1-5E1F-774D-82FF-6D4C3622249B}" dt="2023-08-07T09:21:28.158" v="935" actId="6264"/>
          <ac:spMkLst>
            <pc:docMk/>
            <pc:sldMk cId="3160599867" sldId="262"/>
            <ac:spMk id="202" creationId="{E76E1156-A7A0-D5D0-5F9C-42AA6B864AF8}"/>
          </ac:spMkLst>
        </pc:spChg>
        <pc:spChg chg="add del mod ord">
          <ac:chgData name="A.MORIYAMA UREKA" userId="11b73b949d6476cb" providerId="LiveId" clId="{EDD3AFC1-5E1F-774D-82FF-6D4C3622249B}" dt="2023-08-07T08:57:22.989" v="763" actId="6264"/>
          <ac:spMkLst>
            <pc:docMk/>
            <pc:sldMk cId="3160599867" sldId="262"/>
            <ac:spMk id="203" creationId="{473B5F6B-4582-C4F6-3D6F-80B3D2948A41}"/>
          </ac:spMkLst>
        </pc:spChg>
        <pc:spChg chg="add del mod ord">
          <ac:chgData name="A.MORIYAMA UREKA" userId="11b73b949d6476cb" providerId="LiveId" clId="{EDD3AFC1-5E1F-774D-82FF-6D4C3622249B}" dt="2023-08-07T09:21:28.158" v="935" actId="6264"/>
          <ac:spMkLst>
            <pc:docMk/>
            <pc:sldMk cId="3160599867" sldId="262"/>
            <ac:spMk id="203" creationId="{98714B8B-0C40-4D96-391D-8AAF425960C6}"/>
          </ac:spMkLst>
        </pc:spChg>
        <pc:spChg chg="add del mod ord">
          <ac:chgData name="A.MORIYAMA UREKA" userId="11b73b949d6476cb" providerId="LiveId" clId="{EDD3AFC1-5E1F-774D-82FF-6D4C3622249B}" dt="2023-08-07T09:21:28.158" v="935" actId="6264"/>
          <ac:spMkLst>
            <pc:docMk/>
            <pc:sldMk cId="3160599867" sldId="262"/>
            <ac:spMk id="204" creationId="{2E8245CE-3F7B-5637-7469-6C93EB2F0B21}"/>
          </ac:spMkLst>
        </pc:spChg>
        <pc:spChg chg="add del mod ord">
          <ac:chgData name="A.MORIYAMA UREKA" userId="11b73b949d6476cb" providerId="LiveId" clId="{EDD3AFC1-5E1F-774D-82FF-6D4C3622249B}" dt="2023-08-07T08:57:22.989" v="763" actId="6264"/>
          <ac:spMkLst>
            <pc:docMk/>
            <pc:sldMk cId="3160599867" sldId="262"/>
            <ac:spMk id="204" creationId="{5BDB9AB6-304D-27C7-F745-4F2A9B942D84}"/>
          </ac:spMkLst>
        </pc:spChg>
        <pc:spChg chg="add del mod ord">
          <ac:chgData name="A.MORIYAMA UREKA" userId="11b73b949d6476cb" providerId="LiveId" clId="{EDD3AFC1-5E1F-774D-82FF-6D4C3622249B}" dt="2023-08-07T09:21:28.158" v="935" actId="6264"/>
          <ac:spMkLst>
            <pc:docMk/>
            <pc:sldMk cId="3160599867" sldId="262"/>
            <ac:spMk id="205" creationId="{DC115580-B640-1192-A5A5-50E61279DAC6}"/>
          </ac:spMkLst>
        </pc:spChg>
        <pc:spChg chg="add del mod ord">
          <ac:chgData name="A.MORIYAMA UREKA" userId="11b73b949d6476cb" providerId="LiveId" clId="{EDD3AFC1-5E1F-774D-82FF-6D4C3622249B}" dt="2023-08-07T08:57:22.989" v="763" actId="6264"/>
          <ac:spMkLst>
            <pc:docMk/>
            <pc:sldMk cId="3160599867" sldId="262"/>
            <ac:spMk id="205" creationId="{F5E9CB65-3CCD-3494-B276-45C361F60414}"/>
          </ac:spMkLst>
        </pc:spChg>
        <pc:spChg chg="add del mod ord">
          <ac:chgData name="A.MORIYAMA UREKA" userId="11b73b949d6476cb" providerId="LiveId" clId="{EDD3AFC1-5E1F-774D-82FF-6D4C3622249B}" dt="2023-08-07T08:57:22.989" v="763" actId="6264"/>
          <ac:spMkLst>
            <pc:docMk/>
            <pc:sldMk cId="3160599867" sldId="262"/>
            <ac:spMk id="206" creationId="{50F9FA30-BF48-E885-DC08-8A40A3050CF3}"/>
          </ac:spMkLst>
        </pc:spChg>
        <pc:spChg chg="add del mod ord">
          <ac:chgData name="A.MORIYAMA UREKA" userId="11b73b949d6476cb" providerId="LiveId" clId="{EDD3AFC1-5E1F-774D-82FF-6D4C3622249B}" dt="2023-08-07T09:21:28.158" v="935" actId="6264"/>
          <ac:spMkLst>
            <pc:docMk/>
            <pc:sldMk cId="3160599867" sldId="262"/>
            <ac:spMk id="206" creationId="{CA6DB060-F569-1EB0-26F2-3B58F9DB33D7}"/>
          </ac:spMkLst>
        </pc:spChg>
        <pc:spChg chg="add del mod ord">
          <ac:chgData name="A.MORIYAMA UREKA" userId="11b73b949d6476cb" providerId="LiveId" clId="{EDD3AFC1-5E1F-774D-82FF-6D4C3622249B}" dt="2023-08-07T08:57:22.989" v="763" actId="6264"/>
          <ac:spMkLst>
            <pc:docMk/>
            <pc:sldMk cId="3160599867" sldId="262"/>
            <ac:spMk id="207" creationId="{83B9C0B8-3981-355D-FFC2-5754F4002C66}"/>
          </ac:spMkLst>
        </pc:spChg>
        <pc:spChg chg="add del mod ord">
          <ac:chgData name="A.MORIYAMA UREKA" userId="11b73b949d6476cb" providerId="LiveId" clId="{EDD3AFC1-5E1F-774D-82FF-6D4C3622249B}" dt="2023-08-07T09:21:28.158" v="935" actId="6264"/>
          <ac:spMkLst>
            <pc:docMk/>
            <pc:sldMk cId="3160599867" sldId="262"/>
            <ac:spMk id="207" creationId="{ACC1EC83-E8E3-63B6-2AED-44F3622AD538}"/>
          </ac:spMkLst>
        </pc:spChg>
        <pc:spChg chg="add del mod ord">
          <ac:chgData name="A.MORIYAMA UREKA" userId="11b73b949d6476cb" providerId="LiveId" clId="{EDD3AFC1-5E1F-774D-82FF-6D4C3622249B}" dt="2023-08-07T09:21:28.158" v="935" actId="6264"/>
          <ac:spMkLst>
            <pc:docMk/>
            <pc:sldMk cId="3160599867" sldId="262"/>
            <ac:spMk id="208" creationId="{CAE2E604-CC9E-EA2A-8E30-43F9E0EC7D64}"/>
          </ac:spMkLst>
        </pc:spChg>
        <pc:spChg chg="add del mod ord">
          <ac:chgData name="A.MORIYAMA UREKA" userId="11b73b949d6476cb" providerId="LiveId" clId="{EDD3AFC1-5E1F-774D-82FF-6D4C3622249B}" dt="2023-08-07T08:57:22.989" v="763" actId="6264"/>
          <ac:spMkLst>
            <pc:docMk/>
            <pc:sldMk cId="3160599867" sldId="262"/>
            <ac:spMk id="208" creationId="{F53768A2-025E-92C0-BBCE-C2E37E92A762}"/>
          </ac:spMkLst>
        </pc:spChg>
        <pc:spChg chg="add del mod ord">
          <ac:chgData name="A.MORIYAMA UREKA" userId="11b73b949d6476cb" providerId="LiveId" clId="{EDD3AFC1-5E1F-774D-82FF-6D4C3622249B}" dt="2023-08-07T09:21:28.158" v="935" actId="6264"/>
          <ac:spMkLst>
            <pc:docMk/>
            <pc:sldMk cId="3160599867" sldId="262"/>
            <ac:spMk id="209" creationId="{371121A3-99E6-5901-7C14-EF8888500283}"/>
          </ac:spMkLst>
        </pc:spChg>
        <pc:spChg chg="add del mod ord">
          <ac:chgData name="A.MORIYAMA UREKA" userId="11b73b949d6476cb" providerId="LiveId" clId="{EDD3AFC1-5E1F-774D-82FF-6D4C3622249B}" dt="2023-08-07T08:57:22.989" v="763" actId="6264"/>
          <ac:spMkLst>
            <pc:docMk/>
            <pc:sldMk cId="3160599867" sldId="262"/>
            <ac:spMk id="209" creationId="{62E8B3A1-B5DD-E7F5-1086-B04C9E94C6BF}"/>
          </ac:spMkLst>
        </pc:spChg>
        <pc:spChg chg="add del mod ord">
          <ac:chgData name="A.MORIYAMA UREKA" userId="11b73b949d6476cb" providerId="LiveId" clId="{EDD3AFC1-5E1F-774D-82FF-6D4C3622249B}" dt="2023-08-07T08:57:22.989" v="763" actId="6264"/>
          <ac:spMkLst>
            <pc:docMk/>
            <pc:sldMk cId="3160599867" sldId="262"/>
            <ac:spMk id="210" creationId="{7F53796B-09E7-7467-AE05-D545549BF718}"/>
          </ac:spMkLst>
        </pc:spChg>
        <pc:spChg chg="add del mod ord">
          <ac:chgData name="A.MORIYAMA UREKA" userId="11b73b949d6476cb" providerId="LiveId" clId="{EDD3AFC1-5E1F-774D-82FF-6D4C3622249B}" dt="2023-08-07T09:21:28.158" v="935" actId="6264"/>
          <ac:spMkLst>
            <pc:docMk/>
            <pc:sldMk cId="3160599867" sldId="262"/>
            <ac:spMk id="210" creationId="{C7611F01-50DC-B1CB-1B0E-5B47DE42E0FB}"/>
          </ac:spMkLst>
        </pc:spChg>
        <pc:spChg chg="add del mod">
          <ac:chgData name="A.MORIYAMA UREKA" userId="11b73b949d6476cb" providerId="LiveId" clId="{EDD3AFC1-5E1F-774D-82FF-6D4C3622249B}" dt="2023-08-07T08:57:22.989" v="763" actId="6264"/>
          <ac:spMkLst>
            <pc:docMk/>
            <pc:sldMk cId="3160599867" sldId="262"/>
            <ac:spMk id="211" creationId="{847113C5-D578-DDDC-126B-24EB460A88E2}"/>
          </ac:spMkLst>
        </pc:spChg>
        <pc:spChg chg="add del mod">
          <ac:chgData name="A.MORIYAMA UREKA" userId="11b73b949d6476cb" providerId="LiveId" clId="{EDD3AFC1-5E1F-774D-82FF-6D4C3622249B}" dt="2023-08-07T09:21:28.158" v="935" actId="6264"/>
          <ac:spMkLst>
            <pc:docMk/>
            <pc:sldMk cId="3160599867" sldId="262"/>
            <ac:spMk id="211" creationId="{F55C5DB3-B792-9598-C18E-A844F6D8B46B}"/>
          </ac:spMkLst>
        </pc:spChg>
        <pc:spChg chg="add del mod ord">
          <ac:chgData name="A.MORIYAMA UREKA" userId="11b73b949d6476cb" providerId="LiveId" clId="{EDD3AFC1-5E1F-774D-82FF-6D4C3622249B}" dt="2023-08-07T09:21:28.726" v="936" actId="6264"/>
          <ac:spMkLst>
            <pc:docMk/>
            <pc:sldMk cId="3160599867" sldId="262"/>
            <ac:spMk id="212" creationId="{17874AC8-F17E-F077-DB46-CD050E27B84D}"/>
          </ac:spMkLst>
        </pc:spChg>
        <pc:spChg chg="add del mod ord">
          <ac:chgData name="A.MORIYAMA UREKA" userId="11b73b949d6476cb" providerId="LiveId" clId="{EDD3AFC1-5E1F-774D-82FF-6D4C3622249B}" dt="2023-08-07T08:57:23.281" v="764" actId="6264"/>
          <ac:spMkLst>
            <pc:docMk/>
            <pc:sldMk cId="3160599867" sldId="262"/>
            <ac:spMk id="212" creationId="{2207EC20-9537-BAD4-CBB0-65B9E80D3A09}"/>
          </ac:spMkLst>
        </pc:spChg>
        <pc:spChg chg="add del mod ord">
          <ac:chgData name="A.MORIYAMA UREKA" userId="11b73b949d6476cb" providerId="LiveId" clId="{EDD3AFC1-5E1F-774D-82FF-6D4C3622249B}" dt="2023-08-07T08:57:23.281" v="764" actId="6264"/>
          <ac:spMkLst>
            <pc:docMk/>
            <pc:sldMk cId="3160599867" sldId="262"/>
            <ac:spMk id="213" creationId="{4C34BFBF-C407-0F84-5151-9EEC53AD8822}"/>
          </ac:spMkLst>
        </pc:spChg>
        <pc:spChg chg="add del mod ord">
          <ac:chgData name="A.MORIYAMA UREKA" userId="11b73b949d6476cb" providerId="LiveId" clId="{EDD3AFC1-5E1F-774D-82FF-6D4C3622249B}" dt="2023-08-07T09:21:28.726" v="936" actId="6264"/>
          <ac:spMkLst>
            <pc:docMk/>
            <pc:sldMk cId="3160599867" sldId="262"/>
            <ac:spMk id="213" creationId="{64063435-366E-7396-9FAF-1207A7A3AE02}"/>
          </ac:spMkLst>
        </pc:spChg>
        <pc:spChg chg="add del mod ord">
          <ac:chgData name="A.MORIYAMA UREKA" userId="11b73b949d6476cb" providerId="LiveId" clId="{EDD3AFC1-5E1F-774D-82FF-6D4C3622249B}" dt="2023-08-07T08:57:23.281" v="764" actId="6264"/>
          <ac:spMkLst>
            <pc:docMk/>
            <pc:sldMk cId="3160599867" sldId="262"/>
            <ac:spMk id="214" creationId="{5BB599B2-DDF0-4733-D617-65B806D6DB5C}"/>
          </ac:spMkLst>
        </pc:spChg>
        <pc:spChg chg="add del mod ord">
          <ac:chgData name="A.MORIYAMA UREKA" userId="11b73b949d6476cb" providerId="LiveId" clId="{EDD3AFC1-5E1F-774D-82FF-6D4C3622249B}" dt="2023-08-07T09:21:28.726" v="936" actId="6264"/>
          <ac:spMkLst>
            <pc:docMk/>
            <pc:sldMk cId="3160599867" sldId="262"/>
            <ac:spMk id="214" creationId="{621D7B2F-9BBA-6C0A-82C4-B5A476C9C8BC}"/>
          </ac:spMkLst>
        </pc:spChg>
        <pc:spChg chg="add del mod ord">
          <ac:chgData name="A.MORIYAMA UREKA" userId="11b73b949d6476cb" providerId="LiveId" clId="{EDD3AFC1-5E1F-774D-82FF-6D4C3622249B}" dt="2023-08-07T08:57:23.281" v="764" actId="6264"/>
          <ac:spMkLst>
            <pc:docMk/>
            <pc:sldMk cId="3160599867" sldId="262"/>
            <ac:spMk id="215" creationId="{0675901C-DA85-EC67-14A5-F38DC081C761}"/>
          </ac:spMkLst>
        </pc:spChg>
        <pc:spChg chg="add del mod ord">
          <ac:chgData name="A.MORIYAMA UREKA" userId="11b73b949d6476cb" providerId="LiveId" clId="{EDD3AFC1-5E1F-774D-82FF-6D4C3622249B}" dt="2023-08-07T09:21:28.726" v="936" actId="6264"/>
          <ac:spMkLst>
            <pc:docMk/>
            <pc:sldMk cId="3160599867" sldId="262"/>
            <ac:spMk id="215" creationId="{F4B0FCF7-6608-98E5-04E9-B31AEF6BEB14}"/>
          </ac:spMkLst>
        </pc:spChg>
        <pc:spChg chg="add del mod ord">
          <ac:chgData name="A.MORIYAMA UREKA" userId="11b73b949d6476cb" providerId="LiveId" clId="{EDD3AFC1-5E1F-774D-82FF-6D4C3622249B}" dt="2023-08-07T09:21:28.726" v="936" actId="6264"/>
          <ac:spMkLst>
            <pc:docMk/>
            <pc:sldMk cId="3160599867" sldId="262"/>
            <ac:spMk id="216" creationId="{88F4BD57-7914-C7D0-3D84-8A5BEA903A7A}"/>
          </ac:spMkLst>
        </pc:spChg>
        <pc:spChg chg="add del mod ord">
          <ac:chgData name="A.MORIYAMA UREKA" userId="11b73b949d6476cb" providerId="LiveId" clId="{EDD3AFC1-5E1F-774D-82FF-6D4C3622249B}" dt="2023-08-07T08:57:23.281" v="764" actId="6264"/>
          <ac:spMkLst>
            <pc:docMk/>
            <pc:sldMk cId="3160599867" sldId="262"/>
            <ac:spMk id="216" creationId="{DDF6E91E-0B26-0ACB-39FF-17F577EB1E65}"/>
          </ac:spMkLst>
        </pc:spChg>
        <pc:spChg chg="add del mod ord">
          <ac:chgData name="A.MORIYAMA UREKA" userId="11b73b949d6476cb" providerId="LiveId" clId="{EDD3AFC1-5E1F-774D-82FF-6D4C3622249B}" dt="2023-08-07T08:57:23.281" v="764" actId="6264"/>
          <ac:spMkLst>
            <pc:docMk/>
            <pc:sldMk cId="3160599867" sldId="262"/>
            <ac:spMk id="217" creationId="{074A575A-F209-8ED3-F507-3996E050EC36}"/>
          </ac:spMkLst>
        </pc:spChg>
        <pc:spChg chg="add del mod ord">
          <ac:chgData name="A.MORIYAMA UREKA" userId="11b73b949d6476cb" providerId="LiveId" clId="{EDD3AFC1-5E1F-774D-82FF-6D4C3622249B}" dt="2023-08-07T09:21:28.726" v="936" actId="6264"/>
          <ac:spMkLst>
            <pc:docMk/>
            <pc:sldMk cId="3160599867" sldId="262"/>
            <ac:spMk id="217" creationId="{687787DD-7CF7-800B-07F7-A49B879C4785}"/>
          </ac:spMkLst>
        </pc:spChg>
        <pc:spChg chg="add del mod ord">
          <ac:chgData name="A.MORIYAMA UREKA" userId="11b73b949d6476cb" providerId="LiveId" clId="{EDD3AFC1-5E1F-774D-82FF-6D4C3622249B}" dt="2023-08-07T09:21:28.726" v="936" actId="6264"/>
          <ac:spMkLst>
            <pc:docMk/>
            <pc:sldMk cId="3160599867" sldId="262"/>
            <ac:spMk id="218" creationId="{3423E47A-761E-5EED-B683-ACF74D605BB4}"/>
          </ac:spMkLst>
        </pc:spChg>
        <pc:spChg chg="add del mod ord">
          <ac:chgData name="A.MORIYAMA UREKA" userId="11b73b949d6476cb" providerId="LiveId" clId="{EDD3AFC1-5E1F-774D-82FF-6D4C3622249B}" dt="2023-08-07T08:57:23.281" v="764" actId="6264"/>
          <ac:spMkLst>
            <pc:docMk/>
            <pc:sldMk cId="3160599867" sldId="262"/>
            <ac:spMk id="218" creationId="{C70F5AA3-D128-AB15-212E-F0EB2D5CF44A}"/>
          </ac:spMkLst>
        </pc:spChg>
        <pc:spChg chg="add del mod ord">
          <ac:chgData name="A.MORIYAMA UREKA" userId="11b73b949d6476cb" providerId="LiveId" clId="{EDD3AFC1-5E1F-774D-82FF-6D4C3622249B}" dt="2023-08-07T09:21:28.726" v="936" actId="6264"/>
          <ac:spMkLst>
            <pc:docMk/>
            <pc:sldMk cId="3160599867" sldId="262"/>
            <ac:spMk id="219" creationId="{101E9B96-EF48-2AA3-CC12-9C73D804E2E4}"/>
          </ac:spMkLst>
        </pc:spChg>
        <pc:spChg chg="add del mod ord">
          <ac:chgData name="A.MORIYAMA UREKA" userId="11b73b949d6476cb" providerId="LiveId" clId="{EDD3AFC1-5E1F-774D-82FF-6D4C3622249B}" dt="2023-08-07T08:57:23.281" v="764" actId="6264"/>
          <ac:spMkLst>
            <pc:docMk/>
            <pc:sldMk cId="3160599867" sldId="262"/>
            <ac:spMk id="219" creationId="{BD74D7C2-7A7E-C19F-FBAF-A4B8326927C7}"/>
          </ac:spMkLst>
        </pc:spChg>
        <pc:spChg chg="add del mod ord">
          <ac:chgData name="A.MORIYAMA UREKA" userId="11b73b949d6476cb" providerId="LiveId" clId="{EDD3AFC1-5E1F-774D-82FF-6D4C3622249B}" dt="2023-08-07T08:57:23.281" v="764" actId="6264"/>
          <ac:spMkLst>
            <pc:docMk/>
            <pc:sldMk cId="3160599867" sldId="262"/>
            <ac:spMk id="220" creationId="{A990AE55-C828-D6A8-2B5B-F40E46B7354F}"/>
          </ac:spMkLst>
        </pc:spChg>
        <pc:spChg chg="add del mod ord">
          <ac:chgData name="A.MORIYAMA UREKA" userId="11b73b949d6476cb" providerId="LiveId" clId="{EDD3AFC1-5E1F-774D-82FF-6D4C3622249B}" dt="2023-08-07T09:21:28.726" v="936" actId="6264"/>
          <ac:spMkLst>
            <pc:docMk/>
            <pc:sldMk cId="3160599867" sldId="262"/>
            <ac:spMk id="220" creationId="{E5233068-1D9B-CC26-20F2-9B60242236A9}"/>
          </ac:spMkLst>
        </pc:spChg>
        <pc:spChg chg="add del mod">
          <ac:chgData name="A.MORIYAMA UREKA" userId="11b73b949d6476cb" providerId="LiveId" clId="{EDD3AFC1-5E1F-774D-82FF-6D4C3622249B}" dt="2023-08-07T09:21:28.726" v="936" actId="6264"/>
          <ac:spMkLst>
            <pc:docMk/>
            <pc:sldMk cId="3160599867" sldId="262"/>
            <ac:spMk id="221" creationId="{1AAFB2D3-71B5-8634-0DDC-A1DDDCAC40D1}"/>
          </ac:spMkLst>
        </pc:spChg>
        <pc:spChg chg="add del mod">
          <ac:chgData name="A.MORIYAMA UREKA" userId="11b73b949d6476cb" providerId="LiveId" clId="{EDD3AFC1-5E1F-774D-82FF-6D4C3622249B}" dt="2023-08-07T08:57:23.281" v="764" actId="6264"/>
          <ac:spMkLst>
            <pc:docMk/>
            <pc:sldMk cId="3160599867" sldId="262"/>
            <ac:spMk id="221" creationId="{C6385016-3F99-18EB-97B1-1311E3EADFCC}"/>
          </ac:spMkLst>
        </pc:spChg>
        <pc:spChg chg="add del mod ord">
          <ac:chgData name="A.MORIYAMA UREKA" userId="11b73b949d6476cb" providerId="LiveId" clId="{EDD3AFC1-5E1F-774D-82FF-6D4C3622249B}" dt="2023-08-07T09:21:29.324" v="937" actId="6264"/>
          <ac:spMkLst>
            <pc:docMk/>
            <pc:sldMk cId="3160599867" sldId="262"/>
            <ac:spMk id="222" creationId="{28BBC869-027E-18E0-D82F-CC615B6B8200}"/>
          </ac:spMkLst>
        </pc:spChg>
        <pc:spChg chg="add del mod ord">
          <ac:chgData name="A.MORIYAMA UREKA" userId="11b73b949d6476cb" providerId="LiveId" clId="{EDD3AFC1-5E1F-774D-82FF-6D4C3622249B}" dt="2023-08-07T08:57:23.675" v="765" actId="6264"/>
          <ac:spMkLst>
            <pc:docMk/>
            <pc:sldMk cId="3160599867" sldId="262"/>
            <ac:spMk id="222" creationId="{4591CCAD-8C8B-EDD1-DCEB-D51DA27C9838}"/>
          </ac:spMkLst>
        </pc:spChg>
        <pc:spChg chg="add del mod ord">
          <ac:chgData name="A.MORIYAMA UREKA" userId="11b73b949d6476cb" providerId="LiveId" clId="{EDD3AFC1-5E1F-774D-82FF-6D4C3622249B}" dt="2023-08-07T09:21:29.324" v="937" actId="6264"/>
          <ac:spMkLst>
            <pc:docMk/>
            <pc:sldMk cId="3160599867" sldId="262"/>
            <ac:spMk id="223" creationId="{733095CC-4FCD-3588-A954-25DB49A13654}"/>
          </ac:spMkLst>
        </pc:spChg>
        <pc:spChg chg="add del mod ord">
          <ac:chgData name="A.MORIYAMA UREKA" userId="11b73b949d6476cb" providerId="LiveId" clId="{EDD3AFC1-5E1F-774D-82FF-6D4C3622249B}" dt="2023-08-07T08:57:23.675" v="765" actId="6264"/>
          <ac:spMkLst>
            <pc:docMk/>
            <pc:sldMk cId="3160599867" sldId="262"/>
            <ac:spMk id="223" creationId="{B49E8CF3-8143-35E5-2397-BD91245ADE0C}"/>
          </ac:spMkLst>
        </pc:spChg>
        <pc:spChg chg="add del mod ord">
          <ac:chgData name="A.MORIYAMA UREKA" userId="11b73b949d6476cb" providerId="LiveId" clId="{EDD3AFC1-5E1F-774D-82FF-6D4C3622249B}" dt="2023-08-07T08:57:23.675" v="765" actId="6264"/>
          <ac:spMkLst>
            <pc:docMk/>
            <pc:sldMk cId="3160599867" sldId="262"/>
            <ac:spMk id="224" creationId="{D486E6D1-10A0-88EA-D70C-F60F7FFB3CA9}"/>
          </ac:spMkLst>
        </pc:spChg>
        <pc:spChg chg="add del mod ord">
          <ac:chgData name="A.MORIYAMA UREKA" userId="11b73b949d6476cb" providerId="LiveId" clId="{EDD3AFC1-5E1F-774D-82FF-6D4C3622249B}" dt="2023-08-07T09:21:29.324" v="937" actId="6264"/>
          <ac:spMkLst>
            <pc:docMk/>
            <pc:sldMk cId="3160599867" sldId="262"/>
            <ac:spMk id="224" creationId="{DAC76761-0018-CBE9-0757-B966AA334208}"/>
          </ac:spMkLst>
        </pc:spChg>
        <pc:spChg chg="add del mod ord">
          <ac:chgData name="A.MORIYAMA UREKA" userId="11b73b949d6476cb" providerId="LiveId" clId="{EDD3AFC1-5E1F-774D-82FF-6D4C3622249B}" dt="2023-08-07T08:57:23.675" v="765" actId="6264"/>
          <ac:spMkLst>
            <pc:docMk/>
            <pc:sldMk cId="3160599867" sldId="262"/>
            <ac:spMk id="225" creationId="{088AD7DA-E8DB-022F-F0DA-F4B0618A3BB2}"/>
          </ac:spMkLst>
        </pc:spChg>
        <pc:spChg chg="add del mod ord">
          <ac:chgData name="A.MORIYAMA UREKA" userId="11b73b949d6476cb" providerId="LiveId" clId="{EDD3AFC1-5E1F-774D-82FF-6D4C3622249B}" dt="2023-08-07T09:21:29.324" v="937" actId="6264"/>
          <ac:spMkLst>
            <pc:docMk/>
            <pc:sldMk cId="3160599867" sldId="262"/>
            <ac:spMk id="225" creationId="{E4E7089C-2959-0D53-BDFD-2765D8D3FA94}"/>
          </ac:spMkLst>
        </pc:spChg>
        <pc:spChg chg="add del mod ord">
          <ac:chgData name="A.MORIYAMA UREKA" userId="11b73b949d6476cb" providerId="LiveId" clId="{EDD3AFC1-5E1F-774D-82FF-6D4C3622249B}" dt="2023-08-07T09:21:29.324" v="937" actId="6264"/>
          <ac:spMkLst>
            <pc:docMk/>
            <pc:sldMk cId="3160599867" sldId="262"/>
            <ac:spMk id="226" creationId="{2B4FCC0E-3869-42CD-1049-7C7211B392A0}"/>
          </ac:spMkLst>
        </pc:spChg>
        <pc:spChg chg="add del mod ord">
          <ac:chgData name="A.MORIYAMA UREKA" userId="11b73b949d6476cb" providerId="LiveId" clId="{EDD3AFC1-5E1F-774D-82FF-6D4C3622249B}" dt="2023-08-07T08:57:23.675" v="765" actId="6264"/>
          <ac:spMkLst>
            <pc:docMk/>
            <pc:sldMk cId="3160599867" sldId="262"/>
            <ac:spMk id="226" creationId="{99F52A1A-904A-059F-A259-DF33FB448E56}"/>
          </ac:spMkLst>
        </pc:spChg>
        <pc:spChg chg="add del mod ord">
          <ac:chgData name="A.MORIYAMA UREKA" userId="11b73b949d6476cb" providerId="LiveId" clId="{EDD3AFC1-5E1F-774D-82FF-6D4C3622249B}" dt="2023-08-07T08:57:23.675" v="765" actId="6264"/>
          <ac:spMkLst>
            <pc:docMk/>
            <pc:sldMk cId="3160599867" sldId="262"/>
            <ac:spMk id="227" creationId="{AC20588D-C608-D8F9-06EC-2929CDA139A9}"/>
          </ac:spMkLst>
        </pc:spChg>
        <pc:spChg chg="add del mod ord">
          <ac:chgData name="A.MORIYAMA UREKA" userId="11b73b949d6476cb" providerId="LiveId" clId="{EDD3AFC1-5E1F-774D-82FF-6D4C3622249B}" dt="2023-08-07T09:21:29.324" v="937" actId="6264"/>
          <ac:spMkLst>
            <pc:docMk/>
            <pc:sldMk cId="3160599867" sldId="262"/>
            <ac:spMk id="227" creationId="{E7A0243F-858B-893F-FE42-15098FBF9BDC}"/>
          </ac:spMkLst>
        </pc:spChg>
        <pc:spChg chg="add del mod ord">
          <ac:chgData name="A.MORIYAMA UREKA" userId="11b73b949d6476cb" providerId="LiveId" clId="{EDD3AFC1-5E1F-774D-82FF-6D4C3622249B}" dt="2023-08-07T08:57:23.675" v="765" actId="6264"/>
          <ac:spMkLst>
            <pc:docMk/>
            <pc:sldMk cId="3160599867" sldId="262"/>
            <ac:spMk id="228" creationId="{9011DADF-D054-D6BB-1E5B-502FDBD1E1EC}"/>
          </ac:spMkLst>
        </pc:spChg>
        <pc:spChg chg="add del mod ord">
          <ac:chgData name="A.MORIYAMA UREKA" userId="11b73b949d6476cb" providerId="LiveId" clId="{EDD3AFC1-5E1F-774D-82FF-6D4C3622249B}" dt="2023-08-07T09:21:29.324" v="937" actId="6264"/>
          <ac:spMkLst>
            <pc:docMk/>
            <pc:sldMk cId="3160599867" sldId="262"/>
            <ac:spMk id="228" creationId="{EC5595D3-DF42-D635-B1F8-624C0FE75AF7}"/>
          </ac:spMkLst>
        </pc:spChg>
        <pc:spChg chg="add del mod ord">
          <ac:chgData name="A.MORIYAMA UREKA" userId="11b73b949d6476cb" providerId="LiveId" clId="{EDD3AFC1-5E1F-774D-82FF-6D4C3622249B}" dt="2023-08-07T09:21:29.324" v="937" actId="6264"/>
          <ac:spMkLst>
            <pc:docMk/>
            <pc:sldMk cId="3160599867" sldId="262"/>
            <ac:spMk id="229" creationId="{B0453700-6B48-1FE4-3BEE-85E2E34ACDD5}"/>
          </ac:spMkLst>
        </pc:spChg>
        <pc:spChg chg="add del mod ord">
          <ac:chgData name="A.MORIYAMA UREKA" userId="11b73b949d6476cb" providerId="LiveId" clId="{EDD3AFC1-5E1F-774D-82FF-6D4C3622249B}" dt="2023-08-07T08:57:23.675" v="765" actId="6264"/>
          <ac:spMkLst>
            <pc:docMk/>
            <pc:sldMk cId="3160599867" sldId="262"/>
            <ac:spMk id="229" creationId="{DBF885D5-6B4C-F30D-6538-93C653EFC109}"/>
          </ac:spMkLst>
        </pc:spChg>
        <pc:spChg chg="add del mod ord">
          <ac:chgData name="A.MORIYAMA UREKA" userId="11b73b949d6476cb" providerId="LiveId" clId="{EDD3AFC1-5E1F-774D-82FF-6D4C3622249B}" dt="2023-08-07T08:57:23.675" v="765" actId="6264"/>
          <ac:spMkLst>
            <pc:docMk/>
            <pc:sldMk cId="3160599867" sldId="262"/>
            <ac:spMk id="230" creationId="{7D35A5A6-CD43-5D58-E520-ED58BFFA20AA}"/>
          </ac:spMkLst>
        </pc:spChg>
        <pc:spChg chg="add del mod ord">
          <ac:chgData name="A.MORIYAMA UREKA" userId="11b73b949d6476cb" providerId="LiveId" clId="{EDD3AFC1-5E1F-774D-82FF-6D4C3622249B}" dt="2023-08-07T09:21:29.324" v="937" actId="6264"/>
          <ac:spMkLst>
            <pc:docMk/>
            <pc:sldMk cId="3160599867" sldId="262"/>
            <ac:spMk id="230" creationId="{9DD09C09-A569-AC8B-A533-EBA1770C1B84}"/>
          </ac:spMkLst>
        </pc:spChg>
        <pc:spChg chg="add del mod">
          <ac:chgData name="A.MORIYAMA UREKA" userId="11b73b949d6476cb" providerId="LiveId" clId="{EDD3AFC1-5E1F-774D-82FF-6D4C3622249B}" dt="2023-08-07T09:21:29.324" v="937" actId="6264"/>
          <ac:spMkLst>
            <pc:docMk/>
            <pc:sldMk cId="3160599867" sldId="262"/>
            <ac:spMk id="231" creationId="{349BD47F-F9EF-242B-F6CB-139A6107E497}"/>
          </ac:spMkLst>
        </pc:spChg>
        <pc:spChg chg="add del mod">
          <ac:chgData name="A.MORIYAMA UREKA" userId="11b73b949d6476cb" providerId="LiveId" clId="{EDD3AFC1-5E1F-774D-82FF-6D4C3622249B}" dt="2023-08-07T08:57:23.675" v="765" actId="6264"/>
          <ac:spMkLst>
            <pc:docMk/>
            <pc:sldMk cId="3160599867" sldId="262"/>
            <ac:spMk id="231" creationId="{90278792-EC60-E27E-7CCE-FE3C17E94ECF}"/>
          </ac:spMkLst>
        </pc:spChg>
        <pc:spChg chg="add del mod ord">
          <ac:chgData name="A.MORIYAMA UREKA" userId="11b73b949d6476cb" providerId="LiveId" clId="{EDD3AFC1-5E1F-774D-82FF-6D4C3622249B}" dt="2023-08-07T09:21:30.093" v="938" actId="6264"/>
          <ac:spMkLst>
            <pc:docMk/>
            <pc:sldMk cId="3160599867" sldId="262"/>
            <ac:spMk id="232" creationId="{88E9ACDD-7ED2-E3C0-39B5-45CE37060313}"/>
          </ac:spMkLst>
        </pc:spChg>
        <pc:spChg chg="add del mod ord">
          <ac:chgData name="A.MORIYAMA UREKA" userId="11b73b949d6476cb" providerId="LiveId" clId="{EDD3AFC1-5E1F-774D-82FF-6D4C3622249B}" dt="2023-08-07T08:57:24.198" v="766" actId="6264"/>
          <ac:spMkLst>
            <pc:docMk/>
            <pc:sldMk cId="3160599867" sldId="262"/>
            <ac:spMk id="232" creationId="{B08C423D-8DE3-9B65-2CA9-55FB95F06BB5}"/>
          </ac:spMkLst>
        </pc:spChg>
        <pc:spChg chg="add del mod ord">
          <ac:chgData name="A.MORIYAMA UREKA" userId="11b73b949d6476cb" providerId="LiveId" clId="{EDD3AFC1-5E1F-774D-82FF-6D4C3622249B}" dt="2023-08-07T08:57:24.198" v="766" actId="6264"/>
          <ac:spMkLst>
            <pc:docMk/>
            <pc:sldMk cId="3160599867" sldId="262"/>
            <ac:spMk id="233" creationId="{6425F62E-DC60-43F9-27EE-35E45B52AA23}"/>
          </ac:spMkLst>
        </pc:spChg>
        <pc:spChg chg="add del mod ord">
          <ac:chgData name="A.MORIYAMA UREKA" userId="11b73b949d6476cb" providerId="LiveId" clId="{EDD3AFC1-5E1F-774D-82FF-6D4C3622249B}" dt="2023-08-07T09:21:30.093" v="938" actId="6264"/>
          <ac:spMkLst>
            <pc:docMk/>
            <pc:sldMk cId="3160599867" sldId="262"/>
            <ac:spMk id="233" creationId="{87C8E79D-F34D-3FEC-8DF2-95BD165F8EAF}"/>
          </ac:spMkLst>
        </pc:spChg>
        <pc:spChg chg="add del mod ord">
          <ac:chgData name="A.MORIYAMA UREKA" userId="11b73b949d6476cb" providerId="LiveId" clId="{EDD3AFC1-5E1F-774D-82FF-6D4C3622249B}" dt="2023-08-07T09:21:30.093" v="938" actId="6264"/>
          <ac:spMkLst>
            <pc:docMk/>
            <pc:sldMk cId="3160599867" sldId="262"/>
            <ac:spMk id="234" creationId="{78D8B106-6631-7907-7AE4-E94660F8AD5D}"/>
          </ac:spMkLst>
        </pc:spChg>
        <pc:spChg chg="add del mod ord">
          <ac:chgData name="A.MORIYAMA UREKA" userId="11b73b949d6476cb" providerId="LiveId" clId="{EDD3AFC1-5E1F-774D-82FF-6D4C3622249B}" dt="2023-08-07T08:57:24.198" v="766" actId="6264"/>
          <ac:spMkLst>
            <pc:docMk/>
            <pc:sldMk cId="3160599867" sldId="262"/>
            <ac:spMk id="234" creationId="{D9DF0D9A-A2C2-75C8-7FCC-2A6FC165E763}"/>
          </ac:spMkLst>
        </pc:spChg>
        <pc:spChg chg="add del mod ord">
          <ac:chgData name="A.MORIYAMA UREKA" userId="11b73b949d6476cb" providerId="LiveId" clId="{EDD3AFC1-5E1F-774D-82FF-6D4C3622249B}" dt="2023-08-07T09:21:30.093" v="938" actId="6264"/>
          <ac:spMkLst>
            <pc:docMk/>
            <pc:sldMk cId="3160599867" sldId="262"/>
            <ac:spMk id="235" creationId="{7FA28297-86EC-6353-1546-1390098A2732}"/>
          </ac:spMkLst>
        </pc:spChg>
        <pc:spChg chg="add del mod ord">
          <ac:chgData name="A.MORIYAMA UREKA" userId="11b73b949d6476cb" providerId="LiveId" clId="{EDD3AFC1-5E1F-774D-82FF-6D4C3622249B}" dt="2023-08-07T08:57:24.198" v="766" actId="6264"/>
          <ac:spMkLst>
            <pc:docMk/>
            <pc:sldMk cId="3160599867" sldId="262"/>
            <ac:spMk id="235" creationId="{9D6384D1-DC87-443A-6B53-9119E2B6E884}"/>
          </ac:spMkLst>
        </pc:spChg>
        <pc:spChg chg="add del mod ord">
          <ac:chgData name="A.MORIYAMA UREKA" userId="11b73b949d6476cb" providerId="LiveId" clId="{EDD3AFC1-5E1F-774D-82FF-6D4C3622249B}" dt="2023-08-07T09:21:30.093" v="938" actId="6264"/>
          <ac:spMkLst>
            <pc:docMk/>
            <pc:sldMk cId="3160599867" sldId="262"/>
            <ac:spMk id="236" creationId="{12A71298-5853-C933-6DF9-F8D482CFA3C9}"/>
          </ac:spMkLst>
        </pc:spChg>
        <pc:spChg chg="add del mod ord">
          <ac:chgData name="A.MORIYAMA UREKA" userId="11b73b949d6476cb" providerId="LiveId" clId="{EDD3AFC1-5E1F-774D-82FF-6D4C3622249B}" dt="2023-08-07T08:57:24.198" v="766" actId="6264"/>
          <ac:spMkLst>
            <pc:docMk/>
            <pc:sldMk cId="3160599867" sldId="262"/>
            <ac:spMk id="236" creationId="{F1CE6164-D7C8-130D-FC93-456A432A9A70}"/>
          </ac:spMkLst>
        </pc:spChg>
        <pc:spChg chg="add del mod ord">
          <ac:chgData name="A.MORIYAMA UREKA" userId="11b73b949d6476cb" providerId="LiveId" clId="{EDD3AFC1-5E1F-774D-82FF-6D4C3622249B}" dt="2023-08-07T09:21:30.093" v="938" actId="6264"/>
          <ac:spMkLst>
            <pc:docMk/>
            <pc:sldMk cId="3160599867" sldId="262"/>
            <ac:spMk id="237" creationId="{546B4ACC-ED77-C576-0769-DE5D417F3D0F}"/>
          </ac:spMkLst>
        </pc:spChg>
        <pc:spChg chg="add del mod ord">
          <ac:chgData name="A.MORIYAMA UREKA" userId="11b73b949d6476cb" providerId="LiveId" clId="{EDD3AFC1-5E1F-774D-82FF-6D4C3622249B}" dt="2023-08-07T08:57:24.198" v="766" actId="6264"/>
          <ac:spMkLst>
            <pc:docMk/>
            <pc:sldMk cId="3160599867" sldId="262"/>
            <ac:spMk id="237" creationId="{F5F4E1C4-F287-3220-6812-7F17255FE92D}"/>
          </ac:spMkLst>
        </pc:spChg>
        <pc:spChg chg="add del mod ord">
          <ac:chgData name="A.MORIYAMA UREKA" userId="11b73b949d6476cb" providerId="LiveId" clId="{EDD3AFC1-5E1F-774D-82FF-6D4C3622249B}" dt="2023-08-07T08:57:24.198" v="766" actId="6264"/>
          <ac:spMkLst>
            <pc:docMk/>
            <pc:sldMk cId="3160599867" sldId="262"/>
            <ac:spMk id="238" creationId="{0F34FF4F-3D87-99F2-460B-596971771F13}"/>
          </ac:spMkLst>
        </pc:spChg>
        <pc:spChg chg="add del mod ord">
          <ac:chgData name="A.MORIYAMA UREKA" userId="11b73b949d6476cb" providerId="LiveId" clId="{EDD3AFC1-5E1F-774D-82FF-6D4C3622249B}" dt="2023-08-07T09:21:30.093" v="938" actId="6264"/>
          <ac:spMkLst>
            <pc:docMk/>
            <pc:sldMk cId="3160599867" sldId="262"/>
            <ac:spMk id="238" creationId="{E100E99C-2DFC-1557-B437-2FC267AB7390}"/>
          </ac:spMkLst>
        </pc:spChg>
        <pc:spChg chg="add del mod ord">
          <ac:chgData name="A.MORIYAMA UREKA" userId="11b73b949d6476cb" providerId="LiveId" clId="{EDD3AFC1-5E1F-774D-82FF-6D4C3622249B}" dt="2023-08-07T09:21:30.093" v="938" actId="6264"/>
          <ac:spMkLst>
            <pc:docMk/>
            <pc:sldMk cId="3160599867" sldId="262"/>
            <ac:spMk id="239" creationId="{D4F22C28-6BA9-9353-FABB-B8152E5DEAD4}"/>
          </ac:spMkLst>
        </pc:spChg>
        <pc:spChg chg="add del mod ord">
          <ac:chgData name="A.MORIYAMA UREKA" userId="11b73b949d6476cb" providerId="LiveId" clId="{EDD3AFC1-5E1F-774D-82FF-6D4C3622249B}" dt="2023-08-07T08:57:24.198" v="766" actId="6264"/>
          <ac:spMkLst>
            <pc:docMk/>
            <pc:sldMk cId="3160599867" sldId="262"/>
            <ac:spMk id="239" creationId="{E527C02F-9E21-EE25-2FBF-09A59FA00F51}"/>
          </ac:spMkLst>
        </pc:spChg>
        <pc:spChg chg="add del mod ord">
          <ac:chgData name="A.MORIYAMA UREKA" userId="11b73b949d6476cb" providerId="LiveId" clId="{EDD3AFC1-5E1F-774D-82FF-6D4C3622249B}" dt="2023-08-07T09:21:30.093" v="938" actId="6264"/>
          <ac:spMkLst>
            <pc:docMk/>
            <pc:sldMk cId="3160599867" sldId="262"/>
            <ac:spMk id="240" creationId="{037E0607-15EC-F225-6331-78F76E62213D}"/>
          </ac:spMkLst>
        </pc:spChg>
        <pc:spChg chg="add del mod ord">
          <ac:chgData name="A.MORIYAMA UREKA" userId="11b73b949d6476cb" providerId="LiveId" clId="{EDD3AFC1-5E1F-774D-82FF-6D4C3622249B}" dt="2023-08-07T08:57:24.198" v="766" actId="6264"/>
          <ac:spMkLst>
            <pc:docMk/>
            <pc:sldMk cId="3160599867" sldId="262"/>
            <ac:spMk id="240" creationId="{678F9098-1392-B925-1049-BEE302B908EE}"/>
          </ac:spMkLst>
        </pc:spChg>
        <pc:spChg chg="add del mod">
          <ac:chgData name="A.MORIYAMA UREKA" userId="11b73b949d6476cb" providerId="LiveId" clId="{EDD3AFC1-5E1F-774D-82FF-6D4C3622249B}" dt="2023-08-07T09:21:30.093" v="938" actId="6264"/>
          <ac:spMkLst>
            <pc:docMk/>
            <pc:sldMk cId="3160599867" sldId="262"/>
            <ac:spMk id="241" creationId="{A328D2FC-E111-DABD-8C4F-017B8E3D0F5A}"/>
          </ac:spMkLst>
        </pc:spChg>
        <pc:spChg chg="add del mod">
          <ac:chgData name="A.MORIYAMA UREKA" userId="11b73b949d6476cb" providerId="LiveId" clId="{EDD3AFC1-5E1F-774D-82FF-6D4C3622249B}" dt="2023-08-07T08:57:24.198" v="766" actId="6264"/>
          <ac:spMkLst>
            <pc:docMk/>
            <pc:sldMk cId="3160599867" sldId="262"/>
            <ac:spMk id="241" creationId="{F33AA44C-AC0E-5A59-CE35-7B490F0F3D00}"/>
          </ac:spMkLst>
        </pc:spChg>
        <pc:spChg chg="add del mod ord">
          <ac:chgData name="A.MORIYAMA UREKA" userId="11b73b949d6476cb" providerId="LiveId" clId="{EDD3AFC1-5E1F-774D-82FF-6D4C3622249B}" dt="2023-08-07T09:22:22.850" v="941" actId="6264"/>
          <ac:spMkLst>
            <pc:docMk/>
            <pc:sldMk cId="3160599867" sldId="262"/>
            <ac:spMk id="242" creationId="{B5952B43-57DF-E138-77CB-D5EAB2C1AE04}"/>
          </ac:spMkLst>
        </pc:spChg>
        <pc:spChg chg="add del mod ord">
          <ac:chgData name="A.MORIYAMA UREKA" userId="11b73b949d6476cb" providerId="LiveId" clId="{EDD3AFC1-5E1F-774D-82FF-6D4C3622249B}" dt="2023-08-07T08:57:24.654" v="767" actId="6264"/>
          <ac:spMkLst>
            <pc:docMk/>
            <pc:sldMk cId="3160599867" sldId="262"/>
            <ac:spMk id="242" creationId="{DC8433EB-33C7-DEBD-85CC-3034FD47BE7F}"/>
          </ac:spMkLst>
        </pc:spChg>
        <pc:spChg chg="add del mod ord">
          <ac:chgData name="A.MORIYAMA UREKA" userId="11b73b949d6476cb" providerId="LiveId" clId="{EDD3AFC1-5E1F-774D-82FF-6D4C3622249B}" dt="2023-08-07T09:22:22.850" v="941" actId="6264"/>
          <ac:spMkLst>
            <pc:docMk/>
            <pc:sldMk cId="3160599867" sldId="262"/>
            <ac:spMk id="243" creationId="{15403133-A8BE-1980-6C08-B2116117579F}"/>
          </ac:spMkLst>
        </pc:spChg>
        <pc:spChg chg="add del mod ord">
          <ac:chgData name="A.MORIYAMA UREKA" userId="11b73b949d6476cb" providerId="LiveId" clId="{EDD3AFC1-5E1F-774D-82FF-6D4C3622249B}" dt="2023-08-07T08:57:24.654" v="767" actId="6264"/>
          <ac:spMkLst>
            <pc:docMk/>
            <pc:sldMk cId="3160599867" sldId="262"/>
            <ac:spMk id="243" creationId="{CFD2C8BA-097C-C83C-87B2-60F5FA19036A}"/>
          </ac:spMkLst>
        </pc:spChg>
        <pc:spChg chg="add del mod ord">
          <ac:chgData name="A.MORIYAMA UREKA" userId="11b73b949d6476cb" providerId="LiveId" clId="{EDD3AFC1-5E1F-774D-82FF-6D4C3622249B}" dt="2023-08-07T09:22:22.850" v="941" actId="6264"/>
          <ac:spMkLst>
            <pc:docMk/>
            <pc:sldMk cId="3160599867" sldId="262"/>
            <ac:spMk id="244" creationId="{CCB85850-264A-758A-D825-343729C8666D}"/>
          </ac:spMkLst>
        </pc:spChg>
        <pc:spChg chg="add del mod ord">
          <ac:chgData name="A.MORIYAMA UREKA" userId="11b73b949d6476cb" providerId="LiveId" clId="{EDD3AFC1-5E1F-774D-82FF-6D4C3622249B}" dt="2023-08-07T08:57:24.654" v="767" actId="6264"/>
          <ac:spMkLst>
            <pc:docMk/>
            <pc:sldMk cId="3160599867" sldId="262"/>
            <ac:spMk id="244" creationId="{D7F5104B-C86F-12A6-A597-69E6C91A84B5}"/>
          </ac:spMkLst>
        </pc:spChg>
        <pc:spChg chg="add del mod ord">
          <ac:chgData name="A.MORIYAMA UREKA" userId="11b73b949d6476cb" providerId="LiveId" clId="{EDD3AFC1-5E1F-774D-82FF-6D4C3622249B}" dt="2023-08-07T09:22:22.850" v="941" actId="6264"/>
          <ac:spMkLst>
            <pc:docMk/>
            <pc:sldMk cId="3160599867" sldId="262"/>
            <ac:spMk id="245" creationId="{05553C58-E1E3-8554-634E-53D6D5EB5BFE}"/>
          </ac:spMkLst>
        </pc:spChg>
        <pc:spChg chg="add del mod ord">
          <ac:chgData name="A.MORIYAMA UREKA" userId="11b73b949d6476cb" providerId="LiveId" clId="{EDD3AFC1-5E1F-774D-82FF-6D4C3622249B}" dt="2023-08-07T08:57:24.654" v="767" actId="6264"/>
          <ac:spMkLst>
            <pc:docMk/>
            <pc:sldMk cId="3160599867" sldId="262"/>
            <ac:spMk id="245" creationId="{0B8B78A2-2D8C-A9B3-4CEF-84700D3733B1}"/>
          </ac:spMkLst>
        </pc:spChg>
        <pc:spChg chg="add del mod ord">
          <ac:chgData name="A.MORIYAMA UREKA" userId="11b73b949d6476cb" providerId="LiveId" clId="{EDD3AFC1-5E1F-774D-82FF-6D4C3622249B}" dt="2023-08-07T09:22:22.850" v="941" actId="6264"/>
          <ac:spMkLst>
            <pc:docMk/>
            <pc:sldMk cId="3160599867" sldId="262"/>
            <ac:spMk id="246" creationId="{7E495ACB-B435-0896-4C33-9AE862C07853}"/>
          </ac:spMkLst>
        </pc:spChg>
        <pc:spChg chg="add del mod ord">
          <ac:chgData name="A.MORIYAMA UREKA" userId="11b73b949d6476cb" providerId="LiveId" clId="{EDD3AFC1-5E1F-774D-82FF-6D4C3622249B}" dt="2023-08-07T08:57:24.654" v="767" actId="6264"/>
          <ac:spMkLst>
            <pc:docMk/>
            <pc:sldMk cId="3160599867" sldId="262"/>
            <ac:spMk id="246" creationId="{87C0E3A3-6CA0-4BDE-7EB8-5DE1402E59F9}"/>
          </ac:spMkLst>
        </pc:spChg>
        <pc:spChg chg="add del mod ord">
          <ac:chgData name="A.MORIYAMA UREKA" userId="11b73b949d6476cb" providerId="LiveId" clId="{EDD3AFC1-5E1F-774D-82FF-6D4C3622249B}" dt="2023-08-07T09:22:22.850" v="941" actId="6264"/>
          <ac:spMkLst>
            <pc:docMk/>
            <pc:sldMk cId="3160599867" sldId="262"/>
            <ac:spMk id="247" creationId="{6C47F90C-4C8A-BB24-AA87-9554C24D7E48}"/>
          </ac:spMkLst>
        </pc:spChg>
        <pc:spChg chg="add del mod ord">
          <ac:chgData name="A.MORIYAMA UREKA" userId="11b73b949d6476cb" providerId="LiveId" clId="{EDD3AFC1-5E1F-774D-82FF-6D4C3622249B}" dt="2023-08-07T08:57:24.654" v="767" actId="6264"/>
          <ac:spMkLst>
            <pc:docMk/>
            <pc:sldMk cId="3160599867" sldId="262"/>
            <ac:spMk id="247" creationId="{B4D43B78-F5DA-8F78-8D3E-6206BDA89319}"/>
          </ac:spMkLst>
        </pc:spChg>
        <pc:spChg chg="add del mod ord">
          <ac:chgData name="A.MORIYAMA UREKA" userId="11b73b949d6476cb" providerId="LiveId" clId="{EDD3AFC1-5E1F-774D-82FF-6D4C3622249B}" dt="2023-08-07T09:22:22.850" v="941" actId="6264"/>
          <ac:spMkLst>
            <pc:docMk/>
            <pc:sldMk cId="3160599867" sldId="262"/>
            <ac:spMk id="248" creationId="{0BDAF4C7-890E-E5C7-39DF-FCB6FF4AF3C0}"/>
          </ac:spMkLst>
        </pc:spChg>
        <pc:spChg chg="add del mod ord">
          <ac:chgData name="A.MORIYAMA UREKA" userId="11b73b949d6476cb" providerId="LiveId" clId="{EDD3AFC1-5E1F-774D-82FF-6D4C3622249B}" dt="2023-08-07T08:57:24.654" v="767" actId="6264"/>
          <ac:spMkLst>
            <pc:docMk/>
            <pc:sldMk cId="3160599867" sldId="262"/>
            <ac:spMk id="248" creationId="{E1B9355F-43AD-5334-F0B4-85403C65C3C4}"/>
          </ac:spMkLst>
        </pc:spChg>
        <pc:spChg chg="add del mod ord">
          <ac:chgData name="A.MORIYAMA UREKA" userId="11b73b949d6476cb" providerId="LiveId" clId="{EDD3AFC1-5E1F-774D-82FF-6D4C3622249B}" dt="2023-08-07T09:22:22.850" v="941" actId="6264"/>
          <ac:spMkLst>
            <pc:docMk/>
            <pc:sldMk cId="3160599867" sldId="262"/>
            <ac:spMk id="249" creationId="{80D6C671-037F-C3C3-3180-A001605CEC3E}"/>
          </ac:spMkLst>
        </pc:spChg>
        <pc:spChg chg="add del mod ord">
          <ac:chgData name="A.MORIYAMA UREKA" userId="11b73b949d6476cb" providerId="LiveId" clId="{EDD3AFC1-5E1F-774D-82FF-6D4C3622249B}" dt="2023-08-07T08:57:24.654" v="767" actId="6264"/>
          <ac:spMkLst>
            <pc:docMk/>
            <pc:sldMk cId="3160599867" sldId="262"/>
            <ac:spMk id="249" creationId="{993396FF-73F3-1EF9-D3DF-096D6E5BE2CD}"/>
          </ac:spMkLst>
        </pc:spChg>
        <pc:spChg chg="add del mod ord">
          <ac:chgData name="A.MORIYAMA UREKA" userId="11b73b949d6476cb" providerId="LiveId" clId="{EDD3AFC1-5E1F-774D-82FF-6D4C3622249B}" dt="2023-08-07T08:57:24.654" v="767" actId="6264"/>
          <ac:spMkLst>
            <pc:docMk/>
            <pc:sldMk cId="3160599867" sldId="262"/>
            <ac:spMk id="250" creationId="{62390471-D809-FE11-1785-41471561D8EC}"/>
          </ac:spMkLst>
        </pc:spChg>
        <pc:spChg chg="add del mod ord">
          <ac:chgData name="A.MORIYAMA UREKA" userId="11b73b949d6476cb" providerId="LiveId" clId="{EDD3AFC1-5E1F-774D-82FF-6D4C3622249B}" dt="2023-08-07T09:22:22.850" v="941" actId="6264"/>
          <ac:spMkLst>
            <pc:docMk/>
            <pc:sldMk cId="3160599867" sldId="262"/>
            <ac:spMk id="250" creationId="{B1F2712A-3532-A72A-282C-3A6690EE89B4}"/>
          </ac:spMkLst>
        </pc:spChg>
        <pc:spChg chg="add del mod">
          <ac:chgData name="A.MORIYAMA UREKA" userId="11b73b949d6476cb" providerId="LiveId" clId="{EDD3AFC1-5E1F-774D-82FF-6D4C3622249B}" dt="2023-08-07T09:22:22.850" v="941" actId="6264"/>
          <ac:spMkLst>
            <pc:docMk/>
            <pc:sldMk cId="3160599867" sldId="262"/>
            <ac:spMk id="251" creationId="{8E30FD5D-3760-45FC-FFC8-A680A96BEFD0}"/>
          </ac:spMkLst>
        </pc:spChg>
        <pc:spChg chg="add del mod">
          <ac:chgData name="A.MORIYAMA UREKA" userId="11b73b949d6476cb" providerId="LiveId" clId="{EDD3AFC1-5E1F-774D-82FF-6D4C3622249B}" dt="2023-08-07T08:57:24.654" v="767" actId="6264"/>
          <ac:spMkLst>
            <pc:docMk/>
            <pc:sldMk cId="3160599867" sldId="262"/>
            <ac:spMk id="251" creationId="{EDE56794-5B23-7642-4441-4441308F44B2}"/>
          </ac:spMkLst>
        </pc:spChg>
        <pc:spChg chg="add del mod ord">
          <ac:chgData name="A.MORIYAMA UREKA" userId="11b73b949d6476cb" providerId="LiveId" clId="{EDD3AFC1-5E1F-774D-82FF-6D4C3622249B}" dt="2023-08-07T09:22:24.991" v="942" actId="6264"/>
          <ac:spMkLst>
            <pc:docMk/>
            <pc:sldMk cId="3160599867" sldId="262"/>
            <ac:spMk id="252" creationId="{25E3B4E5-C852-E542-59E6-18742B850C40}"/>
          </ac:spMkLst>
        </pc:spChg>
        <pc:spChg chg="add del mod ord">
          <ac:chgData name="A.MORIYAMA UREKA" userId="11b73b949d6476cb" providerId="LiveId" clId="{EDD3AFC1-5E1F-774D-82FF-6D4C3622249B}" dt="2023-08-07T08:57:25.105" v="768" actId="6264"/>
          <ac:spMkLst>
            <pc:docMk/>
            <pc:sldMk cId="3160599867" sldId="262"/>
            <ac:spMk id="252" creationId="{836633A0-BABE-2CBC-6355-6BA946DF50DB}"/>
          </ac:spMkLst>
        </pc:spChg>
        <pc:spChg chg="add del mod ord">
          <ac:chgData name="A.MORIYAMA UREKA" userId="11b73b949d6476cb" providerId="LiveId" clId="{EDD3AFC1-5E1F-774D-82FF-6D4C3622249B}" dt="2023-08-07T08:57:25.105" v="768" actId="6264"/>
          <ac:spMkLst>
            <pc:docMk/>
            <pc:sldMk cId="3160599867" sldId="262"/>
            <ac:spMk id="253" creationId="{8145100B-2D3D-7AAD-DD98-352351D8ED83}"/>
          </ac:spMkLst>
        </pc:spChg>
        <pc:spChg chg="add del mod ord">
          <ac:chgData name="A.MORIYAMA UREKA" userId="11b73b949d6476cb" providerId="LiveId" clId="{EDD3AFC1-5E1F-774D-82FF-6D4C3622249B}" dt="2023-08-07T09:22:24.991" v="942" actId="6264"/>
          <ac:spMkLst>
            <pc:docMk/>
            <pc:sldMk cId="3160599867" sldId="262"/>
            <ac:spMk id="253" creationId="{94F1D580-5E45-3082-6822-4EDEAD0394F3}"/>
          </ac:spMkLst>
        </pc:spChg>
        <pc:spChg chg="add del mod ord">
          <ac:chgData name="A.MORIYAMA UREKA" userId="11b73b949d6476cb" providerId="LiveId" clId="{EDD3AFC1-5E1F-774D-82FF-6D4C3622249B}" dt="2023-08-07T08:57:25.105" v="768" actId="6264"/>
          <ac:spMkLst>
            <pc:docMk/>
            <pc:sldMk cId="3160599867" sldId="262"/>
            <ac:spMk id="254" creationId="{1B16A611-10C7-5E22-A619-5729633E7048}"/>
          </ac:spMkLst>
        </pc:spChg>
        <pc:spChg chg="add del mod ord">
          <ac:chgData name="A.MORIYAMA UREKA" userId="11b73b949d6476cb" providerId="LiveId" clId="{EDD3AFC1-5E1F-774D-82FF-6D4C3622249B}" dt="2023-08-07T09:22:24.991" v="942" actId="6264"/>
          <ac:spMkLst>
            <pc:docMk/>
            <pc:sldMk cId="3160599867" sldId="262"/>
            <ac:spMk id="254" creationId="{63BDAB51-A15D-25D4-29FA-01A6B6C6C15E}"/>
          </ac:spMkLst>
        </pc:spChg>
        <pc:spChg chg="add del mod ord">
          <ac:chgData name="A.MORIYAMA UREKA" userId="11b73b949d6476cb" providerId="LiveId" clId="{EDD3AFC1-5E1F-774D-82FF-6D4C3622249B}" dt="2023-08-07T09:22:24.991" v="942" actId="6264"/>
          <ac:spMkLst>
            <pc:docMk/>
            <pc:sldMk cId="3160599867" sldId="262"/>
            <ac:spMk id="255" creationId="{31E7311D-8982-4075-49F8-853B61974BBF}"/>
          </ac:spMkLst>
        </pc:spChg>
        <pc:spChg chg="add del mod ord">
          <ac:chgData name="A.MORIYAMA UREKA" userId="11b73b949d6476cb" providerId="LiveId" clId="{EDD3AFC1-5E1F-774D-82FF-6D4C3622249B}" dt="2023-08-07T08:57:25.105" v="768" actId="6264"/>
          <ac:spMkLst>
            <pc:docMk/>
            <pc:sldMk cId="3160599867" sldId="262"/>
            <ac:spMk id="255" creationId="{DC50A952-D1AA-1F23-375D-DC5499B0EEB0}"/>
          </ac:spMkLst>
        </pc:spChg>
        <pc:spChg chg="add del mod ord">
          <ac:chgData name="A.MORIYAMA UREKA" userId="11b73b949d6476cb" providerId="LiveId" clId="{EDD3AFC1-5E1F-774D-82FF-6D4C3622249B}" dt="2023-08-07T08:57:25.105" v="768" actId="6264"/>
          <ac:spMkLst>
            <pc:docMk/>
            <pc:sldMk cId="3160599867" sldId="262"/>
            <ac:spMk id="256" creationId="{865D7F23-5F2C-38E6-E84C-FAE31B29E6F2}"/>
          </ac:spMkLst>
        </pc:spChg>
        <pc:spChg chg="add del mod ord">
          <ac:chgData name="A.MORIYAMA UREKA" userId="11b73b949d6476cb" providerId="LiveId" clId="{EDD3AFC1-5E1F-774D-82FF-6D4C3622249B}" dt="2023-08-07T09:22:24.991" v="942" actId="6264"/>
          <ac:spMkLst>
            <pc:docMk/>
            <pc:sldMk cId="3160599867" sldId="262"/>
            <ac:spMk id="256" creationId="{D86C3867-517D-D7D8-64D1-83F556657745}"/>
          </ac:spMkLst>
        </pc:spChg>
        <pc:spChg chg="add del mod ord">
          <ac:chgData name="A.MORIYAMA UREKA" userId="11b73b949d6476cb" providerId="LiveId" clId="{EDD3AFC1-5E1F-774D-82FF-6D4C3622249B}" dt="2023-08-07T09:22:24.991" v="942" actId="6264"/>
          <ac:spMkLst>
            <pc:docMk/>
            <pc:sldMk cId="3160599867" sldId="262"/>
            <ac:spMk id="257" creationId="{85C5DEB9-79F2-094B-B93D-D7C33ACB09BA}"/>
          </ac:spMkLst>
        </pc:spChg>
        <pc:spChg chg="add del mod ord">
          <ac:chgData name="A.MORIYAMA UREKA" userId="11b73b949d6476cb" providerId="LiveId" clId="{EDD3AFC1-5E1F-774D-82FF-6D4C3622249B}" dt="2023-08-07T08:57:25.105" v="768" actId="6264"/>
          <ac:spMkLst>
            <pc:docMk/>
            <pc:sldMk cId="3160599867" sldId="262"/>
            <ac:spMk id="257" creationId="{A9794C17-B081-8E15-5629-2B98683921A4}"/>
          </ac:spMkLst>
        </pc:spChg>
        <pc:spChg chg="add del mod ord">
          <ac:chgData name="A.MORIYAMA UREKA" userId="11b73b949d6476cb" providerId="LiveId" clId="{EDD3AFC1-5E1F-774D-82FF-6D4C3622249B}" dt="2023-08-07T09:22:24.991" v="942" actId="6264"/>
          <ac:spMkLst>
            <pc:docMk/>
            <pc:sldMk cId="3160599867" sldId="262"/>
            <ac:spMk id="258" creationId="{73E860EA-85D4-80BB-FE89-A9BBA14D6A50}"/>
          </ac:spMkLst>
        </pc:spChg>
        <pc:spChg chg="add del mod ord">
          <ac:chgData name="A.MORIYAMA UREKA" userId="11b73b949d6476cb" providerId="LiveId" clId="{EDD3AFC1-5E1F-774D-82FF-6D4C3622249B}" dt="2023-08-07T08:57:25.105" v="768" actId="6264"/>
          <ac:spMkLst>
            <pc:docMk/>
            <pc:sldMk cId="3160599867" sldId="262"/>
            <ac:spMk id="258" creationId="{BAA05AD2-2B55-8930-8FA2-69999F8FC680}"/>
          </ac:spMkLst>
        </pc:spChg>
        <pc:spChg chg="add del mod ord">
          <ac:chgData name="A.MORIYAMA UREKA" userId="11b73b949d6476cb" providerId="LiveId" clId="{EDD3AFC1-5E1F-774D-82FF-6D4C3622249B}" dt="2023-08-07T08:57:25.105" v="768" actId="6264"/>
          <ac:spMkLst>
            <pc:docMk/>
            <pc:sldMk cId="3160599867" sldId="262"/>
            <ac:spMk id="259" creationId="{481E9F51-20CA-85B4-F71B-F5FCAF760A91}"/>
          </ac:spMkLst>
        </pc:spChg>
        <pc:spChg chg="add del mod ord">
          <ac:chgData name="A.MORIYAMA UREKA" userId="11b73b949d6476cb" providerId="LiveId" clId="{EDD3AFC1-5E1F-774D-82FF-6D4C3622249B}" dt="2023-08-07T09:22:24.991" v="942" actId="6264"/>
          <ac:spMkLst>
            <pc:docMk/>
            <pc:sldMk cId="3160599867" sldId="262"/>
            <ac:spMk id="259" creationId="{C2A7F5DB-733F-825E-5ECB-38F9D06206AB}"/>
          </ac:spMkLst>
        </pc:spChg>
        <pc:spChg chg="add del mod ord">
          <ac:chgData name="A.MORIYAMA UREKA" userId="11b73b949d6476cb" providerId="LiveId" clId="{EDD3AFC1-5E1F-774D-82FF-6D4C3622249B}" dt="2023-08-07T09:22:24.991" v="942" actId="6264"/>
          <ac:spMkLst>
            <pc:docMk/>
            <pc:sldMk cId="3160599867" sldId="262"/>
            <ac:spMk id="260" creationId="{822E51A2-E6B1-720F-B11B-525F446A571E}"/>
          </ac:spMkLst>
        </pc:spChg>
        <pc:spChg chg="add del mod ord">
          <ac:chgData name="A.MORIYAMA UREKA" userId="11b73b949d6476cb" providerId="LiveId" clId="{EDD3AFC1-5E1F-774D-82FF-6D4C3622249B}" dt="2023-08-07T08:57:25.105" v="768" actId="6264"/>
          <ac:spMkLst>
            <pc:docMk/>
            <pc:sldMk cId="3160599867" sldId="262"/>
            <ac:spMk id="260" creationId="{C9C00534-1A48-C920-5AE4-08E39E6E9D92}"/>
          </ac:spMkLst>
        </pc:spChg>
        <pc:spChg chg="add del mod">
          <ac:chgData name="A.MORIYAMA UREKA" userId="11b73b949d6476cb" providerId="LiveId" clId="{EDD3AFC1-5E1F-774D-82FF-6D4C3622249B}" dt="2023-08-07T08:57:25.105" v="768" actId="6264"/>
          <ac:spMkLst>
            <pc:docMk/>
            <pc:sldMk cId="3160599867" sldId="262"/>
            <ac:spMk id="261" creationId="{813A9748-F9C6-92BB-151F-0B5A82BD401D}"/>
          </ac:spMkLst>
        </pc:spChg>
        <pc:spChg chg="add del mod">
          <ac:chgData name="A.MORIYAMA UREKA" userId="11b73b949d6476cb" providerId="LiveId" clId="{EDD3AFC1-5E1F-774D-82FF-6D4C3622249B}" dt="2023-08-07T09:22:24.991" v="942" actId="6264"/>
          <ac:spMkLst>
            <pc:docMk/>
            <pc:sldMk cId="3160599867" sldId="262"/>
            <ac:spMk id="261" creationId="{8F8F8E6B-724C-54E0-089B-75254DD3676A}"/>
          </ac:spMkLst>
        </pc:spChg>
        <pc:spChg chg="add del mod ord">
          <ac:chgData name="A.MORIYAMA UREKA" userId="11b73b949d6476cb" providerId="LiveId" clId="{EDD3AFC1-5E1F-774D-82FF-6D4C3622249B}" dt="2023-08-07T08:57:25.594" v="769" actId="6264"/>
          <ac:spMkLst>
            <pc:docMk/>
            <pc:sldMk cId="3160599867" sldId="262"/>
            <ac:spMk id="262" creationId="{24017514-2313-5C2E-9D77-A20B44305BC8}"/>
          </ac:spMkLst>
        </pc:spChg>
        <pc:spChg chg="add del mod ord">
          <ac:chgData name="A.MORIYAMA UREKA" userId="11b73b949d6476cb" providerId="LiveId" clId="{EDD3AFC1-5E1F-774D-82FF-6D4C3622249B}" dt="2023-08-07T09:22:25.653" v="943" actId="6264"/>
          <ac:spMkLst>
            <pc:docMk/>
            <pc:sldMk cId="3160599867" sldId="262"/>
            <ac:spMk id="262" creationId="{F7DCB0DC-AA3C-E738-CC3B-C68F97591C78}"/>
          </ac:spMkLst>
        </pc:spChg>
        <pc:spChg chg="add del mod ord">
          <ac:chgData name="A.MORIYAMA UREKA" userId="11b73b949d6476cb" providerId="LiveId" clId="{EDD3AFC1-5E1F-774D-82FF-6D4C3622249B}" dt="2023-08-07T08:57:25.594" v="769" actId="6264"/>
          <ac:spMkLst>
            <pc:docMk/>
            <pc:sldMk cId="3160599867" sldId="262"/>
            <ac:spMk id="263" creationId="{5BE6F278-178D-4A55-FBA7-DEB1BB80C156}"/>
          </ac:spMkLst>
        </pc:spChg>
        <pc:spChg chg="add del mod ord">
          <ac:chgData name="A.MORIYAMA UREKA" userId="11b73b949d6476cb" providerId="LiveId" clId="{EDD3AFC1-5E1F-774D-82FF-6D4C3622249B}" dt="2023-08-07T09:22:25.653" v="943" actId="6264"/>
          <ac:spMkLst>
            <pc:docMk/>
            <pc:sldMk cId="3160599867" sldId="262"/>
            <ac:spMk id="263" creationId="{7AC03B57-7E3A-DC1C-7FFA-E8DE77AA6960}"/>
          </ac:spMkLst>
        </pc:spChg>
        <pc:spChg chg="add del mod ord">
          <ac:chgData name="A.MORIYAMA UREKA" userId="11b73b949d6476cb" providerId="LiveId" clId="{EDD3AFC1-5E1F-774D-82FF-6D4C3622249B}" dt="2023-08-07T09:22:25.653" v="943" actId="6264"/>
          <ac:spMkLst>
            <pc:docMk/>
            <pc:sldMk cId="3160599867" sldId="262"/>
            <ac:spMk id="264" creationId="{253994DB-4729-0313-A24D-86A7080EF106}"/>
          </ac:spMkLst>
        </pc:spChg>
        <pc:spChg chg="add del mod ord">
          <ac:chgData name="A.MORIYAMA UREKA" userId="11b73b949d6476cb" providerId="LiveId" clId="{EDD3AFC1-5E1F-774D-82FF-6D4C3622249B}" dt="2023-08-07T08:57:25.594" v="769" actId="6264"/>
          <ac:spMkLst>
            <pc:docMk/>
            <pc:sldMk cId="3160599867" sldId="262"/>
            <ac:spMk id="264" creationId="{351B5E94-E845-008F-0D62-0D21FC79DE65}"/>
          </ac:spMkLst>
        </pc:spChg>
        <pc:spChg chg="add del mod ord">
          <ac:chgData name="A.MORIYAMA UREKA" userId="11b73b949d6476cb" providerId="LiveId" clId="{EDD3AFC1-5E1F-774D-82FF-6D4C3622249B}" dt="2023-08-07T08:57:25.594" v="769" actId="6264"/>
          <ac:spMkLst>
            <pc:docMk/>
            <pc:sldMk cId="3160599867" sldId="262"/>
            <ac:spMk id="265" creationId="{5F5291FC-4DA9-4B3A-9493-F11954058460}"/>
          </ac:spMkLst>
        </pc:spChg>
        <pc:spChg chg="add del mod ord">
          <ac:chgData name="A.MORIYAMA UREKA" userId="11b73b949d6476cb" providerId="LiveId" clId="{EDD3AFC1-5E1F-774D-82FF-6D4C3622249B}" dt="2023-08-07T09:22:25.653" v="943" actId="6264"/>
          <ac:spMkLst>
            <pc:docMk/>
            <pc:sldMk cId="3160599867" sldId="262"/>
            <ac:spMk id="265" creationId="{8B75708C-136E-8805-AC96-9DFD8157CDC2}"/>
          </ac:spMkLst>
        </pc:spChg>
        <pc:spChg chg="add del mod ord">
          <ac:chgData name="A.MORIYAMA UREKA" userId="11b73b949d6476cb" providerId="LiveId" clId="{EDD3AFC1-5E1F-774D-82FF-6D4C3622249B}" dt="2023-08-07T08:57:25.594" v="769" actId="6264"/>
          <ac:spMkLst>
            <pc:docMk/>
            <pc:sldMk cId="3160599867" sldId="262"/>
            <ac:spMk id="266" creationId="{C5F6CCB7-D3F5-8C41-6128-14FFB1898853}"/>
          </ac:spMkLst>
        </pc:spChg>
        <pc:spChg chg="add del mod ord">
          <ac:chgData name="A.MORIYAMA UREKA" userId="11b73b949d6476cb" providerId="LiveId" clId="{EDD3AFC1-5E1F-774D-82FF-6D4C3622249B}" dt="2023-08-07T09:22:25.653" v="943" actId="6264"/>
          <ac:spMkLst>
            <pc:docMk/>
            <pc:sldMk cId="3160599867" sldId="262"/>
            <ac:spMk id="266" creationId="{C9653AA4-E45A-EB20-BF62-778D6136A957}"/>
          </ac:spMkLst>
        </pc:spChg>
        <pc:spChg chg="add del mod ord">
          <ac:chgData name="A.MORIYAMA UREKA" userId="11b73b949d6476cb" providerId="LiveId" clId="{EDD3AFC1-5E1F-774D-82FF-6D4C3622249B}" dt="2023-08-07T09:22:25.653" v="943" actId="6264"/>
          <ac:spMkLst>
            <pc:docMk/>
            <pc:sldMk cId="3160599867" sldId="262"/>
            <ac:spMk id="267" creationId="{16318581-7278-189F-2C0F-D3085966FB92}"/>
          </ac:spMkLst>
        </pc:spChg>
        <pc:spChg chg="add del mod ord">
          <ac:chgData name="A.MORIYAMA UREKA" userId="11b73b949d6476cb" providerId="LiveId" clId="{EDD3AFC1-5E1F-774D-82FF-6D4C3622249B}" dt="2023-08-07T08:57:25.594" v="769" actId="6264"/>
          <ac:spMkLst>
            <pc:docMk/>
            <pc:sldMk cId="3160599867" sldId="262"/>
            <ac:spMk id="267" creationId="{32097B98-D1A0-5549-514D-D916D0F59BCE}"/>
          </ac:spMkLst>
        </pc:spChg>
        <pc:spChg chg="add del mod ord">
          <ac:chgData name="A.MORIYAMA UREKA" userId="11b73b949d6476cb" providerId="LiveId" clId="{EDD3AFC1-5E1F-774D-82FF-6D4C3622249B}" dt="2023-08-07T08:57:25.594" v="769" actId="6264"/>
          <ac:spMkLst>
            <pc:docMk/>
            <pc:sldMk cId="3160599867" sldId="262"/>
            <ac:spMk id="268" creationId="{B4395AC3-B83B-1078-08F2-F0D835391D0C}"/>
          </ac:spMkLst>
        </pc:spChg>
        <pc:spChg chg="add del mod ord">
          <ac:chgData name="A.MORIYAMA UREKA" userId="11b73b949d6476cb" providerId="LiveId" clId="{EDD3AFC1-5E1F-774D-82FF-6D4C3622249B}" dt="2023-08-07T09:22:25.653" v="943" actId="6264"/>
          <ac:spMkLst>
            <pc:docMk/>
            <pc:sldMk cId="3160599867" sldId="262"/>
            <ac:spMk id="268" creationId="{D2568DF8-F082-7AA0-6F9B-58AA71C88949}"/>
          </ac:spMkLst>
        </pc:spChg>
        <pc:spChg chg="add del mod ord">
          <ac:chgData name="A.MORIYAMA UREKA" userId="11b73b949d6476cb" providerId="LiveId" clId="{EDD3AFC1-5E1F-774D-82FF-6D4C3622249B}" dt="2023-08-07T09:22:25.653" v="943" actId="6264"/>
          <ac:spMkLst>
            <pc:docMk/>
            <pc:sldMk cId="3160599867" sldId="262"/>
            <ac:spMk id="269" creationId="{92A19A77-251C-3588-EBA2-741DF2ACE9E5}"/>
          </ac:spMkLst>
        </pc:spChg>
        <pc:spChg chg="add del mod ord">
          <ac:chgData name="A.MORIYAMA UREKA" userId="11b73b949d6476cb" providerId="LiveId" clId="{EDD3AFC1-5E1F-774D-82FF-6D4C3622249B}" dt="2023-08-07T08:57:25.594" v="769" actId="6264"/>
          <ac:spMkLst>
            <pc:docMk/>
            <pc:sldMk cId="3160599867" sldId="262"/>
            <ac:spMk id="269" creationId="{CC661428-A60A-4910-C970-BD4AA1CC90D1}"/>
          </ac:spMkLst>
        </pc:spChg>
        <pc:spChg chg="add del mod ord">
          <ac:chgData name="A.MORIYAMA UREKA" userId="11b73b949d6476cb" providerId="LiveId" clId="{EDD3AFC1-5E1F-774D-82FF-6D4C3622249B}" dt="2023-08-07T09:22:25.653" v="943" actId="6264"/>
          <ac:spMkLst>
            <pc:docMk/>
            <pc:sldMk cId="3160599867" sldId="262"/>
            <ac:spMk id="270" creationId="{8DCE0FD6-6069-75AF-701E-379BECF76899}"/>
          </ac:spMkLst>
        </pc:spChg>
        <pc:spChg chg="add del mod ord">
          <ac:chgData name="A.MORIYAMA UREKA" userId="11b73b949d6476cb" providerId="LiveId" clId="{EDD3AFC1-5E1F-774D-82FF-6D4C3622249B}" dt="2023-08-07T08:57:25.594" v="769" actId="6264"/>
          <ac:spMkLst>
            <pc:docMk/>
            <pc:sldMk cId="3160599867" sldId="262"/>
            <ac:spMk id="270" creationId="{FEECF6F4-1C4A-759D-1D48-357D68FE4C6F}"/>
          </ac:spMkLst>
        </pc:spChg>
        <pc:spChg chg="add del mod">
          <ac:chgData name="A.MORIYAMA UREKA" userId="11b73b949d6476cb" providerId="LiveId" clId="{EDD3AFC1-5E1F-774D-82FF-6D4C3622249B}" dt="2023-08-07T09:22:25.653" v="943" actId="6264"/>
          <ac:spMkLst>
            <pc:docMk/>
            <pc:sldMk cId="3160599867" sldId="262"/>
            <ac:spMk id="271" creationId="{014EF70D-DF67-5313-4B5E-B0872E3B55A4}"/>
          </ac:spMkLst>
        </pc:spChg>
        <pc:spChg chg="add del mod">
          <ac:chgData name="A.MORIYAMA UREKA" userId="11b73b949d6476cb" providerId="LiveId" clId="{EDD3AFC1-5E1F-774D-82FF-6D4C3622249B}" dt="2023-08-07T08:57:25.594" v="769" actId="6264"/>
          <ac:spMkLst>
            <pc:docMk/>
            <pc:sldMk cId="3160599867" sldId="262"/>
            <ac:spMk id="271" creationId="{665AFB62-CC0F-A1DB-D869-6491D6AD1D55}"/>
          </ac:spMkLst>
        </pc:spChg>
        <pc:spChg chg="add del mod ord">
          <ac:chgData name="A.MORIYAMA UREKA" userId="11b73b949d6476cb" providerId="LiveId" clId="{EDD3AFC1-5E1F-774D-82FF-6D4C3622249B}" dt="2023-08-07T09:22:26.237" v="944" actId="6264"/>
          <ac:spMkLst>
            <pc:docMk/>
            <pc:sldMk cId="3160599867" sldId="262"/>
            <ac:spMk id="272" creationId="{0FEE358D-5507-97E9-C835-580C2763B711}"/>
          </ac:spMkLst>
        </pc:spChg>
        <pc:spChg chg="add del mod ord">
          <ac:chgData name="A.MORIYAMA UREKA" userId="11b73b949d6476cb" providerId="LiveId" clId="{EDD3AFC1-5E1F-774D-82FF-6D4C3622249B}" dt="2023-08-07T08:57:26.009" v="770" actId="6264"/>
          <ac:spMkLst>
            <pc:docMk/>
            <pc:sldMk cId="3160599867" sldId="262"/>
            <ac:spMk id="272" creationId="{B777B9C2-8AAF-90A8-95CC-18D800E3CDC3}"/>
          </ac:spMkLst>
        </pc:spChg>
        <pc:spChg chg="add del mod ord">
          <ac:chgData name="A.MORIYAMA UREKA" userId="11b73b949d6476cb" providerId="LiveId" clId="{EDD3AFC1-5E1F-774D-82FF-6D4C3622249B}" dt="2023-08-07T09:22:26.237" v="944" actId="6264"/>
          <ac:spMkLst>
            <pc:docMk/>
            <pc:sldMk cId="3160599867" sldId="262"/>
            <ac:spMk id="273" creationId="{597D2952-EAC6-36A3-AB39-5E2B8704BB5F}"/>
          </ac:spMkLst>
        </pc:spChg>
        <pc:spChg chg="add del mod ord">
          <ac:chgData name="A.MORIYAMA UREKA" userId="11b73b949d6476cb" providerId="LiveId" clId="{EDD3AFC1-5E1F-774D-82FF-6D4C3622249B}" dt="2023-08-07T08:57:26.009" v="770" actId="6264"/>
          <ac:spMkLst>
            <pc:docMk/>
            <pc:sldMk cId="3160599867" sldId="262"/>
            <ac:spMk id="273" creationId="{B4621BDA-2117-E6C0-20AB-3D7826151C46}"/>
          </ac:spMkLst>
        </pc:spChg>
        <pc:spChg chg="add del mod ord">
          <ac:chgData name="A.MORIYAMA UREKA" userId="11b73b949d6476cb" providerId="LiveId" clId="{EDD3AFC1-5E1F-774D-82FF-6D4C3622249B}" dt="2023-08-07T09:22:26.237" v="944" actId="6264"/>
          <ac:spMkLst>
            <pc:docMk/>
            <pc:sldMk cId="3160599867" sldId="262"/>
            <ac:spMk id="274" creationId="{0CF81506-C6DB-C657-3498-6FD5A9F15F1E}"/>
          </ac:spMkLst>
        </pc:spChg>
        <pc:spChg chg="add del mod ord">
          <ac:chgData name="A.MORIYAMA UREKA" userId="11b73b949d6476cb" providerId="LiveId" clId="{EDD3AFC1-5E1F-774D-82FF-6D4C3622249B}" dt="2023-08-07T08:57:26.009" v="770" actId="6264"/>
          <ac:spMkLst>
            <pc:docMk/>
            <pc:sldMk cId="3160599867" sldId="262"/>
            <ac:spMk id="274" creationId="{E09A6FF8-CA8C-F3F7-649B-DF15D5894838}"/>
          </ac:spMkLst>
        </pc:spChg>
        <pc:spChg chg="add del mod ord">
          <ac:chgData name="A.MORIYAMA UREKA" userId="11b73b949d6476cb" providerId="LiveId" clId="{EDD3AFC1-5E1F-774D-82FF-6D4C3622249B}" dt="2023-08-07T08:57:26.009" v="770" actId="6264"/>
          <ac:spMkLst>
            <pc:docMk/>
            <pc:sldMk cId="3160599867" sldId="262"/>
            <ac:spMk id="275" creationId="{36DCEB07-2A2C-22BA-887B-F680E5C9D9F8}"/>
          </ac:spMkLst>
        </pc:spChg>
        <pc:spChg chg="add del mod ord">
          <ac:chgData name="A.MORIYAMA UREKA" userId="11b73b949d6476cb" providerId="LiveId" clId="{EDD3AFC1-5E1F-774D-82FF-6D4C3622249B}" dt="2023-08-07T09:22:26.237" v="944" actId="6264"/>
          <ac:spMkLst>
            <pc:docMk/>
            <pc:sldMk cId="3160599867" sldId="262"/>
            <ac:spMk id="275" creationId="{9709B599-98EB-96E3-6104-6FD7F3CCADF8}"/>
          </ac:spMkLst>
        </pc:spChg>
        <pc:spChg chg="add del mod ord">
          <ac:chgData name="A.MORIYAMA UREKA" userId="11b73b949d6476cb" providerId="LiveId" clId="{EDD3AFC1-5E1F-774D-82FF-6D4C3622249B}" dt="2023-08-07T09:22:26.237" v="944" actId="6264"/>
          <ac:spMkLst>
            <pc:docMk/>
            <pc:sldMk cId="3160599867" sldId="262"/>
            <ac:spMk id="276" creationId="{1193095A-5EAF-4270-113D-AC23E72B48A6}"/>
          </ac:spMkLst>
        </pc:spChg>
        <pc:spChg chg="add del mod ord">
          <ac:chgData name="A.MORIYAMA UREKA" userId="11b73b949d6476cb" providerId="LiveId" clId="{EDD3AFC1-5E1F-774D-82FF-6D4C3622249B}" dt="2023-08-07T08:57:26.009" v="770" actId="6264"/>
          <ac:spMkLst>
            <pc:docMk/>
            <pc:sldMk cId="3160599867" sldId="262"/>
            <ac:spMk id="276" creationId="{6416F1A1-9381-9786-226B-4959D3136C2B}"/>
          </ac:spMkLst>
        </pc:spChg>
        <pc:spChg chg="add del mod ord">
          <ac:chgData name="A.MORIYAMA UREKA" userId="11b73b949d6476cb" providerId="LiveId" clId="{EDD3AFC1-5E1F-774D-82FF-6D4C3622249B}" dt="2023-08-07T09:22:26.237" v="944" actId="6264"/>
          <ac:spMkLst>
            <pc:docMk/>
            <pc:sldMk cId="3160599867" sldId="262"/>
            <ac:spMk id="277" creationId="{761BFAC2-979B-9128-B973-0DE3372E01E7}"/>
          </ac:spMkLst>
        </pc:spChg>
        <pc:spChg chg="add del mod ord">
          <ac:chgData name="A.MORIYAMA UREKA" userId="11b73b949d6476cb" providerId="LiveId" clId="{EDD3AFC1-5E1F-774D-82FF-6D4C3622249B}" dt="2023-08-07T08:57:26.009" v="770" actId="6264"/>
          <ac:spMkLst>
            <pc:docMk/>
            <pc:sldMk cId="3160599867" sldId="262"/>
            <ac:spMk id="277" creationId="{7A6F77EE-041F-1975-34A2-E627CB0B0DFE}"/>
          </ac:spMkLst>
        </pc:spChg>
        <pc:spChg chg="add del mod ord">
          <ac:chgData name="A.MORIYAMA UREKA" userId="11b73b949d6476cb" providerId="LiveId" clId="{EDD3AFC1-5E1F-774D-82FF-6D4C3622249B}" dt="2023-08-07T09:22:26.237" v="944" actId="6264"/>
          <ac:spMkLst>
            <pc:docMk/>
            <pc:sldMk cId="3160599867" sldId="262"/>
            <ac:spMk id="278" creationId="{75D0C36C-F304-0A5F-87F1-F6123411BFAC}"/>
          </ac:spMkLst>
        </pc:spChg>
        <pc:spChg chg="add del mod ord">
          <ac:chgData name="A.MORIYAMA UREKA" userId="11b73b949d6476cb" providerId="LiveId" clId="{EDD3AFC1-5E1F-774D-82FF-6D4C3622249B}" dt="2023-08-07T08:57:26.009" v="770" actId="6264"/>
          <ac:spMkLst>
            <pc:docMk/>
            <pc:sldMk cId="3160599867" sldId="262"/>
            <ac:spMk id="278" creationId="{7E968DB3-0AFC-ED93-1CF3-0E366065B898}"/>
          </ac:spMkLst>
        </pc:spChg>
        <pc:spChg chg="add del mod ord">
          <ac:chgData name="A.MORIYAMA UREKA" userId="11b73b949d6476cb" providerId="LiveId" clId="{EDD3AFC1-5E1F-774D-82FF-6D4C3622249B}" dt="2023-08-07T09:22:26.237" v="944" actId="6264"/>
          <ac:spMkLst>
            <pc:docMk/>
            <pc:sldMk cId="3160599867" sldId="262"/>
            <ac:spMk id="279" creationId="{238588FB-CB21-D0E5-27FD-DDCE4FF8870E}"/>
          </ac:spMkLst>
        </pc:spChg>
        <pc:spChg chg="add del mod ord">
          <ac:chgData name="A.MORIYAMA UREKA" userId="11b73b949d6476cb" providerId="LiveId" clId="{EDD3AFC1-5E1F-774D-82FF-6D4C3622249B}" dt="2023-08-07T08:57:26.009" v="770" actId="6264"/>
          <ac:spMkLst>
            <pc:docMk/>
            <pc:sldMk cId="3160599867" sldId="262"/>
            <ac:spMk id="279" creationId="{248E560D-1CAB-06C3-8F4A-E7993E38BC6E}"/>
          </ac:spMkLst>
        </pc:spChg>
        <pc:spChg chg="add del mod ord">
          <ac:chgData name="A.MORIYAMA UREKA" userId="11b73b949d6476cb" providerId="LiveId" clId="{EDD3AFC1-5E1F-774D-82FF-6D4C3622249B}" dt="2023-08-07T09:22:26.237" v="944" actId="6264"/>
          <ac:spMkLst>
            <pc:docMk/>
            <pc:sldMk cId="3160599867" sldId="262"/>
            <ac:spMk id="280" creationId="{288AEAA4-1315-517B-1339-6A8B8D6C9BD8}"/>
          </ac:spMkLst>
        </pc:spChg>
        <pc:spChg chg="add del mod ord">
          <ac:chgData name="A.MORIYAMA UREKA" userId="11b73b949d6476cb" providerId="LiveId" clId="{EDD3AFC1-5E1F-774D-82FF-6D4C3622249B}" dt="2023-08-07T08:57:26.009" v="770" actId="6264"/>
          <ac:spMkLst>
            <pc:docMk/>
            <pc:sldMk cId="3160599867" sldId="262"/>
            <ac:spMk id="280" creationId="{3A572CC1-5A0C-D06D-F3F0-BB63D3084A8B}"/>
          </ac:spMkLst>
        </pc:spChg>
        <pc:spChg chg="add del mod">
          <ac:chgData name="A.MORIYAMA UREKA" userId="11b73b949d6476cb" providerId="LiveId" clId="{EDD3AFC1-5E1F-774D-82FF-6D4C3622249B}" dt="2023-08-07T08:57:26.009" v="770" actId="6264"/>
          <ac:spMkLst>
            <pc:docMk/>
            <pc:sldMk cId="3160599867" sldId="262"/>
            <ac:spMk id="281" creationId="{83E26194-499C-2082-C536-18DF2A31A418}"/>
          </ac:spMkLst>
        </pc:spChg>
        <pc:spChg chg="add del mod">
          <ac:chgData name="A.MORIYAMA UREKA" userId="11b73b949d6476cb" providerId="LiveId" clId="{EDD3AFC1-5E1F-774D-82FF-6D4C3622249B}" dt="2023-08-07T09:22:26.237" v="944" actId="6264"/>
          <ac:spMkLst>
            <pc:docMk/>
            <pc:sldMk cId="3160599867" sldId="262"/>
            <ac:spMk id="281" creationId="{DFB7972B-29A2-955F-C8F8-7CC4D3FF8BEF}"/>
          </ac:spMkLst>
        </pc:spChg>
        <pc:spChg chg="add del mod ord">
          <ac:chgData name="A.MORIYAMA UREKA" userId="11b73b949d6476cb" providerId="LiveId" clId="{EDD3AFC1-5E1F-774D-82FF-6D4C3622249B}" dt="2023-08-07T08:57:26.430" v="771" actId="6264"/>
          <ac:spMkLst>
            <pc:docMk/>
            <pc:sldMk cId="3160599867" sldId="262"/>
            <ac:spMk id="282" creationId="{10FCC450-3DD4-9FAA-3D64-7F4323EB3957}"/>
          </ac:spMkLst>
        </pc:spChg>
        <pc:spChg chg="add del mod ord">
          <ac:chgData name="A.MORIYAMA UREKA" userId="11b73b949d6476cb" providerId="LiveId" clId="{EDD3AFC1-5E1F-774D-82FF-6D4C3622249B}" dt="2023-08-07T09:22:26.899" v="945" actId="6264"/>
          <ac:spMkLst>
            <pc:docMk/>
            <pc:sldMk cId="3160599867" sldId="262"/>
            <ac:spMk id="282" creationId="{3B186FA2-C976-30E6-E8EA-085470879BB3}"/>
          </ac:spMkLst>
        </pc:spChg>
        <pc:spChg chg="add del mod ord">
          <ac:chgData name="A.MORIYAMA UREKA" userId="11b73b949d6476cb" providerId="LiveId" clId="{EDD3AFC1-5E1F-774D-82FF-6D4C3622249B}" dt="2023-08-07T08:57:26.430" v="771" actId="6264"/>
          <ac:spMkLst>
            <pc:docMk/>
            <pc:sldMk cId="3160599867" sldId="262"/>
            <ac:spMk id="283" creationId="{97B05634-3B6F-B0C5-9934-585ED1ADC687}"/>
          </ac:spMkLst>
        </pc:spChg>
        <pc:spChg chg="add del mod ord">
          <ac:chgData name="A.MORIYAMA UREKA" userId="11b73b949d6476cb" providerId="LiveId" clId="{EDD3AFC1-5E1F-774D-82FF-6D4C3622249B}" dt="2023-08-07T09:22:26.899" v="945" actId="6264"/>
          <ac:spMkLst>
            <pc:docMk/>
            <pc:sldMk cId="3160599867" sldId="262"/>
            <ac:spMk id="283" creationId="{C9B88881-6FD7-6FEA-340F-923118557602}"/>
          </ac:spMkLst>
        </pc:spChg>
        <pc:spChg chg="add del mod ord">
          <ac:chgData name="A.MORIYAMA UREKA" userId="11b73b949d6476cb" providerId="LiveId" clId="{EDD3AFC1-5E1F-774D-82FF-6D4C3622249B}" dt="2023-08-07T09:22:26.899" v="945" actId="6264"/>
          <ac:spMkLst>
            <pc:docMk/>
            <pc:sldMk cId="3160599867" sldId="262"/>
            <ac:spMk id="284" creationId="{ADD0E23F-804D-6EC8-3E14-11E7F4F4CD12}"/>
          </ac:spMkLst>
        </pc:spChg>
        <pc:spChg chg="add del mod ord">
          <ac:chgData name="A.MORIYAMA UREKA" userId="11b73b949d6476cb" providerId="LiveId" clId="{EDD3AFC1-5E1F-774D-82FF-6D4C3622249B}" dt="2023-08-07T08:57:26.430" v="771" actId="6264"/>
          <ac:spMkLst>
            <pc:docMk/>
            <pc:sldMk cId="3160599867" sldId="262"/>
            <ac:spMk id="284" creationId="{C595037C-CD0D-5A7F-D337-319810204847}"/>
          </ac:spMkLst>
        </pc:spChg>
        <pc:spChg chg="add del mod ord">
          <ac:chgData name="A.MORIYAMA UREKA" userId="11b73b949d6476cb" providerId="LiveId" clId="{EDD3AFC1-5E1F-774D-82FF-6D4C3622249B}" dt="2023-08-07T08:57:26.430" v="771" actId="6264"/>
          <ac:spMkLst>
            <pc:docMk/>
            <pc:sldMk cId="3160599867" sldId="262"/>
            <ac:spMk id="285" creationId="{4B028C47-41AB-8BE7-0536-69BDD567F098}"/>
          </ac:spMkLst>
        </pc:spChg>
        <pc:spChg chg="add del mod ord">
          <ac:chgData name="A.MORIYAMA UREKA" userId="11b73b949d6476cb" providerId="LiveId" clId="{EDD3AFC1-5E1F-774D-82FF-6D4C3622249B}" dt="2023-08-07T09:22:26.899" v="945" actId="6264"/>
          <ac:spMkLst>
            <pc:docMk/>
            <pc:sldMk cId="3160599867" sldId="262"/>
            <ac:spMk id="285" creationId="{52D7506C-9160-0547-2A08-02E7412E11EE}"/>
          </ac:spMkLst>
        </pc:spChg>
        <pc:spChg chg="add del mod ord">
          <ac:chgData name="A.MORIYAMA UREKA" userId="11b73b949d6476cb" providerId="LiveId" clId="{EDD3AFC1-5E1F-774D-82FF-6D4C3622249B}" dt="2023-08-07T09:22:26.899" v="945" actId="6264"/>
          <ac:spMkLst>
            <pc:docMk/>
            <pc:sldMk cId="3160599867" sldId="262"/>
            <ac:spMk id="286" creationId="{02DDDE3C-DA89-1DCE-8144-31CDEEE2D729}"/>
          </ac:spMkLst>
        </pc:spChg>
        <pc:spChg chg="add del mod ord">
          <ac:chgData name="A.MORIYAMA UREKA" userId="11b73b949d6476cb" providerId="LiveId" clId="{EDD3AFC1-5E1F-774D-82FF-6D4C3622249B}" dt="2023-08-07T08:57:26.430" v="771" actId="6264"/>
          <ac:spMkLst>
            <pc:docMk/>
            <pc:sldMk cId="3160599867" sldId="262"/>
            <ac:spMk id="286" creationId="{E5F68780-F2A3-1A37-8007-A1FD66BA9B6B}"/>
          </ac:spMkLst>
        </pc:spChg>
        <pc:spChg chg="add del mod ord">
          <ac:chgData name="A.MORIYAMA UREKA" userId="11b73b949d6476cb" providerId="LiveId" clId="{EDD3AFC1-5E1F-774D-82FF-6D4C3622249B}" dt="2023-08-07T09:22:26.899" v="945" actId="6264"/>
          <ac:spMkLst>
            <pc:docMk/>
            <pc:sldMk cId="3160599867" sldId="262"/>
            <ac:spMk id="287" creationId="{85BB00D9-2145-7A85-27CC-1768D32F750A}"/>
          </ac:spMkLst>
        </pc:spChg>
        <pc:spChg chg="add del mod ord">
          <ac:chgData name="A.MORIYAMA UREKA" userId="11b73b949d6476cb" providerId="LiveId" clId="{EDD3AFC1-5E1F-774D-82FF-6D4C3622249B}" dt="2023-08-07T08:57:26.430" v="771" actId="6264"/>
          <ac:spMkLst>
            <pc:docMk/>
            <pc:sldMk cId="3160599867" sldId="262"/>
            <ac:spMk id="287" creationId="{E5A2BC22-7BB7-EC6A-07C8-4DD0209D5E81}"/>
          </ac:spMkLst>
        </pc:spChg>
        <pc:spChg chg="add del mod ord">
          <ac:chgData name="A.MORIYAMA UREKA" userId="11b73b949d6476cb" providerId="LiveId" clId="{EDD3AFC1-5E1F-774D-82FF-6D4C3622249B}" dt="2023-08-07T09:22:26.899" v="945" actId="6264"/>
          <ac:spMkLst>
            <pc:docMk/>
            <pc:sldMk cId="3160599867" sldId="262"/>
            <ac:spMk id="288" creationId="{A9B94ADE-3052-005B-59F8-B771BBC42012}"/>
          </ac:spMkLst>
        </pc:spChg>
        <pc:spChg chg="add del mod ord">
          <ac:chgData name="A.MORIYAMA UREKA" userId="11b73b949d6476cb" providerId="LiveId" clId="{EDD3AFC1-5E1F-774D-82FF-6D4C3622249B}" dt="2023-08-07T08:57:26.430" v="771" actId="6264"/>
          <ac:spMkLst>
            <pc:docMk/>
            <pc:sldMk cId="3160599867" sldId="262"/>
            <ac:spMk id="288" creationId="{F1057F69-B701-A56C-4321-3B8423A9C3A0}"/>
          </ac:spMkLst>
        </pc:spChg>
        <pc:spChg chg="add del mod ord">
          <ac:chgData name="A.MORIYAMA UREKA" userId="11b73b949d6476cb" providerId="LiveId" clId="{EDD3AFC1-5E1F-774D-82FF-6D4C3622249B}" dt="2023-08-07T08:57:26.430" v="771" actId="6264"/>
          <ac:spMkLst>
            <pc:docMk/>
            <pc:sldMk cId="3160599867" sldId="262"/>
            <ac:spMk id="289" creationId="{6468C68A-00F6-5383-64FB-C0D5C314104F}"/>
          </ac:spMkLst>
        </pc:spChg>
        <pc:spChg chg="add del mod ord">
          <ac:chgData name="A.MORIYAMA UREKA" userId="11b73b949d6476cb" providerId="LiveId" clId="{EDD3AFC1-5E1F-774D-82FF-6D4C3622249B}" dt="2023-08-07T09:22:26.899" v="945" actId="6264"/>
          <ac:spMkLst>
            <pc:docMk/>
            <pc:sldMk cId="3160599867" sldId="262"/>
            <ac:spMk id="289" creationId="{8614C6F2-523D-9BDD-7B1C-0691D8354411}"/>
          </ac:spMkLst>
        </pc:spChg>
        <pc:spChg chg="add del mod ord">
          <ac:chgData name="A.MORIYAMA UREKA" userId="11b73b949d6476cb" providerId="LiveId" clId="{EDD3AFC1-5E1F-774D-82FF-6D4C3622249B}" dt="2023-08-07T09:22:26.899" v="945" actId="6264"/>
          <ac:spMkLst>
            <pc:docMk/>
            <pc:sldMk cId="3160599867" sldId="262"/>
            <ac:spMk id="290" creationId="{A6C3BD85-283F-1214-4878-8B6AE50C1D8D}"/>
          </ac:spMkLst>
        </pc:spChg>
        <pc:spChg chg="add del mod ord">
          <ac:chgData name="A.MORIYAMA UREKA" userId="11b73b949d6476cb" providerId="LiveId" clId="{EDD3AFC1-5E1F-774D-82FF-6D4C3622249B}" dt="2023-08-07T08:57:26.430" v="771" actId="6264"/>
          <ac:spMkLst>
            <pc:docMk/>
            <pc:sldMk cId="3160599867" sldId="262"/>
            <ac:spMk id="290" creationId="{FE7995B6-1A23-B6DB-0478-3C720282D38F}"/>
          </ac:spMkLst>
        </pc:spChg>
        <pc:spChg chg="add del mod">
          <ac:chgData name="A.MORIYAMA UREKA" userId="11b73b949d6476cb" providerId="LiveId" clId="{EDD3AFC1-5E1F-774D-82FF-6D4C3622249B}" dt="2023-08-07T08:57:26.430" v="771" actId="6264"/>
          <ac:spMkLst>
            <pc:docMk/>
            <pc:sldMk cId="3160599867" sldId="262"/>
            <ac:spMk id="291" creationId="{1B6B8C32-9F55-D9F9-A167-E09B4AF42E0A}"/>
          </ac:spMkLst>
        </pc:spChg>
        <pc:spChg chg="add del mod">
          <ac:chgData name="A.MORIYAMA UREKA" userId="11b73b949d6476cb" providerId="LiveId" clId="{EDD3AFC1-5E1F-774D-82FF-6D4C3622249B}" dt="2023-08-07T09:22:26.899" v="945" actId="6264"/>
          <ac:spMkLst>
            <pc:docMk/>
            <pc:sldMk cId="3160599867" sldId="262"/>
            <ac:spMk id="291" creationId="{6736CD09-38AD-B86C-CBFC-64FF6CB61D2E}"/>
          </ac:spMkLst>
        </pc:spChg>
        <pc:spChg chg="add del mod ord">
          <ac:chgData name="A.MORIYAMA UREKA" userId="11b73b949d6476cb" providerId="LiveId" clId="{EDD3AFC1-5E1F-774D-82FF-6D4C3622249B}" dt="2023-08-07T09:22:27.418" v="946" actId="6264"/>
          <ac:spMkLst>
            <pc:docMk/>
            <pc:sldMk cId="3160599867" sldId="262"/>
            <ac:spMk id="292" creationId="{503B07BE-F6CA-4CD4-4638-C9C3E11260FA}"/>
          </ac:spMkLst>
        </pc:spChg>
        <pc:spChg chg="add del mod ord">
          <ac:chgData name="A.MORIYAMA UREKA" userId="11b73b949d6476cb" providerId="LiveId" clId="{EDD3AFC1-5E1F-774D-82FF-6D4C3622249B}" dt="2023-08-07T08:57:26.810" v="772" actId="6264"/>
          <ac:spMkLst>
            <pc:docMk/>
            <pc:sldMk cId="3160599867" sldId="262"/>
            <ac:spMk id="292" creationId="{78B79F8F-E004-DDD0-A1F3-2EDCECE7C8E7}"/>
          </ac:spMkLst>
        </pc:spChg>
        <pc:spChg chg="add del mod ord">
          <ac:chgData name="A.MORIYAMA UREKA" userId="11b73b949d6476cb" providerId="LiveId" clId="{EDD3AFC1-5E1F-774D-82FF-6D4C3622249B}" dt="2023-08-07T08:57:26.810" v="772" actId="6264"/>
          <ac:spMkLst>
            <pc:docMk/>
            <pc:sldMk cId="3160599867" sldId="262"/>
            <ac:spMk id="293" creationId="{101FC8C7-585E-1E45-45F9-6409AC05F702}"/>
          </ac:spMkLst>
        </pc:spChg>
        <pc:spChg chg="add del mod ord">
          <ac:chgData name="A.MORIYAMA UREKA" userId="11b73b949d6476cb" providerId="LiveId" clId="{EDD3AFC1-5E1F-774D-82FF-6D4C3622249B}" dt="2023-08-07T09:22:27.418" v="946" actId="6264"/>
          <ac:spMkLst>
            <pc:docMk/>
            <pc:sldMk cId="3160599867" sldId="262"/>
            <ac:spMk id="293" creationId="{3D46D287-5273-0F8F-9A02-51311D54F484}"/>
          </ac:spMkLst>
        </pc:spChg>
        <pc:spChg chg="add del mod ord">
          <ac:chgData name="A.MORIYAMA UREKA" userId="11b73b949d6476cb" providerId="LiveId" clId="{EDD3AFC1-5E1F-774D-82FF-6D4C3622249B}" dt="2023-08-07T09:22:27.418" v="946" actId="6264"/>
          <ac:spMkLst>
            <pc:docMk/>
            <pc:sldMk cId="3160599867" sldId="262"/>
            <ac:spMk id="294" creationId="{08D7B56C-5140-468F-D348-E865AD814DCB}"/>
          </ac:spMkLst>
        </pc:spChg>
        <pc:spChg chg="add del mod ord">
          <ac:chgData name="A.MORIYAMA UREKA" userId="11b73b949d6476cb" providerId="LiveId" clId="{EDD3AFC1-5E1F-774D-82FF-6D4C3622249B}" dt="2023-08-07T08:57:26.810" v="772" actId="6264"/>
          <ac:spMkLst>
            <pc:docMk/>
            <pc:sldMk cId="3160599867" sldId="262"/>
            <ac:spMk id="294" creationId="{F99560E3-5E60-49F0-5DC1-168635E09C2F}"/>
          </ac:spMkLst>
        </pc:spChg>
        <pc:spChg chg="add del mod ord">
          <ac:chgData name="A.MORIYAMA UREKA" userId="11b73b949d6476cb" providerId="LiveId" clId="{EDD3AFC1-5E1F-774D-82FF-6D4C3622249B}" dt="2023-08-07T09:22:27.418" v="946" actId="6264"/>
          <ac:spMkLst>
            <pc:docMk/>
            <pc:sldMk cId="3160599867" sldId="262"/>
            <ac:spMk id="295" creationId="{22DEF4D9-BD2B-6CC8-CA9A-B20B9E2086C3}"/>
          </ac:spMkLst>
        </pc:spChg>
        <pc:spChg chg="add del mod ord">
          <ac:chgData name="A.MORIYAMA UREKA" userId="11b73b949d6476cb" providerId="LiveId" clId="{EDD3AFC1-5E1F-774D-82FF-6D4C3622249B}" dt="2023-08-07T08:57:26.810" v="772" actId="6264"/>
          <ac:spMkLst>
            <pc:docMk/>
            <pc:sldMk cId="3160599867" sldId="262"/>
            <ac:spMk id="295" creationId="{4D823423-0BFA-3A64-9988-3EE91C9180FC}"/>
          </ac:spMkLst>
        </pc:spChg>
        <pc:spChg chg="add del mod ord">
          <ac:chgData name="A.MORIYAMA UREKA" userId="11b73b949d6476cb" providerId="LiveId" clId="{EDD3AFC1-5E1F-774D-82FF-6D4C3622249B}" dt="2023-08-07T09:22:27.418" v="946" actId="6264"/>
          <ac:spMkLst>
            <pc:docMk/>
            <pc:sldMk cId="3160599867" sldId="262"/>
            <ac:spMk id="296" creationId="{37EEBF7B-3F7E-D789-7B8D-7FF0A1792BB9}"/>
          </ac:spMkLst>
        </pc:spChg>
        <pc:spChg chg="add del mod ord">
          <ac:chgData name="A.MORIYAMA UREKA" userId="11b73b949d6476cb" providerId="LiveId" clId="{EDD3AFC1-5E1F-774D-82FF-6D4C3622249B}" dt="2023-08-07T08:57:26.810" v="772" actId="6264"/>
          <ac:spMkLst>
            <pc:docMk/>
            <pc:sldMk cId="3160599867" sldId="262"/>
            <ac:spMk id="296" creationId="{CB02D3B2-E648-249D-4F42-ED0CD1EA1498}"/>
          </ac:spMkLst>
        </pc:spChg>
        <pc:spChg chg="add del mod ord">
          <ac:chgData name="A.MORIYAMA UREKA" userId="11b73b949d6476cb" providerId="LiveId" clId="{EDD3AFC1-5E1F-774D-82FF-6D4C3622249B}" dt="2023-08-07T09:22:27.418" v="946" actId="6264"/>
          <ac:spMkLst>
            <pc:docMk/>
            <pc:sldMk cId="3160599867" sldId="262"/>
            <ac:spMk id="297" creationId="{429BE46B-1B92-91F5-0BB5-7633DF0E2D83}"/>
          </ac:spMkLst>
        </pc:spChg>
        <pc:spChg chg="add del mod ord">
          <ac:chgData name="A.MORIYAMA UREKA" userId="11b73b949d6476cb" providerId="LiveId" clId="{EDD3AFC1-5E1F-774D-82FF-6D4C3622249B}" dt="2023-08-07T08:57:26.810" v="772" actId="6264"/>
          <ac:spMkLst>
            <pc:docMk/>
            <pc:sldMk cId="3160599867" sldId="262"/>
            <ac:spMk id="297" creationId="{4C6C299F-6F06-110A-CF99-AAD7F7B9FA03}"/>
          </ac:spMkLst>
        </pc:spChg>
        <pc:spChg chg="add del mod ord">
          <ac:chgData name="A.MORIYAMA UREKA" userId="11b73b949d6476cb" providerId="LiveId" clId="{EDD3AFC1-5E1F-774D-82FF-6D4C3622249B}" dt="2023-08-07T09:22:27.418" v="946" actId="6264"/>
          <ac:spMkLst>
            <pc:docMk/>
            <pc:sldMk cId="3160599867" sldId="262"/>
            <ac:spMk id="298" creationId="{384100AF-7E47-5753-6480-04884D61EFC3}"/>
          </ac:spMkLst>
        </pc:spChg>
        <pc:spChg chg="add del mod ord">
          <ac:chgData name="A.MORIYAMA UREKA" userId="11b73b949d6476cb" providerId="LiveId" clId="{EDD3AFC1-5E1F-774D-82FF-6D4C3622249B}" dt="2023-08-07T08:57:26.810" v="772" actId="6264"/>
          <ac:spMkLst>
            <pc:docMk/>
            <pc:sldMk cId="3160599867" sldId="262"/>
            <ac:spMk id="298" creationId="{B2BDD45A-46F7-E900-41FB-2337511E7F07}"/>
          </ac:spMkLst>
        </pc:spChg>
        <pc:spChg chg="add del mod ord">
          <ac:chgData name="A.MORIYAMA UREKA" userId="11b73b949d6476cb" providerId="LiveId" clId="{EDD3AFC1-5E1F-774D-82FF-6D4C3622249B}" dt="2023-08-07T08:57:26.810" v="772" actId="6264"/>
          <ac:spMkLst>
            <pc:docMk/>
            <pc:sldMk cId="3160599867" sldId="262"/>
            <ac:spMk id="299" creationId="{A24D8B7B-5498-709F-6FED-0B531681C393}"/>
          </ac:spMkLst>
        </pc:spChg>
        <pc:spChg chg="add del mod ord">
          <ac:chgData name="A.MORIYAMA UREKA" userId="11b73b949d6476cb" providerId="LiveId" clId="{EDD3AFC1-5E1F-774D-82FF-6D4C3622249B}" dt="2023-08-07T09:22:27.418" v="946" actId="6264"/>
          <ac:spMkLst>
            <pc:docMk/>
            <pc:sldMk cId="3160599867" sldId="262"/>
            <ac:spMk id="299" creationId="{B09B3981-65DC-F8FA-7B34-03DA1F517BAD}"/>
          </ac:spMkLst>
        </pc:spChg>
        <pc:spChg chg="add del mod ord">
          <ac:chgData name="A.MORIYAMA UREKA" userId="11b73b949d6476cb" providerId="LiveId" clId="{EDD3AFC1-5E1F-774D-82FF-6D4C3622249B}" dt="2023-08-07T08:57:26.810" v="772" actId="6264"/>
          <ac:spMkLst>
            <pc:docMk/>
            <pc:sldMk cId="3160599867" sldId="262"/>
            <ac:spMk id="300" creationId="{062DD8BE-B159-B4F1-B31F-0AC505CA401C}"/>
          </ac:spMkLst>
        </pc:spChg>
        <pc:spChg chg="add del mod ord">
          <ac:chgData name="A.MORIYAMA UREKA" userId="11b73b949d6476cb" providerId="LiveId" clId="{EDD3AFC1-5E1F-774D-82FF-6D4C3622249B}" dt="2023-08-07T09:22:27.418" v="946" actId="6264"/>
          <ac:spMkLst>
            <pc:docMk/>
            <pc:sldMk cId="3160599867" sldId="262"/>
            <ac:spMk id="300" creationId="{09A87F47-CA3A-9263-D12A-7C8F391EFABE}"/>
          </ac:spMkLst>
        </pc:spChg>
        <pc:spChg chg="add del mod">
          <ac:chgData name="A.MORIYAMA UREKA" userId="11b73b949d6476cb" providerId="LiveId" clId="{EDD3AFC1-5E1F-774D-82FF-6D4C3622249B}" dt="2023-08-07T09:22:27.418" v="946" actId="6264"/>
          <ac:spMkLst>
            <pc:docMk/>
            <pc:sldMk cId="3160599867" sldId="262"/>
            <ac:spMk id="301" creationId="{11095805-0CE4-6887-E58E-F21BAA8F1CF1}"/>
          </ac:spMkLst>
        </pc:spChg>
        <pc:spChg chg="add del mod">
          <ac:chgData name="A.MORIYAMA UREKA" userId="11b73b949d6476cb" providerId="LiveId" clId="{EDD3AFC1-5E1F-774D-82FF-6D4C3622249B}" dt="2023-08-07T08:57:26.810" v="772" actId="6264"/>
          <ac:spMkLst>
            <pc:docMk/>
            <pc:sldMk cId="3160599867" sldId="262"/>
            <ac:spMk id="301" creationId="{CF6C1FB7-ECB0-DD14-043D-96A1F5E64B27}"/>
          </ac:spMkLst>
        </pc:spChg>
        <pc:spChg chg="add del mod ord">
          <ac:chgData name="A.MORIYAMA UREKA" userId="11b73b949d6476cb" providerId="LiveId" clId="{EDD3AFC1-5E1F-774D-82FF-6D4C3622249B}" dt="2023-08-07T08:57:27.275" v="773" actId="6264"/>
          <ac:spMkLst>
            <pc:docMk/>
            <pc:sldMk cId="3160599867" sldId="262"/>
            <ac:spMk id="302" creationId="{164C9F90-E8D1-50B6-090E-099666F1B6E4}"/>
          </ac:spMkLst>
        </pc:spChg>
        <pc:spChg chg="add del mod ord">
          <ac:chgData name="A.MORIYAMA UREKA" userId="11b73b949d6476cb" providerId="LiveId" clId="{EDD3AFC1-5E1F-774D-82FF-6D4C3622249B}" dt="2023-08-07T09:22:28.042" v="947" actId="6264"/>
          <ac:spMkLst>
            <pc:docMk/>
            <pc:sldMk cId="3160599867" sldId="262"/>
            <ac:spMk id="302" creationId="{30C1670D-8620-D23D-896B-4D25D4735592}"/>
          </ac:spMkLst>
        </pc:spChg>
        <pc:spChg chg="add del mod ord">
          <ac:chgData name="A.MORIYAMA UREKA" userId="11b73b949d6476cb" providerId="LiveId" clId="{EDD3AFC1-5E1F-774D-82FF-6D4C3622249B}" dt="2023-08-07T08:57:27.275" v="773" actId="6264"/>
          <ac:spMkLst>
            <pc:docMk/>
            <pc:sldMk cId="3160599867" sldId="262"/>
            <ac:spMk id="303" creationId="{03B6E38D-97E2-1487-C9C5-1593C9F669C9}"/>
          </ac:spMkLst>
        </pc:spChg>
        <pc:spChg chg="add del mod ord">
          <ac:chgData name="A.MORIYAMA UREKA" userId="11b73b949d6476cb" providerId="LiveId" clId="{EDD3AFC1-5E1F-774D-82FF-6D4C3622249B}" dt="2023-08-07T09:22:28.042" v="947" actId="6264"/>
          <ac:spMkLst>
            <pc:docMk/>
            <pc:sldMk cId="3160599867" sldId="262"/>
            <ac:spMk id="303" creationId="{943676A0-8B1D-3C69-0869-007D649D9E3E}"/>
          </ac:spMkLst>
        </pc:spChg>
        <pc:spChg chg="add del mod ord">
          <ac:chgData name="A.MORIYAMA UREKA" userId="11b73b949d6476cb" providerId="LiveId" clId="{EDD3AFC1-5E1F-774D-82FF-6D4C3622249B}" dt="2023-08-07T09:22:28.042" v="947" actId="6264"/>
          <ac:spMkLst>
            <pc:docMk/>
            <pc:sldMk cId="3160599867" sldId="262"/>
            <ac:spMk id="304" creationId="{0BA6313C-B341-C8D3-7524-F1DFB3192987}"/>
          </ac:spMkLst>
        </pc:spChg>
        <pc:spChg chg="add del mod ord">
          <ac:chgData name="A.MORIYAMA UREKA" userId="11b73b949d6476cb" providerId="LiveId" clId="{EDD3AFC1-5E1F-774D-82FF-6D4C3622249B}" dt="2023-08-07T08:57:27.275" v="773" actId="6264"/>
          <ac:spMkLst>
            <pc:docMk/>
            <pc:sldMk cId="3160599867" sldId="262"/>
            <ac:spMk id="304" creationId="{B89EA411-34F5-BF85-2F2E-5935B4FB6054}"/>
          </ac:spMkLst>
        </pc:spChg>
        <pc:spChg chg="add del mod ord">
          <ac:chgData name="A.MORIYAMA UREKA" userId="11b73b949d6476cb" providerId="LiveId" clId="{EDD3AFC1-5E1F-774D-82FF-6D4C3622249B}" dt="2023-08-07T08:57:27.275" v="773" actId="6264"/>
          <ac:spMkLst>
            <pc:docMk/>
            <pc:sldMk cId="3160599867" sldId="262"/>
            <ac:spMk id="305" creationId="{25C42C7B-B1D3-520B-6B35-B71137DCD773}"/>
          </ac:spMkLst>
        </pc:spChg>
        <pc:spChg chg="add del mod ord">
          <ac:chgData name="A.MORIYAMA UREKA" userId="11b73b949d6476cb" providerId="LiveId" clId="{EDD3AFC1-5E1F-774D-82FF-6D4C3622249B}" dt="2023-08-07T09:22:28.042" v="947" actId="6264"/>
          <ac:spMkLst>
            <pc:docMk/>
            <pc:sldMk cId="3160599867" sldId="262"/>
            <ac:spMk id="305" creationId="{A670363B-959C-3713-A584-88A3F0943779}"/>
          </ac:spMkLst>
        </pc:spChg>
        <pc:spChg chg="add del mod ord">
          <ac:chgData name="A.MORIYAMA UREKA" userId="11b73b949d6476cb" providerId="LiveId" clId="{EDD3AFC1-5E1F-774D-82FF-6D4C3622249B}" dt="2023-08-07T09:22:28.042" v="947" actId="6264"/>
          <ac:spMkLst>
            <pc:docMk/>
            <pc:sldMk cId="3160599867" sldId="262"/>
            <ac:spMk id="306" creationId="{950C62DE-AEBE-D7E1-A7BA-47313318F2B8}"/>
          </ac:spMkLst>
        </pc:spChg>
        <pc:spChg chg="add del mod ord">
          <ac:chgData name="A.MORIYAMA UREKA" userId="11b73b949d6476cb" providerId="LiveId" clId="{EDD3AFC1-5E1F-774D-82FF-6D4C3622249B}" dt="2023-08-07T08:57:27.275" v="773" actId="6264"/>
          <ac:spMkLst>
            <pc:docMk/>
            <pc:sldMk cId="3160599867" sldId="262"/>
            <ac:spMk id="306" creationId="{FF2EB362-8CB3-91D9-2C6C-33245BFBAC3C}"/>
          </ac:spMkLst>
        </pc:spChg>
        <pc:spChg chg="add del mod ord">
          <ac:chgData name="A.MORIYAMA UREKA" userId="11b73b949d6476cb" providerId="LiveId" clId="{EDD3AFC1-5E1F-774D-82FF-6D4C3622249B}" dt="2023-08-07T08:57:27.275" v="773" actId="6264"/>
          <ac:spMkLst>
            <pc:docMk/>
            <pc:sldMk cId="3160599867" sldId="262"/>
            <ac:spMk id="307" creationId="{45AFA4F2-BAB2-A8A5-A8CF-BB903DDEE69A}"/>
          </ac:spMkLst>
        </pc:spChg>
        <pc:spChg chg="add del mod ord">
          <ac:chgData name="A.MORIYAMA UREKA" userId="11b73b949d6476cb" providerId="LiveId" clId="{EDD3AFC1-5E1F-774D-82FF-6D4C3622249B}" dt="2023-08-07T09:22:28.042" v="947" actId="6264"/>
          <ac:spMkLst>
            <pc:docMk/>
            <pc:sldMk cId="3160599867" sldId="262"/>
            <ac:spMk id="307" creationId="{954A9CE7-B98B-CA6F-0DEE-0B6C07D5010C}"/>
          </ac:spMkLst>
        </pc:spChg>
        <pc:spChg chg="add del mod ord">
          <ac:chgData name="A.MORIYAMA UREKA" userId="11b73b949d6476cb" providerId="LiveId" clId="{EDD3AFC1-5E1F-774D-82FF-6D4C3622249B}" dt="2023-08-07T09:22:28.042" v="947" actId="6264"/>
          <ac:spMkLst>
            <pc:docMk/>
            <pc:sldMk cId="3160599867" sldId="262"/>
            <ac:spMk id="308" creationId="{15ECB8F1-8E77-D69D-A53B-9AF4F9B49F39}"/>
          </ac:spMkLst>
        </pc:spChg>
        <pc:spChg chg="add del mod ord">
          <ac:chgData name="A.MORIYAMA UREKA" userId="11b73b949d6476cb" providerId="LiveId" clId="{EDD3AFC1-5E1F-774D-82FF-6D4C3622249B}" dt="2023-08-07T08:57:27.275" v="773" actId="6264"/>
          <ac:spMkLst>
            <pc:docMk/>
            <pc:sldMk cId="3160599867" sldId="262"/>
            <ac:spMk id="308" creationId="{C741708E-39FD-E63F-27FF-6E907C9CAC18}"/>
          </ac:spMkLst>
        </pc:spChg>
        <pc:spChg chg="add del mod ord">
          <ac:chgData name="A.MORIYAMA UREKA" userId="11b73b949d6476cb" providerId="LiveId" clId="{EDD3AFC1-5E1F-774D-82FF-6D4C3622249B}" dt="2023-08-07T09:22:28.042" v="947" actId="6264"/>
          <ac:spMkLst>
            <pc:docMk/>
            <pc:sldMk cId="3160599867" sldId="262"/>
            <ac:spMk id="309" creationId="{10BC2CF9-DACE-2B44-9AE5-460459AB53D7}"/>
          </ac:spMkLst>
        </pc:spChg>
        <pc:spChg chg="add del mod ord">
          <ac:chgData name="A.MORIYAMA UREKA" userId="11b73b949d6476cb" providerId="LiveId" clId="{EDD3AFC1-5E1F-774D-82FF-6D4C3622249B}" dt="2023-08-07T08:57:27.275" v="773" actId="6264"/>
          <ac:spMkLst>
            <pc:docMk/>
            <pc:sldMk cId="3160599867" sldId="262"/>
            <ac:spMk id="309" creationId="{38EE666C-D360-55BF-3F88-BC401DE6DA1C}"/>
          </ac:spMkLst>
        </pc:spChg>
        <pc:spChg chg="add del mod ord">
          <ac:chgData name="A.MORIYAMA UREKA" userId="11b73b949d6476cb" providerId="LiveId" clId="{EDD3AFC1-5E1F-774D-82FF-6D4C3622249B}" dt="2023-08-07T08:57:27.275" v="773" actId="6264"/>
          <ac:spMkLst>
            <pc:docMk/>
            <pc:sldMk cId="3160599867" sldId="262"/>
            <ac:spMk id="310" creationId="{1E009879-A821-19A9-E713-87203ED1E9CF}"/>
          </ac:spMkLst>
        </pc:spChg>
        <pc:spChg chg="add del mod ord">
          <ac:chgData name="A.MORIYAMA UREKA" userId="11b73b949d6476cb" providerId="LiveId" clId="{EDD3AFC1-5E1F-774D-82FF-6D4C3622249B}" dt="2023-08-07T09:22:28.042" v="947" actId="6264"/>
          <ac:spMkLst>
            <pc:docMk/>
            <pc:sldMk cId="3160599867" sldId="262"/>
            <ac:spMk id="310" creationId="{DA828EC4-3E1B-F54D-8441-FB2D22C2804E}"/>
          </ac:spMkLst>
        </pc:spChg>
        <pc:spChg chg="add del mod">
          <ac:chgData name="A.MORIYAMA UREKA" userId="11b73b949d6476cb" providerId="LiveId" clId="{EDD3AFC1-5E1F-774D-82FF-6D4C3622249B}" dt="2023-08-07T09:22:28.042" v="947" actId="6264"/>
          <ac:spMkLst>
            <pc:docMk/>
            <pc:sldMk cId="3160599867" sldId="262"/>
            <ac:spMk id="311" creationId="{6EBBF6BF-D5C7-5284-C24B-6B702E6AD079}"/>
          </ac:spMkLst>
        </pc:spChg>
        <pc:spChg chg="add del mod">
          <ac:chgData name="A.MORIYAMA UREKA" userId="11b73b949d6476cb" providerId="LiveId" clId="{EDD3AFC1-5E1F-774D-82FF-6D4C3622249B}" dt="2023-08-07T08:57:27.275" v="773" actId="6264"/>
          <ac:spMkLst>
            <pc:docMk/>
            <pc:sldMk cId="3160599867" sldId="262"/>
            <ac:spMk id="311" creationId="{B54349B7-4E8A-9189-D0CB-A3611A5A0D75}"/>
          </ac:spMkLst>
        </pc:spChg>
        <pc:spChg chg="add del mod ord">
          <ac:chgData name="A.MORIYAMA UREKA" userId="11b73b949d6476cb" providerId="LiveId" clId="{EDD3AFC1-5E1F-774D-82FF-6D4C3622249B}" dt="2023-08-07T09:22:28.646" v="948" actId="6264"/>
          <ac:spMkLst>
            <pc:docMk/>
            <pc:sldMk cId="3160599867" sldId="262"/>
            <ac:spMk id="312" creationId="{AB8C25AA-50F2-63AE-F3EC-793EA80A611F}"/>
          </ac:spMkLst>
        </pc:spChg>
        <pc:spChg chg="add del mod ord">
          <ac:chgData name="A.MORIYAMA UREKA" userId="11b73b949d6476cb" providerId="LiveId" clId="{EDD3AFC1-5E1F-774D-82FF-6D4C3622249B}" dt="2023-08-07T08:57:27.699" v="774" actId="6264"/>
          <ac:spMkLst>
            <pc:docMk/>
            <pc:sldMk cId="3160599867" sldId="262"/>
            <ac:spMk id="312" creationId="{E4E41968-3687-BDF7-806F-9D4BC3FE21B1}"/>
          </ac:spMkLst>
        </pc:spChg>
        <pc:spChg chg="add del mod ord">
          <ac:chgData name="A.MORIYAMA UREKA" userId="11b73b949d6476cb" providerId="LiveId" clId="{EDD3AFC1-5E1F-774D-82FF-6D4C3622249B}" dt="2023-08-07T09:22:28.646" v="948" actId="6264"/>
          <ac:spMkLst>
            <pc:docMk/>
            <pc:sldMk cId="3160599867" sldId="262"/>
            <ac:spMk id="313" creationId="{C32BE308-22D3-90F4-0CB1-8D1B750966C5}"/>
          </ac:spMkLst>
        </pc:spChg>
        <pc:spChg chg="add del mod ord">
          <ac:chgData name="A.MORIYAMA UREKA" userId="11b73b949d6476cb" providerId="LiveId" clId="{EDD3AFC1-5E1F-774D-82FF-6D4C3622249B}" dt="2023-08-07T08:57:27.699" v="774" actId="6264"/>
          <ac:spMkLst>
            <pc:docMk/>
            <pc:sldMk cId="3160599867" sldId="262"/>
            <ac:spMk id="313" creationId="{D47F5572-6815-9CA9-AFB3-01C12843A864}"/>
          </ac:spMkLst>
        </pc:spChg>
        <pc:spChg chg="add del mod ord">
          <ac:chgData name="A.MORIYAMA UREKA" userId="11b73b949d6476cb" providerId="LiveId" clId="{EDD3AFC1-5E1F-774D-82FF-6D4C3622249B}" dt="2023-08-07T08:57:27.699" v="774" actId="6264"/>
          <ac:spMkLst>
            <pc:docMk/>
            <pc:sldMk cId="3160599867" sldId="262"/>
            <ac:spMk id="314" creationId="{B05ED39C-DA81-C8DA-1BD9-8C232E3BD35B}"/>
          </ac:spMkLst>
        </pc:spChg>
        <pc:spChg chg="add del mod ord">
          <ac:chgData name="A.MORIYAMA UREKA" userId="11b73b949d6476cb" providerId="LiveId" clId="{EDD3AFC1-5E1F-774D-82FF-6D4C3622249B}" dt="2023-08-07T09:22:28.646" v="948" actId="6264"/>
          <ac:spMkLst>
            <pc:docMk/>
            <pc:sldMk cId="3160599867" sldId="262"/>
            <ac:spMk id="314" creationId="{B4726279-6631-90DC-E59B-A72E32DA4D94}"/>
          </ac:spMkLst>
        </pc:spChg>
        <pc:spChg chg="add del mod ord">
          <ac:chgData name="A.MORIYAMA UREKA" userId="11b73b949d6476cb" providerId="LiveId" clId="{EDD3AFC1-5E1F-774D-82FF-6D4C3622249B}" dt="2023-08-07T09:22:28.646" v="948" actId="6264"/>
          <ac:spMkLst>
            <pc:docMk/>
            <pc:sldMk cId="3160599867" sldId="262"/>
            <ac:spMk id="315" creationId="{2880E14A-43D1-E3DA-57B9-70D6D5C1ABEB}"/>
          </ac:spMkLst>
        </pc:spChg>
        <pc:spChg chg="add del mod ord">
          <ac:chgData name="A.MORIYAMA UREKA" userId="11b73b949d6476cb" providerId="LiveId" clId="{EDD3AFC1-5E1F-774D-82FF-6D4C3622249B}" dt="2023-08-07T08:57:27.699" v="774" actId="6264"/>
          <ac:spMkLst>
            <pc:docMk/>
            <pc:sldMk cId="3160599867" sldId="262"/>
            <ac:spMk id="315" creationId="{96556B4F-CF82-AF80-B4B6-17746D871EAC}"/>
          </ac:spMkLst>
        </pc:spChg>
        <pc:spChg chg="add del mod ord">
          <ac:chgData name="A.MORIYAMA UREKA" userId="11b73b949d6476cb" providerId="LiveId" clId="{EDD3AFC1-5E1F-774D-82FF-6D4C3622249B}" dt="2023-08-07T09:22:28.646" v="948" actId="6264"/>
          <ac:spMkLst>
            <pc:docMk/>
            <pc:sldMk cId="3160599867" sldId="262"/>
            <ac:spMk id="316" creationId="{065DA5FA-2959-D1E2-AA0C-5F4F612662C6}"/>
          </ac:spMkLst>
        </pc:spChg>
        <pc:spChg chg="add del mod ord">
          <ac:chgData name="A.MORIYAMA UREKA" userId="11b73b949d6476cb" providerId="LiveId" clId="{EDD3AFC1-5E1F-774D-82FF-6D4C3622249B}" dt="2023-08-07T08:57:27.699" v="774" actId="6264"/>
          <ac:spMkLst>
            <pc:docMk/>
            <pc:sldMk cId="3160599867" sldId="262"/>
            <ac:spMk id="316" creationId="{A2F5E905-B1C1-B2D5-0795-3254A6EC52DB}"/>
          </ac:spMkLst>
        </pc:spChg>
        <pc:spChg chg="add del mod ord">
          <ac:chgData name="A.MORIYAMA UREKA" userId="11b73b949d6476cb" providerId="LiveId" clId="{EDD3AFC1-5E1F-774D-82FF-6D4C3622249B}" dt="2023-08-07T09:22:28.646" v="948" actId="6264"/>
          <ac:spMkLst>
            <pc:docMk/>
            <pc:sldMk cId="3160599867" sldId="262"/>
            <ac:spMk id="317" creationId="{5799CE3F-6FFE-BA74-6A46-0CAFC07056EF}"/>
          </ac:spMkLst>
        </pc:spChg>
        <pc:spChg chg="add del mod ord">
          <ac:chgData name="A.MORIYAMA UREKA" userId="11b73b949d6476cb" providerId="LiveId" clId="{EDD3AFC1-5E1F-774D-82FF-6D4C3622249B}" dt="2023-08-07T08:57:27.699" v="774" actId="6264"/>
          <ac:spMkLst>
            <pc:docMk/>
            <pc:sldMk cId="3160599867" sldId="262"/>
            <ac:spMk id="317" creationId="{6C4E3A48-BD9E-4634-E249-009C4BD4A161}"/>
          </ac:spMkLst>
        </pc:spChg>
        <pc:spChg chg="add del mod ord">
          <ac:chgData name="A.MORIYAMA UREKA" userId="11b73b949d6476cb" providerId="LiveId" clId="{EDD3AFC1-5E1F-774D-82FF-6D4C3622249B}" dt="2023-08-07T08:57:27.699" v="774" actId="6264"/>
          <ac:spMkLst>
            <pc:docMk/>
            <pc:sldMk cId="3160599867" sldId="262"/>
            <ac:spMk id="318" creationId="{16AC7974-99B3-0E86-A89C-EA0841796C87}"/>
          </ac:spMkLst>
        </pc:spChg>
        <pc:spChg chg="add del mod ord">
          <ac:chgData name="A.MORIYAMA UREKA" userId="11b73b949d6476cb" providerId="LiveId" clId="{EDD3AFC1-5E1F-774D-82FF-6D4C3622249B}" dt="2023-08-07T09:22:28.646" v="948" actId="6264"/>
          <ac:spMkLst>
            <pc:docMk/>
            <pc:sldMk cId="3160599867" sldId="262"/>
            <ac:spMk id="318" creationId="{6B35D97F-38A5-6BBF-E5ED-7861AFCEEA8E}"/>
          </ac:spMkLst>
        </pc:spChg>
        <pc:spChg chg="add del mod ord">
          <ac:chgData name="A.MORIYAMA UREKA" userId="11b73b949d6476cb" providerId="LiveId" clId="{EDD3AFC1-5E1F-774D-82FF-6D4C3622249B}" dt="2023-08-07T08:57:27.699" v="774" actId="6264"/>
          <ac:spMkLst>
            <pc:docMk/>
            <pc:sldMk cId="3160599867" sldId="262"/>
            <ac:spMk id="319" creationId="{7CA3BE1E-5137-C9E1-4EE8-6B47D09B2EC5}"/>
          </ac:spMkLst>
        </pc:spChg>
        <pc:spChg chg="add del mod ord">
          <ac:chgData name="A.MORIYAMA UREKA" userId="11b73b949d6476cb" providerId="LiveId" clId="{EDD3AFC1-5E1F-774D-82FF-6D4C3622249B}" dt="2023-08-07T09:22:28.646" v="948" actId="6264"/>
          <ac:spMkLst>
            <pc:docMk/>
            <pc:sldMk cId="3160599867" sldId="262"/>
            <ac:spMk id="319" creationId="{E95FE539-F022-F33A-93A0-63918CDEDC8F}"/>
          </ac:spMkLst>
        </pc:spChg>
        <pc:spChg chg="add del mod ord">
          <ac:chgData name="A.MORIYAMA UREKA" userId="11b73b949d6476cb" providerId="LiveId" clId="{EDD3AFC1-5E1F-774D-82FF-6D4C3622249B}" dt="2023-08-07T08:57:27.699" v="774" actId="6264"/>
          <ac:spMkLst>
            <pc:docMk/>
            <pc:sldMk cId="3160599867" sldId="262"/>
            <ac:spMk id="320" creationId="{586ABB61-7226-5FCE-4DB2-D2CB14C284EB}"/>
          </ac:spMkLst>
        </pc:spChg>
        <pc:spChg chg="add del mod ord">
          <ac:chgData name="A.MORIYAMA UREKA" userId="11b73b949d6476cb" providerId="LiveId" clId="{EDD3AFC1-5E1F-774D-82FF-6D4C3622249B}" dt="2023-08-07T09:22:28.646" v="948" actId="6264"/>
          <ac:spMkLst>
            <pc:docMk/>
            <pc:sldMk cId="3160599867" sldId="262"/>
            <ac:spMk id="320" creationId="{B1E5CA71-AC22-F81A-6729-D66C501B5202}"/>
          </ac:spMkLst>
        </pc:spChg>
        <pc:spChg chg="add del mod ord">
          <ac:chgData name="A.MORIYAMA UREKA" userId="11b73b949d6476cb" providerId="LiveId" clId="{EDD3AFC1-5E1F-774D-82FF-6D4C3622249B}" dt="2023-08-07T09:03:42.829" v="825" actId="6264"/>
          <ac:spMkLst>
            <pc:docMk/>
            <pc:sldMk cId="3160599867" sldId="262"/>
            <ac:spMk id="320" creationId="{B71F3568-485D-6E77-9F23-DE285E0FEA34}"/>
          </ac:spMkLst>
        </pc:spChg>
        <pc:spChg chg="add del mod">
          <ac:chgData name="A.MORIYAMA UREKA" userId="11b73b949d6476cb" providerId="LiveId" clId="{EDD3AFC1-5E1F-774D-82FF-6D4C3622249B}" dt="2023-08-07T08:57:27.699" v="774" actId="6264"/>
          <ac:spMkLst>
            <pc:docMk/>
            <pc:sldMk cId="3160599867" sldId="262"/>
            <ac:spMk id="321" creationId="{377661C9-EA71-5242-F68F-978AF1DB8165}"/>
          </ac:spMkLst>
        </pc:spChg>
        <pc:spChg chg="add del mod">
          <ac:chgData name="A.MORIYAMA UREKA" userId="11b73b949d6476cb" providerId="LiveId" clId="{EDD3AFC1-5E1F-774D-82FF-6D4C3622249B}" dt="2023-08-07T09:22:28.646" v="948" actId="6264"/>
          <ac:spMkLst>
            <pc:docMk/>
            <pc:sldMk cId="3160599867" sldId="262"/>
            <ac:spMk id="321" creationId="{90425F4E-F193-29AF-40A4-948A9C3E7CF5}"/>
          </ac:spMkLst>
        </pc:spChg>
        <pc:spChg chg="add del mod ord">
          <ac:chgData name="A.MORIYAMA UREKA" userId="11b73b949d6476cb" providerId="LiveId" clId="{EDD3AFC1-5E1F-774D-82FF-6D4C3622249B}" dt="2023-08-07T09:03:42.829" v="825" actId="6264"/>
          <ac:spMkLst>
            <pc:docMk/>
            <pc:sldMk cId="3160599867" sldId="262"/>
            <ac:spMk id="321" creationId="{C2294F17-171A-B875-E4C1-A60045A4B0A6}"/>
          </ac:spMkLst>
        </pc:spChg>
        <pc:spChg chg="add del mod ord">
          <ac:chgData name="A.MORIYAMA UREKA" userId="11b73b949d6476cb" providerId="LiveId" clId="{EDD3AFC1-5E1F-774D-82FF-6D4C3622249B}" dt="2023-08-07T09:03:42.829" v="825" actId="6264"/>
          <ac:spMkLst>
            <pc:docMk/>
            <pc:sldMk cId="3160599867" sldId="262"/>
            <ac:spMk id="322" creationId="{2FF42349-F954-DC39-6492-B7CB3E6AC1EE}"/>
          </ac:spMkLst>
        </pc:spChg>
        <pc:spChg chg="add del mod ord">
          <ac:chgData name="A.MORIYAMA UREKA" userId="11b73b949d6476cb" providerId="LiveId" clId="{EDD3AFC1-5E1F-774D-82FF-6D4C3622249B}" dt="2023-08-07T09:22:29.181" v="949" actId="6264"/>
          <ac:spMkLst>
            <pc:docMk/>
            <pc:sldMk cId="3160599867" sldId="262"/>
            <ac:spMk id="322" creationId="{5058B67E-00B8-9FE0-C2DA-CE03133C767A}"/>
          </ac:spMkLst>
        </pc:spChg>
        <pc:spChg chg="add del mod ord">
          <ac:chgData name="A.MORIYAMA UREKA" userId="11b73b949d6476cb" providerId="LiveId" clId="{EDD3AFC1-5E1F-774D-82FF-6D4C3622249B}" dt="2023-08-07T08:57:28.138" v="775" actId="6264"/>
          <ac:spMkLst>
            <pc:docMk/>
            <pc:sldMk cId="3160599867" sldId="262"/>
            <ac:spMk id="322" creationId="{F1911E5D-E711-0DF7-ECF4-B831FD6F1AA7}"/>
          </ac:spMkLst>
        </pc:spChg>
        <pc:spChg chg="add del mod ord">
          <ac:chgData name="A.MORIYAMA UREKA" userId="11b73b949d6476cb" providerId="LiveId" clId="{EDD3AFC1-5E1F-774D-82FF-6D4C3622249B}" dt="2023-08-07T08:57:28.138" v="775" actId="6264"/>
          <ac:spMkLst>
            <pc:docMk/>
            <pc:sldMk cId="3160599867" sldId="262"/>
            <ac:spMk id="323" creationId="{34DDF65D-C220-174C-C968-B33EC052842D}"/>
          </ac:spMkLst>
        </pc:spChg>
        <pc:spChg chg="add del mod ord">
          <ac:chgData name="A.MORIYAMA UREKA" userId="11b73b949d6476cb" providerId="LiveId" clId="{EDD3AFC1-5E1F-774D-82FF-6D4C3622249B}" dt="2023-08-07T09:22:29.181" v="949" actId="6264"/>
          <ac:spMkLst>
            <pc:docMk/>
            <pc:sldMk cId="3160599867" sldId="262"/>
            <ac:spMk id="323" creationId="{A22ED019-3041-BB9A-551C-786715ED1289}"/>
          </ac:spMkLst>
        </pc:spChg>
        <pc:spChg chg="add del mod ord">
          <ac:chgData name="A.MORIYAMA UREKA" userId="11b73b949d6476cb" providerId="LiveId" clId="{EDD3AFC1-5E1F-774D-82FF-6D4C3622249B}" dt="2023-08-07T09:03:42.829" v="825" actId="6264"/>
          <ac:spMkLst>
            <pc:docMk/>
            <pc:sldMk cId="3160599867" sldId="262"/>
            <ac:spMk id="323" creationId="{EB3B8076-7124-E099-FD26-7FAC4055373A}"/>
          </ac:spMkLst>
        </pc:spChg>
        <pc:spChg chg="add del mod ord">
          <ac:chgData name="A.MORIYAMA UREKA" userId="11b73b949d6476cb" providerId="LiveId" clId="{EDD3AFC1-5E1F-774D-82FF-6D4C3622249B}" dt="2023-08-07T09:22:29.181" v="949" actId="6264"/>
          <ac:spMkLst>
            <pc:docMk/>
            <pc:sldMk cId="3160599867" sldId="262"/>
            <ac:spMk id="324" creationId="{01B38969-55FC-3042-4513-C0ADD1E83919}"/>
          </ac:spMkLst>
        </pc:spChg>
        <pc:spChg chg="add del mod ord">
          <ac:chgData name="A.MORIYAMA UREKA" userId="11b73b949d6476cb" providerId="LiveId" clId="{EDD3AFC1-5E1F-774D-82FF-6D4C3622249B}" dt="2023-08-07T09:03:42.829" v="825" actId="6264"/>
          <ac:spMkLst>
            <pc:docMk/>
            <pc:sldMk cId="3160599867" sldId="262"/>
            <ac:spMk id="324" creationId="{2CB11257-988D-7748-9033-D537F8DD06C3}"/>
          </ac:spMkLst>
        </pc:spChg>
        <pc:spChg chg="add del mod ord">
          <ac:chgData name="A.MORIYAMA UREKA" userId="11b73b949d6476cb" providerId="LiveId" clId="{EDD3AFC1-5E1F-774D-82FF-6D4C3622249B}" dt="2023-08-07T08:57:28.138" v="775" actId="6264"/>
          <ac:spMkLst>
            <pc:docMk/>
            <pc:sldMk cId="3160599867" sldId="262"/>
            <ac:spMk id="324" creationId="{A720A06D-F044-4671-13AF-4D317700EA0B}"/>
          </ac:spMkLst>
        </pc:spChg>
        <pc:spChg chg="add del mod ord">
          <ac:chgData name="A.MORIYAMA UREKA" userId="11b73b949d6476cb" providerId="LiveId" clId="{EDD3AFC1-5E1F-774D-82FF-6D4C3622249B}" dt="2023-08-07T09:22:29.181" v="949" actId="6264"/>
          <ac:spMkLst>
            <pc:docMk/>
            <pc:sldMk cId="3160599867" sldId="262"/>
            <ac:spMk id="325" creationId="{7914C79B-BBD4-4C62-0261-016814A5A67A}"/>
          </ac:spMkLst>
        </pc:spChg>
        <pc:spChg chg="add del mod ord">
          <ac:chgData name="A.MORIYAMA UREKA" userId="11b73b949d6476cb" providerId="LiveId" clId="{EDD3AFC1-5E1F-774D-82FF-6D4C3622249B}" dt="2023-08-07T08:57:28.138" v="775" actId="6264"/>
          <ac:spMkLst>
            <pc:docMk/>
            <pc:sldMk cId="3160599867" sldId="262"/>
            <ac:spMk id="325" creationId="{7A59D25A-7DA2-0B6E-CF41-2FE713950845}"/>
          </ac:spMkLst>
        </pc:spChg>
        <pc:spChg chg="add del mod ord">
          <ac:chgData name="A.MORIYAMA UREKA" userId="11b73b949d6476cb" providerId="LiveId" clId="{EDD3AFC1-5E1F-774D-82FF-6D4C3622249B}" dt="2023-08-07T09:03:42.829" v="825" actId="6264"/>
          <ac:spMkLst>
            <pc:docMk/>
            <pc:sldMk cId="3160599867" sldId="262"/>
            <ac:spMk id="325" creationId="{C32266FA-2300-C44F-8BB0-60E9C6F5DDC3}"/>
          </ac:spMkLst>
        </pc:spChg>
        <pc:spChg chg="add del mod">
          <ac:chgData name="A.MORIYAMA UREKA" userId="11b73b949d6476cb" providerId="LiveId" clId="{EDD3AFC1-5E1F-774D-82FF-6D4C3622249B}" dt="2023-08-07T09:03:42.829" v="825" actId="6264"/>
          <ac:spMkLst>
            <pc:docMk/>
            <pc:sldMk cId="3160599867" sldId="262"/>
            <ac:spMk id="326" creationId="{27252BFA-328D-6ADE-C220-1E2153FA77C8}"/>
          </ac:spMkLst>
        </pc:spChg>
        <pc:spChg chg="add del mod ord">
          <ac:chgData name="A.MORIYAMA UREKA" userId="11b73b949d6476cb" providerId="LiveId" clId="{EDD3AFC1-5E1F-774D-82FF-6D4C3622249B}" dt="2023-08-07T08:57:28.138" v="775" actId="6264"/>
          <ac:spMkLst>
            <pc:docMk/>
            <pc:sldMk cId="3160599867" sldId="262"/>
            <ac:spMk id="326" creationId="{5D653417-32A3-EBD4-ECBF-B9B194E30903}"/>
          </ac:spMkLst>
        </pc:spChg>
        <pc:spChg chg="add del mod ord">
          <ac:chgData name="A.MORIYAMA UREKA" userId="11b73b949d6476cb" providerId="LiveId" clId="{EDD3AFC1-5E1F-774D-82FF-6D4C3622249B}" dt="2023-08-07T09:22:29.181" v="949" actId="6264"/>
          <ac:spMkLst>
            <pc:docMk/>
            <pc:sldMk cId="3160599867" sldId="262"/>
            <ac:spMk id="326" creationId="{F00580BE-EE89-4293-E093-C92B79AB3DF2}"/>
          </ac:spMkLst>
        </pc:spChg>
        <pc:spChg chg="add del mod ord">
          <ac:chgData name="A.MORIYAMA UREKA" userId="11b73b949d6476cb" providerId="LiveId" clId="{EDD3AFC1-5E1F-774D-82FF-6D4C3622249B}" dt="2023-08-07T09:22:29.181" v="949" actId="6264"/>
          <ac:spMkLst>
            <pc:docMk/>
            <pc:sldMk cId="3160599867" sldId="262"/>
            <ac:spMk id="327" creationId="{9BE878A0-9F19-2B64-B301-DAF7721FDFF5}"/>
          </ac:spMkLst>
        </pc:spChg>
        <pc:spChg chg="add del mod ord">
          <ac:chgData name="A.MORIYAMA UREKA" userId="11b73b949d6476cb" providerId="LiveId" clId="{EDD3AFC1-5E1F-774D-82FF-6D4C3622249B}" dt="2023-08-07T09:17:11.230" v="903" actId="700"/>
          <ac:spMkLst>
            <pc:docMk/>
            <pc:sldMk cId="3160599867" sldId="262"/>
            <ac:spMk id="327" creationId="{B8504F30-AF13-E2B6-8B08-5560B68D79F4}"/>
          </ac:spMkLst>
        </pc:spChg>
        <pc:spChg chg="add del mod ord">
          <ac:chgData name="A.MORIYAMA UREKA" userId="11b73b949d6476cb" providerId="LiveId" clId="{EDD3AFC1-5E1F-774D-82FF-6D4C3622249B}" dt="2023-08-07T08:57:28.138" v="775" actId="6264"/>
          <ac:spMkLst>
            <pc:docMk/>
            <pc:sldMk cId="3160599867" sldId="262"/>
            <ac:spMk id="327" creationId="{C8FE908C-6E02-1712-6BA2-0A3B68B322C5}"/>
          </ac:spMkLst>
        </pc:spChg>
        <pc:spChg chg="add del mod ord">
          <ac:chgData name="A.MORIYAMA UREKA" userId="11b73b949d6476cb" providerId="LiveId" clId="{EDD3AFC1-5E1F-774D-82FF-6D4C3622249B}" dt="2023-08-07T09:17:11.230" v="903" actId="700"/>
          <ac:spMkLst>
            <pc:docMk/>
            <pc:sldMk cId="3160599867" sldId="262"/>
            <ac:spMk id="328" creationId="{4BDA1B03-CD31-55DB-3538-C9686A95A85C}"/>
          </ac:spMkLst>
        </pc:spChg>
        <pc:spChg chg="add del mod ord">
          <ac:chgData name="A.MORIYAMA UREKA" userId="11b73b949d6476cb" providerId="LiveId" clId="{EDD3AFC1-5E1F-774D-82FF-6D4C3622249B}" dt="2023-08-07T08:57:28.138" v="775" actId="6264"/>
          <ac:spMkLst>
            <pc:docMk/>
            <pc:sldMk cId="3160599867" sldId="262"/>
            <ac:spMk id="328" creationId="{C95224EA-B3D1-2030-9A69-C8EDFE931AC0}"/>
          </ac:spMkLst>
        </pc:spChg>
        <pc:spChg chg="add del mod ord">
          <ac:chgData name="A.MORIYAMA UREKA" userId="11b73b949d6476cb" providerId="LiveId" clId="{EDD3AFC1-5E1F-774D-82FF-6D4C3622249B}" dt="2023-08-07T09:22:29.181" v="949" actId="6264"/>
          <ac:spMkLst>
            <pc:docMk/>
            <pc:sldMk cId="3160599867" sldId="262"/>
            <ac:spMk id="328" creationId="{F946A153-C4DF-4F93-6D4E-2D293195ACF8}"/>
          </ac:spMkLst>
        </pc:spChg>
        <pc:spChg chg="add del mod ord">
          <ac:chgData name="A.MORIYAMA UREKA" userId="11b73b949d6476cb" providerId="LiveId" clId="{EDD3AFC1-5E1F-774D-82FF-6D4C3622249B}" dt="2023-08-07T09:17:11.230" v="903" actId="700"/>
          <ac:spMkLst>
            <pc:docMk/>
            <pc:sldMk cId="3160599867" sldId="262"/>
            <ac:spMk id="329" creationId="{6891E650-23BD-A581-147C-C7D2B15029D1}"/>
          </ac:spMkLst>
        </pc:spChg>
        <pc:spChg chg="add del mod ord">
          <ac:chgData name="A.MORIYAMA UREKA" userId="11b73b949d6476cb" providerId="LiveId" clId="{EDD3AFC1-5E1F-774D-82FF-6D4C3622249B}" dt="2023-08-07T09:22:29.181" v="949" actId="6264"/>
          <ac:spMkLst>
            <pc:docMk/>
            <pc:sldMk cId="3160599867" sldId="262"/>
            <ac:spMk id="329" creationId="{94D39305-DBD1-87D4-210A-9E15FCF8D744}"/>
          </ac:spMkLst>
        </pc:spChg>
        <pc:spChg chg="add del mod ord">
          <ac:chgData name="A.MORIYAMA UREKA" userId="11b73b949d6476cb" providerId="LiveId" clId="{EDD3AFC1-5E1F-774D-82FF-6D4C3622249B}" dt="2023-08-07T08:57:28.138" v="775" actId="6264"/>
          <ac:spMkLst>
            <pc:docMk/>
            <pc:sldMk cId="3160599867" sldId="262"/>
            <ac:spMk id="329" creationId="{D70AB8ED-CC94-D9A5-FCD7-3FBF86342AA7}"/>
          </ac:spMkLst>
        </pc:spChg>
        <pc:spChg chg="add del mod ord">
          <ac:chgData name="A.MORIYAMA UREKA" userId="11b73b949d6476cb" providerId="LiveId" clId="{EDD3AFC1-5E1F-774D-82FF-6D4C3622249B}" dt="2023-08-07T09:17:11.230" v="903" actId="700"/>
          <ac:spMkLst>
            <pc:docMk/>
            <pc:sldMk cId="3160599867" sldId="262"/>
            <ac:spMk id="330" creationId="{416E269D-846F-034C-75B5-4C68886EDBE1}"/>
          </ac:spMkLst>
        </pc:spChg>
        <pc:spChg chg="add del mod ord">
          <ac:chgData name="A.MORIYAMA UREKA" userId="11b73b949d6476cb" providerId="LiveId" clId="{EDD3AFC1-5E1F-774D-82FF-6D4C3622249B}" dt="2023-08-07T09:22:29.181" v="949" actId="6264"/>
          <ac:spMkLst>
            <pc:docMk/>
            <pc:sldMk cId="3160599867" sldId="262"/>
            <ac:spMk id="330" creationId="{9F436EB3-5115-73FD-D28A-D53E55827A50}"/>
          </ac:spMkLst>
        </pc:spChg>
        <pc:spChg chg="add del mod ord">
          <ac:chgData name="A.MORIYAMA UREKA" userId="11b73b949d6476cb" providerId="LiveId" clId="{EDD3AFC1-5E1F-774D-82FF-6D4C3622249B}" dt="2023-08-07T08:57:28.138" v="775" actId="6264"/>
          <ac:spMkLst>
            <pc:docMk/>
            <pc:sldMk cId="3160599867" sldId="262"/>
            <ac:spMk id="330" creationId="{A0657A09-1062-8C9D-1032-DD43ABD04D18}"/>
          </ac:spMkLst>
        </pc:spChg>
        <pc:spChg chg="add del mod ord">
          <ac:chgData name="A.MORIYAMA UREKA" userId="11b73b949d6476cb" providerId="LiveId" clId="{EDD3AFC1-5E1F-774D-82FF-6D4C3622249B}" dt="2023-08-07T09:17:11.230" v="903" actId="700"/>
          <ac:spMkLst>
            <pc:docMk/>
            <pc:sldMk cId="3160599867" sldId="262"/>
            <ac:spMk id="331" creationId="{16BFFC39-F10D-9CBA-6311-BF34224660C4}"/>
          </ac:spMkLst>
        </pc:spChg>
        <pc:spChg chg="add del mod">
          <ac:chgData name="A.MORIYAMA UREKA" userId="11b73b949d6476cb" providerId="LiveId" clId="{EDD3AFC1-5E1F-774D-82FF-6D4C3622249B}" dt="2023-08-07T09:22:29.181" v="949" actId="6264"/>
          <ac:spMkLst>
            <pc:docMk/>
            <pc:sldMk cId="3160599867" sldId="262"/>
            <ac:spMk id="331" creationId="{3218B83A-A852-77E3-3A98-B53C736D15D7}"/>
          </ac:spMkLst>
        </pc:spChg>
        <pc:spChg chg="add del mod">
          <ac:chgData name="A.MORIYAMA UREKA" userId="11b73b949d6476cb" providerId="LiveId" clId="{EDD3AFC1-5E1F-774D-82FF-6D4C3622249B}" dt="2023-08-07T08:57:28.138" v="775" actId="6264"/>
          <ac:spMkLst>
            <pc:docMk/>
            <pc:sldMk cId="3160599867" sldId="262"/>
            <ac:spMk id="331" creationId="{8C321108-25DD-7BB7-82E8-8E0F14BB4E4A}"/>
          </ac:spMkLst>
        </pc:spChg>
        <pc:spChg chg="add del mod ord">
          <ac:chgData name="A.MORIYAMA UREKA" userId="11b73b949d6476cb" providerId="LiveId" clId="{EDD3AFC1-5E1F-774D-82FF-6D4C3622249B}" dt="2023-08-07T08:57:28.506" v="776" actId="6264"/>
          <ac:spMkLst>
            <pc:docMk/>
            <pc:sldMk cId="3160599867" sldId="262"/>
            <ac:spMk id="332" creationId="{5345523E-3B58-2029-9E97-6239924CED72}"/>
          </ac:spMkLst>
        </pc:spChg>
        <pc:spChg chg="add del mod ord">
          <ac:chgData name="A.MORIYAMA UREKA" userId="11b73b949d6476cb" providerId="LiveId" clId="{EDD3AFC1-5E1F-774D-82FF-6D4C3622249B}" dt="2023-08-07T09:22:29.754" v="950" actId="6264"/>
          <ac:spMkLst>
            <pc:docMk/>
            <pc:sldMk cId="3160599867" sldId="262"/>
            <ac:spMk id="332" creationId="{BAC5B032-7409-F398-427B-D6746E31F3B5}"/>
          </ac:spMkLst>
        </pc:spChg>
        <pc:spChg chg="add del mod ord">
          <ac:chgData name="A.MORIYAMA UREKA" userId="11b73b949d6476cb" providerId="LiveId" clId="{EDD3AFC1-5E1F-774D-82FF-6D4C3622249B}" dt="2023-08-07T09:17:11.230" v="903" actId="700"/>
          <ac:spMkLst>
            <pc:docMk/>
            <pc:sldMk cId="3160599867" sldId="262"/>
            <ac:spMk id="332" creationId="{D5CDF961-95A8-F43A-72BB-7B25F603A894}"/>
          </ac:spMkLst>
        </pc:spChg>
        <pc:spChg chg="add del mod ord">
          <ac:chgData name="A.MORIYAMA UREKA" userId="11b73b949d6476cb" providerId="LiveId" clId="{EDD3AFC1-5E1F-774D-82FF-6D4C3622249B}" dt="2023-08-07T08:57:28.506" v="776" actId="6264"/>
          <ac:spMkLst>
            <pc:docMk/>
            <pc:sldMk cId="3160599867" sldId="262"/>
            <ac:spMk id="333" creationId="{A9FFCA35-FCDC-F7BB-0626-25212AD4C98A}"/>
          </ac:spMkLst>
        </pc:spChg>
        <pc:spChg chg="add del mod ord">
          <ac:chgData name="A.MORIYAMA UREKA" userId="11b73b949d6476cb" providerId="LiveId" clId="{EDD3AFC1-5E1F-774D-82FF-6D4C3622249B}" dt="2023-08-07T09:17:11.230" v="903" actId="700"/>
          <ac:spMkLst>
            <pc:docMk/>
            <pc:sldMk cId="3160599867" sldId="262"/>
            <ac:spMk id="333" creationId="{B19A07F7-B3DB-6AE4-41B4-A2B4D4B2927F}"/>
          </ac:spMkLst>
        </pc:spChg>
        <pc:spChg chg="add del mod ord">
          <ac:chgData name="A.MORIYAMA UREKA" userId="11b73b949d6476cb" providerId="LiveId" clId="{EDD3AFC1-5E1F-774D-82FF-6D4C3622249B}" dt="2023-08-07T09:22:29.754" v="950" actId="6264"/>
          <ac:spMkLst>
            <pc:docMk/>
            <pc:sldMk cId="3160599867" sldId="262"/>
            <ac:spMk id="333" creationId="{D87F2A83-9153-6233-E4C1-9BA8B0E008D4}"/>
          </ac:spMkLst>
        </pc:spChg>
        <pc:spChg chg="add del mod ord">
          <ac:chgData name="A.MORIYAMA UREKA" userId="11b73b949d6476cb" providerId="LiveId" clId="{EDD3AFC1-5E1F-774D-82FF-6D4C3622249B}" dt="2023-08-07T08:57:28.506" v="776" actId="6264"/>
          <ac:spMkLst>
            <pc:docMk/>
            <pc:sldMk cId="3160599867" sldId="262"/>
            <ac:spMk id="334" creationId="{2C49F1C6-A9A7-5A4F-AE6A-C6BE388F9524}"/>
          </ac:spMkLst>
        </pc:spChg>
        <pc:spChg chg="add del mod ord">
          <ac:chgData name="A.MORIYAMA UREKA" userId="11b73b949d6476cb" providerId="LiveId" clId="{EDD3AFC1-5E1F-774D-82FF-6D4C3622249B}" dt="2023-08-07T09:22:29.754" v="950" actId="6264"/>
          <ac:spMkLst>
            <pc:docMk/>
            <pc:sldMk cId="3160599867" sldId="262"/>
            <ac:spMk id="334" creationId="{4F8A3B08-EA9C-65F1-E86C-CB10F4FBEA5E}"/>
          </ac:spMkLst>
        </pc:spChg>
        <pc:spChg chg="add del mod ord">
          <ac:chgData name="A.MORIYAMA UREKA" userId="11b73b949d6476cb" providerId="LiveId" clId="{EDD3AFC1-5E1F-774D-82FF-6D4C3622249B}" dt="2023-08-07T09:17:11.230" v="903" actId="700"/>
          <ac:spMkLst>
            <pc:docMk/>
            <pc:sldMk cId="3160599867" sldId="262"/>
            <ac:spMk id="334" creationId="{717FF994-D997-F631-1362-DC119F54BF56}"/>
          </ac:spMkLst>
        </pc:spChg>
        <pc:spChg chg="add del mod ord">
          <ac:chgData name="A.MORIYAMA UREKA" userId="11b73b949d6476cb" providerId="LiveId" clId="{EDD3AFC1-5E1F-774D-82FF-6D4C3622249B}" dt="2023-08-07T08:57:28.506" v="776" actId="6264"/>
          <ac:spMkLst>
            <pc:docMk/>
            <pc:sldMk cId="3160599867" sldId="262"/>
            <ac:spMk id="335" creationId="{DACFBB72-30E0-D06A-9543-E2460AED36B9}"/>
          </ac:spMkLst>
        </pc:spChg>
        <pc:spChg chg="add del mod ord">
          <ac:chgData name="A.MORIYAMA UREKA" userId="11b73b949d6476cb" providerId="LiveId" clId="{EDD3AFC1-5E1F-774D-82FF-6D4C3622249B}" dt="2023-08-07T09:17:11.230" v="903" actId="700"/>
          <ac:spMkLst>
            <pc:docMk/>
            <pc:sldMk cId="3160599867" sldId="262"/>
            <ac:spMk id="335" creationId="{F56ADA6F-E3E7-8299-86B6-3BAD1CF4D578}"/>
          </ac:spMkLst>
        </pc:spChg>
        <pc:spChg chg="add del mod ord">
          <ac:chgData name="A.MORIYAMA UREKA" userId="11b73b949d6476cb" providerId="LiveId" clId="{EDD3AFC1-5E1F-774D-82FF-6D4C3622249B}" dt="2023-08-07T09:22:29.754" v="950" actId="6264"/>
          <ac:spMkLst>
            <pc:docMk/>
            <pc:sldMk cId="3160599867" sldId="262"/>
            <ac:spMk id="335" creationId="{FBE90F60-95F1-EB3F-B88E-AE9C631D5208}"/>
          </ac:spMkLst>
        </pc:spChg>
        <pc:spChg chg="add del mod ord">
          <ac:chgData name="A.MORIYAMA UREKA" userId="11b73b949d6476cb" providerId="LiveId" clId="{EDD3AFC1-5E1F-774D-82FF-6D4C3622249B}" dt="2023-08-07T09:22:29.754" v="950" actId="6264"/>
          <ac:spMkLst>
            <pc:docMk/>
            <pc:sldMk cId="3160599867" sldId="262"/>
            <ac:spMk id="336" creationId="{D88A70CB-E935-FBFC-A60D-9D8B1EBF3C93}"/>
          </ac:spMkLst>
        </pc:spChg>
        <pc:spChg chg="add del mod ord">
          <ac:chgData name="A.MORIYAMA UREKA" userId="11b73b949d6476cb" providerId="LiveId" clId="{EDD3AFC1-5E1F-774D-82FF-6D4C3622249B}" dt="2023-08-07T08:57:28.506" v="776" actId="6264"/>
          <ac:spMkLst>
            <pc:docMk/>
            <pc:sldMk cId="3160599867" sldId="262"/>
            <ac:spMk id="336" creationId="{DB8158AA-313B-7A59-4006-82E69540CDFA}"/>
          </ac:spMkLst>
        </pc:spChg>
        <pc:spChg chg="add del mod ord">
          <ac:chgData name="A.MORIYAMA UREKA" userId="11b73b949d6476cb" providerId="LiveId" clId="{EDD3AFC1-5E1F-774D-82FF-6D4C3622249B}" dt="2023-08-07T08:57:28.506" v="776" actId="6264"/>
          <ac:spMkLst>
            <pc:docMk/>
            <pc:sldMk cId="3160599867" sldId="262"/>
            <ac:spMk id="337" creationId="{83169E30-23CE-305E-335A-4F203F380223}"/>
          </ac:spMkLst>
        </pc:spChg>
        <pc:spChg chg="add del mod ord">
          <ac:chgData name="A.MORIYAMA UREKA" userId="11b73b949d6476cb" providerId="LiveId" clId="{EDD3AFC1-5E1F-774D-82FF-6D4C3622249B}" dt="2023-08-07T09:22:29.754" v="950" actId="6264"/>
          <ac:spMkLst>
            <pc:docMk/>
            <pc:sldMk cId="3160599867" sldId="262"/>
            <ac:spMk id="337" creationId="{B159EB38-4C6C-FDB4-50C5-138629BD9AB3}"/>
          </ac:spMkLst>
        </pc:spChg>
        <pc:spChg chg="add del mod ord">
          <ac:chgData name="A.MORIYAMA UREKA" userId="11b73b949d6476cb" providerId="LiveId" clId="{EDD3AFC1-5E1F-774D-82FF-6D4C3622249B}" dt="2023-08-07T09:22:29.754" v="950" actId="6264"/>
          <ac:spMkLst>
            <pc:docMk/>
            <pc:sldMk cId="3160599867" sldId="262"/>
            <ac:spMk id="338" creationId="{25FC9354-FEA6-758A-9563-6EA725F16F05}"/>
          </ac:spMkLst>
        </pc:spChg>
        <pc:spChg chg="add del mod ord">
          <ac:chgData name="A.MORIYAMA UREKA" userId="11b73b949d6476cb" providerId="LiveId" clId="{EDD3AFC1-5E1F-774D-82FF-6D4C3622249B}" dt="2023-08-07T08:57:28.506" v="776" actId="6264"/>
          <ac:spMkLst>
            <pc:docMk/>
            <pc:sldMk cId="3160599867" sldId="262"/>
            <ac:spMk id="338" creationId="{DE89D12B-2C70-85B5-78FE-2CE70DBE2477}"/>
          </ac:spMkLst>
        </pc:spChg>
        <pc:spChg chg="add del mod ord">
          <ac:chgData name="A.MORIYAMA UREKA" userId="11b73b949d6476cb" providerId="LiveId" clId="{EDD3AFC1-5E1F-774D-82FF-6D4C3622249B}" dt="2023-08-07T09:22:29.754" v="950" actId="6264"/>
          <ac:spMkLst>
            <pc:docMk/>
            <pc:sldMk cId="3160599867" sldId="262"/>
            <ac:spMk id="339" creationId="{61095E30-30FC-1666-9B93-FC89CDF5866B}"/>
          </ac:spMkLst>
        </pc:spChg>
        <pc:spChg chg="add del mod ord">
          <ac:chgData name="A.MORIYAMA UREKA" userId="11b73b949d6476cb" providerId="LiveId" clId="{EDD3AFC1-5E1F-774D-82FF-6D4C3622249B}" dt="2023-08-07T08:57:28.506" v="776" actId="6264"/>
          <ac:spMkLst>
            <pc:docMk/>
            <pc:sldMk cId="3160599867" sldId="262"/>
            <ac:spMk id="339" creationId="{BDF0319C-EBC1-B5D0-9146-A993EF6993C6}"/>
          </ac:spMkLst>
        </pc:spChg>
        <pc:spChg chg="add del mod ord">
          <ac:chgData name="A.MORIYAMA UREKA" userId="11b73b949d6476cb" providerId="LiveId" clId="{EDD3AFC1-5E1F-774D-82FF-6D4C3622249B}" dt="2023-08-07T09:22:29.754" v="950" actId="6264"/>
          <ac:spMkLst>
            <pc:docMk/>
            <pc:sldMk cId="3160599867" sldId="262"/>
            <ac:spMk id="340" creationId="{08624337-64D7-9918-ADF4-BA8D15B7FB05}"/>
          </ac:spMkLst>
        </pc:spChg>
        <pc:spChg chg="add del mod ord">
          <ac:chgData name="A.MORIYAMA UREKA" userId="11b73b949d6476cb" providerId="LiveId" clId="{EDD3AFC1-5E1F-774D-82FF-6D4C3622249B}" dt="2023-08-07T08:57:28.506" v="776" actId="6264"/>
          <ac:spMkLst>
            <pc:docMk/>
            <pc:sldMk cId="3160599867" sldId="262"/>
            <ac:spMk id="340" creationId="{C359FD8B-705F-9C61-F2C7-C4E7BE9322F2}"/>
          </ac:spMkLst>
        </pc:spChg>
        <pc:spChg chg="add del mod">
          <ac:chgData name="A.MORIYAMA UREKA" userId="11b73b949d6476cb" providerId="LiveId" clId="{EDD3AFC1-5E1F-774D-82FF-6D4C3622249B}" dt="2023-08-07T09:22:29.754" v="950" actId="6264"/>
          <ac:spMkLst>
            <pc:docMk/>
            <pc:sldMk cId="3160599867" sldId="262"/>
            <ac:spMk id="341" creationId="{26351C66-9EA8-B66C-A00C-274ECFA94D3E}"/>
          </ac:spMkLst>
        </pc:spChg>
        <pc:spChg chg="add del mod">
          <ac:chgData name="A.MORIYAMA UREKA" userId="11b73b949d6476cb" providerId="LiveId" clId="{EDD3AFC1-5E1F-774D-82FF-6D4C3622249B}" dt="2023-08-07T08:57:28.506" v="776" actId="6264"/>
          <ac:spMkLst>
            <pc:docMk/>
            <pc:sldMk cId="3160599867" sldId="262"/>
            <ac:spMk id="341" creationId="{45EAF9CD-E2ED-B934-DAF9-A79ED5D5E338}"/>
          </ac:spMkLst>
        </pc:spChg>
        <pc:spChg chg="add del mod ord">
          <ac:chgData name="A.MORIYAMA UREKA" userId="11b73b949d6476cb" providerId="LiveId" clId="{EDD3AFC1-5E1F-774D-82FF-6D4C3622249B}" dt="2023-08-07T08:57:28.836" v="777" actId="6264"/>
          <ac:spMkLst>
            <pc:docMk/>
            <pc:sldMk cId="3160599867" sldId="262"/>
            <ac:spMk id="342" creationId="{71D82712-71E3-9B1B-580C-E1466FE955EC}"/>
          </ac:spMkLst>
        </pc:spChg>
        <pc:spChg chg="add del mod ord">
          <ac:chgData name="A.MORIYAMA UREKA" userId="11b73b949d6476cb" providerId="LiveId" clId="{EDD3AFC1-5E1F-774D-82FF-6D4C3622249B}" dt="2023-08-07T09:22:30.250" v="951" actId="6264"/>
          <ac:spMkLst>
            <pc:docMk/>
            <pc:sldMk cId="3160599867" sldId="262"/>
            <ac:spMk id="342" creationId="{F5A90DF9-6039-157C-E4AC-B5D64AB088D6}"/>
          </ac:spMkLst>
        </pc:spChg>
        <pc:spChg chg="add del mod ord">
          <ac:chgData name="A.MORIYAMA UREKA" userId="11b73b949d6476cb" providerId="LiveId" clId="{EDD3AFC1-5E1F-774D-82FF-6D4C3622249B}" dt="2023-08-07T09:22:30.250" v="951" actId="6264"/>
          <ac:spMkLst>
            <pc:docMk/>
            <pc:sldMk cId="3160599867" sldId="262"/>
            <ac:spMk id="343" creationId="{8317E5D1-C15F-AE1D-DA0F-D32B3E2A26BA}"/>
          </ac:spMkLst>
        </pc:spChg>
        <pc:spChg chg="add del mod ord">
          <ac:chgData name="A.MORIYAMA UREKA" userId="11b73b949d6476cb" providerId="LiveId" clId="{EDD3AFC1-5E1F-774D-82FF-6D4C3622249B}" dt="2023-08-07T08:57:28.836" v="777" actId="6264"/>
          <ac:spMkLst>
            <pc:docMk/>
            <pc:sldMk cId="3160599867" sldId="262"/>
            <ac:spMk id="343" creationId="{AF31EE24-D1B7-08CF-CD86-0FF4037517D5}"/>
          </ac:spMkLst>
        </pc:spChg>
        <pc:spChg chg="add del mod ord">
          <ac:chgData name="A.MORIYAMA UREKA" userId="11b73b949d6476cb" providerId="LiveId" clId="{EDD3AFC1-5E1F-774D-82FF-6D4C3622249B}" dt="2023-08-07T08:57:28.836" v="777" actId="6264"/>
          <ac:spMkLst>
            <pc:docMk/>
            <pc:sldMk cId="3160599867" sldId="262"/>
            <ac:spMk id="344" creationId="{2B138A78-6CF7-D439-EE62-08C39958D179}"/>
          </ac:spMkLst>
        </pc:spChg>
        <pc:spChg chg="add del mod ord">
          <ac:chgData name="A.MORIYAMA UREKA" userId="11b73b949d6476cb" providerId="LiveId" clId="{EDD3AFC1-5E1F-774D-82FF-6D4C3622249B}" dt="2023-08-07T09:22:30.250" v="951" actId="6264"/>
          <ac:spMkLst>
            <pc:docMk/>
            <pc:sldMk cId="3160599867" sldId="262"/>
            <ac:spMk id="344" creationId="{CDE11776-F05A-112A-161C-77CF021F0D50}"/>
          </ac:spMkLst>
        </pc:spChg>
        <pc:spChg chg="add del mod ord">
          <ac:chgData name="A.MORIYAMA UREKA" userId="11b73b949d6476cb" providerId="LiveId" clId="{EDD3AFC1-5E1F-774D-82FF-6D4C3622249B}" dt="2023-08-07T09:22:30.250" v="951" actId="6264"/>
          <ac:spMkLst>
            <pc:docMk/>
            <pc:sldMk cId="3160599867" sldId="262"/>
            <ac:spMk id="345" creationId="{1A14FCCE-EFEB-027B-F89E-EEAF002DF74C}"/>
          </ac:spMkLst>
        </pc:spChg>
        <pc:spChg chg="add del mod ord">
          <ac:chgData name="A.MORIYAMA UREKA" userId="11b73b949d6476cb" providerId="LiveId" clId="{EDD3AFC1-5E1F-774D-82FF-6D4C3622249B}" dt="2023-08-07T08:57:28.836" v="777" actId="6264"/>
          <ac:spMkLst>
            <pc:docMk/>
            <pc:sldMk cId="3160599867" sldId="262"/>
            <ac:spMk id="345" creationId="{7E8702C4-B4BE-67F3-049D-FF301E729644}"/>
          </ac:spMkLst>
        </pc:spChg>
        <pc:spChg chg="add del mod ord">
          <ac:chgData name="A.MORIYAMA UREKA" userId="11b73b949d6476cb" providerId="LiveId" clId="{EDD3AFC1-5E1F-774D-82FF-6D4C3622249B}" dt="2023-08-07T08:57:28.836" v="777" actId="6264"/>
          <ac:spMkLst>
            <pc:docMk/>
            <pc:sldMk cId="3160599867" sldId="262"/>
            <ac:spMk id="346" creationId="{39082061-BA23-87B9-840B-975160C67043}"/>
          </ac:spMkLst>
        </pc:spChg>
        <pc:spChg chg="add del mod ord">
          <ac:chgData name="A.MORIYAMA UREKA" userId="11b73b949d6476cb" providerId="LiveId" clId="{EDD3AFC1-5E1F-774D-82FF-6D4C3622249B}" dt="2023-08-07T09:22:30.250" v="951" actId="6264"/>
          <ac:spMkLst>
            <pc:docMk/>
            <pc:sldMk cId="3160599867" sldId="262"/>
            <ac:spMk id="346" creationId="{43F9280D-A8A3-8605-6668-434D9564845A}"/>
          </ac:spMkLst>
        </pc:spChg>
        <pc:spChg chg="add del mod ord">
          <ac:chgData name="A.MORIYAMA UREKA" userId="11b73b949d6476cb" providerId="LiveId" clId="{EDD3AFC1-5E1F-774D-82FF-6D4C3622249B}" dt="2023-08-07T08:57:28.836" v="777" actId="6264"/>
          <ac:spMkLst>
            <pc:docMk/>
            <pc:sldMk cId="3160599867" sldId="262"/>
            <ac:spMk id="347" creationId="{3595E387-4BD7-FA07-E0B9-2AB0D6313F12}"/>
          </ac:spMkLst>
        </pc:spChg>
        <pc:spChg chg="add del mod ord">
          <ac:chgData name="A.MORIYAMA UREKA" userId="11b73b949d6476cb" providerId="LiveId" clId="{EDD3AFC1-5E1F-774D-82FF-6D4C3622249B}" dt="2023-08-07T09:22:30.250" v="951" actId="6264"/>
          <ac:spMkLst>
            <pc:docMk/>
            <pc:sldMk cId="3160599867" sldId="262"/>
            <ac:spMk id="347" creationId="{E11F57EA-DE73-2E31-9125-ADA1DDE21779}"/>
          </ac:spMkLst>
        </pc:spChg>
        <pc:spChg chg="add del mod ord">
          <ac:chgData name="A.MORIYAMA UREKA" userId="11b73b949d6476cb" providerId="LiveId" clId="{EDD3AFC1-5E1F-774D-82FF-6D4C3622249B}" dt="2023-08-07T08:57:28.836" v="777" actId="6264"/>
          <ac:spMkLst>
            <pc:docMk/>
            <pc:sldMk cId="3160599867" sldId="262"/>
            <ac:spMk id="348" creationId="{973565B5-DF97-2613-9630-74B0D04A0AC4}"/>
          </ac:spMkLst>
        </pc:spChg>
        <pc:spChg chg="add del mod ord">
          <ac:chgData name="A.MORIYAMA UREKA" userId="11b73b949d6476cb" providerId="LiveId" clId="{EDD3AFC1-5E1F-774D-82FF-6D4C3622249B}" dt="2023-08-07T09:22:30.250" v="951" actId="6264"/>
          <ac:spMkLst>
            <pc:docMk/>
            <pc:sldMk cId="3160599867" sldId="262"/>
            <ac:spMk id="348" creationId="{E3E7C5C2-75B5-6EB3-6558-D18964DB1218}"/>
          </ac:spMkLst>
        </pc:spChg>
        <pc:spChg chg="add del mod ord">
          <ac:chgData name="A.MORIYAMA UREKA" userId="11b73b949d6476cb" providerId="LiveId" clId="{EDD3AFC1-5E1F-774D-82FF-6D4C3622249B}" dt="2023-08-07T08:57:28.836" v="777" actId="6264"/>
          <ac:spMkLst>
            <pc:docMk/>
            <pc:sldMk cId="3160599867" sldId="262"/>
            <ac:spMk id="349" creationId="{C6648FAD-D256-55B7-65A4-A2EA3B569185}"/>
          </ac:spMkLst>
        </pc:spChg>
        <pc:spChg chg="add del mod ord">
          <ac:chgData name="A.MORIYAMA UREKA" userId="11b73b949d6476cb" providerId="LiveId" clId="{EDD3AFC1-5E1F-774D-82FF-6D4C3622249B}" dt="2023-08-07T09:22:30.250" v="951" actId="6264"/>
          <ac:spMkLst>
            <pc:docMk/>
            <pc:sldMk cId="3160599867" sldId="262"/>
            <ac:spMk id="349" creationId="{DFC40382-A0B2-9433-FF7F-9515D40BB29A}"/>
          </ac:spMkLst>
        </pc:spChg>
        <pc:spChg chg="add del mod ord">
          <ac:chgData name="A.MORIYAMA UREKA" userId="11b73b949d6476cb" providerId="LiveId" clId="{EDD3AFC1-5E1F-774D-82FF-6D4C3622249B}" dt="2023-08-07T09:22:30.250" v="951" actId="6264"/>
          <ac:spMkLst>
            <pc:docMk/>
            <pc:sldMk cId="3160599867" sldId="262"/>
            <ac:spMk id="350" creationId="{CCD0C270-4F70-5628-2C75-6F29C92F3296}"/>
          </ac:spMkLst>
        </pc:spChg>
        <pc:spChg chg="add del mod ord">
          <ac:chgData name="A.MORIYAMA UREKA" userId="11b73b949d6476cb" providerId="LiveId" clId="{EDD3AFC1-5E1F-774D-82FF-6D4C3622249B}" dt="2023-08-07T08:57:28.836" v="777" actId="6264"/>
          <ac:spMkLst>
            <pc:docMk/>
            <pc:sldMk cId="3160599867" sldId="262"/>
            <ac:spMk id="350" creationId="{F165AAB1-1DE1-456E-14AB-9EA5573E886D}"/>
          </ac:spMkLst>
        </pc:spChg>
        <pc:spChg chg="add del mod">
          <ac:chgData name="A.MORIYAMA UREKA" userId="11b73b949d6476cb" providerId="LiveId" clId="{EDD3AFC1-5E1F-774D-82FF-6D4C3622249B}" dt="2023-08-07T09:22:30.250" v="951" actId="6264"/>
          <ac:spMkLst>
            <pc:docMk/>
            <pc:sldMk cId="3160599867" sldId="262"/>
            <ac:spMk id="351" creationId="{1F74FE77-3F82-1BC5-A372-303C5158FE2F}"/>
          </ac:spMkLst>
        </pc:spChg>
        <pc:spChg chg="add del mod">
          <ac:chgData name="A.MORIYAMA UREKA" userId="11b73b949d6476cb" providerId="LiveId" clId="{EDD3AFC1-5E1F-774D-82FF-6D4C3622249B}" dt="2023-08-07T08:57:28.836" v="777" actId="6264"/>
          <ac:spMkLst>
            <pc:docMk/>
            <pc:sldMk cId="3160599867" sldId="262"/>
            <ac:spMk id="351" creationId="{9179A361-4F7A-3DF2-CB3F-179D097A5009}"/>
          </ac:spMkLst>
        </pc:spChg>
        <pc:spChg chg="add del mod ord">
          <ac:chgData name="A.MORIYAMA UREKA" userId="11b73b949d6476cb" providerId="LiveId" clId="{EDD3AFC1-5E1F-774D-82FF-6D4C3622249B}" dt="2023-08-07T09:22:30.755" v="952" actId="6264"/>
          <ac:spMkLst>
            <pc:docMk/>
            <pc:sldMk cId="3160599867" sldId="262"/>
            <ac:spMk id="352" creationId="{0DC55890-A3E2-0C08-228C-4630FB56A904}"/>
          </ac:spMkLst>
        </pc:spChg>
        <pc:spChg chg="add del mod ord">
          <ac:chgData name="A.MORIYAMA UREKA" userId="11b73b949d6476cb" providerId="LiveId" clId="{EDD3AFC1-5E1F-774D-82FF-6D4C3622249B}" dt="2023-08-07T08:57:31.360" v="778" actId="6264"/>
          <ac:spMkLst>
            <pc:docMk/>
            <pc:sldMk cId="3160599867" sldId="262"/>
            <ac:spMk id="352" creationId="{E21DA71A-74BB-8702-5AFC-954E22EF17FD}"/>
          </ac:spMkLst>
        </pc:spChg>
        <pc:spChg chg="add del mod ord">
          <ac:chgData name="A.MORIYAMA UREKA" userId="11b73b949d6476cb" providerId="LiveId" clId="{EDD3AFC1-5E1F-774D-82FF-6D4C3622249B}" dt="2023-08-07T08:57:31.360" v="778" actId="6264"/>
          <ac:spMkLst>
            <pc:docMk/>
            <pc:sldMk cId="3160599867" sldId="262"/>
            <ac:spMk id="353" creationId="{300CDECF-554A-B014-C381-53680B6F0286}"/>
          </ac:spMkLst>
        </pc:spChg>
        <pc:spChg chg="add del mod ord">
          <ac:chgData name="A.MORIYAMA UREKA" userId="11b73b949d6476cb" providerId="LiveId" clId="{EDD3AFC1-5E1F-774D-82FF-6D4C3622249B}" dt="2023-08-07T09:22:30.755" v="952" actId="6264"/>
          <ac:spMkLst>
            <pc:docMk/>
            <pc:sldMk cId="3160599867" sldId="262"/>
            <ac:spMk id="353" creationId="{AB50FF90-795B-4767-4FD5-FBFAC4F436EB}"/>
          </ac:spMkLst>
        </pc:spChg>
        <pc:spChg chg="add del mod ord">
          <ac:chgData name="A.MORIYAMA UREKA" userId="11b73b949d6476cb" providerId="LiveId" clId="{EDD3AFC1-5E1F-774D-82FF-6D4C3622249B}" dt="2023-08-07T09:22:30.755" v="952" actId="6264"/>
          <ac:spMkLst>
            <pc:docMk/>
            <pc:sldMk cId="3160599867" sldId="262"/>
            <ac:spMk id="354" creationId="{52A68289-E55F-780A-F1A0-2A6EE5511BCD}"/>
          </ac:spMkLst>
        </pc:spChg>
        <pc:spChg chg="add del mod ord">
          <ac:chgData name="A.MORIYAMA UREKA" userId="11b73b949d6476cb" providerId="LiveId" clId="{EDD3AFC1-5E1F-774D-82FF-6D4C3622249B}" dt="2023-08-07T08:57:31.360" v="778" actId="6264"/>
          <ac:spMkLst>
            <pc:docMk/>
            <pc:sldMk cId="3160599867" sldId="262"/>
            <ac:spMk id="354" creationId="{8CBA94F5-3AE0-B61B-6D17-7C1D4191D868}"/>
          </ac:spMkLst>
        </pc:spChg>
        <pc:spChg chg="add del mod ord">
          <ac:chgData name="A.MORIYAMA UREKA" userId="11b73b949d6476cb" providerId="LiveId" clId="{EDD3AFC1-5E1F-774D-82FF-6D4C3622249B}" dt="2023-08-07T09:22:30.755" v="952" actId="6264"/>
          <ac:spMkLst>
            <pc:docMk/>
            <pc:sldMk cId="3160599867" sldId="262"/>
            <ac:spMk id="355" creationId="{BBB9805F-A6F2-7456-6987-52A21C06CE07}"/>
          </ac:spMkLst>
        </pc:spChg>
        <pc:spChg chg="add del mod ord">
          <ac:chgData name="A.MORIYAMA UREKA" userId="11b73b949d6476cb" providerId="LiveId" clId="{EDD3AFC1-5E1F-774D-82FF-6D4C3622249B}" dt="2023-08-07T08:57:31.360" v="778" actId="6264"/>
          <ac:spMkLst>
            <pc:docMk/>
            <pc:sldMk cId="3160599867" sldId="262"/>
            <ac:spMk id="355" creationId="{FABF87DA-AB50-2034-52B4-A15F59B33DA2}"/>
          </ac:spMkLst>
        </pc:spChg>
        <pc:spChg chg="add del mod ord">
          <ac:chgData name="A.MORIYAMA UREKA" userId="11b73b949d6476cb" providerId="LiveId" clId="{EDD3AFC1-5E1F-774D-82FF-6D4C3622249B}" dt="2023-08-07T08:57:31.360" v="778" actId="6264"/>
          <ac:spMkLst>
            <pc:docMk/>
            <pc:sldMk cId="3160599867" sldId="262"/>
            <ac:spMk id="356" creationId="{65031209-3732-B971-DB7D-D04C35859B18}"/>
          </ac:spMkLst>
        </pc:spChg>
        <pc:spChg chg="add del mod ord">
          <ac:chgData name="A.MORIYAMA UREKA" userId="11b73b949d6476cb" providerId="LiveId" clId="{EDD3AFC1-5E1F-774D-82FF-6D4C3622249B}" dt="2023-08-07T09:22:30.755" v="952" actId="6264"/>
          <ac:spMkLst>
            <pc:docMk/>
            <pc:sldMk cId="3160599867" sldId="262"/>
            <ac:spMk id="356" creationId="{F638D6C4-E8F7-CFBA-11C8-494E2B8251E9}"/>
          </ac:spMkLst>
        </pc:spChg>
        <pc:spChg chg="add del mod ord">
          <ac:chgData name="A.MORIYAMA UREKA" userId="11b73b949d6476cb" providerId="LiveId" clId="{EDD3AFC1-5E1F-774D-82FF-6D4C3622249B}" dt="2023-08-07T08:57:31.360" v="778" actId="6264"/>
          <ac:spMkLst>
            <pc:docMk/>
            <pc:sldMk cId="3160599867" sldId="262"/>
            <ac:spMk id="357" creationId="{44B6D66C-DA97-E923-01F9-2F1926A15B42}"/>
          </ac:spMkLst>
        </pc:spChg>
        <pc:spChg chg="add del mod ord">
          <ac:chgData name="A.MORIYAMA UREKA" userId="11b73b949d6476cb" providerId="LiveId" clId="{EDD3AFC1-5E1F-774D-82FF-6D4C3622249B}" dt="2023-08-07T09:22:30.755" v="952" actId="6264"/>
          <ac:spMkLst>
            <pc:docMk/>
            <pc:sldMk cId="3160599867" sldId="262"/>
            <ac:spMk id="357" creationId="{A034B8F7-53BE-9A16-AE4F-7863EB44A68C}"/>
          </ac:spMkLst>
        </pc:spChg>
        <pc:spChg chg="add del mod ord">
          <ac:chgData name="A.MORIYAMA UREKA" userId="11b73b949d6476cb" providerId="LiveId" clId="{EDD3AFC1-5E1F-774D-82FF-6D4C3622249B}" dt="2023-08-07T08:57:31.360" v="778" actId="6264"/>
          <ac:spMkLst>
            <pc:docMk/>
            <pc:sldMk cId="3160599867" sldId="262"/>
            <ac:spMk id="358" creationId="{8A21F77F-EC4D-B5A3-4B61-B47F82ACB67B}"/>
          </ac:spMkLst>
        </pc:spChg>
        <pc:spChg chg="add del mod ord">
          <ac:chgData name="A.MORIYAMA UREKA" userId="11b73b949d6476cb" providerId="LiveId" clId="{EDD3AFC1-5E1F-774D-82FF-6D4C3622249B}" dt="2023-08-07T09:22:30.755" v="952" actId="6264"/>
          <ac:spMkLst>
            <pc:docMk/>
            <pc:sldMk cId="3160599867" sldId="262"/>
            <ac:spMk id="358" creationId="{F299E093-FA79-B0A4-301B-000162913918}"/>
          </ac:spMkLst>
        </pc:spChg>
        <pc:spChg chg="add del mod ord">
          <ac:chgData name="A.MORIYAMA UREKA" userId="11b73b949d6476cb" providerId="LiveId" clId="{EDD3AFC1-5E1F-774D-82FF-6D4C3622249B}" dt="2023-08-07T08:57:31.360" v="778" actId="6264"/>
          <ac:spMkLst>
            <pc:docMk/>
            <pc:sldMk cId="3160599867" sldId="262"/>
            <ac:spMk id="359" creationId="{1761DE7D-6405-DA20-227A-4AC30D8DCB17}"/>
          </ac:spMkLst>
        </pc:spChg>
        <pc:spChg chg="add del mod ord">
          <ac:chgData name="A.MORIYAMA UREKA" userId="11b73b949d6476cb" providerId="LiveId" clId="{EDD3AFC1-5E1F-774D-82FF-6D4C3622249B}" dt="2023-08-07T09:22:30.755" v="952" actId="6264"/>
          <ac:spMkLst>
            <pc:docMk/>
            <pc:sldMk cId="3160599867" sldId="262"/>
            <ac:spMk id="359" creationId="{50B9311F-9504-E8D0-DA42-CB780A25EF2A}"/>
          </ac:spMkLst>
        </pc:spChg>
        <pc:spChg chg="add del mod ord">
          <ac:chgData name="A.MORIYAMA UREKA" userId="11b73b949d6476cb" providerId="LiveId" clId="{EDD3AFC1-5E1F-774D-82FF-6D4C3622249B}" dt="2023-08-07T08:57:31.360" v="778" actId="6264"/>
          <ac:spMkLst>
            <pc:docMk/>
            <pc:sldMk cId="3160599867" sldId="262"/>
            <ac:spMk id="360" creationId="{EDA23C4A-D90F-9C0B-04BE-E4309D7554B2}"/>
          </ac:spMkLst>
        </pc:spChg>
        <pc:spChg chg="add del mod ord">
          <ac:chgData name="A.MORIYAMA UREKA" userId="11b73b949d6476cb" providerId="LiveId" clId="{EDD3AFC1-5E1F-774D-82FF-6D4C3622249B}" dt="2023-08-07T09:22:30.755" v="952" actId="6264"/>
          <ac:spMkLst>
            <pc:docMk/>
            <pc:sldMk cId="3160599867" sldId="262"/>
            <ac:spMk id="360" creationId="{F9FBBAA1-1918-278D-5B1A-5BAEB2065A0D}"/>
          </ac:spMkLst>
        </pc:spChg>
        <pc:spChg chg="add del mod">
          <ac:chgData name="A.MORIYAMA UREKA" userId="11b73b949d6476cb" providerId="LiveId" clId="{EDD3AFC1-5E1F-774D-82FF-6D4C3622249B}" dt="2023-08-07T08:57:31.360" v="778" actId="6264"/>
          <ac:spMkLst>
            <pc:docMk/>
            <pc:sldMk cId="3160599867" sldId="262"/>
            <ac:spMk id="361" creationId="{2CD35549-A3AB-4959-2197-24F5299809C8}"/>
          </ac:spMkLst>
        </pc:spChg>
        <pc:spChg chg="add del mod">
          <ac:chgData name="A.MORIYAMA UREKA" userId="11b73b949d6476cb" providerId="LiveId" clId="{EDD3AFC1-5E1F-774D-82FF-6D4C3622249B}" dt="2023-08-07T09:22:30.755" v="952" actId="6264"/>
          <ac:spMkLst>
            <pc:docMk/>
            <pc:sldMk cId="3160599867" sldId="262"/>
            <ac:spMk id="361" creationId="{91CBB4C0-C9D1-4673-BC2B-03393245FF15}"/>
          </ac:spMkLst>
        </pc:spChg>
        <pc:spChg chg="add del mod ord">
          <ac:chgData name="A.MORIYAMA UREKA" userId="11b73b949d6476cb" providerId="LiveId" clId="{EDD3AFC1-5E1F-774D-82FF-6D4C3622249B}" dt="2023-08-07T09:25:56.805" v="1005" actId="6264"/>
          <ac:spMkLst>
            <pc:docMk/>
            <pc:sldMk cId="3160599867" sldId="262"/>
            <ac:spMk id="362" creationId="{0CA8158C-2079-FC99-0DB5-AE10F7C5B3F5}"/>
          </ac:spMkLst>
        </pc:spChg>
        <pc:spChg chg="add del mod ord">
          <ac:chgData name="A.MORIYAMA UREKA" userId="11b73b949d6476cb" providerId="LiveId" clId="{EDD3AFC1-5E1F-774D-82FF-6D4C3622249B}" dt="2023-08-07T08:59:05.499" v="782" actId="6264"/>
          <ac:spMkLst>
            <pc:docMk/>
            <pc:sldMk cId="3160599867" sldId="262"/>
            <ac:spMk id="362" creationId="{55E5B53A-10B4-84B6-4ED1-8E953BE64FBB}"/>
          </ac:spMkLst>
        </pc:spChg>
        <pc:spChg chg="add del mod ord">
          <ac:chgData name="A.MORIYAMA UREKA" userId="11b73b949d6476cb" providerId="LiveId" clId="{EDD3AFC1-5E1F-774D-82FF-6D4C3622249B}" dt="2023-08-07T08:59:05.499" v="782" actId="6264"/>
          <ac:spMkLst>
            <pc:docMk/>
            <pc:sldMk cId="3160599867" sldId="262"/>
            <ac:spMk id="363" creationId="{04A2F1DD-B95A-3BF7-B51A-E7C1A36B9583}"/>
          </ac:spMkLst>
        </pc:spChg>
        <pc:spChg chg="add del mod ord">
          <ac:chgData name="A.MORIYAMA UREKA" userId="11b73b949d6476cb" providerId="LiveId" clId="{EDD3AFC1-5E1F-774D-82FF-6D4C3622249B}" dt="2023-08-07T09:25:56.805" v="1005" actId="6264"/>
          <ac:spMkLst>
            <pc:docMk/>
            <pc:sldMk cId="3160599867" sldId="262"/>
            <ac:spMk id="363" creationId="{2FAEF607-46A8-FE6A-FC10-C3997872D8C8}"/>
          </ac:spMkLst>
        </pc:spChg>
        <pc:spChg chg="add del mod ord">
          <ac:chgData name="A.MORIYAMA UREKA" userId="11b73b949d6476cb" providerId="LiveId" clId="{EDD3AFC1-5E1F-774D-82FF-6D4C3622249B}" dt="2023-08-07T09:25:56.805" v="1005" actId="6264"/>
          <ac:spMkLst>
            <pc:docMk/>
            <pc:sldMk cId="3160599867" sldId="262"/>
            <ac:spMk id="364" creationId="{3C9E8034-C89A-0F93-BA14-C8EF01843E5A}"/>
          </ac:spMkLst>
        </pc:spChg>
        <pc:spChg chg="add del mod ord">
          <ac:chgData name="A.MORIYAMA UREKA" userId="11b73b949d6476cb" providerId="LiveId" clId="{EDD3AFC1-5E1F-774D-82FF-6D4C3622249B}" dt="2023-08-07T08:59:05.499" v="782" actId="6264"/>
          <ac:spMkLst>
            <pc:docMk/>
            <pc:sldMk cId="3160599867" sldId="262"/>
            <ac:spMk id="364" creationId="{EE260DF0-7312-3CDD-75E8-E99BBF68FB7E}"/>
          </ac:spMkLst>
        </pc:spChg>
        <pc:spChg chg="add del mod ord">
          <ac:chgData name="A.MORIYAMA UREKA" userId="11b73b949d6476cb" providerId="LiveId" clId="{EDD3AFC1-5E1F-774D-82FF-6D4C3622249B}" dt="2023-08-07T09:25:56.805" v="1005" actId="6264"/>
          <ac:spMkLst>
            <pc:docMk/>
            <pc:sldMk cId="3160599867" sldId="262"/>
            <ac:spMk id="365" creationId="{0D0E454E-234F-9624-6E94-FD0C4AE7A9C2}"/>
          </ac:spMkLst>
        </pc:spChg>
        <pc:spChg chg="add del mod ord">
          <ac:chgData name="A.MORIYAMA UREKA" userId="11b73b949d6476cb" providerId="LiveId" clId="{EDD3AFC1-5E1F-774D-82FF-6D4C3622249B}" dt="2023-08-07T08:59:05.499" v="782" actId="6264"/>
          <ac:spMkLst>
            <pc:docMk/>
            <pc:sldMk cId="3160599867" sldId="262"/>
            <ac:spMk id="365" creationId="{E05BDAA1-A0C2-548E-6C6E-0ED83D8125E2}"/>
          </ac:spMkLst>
        </pc:spChg>
        <pc:spChg chg="add del mod ord">
          <ac:chgData name="A.MORIYAMA UREKA" userId="11b73b949d6476cb" providerId="LiveId" clId="{EDD3AFC1-5E1F-774D-82FF-6D4C3622249B}" dt="2023-08-07T09:25:56.805" v="1005" actId="6264"/>
          <ac:spMkLst>
            <pc:docMk/>
            <pc:sldMk cId="3160599867" sldId="262"/>
            <ac:spMk id="366" creationId="{92D66043-FDE4-01DD-0573-3569161DA1FE}"/>
          </ac:spMkLst>
        </pc:spChg>
        <pc:spChg chg="add del mod ord">
          <ac:chgData name="A.MORIYAMA UREKA" userId="11b73b949d6476cb" providerId="LiveId" clId="{EDD3AFC1-5E1F-774D-82FF-6D4C3622249B}" dt="2023-08-07T08:59:05.499" v="782" actId="6264"/>
          <ac:spMkLst>
            <pc:docMk/>
            <pc:sldMk cId="3160599867" sldId="262"/>
            <ac:spMk id="366" creationId="{BA6C780C-4333-9920-D774-4684DC04CA49}"/>
          </ac:spMkLst>
        </pc:spChg>
        <pc:spChg chg="add del mod ord">
          <ac:chgData name="A.MORIYAMA UREKA" userId="11b73b949d6476cb" providerId="LiveId" clId="{EDD3AFC1-5E1F-774D-82FF-6D4C3622249B}" dt="2023-08-07T09:25:56.805" v="1005" actId="6264"/>
          <ac:spMkLst>
            <pc:docMk/>
            <pc:sldMk cId="3160599867" sldId="262"/>
            <ac:spMk id="367" creationId="{30CA8271-830F-1752-F0E9-40CC31ACFAF2}"/>
          </ac:spMkLst>
        </pc:spChg>
        <pc:spChg chg="add del mod ord">
          <ac:chgData name="A.MORIYAMA UREKA" userId="11b73b949d6476cb" providerId="LiveId" clId="{EDD3AFC1-5E1F-774D-82FF-6D4C3622249B}" dt="2023-08-07T08:59:05.499" v="782" actId="6264"/>
          <ac:spMkLst>
            <pc:docMk/>
            <pc:sldMk cId="3160599867" sldId="262"/>
            <ac:spMk id="367" creationId="{6586BAC6-7BD4-B90C-9C23-4300A62BFABF}"/>
          </ac:spMkLst>
        </pc:spChg>
        <pc:spChg chg="add del mod ord">
          <ac:chgData name="A.MORIYAMA UREKA" userId="11b73b949d6476cb" providerId="LiveId" clId="{EDD3AFC1-5E1F-774D-82FF-6D4C3622249B}" dt="2023-08-07T08:59:05.499" v="782" actId="6264"/>
          <ac:spMkLst>
            <pc:docMk/>
            <pc:sldMk cId="3160599867" sldId="262"/>
            <ac:spMk id="368" creationId="{3DC832F8-3A1C-37EF-4F80-C35DF0206252}"/>
          </ac:spMkLst>
        </pc:spChg>
        <pc:spChg chg="add del mod ord">
          <ac:chgData name="A.MORIYAMA UREKA" userId="11b73b949d6476cb" providerId="LiveId" clId="{EDD3AFC1-5E1F-774D-82FF-6D4C3622249B}" dt="2023-08-07T09:25:56.805" v="1005" actId="6264"/>
          <ac:spMkLst>
            <pc:docMk/>
            <pc:sldMk cId="3160599867" sldId="262"/>
            <ac:spMk id="368" creationId="{8F2CF244-0647-4167-A314-AE0BE76C4391}"/>
          </ac:spMkLst>
        </pc:spChg>
        <pc:spChg chg="add del mod ord">
          <ac:chgData name="A.MORIYAMA UREKA" userId="11b73b949d6476cb" providerId="LiveId" clId="{EDD3AFC1-5E1F-774D-82FF-6D4C3622249B}" dt="2023-08-07T09:25:56.805" v="1005" actId="6264"/>
          <ac:spMkLst>
            <pc:docMk/>
            <pc:sldMk cId="3160599867" sldId="262"/>
            <ac:spMk id="369" creationId="{34026C5C-F3A1-1B58-4077-847F162A357B}"/>
          </ac:spMkLst>
        </pc:spChg>
        <pc:spChg chg="add del mod ord">
          <ac:chgData name="A.MORIYAMA UREKA" userId="11b73b949d6476cb" providerId="LiveId" clId="{EDD3AFC1-5E1F-774D-82FF-6D4C3622249B}" dt="2023-08-07T08:59:05.499" v="782" actId="6264"/>
          <ac:spMkLst>
            <pc:docMk/>
            <pc:sldMk cId="3160599867" sldId="262"/>
            <ac:spMk id="369" creationId="{5BB08129-9408-D56B-049A-7B7FB9CA6A1A}"/>
          </ac:spMkLst>
        </pc:spChg>
        <pc:spChg chg="add del mod ord">
          <ac:chgData name="A.MORIYAMA UREKA" userId="11b73b949d6476cb" providerId="LiveId" clId="{EDD3AFC1-5E1F-774D-82FF-6D4C3622249B}" dt="2023-08-07T08:59:05.499" v="782" actId="6264"/>
          <ac:spMkLst>
            <pc:docMk/>
            <pc:sldMk cId="3160599867" sldId="262"/>
            <ac:spMk id="370" creationId="{BDBCDE14-8965-5570-5E97-D4A271DB4D77}"/>
          </ac:spMkLst>
        </pc:spChg>
        <pc:spChg chg="add del mod ord">
          <ac:chgData name="A.MORIYAMA UREKA" userId="11b73b949d6476cb" providerId="LiveId" clId="{EDD3AFC1-5E1F-774D-82FF-6D4C3622249B}" dt="2023-08-07T09:25:56.805" v="1005" actId="6264"/>
          <ac:spMkLst>
            <pc:docMk/>
            <pc:sldMk cId="3160599867" sldId="262"/>
            <ac:spMk id="370" creationId="{C2CB0386-54B8-0CE1-0C2B-D6F47D49DB40}"/>
          </ac:spMkLst>
        </pc:spChg>
        <pc:spChg chg="add del mod">
          <ac:chgData name="A.MORIYAMA UREKA" userId="11b73b949d6476cb" providerId="LiveId" clId="{EDD3AFC1-5E1F-774D-82FF-6D4C3622249B}" dt="2023-08-07T09:25:56.805" v="1005" actId="6264"/>
          <ac:spMkLst>
            <pc:docMk/>
            <pc:sldMk cId="3160599867" sldId="262"/>
            <ac:spMk id="371" creationId="{091EA562-35B4-F19B-93FA-71B6151C9A89}"/>
          </ac:spMkLst>
        </pc:spChg>
        <pc:spChg chg="add del mod ord">
          <ac:chgData name="A.MORIYAMA UREKA" userId="11b73b949d6476cb" providerId="LiveId" clId="{EDD3AFC1-5E1F-774D-82FF-6D4C3622249B}" dt="2023-08-07T09:25:58.275" v="1006" actId="6264"/>
          <ac:spMkLst>
            <pc:docMk/>
            <pc:sldMk cId="3160599867" sldId="262"/>
            <ac:spMk id="372" creationId="{AB93D1FB-A048-ABFE-FD1B-4DAD40F0D026}"/>
          </ac:spMkLst>
        </pc:spChg>
        <pc:spChg chg="add del mod ord">
          <ac:chgData name="A.MORIYAMA UREKA" userId="11b73b949d6476cb" providerId="LiveId" clId="{EDD3AFC1-5E1F-774D-82FF-6D4C3622249B}" dt="2023-08-07T09:25:58.275" v="1006" actId="6264"/>
          <ac:spMkLst>
            <pc:docMk/>
            <pc:sldMk cId="3160599867" sldId="262"/>
            <ac:spMk id="373" creationId="{7EA25FDB-DBB4-F708-BA8C-41FE3ABC3412}"/>
          </ac:spMkLst>
        </pc:spChg>
        <pc:spChg chg="add del mod ord">
          <ac:chgData name="A.MORIYAMA UREKA" userId="11b73b949d6476cb" providerId="LiveId" clId="{EDD3AFC1-5E1F-774D-82FF-6D4C3622249B}" dt="2023-08-07T09:25:58.275" v="1006" actId="6264"/>
          <ac:spMkLst>
            <pc:docMk/>
            <pc:sldMk cId="3160599867" sldId="262"/>
            <ac:spMk id="374" creationId="{B8BCA564-7E96-9D5F-F084-9ADE03AC73C8}"/>
          </ac:spMkLst>
        </pc:spChg>
        <pc:spChg chg="add del mod ord">
          <ac:chgData name="A.MORIYAMA UREKA" userId="11b73b949d6476cb" providerId="LiveId" clId="{EDD3AFC1-5E1F-774D-82FF-6D4C3622249B}" dt="2023-08-07T09:25:58.275" v="1006" actId="6264"/>
          <ac:spMkLst>
            <pc:docMk/>
            <pc:sldMk cId="3160599867" sldId="262"/>
            <ac:spMk id="375" creationId="{02617781-B773-4E1B-A80B-55F859C70EE1}"/>
          </ac:spMkLst>
        </pc:spChg>
        <pc:spChg chg="add del mod ord">
          <ac:chgData name="A.MORIYAMA UREKA" userId="11b73b949d6476cb" providerId="LiveId" clId="{EDD3AFC1-5E1F-774D-82FF-6D4C3622249B}" dt="2023-08-07T09:25:58.275" v="1006" actId="6264"/>
          <ac:spMkLst>
            <pc:docMk/>
            <pc:sldMk cId="3160599867" sldId="262"/>
            <ac:spMk id="376" creationId="{953FA900-A605-769B-E442-B40B7597319E}"/>
          </ac:spMkLst>
        </pc:spChg>
        <pc:spChg chg="add del mod ord">
          <ac:chgData name="A.MORIYAMA UREKA" userId="11b73b949d6476cb" providerId="LiveId" clId="{EDD3AFC1-5E1F-774D-82FF-6D4C3622249B}" dt="2023-08-07T09:25:58.275" v="1006" actId="6264"/>
          <ac:spMkLst>
            <pc:docMk/>
            <pc:sldMk cId="3160599867" sldId="262"/>
            <ac:spMk id="377" creationId="{D69E0BB2-F1B1-2254-6AA5-E7AF224272E5}"/>
          </ac:spMkLst>
        </pc:spChg>
        <pc:spChg chg="add del mod ord">
          <ac:chgData name="A.MORIYAMA UREKA" userId="11b73b949d6476cb" providerId="LiveId" clId="{EDD3AFC1-5E1F-774D-82FF-6D4C3622249B}" dt="2023-08-07T09:25:58.275" v="1006" actId="6264"/>
          <ac:spMkLst>
            <pc:docMk/>
            <pc:sldMk cId="3160599867" sldId="262"/>
            <ac:spMk id="378" creationId="{B8BC5493-1EDD-8E4B-A9A0-E03103B6F75F}"/>
          </ac:spMkLst>
        </pc:spChg>
        <pc:spChg chg="add del mod ord">
          <ac:chgData name="A.MORIYAMA UREKA" userId="11b73b949d6476cb" providerId="LiveId" clId="{EDD3AFC1-5E1F-774D-82FF-6D4C3622249B}" dt="2023-08-07T09:25:58.275" v="1006" actId="6264"/>
          <ac:spMkLst>
            <pc:docMk/>
            <pc:sldMk cId="3160599867" sldId="262"/>
            <ac:spMk id="379" creationId="{38E3C5B8-483E-A180-C25A-2A18FAA4BC5D}"/>
          </ac:spMkLst>
        </pc:spChg>
        <pc:spChg chg="add del mod ord">
          <ac:chgData name="A.MORIYAMA UREKA" userId="11b73b949d6476cb" providerId="LiveId" clId="{EDD3AFC1-5E1F-774D-82FF-6D4C3622249B}" dt="2023-08-07T09:25:58.275" v="1006" actId="6264"/>
          <ac:spMkLst>
            <pc:docMk/>
            <pc:sldMk cId="3160599867" sldId="262"/>
            <ac:spMk id="380" creationId="{9431B551-71D4-2255-C9E7-F783BA704410}"/>
          </ac:spMkLst>
        </pc:spChg>
        <pc:spChg chg="add del mod">
          <ac:chgData name="A.MORIYAMA UREKA" userId="11b73b949d6476cb" providerId="LiveId" clId="{EDD3AFC1-5E1F-774D-82FF-6D4C3622249B}" dt="2023-08-07T09:25:58.275" v="1006" actId="6264"/>
          <ac:spMkLst>
            <pc:docMk/>
            <pc:sldMk cId="3160599867" sldId="262"/>
            <ac:spMk id="381" creationId="{F0A531C8-3088-1AD4-77FA-082BFEE592E2}"/>
          </ac:spMkLst>
        </pc:spChg>
        <pc:spChg chg="add del mod ord">
          <ac:chgData name="A.MORIYAMA UREKA" userId="11b73b949d6476cb" providerId="LiveId" clId="{EDD3AFC1-5E1F-774D-82FF-6D4C3622249B}" dt="2023-08-07T09:25:58.861" v="1007" actId="6264"/>
          <ac:spMkLst>
            <pc:docMk/>
            <pc:sldMk cId="3160599867" sldId="262"/>
            <ac:spMk id="382" creationId="{E0F2F906-1897-471D-B09A-DCDC228636AE}"/>
          </ac:spMkLst>
        </pc:spChg>
        <pc:spChg chg="add del mod ord">
          <ac:chgData name="A.MORIYAMA UREKA" userId="11b73b949d6476cb" providerId="LiveId" clId="{EDD3AFC1-5E1F-774D-82FF-6D4C3622249B}" dt="2023-08-07T09:25:58.861" v="1007" actId="6264"/>
          <ac:spMkLst>
            <pc:docMk/>
            <pc:sldMk cId="3160599867" sldId="262"/>
            <ac:spMk id="383" creationId="{221F2883-CC40-F07B-77D5-2E4029960ACB}"/>
          </ac:spMkLst>
        </pc:spChg>
        <pc:spChg chg="add del mod ord">
          <ac:chgData name="A.MORIYAMA UREKA" userId="11b73b949d6476cb" providerId="LiveId" clId="{EDD3AFC1-5E1F-774D-82FF-6D4C3622249B}" dt="2023-08-07T09:25:58.861" v="1007" actId="6264"/>
          <ac:spMkLst>
            <pc:docMk/>
            <pc:sldMk cId="3160599867" sldId="262"/>
            <ac:spMk id="384" creationId="{C103F27C-80D4-8069-344E-E65AF3858E39}"/>
          </ac:spMkLst>
        </pc:spChg>
        <pc:spChg chg="add del mod ord">
          <ac:chgData name="A.MORIYAMA UREKA" userId="11b73b949d6476cb" providerId="LiveId" clId="{EDD3AFC1-5E1F-774D-82FF-6D4C3622249B}" dt="2023-08-07T09:25:58.861" v="1007" actId="6264"/>
          <ac:spMkLst>
            <pc:docMk/>
            <pc:sldMk cId="3160599867" sldId="262"/>
            <ac:spMk id="385" creationId="{4E9D1A01-0367-CEF6-C0B3-9673C4FB3F27}"/>
          </ac:spMkLst>
        </pc:spChg>
        <pc:spChg chg="add del mod ord">
          <ac:chgData name="A.MORIYAMA UREKA" userId="11b73b949d6476cb" providerId="LiveId" clId="{EDD3AFC1-5E1F-774D-82FF-6D4C3622249B}" dt="2023-08-07T09:25:58.861" v="1007" actId="6264"/>
          <ac:spMkLst>
            <pc:docMk/>
            <pc:sldMk cId="3160599867" sldId="262"/>
            <ac:spMk id="386" creationId="{ECCA2733-F27C-B7B0-468C-B1BA4F757267}"/>
          </ac:spMkLst>
        </pc:spChg>
        <pc:spChg chg="add del mod ord">
          <ac:chgData name="A.MORIYAMA UREKA" userId="11b73b949d6476cb" providerId="LiveId" clId="{EDD3AFC1-5E1F-774D-82FF-6D4C3622249B}" dt="2023-08-07T09:25:58.861" v="1007" actId="6264"/>
          <ac:spMkLst>
            <pc:docMk/>
            <pc:sldMk cId="3160599867" sldId="262"/>
            <ac:spMk id="387" creationId="{0EC7F5F9-9F90-4340-9D8B-39D5EB4A0E44}"/>
          </ac:spMkLst>
        </pc:spChg>
        <pc:spChg chg="add del mod ord">
          <ac:chgData name="A.MORIYAMA UREKA" userId="11b73b949d6476cb" providerId="LiveId" clId="{EDD3AFC1-5E1F-774D-82FF-6D4C3622249B}" dt="2023-08-07T09:25:58.861" v="1007" actId="6264"/>
          <ac:spMkLst>
            <pc:docMk/>
            <pc:sldMk cId="3160599867" sldId="262"/>
            <ac:spMk id="388" creationId="{6480E984-1EE8-88AE-BF0D-D988649891FF}"/>
          </ac:spMkLst>
        </pc:spChg>
        <pc:spChg chg="add del mod ord">
          <ac:chgData name="A.MORIYAMA UREKA" userId="11b73b949d6476cb" providerId="LiveId" clId="{EDD3AFC1-5E1F-774D-82FF-6D4C3622249B}" dt="2023-08-07T09:25:58.861" v="1007" actId="6264"/>
          <ac:spMkLst>
            <pc:docMk/>
            <pc:sldMk cId="3160599867" sldId="262"/>
            <ac:spMk id="389" creationId="{8A21D5D2-E58F-B7AF-7311-6D1930A753B6}"/>
          </ac:spMkLst>
        </pc:spChg>
        <pc:spChg chg="add del mod ord">
          <ac:chgData name="A.MORIYAMA UREKA" userId="11b73b949d6476cb" providerId="LiveId" clId="{EDD3AFC1-5E1F-774D-82FF-6D4C3622249B}" dt="2023-08-07T09:25:58.861" v="1007" actId="6264"/>
          <ac:spMkLst>
            <pc:docMk/>
            <pc:sldMk cId="3160599867" sldId="262"/>
            <ac:spMk id="390" creationId="{A54990B1-AC9B-B7B1-01D1-A3285297BB23}"/>
          </ac:spMkLst>
        </pc:spChg>
        <pc:spChg chg="add del mod">
          <ac:chgData name="A.MORIYAMA UREKA" userId="11b73b949d6476cb" providerId="LiveId" clId="{EDD3AFC1-5E1F-774D-82FF-6D4C3622249B}" dt="2023-08-07T09:25:58.861" v="1007" actId="6264"/>
          <ac:spMkLst>
            <pc:docMk/>
            <pc:sldMk cId="3160599867" sldId="262"/>
            <ac:spMk id="391" creationId="{C45BFA35-70B2-46B6-3177-4B7975D9A0F7}"/>
          </ac:spMkLst>
        </pc:spChg>
        <pc:spChg chg="add del mod ord">
          <ac:chgData name="A.MORIYAMA UREKA" userId="11b73b949d6476cb" providerId="LiveId" clId="{EDD3AFC1-5E1F-774D-82FF-6D4C3622249B}" dt="2023-08-07T09:25:59.219" v="1008" actId="6264"/>
          <ac:spMkLst>
            <pc:docMk/>
            <pc:sldMk cId="3160599867" sldId="262"/>
            <ac:spMk id="392" creationId="{8DD6F694-9CA4-CDCC-AA25-A535E18FBEED}"/>
          </ac:spMkLst>
        </pc:spChg>
        <pc:spChg chg="add del mod ord">
          <ac:chgData name="A.MORIYAMA UREKA" userId="11b73b949d6476cb" providerId="LiveId" clId="{EDD3AFC1-5E1F-774D-82FF-6D4C3622249B}" dt="2023-08-07T09:25:59.219" v="1008" actId="6264"/>
          <ac:spMkLst>
            <pc:docMk/>
            <pc:sldMk cId="3160599867" sldId="262"/>
            <ac:spMk id="393" creationId="{4467CC2A-4593-F625-23BF-D88CBB94C95C}"/>
          </ac:spMkLst>
        </pc:spChg>
        <pc:spChg chg="add del mod ord">
          <ac:chgData name="A.MORIYAMA UREKA" userId="11b73b949d6476cb" providerId="LiveId" clId="{EDD3AFC1-5E1F-774D-82FF-6D4C3622249B}" dt="2023-08-07T09:25:59.219" v="1008" actId="6264"/>
          <ac:spMkLst>
            <pc:docMk/>
            <pc:sldMk cId="3160599867" sldId="262"/>
            <ac:spMk id="394" creationId="{1D23E461-6B63-ADAF-F8DB-CBE27AAA77F8}"/>
          </ac:spMkLst>
        </pc:spChg>
        <pc:spChg chg="add del mod ord">
          <ac:chgData name="A.MORIYAMA UREKA" userId="11b73b949d6476cb" providerId="LiveId" clId="{EDD3AFC1-5E1F-774D-82FF-6D4C3622249B}" dt="2023-08-07T09:25:59.219" v="1008" actId="6264"/>
          <ac:spMkLst>
            <pc:docMk/>
            <pc:sldMk cId="3160599867" sldId="262"/>
            <ac:spMk id="395" creationId="{2D038341-0968-1D8E-E7FA-2E987478EBF9}"/>
          </ac:spMkLst>
        </pc:spChg>
        <pc:spChg chg="add del mod ord">
          <ac:chgData name="A.MORIYAMA UREKA" userId="11b73b949d6476cb" providerId="LiveId" clId="{EDD3AFC1-5E1F-774D-82FF-6D4C3622249B}" dt="2023-08-07T09:25:59.219" v="1008" actId="6264"/>
          <ac:spMkLst>
            <pc:docMk/>
            <pc:sldMk cId="3160599867" sldId="262"/>
            <ac:spMk id="396" creationId="{EDC21002-FD92-2865-5B31-B28894A72B99}"/>
          </ac:spMkLst>
        </pc:spChg>
        <pc:spChg chg="add del mod ord">
          <ac:chgData name="A.MORIYAMA UREKA" userId="11b73b949d6476cb" providerId="LiveId" clId="{EDD3AFC1-5E1F-774D-82FF-6D4C3622249B}" dt="2023-08-07T09:25:59.219" v="1008" actId="6264"/>
          <ac:spMkLst>
            <pc:docMk/>
            <pc:sldMk cId="3160599867" sldId="262"/>
            <ac:spMk id="397" creationId="{6DE5BABC-35A6-2B15-3D6E-6967C4D2B883}"/>
          </ac:spMkLst>
        </pc:spChg>
        <pc:spChg chg="add del mod ord">
          <ac:chgData name="A.MORIYAMA UREKA" userId="11b73b949d6476cb" providerId="LiveId" clId="{EDD3AFC1-5E1F-774D-82FF-6D4C3622249B}" dt="2023-08-07T09:25:59.219" v="1008" actId="6264"/>
          <ac:spMkLst>
            <pc:docMk/>
            <pc:sldMk cId="3160599867" sldId="262"/>
            <ac:spMk id="398" creationId="{BFCD1AF3-6233-063A-8D5E-16499CC34911}"/>
          </ac:spMkLst>
        </pc:spChg>
        <pc:spChg chg="add del mod ord">
          <ac:chgData name="A.MORIYAMA UREKA" userId="11b73b949d6476cb" providerId="LiveId" clId="{EDD3AFC1-5E1F-774D-82FF-6D4C3622249B}" dt="2023-08-07T09:25:59.219" v="1008" actId="6264"/>
          <ac:spMkLst>
            <pc:docMk/>
            <pc:sldMk cId="3160599867" sldId="262"/>
            <ac:spMk id="399" creationId="{4B4522FC-9342-3117-3E58-64FFAA9A918C}"/>
          </ac:spMkLst>
        </pc:spChg>
        <pc:spChg chg="add del mod ord">
          <ac:chgData name="A.MORIYAMA UREKA" userId="11b73b949d6476cb" providerId="LiveId" clId="{EDD3AFC1-5E1F-774D-82FF-6D4C3622249B}" dt="2023-08-07T09:25:59.219" v="1008" actId="6264"/>
          <ac:spMkLst>
            <pc:docMk/>
            <pc:sldMk cId="3160599867" sldId="262"/>
            <ac:spMk id="400" creationId="{F3449E14-3136-E329-F233-9C63E922C0C2}"/>
          </ac:spMkLst>
        </pc:spChg>
        <pc:spChg chg="add del mod">
          <ac:chgData name="A.MORIYAMA UREKA" userId="11b73b949d6476cb" providerId="LiveId" clId="{EDD3AFC1-5E1F-774D-82FF-6D4C3622249B}" dt="2023-08-07T09:25:59.219" v="1008" actId="6264"/>
          <ac:spMkLst>
            <pc:docMk/>
            <pc:sldMk cId="3160599867" sldId="262"/>
            <ac:spMk id="401" creationId="{D938B483-44B5-D741-027F-A62138CE44BF}"/>
          </ac:spMkLst>
        </pc:spChg>
        <pc:spChg chg="add del mod ord">
          <ac:chgData name="A.MORIYAMA UREKA" userId="11b73b949d6476cb" providerId="LiveId" clId="{EDD3AFC1-5E1F-774D-82FF-6D4C3622249B}" dt="2023-08-07T09:25:59.552" v="1009" actId="6264"/>
          <ac:spMkLst>
            <pc:docMk/>
            <pc:sldMk cId="3160599867" sldId="262"/>
            <ac:spMk id="402" creationId="{C366CA7A-1916-7413-ED28-6DB81F02FF6C}"/>
          </ac:spMkLst>
        </pc:spChg>
        <pc:spChg chg="add del mod ord">
          <ac:chgData name="A.MORIYAMA UREKA" userId="11b73b949d6476cb" providerId="LiveId" clId="{EDD3AFC1-5E1F-774D-82FF-6D4C3622249B}" dt="2023-08-07T09:25:59.552" v="1009" actId="6264"/>
          <ac:spMkLst>
            <pc:docMk/>
            <pc:sldMk cId="3160599867" sldId="262"/>
            <ac:spMk id="403" creationId="{52921EEC-7D00-F1D9-0396-FC5B0E2EBABF}"/>
          </ac:spMkLst>
        </pc:spChg>
        <pc:spChg chg="add del mod ord">
          <ac:chgData name="A.MORIYAMA UREKA" userId="11b73b949d6476cb" providerId="LiveId" clId="{EDD3AFC1-5E1F-774D-82FF-6D4C3622249B}" dt="2023-08-07T09:25:59.552" v="1009" actId="6264"/>
          <ac:spMkLst>
            <pc:docMk/>
            <pc:sldMk cId="3160599867" sldId="262"/>
            <ac:spMk id="404" creationId="{655D28AC-6654-AFF5-71CB-CD93BD230245}"/>
          </ac:spMkLst>
        </pc:spChg>
        <pc:spChg chg="add del mod ord">
          <ac:chgData name="A.MORIYAMA UREKA" userId="11b73b949d6476cb" providerId="LiveId" clId="{EDD3AFC1-5E1F-774D-82FF-6D4C3622249B}" dt="2023-08-07T09:25:59.552" v="1009" actId="6264"/>
          <ac:spMkLst>
            <pc:docMk/>
            <pc:sldMk cId="3160599867" sldId="262"/>
            <ac:spMk id="405" creationId="{4A80B867-A645-E31D-3883-6A65DE192538}"/>
          </ac:spMkLst>
        </pc:spChg>
        <pc:spChg chg="add del mod ord">
          <ac:chgData name="A.MORIYAMA UREKA" userId="11b73b949d6476cb" providerId="LiveId" clId="{EDD3AFC1-5E1F-774D-82FF-6D4C3622249B}" dt="2023-08-07T09:25:59.552" v="1009" actId="6264"/>
          <ac:spMkLst>
            <pc:docMk/>
            <pc:sldMk cId="3160599867" sldId="262"/>
            <ac:spMk id="406" creationId="{4B9E0DFA-F400-36F2-3AE1-8DD9B45397FA}"/>
          </ac:spMkLst>
        </pc:spChg>
        <pc:spChg chg="add del mod ord">
          <ac:chgData name="A.MORIYAMA UREKA" userId="11b73b949d6476cb" providerId="LiveId" clId="{EDD3AFC1-5E1F-774D-82FF-6D4C3622249B}" dt="2023-08-07T09:25:59.552" v="1009" actId="6264"/>
          <ac:spMkLst>
            <pc:docMk/>
            <pc:sldMk cId="3160599867" sldId="262"/>
            <ac:spMk id="407" creationId="{2ABC5E15-FBBA-68CB-5464-3326BBC5A855}"/>
          </ac:spMkLst>
        </pc:spChg>
        <pc:spChg chg="add del mod ord">
          <ac:chgData name="A.MORIYAMA UREKA" userId="11b73b949d6476cb" providerId="LiveId" clId="{EDD3AFC1-5E1F-774D-82FF-6D4C3622249B}" dt="2023-08-07T09:25:59.552" v="1009" actId="6264"/>
          <ac:spMkLst>
            <pc:docMk/>
            <pc:sldMk cId="3160599867" sldId="262"/>
            <ac:spMk id="408" creationId="{AF1F37E2-6928-1974-6F89-98901193B467}"/>
          </ac:spMkLst>
        </pc:spChg>
        <pc:spChg chg="add del mod ord">
          <ac:chgData name="A.MORIYAMA UREKA" userId="11b73b949d6476cb" providerId="LiveId" clId="{EDD3AFC1-5E1F-774D-82FF-6D4C3622249B}" dt="2023-08-07T09:25:59.552" v="1009" actId="6264"/>
          <ac:spMkLst>
            <pc:docMk/>
            <pc:sldMk cId="3160599867" sldId="262"/>
            <ac:spMk id="409" creationId="{CA4A0E19-15BF-72BF-DE49-2D06A80B67E1}"/>
          </ac:spMkLst>
        </pc:spChg>
        <pc:spChg chg="add del mod ord">
          <ac:chgData name="A.MORIYAMA UREKA" userId="11b73b949d6476cb" providerId="LiveId" clId="{EDD3AFC1-5E1F-774D-82FF-6D4C3622249B}" dt="2023-08-07T09:25:59.552" v="1009" actId="6264"/>
          <ac:spMkLst>
            <pc:docMk/>
            <pc:sldMk cId="3160599867" sldId="262"/>
            <ac:spMk id="410" creationId="{F69B4F27-9FDE-4C55-BDA2-4425DF8D5517}"/>
          </ac:spMkLst>
        </pc:spChg>
        <pc:spChg chg="add del mod">
          <ac:chgData name="A.MORIYAMA UREKA" userId="11b73b949d6476cb" providerId="LiveId" clId="{EDD3AFC1-5E1F-774D-82FF-6D4C3622249B}" dt="2023-08-07T09:25:59.552" v="1009" actId="6264"/>
          <ac:spMkLst>
            <pc:docMk/>
            <pc:sldMk cId="3160599867" sldId="262"/>
            <ac:spMk id="411" creationId="{868273EE-D09B-4F5A-2D5A-BD943D4D8A5A}"/>
          </ac:spMkLst>
        </pc:spChg>
        <pc:spChg chg="add del mod ord">
          <ac:chgData name="A.MORIYAMA UREKA" userId="11b73b949d6476cb" providerId="LiveId" clId="{EDD3AFC1-5E1F-774D-82FF-6D4C3622249B}" dt="2023-08-07T09:25:59.888" v="1010" actId="6264"/>
          <ac:spMkLst>
            <pc:docMk/>
            <pc:sldMk cId="3160599867" sldId="262"/>
            <ac:spMk id="412" creationId="{CC8FF6E9-8F42-9DAC-163E-CBC5B2C032C6}"/>
          </ac:spMkLst>
        </pc:spChg>
        <pc:spChg chg="add del mod ord">
          <ac:chgData name="A.MORIYAMA UREKA" userId="11b73b949d6476cb" providerId="LiveId" clId="{EDD3AFC1-5E1F-774D-82FF-6D4C3622249B}" dt="2023-08-07T09:25:59.888" v="1010" actId="6264"/>
          <ac:spMkLst>
            <pc:docMk/>
            <pc:sldMk cId="3160599867" sldId="262"/>
            <ac:spMk id="413" creationId="{4735A3BF-6382-AF3C-9F6F-61EBAB0EB06E}"/>
          </ac:spMkLst>
        </pc:spChg>
        <pc:spChg chg="add del mod ord">
          <ac:chgData name="A.MORIYAMA UREKA" userId="11b73b949d6476cb" providerId="LiveId" clId="{EDD3AFC1-5E1F-774D-82FF-6D4C3622249B}" dt="2023-08-07T09:25:59.888" v="1010" actId="6264"/>
          <ac:spMkLst>
            <pc:docMk/>
            <pc:sldMk cId="3160599867" sldId="262"/>
            <ac:spMk id="414" creationId="{B0809E8F-F3AB-1E52-9C4C-104C91CF5600}"/>
          </ac:spMkLst>
        </pc:spChg>
        <pc:spChg chg="add del mod ord">
          <ac:chgData name="A.MORIYAMA UREKA" userId="11b73b949d6476cb" providerId="LiveId" clId="{EDD3AFC1-5E1F-774D-82FF-6D4C3622249B}" dt="2023-08-07T09:25:59.888" v="1010" actId="6264"/>
          <ac:spMkLst>
            <pc:docMk/>
            <pc:sldMk cId="3160599867" sldId="262"/>
            <ac:spMk id="415" creationId="{15CA8DA2-558E-45B7-E29B-F65D2077FA30}"/>
          </ac:spMkLst>
        </pc:spChg>
        <pc:spChg chg="add del mod ord">
          <ac:chgData name="A.MORIYAMA UREKA" userId="11b73b949d6476cb" providerId="LiveId" clId="{EDD3AFC1-5E1F-774D-82FF-6D4C3622249B}" dt="2023-08-07T09:25:59.888" v="1010" actId="6264"/>
          <ac:spMkLst>
            <pc:docMk/>
            <pc:sldMk cId="3160599867" sldId="262"/>
            <ac:spMk id="416" creationId="{1799406A-2C4C-C8F2-BD37-46B6B7AA88E1}"/>
          </ac:spMkLst>
        </pc:spChg>
        <pc:spChg chg="add del mod ord">
          <ac:chgData name="A.MORIYAMA UREKA" userId="11b73b949d6476cb" providerId="LiveId" clId="{EDD3AFC1-5E1F-774D-82FF-6D4C3622249B}" dt="2023-08-07T09:25:59.888" v="1010" actId="6264"/>
          <ac:spMkLst>
            <pc:docMk/>
            <pc:sldMk cId="3160599867" sldId="262"/>
            <ac:spMk id="417" creationId="{DA8F9CBD-82B6-06D2-1199-7DA0F46B5BA6}"/>
          </ac:spMkLst>
        </pc:spChg>
        <pc:spChg chg="add del mod ord">
          <ac:chgData name="A.MORIYAMA UREKA" userId="11b73b949d6476cb" providerId="LiveId" clId="{EDD3AFC1-5E1F-774D-82FF-6D4C3622249B}" dt="2023-08-07T09:25:59.888" v="1010" actId="6264"/>
          <ac:spMkLst>
            <pc:docMk/>
            <pc:sldMk cId="3160599867" sldId="262"/>
            <ac:spMk id="418" creationId="{8EC66944-6F16-CEE7-CB45-FBA4CAB9B0E2}"/>
          </ac:spMkLst>
        </pc:spChg>
        <pc:spChg chg="add del mod ord">
          <ac:chgData name="A.MORIYAMA UREKA" userId="11b73b949d6476cb" providerId="LiveId" clId="{EDD3AFC1-5E1F-774D-82FF-6D4C3622249B}" dt="2023-08-07T09:25:59.888" v="1010" actId="6264"/>
          <ac:spMkLst>
            <pc:docMk/>
            <pc:sldMk cId="3160599867" sldId="262"/>
            <ac:spMk id="419" creationId="{F4E270FE-70D4-CB22-7B0F-BC01C18DBA64}"/>
          </ac:spMkLst>
        </pc:spChg>
        <pc:spChg chg="add del mod ord">
          <ac:chgData name="A.MORIYAMA UREKA" userId="11b73b949d6476cb" providerId="LiveId" clId="{EDD3AFC1-5E1F-774D-82FF-6D4C3622249B}" dt="2023-08-07T09:25:59.888" v="1010" actId="6264"/>
          <ac:spMkLst>
            <pc:docMk/>
            <pc:sldMk cId="3160599867" sldId="262"/>
            <ac:spMk id="420" creationId="{BD49CD46-C9AF-EA83-F168-F1678A1F9652}"/>
          </ac:spMkLst>
        </pc:spChg>
        <pc:spChg chg="add del mod">
          <ac:chgData name="A.MORIYAMA UREKA" userId="11b73b949d6476cb" providerId="LiveId" clId="{EDD3AFC1-5E1F-774D-82FF-6D4C3622249B}" dt="2023-08-07T09:25:59.888" v="1010" actId="6264"/>
          <ac:spMkLst>
            <pc:docMk/>
            <pc:sldMk cId="3160599867" sldId="262"/>
            <ac:spMk id="421" creationId="{FD03EF44-1BC1-9572-1BA8-6379496177AD}"/>
          </ac:spMkLst>
        </pc:spChg>
        <pc:spChg chg="add del mod ord">
          <ac:chgData name="A.MORIYAMA UREKA" userId="11b73b949d6476cb" providerId="LiveId" clId="{EDD3AFC1-5E1F-774D-82FF-6D4C3622249B}" dt="2023-08-07T09:37:01.927" v="1022" actId="700"/>
          <ac:spMkLst>
            <pc:docMk/>
            <pc:sldMk cId="3160599867" sldId="262"/>
            <ac:spMk id="422" creationId="{C323A72E-E182-FD09-77B4-A98B1DAA6E14}"/>
          </ac:spMkLst>
        </pc:spChg>
        <pc:spChg chg="add del mod ord">
          <ac:chgData name="A.MORIYAMA UREKA" userId="11b73b949d6476cb" providerId="LiveId" clId="{EDD3AFC1-5E1F-774D-82FF-6D4C3622249B}" dt="2023-08-07T09:37:01.927" v="1022" actId="700"/>
          <ac:spMkLst>
            <pc:docMk/>
            <pc:sldMk cId="3160599867" sldId="262"/>
            <ac:spMk id="423" creationId="{8254B54D-D61F-2EC3-4DD2-590EF9B58F9F}"/>
          </ac:spMkLst>
        </pc:spChg>
        <pc:spChg chg="add del mod ord">
          <ac:chgData name="A.MORIYAMA UREKA" userId="11b73b949d6476cb" providerId="LiveId" clId="{EDD3AFC1-5E1F-774D-82FF-6D4C3622249B}" dt="2023-08-07T09:37:01.927" v="1022" actId="700"/>
          <ac:spMkLst>
            <pc:docMk/>
            <pc:sldMk cId="3160599867" sldId="262"/>
            <ac:spMk id="424" creationId="{E3F94EDE-5629-5A8D-90D4-4C5D95DAADCE}"/>
          </ac:spMkLst>
        </pc:spChg>
        <pc:spChg chg="add del mod ord">
          <ac:chgData name="A.MORIYAMA UREKA" userId="11b73b949d6476cb" providerId="LiveId" clId="{EDD3AFC1-5E1F-774D-82FF-6D4C3622249B}" dt="2023-08-07T09:37:01.927" v="1022" actId="700"/>
          <ac:spMkLst>
            <pc:docMk/>
            <pc:sldMk cId="3160599867" sldId="262"/>
            <ac:spMk id="425" creationId="{5342BA06-CFED-7095-7355-C920156AB47B}"/>
          </ac:spMkLst>
        </pc:spChg>
        <pc:spChg chg="add del mod ord">
          <ac:chgData name="A.MORIYAMA UREKA" userId="11b73b949d6476cb" providerId="LiveId" clId="{EDD3AFC1-5E1F-774D-82FF-6D4C3622249B}" dt="2023-08-07T09:37:01.927" v="1022" actId="700"/>
          <ac:spMkLst>
            <pc:docMk/>
            <pc:sldMk cId="3160599867" sldId="262"/>
            <ac:spMk id="426" creationId="{4A7B10BF-560F-EA65-CD6A-3C3657778576}"/>
          </ac:spMkLst>
        </pc:spChg>
        <pc:spChg chg="add del mod ord">
          <ac:chgData name="A.MORIYAMA UREKA" userId="11b73b949d6476cb" providerId="LiveId" clId="{EDD3AFC1-5E1F-774D-82FF-6D4C3622249B}" dt="2023-08-07T09:37:01.927" v="1022" actId="700"/>
          <ac:spMkLst>
            <pc:docMk/>
            <pc:sldMk cId="3160599867" sldId="262"/>
            <ac:spMk id="427" creationId="{3AE5FD34-8ACC-064D-5A00-4B41A9B85705}"/>
          </ac:spMkLst>
        </pc:spChg>
        <pc:spChg chg="add del mod ord">
          <ac:chgData name="A.MORIYAMA UREKA" userId="11b73b949d6476cb" providerId="LiveId" clId="{EDD3AFC1-5E1F-774D-82FF-6D4C3622249B}" dt="2023-08-07T09:37:01.927" v="1022" actId="700"/>
          <ac:spMkLst>
            <pc:docMk/>
            <pc:sldMk cId="3160599867" sldId="262"/>
            <ac:spMk id="428" creationId="{3B789C27-39D4-872B-39BD-BB67605CFEF9}"/>
          </ac:spMkLst>
        </pc:spChg>
        <pc:spChg chg="add del mod ord">
          <ac:chgData name="A.MORIYAMA UREKA" userId="11b73b949d6476cb" providerId="LiveId" clId="{EDD3AFC1-5E1F-774D-82FF-6D4C3622249B}" dt="2023-08-07T09:37:01.927" v="1022" actId="700"/>
          <ac:spMkLst>
            <pc:docMk/>
            <pc:sldMk cId="3160599867" sldId="262"/>
            <ac:spMk id="429" creationId="{AC61ADCD-FF83-998F-24D1-F6FABE1CD05A}"/>
          </ac:spMkLst>
        </pc:spChg>
        <pc:spChg chg="add del mod ord">
          <ac:chgData name="A.MORIYAMA UREKA" userId="11b73b949d6476cb" providerId="LiveId" clId="{EDD3AFC1-5E1F-774D-82FF-6D4C3622249B}" dt="2023-08-07T09:37:01.927" v="1022" actId="700"/>
          <ac:spMkLst>
            <pc:docMk/>
            <pc:sldMk cId="3160599867" sldId="262"/>
            <ac:spMk id="430" creationId="{8AFA1628-1482-4701-482A-64DBA743830A}"/>
          </ac:spMkLst>
        </pc:spChg>
      </pc:sldChg>
      <pc:sldChg chg="addSp delSp modSp mod modClrScheme chgLayout">
        <pc:chgData name="A.MORIYAMA UREKA" userId="11b73b949d6476cb" providerId="LiveId" clId="{EDD3AFC1-5E1F-774D-82FF-6D4C3622249B}" dt="2023-08-08T10:42:43.849" v="4693" actId="20577"/>
        <pc:sldMkLst>
          <pc:docMk/>
          <pc:sldMk cId="3604945281" sldId="263"/>
        </pc:sldMkLst>
        <pc:spChg chg="mod ord">
          <ac:chgData name="A.MORIYAMA UREKA" userId="11b73b949d6476cb" providerId="LiveId" clId="{EDD3AFC1-5E1F-774D-82FF-6D4C3622249B}" dt="2023-08-07T12:41:17.581" v="2847" actId="6264"/>
          <ac:spMkLst>
            <pc:docMk/>
            <pc:sldMk cId="3604945281" sldId="263"/>
            <ac:spMk id="2" creationId="{D1EF7EBB-F939-EB60-26E6-F0975129AACE}"/>
          </ac:spMkLst>
        </pc:spChg>
        <pc:spChg chg="mod ord">
          <ac:chgData name="A.MORIYAMA UREKA" userId="11b73b949d6476cb" providerId="LiveId" clId="{EDD3AFC1-5E1F-774D-82FF-6D4C3622249B}" dt="2023-08-07T12:41:17.581" v="2847" actId="6264"/>
          <ac:spMkLst>
            <pc:docMk/>
            <pc:sldMk cId="3604945281" sldId="263"/>
            <ac:spMk id="3" creationId="{5B134AAE-3855-1F5C-C1AB-1F4D86C8C0B5}"/>
          </ac:spMkLst>
        </pc:spChg>
        <pc:spChg chg="mod ord">
          <ac:chgData name="A.MORIYAMA UREKA" userId="11b73b949d6476cb" providerId="LiveId" clId="{EDD3AFC1-5E1F-774D-82FF-6D4C3622249B}" dt="2023-08-07T12:41:17.581" v="2847" actId="6264"/>
          <ac:spMkLst>
            <pc:docMk/>
            <pc:sldMk cId="3604945281" sldId="263"/>
            <ac:spMk id="4" creationId="{9E8DE7C1-C44B-71CD-DD18-B4EDA977561B}"/>
          </ac:spMkLst>
        </pc:spChg>
        <pc:spChg chg="mod ord">
          <ac:chgData name="A.MORIYAMA UREKA" userId="11b73b949d6476cb" providerId="LiveId" clId="{EDD3AFC1-5E1F-774D-82FF-6D4C3622249B}" dt="2023-08-08T10:39:04.647" v="4570" actId="20577"/>
          <ac:spMkLst>
            <pc:docMk/>
            <pc:sldMk cId="3604945281" sldId="263"/>
            <ac:spMk id="5" creationId="{CAE4AA93-869F-9DB1-175A-91ACAD860ADD}"/>
          </ac:spMkLst>
        </pc:spChg>
        <pc:spChg chg="mod ord">
          <ac:chgData name="A.MORIYAMA UREKA" userId="11b73b949d6476cb" providerId="LiveId" clId="{EDD3AFC1-5E1F-774D-82FF-6D4C3622249B}" dt="2023-08-07T12:41:17.581" v="2847" actId="6264"/>
          <ac:spMkLst>
            <pc:docMk/>
            <pc:sldMk cId="3604945281" sldId="263"/>
            <ac:spMk id="6" creationId="{7870D02B-EBDB-0B3D-F634-23D0196C23EA}"/>
          </ac:spMkLst>
        </pc:spChg>
        <pc:spChg chg="mod ord">
          <ac:chgData name="A.MORIYAMA UREKA" userId="11b73b949d6476cb" providerId="LiveId" clId="{EDD3AFC1-5E1F-774D-82FF-6D4C3622249B}" dt="2023-08-07T12:41:17.581" v="2847" actId="6264"/>
          <ac:spMkLst>
            <pc:docMk/>
            <pc:sldMk cId="3604945281" sldId="263"/>
            <ac:spMk id="7" creationId="{13F1E7AF-DEE7-1BEE-FA58-5F16921A3BFB}"/>
          </ac:spMkLst>
        </pc:spChg>
        <pc:spChg chg="mod ord">
          <ac:chgData name="A.MORIYAMA UREKA" userId="11b73b949d6476cb" providerId="LiveId" clId="{EDD3AFC1-5E1F-774D-82FF-6D4C3622249B}" dt="2023-08-07T12:41:17.581" v="2847" actId="6264"/>
          <ac:spMkLst>
            <pc:docMk/>
            <pc:sldMk cId="3604945281" sldId="263"/>
            <ac:spMk id="8" creationId="{EC6E7EE6-869B-1910-35AB-E141BF989C36}"/>
          </ac:spMkLst>
        </pc:spChg>
        <pc:spChg chg="mod ord">
          <ac:chgData name="A.MORIYAMA UREKA" userId="11b73b949d6476cb" providerId="LiveId" clId="{EDD3AFC1-5E1F-774D-82FF-6D4C3622249B}" dt="2023-08-07T12:41:17.581" v="2847" actId="6264"/>
          <ac:spMkLst>
            <pc:docMk/>
            <pc:sldMk cId="3604945281" sldId="263"/>
            <ac:spMk id="9" creationId="{9DE1DC77-CB20-77F4-CCE2-2D4309DD204E}"/>
          </ac:spMkLst>
        </pc:spChg>
        <pc:spChg chg="mod ord">
          <ac:chgData name="A.MORIYAMA UREKA" userId="11b73b949d6476cb" providerId="LiveId" clId="{EDD3AFC1-5E1F-774D-82FF-6D4C3622249B}" dt="2023-08-07T12:41:17.581" v="2847" actId="6264"/>
          <ac:spMkLst>
            <pc:docMk/>
            <pc:sldMk cId="3604945281" sldId="263"/>
            <ac:spMk id="10" creationId="{86CB41E9-1FEA-D1EE-D335-112514D5B078}"/>
          </ac:spMkLst>
        </pc:spChg>
        <pc:spChg chg="mod ord">
          <ac:chgData name="A.MORIYAMA UREKA" userId="11b73b949d6476cb" providerId="LiveId" clId="{EDD3AFC1-5E1F-774D-82FF-6D4C3622249B}" dt="2023-08-07T12:41:17.581" v="2847" actId="6264"/>
          <ac:spMkLst>
            <pc:docMk/>
            <pc:sldMk cId="3604945281" sldId="263"/>
            <ac:spMk id="11" creationId="{EE7D99FB-96E3-174B-4A91-97D330040087}"/>
          </ac:spMkLst>
        </pc:spChg>
        <pc:spChg chg="add del mod">
          <ac:chgData name="A.MORIYAMA UREKA" userId="11b73b949d6476cb" providerId="LiveId" clId="{EDD3AFC1-5E1F-774D-82FF-6D4C3622249B}" dt="2023-08-08T10:34:21.751" v="4528" actId="478"/>
          <ac:spMkLst>
            <pc:docMk/>
            <pc:sldMk cId="3604945281" sldId="263"/>
            <ac:spMk id="14" creationId="{0D2D04C9-6A67-4CC6-0EF8-3EB742F2CF7A}"/>
          </ac:spMkLst>
        </pc:spChg>
        <pc:spChg chg="del mod">
          <ac:chgData name="A.MORIYAMA UREKA" userId="11b73b949d6476cb" providerId="LiveId" clId="{EDD3AFC1-5E1F-774D-82FF-6D4C3622249B}" dt="2023-08-07T10:43:22.774" v="1534" actId="21"/>
          <ac:spMkLst>
            <pc:docMk/>
            <pc:sldMk cId="3604945281" sldId="263"/>
            <ac:spMk id="14" creationId="{7BE7D069-9D44-B46D-7CAD-D2E6B9EDF887}"/>
          </ac:spMkLst>
        </pc:spChg>
        <pc:spChg chg="add del mod">
          <ac:chgData name="A.MORIYAMA UREKA" userId="11b73b949d6476cb" providerId="LiveId" clId="{EDD3AFC1-5E1F-774D-82FF-6D4C3622249B}" dt="2023-08-07T09:01:41.694" v="791" actId="6264"/>
          <ac:spMkLst>
            <pc:docMk/>
            <pc:sldMk cId="3604945281" sldId="263"/>
            <ac:spMk id="16" creationId="{1B3AB4B4-9B18-749B-2DA3-8CABEC29F24B}"/>
          </ac:spMkLst>
        </pc:spChg>
        <pc:spChg chg="add del mod">
          <ac:chgData name="A.MORIYAMA UREKA" userId="11b73b949d6476cb" providerId="LiveId" clId="{EDD3AFC1-5E1F-774D-82FF-6D4C3622249B}" dt="2023-08-07T09:17:12.230" v="904" actId="6264"/>
          <ac:spMkLst>
            <pc:docMk/>
            <pc:sldMk cId="3604945281" sldId="263"/>
            <ac:spMk id="16" creationId="{49352DAD-4170-531D-00B8-DFAB8FC23859}"/>
          </ac:spMkLst>
        </pc:spChg>
        <pc:spChg chg="add del mod">
          <ac:chgData name="A.MORIYAMA UREKA" userId="11b73b949d6476cb" providerId="LiveId" clId="{EDD3AFC1-5E1F-774D-82FF-6D4C3622249B}" dt="2023-08-07T09:20:33.057" v="915" actId="6264"/>
          <ac:spMkLst>
            <pc:docMk/>
            <pc:sldMk cId="3604945281" sldId="263"/>
            <ac:spMk id="16" creationId="{809AAB58-DAEB-B07E-9946-68A815FBFE9A}"/>
          </ac:spMkLst>
        </pc:spChg>
        <pc:spChg chg="add del mod">
          <ac:chgData name="A.MORIYAMA UREKA" userId="11b73b949d6476cb" providerId="LiveId" clId="{EDD3AFC1-5E1F-774D-82FF-6D4C3622249B}" dt="2023-08-07T09:37:04.992" v="1023" actId="6264"/>
          <ac:spMkLst>
            <pc:docMk/>
            <pc:sldMk cId="3604945281" sldId="263"/>
            <ac:spMk id="16" creationId="{A540C83B-FDB3-6845-1FEA-02AABE1FF960}"/>
          </ac:spMkLst>
        </pc:spChg>
        <pc:spChg chg="add del mod">
          <ac:chgData name="A.MORIYAMA UREKA" userId="11b73b949d6476cb" providerId="LiveId" clId="{EDD3AFC1-5E1F-774D-82FF-6D4C3622249B}" dt="2023-08-07T08:46:51.735" v="676" actId="6264"/>
          <ac:spMkLst>
            <pc:docMk/>
            <pc:sldMk cId="3604945281" sldId="263"/>
            <ac:spMk id="16" creationId="{AF81645D-C98D-DB6E-6EDC-B8D2B038CD25}"/>
          </ac:spMkLst>
        </pc:spChg>
        <pc:spChg chg="add mod">
          <ac:chgData name="A.MORIYAMA UREKA" userId="11b73b949d6476cb" providerId="LiveId" clId="{EDD3AFC1-5E1F-774D-82FF-6D4C3622249B}" dt="2023-08-07T10:43:23.118" v="1535"/>
          <ac:spMkLst>
            <pc:docMk/>
            <pc:sldMk cId="3604945281" sldId="263"/>
            <ac:spMk id="16" creationId="{FFCA71DA-66A3-C7D8-0C55-583F37F92522}"/>
          </ac:spMkLst>
        </pc:spChg>
        <pc:spChg chg="add del mod">
          <ac:chgData name="A.MORIYAMA UREKA" userId="11b73b949d6476cb" providerId="LiveId" clId="{EDD3AFC1-5E1F-774D-82FF-6D4C3622249B}" dt="2023-08-07T09:20:33.057" v="915" actId="6264"/>
          <ac:spMkLst>
            <pc:docMk/>
            <pc:sldMk cId="3604945281" sldId="263"/>
            <ac:spMk id="17" creationId="{0959205C-6504-8396-117E-B64E80C2EF6A}"/>
          </ac:spMkLst>
        </pc:spChg>
        <pc:spChg chg="add del mod">
          <ac:chgData name="A.MORIYAMA UREKA" userId="11b73b949d6476cb" providerId="LiveId" clId="{EDD3AFC1-5E1F-774D-82FF-6D4C3622249B}" dt="2023-08-07T09:01:41.694" v="791" actId="6264"/>
          <ac:spMkLst>
            <pc:docMk/>
            <pc:sldMk cId="3604945281" sldId="263"/>
            <ac:spMk id="17" creationId="{1E229959-6782-7A7D-9384-AC6BD23C3C8D}"/>
          </ac:spMkLst>
        </pc:spChg>
        <pc:spChg chg="add del mod">
          <ac:chgData name="A.MORIYAMA UREKA" userId="11b73b949d6476cb" providerId="LiveId" clId="{EDD3AFC1-5E1F-774D-82FF-6D4C3622249B}" dt="2023-08-07T10:53:31.076" v="1672" actId="6264"/>
          <ac:spMkLst>
            <pc:docMk/>
            <pc:sldMk cId="3604945281" sldId="263"/>
            <ac:spMk id="17" creationId="{2B850780-AF6A-D54B-586E-5F621017D5DE}"/>
          </ac:spMkLst>
        </pc:spChg>
        <pc:spChg chg="add mod">
          <ac:chgData name="A.MORIYAMA UREKA" userId="11b73b949d6476cb" providerId="LiveId" clId="{EDD3AFC1-5E1F-774D-82FF-6D4C3622249B}" dt="2023-08-08T10:34:28.469" v="4529" actId="1076"/>
          <ac:spMkLst>
            <pc:docMk/>
            <pc:sldMk cId="3604945281" sldId="263"/>
            <ac:spMk id="17" creationId="{60FC3C93-5691-4FE9-974E-7A429130542C}"/>
          </ac:spMkLst>
        </pc:spChg>
        <pc:spChg chg="add del mod">
          <ac:chgData name="A.MORIYAMA UREKA" userId="11b73b949d6476cb" providerId="LiveId" clId="{EDD3AFC1-5E1F-774D-82FF-6D4C3622249B}" dt="2023-08-07T09:37:04.992" v="1023" actId="6264"/>
          <ac:spMkLst>
            <pc:docMk/>
            <pc:sldMk cId="3604945281" sldId="263"/>
            <ac:spMk id="17" creationId="{771874FE-EA85-CAD6-7DAB-038F3D69E9E3}"/>
          </ac:spMkLst>
        </pc:spChg>
        <pc:spChg chg="add del mod">
          <ac:chgData name="A.MORIYAMA UREKA" userId="11b73b949d6476cb" providerId="LiveId" clId="{EDD3AFC1-5E1F-774D-82FF-6D4C3622249B}" dt="2023-08-07T09:17:12.230" v="904" actId="6264"/>
          <ac:spMkLst>
            <pc:docMk/>
            <pc:sldMk cId="3604945281" sldId="263"/>
            <ac:spMk id="17" creationId="{CEAB2BAA-CCED-F0CA-42A7-5DBE860D018C}"/>
          </ac:spMkLst>
        </pc:spChg>
        <pc:spChg chg="add del mod">
          <ac:chgData name="A.MORIYAMA UREKA" userId="11b73b949d6476cb" providerId="LiveId" clId="{EDD3AFC1-5E1F-774D-82FF-6D4C3622249B}" dt="2023-08-07T08:46:51.735" v="676" actId="6264"/>
          <ac:spMkLst>
            <pc:docMk/>
            <pc:sldMk cId="3604945281" sldId="263"/>
            <ac:spMk id="17" creationId="{DB62678B-1592-27BA-ED02-7D0F3CE7DB60}"/>
          </ac:spMkLst>
        </pc:spChg>
        <pc:spChg chg="add del mod">
          <ac:chgData name="A.MORIYAMA UREKA" userId="11b73b949d6476cb" providerId="LiveId" clId="{EDD3AFC1-5E1F-774D-82FF-6D4C3622249B}" dt="2023-08-07T08:46:51.735" v="676" actId="6264"/>
          <ac:spMkLst>
            <pc:docMk/>
            <pc:sldMk cId="3604945281" sldId="263"/>
            <ac:spMk id="18" creationId="{18B8BA0A-5300-1374-D20A-4E202C1D0BE8}"/>
          </ac:spMkLst>
        </pc:spChg>
        <pc:spChg chg="add del mod">
          <ac:chgData name="A.MORIYAMA UREKA" userId="11b73b949d6476cb" providerId="LiveId" clId="{EDD3AFC1-5E1F-774D-82FF-6D4C3622249B}" dt="2023-08-07T09:01:41.694" v="791" actId="6264"/>
          <ac:spMkLst>
            <pc:docMk/>
            <pc:sldMk cId="3604945281" sldId="263"/>
            <ac:spMk id="18" creationId="{350C1E62-B4B3-3060-F113-5133352599EB}"/>
          </ac:spMkLst>
        </pc:spChg>
        <pc:spChg chg="add del mod">
          <ac:chgData name="A.MORIYAMA UREKA" userId="11b73b949d6476cb" providerId="LiveId" clId="{EDD3AFC1-5E1F-774D-82FF-6D4C3622249B}" dt="2023-08-07T09:17:12.230" v="904" actId="6264"/>
          <ac:spMkLst>
            <pc:docMk/>
            <pc:sldMk cId="3604945281" sldId="263"/>
            <ac:spMk id="18" creationId="{858A6E2D-2FEA-BB81-A454-D1E77D4FBDD8}"/>
          </ac:spMkLst>
        </pc:spChg>
        <pc:spChg chg="add del mod">
          <ac:chgData name="A.MORIYAMA UREKA" userId="11b73b949d6476cb" providerId="LiveId" clId="{EDD3AFC1-5E1F-774D-82FF-6D4C3622249B}" dt="2023-08-07T10:53:31.076" v="1672" actId="6264"/>
          <ac:spMkLst>
            <pc:docMk/>
            <pc:sldMk cId="3604945281" sldId="263"/>
            <ac:spMk id="18" creationId="{A50BB63B-8BD8-1B42-DB05-1028504733DE}"/>
          </ac:spMkLst>
        </pc:spChg>
        <pc:spChg chg="add del mod">
          <ac:chgData name="A.MORIYAMA UREKA" userId="11b73b949d6476cb" providerId="LiveId" clId="{EDD3AFC1-5E1F-774D-82FF-6D4C3622249B}" dt="2023-08-07T09:37:04.992" v="1023" actId="6264"/>
          <ac:spMkLst>
            <pc:docMk/>
            <pc:sldMk cId="3604945281" sldId="263"/>
            <ac:spMk id="18" creationId="{BDF6F121-9041-188C-4345-ABA4D7460E1C}"/>
          </ac:spMkLst>
        </pc:spChg>
        <pc:spChg chg="add mod">
          <ac:chgData name="A.MORIYAMA UREKA" userId="11b73b949d6476cb" providerId="LiveId" clId="{EDD3AFC1-5E1F-774D-82FF-6D4C3622249B}" dt="2023-08-08T10:34:28.469" v="4529" actId="1076"/>
          <ac:spMkLst>
            <pc:docMk/>
            <pc:sldMk cId="3604945281" sldId="263"/>
            <ac:spMk id="18" creationId="{C348C009-8937-526D-567F-3A178FD7F590}"/>
          </ac:spMkLst>
        </pc:spChg>
        <pc:spChg chg="add del mod">
          <ac:chgData name="A.MORIYAMA UREKA" userId="11b73b949d6476cb" providerId="LiveId" clId="{EDD3AFC1-5E1F-774D-82FF-6D4C3622249B}" dt="2023-08-07T09:20:33.057" v="915" actId="6264"/>
          <ac:spMkLst>
            <pc:docMk/>
            <pc:sldMk cId="3604945281" sldId="263"/>
            <ac:spMk id="18" creationId="{F5608B3F-650F-8452-E56F-D64C05C143F0}"/>
          </ac:spMkLst>
        </pc:spChg>
        <pc:spChg chg="add del mod">
          <ac:chgData name="A.MORIYAMA UREKA" userId="11b73b949d6476cb" providerId="LiveId" clId="{EDD3AFC1-5E1F-774D-82FF-6D4C3622249B}" dt="2023-08-07T09:37:04.992" v="1023" actId="6264"/>
          <ac:spMkLst>
            <pc:docMk/>
            <pc:sldMk cId="3604945281" sldId="263"/>
            <ac:spMk id="19" creationId="{01C2E8B9-2276-98B0-A087-F69B964B035A}"/>
          </ac:spMkLst>
        </pc:spChg>
        <pc:spChg chg="add del mod">
          <ac:chgData name="A.MORIYAMA UREKA" userId="11b73b949d6476cb" providerId="LiveId" clId="{EDD3AFC1-5E1F-774D-82FF-6D4C3622249B}" dt="2023-08-07T09:01:41.694" v="791" actId="6264"/>
          <ac:spMkLst>
            <pc:docMk/>
            <pc:sldMk cId="3604945281" sldId="263"/>
            <ac:spMk id="19" creationId="{391C741A-C969-C30A-EC9C-DF1BA25BAD8B}"/>
          </ac:spMkLst>
        </pc:spChg>
        <pc:spChg chg="add del mod">
          <ac:chgData name="A.MORIYAMA UREKA" userId="11b73b949d6476cb" providerId="LiveId" clId="{EDD3AFC1-5E1F-774D-82FF-6D4C3622249B}" dt="2023-08-07T10:53:31.076" v="1672" actId="6264"/>
          <ac:spMkLst>
            <pc:docMk/>
            <pc:sldMk cId="3604945281" sldId="263"/>
            <ac:spMk id="19" creationId="{54157BF5-957E-EF91-AF1B-3FD16821144E}"/>
          </ac:spMkLst>
        </pc:spChg>
        <pc:spChg chg="add mod">
          <ac:chgData name="A.MORIYAMA UREKA" userId="11b73b949d6476cb" providerId="LiveId" clId="{EDD3AFC1-5E1F-774D-82FF-6D4C3622249B}" dt="2023-08-08T10:39:22.577" v="4614" actId="313"/>
          <ac:spMkLst>
            <pc:docMk/>
            <pc:sldMk cId="3604945281" sldId="263"/>
            <ac:spMk id="19" creationId="{64627774-34EC-BE12-A76E-F76883DE3179}"/>
          </ac:spMkLst>
        </pc:spChg>
        <pc:spChg chg="add del mod">
          <ac:chgData name="A.MORIYAMA UREKA" userId="11b73b949d6476cb" providerId="LiveId" clId="{EDD3AFC1-5E1F-774D-82FF-6D4C3622249B}" dt="2023-08-07T09:17:12.230" v="904" actId="6264"/>
          <ac:spMkLst>
            <pc:docMk/>
            <pc:sldMk cId="3604945281" sldId="263"/>
            <ac:spMk id="19" creationId="{9E3E5FDA-F951-E2D2-2D61-4449C85AEB71}"/>
          </ac:spMkLst>
        </pc:spChg>
        <pc:spChg chg="add del mod">
          <ac:chgData name="A.MORIYAMA UREKA" userId="11b73b949d6476cb" providerId="LiveId" clId="{EDD3AFC1-5E1F-774D-82FF-6D4C3622249B}" dt="2023-08-07T09:20:33.057" v="915" actId="6264"/>
          <ac:spMkLst>
            <pc:docMk/>
            <pc:sldMk cId="3604945281" sldId="263"/>
            <ac:spMk id="19" creationId="{B47DD646-E3DB-B1EA-7D7A-099850A2231E}"/>
          </ac:spMkLst>
        </pc:spChg>
        <pc:spChg chg="add del mod">
          <ac:chgData name="A.MORIYAMA UREKA" userId="11b73b949d6476cb" providerId="LiveId" clId="{EDD3AFC1-5E1F-774D-82FF-6D4C3622249B}" dt="2023-08-07T08:46:51.735" v="676" actId="6264"/>
          <ac:spMkLst>
            <pc:docMk/>
            <pc:sldMk cId="3604945281" sldId="263"/>
            <ac:spMk id="19" creationId="{D2A5C001-0402-DCEC-2F46-81A720F46E1E}"/>
          </ac:spMkLst>
        </pc:spChg>
        <pc:spChg chg="add del mod">
          <ac:chgData name="A.MORIYAMA UREKA" userId="11b73b949d6476cb" providerId="LiveId" clId="{EDD3AFC1-5E1F-774D-82FF-6D4C3622249B}" dt="2023-08-07T09:37:04.992" v="1023" actId="6264"/>
          <ac:spMkLst>
            <pc:docMk/>
            <pc:sldMk cId="3604945281" sldId="263"/>
            <ac:spMk id="20" creationId="{489F707C-4E39-BD26-6D48-9381232198F6}"/>
          </ac:spMkLst>
        </pc:spChg>
        <pc:spChg chg="add del mod">
          <ac:chgData name="A.MORIYAMA UREKA" userId="11b73b949d6476cb" providerId="LiveId" clId="{EDD3AFC1-5E1F-774D-82FF-6D4C3622249B}" dt="2023-08-07T09:20:33.057" v="915" actId="6264"/>
          <ac:spMkLst>
            <pc:docMk/>
            <pc:sldMk cId="3604945281" sldId="263"/>
            <ac:spMk id="20" creationId="{6360296B-C0A7-7493-2B5C-9E631D097BAB}"/>
          </ac:spMkLst>
        </pc:spChg>
        <pc:spChg chg="add del mod">
          <ac:chgData name="A.MORIYAMA UREKA" userId="11b73b949d6476cb" providerId="LiveId" clId="{EDD3AFC1-5E1F-774D-82FF-6D4C3622249B}" dt="2023-08-07T10:53:31.076" v="1672" actId="6264"/>
          <ac:spMkLst>
            <pc:docMk/>
            <pc:sldMk cId="3604945281" sldId="263"/>
            <ac:spMk id="20" creationId="{94C4FEBF-E787-C34F-DF37-F22AFFF60FF5}"/>
          </ac:spMkLst>
        </pc:spChg>
        <pc:spChg chg="add del mod">
          <ac:chgData name="A.MORIYAMA UREKA" userId="11b73b949d6476cb" providerId="LiveId" clId="{EDD3AFC1-5E1F-774D-82FF-6D4C3622249B}" dt="2023-08-07T09:17:12.230" v="904" actId="6264"/>
          <ac:spMkLst>
            <pc:docMk/>
            <pc:sldMk cId="3604945281" sldId="263"/>
            <ac:spMk id="20" creationId="{95C5C445-CB7E-BD73-41F2-91AC020524D4}"/>
          </ac:spMkLst>
        </pc:spChg>
        <pc:spChg chg="add del mod">
          <ac:chgData name="A.MORIYAMA UREKA" userId="11b73b949d6476cb" providerId="LiveId" clId="{EDD3AFC1-5E1F-774D-82FF-6D4C3622249B}" dt="2023-08-07T09:01:41.694" v="791" actId="6264"/>
          <ac:spMkLst>
            <pc:docMk/>
            <pc:sldMk cId="3604945281" sldId="263"/>
            <ac:spMk id="20" creationId="{B9112985-F177-5124-896C-E83C61417EDA}"/>
          </ac:spMkLst>
        </pc:spChg>
        <pc:spChg chg="add del mod">
          <ac:chgData name="A.MORIYAMA UREKA" userId="11b73b949d6476cb" providerId="LiveId" clId="{EDD3AFC1-5E1F-774D-82FF-6D4C3622249B}" dt="2023-08-07T08:46:51.735" v="676" actId="6264"/>
          <ac:spMkLst>
            <pc:docMk/>
            <pc:sldMk cId="3604945281" sldId="263"/>
            <ac:spMk id="20" creationId="{C32D5D11-9B95-6D1A-AF15-2D23C98FF5AD}"/>
          </ac:spMkLst>
        </pc:spChg>
        <pc:spChg chg="add mod">
          <ac:chgData name="A.MORIYAMA UREKA" userId="11b73b949d6476cb" providerId="LiveId" clId="{EDD3AFC1-5E1F-774D-82FF-6D4C3622249B}" dt="2023-08-08T10:42:43.849" v="4693" actId="20577"/>
          <ac:spMkLst>
            <pc:docMk/>
            <pc:sldMk cId="3604945281" sldId="263"/>
            <ac:spMk id="20" creationId="{D83FC560-42BA-6719-2CF5-1FC47A05913F}"/>
          </ac:spMkLst>
        </pc:spChg>
        <pc:spChg chg="add del mod">
          <ac:chgData name="A.MORIYAMA UREKA" userId="11b73b949d6476cb" providerId="LiveId" clId="{EDD3AFC1-5E1F-774D-82FF-6D4C3622249B}" dt="2023-08-07T08:46:51.735" v="676" actId="6264"/>
          <ac:spMkLst>
            <pc:docMk/>
            <pc:sldMk cId="3604945281" sldId="263"/>
            <ac:spMk id="21" creationId="{1B03278D-2567-6F1F-A5AF-0A064FFE4C04}"/>
          </ac:spMkLst>
        </pc:spChg>
        <pc:spChg chg="add del mod">
          <ac:chgData name="A.MORIYAMA UREKA" userId="11b73b949d6476cb" providerId="LiveId" clId="{EDD3AFC1-5E1F-774D-82FF-6D4C3622249B}" dt="2023-08-07T09:01:41.694" v="791" actId="6264"/>
          <ac:spMkLst>
            <pc:docMk/>
            <pc:sldMk cId="3604945281" sldId="263"/>
            <ac:spMk id="21" creationId="{64562E3D-3AA9-066E-07BD-4A33A89DB605}"/>
          </ac:spMkLst>
        </pc:spChg>
        <pc:spChg chg="add del mod">
          <ac:chgData name="A.MORIYAMA UREKA" userId="11b73b949d6476cb" providerId="LiveId" clId="{EDD3AFC1-5E1F-774D-82FF-6D4C3622249B}" dt="2023-08-07T09:20:33.057" v="915" actId="6264"/>
          <ac:spMkLst>
            <pc:docMk/>
            <pc:sldMk cId="3604945281" sldId="263"/>
            <ac:spMk id="21" creationId="{77F9E1D4-AA46-643D-2FC7-68EEFC3A78E1}"/>
          </ac:spMkLst>
        </pc:spChg>
        <pc:spChg chg="add del mod">
          <ac:chgData name="A.MORIYAMA UREKA" userId="11b73b949d6476cb" providerId="LiveId" clId="{EDD3AFC1-5E1F-774D-82FF-6D4C3622249B}" dt="2023-08-07T09:37:04.992" v="1023" actId="6264"/>
          <ac:spMkLst>
            <pc:docMk/>
            <pc:sldMk cId="3604945281" sldId="263"/>
            <ac:spMk id="21" creationId="{7F85257E-20BA-E3B3-5B89-18C536D37B7A}"/>
          </ac:spMkLst>
        </pc:spChg>
        <pc:spChg chg="add del mod">
          <ac:chgData name="A.MORIYAMA UREKA" userId="11b73b949d6476cb" providerId="LiveId" clId="{EDD3AFC1-5E1F-774D-82FF-6D4C3622249B}" dt="2023-08-07T09:17:12.230" v="904" actId="6264"/>
          <ac:spMkLst>
            <pc:docMk/>
            <pc:sldMk cId="3604945281" sldId="263"/>
            <ac:spMk id="21" creationId="{88E07E58-CC20-0ECD-593F-9C241861F5CD}"/>
          </ac:spMkLst>
        </pc:spChg>
        <pc:spChg chg="add del mod">
          <ac:chgData name="A.MORIYAMA UREKA" userId="11b73b949d6476cb" providerId="LiveId" clId="{EDD3AFC1-5E1F-774D-82FF-6D4C3622249B}" dt="2023-08-07T10:53:31.076" v="1672" actId="6264"/>
          <ac:spMkLst>
            <pc:docMk/>
            <pc:sldMk cId="3604945281" sldId="263"/>
            <ac:spMk id="21" creationId="{94DC3741-0C3A-0233-91FA-345AAC23ECAB}"/>
          </ac:spMkLst>
        </pc:spChg>
        <pc:spChg chg="add del mod">
          <ac:chgData name="A.MORIYAMA UREKA" userId="11b73b949d6476cb" providerId="LiveId" clId="{EDD3AFC1-5E1F-774D-82FF-6D4C3622249B}" dt="2023-08-07T09:20:33.057" v="915" actId="6264"/>
          <ac:spMkLst>
            <pc:docMk/>
            <pc:sldMk cId="3604945281" sldId="263"/>
            <ac:spMk id="22" creationId="{317A859D-CAFE-1EBA-B338-CBBF11EBF64E}"/>
          </ac:spMkLst>
        </pc:spChg>
        <pc:spChg chg="add del mod">
          <ac:chgData name="A.MORIYAMA UREKA" userId="11b73b949d6476cb" providerId="LiveId" clId="{EDD3AFC1-5E1F-774D-82FF-6D4C3622249B}" dt="2023-08-07T10:53:31.076" v="1672" actId="6264"/>
          <ac:spMkLst>
            <pc:docMk/>
            <pc:sldMk cId="3604945281" sldId="263"/>
            <ac:spMk id="22" creationId="{4DAE0751-26A1-1144-26A5-E270BFA57251}"/>
          </ac:spMkLst>
        </pc:spChg>
        <pc:spChg chg="add del mod">
          <ac:chgData name="A.MORIYAMA UREKA" userId="11b73b949d6476cb" providerId="LiveId" clId="{EDD3AFC1-5E1F-774D-82FF-6D4C3622249B}" dt="2023-08-07T08:46:51.735" v="676" actId="6264"/>
          <ac:spMkLst>
            <pc:docMk/>
            <pc:sldMk cId="3604945281" sldId="263"/>
            <ac:spMk id="22" creationId="{632E8E63-1044-315B-85F4-11099202A7E6}"/>
          </ac:spMkLst>
        </pc:spChg>
        <pc:spChg chg="add del mod">
          <ac:chgData name="A.MORIYAMA UREKA" userId="11b73b949d6476cb" providerId="LiveId" clId="{EDD3AFC1-5E1F-774D-82FF-6D4C3622249B}" dt="2023-08-07T09:01:41.694" v="791" actId="6264"/>
          <ac:spMkLst>
            <pc:docMk/>
            <pc:sldMk cId="3604945281" sldId="263"/>
            <ac:spMk id="22" creationId="{6AA5F696-BB49-CB11-6B94-5D3FD4CBC0AD}"/>
          </ac:spMkLst>
        </pc:spChg>
        <pc:spChg chg="add del mod">
          <ac:chgData name="A.MORIYAMA UREKA" userId="11b73b949d6476cb" providerId="LiveId" clId="{EDD3AFC1-5E1F-774D-82FF-6D4C3622249B}" dt="2023-08-07T09:37:04.992" v="1023" actId="6264"/>
          <ac:spMkLst>
            <pc:docMk/>
            <pc:sldMk cId="3604945281" sldId="263"/>
            <ac:spMk id="22" creationId="{6C2B9A28-74BC-E149-BF47-DD6C267A0104}"/>
          </ac:spMkLst>
        </pc:spChg>
        <pc:spChg chg="add del mod">
          <ac:chgData name="A.MORIYAMA UREKA" userId="11b73b949d6476cb" providerId="LiveId" clId="{EDD3AFC1-5E1F-774D-82FF-6D4C3622249B}" dt="2023-08-07T09:17:12.230" v="904" actId="6264"/>
          <ac:spMkLst>
            <pc:docMk/>
            <pc:sldMk cId="3604945281" sldId="263"/>
            <ac:spMk id="22" creationId="{A0C58CA5-3627-E143-052B-0EE20061FCBD}"/>
          </ac:spMkLst>
        </pc:spChg>
        <pc:spChg chg="add del mod">
          <ac:chgData name="A.MORIYAMA UREKA" userId="11b73b949d6476cb" providerId="LiveId" clId="{EDD3AFC1-5E1F-774D-82FF-6D4C3622249B}" dt="2023-08-07T08:46:51.735" v="676" actId="6264"/>
          <ac:spMkLst>
            <pc:docMk/>
            <pc:sldMk cId="3604945281" sldId="263"/>
            <ac:spMk id="23" creationId="{32EE44D1-E338-BBF8-8641-589E324DF12F}"/>
          </ac:spMkLst>
        </pc:spChg>
        <pc:spChg chg="add del mod">
          <ac:chgData name="A.MORIYAMA UREKA" userId="11b73b949d6476cb" providerId="LiveId" clId="{EDD3AFC1-5E1F-774D-82FF-6D4C3622249B}" dt="2023-08-07T09:20:33.057" v="915" actId="6264"/>
          <ac:spMkLst>
            <pc:docMk/>
            <pc:sldMk cId="3604945281" sldId="263"/>
            <ac:spMk id="23" creationId="{5EB3DB04-914D-4A93-7D6B-A65837247D26}"/>
          </ac:spMkLst>
        </pc:spChg>
        <pc:spChg chg="add del mod">
          <ac:chgData name="A.MORIYAMA UREKA" userId="11b73b949d6476cb" providerId="LiveId" clId="{EDD3AFC1-5E1F-774D-82FF-6D4C3622249B}" dt="2023-08-07T09:17:12.230" v="904" actId="6264"/>
          <ac:spMkLst>
            <pc:docMk/>
            <pc:sldMk cId="3604945281" sldId="263"/>
            <ac:spMk id="23" creationId="{66EEF8D1-C194-AC84-B95B-F0098039085D}"/>
          </ac:spMkLst>
        </pc:spChg>
        <pc:spChg chg="add del mod">
          <ac:chgData name="A.MORIYAMA UREKA" userId="11b73b949d6476cb" providerId="LiveId" clId="{EDD3AFC1-5E1F-774D-82FF-6D4C3622249B}" dt="2023-08-07T10:53:31.076" v="1672" actId="6264"/>
          <ac:spMkLst>
            <pc:docMk/>
            <pc:sldMk cId="3604945281" sldId="263"/>
            <ac:spMk id="23" creationId="{70546FB2-E942-B569-9039-5DDB2F0EE9AC}"/>
          </ac:spMkLst>
        </pc:spChg>
        <pc:spChg chg="add del mod">
          <ac:chgData name="A.MORIYAMA UREKA" userId="11b73b949d6476cb" providerId="LiveId" clId="{EDD3AFC1-5E1F-774D-82FF-6D4C3622249B}" dt="2023-08-07T09:37:04.992" v="1023" actId="6264"/>
          <ac:spMkLst>
            <pc:docMk/>
            <pc:sldMk cId="3604945281" sldId="263"/>
            <ac:spMk id="23" creationId="{7C3E735D-B700-2E0B-B5C7-3FCA012C5AC7}"/>
          </ac:spMkLst>
        </pc:spChg>
        <pc:spChg chg="add del mod">
          <ac:chgData name="A.MORIYAMA UREKA" userId="11b73b949d6476cb" providerId="LiveId" clId="{EDD3AFC1-5E1F-774D-82FF-6D4C3622249B}" dt="2023-08-07T09:01:41.694" v="791" actId="6264"/>
          <ac:spMkLst>
            <pc:docMk/>
            <pc:sldMk cId="3604945281" sldId="263"/>
            <ac:spMk id="23" creationId="{BC71DF7B-9B03-4B05-68F4-B0B68F77400D}"/>
          </ac:spMkLst>
        </pc:spChg>
        <pc:spChg chg="add del mod">
          <ac:chgData name="A.MORIYAMA UREKA" userId="11b73b949d6476cb" providerId="LiveId" clId="{EDD3AFC1-5E1F-774D-82FF-6D4C3622249B}" dt="2023-08-07T10:53:31.076" v="1672" actId="6264"/>
          <ac:spMkLst>
            <pc:docMk/>
            <pc:sldMk cId="3604945281" sldId="263"/>
            <ac:spMk id="24" creationId="{2780CBD8-6E8A-B3F1-BD46-386143935E50}"/>
          </ac:spMkLst>
        </pc:spChg>
        <pc:spChg chg="add del mod">
          <ac:chgData name="A.MORIYAMA UREKA" userId="11b73b949d6476cb" providerId="LiveId" clId="{EDD3AFC1-5E1F-774D-82FF-6D4C3622249B}" dt="2023-08-07T09:01:41.694" v="791" actId="6264"/>
          <ac:spMkLst>
            <pc:docMk/>
            <pc:sldMk cId="3604945281" sldId="263"/>
            <ac:spMk id="24" creationId="{4C3F8953-E8BC-ACFF-F3DB-B59B9A1B83D6}"/>
          </ac:spMkLst>
        </pc:spChg>
        <pc:spChg chg="add del mod">
          <ac:chgData name="A.MORIYAMA UREKA" userId="11b73b949d6476cb" providerId="LiveId" clId="{EDD3AFC1-5E1F-774D-82FF-6D4C3622249B}" dt="2023-08-07T09:17:12.230" v="904" actId="6264"/>
          <ac:spMkLst>
            <pc:docMk/>
            <pc:sldMk cId="3604945281" sldId="263"/>
            <ac:spMk id="24" creationId="{6406CACF-0DA0-425A-5116-A90E0EF2BB00}"/>
          </ac:spMkLst>
        </pc:spChg>
        <pc:spChg chg="add del mod">
          <ac:chgData name="A.MORIYAMA UREKA" userId="11b73b949d6476cb" providerId="LiveId" clId="{EDD3AFC1-5E1F-774D-82FF-6D4C3622249B}" dt="2023-08-07T09:37:04.992" v="1023" actId="6264"/>
          <ac:spMkLst>
            <pc:docMk/>
            <pc:sldMk cId="3604945281" sldId="263"/>
            <ac:spMk id="24" creationId="{94FA310A-E326-4357-868F-5FD9C53C307F}"/>
          </ac:spMkLst>
        </pc:spChg>
        <pc:spChg chg="add del mod">
          <ac:chgData name="A.MORIYAMA UREKA" userId="11b73b949d6476cb" providerId="LiveId" clId="{EDD3AFC1-5E1F-774D-82FF-6D4C3622249B}" dt="2023-08-07T09:20:33.057" v="915" actId="6264"/>
          <ac:spMkLst>
            <pc:docMk/>
            <pc:sldMk cId="3604945281" sldId="263"/>
            <ac:spMk id="24" creationId="{AD14E56E-974A-9AE0-88DF-FFB3A6B1F0BF}"/>
          </ac:spMkLst>
        </pc:spChg>
        <pc:spChg chg="add del mod">
          <ac:chgData name="A.MORIYAMA UREKA" userId="11b73b949d6476cb" providerId="LiveId" clId="{EDD3AFC1-5E1F-774D-82FF-6D4C3622249B}" dt="2023-08-07T08:46:51.735" v="676" actId="6264"/>
          <ac:spMkLst>
            <pc:docMk/>
            <pc:sldMk cId="3604945281" sldId="263"/>
            <ac:spMk id="24" creationId="{D1A87272-2E7D-5F49-4918-076E08BBD2BE}"/>
          </ac:spMkLst>
        </pc:spChg>
        <pc:spChg chg="add del mod">
          <ac:chgData name="A.MORIYAMA UREKA" userId="11b73b949d6476cb" providerId="LiveId" clId="{EDD3AFC1-5E1F-774D-82FF-6D4C3622249B}" dt="2023-08-07T09:01:41.694" v="791" actId="6264"/>
          <ac:spMkLst>
            <pc:docMk/>
            <pc:sldMk cId="3604945281" sldId="263"/>
            <ac:spMk id="25" creationId="{00D634E3-EE83-AE6C-F574-E23FCCA1180C}"/>
          </ac:spMkLst>
        </pc:spChg>
        <pc:spChg chg="add del mod">
          <ac:chgData name="A.MORIYAMA UREKA" userId="11b73b949d6476cb" providerId="LiveId" clId="{EDD3AFC1-5E1F-774D-82FF-6D4C3622249B}" dt="2023-08-07T10:53:31.076" v="1672" actId="6264"/>
          <ac:spMkLst>
            <pc:docMk/>
            <pc:sldMk cId="3604945281" sldId="263"/>
            <ac:spMk id="25" creationId="{17B2CAB0-7C01-8B1A-1B0C-679058FF9DD9}"/>
          </ac:spMkLst>
        </pc:spChg>
        <pc:spChg chg="add del mod">
          <ac:chgData name="A.MORIYAMA UREKA" userId="11b73b949d6476cb" providerId="LiveId" clId="{EDD3AFC1-5E1F-774D-82FF-6D4C3622249B}" dt="2023-08-07T09:37:04.992" v="1023" actId="6264"/>
          <ac:spMkLst>
            <pc:docMk/>
            <pc:sldMk cId="3604945281" sldId="263"/>
            <ac:spMk id="25" creationId="{4E87E645-2567-C2E0-2231-DAD41674DDB0}"/>
          </ac:spMkLst>
        </pc:spChg>
        <pc:spChg chg="add del mod">
          <ac:chgData name="A.MORIYAMA UREKA" userId="11b73b949d6476cb" providerId="LiveId" clId="{EDD3AFC1-5E1F-774D-82FF-6D4C3622249B}" dt="2023-08-07T09:20:33.057" v="915" actId="6264"/>
          <ac:spMkLst>
            <pc:docMk/>
            <pc:sldMk cId="3604945281" sldId="263"/>
            <ac:spMk id="25" creationId="{96CC3D56-F2A4-049F-07E0-E9C611CC6C1A}"/>
          </ac:spMkLst>
        </pc:spChg>
        <pc:spChg chg="add del mod">
          <ac:chgData name="A.MORIYAMA UREKA" userId="11b73b949d6476cb" providerId="LiveId" clId="{EDD3AFC1-5E1F-774D-82FF-6D4C3622249B}" dt="2023-08-07T09:17:12.230" v="904" actId="6264"/>
          <ac:spMkLst>
            <pc:docMk/>
            <pc:sldMk cId="3604945281" sldId="263"/>
            <ac:spMk id="25" creationId="{C047FB96-2B85-2FDC-C939-36E94529DB01}"/>
          </ac:spMkLst>
        </pc:spChg>
        <pc:spChg chg="add del mod">
          <ac:chgData name="A.MORIYAMA UREKA" userId="11b73b949d6476cb" providerId="LiveId" clId="{EDD3AFC1-5E1F-774D-82FF-6D4C3622249B}" dt="2023-08-07T08:46:51.735" v="676" actId="6264"/>
          <ac:spMkLst>
            <pc:docMk/>
            <pc:sldMk cId="3604945281" sldId="263"/>
            <ac:spMk id="25" creationId="{EC18D4F2-A474-E789-8603-7C8968543519}"/>
          </ac:spMkLst>
        </pc:spChg>
        <pc:spChg chg="add del mod">
          <ac:chgData name="A.MORIYAMA UREKA" userId="11b73b949d6476cb" providerId="LiveId" clId="{EDD3AFC1-5E1F-774D-82FF-6D4C3622249B}" dt="2023-08-07T09:20:33.708" v="916" actId="6264"/>
          <ac:spMkLst>
            <pc:docMk/>
            <pc:sldMk cId="3604945281" sldId="263"/>
            <ac:spMk id="26" creationId="{4FB9AED5-7BEC-0F91-40C7-9F7C1BEF2D68}"/>
          </ac:spMkLst>
        </pc:spChg>
        <pc:spChg chg="add del mod">
          <ac:chgData name="A.MORIYAMA UREKA" userId="11b73b949d6476cb" providerId="LiveId" clId="{EDD3AFC1-5E1F-774D-82FF-6D4C3622249B}" dt="2023-08-07T10:53:31.076" v="1672" actId="6264"/>
          <ac:spMkLst>
            <pc:docMk/>
            <pc:sldMk cId="3604945281" sldId="263"/>
            <ac:spMk id="26" creationId="{64A54E9A-4028-0B4D-6E7A-417C6180F267}"/>
          </ac:spMkLst>
        </pc:spChg>
        <pc:spChg chg="add del mod">
          <ac:chgData name="A.MORIYAMA UREKA" userId="11b73b949d6476cb" providerId="LiveId" clId="{EDD3AFC1-5E1F-774D-82FF-6D4C3622249B}" dt="2023-08-07T09:03:40.381" v="823" actId="6264"/>
          <ac:spMkLst>
            <pc:docMk/>
            <pc:sldMk cId="3604945281" sldId="263"/>
            <ac:spMk id="26" creationId="{77A28D35-5BF7-F7D7-2912-A64286EA4DBD}"/>
          </ac:spMkLst>
        </pc:spChg>
        <pc:spChg chg="add del mod">
          <ac:chgData name="A.MORIYAMA UREKA" userId="11b73b949d6476cb" providerId="LiveId" clId="{EDD3AFC1-5E1F-774D-82FF-6D4C3622249B}" dt="2023-08-07T08:55:53.615" v="743" actId="6264"/>
          <ac:spMkLst>
            <pc:docMk/>
            <pc:sldMk cId="3604945281" sldId="263"/>
            <ac:spMk id="26" creationId="{E33450A8-BD0B-2E6B-AA90-8E108031003F}"/>
          </ac:spMkLst>
        </pc:spChg>
        <pc:spChg chg="add del mod">
          <ac:chgData name="A.MORIYAMA UREKA" userId="11b73b949d6476cb" providerId="LiveId" clId="{EDD3AFC1-5E1F-774D-82FF-6D4C3622249B}" dt="2023-08-07T09:03:40.381" v="823" actId="6264"/>
          <ac:spMkLst>
            <pc:docMk/>
            <pc:sldMk cId="3604945281" sldId="263"/>
            <ac:spMk id="27" creationId="{3E244A7D-21BA-44EF-E92B-B3A2B6078AEB}"/>
          </ac:spMkLst>
        </pc:spChg>
        <pc:spChg chg="add del mod">
          <ac:chgData name="A.MORIYAMA UREKA" userId="11b73b949d6476cb" providerId="LiveId" clId="{EDD3AFC1-5E1F-774D-82FF-6D4C3622249B}" dt="2023-08-07T09:20:33.708" v="916" actId="6264"/>
          <ac:spMkLst>
            <pc:docMk/>
            <pc:sldMk cId="3604945281" sldId="263"/>
            <ac:spMk id="27" creationId="{B1E8A36F-CD26-4050-4677-BE5A760EEE0E}"/>
          </ac:spMkLst>
        </pc:spChg>
        <pc:spChg chg="add del mod">
          <ac:chgData name="A.MORIYAMA UREKA" userId="11b73b949d6476cb" providerId="LiveId" clId="{EDD3AFC1-5E1F-774D-82FF-6D4C3622249B}" dt="2023-08-07T08:55:53.615" v="743" actId="6264"/>
          <ac:spMkLst>
            <pc:docMk/>
            <pc:sldMk cId="3604945281" sldId="263"/>
            <ac:spMk id="27" creationId="{E41D6CC4-095E-8483-01A2-4E1503225917}"/>
          </ac:spMkLst>
        </pc:spChg>
        <pc:spChg chg="add del mod">
          <ac:chgData name="A.MORIYAMA UREKA" userId="11b73b949d6476cb" providerId="LiveId" clId="{EDD3AFC1-5E1F-774D-82FF-6D4C3622249B}" dt="2023-08-07T10:53:31.673" v="1673" actId="6264"/>
          <ac:spMkLst>
            <pc:docMk/>
            <pc:sldMk cId="3604945281" sldId="263"/>
            <ac:spMk id="27" creationId="{F934D3D9-9673-B96D-171A-63ACA86367EA}"/>
          </ac:spMkLst>
        </pc:spChg>
        <pc:spChg chg="add del mod">
          <ac:chgData name="A.MORIYAMA UREKA" userId="11b73b949d6476cb" providerId="LiveId" clId="{EDD3AFC1-5E1F-774D-82FF-6D4C3622249B}" dt="2023-08-07T09:20:33.708" v="916" actId="6264"/>
          <ac:spMkLst>
            <pc:docMk/>
            <pc:sldMk cId="3604945281" sldId="263"/>
            <ac:spMk id="28" creationId="{1DF1B9C4-503E-BCF9-5046-7EC3BF015E75}"/>
          </ac:spMkLst>
        </pc:spChg>
        <pc:spChg chg="add del mod">
          <ac:chgData name="A.MORIYAMA UREKA" userId="11b73b949d6476cb" providerId="LiveId" clId="{EDD3AFC1-5E1F-774D-82FF-6D4C3622249B}" dt="2023-08-07T09:03:40.381" v="823" actId="6264"/>
          <ac:spMkLst>
            <pc:docMk/>
            <pc:sldMk cId="3604945281" sldId="263"/>
            <ac:spMk id="28" creationId="{5A20FA10-5A0C-EDEE-C411-5A655F9327A7}"/>
          </ac:spMkLst>
        </pc:spChg>
        <pc:spChg chg="add del mod">
          <ac:chgData name="A.MORIYAMA UREKA" userId="11b73b949d6476cb" providerId="LiveId" clId="{EDD3AFC1-5E1F-774D-82FF-6D4C3622249B}" dt="2023-08-07T10:53:31.673" v="1673" actId="6264"/>
          <ac:spMkLst>
            <pc:docMk/>
            <pc:sldMk cId="3604945281" sldId="263"/>
            <ac:spMk id="28" creationId="{7EA61820-2936-093F-9909-B40EC7DF60C6}"/>
          </ac:spMkLst>
        </pc:spChg>
        <pc:spChg chg="add del mod">
          <ac:chgData name="A.MORIYAMA UREKA" userId="11b73b949d6476cb" providerId="LiveId" clId="{EDD3AFC1-5E1F-774D-82FF-6D4C3622249B}" dt="2023-08-07T08:55:53.615" v="743" actId="6264"/>
          <ac:spMkLst>
            <pc:docMk/>
            <pc:sldMk cId="3604945281" sldId="263"/>
            <ac:spMk id="28" creationId="{DD5D8798-EC2B-AB55-DF46-F2AD4F7F54B5}"/>
          </ac:spMkLst>
        </pc:spChg>
        <pc:spChg chg="add del mod">
          <ac:chgData name="A.MORIYAMA UREKA" userId="11b73b949d6476cb" providerId="LiveId" clId="{EDD3AFC1-5E1F-774D-82FF-6D4C3622249B}" dt="2023-08-07T09:20:33.708" v="916" actId="6264"/>
          <ac:spMkLst>
            <pc:docMk/>
            <pc:sldMk cId="3604945281" sldId="263"/>
            <ac:spMk id="29" creationId="{03DCFF66-71F3-BBDA-A54B-C1DF2090403F}"/>
          </ac:spMkLst>
        </pc:spChg>
        <pc:spChg chg="add del mod">
          <ac:chgData name="A.MORIYAMA UREKA" userId="11b73b949d6476cb" providerId="LiveId" clId="{EDD3AFC1-5E1F-774D-82FF-6D4C3622249B}" dt="2023-08-07T09:03:40.381" v="823" actId="6264"/>
          <ac:spMkLst>
            <pc:docMk/>
            <pc:sldMk cId="3604945281" sldId="263"/>
            <ac:spMk id="29" creationId="{5F1951A6-CC73-5698-843F-FD515BC0C106}"/>
          </ac:spMkLst>
        </pc:spChg>
        <pc:spChg chg="add del mod">
          <ac:chgData name="A.MORIYAMA UREKA" userId="11b73b949d6476cb" providerId="LiveId" clId="{EDD3AFC1-5E1F-774D-82FF-6D4C3622249B}" dt="2023-08-07T08:55:53.615" v="743" actId="6264"/>
          <ac:spMkLst>
            <pc:docMk/>
            <pc:sldMk cId="3604945281" sldId="263"/>
            <ac:spMk id="29" creationId="{B1EE737A-AA6F-EA87-6554-D82A8534B21E}"/>
          </ac:spMkLst>
        </pc:spChg>
        <pc:spChg chg="add del mod">
          <ac:chgData name="A.MORIYAMA UREKA" userId="11b73b949d6476cb" providerId="LiveId" clId="{EDD3AFC1-5E1F-774D-82FF-6D4C3622249B}" dt="2023-08-07T10:53:31.673" v="1673" actId="6264"/>
          <ac:spMkLst>
            <pc:docMk/>
            <pc:sldMk cId="3604945281" sldId="263"/>
            <ac:spMk id="29" creationId="{EDDE1072-0E52-DB38-6C70-C0D5FEBF75EF}"/>
          </ac:spMkLst>
        </pc:spChg>
        <pc:spChg chg="add del mod">
          <ac:chgData name="A.MORIYAMA UREKA" userId="11b73b949d6476cb" providerId="LiveId" clId="{EDD3AFC1-5E1F-774D-82FF-6D4C3622249B}" dt="2023-08-07T08:55:53.615" v="743" actId="6264"/>
          <ac:spMkLst>
            <pc:docMk/>
            <pc:sldMk cId="3604945281" sldId="263"/>
            <ac:spMk id="30" creationId="{3E6B329A-F845-F3AB-C4AC-9AFA19517FD4}"/>
          </ac:spMkLst>
        </pc:spChg>
        <pc:spChg chg="add del mod">
          <ac:chgData name="A.MORIYAMA UREKA" userId="11b73b949d6476cb" providerId="LiveId" clId="{EDD3AFC1-5E1F-774D-82FF-6D4C3622249B}" dt="2023-08-07T09:03:40.381" v="823" actId="6264"/>
          <ac:spMkLst>
            <pc:docMk/>
            <pc:sldMk cId="3604945281" sldId="263"/>
            <ac:spMk id="30" creationId="{4638AA62-7967-1A7D-F6D3-495BEE9E66AA}"/>
          </ac:spMkLst>
        </pc:spChg>
        <pc:spChg chg="add del mod">
          <ac:chgData name="A.MORIYAMA UREKA" userId="11b73b949d6476cb" providerId="LiveId" clId="{EDD3AFC1-5E1F-774D-82FF-6D4C3622249B}" dt="2023-08-07T10:53:31.673" v="1673" actId="6264"/>
          <ac:spMkLst>
            <pc:docMk/>
            <pc:sldMk cId="3604945281" sldId="263"/>
            <ac:spMk id="30" creationId="{E67FCFEB-0962-108B-2EFC-7FE9B722E92A}"/>
          </ac:spMkLst>
        </pc:spChg>
        <pc:spChg chg="add del mod">
          <ac:chgData name="A.MORIYAMA UREKA" userId="11b73b949d6476cb" providerId="LiveId" clId="{EDD3AFC1-5E1F-774D-82FF-6D4C3622249B}" dt="2023-08-07T09:20:33.708" v="916" actId="6264"/>
          <ac:spMkLst>
            <pc:docMk/>
            <pc:sldMk cId="3604945281" sldId="263"/>
            <ac:spMk id="30" creationId="{FC80EE60-B64D-63A8-92BE-14A37CC0A7E8}"/>
          </ac:spMkLst>
        </pc:spChg>
        <pc:spChg chg="add del mod">
          <ac:chgData name="A.MORIYAMA UREKA" userId="11b73b949d6476cb" providerId="LiveId" clId="{EDD3AFC1-5E1F-774D-82FF-6D4C3622249B}" dt="2023-08-07T10:53:31.673" v="1673" actId="6264"/>
          <ac:spMkLst>
            <pc:docMk/>
            <pc:sldMk cId="3604945281" sldId="263"/>
            <ac:spMk id="31" creationId="{2D325EFA-60BF-A1B8-99D3-C75ECBE7D9D2}"/>
          </ac:spMkLst>
        </pc:spChg>
        <pc:spChg chg="add del mod">
          <ac:chgData name="A.MORIYAMA UREKA" userId="11b73b949d6476cb" providerId="LiveId" clId="{EDD3AFC1-5E1F-774D-82FF-6D4C3622249B}" dt="2023-08-07T09:03:40.381" v="823" actId="6264"/>
          <ac:spMkLst>
            <pc:docMk/>
            <pc:sldMk cId="3604945281" sldId="263"/>
            <ac:spMk id="31" creationId="{36202D5D-485B-C288-8AE5-DBFD5F3F11B9}"/>
          </ac:spMkLst>
        </pc:spChg>
        <pc:spChg chg="add del mod">
          <ac:chgData name="A.MORIYAMA UREKA" userId="11b73b949d6476cb" providerId="LiveId" clId="{EDD3AFC1-5E1F-774D-82FF-6D4C3622249B}" dt="2023-08-07T08:55:53.615" v="743" actId="6264"/>
          <ac:spMkLst>
            <pc:docMk/>
            <pc:sldMk cId="3604945281" sldId="263"/>
            <ac:spMk id="31" creationId="{91A804E2-F325-1A4F-2EA8-200D88CBF7CA}"/>
          </ac:spMkLst>
        </pc:spChg>
        <pc:spChg chg="add del mod">
          <ac:chgData name="A.MORIYAMA UREKA" userId="11b73b949d6476cb" providerId="LiveId" clId="{EDD3AFC1-5E1F-774D-82FF-6D4C3622249B}" dt="2023-08-07T09:20:33.708" v="916" actId="6264"/>
          <ac:spMkLst>
            <pc:docMk/>
            <pc:sldMk cId="3604945281" sldId="263"/>
            <ac:spMk id="31" creationId="{B59FCED1-AB42-08C3-488A-5AE77C4CB3C9}"/>
          </ac:spMkLst>
        </pc:spChg>
        <pc:spChg chg="add del mod">
          <ac:chgData name="A.MORIYAMA UREKA" userId="11b73b949d6476cb" providerId="LiveId" clId="{EDD3AFC1-5E1F-774D-82FF-6D4C3622249B}" dt="2023-08-07T10:53:31.673" v="1673" actId="6264"/>
          <ac:spMkLst>
            <pc:docMk/>
            <pc:sldMk cId="3604945281" sldId="263"/>
            <ac:spMk id="32" creationId="{0BAA737D-DFDB-07D2-8850-016850A5E314}"/>
          </ac:spMkLst>
        </pc:spChg>
        <pc:spChg chg="add del mod">
          <ac:chgData name="A.MORIYAMA UREKA" userId="11b73b949d6476cb" providerId="LiveId" clId="{EDD3AFC1-5E1F-774D-82FF-6D4C3622249B}" dt="2023-08-07T08:55:53.615" v="743" actId="6264"/>
          <ac:spMkLst>
            <pc:docMk/>
            <pc:sldMk cId="3604945281" sldId="263"/>
            <ac:spMk id="32" creationId="{33D6DCE8-2BA8-8103-7F88-B52915473482}"/>
          </ac:spMkLst>
        </pc:spChg>
        <pc:spChg chg="add del mod">
          <ac:chgData name="A.MORIYAMA UREKA" userId="11b73b949d6476cb" providerId="LiveId" clId="{EDD3AFC1-5E1F-774D-82FF-6D4C3622249B}" dt="2023-08-07T09:20:33.708" v="916" actId="6264"/>
          <ac:spMkLst>
            <pc:docMk/>
            <pc:sldMk cId="3604945281" sldId="263"/>
            <ac:spMk id="32" creationId="{4070696A-B285-A465-D9F1-5C2A9704DDF7}"/>
          </ac:spMkLst>
        </pc:spChg>
        <pc:spChg chg="add del mod">
          <ac:chgData name="A.MORIYAMA UREKA" userId="11b73b949d6476cb" providerId="LiveId" clId="{EDD3AFC1-5E1F-774D-82FF-6D4C3622249B}" dt="2023-08-07T09:03:40.381" v="823" actId="6264"/>
          <ac:spMkLst>
            <pc:docMk/>
            <pc:sldMk cId="3604945281" sldId="263"/>
            <ac:spMk id="32" creationId="{8A6E378E-3A24-97A5-AE62-7BDD42293D5B}"/>
          </ac:spMkLst>
        </pc:spChg>
        <pc:spChg chg="add del mod">
          <ac:chgData name="A.MORIYAMA UREKA" userId="11b73b949d6476cb" providerId="LiveId" clId="{EDD3AFC1-5E1F-774D-82FF-6D4C3622249B}" dt="2023-08-07T09:20:33.708" v="916" actId="6264"/>
          <ac:spMkLst>
            <pc:docMk/>
            <pc:sldMk cId="3604945281" sldId="263"/>
            <ac:spMk id="33" creationId="{8A40F7D6-D916-9F3A-B54B-F9B8B7ACA68C}"/>
          </ac:spMkLst>
        </pc:spChg>
        <pc:spChg chg="add del mod">
          <ac:chgData name="A.MORIYAMA UREKA" userId="11b73b949d6476cb" providerId="LiveId" clId="{EDD3AFC1-5E1F-774D-82FF-6D4C3622249B}" dt="2023-08-07T10:53:31.673" v="1673" actId="6264"/>
          <ac:spMkLst>
            <pc:docMk/>
            <pc:sldMk cId="3604945281" sldId="263"/>
            <ac:spMk id="33" creationId="{B09C1722-BDF9-B56C-6A28-7924017C1335}"/>
          </ac:spMkLst>
        </pc:spChg>
        <pc:spChg chg="add del mod">
          <ac:chgData name="A.MORIYAMA UREKA" userId="11b73b949d6476cb" providerId="LiveId" clId="{EDD3AFC1-5E1F-774D-82FF-6D4C3622249B}" dt="2023-08-07T08:55:53.615" v="743" actId="6264"/>
          <ac:spMkLst>
            <pc:docMk/>
            <pc:sldMk cId="3604945281" sldId="263"/>
            <ac:spMk id="33" creationId="{E65BB3E2-6242-6491-D7AE-8437EDF5C337}"/>
          </ac:spMkLst>
        </pc:spChg>
        <pc:spChg chg="add del mod">
          <ac:chgData name="A.MORIYAMA UREKA" userId="11b73b949d6476cb" providerId="LiveId" clId="{EDD3AFC1-5E1F-774D-82FF-6D4C3622249B}" dt="2023-08-07T09:03:40.381" v="823" actId="6264"/>
          <ac:spMkLst>
            <pc:docMk/>
            <pc:sldMk cId="3604945281" sldId="263"/>
            <ac:spMk id="33" creationId="{FDAD7E67-D7C7-670A-DC55-1CF9DAF824D2}"/>
          </ac:spMkLst>
        </pc:spChg>
        <pc:spChg chg="add del mod">
          <ac:chgData name="A.MORIYAMA UREKA" userId="11b73b949d6476cb" providerId="LiveId" clId="{EDD3AFC1-5E1F-774D-82FF-6D4C3622249B}" dt="2023-08-07T08:55:53.615" v="743" actId="6264"/>
          <ac:spMkLst>
            <pc:docMk/>
            <pc:sldMk cId="3604945281" sldId="263"/>
            <ac:spMk id="34" creationId="{05F1105D-5344-FFFD-B9D4-44F2AFC2AC03}"/>
          </ac:spMkLst>
        </pc:spChg>
        <pc:spChg chg="add del mod">
          <ac:chgData name="A.MORIYAMA UREKA" userId="11b73b949d6476cb" providerId="LiveId" clId="{EDD3AFC1-5E1F-774D-82FF-6D4C3622249B}" dt="2023-08-07T09:20:33.708" v="916" actId="6264"/>
          <ac:spMkLst>
            <pc:docMk/>
            <pc:sldMk cId="3604945281" sldId="263"/>
            <ac:spMk id="34" creationId="{132F16BA-E407-A749-B462-C09AF8963F69}"/>
          </ac:spMkLst>
        </pc:spChg>
        <pc:spChg chg="add del mod">
          <ac:chgData name="A.MORIYAMA UREKA" userId="11b73b949d6476cb" providerId="LiveId" clId="{EDD3AFC1-5E1F-774D-82FF-6D4C3622249B}" dt="2023-08-07T10:53:31.673" v="1673" actId="6264"/>
          <ac:spMkLst>
            <pc:docMk/>
            <pc:sldMk cId="3604945281" sldId="263"/>
            <ac:spMk id="34" creationId="{EF0378BB-B4DB-9A06-B650-17EA073B6C14}"/>
          </ac:spMkLst>
        </pc:spChg>
        <pc:spChg chg="add del mod">
          <ac:chgData name="A.MORIYAMA UREKA" userId="11b73b949d6476cb" providerId="LiveId" clId="{EDD3AFC1-5E1F-774D-82FF-6D4C3622249B}" dt="2023-08-07T09:03:40.381" v="823" actId="6264"/>
          <ac:spMkLst>
            <pc:docMk/>
            <pc:sldMk cId="3604945281" sldId="263"/>
            <ac:spMk id="34" creationId="{FC4FDD7C-FDB5-26C5-6C51-D177BDC12B3D}"/>
          </ac:spMkLst>
        </pc:spChg>
        <pc:spChg chg="add del mod">
          <ac:chgData name="A.MORIYAMA UREKA" userId="11b73b949d6476cb" providerId="LiveId" clId="{EDD3AFC1-5E1F-774D-82FF-6D4C3622249B}" dt="2023-08-07T09:20:33.708" v="916" actId="6264"/>
          <ac:spMkLst>
            <pc:docMk/>
            <pc:sldMk cId="3604945281" sldId="263"/>
            <ac:spMk id="35" creationId="{1755F10D-64F1-2DC0-EDD0-EA1D59C4B37B}"/>
          </ac:spMkLst>
        </pc:spChg>
        <pc:spChg chg="add del mod">
          <ac:chgData name="A.MORIYAMA UREKA" userId="11b73b949d6476cb" providerId="LiveId" clId="{EDD3AFC1-5E1F-774D-82FF-6D4C3622249B}" dt="2023-08-07T10:53:31.673" v="1673" actId="6264"/>
          <ac:spMkLst>
            <pc:docMk/>
            <pc:sldMk cId="3604945281" sldId="263"/>
            <ac:spMk id="35" creationId="{435A086C-0B5E-ACE6-BE50-249EB8BD739D}"/>
          </ac:spMkLst>
        </pc:spChg>
        <pc:spChg chg="add del mod">
          <ac:chgData name="A.MORIYAMA UREKA" userId="11b73b949d6476cb" providerId="LiveId" clId="{EDD3AFC1-5E1F-774D-82FF-6D4C3622249B}" dt="2023-08-07T08:55:53.615" v="743" actId="6264"/>
          <ac:spMkLst>
            <pc:docMk/>
            <pc:sldMk cId="3604945281" sldId="263"/>
            <ac:spMk id="35" creationId="{95849F49-95C4-1464-A292-F80AEDE51477}"/>
          </ac:spMkLst>
        </pc:spChg>
        <pc:spChg chg="add del mod">
          <ac:chgData name="A.MORIYAMA UREKA" userId="11b73b949d6476cb" providerId="LiveId" clId="{EDD3AFC1-5E1F-774D-82FF-6D4C3622249B}" dt="2023-08-07T09:03:40.381" v="823" actId="6264"/>
          <ac:spMkLst>
            <pc:docMk/>
            <pc:sldMk cId="3604945281" sldId="263"/>
            <ac:spMk id="35" creationId="{EF5398D1-F754-9DD0-CE3F-C6341D96A578}"/>
          </ac:spMkLst>
        </pc:spChg>
        <pc:spChg chg="add del mod">
          <ac:chgData name="A.MORIYAMA UREKA" userId="11b73b949d6476cb" providerId="LiveId" clId="{EDD3AFC1-5E1F-774D-82FF-6D4C3622249B}" dt="2023-08-07T08:57:17.409" v="756" actId="6264"/>
          <ac:spMkLst>
            <pc:docMk/>
            <pc:sldMk cId="3604945281" sldId="263"/>
            <ac:spMk id="36" creationId="{13D12CB6-1A9E-2673-11C6-D35054BB7A15}"/>
          </ac:spMkLst>
        </pc:spChg>
        <pc:spChg chg="add del mod">
          <ac:chgData name="A.MORIYAMA UREKA" userId="11b73b949d6476cb" providerId="LiveId" clId="{EDD3AFC1-5E1F-774D-82FF-6D4C3622249B}" dt="2023-08-07T10:53:31.673" v="1673" actId="6264"/>
          <ac:spMkLst>
            <pc:docMk/>
            <pc:sldMk cId="3604945281" sldId="263"/>
            <ac:spMk id="36" creationId="{4DAA7739-E1AF-1D8E-DE1D-FD6266564BED}"/>
          </ac:spMkLst>
        </pc:spChg>
        <pc:spChg chg="add del mod">
          <ac:chgData name="A.MORIYAMA UREKA" userId="11b73b949d6476cb" providerId="LiveId" clId="{EDD3AFC1-5E1F-774D-82FF-6D4C3622249B}" dt="2023-08-07T09:20:34.137" v="917" actId="6264"/>
          <ac:spMkLst>
            <pc:docMk/>
            <pc:sldMk cId="3604945281" sldId="263"/>
            <ac:spMk id="36" creationId="{C1A17E17-D4AB-8BC1-0BBC-82DFED710B80}"/>
          </ac:spMkLst>
        </pc:spChg>
        <pc:spChg chg="add del mod">
          <ac:chgData name="A.MORIYAMA UREKA" userId="11b73b949d6476cb" providerId="LiveId" clId="{EDD3AFC1-5E1F-774D-82FF-6D4C3622249B}" dt="2023-08-07T09:03:42.829" v="825" actId="6264"/>
          <ac:spMkLst>
            <pc:docMk/>
            <pc:sldMk cId="3604945281" sldId="263"/>
            <ac:spMk id="36" creationId="{FB577540-4852-48E5-604A-6127486A31D1}"/>
          </ac:spMkLst>
        </pc:spChg>
        <pc:spChg chg="add del mod">
          <ac:chgData name="A.MORIYAMA UREKA" userId="11b73b949d6476cb" providerId="LiveId" clId="{EDD3AFC1-5E1F-774D-82FF-6D4C3622249B}" dt="2023-08-07T08:57:17.409" v="756" actId="6264"/>
          <ac:spMkLst>
            <pc:docMk/>
            <pc:sldMk cId="3604945281" sldId="263"/>
            <ac:spMk id="37" creationId="{317E9852-FD9A-1D1D-0733-1A0E36C82EC7}"/>
          </ac:spMkLst>
        </pc:spChg>
        <pc:spChg chg="add del mod">
          <ac:chgData name="A.MORIYAMA UREKA" userId="11b73b949d6476cb" providerId="LiveId" clId="{EDD3AFC1-5E1F-774D-82FF-6D4C3622249B}" dt="2023-08-07T09:20:34.137" v="917" actId="6264"/>
          <ac:spMkLst>
            <pc:docMk/>
            <pc:sldMk cId="3604945281" sldId="263"/>
            <ac:spMk id="37" creationId="{688A6103-ED6F-DCD4-CC20-A94C11B0CD29}"/>
          </ac:spMkLst>
        </pc:spChg>
        <pc:spChg chg="add del mod">
          <ac:chgData name="A.MORIYAMA UREKA" userId="11b73b949d6476cb" providerId="LiveId" clId="{EDD3AFC1-5E1F-774D-82FF-6D4C3622249B}" dt="2023-08-07T09:03:42.829" v="825" actId="6264"/>
          <ac:spMkLst>
            <pc:docMk/>
            <pc:sldMk cId="3604945281" sldId="263"/>
            <ac:spMk id="37" creationId="{70FB3BBE-3BC9-13E6-4CFD-B55D04F93410}"/>
          </ac:spMkLst>
        </pc:spChg>
        <pc:spChg chg="add del mod">
          <ac:chgData name="A.MORIYAMA UREKA" userId="11b73b949d6476cb" providerId="LiveId" clId="{EDD3AFC1-5E1F-774D-82FF-6D4C3622249B}" dt="2023-08-07T10:55:57.090" v="1682" actId="6264"/>
          <ac:spMkLst>
            <pc:docMk/>
            <pc:sldMk cId="3604945281" sldId="263"/>
            <ac:spMk id="37" creationId="{8033F51E-1180-DEF0-04CD-41A64E24AF75}"/>
          </ac:spMkLst>
        </pc:spChg>
        <pc:spChg chg="add del mod">
          <ac:chgData name="A.MORIYAMA UREKA" userId="11b73b949d6476cb" providerId="LiveId" clId="{EDD3AFC1-5E1F-774D-82FF-6D4C3622249B}" dt="2023-08-07T08:57:17.409" v="756" actId="6264"/>
          <ac:spMkLst>
            <pc:docMk/>
            <pc:sldMk cId="3604945281" sldId="263"/>
            <ac:spMk id="38" creationId="{107BADCA-26DD-144C-68A9-CF4763DCA74C}"/>
          </ac:spMkLst>
        </pc:spChg>
        <pc:spChg chg="add del mod">
          <ac:chgData name="A.MORIYAMA UREKA" userId="11b73b949d6476cb" providerId="LiveId" clId="{EDD3AFC1-5E1F-774D-82FF-6D4C3622249B}" dt="2023-08-07T09:20:34.137" v="917" actId="6264"/>
          <ac:spMkLst>
            <pc:docMk/>
            <pc:sldMk cId="3604945281" sldId="263"/>
            <ac:spMk id="38" creationId="{30A24F9C-A938-0818-60C5-994233339D50}"/>
          </ac:spMkLst>
        </pc:spChg>
        <pc:spChg chg="add del mod">
          <ac:chgData name="A.MORIYAMA UREKA" userId="11b73b949d6476cb" providerId="LiveId" clId="{EDD3AFC1-5E1F-774D-82FF-6D4C3622249B}" dt="2023-08-07T10:55:57.090" v="1682" actId="6264"/>
          <ac:spMkLst>
            <pc:docMk/>
            <pc:sldMk cId="3604945281" sldId="263"/>
            <ac:spMk id="38" creationId="{53DD711B-8400-CD98-497E-48149D4397EA}"/>
          </ac:spMkLst>
        </pc:spChg>
        <pc:spChg chg="add del mod">
          <ac:chgData name="A.MORIYAMA UREKA" userId="11b73b949d6476cb" providerId="LiveId" clId="{EDD3AFC1-5E1F-774D-82FF-6D4C3622249B}" dt="2023-08-07T09:03:42.829" v="825" actId="6264"/>
          <ac:spMkLst>
            <pc:docMk/>
            <pc:sldMk cId="3604945281" sldId="263"/>
            <ac:spMk id="38" creationId="{CB403501-D816-3335-43E8-5C1EDAB1FE2F}"/>
          </ac:spMkLst>
        </pc:spChg>
        <pc:spChg chg="add del mod">
          <ac:chgData name="A.MORIYAMA UREKA" userId="11b73b949d6476cb" providerId="LiveId" clId="{EDD3AFC1-5E1F-774D-82FF-6D4C3622249B}" dt="2023-08-07T09:20:34.137" v="917" actId="6264"/>
          <ac:spMkLst>
            <pc:docMk/>
            <pc:sldMk cId="3604945281" sldId="263"/>
            <ac:spMk id="39" creationId="{091982B5-451C-7E07-A333-55C125D6CF79}"/>
          </ac:spMkLst>
        </pc:spChg>
        <pc:spChg chg="add del mod">
          <ac:chgData name="A.MORIYAMA UREKA" userId="11b73b949d6476cb" providerId="LiveId" clId="{EDD3AFC1-5E1F-774D-82FF-6D4C3622249B}" dt="2023-08-07T10:55:57.090" v="1682" actId="6264"/>
          <ac:spMkLst>
            <pc:docMk/>
            <pc:sldMk cId="3604945281" sldId="263"/>
            <ac:spMk id="39" creationId="{598ACE2F-57F2-8197-2D07-DEE48DA8D183}"/>
          </ac:spMkLst>
        </pc:spChg>
        <pc:spChg chg="add del mod">
          <ac:chgData name="A.MORIYAMA UREKA" userId="11b73b949d6476cb" providerId="LiveId" clId="{EDD3AFC1-5E1F-774D-82FF-6D4C3622249B}" dt="2023-08-07T09:03:42.829" v="825" actId="6264"/>
          <ac:spMkLst>
            <pc:docMk/>
            <pc:sldMk cId="3604945281" sldId="263"/>
            <ac:spMk id="39" creationId="{B929C0DB-B77F-A616-4F0E-56BA01BF3C35}"/>
          </ac:spMkLst>
        </pc:spChg>
        <pc:spChg chg="add del mod">
          <ac:chgData name="A.MORIYAMA UREKA" userId="11b73b949d6476cb" providerId="LiveId" clId="{EDD3AFC1-5E1F-774D-82FF-6D4C3622249B}" dt="2023-08-07T08:57:17.409" v="756" actId="6264"/>
          <ac:spMkLst>
            <pc:docMk/>
            <pc:sldMk cId="3604945281" sldId="263"/>
            <ac:spMk id="39" creationId="{D6F71123-9224-90EE-F1B8-8FFD0715AF63}"/>
          </ac:spMkLst>
        </pc:spChg>
        <pc:spChg chg="add del mod">
          <ac:chgData name="A.MORIYAMA UREKA" userId="11b73b949d6476cb" providerId="LiveId" clId="{EDD3AFC1-5E1F-774D-82FF-6D4C3622249B}" dt="2023-08-07T10:55:57.090" v="1682" actId="6264"/>
          <ac:spMkLst>
            <pc:docMk/>
            <pc:sldMk cId="3604945281" sldId="263"/>
            <ac:spMk id="40" creationId="{1682E534-0C0B-0C01-BB8F-EACE7A3379F9}"/>
          </ac:spMkLst>
        </pc:spChg>
        <pc:spChg chg="add del mod">
          <ac:chgData name="A.MORIYAMA UREKA" userId="11b73b949d6476cb" providerId="LiveId" clId="{EDD3AFC1-5E1F-774D-82FF-6D4C3622249B}" dt="2023-08-07T08:57:17.409" v="756" actId="6264"/>
          <ac:spMkLst>
            <pc:docMk/>
            <pc:sldMk cId="3604945281" sldId="263"/>
            <ac:spMk id="40" creationId="{5DC3B645-E00B-0CC6-4299-EF93CDD06E2B}"/>
          </ac:spMkLst>
        </pc:spChg>
        <pc:spChg chg="add del mod">
          <ac:chgData name="A.MORIYAMA UREKA" userId="11b73b949d6476cb" providerId="LiveId" clId="{EDD3AFC1-5E1F-774D-82FF-6D4C3622249B}" dt="2023-08-07T09:03:42.829" v="825" actId="6264"/>
          <ac:spMkLst>
            <pc:docMk/>
            <pc:sldMk cId="3604945281" sldId="263"/>
            <ac:spMk id="40" creationId="{AE88714B-3C16-CE2F-3D8D-2C02B2FE67F3}"/>
          </ac:spMkLst>
        </pc:spChg>
        <pc:spChg chg="add del mod">
          <ac:chgData name="A.MORIYAMA UREKA" userId="11b73b949d6476cb" providerId="LiveId" clId="{EDD3AFC1-5E1F-774D-82FF-6D4C3622249B}" dt="2023-08-07T09:20:34.137" v="917" actId="6264"/>
          <ac:spMkLst>
            <pc:docMk/>
            <pc:sldMk cId="3604945281" sldId="263"/>
            <ac:spMk id="40" creationId="{EE92C364-9F78-24CA-4D3C-FDB7138DFCDA}"/>
          </ac:spMkLst>
        </pc:spChg>
        <pc:spChg chg="add del mod">
          <ac:chgData name="A.MORIYAMA UREKA" userId="11b73b949d6476cb" providerId="LiveId" clId="{EDD3AFC1-5E1F-774D-82FF-6D4C3622249B}" dt="2023-08-07T09:20:34.137" v="917" actId="6264"/>
          <ac:spMkLst>
            <pc:docMk/>
            <pc:sldMk cId="3604945281" sldId="263"/>
            <ac:spMk id="41" creationId="{654549A3-B9CE-A65A-DB66-490FD0E0E31D}"/>
          </ac:spMkLst>
        </pc:spChg>
        <pc:spChg chg="add del mod">
          <ac:chgData name="A.MORIYAMA UREKA" userId="11b73b949d6476cb" providerId="LiveId" clId="{EDD3AFC1-5E1F-774D-82FF-6D4C3622249B}" dt="2023-08-07T09:03:42.829" v="825" actId="6264"/>
          <ac:spMkLst>
            <pc:docMk/>
            <pc:sldMk cId="3604945281" sldId="263"/>
            <ac:spMk id="41" creationId="{6F51CC8E-6D60-7796-4451-4C66984E5BD8}"/>
          </ac:spMkLst>
        </pc:spChg>
        <pc:spChg chg="add del mod">
          <ac:chgData name="A.MORIYAMA UREKA" userId="11b73b949d6476cb" providerId="LiveId" clId="{EDD3AFC1-5E1F-774D-82FF-6D4C3622249B}" dt="2023-08-07T10:55:57.090" v="1682" actId="6264"/>
          <ac:spMkLst>
            <pc:docMk/>
            <pc:sldMk cId="3604945281" sldId="263"/>
            <ac:spMk id="41" creationId="{810B08C1-1CE3-5E0E-0570-56295F9FB63E}"/>
          </ac:spMkLst>
        </pc:spChg>
        <pc:spChg chg="add del mod">
          <ac:chgData name="A.MORIYAMA UREKA" userId="11b73b949d6476cb" providerId="LiveId" clId="{EDD3AFC1-5E1F-774D-82FF-6D4C3622249B}" dt="2023-08-07T08:57:17.409" v="756" actId="6264"/>
          <ac:spMkLst>
            <pc:docMk/>
            <pc:sldMk cId="3604945281" sldId="263"/>
            <ac:spMk id="41" creationId="{BC8009B1-6E52-9702-F6EC-06C120764407}"/>
          </ac:spMkLst>
        </pc:spChg>
        <pc:spChg chg="add del mod">
          <ac:chgData name="A.MORIYAMA UREKA" userId="11b73b949d6476cb" providerId="LiveId" clId="{EDD3AFC1-5E1F-774D-82FF-6D4C3622249B}" dt="2023-08-07T10:55:57.090" v="1682" actId="6264"/>
          <ac:spMkLst>
            <pc:docMk/>
            <pc:sldMk cId="3604945281" sldId="263"/>
            <ac:spMk id="42" creationId="{7523FBC0-CDE1-D7B7-796D-9E4A541100B9}"/>
          </ac:spMkLst>
        </pc:spChg>
        <pc:spChg chg="add del mod">
          <ac:chgData name="A.MORIYAMA UREKA" userId="11b73b949d6476cb" providerId="LiveId" clId="{EDD3AFC1-5E1F-774D-82FF-6D4C3622249B}" dt="2023-08-07T08:57:17.409" v="756" actId="6264"/>
          <ac:spMkLst>
            <pc:docMk/>
            <pc:sldMk cId="3604945281" sldId="263"/>
            <ac:spMk id="42" creationId="{9FF798F4-A3FE-CD0D-6A3B-DF8CC413E52C}"/>
          </ac:spMkLst>
        </pc:spChg>
        <pc:spChg chg="add del mod">
          <ac:chgData name="A.MORIYAMA UREKA" userId="11b73b949d6476cb" providerId="LiveId" clId="{EDD3AFC1-5E1F-774D-82FF-6D4C3622249B}" dt="2023-08-07T09:03:42.829" v="825" actId="6264"/>
          <ac:spMkLst>
            <pc:docMk/>
            <pc:sldMk cId="3604945281" sldId="263"/>
            <ac:spMk id="42" creationId="{AE585B21-32E5-F488-BB6F-1FC28B96FFDE}"/>
          </ac:spMkLst>
        </pc:spChg>
        <pc:spChg chg="add del mod">
          <ac:chgData name="A.MORIYAMA UREKA" userId="11b73b949d6476cb" providerId="LiveId" clId="{EDD3AFC1-5E1F-774D-82FF-6D4C3622249B}" dt="2023-08-07T09:20:34.137" v="917" actId="6264"/>
          <ac:spMkLst>
            <pc:docMk/>
            <pc:sldMk cId="3604945281" sldId="263"/>
            <ac:spMk id="42" creationId="{EE7EFB26-A1EB-FD3D-DD9D-9897B9275D38}"/>
          </ac:spMkLst>
        </pc:spChg>
        <pc:spChg chg="add del mod">
          <ac:chgData name="A.MORIYAMA UREKA" userId="11b73b949d6476cb" providerId="LiveId" clId="{EDD3AFC1-5E1F-774D-82FF-6D4C3622249B}" dt="2023-08-07T10:55:57.090" v="1682" actId="6264"/>
          <ac:spMkLst>
            <pc:docMk/>
            <pc:sldMk cId="3604945281" sldId="263"/>
            <ac:spMk id="43" creationId="{71B6B60A-4750-8B05-A3BF-17C1B81180D1}"/>
          </ac:spMkLst>
        </pc:spChg>
        <pc:spChg chg="add del mod">
          <ac:chgData name="A.MORIYAMA UREKA" userId="11b73b949d6476cb" providerId="LiveId" clId="{EDD3AFC1-5E1F-774D-82FF-6D4C3622249B}" dt="2023-08-07T09:03:42.829" v="825" actId="6264"/>
          <ac:spMkLst>
            <pc:docMk/>
            <pc:sldMk cId="3604945281" sldId="263"/>
            <ac:spMk id="43" creationId="{7C2D0042-8259-57B8-3ADD-4FF838B2941C}"/>
          </ac:spMkLst>
        </pc:spChg>
        <pc:spChg chg="add del mod">
          <ac:chgData name="A.MORIYAMA UREKA" userId="11b73b949d6476cb" providerId="LiveId" clId="{EDD3AFC1-5E1F-774D-82FF-6D4C3622249B}" dt="2023-08-07T09:20:34.137" v="917" actId="6264"/>
          <ac:spMkLst>
            <pc:docMk/>
            <pc:sldMk cId="3604945281" sldId="263"/>
            <ac:spMk id="43" creationId="{B37DECED-6EAE-2266-B28F-C72A272B1372}"/>
          </ac:spMkLst>
        </pc:spChg>
        <pc:spChg chg="add del mod">
          <ac:chgData name="A.MORIYAMA UREKA" userId="11b73b949d6476cb" providerId="LiveId" clId="{EDD3AFC1-5E1F-774D-82FF-6D4C3622249B}" dt="2023-08-07T08:57:17.409" v="756" actId="6264"/>
          <ac:spMkLst>
            <pc:docMk/>
            <pc:sldMk cId="3604945281" sldId="263"/>
            <ac:spMk id="43" creationId="{D9DBD3BC-AFFC-673B-D4E2-74A989583E80}"/>
          </ac:spMkLst>
        </pc:spChg>
        <pc:spChg chg="add del mod">
          <ac:chgData name="A.MORIYAMA UREKA" userId="11b73b949d6476cb" providerId="LiveId" clId="{EDD3AFC1-5E1F-774D-82FF-6D4C3622249B}" dt="2023-08-07T09:03:42.829" v="825" actId="6264"/>
          <ac:spMkLst>
            <pc:docMk/>
            <pc:sldMk cId="3604945281" sldId="263"/>
            <ac:spMk id="44" creationId="{01FCE459-AF95-133A-8F1A-9BE387623488}"/>
          </ac:spMkLst>
        </pc:spChg>
        <pc:spChg chg="add del mod">
          <ac:chgData name="A.MORIYAMA UREKA" userId="11b73b949d6476cb" providerId="LiveId" clId="{EDD3AFC1-5E1F-774D-82FF-6D4C3622249B}" dt="2023-08-07T10:55:57.090" v="1682" actId="6264"/>
          <ac:spMkLst>
            <pc:docMk/>
            <pc:sldMk cId="3604945281" sldId="263"/>
            <ac:spMk id="44" creationId="{4E947571-C9ED-C13C-505B-946DFB4728B0}"/>
          </ac:spMkLst>
        </pc:spChg>
        <pc:spChg chg="add del mod">
          <ac:chgData name="A.MORIYAMA UREKA" userId="11b73b949d6476cb" providerId="LiveId" clId="{EDD3AFC1-5E1F-774D-82FF-6D4C3622249B}" dt="2023-08-07T09:20:34.137" v="917" actId="6264"/>
          <ac:spMkLst>
            <pc:docMk/>
            <pc:sldMk cId="3604945281" sldId="263"/>
            <ac:spMk id="44" creationId="{77447D1B-99D3-6D33-1A07-3FB567FA17C7}"/>
          </ac:spMkLst>
        </pc:spChg>
        <pc:spChg chg="add del mod">
          <ac:chgData name="A.MORIYAMA UREKA" userId="11b73b949d6476cb" providerId="LiveId" clId="{EDD3AFC1-5E1F-774D-82FF-6D4C3622249B}" dt="2023-08-07T08:57:17.409" v="756" actId="6264"/>
          <ac:spMkLst>
            <pc:docMk/>
            <pc:sldMk cId="3604945281" sldId="263"/>
            <ac:spMk id="44" creationId="{B1D9295D-9E4C-A97A-27C7-D1D2CE13A479}"/>
          </ac:spMkLst>
        </pc:spChg>
        <pc:spChg chg="add del mod">
          <ac:chgData name="A.MORIYAMA UREKA" userId="11b73b949d6476cb" providerId="LiveId" clId="{EDD3AFC1-5E1F-774D-82FF-6D4C3622249B}" dt="2023-08-07T09:03:42.829" v="825" actId="6264"/>
          <ac:spMkLst>
            <pc:docMk/>
            <pc:sldMk cId="3604945281" sldId="263"/>
            <ac:spMk id="45" creationId="{21EB5879-FA71-99E5-4B03-944DC396C2BB}"/>
          </ac:spMkLst>
        </pc:spChg>
        <pc:spChg chg="add del mod">
          <ac:chgData name="A.MORIYAMA UREKA" userId="11b73b949d6476cb" providerId="LiveId" clId="{EDD3AFC1-5E1F-774D-82FF-6D4C3622249B}" dt="2023-08-07T10:55:57.090" v="1682" actId="6264"/>
          <ac:spMkLst>
            <pc:docMk/>
            <pc:sldMk cId="3604945281" sldId="263"/>
            <ac:spMk id="45" creationId="{5E66B656-F33D-C829-B665-9921578E14FF}"/>
          </ac:spMkLst>
        </pc:spChg>
        <pc:spChg chg="add del mod">
          <ac:chgData name="A.MORIYAMA UREKA" userId="11b73b949d6476cb" providerId="LiveId" clId="{EDD3AFC1-5E1F-774D-82FF-6D4C3622249B}" dt="2023-08-07T09:20:34.137" v="917" actId="6264"/>
          <ac:spMkLst>
            <pc:docMk/>
            <pc:sldMk cId="3604945281" sldId="263"/>
            <ac:spMk id="45" creationId="{AC4B22A3-F619-173E-80E5-17DBBA709BB0}"/>
          </ac:spMkLst>
        </pc:spChg>
        <pc:spChg chg="add del mod">
          <ac:chgData name="A.MORIYAMA UREKA" userId="11b73b949d6476cb" providerId="LiveId" clId="{EDD3AFC1-5E1F-774D-82FF-6D4C3622249B}" dt="2023-08-07T08:57:17.409" v="756" actId="6264"/>
          <ac:spMkLst>
            <pc:docMk/>
            <pc:sldMk cId="3604945281" sldId="263"/>
            <ac:spMk id="45" creationId="{EF7A8FDA-49B7-7CDF-18FD-AA506D3E3357}"/>
          </ac:spMkLst>
        </pc:spChg>
        <pc:spChg chg="add del mod">
          <ac:chgData name="A.MORIYAMA UREKA" userId="11b73b949d6476cb" providerId="LiveId" clId="{EDD3AFC1-5E1F-774D-82FF-6D4C3622249B}" dt="2023-08-07T09:20:34.468" v="918" actId="6264"/>
          <ac:spMkLst>
            <pc:docMk/>
            <pc:sldMk cId="3604945281" sldId="263"/>
            <ac:spMk id="46" creationId="{07256944-1BDA-A9DE-49EF-9BE2041467DA}"/>
          </ac:spMkLst>
        </pc:spChg>
        <pc:spChg chg="add del mod">
          <ac:chgData name="A.MORIYAMA UREKA" userId="11b73b949d6476cb" providerId="LiveId" clId="{EDD3AFC1-5E1F-774D-82FF-6D4C3622249B}" dt="2023-08-07T08:57:18.201" v="757" actId="6264"/>
          <ac:spMkLst>
            <pc:docMk/>
            <pc:sldMk cId="3604945281" sldId="263"/>
            <ac:spMk id="46" creationId="{0A39C910-470C-812C-8E7E-327E5B6B4980}"/>
          </ac:spMkLst>
        </pc:spChg>
        <pc:spChg chg="add del mod">
          <ac:chgData name="A.MORIYAMA UREKA" userId="11b73b949d6476cb" providerId="LiveId" clId="{EDD3AFC1-5E1F-774D-82FF-6D4C3622249B}" dt="2023-08-07T10:55:57.090" v="1682" actId="6264"/>
          <ac:spMkLst>
            <pc:docMk/>
            <pc:sldMk cId="3604945281" sldId="263"/>
            <ac:spMk id="46" creationId="{9307205B-BD60-CAA5-9658-600ADB213ACF}"/>
          </ac:spMkLst>
        </pc:spChg>
        <pc:spChg chg="add del mod">
          <ac:chgData name="A.MORIYAMA UREKA" userId="11b73b949d6476cb" providerId="LiveId" clId="{EDD3AFC1-5E1F-774D-82FF-6D4C3622249B}" dt="2023-08-07T09:20:34.468" v="918" actId="6264"/>
          <ac:spMkLst>
            <pc:docMk/>
            <pc:sldMk cId="3604945281" sldId="263"/>
            <ac:spMk id="47" creationId="{7E2593B8-D2BA-3E25-8D7B-0E5DE22CB229}"/>
          </ac:spMkLst>
        </pc:spChg>
        <pc:spChg chg="add del mod">
          <ac:chgData name="A.MORIYAMA UREKA" userId="11b73b949d6476cb" providerId="LiveId" clId="{EDD3AFC1-5E1F-774D-82FF-6D4C3622249B}" dt="2023-08-07T10:55:58.913" v="1683" actId="6264"/>
          <ac:spMkLst>
            <pc:docMk/>
            <pc:sldMk cId="3604945281" sldId="263"/>
            <ac:spMk id="47" creationId="{93A5E2BB-FA00-24A5-52EB-C987538798E9}"/>
          </ac:spMkLst>
        </pc:spChg>
        <pc:spChg chg="add del mod">
          <ac:chgData name="A.MORIYAMA UREKA" userId="11b73b949d6476cb" providerId="LiveId" clId="{EDD3AFC1-5E1F-774D-82FF-6D4C3622249B}" dt="2023-08-07T08:57:18.201" v="757" actId="6264"/>
          <ac:spMkLst>
            <pc:docMk/>
            <pc:sldMk cId="3604945281" sldId="263"/>
            <ac:spMk id="47" creationId="{C92C09B0-A6CD-3A80-175A-3DF30A1F62D0}"/>
          </ac:spMkLst>
        </pc:spChg>
        <pc:spChg chg="add del mod">
          <ac:chgData name="A.MORIYAMA UREKA" userId="11b73b949d6476cb" providerId="LiveId" clId="{EDD3AFC1-5E1F-774D-82FF-6D4C3622249B}" dt="2023-08-07T09:20:34.468" v="918" actId="6264"/>
          <ac:spMkLst>
            <pc:docMk/>
            <pc:sldMk cId="3604945281" sldId="263"/>
            <ac:spMk id="48" creationId="{1BE17F7C-D742-69D5-11D5-E3406798BA5F}"/>
          </ac:spMkLst>
        </pc:spChg>
        <pc:spChg chg="add del mod">
          <ac:chgData name="A.MORIYAMA UREKA" userId="11b73b949d6476cb" providerId="LiveId" clId="{EDD3AFC1-5E1F-774D-82FF-6D4C3622249B}" dt="2023-08-07T08:57:18.201" v="757" actId="6264"/>
          <ac:spMkLst>
            <pc:docMk/>
            <pc:sldMk cId="3604945281" sldId="263"/>
            <ac:spMk id="48" creationId="{9921EFE8-2191-843C-727D-68BD70AAEE2F}"/>
          </ac:spMkLst>
        </pc:spChg>
        <pc:spChg chg="add del mod">
          <ac:chgData name="A.MORIYAMA UREKA" userId="11b73b949d6476cb" providerId="LiveId" clId="{EDD3AFC1-5E1F-774D-82FF-6D4C3622249B}" dt="2023-08-07T10:55:58.913" v="1683" actId="6264"/>
          <ac:spMkLst>
            <pc:docMk/>
            <pc:sldMk cId="3604945281" sldId="263"/>
            <ac:spMk id="48" creationId="{C544EB4B-2C9F-6FDA-C987-2E1CBA508C43}"/>
          </ac:spMkLst>
        </pc:spChg>
        <pc:spChg chg="add del mod">
          <ac:chgData name="A.MORIYAMA UREKA" userId="11b73b949d6476cb" providerId="LiveId" clId="{EDD3AFC1-5E1F-774D-82FF-6D4C3622249B}" dt="2023-08-07T09:20:34.468" v="918" actId="6264"/>
          <ac:spMkLst>
            <pc:docMk/>
            <pc:sldMk cId="3604945281" sldId="263"/>
            <ac:spMk id="49" creationId="{3ABEA3E9-99C6-F199-69F2-3C79EDE336D0}"/>
          </ac:spMkLst>
        </pc:spChg>
        <pc:spChg chg="add del mod">
          <ac:chgData name="A.MORIYAMA UREKA" userId="11b73b949d6476cb" providerId="LiveId" clId="{EDD3AFC1-5E1F-774D-82FF-6D4C3622249B}" dt="2023-08-07T10:55:58.913" v="1683" actId="6264"/>
          <ac:spMkLst>
            <pc:docMk/>
            <pc:sldMk cId="3604945281" sldId="263"/>
            <ac:spMk id="49" creationId="{540F0D20-83F1-3766-4B63-AF54B447B973}"/>
          </ac:spMkLst>
        </pc:spChg>
        <pc:spChg chg="add del mod">
          <ac:chgData name="A.MORIYAMA UREKA" userId="11b73b949d6476cb" providerId="LiveId" clId="{EDD3AFC1-5E1F-774D-82FF-6D4C3622249B}" dt="2023-08-07T08:57:18.201" v="757" actId="6264"/>
          <ac:spMkLst>
            <pc:docMk/>
            <pc:sldMk cId="3604945281" sldId="263"/>
            <ac:spMk id="49" creationId="{EFADD1A0-B08A-C73E-2375-FB3AE5C2717B}"/>
          </ac:spMkLst>
        </pc:spChg>
        <pc:spChg chg="add del mod">
          <ac:chgData name="A.MORIYAMA UREKA" userId="11b73b949d6476cb" providerId="LiveId" clId="{EDD3AFC1-5E1F-774D-82FF-6D4C3622249B}" dt="2023-08-07T08:57:18.201" v="757" actId="6264"/>
          <ac:spMkLst>
            <pc:docMk/>
            <pc:sldMk cId="3604945281" sldId="263"/>
            <ac:spMk id="50" creationId="{A896CEA6-C25D-CFFD-081B-B6076D64A1C6}"/>
          </ac:spMkLst>
        </pc:spChg>
        <pc:spChg chg="add del mod">
          <ac:chgData name="A.MORIYAMA UREKA" userId="11b73b949d6476cb" providerId="LiveId" clId="{EDD3AFC1-5E1F-774D-82FF-6D4C3622249B}" dt="2023-08-07T10:55:58.913" v="1683" actId="6264"/>
          <ac:spMkLst>
            <pc:docMk/>
            <pc:sldMk cId="3604945281" sldId="263"/>
            <ac:spMk id="50" creationId="{D28DBC9D-94F8-86AA-ABD6-BD111A792F17}"/>
          </ac:spMkLst>
        </pc:spChg>
        <pc:spChg chg="add del mod">
          <ac:chgData name="A.MORIYAMA UREKA" userId="11b73b949d6476cb" providerId="LiveId" clId="{EDD3AFC1-5E1F-774D-82FF-6D4C3622249B}" dt="2023-08-07T09:20:34.468" v="918" actId="6264"/>
          <ac:spMkLst>
            <pc:docMk/>
            <pc:sldMk cId="3604945281" sldId="263"/>
            <ac:spMk id="50" creationId="{E996CCF3-14BD-1918-6901-BF2964513C1B}"/>
          </ac:spMkLst>
        </pc:spChg>
        <pc:spChg chg="add del mod">
          <ac:chgData name="A.MORIYAMA UREKA" userId="11b73b949d6476cb" providerId="LiveId" clId="{EDD3AFC1-5E1F-774D-82FF-6D4C3622249B}" dt="2023-08-07T08:57:18.201" v="757" actId="6264"/>
          <ac:spMkLst>
            <pc:docMk/>
            <pc:sldMk cId="3604945281" sldId="263"/>
            <ac:spMk id="51" creationId="{40A31F1C-C776-F3EA-DAFD-4E1CE6ADEA38}"/>
          </ac:spMkLst>
        </pc:spChg>
        <pc:spChg chg="add del mod">
          <ac:chgData name="A.MORIYAMA UREKA" userId="11b73b949d6476cb" providerId="LiveId" clId="{EDD3AFC1-5E1F-774D-82FF-6D4C3622249B}" dt="2023-08-07T10:55:58.913" v="1683" actId="6264"/>
          <ac:spMkLst>
            <pc:docMk/>
            <pc:sldMk cId="3604945281" sldId="263"/>
            <ac:spMk id="51" creationId="{BF6714EF-4924-4CFF-6E2A-19E0461A6848}"/>
          </ac:spMkLst>
        </pc:spChg>
        <pc:spChg chg="add del mod">
          <ac:chgData name="A.MORIYAMA UREKA" userId="11b73b949d6476cb" providerId="LiveId" clId="{EDD3AFC1-5E1F-774D-82FF-6D4C3622249B}" dt="2023-08-07T09:20:34.468" v="918" actId="6264"/>
          <ac:spMkLst>
            <pc:docMk/>
            <pc:sldMk cId="3604945281" sldId="263"/>
            <ac:spMk id="51" creationId="{D88A8B2A-9D54-AA2D-D96A-063212176896}"/>
          </ac:spMkLst>
        </pc:spChg>
        <pc:spChg chg="add del mod">
          <ac:chgData name="A.MORIYAMA UREKA" userId="11b73b949d6476cb" providerId="LiveId" clId="{EDD3AFC1-5E1F-774D-82FF-6D4C3622249B}" dt="2023-08-07T08:57:18.201" v="757" actId="6264"/>
          <ac:spMkLst>
            <pc:docMk/>
            <pc:sldMk cId="3604945281" sldId="263"/>
            <ac:spMk id="52" creationId="{00BAD392-6CAD-8661-932F-2A4DABB47452}"/>
          </ac:spMkLst>
        </pc:spChg>
        <pc:spChg chg="add del mod">
          <ac:chgData name="A.MORIYAMA UREKA" userId="11b73b949d6476cb" providerId="LiveId" clId="{EDD3AFC1-5E1F-774D-82FF-6D4C3622249B}" dt="2023-08-07T09:20:34.468" v="918" actId="6264"/>
          <ac:spMkLst>
            <pc:docMk/>
            <pc:sldMk cId="3604945281" sldId="263"/>
            <ac:spMk id="52" creationId="{58CF5709-2ED4-0FFC-EF51-EC6E845C91AF}"/>
          </ac:spMkLst>
        </pc:spChg>
        <pc:spChg chg="add del mod">
          <ac:chgData name="A.MORIYAMA UREKA" userId="11b73b949d6476cb" providerId="LiveId" clId="{EDD3AFC1-5E1F-774D-82FF-6D4C3622249B}" dt="2023-08-07T10:55:58.913" v="1683" actId="6264"/>
          <ac:spMkLst>
            <pc:docMk/>
            <pc:sldMk cId="3604945281" sldId="263"/>
            <ac:spMk id="52" creationId="{964E90AA-F55B-CE3D-3E0D-D0471606F4AD}"/>
          </ac:spMkLst>
        </pc:spChg>
        <pc:spChg chg="add del mod">
          <ac:chgData name="A.MORIYAMA UREKA" userId="11b73b949d6476cb" providerId="LiveId" clId="{EDD3AFC1-5E1F-774D-82FF-6D4C3622249B}" dt="2023-08-07T08:57:18.201" v="757" actId="6264"/>
          <ac:spMkLst>
            <pc:docMk/>
            <pc:sldMk cId="3604945281" sldId="263"/>
            <ac:spMk id="53" creationId="{0C25C2FB-6B55-79FA-3773-1245D138564F}"/>
          </ac:spMkLst>
        </pc:spChg>
        <pc:spChg chg="add del mod">
          <ac:chgData name="A.MORIYAMA UREKA" userId="11b73b949d6476cb" providerId="LiveId" clId="{EDD3AFC1-5E1F-774D-82FF-6D4C3622249B}" dt="2023-08-07T09:20:34.468" v="918" actId="6264"/>
          <ac:spMkLst>
            <pc:docMk/>
            <pc:sldMk cId="3604945281" sldId="263"/>
            <ac:spMk id="53" creationId="{48926842-28F1-62A4-6A15-D906B9CA9A1B}"/>
          </ac:spMkLst>
        </pc:spChg>
        <pc:spChg chg="add del mod">
          <ac:chgData name="A.MORIYAMA UREKA" userId="11b73b949d6476cb" providerId="LiveId" clId="{EDD3AFC1-5E1F-774D-82FF-6D4C3622249B}" dt="2023-08-07T10:55:58.913" v="1683" actId="6264"/>
          <ac:spMkLst>
            <pc:docMk/>
            <pc:sldMk cId="3604945281" sldId="263"/>
            <ac:spMk id="53" creationId="{C6446EFE-BD7A-9E36-4878-E8322D357813}"/>
          </ac:spMkLst>
        </pc:spChg>
        <pc:spChg chg="add del mod">
          <ac:chgData name="A.MORIYAMA UREKA" userId="11b73b949d6476cb" providerId="LiveId" clId="{EDD3AFC1-5E1F-774D-82FF-6D4C3622249B}" dt="2023-08-07T10:55:58.913" v="1683" actId="6264"/>
          <ac:spMkLst>
            <pc:docMk/>
            <pc:sldMk cId="3604945281" sldId="263"/>
            <ac:spMk id="54" creationId="{94A2101A-D637-6237-1D49-D71EBCE782AF}"/>
          </ac:spMkLst>
        </pc:spChg>
        <pc:spChg chg="add del mod">
          <ac:chgData name="A.MORIYAMA UREKA" userId="11b73b949d6476cb" providerId="LiveId" clId="{EDD3AFC1-5E1F-774D-82FF-6D4C3622249B}" dt="2023-08-07T09:20:34.468" v="918" actId="6264"/>
          <ac:spMkLst>
            <pc:docMk/>
            <pc:sldMk cId="3604945281" sldId="263"/>
            <ac:spMk id="54" creationId="{DBA5DF7F-5E8F-5241-8EE5-79E05111627F}"/>
          </ac:spMkLst>
        </pc:spChg>
        <pc:spChg chg="add del mod">
          <ac:chgData name="A.MORIYAMA UREKA" userId="11b73b949d6476cb" providerId="LiveId" clId="{EDD3AFC1-5E1F-774D-82FF-6D4C3622249B}" dt="2023-08-07T08:57:18.201" v="757" actId="6264"/>
          <ac:spMkLst>
            <pc:docMk/>
            <pc:sldMk cId="3604945281" sldId="263"/>
            <ac:spMk id="54" creationId="{E2B2E7EE-A92A-E173-E2BD-6A588FF625CB}"/>
          </ac:spMkLst>
        </pc:spChg>
        <pc:spChg chg="add del mod">
          <ac:chgData name="A.MORIYAMA UREKA" userId="11b73b949d6476cb" providerId="LiveId" clId="{EDD3AFC1-5E1F-774D-82FF-6D4C3622249B}" dt="2023-08-07T09:20:34.468" v="918" actId="6264"/>
          <ac:spMkLst>
            <pc:docMk/>
            <pc:sldMk cId="3604945281" sldId="263"/>
            <ac:spMk id="55" creationId="{B60DC0DA-75B7-956E-50C7-EDB4FA58CE69}"/>
          </ac:spMkLst>
        </pc:spChg>
        <pc:spChg chg="add del mod">
          <ac:chgData name="A.MORIYAMA UREKA" userId="11b73b949d6476cb" providerId="LiveId" clId="{EDD3AFC1-5E1F-774D-82FF-6D4C3622249B}" dt="2023-08-07T10:55:58.913" v="1683" actId="6264"/>
          <ac:spMkLst>
            <pc:docMk/>
            <pc:sldMk cId="3604945281" sldId="263"/>
            <ac:spMk id="55" creationId="{E99FFE6D-A582-A9A1-B55E-D62EFBD9E897}"/>
          </ac:spMkLst>
        </pc:spChg>
        <pc:spChg chg="add del mod">
          <ac:chgData name="A.MORIYAMA UREKA" userId="11b73b949d6476cb" providerId="LiveId" clId="{EDD3AFC1-5E1F-774D-82FF-6D4C3622249B}" dt="2023-08-07T08:57:18.201" v="757" actId="6264"/>
          <ac:spMkLst>
            <pc:docMk/>
            <pc:sldMk cId="3604945281" sldId="263"/>
            <ac:spMk id="55" creationId="{F915EF2F-8567-AD3E-EAC9-2EEDE86942DC}"/>
          </ac:spMkLst>
        </pc:spChg>
        <pc:spChg chg="add del mod">
          <ac:chgData name="A.MORIYAMA UREKA" userId="11b73b949d6476cb" providerId="LiveId" clId="{EDD3AFC1-5E1F-774D-82FF-6D4C3622249B}" dt="2023-08-07T09:20:34.788" v="919" actId="6264"/>
          <ac:spMkLst>
            <pc:docMk/>
            <pc:sldMk cId="3604945281" sldId="263"/>
            <ac:spMk id="56" creationId="{5036EF1E-2E61-3FF5-4556-8AF8777827B3}"/>
          </ac:spMkLst>
        </pc:spChg>
        <pc:spChg chg="add del mod">
          <ac:chgData name="A.MORIYAMA UREKA" userId="11b73b949d6476cb" providerId="LiveId" clId="{EDD3AFC1-5E1F-774D-82FF-6D4C3622249B}" dt="2023-08-07T10:55:58.913" v="1683" actId="6264"/>
          <ac:spMkLst>
            <pc:docMk/>
            <pc:sldMk cId="3604945281" sldId="263"/>
            <ac:spMk id="56" creationId="{950E59CA-48EB-01A4-4CCA-FDF3D94D4071}"/>
          </ac:spMkLst>
        </pc:spChg>
        <pc:spChg chg="add del mod">
          <ac:chgData name="A.MORIYAMA UREKA" userId="11b73b949d6476cb" providerId="LiveId" clId="{EDD3AFC1-5E1F-774D-82FF-6D4C3622249B}" dt="2023-08-07T08:57:21.183" v="758" actId="6264"/>
          <ac:spMkLst>
            <pc:docMk/>
            <pc:sldMk cId="3604945281" sldId="263"/>
            <ac:spMk id="56" creationId="{A70AA425-A473-1088-5AB5-609C6160709D}"/>
          </ac:spMkLst>
        </pc:spChg>
        <pc:spChg chg="add del mod">
          <ac:chgData name="A.MORIYAMA UREKA" userId="11b73b949d6476cb" providerId="LiveId" clId="{EDD3AFC1-5E1F-774D-82FF-6D4C3622249B}" dt="2023-08-07T09:20:34.788" v="919" actId="6264"/>
          <ac:spMkLst>
            <pc:docMk/>
            <pc:sldMk cId="3604945281" sldId="263"/>
            <ac:spMk id="57" creationId="{68C020B9-681B-4A93-5DA9-DFCEB2ECF229}"/>
          </ac:spMkLst>
        </pc:spChg>
        <pc:spChg chg="add del mod">
          <ac:chgData name="A.MORIYAMA UREKA" userId="11b73b949d6476cb" providerId="LiveId" clId="{EDD3AFC1-5E1F-774D-82FF-6D4C3622249B}" dt="2023-08-07T08:57:21.183" v="758" actId="6264"/>
          <ac:spMkLst>
            <pc:docMk/>
            <pc:sldMk cId="3604945281" sldId="263"/>
            <ac:spMk id="57" creationId="{9CF5AE90-2E39-FBD4-BBDF-8B911B375621}"/>
          </ac:spMkLst>
        </pc:spChg>
        <pc:spChg chg="add del mod">
          <ac:chgData name="A.MORIYAMA UREKA" userId="11b73b949d6476cb" providerId="LiveId" clId="{EDD3AFC1-5E1F-774D-82FF-6D4C3622249B}" dt="2023-08-07T10:55:59.303" v="1684" actId="6264"/>
          <ac:spMkLst>
            <pc:docMk/>
            <pc:sldMk cId="3604945281" sldId="263"/>
            <ac:spMk id="57" creationId="{E3DD21DF-FC6F-508B-3B95-7AA33F52E04F}"/>
          </ac:spMkLst>
        </pc:spChg>
        <pc:spChg chg="add del mod">
          <ac:chgData name="A.MORIYAMA UREKA" userId="11b73b949d6476cb" providerId="LiveId" clId="{EDD3AFC1-5E1F-774D-82FF-6D4C3622249B}" dt="2023-08-07T08:57:21.183" v="758" actId="6264"/>
          <ac:spMkLst>
            <pc:docMk/>
            <pc:sldMk cId="3604945281" sldId="263"/>
            <ac:spMk id="58" creationId="{1DCDFAEB-2E1D-A9DE-4C1C-6AB6C7693301}"/>
          </ac:spMkLst>
        </pc:spChg>
        <pc:spChg chg="add del mod">
          <ac:chgData name="A.MORIYAMA UREKA" userId="11b73b949d6476cb" providerId="LiveId" clId="{EDD3AFC1-5E1F-774D-82FF-6D4C3622249B}" dt="2023-08-07T09:20:34.788" v="919" actId="6264"/>
          <ac:spMkLst>
            <pc:docMk/>
            <pc:sldMk cId="3604945281" sldId="263"/>
            <ac:spMk id="58" creationId="{4A3AA1D4-F610-BFC9-80F0-F9A515C39E04}"/>
          </ac:spMkLst>
        </pc:spChg>
        <pc:spChg chg="add del mod">
          <ac:chgData name="A.MORIYAMA UREKA" userId="11b73b949d6476cb" providerId="LiveId" clId="{EDD3AFC1-5E1F-774D-82FF-6D4C3622249B}" dt="2023-08-07T10:55:59.303" v="1684" actId="6264"/>
          <ac:spMkLst>
            <pc:docMk/>
            <pc:sldMk cId="3604945281" sldId="263"/>
            <ac:spMk id="58" creationId="{DA9AAAE2-B71B-A12C-0CCD-78440EB49271}"/>
          </ac:spMkLst>
        </pc:spChg>
        <pc:spChg chg="add del mod">
          <ac:chgData name="A.MORIYAMA UREKA" userId="11b73b949d6476cb" providerId="LiveId" clId="{EDD3AFC1-5E1F-774D-82FF-6D4C3622249B}" dt="2023-08-07T09:20:34.788" v="919" actId="6264"/>
          <ac:spMkLst>
            <pc:docMk/>
            <pc:sldMk cId="3604945281" sldId="263"/>
            <ac:spMk id="59" creationId="{32D09260-79EB-65F1-4B6B-1B4E98219B35}"/>
          </ac:spMkLst>
        </pc:spChg>
        <pc:spChg chg="add del mod">
          <ac:chgData name="A.MORIYAMA UREKA" userId="11b73b949d6476cb" providerId="LiveId" clId="{EDD3AFC1-5E1F-774D-82FF-6D4C3622249B}" dt="2023-08-07T10:55:59.303" v="1684" actId="6264"/>
          <ac:spMkLst>
            <pc:docMk/>
            <pc:sldMk cId="3604945281" sldId="263"/>
            <ac:spMk id="59" creationId="{6ED347FA-A5B3-7D48-E202-96B43555E00D}"/>
          </ac:spMkLst>
        </pc:spChg>
        <pc:spChg chg="add del mod">
          <ac:chgData name="A.MORIYAMA UREKA" userId="11b73b949d6476cb" providerId="LiveId" clId="{EDD3AFC1-5E1F-774D-82FF-6D4C3622249B}" dt="2023-08-07T08:57:21.183" v="758" actId="6264"/>
          <ac:spMkLst>
            <pc:docMk/>
            <pc:sldMk cId="3604945281" sldId="263"/>
            <ac:spMk id="59" creationId="{D6F53560-54F4-8524-054B-A12D4FA5E299}"/>
          </ac:spMkLst>
        </pc:spChg>
        <pc:spChg chg="add del mod">
          <ac:chgData name="A.MORIYAMA UREKA" userId="11b73b949d6476cb" providerId="LiveId" clId="{EDD3AFC1-5E1F-774D-82FF-6D4C3622249B}" dt="2023-08-07T09:20:34.788" v="919" actId="6264"/>
          <ac:spMkLst>
            <pc:docMk/>
            <pc:sldMk cId="3604945281" sldId="263"/>
            <ac:spMk id="60" creationId="{2B44C711-A97A-F8C5-1D28-47440FB2AFAB}"/>
          </ac:spMkLst>
        </pc:spChg>
        <pc:spChg chg="add del mod">
          <ac:chgData name="A.MORIYAMA UREKA" userId="11b73b949d6476cb" providerId="LiveId" clId="{EDD3AFC1-5E1F-774D-82FF-6D4C3622249B}" dt="2023-08-07T08:57:21.183" v="758" actId="6264"/>
          <ac:spMkLst>
            <pc:docMk/>
            <pc:sldMk cId="3604945281" sldId="263"/>
            <ac:spMk id="60" creationId="{8A1FFD6B-D0F3-4C2B-3BA3-50E641394A7D}"/>
          </ac:spMkLst>
        </pc:spChg>
        <pc:spChg chg="add del mod">
          <ac:chgData name="A.MORIYAMA UREKA" userId="11b73b949d6476cb" providerId="LiveId" clId="{EDD3AFC1-5E1F-774D-82FF-6D4C3622249B}" dt="2023-08-07T10:55:59.303" v="1684" actId="6264"/>
          <ac:spMkLst>
            <pc:docMk/>
            <pc:sldMk cId="3604945281" sldId="263"/>
            <ac:spMk id="60" creationId="{E3360C41-2399-736A-22E5-AC7406B3EAE8}"/>
          </ac:spMkLst>
        </pc:spChg>
        <pc:spChg chg="add del mod">
          <ac:chgData name="A.MORIYAMA UREKA" userId="11b73b949d6476cb" providerId="LiveId" clId="{EDD3AFC1-5E1F-774D-82FF-6D4C3622249B}" dt="2023-08-07T10:55:59.303" v="1684" actId="6264"/>
          <ac:spMkLst>
            <pc:docMk/>
            <pc:sldMk cId="3604945281" sldId="263"/>
            <ac:spMk id="61" creationId="{1FEAF868-A19F-5FBD-9F20-A6361BC21A36}"/>
          </ac:spMkLst>
        </pc:spChg>
        <pc:spChg chg="add del mod">
          <ac:chgData name="A.MORIYAMA UREKA" userId="11b73b949d6476cb" providerId="LiveId" clId="{EDD3AFC1-5E1F-774D-82FF-6D4C3622249B}" dt="2023-08-07T09:20:34.788" v="919" actId="6264"/>
          <ac:spMkLst>
            <pc:docMk/>
            <pc:sldMk cId="3604945281" sldId="263"/>
            <ac:spMk id="61" creationId="{3E28D299-498A-6045-1AF6-A2CAD197DFEF}"/>
          </ac:spMkLst>
        </pc:spChg>
        <pc:spChg chg="add del mod">
          <ac:chgData name="A.MORIYAMA UREKA" userId="11b73b949d6476cb" providerId="LiveId" clId="{EDD3AFC1-5E1F-774D-82FF-6D4C3622249B}" dt="2023-08-07T08:57:21.183" v="758" actId="6264"/>
          <ac:spMkLst>
            <pc:docMk/>
            <pc:sldMk cId="3604945281" sldId="263"/>
            <ac:spMk id="61" creationId="{7BDE46FB-6DF7-D35B-980E-298CF8E1AD59}"/>
          </ac:spMkLst>
        </pc:spChg>
        <pc:spChg chg="add del mod">
          <ac:chgData name="A.MORIYAMA UREKA" userId="11b73b949d6476cb" providerId="LiveId" clId="{EDD3AFC1-5E1F-774D-82FF-6D4C3622249B}" dt="2023-08-07T10:55:59.303" v="1684" actId="6264"/>
          <ac:spMkLst>
            <pc:docMk/>
            <pc:sldMk cId="3604945281" sldId="263"/>
            <ac:spMk id="62" creationId="{4F83E040-FC66-354D-433F-C5CCA5139133}"/>
          </ac:spMkLst>
        </pc:spChg>
        <pc:spChg chg="add del mod">
          <ac:chgData name="A.MORIYAMA UREKA" userId="11b73b949d6476cb" providerId="LiveId" clId="{EDD3AFC1-5E1F-774D-82FF-6D4C3622249B}" dt="2023-08-07T09:20:34.788" v="919" actId="6264"/>
          <ac:spMkLst>
            <pc:docMk/>
            <pc:sldMk cId="3604945281" sldId="263"/>
            <ac:spMk id="62" creationId="{6ABFBBC7-2D94-6DDD-8AFA-8F66A733D896}"/>
          </ac:spMkLst>
        </pc:spChg>
        <pc:spChg chg="add del mod">
          <ac:chgData name="A.MORIYAMA UREKA" userId="11b73b949d6476cb" providerId="LiveId" clId="{EDD3AFC1-5E1F-774D-82FF-6D4C3622249B}" dt="2023-08-07T08:57:21.183" v="758" actId="6264"/>
          <ac:spMkLst>
            <pc:docMk/>
            <pc:sldMk cId="3604945281" sldId="263"/>
            <ac:spMk id="62" creationId="{A8AC4C3D-6845-E9DB-24ED-8671B2495932}"/>
          </ac:spMkLst>
        </pc:spChg>
        <pc:spChg chg="add del mod">
          <ac:chgData name="A.MORIYAMA UREKA" userId="11b73b949d6476cb" providerId="LiveId" clId="{EDD3AFC1-5E1F-774D-82FF-6D4C3622249B}" dt="2023-08-07T10:55:59.303" v="1684" actId="6264"/>
          <ac:spMkLst>
            <pc:docMk/>
            <pc:sldMk cId="3604945281" sldId="263"/>
            <ac:spMk id="63" creationId="{15044694-B7DA-1C1B-6E23-73045A1D6A9D}"/>
          </ac:spMkLst>
        </pc:spChg>
        <pc:spChg chg="add del mod">
          <ac:chgData name="A.MORIYAMA UREKA" userId="11b73b949d6476cb" providerId="LiveId" clId="{EDD3AFC1-5E1F-774D-82FF-6D4C3622249B}" dt="2023-08-07T09:20:34.788" v="919" actId="6264"/>
          <ac:spMkLst>
            <pc:docMk/>
            <pc:sldMk cId="3604945281" sldId="263"/>
            <ac:spMk id="63" creationId="{43C01CB5-2300-22BD-8861-D784A7C14BAA}"/>
          </ac:spMkLst>
        </pc:spChg>
        <pc:spChg chg="add del mod">
          <ac:chgData name="A.MORIYAMA UREKA" userId="11b73b949d6476cb" providerId="LiveId" clId="{EDD3AFC1-5E1F-774D-82FF-6D4C3622249B}" dt="2023-08-07T08:57:21.183" v="758" actId="6264"/>
          <ac:spMkLst>
            <pc:docMk/>
            <pc:sldMk cId="3604945281" sldId="263"/>
            <ac:spMk id="63" creationId="{5A23DB93-D609-1B33-E324-B5F4FE9F1CC5}"/>
          </ac:spMkLst>
        </pc:spChg>
        <pc:spChg chg="add del mod">
          <ac:chgData name="A.MORIYAMA UREKA" userId="11b73b949d6476cb" providerId="LiveId" clId="{EDD3AFC1-5E1F-774D-82FF-6D4C3622249B}" dt="2023-08-07T08:57:21.183" v="758" actId="6264"/>
          <ac:spMkLst>
            <pc:docMk/>
            <pc:sldMk cId="3604945281" sldId="263"/>
            <ac:spMk id="64" creationId="{0325D457-7AF5-5CB5-F4AE-5C9D5A8D47CF}"/>
          </ac:spMkLst>
        </pc:spChg>
        <pc:spChg chg="add del mod">
          <ac:chgData name="A.MORIYAMA UREKA" userId="11b73b949d6476cb" providerId="LiveId" clId="{EDD3AFC1-5E1F-774D-82FF-6D4C3622249B}" dt="2023-08-07T10:55:59.303" v="1684" actId="6264"/>
          <ac:spMkLst>
            <pc:docMk/>
            <pc:sldMk cId="3604945281" sldId="263"/>
            <ac:spMk id="64" creationId="{59ADD431-5CBA-48E8-D06F-5011D9ED8B10}"/>
          </ac:spMkLst>
        </pc:spChg>
        <pc:spChg chg="add del mod">
          <ac:chgData name="A.MORIYAMA UREKA" userId="11b73b949d6476cb" providerId="LiveId" clId="{EDD3AFC1-5E1F-774D-82FF-6D4C3622249B}" dt="2023-08-07T09:20:34.788" v="919" actId="6264"/>
          <ac:spMkLst>
            <pc:docMk/>
            <pc:sldMk cId="3604945281" sldId="263"/>
            <ac:spMk id="64" creationId="{F3528FAF-5748-7F7C-1DCD-E4F4AD2661EA}"/>
          </ac:spMkLst>
        </pc:spChg>
        <pc:spChg chg="add del mod">
          <ac:chgData name="A.MORIYAMA UREKA" userId="11b73b949d6476cb" providerId="LiveId" clId="{EDD3AFC1-5E1F-774D-82FF-6D4C3622249B}" dt="2023-08-07T10:55:59.303" v="1684" actId="6264"/>
          <ac:spMkLst>
            <pc:docMk/>
            <pc:sldMk cId="3604945281" sldId="263"/>
            <ac:spMk id="65" creationId="{4D90A280-0FCB-C48F-7709-3A48C7EEA132}"/>
          </ac:spMkLst>
        </pc:spChg>
        <pc:spChg chg="add del mod">
          <ac:chgData name="A.MORIYAMA UREKA" userId="11b73b949d6476cb" providerId="LiveId" clId="{EDD3AFC1-5E1F-774D-82FF-6D4C3622249B}" dt="2023-08-07T09:20:34.788" v="919" actId="6264"/>
          <ac:spMkLst>
            <pc:docMk/>
            <pc:sldMk cId="3604945281" sldId="263"/>
            <ac:spMk id="65" creationId="{D9965883-4476-10B6-72C4-90588A2CCF7B}"/>
          </ac:spMkLst>
        </pc:spChg>
        <pc:spChg chg="add del mod">
          <ac:chgData name="A.MORIYAMA UREKA" userId="11b73b949d6476cb" providerId="LiveId" clId="{EDD3AFC1-5E1F-774D-82FF-6D4C3622249B}" dt="2023-08-07T08:57:21.183" v="758" actId="6264"/>
          <ac:spMkLst>
            <pc:docMk/>
            <pc:sldMk cId="3604945281" sldId="263"/>
            <ac:spMk id="65" creationId="{FFD93D98-D3BF-885E-18B6-C5C0A892B0DC}"/>
          </ac:spMkLst>
        </pc:spChg>
        <pc:spChg chg="add del mod">
          <ac:chgData name="A.MORIYAMA UREKA" userId="11b73b949d6476cb" providerId="LiveId" clId="{EDD3AFC1-5E1F-774D-82FF-6D4C3622249B}" dt="2023-08-07T09:20:35.104" v="920" actId="6264"/>
          <ac:spMkLst>
            <pc:docMk/>
            <pc:sldMk cId="3604945281" sldId="263"/>
            <ac:spMk id="66" creationId="{42D94080-DD39-53FA-0705-5EE33823950C}"/>
          </ac:spMkLst>
        </pc:spChg>
        <pc:spChg chg="add del mod">
          <ac:chgData name="A.MORIYAMA UREKA" userId="11b73b949d6476cb" providerId="LiveId" clId="{EDD3AFC1-5E1F-774D-82FF-6D4C3622249B}" dt="2023-08-07T08:57:21.736" v="759" actId="6264"/>
          <ac:spMkLst>
            <pc:docMk/>
            <pc:sldMk cId="3604945281" sldId="263"/>
            <ac:spMk id="66" creationId="{E7D3D39F-B4EF-5A39-B24A-7FC3D2E74128}"/>
          </ac:spMkLst>
        </pc:spChg>
        <pc:spChg chg="add del mod">
          <ac:chgData name="A.MORIYAMA UREKA" userId="11b73b949d6476cb" providerId="LiveId" clId="{EDD3AFC1-5E1F-774D-82FF-6D4C3622249B}" dt="2023-08-07T10:55:59.303" v="1684" actId="6264"/>
          <ac:spMkLst>
            <pc:docMk/>
            <pc:sldMk cId="3604945281" sldId="263"/>
            <ac:spMk id="66" creationId="{F0B022C9-8A3C-03BD-2D2B-A2674EFB570E}"/>
          </ac:spMkLst>
        </pc:spChg>
        <pc:spChg chg="add del mod">
          <ac:chgData name="A.MORIYAMA UREKA" userId="11b73b949d6476cb" providerId="LiveId" clId="{EDD3AFC1-5E1F-774D-82FF-6D4C3622249B}" dt="2023-08-07T09:20:35.104" v="920" actId="6264"/>
          <ac:spMkLst>
            <pc:docMk/>
            <pc:sldMk cId="3604945281" sldId="263"/>
            <ac:spMk id="67" creationId="{10E57580-C2F5-1ABD-A176-BD4E9D533492}"/>
          </ac:spMkLst>
        </pc:spChg>
        <pc:spChg chg="add del mod">
          <ac:chgData name="A.MORIYAMA UREKA" userId="11b73b949d6476cb" providerId="LiveId" clId="{EDD3AFC1-5E1F-774D-82FF-6D4C3622249B}" dt="2023-08-07T10:55:59.704" v="1685" actId="6264"/>
          <ac:spMkLst>
            <pc:docMk/>
            <pc:sldMk cId="3604945281" sldId="263"/>
            <ac:spMk id="67" creationId="{DF1E0A5C-7E6E-4C27-384A-BC08D821A106}"/>
          </ac:spMkLst>
        </pc:spChg>
        <pc:spChg chg="add del mod">
          <ac:chgData name="A.MORIYAMA UREKA" userId="11b73b949d6476cb" providerId="LiveId" clId="{EDD3AFC1-5E1F-774D-82FF-6D4C3622249B}" dt="2023-08-07T08:57:21.736" v="759" actId="6264"/>
          <ac:spMkLst>
            <pc:docMk/>
            <pc:sldMk cId="3604945281" sldId="263"/>
            <ac:spMk id="67" creationId="{E7D452B8-3031-365F-1B9F-66940625A1EC}"/>
          </ac:spMkLst>
        </pc:spChg>
        <pc:spChg chg="add del mod">
          <ac:chgData name="A.MORIYAMA UREKA" userId="11b73b949d6476cb" providerId="LiveId" clId="{EDD3AFC1-5E1F-774D-82FF-6D4C3622249B}" dt="2023-08-07T10:55:59.704" v="1685" actId="6264"/>
          <ac:spMkLst>
            <pc:docMk/>
            <pc:sldMk cId="3604945281" sldId="263"/>
            <ac:spMk id="68" creationId="{18C443A1-BE94-1C00-AE0C-3F70F82BCDF0}"/>
          </ac:spMkLst>
        </pc:spChg>
        <pc:spChg chg="add del mod">
          <ac:chgData name="A.MORIYAMA UREKA" userId="11b73b949d6476cb" providerId="LiveId" clId="{EDD3AFC1-5E1F-774D-82FF-6D4C3622249B}" dt="2023-08-07T09:20:35.104" v="920" actId="6264"/>
          <ac:spMkLst>
            <pc:docMk/>
            <pc:sldMk cId="3604945281" sldId="263"/>
            <ac:spMk id="68" creationId="{E41533EA-F029-2B02-A2D6-966305463B2F}"/>
          </ac:spMkLst>
        </pc:spChg>
        <pc:spChg chg="add del mod">
          <ac:chgData name="A.MORIYAMA UREKA" userId="11b73b949d6476cb" providerId="LiveId" clId="{EDD3AFC1-5E1F-774D-82FF-6D4C3622249B}" dt="2023-08-07T08:57:21.736" v="759" actId="6264"/>
          <ac:spMkLst>
            <pc:docMk/>
            <pc:sldMk cId="3604945281" sldId="263"/>
            <ac:spMk id="68" creationId="{ED0B0102-3BB2-586A-5992-5113B2DC68AC}"/>
          </ac:spMkLst>
        </pc:spChg>
        <pc:spChg chg="add del mod">
          <ac:chgData name="A.MORIYAMA UREKA" userId="11b73b949d6476cb" providerId="LiveId" clId="{EDD3AFC1-5E1F-774D-82FF-6D4C3622249B}" dt="2023-08-07T08:57:21.736" v="759" actId="6264"/>
          <ac:spMkLst>
            <pc:docMk/>
            <pc:sldMk cId="3604945281" sldId="263"/>
            <ac:spMk id="69" creationId="{90B88EEE-D404-85EE-FA48-9A9B08A1E967}"/>
          </ac:spMkLst>
        </pc:spChg>
        <pc:spChg chg="add del mod">
          <ac:chgData name="A.MORIYAMA UREKA" userId="11b73b949d6476cb" providerId="LiveId" clId="{EDD3AFC1-5E1F-774D-82FF-6D4C3622249B}" dt="2023-08-07T10:55:59.704" v="1685" actId="6264"/>
          <ac:spMkLst>
            <pc:docMk/>
            <pc:sldMk cId="3604945281" sldId="263"/>
            <ac:spMk id="69" creationId="{AA6DA351-FAFD-02F9-2A73-7823E882E3B2}"/>
          </ac:spMkLst>
        </pc:spChg>
        <pc:spChg chg="add del mod">
          <ac:chgData name="A.MORIYAMA UREKA" userId="11b73b949d6476cb" providerId="LiveId" clId="{EDD3AFC1-5E1F-774D-82FF-6D4C3622249B}" dt="2023-08-07T09:20:35.104" v="920" actId="6264"/>
          <ac:spMkLst>
            <pc:docMk/>
            <pc:sldMk cId="3604945281" sldId="263"/>
            <ac:spMk id="69" creationId="{D062B4E8-ED0F-FFF0-B2BE-A0DA4FD893C5}"/>
          </ac:spMkLst>
        </pc:spChg>
        <pc:spChg chg="add del mod">
          <ac:chgData name="A.MORIYAMA UREKA" userId="11b73b949d6476cb" providerId="LiveId" clId="{EDD3AFC1-5E1F-774D-82FF-6D4C3622249B}" dt="2023-08-07T10:55:59.704" v="1685" actId="6264"/>
          <ac:spMkLst>
            <pc:docMk/>
            <pc:sldMk cId="3604945281" sldId="263"/>
            <ac:spMk id="70" creationId="{33988855-577F-BE22-14F8-0D48E007D1E6}"/>
          </ac:spMkLst>
        </pc:spChg>
        <pc:spChg chg="add del mod">
          <ac:chgData name="A.MORIYAMA UREKA" userId="11b73b949d6476cb" providerId="LiveId" clId="{EDD3AFC1-5E1F-774D-82FF-6D4C3622249B}" dt="2023-08-07T09:20:35.104" v="920" actId="6264"/>
          <ac:spMkLst>
            <pc:docMk/>
            <pc:sldMk cId="3604945281" sldId="263"/>
            <ac:spMk id="70" creationId="{72988FCF-A8B6-C69B-26A4-C278E05725CF}"/>
          </ac:spMkLst>
        </pc:spChg>
        <pc:spChg chg="add del mod">
          <ac:chgData name="A.MORIYAMA UREKA" userId="11b73b949d6476cb" providerId="LiveId" clId="{EDD3AFC1-5E1F-774D-82FF-6D4C3622249B}" dt="2023-08-07T08:57:21.736" v="759" actId="6264"/>
          <ac:spMkLst>
            <pc:docMk/>
            <pc:sldMk cId="3604945281" sldId="263"/>
            <ac:spMk id="70" creationId="{BE77BA80-EC60-1D20-358D-FCE11EEADBA3}"/>
          </ac:spMkLst>
        </pc:spChg>
        <pc:spChg chg="add del mod">
          <ac:chgData name="A.MORIYAMA UREKA" userId="11b73b949d6476cb" providerId="LiveId" clId="{EDD3AFC1-5E1F-774D-82FF-6D4C3622249B}" dt="2023-08-07T08:57:21.736" v="759" actId="6264"/>
          <ac:spMkLst>
            <pc:docMk/>
            <pc:sldMk cId="3604945281" sldId="263"/>
            <ac:spMk id="71" creationId="{1EB3ADB5-1252-18CF-C5E6-2EDC924CDB47}"/>
          </ac:spMkLst>
        </pc:spChg>
        <pc:spChg chg="add del mod">
          <ac:chgData name="A.MORIYAMA UREKA" userId="11b73b949d6476cb" providerId="LiveId" clId="{EDD3AFC1-5E1F-774D-82FF-6D4C3622249B}" dt="2023-08-07T09:20:35.104" v="920" actId="6264"/>
          <ac:spMkLst>
            <pc:docMk/>
            <pc:sldMk cId="3604945281" sldId="263"/>
            <ac:spMk id="71" creationId="{9877CF5F-143E-02FF-D348-935BB70C8DC0}"/>
          </ac:spMkLst>
        </pc:spChg>
        <pc:spChg chg="add del mod">
          <ac:chgData name="A.MORIYAMA UREKA" userId="11b73b949d6476cb" providerId="LiveId" clId="{EDD3AFC1-5E1F-774D-82FF-6D4C3622249B}" dt="2023-08-07T10:55:59.704" v="1685" actId="6264"/>
          <ac:spMkLst>
            <pc:docMk/>
            <pc:sldMk cId="3604945281" sldId="263"/>
            <ac:spMk id="71" creationId="{C69E8E77-F837-D5F3-62A0-9117EB1FB8BB}"/>
          </ac:spMkLst>
        </pc:spChg>
        <pc:spChg chg="add del mod">
          <ac:chgData name="A.MORIYAMA UREKA" userId="11b73b949d6476cb" providerId="LiveId" clId="{EDD3AFC1-5E1F-774D-82FF-6D4C3622249B}" dt="2023-08-07T10:55:59.704" v="1685" actId="6264"/>
          <ac:spMkLst>
            <pc:docMk/>
            <pc:sldMk cId="3604945281" sldId="263"/>
            <ac:spMk id="72" creationId="{277C63C9-5257-F758-8D0F-F35447B2D877}"/>
          </ac:spMkLst>
        </pc:spChg>
        <pc:spChg chg="add del mod">
          <ac:chgData name="A.MORIYAMA UREKA" userId="11b73b949d6476cb" providerId="LiveId" clId="{EDD3AFC1-5E1F-774D-82FF-6D4C3622249B}" dt="2023-08-07T09:20:35.104" v="920" actId="6264"/>
          <ac:spMkLst>
            <pc:docMk/>
            <pc:sldMk cId="3604945281" sldId="263"/>
            <ac:spMk id="72" creationId="{7AC3909D-89A8-AD0E-C920-D8BC25F1850F}"/>
          </ac:spMkLst>
        </pc:spChg>
        <pc:spChg chg="add del mod">
          <ac:chgData name="A.MORIYAMA UREKA" userId="11b73b949d6476cb" providerId="LiveId" clId="{EDD3AFC1-5E1F-774D-82FF-6D4C3622249B}" dt="2023-08-07T08:57:21.736" v="759" actId="6264"/>
          <ac:spMkLst>
            <pc:docMk/>
            <pc:sldMk cId="3604945281" sldId="263"/>
            <ac:spMk id="72" creationId="{91F46329-CC64-0389-8C60-6018C4A013E9}"/>
          </ac:spMkLst>
        </pc:spChg>
        <pc:spChg chg="add del mod">
          <ac:chgData name="A.MORIYAMA UREKA" userId="11b73b949d6476cb" providerId="LiveId" clId="{EDD3AFC1-5E1F-774D-82FF-6D4C3622249B}" dt="2023-08-07T10:55:59.704" v="1685" actId="6264"/>
          <ac:spMkLst>
            <pc:docMk/>
            <pc:sldMk cId="3604945281" sldId="263"/>
            <ac:spMk id="73" creationId="{1F7B0BA7-5D65-B52A-1A2F-B0E0CD0515ED}"/>
          </ac:spMkLst>
        </pc:spChg>
        <pc:spChg chg="add del mod">
          <ac:chgData name="A.MORIYAMA UREKA" userId="11b73b949d6476cb" providerId="LiveId" clId="{EDD3AFC1-5E1F-774D-82FF-6D4C3622249B}" dt="2023-08-07T08:57:21.736" v="759" actId="6264"/>
          <ac:spMkLst>
            <pc:docMk/>
            <pc:sldMk cId="3604945281" sldId="263"/>
            <ac:spMk id="73" creationId="{4E54BECE-589F-6A1C-68F4-AABB146768BC}"/>
          </ac:spMkLst>
        </pc:spChg>
        <pc:spChg chg="add del mod">
          <ac:chgData name="A.MORIYAMA UREKA" userId="11b73b949d6476cb" providerId="LiveId" clId="{EDD3AFC1-5E1F-774D-82FF-6D4C3622249B}" dt="2023-08-07T09:20:35.104" v="920" actId="6264"/>
          <ac:spMkLst>
            <pc:docMk/>
            <pc:sldMk cId="3604945281" sldId="263"/>
            <ac:spMk id="73" creationId="{B083DCDE-B06E-B4A2-3BD4-9591733F7118}"/>
          </ac:spMkLst>
        </pc:spChg>
        <pc:spChg chg="add del mod">
          <ac:chgData name="A.MORIYAMA UREKA" userId="11b73b949d6476cb" providerId="LiveId" clId="{EDD3AFC1-5E1F-774D-82FF-6D4C3622249B}" dt="2023-08-07T08:57:21.736" v="759" actId="6264"/>
          <ac:spMkLst>
            <pc:docMk/>
            <pc:sldMk cId="3604945281" sldId="263"/>
            <ac:spMk id="74" creationId="{2885D1B2-AA6D-27F1-BB19-8EAC7CFC53F9}"/>
          </ac:spMkLst>
        </pc:spChg>
        <pc:spChg chg="add del mod">
          <ac:chgData name="A.MORIYAMA UREKA" userId="11b73b949d6476cb" providerId="LiveId" clId="{EDD3AFC1-5E1F-774D-82FF-6D4C3622249B}" dt="2023-08-07T10:55:59.704" v="1685" actId="6264"/>
          <ac:spMkLst>
            <pc:docMk/>
            <pc:sldMk cId="3604945281" sldId="263"/>
            <ac:spMk id="74" creationId="{726C851F-B6D4-5AA5-DACF-0B6F9E187D7D}"/>
          </ac:spMkLst>
        </pc:spChg>
        <pc:spChg chg="add del mod">
          <ac:chgData name="A.MORIYAMA UREKA" userId="11b73b949d6476cb" providerId="LiveId" clId="{EDD3AFC1-5E1F-774D-82FF-6D4C3622249B}" dt="2023-08-07T09:20:35.104" v="920" actId="6264"/>
          <ac:spMkLst>
            <pc:docMk/>
            <pc:sldMk cId="3604945281" sldId="263"/>
            <ac:spMk id="74" creationId="{D2014CB5-8DA4-DB71-CFC9-FAA9837C300F}"/>
          </ac:spMkLst>
        </pc:spChg>
        <pc:spChg chg="add del mod">
          <ac:chgData name="A.MORIYAMA UREKA" userId="11b73b949d6476cb" providerId="LiveId" clId="{EDD3AFC1-5E1F-774D-82FF-6D4C3622249B}" dt="2023-08-07T09:20:35.104" v="920" actId="6264"/>
          <ac:spMkLst>
            <pc:docMk/>
            <pc:sldMk cId="3604945281" sldId="263"/>
            <ac:spMk id="75" creationId="{312AA0E3-D9A1-175E-282D-23767740C7A1}"/>
          </ac:spMkLst>
        </pc:spChg>
        <pc:spChg chg="add del mod">
          <ac:chgData name="A.MORIYAMA UREKA" userId="11b73b949d6476cb" providerId="LiveId" clId="{EDD3AFC1-5E1F-774D-82FF-6D4C3622249B}" dt="2023-08-07T08:57:21.736" v="759" actId="6264"/>
          <ac:spMkLst>
            <pc:docMk/>
            <pc:sldMk cId="3604945281" sldId="263"/>
            <ac:spMk id="75" creationId="{3C3DC5D7-533B-3DE6-4563-75415D9C4476}"/>
          </ac:spMkLst>
        </pc:spChg>
        <pc:spChg chg="add del mod">
          <ac:chgData name="A.MORIYAMA UREKA" userId="11b73b949d6476cb" providerId="LiveId" clId="{EDD3AFC1-5E1F-774D-82FF-6D4C3622249B}" dt="2023-08-07T10:55:59.704" v="1685" actId="6264"/>
          <ac:spMkLst>
            <pc:docMk/>
            <pc:sldMk cId="3604945281" sldId="263"/>
            <ac:spMk id="75" creationId="{7D38AD1B-93BB-D69B-958B-FAD47D135852}"/>
          </ac:spMkLst>
        </pc:spChg>
        <pc:spChg chg="add del mod">
          <ac:chgData name="A.MORIYAMA UREKA" userId="11b73b949d6476cb" providerId="LiveId" clId="{EDD3AFC1-5E1F-774D-82FF-6D4C3622249B}" dt="2023-08-07T10:55:59.704" v="1685" actId="6264"/>
          <ac:spMkLst>
            <pc:docMk/>
            <pc:sldMk cId="3604945281" sldId="263"/>
            <ac:spMk id="76" creationId="{53FB846A-C361-EC1D-5A95-A77DB4CA1DC6}"/>
          </ac:spMkLst>
        </pc:spChg>
        <pc:spChg chg="add del mod">
          <ac:chgData name="A.MORIYAMA UREKA" userId="11b73b949d6476cb" providerId="LiveId" clId="{EDD3AFC1-5E1F-774D-82FF-6D4C3622249B}" dt="2023-08-07T09:20:35.428" v="921" actId="6264"/>
          <ac:spMkLst>
            <pc:docMk/>
            <pc:sldMk cId="3604945281" sldId="263"/>
            <ac:spMk id="76" creationId="{5F0E1F1E-FB2A-C49E-3FDD-2DB670BFB947}"/>
          </ac:spMkLst>
        </pc:spChg>
        <pc:spChg chg="add del mod">
          <ac:chgData name="A.MORIYAMA UREKA" userId="11b73b949d6476cb" providerId="LiveId" clId="{EDD3AFC1-5E1F-774D-82FF-6D4C3622249B}" dt="2023-08-07T08:57:22.081" v="760" actId="6264"/>
          <ac:spMkLst>
            <pc:docMk/>
            <pc:sldMk cId="3604945281" sldId="263"/>
            <ac:spMk id="76" creationId="{F7346270-F65A-EC8A-CD9B-9B02FC4DE890}"/>
          </ac:spMkLst>
        </pc:spChg>
        <pc:spChg chg="add del mod">
          <ac:chgData name="A.MORIYAMA UREKA" userId="11b73b949d6476cb" providerId="LiveId" clId="{EDD3AFC1-5E1F-774D-82FF-6D4C3622249B}" dt="2023-08-07T08:57:22.081" v="760" actId="6264"/>
          <ac:spMkLst>
            <pc:docMk/>
            <pc:sldMk cId="3604945281" sldId="263"/>
            <ac:spMk id="77" creationId="{2415852C-5F75-9EE2-80ED-27093E441667}"/>
          </ac:spMkLst>
        </pc:spChg>
        <pc:spChg chg="add del mod">
          <ac:chgData name="A.MORIYAMA UREKA" userId="11b73b949d6476cb" providerId="LiveId" clId="{EDD3AFC1-5E1F-774D-82FF-6D4C3622249B}" dt="2023-08-07T10:56:00.118" v="1686" actId="6264"/>
          <ac:spMkLst>
            <pc:docMk/>
            <pc:sldMk cId="3604945281" sldId="263"/>
            <ac:spMk id="77" creationId="{5CDD442A-2C75-88C1-86CA-FD18C6D7FF6A}"/>
          </ac:spMkLst>
        </pc:spChg>
        <pc:spChg chg="add del mod">
          <ac:chgData name="A.MORIYAMA UREKA" userId="11b73b949d6476cb" providerId="LiveId" clId="{EDD3AFC1-5E1F-774D-82FF-6D4C3622249B}" dt="2023-08-07T09:20:35.428" v="921" actId="6264"/>
          <ac:spMkLst>
            <pc:docMk/>
            <pc:sldMk cId="3604945281" sldId="263"/>
            <ac:spMk id="77" creationId="{E4A9AEF0-FEE9-6B76-B61E-8C2D213B6A24}"/>
          </ac:spMkLst>
        </pc:spChg>
        <pc:spChg chg="add del mod">
          <ac:chgData name="A.MORIYAMA UREKA" userId="11b73b949d6476cb" providerId="LiveId" clId="{EDD3AFC1-5E1F-774D-82FF-6D4C3622249B}" dt="2023-08-07T10:56:00.118" v="1686" actId="6264"/>
          <ac:spMkLst>
            <pc:docMk/>
            <pc:sldMk cId="3604945281" sldId="263"/>
            <ac:spMk id="78" creationId="{3F8497EA-4423-C1DB-C1E7-75162D54E71D}"/>
          </ac:spMkLst>
        </pc:spChg>
        <pc:spChg chg="add del mod">
          <ac:chgData name="A.MORIYAMA UREKA" userId="11b73b949d6476cb" providerId="LiveId" clId="{EDD3AFC1-5E1F-774D-82FF-6D4C3622249B}" dt="2023-08-07T08:57:22.081" v="760" actId="6264"/>
          <ac:spMkLst>
            <pc:docMk/>
            <pc:sldMk cId="3604945281" sldId="263"/>
            <ac:spMk id="78" creationId="{44B72876-4214-56BA-B62F-F7D705C1D175}"/>
          </ac:spMkLst>
        </pc:spChg>
        <pc:spChg chg="add del mod">
          <ac:chgData name="A.MORIYAMA UREKA" userId="11b73b949d6476cb" providerId="LiveId" clId="{EDD3AFC1-5E1F-774D-82FF-6D4C3622249B}" dt="2023-08-07T09:20:35.428" v="921" actId="6264"/>
          <ac:spMkLst>
            <pc:docMk/>
            <pc:sldMk cId="3604945281" sldId="263"/>
            <ac:spMk id="78" creationId="{D9843765-E051-4D88-1DC4-9CD2DA104A63}"/>
          </ac:spMkLst>
        </pc:spChg>
        <pc:spChg chg="add del mod">
          <ac:chgData name="A.MORIYAMA UREKA" userId="11b73b949d6476cb" providerId="LiveId" clId="{EDD3AFC1-5E1F-774D-82FF-6D4C3622249B}" dt="2023-08-07T10:56:00.118" v="1686" actId="6264"/>
          <ac:spMkLst>
            <pc:docMk/>
            <pc:sldMk cId="3604945281" sldId="263"/>
            <ac:spMk id="79" creationId="{7AB33E7D-4930-D72B-66CD-D723E7B675D5}"/>
          </ac:spMkLst>
        </pc:spChg>
        <pc:spChg chg="add del mod">
          <ac:chgData name="A.MORIYAMA UREKA" userId="11b73b949d6476cb" providerId="LiveId" clId="{EDD3AFC1-5E1F-774D-82FF-6D4C3622249B}" dt="2023-08-07T08:57:22.081" v="760" actId="6264"/>
          <ac:spMkLst>
            <pc:docMk/>
            <pc:sldMk cId="3604945281" sldId="263"/>
            <ac:spMk id="79" creationId="{837F2FDA-C961-A1F8-6ACB-CF309ACFEF75}"/>
          </ac:spMkLst>
        </pc:spChg>
        <pc:spChg chg="add del mod">
          <ac:chgData name="A.MORIYAMA UREKA" userId="11b73b949d6476cb" providerId="LiveId" clId="{EDD3AFC1-5E1F-774D-82FF-6D4C3622249B}" dt="2023-08-07T09:20:35.428" v="921" actId="6264"/>
          <ac:spMkLst>
            <pc:docMk/>
            <pc:sldMk cId="3604945281" sldId="263"/>
            <ac:spMk id="79" creationId="{D5C2E027-BB6A-5A0F-E5E4-4B9F34E576A9}"/>
          </ac:spMkLst>
        </pc:spChg>
        <pc:spChg chg="add del mod">
          <ac:chgData name="A.MORIYAMA UREKA" userId="11b73b949d6476cb" providerId="LiveId" clId="{EDD3AFC1-5E1F-774D-82FF-6D4C3622249B}" dt="2023-08-07T08:57:22.081" v="760" actId="6264"/>
          <ac:spMkLst>
            <pc:docMk/>
            <pc:sldMk cId="3604945281" sldId="263"/>
            <ac:spMk id="80" creationId="{101D1897-885D-8B91-C252-17A51921E64C}"/>
          </ac:spMkLst>
        </pc:spChg>
        <pc:spChg chg="add del mod">
          <ac:chgData name="A.MORIYAMA UREKA" userId="11b73b949d6476cb" providerId="LiveId" clId="{EDD3AFC1-5E1F-774D-82FF-6D4C3622249B}" dt="2023-08-07T10:56:00.118" v="1686" actId="6264"/>
          <ac:spMkLst>
            <pc:docMk/>
            <pc:sldMk cId="3604945281" sldId="263"/>
            <ac:spMk id="80" creationId="{A13E4AF1-EE64-B795-E065-0D9B77756776}"/>
          </ac:spMkLst>
        </pc:spChg>
        <pc:spChg chg="add del mod">
          <ac:chgData name="A.MORIYAMA UREKA" userId="11b73b949d6476cb" providerId="LiveId" clId="{EDD3AFC1-5E1F-774D-82FF-6D4C3622249B}" dt="2023-08-07T09:20:35.428" v="921" actId="6264"/>
          <ac:spMkLst>
            <pc:docMk/>
            <pc:sldMk cId="3604945281" sldId="263"/>
            <ac:spMk id="80" creationId="{B06E61E8-495B-6D6C-7789-4A7FC2D07FDA}"/>
          </ac:spMkLst>
        </pc:spChg>
        <pc:spChg chg="add del mod">
          <ac:chgData name="A.MORIYAMA UREKA" userId="11b73b949d6476cb" providerId="LiveId" clId="{EDD3AFC1-5E1F-774D-82FF-6D4C3622249B}" dt="2023-08-07T09:20:35.428" v="921" actId="6264"/>
          <ac:spMkLst>
            <pc:docMk/>
            <pc:sldMk cId="3604945281" sldId="263"/>
            <ac:spMk id="81" creationId="{76C836A2-E02A-0E7C-8AD6-FD121D9DF175}"/>
          </ac:spMkLst>
        </pc:spChg>
        <pc:spChg chg="add del mod">
          <ac:chgData name="A.MORIYAMA UREKA" userId="11b73b949d6476cb" providerId="LiveId" clId="{EDD3AFC1-5E1F-774D-82FF-6D4C3622249B}" dt="2023-08-07T10:56:00.118" v="1686" actId="6264"/>
          <ac:spMkLst>
            <pc:docMk/>
            <pc:sldMk cId="3604945281" sldId="263"/>
            <ac:spMk id="81" creationId="{9CA66D05-3B7B-5E57-82C2-C99EFBD5A4D2}"/>
          </ac:spMkLst>
        </pc:spChg>
        <pc:spChg chg="add del mod">
          <ac:chgData name="A.MORIYAMA UREKA" userId="11b73b949d6476cb" providerId="LiveId" clId="{EDD3AFC1-5E1F-774D-82FF-6D4C3622249B}" dt="2023-08-07T08:57:22.081" v="760" actId="6264"/>
          <ac:spMkLst>
            <pc:docMk/>
            <pc:sldMk cId="3604945281" sldId="263"/>
            <ac:spMk id="81" creationId="{A54BE366-9C76-D369-3AA5-8291583E0646}"/>
          </ac:spMkLst>
        </pc:spChg>
        <pc:spChg chg="add del mod">
          <ac:chgData name="A.MORIYAMA UREKA" userId="11b73b949d6476cb" providerId="LiveId" clId="{EDD3AFC1-5E1F-774D-82FF-6D4C3622249B}" dt="2023-08-07T10:56:00.118" v="1686" actId="6264"/>
          <ac:spMkLst>
            <pc:docMk/>
            <pc:sldMk cId="3604945281" sldId="263"/>
            <ac:spMk id="82" creationId="{B800FD10-3713-876A-EAF9-FF5AD3B24D20}"/>
          </ac:spMkLst>
        </pc:spChg>
        <pc:spChg chg="add del mod">
          <ac:chgData name="A.MORIYAMA UREKA" userId="11b73b949d6476cb" providerId="LiveId" clId="{EDD3AFC1-5E1F-774D-82FF-6D4C3622249B}" dt="2023-08-07T08:57:22.081" v="760" actId="6264"/>
          <ac:spMkLst>
            <pc:docMk/>
            <pc:sldMk cId="3604945281" sldId="263"/>
            <ac:spMk id="82" creationId="{BEFC9AB2-3BA9-9238-2B11-84A55886B1C6}"/>
          </ac:spMkLst>
        </pc:spChg>
        <pc:spChg chg="add del mod">
          <ac:chgData name="A.MORIYAMA UREKA" userId="11b73b949d6476cb" providerId="LiveId" clId="{EDD3AFC1-5E1F-774D-82FF-6D4C3622249B}" dt="2023-08-07T09:20:35.428" v="921" actId="6264"/>
          <ac:spMkLst>
            <pc:docMk/>
            <pc:sldMk cId="3604945281" sldId="263"/>
            <ac:spMk id="82" creationId="{F5AF95E5-EEB7-54F1-E72E-58185E1BB177}"/>
          </ac:spMkLst>
        </pc:spChg>
        <pc:spChg chg="add del mod">
          <ac:chgData name="A.MORIYAMA UREKA" userId="11b73b949d6476cb" providerId="LiveId" clId="{EDD3AFC1-5E1F-774D-82FF-6D4C3622249B}" dt="2023-08-07T09:20:35.428" v="921" actId="6264"/>
          <ac:spMkLst>
            <pc:docMk/>
            <pc:sldMk cId="3604945281" sldId="263"/>
            <ac:spMk id="83" creationId="{2C02BE76-B869-9521-7993-E6C82C0D3F50}"/>
          </ac:spMkLst>
        </pc:spChg>
        <pc:spChg chg="add del mod">
          <ac:chgData name="A.MORIYAMA UREKA" userId="11b73b949d6476cb" providerId="LiveId" clId="{EDD3AFC1-5E1F-774D-82FF-6D4C3622249B}" dt="2023-08-07T10:56:00.118" v="1686" actId="6264"/>
          <ac:spMkLst>
            <pc:docMk/>
            <pc:sldMk cId="3604945281" sldId="263"/>
            <ac:spMk id="83" creationId="{45EAE6D2-2DA2-50CD-7BB1-BF5C29E1E009}"/>
          </ac:spMkLst>
        </pc:spChg>
        <pc:spChg chg="add del mod">
          <ac:chgData name="A.MORIYAMA UREKA" userId="11b73b949d6476cb" providerId="LiveId" clId="{EDD3AFC1-5E1F-774D-82FF-6D4C3622249B}" dt="2023-08-07T08:57:22.081" v="760" actId="6264"/>
          <ac:spMkLst>
            <pc:docMk/>
            <pc:sldMk cId="3604945281" sldId="263"/>
            <ac:spMk id="83" creationId="{9D8E8B5C-5459-3B82-603F-5AEC82050A24}"/>
          </ac:spMkLst>
        </pc:spChg>
        <pc:spChg chg="add del mod">
          <ac:chgData name="A.MORIYAMA UREKA" userId="11b73b949d6476cb" providerId="LiveId" clId="{EDD3AFC1-5E1F-774D-82FF-6D4C3622249B}" dt="2023-08-07T09:20:35.428" v="921" actId="6264"/>
          <ac:spMkLst>
            <pc:docMk/>
            <pc:sldMk cId="3604945281" sldId="263"/>
            <ac:spMk id="84" creationId="{274C718D-8370-3C4B-6F69-0F359C1B1A56}"/>
          </ac:spMkLst>
        </pc:spChg>
        <pc:spChg chg="add del mod">
          <ac:chgData name="A.MORIYAMA UREKA" userId="11b73b949d6476cb" providerId="LiveId" clId="{EDD3AFC1-5E1F-774D-82FF-6D4C3622249B}" dt="2023-08-07T08:57:22.081" v="760" actId="6264"/>
          <ac:spMkLst>
            <pc:docMk/>
            <pc:sldMk cId="3604945281" sldId="263"/>
            <ac:spMk id="84" creationId="{9C9824DB-F2BF-CBCA-4617-FA329E1C39D1}"/>
          </ac:spMkLst>
        </pc:spChg>
        <pc:spChg chg="add del mod">
          <ac:chgData name="A.MORIYAMA UREKA" userId="11b73b949d6476cb" providerId="LiveId" clId="{EDD3AFC1-5E1F-774D-82FF-6D4C3622249B}" dt="2023-08-07T10:56:00.118" v="1686" actId="6264"/>
          <ac:spMkLst>
            <pc:docMk/>
            <pc:sldMk cId="3604945281" sldId="263"/>
            <ac:spMk id="84" creationId="{EDB2CDDE-C7D2-DB3F-0A23-BBDC29E31334}"/>
          </ac:spMkLst>
        </pc:spChg>
        <pc:spChg chg="add del mod">
          <ac:chgData name="A.MORIYAMA UREKA" userId="11b73b949d6476cb" providerId="LiveId" clId="{EDD3AFC1-5E1F-774D-82FF-6D4C3622249B}" dt="2023-08-07T09:20:35.428" v="921" actId="6264"/>
          <ac:spMkLst>
            <pc:docMk/>
            <pc:sldMk cId="3604945281" sldId="263"/>
            <ac:spMk id="85" creationId="{078CEB8A-D709-03FE-91DE-D3D3791F265D}"/>
          </ac:spMkLst>
        </pc:spChg>
        <pc:spChg chg="add del mod">
          <ac:chgData name="A.MORIYAMA UREKA" userId="11b73b949d6476cb" providerId="LiveId" clId="{EDD3AFC1-5E1F-774D-82FF-6D4C3622249B}" dt="2023-08-07T08:57:22.081" v="760" actId="6264"/>
          <ac:spMkLst>
            <pc:docMk/>
            <pc:sldMk cId="3604945281" sldId="263"/>
            <ac:spMk id="85" creationId="{2306FBEE-91A9-EB22-5FA1-8A3FEAE38473}"/>
          </ac:spMkLst>
        </pc:spChg>
        <pc:spChg chg="add del mod">
          <ac:chgData name="A.MORIYAMA UREKA" userId="11b73b949d6476cb" providerId="LiveId" clId="{EDD3AFC1-5E1F-774D-82FF-6D4C3622249B}" dt="2023-08-07T10:56:00.118" v="1686" actId="6264"/>
          <ac:spMkLst>
            <pc:docMk/>
            <pc:sldMk cId="3604945281" sldId="263"/>
            <ac:spMk id="85" creationId="{4363B2F1-03A1-DEF2-2994-447836BAB9B9}"/>
          </ac:spMkLst>
        </pc:spChg>
        <pc:spChg chg="add del mod">
          <ac:chgData name="A.MORIYAMA UREKA" userId="11b73b949d6476cb" providerId="LiveId" clId="{EDD3AFC1-5E1F-774D-82FF-6D4C3622249B}" dt="2023-08-07T10:56:00.118" v="1686" actId="6264"/>
          <ac:spMkLst>
            <pc:docMk/>
            <pc:sldMk cId="3604945281" sldId="263"/>
            <ac:spMk id="86" creationId="{5EF3FECB-974A-DB25-BE6E-9FDA8B0CBAEA}"/>
          </ac:spMkLst>
        </pc:spChg>
        <pc:spChg chg="add del mod">
          <ac:chgData name="A.MORIYAMA UREKA" userId="11b73b949d6476cb" providerId="LiveId" clId="{EDD3AFC1-5E1F-774D-82FF-6D4C3622249B}" dt="2023-08-07T08:57:22.389" v="761" actId="6264"/>
          <ac:spMkLst>
            <pc:docMk/>
            <pc:sldMk cId="3604945281" sldId="263"/>
            <ac:spMk id="86" creationId="{66E56ADA-B516-0907-4FFB-B840ADCE94A4}"/>
          </ac:spMkLst>
        </pc:spChg>
        <pc:spChg chg="add del mod">
          <ac:chgData name="A.MORIYAMA UREKA" userId="11b73b949d6476cb" providerId="LiveId" clId="{EDD3AFC1-5E1F-774D-82FF-6D4C3622249B}" dt="2023-08-07T09:20:35.757" v="922" actId="6264"/>
          <ac:spMkLst>
            <pc:docMk/>
            <pc:sldMk cId="3604945281" sldId="263"/>
            <ac:spMk id="86" creationId="{7F981131-4840-B8DA-C7B7-AF936F8064A8}"/>
          </ac:spMkLst>
        </pc:spChg>
        <pc:spChg chg="add del mod">
          <ac:chgData name="A.MORIYAMA UREKA" userId="11b73b949d6476cb" providerId="LiveId" clId="{EDD3AFC1-5E1F-774D-82FF-6D4C3622249B}" dt="2023-08-07T10:56:00.529" v="1687" actId="6264"/>
          <ac:spMkLst>
            <pc:docMk/>
            <pc:sldMk cId="3604945281" sldId="263"/>
            <ac:spMk id="87" creationId="{10519608-85F0-B5E7-8755-37553932C50F}"/>
          </ac:spMkLst>
        </pc:spChg>
        <pc:spChg chg="add del mod">
          <ac:chgData name="A.MORIYAMA UREKA" userId="11b73b949d6476cb" providerId="LiveId" clId="{EDD3AFC1-5E1F-774D-82FF-6D4C3622249B}" dt="2023-08-07T08:57:22.389" v="761" actId="6264"/>
          <ac:spMkLst>
            <pc:docMk/>
            <pc:sldMk cId="3604945281" sldId="263"/>
            <ac:spMk id="87" creationId="{C2388D4B-D280-C6FB-4D08-D6F7C7DAA524}"/>
          </ac:spMkLst>
        </pc:spChg>
        <pc:spChg chg="add del mod">
          <ac:chgData name="A.MORIYAMA UREKA" userId="11b73b949d6476cb" providerId="LiveId" clId="{EDD3AFC1-5E1F-774D-82FF-6D4C3622249B}" dt="2023-08-07T09:20:35.757" v="922" actId="6264"/>
          <ac:spMkLst>
            <pc:docMk/>
            <pc:sldMk cId="3604945281" sldId="263"/>
            <ac:spMk id="87" creationId="{F801BE45-D5D0-9BDB-3705-8AE08AB9F56C}"/>
          </ac:spMkLst>
        </pc:spChg>
        <pc:spChg chg="add del mod">
          <ac:chgData name="A.MORIYAMA UREKA" userId="11b73b949d6476cb" providerId="LiveId" clId="{EDD3AFC1-5E1F-774D-82FF-6D4C3622249B}" dt="2023-08-07T09:20:35.757" v="922" actId="6264"/>
          <ac:spMkLst>
            <pc:docMk/>
            <pc:sldMk cId="3604945281" sldId="263"/>
            <ac:spMk id="88" creationId="{8AC22E6E-2CF4-0E72-B426-D3C71A528A4F}"/>
          </ac:spMkLst>
        </pc:spChg>
        <pc:spChg chg="add del mod">
          <ac:chgData name="A.MORIYAMA UREKA" userId="11b73b949d6476cb" providerId="LiveId" clId="{EDD3AFC1-5E1F-774D-82FF-6D4C3622249B}" dt="2023-08-07T10:56:00.529" v="1687" actId="6264"/>
          <ac:spMkLst>
            <pc:docMk/>
            <pc:sldMk cId="3604945281" sldId="263"/>
            <ac:spMk id="88" creationId="{D19E3B5D-7DE8-9561-7F59-B20C63991592}"/>
          </ac:spMkLst>
        </pc:spChg>
        <pc:spChg chg="add del mod">
          <ac:chgData name="A.MORIYAMA UREKA" userId="11b73b949d6476cb" providerId="LiveId" clId="{EDD3AFC1-5E1F-774D-82FF-6D4C3622249B}" dt="2023-08-07T08:57:22.389" v="761" actId="6264"/>
          <ac:spMkLst>
            <pc:docMk/>
            <pc:sldMk cId="3604945281" sldId="263"/>
            <ac:spMk id="88" creationId="{F5A15981-7F6D-C408-F5FE-A772E3FD5ADF}"/>
          </ac:spMkLst>
        </pc:spChg>
        <pc:spChg chg="add del mod">
          <ac:chgData name="A.MORIYAMA UREKA" userId="11b73b949d6476cb" providerId="LiveId" clId="{EDD3AFC1-5E1F-774D-82FF-6D4C3622249B}" dt="2023-08-07T08:57:22.389" v="761" actId="6264"/>
          <ac:spMkLst>
            <pc:docMk/>
            <pc:sldMk cId="3604945281" sldId="263"/>
            <ac:spMk id="89" creationId="{1FBA1CA7-F8B0-7ABC-00F7-C4B3C8EB9E05}"/>
          </ac:spMkLst>
        </pc:spChg>
        <pc:spChg chg="add del mod">
          <ac:chgData name="A.MORIYAMA UREKA" userId="11b73b949d6476cb" providerId="LiveId" clId="{EDD3AFC1-5E1F-774D-82FF-6D4C3622249B}" dt="2023-08-07T09:20:35.757" v="922" actId="6264"/>
          <ac:spMkLst>
            <pc:docMk/>
            <pc:sldMk cId="3604945281" sldId="263"/>
            <ac:spMk id="89" creationId="{4172491F-81D0-E8EC-FD71-E4D405ECD0A8}"/>
          </ac:spMkLst>
        </pc:spChg>
        <pc:spChg chg="add del mod">
          <ac:chgData name="A.MORIYAMA UREKA" userId="11b73b949d6476cb" providerId="LiveId" clId="{EDD3AFC1-5E1F-774D-82FF-6D4C3622249B}" dt="2023-08-07T10:56:00.529" v="1687" actId="6264"/>
          <ac:spMkLst>
            <pc:docMk/>
            <pc:sldMk cId="3604945281" sldId="263"/>
            <ac:spMk id="89" creationId="{8738619C-BE32-5237-670C-D9C61D3D221C}"/>
          </ac:spMkLst>
        </pc:spChg>
        <pc:spChg chg="add del mod">
          <ac:chgData name="A.MORIYAMA UREKA" userId="11b73b949d6476cb" providerId="LiveId" clId="{EDD3AFC1-5E1F-774D-82FF-6D4C3622249B}" dt="2023-08-07T09:20:35.757" v="922" actId="6264"/>
          <ac:spMkLst>
            <pc:docMk/>
            <pc:sldMk cId="3604945281" sldId="263"/>
            <ac:spMk id="90" creationId="{09DD744A-F4D3-C846-25EF-5DAFD11A670E}"/>
          </ac:spMkLst>
        </pc:spChg>
        <pc:spChg chg="add del mod">
          <ac:chgData name="A.MORIYAMA UREKA" userId="11b73b949d6476cb" providerId="LiveId" clId="{EDD3AFC1-5E1F-774D-82FF-6D4C3622249B}" dt="2023-08-07T08:57:22.389" v="761" actId="6264"/>
          <ac:spMkLst>
            <pc:docMk/>
            <pc:sldMk cId="3604945281" sldId="263"/>
            <ac:spMk id="90" creationId="{AD2BEAFC-5AE3-A6AC-681A-169879208F86}"/>
          </ac:spMkLst>
        </pc:spChg>
        <pc:spChg chg="add del mod">
          <ac:chgData name="A.MORIYAMA UREKA" userId="11b73b949d6476cb" providerId="LiveId" clId="{EDD3AFC1-5E1F-774D-82FF-6D4C3622249B}" dt="2023-08-07T10:56:00.529" v="1687" actId="6264"/>
          <ac:spMkLst>
            <pc:docMk/>
            <pc:sldMk cId="3604945281" sldId="263"/>
            <ac:spMk id="90" creationId="{FDB7E6F6-67C5-F249-011F-F04A7E228003}"/>
          </ac:spMkLst>
        </pc:spChg>
        <pc:spChg chg="add del mod">
          <ac:chgData name="A.MORIYAMA UREKA" userId="11b73b949d6476cb" providerId="LiveId" clId="{EDD3AFC1-5E1F-774D-82FF-6D4C3622249B}" dt="2023-08-07T09:20:35.757" v="922" actId="6264"/>
          <ac:spMkLst>
            <pc:docMk/>
            <pc:sldMk cId="3604945281" sldId="263"/>
            <ac:spMk id="91" creationId="{4BCC30F5-0677-5545-CC03-BADCB35BA0D0}"/>
          </ac:spMkLst>
        </pc:spChg>
        <pc:spChg chg="add del mod">
          <ac:chgData name="A.MORIYAMA UREKA" userId="11b73b949d6476cb" providerId="LiveId" clId="{EDD3AFC1-5E1F-774D-82FF-6D4C3622249B}" dt="2023-08-07T10:56:00.529" v="1687" actId="6264"/>
          <ac:spMkLst>
            <pc:docMk/>
            <pc:sldMk cId="3604945281" sldId="263"/>
            <ac:spMk id="91" creationId="{5329ABAE-0349-AA07-64F7-6EBE30850962}"/>
          </ac:spMkLst>
        </pc:spChg>
        <pc:spChg chg="add del mod">
          <ac:chgData name="A.MORIYAMA UREKA" userId="11b73b949d6476cb" providerId="LiveId" clId="{EDD3AFC1-5E1F-774D-82FF-6D4C3622249B}" dt="2023-08-07T08:57:22.389" v="761" actId="6264"/>
          <ac:spMkLst>
            <pc:docMk/>
            <pc:sldMk cId="3604945281" sldId="263"/>
            <ac:spMk id="91" creationId="{A0CC957A-7DD9-4CBA-6E1C-42FEAE462766}"/>
          </ac:spMkLst>
        </pc:spChg>
        <pc:spChg chg="add del mod">
          <ac:chgData name="A.MORIYAMA UREKA" userId="11b73b949d6476cb" providerId="LiveId" clId="{EDD3AFC1-5E1F-774D-82FF-6D4C3622249B}" dt="2023-08-07T09:20:35.757" v="922" actId="6264"/>
          <ac:spMkLst>
            <pc:docMk/>
            <pc:sldMk cId="3604945281" sldId="263"/>
            <ac:spMk id="92" creationId="{04BAD10B-7E97-4530-D3DF-70FA2040CD5A}"/>
          </ac:spMkLst>
        </pc:spChg>
        <pc:spChg chg="add del mod">
          <ac:chgData name="A.MORIYAMA UREKA" userId="11b73b949d6476cb" providerId="LiveId" clId="{EDD3AFC1-5E1F-774D-82FF-6D4C3622249B}" dt="2023-08-07T10:56:00.529" v="1687" actId="6264"/>
          <ac:spMkLst>
            <pc:docMk/>
            <pc:sldMk cId="3604945281" sldId="263"/>
            <ac:spMk id="92" creationId="{61CEA0D7-983E-BE6E-33CB-ED599FD06321}"/>
          </ac:spMkLst>
        </pc:spChg>
        <pc:spChg chg="add del mod">
          <ac:chgData name="A.MORIYAMA UREKA" userId="11b73b949d6476cb" providerId="LiveId" clId="{EDD3AFC1-5E1F-774D-82FF-6D4C3622249B}" dt="2023-08-07T08:57:22.389" v="761" actId="6264"/>
          <ac:spMkLst>
            <pc:docMk/>
            <pc:sldMk cId="3604945281" sldId="263"/>
            <ac:spMk id="92" creationId="{B57EAFBE-7A06-9549-7214-14043DD0D6CE}"/>
          </ac:spMkLst>
        </pc:spChg>
        <pc:spChg chg="add del mod">
          <ac:chgData name="A.MORIYAMA UREKA" userId="11b73b949d6476cb" providerId="LiveId" clId="{EDD3AFC1-5E1F-774D-82FF-6D4C3622249B}" dt="2023-08-07T09:20:35.757" v="922" actId="6264"/>
          <ac:spMkLst>
            <pc:docMk/>
            <pc:sldMk cId="3604945281" sldId="263"/>
            <ac:spMk id="93" creationId="{0F8BC9A8-719E-8E8B-99AA-3AFB074AC6AD}"/>
          </ac:spMkLst>
        </pc:spChg>
        <pc:spChg chg="add del mod">
          <ac:chgData name="A.MORIYAMA UREKA" userId="11b73b949d6476cb" providerId="LiveId" clId="{EDD3AFC1-5E1F-774D-82FF-6D4C3622249B}" dt="2023-08-07T10:56:00.529" v="1687" actId="6264"/>
          <ac:spMkLst>
            <pc:docMk/>
            <pc:sldMk cId="3604945281" sldId="263"/>
            <ac:spMk id="93" creationId="{5C07BA9B-BFC9-337E-3AB5-AEACB2FE18CD}"/>
          </ac:spMkLst>
        </pc:spChg>
        <pc:spChg chg="add del mod">
          <ac:chgData name="A.MORIYAMA UREKA" userId="11b73b949d6476cb" providerId="LiveId" clId="{EDD3AFC1-5E1F-774D-82FF-6D4C3622249B}" dt="2023-08-07T08:57:22.389" v="761" actId="6264"/>
          <ac:spMkLst>
            <pc:docMk/>
            <pc:sldMk cId="3604945281" sldId="263"/>
            <ac:spMk id="93" creationId="{6B854521-188C-90DD-8892-5987437A20AE}"/>
          </ac:spMkLst>
        </pc:spChg>
        <pc:spChg chg="add del mod">
          <ac:chgData name="A.MORIYAMA UREKA" userId="11b73b949d6476cb" providerId="LiveId" clId="{EDD3AFC1-5E1F-774D-82FF-6D4C3622249B}" dt="2023-08-07T08:57:22.389" v="761" actId="6264"/>
          <ac:spMkLst>
            <pc:docMk/>
            <pc:sldMk cId="3604945281" sldId="263"/>
            <ac:spMk id="94" creationId="{2DC24891-59AD-F309-88CE-A966C26600B6}"/>
          </ac:spMkLst>
        </pc:spChg>
        <pc:spChg chg="add del mod">
          <ac:chgData name="A.MORIYAMA UREKA" userId="11b73b949d6476cb" providerId="LiveId" clId="{EDD3AFC1-5E1F-774D-82FF-6D4C3622249B}" dt="2023-08-07T09:20:35.757" v="922" actId="6264"/>
          <ac:spMkLst>
            <pc:docMk/>
            <pc:sldMk cId="3604945281" sldId="263"/>
            <ac:spMk id="94" creationId="{50A3AFB5-68B4-C127-650F-7AEBA84F969B}"/>
          </ac:spMkLst>
        </pc:spChg>
        <pc:spChg chg="add del mod">
          <ac:chgData name="A.MORIYAMA UREKA" userId="11b73b949d6476cb" providerId="LiveId" clId="{EDD3AFC1-5E1F-774D-82FF-6D4C3622249B}" dt="2023-08-07T10:56:00.529" v="1687" actId="6264"/>
          <ac:spMkLst>
            <pc:docMk/>
            <pc:sldMk cId="3604945281" sldId="263"/>
            <ac:spMk id="94" creationId="{E73DE19B-F8AC-DA1C-F546-6A0D0012A551}"/>
          </ac:spMkLst>
        </pc:spChg>
        <pc:spChg chg="add del mod">
          <ac:chgData name="A.MORIYAMA UREKA" userId="11b73b949d6476cb" providerId="LiveId" clId="{EDD3AFC1-5E1F-774D-82FF-6D4C3622249B}" dt="2023-08-07T09:20:35.757" v="922" actId="6264"/>
          <ac:spMkLst>
            <pc:docMk/>
            <pc:sldMk cId="3604945281" sldId="263"/>
            <ac:spMk id="95" creationId="{4369EA89-3AC2-A711-8A1E-86AA6E2657E0}"/>
          </ac:spMkLst>
        </pc:spChg>
        <pc:spChg chg="add del mod">
          <ac:chgData name="A.MORIYAMA UREKA" userId="11b73b949d6476cb" providerId="LiveId" clId="{EDD3AFC1-5E1F-774D-82FF-6D4C3622249B}" dt="2023-08-07T08:57:22.389" v="761" actId="6264"/>
          <ac:spMkLst>
            <pc:docMk/>
            <pc:sldMk cId="3604945281" sldId="263"/>
            <ac:spMk id="95" creationId="{4D461A46-7EC9-1EA9-0042-3091F30CF48F}"/>
          </ac:spMkLst>
        </pc:spChg>
        <pc:spChg chg="add del mod">
          <ac:chgData name="A.MORIYAMA UREKA" userId="11b73b949d6476cb" providerId="LiveId" clId="{EDD3AFC1-5E1F-774D-82FF-6D4C3622249B}" dt="2023-08-07T10:56:00.529" v="1687" actId="6264"/>
          <ac:spMkLst>
            <pc:docMk/>
            <pc:sldMk cId="3604945281" sldId="263"/>
            <ac:spMk id="95" creationId="{A467DED0-B29F-5F19-4E2E-FD106A3482DA}"/>
          </ac:spMkLst>
        </pc:spChg>
        <pc:spChg chg="add del mod">
          <ac:chgData name="A.MORIYAMA UREKA" userId="11b73b949d6476cb" providerId="LiveId" clId="{EDD3AFC1-5E1F-774D-82FF-6D4C3622249B}" dt="2023-08-07T10:56:00.529" v="1687" actId="6264"/>
          <ac:spMkLst>
            <pc:docMk/>
            <pc:sldMk cId="3604945281" sldId="263"/>
            <ac:spMk id="96" creationId="{057A8A13-3F58-5A79-D7FD-3A4D3D205146}"/>
          </ac:spMkLst>
        </pc:spChg>
        <pc:spChg chg="add del mod">
          <ac:chgData name="A.MORIYAMA UREKA" userId="11b73b949d6476cb" providerId="LiveId" clId="{EDD3AFC1-5E1F-774D-82FF-6D4C3622249B}" dt="2023-08-07T09:20:36.071" v="923" actId="6264"/>
          <ac:spMkLst>
            <pc:docMk/>
            <pc:sldMk cId="3604945281" sldId="263"/>
            <ac:spMk id="96" creationId="{564E6909-1900-93E5-43B6-C31B8A22681E}"/>
          </ac:spMkLst>
        </pc:spChg>
        <pc:spChg chg="add del mod">
          <ac:chgData name="A.MORIYAMA UREKA" userId="11b73b949d6476cb" providerId="LiveId" clId="{EDD3AFC1-5E1F-774D-82FF-6D4C3622249B}" dt="2023-08-07T08:57:22.688" v="762" actId="6264"/>
          <ac:spMkLst>
            <pc:docMk/>
            <pc:sldMk cId="3604945281" sldId="263"/>
            <ac:spMk id="96" creationId="{80A24A7D-8627-9A36-7544-8ACCB2B361B0}"/>
          </ac:spMkLst>
        </pc:spChg>
        <pc:spChg chg="add del mod">
          <ac:chgData name="A.MORIYAMA UREKA" userId="11b73b949d6476cb" providerId="LiveId" clId="{EDD3AFC1-5E1F-774D-82FF-6D4C3622249B}" dt="2023-08-07T09:20:36.071" v="923" actId="6264"/>
          <ac:spMkLst>
            <pc:docMk/>
            <pc:sldMk cId="3604945281" sldId="263"/>
            <ac:spMk id="97" creationId="{336694FF-672E-02CA-DB90-A0814FD496C2}"/>
          </ac:spMkLst>
        </pc:spChg>
        <pc:spChg chg="add del mod">
          <ac:chgData name="A.MORIYAMA UREKA" userId="11b73b949d6476cb" providerId="LiveId" clId="{EDD3AFC1-5E1F-774D-82FF-6D4C3622249B}" dt="2023-08-07T08:57:22.688" v="762" actId="6264"/>
          <ac:spMkLst>
            <pc:docMk/>
            <pc:sldMk cId="3604945281" sldId="263"/>
            <ac:spMk id="97" creationId="{E1DDFC43-1259-BD97-0DBE-EA26CF78A21B}"/>
          </ac:spMkLst>
        </pc:spChg>
        <pc:spChg chg="add del mod">
          <ac:chgData name="A.MORIYAMA UREKA" userId="11b73b949d6476cb" providerId="LiveId" clId="{EDD3AFC1-5E1F-774D-82FF-6D4C3622249B}" dt="2023-08-07T10:56:00.986" v="1688" actId="6264"/>
          <ac:spMkLst>
            <pc:docMk/>
            <pc:sldMk cId="3604945281" sldId="263"/>
            <ac:spMk id="97" creationId="{F3B165CD-0B91-832D-3399-56936E8D2F89}"/>
          </ac:spMkLst>
        </pc:spChg>
        <pc:spChg chg="add del mod">
          <ac:chgData name="A.MORIYAMA UREKA" userId="11b73b949d6476cb" providerId="LiveId" clId="{EDD3AFC1-5E1F-774D-82FF-6D4C3622249B}" dt="2023-08-07T08:57:22.688" v="762" actId="6264"/>
          <ac:spMkLst>
            <pc:docMk/>
            <pc:sldMk cId="3604945281" sldId="263"/>
            <ac:spMk id="98" creationId="{4018FF02-D5A3-F237-4C2C-0D39F6019F40}"/>
          </ac:spMkLst>
        </pc:spChg>
        <pc:spChg chg="add del mod">
          <ac:chgData name="A.MORIYAMA UREKA" userId="11b73b949d6476cb" providerId="LiveId" clId="{EDD3AFC1-5E1F-774D-82FF-6D4C3622249B}" dt="2023-08-07T09:20:36.071" v="923" actId="6264"/>
          <ac:spMkLst>
            <pc:docMk/>
            <pc:sldMk cId="3604945281" sldId="263"/>
            <ac:spMk id="98" creationId="{9EE6AD2E-C148-D08D-C87B-1521B95894EE}"/>
          </ac:spMkLst>
        </pc:spChg>
        <pc:spChg chg="add del mod">
          <ac:chgData name="A.MORIYAMA UREKA" userId="11b73b949d6476cb" providerId="LiveId" clId="{EDD3AFC1-5E1F-774D-82FF-6D4C3622249B}" dt="2023-08-07T10:56:00.986" v="1688" actId="6264"/>
          <ac:spMkLst>
            <pc:docMk/>
            <pc:sldMk cId="3604945281" sldId="263"/>
            <ac:spMk id="98" creationId="{BFD09D81-D3FF-2A32-9A45-FFCAB93AB58B}"/>
          </ac:spMkLst>
        </pc:spChg>
        <pc:spChg chg="add del mod">
          <ac:chgData name="A.MORIYAMA UREKA" userId="11b73b949d6476cb" providerId="LiveId" clId="{EDD3AFC1-5E1F-774D-82FF-6D4C3622249B}" dt="2023-08-07T10:56:00.986" v="1688" actId="6264"/>
          <ac:spMkLst>
            <pc:docMk/>
            <pc:sldMk cId="3604945281" sldId="263"/>
            <ac:spMk id="99" creationId="{51DAF46F-DBA7-3228-89DC-1BB0E24972D8}"/>
          </ac:spMkLst>
        </pc:spChg>
        <pc:spChg chg="add del mod">
          <ac:chgData name="A.MORIYAMA UREKA" userId="11b73b949d6476cb" providerId="LiveId" clId="{EDD3AFC1-5E1F-774D-82FF-6D4C3622249B}" dt="2023-08-07T09:20:36.071" v="923" actId="6264"/>
          <ac:spMkLst>
            <pc:docMk/>
            <pc:sldMk cId="3604945281" sldId="263"/>
            <ac:spMk id="99" creationId="{82BA4315-0891-AC6A-090B-633645DADD16}"/>
          </ac:spMkLst>
        </pc:spChg>
        <pc:spChg chg="add del mod">
          <ac:chgData name="A.MORIYAMA UREKA" userId="11b73b949d6476cb" providerId="LiveId" clId="{EDD3AFC1-5E1F-774D-82FF-6D4C3622249B}" dt="2023-08-07T08:57:22.688" v="762" actId="6264"/>
          <ac:spMkLst>
            <pc:docMk/>
            <pc:sldMk cId="3604945281" sldId="263"/>
            <ac:spMk id="99" creationId="{C4B011D0-7C13-425A-9139-B2881A6469F7}"/>
          </ac:spMkLst>
        </pc:spChg>
        <pc:spChg chg="add del mod">
          <ac:chgData name="A.MORIYAMA UREKA" userId="11b73b949d6476cb" providerId="LiveId" clId="{EDD3AFC1-5E1F-774D-82FF-6D4C3622249B}" dt="2023-08-07T08:57:22.688" v="762" actId="6264"/>
          <ac:spMkLst>
            <pc:docMk/>
            <pc:sldMk cId="3604945281" sldId="263"/>
            <ac:spMk id="100" creationId="{22EBD49C-0F25-02ED-C1E3-9434E7F72E74}"/>
          </ac:spMkLst>
        </pc:spChg>
        <pc:spChg chg="add del mod">
          <ac:chgData name="A.MORIYAMA UREKA" userId="11b73b949d6476cb" providerId="LiveId" clId="{EDD3AFC1-5E1F-774D-82FF-6D4C3622249B}" dt="2023-08-07T10:56:00.986" v="1688" actId="6264"/>
          <ac:spMkLst>
            <pc:docMk/>
            <pc:sldMk cId="3604945281" sldId="263"/>
            <ac:spMk id="100" creationId="{40091739-87C2-CECE-6BC5-F745FB61D91C}"/>
          </ac:spMkLst>
        </pc:spChg>
        <pc:spChg chg="add del mod">
          <ac:chgData name="A.MORIYAMA UREKA" userId="11b73b949d6476cb" providerId="LiveId" clId="{EDD3AFC1-5E1F-774D-82FF-6D4C3622249B}" dt="2023-08-07T09:20:36.071" v="923" actId="6264"/>
          <ac:spMkLst>
            <pc:docMk/>
            <pc:sldMk cId="3604945281" sldId="263"/>
            <ac:spMk id="100" creationId="{477AF8BE-3F2A-672A-B1D4-36BAFBF85146}"/>
          </ac:spMkLst>
        </pc:spChg>
        <pc:spChg chg="add del mod">
          <ac:chgData name="A.MORIYAMA UREKA" userId="11b73b949d6476cb" providerId="LiveId" clId="{EDD3AFC1-5E1F-774D-82FF-6D4C3622249B}" dt="2023-08-07T10:56:00.986" v="1688" actId="6264"/>
          <ac:spMkLst>
            <pc:docMk/>
            <pc:sldMk cId="3604945281" sldId="263"/>
            <ac:spMk id="101" creationId="{213C2ADE-7233-C6C4-45ED-89E93D901472}"/>
          </ac:spMkLst>
        </pc:spChg>
        <pc:spChg chg="add del mod">
          <ac:chgData name="A.MORIYAMA UREKA" userId="11b73b949d6476cb" providerId="LiveId" clId="{EDD3AFC1-5E1F-774D-82FF-6D4C3622249B}" dt="2023-08-07T08:57:22.688" v="762" actId="6264"/>
          <ac:spMkLst>
            <pc:docMk/>
            <pc:sldMk cId="3604945281" sldId="263"/>
            <ac:spMk id="101" creationId="{4C5D291C-05C5-8AD3-E0DB-9BA73E94BC71}"/>
          </ac:spMkLst>
        </pc:spChg>
        <pc:spChg chg="add del mod">
          <ac:chgData name="A.MORIYAMA UREKA" userId="11b73b949d6476cb" providerId="LiveId" clId="{EDD3AFC1-5E1F-774D-82FF-6D4C3622249B}" dt="2023-08-07T09:20:36.071" v="923" actId="6264"/>
          <ac:spMkLst>
            <pc:docMk/>
            <pc:sldMk cId="3604945281" sldId="263"/>
            <ac:spMk id="101" creationId="{C84F256A-9B9D-E713-6039-FF05C8D0C4EF}"/>
          </ac:spMkLst>
        </pc:spChg>
        <pc:spChg chg="add del mod">
          <ac:chgData name="A.MORIYAMA UREKA" userId="11b73b949d6476cb" providerId="LiveId" clId="{EDD3AFC1-5E1F-774D-82FF-6D4C3622249B}" dt="2023-08-07T08:57:22.688" v="762" actId="6264"/>
          <ac:spMkLst>
            <pc:docMk/>
            <pc:sldMk cId="3604945281" sldId="263"/>
            <ac:spMk id="102" creationId="{5BA406C6-78C8-9ADF-D438-69293DD2F8E7}"/>
          </ac:spMkLst>
        </pc:spChg>
        <pc:spChg chg="add del mod">
          <ac:chgData name="A.MORIYAMA UREKA" userId="11b73b949d6476cb" providerId="LiveId" clId="{EDD3AFC1-5E1F-774D-82FF-6D4C3622249B}" dt="2023-08-07T09:20:36.071" v="923" actId="6264"/>
          <ac:spMkLst>
            <pc:docMk/>
            <pc:sldMk cId="3604945281" sldId="263"/>
            <ac:spMk id="102" creationId="{98614925-F7E2-4DEF-52B9-6B59CC73EEAD}"/>
          </ac:spMkLst>
        </pc:spChg>
        <pc:spChg chg="add del mod">
          <ac:chgData name="A.MORIYAMA UREKA" userId="11b73b949d6476cb" providerId="LiveId" clId="{EDD3AFC1-5E1F-774D-82FF-6D4C3622249B}" dt="2023-08-07T10:56:00.986" v="1688" actId="6264"/>
          <ac:spMkLst>
            <pc:docMk/>
            <pc:sldMk cId="3604945281" sldId="263"/>
            <ac:spMk id="102" creationId="{F332AF38-1B4C-935B-9531-3A2FF79C08DB}"/>
          </ac:spMkLst>
        </pc:spChg>
        <pc:spChg chg="add del mod">
          <ac:chgData name="A.MORIYAMA UREKA" userId="11b73b949d6476cb" providerId="LiveId" clId="{EDD3AFC1-5E1F-774D-82FF-6D4C3622249B}" dt="2023-08-07T08:57:22.688" v="762" actId="6264"/>
          <ac:spMkLst>
            <pc:docMk/>
            <pc:sldMk cId="3604945281" sldId="263"/>
            <ac:spMk id="103" creationId="{0E562D8C-C0B1-72DA-9F45-EB9F7B079677}"/>
          </ac:spMkLst>
        </pc:spChg>
        <pc:spChg chg="add del mod">
          <ac:chgData name="A.MORIYAMA UREKA" userId="11b73b949d6476cb" providerId="LiveId" clId="{EDD3AFC1-5E1F-774D-82FF-6D4C3622249B}" dt="2023-08-07T10:56:00.986" v="1688" actId="6264"/>
          <ac:spMkLst>
            <pc:docMk/>
            <pc:sldMk cId="3604945281" sldId="263"/>
            <ac:spMk id="103" creationId="{63E8BAE8-BFB5-5D9F-937D-16D7BC3C9FE0}"/>
          </ac:spMkLst>
        </pc:spChg>
        <pc:spChg chg="add del mod">
          <ac:chgData name="A.MORIYAMA UREKA" userId="11b73b949d6476cb" providerId="LiveId" clId="{EDD3AFC1-5E1F-774D-82FF-6D4C3622249B}" dt="2023-08-07T09:20:36.071" v="923" actId="6264"/>
          <ac:spMkLst>
            <pc:docMk/>
            <pc:sldMk cId="3604945281" sldId="263"/>
            <ac:spMk id="103" creationId="{E47D0B7C-A38A-6461-1E1A-225D4BAA0116}"/>
          </ac:spMkLst>
        </pc:spChg>
        <pc:spChg chg="add del mod">
          <ac:chgData name="A.MORIYAMA UREKA" userId="11b73b949d6476cb" providerId="LiveId" clId="{EDD3AFC1-5E1F-774D-82FF-6D4C3622249B}" dt="2023-08-07T10:56:00.986" v="1688" actId="6264"/>
          <ac:spMkLst>
            <pc:docMk/>
            <pc:sldMk cId="3604945281" sldId="263"/>
            <ac:spMk id="104" creationId="{8C0992CB-1B32-97F7-09C1-FD041F790125}"/>
          </ac:spMkLst>
        </pc:spChg>
        <pc:spChg chg="add del mod">
          <ac:chgData name="A.MORIYAMA UREKA" userId="11b73b949d6476cb" providerId="LiveId" clId="{EDD3AFC1-5E1F-774D-82FF-6D4C3622249B}" dt="2023-08-07T09:20:36.071" v="923" actId="6264"/>
          <ac:spMkLst>
            <pc:docMk/>
            <pc:sldMk cId="3604945281" sldId="263"/>
            <ac:spMk id="104" creationId="{A9E64045-88F5-B697-7856-F2A3AFCA5D2A}"/>
          </ac:spMkLst>
        </pc:spChg>
        <pc:spChg chg="add del mod">
          <ac:chgData name="A.MORIYAMA UREKA" userId="11b73b949d6476cb" providerId="LiveId" clId="{EDD3AFC1-5E1F-774D-82FF-6D4C3622249B}" dt="2023-08-07T08:57:22.688" v="762" actId="6264"/>
          <ac:spMkLst>
            <pc:docMk/>
            <pc:sldMk cId="3604945281" sldId="263"/>
            <ac:spMk id="104" creationId="{E16801A1-B7EA-2FF6-4BC2-0B3755A85AFC}"/>
          </ac:spMkLst>
        </pc:spChg>
        <pc:spChg chg="add del mod">
          <ac:chgData name="A.MORIYAMA UREKA" userId="11b73b949d6476cb" providerId="LiveId" clId="{EDD3AFC1-5E1F-774D-82FF-6D4C3622249B}" dt="2023-08-07T10:56:00.986" v="1688" actId="6264"/>
          <ac:spMkLst>
            <pc:docMk/>
            <pc:sldMk cId="3604945281" sldId="263"/>
            <ac:spMk id="105" creationId="{5552C66E-559D-D5FE-3F8A-389A24CA5C01}"/>
          </ac:spMkLst>
        </pc:spChg>
        <pc:spChg chg="add del mod">
          <ac:chgData name="A.MORIYAMA UREKA" userId="11b73b949d6476cb" providerId="LiveId" clId="{EDD3AFC1-5E1F-774D-82FF-6D4C3622249B}" dt="2023-08-07T09:20:36.071" v="923" actId="6264"/>
          <ac:spMkLst>
            <pc:docMk/>
            <pc:sldMk cId="3604945281" sldId="263"/>
            <ac:spMk id="105" creationId="{B8D8EEA3-93B8-625B-F302-627150AE1951}"/>
          </ac:spMkLst>
        </pc:spChg>
        <pc:spChg chg="add del mod">
          <ac:chgData name="A.MORIYAMA UREKA" userId="11b73b949d6476cb" providerId="LiveId" clId="{EDD3AFC1-5E1F-774D-82FF-6D4C3622249B}" dt="2023-08-07T08:57:22.688" v="762" actId="6264"/>
          <ac:spMkLst>
            <pc:docMk/>
            <pc:sldMk cId="3604945281" sldId="263"/>
            <ac:spMk id="105" creationId="{BFE7032A-D47F-3752-1D43-5AA8CABEC79D}"/>
          </ac:spMkLst>
        </pc:spChg>
        <pc:spChg chg="add del mod">
          <ac:chgData name="A.MORIYAMA UREKA" userId="11b73b949d6476cb" providerId="LiveId" clId="{EDD3AFC1-5E1F-774D-82FF-6D4C3622249B}" dt="2023-08-07T10:56:00.986" v="1688" actId="6264"/>
          <ac:spMkLst>
            <pc:docMk/>
            <pc:sldMk cId="3604945281" sldId="263"/>
            <ac:spMk id="106" creationId="{41E41F9C-1405-4749-83AA-8DD58A21EF0F}"/>
          </ac:spMkLst>
        </pc:spChg>
        <pc:spChg chg="add del mod">
          <ac:chgData name="A.MORIYAMA UREKA" userId="11b73b949d6476cb" providerId="LiveId" clId="{EDD3AFC1-5E1F-774D-82FF-6D4C3622249B}" dt="2023-08-07T08:57:22.989" v="763" actId="6264"/>
          <ac:spMkLst>
            <pc:docMk/>
            <pc:sldMk cId="3604945281" sldId="263"/>
            <ac:spMk id="106" creationId="{459B0DB4-C7CF-902B-3768-2B16A7610AAB}"/>
          </ac:spMkLst>
        </pc:spChg>
        <pc:spChg chg="add del mod">
          <ac:chgData name="A.MORIYAMA UREKA" userId="11b73b949d6476cb" providerId="LiveId" clId="{EDD3AFC1-5E1F-774D-82FF-6D4C3622249B}" dt="2023-08-07T09:20:36.393" v="924" actId="6264"/>
          <ac:spMkLst>
            <pc:docMk/>
            <pc:sldMk cId="3604945281" sldId="263"/>
            <ac:spMk id="106" creationId="{FC83C699-A4A2-B1C3-3EEB-B66F065FC7D4}"/>
          </ac:spMkLst>
        </pc:spChg>
        <pc:spChg chg="add del mod">
          <ac:chgData name="A.MORIYAMA UREKA" userId="11b73b949d6476cb" providerId="LiveId" clId="{EDD3AFC1-5E1F-774D-82FF-6D4C3622249B}" dt="2023-08-07T10:56:01.410" v="1689" actId="6264"/>
          <ac:spMkLst>
            <pc:docMk/>
            <pc:sldMk cId="3604945281" sldId="263"/>
            <ac:spMk id="107" creationId="{0DAA91E1-AD43-F915-0B54-F174F494E24A}"/>
          </ac:spMkLst>
        </pc:spChg>
        <pc:spChg chg="add del mod">
          <ac:chgData name="A.MORIYAMA UREKA" userId="11b73b949d6476cb" providerId="LiveId" clId="{EDD3AFC1-5E1F-774D-82FF-6D4C3622249B}" dt="2023-08-07T09:20:36.393" v="924" actId="6264"/>
          <ac:spMkLst>
            <pc:docMk/>
            <pc:sldMk cId="3604945281" sldId="263"/>
            <ac:spMk id="107" creationId="{7A975936-9349-79AC-A0D6-F5A17AA5C4D3}"/>
          </ac:spMkLst>
        </pc:spChg>
        <pc:spChg chg="add del mod">
          <ac:chgData name="A.MORIYAMA UREKA" userId="11b73b949d6476cb" providerId="LiveId" clId="{EDD3AFC1-5E1F-774D-82FF-6D4C3622249B}" dt="2023-08-07T08:57:22.989" v="763" actId="6264"/>
          <ac:spMkLst>
            <pc:docMk/>
            <pc:sldMk cId="3604945281" sldId="263"/>
            <ac:spMk id="107" creationId="{FEF9FB85-9EB5-166A-49D8-E59311E9ECC6}"/>
          </ac:spMkLst>
        </pc:spChg>
        <pc:spChg chg="add del mod">
          <ac:chgData name="A.MORIYAMA UREKA" userId="11b73b949d6476cb" providerId="LiveId" clId="{EDD3AFC1-5E1F-774D-82FF-6D4C3622249B}" dt="2023-08-07T10:56:01.410" v="1689" actId="6264"/>
          <ac:spMkLst>
            <pc:docMk/>
            <pc:sldMk cId="3604945281" sldId="263"/>
            <ac:spMk id="108" creationId="{3C3F7CF7-004C-A067-474E-3161F054F831}"/>
          </ac:spMkLst>
        </pc:spChg>
        <pc:spChg chg="add del mod">
          <ac:chgData name="A.MORIYAMA UREKA" userId="11b73b949d6476cb" providerId="LiveId" clId="{EDD3AFC1-5E1F-774D-82FF-6D4C3622249B}" dt="2023-08-07T09:20:36.393" v="924" actId="6264"/>
          <ac:spMkLst>
            <pc:docMk/>
            <pc:sldMk cId="3604945281" sldId="263"/>
            <ac:spMk id="108" creationId="{3FDBDE6C-0E1A-B453-72BC-6EAC28DD2987}"/>
          </ac:spMkLst>
        </pc:spChg>
        <pc:spChg chg="add del mod">
          <ac:chgData name="A.MORIYAMA UREKA" userId="11b73b949d6476cb" providerId="LiveId" clId="{EDD3AFC1-5E1F-774D-82FF-6D4C3622249B}" dt="2023-08-07T08:57:22.989" v="763" actId="6264"/>
          <ac:spMkLst>
            <pc:docMk/>
            <pc:sldMk cId="3604945281" sldId="263"/>
            <ac:spMk id="108" creationId="{D0B23AD3-712B-132D-512D-8E132C43B901}"/>
          </ac:spMkLst>
        </pc:spChg>
        <pc:spChg chg="add del mod">
          <ac:chgData name="A.MORIYAMA UREKA" userId="11b73b949d6476cb" providerId="LiveId" clId="{EDD3AFC1-5E1F-774D-82FF-6D4C3622249B}" dt="2023-08-07T10:56:01.410" v="1689" actId="6264"/>
          <ac:spMkLst>
            <pc:docMk/>
            <pc:sldMk cId="3604945281" sldId="263"/>
            <ac:spMk id="109" creationId="{4C52BC3D-4C75-C397-539B-2EB63819D522}"/>
          </ac:spMkLst>
        </pc:spChg>
        <pc:spChg chg="add del mod">
          <ac:chgData name="A.MORIYAMA UREKA" userId="11b73b949d6476cb" providerId="LiveId" clId="{EDD3AFC1-5E1F-774D-82FF-6D4C3622249B}" dt="2023-08-07T08:57:22.989" v="763" actId="6264"/>
          <ac:spMkLst>
            <pc:docMk/>
            <pc:sldMk cId="3604945281" sldId="263"/>
            <ac:spMk id="109" creationId="{61FE3168-D924-C2EA-7690-0784821F072E}"/>
          </ac:spMkLst>
        </pc:spChg>
        <pc:spChg chg="add del mod">
          <ac:chgData name="A.MORIYAMA UREKA" userId="11b73b949d6476cb" providerId="LiveId" clId="{EDD3AFC1-5E1F-774D-82FF-6D4C3622249B}" dt="2023-08-07T09:20:36.393" v="924" actId="6264"/>
          <ac:spMkLst>
            <pc:docMk/>
            <pc:sldMk cId="3604945281" sldId="263"/>
            <ac:spMk id="109" creationId="{AC723ADE-5EC7-2DE5-AAC6-2305082F3B30}"/>
          </ac:spMkLst>
        </pc:spChg>
        <pc:spChg chg="add del mod">
          <ac:chgData name="A.MORIYAMA UREKA" userId="11b73b949d6476cb" providerId="LiveId" clId="{EDD3AFC1-5E1F-774D-82FF-6D4C3622249B}" dt="2023-08-07T08:57:22.989" v="763" actId="6264"/>
          <ac:spMkLst>
            <pc:docMk/>
            <pc:sldMk cId="3604945281" sldId="263"/>
            <ac:spMk id="110" creationId="{10BE17FF-FAC0-79DF-0BC7-11BC7693522C}"/>
          </ac:spMkLst>
        </pc:spChg>
        <pc:spChg chg="add del mod">
          <ac:chgData name="A.MORIYAMA UREKA" userId="11b73b949d6476cb" providerId="LiveId" clId="{EDD3AFC1-5E1F-774D-82FF-6D4C3622249B}" dt="2023-08-07T09:20:36.393" v="924" actId="6264"/>
          <ac:spMkLst>
            <pc:docMk/>
            <pc:sldMk cId="3604945281" sldId="263"/>
            <ac:spMk id="110" creationId="{12AF464D-2142-69CE-B34C-777DF1920163}"/>
          </ac:spMkLst>
        </pc:spChg>
        <pc:spChg chg="add del mod">
          <ac:chgData name="A.MORIYAMA UREKA" userId="11b73b949d6476cb" providerId="LiveId" clId="{EDD3AFC1-5E1F-774D-82FF-6D4C3622249B}" dt="2023-08-07T10:56:01.410" v="1689" actId="6264"/>
          <ac:spMkLst>
            <pc:docMk/>
            <pc:sldMk cId="3604945281" sldId="263"/>
            <ac:spMk id="110" creationId="{B38E53FB-5498-C7DA-05F8-F8B3DFDED39A}"/>
          </ac:spMkLst>
        </pc:spChg>
        <pc:spChg chg="add del mod">
          <ac:chgData name="A.MORIYAMA UREKA" userId="11b73b949d6476cb" providerId="LiveId" clId="{EDD3AFC1-5E1F-774D-82FF-6D4C3622249B}" dt="2023-08-07T10:56:01.410" v="1689" actId="6264"/>
          <ac:spMkLst>
            <pc:docMk/>
            <pc:sldMk cId="3604945281" sldId="263"/>
            <ac:spMk id="111" creationId="{0CD048FE-1D5A-4392-0E55-5C39E16561A8}"/>
          </ac:spMkLst>
        </pc:spChg>
        <pc:spChg chg="add del mod">
          <ac:chgData name="A.MORIYAMA UREKA" userId="11b73b949d6476cb" providerId="LiveId" clId="{EDD3AFC1-5E1F-774D-82FF-6D4C3622249B}" dt="2023-08-07T09:20:36.393" v="924" actId="6264"/>
          <ac:spMkLst>
            <pc:docMk/>
            <pc:sldMk cId="3604945281" sldId="263"/>
            <ac:spMk id="111" creationId="{54E67C79-DA3E-99AE-5E91-07784980A576}"/>
          </ac:spMkLst>
        </pc:spChg>
        <pc:spChg chg="add del mod">
          <ac:chgData name="A.MORIYAMA UREKA" userId="11b73b949d6476cb" providerId="LiveId" clId="{EDD3AFC1-5E1F-774D-82FF-6D4C3622249B}" dt="2023-08-07T08:57:22.989" v="763" actId="6264"/>
          <ac:spMkLst>
            <pc:docMk/>
            <pc:sldMk cId="3604945281" sldId="263"/>
            <ac:spMk id="111" creationId="{5CD935DC-C11A-68FD-F742-490D071CF86A}"/>
          </ac:spMkLst>
        </pc:spChg>
        <pc:spChg chg="add del mod">
          <ac:chgData name="A.MORIYAMA UREKA" userId="11b73b949d6476cb" providerId="LiveId" clId="{EDD3AFC1-5E1F-774D-82FF-6D4C3622249B}" dt="2023-08-07T08:57:22.989" v="763" actId="6264"/>
          <ac:spMkLst>
            <pc:docMk/>
            <pc:sldMk cId="3604945281" sldId="263"/>
            <ac:spMk id="112" creationId="{30199F95-74BE-45B0-7C2D-A1CF38101B87}"/>
          </ac:spMkLst>
        </pc:spChg>
        <pc:spChg chg="add del mod">
          <ac:chgData name="A.MORIYAMA UREKA" userId="11b73b949d6476cb" providerId="LiveId" clId="{EDD3AFC1-5E1F-774D-82FF-6D4C3622249B}" dt="2023-08-07T09:20:36.393" v="924" actId="6264"/>
          <ac:spMkLst>
            <pc:docMk/>
            <pc:sldMk cId="3604945281" sldId="263"/>
            <ac:spMk id="112" creationId="{AA1574D3-77A8-93AB-69DD-F262DC16AD64}"/>
          </ac:spMkLst>
        </pc:spChg>
        <pc:spChg chg="add del mod">
          <ac:chgData name="A.MORIYAMA UREKA" userId="11b73b949d6476cb" providerId="LiveId" clId="{EDD3AFC1-5E1F-774D-82FF-6D4C3622249B}" dt="2023-08-07T10:56:01.410" v="1689" actId="6264"/>
          <ac:spMkLst>
            <pc:docMk/>
            <pc:sldMk cId="3604945281" sldId="263"/>
            <ac:spMk id="112" creationId="{C1826140-3299-A3A5-FCA3-5B86402E2902}"/>
          </ac:spMkLst>
        </pc:spChg>
        <pc:spChg chg="add del mod">
          <ac:chgData name="A.MORIYAMA UREKA" userId="11b73b949d6476cb" providerId="LiveId" clId="{EDD3AFC1-5E1F-774D-82FF-6D4C3622249B}" dt="2023-08-07T10:56:01.410" v="1689" actId="6264"/>
          <ac:spMkLst>
            <pc:docMk/>
            <pc:sldMk cId="3604945281" sldId="263"/>
            <ac:spMk id="113" creationId="{B9A64FE4-26D5-C8B1-8E1B-9515EF505C36}"/>
          </ac:spMkLst>
        </pc:spChg>
        <pc:spChg chg="add del mod">
          <ac:chgData name="A.MORIYAMA UREKA" userId="11b73b949d6476cb" providerId="LiveId" clId="{EDD3AFC1-5E1F-774D-82FF-6D4C3622249B}" dt="2023-08-07T08:57:22.989" v="763" actId="6264"/>
          <ac:spMkLst>
            <pc:docMk/>
            <pc:sldMk cId="3604945281" sldId="263"/>
            <ac:spMk id="113" creationId="{C8717684-4882-2EBA-17D7-CC4A58674856}"/>
          </ac:spMkLst>
        </pc:spChg>
        <pc:spChg chg="add del mod">
          <ac:chgData name="A.MORIYAMA UREKA" userId="11b73b949d6476cb" providerId="LiveId" clId="{EDD3AFC1-5E1F-774D-82FF-6D4C3622249B}" dt="2023-08-07T09:20:36.393" v="924" actId="6264"/>
          <ac:spMkLst>
            <pc:docMk/>
            <pc:sldMk cId="3604945281" sldId="263"/>
            <ac:spMk id="113" creationId="{E1A0BAA7-52BC-EEF0-2DB9-6916D8CCA927}"/>
          </ac:spMkLst>
        </pc:spChg>
        <pc:spChg chg="add del mod">
          <ac:chgData name="A.MORIYAMA UREKA" userId="11b73b949d6476cb" providerId="LiveId" clId="{EDD3AFC1-5E1F-774D-82FF-6D4C3622249B}" dt="2023-08-07T09:20:36.393" v="924" actId="6264"/>
          <ac:spMkLst>
            <pc:docMk/>
            <pc:sldMk cId="3604945281" sldId="263"/>
            <ac:spMk id="114" creationId="{3955D4F7-A1DE-ED34-8E96-E2A96907C508}"/>
          </ac:spMkLst>
        </pc:spChg>
        <pc:spChg chg="add del mod">
          <ac:chgData name="A.MORIYAMA UREKA" userId="11b73b949d6476cb" providerId="LiveId" clId="{EDD3AFC1-5E1F-774D-82FF-6D4C3622249B}" dt="2023-08-07T10:56:01.410" v="1689" actId="6264"/>
          <ac:spMkLst>
            <pc:docMk/>
            <pc:sldMk cId="3604945281" sldId="263"/>
            <ac:spMk id="114" creationId="{63F2D9AA-71FF-7A96-D885-79C5C756F7F9}"/>
          </ac:spMkLst>
        </pc:spChg>
        <pc:spChg chg="add del mod">
          <ac:chgData name="A.MORIYAMA UREKA" userId="11b73b949d6476cb" providerId="LiveId" clId="{EDD3AFC1-5E1F-774D-82FF-6D4C3622249B}" dt="2023-08-07T08:57:22.989" v="763" actId="6264"/>
          <ac:spMkLst>
            <pc:docMk/>
            <pc:sldMk cId="3604945281" sldId="263"/>
            <ac:spMk id="114" creationId="{F304408A-C607-1CD5-C55E-C54DEDB6324B}"/>
          </ac:spMkLst>
        </pc:spChg>
        <pc:spChg chg="add del mod">
          <ac:chgData name="A.MORIYAMA UREKA" userId="11b73b949d6476cb" providerId="LiveId" clId="{EDD3AFC1-5E1F-774D-82FF-6D4C3622249B}" dt="2023-08-07T08:57:22.989" v="763" actId="6264"/>
          <ac:spMkLst>
            <pc:docMk/>
            <pc:sldMk cId="3604945281" sldId="263"/>
            <ac:spMk id="115" creationId="{730FBAFB-CB90-C4DE-4C1D-214B7CA912A2}"/>
          </ac:spMkLst>
        </pc:spChg>
        <pc:spChg chg="add del mod">
          <ac:chgData name="A.MORIYAMA UREKA" userId="11b73b949d6476cb" providerId="LiveId" clId="{EDD3AFC1-5E1F-774D-82FF-6D4C3622249B}" dt="2023-08-07T10:56:01.410" v="1689" actId="6264"/>
          <ac:spMkLst>
            <pc:docMk/>
            <pc:sldMk cId="3604945281" sldId="263"/>
            <ac:spMk id="115" creationId="{BCC1E3CC-8F3E-868D-3EEC-4AD9932D78DD}"/>
          </ac:spMkLst>
        </pc:spChg>
        <pc:spChg chg="add del mod">
          <ac:chgData name="A.MORIYAMA UREKA" userId="11b73b949d6476cb" providerId="LiveId" clId="{EDD3AFC1-5E1F-774D-82FF-6D4C3622249B}" dt="2023-08-07T09:20:36.393" v="924" actId="6264"/>
          <ac:spMkLst>
            <pc:docMk/>
            <pc:sldMk cId="3604945281" sldId="263"/>
            <ac:spMk id="115" creationId="{FCCF226E-C127-76F0-E0B9-FC90C098760C}"/>
          </ac:spMkLst>
        </pc:spChg>
        <pc:spChg chg="add del mod">
          <ac:chgData name="A.MORIYAMA UREKA" userId="11b73b949d6476cb" providerId="LiveId" clId="{EDD3AFC1-5E1F-774D-82FF-6D4C3622249B}" dt="2023-08-07T08:57:23.281" v="764" actId="6264"/>
          <ac:spMkLst>
            <pc:docMk/>
            <pc:sldMk cId="3604945281" sldId="263"/>
            <ac:spMk id="116" creationId="{377F5F5E-B29B-59C6-12F5-CBD3776D252D}"/>
          </ac:spMkLst>
        </pc:spChg>
        <pc:spChg chg="add del mod">
          <ac:chgData name="A.MORIYAMA UREKA" userId="11b73b949d6476cb" providerId="LiveId" clId="{EDD3AFC1-5E1F-774D-82FF-6D4C3622249B}" dt="2023-08-07T09:20:36.737" v="925" actId="6264"/>
          <ac:spMkLst>
            <pc:docMk/>
            <pc:sldMk cId="3604945281" sldId="263"/>
            <ac:spMk id="116" creationId="{4F6B7EF0-98D1-13B4-0A61-8C8B0D43BF59}"/>
          </ac:spMkLst>
        </pc:spChg>
        <pc:spChg chg="add del mod">
          <ac:chgData name="A.MORIYAMA UREKA" userId="11b73b949d6476cb" providerId="LiveId" clId="{EDD3AFC1-5E1F-774D-82FF-6D4C3622249B}" dt="2023-08-07T10:56:01.410" v="1689" actId="6264"/>
          <ac:spMkLst>
            <pc:docMk/>
            <pc:sldMk cId="3604945281" sldId="263"/>
            <ac:spMk id="116" creationId="{6E288EE1-8DDE-7369-D2AF-141E30DA2B2B}"/>
          </ac:spMkLst>
        </pc:spChg>
        <pc:spChg chg="add del mod">
          <ac:chgData name="A.MORIYAMA UREKA" userId="11b73b949d6476cb" providerId="LiveId" clId="{EDD3AFC1-5E1F-774D-82FF-6D4C3622249B}" dt="2023-08-07T09:20:36.737" v="925" actId="6264"/>
          <ac:spMkLst>
            <pc:docMk/>
            <pc:sldMk cId="3604945281" sldId="263"/>
            <ac:spMk id="117" creationId="{A40B3B5D-829B-115B-2692-E31BA484F707}"/>
          </ac:spMkLst>
        </pc:spChg>
        <pc:spChg chg="add del mod">
          <ac:chgData name="A.MORIYAMA UREKA" userId="11b73b949d6476cb" providerId="LiveId" clId="{EDD3AFC1-5E1F-774D-82FF-6D4C3622249B}" dt="2023-08-07T08:57:23.281" v="764" actId="6264"/>
          <ac:spMkLst>
            <pc:docMk/>
            <pc:sldMk cId="3604945281" sldId="263"/>
            <ac:spMk id="117" creationId="{B4B1DA23-DF71-15FA-6BE9-D547B02DE6A4}"/>
          </ac:spMkLst>
        </pc:spChg>
        <pc:spChg chg="add del mod">
          <ac:chgData name="A.MORIYAMA UREKA" userId="11b73b949d6476cb" providerId="LiveId" clId="{EDD3AFC1-5E1F-774D-82FF-6D4C3622249B}" dt="2023-08-07T11:00:38.397" v="1709" actId="6264"/>
          <ac:spMkLst>
            <pc:docMk/>
            <pc:sldMk cId="3604945281" sldId="263"/>
            <ac:spMk id="117" creationId="{F322803E-1A2A-9908-AD64-8B3A1B084CEC}"/>
          </ac:spMkLst>
        </pc:spChg>
        <pc:spChg chg="add del mod">
          <ac:chgData name="A.MORIYAMA UREKA" userId="11b73b949d6476cb" providerId="LiveId" clId="{EDD3AFC1-5E1F-774D-82FF-6D4C3622249B}" dt="2023-08-07T11:00:38.397" v="1709" actId="6264"/>
          <ac:spMkLst>
            <pc:docMk/>
            <pc:sldMk cId="3604945281" sldId="263"/>
            <ac:spMk id="118" creationId="{4655E245-0093-CF57-2FB0-83F5D5010848}"/>
          </ac:spMkLst>
        </pc:spChg>
        <pc:spChg chg="add del mod">
          <ac:chgData name="A.MORIYAMA UREKA" userId="11b73b949d6476cb" providerId="LiveId" clId="{EDD3AFC1-5E1F-774D-82FF-6D4C3622249B}" dt="2023-08-07T08:57:23.281" v="764" actId="6264"/>
          <ac:spMkLst>
            <pc:docMk/>
            <pc:sldMk cId="3604945281" sldId="263"/>
            <ac:spMk id="118" creationId="{5ADB6331-03FC-75C8-1BAC-6E8714950436}"/>
          </ac:spMkLst>
        </pc:spChg>
        <pc:spChg chg="add del mod">
          <ac:chgData name="A.MORIYAMA UREKA" userId="11b73b949d6476cb" providerId="LiveId" clId="{EDD3AFC1-5E1F-774D-82FF-6D4C3622249B}" dt="2023-08-07T09:20:36.737" v="925" actId="6264"/>
          <ac:spMkLst>
            <pc:docMk/>
            <pc:sldMk cId="3604945281" sldId="263"/>
            <ac:spMk id="118" creationId="{898638B1-27E0-1B8E-AA37-FF6497135E91}"/>
          </ac:spMkLst>
        </pc:spChg>
        <pc:spChg chg="add del mod">
          <ac:chgData name="A.MORIYAMA UREKA" userId="11b73b949d6476cb" providerId="LiveId" clId="{EDD3AFC1-5E1F-774D-82FF-6D4C3622249B}" dt="2023-08-07T09:20:36.737" v="925" actId="6264"/>
          <ac:spMkLst>
            <pc:docMk/>
            <pc:sldMk cId="3604945281" sldId="263"/>
            <ac:spMk id="119" creationId="{3566C8F1-79F8-8802-AAFF-7CA6A12FA834}"/>
          </ac:spMkLst>
        </pc:spChg>
        <pc:spChg chg="add del mod">
          <ac:chgData name="A.MORIYAMA UREKA" userId="11b73b949d6476cb" providerId="LiveId" clId="{EDD3AFC1-5E1F-774D-82FF-6D4C3622249B}" dt="2023-08-07T11:00:38.397" v="1709" actId="6264"/>
          <ac:spMkLst>
            <pc:docMk/>
            <pc:sldMk cId="3604945281" sldId="263"/>
            <ac:spMk id="119" creationId="{7FFD326E-7D51-BF25-DCA7-7DE95A3E4AD3}"/>
          </ac:spMkLst>
        </pc:spChg>
        <pc:spChg chg="add del mod">
          <ac:chgData name="A.MORIYAMA UREKA" userId="11b73b949d6476cb" providerId="LiveId" clId="{EDD3AFC1-5E1F-774D-82FF-6D4C3622249B}" dt="2023-08-07T08:57:23.281" v="764" actId="6264"/>
          <ac:spMkLst>
            <pc:docMk/>
            <pc:sldMk cId="3604945281" sldId="263"/>
            <ac:spMk id="119" creationId="{C7FB9710-0C62-DECA-1834-1A5DEFE7AA41}"/>
          </ac:spMkLst>
        </pc:spChg>
        <pc:spChg chg="add del mod">
          <ac:chgData name="A.MORIYAMA UREKA" userId="11b73b949d6476cb" providerId="LiveId" clId="{EDD3AFC1-5E1F-774D-82FF-6D4C3622249B}" dt="2023-08-07T09:20:36.737" v="925" actId="6264"/>
          <ac:spMkLst>
            <pc:docMk/>
            <pc:sldMk cId="3604945281" sldId="263"/>
            <ac:spMk id="120" creationId="{2E01E4C1-DCDE-3C08-F282-BDF498364537}"/>
          </ac:spMkLst>
        </pc:spChg>
        <pc:spChg chg="add del mod">
          <ac:chgData name="A.MORIYAMA UREKA" userId="11b73b949d6476cb" providerId="LiveId" clId="{EDD3AFC1-5E1F-774D-82FF-6D4C3622249B}" dt="2023-08-07T11:00:38.397" v="1709" actId="6264"/>
          <ac:spMkLst>
            <pc:docMk/>
            <pc:sldMk cId="3604945281" sldId="263"/>
            <ac:spMk id="120" creationId="{5CDAA807-3C51-1ED6-CBF2-4F2334DAF06F}"/>
          </ac:spMkLst>
        </pc:spChg>
        <pc:spChg chg="add del mod">
          <ac:chgData name="A.MORIYAMA UREKA" userId="11b73b949d6476cb" providerId="LiveId" clId="{EDD3AFC1-5E1F-774D-82FF-6D4C3622249B}" dt="2023-08-07T08:57:23.281" v="764" actId="6264"/>
          <ac:spMkLst>
            <pc:docMk/>
            <pc:sldMk cId="3604945281" sldId="263"/>
            <ac:spMk id="120" creationId="{B43123E6-9443-8C1F-7A5B-67E420E6D1AA}"/>
          </ac:spMkLst>
        </pc:spChg>
        <pc:spChg chg="add del mod">
          <ac:chgData name="A.MORIYAMA UREKA" userId="11b73b949d6476cb" providerId="LiveId" clId="{EDD3AFC1-5E1F-774D-82FF-6D4C3622249B}" dt="2023-08-07T09:20:36.737" v="925" actId="6264"/>
          <ac:spMkLst>
            <pc:docMk/>
            <pc:sldMk cId="3604945281" sldId="263"/>
            <ac:spMk id="121" creationId="{08EE7A2A-72EC-B3F8-94AA-3FC9A0DC1169}"/>
          </ac:spMkLst>
        </pc:spChg>
        <pc:spChg chg="add del mod">
          <ac:chgData name="A.MORIYAMA UREKA" userId="11b73b949d6476cb" providerId="LiveId" clId="{EDD3AFC1-5E1F-774D-82FF-6D4C3622249B}" dt="2023-08-07T11:00:38.397" v="1709" actId="6264"/>
          <ac:spMkLst>
            <pc:docMk/>
            <pc:sldMk cId="3604945281" sldId="263"/>
            <ac:spMk id="121" creationId="{5FD2FA51-D043-A162-F217-15831ECB6A24}"/>
          </ac:spMkLst>
        </pc:spChg>
        <pc:spChg chg="add del mod">
          <ac:chgData name="A.MORIYAMA UREKA" userId="11b73b949d6476cb" providerId="LiveId" clId="{EDD3AFC1-5E1F-774D-82FF-6D4C3622249B}" dt="2023-08-07T08:57:23.281" v="764" actId="6264"/>
          <ac:spMkLst>
            <pc:docMk/>
            <pc:sldMk cId="3604945281" sldId="263"/>
            <ac:spMk id="121" creationId="{FD70EA98-FB5A-5974-07DC-51112275D93A}"/>
          </ac:spMkLst>
        </pc:spChg>
        <pc:spChg chg="add del mod">
          <ac:chgData name="A.MORIYAMA UREKA" userId="11b73b949d6476cb" providerId="LiveId" clId="{EDD3AFC1-5E1F-774D-82FF-6D4C3622249B}" dt="2023-08-07T09:20:36.737" v="925" actId="6264"/>
          <ac:spMkLst>
            <pc:docMk/>
            <pc:sldMk cId="3604945281" sldId="263"/>
            <ac:spMk id="122" creationId="{3A589B0D-10A5-7711-3188-102B7B903DE5}"/>
          </ac:spMkLst>
        </pc:spChg>
        <pc:spChg chg="add del mod">
          <ac:chgData name="A.MORIYAMA UREKA" userId="11b73b949d6476cb" providerId="LiveId" clId="{EDD3AFC1-5E1F-774D-82FF-6D4C3622249B}" dt="2023-08-07T11:00:38.397" v="1709" actId="6264"/>
          <ac:spMkLst>
            <pc:docMk/>
            <pc:sldMk cId="3604945281" sldId="263"/>
            <ac:spMk id="122" creationId="{55294110-856F-EA0D-87DC-89DD0A1C6301}"/>
          </ac:spMkLst>
        </pc:spChg>
        <pc:spChg chg="add del mod">
          <ac:chgData name="A.MORIYAMA UREKA" userId="11b73b949d6476cb" providerId="LiveId" clId="{EDD3AFC1-5E1F-774D-82FF-6D4C3622249B}" dt="2023-08-07T08:57:23.281" v="764" actId="6264"/>
          <ac:spMkLst>
            <pc:docMk/>
            <pc:sldMk cId="3604945281" sldId="263"/>
            <ac:spMk id="122" creationId="{6975D54F-00A7-6FCF-B4FD-3CB307E9EBB8}"/>
          </ac:spMkLst>
        </pc:spChg>
        <pc:spChg chg="add del mod">
          <ac:chgData name="A.MORIYAMA UREKA" userId="11b73b949d6476cb" providerId="LiveId" clId="{EDD3AFC1-5E1F-774D-82FF-6D4C3622249B}" dt="2023-08-07T11:00:38.397" v="1709" actId="6264"/>
          <ac:spMkLst>
            <pc:docMk/>
            <pc:sldMk cId="3604945281" sldId="263"/>
            <ac:spMk id="123" creationId="{2F3C09C4-7167-9D10-32D9-13C36E464845}"/>
          </ac:spMkLst>
        </pc:spChg>
        <pc:spChg chg="add del mod">
          <ac:chgData name="A.MORIYAMA UREKA" userId="11b73b949d6476cb" providerId="LiveId" clId="{EDD3AFC1-5E1F-774D-82FF-6D4C3622249B}" dt="2023-08-07T08:57:23.281" v="764" actId="6264"/>
          <ac:spMkLst>
            <pc:docMk/>
            <pc:sldMk cId="3604945281" sldId="263"/>
            <ac:spMk id="123" creationId="{5777DD55-ECD4-4E22-541A-CEE274507F86}"/>
          </ac:spMkLst>
        </pc:spChg>
        <pc:spChg chg="add del mod">
          <ac:chgData name="A.MORIYAMA UREKA" userId="11b73b949d6476cb" providerId="LiveId" clId="{EDD3AFC1-5E1F-774D-82FF-6D4C3622249B}" dt="2023-08-07T09:20:36.737" v="925" actId="6264"/>
          <ac:spMkLst>
            <pc:docMk/>
            <pc:sldMk cId="3604945281" sldId="263"/>
            <ac:spMk id="123" creationId="{DE9BF5EB-E60E-B3D0-1F00-07B1608D53B6}"/>
          </ac:spMkLst>
        </pc:spChg>
        <pc:spChg chg="add del mod">
          <ac:chgData name="A.MORIYAMA UREKA" userId="11b73b949d6476cb" providerId="LiveId" clId="{EDD3AFC1-5E1F-774D-82FF-6D4C3622249B}" dt="2023-08-07T11:00:38.397" v="1709" actId="6264"/>
          <ac:spMkLst>
            <pc:docMk/>
            <pc:sldMk cId="3604945281" sldId="263"/>
            <ac:spMk id="124" creationId="{45AF1585-D147-F0B1-A4FD-78B7F7D299E8}"/>
          </ac:spMkLst>
        </pc:spChg>
        <pc:spChg chg="add del mod">
          <ac:chgData name="A.MORIYAMA UREKA" userId="11b73b949d6476cb" providerId="LiveId" clId="{EDD3AFC1-5E1F-774D-82FF-6D4C3622249B}" dt="2023-08-07T09:20:36.737" v="925" actId="6264"/>
          <ac:spMkLst>
            <pc:docMk/>
            <pc:sldMk cId="3604945281" sldId="263"/>
            <ac:spMk id="124" creationId="{7B84A0F0-3467-808C-2CF8-5A103B3B7F20}"/>
          </ac:spMkLst>
        </pc:spChg>
        <pc:spChg chg="add del mod">
          <ac:chgData name="A.MORIYAMA UREKA" userId="11b73b949d6476cb" providerId="LiveId" clId="{EDD3AFC1-5E1F-774D-82FF-6D4C3622249B}" dt="2023-08-07T08:57:23.281" v="764" actId="6264"/>
          <ac:spMkLst>
            <pc:docMk/>
            <pc:sldMk cId="3604945281" sldId="263"/>
            <ac:spMk id="124" creationId="{D4486745-B5AB-B51F-7C03-58987DD969C5}"/>
          </ac:spMkLst>
        </pc:spChg>
        <pc:spChg chg="add del mod">
          <ac:chgData name="A.MORIYAMA UREKA" userId="11b73b949d6476cb" providerId="LiveId" clId="{EDD3AFC1-5E1F-774D-82FF-6D4C3622249B}" dt="2023-08-07T09:20:36.737" v="925" actId="6264"/>
          <ac:spMkLst>
            <pc:docMk/>
            <pc:sldMk cId="3604945281" sldId="263"/>
            <ac:spMk id="125" creationId="{5A7DAAF6-E342-C58D-6619-C45389E29610}"/>
          </ac:spMkLst>
        </pc:spChg>
        <pc:spChg chg="add del mod">
          <ac:chgData name="A.MORIYAMA UREKA" userId="11b73b949d6476cb" providerId="LiveId" clId="{EDD3AFC1-5E1F-774D-82FF-6D4C3622249B}" dt="2023-08-07T11:00:38.397" v="1709" actId="6264"/>
          <ac:spMkLst>
            <pc:docMk/>
            <pc:sldMk cId="3604945281" sldId="263"/>
            <ac:spMk id="125" creationId="{8F0B1D2C-3A08-2D57-A23B-0766FF7185D0}"/>
          </ac:spMkLst>
        </pc:spChg>
        <pc:spChg chg="add del mod">
          <ac:chgData name="A.MORIYAMA UREKA" userId="11b73b949d6476cb" providerId="LiveId" clId="{EDD3AFC1-5E1F-774D-82FF-6D4C3622249B}" dt="2023-08-07T08:57:23.281" v="764" actId="6264"/>
          <ac:spMkLst>
            <pc:docMk/>
            <pc:sldMk cId="3604945281" sldId="263"/>
            <ac:spMk id="125" creationId="{FF65A839-F59E-0BD6-508C-2240DEFA1299}"/>
          </ac:spMkLst>
        </pc:spChg>
        <pc:spChg chg="add del mod">
          <ac:chgData name="A.MORIYAMA UREKA" userId="11b73b949d6476cb" providerId="LiveId" clId="{EDD3AFC1-5E1F-774D-82FF-6D4C3622249B}" dt="2023-08-07T08:57:23.675" v="765" actId="6264"/>
          <ac:spMkLst>
            <pc:docMk/>
            <pc:sldMk cId="3604945281" sldId="263"/>
            <ac:spMk id="126" creationId="{4674F01C-55E2-F897-D39A-6821465301DF}"/>
          </ac:spMkLst>
        </pc:spChg>
        <pc:spChg chg="add del mod">
          <ac:chgData name="A.MORIYAMA UREKA" userId="11b73b949d6476cb" providerId="LiveId" clId="{EDD3AFC1-5E1F-774D-82FF-6D4C3622249B}" dt="2023-08-07T09:20:37.075" v="926" actId="6264"/>
          <ac:spMkLst>
            <pc:docMk/>
            <pc:sldMk cId="3604945281" sldId="263"/>
            <ac:spMk id="126" creationId="{BBB314EB-13A4-F299-32CC-28887BCCFDAF}"/>
          </ac:spMkLst>
        </pc:spChg>
        <pc:spChg chg="add del mod">
          <ac:chgData name="A.MORIYAMA UREKA" userId="11b73b949d6476cb" providerId="LiveId" clId="{EDD3AFC1-5E1F-774D-82FF-6D4C3622249B}" dt="2023-08-07T11:00:38.397" v="1709" actId="6264"/>
          <ac:spMkLst>
            <pc:docMk/>
            <pc:sldMk cId="3604945281" sldId="263"/>
            <ac:spMk id="126" creationId="{C7857F70-45CE-11AD-613C-AE3AAA0DE2D8}"/>
          </ac:spMkLst>
        </pc:spChg>
        <pc:spChg chg="add del mod">
          <ac:chgData name="A.MORIYAMA UREKA" userId="11b73b949d6476cb" providerId="LiveId" clId="{EDD3AFC1-5E1F-774D-82FF-6D4C3622249B}" dt="2023-08-07T08:57:23.675" v="765" actId="6264"/>
          <ac:spMkLst>
            <pc:docMk/>
            <pc:sldMk cId="3604945281" sldId="263"/>
            <ac:spMk id="127" creationId="{0B87DE2F-1396-8DE0-F670-78FFCF460CD7}"/>
          </ac:spMkLst>
        </pc:spChg>
        <pc:spChg chg="add del mod">
          <ac:chgData name="A.MORIYAMA UREKA" userId="11b73b949d6476cb" providerId="LiveId" clId="{EDD3AFC1-5E1F-774D-82FF-6D4C3622249B}" dt="2023-08-07T09:20:37.075" v="926" actId="6264"/>
          <ac:spMkLst>
            <pc:docMk/>
            <pc:sldMk cId="3604945281" sldId="263"/>
            <ac:spMk id="127" creationId="{3C7E1010-0BF8-4443-03D4-B46A55A25F6C}"/>
          </ac:spMkLst>
        </pc:spChg>
        <pc:spChg chg="add del mod">
          <ac:chgData name="A.MORIYAMA UREKA" userId="11b73b949d6476cb" providerId="LiveId" clId="{EDD3AFC1-5E1F-774D-82FF-6D4C3622249B}" dt="2023-08-07T11:00:39.060" v="1710" actId="6264"/>
          <ac:spMkLst>
            <pc:docMk/>
            <pc:sldMk cId="3604945281" sldId="263"/>
            <ac:spMk id="127" creationId="{4E9FDD91-1584-94D5-9CED-33E0E5D77601}"/>
          </ac:spMkLst>
        </pc:spChg>
        <pc:spChg chg="add del mod">
          <ac:chgData name="A.MORIYAMA UREKA" userId="11b73b949d6476cb" providerId="LiveId" clId="{EDD3AFC1-5E1F-774D-82FF-6D4C3622249B}" dt="2023-08-07T11:00:39.060" v="1710" actId="6264"/>
          <ac:spMkLst>
            <pc:docMk/>
            <pc:sldMk cId="3604945281" sldId="263"/>
            <ac:spMk id="128" creationId="{1402FA05-3783-2A11-FCC2-76FC322861B9}"/>
          </ac:spMkLst>
        </pc:spChg>
        <pc:spChg chg="add del mod">
          <ac:chgData name="A.MORIYAMA UREKA" userId="11b73b949d6476cb" providerId="LiveId" clId="{EDD3AFC1-5E1F-774D-82FF-6D4C3622249B}" dt="2023-08-07T09:20:37.075" v="926" actId="6264"/>
          <ac:spMkLst>
            <pc:docMk/>
            <pc:sldMk cId="3604945281" sldId="263"/>
            <ac:spMk id="128" creationId="{6F5F582F-052A-0FBF-E88E-7058A0A8B565}"/>
          </ac:spMkLst>
        </pc:spChg>
        <pc:spChg chg="add del mod">
          <ac:chgData name="A.MORIYAMA UREKA" userId="11b73b949d6476cb" providerId="LiveId" clId="{EDD3AFC1-5E1F-774D-82FF-6D4C3622249B}" dt="2023-08-07T08:57:23.675" v="765" actId="6264"/>
          <ac:spMkLst>
            <pc:docMk/>
            <pc:sldMk cId="3604945281" sldId="263"/>
            <ac:spMk id="128" creationId="{98C7BE27-4CFE-036F-6BCC-2B8C345F2CC0}"/>
          </ac:spMkLst>
        </pc:spChg>
        <pc:spChg chg="add del mod">
          <ac:chgData name="A.MORIYAMA UREKA" userId="11b73b949d6476cb" providerId="LiveId" clId="{EDD3AFC1-5E1F-774D-82FF-6D4C3622249B}" dt="2023-08-07T09:20:37.075" v="926" actId="6264"/>
          <ac:spMkLst>
            <pc:docMk/>
            <pc:sldMk cId="3604945281" sldId="263"/>
            <ac:spMk id="129" creationId="{00346A74-E8BB-DCAB-BF83-51A460C16F86}"/>
          </ac:spMkLst>
        </pc:spChg>
        <pc:spChg chg="add del mod">
          <ac:chgData name="A.MORIYAMA UREKA" userId="11b73b949d6476cb" providerId="LiveId" clId="{EDD3AFC1-5E1F-774D-82FF-6D4C3622249B}" dt="2023-08-07T08:57:23.675" v="765" actId="6264"/>
          <ac:spMkLst>
            <pc:docMk/>
            <pc:sldMk cId="3604945281" sldId="263"/>
            <ac:spMk id="129" creationId="{0FC4B086-DA91-EF3F-038E-4B675B71AC54}"/>
          </ac:spMkLst>
        </pc:spChg>
        <pc:spChg chg="add del mod">
          <ac:chgData name="A.MORIYAMA UREKA" userId="11b73b949d6476cb" providerId="LiveId" clId="{EDD3AFC1-5E1F-774D-82FF-6D4C3622249B}" dt="2023-08-07T11:00:39.060" v="1710" actId="6264"/>
          <ac:spMkLst>
            <pc:docMk/>
            <pc:sldMk cId="3604945281" sldId="263"/>
            <ac:spMk id="129" creationId="{60A2FFAE-8383-0FB3-BBBB-B4471D53D802}"/>
          </ac:spMkLst>
        </pc:spChg>
        <pc:spChg chg="add del mod">
          <ac:chgData name="A.MORIYAMA UREKA" userId="11b73b949d6476cb" providerId="LiveId" clId="{EDD3AFC1-5E1F-774D-82FF-6D4C3622249B}" dt="2023-08-07T08:57:23.675" v="765" actId="6264"/>
          <ac:spMkLst>
            <pc:docMk/>
            <pc:sldMk cId="3604945281" sldId="263"/>
            <ac:spMk id="130" creationId="{76D3B757-A155-43DB-EAE4-E26E21671592}"/>
          </ac:spMkLst>
        </pc:spChg>
        <pc:spChg chg="add del mod">
          <ac:chgData name="A.MORIYAMA UREKA" userId="11b73b949d6476cb" providerId="LiveId" clId="{EDD3AFC1-5E1F-774D-82FF-6D4C3622249B}" dt="2023-08-07T09:20:37.075" v="926" actId="6264"/>
          <ac:spMkLst>
            <pc:docMk/>
            <pc:sldMk cId="3604945281" sldId="263"/>
            <ac:spMk id="130" creationId="{BDF30F99-DAC2-FF4D-BA43-4678F9AFCF4F}"/>
          </ac:spMkLst>
        </pc:spChg>
        <pc:spChg chg="add del mod">
          <ac:chgData name="A.MORIYAMA UREKA" userId="11b73b949d6476cb" providerId="LiveId" clId="{EDD3AFC1-5E1F-774D-82FF-6D4C3622249B}" dt="2023-08-07T11:00:39.060" v="1710" actId="6264"/>
          <ac:spMkLst>
            <pc:docMk/>
            <pc:sldMk cId="3604945281" sldId="263"/>
            <ac:spMk id="130" creationId="{DBD95EA5-D35C-B3DE-DDE8-AB1501373B1D}"/>
          </ac:spMkLst>
        </pc:spChg>
        <pc:spChg chg="add del mod">
          <ac:chgData name="A.MORIYAMA UREKA" userId="11b73b949d6476cb" providerId="LiveId" clId="{EDD3AFC1-5E1F-774D-82FF-6D4C3622249B}" dt="2023-08-07T09:20:37.075" v="926" actId="6264"/>
          <ac:spMkLst>
            <pc:docMk/>
            <pc:sldMk cId="3604945281" sldId="263"/>
            <ac:spMk id="131" creationId="{0FC45205-E1EE-7BAA-723E-F8C82EC0D5AC}"/>
          </ac:spMkLst>
        </pc:spChg>
        <pc:spChg chg="add del mod">
          <ac:chgData name="A.MORIYAMA UREKA" userId="11b73b949d6476cb" providerId="LiveId" clId="{EDD3AFC1-5E1F-774D-82FF-6D4C3622249B}" dt="2023-08-07T08:57:23.675" v="765" actId="6264"/>
          <ac:spMkLst>
            <pc:docMk/>
            <pc:sldMk cId="3604945281" sldId="263"/>
            <ac:spMk id="131" creationId="{45E68156-761E-518B-6D98-2F1DA078C135}"/>
          </ac:spMkLst>
        </pc:spChg>
        <pc:spChg chg="add del mod">
          <ac:chgData name="A.MORIYAMA UREKA" userId="11b73b949d6476cb" providerId="LiveId" clId="{EDD3AFC1-5E1F-774D-82FF-6D4C3622249B}" dt="2023-08-07T11:00:39.060" v="1710" actId="6264"/>
          <ac:spMkLst>
            <pc:docMk/>
            <pc:sldMk cId="3604945281" sldId="263"/>
            <ac:spMk id="131" creationId="{98B0AA43-9FE9-15C6-C602-790DAD34C7F1}"/>
          </ac:spMkLst>
        </pc:spChg>
        <pc:spChg chg="add del mod">
          <ac:chgData name="A.MORIYAMA UREKA" userId="11b73b949d6476cb" providerId="LiveId" clId="{EDD3AFC1-5E1F-774D-82FF-6D4C3622249B}" dt="2023-08-07T08:57:23.675" v="765" actId="6264"/>
          <ac:spMkLst>
            <pc:docMk/>
            <pc:sldMk cId="3604945281" sldId="263"/>
            <ac:spMk id="132" creationId="{71255927-24FF-8166-5818-D86E7CBE9A1E}"/>
          </ac:spMkLst>
        </pc:spChg>
        <pc:spChg chg="add del mod">
          <ac:chgData name="A.MORIYAMA UREKA" userId="11b73b949d6476cb" providerId="LiveId" clId="{EDD3AFC1-5E1F-774D-82FF-6D4C3622249B}" dt="2023-08-07T11:00:39.060" v="1710" actId="6264"/>
          <ac:spMkLst>
            <pc:docMk/>
            <pc:sldMk cId="3604945281" sldId="263"/>
            <ac:spMk id="132" creationId="{73E5E851-8D1B-0196-18F6-34464FE74802}"/>
          </ac:spMkLst>
        </pc:spChg>
        <pc:spChg chg="add del mod">
          <ac:chgData name="A.MORIYAMA UREKA" userId="11b73b949d6476cb" providerId="LiveId" clId="{EDD3AFC1-5E1F-774D-82FF-6D4C3622249B}" dt="2023-08-07T09:20:37.075" v="926" actId="6264"/>
          <ac:spMkLst>
            <pc:docMk/>
            <pc:sldMk cId="3604945281" sldId="263"/>
            <ac:spMk id="132" creationId="{EE13D875-9854-6944-6536-9A80A4AB8708}"/>
          </ac:spMkLst>
        </pc:spChg>
        <pc:spChg chg="add del mod">
          <ac:chgData name="A.MORIYAMA UREKA" userId="11b73b949d6476cb" providerId="LiveId" clId="{EDD3AFC1-5E1F-774D-82FF-6D4C3622249B}" dt="2023-08-07T11:00:39.060" v="1710" actId="6264"/>
          <ac:spMkLst>
            <pc:docMk/>
            <pc:sldMk cId="3604945281" sldId="263"/>
            <ac:spMk id="133" creationId="{07B04097-567B-F8F8-074D-4C9774E86FCD}"/>
          </ac:spMkLst>
        </pc:spChg>
        <pc:spChg chg="add del mod">
          <ac:chgData name="A.MORIYAMA UREKA" userId="11b73b949d6476cb" providerId="LiveId" clId="{EDD3AFC1-5E1F-774D-82FF-6D4C3622249B}" dt="2023-08-07T09:20:37.075" v="926" actId="6264"/>
          <ac:spMkLst>
            <pc:docMk/>
            <pc:sldMk cId="3604945281" sldId="263"/>
            <ac:spMk id="133" creationId="{0BA9029F-1364-DFBF-C0A7-7EEDB0722DCE}"/>
          </ac:spMkLst>
        </pc:spChg>
        <pc:spChg chg="add del mod">
          <ac:chgData name="A.MORIYAMA UREKA" userId="11b73b949d6476cb" providerId="LiveId" clId="{EDD3AFC1-5E1F-774D-82FF-6D4C3622249B}" dt="2023-08-07T08:57:23.675" v="765" actId="6264"/>
          <ac:spMkLst>
            <pc:docMk/>
            <pc:sldMk cId="3604945281" sldId="263"/>
            <ac:spMk id="133" creationId="{5AF17BBC-CFD6-5843-2C21-DD47FBAD09F4}"/>
          </ac:spMkLst>
        </pc:spChg>
        <pc:spChg chg="add del mod">
          <ac:chgData name="A.MORIYAMA UREKA" userId="11b73b949d6476cb" providerId="LiveId" clId="{EDD3AFC1-5E1F-774D-82FF-6D4C3622249B}" dt="2023-08-07T08:57:23.675" v="765" actId="6264"/>
          <ac:spMkLst>
            <pc:docMk/>
            <pc:sldMk cId="3604945281" sldId="263"/>
            <ac:spMk id="134" creationId="{53B1CC2A-51C2-42A1-7F99-525476CE47FD}"/>
          </ac:spMkLst>
        </pc:spChg>
        <pc:spChg chg="add del mod">
          <ac:chgData name="A.MORIYAMA UREKA" userId="11b73b949d6476cb" providerId="LiveId" clId="{EDD3AFC1-5E1F-774D-82FF-6D4C3622249B}" dt="2023-08-07T09:20:37.075" v="926" actId="6264"/>
          <ac:spMkLst>
            <pc:docMk/>
            <pc:sldMk cId="3604945281" sldId="263"/>
            <ac:spMk id="134" creationId="{694905BE-751B-D91E-A1D3-08E6DB86E0D1}"/>
          </ac:spMkLst>
        </pc:spChg>
        <pc:spChg chg="add del mod">
          <ac:chgData name="A.MORIYAMA UREKA" userId="11b73b949d6476cb" providerId="LiveId" clId="{EDD3AFC1-5E1F-774D-82FF-6D4C3622249B}" dt="2023-08-07T11:00:39.060" v="1710" actId="6264"/>
          <ac:spMkLst>
            <pc:docMk/>
            <pc:sldMk cId="3604945281" sldId="263"/>
            <ac:spMk id="134" creationId="{7BE44BF5-7E06-CE91-AB0A-A3F333298746}"/>
          </ac:spMkLst>
        </pc:spChg>
        <pc:spChg chg="add del mod">
          <ac:chgData name="A.MORIYAMA UREKA" userId="11b73b949d6476cb" providerId="LiveId" clId="{EDD3AFC1-5E1F-774D-82FF-6D4C3622249B}" dt="2023-08-07T08:57:23.675" v="765" actId="6264"/>
          <ac:spMkLst>
            <pc:docMk/>
            <pc:sldMk cId="3604945281" sldId="263"/>
            <ac:spMk id="135" creationId="{0A1F4818-E02D-9A17-CD4B-9E119840F1C1}"/>
          </ac:spMkLst>
        </pc:spChg>
        <pc:spChg chg="add del mod">
          <ac:chgData name="A.MORIYAMA UREKA" userId="11b73b949d6476cb" providerId="LiveId" clId="{EDD3AFC1-5E1F-774D-82FF-6D4C3622249B}" dt="2023-08-07T09:20:37.075" v="926" actId="6264"/>
          <ac:spMkLst>
            <pc:docMk/>
            <pc:sldMk cId="3604945281" sldId="263"/>
            <ac:spMk id="135" creationId="{2C240776-65B0-EF60-D5C8-FF693F3A2F88}"/>
          </ac:spMkLst>
        </pc:spChg>
        <pc:spChg chg="add del mod">
          <ac:chgData name="A.MORIYAMA UREKA" userId="11b73b949d6476cb" providerId="LiveId" clId="{EDD3AFC1-5E1F-774D-82FF-6D4C3622249B}" dt="2023-08-07T11:00:39.060" v="1710" actId="6264"/>
          <ac:spMkLst>
            <pc:docMk/>
            <pc:sldMk cId="3604945281" sldId="263"/>
            <ac:spMk id="135" creationId="{2CBFD8CC-6346-4749-3B2B-E006F636A513}"/>
          </ac:spMkLst>
        </pc:spChg>
        <pc:spChg chg="add del mod">
          <ac:chgData name="A.MORIYAMA UREKA" userId="11b73b949d6476cb" providerId="LiveId" clId="{EDD3AFC1-5E1F-774D-82FF-6D4C3622249B}" dt="2023-08-07T09:20:37.413" v="927" actId="6264"/>
          <ac:spMkLst>
            <pc:docMk/>
            <pc:sldMk cId="3604945281" sldId="263"/>
            <ac:spMk id="136" creationId="{308DA3B3-3FEE-FE59-D8F7-E35996091B98}"/>
          </ac:spMkLst>
        </pc:spChg>
        <pc:spChg chg="add del mod">
          <ac:chgData name="A.MORIYAMA UREKA" userId="11b73b949d6476cb" providerId="LiveId" clId="{EDD3AFC1-5E1F-774D-82FF-6D4C3622249B}" dt="2023-08-07T11:00:39.060" v="1710" actId="6264"/>
          <ac:spMkLst>
            <pc:docMk/>
            <pc:sldMk cId="3604945281" sldId="263"/>
            <ac:spMk id="136" creationId="{383C7898-FD9F-1648-8612-1614C1EDDD28}"/>
          </ac:spMkLst>
        </pc:spChg>
        <pc:spChg chg="add del mod">
          <ac:chgData name="A.MORIYAMA UREKA" userId="11b73b949d6476cb" providerId="LiveId" clId="{EDD3AFC1-5E1F-774D-82FF-6D4C3622249B}" dt="2023-08-07T08:57:24.198" v="766" actId="6264"/>
          <ac:spMkLst>
            <pc:docMk/>
            <pc:sldMk cId="3604945281" sldId="263"/>
            <ac:spMk id="136" creationId="{7EC57011-EFCC-89BF-464A-0E7EFA381AA1}"/>
          </ac:spMkLst>
        </pc:spChg>
        <pc:spChg chg="add del mod">
          <ac:chgData name="A.MORIYAMA UREKA" userId="11b73b949d6476cb" providerId="LiveId" clId="{EDD3AFC1-5E1F-774D-82FF-6D4C3622249B}" dt="2023-08-07T11:00:39.532" v="1711" actId="6264"/>
          <ac:spMkLst>
            <pc:docMk/>
            <pc:sldMk cId="3604945281" sldId="263"/>
            <ac:spMk id="137" creationId="{01CFD37B-0DB1-46F5-A903-3B74158B6114}"/>
          </ac:spMkLst>
        </pc:spChg>
        <pc:spChg chg="add del mod">
          <ac:chgData name="A.MORIYAMA UREKA" userId="11b73b949d6476cb" providerId="LiveId" clId="{EDD3AFC1-5E1F-774D-82FF-6D4C3622249B}" dt="2023-08-07T09:20:37.413" v="927" actId="6264"/>
          <ac:spMkLst>
            <pc:docMk/>
            <pc:sldMk cId="3604945281" sldId="263"/>
            <ac:spMk id="137" creationId="{57AEA753-D2C3-7A44-CA2F-60EB94ED3435}"/>
          </ac:spMkLst>
        </pc:spChg>
        <pc:spChg chg="add del mod">
          <ac:chgData name="A.MORIYAMA UREKA" userId="11b73b949d6476cb" providerId="LiveId" clId="{EDD3AFC1-5E1F-774D-82FF-6D4C3622249B}" dt="2023-08-07T08:57:24.198" v="766" actId="6264"/>
          <ac:spMkLst>
            <pc:docMk/>
            <pc:sldMk cId="3604945281" sldId="263"/>
            <ac:spMk id="137" creationId="{5871068B-F710-9D81-A56F-6D6A98474052}"/>
          </ac:spMkLst>
        </pc:spChg>
        <pc:spChg chg="add del mod">
          <ac:chgData name="A.MORIYAMA UREKA" userId="11b73b949d6476cb" providerId="LiveId" clId="{EDD3AFC1-5E1F-774D-82FF-6D4C3622249B}" dt="2023-08-07T08:57:24.198" v="766" actId="6264"/>
          <ac:spMkLst>
            <pc:docMk/>
            <pc:sldMk cId="3604945281" sldId="263"/>
            <ac:spMk id="138" creationId="{1C097534-7BF1-CB86-7111-C5A39F3F1900}"/>
          </ac:spMkLst>
        </pc:spChg>
        <pc:spChg chg="add del mod">
          <ac:chgData name="A.MORIYAMA UREKA" userId="11b73b949d6476cb" providerId="LiveId" clId="{EDD3AFC1-5E1F-774D-82FF-6D4C3622249B}" dt="2023-08-07T09:20:37.413" v="927" actId="6264"/>
          <ac:spMkLst>
            <pc:docMk/>
            <pc:sldMk cId="3604945281" sldId="263"/>
            <ac:spMk id="138" creationId="{6EEB7076-BA0C-DB82-0731-EA85F5F9FD2F}"/>
          </ac:spMkLst>
        </pc:spChg>
        <pc:spChg chg="add del mod">
          <ac:chgData name="A.MORIYAMA UREKA" userId="11b73b949d6476cb" providerId="LiveId" clId="{EDD3AFC1-5E1F-774D-82FF-6D4C3622249B}" dt="2023-08-07T11:00:39.532" v="1711" actId="6264"/>
          <ac:spMkLst>
            <pc:docMk/>
            <pc:sldMk cId="3604945281" sldId="263"/>
            <ac:spMk id="138" creationId="{734BC6BF-1232-CBAB-EC96-08D4944236AF}"/>
          </ac:spMkLst>
        </pc:spChg>
        <pc:spChg chg="add del mod">
          <ac:chgData name="A.MORIYAMA UREKA" userId="11b73b949d6476cb" providerId="LiveId" clId="{EDD3AFC1-5E1F-774D-82FF-6D4C3622249B}" dt="2023-08-07T08:57:24.198" v="766" actId="6264"/>
          <ac:spMkLst>
            <pc:docMk/>
            <pc:sldMk cId="3604945281" sldId="263"/>
            <ac:spMk id="139" creationId="{13CC5989-2590-BC55-DDEA-308B2D95FBF5}"/>
          </ac:spMkLst>
        </pc:spChg>
        <pc:spChg chg="add del mod">
          <ac:chgData name="A.MORIYAMA UREKA" userId="11b73b949d6476cb" providerId="LiveId" clId="{EDD3AFC1-5E1F-774D-82FF-6D4C3622249B}" dt="2023-08-07T09:20:37.413" v="927" actId="6264"/>
          <ac:spMkLst>
            <pc:docMk/>
            <pc:sldMk cId="3604945281" sldId="263"/>
            <ac:spMk id="139" creationId="{9B02E34B-7004-E970-ADAB-A9E50ADC7F19}"/>
          </ac:spMkLst>
        </pc:spChg>
        <pc:spChg chg="add del mod">
          <ac:chgData name="A.MORIYAMA UREKA" userId="11b73b949d6476cb" providerId="LiveId" clId="{EDD3AFC1-5E1F-774D-82FF-6D4C3622249B}" dt="2023-08-07T11:00:39.532" v="1711" actId="6264"/>
          <ac:spMkLst>
            <pc:docMk/>
            <pc:sldMk cId="3604945281" sldId="263"/>
            <ac:spMk id="139" creationId="{E8902C59-9ABD-993B-F6A6-DC3319165FC7}"/>
          </ac:spMkLst>
        </pc:spChg>
        <pc:spChg chg="add del mod">
          <ac:chgData name="A.MORIYAMA UREKA" userId="11b73b949d6476cb" providerId="LiveId" clId="{EDD3AFC1-5E1F-774D-82FF-6D4C3622249B}" dt="2023-08-07T11:00:39.532" v="1711" actId="6264"/>
          <ac:spMkLst>
            <pc:docMk/>
            <pc:sldMk cId="3604945281" sldId="263"/>
            <ac:spMk id="140" creationId="{12412BDE-383C-C643-7B8E-003A5F67A65D}"/>
          </ac:spMkLst>
        </pc:spChg>
        <pc:spChg chg="add del mod">
          <ac:chgData name="A.MORIYAMA UREKA" userId="11b73b949d6476cb" providerId="LiveId" clId="{EDD3AFC1-5E1F-774D-82FF-6D4C3622249B}" dt="2023-08-07T08:57:24.198" v="766" actId="6264"/>
          <ac:spMkLst>
            <pc:docMk/>
            <pc:sldMk cId="3604945281" sldId="263"/>
            <ac:spMk id="140" creationId="{7D23C282-1E1C-A60C-1E30-93250155F464}"/>
          </ac:spMkLst>
        </pc:spChg>
        <pc:spChg chg="add del mod">
          <ac:chgData name="A.MORIYAMA UREKA" userId="11b73b949d6476cb" providerId="LiveId" clId="{EDD3AFC1-5E1F-774D-82FF-6D4C3622249B}" dt="2023-08-07T09:20:37.413" v="927" actId="6264"/>
          <ac:spMkLst>
            <pc:docMk/>
            <pc:sldMk cId="3604945281" sldId="263"/>
            <ac:spMk id="140" creationId="{BE8EB3FC-2314-6F5E-7818-B484188CD9CE}"/>
          </ac:spMkLst>
        </pc:spChg>
        <pc:spChg chg="add del mod">
          <ac:chgData name="A.MORIYAMA UREKA" userId="11b73b949d6476cb" providerId="LiveId" clId="{EDD3AFC1-5E1F-774D-82FF-6D4C3622249B}" dt="2023-08-07T11:00:39.532" v="1711" actId="6264"/>
          <ac:spMkLst>
            <pc:docMk/>
            <pc:sldMk cId="3604945281" sldId="263"/>
            <ac:spMk id="141" creationId="{575A9075-AA08-1E40-9BD9-BEA0BEA07228}"/>
          </ac:spMkLst>
        </pc:spChg>
        <pc:spChg chg="add del mod">
          <ac:chgData name="A.MORIYAMA UREKA" userId="11b73b949d6476cb" providerId="LiveId" clId="{EDD3AFC1-5E1F-774D-82FF-6D4C3622249B}" dt="2023-08-07T08:57:24.198" v="766" actId="6264"/>
          <ac:spMkLst>
            <pc:docMk/>
            <pc:sldMk cId="3604945281" sldId="263"/>
            <ac:spMk id="141" creationId="{64AEB077-6B40-E8DB-347D-F47EFBAAA780}"/>
          </ac:spMkLst>
        </pc:spChg>
        <pc:spChg chg="add del mod">
          <ac:chgData name="A.MORIYAMA UREKA" userId="11b73b949d6476cb" providerId="LiveId" clId="{EDD3AFC1-5E1F-774D-82FF-6D4C3622249B}" dt="2023-08-07T09:20:37.413" v="927" actId="6264"/>
          <ac:spMkLst>
            <pc:docMk/>
            <pc:sldMk cId="3604945281" sldId="263"/>
            <ac:spMk id="141" creationId="{DEC96320-DEBF-BD85-2B1B-D11B0D7759C6}"/>
          </ac:spMkLst>
        </pc:spChg>
        <pc:spChg chg="add del mod">
          <ac:chgData name="A.MORIYAMA UREKA" userId="11b73b949d6476cb" providerId="LiveId" clId="{EDD3AFC1-5E1F-774D-82FF-6D4C3622249B}" dt="2023-08-07T09:20:37.413" v="927" actId="6264"/>
          <ac:spMkLst>
            <pc:docMk/>
            <pc:sldMk cId="3604945281" sldId="263"/>
            <ac:spMk id="142" creationId="{8A2DFEC0-A32A-38BD-C43D-71E5E3E7B989}"/>
          </ac:spMkLst>
        </pc:spChg>
        <pc:spChg chg="add del mod">
          <ac:chgData name="A.MORIYAMA UREKA" userId="11b73b949d6476cb" providerId="LiveId" clId="{EDD3AFC1-5E1F-774D-82FF-6D4C3622249B}" dt="2023-08-07T11:00:39.532" v="1711" actId="6264"/>
          <ac:spMkLst>
            <pc:docMk/>
            <pc:sldMk cId="3604945281" sldId="263"/>
            <ac:spMk id="142" creationId="{B71950C1-7830-FD8C-185C-E1236682B02C}"/>
          </ac:spMkLst>
        </pc:spChg>
        <pc:spChg chg="add del mod">
          <ac:chgData name="A.MORIYAMA UREKA" userId="11b73b949d6476cb" providerId="LiveId" clId="{EDD3AFC1-5E1F-774D-82FF-6D4C3622249B}" dt="2023-08-07T08:57:24.198" v="766" actId="6264"/>
          <ac:spMkLst>
            <pc:docMk/>
            <pc:sldMk cId="3604945281" sldId="263"/>
            <ac:spMk id="142" creationId="{E5226553-9BE7-1ECF-3ED0-66111340FA39}"/>
          </ac:spMkLst>
        </pc:spChg>
        <pc:spChg chg="add del mod">
          <ac:chgData name="A.MORIYAMA UREKA" userId="11b73b949d6476cb" providerId="LiveId" clId="{EDD3AFC1-5E1F-774D-82FF-6D4C3622249B}" dt="2023-08-07T11:00:39.532" v="1711" actId="6264"/>
          <ac:spMkLst>
            <pc:docMk/>
            <pc:sldMk cId="3604945281" sldId="263"/>
            <ac:spMk id="143" creationId="{8A57F92E-98F1-323A-30FA-073A69C9EC92}"/>
          </ac:spMkLst>
        </pc:spChg>
        <pc:spChg chg="add del mod">
          <ac:chgData name="A.MORIYAMA UREKA" userId="11b73b949d6476cb" providerId="LiveId" clId="{EDD3AFC1-5E1F-774D-82FF-6D4C3622249B}" dt="2023-08-07T08:57:24.198" v="766" actId="6264"/>
          <ac:spMkLst>
            <pc:docMk/>
            <pc:sldMk cId="3604945281" sldId="263"/>
            <ac:spMk id="143" creationId="{AD3374A9-5DF3-2FF0-6D32-0588BE25D750}"/>
          </ac:spMkLst>
        </pc:spChg>
        <pc:spChg chg="add del mod">
          <ac:chgData name="A.MORIYAMA UREKA" userId="11b73b949d6476cb" providerId="LiveId" clId="{EDD3AFC1-5E1F-774D-82FF-6D4C3622249B}" dt="2023-08-07T09:20:37.413" v="927" actId="6264"/>
          <ac:spMkLst>
            <pc:docMk/>
            <pc:sldMk cId="3604945281" sldId="263"/>
            <ac:spMk id="143" creationId="{BFB94C75-E5A6-7296-ED0F-7CE369E988B6}"/>
          </ac:spMkLst>
        </pc:spChg>
        <pc:spChg chg="add del mod">
          <ac:chgData name="A.MORIYAMA UREKA" userId="11b73b949d6476cb" providerId="LiveId" clId="{EDD3AFC1-5E1F-774D-82FF-6D4C3622249B}" dt="2023-08-07T08:57:24.198" v="766" actId="6264"/>
          <ac:spMkLst>
            <pc:docMk/>
            <pc:sldMk cId="3604945281" sldId="263"/>
            <ac:spMk id="144" creationId="{2DDD5030-085A-1435-7EA9-5504FCB5B761}"/>
          </ac:spMkLst>
        </pc:spChg>
        <pc:spChg chg="add del mod">
          <ac:chgData name="A.MORIYAMA UREKA" userId="11b73b949d6476cb" providerId="LiveId" clId="{EDD3AFC1-5E1F-774D-82FF-6D4C3622249B}" dt="2023-08-07T11:00:39.532" v="1711" actId="6264"/>
          <ac:spMkLst>
            <pc:docMk/>
            <pc:sldMk cId="3604945281" sldId="263"/>
            <ac:spMk id="144" creationId="{460F381B-7141-03C6-930B-855F5F54F559}"/>
          </ac:spMkLst>
        </pc:spChg>
        <pc:spChg chg="add del mod">
          <ac:chgData name="A.MORIYAMA UREKA" userId="11b73b949d6476cb" providerId="LiveId" clId="{EDD3AFC1-5E1F-774D-82FF-6D4C3622249B}" dt="2023-08-07T09:20:37.413" v="927" actId="6264"/>
          <ac:spMkLst>
            <pc:docMk/>
            <pc:sldMk cId="3604945281" sldId="263"/>
            <ac:spMk id="144" creationId="{5FC6B5F6-B62E-1270-797A-5C9A85FC7E9B}"/>
          </ac:spMkLst>
        </pc:spChg>
        <pc:spChg chg="add del mod">
          <ac:chgData name="A.MORIYAMA UREKA" userId="11b73b949d6476cb" providerId="LiveId" clId="{EDD3AFC1-5E1F-774D-82FF-6D4C3622249B}" dt="2023-08-07T08:57:24.198" v="766" actId="6264"/>
          <ac:spMkLst>
            <pc:docMk/>
            <pc:sldMk cId="3604945281" sldId="263"/>
            <ac:spMk id="145" creationId="{BE6BE8C4-F743-5817-C7FC-8393B905C9FC}"/>
          </ac:spMkLst>
        </pc:spChg>
        <pc:spChg chg="add del mod">
          <ac:chgData name="A.MORIYAMA UREKA" userId="11b73b949d6476cb" providerId="LiveId" clId="{EDD3AFC1-5E1F-774D-82FF-6D4C3622249B}" dt="2023-08-07T09:20:37.413" v="927" actId="6264"/>
          <ac:spMkLst>
            <pc:docMk/>
            <pc:sldMk cId="3604945281" sldId="263"/>
            <ac:spMk id="145" creationId="{C88D2B4C-FFF3-CF8F-FAED-F285D46F72C4}"/>
          </ac:spMkLst>
        </pc:spChg>
        <pc:spChg chg="add del mod">
          <ac:chgData name="A.MORIYAMA UREKA" userId="11b73b949d6476cb" providerId="LiveId" clId="{EDD3AFC1-5E1F-774D-82FF-6D4C3622249B}" dt="2023-08-07T11:00:39.532" v="1711" actId="6264"/>
          <ac:spMkLst>
            <pc:docMk/>
            <pc:sldMk cId="3604945281" sldId="263"/>
            <ac:spMk id="145" creationId="{DC1CA2FE-3E57-337A-490B-83BA6B3CD6B4}"/>
          </ac:spMkLst>
        </pc:spChg>
        <pc:spChg chg="add del mod">
          <ac:chgData name="A.MORIYAMA UREKA" userId="11b73b949d6476cb" providerId="LiveId" clId="{EDD3AFC1-5E1F-774D-82FF-6D4C3622249B}" dt="2023-08-07T11:00:39.532" v="1711" actId="6264"/>
          <ac:spMkLst>
            <pc:docMk/>
            <pc:sldMk cId="3604945281" sldId="263"/>
            <ac:spMk id="146" creationId="{BABFD553-488D-F361-1FBF-345E32442ED9}"/>
          </ac:spMkLst>
        </pc:spChg>
        <pc:spChg chg="add del mod">
          <ac:chgData name="A.MORIYAMA UREKA" userId="11b73b949d6476cb" providerId="LiveId" clId="{EDD3AFC1-5E1F-774D-82FF-6D4C3622249B}" dt="2023-08-07T08:57:24.654" v="767" actId="6264"/>
          <ac:spMkLst>
            <pc:docMk/>
            <pc:sldMk cId="3604945281" sldId="263"/>
            <ac:spMk id="146" creationId="{DD4B90C9-D394-2611-C34D-61F841B4A542}"/>
          </ac:spMkLst>
        </pc:spChg>
        <pc:spChg chg="add del mod">
          <ac:chgData name="A.MORIYAMA UREKA" userId="11b73b949d6476cb" providerId="LiveId" clId="{EDD3AFC1-5E1F-774D-82FF-6D4C3622249B}" dt="2023-08-07T09:20:37.741" v="928" actId="6264"/>
          <ac:spMkLst>
            <pc:docMk/>
            <pc:sldMk cId="3604945281" sldId="263"/>
            <ac:spMk id="146" creationId="{EB2040E0-2833-2B9D-53FD-729409B72F9D}"/>
          </ac:spMkLst>
        </pc:spChg>
        <pc:spChg chg="add del mod">
          <ac:chgData name="A.MORIYAMA UREKA" userId="11b73b949d6476cb" providerId="LiveId" clId="{EDD3AFC1-5E1F-774D-82FF-6D4C3622249B}" dt="2023-08-07T11:21:40.375" v="1838" actId="6264"/>
          <ac:spMkLst>
            <pc:docMk/>
            <pc:sldMk cId="3604945281" sldId="263"/>
            <ac:spMk id="147" creationId="{39A95DED-7A60-87A8-F6D7-41D69682C8F0}"/>
          </ac:spMkLst>
        </pc:spChg>
        <pc:spChg chg="add del mod">
          <ac:chgData name="A.MORIYAMA UREKA" userId="11b73b949d6476cb" providerId="LiveId" clId="{EDD3AFC1-5E1F-774D-82FF-6D4C3622249B}" dt="2023-08-07T08:57:24.654" v="767" actId="6264"/>
          <ac:spMkLst>
            <pc:docMk/>
            <pc:sldMk cId="3604945281" sldId="263"/>
            <ac:spMk id="147" creationId="{6150FCA2-E6B6-F677-9DC9-8DED9CA64184}"/>
          </ac:spMkLst>
        </pc:spChg>
        <pc:spChg chg="add del mod">
          <ac:chgData name="A.MORIYAMA UREKA" userId="11b73b949d6476cb" providerId="LiveId" clId="{EDD3AFC1-5E1F-774D-82FF-6D4C3622249B}" dt="2023-08-07T09:20:37.741" v="928" actId="6264"/>
          <ac:spMkLst>
            <pc:docMk/>
            <pc:sldMk cId="3604945281" sldId="263"/>
            <ac:spMk id="147" creationId="{E7B984C7-2CA9-9C0F-DAC1-5699429FE9F0}"/>
          </ac:spMkLst>
        </pc:spChg>
        <pc:spChg chg="add del mod">
          <ac:chgData name="A.MORIYAMA UREKA" userId="11b73b949d6476cb" providerId="LiveId" clId="{EDD3AFC1-5E1F-774D-82FF-6D4C3622249B}" dt="2023-08-07T11:21:40.375" v="1838" actId="6264"/>
          <ac:spMkLst>
            <pc:docMk/>
            <pc:sldMk cId="3604945281" sldId="263"/>
            <ac:spMk id="148" creationId="{01A0E07B-D72A-C04A-1A66-27B76A819859}"/>
          </ac:spMkLst>
        </pc:spChg>
        <pc:spChg chg="add del mod">
          <ac:chgData name="A.MORIYAMA UREKA" userId="11b73b949d6476cb" providerId="LiveId" clId="{EDD3AFC1-5E1F-774D-82FF-6D4C3622249B}" dt="2023-08-07T08:57:24.654" v="767" actId="6264"/>
          <ac:spMkLst>
            <pc:docMk/>
            <pc:sldMk cId="3604945281" sldId="263"/>
            <ac:spMk id="148" creationId="{041FF8CF-7FB4-7AFB-40A5-BB85BD01E48F}"/>
          </ac:spMkLst>
        </pc:spChg>
        <pc:spChg chg="add del mod">
          <ac:chgData name="A.MORIYAMA UREKA" userId="11b73b949d6476cb" providerId="LiveId" clId="{EDD3AFC1-5E1F-774D-82FF-6D4C3622249B}" dt="2023-08-07T09:20:37.741" v="928" actId="6264"/>
          <ac:spMkLst>
            <pc:docMk/>
            <pc:sldMk cId="3604945281" sldId="263"/>
            <ac:spMk id="148" creationId="{56A99E38-E920-50A0-E6EB-BF175CE71DA3}"/>
          </ac:spMkLst>
        </pc:spChg>
        <pc:spChg chg="add del mod">
          <ac:chgData name="A.MORIYAMA UREKA" userId="11b73b949d6476cb" providerId="LiveId" clId="{EDD3AFC1-5E1F-774D-82FF-6D4C3622249B}" dt="2023-08-07T11:21:40.375" v="1838" actId="6264"/>
          <ac:spMkLst>
            <pc:docMk/>
            <pc:sldMk cId="3604945281" sldId="263"/>
            <ac:spMk id="149" creationId="{8D92EBA2-705F-36A8-ED03-8EC524D62A7B}"/>
          </ac:spMkLst>
        </pc:spChg>
        <pc:spChg chg="add del mod">
          <ac:chgData name="A.MORIYAMA UREKA" userId="11b73b949d6476cb" providerId="LiveId" clId="{EDD3AFC1-5E1F-774D-82FF-6D4C3622249B}" dt="2023-08-07T08:57:24.654" v="767" actId="6264"/>
          <ac:spMkLst>
            <pc:docMk/>
            <pc:sldMk cId="3604945281" sldId="263"/>
            <ac:spMk id="149" creationId="{A3540392-303B-6E92-647E-578743EE846E}"/>
          </ac:spMkLst>
        </pc:spChg>
        <pc:spChg chg="add del mod">
          <ac:chgData name="A.MORIYAMA UREKA" userId="11b73b949d6476cb" providerId="LiveId" clId="{EDD3AFC1-5E1F-774D-82FF-6D4C3622249B}" dt="2023-08-07T09:20:37.741" v="928" actId="6264"/>
          <ac:spMkLst>
            <pc:docMk/>
            <pc:sldMk cId="3604945281" sldId="263"/>
            <ac:spMk id="149" creationId="{C43AABF3-3FD4-2144-72EC-201D4F15AAE0}"/>
          </ac:spMkLst>
        </pc:spChg>
        <pc:spChg chg="add del mod">
          <ac:chgData name="A.MORIYAMA UREKA" userId="11b73b949d6476cb" providerId="LiveId" clId="{EDD3AFC1-5E1F-774D-82FF-6D4C3622249B}" dt="2023-08-07T09:20:37.741" v="928" actId="6264"/>
          <ac:spMkLst>
            <pc:docMk/>
            <pc:sldMk cId="3604945281" sldId="263"/>
            <ac:spMk id="150" creationId="{380B2D48-A584-C253-7A91-4F94332E9A1D}"/>
          </ac:spMkLst>
        </pc:spChg>
        <pc:spChg chg="add del mod">
          <ac:chgData name="A.MORIYAMA UREKA" userId="11b73b949d6476cb" providerId="LiveId" clId="{EDD3AFC1-5E1F-774D-82FF-6D4C3622249B}" dt="2023-08-07T11:21:40.375" v="1838" actId="6264"/>
          <ac:spMkLst>
            <pc:docMk/>
            <pc:sldMk cId="3604945281" sldId="263"/>
            <ac:spMk id="150" creationId="{8B0EEE3D-807B-7C06-400A-7D67DB7D73BB}"/>
          </ac:spMkLst>
        </pc:spChg>
        <pc:spChg chg="add del mod">
          <ac:chgData name="A.MORIYAMA UREKA" userId="11b73b949d6476cb" providerId="LiveId" clId="{EDD3AFC1-5E1F-774D-82FF-6D4C3622249B}" dt="2023-08-07T08:57:24.654" v="767" actId="6264"/>
          <ac:spMkLst>
            <pc:docMk/>
            <pc:sldMk cId="3604945281" sldId="263"/>
            <ac:spMk id="150" creationId="{B1510059-CD13-DF3E-63AB-932EBB3234CF}"/>
          </ac:spMkLst>
        </pc:spChg>
        <pc:spChg chg="add del mod">
          <ac:chgData name="A.MORIYAMA UREKA" userId="11b73b949d6476cb" providerId="LiveId" clId="{EDD3AFC1-5E1F-774D-82FF-6D4C3622249B}" dt="2023-08-07T08:57:24.654" v="767" actId="6264"/>
          <ac:spMkLst>
            <pc:docMk/>
            <pc:sldMk cId="3604945281" sldId="263"/>
            <ac:spMk id="151" creationId="{74C6B632-5BBE-1867-D4AF-9892EFD79EDF}"/>
          </ac:spMkLst>
        </pc:spChg>
        <pc:spChg chg="add del mod">
          <ac:chgData name="A.MORIYAMA UREKA" userId="11b73b949d6476cb" providerId="LiveId" clId="{EDD3AFC1-5E1F-774D-82FF-6D4C3622249B}" dt="2023-08-07T11:21:40.375" v="1838" actId="6264"/>
          <ac:spMkLst>
            <pc:docMk/>
            <pc:sldMk cId="3604945281" sldId="263"/>
            <ac:spMk id="151" creationId="{8A074391-6F2A-B60F-433C-0F37DEB42F06}"/>
          </ac:spMkLst>
        </pc:spChg>
        <pc:spChg chg="add del mod">
          <ac:chgData name="A.MORIYAMA UREKA" userId="11b73b949d6476cb" providerId="LiveId" clId="{EDD3AFC1-5E1F-774D-82FF-6D4C3622249B}" dt="2023-08-07T09:20:37.741" v="928" actId="6264"/>
          <ac:spMkLst>
            <pc:docMk/>
            <pc:sldMk cId="3604945281" sldId="263"/>
            <ac:spMk id="151" creationId="{F0C2CDCF-E1DF-4AF8-3DC2-CF6C4275D08C}"/>
          </ac:spMkLst>
        </pc:spChg>
        <pc:spChg chg="add del mod">
          <ac:chgData name="A.MORIYAMA UREKA" userId="11b73b949d6476cb" providerId="LiveId" clId="{EDD3AFC1-5E1F-774D-82FF-6D4C3622249B}" dt="2023-08-07T09:20:37.741" v="928" actId="6264"/>
          <ac:spMkLst>
            <pc:docMk/>
            <pc:sldMk cId="3604945281" sldId="263"/>
            <ac:spMk id="152" creationId="{0096708B-139B-FC49-9600-AF31E1112C44}"/>
          </ac:spMkLst>
        </pc:spChg>
        <pc:spChg chg="add del mod">
          <ac:chgData name="A.MORIYAMA UREKA" userId="11b73b949d6476cb" providerId="LiveId" clId="{EDD3AFC1-5E1F-774D-82FF-6D4C3622249B}" dt="2023-08-07T08:57:24.654" v="767" actId="6264"/>
          <ac:spMkLst>
            <pc:docMk/>
            <pc:sldMk cId="3604945281" sldId="263"/>
            <ac:spMk id="152" creationId="{278086AE-2046-0704-DA10-B13CC267D3FC}"/>
          </ac:spMkLst>
        </pc:spChg>
        <pc:spChg chg="add del mod">
          <ac:chgData name="A.MORIYAMA UREKA" userId="11b73b949d6476cb" providerId="LiveId" clId="{EDD3AFC1-5E1F-774D-82FF-6D4C3622249B}" dt="2023-08-07T11:21:40.375" v="1838" actId="6264"/>
          <ac:spMkLst>
            <pc:docMk/>
            <pc:sldMk cId="3604945281" sldId="263"/>
            <ac:spMk id="152" creationId="{6AA1DCDD-12CF-05E3-BC3B-25B061FA5DDA}"/>
          </ac:spMkLst>
        </pc:spChg>
        <pc:spChg chg="add del mod">
          <ac:chgData name="A.MORIYAMA UREKA" userId="11b73b949d6476cb" providerId="LiveId" clId="{EDD3AFC1-5E1F-774D-82FF-6D4C3622249B}" dt="2023-08-07T08:57:24.654" v="767" actId="6264"/>
          <ac:spMkLst>
            <pc:docMk/>
            <pc:sldMk cId="3604945281" sldId="263"/>
            <ac:spMk id="153" creationId="{20DFE2E6-CFD3-A66A-A105-F13F0B9CA804}"/>
          </ac:spMkLst>
        </pc:spChg>
        <pc:spChg chg="add del mod">
          <ac:chgData name="A.MORIYAMA UREKA" userId="11b73b949d6476cb" providerId="LiveId" clId="{EDD3AFC1-5E1F-774D-82FF-6D4C3622249B}" dt="2023-08-07T11:21:40.375" v="1838" actId="6264"/>
          <ac:spMkLst>
            <pc:docMk/>
            <pc:sldMk cId="3604945281" sldId="263"/>
            <ac:spMk id="153" creationId="{46503D70-CD1F-A36F-F00B-9CB05611C459}"/>
          </ac:spMkLst>
        </pc:spChg>
        <pc:spChg chg="add del mod">
          <ac:chgData name="A.MORIYAMA UREKA" userId="11b73b949d6476cb" providerId="LiveId" clId="{EDD3AFC1-5E1F-774D-82FF-6D4C3622249B}" dt="2023-08-07T09:20:37.741" v="928" actId="6264"/>
          <ac:spMkLst>
            <pc:docMk/>
            <pc:sldMk cId="3604945281" sldId="263"/>
            <ac:spMk id="153" creationId="{72A40A3E-073A-685E-D2E7-CA91F3195E04}"/>
          </ac:spMkLst>
        </pc:spChg>
        <pc:spChg chg="add del mod">
          <ac:chgData name="A.MORIYAMA UREKA" userId="11b73b949d6476cb" providerId="LiveId" clId="{EDD3AFC1-5E1F-774D-82FF-6D4C3622249B}" dt="2023-08-07T09:20:37.741" v="928" actId="6264"/>
          <ac:spMkLst>
            <pc:docMk/>
            <pc:sldMk cId="3604945281" sldId="263"/>
            <ac:spMk id="154" creationId="{496EDC7D-6667-11D5-D395-AB77CF57C027}"/>
          </ac:spMkLst>
        </pc:spChg>
        <pc:spChg chg="add del mod">
          <ac:chgData name="A.MORIYAMA UREKA" userId="11b73b949d6476cb" providerId="LiveId" clId="{EDD3AFC1-5E1F-774D-82FF-6D4C3622249B}" dt="2023-08-07T11:21:40.375" v="1838" actId="6264"/>
          <ac:spMkLst>
            <pc:docMk/>
            <pc:sldMk cId="3604945281" sldId="263"/>
            <ac:spMk id="154" creationId="{4E40DCA3-E096-70E9-7A05-74B8397F62D7}"/>
          </ac:spMkLst>
        </pc:spChg>
        <pc:spChg chg="add del mod">
          <ac:chgData name="A.MORIYAMA UREKA" userId="11b73b949d6476cb" providerId="LiveId" clId="{EDD3AFC1-5E1F-774D-82FF-6D4C3622249B}" dt="2023-08-07T08:57:24.654" v="767" actId="6264"/>
          <ac:spMkLst>
            <pc:docMk/>
            <pc:sldMk cId="3604945281" sldId="263"/>
            <ac:spMk id="154" creationId="{53EA5022-B92F-C1EE-9EC8-EEF68AAFAC50}"/>
          </ac:spMkLst>
        </pc:spChg>
        <pc:spChg chg="add del mod">
          <ac:chgData name="A.MORIYAMA UREKA" userId="11b73b949d6476cb" providerId="LiveId" clId="{EDD3AFC1-5E1F-774D-82FF-6D4C3622249B}" dt="2023-08-07T11:21:40.375" v="1838" actId="6264"/>
          <ac:spMkLst>
            <pc:docMk/>
            <pc:sldMk cId="3604945281" sldId="263"/>
            <ac:spMk id="155" creationId="{1295F964-FDDB-7767-4675-78D52F8DF97D}"/>
          </ac:spMkLst>
        </pc:spChg>
        <pc:spChg chg="add del mod">
          <ac:chgData name="A.MORIYAMA UREKA" userId="11b73b949d6476cb" providerId="LiveId" clId="{EDD3AFC1-5E1F-774D-82FF-6D4C3622249B}" dt="2023-08-07T09:20:37.741" v="928" actId="6264"/>
          <ac:spMkLst>
            <pc:docMk/>
            <pc:sldMk cId="3604945281" sldId="263"/>
            <ac:spMk id="155" creationId="{2104432D-C23E-0C60-B32B-F347AA2DA5BC}"/>
          </ac:spMkLst>
        </pc:spChg>
        <pc:spChg chg="add del mod">
          <ac:chgData name="A.MORIYAMA UREKA" userId="11b73b949d6476cb" providerId="LiveId" clId="{EDD3AFC1-5E1F-774D-82FF-6D4C3622249B}" dt="2023-08-07T08:57:24.654" v="767" actId="6264"/>
          <ac:spMkLst>
            <pc:docMk/>
            <pc:sldMk cId="3604945281" sldId="263"/>
            <ac:spMk id="155" creationId="{E915D09C-6FF5-2FD2-8D87-7A9A4D541151}"/>
          </ac:spMkLst>
        </pc:spChg>
        <pc:spChg chg="add del mod">
          <ac:chgData name="A.MORIYAMA UREKA" userId="11b73b949d6476cb" providerId="LiveId" clId="{EDD3AFC1-5E1F-774D-82FF-6D4C3622249B}" dt="2023-08-07T08:57:25.105" v="768" actId="6264"/>
          <ac:spMkLst>
            <pc:docMk/>
            <pc:sldMk cId="3604945281" sldId="263"/>
            <ac:spMk id="156" creationId="{7F70B423-BC97-73CC-5F79-098217E2FD8C}"/>
          </ac:spMkLst>
        </pc:spChg>
        <pc:spChg chg="add del mod">
          <ac:chgData name="A.MORIYAMA UREKA" userId="11b73b949d6476cb" providerId="LiveId" clId="{EDD3AFC1-5E1F-774D-82FF-6D4C3622249B}" dt="2023-08-07T09:20:38.057" v="929" actId="6264"/>
          <ac:spMkLst>
            <pc:docMk/>
            <pc:sldMk cId="3604945281" sldId="263"/>
            <ac:spMk id="156" creationId="{DEFD2B97-C6FC-3B48-DAD5-9B10CB2D4D8A}"/>
          </ac:spMkLst>
        </pc:spChg>
        <pc:spChg chg="add del mod">
          <ac:chgData name="A.MORIYAMA UREKA" userId="11b73b949d6476cb" providerId="LiveId" clId="{EDD3AFC1-5E1F-774D-82FF-6D4C3622249B}" dt="2023-08-07T11:21:40.375" v="1838" actId="6264"/>
          <ac:spMkLst>
            <pc:docMk/>
            <pc:sldMk cId="3604945281" sldId="263"/>
            <ac:spMk id="156" creationId="{EA2F1717-C7F1-D5B5-D37C-543125E46617}"/>
          </ac:spMkLst>
        </pc:spChg>
        <pc:spChg chg="add del mod">
          <ac:chgData name="A.MORIYAMA UREKA" userId="11b73b949d6476cb" providerId="LiveId" clId="{EDD3AFC1-5E1F-774D-82FF-6D4C3622249B}" dt="2023-08-07T09:20:38.057" v="929" actId="6264"/>
          <ac:spMkLst>
            <pc:docMk/>
            <pc:sldMk cId="3604945281" sldId="263"/>
            <ac:spMk id="157" creationId="{2AA7FF4A-D2D2-049A-7CD9-F9B364523056}"/>
          </ac:spMkLst>
        </pc:spChg>
        <pc:spChg chg="add del mod">
          <ac:chgData name="A.MORIYAMA UREKA" userId="11b73b949d6476cb" providerId="LiveId" clId="{EDD3AFC1-5E1F-774D-82FF-6D4C3622249B}" dt="2023-08-07T12:14:05.183" v="2629" actId="6264"/>
          <ac:spMkLst>
            <pc:docMk/>
            <pc:sldMk cId="3604945281" sldId="263"/>
            <ac:spMk id="157" creationId="{6A3064F2-B60C-CC2E-90A8-490C59DBAC28}"/>
          </ac:spMkLst>
        </pc:spChg>
        <pc:spChg chg="add del mod">
          <ac:chgData name="A.MORIYAMA UREKA" userId="11b73b949d6476cb" providerId="LiveId" clId="{EDD3AFC1-5E1F-774D-82FF-6D4C3622249B}" dt="2023-08-07T08:57:25.105" v="768" actId="6264"/>
          <ac:spMkLst>
            <pc:docMk/>
            <pc:sldMk cId="3604945281" sldId="263"/>
            <ac:spMk id="157" creationId="{C5EBDFB5-74A7-84CA-2E96-313F80E89D72}"/>
          </ac:spMkLst>
        </pc:spChg>
        <pc:spChg chg="add del mod">
          <ac:chgData name="A.MORIYAMA UREKA" userId="11b73b949d6476cb" providerId="LiveId" clId="{EDD3AFC1-5E1F-774D-82FF-6D4C3622249B}" dt="2023-08-07T12:14:05.183" v="2629" actId="6264"/>
          <ac:spMkLst>
            <pc:docMk/>
            <pc:sldMk cId="3604945281" sldId="263"/>
            <ac:spMk id="158" creationId="{ACB5C785-D3B1-7D29-3C07-D05AF56B772D}"/>
          </ac:spMkLst>
        </pc:spChg>
        <pc:spChg chg="add del mod">
          <ac:chgData name="A.MORIYAMA UREKA" userId="11b73b949d6476cb" providerId="LiveId" clId="{EDD3AFC1-5E1F-774D-82FF-6D4C3622249B}" dt="2023-08-07T09:20:38.057" v="929" actId="6264"/>
          <ac:spMkLst>
            <pc:docMk/>
            <pc:sldMk cId="3604945281" sldId="263"/>
            <ac:spMk id="158" creationId="{E89D045F-5F2C-8C93-3ACB-F22C811BFB73}"/>
          </ac:spMkLst>
        </pc:spChg>
        <pc:spChg chg="add del mod">
          <ac:chgData name="A.MORIYAMA UREKA" userId="11b73b949d6476cb" providerId="LiveId" clId="{EDD3AFC1-5E1F-774D-82FF-6D4C3622249B}" dt="2023-08-07T08:57:25.105" v="768" actId="6264"/>
          <ac:spMkLst>
            <pc:docMk/>
            <pc:sldMk cId="3604945281" sldId="263"/>
            <ac:spMk id="158" creationId="{F8360CC5-E05E-0E91-CD47-66F597D8AA83}"/>
          </ac:spMkLst>
        </pc:spChg>
        <pc:spChg chg="add del mod">
          <ac:chgData name="A.MORIYAMA UREKA" userId="11b73b949d6476cb" providerId="LiveId" clId="{EDD3AFC1-5E1F-774D-82FF-6D4C3622249B}" dt="2023-08-07T09:20:38.057" v="929" actId="6264"/>
          <ac:spMkLst>
            <pc:docMk/>
            <pc:sldMk cId="3604945281" sldId="263"/>
            <ac:spMk id="159" creationId="{10A0507F-0E4E-7A5C-51D6-1F809805D5A7}"/>
          </ac:spMkLst>
        </pc:spChg>
        <pc:spChg chg="add del mod">
          <ac:chgData name="A.MORIYAMA UREKA" userId="11b73b949d6476cb" providerId="LiveId" clId="{EDD3AFC1-5E1F-774D-82FF-6D4C3622249B}" dt="2023-08-07T12:14:05.183" v="2629" actId="6264"/>
          <ac:spMkLst>
            <pc:docMk/>
            <pc:sldMk cId="3604945281" sldId="263"/>
            <ac:spMk id="159" creationId="{2B799245-97DE-482E-760E-8973815D295F}"/>
          </ac:spMkLst>
        </pc:spChg>
        <pc:spChg chg="add del mod">
          <ac:chgData name="A.MORIYAMA UREKA" userId="11b73b949d6476cb" providerId="LiveId" clId="{EDD3AFC1-5E1F-774D-82FF-6D4C3622249B}" dt="2023-08-07T08:57:25.105" v="768" actId="6264"/>
          <ac:spMkLst>
            <pc:docMk/>
            <pc:sldMk cId="3604945281" sldId="263"/>
            <ac:spMk id="159" creationId="{A9BB3627-BABD-A360-6BDC-60EB5D74F3DE}"/>
          </ac:spMkLst>
        </pc:spChg>
        <pc:spChg chg="add del mod">
          <ac:chgData name="A.MORIYAMA UREKA" userId="11b73b949d6476cb" providerId="LiveId" clId="{EDD3AFC1-5E1F-774D-82FF-6D4C3622249B}" dt="2023-08-07T08:57:25.105" v="768" actId="6264"/>
          <ac:spMkLst>
            <pc:docMk/>
            <pc:sldMk cId="3604945281" sldId="263"/>
            <ac:spMk id="160" creationId="{0873FC70-B230-B61D-F7AB-9A844C4A2110}"/>
          </ac:spMkLst>
        </pc:spChg>
        <pc:spChg chg="add del mod">
          <ac:chgData name="A.MORIYAMA UREKA" userId="11b73b949d6476cb" providerId="LiveId" clId="{EDD3AFC1-5E1F-774D-82FF-6D4C3622249B}" dt="2023-08-07T09:20:38.057" v="929" actId="6264"/>
          <ac:spMkLst>
            <pc:docMk/>
            <pc:sldMk cId="3604945281" sldId="263"/>
            <ac:spMk id="160" creationId="{890D7685-D8DE-E18E-66BE-2BA45D742EAD}"/>
          </ac:spMkLst>
        </pc:spChg>
        <pc:spChg chg="add del mod">
          <ac:chgData name="A.MORIYAMA UREKA" userId="11b73b949d6476cb" providerId="LiveId" clId="{EDD3AFC1-5E1F-774D-82FF-6D4C3622249B}" dt="2023-08-07T12:14:05.183" v="2629" actId="6264"/>
          <ac:spMkLst>
            <pc:docMk/>
            <pc:sldMk cId="3604945281" sldId="263"/>
            <ac:spMk id="160" creationId="{C779987F-1CF1-8171-2904-A5E6A65D6FD9}"/>
          </ac:spMkLst>
        </pc:spChg>
        <pc:spChg chg="add del mod">
          <ac:chgData name="A.MORIYAMA UREKA" userId="11b73b949d6476cb" providerId="LiveId" clId="{EDD3AFC1-5E1F-774D-82FF-6D4C3622249B}" dt="2023-08-07T08:57:25.105" v="768" actId="6264"/>
          <ac:spMkLst>
            <pc:docMk/>
            <pc:sldMk cId="3604945281" sldId="263"/>
            <ac:spMk id="161" creationId="{341DE7E0-9B7D-88B1-68B1-CEA5CE9358BB}"/>
          </ac:spMkLst>
        </pc:spChg>
        <pc:spChg chg="add del mod">
          <ac:chgData name="A.MORIYAMA UREKA" userId="11b73b949d6476cb" providerId="LiveId" clId="{EDD3AFC1-5E1F-774D-82FF-6D4C3622249B}" dt="2023-08-07T12:14:05.183" v="2629" actId="6264"/>
          <ac:spMkLst>
            <pc:docMk/>
            <pc:sldMk cId="3604945281" sldId="263"/>
            <ac:spMk id="161" creationId="{F2A2A375-8E8E-8546-0C32-26CBA1819412}"/>
          </ac:spMkLst>
        </pc:spChg>
        <pc:spChg chg="add del mod">
          <ac:chgData name="A.MORIYAMA UREKA" userId="11b73b949d6476cb" providerId="LiveId" clId="{EDD3AFC1-5E1F-774D-82FF-6D4C3622249B}" dt="2023-08-07T09:20:38.057" v="929" actId="6264"/>
          <ac:spMkLst>
            <pc:docMk/>
            <pc:sldMk cId="3604945281" sldId="263"/>
            <ac:spMk id="161" creationId="{F8B16956-4A9E-9900-B401-AF2BE75A4FBE}"/>
          </ac:spMkLst>
        </pc:spChg>
        <pc:spChg chg="add del mod">
          <ac:chgData name="A.MORIYAMA UREKA" userId="11b73b949d6476cb" providerId="LiveId" clId="{EDD3AFC1-5E1F-774D-82FF-6D4C3622249B}" dt="2023-08-07T09:20:38.057" v="929" actId="6264"/>
          <ac:spMkLst>
            <pc:docMk/>
            <pc:sldMk cId="3604945281" sldId="263"/>
            <ac:spMk id="162" creationId="{1179FB40-5C23-6300-718E-01A85BB47791}"/>
          </ac:spMkLst>
        </pc:spChg>
        <pc:spChg chg="add del mod">
          <ac:chgData name="A.MORIYAMA UREKA" userId="11b73b949d6476cb" providerId="LiveId" clId="{EDD3AFC1-5E1F-774D-82FF-6D4C3622249B}" dt="2023-08-07T08:57:25.105" v="768" actId="6264"/>
          <ac:spMkLst>
            <pc:docMk/>
            <pc:sldMk cId="3604945281" sldId="263"/>
            <ac:spMk id="162" creationId="{8C9E6DAF-CB4E-8A8C-70D4-DCEF96B511B0}"/>
          </ac:spMkLst>
        </pc:spChg>
        <pc:spChg chg="add del mod">
          <ac:chgData name="A.MORIYAMA UREKA" userId="11b73b949d6476cb" providerId="LiveId" clId="{EDD3AFC1-5E1F-774D-82FF-6D4C3622249B}" dt="2023-08-07T12:14:05.183" v="2629" actId="6264"/>
          <ac:spMkLst>
            <pc:docMk/>
            <pc:sldMk cId="3604945281" sldId="263"/>
            <ac:spMk id="162" creationId="{CA211526-E8AB-D444-AE29-8B7EE4149DF3}"/>
          </ac:spMkLst>
        </pc:spChg>
        <pc:spChg chg="add del mod">
          <ac:chgData name="A.MORIYAMA UREKA" userId="11b73b949d6476cb" providerId="LiveId" clId="{EDD3AFC1-5E1F-774D-82FF-6D4C3622249B}" dt="2023-08-07T12:14:05.183" v="2629" actId="6264"/>
          <ac:spMkLst>
            <pc:docMk/>
            <pc:sldMk cId="3604945281" sldId="263"/>
            <ac:spMk id="163" creationId="{3EAD9B5B-15B6-C24B-4962-ACA48F3AC736}"/>
          </ac:spMkLst>
        </pc:spChg>
        <pc:spChg chg="add del mod">
          <ac:chgData name="A.MORIYAMA UREKA" userId="11b73b949d6476cb" providerId="LiveId" clId="{EDD3AFC1-5E1F-774D-82FF-6D4C3622249B}" dt="2023-08-07T09:20:38.057" v="929" actId="6264"/>
          <ac:spMkLst>
            <pc:docMk/>
            <pc:sldMk cId="3604945281" sldId="263"/>
            <ac:spMk id="163" creationId="{944DECC5-7233-E8A5-69A1-514EF2B3CCAB}"/>
          </ac:spMkLst>
        </pc:spChg>
        <pc:spChg chg="add del mod">
          <ac:chgData name="A.MORIYAMA UREKA" userId="11b73b949d6476cb" providerId="LiveId" clId="{EDD3AFC1-5E1F-774D-82FF-6D4C3622249B}" dt="2023-08-07T08:57:25.105" v="768" actId="6264"/>
          <ac:spMkLst>
            <pc:docMk/>
            <pc:sldMk cId="3604945281" sldId="263"/>
            <ac:spMk id="163" creationId="{E85CF021-94F9-BA1F-A8B2-FC31F912B4DD}"/>
          </ac:spMkLst>
        </pc:spChg>
        <pc:spChg chg="add del mod">
          <ac:chgData name="A.MORIYAMA UREKA" userId="11b73b949d6476cb" providerId="LiveId" clId="{EDD3AFC1-5E1F-774D-82FF-6D4C3622249B}" dt="2023-08-07T09:20:38.057" v="929" actId="6264"/>
          <ac:spMkLst>
            <pc:docMk/>
            <pc:sldMk cId="3604945281" sldId="263"/>
            <ac:spMk id="164" creationId="{996618D0-B25F-F9ED-3954-62FEDBD31C8C}"/>
          </ac:spMkLst>
        </pc:spChg>
        <pc:spChg chg="add del mod">
          <ac:chgData name="A.MORIYAMA UREKA" userId="11b73b949d6476cb" providerId="LiveId" clId="{EDD3AFC1-5E1F-774D-82FF-6D4C3622249B}" dt="2023-08-07T08:57:25.105" v="768" actId="6264"/>
          <ac:spMkLst>
            <pc:docMk/>
            <pc:sldMk cId="3604945281" sldId="263"/>
            <ac:spMk id="164" creationId="{9EBD2634-11C2-1065-C570-7242405EC403}"/>
          </ac:spMkLst>
        </pc:spChg>
        <pc:spChg chg="add del mod">
          <ac:chgData name="A.MORIYAMA UREKA" userId="11b73b949d6476cb" providerId="LiveId" clId="{EDD3AFC1-5E1F-774D-82FF-6D4C3622249B}" dt="2023-08-07T12:14:05.183" v="2629" actId="6264"/>
          <ac:spMkLst>
            <pc:docMk/>
            <pc:sldMk cId="3604945281" sldId="263"/>
            <ac:spMk id="164" creationId="{C43E5D66-8B19-E218-09E9-3AA65490A38B}"/>
          </ac:spMkLst>
        </pc:spChg>
        <pc:spChg chg="add del mod">
          <ac:chgData name="A.MORIYAMA UREKA" userId="11b73b949d6476cb" providerId="LiveId" clId="{EDD3AFC1-5E1F-774D-82FF-6D4C3622249B}" dt="2023-08-07T12:14:05.183" v="2629" actId="6264"/>
          <ac:spMkLst>
            <pc:docMk/>
            <pc:sldMk cId="3604945281" sldId="263"/>
            <ac:spMk id="165" creationId="{207BEBA1-BA70-3E69-871D-FC748ACF657F}"/>
          </ac:spMkLst>
        </pc:spChg>
        <pc:spChg chg="add del mod">
          <ac:chgData name="A.MORIYAMA UREKA" userId="11b73b949d6476cb" providerId="LiveId" clId="{EDD3AFC1-5E1F-774D-82FF-6D4C3622249B}" dt="2023-08-07T09:20:38.057" v="929" actId="6264"/>
          <ac:spMkLst>
            <pc:docMk/>
            <pc:sldMk cId="3604945281" sldId="263"/>
            <ac:spMk id="165" creationId="{CB5CE7FA-43EC-6EBA-5FDD-F1BE31A642FC}"/>
          </ac:spMkLst>
        </pc:spChg>
        <pc:spChg chg="add del mod">
          <ac:chgData name="A.MORIYAMA UREKA" userId="11b73b949d6476cb" providerId="LiveId" clId="{EDD3AFC1-5E1F-774D-82FF-6D4C3622249B}" dt="2023-08-07T08:57:25.105" v="768" actId="6264"/>
          <ac:spMkLst>
            <pc:docMk/>
            <pc:sldMk cId="3604945281" sldId="263"/>
            <ac:spMk id="165" creationId="{E6469315-6BD1-AD75-0F48-D49766F19135}"/>
          </ac:spMkLst>
        </pc:spChg>
        <pc:spChg chg="add del mod">
          <ac:chgData name="A.MORIYAMA UREKA" userId="11b73b949d6476cb" providerId="LiveId" clId="{EDD3AFC1-5E1F-774D-82FF-6D4C3622249B}" dt="2023-08-07T08:57:25.594" v="769" actId="6264"/>
          <ac:spMkLst>
            <pc:docMk/>
            <pc:sldMk cId="3604945281" sldId="263"/>
            <ac:spMk id="166" creationId="{84A3DC92-B87B-BC9D-3525-C28E374CBE03}"/>
          </ac:spMkLst>
        </pc:spChg>
        <pc:spChg chg="add del mod">
          <ac:chgData name="A.MORIYAMA UREKA" userId="11b73b949d6476cb" providerId="LiveId" clId="{EDD3AFC1-5E1F-774D-82FF-6D4C3622249B}" dt="2023-08-07T09:21:26.885" v="932" actId="6264"/>
          <ac:spMkLst>
            <pc:docMk/>
            <pc:sldMk cId="3604945281" sldId="263"/>
            <ac:spMk id="166" creationId="{98DB259F-6CF2-1ABD-BC7D-C88AACBBEAB1}"/>
          </ac:spMkLst>
        </pc:spChg>
        <pc:spChg chg="add del mod">
          <ac:chgData name="A.MORIYAMA UREKA" userId="11b73b949d6476cb" providerId="LiveId" clId="{EDD3AFC1-5E1F-774D-82FF-6D4C3622249B}" dt="2023-08-07T12:14:05.183" v="2629" actId="6264"/>
          <ac:spMkLst>
            <pc:docMk/>
            <pc:sldMk cId="3604945281" sldId="263"/>
            <ac:spMk id="166" creationId="{C0622572-8CB3-C9C4-30D7-B1128FA9A9FC}"/>
          </ac:spMkLst>
        </pc:spChg>
        <pc:spChg chg="add del mod">
          <ac:chgData name="A.MORIYAMA UREKA" userId="11b73b949d6476cb" providerId="LiveId" clId="{EDD3AFC1-5E1F-774D-82FF-6D4C3622249B}" dt="2023-08-07T08:57:25.594" v="769" actId="6264"/>
          <ac:spMkLst>
            <pc:docMk/>
            <pc:sldMk cId="3604945281" sldId="263"/>
            <ac:spMk id="167" creationId="{37AADCDC-05C7-51E7-33EE-759BF762F5AA}"/>
          </ac:spMkLst>
        </pc:spChg>
        <pc:spChg chg="add del mod">
          <ac:chgData name="A.MORIYAMA UREKA" userId="11b73b949d6476cb" providerId="LiveId" clId="{EDD3AFC1-5E1F-774D-82FF-6D4C3622249B}" dt="2023-08-07T12:17:04.294" v="2663" actId="6264"/>
          <ac:spMkLst>
            <pc:docMk/>
            <pc:sldMk cId="3604945281" sldId="263"/>
            <ac:spMk id="167" creationId="{838F8404-0086-CE8C-6774-8D632707C6C8}"/>
          </ac:spMkLst>
        </pc:spChg>
        <pc:spChg chg="add del mod">
          <ac:chgData name="A.MORIYAMA UREKA" userId="11b73b949d6476cb" providerId="LiveId" clId="{EDD3AFC1-5E1F-774D-82FF-6D4C3622249B}" dt="2023-08-07T09:21:26.885" v="932" actId="6264"/>
          <ac:spMkLst>
            <pc:docMk/>
            <pc:sldMk cId="3604945281" sldId="263"/>
            <ac:spMk id="167" creationId="{A6D242DC-D606-871B-8483-EBB3ACC80442}"/>
          </ac:spMkLst>
        </pc:spChg>
        <pc:spChg chg="add del mod">
          <ac:chgData name="A.MORIYAMA UREKA" userId="11b73b949d6476cb" providerId="LiveId" clId="{EDD3AFC1-5E1F-774D-82FF-6D4C3622249B}" dt="2023-08-07T12:17:04.294" v="2663" actId="6264"/>
          <ac:spMkLst>
            <pc:docMk/>
            <pc:sldMk cId="3604945281" sldId="263"/>
            <ac:spMk id="168" creationId="{3DC57AE8-78CB-CE0F-55C3-069215CF9722}"/>
          </ac:spMkLst>
        </pc:spChg>
        <pc:spChg chg="add del mod">
          <ac:chgData name="A.MORIYAMA UREKA" userId="11b73b949d6476cb" providerId="LiveId" clId="{EDD3AFC1-5E1F-774D-82FF-6D4C3622249B}" dt="2023-08-07T09:21:26.885" v="932" actId="6264"/>
          <ac:spMkLst>
            <pc:docMk/>
            <pc:sldMk cId="3604945281" sldId="263"/>
            <ac:spMk id="168" creationId="{6F61D829-3262-5EFB-F51A-582D105CB043}"/>
          </ac:spMkLst>
        </pc:spChg>
        <pc:spChg chg="add del mod">
          <ac:chgData name="A.MORIYAMA UREKA" userId="11b73b949d6476cb" providerId="LiveId" clId="{EDD3AFC1-5E1F-774D-82FF-6D4C3622249B}" dt="2023-08-07T08:57:25.594" v="769" actId="6264"/>
          <ac:spMkLst>
            <pc:docMk/>
            <pc:sldMk cId="3604945281" sldId="263"/>
            <ac:spMk id="168" creationId="{CA4772B1-ED00-6091-6D01-C7E017FF2184}"/>
          </ac:spMkLst>
        </pc:spChg>
        <pc:spChg chg="add del mod">
          <ac:chgData name="A.MORIYAMA UREKA" userId="11b73b949d6476cb" providerId="LiveId" clId="{EDD3AFC1-5E1F-774D-82FF-6D4C3622249B}" dt="2023-08-07T08:57:25.594" v="769" actId="6264"/>
          <ac:spMkLst>
            <pc:docMk/>
            <pc:sldMk cId="3604945281" sldId="263"/>
            <ac:spMk id="169" creationId="{155E5C02-FE68-1C6D-CF40-1360FE58C312}"/>
          </ac:spMkLst>
        </pc:spChg>
        <pc:spChg chg="add del mod">
          <ac:chgData name="A.MORIYAMA UREKA" userId="11b73b949d6476cb" providerId="LiveId" clId="{EDD3AFC1-5E1F-774D-82FF-6D4C3622249B}" dt="2023-08-07T09:21:26.885" v="932" actId="6264"/>
          <ac:spMkLst>
            <pc:docMk/>
            <pc:sldMk cId="3604945281" sldId="263"/>
            <ac:spMk id="169" creationId="{679BFE38-ADC5-5CB8-BFEE-1C403825CFD4}"/>
          </ac:spMkLst>
        </pc:spChg>
        <pc:spChg chg="add del mod">
          <ac:chgData name="A.MORIYAMA UREKA" userId="11b73b949d6476cb" providerId="LiveId" clId="{EDD3AFC1-5E1F-774D-82FF-6D4C3622249B}" dt="2023-08-07T12:17:04.294" v="2663" actId="6264"/>
          <ac:spMkLst>
            <pc:docMk/>
            <pc:sldMk cId="3604945281" sldId="263"/>
            <ac:spMk id="169" creationId="{E14E7A3F-BA0A-6676-1129-18F89029F22E}"/>
          </ac:spMkLst>
        </pc:spChg>
        <pc:spChg chg="add del mod">
          <ac:chgData name="A.MORIYAMA UREKA" userId="11b73b949d6476cb" providerId="LiveId" clId="{EDD3AFC1-5E1F-774D-82FF-6D4C3622249B}" dt="2023-08-07T12:17:04.294" v="2663" actId="6264"/>
          <ac:spMkLst>
            <pc:docMk/>
            <pc:sldMk cId="3604945281" sldId="263"/>
            <ac:spMk id="170" creationId="{0C64C0B8-4376-1A37-9255-6D2139E927D0}"/>
          </ac:spMkLst>
        </pc:spChg>
        <pc:spChg chg="add del mod">
          <ac:chgData name="A.MORIYAMA UREKA" userId="11b73b949d6476cb" providerId="LiveId" clId="{EDD3AFC1-5E1F-774D-82FF-6D4C3622249B}" dt="2023-08-07T09:21:26.885" v="932" actId="6264"/>
          <ac:spMkLst>
            <pc:docMk/>
            <pc:sldMk cId="3604945281" sldId="263"/>
            <ac:spMk id="170" creationId="{65309E0A-9445-10DD-7F0D-0628F0402DFE}"/>
          </ac:spMkLst>
        </pc:spChg>
        <pc:spChg chg="add del mod">
          <ac:chgData name="A.MORIYAMA UREKA" userId="11b73b949d6476cb" providerId="LiveId" clId="{EDD3AFC1-5E1F-774D-82FF-6D4C3622249B}" dt="2023-08-07T08:57:25.594" v="769" actId="6264"/>
          <ac:spMkLst>
            <pc:docMk/>
            <pc:sldMk cId="3604945281" sldId="263"/>
            <ac:spMk id="170" creationId="{F90B2C91-D253-FE53-BFA6-A8B8DC9B64FB}"/>
          </ac:spMkLst>
        </pc:spChg>
        <pc:spChg chg="add del mod">
          <ac:chgData name="A.MORIYAMA UREKA" userId="11b73b949d6476cb" providerId="LiveId" clId="{EDD3AFC1-5E1F-774D-82FF-6D4C3622249B}" dt="2023-08-07T09:21:26.885" v="932" actId="6264"/>
          <ac:spMkLst>
            <pc:docMk/>
            <pc:sldMk cId="3604945281" sldId="263"/>
            <ac:spMk id="171" creationId="{113F7B4D-785A-5966-804D-1294908101C4}"/>
          </ac:spMkLst>
        </pc:spChg>
        <pc:spChg chg="add del mod">
          <ac:chgData name="A.MORIYAMA UREKA" userId="11b73b949d6476cb" providerId="LiveId" clId="{EDD3AFC1-5E1F-774D-82FF-6D4C3622249B}" dt="2023-08-07T12:17:04.294" v="2663" actId="6264"/>
          <ac:spMkLst>
            <pc:docMk/>
            <pc:sldMk cId="3604945281" sldId="263"/>
            <ac:spMk id="171" creationId="{990EE1F5-3405-A1DD-C48B-C7F87C16E104}"/>
          </ac:spMkLst>
        </pc:spChg>
        <pc:spChg chg="add del mod">
          <ac:chgData name="A.MORIYAMA UREKA" userId="11b73b949d6476cb" providerId="LiveId" clId="{EDD3AFC1-5E1F-774D-82FF-6D4C3622249B}" dt="2023-08-07T08:57:25.594" v="769" actId="6264"/>
          <ac:spMkLst>
            <pc:docMk/>
            <pc:sldMk cId="3604945281" sldId="263"/>
            <ac:spMk id="171" creationId="{BC572280-9699-7D1D-D749-3830C8F49604}"/>
          </ac:spMkLst>
        </pc:spChg>
        <pc:spChg chg="add del mod">
          <ac:chgData name="A.MORIYAMA UREKA" userId="11b73b949d6476cb" providerId="LiveId" clId="{EDD3AFC1-5E1F-774D-82FF-6D4C3622249B}" dt="2023-08-07T12:17:04.294" v="2663" actId="6264"/>
          <ac:spMkLst>
            <pc:docMk/>
            <pc:sldMk cId="3604945281" sldId="263"/>
            <ac:spMk id="172" creationId="{1C3D02BA-1880-9011-5741-80C8C8BC8D12}"/>
          </ac:spMkLst>
        </pc:spChg>
        <pc:spChg chg="add del mod">
          <ac:chgData name="A.MORIYAMA UREKA" userId="11b73b949d6476cb" providerId="LiveId" clId="{EDD3AFC1-5E1F-774D-82FF-6D4C3622249B}" dt="2023-08-07T08:57:25.594" v="769" actId="6264"/>
          <ac:spMkLst>
            <pc:docMk/>
            <pc:sldMk cId="3604945281" sldId="263"/>
            <ac:spMk id="172" creationId="{4EB6206F-C9F7-C874-706A-AE0A21F8F5B5}"/>
          </ac:spMkLst>
        </pc:spChg>
        <pc:spChg chg="add del mod">
          <ac:chgData name="A.MORIYAMA UREKA" userId="11b73b949d6476cb" providerId="LiveId" clId="{EDD3AFC1-5E1F-774D-82FF-6D4C3622249B}" dt="2023-08-07T09:21:26.885" v="932" actId="6264"/>
          <ac:spMkLst>
            <pc:docMk/>
            <pc:sldMk cId="3604945281" sldId="263"/>
            <ac:spMk id="172" creationId="{CE955CF9-71AA-2C38-7FC8-62C4D8919758}"/>
          </ac:spMkLst>
        </pc:spChg>
        <pc:spChg chg="add del mod">
          <ac:chgData name="A.MORIYAMA UREKA" userId="11b73b949d6476cb" providerId="LiveId" clId="{EDD3AFC1-5E1F-774D-82FF-6D4C3622249B}" dt="2023-08-07T09:21:26.885" v="932" actId="6264"/>
          <ac:spMkLst>
            <pc:docMk/>
            <pc:sldMk cId="3604945281" sldId="263"/>
            <ac:spMk id="173" creationId="{234FE273-46B7-57CB-D103-32E9E0499279}"/>
          </ac:spMkLst>
        </pc:spChg>
        <pc:spChg chg="add del mod">
          <ac:chgData name="A.MORIYAMA UREKA" userId="11b73b949d6476cb" providerId="LiveId" clId="{EDD3AFC1-5E1F-774D-82FF-6D4C3622249B}" dt="2023-08-07T12:17:04.294" v="2663" actId="6264"/>
          <ac:spMkLst>
            <pc:docMk/>
            <pc:sldMk cId="3604945281" sldId="263"/>
            <ac:spMk id="173" creationId="{812B2DDC-09FD-4B5E-8FD3-7D05FC2B0BF0}"/>
          </ac:spMkLst>
        </pc:spChg>
        <pc:spChg chg="add del mod">
          <ac:chgData name="A.MORIYAMA UREKA" userId="11b73b949d6476cb" providerId="LiveId" clId="{EDD3AFC1-5E1F-774D-82FF-6D4C3622249B}" dt="2023-08-07T08:57:25.594" v="769" actId="6264"/>
          <ac:spMkLst>
            <pc:docMk/>
            <pc:sldMk cId="3604945281" sldId="263"/>
            <ac:spMk id="173" creationId="{8EB13536-14DF-8C54-6038-9784EABB64B4}"/>
          </ac:spMkLst>
        </pc:spChg>
        <pc:spChg chg="add del mod">
          <ac:chgData name="A.MORIYAMA UREKA" userId="11b73b949d6476cb" providerId="LiveId" clId="{EDD3AFC1-5E1F-774D-82FF-6D4C3622249B}" dt="2023-08-07T12:17:04.294" v="2663" actId="6264"/>
          <ac:spMkLst>
            <pc:docMk/>
            <pc:sldMk cId="3604945281" sldId="263"/>
            <ac:spMk id="174" creationId="{16A264AE-DD5E-C907-C892-BBCAF87D9416}"/>
          </ac:spMkLst>
        </pc:spChg>
        <pc:spChg chg="add del mod">
          <ac:chgData name="A.MORIYAMA UREKA" userId="11b73b949d6476cb" providerId="LiveId" clId="{EDD3AFC1-5E1F-774D-82FF-6D4C3622249B}" dt="2023-08-07T08:57:25.594" v="769" actId="6264"/>
          <ac:spMkLst>
            <pc:docMk/>
            <pc:sldMk cId="3604945281" sldId="263"/>
            <ac:spMk id="174" creationId="{1B2ECC22-7DE7-2D4C-DA2F-273A4BA314AA}"/>
          </ac:spMkLst>
        </pc:spChg>
        <pc:spChg chg="add del mod">
          <ac:chgData name="A.MORIYAMA UREKA" userId="11b73b949d6476cb" providerId="LiveId" clId="{EDD3AFC1-5E1F-774D-82FF-6D4C3622249B}" dt="2023-08-07T09:21:26.885" v="932" actId="6264"/>
          <ac:spMkLst>
            <pc:docMk/>
            <pc:sldMk cId="3604945281" sldId="263"/>
            <ac:spMk id="174" creationId="{7B028E7F-5A57-9563-1192-5CD698E6228A}"/>
          </ac:spMkLst>
        </pc:spChg>
        <pc:spChg chg="add del mod">
          <ac:chgData name="A.MORIYAMA UREKA" userId="11b73b949d6476cb" providerId="LiveId" clId="{EDD3AFC1-5E1F-774D-82FF-6D4C3622249B}" dt="2023-08-07T09:21:26.885" v="932" actId="6264"/>
          <ac:spMkLst>
            <pc:docMk/>
            <pc:sldMk cId="3604945281" sldId="263"/>
            <ac:spMk id="175" creationId="{1F316113-2C9A-CD57-723E-95DCA6A76D64}"/>
          </ac:spMkLst>
        </pc:spChg>
        <pc:spChg chg="add del mod">
          <ac:chgData name="A.MORIYAMA UREKA" userId="11b73b949d6476cb" providerId="LiveId" clId="{EDD3AFC1-5E1F-774D-82FF-6D4C3622249B}" dt="2023-08-07T08:57:25.594" v="769" actId="6264"/>
          <ac:spMkLst>
            <pc:docMk/>
            <pc:sldMk cId="3604945281" sldId="263"/>
            <ac:spMk id="175" creationId="{E11D39EA-CBA8-2E8E-E1CC-525D875E8190}"/>
          </ac:spMkLst>
        </pc:spChg>
        <pc:spChg chg="add del mod">
          <ac:chgData name="A.MORIYAMA UREKA" userId="11b73b949d6476cb" providerId="LiveId" clId="{EDD3AFC1-5E1F-774D-82FF-6D4C3622249B}" dt="2023-08-07T12:17:04.294" v="2663" actId="6264"/>
          <ac:spMkLst>
            <pc:docMk/>
            <pc:sldMk cId="3604945281" sldId="263"/>
            <ac:spMk id="175" creationId="{E5FF7B33-A3CA-9AF8-10E8-8EC8DD74F4F8}"/>
          </ac:spMkLst>
        </pc:spChg>
        <pc:spChg chg="add del mod">
          <ac:chgData name="A.MORIYAMA UREKA" userId="11b73b949d6476cb" providerId="LiveId" clId="{EDD3AFC1-5E1F-774D-82FF-6D4C3622249B}" dt="2023-08-07T12:17:04.294" v="2663" actId="6264"/>
          <ac:spMkLst>
            <pc:docMk/>
            <pc:sldMk cId="3604945281" sldId="263"/>
            <ac:spMk id="176" creationId="{64E92736-A559-07E2-4617-68DB9FD358D2}"/>
          </ac:spMkLst>
        </pc:spChg>
        <pc:spChg chg="add del mod">
          <ac:chgData name="A.MORIYAMA UREKA" userId="11b73b949d6476cb" providerId="LiveId" clId="{EDD3AFC1-5E1F-774D-82FF-6D4C3622249B}" dt="2023-08-07T08:57:26.009" v="770" actId="6264"/>
          <ac:spMkLst>
            <pc:docMk/>
            <pc:sldMk cId="3604945281" sldId="263"/>
            <ac:spMk id="176" creationId="{6DECE63C-AFF0-A074-8EA4-7D564055D5BD}"/>
          </ac:spMkLst>
        </pc:spChg>
        <pc:spChg chg="add del mod">
          <ac:chgData name="A.MORIYAMA UREKA" userId="11b73b949d6476cb" providerId="LiveId" clId="{EDD3AFC1-5E1F-774D-82FF-6D4C3622249B}" dt="2023-08-07T09:21:27.519" v="933" actId="6264"/>
          <ac:spMkLst>
            <pc:docMk/>
            <pc:sldMk cId="3604945281" sldId="263"/>
            <ac:spMk id="176" creationId="{85F83BC3-CE1A-C986-18F1-A032A085EE9E}"/>
          </ac:spMkLst>
        </pc:spChg>
        <pc:spChg chg="add del mod">
          <ac:chgData name="A.MORIYAMA UREKA" userId="11b73b949d6476cb" providerId="LiveId" clId="{EDD3AFC1-5E1F-774D-82FF-6D4C3622249B}" dt="2023-08-07T12:24:22.787" v="2728" actId="6264"/>
          <ac:spMkLst>
            <pc:docMk/>
            <pc:sldMk cId="3604945281" sldId="263"/>
            <ac:spMk id="177" creationId="{34B76909-B83E-9F20-A385-102455011F7A}"/>
          </ac:spMkLst>
        </pc:spChg>
        <pc:spChg chg="add del mod">
          <ac:chgData name="A.MORIYAMA UREKA" userId="11b73b949d6476cb" providerId="LiveId" clId="{EDD3AFC1-5E1F-774D-82FF-6D4C3622249B}" dt="2023-08-07T08:57:26.009" v="770" actId="6264"/>
          <ac:spMkLst>
            <pc:docMk/>
            <pc:sldMk cId="3604945281" sldId="263"/>
            <ac:spMk id="177" creationId="{3F29B30A-B7CE-13BC-0108-7808A2EABCAA}"/>
          </ac:spMkLst>
        </pc:spChg>
        <pc:spChg chg="add del mod">
          <ac:chgData name="A.MORIYAMA UREKA" userId="11b73b949d6476cb" providerId="LiveId" clId="{EDD3AFC1-5E1F-774D-82FF-6D4C3622249B}" dt="2023-08-07T09:21:27.519" v="933" actId="6264"/>
          <ac:spMkLst>
            <pc:docMk/>
            <pc:sldMk cId="3604945281" sldId="263"/>
            <ac:spMk id="177" creationId="{F9F6F6E1-5A29-ED04-7227-2D48D784803F}"/>
          </ac:spMkLst>
        </pc:spChg>
        <pc:spChg chg="add del mod">
          <ac:chgData name="A.MORIYAMA UREKA" userId="11b73b949d6476cb" providerId="LiveId" clId="{EDD3AFC1-5E1F-774D-82FF-6D4C3622249B}" dt="2023-08-07T08:57:26.009" v="770" actId="6264"/>
          <ac:spMkLst>
            <pc:docMk/>
            <pc:sldMk cId="3604945281" sldId="263"/>
            <ac:spMk id="178" creationId="{024E7A59-4463-E20A-C45B-62B9DCDB1E1F}"/>
          </ac:spMkLst>
        </pc:spChg>
        <pc:spChg chg="add del mod">
          <ac:chgData name="A.MORIYAMA UREKA" userId="11b73b949d6476cb" providerId="LiveId" clId="{EDD3AFC1-5E1F-774D-82FF-6D4C3622249B}" dt="2023-08-07T12:24:22.787" v="2728" actId="6264"/>
          <ac:spMkLst>
            <pc:docMk/>
            <pc:sldMk cId="3604945281" sldId="263"/>
            <ac:spMk id="178" creationId="{99B11BED-3C82-6672-9653-9B7EDCA7BF5F}"/>
          </ac:spMkLst>
        </pc:spChg>
        <pc:spChg chg="add del mod">
          <ac:chgData name="A.MORIYAMA UREKA" userId="11b73b949d6476cb" providerId="LiveId" clId="{EDD3AFC1-5E1F-774D-82FF-6D4C3622249B}" dt="2023-08-07T09:21:27.519" v="933" actId="6264"/>
          <ac:spMkLst>
            <pc:docMk/>
            <pc:sldMk cId="3604945281" sldId="263"/>
            <ac:spMk id="178" creationId="{F01D147A-4027-4FE3-F894-C1E34405EEE0}"/>
          </ac:spMkLst>
        </pc:spChg>
        <pc:spChg chg="add del mod">
          <ac:chgData name="A.MORIYAMA UREKA" userId="11b73b949d6476cb" providerId="LiveId" clId="{EDD3AFC1-5E1F-774D-82FF-6D4C3622249B}" dt="2023-08-07T09:21:27.519" v="933" actId="6264"/>
          <ac:spMkLst>
            <pc:docMk/>
            <pc:sldMk cId="3604945281" sldId="263"/>
            <ac:spMk id="179" creationId="{76EC96B9-C060-F2D1-3BCB-866AF2E046E1}"/>
          </ac:spMkLst>
        </pc:spChg>
        <pc:spChg chg="add del mod">
          <ac:chgData name="A.MORIYAMA UREKA" userId="11b73b949d6476cb" providerId="LiveId" clId="{EDD3AFC1-5E1F-774D-82FF-6D4C3622249B}" dt="2023-08-07T08:57:26.009" v="770" actId="6264"/>
          <ac:spMkLst>
            <pc:docMk/>
            <pc:sldMk cId="3604945281" sldId="263"/>
            <ac:spMk id="179" creationId="{A3D322E8-9937-AD69-6EA7-75113D91B63B}"/>
          </ac:spMkLst>
        </pc:spChg>
        <pc:spChg chg="add del mod">
          <ac:chgData name="A.MORIYAMA UREKA" userId="11b73b949d6476cb" providerId="LiveId" clId="{EDD3AFC1-5E1F-774D-82FF-6D4C3622249B}" dt="2023-08-07T12:24:22.787" v="2728" actId="6264"/>
          <ac:spMkLst>
            <pc:docMk/>
            <pc:sldMk cId="3604945281" sldId="263"/>
            <ac:spMk id="179" creationId="{EDAAA16E-9E77-FE48-079E-6D9D085EDF97}"/>
          </ac:spMkLst>
        </pc:spChg>
        <pc:spChg chg="add del mod">
          <ac:chgData name="A.MORIYAMA UREKA" userId="11b73b949d6476cb" providerId="LiveId" clId="{EDD3AFC1-5E1F-774D-82FF-6D4C3622249B}" dt="2023-08-07T12:24:22.787" v="2728" actId="6264"/>
          <ac:spMkLst>
            <pc:docMk/>
            <pc:sldMk cId="3604945281" sldId="263"/>
            <ac:spMk id="180" creationId="{52D439BD-77B4-D708-3666-5C5006096D97}"/>
          </ac:spMkLst>
        </pc:spChg>
        <pc:spChg chg="add del mod">
          <ac:chgData name="A.MORIYAMA UREKA" userId="11b73b949d6476cb" providerId="LiveId" clId="{EDD3AFC1-5E1F-774D-82FF-6D4C3622249B}" dt="2023-08-07T09:21:27.519" v="933" actId="6264"/>
          <ac:spMkLst>
            <pc:docMk/>
            <pc:sldMk cId="3604945281" sldId="263"/>
            <ac:spMk id="180" creationId="{D1AE688D-1B3D-39AF-C8BE-1D97F095A644}"/>
          </ac:spMkLst>
        </pc:spChg>
        <pc:spChg chg="add del mod">
          <ac:chgData name="A.MORIYAMA UREKA" userId="11b73b949d6476cb" providerId="LiveId" clId="{EDD3AFC1-5E1F-774D-82FF-6D4C3622249B}" dt="2023-08-07T08:57:26.009" v="770" actId="6264"/>
          <ac:spMkLst>
            <pc:docMk/>
            <pc:sldMk cId="3604945281" sldId="263"/>
            <ac:spMk id="180" creationId="{EDDCDD46-B39F-E778-FC5E-16CE40B5354E}"/>
          </ac:spMkLst>
        </pc:spChg>
        <pc:spChg chg="add del mod">
          <ac:chgData name="A.MORIYAMA UREKA" userId="11b73b949d6476cb" providerId="LiveId" clId="{EDD3AFC1-5E1F-774D-82FF-6D4C3622249B}" dt="2023-08-07T08:57:26.009" v="770" actId="6264"/>
          <ac:spMkLst>
            <pc:docMk/>
            <pc:sldMk cId="3604945281" sldId="263"/>
            <ac:spMk id="181" creationId="{16A06D05-6909-CE9C-E412-62CC6EECD457}"/>
          </ac:spMkLst>
        </pc:spChg>
        <pc:spChg chg="add del mod">
          <ac:chgData name="A.MORIYAMA UREKA" userId="11b73b949d6476cb" providerId="LiveId" clId="{EDD3AFC1-5E1F-774D-82FF-6D4C3622249B}" dt="2023-08-07T12:24:22.787" v="2728" actId="6264"/>
          <ac:spMkLst>
            <pc:docMk/>
            <pc:sldMk cId="3604945281" sldId="263"/>
            <ac:spMk id="181" creationId="{1E9BAC3D-7C21-6873-1498-BAE4A911EBE0}"/>
          </ac:spMkLst>
        </pc:spChg>
        <pc:spChg chg="add del mod">
          <ac:chgData name="A.MORIYAMA UREKA" userId="11b73b949d6476cb" providerId="LiveId" clId="{EDD3AFC1-5E1F-774D-82FF-6D4C3622249B}" dt="2023-08-07T09:21:27.519" v="933" actId="6264"/>
          <ac:spMkLst>
            <pc:docMk/>
            <pc:sldMk cId="3604945281" sldId="263"/>
            <ac:spMk id="181" creationId="{BE0B4B6E-34C9-8477-F19C-4F7E21B121E3}"/>
          </ac:spMkLst>
        </pc:spChg>
        <pc:spChg chg="add del mod">
          <ac:chgData name="A.MORIYAMA UREKA" userId="11b73b949d6476cb" providerId="LiveId" clId="{EDD3AFC1-5E1F-774D-82FF-6D4C3622249B}" dt="2023-08-07T12:24:22.787" v="2728" actId="6264"/>
          <ac:spMkLst>
            <pc:docMk/>
            <pc:sldMk cId="3604945281" sldId="263"/>
            <ac:spMk id="182" creationId="{C4D9B854-C63F-D8BE-E1F4-2928F8D1646D}"/>
          </ac:spMkLst>
        </pc:spChg>
        <pc:spChg chg="add del mod">
          <ac:chgData name="A.MORIYAMA UREKA" userId="11b73b949d6476cb" providerId="LiveId" clId="{EDD3AFC1-5E1F-774D-82FF-6D4C3622249B}" dt="2023-08-07T08:57:26.009" v="770" actId="6264"/>
          <ac:spMkLst>
            <pc:docMk/>
            <pc:sldMk cId="3604945281" sldId="263"/>
            <ac:spMk id="182" creationId="{D8F63C6B-6C70-2807-A99E-DC0AD6D5AC08}"/>
          </ac:spMkLst>
        </pc:spChg>
        <pc:spChg chg="add del mod">
          <ac:chgData name="A.MORIYAMA UREKA" userId="11b73b949d6476cb" providerId="LiveId" clId="{EDD3AFC1-5E1F-774D-82FF-6D4C3622249B}" dt="2023-08-07T09:21:27.519" v="933" actId="6264"/>
          <ac:spMkLst>
            <pc:docMk/>
            <pc:sldMk cId="3604945281" sldId="263"/>
            <ac:spMk id="182" creationId="{E565F4D2-106B-43D9-660F-51132B1F84CE}"/>
          </ac:spMkLst>
        </pc:spChg>
        <pc:spChg chg="add del mod">
          <ac:chgData name="A.MORIYAMA UREKA" userId="11b73b949d6476cb" providerId="LiveId" clId="{EDD3AFC1-5E1F-774D-82FF-6D4C3622249B}" dt="2023-08-07T12:24:22.787" v="2728" actId="6264"/>
          <ac:spMkLst>
            <pc:docMk/>
            <pc:sldMk cId="3604945281" sldId="263"/>
            <ac:spMk id="183" creationId="{33C24E63-E610-C051-AE3D-72FCC9AC32AF}"/>
          </ac:spMkLst>
        </pc:spChg>
        <pc:spChg chg="add del mod">
          <ac:chgData name="A.MORIYAMA UREKA" userId="11b73b949d6476cb" providerId="LiveId" clId="{EDD3AFC1-5E1F-774D-82FF-6D4C3622249B}" dt="2023-08-07T09:21:27.519" v="933" actId="6264"/>
          <ac:spMkLst>
            <pc:docMk/>
            <pc:sldMk cId="3604945281" sldId="263"/>
            <ac:spMk id="183" creationId="{7E034801-AC6E-EF98-DBA3-982C57B0C800}"/>
          </ac:spMkLst>
        </pc:spChg>
        <pc:spChg chg="add del mod">
          <ac:chgData name="A.MORIYAMA UREKA" userId="11b73b949d6476cb" providerId="LiveId" clId="{EDD3AFC1-5E1F-774D-82FF-6D4C3622249B}" dt="2023-08-07T08:57:26.009" v="770" actId="6264"/>
          <ac:spMkLst>
            <pc:docMk/>
            <pc:sldMk cId="3604945281" sldId="263"/>
            <ac:spMk id="183" creationId="{927B3D26-AB73-C8A4-3058-72AD644F0FD4}"/>
          </ac:spMkLst>
        </pc:spChg>
        <pc:spChg chg="add del mod">
          <ac:chgData name="A.MORIYAMA UREKA" userId="11b73b949d6476cb" providerId="LiveId" clId="{EDD3AFC1-5E1F-774D-82FF-6D4C3622249B}" dt="2023-08-07T08:57:26.009" v="770" actId="6264"/>
          <ac:spMkLst>
            <pc:docMk/>
            <pc:sldMk cId="3604945281" sldId="263"/>
            <ac:spMk id="184" creationId="{1BF90DDC-6FBF-0D61-0022-8F562D4B13C7}"/>
          </ac:spMkLst>
        </pc:spChg>
        <pc:spChg chg="add del mod">
          <ac:chgData name="A.MORIYAMA UREKA" userId="11b73b949d6476cb" providerId="LiveId" clId="{EDD3AFC1-5E1F-774D-82FF-6D4C3622249B}" dt="2023-08-07T09:21:27.519" v="933" actId="6264"/>
          <ac:spMkLst>
            <pc:docMk/>
            <pc:sldMk cId="3604945281" sldId="263"/>
            <ac:spMk id="184" creationId="{392987B6-D5F6-D074-01CC-67A2D874B419}"/>
          </ac:spMkLst>
        </pc:spChg>
        <pc:spChg chg="add del mod">
          <ac:chgData name="A.MORIYAMA UREKA" userId="11b73b949d6476cb" providerId="LiveId" clId="{EDD3AFC1-5E1F-774D-82FF-6D4C3622249B}" dt="2023-08-07T12:24:22.787" v="2728" actId="6264"/>
          <ac:spMkLst>
            <pc:docMk/>
            <pc:sldMk cId="3604945281" sldId="263"/>
            <ac:spMk id="184" creationId="{CF33CF15-1518-7C81-F380-FDE4F7194B53}"/>
          </ac:spMkLst>
        </pc:spChg>
        <pc:spChg chg="add del mod">
          <ac:chgData name="A.MORIYAMA UREKA" userId="11b73b949d6476cb" providerId="LiveId" clId="{EDD3AFC1-5E1F-774D-82FF-6D4C3622249B}" dt="2023-08-07T08:57:26.009" v="770" actId="6264"/>
          <ac:spMkLst>
            <pc:docMk/>
            <pc:sldMk cId="3604945281" sldId="263"/>
            <ac:spMk id="185" creationId="{3271A1BE-3CBB-CE2B-DBAB-69F939C3C539}"/>
          </ac:spMkLst>
        </pc:spChg>
        <pc:spChg chg="add del mod">
          <ac:chgData name="A.MORIYAMA UREKA" userId="11b73b949d6476cb" providerId="LiveId" clId="{EDD3AFC1-5E1F-774D-82FF-6D4C3622249B}" dt="2023-08-07T09:21:27.519" v="933" actId="6264"/>
          <ac:spMkLst>
            <pc:docMk/>
            <pc:sldMk cId="3604945281" sldId="263"/>
            <ac:spMk id="185" creationId="{379CFF36-9654-5E7A-A31C-104BF628439C}"/>
          </ac:spMkLst>
        </pc:spChg>
        <pc:spChg chg="add del mod">
          <ac:chgData name="A.MORIYAMA UREKA" userId="11b73b949d6476cb" providerId="LiveId" clId="{EDD3AFC1-5E1F-774D-82FF-6D4C3622249B}" dt="2023-08-07T12:24:22.787" v="2728" actId="6264"/>
          <ac:spMkLst>
            <pc:docMk/>
            <pc:sldMk cId="3604945281" sldId="263"/>
            <ac:spMk id="185" creationId="{D9EA2363-C8BA-79EA-A4C1-5CF5499F578E}"/>
          </ac:spMkLst>
        </pc:spChg>
        <pc:spChg chg="add del mod">
          <ac:chgData name="A.MORIYAMA UREKA" userId="11b73b949d6476cb" providerId="LiveId" clId="{EDD3AFC1-5E1F-774D-82FF-6D4C3622249B}" dt="2023-08-07T12:24:22.787" v="2728" actId="6264"/>
          <ac:spMkLst>
            <pc:docMk/>
            <pc:sldMk cId="3604945281" sldId="263"/>
            <ac:spMk id="186" creationId="{42210379-9731-7B1A-508D-EAD0A6CAC2AC}"/>
          </ac:spMkLst>
        </pc:spChg>
        <pc:spChg chg="add del mod">
          <ac:chgData name="A.MORIYAMA UREKA" userId="11b73b949d6476cb" providerId="LiveId" clId="{EDD3AFC1-5E1F-774D-82FF-6D4C3622249B}" dt="2023-08-07T08:57:26.430" v="771" actId="6264"/>
          <ac:spMkLst>
            <pc:docMk/>
            <pc:sldMk cId="3604945281" sldId="263"/>
            <ac:spMk id="186" creationId="{8FEADC4C-1DCF-3A50-9F1B-7F229608357C}"/>
          </ac:spMkLst>
        </pc:spChg>
        <pc:spChg chg="add del mod">
          <ac:chgData name="A.MORIYAMA UREKA" userId="11b73b949d6476cb" providerId="LiveId" clId="{EDD3AFC1-5E1F-774D-82FF-6D4C3622249B}" dt="2023-08-07T09:21:27.841" v="934" actId="6264"/>
          <ac:spMkLst>
            <pc:docMk/>
            <pc:sldMk cId="3604945281" sldId="263"/>
            <ac:spMk id="186" creationId="{A1979580-6CB0-A106-D3C6-ED1D69C33132}"/>
          </ac:spMkLst>
        </pc:spChg>
        <pc:spChg chg="add del mod">
          <ac:chgData name="A.MORIYAMA UREKA" userId="11b73b949d6476cb" providerId="LiveId" clId="{EDD3AFC1-5E1F-774D-82FF-6D4C3622249B}" dt="2023-08-07T08:57:26.430" v="771" actId="6264"/>
          <ac:spMkLst>
            <pc:docMk/>
            <pc:sldMk cId="3604945281" sldId="263"/>
            <ac:spMk id="187" creationId="{4B75301F-AD88-0FB7-E6F7-27CB5D4FEAE4}"/>
          </ac:spMkLst>
        </pc:spChg>
        <pc:spChg chg="add del mod">
          <ac:chgData name="A.MORIYAMA UREKA" userId="11b73b949d6476cb" providerId="LiveId" clId="{EDD3AFC1-5E1F-774D-82FF-6D4C3622249B}" dt="2023-08-07T12:25:42.162" v="2738" actId="6264"/>
          <ac:spMkLst>
            <pc:docMk/>
            <pc:sldMk cId="3604945281" sldId="263"/>
            <ac:spMk id="187" creationId="{6B8A3DF5-52CC-CFDC-2F7B-4B37947B7344}"/>
          </ac:spMkLst>
        </pc:spChg>
        <pc:spChg chg="add del mod">
          <ac:chgData name="A.MORIYAMA UREKA" userId="11b73b949d6476cb" providerId="LiveId" clId="{EDD3AFC1-5E1F-774D-82FF-6D4C3622249B}" dt="2023-08-07T09:21:27.841" v="934" actId="6264"/>
          <ac:spMkLst>
            <pc:docMk/>
            <pc:sldMk cId="3604945281" sldId="263"/>
            <ac:spMk id="187" creationId="{90229CC9-6940-6754-AD9D-7D6CE0D2E9B7}"/>
          </ac:spMkLst>
        </pc:spChg>
        <pc:spChg chg="add del mod">
          <ac:chgData name="A.MORIYAMA UREKA" userId="11b73b949d6476cb" providerId="LiveId" clId="{EDD3AFC1-5E1F-774D-82FF-6D4C3622249B}" dt="2023-08-07T08:57:26.430" v="771" actId="6264"/>
          <ac:spMkLst>
            <pc:docMk/>
            <pc:sldMk cId="3604945281" sldId="263"/>
            <ac:spMk id="188" creationId="{156C7A97-70D2-265E-D54D-B849994798CC}"/>
          </ac:spMkLst>
        </pc:spChg>
        <pc:spChg chg="add del mod">
          <ac:chgData name="A.MORIYAMA UREKA" userId="11b73b949d6476cb" providerId="LiveId" clId="{EDD3AFC1-5E1F-774D-82FF-6D4C3622249B}" dt="2023-08-07T12:25:42.162" v="2738" actId="6264"/>
          <ac:spMkLst>
            <pc:docMk/>
            <pc:sldMk cId="3604945281" sldId="263"/>
            <ac:spMk id="188" creationId="{54ACB1F6-8C53-850F-09E5-317A399CFE8D}"/>
          </ac:spMkLst>
        </pc:spChg>
        <pc:spChg chg="add del mod">
          <ac:chgData name="A.MORIYAMA UREKA" userId="11b73b949d6476cb" providerId="LiveId" clId="{EDD3AFC1-5E1F-774D-82FF-6D4C3622249B}" dt="2023-08-07T09:21:27.841" v="934" actId="6264"/>
          <ac:spMkLst>
            <pc:docMk/>
            <pc:sldMk cId="3604945281" sldId="263"/>
            <ac:spMk id="188" creationId="{9E6CB504-F4C2-BDC9-8451-C186E5C672A2}"/>
          </ac:spMkLst>
        </pc:spChg>
        <pc:spChg chg="add del mod">
          <ac:chgData name="A.MORIYAMA UREKA" userId="11b73b949d6476cb" providerId="LiveId" clId="{EDD3AFC1-5E1F-774D-82FF-6D4C3622249B}" dt="2023-08-07T12:25:42.162" v="2738" actId="6264"/>
          <ac:spMkLst>
            <pc:docMk/>
            <pc:sldMk cId="3604945281" sldId="263"/>
            <ac:spMk id="189" creationId="{90A9F080-4CAF-D18E-6DCD-1B6824213280}"/>
          </ac:spMkLst>
        </pc:spChg>
        <pc:spChg chg="add del mod">
          <ac:chgData name="A.MORIYAMA UREKA" userId="11b73b949d6476cb" providerId="LiveId" clId="{EDD3AFC1-5E1F-774D-82FF-6D4C3622249B}" dt="2023-08-07T08:57:26.430" v="771" actId="6264"/>
          <ac:spMkLst>
            <pc:docMk/>
            <pc:sldMk cId="3604945281" sldId="263"/>
            <ac:spMk id="189" creationId="{91E0739D-0135-E173-EC21-BD2A5B993F45}"/>
          </ac:spMkLst>
        </pc:spChg>
        <pc:spChg chg="add del mod">
          <ac:chgData name="A.MORIYAMA UREKA" userId="11b73b949d6476cb" providerId="LiveId" clId="{EDD3AFC1-5E1F-774D-82FF-6D4C3622249B}" dt="2023-08-07T09:21:27.841" v="934" actId="6264"/>
          <ac:spMkLst>
            <pc:docMk/>
            <pc:sldMk cId="3604945281" sldId="263"/>
            <ac:spMk id="189" creationId="{A8F2DB84-38B5-A300-1BF9-EA48EBFC6539}"/>
          </ac:spMkLst>
        </pc:spChg>
        <pc:spChg chg="add del mod">
          <ac:chgData name="A.MORIYAMA UREKA" userId="11b73b949d6476cb" providerId="LiveId" clId="{EDD3AFC1-5E1F-774D-82FF-6D4C3622249B}" dt="2023-08-07T12:25:42.162" v="2738" actId="6264"/>
          <ac:spMkLst>
            <pc:docMk/>
            <pc:sldMk cId="3604945281" sldId="263"/>
            <ac:spMk id="190" creationId="{1BDC840B-1A4B-13CA-3042-D841E1FE898B}"/>
          </ac:spMkLst>
        </pc:spChg>
        <pc:spChg chg="add del mod">
          <ac:chgData name="A.MORIYAMA UREKA" userId="11b73b949d6476cb" providerId="LiveId" clId="{EDD3AFC1-5E1F-774D-82FF-6D4C3622249B}" dt="2023-08-07T08:57:26.430" v="771" actId="6264"/>
          <ac:spMkLst>
            <pc:docMk/>
            <pc:sldMk cId="3604945281" sldId="263"/>
            <ac:spMk id="190" creationId="{27A7AFE9-FFB6-AA4E-1D2D-1A342FAD283E}"/>
          </ac:spMkLst>
        </pc:spChg>
        <pc:spChg chg="add del mod">
          <ac:chgData name="A.MORIYAMA UREKA" userId="11b73b949d6476cb" providerId="LiveId" clId="{EDD3AFC1-5E1F-774D-82FF-6D4C3622249B}" dt="2023-08-07T09:21:27.841" v="934" actId="6264"/>
          <ac:spMkLst>
            <pc:docMk/>
            <pc:sldMk cId="3604945281" sldId="263"/>
            <ac:spMk id="190" creationId="{46469169-A25B-8620-0586-5F3746E83975}"/>
          </ac:spMkLst>
        </pc:spChg>
        <pc:spChg chg="add del mod">
          <ac:chgData name="A.MORIYAMA UREKA" userId="11b73b949d6476cb" providerId="LiveId" clId="{EDD3AFC1-5E1F-774D-82FF-6D4C3622249B}" dt="2023-08-07T08:57:26.430" v="771" actId="6264"/>
          <ac:spMkLst>
            <pc:docMk/>
            <pc:sldMk cId="3604945281" sldId="263"/>
            <ac:spMk id="191" creationId="{035DE3E9-33D7-2443-1238-65A3479FF409}"/>
          </ac:spMkLst>
        </pc:spChg>
        <pc:spChg chg="add del mod">
          <ac:chgData name="A.MORIYAMA UREKA" userId="11b73b949d6476cb" providerId="LiveId" clId="{EDD3AFC1-5E1F-774D-82FF-6D4C3622249B}" dt="2023-08-07T12:25:42.162" v="2738" actId="6264"/>
          <ac:spMkLst>
            <pc:docMk/>
            <pc:sldMk cId="3604945281" sldId="263"/>
            <ac:spMk id="191" creationId="{3A5E0D3E-5F52-8AAF-EC6A-2748147D8E8B}"/>
          </ac:spMkLst>
        </pc:spChg>
        <pc:spChg chg="add del mod">
          <ac:chgData name="A.MORIYAMA UREKA" userId="11b73b949d6476cb" providerId="LiveId" clId="{EDD3AFC1-5E1F-774D-82FF-6D4C3622249B}" dt="2023-08-07T09:21:27.841" v="934" actId="6264"/>
          <ac:spMkLst>
            <pc:docMk/>
            <pc:sldMk cId="3604945281" sldId="263"/>
            <ac:spMk id="191" creationId="{7BFD642A-20B8-720E-5903-D12FC5FB7BD7}"/>
          </ac:spMkLst>
        </pc:spChg>
        <pc:spChg chg="add del mod">
          <ac:chgData name="A.MORIYAMA UREKA" userId="11b73b949d6476cb" providerId="LiveId" clId="{EDD3AFC1-5E1F-774D-82FF-6D4C3622249B}" dt="2023-08-07T08:57:26.430" v="771" actId="6264"/>
          <ac:spMkLst>
            <pc:docMk/>
            <pc:sldMk cId="3604945281" sldId="263"/>
            <ac:spMk id="192" creationId="{2B29DA87-8BF8-C4E3-1CAC-B0DE6D5E3A2B}"/>
          </ac:spMkLst>
        </pc:spChg>
        <pc:spChg chg="add del mod">
          <ac:chgData name="A.MORIYAMA UREKA" userId="11b73b949d6476cb" providerId="LiveId" clId="{EDD3AFC1-5E1F-774D-82FF-6D4C3622249B}" dt="2023-08-07T09:21:27.841" v="934" actId="6264"/>
          <ac:spMkLst>
            <pc:docMk/>
            <pc:sldMk cId="3604945281" sldId="263"/>
            <ac:spMk id="192" creationId="{2F614456-B8C8-9ED9-8BD2-9506F74CEE38}"/>
          </ac:spMkLst>
        </pc:spChg>
        <pc:spChg chg="add del mod">
          <ac:chgData name="A.MORIYAMA UREKA" userId="11b73b949d6476cb" providerId="LiveId" clId="{EDD3AFC1-5E1F-774D-82FF-6D4C3622249B}" dt="2023-08-07T12:25:42.162" v="2738" actId="6264"/>
          <ac:spMkLst>
            <pc:docMk/>
            <pc:sldMk cId="3604945281" sldId="263"/>
            <ac:spMk id="192" creationId="{4A3AFBEC-3BD7-0522-E0FE-4D333AA3B35C}"/>
          </ac:spMkLst>
        </pc:spChg>
        <pc:spChg chg="add del mod">
          <ac:chgData name="A.MORIYAMA UREKA" userId="11b73b949d6476cb" providerId="LiveId" clId="{EDD3AFC1-5E1F-774D-82FF-6D4C3622249B}" dt="2023-08-07T09:21:27.841" v="934" actId="6264"/>
          <ac:spMkLst>
            <pc:docMk/>
            <pc:sldMk cId="3604945281" sldId="263"/>
            <ac:spMk id="193" creationId="{DAE4021A-CB33-2636-C6C4-28C645D8D18F}"/>
          </ac:spMkLst>
        </pc:spChg>
        <pc:spChg chg="add del mod">
          <ac:chgData name="A.MORIYAMA UREKA" userId="11b73b949d6476cb" providerId="LiveId" clId="{EDD3AFC1-5E1F-774D-82FF-6D4C3622249B}" dt="2023-08-07T12:25:42.162" v="2738" actId="6264"/>
          <ac:spMkLst>
            <pc:docMk/>
            <pc:sldMk cId="3604945281" sldId="263"/>
            <ac:spMk id="193" creationId="{E4CB0339-AE0E-154F-E4E9-7D5E87DBAF86}"/>
          </ac:spMkLst>
        </pc:spChg>
        <pc:spChg chg="add del mod">
          <ac:chgData name="A.MORIYAMA UREKA" userId="11b73b949d6476cb" providerId="LiveId" clId="{EDD3AFC1-5E1F-774D-82FF-6D4C3622249B}" dt="2023-08-07T08:57:26.430" v="771" actId="6264"/>
          <ac:spMkLst>
            <pc:docMk/>
            <pc:sldMk cId="3604945281" sldId="263"/>
            <ac:spMk id="193" creationId="{F2BA3971-4B4E-ED15-6859-5A84E48F2526}"/>
          </ac:spMkLst>
        </pc:spChg>
        <pc:spChg chg="add del mod">
          <ac:chgData name="A.MORIYAMA UREKA" userId="11b73b949d6476cb" providerId="LiveId" clId="{EDD3AFC1-5E1F-774D-82FF-6D4C3622249B}" dt="2023-08-07T12:25:42.162" v="2738" actId="6264"/>
          <ac:spMkLst>
            <pc:docMk/>
            <pc:sldMk cId="3604945281" sldId="263"/>
            <ac:spMk id="194" creationId="{9569E08B-6CE9-EAB0-1581-65E74D0661CF}"/>
          </ac:spMkLst>
        </pc:spChg>
        <pc:spChg chg="add del mod">
          <ac:chgData name="A.MORIYAMA UREKA" userId="11b73b949d6476cb" providerId="LiveId" clId="{EDD3AFC1-5E1F-774D-82FF-6D4C3622249B}" dt="2023-08-07T09:21:27.841" v="934" actId="6264"/>
          <ac:spMkLst>
            <pc:docMk/>
            <pc:sldMk cId="3604945281" sldId="263"/>
            <ac:spMk id="194" creationId="{B1CEBE09-114C-EB41-A498-630274C5A9E7}"/>
          </ac:spMkLst>
        </pc:spChg>
        <pc:spChg chg="add del mod">
          <ac:chgData name="A.MORIYAMA UREKA" userId="11b73b949d6476cb" providerId="LiveId" clId="{EDD3AFC1-5E1F-774D-82FF-6D4C3622249B}" dt="2023-08-07T08:57:26.430" v="771" actId="6264"/>
          <ac:spMkLst>
            <pc:docMk/>
            <pc:sldMk cId="3604945281" sldId="263"/>
            <ac:spMk id="194" creationId="{D6E94DC6-C381-8316-19D0-99E6900FCF3D}"/>
          </ac:spMkLst>
        </pc:spChg>
        <pc:spChg chg="add del mod">
          <ac:chgData name="A.MORIYAMA UREKA" userId="11b73b949d6476cb" providerId="LiveId" clId="{EDD3AFC1-5E1F-774D-82FF-6D4C3622249B}" dt="2023-08-07T09:21:27.841" v="934" actId="6264"/>
          <ac:spMkLst>
            <pc:docMk/>
            <pc:sldMk cId="3604945281" sldId="263"/>
            <ac:spMk id="195" creationId="{A4FC130F-3FAE-EEEE-75F3-D6AA21E94F02}"/>
          </ac:spMkLst>
        </pc:spChg>
        <pc:spChg chg="add del mod">
          <ac:chgData name="A.MORIYAMA UREKA" userId="11b73b949d6476cb" providerId="LiveId" clId="{EDD3AFC1-5E1F-774D-82FF-6D4C3622249B}" dt="2023-08-07T08:57:26.430" v="771" actId="6264"/>
          <ac:spMkLst>
            <pc:docMk/>
            <pc:sldMk cId="3604945281" sldId="263"/>
            <ac:spMk id="195" creationId="{AE34ADCD-4050-06DF-6FE2-56D27B23E86F}"/>
          </ac:spMkLst>
        </pc:spChg>
        <pc:spChg chg="add del mod">
          <ac:chgData name="A.MORIYAMA UREKA" userId="11b73b949d6476cb" providerId="LiveId" clId="{EDD3AFC1-5E1F-774D-82FF-6D4C3622249B}" dt="2023-08-07T12:25:42.162" v="2738" actId="6264"/>
          <ac:spMkLst>
            <pc:docMk/>
            <pc:sldMk cId="3604945281" sldId="263"/>
            <ac:spMk id="195" creationId="{E89DCB30-F50C-0D2E-79FE-7077142D8AC8}"/>
          </ac:spMkLst>
        </pc:spChg>
        <pc:spChg chg="add del mod">
          <ac:chgData name="A.MORIYAMA UREKA" userId="11b73b949d6476cb" providerId="LiveId" clId="{EDD3AFC1-5E1F-774D-82FF-6D4C3622249B}" dt="2023-08-07T12:25:42.162" v="2738" actId="6264"/>
          <ac:spMkLst>
            <pc:docMk/>
            <pc:sldMk cId="3604945281" sldId="263"/>
            <ac:spMk id="196" creationId="{7C1B4BB8-3C8D-B09C-ECF9-FBD67954A746}"/>
          </ac:spMkLst>
        </pc:spChg>
        <pc:spChg chg="add del mod">
          <ac:chgData name="A.MORIYAMA UREKA" userId="11b73b949d6476cb" providerId="LiveId" clId="{EDD3AFC1-5E1F-774D-82FF-6D4C3622249B}" dt="2023-08-07T08:57:26.810" v="772" actId="6264"/>
          <ac:spMkLst>
            <pc:docMk/>
            <pc:sldMk cId="3604945281" sldId="263"/>
            <ac:spMk id="196" creationId="{A7DFED65-711A-C359-0A9B-410E591050D3}"/>
          </ac:spMkLst>
        </pc:spChg>
        <pc:spChg chg="add del mod">
          <ac:chgData name="A.MORIYAMA UREKA" userId="11b73b949d6476cb" providerId="LiveId" clId="{EDD3AFC1-5E1F-774D-82FF-6D4C3622249B}" dt="2023-08-07T09:21:28.158" v="935" actId="6264"/>
          <ac:spMkLst>
            <pc:docMk/>
            <pc:sldMk cId="3604945281" sldId="263"/>
            <ac:spMk id="196" creationId="{E9E6DF51-299D-B7EC-8E29-867177D25B32}"/>
          </ac:spMkLst>
        </pc:spChg>
        <pc:spChg chg="add del mod">
          <ac:chgData name="A.MORIYAMA UREKA" userId="11b73b949d6476cb" providerId="LiveId" clId="{EDD3AFC1-5E1F-774D-82FF-6D4C3622249B}" dt="2023-08-07T12:31:34.885" v="2770" actId="6264"/>
          <ac:spMkLst>
            <pc:docMk/>
            <pc:sldMk cId="3604945281" sldId="263"/>
            <ac:spMk id="197" creationId="{7AFE7E8F-DC1A-53A7-5BA7-45697E26FFB5}"/>
          </ac:spMkLst>
        </pc:spChg>
        <pc:spChg chg="add del mod">
          <ac:chgData name="A.MORIYAMA UREKA" userId="11b73b949d6476cb" providerId="LiveId" clId="{EDD3AFC1-5E1F-774D-82FF-6D4C3622249B}" dt="2023-08-07T09:21:28.158" v="935" actId="6264"/>
          <ac:spMkLst>
            <pc:docMk/>
            <pc:sldMk cId="3604945281" sldId="263"/>
            <ac:spMk id="197" creationId="{7E49328C-3D64-0E09-7805-704257964751}"/>
          </ac:spMkLst>
        </pc:spChg>
        <pc:spChg chg="add del mod">
          <ac:chgData name="A.MORIYAMA UREKA" userId="11b73b949d6476cb" providerId="LiveId" clId="{EDD3AFC1-5E1F-774D-82FF-6D4C3622249B}" dt="2023-08-07T08:57:26.810" v="772" actId="6264"/>
          <ac:spMkLst>
            <pc:docMk/>
            <pc:sldMk cId="3604945281" sldId="263"/>
            <ac:spMk id="197" creationId="{9735B74D-4958-819E-C4A7-56BF386E1BC9}"/>
          </ac:spMkLst>
        </pc:spChg>
        <pc:spChg chg="add del mod">
          <ac:chgData name="A.MORIYAMA UREKA" userId="11b73b949d6476cb" providerId="LiveId" clId="{EDD3AFC1-5E1F-774D-82FF-6D4C3622249B}" dt="2023-08-07T09:21:28.158" v="935" actId="6264"/>
          <ac:spMkLst>
            <pc:docMk/>
            <pc:sldMk cId="3604945281" sldId="263"/>
            <ac:spMk id="198" creationId="{2812720C-E1EE-BC88-1711-54873BCD9920}"/>
          </ac:spMkLst>
        </pc:spChg>
        <pc:spChg chg="add del mod">
          <ac:chgData name="A.MORIYAMA UREKA" userId="11b73b949d6476cb" providerId="LiveId" clId="{EDD3AFC1-5E1F-774D-82FF-6D4C3622249B}" dt="2023-08-07T12:31:34.885" v="2770" actId="6264"/>
          <ac:spMkLst>
            <pc:docMk/>
            <pc:sldMk cId="3604945281" sldId="263"/>
            <ac:spMk id="198" creationId="{B6DC87DC-68A1-9E1A-E646-AC2AD5CD4DC9}"/>
          </ac:spMkLst>
        </pc:spChg>
        <pc:spChg chg="add del mod">
          <ac:chgData name="A.MORIYAMA UREKA" userId="11b73b949d6476cb" providerId="LiveId" clId="{EDD3AFC1-5E1F-774D-82FF-6D4C3622249B}" dt="2023-08-07T08:57:26.810" v="772" actId="6264"/>
          <ac:spMkLst>
            <pc:docMk/>
            <pc:sldMk cId="3604945281" sldId="263"/>
            <ac:spMk id="198" creationId="{F18B89E8-921E-BBD6-0818-1A57F5853535}"/>
          </ac:spMkLst>
        </pc:spChg>
        <pc:spChg chg="add del mod">
          <ac:chgData name="A.MORIYAMA UREKA" userId="11b73b949d6476cb" providerId="LiveId" clId="{EDD3AFC1-5E1F-774D-82FF-6D4C3622249B}" dt="2023-08-07T09:21:28.158" v="935" actId="6264"/>
          <ac:spMkLst>
            <pc:docMk/>
            <pc:sldMk cId="3604945281" sldId="263"/>
            <ac:spMk id="199" creationId="{3EE4E49B-B8B7-B89C-03FF-FC1288B59F13}"/>
          </ac:spMkLst>
        </pc:spChg>
        <pc:spChg chg="add del mod">
          <ac:chgData name="A.MORIYAMA UREKA" userId="11b73b949d6476cb" providerId="LiveId" clId="{EDD3AFC1-5E1F-774D-82FF-6D4C3622249B}" dt="2023-08-07T08:57:26.810" v="772" actId="6264"/>
          <ac:spMkLst>
            <pc:docMk/>
            <pc:sldMk cId="3604945281" sldId="263"/>
            <ac:spMk id="199" creationId="{F0F640B0-C9DD-8077-DFD1-54085091093B}"/>
          </ac:spMkLst>
        </pc:spChg>
        <pc:spChg chg="add del mod">
          <ac:chgData name="A.MORIYAMA UREKA" userId="11b73b949d6476cb" providerId="LiveId" clId="{EDD3AFC1-5E1F-774D-82FF-6D4C3622249B}" dt="2023-08-07T12:31:34.885" v="2770" actId="6264"/>
          <ac:spMkLst>
            <pc:docMk/>
            <pc:sldMk cId="3604945281" sldId="263"/>
            <ac:spMk id="199" creationId="{FA037E6B-DD8A-DBC4-BB14-43539037DC0C}"/>
          </ac:spMkLst>
        </pc:spChg>
        <pc:spChg chg="add del mod">
          <ac:chgData name="A.MORIYAMA UREKA" userId="11b73b949d6476cb" providerId="LiveId" clId="{EDD3AFC1-5E1F-774D-82FF-6D4C3622249B}" dt="2023-08-07T09:21:28.158" v="935" actId="6264"/>
          <ac:spMkLst>
            <pc:docMk/>
            <pc:sldMk cId="3604945281" sldId="263"/>
            <ac:spMk id="200" creationId="{157DB1E5-9A5B-9775-64F0-79AE8B6B21CA}"/>
          </ac:spMkLst>
        </pc:spChg>
        <pc:spChg chg="add del mod">
          <ac:chgData name="A.MORIYAMA UREKA" userId="11b73b949d6476cb" providerId="LiveId" clId="{EDD3AFC1-5E1F-774D-82FF-6D4C3622249B}" dt="2023-08-07T08:57:26.810" v="772" actId="6264"/>
          <ac:spMkLst>
            <pc:docMk/>
            <pc:sldMk cId="3604945281" sldId="263"/>
            <ac:spMk id="200" creationId="{95A97E91-816D-77CC-74BF-31E760BC7670}"/>
          </ac:spMkLst>
        </pc:spChg>
        <pc:spChg chg="add del mod">
          <ac:chgData name="A.MORIYAMA UREKA" userId="11b73b949d6476cb" providerId="LiveId" clId="{EDD3AFC1-5E1F-774D-82FF-6D4C3622249B}" dt="2023-08-07T12:31:34.885" v="2770" actId="6264"/>
          <ac:spMkLst>
            <pc:docMk/>
            <pc:sldMk cId="3604945281" sldId="263"/>
            <ac:spMk id="200" creationId="{C0E6C52B-0246-9EFA-9BB8-FA9E1087B824}"/>
          </ac:spMkLst>
        </pc:spChg>
        <pc:spChg chg="add del mod">
          <ac:chgData name="A.MORIYAMA UREKA" userId="11b73b949d6476cb" providerId="LiveId" clId="{EDD3AFC1-5E1F-774D-82FF-6D4C3622249B}" dt="2023-08-07T12:31:34.885" v="2770" actId="6264"/>
          <ac:spMkLst>
            <pc:docMk/>
            <pc:sldMk cId="3604945281" sldId="263"/>
            <ac:spMk id="201" creationId="{2A62B107-CA23-6F72-E4C1-D0B0FDB5A386}"/>
          </ac:spMkLst>
        </pc:spChg>
        <pc:spChg chg="add del mod">
          <ac:chgData name="A.MORIYAMA UREKA" userId="11b73b949d6476cb" providerId="LiveId" clId="{EDD3AFC1-5E1F-774D-82FF-6D4C3622249B}" dt="2023-08-07T08:57:26.810" v="772" actId="6264"/>
          <ac:spMkLst>
            <pc:docMk/>
            <pc:sldMk cId="3604945281" sldId="263"/>
            <ac:spMk id="201" creationId="{30F791D5-18B3-E01F-2B87-EE5EBE7A9FEE}"/>
          </ac:spMkLst>
        </pc:spChg>
        <pc:spChg chg="add del mod">
          <ac:chgData name="A.MORIYAMA UREKA" userId="11b73b949d6476cb" providerId="LiveId" clId="{EDD3AFC1-5E1F-774D-82FF-6D4C3622249B}" dt="2023-08-07T09:21:28.158" v="935" actId="6264"/>
          <ac:spMkLst>
            <pc:docMk/>
            <pc:sldMk cId="3604945281" sldId="263"/>
            <ac:spMk id="201" creationId="{8403119D-B039-5568-EFFB-88434A9902F8}"/>
          </ac:spMkLst>
        </pc:spChg>
        <pc:spChg chg="add del mod">
          <ac:chgData name="A.MORIYAMA UREKA" userId="11b73b949d6476cb" providerId="LiveId" clId="{EDD3AFC1-5E1F-774D-82FF-6D4C3622249B}" dt="2023-08-07T09:21:28.158" v="935" actId="6264"/>
          <ac:spMkLst>
            <pc:docMk/>
            <pc:sldMk cId="3604945281" sldId="263"/>
            <ac:spMk id="202" creationId="{378D1703-5E0E-7D36-375B-318D4C0DC70E}"/>
          </ac:spMkLst>
        </pc:spChg>
        <pc:spChg chg="add del mod">
          <ac:chgData name="A.MORIYAMA UREKA" userId="11b73b949d6476cb" providerId="LiveId" clId="{EDD3AFC1-5E1F-774D-82FF-6D4C3622249B}" dt="2023-08-07T12:31:34.885" v="2770" actId="6264"/>
          <ac:spMkLst>
            <pc:docMk/>
            <pc:sldMk cId="3604945281" sldId="263"/>
            <ac:spMk id="202" creationId="{BF788E56-E5BA-04B2-09E1-97F428AF4886}"/>
          </ac:spMkLst>
        </pc:spChg>
        <pc:spChg chg="add del mod">
          <ac:chgData name="A.MORIYAMA UREKA" userId="11b73b949d6476cb" providerId="LiveId" clId="{EDD3AFC1-5E1F-774D-82FF-6D4C3622249B}" dt="2023-08-07T08:57:26.810" v="772" actId="6264"/>
          <ac:spMkLst>
            <pc:docMk/>
            <pc:sldMk cId="3604945281" sldId="263"/>
            <ac:spMk id="202" creationId="{ED52B808-67D6-775B-CB54-22EA4FF0B4B5}"/>
          </ac:spMkLst>
        </pc:spChg>
        <pc:spChg chg="add del mod">
          <ac:chgData name="A.MORIYAMA UREKA" userId="11b73b949d6476cb" providerId="LiveId" clId="{EDD3AFC1-5E1F-774D-82FF-6D4C3622249B}" dt="2023-08-07T08:57:26.810" v="772" actId="6264"/>
          <ac:spMkLst>
            <pc:docMk/>
            <pc:sldMk cId="3604945281" sldId="263"/>
            <ac:spMk id="203" creationId="{0187E884-B86F-4AD1-5842-66A756A90C6B}"/>
          </ac:spMkLst>
        </pc:spChg>
        <pc:spChg chg="add del mod">
          <ac:chgData name="A.MORIYAMA UREKA" userId="11b73b949d6476cb" providerId="LiveId" clId="{EDD3AFC1-5E1F-774D-82FF-6D4C3622249B}" dt="2023-08-07T12:31:34.885" v="2770" actId="6264"/>
          <ac:spMkLst>
            <pc:docMk/>
            <pc:sldMk cId="3604945281" sldId="263"/>
            <ac:spMk id="203" creationId="{08E8BFA8-9268-7A1A-5DB0-89FAC55D402F}"/>
          </ac:spMkLst>
        </pc:spChg>
        <pc:spChg chg="add del mod">
          <ac:chgData name="A.MORIYAMA UREKA" userId="11b73b949d6476cb" providerId="LiveId" clId="{EDD3AFC1-5E1F-774D-82FF-6D4C3622249B}" dt="2023-08-07T09:21:28.158" v="935" actId="6264"/>
          <ac:spMkLst>
            <pc:docMk/>
            <pc:sldMk cId="3604945281" sldId="263"/>
            <ac:spMk id="203" creationId="{3F4853EA-B3F9-E007-C8E3-54B244B2A271}"/>
          </ac:spMkLst>
        </pc:spChg>
        <pc:spChg chg="add del mod">
          <ac:chgData name="A.MORIYAMA UREKA" userId="11b73b949d6476cb" providerId="LiveId" clId="{EDD3AFC1-5E1F-774D-82FF-6D4C3622249B}" dt="2023-08-07T12:31:34.885" v="2770" actId="6264"/>
          <ac:spMkLst>
            <pc:docMk/>
            <pc:sldMk cId="3604945281" sldId="263"/>
            <ac:spMk id="204" creationId="{6098E2B9-011D-9273-7F0D-549FE55F2671}"/>
          </ac:spMkLst>
        </pc:spChg>
        <pc:spChg chg="add del mod">
          <ac:chgData name="A.MORIYAMA UREKA" userId="11b73b949d6476cb" providerId="LiveId" clId="{EDD3AFC1-5E1F-774D-82FF-6D4C3622249B}" dt="2023-08-07T08:57:26.810" v="772" actId="6264"/>
          <ac:spMkLst>
            <pc:docMk/>
            <pc:sldMk cId="3604945281" sldId="263"/>
            <ac:spMk id="204" creationId="{8A3142AC-0E63-E033-1CEA-CC057572954C}"/>
          </ac:spMkLst>
        </pc:spChg>
        <pc:spChg chg="add del mod">
          <ac:chgData name="A.MORIYAMA UREKA" userId="11b73b949d6476cb" providerId="LiveId" clId="{EDD3AFC1-5E1F-774D-82FF-6D4C3622249B}" dt="2023-08-07T09:21:28.158" v="935" actId="6264"/>
          <ac:spMkLst>
            <pc:docMk/>
            <pc:sldMk cId="3604945281" sldId="263"/>
            <ac:spMk id="204" creationId="{A507AC38-F131-6CFC-EB34-74695876DB80}"/>
          </ac:spMkLst>
        </pc:spChg>
        <pc:spChg chg="add del mod">
          <ac:chgData name="A.MORIYAMA UREKA" userId="11b73b949d6476cb" providerId="LiveId" clId="{EDD3AFC1-5E1F-774D-82FF-6D4C3622249B}" dt="2023-08-07T08:57:26.810" v="772" actId="6264"/>
          <ac:spMkLst>
            <pc:docMk/>
            <pc:sldMk cId="3604945281" sldId="263"/>
            <ac:spMk id="205" creationId="{1A9144ED-04D0-83FB-54B2-D49DAB63DD31}"/>
          </ac:spMkLst>
        </pc:spChg>
        <pc:spChg chg="add del mod">
          <ac:chgData name="A.MORIYAMA UREKA" userId="11b73b949d6476cb" providerId="LiveId" clId="{EDD3AFC1-5E1F-774D-82FF-6D4C3622249B}" dt="2023-08-07T12:31:34.885" v="2770" actId="6264"/>
          <ac:spMkLst>
            <pc:docMk/>
            <pc:sldMk cId="3604945281" sldId="263"/>
            <ac:spMk id="205" creationId="{2E70E30D-2D20-E988-0A56-645E0F5DB477}"/>
          </ac:spMkLst>
        </pc:spChg>
        <pc:spChg chg="add del mod">
          <ac:chgData name="A.MORIYAMA UREKA" userId="11b73b949d6476cb" providerId="LiveId" clId="{EDD3AFC1-5E1F-774D-82FF-6D4C3622249B}" dt="2023-08-07T09:21:28.158" v="935" actId="6264"/>
          <ac:spMkLst>
            <pc:docMk/>
            <pc:sldMk cId="3604945281" sldId="263"/>
            <ac:spMk id="205" creationId="{697A0558-B969-BE49-2FE0-AB3482219ABD}"/>
          </ac:spMkLst>
        </pc:spChg>
        <pc:spChg chg="add del mod">
          <ac:chgData name="A.MORIYAMA UREKA" userId="11b73b949d6476cb" providerId="LiveId" clId="{EDD3AFC1-5E1F-774D-82FF-6D4C3622249B}" dt="2023-08-07T12:31:34.885" v="2770" actId="6264"/>
          <ac:spMkLst>
            <pc:docMk/>
            <pc:sldMk cId="3604945281" sldId="263"/>
            <ac:spMk id="206" creationId="{08AC1AC3-F1F4-A02C-1AD9-6958F484A81B}"/>
          </ac:spMkLst>
        </pc:spChg>
        <pc:spChg chg="add del mod">
          <ac:chgData name="A.MORIYAMA UREKA" userId="11b73b949d6476cb" providerId="LiveId" clId="{EDD3AFC1-5E1F-774D-82FF-6D4C3622249B}" dt="2023-08-07T08:57:27.275" v="773" actId="6264"/>
          <ac:spMkLst>
            <pc:docMk/>
            <pc:sldMk cId="3604945281" sldId="263"/>
            <ac:spMk id="206" creationId="{6700552F-C12E-D1BE-52FF-F672F9C26ADF}"/>
          </ac:spMkLst>
        </pc:spChg>
        <pc:spChg chg="add del mod">
          <ac:chgData name="A.MORIYAMA UREKA" userId="11b73b949d6476cb" providerId="LiveId" clId="{EDD3AFC1-5E1F-774D-82FF-6D4C3622249B}" dt="2023-08-07T09:21:28.726" v="936" actId="6264"/>
          <ac:spMkLst>
            <pc:docMk/>
            <pc:sldMk cId="3604945281" sldId="263"/>
            <ac:spMk id="206" creationId="{BC1B872B-3D96-90DF-6916-30CD3B360B3D}"/>
          </ac:spMkLst>
        </pc:spChg>
        <pc:spChg chg="add del mod">
          <ac:chgData name="A.MORIYAMA UREKA" userId="11b73b949d6476cb" providerId="LiveId" clId="{EDD3AFC1-5E1F-774D-82FF-6D4C3622249B}" dt="2023-08-07T09:21:28.726" v="936" actId="6264"/>
          <ac:spMkLst>
            <pc:docMk/>
            <pc:sldMk cId="3604945281" sldId="263"/>
            <ac:spMk id="207" creationId="{1B1C475A-A06C-2FBF-F307-41DC32C8A5E0}"/>
          </ac:spMkLst>
        </pc:spChg>
        <pc:spChg chg="add del mod">
          <ac:chgData name="A.MORIYAMA UREKA" userId="11b73b949d6476cb" providerId="LiveId" clId="{EDD3AFC1-5E1F-774D-82FF-6D4C3622249B}" dt="2023-08-07T08:57:27.275" v="773" actId="6264"/>
          <ac:spMkLst>
            <pc:docMk/>
            <pc:sldMk cId="3604945281" sldId="263"/>
            <ac:spMk id="207" creationId="{39D01AA2-F12D-D610-BA21-79401E42B1CD}"/>
          </ac:spMkLst>
        </pc:spChg>
        <pc:spChg chg="add del mod">
          <ac:chgData name="A.MORIYAMA UREKA" userId="11b73b949d6476cb" providerId="LiveId" clId="{EDD3AFC1-5E1F-774D-82FF-6D4C3622249B}" dt="2023-08-07T12:31:36.067" v="2771" actId="6264"/>
          <ac:spMkLst>
            <pc:docMk/>
            <pc:sldMk cId="3604945281" sldId="263"/>
            <ac:spMk id="207" creationId="{63906984-8640-00AC-EF4A-CEDD31D6464C}"/>
          </ac:spMkLst>
        </pc:spChg>
        <pc:spChg chg="add del mod">
          <ac:chgData name="A.MORIYAMA UREKA" userId="11b73b949d6476cb" providerId="LiveId" clId="{EDD3AFC1-5E1F-774D-82FF-6D4C3622249B}" dt="2023-08-07T12:31:36.067" v="2771" actId="6264"/>
          <ac:spMkLst>
            <pc:docMk/>
            <pc:sldMk cId="3604945281" sldId="263"/>
            <ac:spMk id="208" creationId="{02B28BBA-AAFD-66BE-CFDB-4F29BEF4D3FE}"/>
          </ac:spMkLst>
        </pc:spChg>
        <pc:spChg chg="add del mod">
          <ac:chgData name="A.MORIYAMA UREKA" userId="11b73b949d6476cb" providerId="LiveId" clId="{EDD3AFC1-5E1F-774D-82FF-6D4C3622249B}" dt="2023-08-07T09:21:28.726" v="936" actId="6264"/>
          <ac:spMkLst>
            <pc:docMk/>
            <pc:sldMk cId="3604945281" sldId="263"/>
            <ac:spMk id="208" creationId="{205CDBB6-FECC-5496-426D-FA6B0E93DF24}"/>
          </ac:spMkLst>
        </pc:spChg>
        <pc:spChg chg="add del mod">
          <ac:chgData name="A.MORIYAMA UREKA" userId="11b73b949d6476cb" providerId="LiveId" clId="{EDD3AFC1-5E1F-774D-82FF-6D4C3622249B}" dt="2023-08-07T08:57:27.275" v="773" actId="6264"/>
          <ac:spMkLst>
            <pc:docMk/>
            <pc:sldMk cId="3604945281" sldId="263"/>
            <ac:spMk id="208" creationId="{BFAE811E-CC65-2AB8-0B73-AA740AE8D325}"/>
          </ac:spMkLst>
        </pc:spChg>
        <pc:spChg chg="add del mod">
          <ac:chgData name="A.MORIYAMA UREKA" userId="11b73b949d6476cb" providerId="LiveId" clId="{EDD3AFC1-5E1F-774D-82FF-6D4C3622249B}" dt="2023-08-07T09:21:28.726" v="936" actId="6264"/>
          <ac:spMkLst>
            <pc:docMk/>
            <pc:sldMk cId="3604945281" sldId="263"/>
            <ac:spMk id="209" creationId="{051E8413-4579-68B1-5E1F-332259F47C6E}"/>
          </ac:spMkLst>
        </pc:spChg>
        <pc:spChg chg="add del mod">
          <ac:chgData name="A.MORIYAMA UREKA" userId="11b73b949d6476cb" providerId="LiveId" clId="{EDD3AFC1-5E1F-774D-82FF-6D4C3622249B}" dt="2023-08-07T12:31:36.067" v="2771" actId="6264"/>
          <ac:spMkLst>
            <pc:docMk/>
            <pc:sldMk cId="3604945281" sldId="263"/>
            <ac:spMk id="209" creationId="{4F4D7D36-4ECA-B3D9-BF7F-5D4E5292977D}"/>
          </ac:spMkLst>
        </pc:spChg>
        <pc:spChg chg="add del mod">
          <ac:chgData name="A.MORIYAMA UREKA" userId="11b73b949d6476cb" providerId="LiveId" clId="{EDD3AFC1-5E1F-774D-82FF-6D4C3622249B}" dt="2023-08-07T08:57:27.275" v="773" actId="6264"/>
          <ac:spMkLst>
            <pc:docMk/>
            <pc:sldMk cId="3604945281" sldId="263"/>
            <ac:spMk id="209" creationId="{636EF23D-D8CA-CCBE-1992-51E4FE4924C1}"/>
          </ac:spMkLst>
        </pc:spChg>
        <pc:spChg chg="add del mod">
          <ac:chgData name="A.MORIYAMA UREKA" userId="11b73b949d6476cb" providerId="LiveId" clId="{EDD3AFC1-5E1F-774D-82FF-6D4C3622249B}" dt="2023-08-07T08:57:27.275" v="773" actId="6264"/>
          <ac:spMkLst>
            <pc:docMk/>
            <pc:sldMk cId="3604945281" sldId="263"/>
            <ac:spMk id="210" creationId="{497DE8E3-8675-BEB1-9C90-2519E978E6D7}"/>
          </ac:spMkLst>
        </pc:spChg>
        <pc:spChg chg="add del mod">
          <ac:chgData name="A.MORIYAMA UREKA" userId="11b73b949d6476cb" providerId="LiveId" clId="{EDD3AFC1-5E1F-774D-82FF-6D4C3622249B}" dt="2023-08-07T09:21:28.726" v="936" actId="6264"/>
          <ac:spMkLst>
            <pc:docMk/>
            <pc:sldMk cId="3604945281" sldId="263"/>
            <ac:spMk id="210" creationId="{801FD176-1611-65D5-0002-EACB9FFA1EB7}"/>
          </ac:spMkLst>
        </pc:spChg>
        <pc:spChg chg="add del mod">
          <ac:chgData name="A.MORIYAMA UREKA" userId="11b73b949d6476cb" providerId="LiveId" clId="{EDD3AFC1-5E1F-774D-82FF-6D4C3622249B}" dt="2023-08-07T12:31:36.067" v="2771" actId="6264"/>
          <ac:spMkLst>
            <pc:docMk/>
            <pc:sldMk cId="3604945281" sldId="263"/>
            <ac:spMk id="210" creationId="{AA5F4B84-02CD-61A7-0847-AF0D4921A1AE}"/>
          </ac:spMkLst>
        </pc:spChg>
        <pc:spChg chg="add del mod">
          <ac:chgData name="A.MORIYAMA UREKA" userId="11b73b949d6476cb" providerId="LiveId" clId="{EDD3AFC1-5E1F-774D-82FF-6D4C3622249B}" dt="2023-08-07T08:57:27.275" v="773" actId="6264"/>
          <ac:spMkLst>
            <pc:docMk/>
            <pc:sldMk cId="3604945281" sldId="263"/>
            <ac:spMk id="211" creationId="{39089741-2177-0690-D67D-C8DC3223CD88}"/>
          </ac:spMkLst>
        </pc:spChg>
        <pc:spChg chg="add del mod">
          <ac:chgData name="A.MORIYAMA UREKA" userId="11b73b949d6476cb" providerId="LiveId" clId="{EDD3AFC1-5E1F-774D-82FF-6D4C3622249B}" dt="2023-08-07T12:31:36.067" v="2771" actId="6264"/>
          <ac:spMkLst>
            <pc:docMk/>
            <pc:sldMk cId="3604945281" sldId="263"/>
            <ac:spMk id="211" creationId="{42C2E262-6822-4B01-107A-CFBE327AF707}"/>
          </ac:spMkLst>
        </pc:spChg>
        <pc:spChg chg="add del mod">
          <ac:chgData name="A.MORIYAMA UREKA" userId="11b73b949d6476cb" providerId="LiveId" clId="{EDD3AFC1-5E1F-774D-82FF-6D4C3622249B}" dt="2023-08-07T09:21:28.726" v="936" actId="6264"/>
          <ac:spMkLst>
            <pc:docMk/>
            <pc:sldMk cId="3604945281" sldId="263"/>
            <ac:spMk id="211" creationId="{D6DCE12F-8B33-E696-A158-A816E63C1395}"/>
          </ac:spMkLst>
        </pc:spChg>
        <pc:spChg chg="add del mod">
          <ac:chgData name="A.MORIYAMA UREKA" userId="11b73b949d6476cb" providerId="LiveId" clId="{EDD3AFC1-5E1F-774D-82FF-6D4C3622249B}" dt="2023-08-07T09:21:28.726" v="936" actId="6264"/>
          <ac:spMkLst>
            <pc:docMk/>
            <pc:sldMk cId="3604945281" sldId="263"/>
            <ac:spMk id="212" creationId="{1E575C1A-EDA2-8A68-004E-286375583231}"/>
          </ac:spMkLst>
        </pc:spChg>
        <pc:spChg chg="add del mod">
          <ac:chgData name="A.MORIYAMA UREKA" userId="11b73b949d6476cb" providerId="LiveId" clId="{EDD3AFC1-5E1F-774D-82FF-6D4C3622249B}" dt="2023-08-07T12:31:36.067" v="2771" actId="6264"/>
          <ac:spMkLst>
            <pc:docMk/>
            <pc:sldMk cId="3604945281" sldId="263"/>
            <ac:spMk id="212" creationId="{37D4CE98-EE43-98A8-3887-271BD6A0DDC0}"/>
          </ac:spMkLst>
        </pc:spChg>
        <pc:spChg chg="add del mod">
          <ac:chgData name="A.MORIYAMA UREKA" userId="11b73b949d6476cb" providerId="LiveId" clId="{EDD3AFC1-5E1F-774D-82FF-6D4C3622249B}" dt="2023-08-07T08:57:27.275" v="773" actId="6264"/>
          <ac:spMkLst>
            <pc:docMk/>
            <pc:sldMk cId="3604945281" sldId="263"/>
            <ac:spMk id="212" creationId="{5CC79C49-1E60-6D85-F827-D2AB797D9726}"/>
          </ac:spMkLst>
        </pc:spChg>
        <pc:spChg chg="add del mod">
          <ac:chgData name="A.MORIYAMA UREKA" userId="11b73b949d6476cb" providerId="LiveId" clId="{EDD3AFC1-5E1F-774D-82FF-6D4C3622249B}" dt="2023-08-07T12:31:36.067" v="2771" actId="6264"/>
          <ac:spMkLst>
            <pc:docMk/>
            <pc:sldMk cId="3604945281" sldId="263"/>
            <ac:spMk id="213" creationId="{39FB39C1-674F-D5A2-0960-F9F9B8DF79BB}"/>
          </ac:spMkLst>
        </pc:spChg>
        <pc:spChg chg="add del mod">
          <ac:chgData name="A.MORIYAMA UREKA" userId="11b73b949d6476cb" providerId="LiveId" clId="{EDD3AFC1-5E1F-774D-82FF-6D4C3622249B}" dt="2023-08-07T09:21:28.726" v="936" actId="6264"/>
          <ac:spMkLst>
            <pc:docMk/>
            <pc:sldMk cId="3604945281" sldId="263"/>
            <ac:spMk id="213" creationId="{8AF38667-881A-CA80-EC0D-101BC47336D4}"/>
          </ac:spMkLst>
        </pc:spChg>
        <pc:spChg chg="add del mod">
          <ac:chgData name="A.MORIYAMA UREKA" userId="11b73b949d6476cb" providerId="LiveId" clId="{EDD3AFC1-5E1F-774D-82FF-6D4C3622249B}" dt="2023-08-07T08:57:27.275" v="773" actId="6264"/>
          <ac:spMkLst>
            <pc:docMk/>
            <pc:sldMk cId="3604945281" sldId="263"/>
            <ac:spMk id="213" creationId="{97914D56-0490-C681-CC4B-97C5B4B08EA4}"/>
          </ac:spMkLst>
        </pc:spChg>
        <pc:spChg chg="add del mod">
          <ac:chgData name="A.MORIYAMA UREKA" userId="11b73b949d6476cb" providerId="LiveId" clId="{EDD3AFC1-5E1F-774D-82FF-6D4C3622249B}" dt="2023-08-07T09:21:28.726" v="936" actId="6264"/>
          <ac:spMkLst>
            <pc:docMk/>
            <pc:sldMk cId="3604945281" sldId="263"/>
            <ac:spMk id="214" creationId="{3412883E-8A50-AF71-FB9E-E8116560D528}"/>
          </ac:spMkLst>
        </pc:spChg>
        <pc:spChg chg="add del mod">
          <ac:chgData name="A.MORIYAMA UREKA" userId="11b73b949d6476cb" providerId="LiveId" clId="{EDD3AFC1-5E1F-774D-82FF-6D4C3622249B}" dt="2023-08-07T08:57:27.275" v="773" actId="6264"/>
          <ac:spMkLst>
            <pc:docMk/>
            <pc:sldMk cId="3604945281" sldId="263"/>
            <ac:spMk id="214" creationId="{43A7F8A3-F0F8-BBB2-C2C9-CE9D218D78FF}"/>
          </ac:spMkLst>
        </pc:spChg>
        <pc:spChg chg="add del mod">
          <ac:chgData name="A.MORIYAMA UREKA" userId="11b73b949d6476cb" providerId="LiveId" clId="{EDD3AFC1-5E1F-774D-82FF-6D4C3622249B}" dt="2023-08-07T12:31:36.067" v="2771" actId="6264"/>
          <ac:spMkLst>
            <pc:docMk/>
            <pc:sldMk cId="3604945281" sldId="263"/>
            <ac:spMk id="214" creationId="{F0CF1D52-B448-0B6C-EFD5-C3A39A48766B}"/>
          </ac:spMkLst>
        </pc:spChg>
        <pc:spChg chg="add del mod">
          <ac:chgData name="A.MORIYAMA UREKA" userId="11b73b949d6476cb" providerId="LiveId" clId="{EDD3AFC1-5E1F-774D-82FF-6D4C3622249B}" dt="2023-08-07T08:57:27.275" v="773" actId="6264"/>
          <ac:spMkLst>
            <pc:docMk/>
            <pc:sldMk cId="3604945281" sldId="263"/>
            <ac:spMk id="215" creationId="{3AEB33E0-5072-AB8D-CDA2-C7486F0503C3}"/>
          </ac:spMkLst>
        </pc:spChg>
        <pc:spChg chg="add del mod">
          <ac:chgData name="A.MORIYAMA UREKA" userId="11b73b949d6476cb" providerId="LiveId" clId="{EDD3AFC1-5E1F-774D-82FF-6D4C3622249B}" dt="2023-08-07T09:21:28.726" v="936" actId="6264"/>
          <ac:spMkLst>
            <pc:docMk/>
            <pc:sldMk cId="3604945281" sldId="263"/>
            <ac:spMk id="215" creationId="{88E66F51-AD32-45B9-50A0-DDBF8B0F2B94}"/>
          </ac:spMkLst>
        </pc:spChg>
        <pc:spChg chg="add del mod">
          <ac:chgData name="A.MORIYAMA UREKA" userId="11b73b949d6476cb" providerId="LiveId" clId="{EDD3AFC1-5E1F-774D-82FF-6D4C3622249B}" dt="2023-08-07T12:31:36.067" v="2771" actId="6264"/>
          <ac:spMkLst>
            <pc:docMk/>
            <pc:sldMk cId="3604945281" sldId="263"/>
            <ac:spMk id="215" creationId="{F2DB2A96-C480-B303-0104-B6E1968A0E3F}"/>
          </ac:spMkLst>
        </pc:spChg>
        <pc:spChg chg="add del mod">
          <ac:chgData name="A.MORIYAMA UREKA" userId="11b73b949d6476cb" providerId="LiveId" clId="{EDD3AFC1-5E1F-774D-82FF-6D4C3622249B}" dt="2023-08-07T09:21:29.324" v="937" actId="6264"/>
          <ac:spMkLst>
            <pc:docMk/>
            <pc:sldMk cId="3604945281" sldId="263"/>
            <ac:spMk id="216" creationId="{755CEE77-50FD-593B-5298-F60A99597028}"/>
          </ac:spMkLst>
        </pc:spChg>
        <pc:spChg chg="add del mod">
          <ac:chgData name="A.MORIYAMA UREKA" userId="11b73b949d6476cb" providerId="LiveId" clId="{EDD3AFC1-5E1F-774D-82FF-6D4C3622249B}" dt="2023-08-07T08:57:27.699" v="774" actId="6264"/>
          <ac:spMkLst>
            <pc:docMk/>
            <pc:sldMk cId="3604945281" sldId="263"/>
            <ac:spMk id="216" creationId="{90FB908F-4038-66B0-F509-45F74B528FEE}"/>
          </ac:spMkLst>
        </pc:spChg>
        <pc:spChg chg="add del mod">
          <ac:chgData name="A.MORIYAMA UREKA" userId="11b73b949d6476cb" providerId="LiveId" clId="{EDD3AFC1-5E1F-774D-82FF-6D4C3622249B}" dt="2023-08-07T12:31:36.067" v="2771" actId="6264"/>
          <ac:spMkLst>
            <pc:docMk/>
            <pc:sldMk cId="3604945281" sldId="263"/>
            <ac:spMk id="216" creationId="{B6998BC6-B921-740F-0636-EB7B5F0CFDF4}"/>
          </ac:spMkLst>
        </pc:spChg>
        <pc:spChg chg="add del mod">
          <ac:chgData name="A.MORIYAMA UREKA" userId="11b73b949d6476cb" providerId="LiveId" clId="{EDD3AFC1-5E1F-774D-82FF-6D4C3622249B}" dt="2023-08-07T08:57:27.699" v="774" actId="6264"/>
          <ac:spMkLst>
            <pc:docMk/>
            <pc:sldMk cId="3604945281" sldId="263"/>
            <ac:spMk id="217" creationId="{1C8AE4F4-B868-10B7-5EC1-864DC84E9E4F}"/>
          </ac:spMkLst>
        </pc:spChg>
        <pc:spChg chg="add del mod">
          <ac:chgData name="A.MORIYAMA UREKA" userId="11b73b949d6476cb" providerId="LiveId" clId="{EDD3AFC1-5E1F-774D-82FF-6D4C3622249B}" dt="2023-08-07T09:21:29.324" v="937" actId="6264"/>
          <ac:spMkLst>
            <pc:docMk/>
            <pc:sldMk cId="3604945281" sldId="263"/>
            <ac:spMk id="217" creationId="{C8306B1B-595C-B966-3090-5250E669F126}"/>
          </ac:spMkLst>
        </pc:spChg>
        <pc:spChg chg="add del mod">
          <ac:chgData name="A.MORIYAMA UREKA" userId="11b73b949d6476cb" providerId="LiveId" clId="{EDD3AFC1-5E1F-774D-82FF-6D4C3622249B}" dt="2023-08-07T12:41:14.127" v="2840" actId="6264"/>
          <ac:spMkLst>
            <pc:docMk/>
            <pc:sldMk cId="3604945281" sldId="263"/>
            <ac:spMk id="217" creationId="{DB382C88-C947-A3AD-E679-83F15B668695}"/>
          </ac:spMkLst>
        </pc:spChg>
        <pc:spChg chg="add del mod">
          <ac:chgData name="A.MORIYAMA UREKA" userId="11b73b949d6476cb" providerId="LiveId" clId="{EDD3AFC1-5E1F-774D-82FF-6D4C3622249B}" dt="2023-08-07T08:57:27.699" v="774" actId="6264"/>
          <ac:spMkLst>
            <pc:docMk/>
            <pc:sldMk cId="3604945281" sldId="263"/>
            <ac:spMk id="218" creationId="{8364A4B8-9B74-BB32-A179-7EB6FD674883}"/>
          </ac:spMkLst>
        </pc:spChg>
        <pc:spChg chg="add del mod">
          <ac:chgData name="A.MORIYAMA UREKA" userId="11b73b949d6476cb" providerId="LiveId" clId="{EDD3AFC1-5E1F-774D-82FF-6D4C3622249B}" dt="2023-08-07T09:21:29.324" v="937" actId="6264"/>
          <ac:spMkLst>
            <pc:docMk/>
            <pc:sldMk cId="3604945281" sldId="263"/>
            <ac:spMk id="218" creationId="{9D8ECA5D-09B7-689F-E26D-A00CC161746B}"/>
          </ac:spMkLst>
        </pc:spChg>
        <pc:spChg chg="add del mod">
          <ac:chgData name="A.MORIYAMA UREKA" userId="11b73b949d6476cb" providerId="LiveId" clId="{EDD3AFC1-5E1F-774D-82FF-6D4C3622249B}" dt="2023-08-07T12:41:14.127" v="2840" actId="6264"/>
          <ac:spMkLst>
            <pc:docMk/>
            <pc:sldMk cId="3604945281" sldId="263"/>
            <ac:spMk id="218" creationId="{AA6AB6CC-098F-7850-7C64-AB559A34D3F2}"/>
          </ac:spMkLst>
        </pc:spChg>
        <pc:spChg chg="add del mod">
          <ac:chgData name="A.MORIYAMA UREKA" userId="11b73b949d6476cb" providerId="LiveId" clId="{EDD3AFC1-5E1F-774D-82FF-6D4C3622249B}" dt="2023-08-07T08:57:27.699" v="774" actId="6264"/>
          <ac:spMkLst>
            <pc:docMk/>
            <pc:sldMk cId="3604945281" sldId="263"/>
            <ac:spMk id="219" creationId="{49EDB473-53D4-ABB9-EA9E-B8E87B4CC9BA}"/>
          </ac:spMkLst>
        </pc:spChg>
        <pc:spChg chg="add del mod">
          <ac:chgData name="A.MORIYAMA UREKA" userId="11b73b949d6476cb" providerId="LiveId" clId="{EDD3AFC1-5E1F-774D-82FF-6D4C3622249B}" dt="2023-08-07T09:21:29.324" v="937" actId="6264"/>
          <ac:spMkLst>
            <pc:docMk/>
            <pc:sldMk cId="3604945281" sldId="263"/>
            <ac:spMk id="219" creationId="{A1CC9B9B-B42A-6129-76F3-B6E4216D77DE}"/>
          </ac:spMkLst>
        </pc:spChg>
        <pc:spChg chg="add del mod">
          <ac:chgData name="A.MORIYAMA UREKA" userId="11b73b949d6476cb" providerId="LiveId" clId="{EDD3AFC1-5E1F-774D-82FF-6D4C3622249B}" dt="2023-08-07T12:41:14.127" v="2840" actId="6264"/>
          <ac:spMkLst>
            <pc:docMk/>
            <pc:sldMk cId="3604945281" sldId="263"/>
            <ac:spMk id="219" creationId="{F89D6C8A-853F-F372-EE7D-1F572F3C592F}"/>
          </ac:spMkLst>
        </pc:spChg>
        <pc:spChg chg="add del mod">
          <ac:chgData name="A.MORIYAMA UREKA" userId="11b73b949d6476cb" providerId="LiveId" clId="{EDD3AFC1-5E1F-774D-82FF-6D4C3622249B}" dt="2023-08-07T09:21:29.324" v="937" actId="6264"/>
          <ac:spMkLst>
            <pc:docMk/>
            <pc:sldMk cId="3604945281" sldId="263"/>
            <ac:spMk id="220" creationId="{2670C7FD-0C12-15DA-E7D7-E1BBDF39FA72}"/>
          </ac:spMkLst>
        </pc:spChg>
        <pc:spChg chg="add del mod">
          <ac:chgData name="A.MORIYAMA UREKA" userId="11b73b949d6476cb" providerId="LiveId" clId="{EDD3AFC1-5E1F-774D-82FF-6D4C3622249B}" dt="2023-08-07T12:41:14.127" v="2840" actId="6264"/>
          <ac:spMkLst>
            <pc:docMk/>
            <pc:sldMk cId="3604945281" sldId="263"/>
            <ac:spMk id="220" creationId="{5695B2C1-EE89-31E8-8FE2-0E6DA33247D9}"/>
          </ac:spMkLst>
        </pc:spChg>
        <pc:spChg chg="add del mod">
          <ac:chgData name="A.MORIYAMA UREKA" userId="11b73b949d6476cb" providerId="LiveId" clId="{EDD3AFC1-5E1F-774D-82FF-6D4C3622249B}" dt="2023-08-07T08:57:27.699" v="774" actId="6264"/>
          <ac:spMkLst>
            <pc:docMk/>
            <pc:sldMk cId="3604945281" sldId="263"/>
            <ac:spMk id="220" creationId="{A60A0D2E-7DA5-3602-646D-3274AA53B760}"/>
          </ac:spMkLst>
        </pc:spChg>
        <pc:spChg chg="add del mod">
          <ac:chgData name="A.MORIYAMA UREKA" userId="11b73b949d6476cb" providerId="LiveId" clId="{EDD3AFC1-5E1F-774D-82FF-6D4C3622249B}" dt="2023-08-07T09:21:29.324" v="937" actId="6264"/>
          <ac:spMkLst>
            <pc:docMk/>
            <pc:sldMk cId="3604945281" sldId="263"/>
            <ac:spMk id="221" creationId="{19D54D71-6073-42AA-40BC-893E2339861B}"/>
          </ac:spMkLst>
        </pc:spChg>
        <pc:spChg chg="add del mod">
          <ac:chgData name="A.MORIYAMA UREKA" userId="11b73b949d6476cb" providerId="LiveId" clId="{EDD3AFC1-5E1F-774D-82FF-6D4C3622249B}" dt="2023-08-07T12:41:14.127" v="2840" actId="6264"/>
          <ac:spMkLst>
            <pc:docMk/>
            <pc:sldMk cId="3604945281" sldId="263"/>
            <ac:spMk id="221" creationId="{A4B43FE1-DAE7-D92B-DECC-20C911DA7E28}"/>
          </ac:spMkLst>
        </pc:spChg>
        <pc:spChg chg="add del mod">
          <ac:chgData name="A.MORIYAMA UREKA" userId="11b73b949d6476cb" providerId="LiveId" clId="{EDD3AFC1-5E1F-774D-82FF-6D4C3622249B}" dt="2023-08-07T08:57:27.699" v="774" actId="6264"/>
          <ac:spMkLst>
            <pc:docMk/>
            <pc:sldMk cId="3604945281" sldId="263"/>
            <ac:spMk id="221" creationId="{BAD8C5C9-5241-F077-ACA4-E6FE105115D9}"/>
          </ac:spMkLst>
        </pc:spChg>
        <pc:spChg chg="add del mod">
          <ac:chgData name="A.MORIYAMA UREKA" userId="11b73b949d6476cb" providerId="LiveId" clId="{EDD3AFC1-5E1F-774D-82FF-6D4C3622249B}" dt="2023-08-07T12:41:14.127" v="2840" actId="6264"/>
          <ac:spMkLst>
            <pc:docMk/>
            <pc:sldMk cId="3604945281" sldId="263"/>
            <ac:spMk id="222" creationId="{26A00A14-E6F9-5A3B-264B-7113C2DB836A}"/>
          </ac:spMkLst>
        </pc:spChg>
        <pc:spChg chg="add del mod">
          <ac:chgData name="A.MORIYAMA UREKA" userId="11b73b949d6476cb" providerId="LiveId" clId="{EDD3AFC1-5E1F-774D-82FF-6D4C3622249B}" dt="2023-08-07T08:57:27.699" v="774" actId="6264"/>
          <ac:spMkLst>
            <pc:docMk/>
            <pc:sldMk cId="3604945281" sldId="263"/>
            <ac:spMk id="222" creationId="{2CC01DD9-23E5-A60B-B23B-308B217E8A0E}"/>
          </ac:spMkLst>
        </pc:spChg>
        <pc:spChg chg="add del mod">
          <ac:chgData name="A.MORIYAMA UREKA" userId="11b73b949d6476cb" providerId="LiveId" clId="{EDD3AFC1-5E1F-774D-82FF-6D4C3622249B}" dt="2023-08-07T09:21:29.324" v="937" actId="6264"/>
          <ac:spMkLst>
            <pc:docMk/>
            <pc:sldMk cId="3604945281" sldId="263"/>
            <ac:spMk id="222" creationId="{FBD5CF1B-1BDE-E1EF-E173-AA032248DEFD}"/>
          </ac:spMkLst>
        </pc:spChg>
        <pc:spChg chg="add del mod">
          <ac:chgData name="A.MORIYAMA UREKA" userId="11b73b949d6476cb" providerId="LiveId" clId="{EDD3AFC1-5E1F-774D-82FF-6D4C3622249B}" dt="2023-08-07T08:57:27.699" v="774" actId="6264"/>
          <ac:spMkLst>
            <pc:docMk/>
            <pc:sldMk cId="3604945281" sldId="263"/>
            <ac:spMk id="223" creationId="{64E0400D-10D8-67EA-208D-08ACBEADADE7}"/>
          </ac:spMkLst>
        </pc:spChg>
        <pc:spChg chg="add del mod">
          <ac:chgData name="A.MORIYAMA UREKA" userId="11b73b949d6476cb" providerId="LiveId" clId="{EDD3AFC1-5E1F-774D-82FF-6D4C3622249B}" dt="2023-08-07T12:41:14.127" v="2840" actId="6264"/>
          <ac:spMkLst>
            <pc:docMk/>
            <pc:sldMk cId="3604945281" sldId="263"/>
            <ac:spMk id="223" creationId="{9E7DB57A-1835-75E9-B36C-B42148A7734A}"/>
          </ac:spMkLst>
        </pc:spChg>
        <pc:spChg chg="add del mod">
          <ac:chgData name="A.MORIYAMA UREKA" userId="11b73b949d6476cb" providerId="LiveId" clId="{EDD3AFC1-5E1F-774D-82FF-6D4C3622249B}" dt="2023-08-07T09:21:29.324" v="937" actId="6264"/>
          <ac:spMkLst>
            <pc:docMk/>
            <pc:sldMk cId="3604945281" sldId="263"/>
            <ac:spMk id="223" creationId="{B25FFEC9-0E4C-D04C-8FDA-8A73BD4E0C86}"/>
          </ac:spMkLst>
        </pc:spChg>
        <pc:spChg chg="add del mod">
          <ac:chgData name="A.MORIYAMA UREKA" userId="11b73b949d6476cb" providerId="LiveId" clId="{EDD3AFC1-5E1F-774D-82FF-6D4C3622249B}" dt="2023-08-07T09:21:29.324" v="937" actId="6264"/>
          <ac:spMkLst>
            <pc:docMk/>
            <pc:sldMk cId="3604945281" sldId="263"/>
            <ac:spMk id="224" creationId="{81A2963C-1E9B-884F-75CD-302BF3FF5331}"/>
          </ac:spMkLst>
        </pc:spChg>
        <pc:spChg chg="add del mod">
          <ac:chgData name="A.MORIYAMA UREKA" userId="11b73b949d6476cb" providerId="LiveId" clId="{EDD3AFC1-5E1F-774D-82FF-6D4C3622249B}" dt="2023-08-07T08:57:27.699" v="774" actId="6264"/>
          <ac:spMkLst>
            <pc:docMk/>
            <pc:sldMk cId="3604945281" sldId="263"/>
            <ac:spMk id="224" creationId="{9B54A8B8-195B-1321-6C5E-920363D9D066}"/>
          </ac:spMkLst>
        </pc:spChg>
        <pc:spChg chg="add del mod">
          <ac:chgData name="A.MORIYAMA UREKA" userId="11b73b949d6476cb" providerId="LiveId" clId="{EDD3AFC1-5E1F-774D-82FF-6D4C3622249B}" dt="2023-08-07T12:41:14.127" v="2840" actId="6264"/>
          <ac:spMkLst>
            <pc:docMk/>
            <pc:sldMk cId="3604945281" sldId="263"/>
            <ac:spMk id="224" creationId="{A8DE4359-22A0-40BD-2FAF-E7B797AACB17}"/>
          </ac:spMkLst>
        </pc:spChg>
        <pc:spChg chg="add del mod">
          <ac:chgData name="A.MORIYAMA UREKA" userId="11b73b949d6476cb" providerId="LiveId" clId="{EDD3AFC1-5E1F-774D-82FF-6D4C3622249B}" dt="2023-08-07T12:41:14.127" v="2840" actId="6264"/>
          <ac:spMkLst>
            <pc:docMk/>
            <pc:sldMk cId="3604945281" sldId="263"/>
            <ac:spMk id="225" creationId="{04132867-9A64-BBAE-21CC-3AFFCDAED5D8}"/>
          </ac:spMkLst>
        </pc:spChg>
        <pc:spChg chg="add del mod">
          <ac:chgData name="A.MORIYAMA UREKA" userId="11b73b949d6476cb" providerId="LiveId" clId="{EDD3AFC1-5E1F-774D-82FF-6D4C3622249B}" dt="2023-08-07T09:21:29.324" v="937" actId="6264"/>
          <ac:spMkLst>
            <pc:docMk/>
            <pc:sldMk cId="3604945281" sldId="263"/>
            <ac:spMk id="225" creationId="{5E8AA271-294C-B894-3569-9188EA27E93F}"/>
          </ac:spMkLst>
        </pc:spChg>
        <pc:spChg chg="add del mod">
          <ac:chgData name="A.MORIYAMA UREKA" userId="11b73b949d6476cb" providerId="LiveId" clId="{EDD3AFC1-5E1F-774D-82FF-6D4C3622249B}" dt="2023-08-07T08:57:27.699" v="774" actId="6264"/>
          <ac:spMkLst>
            <pc:docMk/>
            <pc:sldMk cId="3604945281" sldId="263"/>
            <ac:spMk id="225" creationId="{60A27B3A-D324-26D5-3E35-DCF47EAD0157}"/>
          </ac:spMkLst>
        </pc:spChg>
        <pc:spChg chg="add del mod">
          <ac:chgData name="A.MORIYAMA UREKA" userId="11b73b949d6476cb" providerId="LiveId" clId="{EDD3AFC1-5E1F-774D-82FF-6D4C3622249B}" dt="2023-08-07T12:41:14.127" v="2840" actId="6264"/>
          <ac:spMkLst>
            <pc:docMk/>
            <pc:sldMk cId="3604945281" sldId="263"/>
            <ac:spMk id="226" creationId="{175476F0-E6FD-A0E6-2959-D806E083CF69}"/>
          </ac:spMkLst>
        </pc:spChg>
        <pc:spChg chg="add del mod">
          <ac:chgData name="A.MORIYAMA UREKA" userId="11b73b949d6476cb" providerId="LiveId" clId="{EDD3AFC1-5E1F-774D-82FF-6D4C3622249B}" dt="2023-08-07T08:57:28.138" v="775" actId="6264"/>
          <ac:spMkLst>
            <pc:docMk/>
            <pc:sldMk cId="3604945281" sldId="263"/>
            <ac:spMk id="226" creationId="{C1E3AA4C-9C6D-A65F-3ABE-9A2ED9CE799E}"/>
          </ac:spMkLst>
        </pc:spChg>
        <pc:spChg chg="add del mod">
          <ac:chgData name="A.MORIYAMA UREKA" userId="11b73b949d6476cb" providerId="LiveId" clId="{EDD3AFC1-5E1F-774D-82FF-6D4C3622249B}" dt="2023-08-07T09:21:30.093" v="938" actId="6264"/>
          <ac:spMkLst>
            <pc:docMk/>
            <pc:sldMk cId="3604945281" sldId="263"/>
            <ac:spMk id="226" creationId="{EC4E929E-FB08-F906-0F22-E2EBB466DC0F}"/>
          </ac:spMkLst>
        </pc:spChg>
        <pc:spChg chg="add del mod">
          <ac:chgData name="A.MORIYAMA UREKA" userId="11b73b949d6476cb" providerId="LiveId" clId="{EDD3AFC1-5E1F-774D-82FF-6D4C3622249B}" dt="2023-08-07T12:41:15.017" v="2841" actId="6264"/>
          <ac:spMkLst>
            <pc:docMk/>
            <pc:sldMk cId="3604945281" sldId="263"/>
            <ac:spMk id="227" creationId="{3D8474B1-B64C-4474-9F01-DB7FDAEA0022}"/>
          </ac:spMkLst>
        </pc:spChg>
        <pc:spChg chg="add del mod">
          <ac:chgData name="A.MORIYAMA UREKA" userId="11b73b949d6476cb" providerId="LiveId" clId="{EDD3AFC1-5E1F-774D-82FF-6D4C3622249B}" dt="2023-08-07T08:57:28.138" v="775" actId="6264"/>
          <ac:spMkLst>
            <pc:docMk/>
            <pc:sldMk cId="3604945281" sldId="263"/>
            <ac:spMk id="227" creationId="{577F717D-D5D3-6087-D831-24401D16552D}"/>
          </ac:spMkLst>
        </pc:spChg>
        <pc:spChg chg="add del mod">
          <ac:chgData name="A.MORIYAMA UREKA" userId="11b73b949d6476cb" providerId="LiveId" clId="{EDD3AFC1-5E1F-774D-82FF-6D4C3622249B}" dt="2023-08-07T09:21:30.093" v="938" actId="6264"/>
          <ac:spMkLst>
            <pc:docMk/>
            <pc:sldMk cId="3604945281" sldId="263"/>
            <ac:spMk id="227" creationId="{649CDDFC-549E-0C80-0DAF-9D66650FEEDD}"/>
          </ac:spMkLst>
        </pc:spChg>
        <pc:spChg chg="add del mod">
          <ac:chgData name="A.MORIYAMA UREKA" userId="11b73b949d6476cb" providerId="LiveId" clId="{EDD3AFC1-5E1F-774D-82FF-6D4C3622249B}" dt="2023-08-07T08:57:28.138" v="775" actId="6264"/>
          <ac:spMkLst>
            <pc:docMk/>
            <pc:sldMk cId="3604945281" sldId="263"/>
            <ac:spMk id="228" creationId="{4D3FE8A4-E7D1-31C3-E651-A9FAB71718FA}"/>
          </ac:spMkLst>
        </pc:spChg>
        <pc:spChg chg="add del mod">
          <ac:chgData name="A.MORIYAMA UREKA" userId="11b73b949d6476cb" providerId="LiveId" clId="{EDD3AFC1-5E1F-774D-82FF-6D4C3622249B}" dt="2023-08-07T09:21:30.093" v="938" actId="6264"/>
          <ac:spMkLst>
            <pc:docMk/>
            <pc:sldMk cId="3604945281" sldId="263"/>
            <ac:spMk id="228" creationId="{6134F256-5746-2760-D9AE-F0F07378CDE7}"/>
          </ac:spMkLst>
        </pc:spChg>
        <pc:spChg chg="add del mod">
          <ac:chgData name="A.MORIYAMA UREKA" userId="11b73b949d6476cb" providerId="LiveId" clId="{EDD3AFC1-5E1F-774D-82FF-6D4C3622249B}" dt="2023-08-07T12:41:15.017" v="2841" actId="6264"/>
          <ac:spMkLst>
            <pc:docMk/>
            <pc:sldMk cId="3604945281" sldId="263"/>
            <ac:spMk id="228" creationId="{8D2A7640-F1C6-DF27-B713-1624D435B439}"/>
          </ac:spMkLst>
        </pc:spChg>
        <pc:spChg chg="add del mod">
          <ac:chgData name="A.MORIYAMA UREKA" userId="11b73b949d6476cb" providerId="LiveId" clId="{EDD3AFC1-5E1F-774D-82FF-6D4C3622249B}" dt="2023-08-07T09:21:30.093" v="938" actId="6264"/>
          <ac:spMkLst>
            <pc:docMk/>
            <pc:sldMk cId="3604945281" sldId="263"/>
            <ac:spMk id="229" creationId="{16663AFA-4D53-4B25-534E-4738EBFE7F4E}"/>
          </ac:spMkLst>
        </pc:spChg>
        <pc:spChg chg="add del mod">
          <ac:chgData name="A.MORIYAMA UREKA" userId="11b73b949d6476cb" providerId="LiveId" clId="{EDD3AFC1-5E1F-774D-82FF-6D4C3622249B}" dt="2023-08-07T08:57:28.138" v="775" actId="6264"/>
          <ac:spMkLst>
            <pc:docMk/>
            <pc:sldMk cId="3604945281" sldId="263"/>
            <ac:spMk id="229" creationId="{5DD5F39D-372F-8DEC-9299-44F75A71586D}"/>
          </ac:spMkLst>
        </pc:spChg>
        <pc:spChg chg="add del mod">
          <ac:chgData name="A.MORIYAMA UREKA" userId="11b73b949d6476cb" providerId="LiveId" clId="{EDD3AFC1-5E1F-774D-82FF-6D4C3622249B}" dt="2023-08-07T12:41:15.017" v="2841" actId="6264"/>
          <ac:spMkLst>
            <pc:docMk/>
            <pc:sldMk cId="3604945281" sldId="263"/>
            <ac:spMk id="229" creationId="{75FC2200-AE2F-A6A7-B518-3F1207F76D38}"/>
          </ac:spMkLst>
        </pc:spChg>
        <pc:spChg chg="add del mod">
          <ac:chgData name="A.MORIYAMA UREKA" userId="11b73b949d6476cb" providerId="LiveId" clId="{EDD3AFC1-5E1F-774D-82FF-6D4C3622249B}" dt="2023-08-07T08:57:28.138" v="775" actId="6264"/>
          <ac:spMkLst>
            <pc:docMk/>
            <pc:sldMk cId="3604945281" sldId="263"/>
            <ac:spMk id="230" creationId="{3A4A7741-5E86-C055-5512-0FC8985AFF4B}"/>
          </ac:spMkLst>
        </pc:spChg>
        <pc:spChg chg="add del mod">
          <ac:chgData name="A.MORIYAMA UREKA" userId="11b73b949d6476cb" providerId="LiveId" clId="{EDD3AFC1-5E1F-774D-82FF-6D4C3622249B}" dt="2023-08-07T12:41:15.017" v="2841" actId="6264"/>
          <ac:spMkLst>
            <pc:docMk/>
            <pc:sldMk cId="3604945281" sldId="263"/>
            <ac:spMk id="230" creationId="{3AE762F0-95CA-E6F0-35D1-5463E9ED07AE}"/>
          </ac:spMkLst>
        </pc:spChg>
        <pc:spChg chg="add del mod">
          <ac:chgData name="A.MORIYAMA UREKA" userId="11b73b949d6476cb" providerId="LiveId" clId="{EDD3AFC1-5E1F-774D-82FF-6D4C3622249B}" dt="2023-08-07T09:21:30.093" v="938" actId="6264"/>
          <ac:spMkLst>
            <pc:docMk/>
            <pc:sldMk cId="3604945281" sldId="263"/>
            <ac:spMk id="230" creationId="{5FA6B658-9252-87DF-1EE3-9D862D8B3648}"/>
          </ac:spMkLst>
        </pc:spChg>
        <pc:spChg chg="add del mod">
          <ac:chgData name="A.MORIYAMA UREKA" userId="11b73b949d6476cb" providerId="LiveId" clId="{EDD3AFC1-5E1F-774D-82FF-6D4C3622249B}" dt="2023-08-07T09:21:30.093" v="938" actId="6264"/>
          <ac:spMkLst>
            <pc:docMk/>
            <pc:sldMk cId="3604945281" sldId="263"/>
            <ac:spMk id="231" creationId="{735D5CAA-CEF7-CC1E-FD81-604216D11E26}"/>
          </ac:spMkLst>
        </pc:spChg>
        <pc:spChg chg="add del mod">
          <ac:chgData name="A.MORIYAMA UREKA" userId="11b73b949d6476cb" providerId="LiveId" clId="{EDD3AFC1-5E1F-774D-82FF-6D4C3622249B}" dt="2023-08-07T12:41:15.017" v="2841" actId="6264"/>
          <ac:spMkLst>
            <pc:docMk/>
            <pc:sldMk cId="3604945281" sldId="263"/>
            <ac:spMk id="231" creationId="{75E3A9B6-0BFB-BD2B-9AB9-F14B080B0DEA}"/>
          </ac:spMkLst>
        </pc:spChg>
        <pc:spChg chg="add del mod">
          <ac:chgData name="A.MORIYAMA UREKA" userId="11b73b949d6476cb" providerId="LiveId" clId="{EDD3AFC1-5E1F-774D-82FF-6D4C3622249B}" dt="2023-08-07T08:57:28.138" v="775" actId="6264"/>
          <ac:spMkLst>
            <pc:docMk/>
            <pc:sldMk cId="3604945281" sldId="263"/>
            <ac:spMk id="231" creationId="{7807C256-EC1F-3211-EFF9-E7573AFB999D}"/>
          </ac:spMkLst>
        </pc:spChg>
        <pc:spChg chg="add del mod">
          <ac:chgData name="A.MORIYAMA UREKA" userId="11b73b949d6476cb" providerId="LiveId" clId="{EDD3AFC1-5E1F-774D-82FF-6D4C3622249B}" dt="2023-08-07T09:21:30.093" v="938" actId="6264"/>
          <ac:spMkLst>
            <pc:docMk/>
            <pc:sldMk cId="3604945281" sldId="263"/>
            <ac:spMk id="232" creationId="{22BF333E-8A9F-72D1-BE5B-8FC91A9E789B}"/>
          </ac:spMkLst>
        </pc:spChg>
        <pc:spChg chg="add del mod">
          <ac:chgData name="A.MORIYAMA UREKA" userId="11b73b949d6476cb" providerId="LiveId" clId="{EDD3AFC1-5E1F-774D-82FF-6D4C3622249B}" dt="2023-08-07T12:41:15.017" v="2841" actId="6264"/>
          <ac:spMkLst>
            <pc:docMk/>
            <pc:sldMk cId="3604945281" sldId="263"/>
            <ac:spMk id="232" creationId="{497180F0-F4B3-FFE3-1E03-1F6DDAEAB31F}"/>
          </ac:spMkLst>
        </pc:spChg>
        <pc:spChg chg="add del mod">
          <ac:chgData name="A.MORIYAMA UREKA" userId="11b73b949d6476cb" providerId="LiveId" clId="{EDD3AFC1-5E1F-774D-82FF-6D4C3622249B}" dt="2023-08-07T08:57:28.138" v="775" actId="6264"/>
          <ac:spMkLst>
            <pc:docMk/>
            <pc:sldMk cId="3604945281" sldId="263"/>
            <ac:spMk id="232" creationId="{8B9BA162-47FB-AFEB-9844-BEF8C7908F30}"/>
          </ac:spMkLst>
        </pc:spChg>
        <pc:spChg chg="add del mod">
          <ac:chgData name="A.MORIYAMA UREKA" userId="11b73b949d6476cb" providerId="LiveId" clId="{EDD3AFC1-5E1F-774D-82FF-6D4C3622249B}" dt="2023-08-07T08:57:28.138" v="775" actId="6264"/>
          <ac:spMkLst>
            <pc:docMk/>
            <pc:sldMk cId="3604945281" sldId="263"/>
            <ac:spMk id="233" creationId="{09AADD66-1822-7385-222F-9EDB7B792BF3}"/>
          </ac:spMkLst>
        </pc:spChg>
        <pc:spChg chg="add del mod">
          <ac:chgData name="A.MORIYAMA UREKA" userId="11b73b949d6476cb" providerId="LiveId" clId="{EDD3AFC1-5E1F-774D-82FF-6D4C3622249B}" dt="2023-08-07T09:21:30.093" v="938" actId="6264"/>
          <ac:spMkLst>
            <pc:docMk/>
            <pc:sldMk cId="3604945281" sldId="263"/>
            <ac:spMk id="233" creationId="{AB31909E-3B22-12FA-571B-D840D4720C2E}"/>
          </ac:spMkLst>
        </pc:spChg>
        <pc:spChg chg="add del mod">
          <ac:chgData name="A.MORIYAMA UREKA" userId="11b73b949d6476cb" providerId="LiveId" clId="{EDD3AFC1-5E1F-774D-82FF-6D4C3622249B}" dt="2023-08-07T12:41:15.017" v="2841" actId="6264"/>
          <ac:spMkLst>
            <pc:docMk/>
            <pc:sldMk cId="3604945281" sldId="263"/>
            <ac:spMk id="233" creationId="{C385A1C6-6887-D86B-ABB8-219221E65D8F}"/>
          </ac:spMkLst>
        </pc:spChg>
        <pc:spChg chg="add del mod">
          <ac:chgData name="A.MORIYAMA UREKA" userId="11b73b949d6476cb" providerId="LiveId" clId="{EDD3AFC1-5E1F-774D-82FF-6D4C3622249B}" dt="2023-08-07T08:57:28.138" v="775" actId="6264"/>
          <ac:spMkLst>
            <pc:docMk/>
            <pc:sldMk cId="3604945281" sldId="263"/>
            <ac:spMk id="234" creationId="{8CD5BDEC-1547-C8C5-4631-95E41705A3A7}"/>
          </ac:spMkLst>
        </pc:spChg>
        <pc:spChg chg="add del mod">
          <ac:chgData name="A.MORIYAMA UREKA" userId="11b73b949d6476cb" providerId="LiveId" clId="{EDD3AFC1-5E1F-774D-82FF-6D4C3622249B}" dt="2023-08-07T12:41:15.017" v="2841" actId="6264"/>
          <ac:spMkLst>
            <pc:docMk/>
            <pc:sldMk cId="3604945281" sldId="263"/>
            <ac:spMk id="234" creationId="{AAE07116-CD76-CD41-76D0-8870ECD14329}"/>
          </ac:spMkLst>
        </pc:spChg>
        <pc:spChg chg="add del mod">
          <ac:chgData name="A.MORIYAMA UREKA" userId="11b73b949d6476cb" providerId="LiveId" clId="{EDD3AFC1-5E1F-774D-82FF-6D4C3622249B}" dt="2023-08-07T09:21:30.093" v="938" actId="6264"/>
          <ac:spMkLst>
            <pc:docMk/>
            <pc:sldMk cId="3604945281" sldId="263"/>
            <ac:spMk id="234" creationId="{F2909BF9-9AAE-B3A6-CD10-E8883EAC5045}"/>
          </ac:spMkLst>
        </pc:spChg>
        <pc:spChg chg="add del mod">
          <ac:chgData name="A.MORIYAMA UREKA" userId="11b73b949d6476cb" providerId="LiveId" clId="{EDD3AFC1-5E1F-774D-82FF-6D4C3622249B}" dt="2023-08-07T08:57:28.138" v="775" actId="6264"/>
          <ac:spMkLst>
            <pc:docMk/>
            <pc:sldMk cId="3604945281" sldId="263"/>
            <ac:spMk id="235" creationId="{7C49C331-76D9-E3F2-77F3-87EBF4AD6ABF}"/>
          </ac:spMkLst>
        </pc:spChg>
        <pc:spChg chg="add del mod">
          <ac:chgData name="A.MORIYAMA UREKA" userId="11b73b949d6476cb" providerId="LiveId" clId="{EDD3AFC1-5E1F-774D-82FF-6D4C3622249B}" dt="2023-08-07T12:41:15.017" v="2841" actId="6264"/>
          <ac:spMkLst>
            <pc:docMk/>
            <pc:sldMk cId="3604945281" sldId="263"/>
            <ac:spMk id="235" creationId="{7E8885B1-310C-5A73-7240-804D9AF1B433}"/>
          </ac:spMkLst>
        </pc:spChg>
        <pc:spChg chg="add del mod">
          <ac:chgData name="A.MORIYAMA UREKA" userId="11b73b949d6476cb" providerId="LiveId" clId="{EDD3AFC1-5E1F-774D-82FF-6D4C3622249B}" dt="2023-08-07T09:21:30.093" v="938" actId="6264"/>
          <ac:spMkLst>
            <pc:docMk/>
            <pc:sldMk cId="3604945281" sldId="263"/>
            <ac:spMk id="235" creationId="{F9895D31-61ED-DF55-3560-9C5E137212AC}"/>
          </ac:spMkLst>
        </pc:spChg>
        <pc:spChg chg="add del mod">
          <ac:chgData name="A.MORIYAMA UREKA" userId="11b73b949d6476cb" providerId="LiveId" clId="{EDD3AFC1-5E1F-774D-82FF-6D4C3622249B}" dt="2023-08-07T12:41:15.017" v="2841" actId="6264"/>
          <ac:spMkLst>
            <pc:docMk/>
            <pc:sldMk cId="3604945281" sldId="263"/>
            <ac:spMk id="236" creationId="{AFF48914-7131-5C9F-A8BB-683EE5D546C3}"/>
          </ac:spMkLst>
        </pc:spChg>
        <pc:spChg chg="add del mod">
          <ac:chgData name="A.MORIYAMA UREKA" userId="11b73b949d6476cb" providerId="LiveId" clId="{EDD3AFC1-5E1F-774D-82FF-6D4C3622249B}" dt="2023-08-07T08:57:28.506" v="776" actId="6264"/>
          <ac:spMkLst>
            <pc:docMk/>
            <pc:sldMk cId="3604945281" sldId="263"/>
            <ac:spMk id="236" creationId="{B6A582D6-2936-62F0-646C-0E71377FA308}"/>
          </ac:spMkLst>
        </pc:spChg>
        <pc:spChg chg="add del mod">
          <ac:chgData name="A.MORIYAMA UREKA" userId="11b73b949d6476cb" providerId="LiveId" clId="{EDD3AFC1-5E1F-774D-82FF-6D4C3622249B}" dt="2023-08-07T09:22:22.850" v="941" actId="6264"/>
          <ac:spMkLst>
            <pc:docMk/>
            <pc:sldMk cId="3604945281" sldId="263"/>
            <ac:spMk id="236" creationId="{B9473518-59B8-AA0B-CA5C-1F472CE4758C}"/>
          </ac:spMkLst>
        </pc:spChg>
        <pc:spChg chg="add del mod">
          <ac:chgData name="A.MORIYAMA UREKA" userId="11b73b949d6476cb" providerId="LiveId" clId="{EDD3AFC1-5E1F-774D-82FF-6D4C3622249B}" dt="2023-08-07T09:22:22.850" v="941" actId="6264"/>
          <ac:spMkLst>
            <pc:docMk/>
            <pc:sldMk cId="3604945281" sldId="263"/>
            <ac:spMk id="237" creationId="{48B34A5B-4370-6287-D874-AA0C8BDAC339}"/>
          </ac:spMkLst>
        </pc:spChg>
        <pc:spChg chg="add del mod">
          <ac:chgData name="A.MORIYAMA UREKA" userId="11b73b949d6476cb" providerId="LiveId" clId="{EDD3AFC1-5E1F-774D-82FF-6D4C3622249B}" dt="2023-08-07T08:57:28.506" v="776" actId="6264"/>
          <ac:spMkLst>
            <pc:docMk/>
            <pc:sldMk cId="3604945281" sldId="263"/>
            <ac:spMk id="237" creationId="{B499A187-D4A9-6953-5206-0F877E3EDDBC}"/>
          </ac:spMkLst>
        </pc:spChg>
        <pc:spChg chg="add del mod">
          <ac:chgData name="A.MORIYAMA UREKA" userId="11b73b949d6476cb" providerId="LiveId" clId="{EDD3AFC1-5E1F-774D-82FF-6D4C3622249B}" dt="2023-08-07T12:41:15.443" v="2842" actId="6264"/>
          <ac:spMkLst>
            <pc:docMk/>
            <pc:sldMk cId="3604945281" sldId="263"/>
            <ac:spMk id="237" creationId="{BD325C8F-7B67-4718-6130-916162CA008E}"/>
          </ac:spMkLst>
        </pc:spChg>
        <pc:spChg chg="add del mod">
          <ac:chgData name="A.MORIYAMA UREKA" userId="11b73b949d6476cb" providerId="LiveId" clId="{EDD3AFC1-5E1F-774D-82FF-6D4C3622249B}" dt="2023-08-07T08:57:28.506" v="776" actId="6264"/>
          <ac:spMkLst>
            <pc:docMk/>
            <pc:sldMk cId="3604945281" sldId="263"/>
            <ac:spMk id="238" creationId="{1BF50F2C-A6F8-C212-40BE-F7B53D30572B}"/>
          </ac:spMkLst>
        </pc:spChg>
        <pc:spChg chg="add del mod">
          <ac:chgData name="A.MORIYAMA UREKA" userId="11b73b949d6476cb" providerId="LiveId" clId="{EDD3AFC1-5E1F-774D-82FF-6D4C3622249B}" dt="2023-08-07T12:41:15.443" v="2842" actId="6264"/>
          <ac:spMkLst>
            <pc:docMk/>
            <pc:sldMk cId="3604945281" sldId="263"/>
            <ac:spMk id="238" creationId="{53A755CC-633F-D2AF-048E-BBE147E327A8}"/>
          </ac:spMkLst>
        </pc:spChg>
        <pc:spChg chg="add del mod">
          <ac:chgData name="A.MORIYAMA UREKA" userId="11b73b949d6476cb" providerId="LiveId" clId="{EDD3AFC1-5E1F-774D-82FF-6D4C3622249B}" dt="2023-08-07T09:22:22.850" v="941" actId="6264"/>
          <ac:spMkLst>
            <pc:docMk/>
            <pc:sldMk cId="3604945281" sldId="263"/>
            <ac:spMk id="238" creationId="{7D92B50D-5C61-1233-8721-5BA95566BA77}"/>
          </ac:spMkLst>
        </pc:spChg>
        <pc:spChg chg="add del mod">
          <ac:chgData name="A.MORIYAMA UREKA" userId="11b73b949d6476cb" providerId="LiveId" clId="{EDD3AFC1-5E1F-774D-82FF-6D4C3622249B}" dt="2023-08-07T09:22:22.850" v="941" actId="6264"/>
          <ac:spMkLst>
            <pc:docMk/>
            <pc:sldMk cId="3604945281" sldId="263"/>
            <ac:spMk id="239" creationId="{49D98AC1-CF65-FE87-2CF4-C20F2E44F19D}"/>
          </ac:spMkLst>
        </pc:spChg>
        <pc:spChg chg="add del mod">
          <ac:chgData name="A.MORIYAMA UREKA" userId="11b73b949d6476cb" providerId="LiveId" clId="{EDD3AFC1-5E1F-774D-82FF-6D4C3622249B}" dt="2023-08-07T12:41:15.443" v="2842" actId="6264"/>
          <ac:spMkLst>
            <pc:docMk/>
            <pc:sldMk cId="3604945281" sldId="263"/>
            <ac:spMk id="239" creationId="{EAD233B9-35CA-19DC-7FC3-D2B00C272182}"/>
          </ac:spMkLst>
        </pc:spChg>
        <pc:spChg chg="add del mod">
          <ac:chgData name="A.MORIYAMA UREKA" userId="11b73b949d6476cb" providerId="LiveId" clId="{EDD3AFC1-5E1F-774D-82FF-6D4C3622249B}" dt="2023-08-07T08:57:28.506" v="776" actId="6264"/>
          <ac:spMkLst>
            <pc:docMk/>
            <pc:sldMk cId="3604945281" sldId="263"/>
            <ac:spMk id="239" creationId="{ED86B81F-3253-2AC8-2B9E-D856982CD4A0}"/>
          </ac:spMkLst>
        </pc:spChg>
        <pc:spChg chg="add del mod">
          <ac:chgData name="A.MORIYAMA UREKA" userId="11b73b949d6476cb" providerId="LiveId" clId="{EDD3AFC1-5E1F-774D-82FF-6D4C3622249B}" dt="2023-08-07T09:22:22.850" v="941" actId="6264"/>
          <ac:spMkLst>
            <pc:docMk/>
            <pc:sldMk cId="3604945281" sldId="263"/>
            <ac:spMk id="240" creationId="{1FC9CAD1-395D-7CDE-57ED-E8457299D5F0}"/>
          </ac:spMkLst>
        </pc:spChg>
        <pc:spChg chg="add del mod">
          <ac:chgData name="A.MORIYAMA UREKA" userId="11b73b949d6476cb" providerId="LiveId" clId="{EDD3AFC1-5E1F-774D-82FF-6D4C3622249B}" dt="2023-08-07T12:41:15.443" v="2842" actId="6264"/>
          <ac:spMkLst>
            <pc:docMk/>
            <pc:sldMk cId="3604945281" sldId="263"/>
            <ac:spMk id="240" creationId="{84EAC5E8-5206-391F-1898-7142C81631AF}"/>
          </ac:spMkLst>
        </pc:spChg>
        <pc:spChg chg="add del mod">
          <ac:chgData name="A.MORIYAMA UREKA" userId="11b73b949d6476cb" providerId="LiveId" clId="{EDD3AFC1-5E1F-774D-82FF-6D4C3622249B}" dt="2023-08-07T08:57:28.506" v="776" actId="6264"/>
          <ac:spMkLst>
            <pc:docMk/>
            <pc:sldMk cId="3604945281" sldId="263"/>
            <ac:spMk id="240" creationId="{A5FB9341-A991-13B8-80C6-6EA7A90648AD}"/>
          </ac:spMkLst>
        </pc:spChg>
        <pc:spChg chg="add del mod">
          <ac:chgData name="A.MORIYAMA UREKA" userId="11b73b949d6476cb" providerId="LiveId" clId="{EDD3AFC1-5E1F-774D-82FF-6D4C3622249B}" dt="2023-08-07T09:22:22.850" v="941" actId="6264"/>
          <ac:spMkLst>
            <pc:docMk/>
            <pc:sldMk cId="3604945281" sldId="263"/>
            <ac:spMk id="241" creationId="{85F1E012-88E8-CA9A-F782-AB5015F55626}"/>
          </ac:spMkLst>
        </pc:spChg>
        <pc:spChg chg="add del mod">
          <ac:chgData name="A.MORIYAMA UREKA" userId="11b73b949d6476cb" providerId="LiveId" clId="{EDD3AFC1-5E1F-774D-82FF-6D4C3622249B}" dt="2023-08-07T08:57:28.506" v="776" actId="6264"/>
          <ac:spMkLst>
            <pc:docMk/>
            <pc:sldMk cId="3604945281" sldId="263"/>
            <ac:spMk id="241" creationId="{AA36DBF8-FB1D-EDF0-E515-CA4CB9B2297F}"/>
          </ac:spMkLst>
        </pc:spChg>
        <pc:spChg chg="add del mod">
          <ac:chgData name="A.MORIYAMA UREKA" userId="11b73b949d6476cb" providerId="LiveId" clId="{EDD3AFC1-5E1F-774D-82FF-6D4C3622249B}" dt="2023-08-07T12:41:15.443" v="2842" actId="6264"/>
          <ac:spMkLst>
            <pc:docMk/>
            <pc:sldMk cId="3604945281" sldId="263"/>
            <ac:spMk id="241" creationId="{C8C30670-D788-1039-F366-7631A89B64B1}"/>
          </ac:spMkLst>
        </pc:spChg>
        <pc:spChg chg="add del mod">
          <ac:chgData name="A.MORIYAMA UREKA" userId="11b73b949d6476cb" providerId="LiveId" clId="{EDD3AFC1-5E1F-774D-82FF-6D4C3622249B}" dt="2023-08-07T08:57:28.506" v="776" actId="6264"/>
          <ac:spMkLst>
            <pc:docMk/>
            <pc:sldMk cId="3604945281" sldId="263"/>
            <ac:spMk id="242" creationId="{16EA3C5B-7171-25D8-366A-4D4D88823729}"/>
          </ac:spMkLst>
        </pc:spChg>
        <pc:spChg chg="add del mod">
          <ac:chgData name="A.MORIYAMA UREKA" userId="11b73b949d6476cb" providerId="LiveId" clId="{EDD3AFC1-5E1F-774D-82FF-6D4C3622249B}" dt="2023-08-07T09:22:22.850" v="941" actId="6264"/>
          <ac:spMkLst>
            <pc:docMk/>
            <pc:sldMk cId="3604945281" sldId="263"/>
            <ac:spMk id="242" creationId="{CC9ABE43-5946-D3A5-59C4-83FA81B012AD}"/>
          </ac:spMkLst>
        </pc:spChg>
        <pc:spChg chg="add del mod">
          <ac:chgData name="A.MORIYAMA UREKA" userId="11b73b949d6476cb" providerId="LiveId" clId="{EDD3AFC1-5E1F-774D-82FF-6D4C3622249B}" dt="2023-08-07T12:41:15.443" v="2842" actId="6264"/>
          <ac:spMkLst>
            <pc:docMk/>
            <pc:sldMk cId="3604945281" sldId="263"/>
            <ac:spMk id="242" creationId="{F48A854F-B638-AA43-C8E7-6C38794E6E87}"/>
          </ac:spMkLst>
        </pc:spChg>
        <pc:spChg chg="add del mod">
          <ac:chgData name="A.MORIYAMA UREKA" userId="11b73b949d6476cb" providerId="LiveId" clId="{EDD3AFC1-5E1F-774D-82FF-6D4C3622249B}" dt="2023-08-07T12:41:15.443" v="2842" actId="6264"/>
          <ac:spMkLst>
            <pc:docMk/>
            <pc:sldMk cId="3604945281" sldId="263"/>
            <ac:spMk id="243" creationId="{370CD01E-5E0F-8BE3-4BCA-148EC774720A}"/>
          </ac:spMkLst>
        </pc:spChg>
        <pc:spChg chg="add del mod">
          <ac:chgData name="A.MORIYAMA UREKA" userId="11b73b949d6476cb" providerId="LiveId" clId="{EDD3AFC1-5E1F-774D-82FF-6D4C3622249B}" dt="2023-08-07T09:22:22.850" v="941" actId="6264"/>
          <ac:spMkLst>
            <pc:docMk/>
            <pc:sldMk cId="3604945281" sldId="263"/>
            <ac:spMk id="243" creationId="{56EC9618-81E3-C99A-C1C4-B21D1AA8968C}"/>
          </ac:spMkLst>
        </pc:spChg>
        <pc:spChg chg="add del mod">
          <ac:chgData name="A.MORIYAMA UREKA" userId="11b73b949d6476cb" providerId="LiveId" clId="{EDD3AFC1-5E1F-774D-82FF-6D4C3622249B}" dt="2023-08-07T08:57:28.506" v="776" actId="6264"/>
          <ac:spMkLst>
            <pc:docMk/>
            <pc:sldMk cId="3604945281" sldId="263"/>
            <ac:spMk id="243" creationId="{96A7FAE5-D94C-3B49-D260-CEF6E2A28ED5}"/>
          </ac:spMkLst>
        </pc:spChg>
        <pc:spChg chg="add del mod">
          <ac:chgData name="A.MORIYAMA UREKA" userId="11b73b949d6476cb" providerId="LiveId" clId="{EDD3AFC1-5E1F-774D-82FF-6D4C3622249B}" dt="2023-08-07T09:22:22.850" v="941" actId="6264"/>
          <ac:spMkLst>
            <pc:docMk/>
            <pc:sldMk cId="3604945281" sldId="263"/>
            <ac:spMk id="244" creationId="{46F1BDF5-1765-30E0-99B1-7C74814EA29A}"/>
          </ac:spMkLst>
        </pc:spChg>
        <pc:spChg chg="add del mod">
          <ac:chgData name="A.MORIYAMA UREKA" userId="11b73b949d6476cb" providerId="LiveId" clId="{EDD3AFC1-5E1F-774D-82FF-6D4C3622249B}" dt="2023-08-07T12:41:15.443" v="2842" actId="6264"/>
          <ac:spMkLst>
            <pc:docMk/>
            <pc:sldMk cId="3604945281" sldId="263"/>
            <ac:spMk id="244" creationId="{68F29F0C-3740-F54C-1A0C-F93B119F1688}"/>
          </ac:spMkLst>
        </pc:spChg>
        <pc:spChg chg="add del mod">
          <ac:chgData name="A.MORIYAMA UREKA" userId="11b73b949d6476cb" providerId="LiveId" clId="{EDD3AFC1-5E1F-774D-82FF-6D4C3622249B}" dt="2023-08-07T08:57:28.506" v="776" actId="6264"/>
          <ac:spMkLst>
            <pc:docMk/>
            <pc:sldMk cId="3604945281" sldId="263"/>
            <ac:spMk id="244" creationId="{B6826CD4-E428-2D14-85FC-49068936F5E2}"/>
          </ac:spMkLst>
        </pc:spChg>
        <pc:spChg chg="add del mod">
          <ac:chgData name="A.MORIYAMA UREKA" userId="11b73b949d6476cb" providerId="LiveId" clId="{EDD3AFC1-5E1F-774D-82FF-6D4C3622249B}" dt="2023-08-07T12:41:15.443" v="2842" actId="6264"/>
          <ac:spMkLst>
            <pc:docMk/>
            <pc:sldMk cId="3604945281" sldId="263"/>
            <ac:spMk id="245" creationId="{1A498646-D53F-8A8A-3038-00D4C5308079}"/>
          </ac:spMkLst>
        </pc:spChg>
        <pc:spChg chg="add del mod">
          <ac:chgData name="A.MORIYAMA UREKA" userId="11b73b949d6476cb" providerId="LiveId" clId="{EDD3AFC1-5E1F-774D-82FF-6D4C3622249B}" dt="2023-08-07T08:57:28.506" v="776" actId="6264"/>
          <ac:spMkLst>
            <pc:docMk/>
            <pc:sldMk cId="3604945281" sldId="263"/>
            <ac:spMk id="245" creationId="{7FC1D6D2-49FA-8D75-5FA1-154D93FEB75E}"/>
          </ac:spMkLst>
        </pc:spChg>
        <pc:spChg chg="add del mod">
          <ac:chgData name="A.MORIYAMA UREKA" userId="11b73b949d6476cb" providerId="LiveId" clId="{EDD3AFC1-5E1F-774D-82FF-6D4C3622249B}" dt="2023-08-07T09:22:22.850" v="941" actId="6264"/>
          <ac:spMkLst>
            <pc:docMk/>
            <pc:sldMk cId="3604945281" sldId="263"/>
            <ac:spMk id="245" creationId="{A9A6EFF8-1CAD-C198-5C99-1F0691DF54ED}"/>
          </ac:spMkLst>
        </pc:spChg>
        <pc:spChg chg="add del mod">
          <ac:chgData name="A.MORIYAMA UREKA" userId="11b73b949d6476cb" providerId="LiveId" clId="{EDD3AFC1-5E1F-774D-82FF-6D4C3622249B}" dt="2023-08-07T09:22:24.991" v="942" actId="6264"/>
          <ac:spMkLst>
            <pc:docMk/>
            <pc:sldMk cId="3604945281" sldId="263"/>
            <ac:spMk id="246" creationId="{AF08D653-6078-8143-44BB-EF862623FEF6}"/>
          </ac:spMkLst>
        </pc:spChg>
        <pc:spChg chg="add del mod">
          <ac:chgData name="A.MORIYAMA UREKA" userId="11b73b949d6476cb" providerId="LiveId" clId="{EDD3AFC1-5E1F-774D-82FF-6D4C3622249B}" dt="2023-08-07T08:57:28.836" v="777" actId="6264"/>
          <ac:spMkLst>
            <pc:docMk/>
            <pc:sldMk cId="3604945281" sldId="263"/>
            <ac:spMk id="246" creationId="{C173DB79-420F-C1BC-256D-B3FA9E8B6FDA}"/>
          </ac:spMkLst>
        </pc:spChg>
        <pc:spChg chg="add del mod">
          <ac:chgData name="A.MORIYAMA UREKA" userId="11b73b949d6476cb" providerId="LiveId" clId="{EDD3AFC1-5E1F-774D-82FF-6D4C3622249B}" dt="2023-08-07T12:41:15.443" v="2842" actId="6264"/>
          <ac:spMkLst>
            <pc:docMk/>
            <pc:sldMk cId="3604945281" sldId="263"/>
            <ac:spMk id="246" creationId="{C3EDADE8-1759-2E28-26C3-5C76AD203EBC}"/>
          </ac:spMkLst>
        </pc:spChg>
        <pc:spChg chg="add del mod">
          <ac:chgData name="A.MORIYAMA UREKA" userId="11b73b949d6476cb" providerId="LiveId" clId="{EDD3AFC1-5E1F-774D-82FF-6D4C3622249B}" dt="2023-08-07T08:57:28.836" v="777" actId="6264"/>
          <ac:spMkLst>
            <pc:docMk/>
            <pc:sldMk cId="3604945281" sldId="263"/>
            <ac:spMk id="247" creationId="{26EED764-1C30-57E6-756A-B68231AADB27}"/>
          </ac:spMkLst>
        </pc:spChg>
        <pc:spChg chg="add del mod">
          <ac:chgData name="A.MORIYAMA UREKA" userId="11b73b949d6476cb" providerId="LiveId" clId="{EDD3AFC1-5E1F-774D-82FF-6D4C3622249B}" dt="2023-08-07T12:41:15.861" v="2843" actId="6264"/>
          <ac:spMkLst>
            <pc:docMk/>
            <pc:sldMk cId="3604945281" sldId="263"/>
            <ac:spMk id="247" creationId="{A7DF2532-B272-E923-F397-FD8F6B225015}"/>
          </ac:spMkLst>
        </pc:spChg>
        <pc:spChg chg="add del mod">
          <ac:chgData name="A.MORIYAMA UREKA" userId="11b73b949d6476cb" providerId="LiveId" clId="{EDD3AFC1-5E1F-774D-82FF-6D4C3622249B}" dt="2023-08-07T09:22:24.991" v="942" actId="6264"/>
          <ac:spMkLst>
            <pc:docMk/>
            <pc:sldMk cId="3604945281" sldId="263"/>
            <ac:spMk id="247" creationId="{D8089875-1957-8B77-861C-A084178119FB}"/>
          </ac:spMkLst>
        </pc:spChg>
        <pc:spChg chg="add del mod">
          <ac:chgData name="A.MORIYAMA UREKA" userId="11b73b949d6476cb" providerId="LiveId" clId="{EDD3AFC1-5E1F-774D-82FF-6D4C3622249B}" dt="2023-08-07T12:41:15.861" v="2843" actId="6264"/>
          <ac:spMkLst>
            <pc:docMk/>
            <pc:sldMk cId="3604945281" sldId="263"/>
            <ac:spMk id="248" creationId="{57F4FD84-64E2-EA58-C624-9338C0225CBF}"/>
          </ac:spMkLst>
        </pc:spChg>
        <pc:spChg chg="add del mod">
          <ac:chgData name="A.MORIYAMA UREKA" userId="11b73b949d6476cb" providerId="LiveId" clId="{EDD3AFC1-5E1F-774D-82FF-6D4C3622249B}" dt="2023-08-07T08:57:28.836" v="777" actId="6264"/>
          <ac:spMkLst>
            <pc:docMk/>
            <pc:sldMk cId="3604945281" sldId="263"/>
            <ac:spMk id="248" creationId="{A9D8435F-CA19-A4EC-A7F1-CB51BDC1111F}"/>
          </ac:spMkLst>
        </pc:spChg>
        <pc:spChg chg="add del mod">
          <ac:chgData name="A.MORIYAMA UREKA" userId="11b73b949d6476cb" providerId="LiveId" clId="{EDD3AFC1-5E1F-774D-82FF-6D4C3622249B}" dt="2023-08-07T09:22:24.991" v="942" actId="6264"/>
          <ac:spMkLst>
            <pc:docMk/>
            <pc:sldMk cId="3604945281" sldId="263"/>
            <ac:spMk id="248" creationId="{E078257A-79ED-C82D-F247-F468C21786BF}"/>
          </ac:spMkLst>
        </pc:spChg>
        <pc:spChg chg="add del mod">
          <ac:chgData name="A.MORIYAMA UREKA" userId="11b73b949d6476cb" providerId="LiveId" clId="{EDD3AFC1-5E1F-774D-82FF-6D4C3622249B}" dt="2023-08-07T09:22:24.991" v="942" actId="6264"/>
          <ac:spMkLst>
            <pc:docMk/>
            <pc:sldMk cId="3604945281" sldId="263"/>
            <ac:spMk id="249" creationId="{7C442900-738F-E058-DEAD-E23B747D033F}"/>
          </ac:spMkLst>
        </pc:spChg>
        <pc:spChg chg="add del mod">
          <ac:chgData name="A.MORIYAMA UREKA" userId="11b73b949d6476cb" providerId="LiveId" clId="{EDD3AFC1-5E1F-774D-82FF-6D4C3622249B}" dt="2023-08-07T12:41:15.861" v="2843" actId="6264"/>
          <ac:spMkLst>
            <pc:docMk/>
            <pc:sldMk cId="3604945281" sldId="263"/>
            <ac:spMk id="249" creationId="{8081CC7F-86E4-2CBE-C1C2-3D071C9DCEA1}"/>
          </ac:spMkLst>
        </pc:spChg>
        <pc:spChg chg="add del mod">
          <ac:chgData name="A.MORIYAMA UREKA" userId="11b73b949d6476cb" providerId="LiveId" clId="{EDD3AFC1-5E1F-774D-82FF-6D4C3622249B}" dt="2023-08-07T08:57:28.836" v="777" actId="6264"/>
          <ac:spMkLst>
            <pc:docMk/>
            <pc:sldMk cId="3604945281" sldId="263"/>
            <ac:spMk id="249" creationId="{9FB699F1-09AC-88BE-E8D8-B179CF12C79B}"/>
          </ac:spMkLst>
        </pc:spChg>
        <pc:spChg chg="add del mod">
          <ac:chgData name="A.MORIYAMA UREKA" userId="11b73b949d6476cb" providerId="LiveId" clId="{EDD3AFC1-5E1F-774D-82FF-6D4C3622249B}" dt="2023-08-07T12:41:15.861" v="2843" actId="6264"/>
          <ac:spMkLst>
            <pc:docMk/>
            <pc:sldMk cId="3604945281" sldId="263"/>
            <ac:spMk id="250" creationId="{79348934-00A8-F15F-A846-5B990320999A}"/>
          </ac:spMkLst>
        </pc:spChg>
        <pc:spChg chg="add del mod">
          <ac:chgData name="A.MORIYAMA UREKA" userId="11b73b949d6476cb" providerId="LiveId" clId="{EDD3AFC1-5E1F-774D-82FF-6D4C3622249B}" dt="2023-08-07T09:22:24.991" v="942" actId="6264"/>
          <ac:spMkLst>
            <pc:docMk/>
            <pc:sldMk cId="3604945281" sldId="263"/>
            <ac:spMk id="250" creationId="{D82A3538-C283-6BDC-28B7-D840A7DD004E}"/>
          </ac:spMkLst>
        </pc:spChg>
        <pc:spChg chg="add del mod">
          <ac:chgData name="A.MORIYAMA UREKA" userId="11b73b949d6476cb" providerId="LiveId" clId="{EDD3AFC1-5E1F-774D-82FF-6D4C3622249B}" dt="2023-08-07T08:57:28.836" v="777" actId="6264"/>
          <ac:spMkLst>
            <pc:docMk/>
            <pc:sldMk cId="3604945281" sldId="263"/>
            <ac:spMk id="250" creationId="{EAFDC70F-E69A-C5AA-A7A9-161CBFB77689}"/>
          </ac:spMkLst>
        </pc:spChg>
        <pc:spChg chg="add del mod">
          <ac:chgData name="A.MORIYAMA UREKA" userId="11b73b949d6476cb" providerId="LiveId" clId="{EDD3AFC1-5E1F-774D-82FF-6D4C3622249B}" dt="2023-08-07T09:22:24.991" v="942" actId="6264"/>
          <ac:spMkLst>
            <pc:docMk/>
            <pc:sldMk cId="3604945281" sldId="263"/>
            <ac:spMk id="251" creationId="{6963BA11-7E2D-D7DB-22EA-CF091B9C7D52}"/>
          </ac:spMkLst>
        </pc:spChg>
        <pc:spChg chg="add del mod">
          <ac:chgData name="A.MORIYAMA UREKA" userId="11b73b949d6476cb" providerId="LiveId" clId="{EDD3AFC1-5E1F-774D-82FF-6D4C3622249B}" dt="2023-08-07T08:57:28.836" v="777" actId="6264"/>
          <ac:spMkLst>
            <pc:docMk/>
            <pc:sldMk cId="3604945281" sldId="263"/>
            <ac:spMk id="251" creationId="{B953401B-F5FE-C7CB-3762-85BFC62F3522}"/>
          </ac:spMkLst>
        </pc:spChg>
        <pc:spChg chg="add del mod">
          <ac:chgData name="A.MORIYAMA UREKA" userId="11b73b949d6476cb" providerId="LiveId" clId="{EDD3AFC1-5E1F-774D-82FF-6D4C3622249B}" dt="2023-08-07T12:41:15.861" v="2843" actId="6264"/>
          <ac:spMkLst>
            <pc:docMk/>
            <pc:sldMk cId="3604945281" sldId="263"/>
            <ac:spMk id="251" creationId="{F7800675-74F2-DAE9-67B2-482412C42AAE}"/>
          </ac:spMkLst>
        </pc:spChg>
        <pc:spChg chg="add del mod">
          <ac:chgData name="A.MORIYAMA UREKA" userId="11b73b949d6476cb" providerId="LiveId" clId="{EDD3AFC1-5E1F-774D-82FF-6D4C3622249B}" dt="2023-08-07T08:57:28.836" v="777" actId="6264"/>
          <ac:spMkLst>
            <pc:docMk/>
            <pc:sldMk cId="3604945281" sldId="263"/>
            <ac:spMk id="252" creationId="{0C2DE424-1F54-5E46-D156-BE310522DFD1}"/>
          </ac:spMkLst>
        </pc:spChg>
        <pc:spChg chg="add del mod">
          <ac:chgData name="A.MORIYAMA UREKA" userId="11b73b949d6476cb" providerId="LiveId" clId="{EDD3AFC1-5E1F-774D-82FF-6D4C3622249B}" dt="2023-08-07T12:41:15.861" v="2843" actId="6264"/>
          <ac:spMkLst>
            <pc:docMk/>
            <pc:sldMk cId="3604945281" sldId="263"/>
            <ac:spMk id="252" creationId="{A57A288E-019A-A307-30A0-2265DC5483D5}"/>
          </ac:spMkLst>
        </pc:spChg>
        <pc:spChg chg="add del mod">
          <ac:chgData name="A.MORIYAMA UREKA" userId="11b73b949d6476cb" providerId="LiveId" clId="{EDD3AFC1-5E1F-774D-82FF-6D4C3622249B}" dt="2023-08-07T09:22:24.991" v="942" actId="6264"/>
          <ac:spMkLst>
            <pc:docMk/>
            <pc:sldMk cId="3604945281" sldId="263"/>
            <ac:spMk id="252" creationId="{FE05B94D-B032-931B-8404-5CE66C6FE102}"/>
          </ac:spMkLst>
        </pc:spChg>
        <pc:spChg chg="add del mod">
          <ac:chgData name="A.MORIYAMA UREKA" userId="11b73b949d6476cb" providerId="LiveId" clId="{EDD3AFC1-5E1F-774D-82FF-6D4C3622249B}" dt="2023-08-07T08:57:28.836" v="777" actId="6264"/>
          <ac:spMkLst>
            <pc:docMk/>
            <pc:sldMk cId="3604945281" sldId="263"/>
            <ac:spMk id="253" creationId="{6ABF781A-3921-06CD-882C-6C2BCEA61668}"/>
          </ac:spMkLst>
        </pc:spChg>
        <pc:spChg chg="add del mod">
          <ac:chgData name="A.MORIYAMA UREKA" userId="11b73b949d6476cb" providerId="LiveId" clId="{EDD3AFC1-5E1F-774D-82FF-6D4C3622249B}" dt="2023-08-07T09:22:24.991" v="942" actId="6264"/>
          <ac:spMkLst>
            <pc:docMk/>
            <pc:sldMk cId="3604945281" sldId="263"/>
            <ac:spMk id="253" creationId="{8F4B1FB6-5B45-EE19-6E56-8155DFEC67DB}"/>
          </ac:spMkLst>
        </pc:spChg>
        <pc:spChg chg="add del mod">
          <ac:chgData name="A.MORIYAMA UREKA" userId="11b73b949d6476cb" providerId="LiveId" clId="{EDD3AFC1-5E1F-774D-82FF-6D4C3622249B}" dt="2023-08-07T12:41:15.861" v="2843" actId="6264"/>
          <ac:spMkLst>
            <pc:docMk/>
            <pc:sldMk cId="3604945281" sldId="263"/>
            <ac:spMk id="253" creationId="{FA55C487-2908-2315-5ED6-DB3E6202C4E2}"/>
          </ac:spMkLst>
        </pc:spChg>
        <pc:spChg chg="add del mod">
          <ac:chgData name="A.MORIYAMA UREKA" userId="11b73b949d6476cb" providerId="LiveId" clId="{EDD3AFC1-5E1F-774D-82FF-6D4C3622249B}" dt="2023-08-07T08:57:28.836" v="777" actId="6264"/>
          <ac:spMkLst>
            <pc:docMk/>
            <pc:sldMk cId="3604945281" sldId="263"/>
            <ac:spMk id="254" creationId="{4CE7C1B7-21E6-729D-1DA9-8BB670EECAAB}"/>
          </ac:spMkLst>
        </pc:spChg>
        <pc:spChg chg="add del mod">
          <ac:chgData name="A.MORIYAMA UREKA" userId="11b73b949d6476cb" providerId="LiveId" clId="{EDD3AFC1-5E1F-774D-82FF-6D4C3622249B}" dt="2023-08-07T12:41:15.861" v="2843" actId="6264"/>
          <ac:spMkLst>
            <pc:docMk/>
            <pc:sldMk cId="3604945281" sldId="263"/>
            <ac:spMk id="254" creationId="{536AA2C3-55FA-E9C4-19D2-9C43BFAAB0E2}"/>
          </ac:spMkLst>
        </pc:spChg>
        <pc:spChg chg="add del mod">
          <ac:chgData name="A.MORIYAMA UREKA" userId="11b73b949d6476cb" providerId="LiveId" clId="{EDD3AFC1-5E1F-774D-82FF-6D4C3622249B}" dt="2023-08-07T09:22:24.991" v="942" actId="6264"/>
          <ac:spMkLst>
            <pc:docMk/>
            <pc:sldMk cId="3604945281" sldId="263"/>
            <ac:spMk id="254" creationId="{87D33A5E-E9B1-06A0-3696-3E8614E8CAE1}"/>
          </ac:spMkLst>
        </pc:spChg>
        <pc:spChg chg="add del mod">
          <ac:chgData name="A.MORIYAMA UREKA" userId="11b73b949d6476cb" providerId="LiveId" clId="{EDD3AFC1-5E1F-774D-82FF-6D4C3622249B}" dt="2023-08-07T08:57:28.836" v="777" actId="6264"/>
          <ac:spMkLst>
            <pc:docMk/>
            <pc:sldMk cId="3604945281" sldId="263"/>
            <ac:spMk id="255" creationId="{9242439F-6CAD-923D-146C-ABBB11E9D51B}"/>
          </ac:spMkLst>
        </pc:spChg>
        <pc:spChg chg="add del mod">
          <ac:chgData name="A.MORIYAMA UREKA" userId="11b73b949d6476cb" providerId="LiveId" clId="{EDD3AFC1-5E1F-774D-82FF-6D4C3622249B}" dt="2023-08-07T12:41:15.861" v="2843" actId="6264"/>
          <ac:spMkLst>
            <pc:docMk/>
            <pc:sldMk cId="3604945281" sldId="263"/>
            <ac:spMk id="255" creationId="{A3B2EF83-CF6A-17AA-2BBC-D17D099CD477}"/>
          </ac:spMkLst>
        </pc:spChg>
        <pc:spChg chg="add del mod">
          <ac:chgData name="A.MORIYAMA UREKA" userId="11b73b949d6476cb" providerId="LiveId" clId="{EDD3AFC1-5E1F-774D-82FF-6D4C3622249B}" dt="2023-08-07T09:22:24.991" v="942" actId="6264"/>
          <ac:spMkLst>
            <pc:docMk/>
            <pc:sldMk cId="3604945281" sldId="263"/>
            <ac:spMk id="255" creationId="{C98AA219-AA40-6497-1431-3FE5FE9B68E1}"/>
          </ac:spMkLst>
        </pc:spChg>
        <pc:spChg chg="add del mod">
          <ac:chgData name="A.MORIYAMA UREKA" userId="11b73b949d6476cb" providerId="LiveId" clId="{EDD3AFC1-5E1F-774D-82FF-6D4C3622249B}" dt="2023-08-07T12:41:15.861" v="2843" actId="6264"/>
          <ac:spMkLst>
            <pc:docMk/>
            <pc:sldMk cId="3604945281" sldId="263"/>
            <ac:spMk id="256" creationId="{563FDD51-E068-CA9A-649A-56B7B3CC86A7}"/>
          </ac:spMkLst>
        </pc:spChg>
        <pc:spChg chg="add del mod">
          <ac:chgData name="A.MORIYAMA UREKA" userId="11b73b949d6476cb" providerId="LiveId" clId="{EDD3AFC1-5E1F-774D-82FF-6D4C3622249B}" dt="2023-08-07T09:22:25.653" v="943" actId="6264"/>
          <ac:spMkLst>
            <pc:docMk/>
            <pc:sldMk cId="3604945281" sldId="263"/>
            <ac:spMk id="256" creationId="{CD1D7F0D-1CA0-60A7-8917-73629ED68A2A}"/>
          </ac:spMkLst>
        </pc:spChg>
        <pc:spChg chg="add del mod">
          <ac:chgData name="A.MORIYAMA UREKA" userId="11b73b949d6476cb" providerId="LiveId" clId="{EDD3AFC1-5E1F-774D-82FF-6D4C3622249B}" dt="2023-08-07T08:57:31.360" v="778" actId="6264"/>
          <ac:spMkLst>
            <pc:docMk/>
            <pc:sldMk cId="3604945281" sldId="263"/>
            <ac:spMk id="256" creationId="{E00208F5-AC9B-A9F5-2768-D5D69F907B41}"/>
          </ac:spMkLst>
        </pc:spChg>
        <pc:spChg chg="add del mod">
          <ac:chgData name="A.MORIYAMA UREKA" userId="11b73b949d6476cb" providerId="LiveId" clId="{EDD3AFC1-5E1F-774D-82FF-6D4C3622249B}" dt="2023-08-07T09:22:25.653" v="943" actId="6264"/>
          <ac:spMkLst>
            <pc:docMk/>
            <pc:sldMk cId="3604945281" sldId="263"/>
            <ac:spMk id="257" creationId="{2799F390-B63C-C1F4-E011-DEFAD00CD00B}"/>
          </ac:spMkLst>
        </pc:spChg>
        <pc:spChg chg="add del mod">
          <ac:chgData name="A.MORIYAMA UREKA" userId="11b73b949d6476cb" providerId="LiveId" clId="{EDD3AFC1-5E1F-774D-82FF-6D4C3622249B}" dt="2023-08-07T12:41:16.309" v="2844" actId="6264"/>
          <ac:spMkLst>
            <pc:docMk/>
            <pc:sldMk cId="3604945281" sldId="263"/>
            <ac:spMk id="257" creationId="{3E65B9D8-35A1-0B32-AB95-F2106DBC70DD}"/>
          </ac:spMkLst>
        </pc:spChg>
        <pc:spChg chg="add del mod">
          <ac:chgData name="A.MORIYAMA UREKA" userId="11b73b949d6476cb" providerId="LiveId" clId="{EDD3AFC1-5E1F-774D-82FF-6D4C3622249B}" dt="2023-08-07T08:57:31.360" v="778" actId="6264"/>
          <ac:spMkLst>
            <pc:docMk/>
            <pc:sldMk cId="3604945281" sldId="263"/>
            <ac:spMk id="257" creationId="{43AF0642-A6D6-F315-1983-E285980B9656}"/>
          </ac:spMkLst>
        </pc:spChg>
        <pc:spChg chg="add del mod">
          <ac:chgData name="A.MORIYAMA UREKA" userId="11b73b949d6476cb" providerId="LiveId" clId="{EDD3AFC1-5E1F-774D-82FF-6D4C3622249B}" dt="2023-08-07T08:57:31.360" v="778" actId="6264"/>
          <ac:spMkLst>
            <pc:docMk/>
            <pc:sldMk cId="3604945281" sldId="263"/>
            <ac:spMk id="258" creationId="{106E66B5-F5F8-5C2B-D033-D0191AD2469D}"/>
          </ac:spMkLst>
        </pc:spChg>
        <pc:spChg chg="add del mod">
          <ac:chgData name="A.MORIYAMA UREKA" userId="11b73b949d6476cb" providerId="LiveId" clId="{EDD3AFC1-5E1F-774D-82FF-6D4C3622249B}" dt="2023-08-07T09:22:25.653" v="943" actId="6264"/>
          <ac:spMkLst>
            <pc:docMk/>
            <pc:sldMk cId="3604945281" sldId="263"/>
            <ac:spMk id="258" creationId="{1B6666CF-7612-57C0-FCFA-F7A7102678AB}"/>
          </ac:spMkLst>
        </pc:spChg>
        <pc:spChg chg="add del mod">
          <ac:chgData name="A.MORIYAMA UREKA" userId="11b73b949d6476cb" providerId="LiveId" clId="{EDD3AFC1-5E1F-774D-82FF-6D4C3622249B}" dt="2023-08-07T12:41:16.309" v="2844" actId="6264"/>
          <ac:spMkLst>
            <pc:docMk/>
            <pc:sldMk cId="3604945281" sldId="263"/>
            <ac:spMk id="258" creationId="{3EAB6CC1-7509-DC91-6441-6FFB8B5827B9}"/>
          </ac:spMkLst>
        </pc:spChg>
        <pc:spChg chg="add del mod">
          <ac:chgData name="A.MORIYAMA UREKA" userId="11b73b949d6476cb" providerId="LiveId" clId="{EDD3AFC1-5E1F-774D-82FF-6D4C3622249B}" dt="2023-08-07T08:57:31.360" v="778" actId="6264"/>
          <ac:spMkLst>
            <pc:docMk/>
            <pc:sldMk cId="3604945281" sldId="263"/>
            <ac:spMk id="259" creationId="{2B9B3BA1-E87D-4FB2-682D-454D67730859}"/>
          </ac:spMkLst>
        </pc:spChg>
        <pc:spChg chg="add del mod">
          <ac:chgData name="A.MORIYAMA UREKA" userId="11b73b949d6476cb" providerId="LiveId" clId="{EDD3AFC1-5E1F-774D-82FF-6D4C3622249B}" dt="2023-08-07T09:22:25.653" v="943" actId="6264"/>
          <ac:spMkLst>
            <pc:docMk/>
            <pc:sldMk cId="3604945281" sldId="263"/>
            <ac:spMk id="259" creationId="{77C1D184-9E83-4B11-FCE0-D660F066A662}"/>
          </ac:spMkLst>
        </pc:spChg>
        <pc:spChg chg="add del mod">
          <ac:chgData name="A.MORIYAMA UREKA" userId="11b73b949d6476cb" providerId="LiveId" clId="{EDD3AFC1-5E1F-774D-82FF-6D4C3622249B}" dt="2023-08-07T12:41:16.309" v="2844" actId="6264"/>
          <ac:spMkLst>
            <pc:docMk/>
            <pc:sldMk cId="3604945281" sldId="263"/>
            <ac:spMk id="259" creationId="{F8122E59-F694-819F-F5E2-B0F89CEB2A4D}"/>
          </ac:spMkLst>
        </pc:spChg>
        <pc:spChg chg="add del mod">
          <ac:chgData name="A.MORIYAMA UREKA" userId="11b73b949d6476cb" providerId="LiveId" clId="{EDD3AFC1-5E1F-774D-82FF-6D4C3622249B}" dt="2023-08-07T12:41:16.309" v="2844" actId="6264"/>
          <ac:spMkLst>
            <pc:docMk/>
            <pc:sldMk cId="3604945281" sldId="263"/>
            <ac:spMk id="260" creationId="{587877E3-0BAB-90CD-02D1-D9E521AF7977}"/>
          </ac:spMkLst>
        </pc:spChg>
        <pc:spChg chg="add del mod">
          <ac:chgData name="A.MORIYAMA UREKA" userId="11b73b949d6476cb" providerId="LiveId" clId="{EDD3AFC1-5E1F-774D-82FF-6D4C3622249B}" dt="2023-08-07T08:57:31.360" v="778" actId="6264"/>
          <ac:spMkLst>
            <pc:docMk/>
            <pc:sldMk cId="3604945281" sldId="263"/>
            <ac:spMk id="260" creationId="{DC4E723F-41B0-4AA3-0F68-F4C203C1963B}"/>
          </ac:spMkLst>
        </pc:spChg>
        <pc:spChg chg="add del mod">
          <ac:chgData name="A.MORIYAMA UREKA" userId="11b73b949d6476cb" providerId="LiveId" clId="{EDD3AFC1-5E1F-774D-82FF-6D4C3622249B}" dt="2023-08-07T09:22:25.653" v="943" actId="6264"/>
          <ac:spMkLst>
            <pc:docMk/>
            <pc:sldMk cId="3604945281" sldId="263"/>
            <ac:spMk id="260" creationId="{F7FF248C-1DF2-9676-9B82-2CA160557447}"/>
          </ac:spMkLst>
        </pc:spChg>
        <pc:spChg chg="add del mod">
          <ac:chgData name="A.MORIYAMA UREKA" userId="11b73b949d6476cb" providerId="LiveId" clId="{EDD3AFC1-5E1F-774D-82FF-6D4C3622249B}" dt="2023-08-07T08:57:31.360" v="778" actId="6264"/>
          <ac:spMkLst>
            <pc:docMk/>
            <pc:sldMk cId="3604945281" sldId="263"/>
            <ac:spMk id="261" creationId="{819B37EA-55F2-5790-D62C-EADA6CB7E3EB}"/>
          </ac:spMkLst>
        </pc:spChg>
        <pc:spChg chg="add del mod">
          <ac:chgData name="A.MORIYAMA UREKA" userId="11b73b949d6476cb" providerId="LiveId" clId="{EDD3AFC1-5E1F-774D-82FF-6D4C3622249B}" dt="2023-08-07T12:41:16.309" v="2844" actId="6264"/>
          <ac:spMkLst>
            <pc:docMk/>
            <pc:sldMk cId="3604945281" sldId="263"/>
            <ac:spMk id="261" creationId="{AD4C51C7-51EA-8017-854A-F11345818CBB}"/>
          </ac:spMkLst>
        </pc:spChg>
        <pc:spChg chg="add del mod">
          <ac:chgData name="A.MORIYAMA UREKA" userId="11b73b949d6476cb" providerId="LiveId" clId="{EDD3AFC1-5E1F-774D-82FF-6D4C3622249B}" dt="2023-08-07T09:22:25.653" v="943" actId="6264"/>
          <ac:spMkLst>
            <pc:docMk/>
            <pc:sldMk cId="3604945281" sldId="263"/>
            <ac:spMk id="261" creationId="{E25881A9-49E6-5C14-6AA6-490C1EE1F412}"/>
          </ac:spMkLst>
        </pc:spChg>
        <pc:spChg chg="add del mod">
          <ac:chgData name="A.MORIYAMA UREKA" userId="11b73b949d6476cb" providerId="LiveId" clId="{EDD3AFC1-5E1F-774D-82FF-6D4C3622249B}" dt="2023-08-07T08:57:31.360" v="778" actId="6264"/>
          <ac:spMkLst>
            <pc:docMk/>
            <pc:sldMk cId="3604945281" sldId="263"/>
            <ac:spMk id="262" creationId="{26E55CA4-A561-C0BB-911C-91334FED0B42}"/>
          </ac:spMkLst>
        </pc:spChg>
        <pc:spChg chg="add del mod">
          <ac:chgData name="A.MORIYAMA UREKA" userId="11b73b949d6476cb" providerId="LiveId" clId="{EDD3AFC1-5E1F-774D-82FF-6D4C3622249B}" dt="2023-08-07T12:41:16.309" v="2844" actId="6264"/>
          <ac:spMkLst>
            <pc:docMk/>
            <pc:sldMk cId="3604945281" sldId="263"/>
            <ac:spMk id="262" creationId="{35A68E33-0D82-18B0-8D19-6D4769EC87D8}"/>
          </ac:spMkLst>
        </pc:spChg>
        <pc:spChg chg="add del mod">
          <ac:chgData name="A.MORIYAMA UREKA" userId="11b73b949d6476cb" providerId="LiveId" clId="{EDD3AFC1-5E1F-774D-82FF-6D4C3622249B}" dt="2023-08-07T09:22:25.653" v="943" actId="6264"/>
          <ac:spMkLst>
            <pc:docMk/>
            <pc:sldMk cId="3604945281" sldId="263"/>
            <ac:spMk id="262" creationId="{70D25ABC-ECEF-C17C-D0AE-6D2CE7AA5CBE}"/>
          </ac:spMkLst>
        </pc:spChg>
        <pc:spChg chg="add del mod">
          <ac:chgData name="A.MORIYAMA UREKA" userId="11b73b949d6476cb" providerId="LiveId" clId="{EDD3AFC1-5E1F-774D-82FF-6D4C3622249B}" dt="2023-08-07T12:41:16.309" v="2844" actId="6264"/>
          <ac:spMkLst>
            <pc:docMk/>
            <pc:sldMk cId="3604945281" sldId="263"/>
            <ac:spMk id="263" creationId="{7072913F-05DE-FDB3-E017-3EC39AF0993E}"/>
          </ac:spMkLst>
        </pc:spChg>
        <pc:spChg chg="add del mod">
          <ac:chgData name="A.MORIYAMA UREKA" userId="11b73b949d6476cb" providerId="LiveId" clId="{EDD3AFC1-5E1F-774D-82FF-6D4C3622249B}" dt="2023-08-07T08:57:31.360" v="778" actId="6264"/>
          <ac:spMkLst>
            <pc:docMk/>
            <pc:sldMk cId="3604945281" sldId="263"/>
            <ac:spMk id="263" creationId="{B5FE524C-7536-C8B9-9B38-ADCC453E23E4}"/>
          </ac:spMkLst>
        </pc:spChg>
        <pc:spChg chg="add del mod">
          <ac:chgData name="A.MORIYAMA UREKA" userId="11b73b949d6476cb" providerId="LiveId" clId="{EDD3AFC1-5E1F-774D-82FF-6D4C3622249B}" dt="2023-08-07T09:22:25.653" v="943" actId="6264"/>
          <ac:spMkLst>
            <pc:docMk/>
            <pc:sldMk cId="3604945281" sldId="263"/>
            <ac:spMk id="263" creationId="{D0B5BAA7-3B21-5A20-F315-A346DA16FC54}"/>
          </ac:spMkLst>
        </pc:spChg>
        <pc:spChg chg="add del mod">
          <ac:chgData name="A.MORIYAMA UREKA" userId="11b73b949d6476cb" providerId="LiveId" clId="{EDD3AFC1-5E1F-774D-82FF-6D4C3622249B}" dt="2023-08-07T08:57:31.360" v="778" actId="6264"/>
          <ac:spMkLst>
            <pc:docMk/>
            <pc:sldMk cId="3604945281" sldId="263"/>
            <ac:spMk id="264" creationId="{28896021-9EFD-6759-5EA1-BD4365872F27}"/>
          </ac:spMkLst>
        </pc:spChg>
        <pc:spChg chg="add del mod">
          <ac:chgData name="A.MORIYAMA UREKA" userId="11b73b949d6476cb" providerId="LiveId" clId="{EDD3AFC1-5E1F-774D-82FF-6D4C3622249B}" dt="2023-08-07T12:41:16.309" v="2844" actId="6264"/>
          <ac:spMkLst>
            <pc:docMk/>
            <pc:sldMk cId="3604945281" sldId="263"/>
            <ac:spMk id="264" creationId="{F080759E-D78E-6AA2-6DDB-33DAF4931C03}"/>
          </ac:spMkLst>
        </pc:spChg>
        <pc:spChg chg="add del mod">
          <ac:chgData name="A.MORIYAMA UREKA" userId="11b73b949d6476cb" providerId="LiveId" clId="{EDD3AFC1-5E1F-774D-82FF-6D4C3622249B}" dt="2023-08-07T09:22:25.653" v="943" actId="6264"/>
          <ac:spMkLst>
            <pc:docMk/>
            <pc:sldMk cId="3604945281" sldId="263"/>
            <ac:spMk id="264" creationId="{F54C64BF-938F-1065-88ED-1E0822B1CB3C}"/>
          </ac:spMkLst>
        </pc:spChg>
        <pc:spChg chg="add del mod">
          <ac:chgData name="A.MORIYAMA UREKA" userId="11b73b949d6476cb" providerId="LiveId" clId="{EDD3AFC1-5E1F-774D-82FF-6D4C3622249B}" dt="2023-08-07T12:41:16.309" v="2844" actId="6264"/>
          <ac:spMkLst>
            <pc:docMk/>
            <pc:sldMk cId="3604945281" sldId="263"/>
            <ac:spMk id="265" creationId="{0C356A73-79A5-41A8-88FE-396C882D2979}"/>
          </ac:spMkLst>
        </pc:spChg>
        <pc:spChg chg="add del mod">
          <ac:chgData name="A.MORIYAMA UREKA" userId="11b73b949d6476cb" providerId="LiveId" clId="{EDD3AFC1-5E1F-774D-82FF-6D4C3622249B}" dt="2023-08-07T09:22:25.653" v="943" actId="6264"/>
          <ac:spMkLst>
            <pc:docMk/>
            <pc:sldMk cId="3604945281" sldId="263"/>
            <ac:spMk id="265" creationId="{6B790CFF-8323-E147-5A3F-B6D9CC9F432F}"/>
          </ac:spMkLst>
        </pc:spChg>
        <pc:spChg chg="add del mod">
          <ac:chgData name="A.MORIYAMA UREKA" userId="11b73b949d6476cb" providerId="LiveId" clId="{EDD3AFC1-5E1F-774D-82FF-6D4C3622249B}" dt="2023-08-07T08:57:31.360" v="778" actId="6264"/>
          <ac:spMkLst>
            <pc:docMk/>
            <pc:sldMk cId="3604945281" sldId="263"/>
            <ac:spMk id="265" creationId="{B5CFD03C-D93D-60FF-6544-91FAF6CF105D}"/>
          </ac:spMkLst>
        </pc:spChg>
        <pc:spChg chg="add del mod">
          <ac:chgData name="A.MORIYAMA UREKA" userId="11b73b949d6476cb" providerId="LiveId" clId="{EDD3AFC1-5E1F-774D-82FF-6D4C3622249B}" dt="2023-08-07T12:41:16.309" v="2844" actId="6264"/>
          <ac:spMkLst>
            <pc:docMk/>
            <pc:sldMk cId="3604945281" sldId="263"/>
            <ac:spMk id="266" creationId="{F16FD8D7-A775-A58D-B0F9-8A330BFC39DD}"/>
          </ac:spMkLst>
        </pc:spChg>
        <pc:spChg chg="add del mod">
          <ac:chgData name="A.MORIYAMA UREKA" userId="11b73b949d6476cb" providerId="LiveId" clId="{EDD3AFC1-5E1F-774D-82FF-6D4C3622249B}" dt="2023-08-07T09:22:26.237" v="944" actId="6264"/>
          <ac:spMkLst>
            <pc:docMk/>
            <pc:sldMk cId="3604945281" sldId="263"/>
            <ac:spMk id="266" creationId="{FCA44D23-CF84-69BC-282B-DB8D88E2C142}"/>
          </ac:spMkLst>
        </pc:spChg>
        <pc:spChg chg="add del mod">
          <ac:chgData name="A.MORIYAMA UREKA" userId="11b73b949d6476cb" providerId="LiveId" clId="{EDD3AFC1-5E1F-774D-82FF-6D4C3622249B}" dt="2023-08-07T12:41:16.772" v="2845" actId="6264"/>
          <ac:spMkLst>
            <pc:docMk/>
            <pc:sldMk cId="3604945281" sldId="263"/>
            <ac:spMk id="267" creationId="{26EED58B-BAB4-B5A7-EB23-A94BA5C6F9AC}"/>
          </ac:spMkLst>
        </pc:spChg>
        <pc:spChg chg="add del mod">
          <ac:chgData name="A.MORIYAMA UREKA" userId="11b73b949d6476cb" providerId="LiveId" clId="{EDD3AFC1-5E1F-774D-82FF-6D4C3622249B}" dt="2023-08-07T09:22:26.237" v="944" actId="6264"/>
          <ac:spMkLst>
            <pc:docMk/>
            <pc:sldMk cId="3604945281" sldId="263"/>
            <ac:spMk id="267" creationId="{427AC498-781D-36D7-5147-67BEC4B904A0}"/>
          </ac:spMkLst>
        </pc:spChg>
        <pc:spChg chg="add del mod">
          <ac:chgData name="A.MORIYAMA UREKA" userId="11b73b949d6476cb" providerId="LiveId" clId="{EDD3AFC1-5E1F-774D-82FF-6D4C3622249B}" dt="2023-08-07T09:22:26.237" v="944" actId="6264"/>
          <ac:spMkLst>
            <pc:docMk/>
            <pc:sldMk cId="3604945281" sldId="263"/>
            <ac:spMk id="268" creationId="{04119080-AE3A-C8C2-22C2-B706399D2692}"/>
          </ac:spMkLst>
        </pc:spChg>
        <pc:spChg chg="add del mod">
          <ac:chgData name="A.MORIYAMA UREKA" userId="11b73b949d6476cb" providerId="LiveId" clId="{EDD3AFC1-5E1F-774D-82FF-6D4C3622249B}" dt="2023-08-07T12:41:16.772" v="2845" actId="6264"/>
          <ac:spMkLst>
            <pc:docMk/>
            <pc:sldMk cId="3604945281" sldId="263"/>
            <ac:spMk id="268" creationId="{CE873E77-95E4-F197-B3E2-034692DD3052}"/>
          </ac:spMkLst>
        </pc:spChg>
        <pc:spChg chg="add del mod">
          <ac:chgData name="A.MORIYAMA UREKA" userId="11b73b949d6476cb" providerId="LiveId" clId="{EDD3AFC1-5E1F-774D-82FF-6D4C3622249B}" dt="2023-08-07T09:22:26.237" v="944" actId="6264"/>
          <ac:spMkLst>
            <pc:docMk/>
            <pc:sldMk cId="3604945281" sldId="263"/>
            <ac:spMk id="269" creationId="{52FCFAEA-B173-1F77-3621-9D1F9758313E}"/>
          </ac:spMkLst>
        </pc:spChg>
        <pc:spChg chg="add del mod">
          <ac:chgData name="A.MORIYAMA UREKA" userId="11b73b949d6476cb" providerId="LiveId" clId="{EDD3AFC1-5E1F-774D-82FF-6D4C3622249B}" dt="2023-08-07T12:41:16.772" v="2845" actId="6264"/>
          <ac:spMkLst>
            <pc:docMk/>
            <pc:sldMk cId="3604945281" sldId="263"/>
            <ac:spMk id="269" creationId="{92688C38-B141-2757-931B-9007FA0D007D}"/>
          </ac:spMkLst>
        </pc:spChg>
        <pc:spChg chg="add del mod">
          <ac:chgData name="A.MORIYAMA UREKA" userId="11b73b949d6476cb" providerId="LiveId" clId="{EDD3AFC1-5E1F-774D-82FF-6D4C3622249B}" dt="2023-08-07T09:22:26.237" v="944" actId="6264"/>
          <ac:spMkLst>
            <pc:docMk/>
            <pc:sldMk cId="3604945281" sldId="263"/>
            <ac:spMk id="270" creationId="{CC9B3D94-08C1-3130-E50A-50E708CF9DB6}"/>
          </ac:spMkLst>
        </pc:spChg>
        <pc:spChg chg="add del mod">
          <ac:chgData name="A.MORIYAMA UREKA" userId="11b73b949d6476cb" providerId="LiveId" clId="{EDD3AFC1-5E1F-774D-82FF-6D4C3622249B}" dt="2023-08-07T12:41:16.772" v="2845" actId="6264"/>
          <ac:spMkLst>
            <pc:docMk/>
            <pc:sldMk cId="3604945281" sldId="263"/>
            <ac:spMk id="270" creationId="{E9AFBBFD-B121-41B8-F87B-217E8C0C667F}"/>
          </ac:spMkLst>
        </pc:spChg>
        <pc:spChg chg="add del mod">
          <ac:chgData name="A.MORIYAMA UREKA" userId="11b73b949d6476cb" providerId="LiveId" clId="{EDD3AFC1-5E1F-774D-82FF-6D4C3622249B}" dt="2023-08-07T09:22:26.237" v="944" actId="6264"/>
          <ac:spMkLst>
            <pc:docMk/>
            <pc:sldMk cId="3604945281" sldId="263"/>
            <ac:spMk id="271" creationId="{2AA837F2-B8E5-72FB-A1DE-3C593C4A852D}"/>
          </ac:spMkLst>
        </pc:spChg>
        <pc:spChg chg="add del mod">
          <ac:chgData name="A.MORIYAMA UREKA" userId="11b73b949d6476cb" providerId="LiveId" clId="{EDD3AFC1-5E1F-774D-82FF-6D4C3622249B}" dt="2023-08-07T12:41:16.772" v="2845" actId="6264"/>
          <ac:spMkLst>
            <pc:docMk/>
            <pc:sldMk cId="3604945281" sldId="263"/>
            <ac:spMk id="271" creationId="{37D3952F-FB61-E9DE-6D77-059969B16FA2}"/>
          </ac:spMkLst>
        </pc:spChg>
        <pc:spChg chg="add del mod">
          <ac:chgData name="A.MORIYAMA UREKA" userId="11b73b949d6476cb" providerId="LiveId" clId="{EDD3AFC1-5E1F-774D-82FF-6D4C3622249B}" dt="2023-08-07T12:41:16.772" v="2845" actId="6264"/>
          <ac:spMkLst>
            <pc:docMk/>
            <pc:sldMk cId="3604945281" sldId="263"/>
            <ac:spMk id="272" creationId="{0ADC22E1-0948-E99B-9D05-E13957CFA4DC}"/>
          </ac:spMkLst>
        </pc:spChg>
        <pc:spChg chg="add del mod">
          <ac:chgData name="A.MORIYAMA UREKA" userId="11b73b949d6476cb" providerId="LiveId" clId="{EDD3AFC1-5E1F-774D-82FF-6D4C3622249B}" dt="2023-08-07T09:22:26.237" v="944" actId="6264"/>
          <ac:spMkLst>
            <pc:docMk/>
            <pc:sldMk cId="3604945281" sldId="263"/>
            <ac:spMk id="272" creationId="{A0ED45C1-1083-297B-1827-C692731352B6}"/>
          </ac:spMkLst>
        </pc:spChg>
        <pc:spChg chg="add del mod">
          <ac:chgData name="A.MORIYAMA UREKA" userId="11b73b949d6476cb" providerId="LiveId" clId="{EDD3AFC1-5E1F-774D-82FF-6D4C3622249B}" dt="2023-08-07T09:22:26.237" v="944" actId="6264"/>
          <ac:spMkLst>
            <pc:docMk/>
            <pc:sldMk cId="3604945281" sldId="263"/>
            <ac:spMk id="273" creationId="{758128CE-928B-DD07-4F98-9BDE7B701CDA}"/>
          </ac:spMkLst>
        </pc:spChg>
        <pc:spChg chg="add del mod">
          <ac:chgData name="A.MORIYAMA UREKA" userId="11b73b949d6476cb" providerId="LiveId" clId="{EDD3AFC1-5E1F-774D-82FF-6D4C3622249B}" dt="2023-08-07T12:41:16.772" v="2845" actId="6264"/>
          <ac:spMkLst>
            <pc:docMk/>
            <pc:sldMk cId="3604945281" sldId="263"/>
            <ac:spMk id="273" creationId="{8657BE64-3C93-ADEB-CFB9-CA7E09144A6A}"/>
          </ac:spMkLst>
        </pc:spChg>
        <pc:spChg chg="add del mod">
          <ac:chgData name="A.MORIYAMA UREKA" userId="11b73b949d6476cb" providerId="LiveId" clId="{EDD3AFC1-5E1F-774D-82FF-6D4C3622249B}" dt="2023-08-07T09:22:26.237" v="944" actId="6264"/>
          <ac:spMkLst>
            <pc:docMk/>
            <pc:sldMk cId="3604945281" sldId="263"/>
            <ac:spMk id="274" creationId="{4AE590B3-ADA5-0CF5-6C17-0CB4A563E1AE}"/>
          </ac:spMkLst>
        </pc:spChg>
        <pc:spChg chg="add del mod">
          <ac:chgData name="A.MORIYAMA UREKA" userId="11b73b949d6476cb" providerId="LiveId" clId="{EDD3AFC1-5E1F-774D-82FF-6D4C3622249B}" dt="2023-08-07T12:41:16.772" v="2845" actId="6264"/>
          <ac:spMkLst>
            <pc:docMk/>
            <pc:sldMk cId="3604945281" sldId="263"/>
            <ac:spMk id="274" creationId="{D74A7960-BEA4-A47D-5F2E-19D3752179C8}"/>
          </ac:spMkLst>
        </pc:spChg>
        <pc:spChg chg="add del mod">
          <ac:chgData name="A.MORIYAMA UREKA" userId="11b73b949d6476cb" providerId="LiveId" clId="{EDD3AFC1-5E1F-774D-82FF-6D4C3622249B}" dt="2023-08-07T09:22:26.237" v="944" actId="6264"/>
          <ac:spMkLst>
            <pc:docMk/>
            <pc:sldMk cId="3604945281" sldId="263"/>
            <ac:spMk id="275" creationId="{47489B1D-341E-823A-14BB-8F6775608A49}"/>
          </ac:spMkLst>
        </pc:spChg>
        <pc:spChg chg="add del mod">
          <ac:chgData name="A.MORIYAMA UREKA" userId="11b73b949d6476cb" providerId="LiveId" clId="{EDD3AFC1-5E1F-774D-82FF-6D4C3622249B}" dt="2023-08-07T12:41:16.772" v="2845" actId="6264"/>
          <ac:spMkLst>
            <pc:docMk/>
            <pc:sldMk cId="3604945281" sldId="263"/>
            <ac:spMk id="275" creationId="{E9BCEAE9-3664-82F1-4E69-2063A0C0580B}"/>
          </ac:spMkLst>
        </pc:spChg>
        <pc:spChg chg="add del mod">
          <ac:chgData name="A.MORIYAMA UREKA" userId="11b73b949d6476cb" providerId="LiveId" clId="{EDD3AFC1-5E1F-774D-82FF-6D4C3622249B}" dt="2023-08-07T09:22:26.899" v="945" actId="6264"/>
          <ac:spMkLst>
            <pc:docMk/>
            <pc:sldMk cId="3604945281" sldId="263"/>
            <ac:spMk id="276" creationId="{058B3704-C0D5-BA01-12BD-1BBC467ED174}"/>
          </ac:spMkLst>
        </pc:spChg>
        <pc:spChg chg="add del mod">
          <ac:chgData name="A.MORIYAMA UREKA" userId="11b73b949d6476cb" providerId="LiveId" clId="{EDD3AFC1-5E1F-774D-82FF-6D4C3622249B}" dt="2023-08-07T12:41:16.772" v="2845" actId="6264"/>
          <ac:spMkLst>
            <pc:docMk/>
            <pc:sldMk cId="3604945281" sldId="263"/>
            <ac:spMk id="276" creationId="{19DCE351-37BD-B9EE-26BF-D63025E05CEF}"/>
          </ac:spMkLst>
        </pc:spChg>
        <pc:spChg chg="add del mod">
          <ac:chgData name="A.MORIYAMA UREKA" userId="11b73b949d6476cb" providerId="LiveId" clId="{EDD3AFC1-5E1F-774D-82FF-6D4C3622249B}" dt="2023-08-07T09:22:26.899" v="945" actId="6264"/>
          <ac:spMkLst>
            <pc:docMk/>
            <pc:sldMk cId="3604945281" sldId="263"/>
            <ac:spMk id="277" creationId="{36C0CF18-444E-A3D5-4819-3E7EE852C6F6}"/>
          </ac:spMkLst>
        </pc:spChg>
        <pc:spChg chg="add del mod">
          <ac:chgData name="A.MORIYAMA UREKA" userId="11b73b949d6476cb" providerId="LiveId" clId="{EDD3AFC1-5E1F-774D-82FF-6D4C3622249B}" dt="2023-08-07T12:41:17.204" v="2846" actId="6264"/>
          <ac:spMkLst>
            <pc:docMk/>
            <pc:sldMk cId="3604945281" sldId="263"/>
            <ac:spMk id="277" creationId="{9B03DC57-158D-35A2-6E34-815DE882E97B}"/>
          </ac:spMkLst>
        </pc:spChg>
        <pc:spChg chg="add del mod">
          <ac:chgData name="A.MORIYAMA UREKA" userId="11b73b949d6476cb" providerId="LiveId" clId="{EDD3AFC1-5E1F-774D-82FF-6D4C3622249B}" dt="2023-08-07T12:41:17.204" v="2846" actId="6264"/>
          <ac:spMkLst>
            <pc:docMk/>
            <pc:sldMk cId="3604945281" sldId="263"/>
            <ac:spMk id="278" creationId="{2D70DFAE-BE1C-966F-0ACF-CB6EACCE7F27}"/>
          </ac:spMkLst>
        </pc:spChg>
        <pc:spChg chg="add del mod">
          <ac:chgData name="A.MORIYAMA UREKA" userId="11b73b949d6476cb" providerId="LiveId" clId="{EDD3AFC1-5E1F-774D-82FF-6D4C3622249B}" dt="2023-08-07T09:22:26.899" v="945" actId="6264"/>
          <ac:spMkLst>
            <pc:docMk/>
            <pc:sldMk cId="3604945281" sldId="263"/>
            <ac:spMk id="278" creationId="{E2752E7A-BCE1-265A-2146-1074982CDAFA}"/>
          </ac:spMkLst>
        </pc:spChg>
        <pc:spChg chg="add del mod">
          <ac:chgData name="A.MORIYAMA UREKA" userId="11b73b949d6476cb" providerId="LiveId" clId="{EDD3AFC1-5E1F-774D-82FF-6D4C3622249B}" dt="2023-08-07T09:22:26.899" v="945" actId="6264"/>
          <ac:spMkLst>
            <pc:docMk/>
            <pc:sldMk cId="3604945281" sldId="263"/>
            <ac:spMk id="279" creationId="{844F1FC0-F4CC-B397-FF12-162674E2E858}"/>
          </ac:spMkLst>
        </pc:spChg>
        <pc:spChg chg="add del mod">
          <ac:chgData name="A.MORIYAMA UREKA" userId="11b73b949d6476cb" providerId="LiveId" clId="{EDD3AFC1-5E1F-774D-82FF-6D4C3622249B}" dt="2023-08-07T12:41:17.204" v="2846" actId="6264"/>
          <ac:spMkLst>
            <pc:docMk/>
            <pc:sldMk cId="3604945281" sldId="263"/>
            <ac:spMk id="279" creationId="{EDE17D7A-3818-297D-4520-A876AAD4F8F1}"/>
          </ac:spMkLst>
        </pc:spChg>
        <pc:spChg chg="add del mod">
          <ac:chgData name="A.MORIYAMA UREKA" userId="11b73b949d6476cb" providerId="LiveId" clId="{EDD3AFC1-5E1F-774D-82FF-6D4C3622249B}" dt="2023-08-07T09:22:26.899" v="945" actId="6264"/>
          <ac:spMkLst>
            <pc:docMk/>
            <pc:sldMk cId="3604945281" sldId="263"/>
            <ac:spMk id="280" creationId="{2362868B-BF30-147E-424C-15DC0A61E5E0}"/>
          </ac:spMkLst>
        </pc:spChg>
        <pc:spChg chg="add del mod">
          <ac:chgData name="A.MORIYAMA UREKA" userId="11b73b949d6476cb" providerId="LiveId" clId="{EDD3AFC1-5E1F-774D-82FF-6D4C3622249B}" dt="2023-08-07T12:41:17.204" v="2846" actId="6264"/>
          <ac:spMkLst>
            <pc:docMk/>
            <pc:sldMk cId="3604945281" sldId="263"/>
            <ac:spMk id="280" creationId="{950CC5CF-0D08-2E34-4B3A-136FA408AD12}"/>
          </ac:spMkLst>
        </pc:spChg>
        <pc:spChg chg="add del mod">
          <ac:chgData name="A.MORIYAMA UREKA" userId="11b73b949d6476cb" providerId="LiveId" clId="{EDD3AFC1-5E1F-774D-82FF-6D4C3622249B}" dt="2023-08-07T09:22:26.899" v="945" actId="6264"/>
          <ac:spMkLst>
            <pc:docMk/>
            <pc:sldMk cId="3604945281" sldId="263"/>
            <ac:spMk id="281" creationId="{1FC46BD8-3DD2-612B-D6E8-969768557E1A}"/>
          </ac:spMkLst>
        </pc:spChg>
        <pc:spChg chg="add del mod">
          <ac:chgData name="A.MORIYAMA UREKA" userId="11b73b949d6476cb" providerId="LiveId" clId="{EDD3AFC1-5E1F-774D-82FF-6D4C3622249B}" dt="2023-08-07T12:41:17.204" v="2846" actId="6264"/>
          <ac:spMkLst>
            <pc:docMk/>
            <pc:sldMk cId="3604945281" sldId="263"/>
            <ac:spMk id="281" creationId="{52BAA9CD-E91C-0192-6671-8024D6F6160D}"/>
          </ac:spMkLst>
        </pc:spChg>
        <pc:spChg chg="add del mod">
          <ac:chgData name="A.MORIYAMA UREKA" userId="11b73b949d6476cb" providerId="LiveId" clId="{EDD3AFC1-5E1F-774D-82FF-6D4C3622249B}" dt="2023-08-07T12:41:17.204" v="2846" actId="6264"/>
          <ac:spMkLst>
            <pc:docMk/>
            <pc:sldMk cId="3604945281" sldId="263"/>
            <ac:spMk id="282" creationId="{071E58F8-72AF-4FE5-E80E-2F3BA2984A09}"/>
          </ac:spMkLst>
        </pc:spChg>
        <pc:spChg chg="add del mod">
          <ac:chgData name="A.MORIYAMA UREKA" userId="11b73b949d6476cb" providerId="LiveId" clId="{EDD3AFC1-5E1F-774D-82FF-6D4C3622249B}" dt="2023-08-07T09:22:26.899" v="945" actId="6264"/>
          <ac:spMkLst>
            <pc:docMk/>
            <pc:sldMk cId="3604945281" sldId="263"/>
            <ac:spMk id="282" creationId="{6F936B2C-89BD-6CDB-A650-565C16077AED}"/>
          </ac:spMkLst>
        </pc:spChg>
        <pc:spChg chg="add del mod">
          <ac:chgData name="A.MORIYAMA UREKA" userId="11b73b949d6476cb" providerId="LiveId" clId="{EDD3AFC1-5E1F-774D-82FF-6D4C3622249B}" dt="2023-08-07T12:41:17.204" v="2846" actId="6264"/>
          <ac:spMkLst>
            <pc:docMk/>
            <pc:sldMk cId="3604945281" sldId="263"/>
            <ac:spMk id="283" creationId="{62BFF2C7-ED2E-F64F-9DBE-6B5E69B3E1FB}"/>
          </ac:spMkLst>
        </pc:spChg>
        <pc:spChg chg="add del mod">
          <ac:chgData name="A.MORIYAMA UREKA" userId="11b73b949d6476cb" providerId="LiveId" clId="{EDD3AFC1-5E1F-774D-82FF-6D4C3622249B}" dt="2023-08-07T09:22:26.899" v="945" actId="6264"/>
          <ac:spMkLst>
            <pc:docMk/>
            <pc:sldMk cId="3604945281" sldId="263"/>
            <ac:spMk id="283" creationId="{708633A6-70EA-FF07-6751-E869852D0A0C}"/>
          </ac:spMkLst>
        </pc:spChg>
        <pc:spChg chg="add del mod">
          <ac:chgData name="A.MORIYAMA UREKA" userId="11b73b949d6476cb" providerId="LiveId" clId="{EDD3AFC1-5E1F-774D-82FF-6D4C3622249B}" dt="2023-08-07T12:41:17.204" v="2846" actId="6264"/>
          <ac:spMkLst>
            <pc:docMk/>
            <pc:sldMk cId="3604945281" sldId="263"/>
            <ac:spMk id="284" creationId="{01FAC818-FD5D-04DC-A0F2-FCF777D750B9}"/>
          </ac:spMkLst>
        </pc:spChg>
        <pc:spChg chg="add del mod">
          <ac:chgData name="A.MORIYAMA UREKA" userId="11b73b949d6476cb" providerId="LiveId" clId="{EDD3AFC1-5E1F-774D-82FF-6D4C3622249B}" dt="2023-08-07T09:22:26.899" v="945" actId="6264"/>
          <ac:spMkLst>
            <pc:docMk/>
            <pc:sldMk cId="3604945281" sldId="263"/>
            <ac:spMk id="284" creationId="{CB76877D-4548-E111-B4F1-5F7003C63A01}"/>
          </ac:spMkLst>
        </pc:spChg>
        <pc:spChg chg="add del mod">
          <ac:chgData name="A.MORIYAMA UREKA" userId="11b73b949d6476cb" providerId="LiveId" clId="{EDD3AFC1-5E1F-774D-82FF-6D4C3622249B}" dt="2023-08-07T09:22:26.899" v="945" actId="6264"/>
          <ac:spMkLst>
            <pc:docMk/>
            <pc:sldMk cId="3604945281" sldId="263"/>
            <ac:spMk id="285" creationId="{6C6DF390-59B1-2703-916C-6EB411C88673}"/>
          </ac:spMkLst>
        </pc:spChg>
        <pc:spChg chg="add del mod">
          <ac:chgData name="A.MORIYAMA UREKA" userId="11b73b949d6476cb" providerId="LiveId" clId="{EDD3AFC1-5E1F-774D-82FF-6D4C3622249B}" dt="2023-08-07T12:41:17.204" v="2846" actId="6264"/>
          <ac:spMkLst>
            <pc:docMk/>
            <pc:sldMk cId="3604945281" sldId="263"/>
            <ac:spMk id="285" creationId="{8DAD3F20-FB9F-C45E-D8AE-0203800A5B8B}"/>
          </ac:spMkLst>
        </pc:spChg>
        <pc:spChg chg="add del mod">
          <ac:chgData name="A.MORIYAMA UREKA" userId="11b73b949d6476cb" providerId="LiveId" clId="{EDD3AFC1-5E1F-774D-82FF-6D4C3622249B}" dt="2023-08-07T09:22:27.418" v="946" actId="6264"/>
          <ac:spMkLst>
            <pc:docMk/>
            <pc:sldMk cId="3604945281" sldId="263"/>
            <ac:spMk id="286" creationId="{BF4A427A-A392-2B12-3DB0-684FCA8772BE}"/>
          </ac:spMkLst>
        </pc:spChg>
        <pc:spChg chg="add del mod">
          <ac:chgData name="A.MORIYAMA UREKA" userId="11b73b949d6476cb" providerId="LiveId" clId="{EDD3AFC1-5E1F-774D-82FF-6D4C3622249B}" dt="2023-08-07T12:41:17.204" v="2846" actId="6264"/>
          <ac:spMkLst>
            <pc:docMk/>
            <pc:sldMk cId="3604945281" sldId="263"/>
            <ac:spMk id="286" creationId="{F4950219-C0B2-16CC-60C1-0A32FF4AA38E}"/>
          </ac:spMkLst>
        </pc:spChg>
        <pc:spChg chg="add del mod">
          <ac:chgData name="A.MORIYAMA UREKA" userId="11b73b949d6476cb" providerId="LiveId" clId="{EDD3AFC1-5E1F-774D-82FF-6D4C3622249B}" dt="2023-08-07T09:22:27.418" v="946" actId="6264"/>
          <ac:spMkLst>
            <pc:docMk/>
            <pc:sldMk cId="3604945281" sldId="263"/>
            <ac:spMk id="287" creationId="{990068B3-044E-D744-0A34-78E973AC5CA1}"/>
          </ac:spMkLst>
        </pc:spChg>
        <pc:spChg chg="add del mod">
          <ac:chgData name="A.MORIYAMA UREKA" userId="11b73b949d6476cb" providerId="LiveId" clId="{EDD3AFC1-5E1F-774D-82FF-6D4C3622249B}" dt="2023-08-07T12:41:17.581" v="2847" actId="6264"/>
          <ac:spMkLst>
            <pc:docMk/>
            <pc:sldMk cId="3604945281" sldId="263"/>
            <ac:spMk id="287" creationId="{EC5EC994-968D-D31E-5493-09A9E5463026}"/>
          </ac:spMkLst>
        </pc:spChg>
        <pc:spChg chg="add del mod">
          <ac:chgData name="A.MORIYAMA UREKA" userId="11b73b949d6476cb" providerId="LiveId" clId="{EDD3AFC1-5E1F-774D-82FF-6D4C3622249B}" dt="2023-08-07T12:41:17.581" v="2847" actId="6264"/>
          <ac:spMkLst>
            <pc:docMk/>
            <pc:sldMk cId="3604945281" sldId="263"/>
            <ac:spMk id="288" creationId="{327330E4-0924-E0B3-AE74-D3FDF812209E}"/>
          </ac:spMkLst>
        </pc:spChg>
        <pc:spChg chg="add del mod">
          <ac:chgData name="A.MORIYAMA UREKA" userId="11b73b949d6476cb" providerId="LiveId" clId="{EDD3AFC1-5E1F-774D-82FF-6D4C3622249B}" dt="2023-08-07T09:22:27.418" v="946" actId="6264"/>
          <ac:spMkLst>
            <pc:docMk/>
            <pc:sldMk cId="3604945281" sldId="263"/>
            <ac:spMk id="288" creationId="{92897B35-35FB-30C7-8742-45A6D08972BC}"/>
          </ac:spMkLst>
        </pc:spChg>
        <pc:spChg chg="add del mod">
          <ac:chgData name="A.MORIYAMA UREKA" userId="11b73b949d6476cb" providerId="LiveId" clId="{EDD3AFC1-5E1F-774D-82FF-6D4C3622249B}" dt="2023-08-07T09:22:27.418" v="946" actId="6264"/>
          <ac:spMkLst>
            <pc:docMk/>
            <pc:sldMk cId="3604945281" sldId="263"/>
            <ac:spMk id="289" creationId="{14044FE7-491B-0C39-DC70-F168EEF633C5}"/>
          </ac:spMkLst>
        </pc:spChg>
        <pc:spChg chg="add del mod">
          <ac:chgData name="A.MORIYAMA UREKA" userId="11b73b949d6476cb" providerId="LiveId" clId="{EDD3AFC1-5E1F-774D-82FF-6D4C3622249B}" dt="2023-08-07T12:41:17.581" v="2847" actId="6264"/>
          <ac:spMkLst>
            <pc:docMk/>
            <pc:sldMk cId="3604945281" sldId="263"/>
            <ac:spMk id="289" creationId="{B08D576A-10A0-1623-ACDF-4F457EDA3AE6}"/>
          </ac:spMkLst>
        </pc:spChg>
        <pc:spChg chg="add del mod">
          <ac:chgData name="A.MORIYAMA UREKA" userId="11b73b949d6476cb" providerId="LiveId" clId="{EDD3AFC1-5E1F-774D-82FF-6D4C3622249B}" dt="2023-08-07T09:22:27.418" v="946" actId="6264"/>
          <ac:spMkLst>
            <pc:docMk/>
            <pc:sldMk cId="3604945281" sldId="263"/>
            <ac:spMk id="290" creationId="{427AE224-4E7F-3444-43ED-6901C2895EA0}"/>
          </ac:spMkLst>
        </pc:spChg>
        <pc:spChg chg="add del mod">
          <ac:chgData name="A.MORIYAMA UREKA" userId="11b73b949d6476cb" providerId="LiveId" clId="{EDD3AFC1-5E1F-774D-82FF-6D4C3622249B}" dt="2023-08-07T12:41:17.581" v="2847" actId="6264"/>
          <ac:spMkLst>
            <pc:docMk/>
            <pc:sldMk cId="3604945281" sldId="263"/>
            <ac:spMk id="290" creationId="{9EE4B802-F93F-1692-7B40-07264015642B}"/>
          </ac:spMkLst>
        </pc:spChg>
        <pc:spChg chg="add del mod">
          <ac:chgData name="A.MORIYAMA UREKA" userId="11b73b949d6476cb" providerId="LiveId" clId="{EDD3AFC1-5E1F-774D-82FF-6D4C3622249B}" dt="2023-08-07T12:41:17.581" v="2847" actId="6264"/>
          <ac:spMkLst>
            <pc:docMk/>
            <pc:sldMk cId="3604945281" sldId="263"/>
            <ac:spMk id="291" creationId="{45C59C1A-CF0E-357E-950F-CC5392DAAF7C}"/>
          </ac:spMkLst>
        </pc:spChg>
        <pc:spChg chg="add del mod">
          <ac:chgData name="A.MORIYAMA UREKA" userId="11b73b949d6476cb" providerId="LiveId" clId="{EDD3AFC1-5E1F-774D-82FF-6D4C3622249B}" dt="2023-08-07T09:22:27.418" v="946" actId="6264"/>
          <ac:spMkLst>
            <pc:docMk/>
            <pc:sldMk cId="3604945281" sldId="263"/>
            <ac:spMk id="291" creationId="{78A61351-1BAE-D28F-0F27-90AFF44A07C1}"/>
          </ac:spMkLst>
        </pc:spChg>
        <pc:spChg chg="add del mod">
          <ac:chgData name="A.MORIYAMA UREKA" userId="11b73b949d6476cb" providerId="LiveId" clId="{EDD3AFC1-5E1F-774D-82FF-6D4C3622249B}" dt="2023-08-07T09:22:27.418" v="946" actId="6264"/>
          <ac:spMkLst>
            <pc:docMk/>
            <pc:sldMk cId="3604945281" sldId="263"/>
            <ac:spMk id="292" creationId="{6ADFD144-B087-DDCB-D147-18820AE2F4B3}"/>
          </ac:spMkLst>
        </pc:spChg>
        <pc:spChg chg="add del mod">
          <ac:chgData name="A.MORIYAMA UREKA" userId="11b73b949d6476cb" providerId="LiveId" clId="{EDD3AFC1-5E1F-774D-82FF-6D4C3622249B}" dt="2023-08-07T12:41:17.581" v="2847" actId="6264"/>
          <ac:spMkLst>
            <pc:docMk/>
            <pc:sldMk cId="3604945281" sldId="263"/>
            <ac:spMk id="292" creationId="{D75FB4AC-BAA8-28E9-6B80-BB3CE6312989}"/>
          </ac:spMkLst>
        </pc:spChg>
        <pc:spChg chg="add del mod">
          <ac:chgData name="A.MORIYAMA UREKA" userId="11b73b949d6476cb" providerId="LiveId" clId="{EDD3AFC1-5E1F-774D-82FF-6D4C3622249B}" dt="2023-08-07T09:22:27.418" v="946" actId="6264"/>
          <ac:spMkLst>
            <pc:docMk/>
            <pc:sldMk cId="3604945281" sldId="263"/>
            <ac:spMk id="293" creationId="{38355E2B-18D4-59AF-2A8F-F419977B2040}"/>
          </ac:spMkLst>
        </pc:spChg>
        <pc:spChg chg="add del mod">
          <ac:chgData name="A.MORIYAMA UREKA" userId="11b73b949d6476cb" providerId="LiveId" clId="{EDD3AFC1-5E1F-774D-82FF-6D4C3622249B}" dt="2023-08-07T12:41:17.581" v="2847" actId="6264"/>
          <ac:spMkLst>
            <pc:docMk/>
            <pc:sldMk cId="3604945281" sldId="263"/>
            <ac:spMk id="293" creationId="{DE665B40-1745-1E5C-FFB0-1F91881E9F19}"/>
          </ac:spMkLst>
        </pc:spChg>
        <pc:spChg chg="add del mod">
          <ac:chgData name="A.MORIYAMA UREKA" userId="11b73b949d6476cb" providerId="LiveId" clId="{EDD3AFC1-5E1F-774D-82FF-6D4C3622249B}" dt="2023-08-07T09:22:27.418" v="946" actId="6264"/>
          <ac:spMkLst>
            <pc:docMk/>
            <pc:sldMk cId="3604945281" sldId="263"/>
            <ac:spMk id="294" creationId="{952F8905-19D0-4970-BCDC-5E5D161265D5}"/>
          </ac:spMkLst>
        </pc:spChg>
        <pc:spChg chg="add del mod">
          <ac:chgData name="A.MORIYAMA UREKA" userId="11b73b949d6476cb" providerId="LiveId" clId="{EDD3AFC1-5E1F-774D-82FF-6D4C3622249B}" dt="2023-08-07T12:41:17.581" v="2847" actId="6264"/>
          <ac:spMkLst>
            <pc:docMk/>
            <pc:sldMk cId="3604945281" sldId="263"/>
            <ac:spMk id="294" creationId="{A8C5B928-CF87-85DE-B5A1-F5E9791C2979}"/>
          </ac:spMkLst>
        </pc:spChg>
        <pc:spChg chg="add del mod">
          <ac:chgData name="A.MORIYAMA UREKA" userId="11b73b949d6476cb" providerId="LiveId" clId="{EDD3AFC1-5E1F-774D-82FF-6D4C3622249B}" dt="2023-08-07T12:41:17.581" v="2847" actId="6264"/>
          <ac:spMkLst>
            <pc:docMk/>
            <pc:sldMk cId="3604945281" sldId="263"/>
            <ac:spMk id="295" creationId="{8CCAC913-01F1-37FC-E0B6-6EB7A564414D}"/>
          </ac:spMkLst>
        </pc:spChg>
        <pc:spChg chg="add del mod">
          <ac:chgData name="A.MORIYAMA UREKA" userId="11b73b949d6476cb" providerId="LiveId" clId="{EDD3AFC1-5E1F-774D-82FF-6D4C3622249B}" dt="2023-08-07T09:22:27.418" v="946" actId="6264"/>
          <ac:spMkLst>
            <pc:docMk/>
            <pc:sldMk cId="3604945281" sldId="263"/>
            <ac:spMk id="295" creationId="{DF488701-EE72-50E0-A645-5D2EF24D91BF}"/>
          </ac:spMkLst>
        </pc:spChg>
        <pc:spChg chg="add del mod">
          <ac:chgData name="A.MORIYAMA UREKA" userId="11b73b949d6476cb" providerId="LiveId" clId="{EDD3AFC1-5E1F-774D-82FF-6D4C3622249B}" dt="2023-08-07T12:41:17.581" v="2847" actId="6264"/>
          <ac:spMkLst>
            <pc:docMk/>
            <pc:sldMk cId="3604945281" sldId="263"/>
            <ac:spMk id="296" creationId="{0847F081-D31E-447D-16C7-115B458BAD26}"/>
          </ac:spMkLst>
        </pc:spChg>
        <pc:spChg chg="add del mod">
          <ac:chgData name="A.MORIYAMA UREKA" userId="11b73b949d6476cb" providerId="LiveId" clId="{EDD3AFC1-5E1F-774D-82FF-6D4C3622249B}" dt="2023-08-07T09:22:28.042" v="947" actId="6264"/>
          <ac:spMkLst>
            <pc:docMk/>
            <pc:sldMk cId="3604945281" sldId="263"/>
            <ac:spMk id="296" creationId="{E3C904AC-02B9-2FC3-EA21-9A9804CC9AA3}"/>
          </ac:spMkLst>
        </pc:spChg>
        <pc:spChg chg="add del mod">
          <ac:chgData name="A.MORIYAMA UREKA" userId="11b73b949d6476cb" providerId="LiveId" clId="{EDD3AFC1-5E1F-774D-82FF-6D4C3622249B}" dt="2023-08-07T09:22:28.042" v="947" actId="6264"/>
          <ac:spMkLst>
            <pc:docMk/>
            <pc:sldMk cId="3604945281" sldId="263"/>
            <ac:spMk id="297" creationId="{A4021331-6327-7809-6C5C-C8202D622E3F}"/>
          </ac:spMkLst>
        </pc:spChg>
        <pc:spChg chg="add del mod">
          <ac:chgData name="A.MORIYAMA UREKA" userId="11b73b949d6476cb" providerId="LiveId" clId="{EDD3AFC1-5E1F-774D-82FF-6D4C3622249B}" dt="2023-08-07T09:22:28.042" v="947" actId="6264"/>
          <ac:spMkLst>
            <pc:docMk/>
            <pc:sldMk cId="3604945281" sldId="263"/>
            <ac:spMk id="298" creationId="{8302C4CC-2BB6-B9CD-8900-9CD1C2006C1B}"/>
          </ac:spMkLst>
        </pc:spChg>
        <pc:spChg chg="add del mod">
          <ac:chgData name="A.MORIYAMA UREKA" userId="11b73b949d6476cb" providerId="LiveId" clId="{EDD3AFC1-5E1F-774D-82FF-6D4C3622249B}" dt="2023-08-07T09:22:28.042" v="947" actId="6264"/>
          <ac:spMkLst>
            <pc:docMk/>
            <pc:sldMk cId="3604945281" sldId="263"/>
            <ac:spMk id="299" creationId="{CE4ED974-C98A-2F3D-B3EE-A8F05C7D230C}"/>
          </ac:spMkLst>
        </pc:spChg>
        <pc:spChg chg="add del mod">
          <ac:chgData name="A.MORIYAMA UREKA" userId="11b73b949d6476cb" providerId="LiveId" clId="{EDD3AFC1-5E1F-774D-82FF-6D4C3622249B}" dt="2023-08-07T09:22:28.042" v="947" actId="6264"/>
          <ac:spMkLst>
            <pc:docMk/>
            <pc:sldMk cId="3604945281" sldId="263"/>
            <ac:spMk id="300" creationId="{54E885C6-66ED-E04D-777F-5A54394CEB30}"/>
          </ac:spMkLst>
        </pc:spChg>
        <pc:spChg chg="add del mod">
          <ac:chgData name="A.MORIYAMA UREKA" userId="11b73b949d6476cb" providerId="LiveId" clId="{EDD3AFC1-5E1F-774D-82FF-6D4C3622249B}" dt="2023-08-07T09:22:28.042" v="947" actId="6264"/>
          <ac:spMkLst>
            <pc:docMk/>
            <pc:sldMk cId="3604945281" sldId="263"/>
            <ac:spMk id="301" creationId="{73BF6384-D76A-58D5-CE15-BEE586611968}"/>
          </ac:spMkLst>
        </pc:spChg>
        <pc:spChg chg="add del mod">
          <ac:chgData name="A.MORIYAMA UREKA" userId="11b73b949d6476cb" providerId="LiveId" clId="{EDD3AFC1-5E1F-774D-82FF-6D4C3622249B}" dt="2023-08-07T09:22:28.042" v="947" actId="6264"/>
          <ac:spMkLst>
            <pc:docMk/>
            <pc:sldMk cId="3604945281" sldId="263"/>
            <ac:spMk id="302" creationId="{9E09584B-B527-2299-5445-8C91083A871A}"/>
          </ac:spMkLst>
        </pc:spChg>
        <pc:spChg chg="add del mod">
          <ac:chgData name="A.MORIYAMA UREKA" userId="11b73b949d6476cb" providerId="LiveId" clId="{EDD3AFC1-5E1F-774D-82FF-6D4C3622249B}" dt="2023-08-07T09:22:28.042" v="947" actId="6264"/>
          <ac:spMkLst>
            <pc:docMk/>
            <pc:sldMk cId="3604945281" sldId="263"/>
            <ac:spMk id="303" creationId="{5D65093B-98E4-20EB-38CF-8F7BED8B62BF}"/>
          </ac:spMkLst>
        </pc:spChg>
        <pc:spChg chg="add del mod">
          <ac:chgData name="A.MORIYAMA UREKA" userId="11b73b949d6476cb" providerId="LiveId" clId="{EDD3AFC1-5E1F-774D-82FF-6D4C3622249B}" dt="2023-08-07T09:22:28.042" v="947" actId="6264"/>
          <ac:spMkLst>
            <pc:docMk/>
            <pc:sldMk cId="3604945281" sldId="263"/>
            <ac:spMk id="304" creationId="{3471CC4A-930A-D3C3-3CA2-80A82A4B0857}"/>
          </ac:spMkLst>
        </pc:spChg>
        <pc:spChg chg="add del mod">
          <ac:chgData name="A.MORIYAMA UREKA" userId="11b73b949d6476cb" providerId="LiveId" clId="{EDD3AFC1-5E1F-774D-82FF-6D4C3622249B}" dt="2023-08-07T09:22:28.042" v="947" actId="6264"/>
          <ac:spMkLst>
            <pc:docMk/>
            <pc:sldMk cId="3604945281" sldId="263"/>
            <ac:spMk id="305" creationId="{17CB49F4-3AC7-94B1-2C5D-25850A203674}"/>
          </ac:spMkLst>
        </pc:spChg>
        <pc:spChg chg="add del mod">
          <ac:chgData name="A.MORIYAMA UREKA" userId="11b73b949d6476cb" providerId="LiveId" clId="{EDD3AFC1-5E1F-774D-82FF-6D4C3622249B}" dt="2023-08-07T09:22:28.646" v="948" actId="6264"/>
          <ac:spMkLst>
            <pc:docMk/>
            <pc:sldMk cId="3604945281" sldId="263"/>
            <ac:spMk id="306" creationId="{B6D874F8-B6A7-872F-D2D7-3773F337D3FE}"/>
          </ac:spMkLst>
        </pc:spChg>
        <pc:spChg chg="add del mod">
          <ac:chgData name="A.MORIYAMA UREKA" userId="11b73b949d6476cb" providerId="LiveId" clId="{EDD3AFC1-5E1F-774D-82FF-6D4C3622249B}" dt="2023-08-07T09:22:28.646" v="948" actId="6264"/>
          <ac:spMkLst>
            <pc:docMk/>
            <pc:sldMk cId="3604945281" sldId="263"/>
            <ac:spMk id="307" creationId="{4FE23E6E-4FC0-3399-11A1-666B2E209156}"/>
          </ac:spMkLst>
        </pc:spChg>
        <pc:spChg chg="add del mod">
          <ac:chgData name="A.MORIYAMA UREKA" userId="11b73b949d6476cb" providerId="LiveId" clId="{EDD3AFC1-5E1F-774D-82FF-6D4C3622249B}" dt="2023-08-07T09:22:28.646" v="948" actId="6264"/>
          <ac:spMkLst>
            <pc:docMk/>
            <pc:sldMk cId="3604945281" sldId="263"/>
            <ac:spMk id="308" creationId="{68359458-57BC-40F9-CD11-57BB68C75ADF}"/>
          </ac:spMkLst>
        </pc:spChg>
        <pc:spChg chg="add del mod">
          <ac:chgData name="A.MORIYAMA UREKA" userId="11b73b949d6476cb" providerId="LiveId" clId="{EDD3AFC1-5E1F-774D-82FF-6D4C3622249B}" dt="2023-08-07T09:22:28.646" v="948" actId="6264"/>
          <ac:spMkLst>
            <pc:docMk/>
            <pc:sldMk cId="3604945281" sldId="263"/>
            <ac:spMk id="309" creationId="{3BC57674-6490-D050-B475-D4B24AF86F91}"/>
          </ac:spMkLst>
        </pc:spChg>
        <pc:spChg chg="add del mod">
          <ac:chgData name="A.MORIYAMA UREKA" userId="11b73b949d6476cb" providerId="LiveId" clId="{EDD3AFC1-5E1F-774D-82FF-6D4C3622249B}" dt="2023-08-07T09:22:28.646" v="948" actId="6264"/>
          <ac:spMkLst>
            <pc:docMk/>
            <pc:sldMk cId="3604945281" sldId="263"/>
            <ac:spMk id="310" creationId="{4DD8AF1E-8B94-2714-7898-5316CBCE941C}"/>
          </ac:spMkLst>
        </pc:spChg>
        <pc:spChg chg="add del mod">
          <ac:chgData name="A.MORIYAMA UREKA" userId="11b73b949d6476cb" providerId="LiveId" clId="{EDD3AFC1-5E1F-774D-82FF-6D4C3622249B}" dt="2023-08-07T09:22:28.646" v="948" actId="6264"/>
          <ac:spMkLst>
            <pc:docMk/>
            <pc:sldMk cId="3604945281" sldId="263"/>
            <ac:spMk id="311" creationId="{E2ABD1F7-FB73-3FE7-410B-A3B461F044DA}"/>
          </ac:spMkLst>
        </pc:spChg>
        <pc:spChg chg="add del mod">
          <ac:chgData name="A.MORIYAMA UREKA" userId="11b73b949d6476cb" providerId="LiveId" clId="{EDD3AFC1-5E1F-774D-82FF-6D4C3622249B}" dt="2023-08-07T09:22:28.646" v="948" actId="6264"/>
          <ac:spMkLst>
            <pc:docMk/>
            <pc:sldMk cId="3604945281" sldId="263"/>
            <ac:spMk id="312" creationId="{9F1942D1-029A-9CB1-81F5-060571379B13}"/>
          </ac:spMkLst>
        </pc:spChg>
        <pc:spChg chg="add del mod">
          <ac:chgData name="A.MORIYAMA UREKA" userId="11b73b949d6476cb" providerId="LiveId" clId="{EDD3AFC1-5E1F-774D-82FF-6D4C3622249B}" dt="2023-08-07T09:22:28.646" v="948" actId="6264"/>
          <ac:spMkLst>
            <pc:docMk/>
            <pc:sldMk cId="3604945281" sldId="263"/>
            <ac:spMk id="313" creationId="{8B2805AA-3F4D-0B52-A266-5A266B773530}"/>
          </ac:spMkLst>
        </pc:spChg>
        <pc:spChg chg="add del mod">
          <ac:chgData name="A.MORIYAMA UREKA" userId="11b73b949d6476cb" providerId="LiveId" clId="{EDD3AFC1-5E1F-774D-82FF-6D4C3622249B}" dt="2023-08-07T09:22:28.646" v="948" actId="6264"/>
          <ac:spMkLst>
            <pc:docMk/>
            <pc:sldMk cId="3604945281" sldId="263"/>
            <ac:spMk id="314" creationId="{06BA2C54-F3F1-6678-6199-A2EDE977D4E9}"/>
          </ac:spMkLst>
        </pc:spChg>
        <pc:spChg chg="add del mod">
          <ac:chgData name="A.MORIYAMA UREKA" userId="11b73b949d6476cb" providerId="LiveId" clId="{EDD3AFC1-5E1F-774D-82FF-6D4C3622249B}" dt="2023-08-07T09:22:28.646" v="948" actId="6264"/>
          <ac:spMkLst>
            <pc:docMk/>
            <pc:sldMk cId="3604945281" sldId="263"/>
            <ac:spMk id="315" creationId="{E0646F41-ABF9-EFA0-C2B3-930B5B6839CC}"/>
          </ac:spMkLst>
        </pc:spChg>
        <pc:spChg chg="add del mod">
          <ac:chgData name="A.MORIYAMA UREKA" userId="11b73b949d6476cb" providerId="LiveId" clId="{EDD3AFC1-5E1F-774D-82FF-6D4C3622249B}" dt="2023-08-07T09:22:29.181" v="949" actId="6264"/>
          <ac:spMkLst>
            <pc:docMk/>
            <pc:sldMk cId="3604945281" sldId="263"/>
            <ac:spMk id="316" creationId="{A17A2A1F-F286-0EE3-0E16-1DC248210379}"/>
          </ac:spMkLst>
        </pc:spChg>
        <pc:spChg chg="add del mod">
          <ac:chgData name="A.MORIYAMA UREKA" userId="11b73b949d6476cb" providerId="LiveId" clId="{EDD3AFC1-5E1F-774D-82FF-6D4C3622249B}" dt="2023-08-07T09:22:29.181" v="949" actId="6264"/>
          <ac:spMkLst>
            <pc:docMk/>
            <pc:sldMk cId="3604945281" sldId="263"/>
            <ac:spMk id="317" creationId="{AF518DA7-4C9E-E78C-38C7-243710678065}"/>
          </ac:spMkLst>
        </pc:spChg>
        <pc:spChg chg="add del mod">
          <ac:chgData name="A.MORIYAMA UREKA" userId="11b73b949d6476cb" providerId="LiveId" clId="{EDD3AFC1-5E1F-774D-82FF-6D4C3622249B}" dt="2023-08-07T09:22:29.181" v="949" actId="6264"/>
          <ac:spMkLst>
            <pc:docMk/>
            <pc:sldMk cId="3604945281" sldId="263"/>
            <ac:spMk id="318" creationId="{7D4DC9C1-30D1-43E2-295E-2DCF0731E65C}"/>
          </ac:spMkLst>
        </pc:spChg>
        <pc:spChg chg="add del mod">
          <ac:chgData name="A.MORIYAMA UREKA" userId="11b73b949d6476cb" providerId="LiveId" clId="{EDD3AFC1-5E1F-774D-82FF-6D4C3622249B}" dt="2023-08-07T09:22:29.181" v="949" actId="6264"/>
          <ac:spMkLst>
            <pc:docMk/>
            <pc:sldMk cId="3604945281" sldId="263"/>
            <ac:spMk id="319" creationId="{E2369D13-45AD-C8A2-61B5-8D7CD402EE9B}"/>
          </ac:spMkLst>
        </pc:spChg>
        <pc:spChg chg="add del mod">
          <ac:chgData name="A.MORIYAMA UREKA" userId="11b73b949d6476cb" providerId="LiveId" clId="{EDD3AFC1-5E1F-774D-82FF-6D4C3622249B}" dt="2023-08-07T09:22:29.181" v="949" actId="6264"/>
          <ac:spMkLst>
            <pc:docMk/>
            <pc:sldMk cId="3604945281" sldId="263"/>
            <ac:spMk id="320" creationId="{60161FEB-48FA-A1D6-F126-9C4E8820B818}"/>
          </ac:spMkLst>
        </pc:spChg>
        <pc:spChg chg="add del mod">
          <ac:chgData name="A.MORIYAMA UREKA" userId="11b73b949d6476cb" providerId="LiveId" clId="{EDD3AFC1-5E1F-774D-82FF-6D4C3622249B}" dt="2023-08-07T09:22:29.181" v="949" actId="6264"/>
          <ac:spMkLst>
            <pc:docMk/>
            <pc:sldMk cId="3604945281" sldId="263"/>
            <ac:spMk id="321" creationId="{AC30FCBA-478A-F53F-6B7E-8770EC33ED79}"/>
          </ac:spMkLst>
        </pc:spChg>
        <pc:spChg chg="add del mod">
          <ac:chgData name="A.MORIYAMA UREKA" userId="11b73b949d6476cb" providerId="LiveId" clId="{EDD3AFC1-5E1F-774D-82FF-6D4C3622249B}" dt="2023-08-07T09:22:29.181" v="949" actId="6264"/>
          <ac:spMkLst>
            <pc:docMk/>
            <pc:sldMk cId="3604945281" sldId="263"/>
            <ac:spMk id="322" creationId="{FC1FCAB0-77F1-B52B-EF39-67DBF8717595}"/>
          </ac:spMkLst>
        </pc:spChg>
        <pc:spChg chg="add del mod">
          <ac:chgData name="A.MORIYAMA UREKA" userId="11b73b949d6476cb" providerId="LiveId" clId="{EDD3AFC1-5E1F-774D-82FF-6D4C3622249B}" dt="2023-08-07T09:22:29.181" v="949" actId="6264"/>
          <ac:spMkLst>
            <pc:docMk/>
            <pc:sldMk cId="3604945281" sldId="263"/>
            <ac:spMk id="323" creationId="{657B0334-0DE3-2D0D-EC48-EBF92069BD38}"/>
          </ac:spMkLst>
        </pc:spChg>
        <pc:spChg chg="add del mod">
          <ac:chgData name="A.MORIYAMA UREKA" userId="11b73b949d6476cb" providerId="LiveId" clId="{EDD3AFC1-5E1F-774D-82FF-6D4C3622249B}" dt="2023-08-07T09:22:29.181" v="949" actId="6264"/>
          <ac:spMkLst>
            <pc:docMk/>
            <pc:sldMk cId="3604945281" sldId="263"/>
            <ac:spMk id="324" creationId="{29A8FCF4-6246-2B9E-605A-2FBFCF1B4104}"/>
          </ac:spMkLst>
        </pc:spChg>
        <pc:spChg chg="add del mod">
          <ac:chgData name="A.MORIYAMA UREKA" userId="11b73b949d6476cb" providerId="LiveId" clId="{EDD3AFC1-5E1F-774D-82FF-6D4C3622249B}" dt="2023-08-07T09:22:29.181" v="949" actId="6264"/>
          <ac:spMkLst>
            <pc:docMk/>
            <pc:sldMk cId="3604945281" sldId="263"/>
            <ac:spMk id="325" creationId="{D1024EF2-859F-6973-8037-990D223394CD}"/>
          </ac:spMkLst>
        </pc:spChg>
        <pc:spChg chg="add del mod">
          <ac:chgData name="A.MORIYAMA UREKA" userId="11b73b949d6476cb" providerId="LiveId" clId="{EDD3AFC1-5E1F-774D-82FF-6D4C3622249B}" dt="2023-08-07T09:22:29.754" v="950" actId="6264"/>
          <ac:spMkLst>
            <pc:docMk/>
            <pc:sldMk cId="3604945281" sldId="263"/>
            <ac:spMk id="326" creationId="{32711FB6-D7E9-81D9-B784-0CA8A8F62D3B}"/>
          </ac:spMkLst>
        </pc:spChg>
        <pc:spChg chg="add del mod">
          <ac:chgData name="A.MORIYAMA UREKA" userId="11b73b949d6476cb" providerId="LiveId" clId="{EDD3AFC1-5E1F-774D-82FF-6D4C3622249B}" dt="2023-08-07T09:22:29.754" v="950" actId="6264"/>
          <ac:spMkLst>
            <pc:docMk/>
            <pc:sldMk cId="3604945281" sldId="263"/>
            <ac:spMk id="327" creationId="{24D9EA2A-9D98-0777-CFC0-AFCA20EB1AA7}"/>
          </ac:spMkLst>
        </pc:spChg>
        <pc:spChg chg="add del mod">
          <ac:chgData name="A.MORIYAMA UREKA" userId="11b73b949d6476cb" providerId="LiveId" clId="{EDD3AFC1-5E1F-774D-82FF-6D4C3622249B}" dt="2023-08-07T09:22:29.754" v="950" actId="6264"/>
          <ac:spMkLst>
            <pc:docMk/>
            <pc:sldMk cId="3604945281" sldId="263"/>
            <ac:spMk id="328" creationId="{6076A9ED-C5E0-730D-D020-50B7A53465B3}"/>
          </ac:spMkLst>
        </pc:spChg>
        <pc:spChg chg="add del mod">
          <ac:chgData name="A.MORIYAMA UREKA" userId="11b73b949d6476cb" providerId="LiveId" clId="{EDD3AFC1-5E1F-774D-82FF-6D4C3622249B}" dt="2023-08-07T09:22:29.754" v="950" actId="6264"/>
          <ac:spMkLst>
            <pc:docMk/>
            <pc:sldMk cId="3604945281" sldId="263"/>
            <ac:spMk id="329" creationId="{EA2DC1DA-18DA-0818-A78F-C581A00D90FC}"/>
          </ac:spMkLst>
        </pc:spChg>
        <pc:spChg chg="add del mod">
          <ac:chgData name="A.MORIYAMA UREKA" userId="11b73b949d6476cb" providerId="LiveId" clId="{EDD3AFC1-5E1F-774D-82FF-6D4C3622249B}" dt="2023-08-07T09:22:29.754" v="950" actId="6264"/>
          <ac:spMkLst>
            <pc:docMk/>
            <pc:sldMk cId="3604945281" sldId="263"/>
            <ac:spMk id="330" creationId="{BC7263DE-CA81-0602-8ECF-DEC6BAE04BF9}"/>
          </ac:spMkLst>
        </pc:spChg>
        <pc:spChg chg="add del mod">
          <ac:chgData name="A.MORIYAMA UREKA" userId="11b73b949d6476cb" providerId="LiveId" clId="{EDD3AFC1-5E1F-774D-82FF-6D4C3622249B}" dt="2023-08-07T09:22:29.754" v="950" actId="6264"/>
          <ac:spMkLst>
            <pc:docMk/>
            <pc:sldMk cId="3604945281" sldId="263"/>
            <ac:spMk id="331" creationId="{FFC4DB44-2983-5C0D-CD8E-79587FF481BE}"/>
          </ac:spMkLst>
        </pc:spChg>
        <pc:spChg chg="add del mod">
          <ac:chgData name="A.MORIYAMA UREKA" userId="11b73b949d6476cb" providerId="LiveId" clId="{EDD3AFC1-5E1F-774D-82FF-6D4C3622249B}" dt="2023-08-07T09:22:29.754" v="950" actId="6264"/>
          <ac:spMkLst>
            <pc:docMk/>
            <pc:sldMk cId="3604945281" sldId="263"/>
            <ac:spMk id="332" creationId="{E5C6023D-0D1E-2BAE-998C-F225121F9EC2}"/>
          </ac:spMkLst>
        </pc:spChg>
        <pc:spChg chg="add del mod">
          <ac:chgData name="A.MORIYAMA UREKA" userId="11b73b949d6476cb" providerId="LiveId" clId="{EDD3AFC1-5E1F-774D-82FF-6D4C3622249B}" dt="2023-08-07T09:22:29.754" v="950" actId="6264"/>
          <ac:spMkLst>
            <pc:docMk/>
            <pc:sldMk cId="3604945281" sldId="263"/>
            <ac:spMk id="333" creationId="{6C3F95EF-DECE-7BE8-BBFE-AF049F6F89E2}"/>
          </ac:spMkLst>
        </pc:spChg>
        <pc:spChg chg="add del mod">
          <ac:chgData name="A.MORIYAMA UREKA" userId="11b73b949d6476cb" providerId="LiveId" clId="{EDD3AFC1-5E1F-774D-82FF-6D4C3622249B}" dt="2023-08-07T09:22:29.754" v="950" actId="6264"/>
          <ac:spMkLst>
            <pc:docMk/>
            <pc:sldMk cId="3604945281" sldId="263"/>
            <ac:spMk id="334" creationId="{52FD9D77-E4B8-1BB3-ADE2-985107A76F95}"/>
          </ac:spMkLst>
        </pc:spChg>
        <pc:spChg chg="add del mod">
          <ac:chgData name="A.MORIYAMA UREKA" userId="11b73b949d6476cb" providerId="LiveId" clId="{EDD3AFC1-5E1F-774D-82FF-6D4C3622249B}" dt="2023-08-07T09:22:29.754" v="950" actId="6264"/>
          <ac:spMkLst>
            <pc:docMk/>
            <pc:sldMk cId="3604945281" sldId="263"/>
            <ac:spMk id="335" creationId="{2C5E0FDA-BD40-EF58-598A-32C045DEE4DA}"/>
          </ac:spMkLst>
        </pc:spChg>
        <pc:spChg chg="add del mod">
          <ac:chgData name="A.MORIYAMA UREKA" userId="11b73b949d6476cb" providerId="LiveId" clId="{EDD3AFC1-5E1F-774D-82FF-6D4C3622249B}" dt="2023-08-07T09:22:30.250" v="951" actId="6264"/>
          <ac:spMkLst>
            <pc:docMk/>
            <pc:sldMk cId="3604945281" sldId="263"/>
            <ac:spMk id="336" creationId="{6B5141D8-A65F-D78C-89A0-ED8331A9215C}"/>
          </ac:spMkLst>
        </pc:spChg>
        <pc:spChg chg="add del mod">
          <ac:chgData name="A.MORIYAMA UREKA" userId="11b73b949d6476cb" providerId="LiveId" clId="{EDD3AFC1-5E1F-774D-82FF-6D4C3622249B}" dt="2023-08-07T09:22:30.250" v="951" actId="6264"/>
          <ac:spMkLst>
            <pc:docMk/>
            <pc:sldMk cId="3604945281" sldId="263"/>
            <ac:spMk id="337" creationId="{74D2E4BA-4A47-5D86-BA57-B441A34F9101}"/>
          </ac:spMkLst>
        </pc:spChg>
        <pc:spChg chg="add del mod">
          <ac:chgData name="A.MORIYAMA UREKA" userId="11b73b949d6476cb" providerId="LiveId" clId="{EDD3AFC1-5E1F-774D-82FF-6D4C3622249B}" dt="2023-08-07T09:22:30.250" v="951" actId="6264"/>
          <ac:spMkLst>
            <pc:docMk/>
            <pc:sldMk cId="3604945281" sldId="263"/>
            <ac:spMk id="338" creationId="{9D3A925C-4E90-7E6A-B0A3-D4F83C9E7B1D}"/>
          </ac:spMkLst>
        </pc:spChg>
        <pc:spChg chg="add del mod">
          <ac:chgData name="A.MORIYAMA UREKA" userId="11b73b949d6476cb" providerId="LiveId" clId="{EDD3AFC1-5E1F-774D-82FF-6D4C3622249B}" dt="2023-08-07T09:22:30.250" v="951" actId="6264"/>
          <ac:spMkLst>
            <pc:docMk/>
            <pc:sldMk cId="3604945281" sldId="263"/>
            <ac:spMk id="339" creationId="{0452F3D9-BC30-28DE-6943-B5367EF5A3C4}"/>
          </ac:spMkLst>
        </pc:spChg>
        <pc:spChg chg="add del mod">
          <ac:chgData name="A.MORIYAMA UREKA" userId="11b73b949d6476cb" providerId="LiveId" clId="{EDD3AFC1-5E1F-774D-82FF-6D4C3622249B}" dt="2023-08-07T09:22:30.250" v="951" actId="6264"/>
          <ac:spMkLst>
            <pc:docMk/>
            <pc:sldMk cId="3604945281" sldId="263"/>
            <ac:spMk id="340" creationId="{2B6F327B-A482-27C5-79E6-459E4F8B292C}"/>
          </ac:spMkLst>
        </pc:spChg>
        <pc:spChg chg="add del mod">
          <ac:chgData name="A.MORIYAMA UREKA" userId="11b73b949d6476cb" providerId="LiveId" clId="{EDD3AFC1-5E1F-774D-82FF-6D4C3622249B}" dt="2023-08-07T09:22:30.250" v="951" actId="6264"/>
          <ac:spMkLst>
            <pc:docMk/>
            <pc:sldMk cId="3604945281" sldId="263"/>
            <ac:spMk id="341" creationId="{1F2F2E4F-D9FB-304C-7D08-EDB1BDF1593A}"/>
          </ac:spMkLst>
        </pc:spChg>
        <pc:spChg chg="add del mod">
          <ac:chgData name="A.MORIYAMA UREKA" userId="11b73b949d6476cb" providerId="LiveId" clId="{EDD3AFC1-5E1F-774D-82FF-6D4C3622249B}" dt="2023-08-07T09:22:30.250" v="951" actId="6264"/>
          <ac:spMkLst>
            <pc:docMk/>
            <pc:sldMk cId="3604945281" sldId="263"/>
            <ac:spMk id="342" creationId="{40A44FCD-2F82-C9BF-A985-A444666D815A}"/>
          </ac:spMkLst>
        </pc:spChg>
        <pc:spChg chg="add del mod">
          <ac:chgData name="A.MORIYAMA UREKA" userId="11b73b949d6476cb" providerId="LiveId" clId="{EDD3AFC1-5E1F-774D-82FF-6D4C3622249B}" dt="2023-08-07T09:22:30.250" v="951" actId="6264"/>
          <ac:spMkLst>
            <pc:docMk/>
            <pc:sldMk cId="3604945281" sldId="263"/>
            <ac:spMk id="343" creationId="{7688FDA7-0931-6FF8-057D-56004EE57406}"/>
          </ac:spMkLst>
        </pc:spChg>
        <pc:spChg chg="add del mod">
          <ac:chgData name="A.MORIYAMA UREKA" userId="11b73b949d6476cb" providerId="LiveId" clId="{EDD3AFC1-5E1F-774D-82FF-6D4C3622249B}" dt="2023-08-07T09:22:30.250" v="951" actId="6264"/>
          <ac:spMkLst>
            <pc:docMk/>
            <pc:sldMk cId="3604945281" sldId="263"/>
            <ac:spMk id="344" creationId="{0AF53957-88D5-8047-0654-AF4D72FE6231}"/>
          </ac:spMkLst>
        </pc:spChg>
        <pc:spChg chg="add del mod">
          <ac:chgData name="A.MORIYAMA UREKA" userId="11b73b949d6476cb" providerId="LiveId" clId="{EDD3AFC1-5E1F-774D-82FF-6D4C3622249B}" dt="2023-08-07T09:22:30.250" v="951" actId="6264"/>
          <ac:spMkLst>
            <pc:docMk/>
            <pc:sldMk cId="3604945281" sldId="263"/>
            <ac:spMk id="345" creationId="{373819E4-9674-2F4D-EAE7-F5D556CDCED3}"/>
          </ac:spMkLst>
        </pc:spChg>
        <pc:spChg chg="add del mod">
          <ac:chgData name="A.MORIYAMA UREKA" userId="11b73b949d6476cb" providerId="LiveId" clId="{EDD3AFC1-5E1F-774D-82FF-6D4C3622249B}" dt="2023-08-07T09:22:30.755" v="952" actId="6264"/>
          <ac:spMkLst>
            <pc:docMk/>
            <pc:sldMk cId="3604945281" sldId="263"/>
            <ac:spMk id="346" creationId="{30A94110-D0E9-7F8C-9624-4F5E6E9A85F2}"/>
          </ac:spMkLst>
        </pc:spChg>
        <pc:spChg chg="add del mod">
          <ac:chgData name="A.MORIYAMA UREKA" userId="11b73b949d6476cb" providerId="LiveId" clId="{EDD3AFC1-5E1F-774D-82FF-6D4C3622249B}" dt="2023-08-07T09:22:30.755" v="952" actId="6264"/>
          <ac:spMkLst>
            <pc:docMk/>
            <pc:sldMk cId="3604945281" sldId="263"/>
            <ac:spMk id="347" creationId="{0E4316DE-C4CC-6AF1-44DA-3E3DEC1A7C24}"/>
          </ac:spMkLst>
        </pc:spChg>
        <pc:spChg chg="add del mod">
          <ac:chgData name="A.MORIYAMA UREKA" userId="11b73b949d6476cb" providerId="LiveId" clId="{EDD3AFC1-5E1F-774D-82FF-6D4C3622249B}" dt="2023-08-07T09:22:30.755" v="952" actId="6264"/>
          <ac:spMkLst>
            <pc:docMk/>
            <pc:sldMk cId="3604945281" sldId="263"/>
            <ac:spMk id="348" creationId="{359D559C-40CF-325A-8606-2E5F3DBD2D35}"/>
          </ac:spMkLst>
        </pc:spChg>
        <pc:spChg chg="add del mod">
          <ac:chgData name="A.MORIYAMA UREKA" userId="11b73b949d6476cb" providerId="LiveId" clId="{EDD3AFC1-5E1F-774D-82FF-6D4C3622249B}" dt="2023-08-07T09:22:30.755" v="952" actId="6264"/>
          <ac:spMkLst>
            <pc:docMk/>
            <pc:sldMk cId="3604945281" sldId="263"/>
            <ac:spMk id="349" creationId="{E836A7A1-B632-58F6-5AF3-EC11F5F5F832}"/>
          </ac:spMkLst>
        </pc:spChg>
        <pc:spChg chg="add del mod">
          <ac:chgData name="A.MORIYAMA UREKA" userId="11b73b949d6476cb" providerId="LiveId" clId="{EDD3AFC1-5E1F-774D-82FF-6D4C3622249B}" dt="2023-08-07T09:22:30.755" v="952" actId="6264"/>
          <ac:spMkLst>
            <pc:docMk/>
            <pc:sldMk cId="3604945281" sldId="263"/>
            <ac:spMk id="350" creationId="{FE6B0883-9BB3-C292-B9CB-84E0DBDD1940}"/>
          </ac:spMkLst>
        </pc:spChg>
        <pc:spChg chg="add del mod">
          <ac:chgData name="A.MORIYAMA UREKA" userId="11b73b949d6476cb" providerId="LiveId" clId="{EDD3AFC1-5E1F-774D-82FF-6D4C3622249B}" dt="2023-08-07T09:22:30.755" v="952" actId="6264"/>
          <ac:spMkLst>
            <pc:docMk/>
            <pc:sldMk cId="3604945281" sldId="263"/>
            <ac:spMk id="351" creationId="{4E7A847F-43F4-8E91-DFF2-771B16459677}"/>
          </ac:spMkLst>
        </pc:spChg>
        <pc:spChg chg="add del mod">
          <ac:chgData name="A.MORIYAMA UREKA" userId="11b73b949d6476cb" providerId="LiveId" clId="{EDD3AFC1-5E1F-774D-82FF-6D4C3622249B}" dt="2023-08-07T09:22:30.755" v="952" actId="6264"/>
          <ac:spMkLst>
            <pc:docMk/>
            <pc:sldMk cId="3604945281" sldId="263"/>
            <ac:spMk id="352" creationId="{D4CD099F-0CE1-509C-C3CD-796FE6A5273A}"/>
          </ac:spMkLst>
        </pc:spChg>
        <pc:spChg chg="add del mod">
          <ac:chgData name="A.MORIYAMA UREKA" userId="11b73b949d6476cb" providerId="LiveId" clId="{EDD3AFC1-5E1F-774D-82FF-6D4C3622249B}" dt="2023-08-07T09:22:30.755" v="952" actId="6264"/>
          <ac:spMkLst>
            <pc:docMk/>
            <pc:sldMk cId="3604945281" sldId="263"/>
            <ac:spMk id="353" creationId="{A8FB4C65-8584-D4F5-D195-DED02D58E47A}"/>
          </ac:spMkLst>
        </pc:spChg>
        <pc:spChg chg="add del mod">
          <ac:chgData name="A.MORIYAMA UREKA" userId="11b73b949d6476cb" providerId="LiveId" clId="{EDD3AFC1-5E1F-774D-82FF-6D4C3622249B}" dt="2023-08-07T09:22:30.755" v="952" actId="6264"/>
          <ac:spMkLst>
            <pc:docMk/>
            <pc:sldMk cId="3604945281" sldId="263"/>
            <ac:spMk id="354" creationId="{683094F5-7795-BEBD-459C-38D6D8AB9BB4}"/>
          </ac:spMkLst>
        </pc:spChg>
        <pc:spChg chg="add del mod">
          <ac:chgData name="A.MORIYAMA UREKA" userId="11b73b949d6476cb" providerId="LiveId" clId="{EDD3AFC1-5E1F-774D-82FF-6D4C3622249B}" dt="2023-08-07T09:22:30.755" v="952" actId="6264"/>
          <ac:spMkLst>
            <pc:docMk/>
            <pc:sldMk cId="3604945281" sldId="263"/>
            <ac:spMk id="355" creationId="{73803C09-01DF-6CBB-61E6-6562487AD15F}"/>
          </ac:spMkLst>
        </pc:spChg>
        <pc:spChg chg="add del mod">
          <ac:chgData name="A.MORIYAMA UREKA" userId="11b73b949d6476cb" providerId="LiveId" clId="{EDD3AFC1-5E1F-774D-82FF-6D4C3622249B}" dt="2023-08-07T09:25:56.805" v="1005" actId="6264"/>
          <ac:spMkLst>
            <pc:docMk/>
            <pc:sldMk cId="3604945281" sldId="263"/>
            <ac:spMk id="356" creationId="{732EFA4B-953B-E8C4-F18F-1B3B6F4E802A}"/>
          </ac:spMkLst>
        </pc:spChg>
        <pc:spChg chg="add del mod">
          <ac:chgData name="A.MORIYAMA UREKA" userId="11b73b949d6476cb" providerId="LiveId" clId="{EDD3AFC1-5E1F-774D-82FF-6D4C3622249B}" dt="2023-08-07T09:25:56.805" v="1005" actId="6264"/>
          <ac:spMkLst>
            <pc:docMk/>
            <pc:sldMk cId="3604945281" sldId="263"/>
            <ac:spMk id="357" creationId="{7E1B9E3B-406D-E369-0B51-F2E0B11BD7AA}"/>
          </ac:spMkLst>
        </pc:spChg>
        <pc:spChg chg="add del mod">
          <ac:chgData name="A.MORIYAMA UREKA" userId="11b73b949d6476cb" providerId="LiveId" clId="{EDD3AFC1-5E1F-774D-82FF-6D4C3622249B}" dt="2023-08-07T09:25:56.805" v="1005" actId="6264"/>
          <ac:spMkLst>
            <pc:docMk/>
            <pc:sldMk cId="3604945281" sldId="263"/>
            <ac:spMk id="358" creationId="{EC496F20-A206-C117-8755-07AB3D1F7E0A}"/>
          </ac:spMkLst>
        </pc:spChg>
        <pc:spChg chg="add del mod">
          <ac:chgData name="A.MORIYAMA UREKA" userId="11b73b949d6476cb" providerId="LiveId" clId="{EDD3AFC1-5E1F-774D-82FF-6D4C3622249B}" dt="2023-08-07T09:25:56.805" v="1005" actId="6264"/>
          <ac:spMkLst>
            <pc:docMk/>
            <pc:sldMk cId="3604945281" sldId="263"/>
            <ac:spMk id="359" creationId="{1A95B69C-0021-375A-C216-1BD88C26A4FD}"/>
          </ac:spMkLst>
        </pc:spChg>
        <pc:spChg chg="add del mod">
          <ac:chgData name="A.MORIYAMA UREKA" userId="11b73b949d6476cb" providerId="LiveId" clId="{EDD3AFC1-5E1F-774D-82FF-6D4C3622249B}" dt="2023-08-07T09:25:56.805" v="1005" actId="6264"/>
          <ac:spMkLst>
            <pc:docMk/>
            <pc:sldMk cId="3604945281" sldId="263"/>
            <ac:spMk id="360" creationId="{B47AE812-CC2A-5434-5678-BE7D0733F5D0}"/>
          </ac:spMkLst>
        </pc:spChg>
        <pc:spChg chg="add del mod">
          <ac:chgData name="A.MORIYAMA UREKA" userId="11b73b949d6476cb" providerId="LiveId" clId="{EDD3AFC1-5E1F-774D-82FF-6D4C3622249B}" dt="2023-08-07T09:25:56.805" v="1005" actId="6264"/>
          <ac:spMkLst>
            <pc:docMk/>
            <pc:sldMk cId="3604945281" sldId="263"/>
            <ac:spMk id="361" creationId="{CCD5E50A-F629-05C2-8B70-ACFE7960653A}"/>
          </ac:spMkLst>
        </pc:spChg>
        <pc:spChg chg="add del mod">
          <ac:chgData name="A.MORIYAMA UREKA" userId="11b73b949d6476cb" providerId="LiveId" clId="{EDD3AFC1-5E1F-774D-82FF-6D4C3622249B}" dt="2023-08-07T09:25:56.805" v="1005" actId="6264"/>
          <ac:spMkLst>
            <pc:docMk/>
            <pc:sldMk cId="3604945281" sldId="263"/>
            <ac:spMk id="362" creationId="{4C49304D-399F-7C69-8DB3-741F48E89521}"/>
          </ac:spMkLst>
        </pc:spChg>
        <pc:spChg chg="add del mod">
          <ac:chgData name="A.MORIYAMA UREKA" userId="11b73b949d6476cb" providerId="LiveId" clId="{EDD3AFC1-5E1F-774D-82FF-6D4C3622249B}" dt="2023-08-07T09:25:56.805" v="1005" actId="6264"/>
          <ac:spMkLst>
            <pc:docMk/>
            <pc:sldMk cId="3604945281" sldId="263"/>
            <ac:spMk id="363" creationId="{41C6F051-80FD-863F-FE08-9276B680B38E}"/>
          </ac:spMkLst>
        </pc:spChg>
        <pc:spChg chg="add del mod">
          <ac:chgData name="A.MORIYAMA UREKA" userId="11b73b949d6476cb" providerId="LiveId" clId="{EDD3AFC1-5E1F-774D-82FF-6D4C3622249B}" dt="2023-08-07T09:25:56.805" v="1005" actId="6264"/>
          <ac:spMkLst>
            <pc:docMk/>
            <pc:sldMk cId="3604945281" sldId="263"/>
            <ac:spMk id="364" creationId="{9C0F9D0E-92CD-CE3D-ED36-0DF8765532EB}"/>
          </ac:spMkLst>
        </pc:spChg>
        <pc:spChg chg="add del mod">
          <ac:chgData name="A.MORIYAMA UREKA" userId="11b73b949d6476cb" providerId="LiveId" clId="{EDD3AFC1-5E1F-774D-82FF-6D4C3622249B}" dt="2023-08-07T09:25:56.805" v="1005" actId="6264"/>
          <ac:spMkLst>
            <pc:docMk/>
            <pc:sldMk cId="3604945281" sldId="263"/>
            <ac:spMk id="365" creationId="{3DF73F1A-7CE1-78DB-8A83-B1F972C83C78}"/>
          </ac:spMkLst>
        </pc:spChg>
        <pc:spChg chg="add del mod">
          <ac:chgData name="A.MORIYAMA UREKA" userId="11b73b949d6476cb" providerId="LiveId" clId="{EDD3AFC1-5E1F-774D-82FF-6D4C3622249B}" dt="2023-08-07T09:25:58.275" v="1006" actId="6264"/>
          <ac:spMkLst>
            <pc:docMk/>
            <pc:sldMk cId="3604945281" sldId="263"/>
            <ac:spMk id="366" creationId="{0D755002-F331-2767-061F-FCCAF8898E04}"/>
          </ac:spMkLst>
        </pc:spChg>
        <pc:spChg chg="add del mod">
          <ac:chgData name="A.MORIYAMA UREKA" userId="11b73b949d6476cb" providerId="LiveId" clId="{EDD3AFC1-5E1F-774D-82FF-6D4C3622249B}" dt="2023-08-07T09:25:58.275" v="1006" actId="6264"/>
          <ac:spMkLst>
            <pc:docMk/>
            <pc:sldMk cId="3604945281" sldId="263"/>
            <ac:spMk id="367" creationId="{36A8F73A-C4F6-380B-BCDF-0743E8942618}"/>
          </ac:spMkLst>
        </pc:spChg>
        <pc:spChg chg="add del mod">
          <ac:chgData name="A.MORIYAMA UREKA" userId="11b73b949d6476cb" providerId="LiveId" clId="{EDD3AFC1-5E1F-774D-82FF-6D4C3622249B}" dt="2023-08-07T09:25:58.275" v="1006" actId="6264"/>
          <ac:spMkLst>
            <pc:docMk/>
            <pc:sldMk cId="3604945281" sldId="263"/>
            <ac:spMk id="368" creationId="{38AC9B24-79E6-D9F5-0CF9-AEECD295B86E}"/>
          </ac:spMkLst>
        </pc:spChg>
        <pc:spChg chg="add del mod">
          <ac:chgData name="A.MORIYAMA UREKA" userId="11b73b949d6476cb" providerId="LiveId" clId="{EDD3AFC1-5E1F-774D-82FF-6D4C3622249B}" dt="2023-08-07T09:25:58.275" v="1006" actId="6264"/>
          <ac:spMkLst>
            <pc:docMk/>
            <pc:sldMk cId="3604945281" sldId="263"/>
            <ac:spMk id="369" creationId="{CF00F609-EF78-7281-AB33-2813185CAC6E}"/>
          </ac:spMkLst>
        </pc:spChg>
        <pc:spChg chg="add del mod">
          <ac:chgData name="A.MORIYAMA UREKA" userId="11b73b949d6476cb" providerId="LiveId" clId="{EDD3AFC1-5E1F-774D-82FF-6D4C3622249B}" dt="2023-08-07T09:25:58.275" v="1006" actId="6264"/>
          <ac:spMkLst>
            <pc:docMk/>
            <pc:sldMk cId="3604945281" sldId="263"/>
            <ac:spMk id="370" creationId="{756D8F67-A91E-791F-8E0C-ACAF78667ED7}"/>
          </ac:spMkLst>
        </pc:spChg>
        <pc:spChg chg="add del mod">
          <ac:chgData name="A.MORIYAMA UREKA" userId="11b73b949d6476cb" providerId="LiveId" clId="{EDD3AFC1-5E1F-774D-82FF-6D4C3622249B}" dt="2023-08-07T09:25:58.275" v="1006" actId="6264"/>
          <ac:spMkLst>
            <pc:docMk/>
            <pc:sldMk cId="3604945281" sldId="263"/>
            <ac:spMk id="371" creationId="{27CA127F-D58F-8A7B-198A-7EAE4F5C2E33}"/>
          </ac:spMkLst>
        </pc:spChg>
        <pc:spChg chg="add del mod">
          <ac:chgData name="A.MORIYAMA UREKA" userId="11b73b949d6476cb" providerId="LiveId" clId="{EDD3AFC1-5E1F-774D-82FF-6D4C3622249B}" dt="2023-08-07T09:25:58.275" v="1006" actId="6264"/>
          <ac:spMkLst>
            <pc:docMk/>
            <pc:sldMk cId="3604945281" sldId="263"/>
            <ac:spMk id="372" creationId="{2A63B5CD-0A08-F12F-415A-DB3AC9D8108A}"/>
          </ac:spMkLst>
        </pc:spChg>
        <pc:spChg chg="add del mod">
          <ac:chgData name="A.MORIYAMA UREKA" userId="11b73b949d6476cb" providerId="LiveId" clId="{EDD3AFC1-5E1F-774D-82FF-6D4C3622249B}" dt="2023-08-07T09:25:58.275" v="1006" actId="6264"/>
          <ac:spMkLst>
            <pc:docMk/>
            <pc:sldMk cId="3604945281" sldId="263"/>
            <ac:spMk id="373" creationId="{8BC8CEB7-D6E4-5FA3-B7F8-90D6CF9D1373}"/>
          </ac:spMkLst>
        </pc:spChg>
        <pc:spChg chg="add del mod">
          <ac:chgData name="A.MORIYAMA UREKA" userId="11b73b949d6476cb" providerId="LiveId" clId="{EDD3AFC1-5E1F-774D-82FF-6D4C3622249B}" dt="2023-08-07T09:25:58.275" v="1006" actId="6264"/>
          <ac:spMkLst>
            <pc:docMk/>
            <pc:sldMk cId="3604945281" sldId="263"/>
            <ac:spMk id="374" creationId="{9B17D09F-DFEC-11E0-3CC3-6F76EF1BAFAB}"/>
          </ac:spMkLst>
        </pc:spChg>
        <pc:spChg chg="add del mod">
          <ac:chgData name="A.MORIYAMA UREKA" userId="11b73b949d6476cb" providerId="LiveId" clId="{EDD3AFC1-5E1F-774D-82FF-6D4C3622249B}" dt="2023-08-07T09:25:58.275" v="1006" actId="6264"/>
          <ac:spMkLst>
            <pc:docMk/>
            <pc:sldMk cId="3604945281" sldId="263"/>
            <ac:spMk id="375" creationId="{A0C38281-0AD0-913E-7530-187396C5F0F8}"/>
          </ac:spMkLst>
        </pc:spChg>
        <pc:spChg chg="add del mod">
          <ac:chgData name="A.MORIYAMA UREKA" userId="11b73b949d6476cb" providerId="LiveId" clId="{EDD3AFC1-5E1F-774D-82FF-6D4C3622249B}" dt="2023-08-07T09:25:58.861" v="1007" actId="6264"/>
          <ac:spMkLst>
            <pc:docMk/>
            <pc:sldMk cId="3604945281" sldId="263"/>
            <ac:spMk id="376" creationId="{71768AC6-E6BF-25FB-611C-DAE564F61889}"/>
          </ac:spMkLst>
        </pc:spChg>
        <pc:spChg chg="add del mod">
          <ac:chgData name="A.MORIYAMA UREKA" userId="11b73b949d6476cb" providerId="LiveId" clId="{EDD3AFC1-5E1F-774D-82FF-6D4C3622249B}" dt="2023-08-07T09:25:58.861" v="1007" actId="6264"/>
          <ac:spMkLst>
            <pc:docMk/>
            <pc:sldMk cId="3604945281" sldId="263"/>
            <ac:spMk id="377" creationId="{709B26AC-7616-127A-48E7-0E4E853E6ABB}"/>
          </ac:spMkLst>
        </pc:spChg>
        <pc:spChg chg="add del mod">
          <ac:chgData name="A.MORIYAMA UREKA" userId="11b73b949d6476cb" providerId="LiveId" clId="{EDD3AFC1-5E1F-774D-82FF-6D4C3622249B}" dt="2023-08-07T09:25:58.861" v="1007" actId="6264"/>
          <ac:spMkLst>
            <pc:docMk/>
            <pc:sldMk cId="3604945281" sldId="263"/>
            <ac:spMk id="378" creationId="{B75868F2-A408-10E3-74BD-0896AC8CCA34}"/>
          </ac:spMkLst>
        </pc:spChg>
        <pc:spChg chg="add del mod">
          <ac:chgData name="A.MORIYAMA UREKA" userId="11b73b949d6476cb" providerId="LiveId" clId="{EDD3AFC1-5E1F-774D-82FF-6D4C3622249B}" dt="2023-08-07T09:25:58.861" v="1007" actId="6264"/>
          <ac:spMkLst>
            <pc:docMk/>
            <pc:sldMk cId="3604945281" sldId="263"/>
            <ac:spMk id="379" creationId="{FDB611B4-8239-843F-7961-E99D727D7E1B}"/>
          </ac:spMkLst>
        </pc:spChg>
        <pc:spChg chg="add del mod">
          <ac:chgData name="A.MORIYAMA UREKA" userId="11b73b949d6476cb" providerId="LiveId" clId="{EDD3AFC1-5E1F-774D-82FF-6D4C3622249B}" dt="2023-08-07T09:25:58.861" v="1007" actId="6264"/>
          <ac:spMkLst>
            <pc:docMk/>
            <pc:sldMk cId="3604945281" sldId="263"/>
            <ac:spMk id="380" creationId="{BBAAE74D-8A93-AC04-0DCB-FD22B9A4A3FD}"/>
          </ac:spMkLst>
        </pc:spChg>
        <pc:spChg chg="add del mod">
          <ac:chgData name="A.MORIYAMA UREKA" userId="11b73b949d6476cb" providerId="LiveId" clId="{EDD3AFC1-5E1F-774D-82FF-6D4C3622249B}" dt="2023-08-07T09:25:58.861" v="1007" actId="6264"/>
          <ac:spMkLst>
            <pc:docMk/>
            <pc:sldMk cId="3604945281" sldId="263"/>
            <ac:spMk id="381" creationId="{A5C9658E-605F-1687-AE22-A7F021061F10}"/>
          </ac:spMkLst>
        </pc:spChg>
        <pc:spChg chg="add del mod">
          <ac:chgData name="A.MORIYAMA UREKA" userId="11b73b949d6476cb" providerId="LiveId" clId="{EDD3AFC1-5E1F-774D-82FF-6D4C3622249B}" dt="2023-08-07T09:25:58.861" v="1007" actId="6264"/>
          <ac:spMkLst>
            <pc:docMk/>
            <pc:sldMk cId="3604945281" sldId="263"/>
            <ac:spMk id="382" creationId="{C338EE7B-4FF1-E3B0-2E62-8CCB6C7C0A92}"/>
          </ac:spMkLst>
        </pc:spChg>
        <pc:spChg chg="add del mod">
          <ac:chgData name="A.MORIYAMA UREKA" userId="11b73b949d6476cb" providerId="LiveId" clId="{EDD3AFC1-5E1F-774D-82FF-6D4C3622249B}" dt="2023-08-07T09:25:58.861" v="1007" actId="6264"/>
          <ac:spMkLst>
            <pc:docMk/>
            <pc:sldMk cId="3604945281" sldId="263"/>
            <ac:spMk id="383" creationId="{084C67BE-D63D-6AFE-53B6-E39D94954447}"/>
          </ac:spMkLst>
        </pc:spChg>
        <pc:spChg chg="add del mod">
          <ac:chgData name="A.MORIYAMA UREKA" userId="11b73b949d6476cb" providerId="LiveId" clId="{EDD3AFC1-5E1F-774D-82FF-6D4C3622249B}" dt="2023-08-07T09:25:58.861" v="1007" actId="6264"/>
          <ac:spMkLst>
            <pc:docMk/>
            <pc:sldMk cId="3604945281" sldId="263"/>
            <ac:spMk id="384" creationId="{849EBEBC-E552-3365-D093-142BE5EC634E}"/>
          </ac:spMkLst>
        </pc:spChg>
        <pc:spChg chg="add del mod">
          <ac:chgData name="A.MORIYAMA UREKA" userId="11b73b949d6476cb" providerId="LiveId" clId="{EDD3AFC1-5E1F-774D-82FF-6D4C3622249B}" dt="2023-08-07T09:25:58.861" v="1007" actId="6264"/>
          <ac:spMkLst>
            <pc:docMk/>
            <pc:sldMk cId="3604945281" sldId="263"/>
            <ac:spMk id="385" creationId="{31D3590F-0791-A5DE-B761-2B47CC584DA3}"/>
          </ac:spMkLst>
        </pc:spChg>
        <pc:spChg chg="add del mod">
          <ac:chgData name="A.MORIYAMA UREKA" userId="11b73b949d6476cb" providerId="LiveId" clId="{EDD3AFC1-5E1F-774D-82FF-6D4C3622249B}" dt="2023-08-07T09:25:59.219" v="1008" actId="6264"/>
          <ac:spMkLst>
            <pc:docMk/>
            <pc:sldMk cId="3604945281" sldId="263"/>
            <ac:spMk id="386" creationId="{14E7B044-4E16-6103-52C9-E73B9027E0AF}"/>
          </ac:spMkLst>
        </pc:spChg>
        <pc:spChg chg="add del mod">
          <ac:chgData name="A.MORIYAMA UREKA" userId="11b73b949d6476cb" providerId="LiveId" clId="{EDD3AFC1-5E1F-774D-82FF-6D4C3622249B}" dt="2023-08-07T09:25:59.219" v="1008" actId="6264"/>
          <ac:spMkLst>
            <pc:docMk/>
            <pc:sldMk cId="3604945281" sldId="263"/>
            <ac:spMk id="387" creationId="{F4B0018E-4754-C083-424A-251D52FE83D2}"/>
          </ac:spMkLst>
        </pc:spChg>
        <pc:spChg chg="add del mod">
          <ac:chgData name="A.MORIYAMA UREKA" userId="11b73b949d6476cb" providerId="LiveId" clId="{EDD3AFC1-5E1F-774D-82FF-6D4C3622249B}" dt="2023-08-07T09:25:59.219" v="1008" actId="6264"/>
          <ac:spMkLst>
            <pc:docMk/>
            <pc:sldMk cId="3604945281" sldId="263"/>
            <ac:spMk id="388" creationId="{2701248B-56BB-68F6-F26E-9E3F5D07193D}"/>
          </ac:spMkLst>
        </pc:spChg>
        <pc:spChg chg="add del mod">
          <ac:chgData name="A.MORIYAMA UREKA" userId="11b73b949d6476cb" providerId="LiveId" clId="{EDD3AFC1-5E1F-774D-82FF-6D4C3622249B}" dt="2023-08-07T09:25:59.219" v="1008" actId="6264"/>
          <ac:spMkLst>
            <pc:docMk/>
            <pc:sldMk cId="3604945281" sldId="263"/>
            <ac:spMk id="389" creationId="{280CF871-6E53-58B2-ECF3-88E830B04838}"/>
          </ac:spMkLst>
        </pc:spChg>
        <pc:spChg chg="add del mod">
          <ac:chgData name="A.MORIYAMA UREKA" userId="11b73b949d6476cb" providerId="LiveId" clId="{EDD3AFC1-5E1F-774D-82FF-6D4C3622249B}" dt="2023-08-07T09:25:59.219" v="1008" actId="6264"/>
          <ac:spMkLst>
            <pc:docMk/>
            <pc:sldMk cId="3604945281" sldId="263"/>
            <ac:spMk id="390" creationId="{3F8AA87D-A7E7-8FF5-03DB-06E26CBA5FBC}"/>
          </ac:spMkLst>
        </pc:spChg>
        <pc:spChg chg="add del mod">
          <ac:chgData name="A.MORIYAMA UREKA" userId="11b73b949d6476cb" providerId="LiveId" clId="{EDD3AFC1-5E1F-774D-82FF-6D4C3622249B}" dt="2023-08-07T09:25:59.219" v="1008" actId="6264"/>
          <ac:spMkLst>
            <pc:docMk/>
            <pc:sldMk cId="3604945281" sldId="263"/>
            <ac:spMk id="391" creationId="{5B1E026E-4845-E8DA-6A2D-B137F3C05251}"/>
          </ac:spMkLst>
        </pc:spChg>
        <pc:spChg chg="add del mod">
          <ac:chgData name="A.MORIYAMA UREKA" userId="11b73b949d6476cb" providerId="LiveId" clId="{EDD3AFC1-5E1F-774D-82FF-6D4C3622249B}" dt="2023-08-07T09:25:59.219" v="1008" actId="6264"/>
          <ac:spMkLst>
            <pc:docMk/>
            <pc:sldMk cId="3604945281" sldId="263"/>
            <ac:spMk id="392" creationId="{8F2F6CDD-E131-C0F9-C3AE-588B26A21EDD}"/>
          </ac:spMkLst>
        </pc:spChg>
        <pc:spChg chg="add del mod">
          <ac:chgData name="A.MORIYAMA UREKA" userId="11b73b949d6476cb" providerId="LiveId" clId="{EDD3AFC1-5E1F-774D-82FF-6D4C3622249B}" dt="2023-08-07T09:25:59.219" v="1008" actId="6264"/>
          <ac:spMkLst>
            <pc:docMk/>
            <pc:sldMk cId="3604945281" sldId="263"/>
            <ac:spMk id="393" creationId="{E7E59A6B-5B5A-2E36-4AA2-C932D1224FFD}"/>
          </ac:spMkLst>
        </pc:spChg>
        <pc:spChg chg="add del mod">
          <ac:chgData name="A.MORIYAMA UREKA" userId="11b73b949d6476cb" providerId="LiveId" clId="{EDD3AFC1-5E1F-774D-82FF-6D4C3622249B}" dt="2023-08-07T09:25:59.219" v="1008" actId="6264"/>
          <ac:spMkLst>
            <pc:docMk/>
            <pc:sldMk cId="3604945281" sldId="263"/>
            <ac:spMk id="394" creationId="{2DF042D8-8FB4-52A1-B4BE-CD901CBCBA9A}"/>
          </ac:spMkLst>
        </pc:spChg>
        <pc:spChg chg="add del mod">
          <ac:chgData name="A.MORIYAMA UREKA" userId="11b73b949d6476cb" providerId="LiveId" clId="{EDD3AFC1-5E1F-774D-82FF-6D4C3622249B}" dt="2023-08-07T09:25:59.219" v="1008" actId="6264"/>
          <ac:spMkLst>
            <pc:docMk/>
            <pc:sldMk cId="3604945281" sldId="263"/>
            <ac:spMk id="395" creationId="{EDF00894-B46F-A955-3966-712FAF94599E}"/>
          </ac:spMkLst>
        </pc:spChg>
        <pc:spChg chg="add del mod">
          <ac:chgData name="A.MORIYAMA UREKA" userId="11b73b949d6476cb" providerId="LiveId" clId="{EDD3AFC1-5E1F-774D-82FF-6D4C3622249B}" dt="2023-08-07T09:25:59.552" v="1009" actId="6264"/>
          <ac:spMkLst>
            <pc:docMk/>
            <pc:sldMk cId="3604945281" sldId="263"/>
            <ac:spMk id="396" creationId="{51101A8B-9B12-EDEB-AF60-EC2DD09886B7}"/>
          </ac:spMkLst>
        </pc:spChg>
        <pc:spChg chg="add del mod">
          <ac:chgData name="A.MORIYAMA UREKA" userId="11b73b949d6476cb" providerId="LiveId" clId="{EDD3AFC1-5E1F-774D-82FF-6D4C3622249B}" dt="2023-08-07T09:25:59.552" v="1009" actId="6264"/>
          <ac:spMkLst>
            <pc:docMk/>
            <pc:sldMk cId="3604945281" sldId="263"/>
            <ac:spMk id="397" creationId="{7F4B7C39-2D9A-90F4-B862-F63A83DFAA07}"/>
          </ac:spMkLst>
        </pc:spChg>
        <pc:spChg chg="add del mod">
          <ac:chgData name="A.MORIYAMA UREKA" userId="11b73b949d6476cb" providerId="LiveId" clId="{EDD3AFC1-5E1F-774D-82FF-6D4C3622249B}" dt="2023-08-07T09:25:59.552" v="1009" actId="6264"/>
          <ac:spMkLst>
            <pc:docMk/>
            <pc:sldMk cId="3604945281" sldId="263"/>
            <ac:spMk id="398" creationId="{D6733272-4C89-A2DE-B183-54E020F8437E}"/>
          </ac:spMkLst>
        </pc:spChg>
        <pc:spChg chg="add del mod">
          <ac:chgData name="A.MORIYAMA UREKA" userId="11b73b949d6476cb" providerId="LiveId" clId="{EDD3AFC1-5E1F-774D-82FF-6D4C3622249B}" dt="2023-08-07T09:25:59.552" v="1009" actId="6264"/>
          <ac:spMkLst>
            <pc:docMk/>
            <pc:sldMk cId="3604945281" sldId="263"/>
            <ac:spMk id="399" creationId="{E007B81B-7119-77FA-9007-CB61C03E2B58}"/>
          </ac:spMkLst>
        </pc:spChg>
        <pc:spChg chg="add del mod">
          <ac:chgData name="A.MORIYAMA UREKA" userId="11b73b949d6476cb" providerId="LiveId" clId="{EDD3AFC1-5E1F-774D-82FF-6D4C3622249B}" dt="2023-08-07T09:25:59.552" v="1009" actId="6264"/>
          <ac:spMkLst>
            <pc:docMk/>
            <pc:sldMk cId="3604945281" sldId="263"/>
            <ac:spMk id="400" creationId="{636D5B45-A660-4261-3DC4-CD18B1CD5478}"/>
          </ac:spMkLst>
        </pc:spChg>
        <pc:spChg chg="add del mod">
          <ac:chgData name="A.MORIYAMA UREKA" userId="11b73b949d6476cb" providerId="LiveId" clId="{EDD3AFC1-5E1F-774D-82FF-6D4C3622249B}" dt="2023-08-07T09:25:59.552" v="1009" actId="6264"/>
          <ac:spMkLst>
            <pc:docMk/>
            <pc:sldMk cId="3604945281" sldId="263"/>
            <ac:spMk id="401" creationId="{D0F0507E-013B-FEB7-89B7-F009D4978152}"/>
          </ac:spMkLst>
        </pc:spChg>
        <pc:spChg chg="add del mod">
          <ac:chgData name="A.MORIYAMA UREKA" userId="11b73b949d6476cb" providerId="LiveId" clId="{EDD3AFC1-5E1F-774D-82FF-6D4C3622249B}" dt="2023-08-07T09:25:59.552" v="1009" actId="6264"/>
          <ac:spMkLst>
            <pc:docMk/>
            <pc:sldMk cId="3604945281" sldId="263"/>
            <ac:spMk id="402" creationId="{74C5E1C5-8282-DC55-BF42-71EE0458DB81}"/>
          </ac:spMkLst>
        </pc:spChg>
        <pc:spChg chg="add del mod">
          <ac:chgData name="A.MORIYAMA UREKA" userId="11b73b949d6476cb" providerId="LiveId" clId="{EDD3AFC1-5E1F-774D-82FF-6D4C3622249B}" dt="2023-08-07T09:25:59.552" v="1009" actId="6264"/>
          <ac:spMkLst>
            <pc:docMk/>
            <pc:sldMk cId="3604945281" sldId="263"/>
            <ac:spMk id="403" creationId="{36C44D85-FCD6-BC70-9AEB-8156AB2F23AE}"/>
          </ac:spMkLst>
        </pc:spChg>
        <pc:spChg chg="add del mod">
          <ac:chgData name="A.MORIYAMA UREKA" userId="11b73b949d6476cb" providerId="LiveId" clId="{EDD3AFC1-5E1F-774D-82FF-6D4C3622249B}" dt="2023-08-07T09:25:59.552" v="1009" actId="6264"/>
          <ac:spMkLst>
            <pc:docMk/>
            <pc:sldMk cId="3604945281" sldId="263"/>
            <ac:spMk id="404" creationId="{27F43890-4BF9-E50A-3B24-25D1A2BD0015}"/>
          </ac:spMkLst>
        </pc:spChg>
        <pc:spChg chg="add del mod">
          <ac:chgData name="A.MORIYAMA UREKA" userId="11b73b949d6476cb" providerId="LiveId" clId="{EDD3AFC1-5E1F-774D-82FF-6D4C3622249B}" dt="2023-08-07T09:25:59.552" v="1009" actId="6264"/>
          <ac:spMkLst>
            <pc:docMk/>
            <pc:sldMk cId="3604945281" sldId="263"/>
            <ac:spMk id="405" creationId="{5BBEEAAB-8BC2-0CD0-8359-DE9187B74384}"/>
          </ac:spMkLst>
        </pc:spChg>
        <pc:spChg chg="add del mod">
          <ac:chgData name="A.MORIYAMA UREKA" userId="11b73b949d6476cb" providerId="LiveId" clId="{EDD3AFC1-5E1F-774D-82FF-6D4C3622249B}" dt="2023-08-07T09:25:59.888" v="1010" actId="6264"/>
          <ac:spMkLst>
            <pc:docMk/>
            <pc:sldMk cId="3604945281" sldId="263"/>
            <ac:spMk id="406" creationId="{EE35864F-440F-F463-BD6E-E00AC2295C61}"/>
          </ac:spMkLst>
        </pc:spChg>
        <pc:spChg chg="add del mod">
          <ac:chgData name="A.MORIYAMA UREKA" userId="11b73b949d6476cb" providerId="LiveId" clId="{EDD3AFC1-5E1F-774D-82FF-6D4C3622249B}" dt="2023-08-07T09:25:59.888" v="1010" actId="6264"/>
          <ac:spMkLst>
            <pc:docMk/>
            <pc:sldMk cId="3604945281" sldId="263"/>
            <ac:spMk id="407" creationId="{D044F32C-163A-6E3A-7CE6-770533CA496A}"/>
          </ac:spMkLst>
        </pc:spChg>
        <pc:spChg chg="add del mod">
          <ac:chgData name="A.MORIYAMA UREKA" userId="11b73b949d6476cb" providerId="LiveId" clId="{EDD3AFC1-5E1F-774D-82FF-6D4C3622249B}" dt="2023-08-07T09:25:59.888" v="1010" actId="6264"/>
          <ac:spMkLst>
            <pc:docMk/>
            <pc:sldMk cId="3604945281" sldId="263"/>
            <ac:spMk id="408" creationId="{2472E351-632A-1FF4-BA27-8C01FC089991}"/>
          </ac:spMkLst>
        </pc:spChg>
        <pc:spChg chg="add del mod">
          <ac:chgData name="A.MORIYAMA UREKA" userId="11b73b949d6476cb" providerId="LiveId" clId="{EDD3AFC1-5E1F-774D-82FF-6D4C3622249B}" dt="2023-08-07T09:25:59.888" v="1010" actId="6264"/>
          <ac:spMkLst>
            <pc:docMk/>
            <pc:sldMk cId="3604945281" sldId="263"/>
            <ac:spMk id="409" creationId="{BA686675-5ADB-37CB-EE7A-30BEB6AEF535}"/>
          </ac:spMkLst>
        </pc:spChg>
        <pc:spChg chg="add del mod">
          <ac:chgData name="A.MORIYAMA UREKA" userId="11b73b949d6476cb" providerId="LiveId" clId="{EDD3AFC1-5E1F-774D-82FF-6D4C3622249B}" dt="2023-08-07T09:25:59.888" v="1010" actId="6264"/>
          <ac:spMkLst>
            <pc:docMk/>
            <pc:sldMk cId="3604945281" sldId="263"/>
            <ac:spMk id="410" creationId="{3B82E8AF-3FC1-4F91-DCD9-94F59A410332}"/>
          </ac:spMkLst>
        </pc:spChg>
        <pc:spChg chg="add del mod">
          <ac:chgData name="A.MORIYAMA UREKA" userId="11b73b949d6476cb" providerId="LiveId" clId="{EDD3AFC1-5E1F-774D-82FF-6D4C3622249B}" dt="2023-08-07T09:25:59.888" v="1010" actId="6264"/>
          <ac:spMkLst>
            <pc:docMk/>
            <pc:sldMk cId="3604945281" sldId="263"/>
            <ac:spMk id="411" creationId="{74C2BD04-EA71-BD4F-7126-0C37C31F0978}"/>
          </ac:spMkLst>
        </pc:spChg>
        <pc:spChg chg="add del mod">
          <ac:chgData name="A.MORIYAMA UREKA" userId="11b73b949d6476cb" providerId="LiveId" clId="{EDD3AFC1-5E1F-774D-82FF-6D4C3622249B}" dt="2023-08-07T09:25:59.888" v="1010" actId="6264"/>
          <ac:spMkLst>
            <pc:docMk/>
            <pc:sldMk cId="3604945281" sldId="263"/>
            <ac:spMk id="412" creationId="{2665BF54-0410-DD07-3804-E9BBB39115E8}"/>
          </ac:spMkLst>
        </pc:spChg>
        <pc:spChg chg="add del mod">
          <ac:chgData name="A.MORIYAMA UREKA" userId="11b73b949d6476cb" providerId="LiveId" clId="{EDD3AFC1-5E1F-774D-82FF-6D4C3622249B}" dt="2023-08-07T09:25:59.888" v="1010" actId="6264"/>
          <ac:spMkLst>
            <pc:docMk/>
            <pc:sldMk cId="3604945281" sldId="263"/>
            <ac:spMk id="413" creationId="{6A1AC38C-C5C1-0372-78BC-3B10C63F8C78}"/>
          </ac:spMkLst>
        </pc:spChg>
        <pc:spChg chg="add del mod">
          <ac:chgData name="A.MORIYAMA UREKA" userId="11b73b949d6476cb" providerId="LiveId" clId="{EDD3AFC1-5E1F-774D-82FF-6D4C3622249B}" dt="2023-08-07T09:25:59.888" v="1010" actId="6264"/>
          <ac:spMkLst>
            <pc:docMk/>
            <pc:sldMk cId="3604945281" sldId="263"/>
            <ac:spMk id="414" creationId="{3EDEB47E-9226-461B-9586-C85708FFE607}"/>
          </ac:spMkLst>
        </pc:spChg>
        <pc:spChg chg="add del mod">
          <ac:chgData name="A.MORIYAMA UREKA" userId="11b73b949d6476cb" providerId="LiveId" clId="{EDD3AFC1-5E1F-774D-82FF-6D4C3622249B}" dt="2023-08-07T09:25:59.888" v="1010" actId="6264"/>
          <ac:spMkLst>
            <pc:docMk/>
            <pc:sldMk cId="3604945281" sldId="263"/>
            <ac:spMk id="415" creationId="{D271CAAE-6FD2-2759-958E-F74FA2AFC621}"/>
          </ac:spMkLst>
        </pc:spChg>
      </pc:sldChg>
      <pc:sldChg chg="addSp delSp modSp mod modClrScheme chgLayout">
        <pc:chgData name="A.MORIYAMA UREKA" userId="11b73b949d6476cb" providerId="LiveId" clId="{EDD3AFC1-5E1F-774D-82FF-6D4C3622249B}" dt="2023-08-07T12:41:17.581" v="2847" actId="6264"/>
        <pc:sldMkLst>
          <pc:docMk/>
          <pc:sldMk cId="2695951937" sldId="264"/>
        </pc:sldMkLst>
        <pc:spChg chg="mod ord">
          <ac:chgData name="A.MORIYAMA UREKA" userId="11b73b949d6476cb" providerId="LiveId" clId="{EDD3AFC1-5E1F-774D-82FF-6D4C3622249B}" dt="2023-08-07T12:41:17.581" v="2847" actId="6264"/>
          <ac:spMkLst>
            <pc:docMk/>
            <pc:sldMk cId="2695951937" sldId="264"/>
            <ac:spMk id="2" creationId="{D1EF7EBB-F939-EB60-26E6-F0975129AACE}"/>
          </ac:spMkLst>
        </pc:spChg>
        <pc:spChg chg="mod ord">
          <ac:chgData name="A.MORIYAMA UREKA" userId="11b73b949d6476cb" providerId="LiveId" clId="{EDD3AFC1-5E1F-774D-82FF-6D4C3622249B}" dt="2023-08-07T12:41:17.581" v="2847" actId="6264"/>
          <ac:spMkLst>
            <pc:docMk/>
            <pc:sldMk cId="2695951937" sldId="264"/>
            <ac:spMk id="3" creationId="{5B134AAE-3855-1F5C-C1AB-1F4D86C8C0B5}"/>
          </ac:spMkLst>
        </pc:spChg>
        <pc:spChg chg="mod ord">
          <ac:chgData name="A.MORIYAMA UREKA" userId="11b73b949d6476cb" providerId="LiveId" clId="{EDD3AFC1-5E1F-774D-82FF-6D4C3622249B}" dt="2023-08-07T12:41:17.581" v="2847" actId="6264"/>
          <ac:spMkLst>
            <pc:docMk/>
            <pc:sldMk cId="2695951937" sldId="264"/>
            <ac:spMk id="4" creationId="{9E8DE7C1-C44B-71CD-DD18-B4EDA977561B}"/>
          </ac:spMkLst>
        </pc:spChg>
        <pc:spChg chg="mod ord">
          <ac:chgData name="A.MORIYAMA UREKA" userId="11b73b949d6476cb" providerId="LiveId" clId="{EDD3AFC1-5E1F-774D-82FF-6D4C3622249B}" dt="2023-08-07T12:41:17.581" v="2847" actId="6264"/>
          <ac:spMkLst>
            <pc:docMk/>
            <pc:sldMk cId="2695951937" sldId="264"/>
            <ac:spMk id="5" creationId="{CAE4AA93-869F-9DB1-175A-91ACAD860ADD}"/>
          </ac:spMkLst>
        </pc:spChg>
        <pc:spChg chg="mod ord">
          <ac:chgData name="A.MORIYAMA UREKA" userId="11b73b949d6476cb" providerId="LiveId" clId="{EDD3AFC1-5E1F-774D-82FF-6D4C3622249B}" dt="2023-08-07T12:41:17.581" v="2847" actId="6264"/>
          <ac:spMkLst>
            <pc:docMk/>
            <pc:sldMk cId="2695951937" sldId="264"/>
            <ac:spMk id="6" creationId="{7870D02B-EBDB-0B3D-F634-23D0196C23EA}"/>
          </ac:spMkLst>
        </pc:spChg>
        <pc:spChg chg="mod ord">
          <ac:chgData name="A.MORIYAMA UREKA" userId="11b73b949d6476cb" providerId="LiveId" clId="{EDD3AFC1-5E1F-774D-82FF-6D4C3622249B}" dt="2023-08-07T12:41:17.581" v="2847" actId="6264"/>
          <ac:spMkLst>
            <pc:docMk/>
            <pc:sldMk cId="2695951937" sldId="264"/>
            <ac:spMk id="7" creationId="{13F1E7AF-DEE7-1BEE-FA58-5F16921A3BFB}"/>
          </ac:spMkLst>
        </pc:spChg>
        <pc:spChg chg="mod ord">
          <ac:chgData name="A.MORIYAMA UREKA" userId="11b73b949d6476cb" providerId="LiveId" clId="{EDD3AFC1-5E1F-774D-82FF-6D4C3622249B}" dt="2023-08-07T12:41:17.581" v="2847" actId="6264"/>
          <ac:spMkLst>
            <pc:docMk/>
            <pc:sldMk cId="2695951937" sldId="264"/>
            <ac:spMk id="8" creationId="{EC6E7EE6-869B-1910-35AB-E141BF989C36}"/>
          </ac:spMkLst>
        </pc:spChg>
        <pc:spChg chg="mod ord">
          <ac:chgData name="A.MORIYAMA UREKA" userId="11b73b949d6476cb" providerId="LiveId" clId="{EDD3AFC1-5E1F-774D-82FF-6D4C3622249B}" dt="2023-08-07T12:41:17.581" v="2847" actId="6264"/>
          <ac:spMkLst>
            <pc:docMk/>
            <pc:sldMk cId="2695951937" sldId="264"/>
            <ac:spMk id="9" creationId="{9DE1DC77-CB20-77F4-CCE2-2D4309DD204E}"/>
          </ac:spMkLst>
        </pc:spChg>
        <pc:spChg chg="mod ord">
          <ac:chgData name="A.MORIYAMA UREKA" userId="11b73b949d6476cb" providerId="LiveId" clId="{EDD3AFC1-5E1F-774D-82FF-6D4C3622249B}" dt="2023-08-07T12:41:17.581" v="2847" actId="6264"/>
          <ac:spMkLst>
            <pc:docMk/>
            <pc:sldMk cId="2695951937" sldId="264"/>
            <ac:spMk id="10" creationId="{86CB41E9-1FEA-D1EE-D335-112514D5B078}"/>
          </ac:spMkLst>
        </pc:spChg>
        <pc:spChg chg="mod ord">
          <ac:chgData name="A.MORIYAMA UREKA" userId="11b73b949d6476cb" providerId="LiveId" clId="{EDD3AFC1-5E1F-774D-82FF-6D4C3622249B}" dt="2023-08-07T12:41:17.581" v="2847" actId="6264"/>
          <ac:spMkLst>
            <pc:docMk/>
            <pc:sldMk cId="2695951937" sldId="264"/>
            <ac:spMk id="11" creationId="{EE7D99FB-96E3-174B-4A91-97D330040087}"/>
          </ac:spMkLst>
        </pc:spChg>
        <pc:spChg chg="del mod">
          <ac:chgData name="A.MORIYAMA UREKA" userId="11b73b949d6476cb" providerId="LiveId" clId="{EDD3AFC1-5E1F-774D-82FF-6D4C3622249B}" dt="2023-08-07T10:43:27.162" v="1536" actId="478"/>
          <ac:spMkLst>
            <pc:docMk/>
            <pc:sldMk cId="2695951937" sldId="264"/>
            <ac:spMk id="12" creationId="{966C570D-1458-EB1B-4F28-3925C7E1B1A1}"/>
          </ac:spMkLst>
        </pc:spChg>
        <pc:spChg chg="add del mod">
          <ac:chgData name="A.MORIYAMA UREKA" userId="11b73b949d6476cb" providerId="LiveId" clId="{EDD3AFC1-5E1F-774D-82FF-6D4C3622249B}" dt="2023-08-07T09:17:12.230" v="904" actId="6264"/>
          <ac:spMkLst>
            <pc:docMk/>
            <pc:sldMk cId="2695951937" sldId="264"/>
            <ac:spMk id="13" creationId="{35F2EDA1-59CB-4798-D6C4-1E406022EB0E}"/>
          </ac:spMkLst>
        </pc:spChg>
        <pc:spChg chg="add del mod">
          <ac:chgData name="A.MORIYAMA UREKA" userId="11b73b949d6476cb" providerId="LiveId" clId="{EDD3AFC1-5E1F-774D-82FF-6D4C3622249B}" dt="2023-08-07T09:37:04.992" v="1023" actId="6264"/>
          <ac:spMkLst>
            <pc:docMk/>
            <pc:sldMk cId="2695951937" sldId="264"/>
            <ac:spMk id="13" creationId="{4F894562-02C7-416F-4B3C-9AF0E7F4E3C8}"/>
          </ac:spMkLst>
        </pc:spChg>
        <pc:spChg chg="add mod">
          <ac:chgData name="A.MORIYAMA UREKA" userId="11b73b949d6476cb" providerId="LiveId" clId="{EDD3AFC1-5E1F-774D-82FF-6D4C3622249B}" dt="2023-08-07T10:43:27.441" v="1537"/>
          <ac:spMkLst>
            <pc:docMk/>
            <pc:sldMk cId="2695951937" sldId="264"/>
            <ac:spMk id="13" creationId="{6F85DB94-309A-D6EF-711F-BF50835FBC50}"/>
          </ac:spMkLst>
        </pc:spChg>
        <pc:spChg chg="add del mod">
          <ac:chgData name="A.MORIYAMA UREKA" userId="11b73b949d6476cb" providerId="LiveId" clId="{EDD3AFC1-5E1F-774D-82FF-6D4C3622249B}" dt="2023-08-07T09:20:33.057" v="915" actId="6264"/>
          <ac:spMkLst>
            <pc:docMk/>
            <pc:sldMk cId="2695951937" sldId="264"/>
            <ac:spMk id="13" creationId="{8179524D-4432-5A36-9B63-0A93622FC68F}"/>
          </ac:spMkLst>
        </pc:spChg>
        <pc:spChg chg="add del mod">
          <ac:chgData name="A.MORIYAMA UREKA" userId="11b73b949d6476cb" providerId="LiveId" clId="{EDD3AFC1-5E1F-774D-82FF-6D4C3622249B}" dt="2023-08-07T09:01:41.694" v="791" actId="6264"/>
          <ac:spMkLst>
            <pc:docMk/>
            <pc:sldMk cId="2695951937" sldId="264"/>
            <ac:spMk id="13" creationId="{8C6C942B-B45F-E8DB-0B0A-19F44CDB37FC}"/>
          </ac:spMkLst>
        </pc:spChg>
        <pc:spChg chg="add del mod">
          <ac:chgData name="A.MORIYAMA UREKA" userId="11b73b949d6476cb" providerId="LiveId" clId="{EDD3AFC1-5E1F-774D-82FF-6D4C3622249B}" dt="2023-08-07T08:46:51.735" v="676" actId="6264"/>
          <ac:spMkLst>
            <pc:docMk/>
            <pc:sldMk cId="2695951937" sldId="264"/>
            <ac:spMk id="13" creationId="{ADD3751C-8EC5-4011-016B-0396BF2A42E3}"/>
          </ac:spMkLst>
        </pc:spChg>
        <pc:spChg chg="add del mod">
          <ac:chgData name="A.MORIYAMA UREKA" userId="11b73b949d6476cb" providerId="LiveId" clId="{EDD3AFC1-5E1F-774D-82FF-6D4C3622249B}" dt="2023-08-07T10:53:31.076" v="1672" actId="6264"/>
          <ac:spMkLst>
            <pc:docMk/>
            <pc:sldMk cId="2695951937" sldId="264"/>
            <ac:spMk id="14" creationId="{1E38A1C4-DFC3-D503-43FE-2A0A07D151D0}"/>
          </ac:spMkLst>
        </pc:spChg>
        <pc:spChg chg="add del mod">
          <ac:chgData name="A.MORIYAMA UREKA" userId="11b73b949d6476cb" providerId="LiveId" clId="{EDD3AFC1-5E1F-774D-82FF-6D4C3622249B}" dt="2023-08-07T09:17:12.230" v="904" actId="6264"/>
          <ac:spMkLst>
            <pc:docMk/>
            <pc:sldMk cId="2695951937" sldId="264"/>
            <ac:spMk id="14" creationId="{5FC002FE-2254-9B7C-B1F1-FE54AF9EE15A}"/>
          </ac:spMkLst>
        </pc:spChg>
        <pc:spChg chg="add del mod">
          <ac:chgData name="A.MORIYAMA UREKA" userId="11b73b949d6476cb" providerId="LiveId" clId="{EDD3AFC1-5E1F-774D-82FF-6D4C3622249B}" dt="2023-08-07T09:01:41.694" v="791" actId="6264"/>
          <ac:spMkLst>
            <pc:docMk/>
            <pc:sldMk cId="2695951937" sldId="264"/>
            <ac:spMk id="14" creationId="{61037B30-5BD1-6DA0-658B-E0AB67918A30}"/>
          </ac:spMkLst>
        </pc:spChg>
        <pc:spChg chg="add del mod">
          <ac:chgData name="A.MORIYAMA UREKA" userId="11b73b949d6476cb" providerId="LiveId" clId="{EDD3AFC1-5E1F-774D-82FF-6D4C3622249B}" dt="2023-08-07T08:46:51.735" v="676" actId="6264"/>
          <ac:spMkLst>
            <pc:docMk/>
            <pc:sldMk cId="2695951937" sldId="264"/>
            <ac:spMk id="14" creationId="{9DA73CA6-3208-A2F5-4868-A2F6594A27D5}"/>
          </ac:spMkLst>
        </pc:spChg>
        <pc:spChg chg="add del mod">
          <ac:chgData name="A.MORIYAMA UREKA" userId="11b73b949d6476cb" providerId="LiveId" clId="{EDD3AFC1-5E1F-774D-82FF-6D4C3622249B}" dt="2023-08-07T09:37:04.992" v="1023" actId="6264"/>
          <ac:spMkLst>
            <pc:docMk/>
            <pc:sldMk cId="2695951937" sldId="264"/>
            <ac:spMk id="14" creationId="{FE518F5C-D8A0-E792-9DA3-48931E9E0CBC}"/>
          </ac:spMkLst>
        </pc:spChg>
        <pc:spChg chg="add del mod">
          <ac:chgData name="A.MORIYAMA UREKA" userId="11b73b949d6476cb" providerId="LiveId" clId="{EDD3AFC1-5E1F-774D-82FF-6D4C3622249B}" dt="2023-08-07T09:20:33.057" v="915" actId="6264"/>
          <ac:spMkLst>
            <pc:docMk/>
            <pc:sldMk cId="2695951937" sldId="264"/>
            <ac:spMk id="14" creationId="{FEC3B969-7394-B327-A65D-B4A680C56AEB}"/>
          </ac:spMkLst>
        </pc:spChg>
        <pc:spChg chg="add del mod">
          <ac:chgData name="A.MORIYAMA UREKA" userId="11b73b949d6476cb" providerId="LiveId" clId="{EDD3AFC1-5E1F-774D-82FF-6D4C3622249B}" dt="2023-08-07T08:46:51.735" v="676" actId="6264"/>
          <ac:spMkLst>
            <pc:docMk/>
            <pc:sldMk cId="2695951937" sldId="264"/>
            <ac:spMk id="15" creationId="{341B6CCA-A515-467D-4D45-6EF6E5F07BAD}"/>
          </ac:spMkLst>
        </pc:spChg>
        <pc:spChg chg="add del mod">
          <ac:chgData name="A.MORIYAMA UREKA" userId="11b73b949d6476cb" providerId="LiveId" clId="{EDD3AFC1-5E1F-774D-82FF-6D4C3622249B}" dt="2023-08-07T10:53:31.076" v="1672" actId="6264"/>
          <ac:spMkLst>
            <pc:docMk/>
            <pc:sldMk cId="2695951937" sldId="264"/>
            <ac:spMk id="15" creationId="{7931CD4E-78E3-16A3-CB8F-29FE8E41731F}"/>
          </ac:spMkLst>
        </pc:spChg>
        <pc:spChg chg="add del mod">
          <ac:chgData name="A.MORIYAMA UREKA" userId="11b73b949d6476cb" providerId="LiveId" clId="{EDD3AFC1-5E1F-774D-82FF-6D4C3622249B}" dt="2023-08-07T09:01:41.694" v="791" actId="6264"/>
          <ac:spMkLst>
            <pc:docMk/>
            <pc:sldMk cId="2695951937" sldId="264"/>
            <ac:spMk id="15" creationId="{CAA232F3-2A69-FA52-DC3D-42977D07DBD2}"/>
          </ac:spMkLst>
        </pc:spChg>
        <pc:spChg chg="add del mod">
          <ac:chgData name="A.MORIYAMA UREKA" userId="11b73b949d6476cb" providerId="LiveId" clId="{EDD3AFC1-5E1F-774D-82FF-6D4C3622249B}" dt="2023-08-07T09:20:33.057" v="915" actId="6264"/>
          <ac:spMkLst>
            <pc:docMk/>
            <pc:sldMk cId="2695951937" sldId="264"/>
            <ac:spMk id="15" creationId="{CDCFD7C8-53AA-0726-5359-7ED997080DE1}"/>
          </ac:spMkLst>
        </pc:spChg>
        <pc:spChg chg="add del mod">
          <ac:chgData name="A.MORIYAMA UREKA" userId="11b73b949d6476cb" providerId="LiveId" clId="{EDD3AFC1-5E1F-774D-82FF-6D4C3622249B}" dt="2023-08-07T09:17:12.230" v="904" actId="6264"/>
          <ac:spMkLst>
            <pc:docMk/>
            <pc:sldMk cId="2695951937" sldId="264"/>
            <ac:spMk id="15" creationId="{DF53A4C5-7985-6615-85BC-C007EF30A826}"/>
          </ac:spMkLst>
        </pc:spChg>
        <pc:spChg chg="add del mod">
          <ac:chgData name="A.MORIYAMA UREKA" userId="11b73b949d6476cb" providerId="LiveId" clId="{EDD3AFC1-5E1F-774D-82FF-6D4C3622249B}" dt="2023-08-07T09:37:04.992" v="1023" actId="6264"/>
          <ac:spMkLst>
            <pc:docMk/>
            <pc:sldMk cId="2695951937" sldId="264"/>
            <ac:spMk id="15" creationId="{F46D9521-61B7-1AA0-AC19-B56F251E2500}"/>
          </ac:spMkLst>
        </pc:spChg>
        <pc:spChg chg="add del mod">
          <ac:chgData name="A.MORIYAMA UREKA" userId="11b73b949d6476cb" providerId="LiveId" clId="{EDD3AFC1-5E1F-774D-82FF-6D4C3622249B}" dt="2023-08-07T09:17:12.230" v="904" actId="6264"/>
          <ac:spMkLst>
            <pc:docMk/>
            <pc:sldMk cId="2695951937" sldId="264"/>
            <ac:spMk id="16" creationId="{80FA9975-7252-0666-0259-BB2CA07DDDF0}"/>
          </ac:spMkLst>
        </pc:spChg>
        <pc:spChg chg="add del mod">
          <ac:chgData name="A.MORIYAMA UREKA" userId="11b73b949d6476cb" providerId="LiveId" clId="{EDD3AFC1-5E1F-774D-82FF-6D4C3622249B}" dt="2023-08-07T09:01:41.694" v="791" actId="6264"/>
          <ac:spMkLst>
            <pc:docMk/>
            <pc:sldMk cId="2695951937" sldId="264"/>
            <ac:spMk id="16" creationId="{A188F01F-6FD2-27BE-460E-79D7765DFDA8}"/>
          </ac:spMkLst>
        </pc:spChg>
        <pc:spChg chg="add del mod">
          <ac:chgData name="A.MORIYAMA UREKA" userId="11b73b949d6476cb" providerId="LiveId" clId="{EDD3AFC1-5E1F-774D-82FF-6D4C3622249B}" dt="2023-08-07T09:20:33.057" v="915" actId="6264"/>
          <ac:spMkLst>
            <pc:docMk/>
            <pc:sldMk cId="2695951937" sldId="264"/>
            <ac:spMk id="16" creationId="{CAAF5D2A-2D6B-7E41-C211-B863CFC6B2E8}"/>
          </ac:spMkLst>
        </pc:spChg>
        <pc:spChg chg="add del mod">
          <ac:chgData name="A.MORIYAMA UREKA" userId="11b73b949d6476cb" providerId="LiveId" clId="{EDD3AFC1-5E1F-774D-82FF-6D4C3622249B}" dt="2023-08-07T08:46:51.735" v="676" actId="6264"/>
          <ac:spMkLst>
            <pc:docMk/>
            <pc:sldMk cId="2695951937" sldId="264"/>
            <ac:spMk id="16" creationId="{D1F7A622-7B53-7882-2CC3-22A659911145}"/>
          </ac:spMkLst>
        </pc:spChg>
        <pc:spChg chg="add del mod">
          <ac:chgData name="A.MORIYAMA UREKA" userId="11b73b949d6476cb" providerId="LiveId" clId="{EDD3AFC1-5E1F-774D-82FF-6D4C3622249B}" dt="2023-08-07T09:37:04.992" v="1023" actId="6264"/>
          <ac:spMkLst>
            <pc:docMk/>
            <pc:sldMk cId="2695951937" sldId="264"/>
            <ac:spMk id="16" creationId="{D586D1F3-29DC-98E8-07D4-3A31B60EC8B0}"/>
          </ac:spMkLst>
        </pc:spChg>
        <pc:spChg chg="add del mod">
          <ac:chgData name="A.MORIYAMA UREKA" userId="11b73b949d6476cb" providerId="LiveId" clId="{EDD3AFC1-5E1F-774D-82FF-6D4C3622249B}" dt="2023-08-07T10:53:31.076" v="1672" actId="6264"/>
          <ac:spMkLst>
            <pc:docMk/>
            <pc:sldMk cId="2695951937" sldId="264"/>
            <ac:spMk id="16" creationId="{F7C306A8-5E79-864B-5B58-B81A525F9B1C}"/>
          </ac:spMkLst>
        </pc:spChg>
        <pc:spChg chg="add del mod">
          <ac:chgData name="A.MORIYAMA UREKA" userId="11b73b949d6476cb" providerId="LiveId" clId="{EDD3AFC1-5E1F-774D-82FF-6D4C3622249B}" dt="2023-08-07T09:20:33.057" v="915" actId="6264"/>
          <ac:spMkLst>
            <pc:docMk/>
            <pc:sldMk cId="2695951937" sldId="264"/>
            <ac:spMk id="17" creationId="{35E1EB0E-A6C1-4061-F795-FF7051DEFD2C}"/>
          </ac:spMkLst>
        </pc:spChg>
        <pc:spChg chg="add del mod">
          <ac:chgData name="A.MORIYAMA UREKA" userId="11b73b949d6476cb" providerId="LiveId" clId="{EDD3AFC1-5E1F-774D-82FF-6D4C3622249B}" dt="2023-08-07T09:37:04.992" v="1023" actId="6264"/>
          <ac:spMkLst>
            <pc:docMk/>
            <pc:sldMk cId="2695951937" sldId="264"/>
            <ac:spMk id="17" creationId="{82FDD0EE-13A8-1D10-5DE4-4B94599FE559}"/>
          </ac:spMkLst>
        </pc:spChg>
        <pc:spChg chg="add del mod">
          <ac:chgData name="A.MORIYAMA UREKA" userId="11b73b949d6476cb" providerId="LiveId" clId="{EDD3AFC1-5E1F-774D-82FF-6D4C3622249B}" dt="2023-08-07T08:46:51.735" v="676" actId="6264"/>
          <ac:spMkLst>
            <pc:docMk/>
            <pc:sldMk cId="2695951937" sldId="264"/>
            <ac:spMk id="17" creationId="{8CCA1D50-A960-8DA6-4169-A6CF4C0E0583}"/>
          </ac:spMkLst>
        </pc:spChg>
        <pc:spChg chg="add del mod">
          <ac:chgData name="A.MORIYAMA UREKA" userId="11b73b949d6476cb" providerId="LiveId" clId="{EDD3AFC1-5E1F-774D-82FF-6D4C3622249B}" dt="2023-08-07T09:01:41.694" v="791" actId="6264"/>
          <ac:spMkLst>
            <pc:docMk/>
            <pc:sldMk cId="2695951937" sldId="264"/>
            <ac:spMk id="17" creationId="{9B1FC36A-4913-D612-B5F1-A36112E81DC3}"/>
          </ac:spMkLst>
        </pc:spChg>
        <pc:spChg chg="add del mod">
          <ac:chgData name="A.MORIYAMA UREKA" userId="11b73b949d6476cb" providerId="LiveId" clId="{EDD3AFC1-5E1F-774D-82FF-6D4C3622249B}" dt="2023-08-07T09:17:12.230" v="904" actId="6264"/>
          <ac:spMkLst>
            <pc:docMk/>
            <pc:sldMk cId="2695951937" sldId="264"/>
            <ac:spMk id="17" creationId="{9F42F2E0-1787-9221-E7B5-AD3A09FBAE64}"/>
          </ac:spMkLst>
        </pc:spChg>
        <pc:spChg chg="add del mod">
          <ac:chgData name="A.MORIYAMA UREKA" userId="11b73b949d6476cb" providerId="LiveId" clId="{EDD3AFC1-5E1F-774D-82FF-6D4C3622249B}" dt="2023-08-07T10:53:31.076" v="1672" actId="6264"/>
          <ac:spMkLst>
            <pc:docMk/>
            <pc:sldMk cId="2695951937" sldId="264"/>
            <ac:spMk id="17" creationId="{B3DA5BBC-BD97-948E-3CDE-97989BD9F303}"/>
          </ac:spMkLst>
        </pc:spChg>
        <pc:spChg chg="add del mod">
          <ac:chgData name="A.MORIYAMA UREKA" userId="11b73b949d6476cb" providerId="LiveId" clId="{EDD3AFC1-5E1F-774D-82FF-6D4C3622249B}" dt="2023-08-07T09:01:41.694" v="791" actId="6264"/>
          <ac:spMkLst>
            <pc:docMk/>
            <pc:sldMk cId="2695951937" sldId="264"/>
            <ac:spMk id="18" creationId="{24F5CBE3-DBF5-9E12-74DA-97AC06175CC6}"/>
          </ac:spMkLst>
        </pc:spChg>
        <pc:spChg chg="add del mod">
          <ac:chgData name="A.MORIYAMA UREKA" userId="11b73b949d6476cb" providerId="LiveId" clId="{EDD3AFC1-5E1F-774D-82FF-6D4C3622249B}" dt="2023-08-07T09:20:33.057" v="915" actId="6264"/>
          <ac:spMkLst>
            <pc:docMk/>
            <pc:sldMk cId="2695951937" sldId="264"/>
            <ac:spMk id="18" creationId="{3828131A-9FDD-7699-865E-007174E30FAA}"/>
          </ac:spMkLst>
        </pc:spChg>
        <pc:spChg chg="add del mod">
          <ac:chgData name="A.MORIYAMA UREKA" userId="11b73b949d6476cb" providerId="LiveId" clId="{EDD3AFC1-5E1F-774D-82FF-6D4C3622249B}" dt="2023-08-07T10:53:31.076" v="1672" actId="6264"/>
          <ac:spMkLst>
            <pc:docMk/>
            <pc:sldMk cId="2695951937" sldId="264"/>
            <ac:spMk id="18" creationId="{3AB32E54-3139-4B72-0330-BE805F09429C}"/>
          </ac:spMkLst>
        </pc:spChg>
        <pc:spChg chg="add del mod">
          <ac:chgData name="A.MORIYAMA UREKA" userId="11b73b949d6476cb" providerId="LiveId" clId="{EDD3AFC1-5E1F-774D-82FF-6D4C3622249B}" dt="2023-08-07T08:46:51.735" v="676" actId="6264"/>
          <ac:spMkLst>
            <pc:docMk/>
            <pc:sldMk cId="2695951937" sldId="264"/>
            <ac:spMk id="18" creationId="{42050A29-747E-9B38-7663-7D421AF9CEF3}"/>
          </ac:spMkLst>
        </pc:spChg>
        <pc:spChg chg="add del mod">
          <ac:chgData name="A.MORIYAMA UREKA" userId="11b73b949d6476cb" providerId="LiveId" clId="{EDD3AFC1-5E1F-774D-82FF-6D4C3622249B}" dt="2023-08-07T09:17:12.230" v="904" actId="6264"/>
          <ac:spMkLst>
            <pc:docMk/>
            <pc:sldMk cId="2695951937" sldId="264"/>
            <ac:spMk id="18" creationId="{9F08364A-660B-4C07-D078-47B75BE463A9}"/>
          </ac:spMkLst>
        </pc:spChg>
        <pc:spChg chg="add del mod">
          <ac:chgData name="A.MORIYAMA UREKA" userId="11b73b949d6476cb" providerId="LiveId" clId="{EDD3AFC1-5E1F-774D-82FF-6D4C3622249B}" dt="2023-08-07T09:37:04.992" v="1023" actId="6264"/>
          <ac:spMkLst>
            <pc:docMk/>
            <pc:sldMk cId="2695951937" sldId="264"/>
            <ac:spMk id="18" creationId="{F45ACDFB-D732-6640-58D9-026B7B1ABD88}"/>
          </ac:spMkLst>
        </pc:spChg>
        <pc:spChg chg="add del mod">
          <ac:chgData name="A.MORIYAMA UREKA" userId="11b73b949d6476cb" providerId="LiveId" clId="{EDD3AFC1-5E1F-774D-82FF-6D4C3622249B}" dt="2023-08-07T10:53:31.076" v="1672" actId="6264"/>
          <ac:spMkLst>
            <pc:docMk/>
            <pc:sldMk cId="2695951937" sldId="264"/>
            <ac:spMk id="19" creationId="{0F20036B-503A-88DD-521B-89C4FBDC5989}"/>
          </ac:spMkLst>
        </pc:spChg>
        <pc:spChg chg="add del mod">
          <ac:chgData name="A.MORIYAMA UREKA" userId="11b73b949d6476cb" providerId="LiveId" clId="{EDD3AFC1-5E1F-774D-82FF-6D4C3622249B}" dt="2023-08-07T09:37:04.992" v="1023" actId="6264"/>
          <ac:spMkLst>
            <pc:docMk/>
            <pc:sldMk cId="2695951937" sldId="264"/>
            <ac:spMk id="19" creationId="{365A2077-9E80-4120-0E5F-ACEB6709FC07}"/>
          </ac:spMkLst>
        </pc:spChg>
        <pc:spChg chg="add del mod">
          <ac:chgData name="A.MORIYAMA UREKA" userId="11b73b949d6476cb" providerId="LiveId" clId="{EDD3AFC1-5E1F-774D-82FF-6D4C3622249B}" dt="2023-08-07T09:01:41.694" v="791" actId="6264"/>
          <ac:spMkLst>
            <pc:docMk/>
            <pc:sldMk cId="2695951937" sldId="264"/>
            <ac:spMk id="19" creationId="{BC9DEEC3-DFB2-2D71-2B03-751AB380F5EC}"/>
          </ac:spMkLst>
        </pc:spChg>
        <pc:spChg chg="add del mod">
          <ac:chgData name="A.MORIYAMA UREKA" userId="11b73b949d6476cb" providerId="LiveId" clId="{EDD3AFC1-5E1F-774D-82FF-6D4C3622249B}" dt="2023-08-07T09:17:12.230" v="904" actId="6264"/>
          <ac:spMkLst>
            <pc:docMk/>
            <pc:sldMk cId="2695951937" sldId="264"/>
            <ac:spMk id="19" creationId="{C54E9234-CB7E-7893-DB31-4045CD32A274}"/>
          </ac:spMkLst>
        </pc:spChg>
        <pc:spChg chg="add del mod">
          <ac:chgData name="A.MORIYAMA UREKA" userId="11b73b949d6476cb" providerId="LiveId" clId="{EDD3AFC1-5E1F-774D-82FF-6D4C3622249B}" dt="2023-08-07T09:20:33.057" v="915" actId="6264"/>
          <ac:spMkLst>
            <pc:docMk/>
            <pc:sldMk cId="2695951937" sldId="264"/>
            <ac:spMk id="19" creationId="{C87C2594-63B9-DCCF-BDED-15DC899FEDAF}"/>
          </ac:spMkLst>
        </pc:spChg>
        <pc:spChg chg="add del mod">
          <ac:chgData name="A.MORIYAMA UREKA" userId="11b73b949d6476cb" providerId="LiveId" clId="{EDD3AFC1-5E1F-774D-82FF-6D4C3622249B}" dt="2023-08-07T08:46:51.735" v="676" actId="6264"/>
          <ac:spMkLst>
            <pc:docMk/>
            <pc:sldMk cId="2695951937" sldId="264"/>
            <ac:spMk id="19" creationId="{F13648D4-E417-BD10-6797-236A878ABA9B}"/>
          </ac:spMkLst>
        </pc:spChg>
        <pc:spChg chg="add del mod">
          <ac:chgData name="A.MORIYAMA UREKA" userId="11b73b949d6476cb" providerId="LiveId" clId="{EDD3AFC1-5E1F-774D-82FF-6D4C3622249B}" dt="2023-08-07T09:17:12.230" v="904" actId="6264"/>
          <ac:spMkLst>
            <pc:docMk/>
            <pc:sldMk cId="2695951937" sldId="264"/>
            <ac:spMk id="20" creationId="{044D8B66-F3C5-0943-37F1-18372707EF0F}"/>
          </ac:spMkLst>
        </pc:spChg>
        <pc:spChg chg="add del mod">
          <ac:chgData name="A.MORIYAMA UREKA" userId="11b73b949d6476cb" providerId="LiveId" clId="{EDD3AFC1-5E1F-774D-82FF-6D4C3622249B}" dt="2023-08-07T08:46:51.735" v="676" actId="6264"/>
          <ac:spMkLst>
            <pc:docMk/>
            <pc:sldMk cId="2695951937" sldId="264"/>
            <ac:spMk id="20" creationId="{9F1923B0-1B73-137E-0230-5AC264F075E1}"/>
          </ac:spMkLst>
        </pc:spChg>
        <pc:spChg chg="add del mod">
          <ac:chgData name="A.MORIYAMA UREKA" userId="11b73b949d6476cb" providerId="LiveId" clId="{EDD3AFC1-5E1F-774D-82FF-6D4C3622249B}" dt="2023-08-07T09:37:04.992" v="1023" actId="6264"/>
          <ac:spMkLst>
            <pc:docMk/>
            <pc:sldMk cId="2695951937" sldId="264"/>
            <ac:spMk id="20" creationId="{A8D4B94A-58FB-57DD-C248-987AD37A85F5}"/>
          </ac:spMkLst>
        </pc:spChg>
        <pc:spChg chg="add del mod">
          <ac:chgData name="A.MORIYAMA UREKA" userId="11b73b949d6476cb" providerId="LiveId" clId="{EDD3AFC1-5E1F-774D-82FF-6D4C3622249B}" dt="2023-08-07T09:01:41.694" v="791" actId="6264"/>
          <ac:spMkLst>
            <pc:docMk/>
            <pc:sldMk cId="2695951937" sldId="264"/>
            <ac:spMk id="20" creationId="{B4D351D3-0DC8-34EC-84D8-01698B3EC382}"/>
          </ac:spMkLst>
        </pc:spChg>
        <pc:spChg chg="add del mod">
          <ac:chgData name="A.MORIYAMA UREKA" userId="11b73b949d6476cb" providerId="LiveId" clId="{EDD3AFC1-5E1F-774D-82FF-6D4C3622249B}" dt="2023-08-07T09:20:33.057" v="915" actId="6264"/>
          <ac:spMkLst>
            <pc:docMk/>
            <pc:sldMk cId="2695951937" sldId="264"/>
            <ac:spMk id="20" creationId="{D1BEFCF9-5B21-3BE3-F5F6-42B42EFB6DBE}"/>
          </ac:spMkLst>
        </pc:spChg>
        <pc:spChg chg="add del mod">
          <ac:chgData name="A.MORIYAMA UREKA" userId="11b73b949d6476cb" providerId="LiveId" clId="{EDD3AFC1-5E1F-774D-82FF-6D4C3622249B}" dt="2023-08-07T10:53:31.076" v="1672" actId="6264"/>
          <ac:spMkLst>
            <pc:docMk/>
            <pc:sldMk cId="2695951937" sldId="264"/>
            <ac:spMk id="20" creationId="{D2B583FB-718E-FD25-2ED4-17BFFA373E36}"/>
          </ac:spMkLst>
        </pc:spChg>
        <pc:spChg chg="add del mod">
          <ac:chgData name="A.MORIYAMA UREKA" userId="11b73b949d6476cb" providerId="LiveId" clId="{EDD3AFC1-5E1F-774D-82FF-6D4C3622249B}" dt="2023-08-07T09:01:41.694" v="791" actId="6264"/>
          <ac:spMkLst>
            <pc:docMk/>
            <pc:sldMk cId="2695951937" sldId="264"/>
            <ac:spMk id="21" creationId="{384DC579-047D-B4B3-BE05-6E7937CEB9FB}"/>
          </ac:spMkLst>
        </pc:spChg>
        <pc:spChg chg="add del mod">
          <ac:chgData name="A.MORIYAMA UREKA" userId="11b73b949d6476cb" providerId="LiveId" clId="{EDD3AFC1-5E1F-774D-82FF-6D4C3622249B}" dt="2023-08-07T09:20:33.057" v="915" actId="6264"/>
          <ac:spMkLst>
            <pc:docMk/>
            <pc:sldMk cId="2695951937" sldId="264"/>
            <ac:spMk id="21" creationId="{69400043-77CA-9B42-BEA3-EB692F80FB0B}"/>
          </ac:spMkLst>
        </pc:spChg>
        <pc:spChg chg="add del mod">
          <ac:chgData name="A.MORIYAMA UREKA" userId="11b73b949d6476cb" providerId="LiveId" clId="{EDD3AFC1-5E1F-774D-82FF-6D4C3622249B}" dt="2023-08-07T10:53:31.076" v="1672" actId="6264"/>
          <ac:spMkLst>
            <pc:docMk/>
            <pc:sldMk cId="2695951937" sldId="264"/>
            <ac:spMk id="21" creationId="{6C629BD0-8446-C3D4-B787-DAA990540328}"/>
          </ac:spMkLst>
        </pc:spChg>
        <pc:spChg chg="add del mod">
          <ac:chgData name="A.MORIYAMA UREKA" userId="11b73b949d6476cb" providerId="LiveId" clId="{EDD3AFC1-5E1F-774D-82FF-6D4C3622249B}" dt="2023-08-07T08:46:51.735" v="676" actId="6264"/>
          <ac:spMkLst>
            <pc:docMk/>
            <pc:sldMk cId="2695951937" sldId="264"/>
            <ac:spMk id="21" creationId="{86C5D6B2-EDC0-2050-3AE8-2F627F50ADEA}"/>
          </ac:spMkLst>
        </pc:spChg>
        <pc:spChg chg="add del mod">
          <ac:chgData name="A.MORIYAMA UREKA" userId="11b73b949d6476cb" providerId="LiveId" clId="{EDD3AFC1-5E1F-774D-82FF-6D4C3622249B}" dt="2023-08-07T09:17:12.230" v="904" actId="6264"/>
          <ac:spMkLst>
            <pc:docMk/>
            <pc:sldMk cId="2695951937" sldId="264"/>
            <ac:spMk id="21" creationId="{B4E2E905-CD0D-9DA5-CEC2-B3DB13AF625D}"/>
          </ac:spMkLst>
        </pc:spChg>
        <pc:spChg chg="add del mod">
          <ac:chgData name="A.MORIYAMA UREKA" userId="11b73b949d6476cb" providerId="LiveId" clId="{EDD3AFC1-5E1F-774D-82FF-6D4C3622249B}" dt="2023-08-07T09:37:04.992" v="1023" actId="6264"/>
          <ac:spMkLst>
            <pc:docMk/>
            <pc:sldMk cId="2695951937" sldId="264"/>
            <ac:spMk id="21" creationId="{DABF6D65-BF1B-CAA1-FF6D-CA439F7ABC93}"/>
          </ac:spMkLst>
        </pc:spChg>
        <pc:spChg chg="add del mod">
          <ac:chgData name="A.MORIYAMA UREKA" userId="11b73b949d6476cb" providerId="LiveId" clId="{EDD3AFC1-5E1F-774D-82FF-6D4C3622249B}" dt="2023-08-07T10:53:31.076" v="1672" actId="6264"/>
          <ac:spMkLst>
            <pc:docMk/>
            <pc:sldMk cId="2695951937" sldId="264"/>
            <ac:spMk id="22" creationId="{229D5356-21A4-090F-5F5F-520855D26AD0}"/>
          </ac:spMkLst>
        </pc:spChg>
        <pc:spChg chg="add del mod">
          <ac:chgData name="A.MORIYAMA UREKA" userId="11b73b949d6476cb" providerId="LiveId" clId="{EDD3AFC1-5E1F-774D-82FF-6D4C3622249B}" dt="2023-08-07T09:17:12.230" v="904" actId="6264"/>
          <ac:spMkLst>
            <pc:docMk/>
            <pc:sldMk cId="2695951937" sldId="264"/>
            <ac:spMk id="22" creationId="{88E4E166-DB4D-32E8-5665-867C47594464}"/>
          </ac:spMkLst>
        </pc:spChg>
        <pc:spChg chg="add del mod">
          <ac:chgData name="A.MORIYAMA UREKA" userId="11b73b949d6476cb" providerId="LiveId" clId="{EDD3AFC1-5E1F-774D-82FF-6D4C3622249B}" dt="2023-08-07T09:01:41.694" v="791" actId="6264"/>
          <ac:spMkLst>
            <pc:docMk/>
            <pc:sldMk cId="2695951937" sldId="264"/>
            <ac:spMk id="22" creationId="{9210F5F4-0FA8-B9BB-F7D2-043CB315C1C3}"/>
          </ac:spMkLst>
        </pc:spChg>
        <pc:spChg chg="add del mod">
          <ac:chgData name="A.MORIYAMA UREKA" userId="11b73b949d6476cb" providerId="LiveId" clId="{EDD3AFC1-5E1F-774D-82FF-6D4C3622249B}" dt="2023-08-07T09:20:33.057" v="915" actId="6264"/>
          <ac:spMkLst>
            <pc:docMk/>
            <pc:sldMk cId="2695951937" sldId="264"/>
            <ac:spMk id="22" creationId="{9A4D2D29-C409-9A55-81F1-454A2B6CE403}"/>
          </ac:spMkLst>
        </pc:spChg>
        <pc:spChg chg="add del mod">
          <ac:chgData name="A.MORIYAMA UREKA" userId="11b73b949d6476cb" providerId="LiveId" clId="{EDD3AFC1-5E1F-774D-82FF-6D4C3622249B}" dt="2023-08-07T09:37:04.992" v="1023" actId="6264"/>
          <ac:spMkLst>
            <pc:docMk/>
            <pc:sldMk cId="2695951937" sldId="264"/>
            <ac:spMk id="22" creationId="{C6FD9DDC-88AF-F03F-BBAA-9BA749D65874}"/>
          </ac:spMkLst>
        </pc:spChg>
        <pc:spChg chg="add del mod">
          <ac:chgData name="A.MORIYAMA UREKA" userId="11b73b949d6476cb" providerId="LiveId" clId="{EDD3AFC1-5E1F-774D-82FF-6D4C3622249B}" dt="2023-08-07T08:46:51.735" v="676" actId="6264"/>
          <ac:spMkLst>
            <pc:docMk/>
            <pc:sldMk cId="2695951937" sldId="264"/>
            <ac:spMk id="22" creationId="{D67997DC-2EFC-84FB-1E96-E1EC3F127E11}"/>
          </ac:spMkLst>
        </pc:spChg>
        <pc:spChg chg="add del mod">
          <ac:chgData name="A.MORIYAMA UREKA" userId="11b73b949d6476cb" providerId="LiveId" clId="{EDD3AFC1-5E1F-774D-82FF-6D4C3622249B}" dt="2023-08-07T09:20:33.708" v="916" actId="6264"/>
          <ac:spMkLst>
            <pc:docMk/>
            <pc:sldMk cId="2695951937" sldId="264"/>
            <ac:spMk id="23" creationId="{350A88B2-8D13-D51C-261D-8D304580DE7B}"/>
          </ac:spMkLst>
        </pc:spChg>
        <pc:spChg chg="add del mod">
          <ac:chgData name="A.MORIYAMA UREKA" userId="11b73b949d6476cb" providerId="LiveId" clId="{EDD3AFC1-5E1F-774D-82FF-6D4C3622249B}" dt="2023-08-07T08:55:53.615" v="743" actId="6264"/>
          <ac:spMkLst>
            <pc:docMk/>
            <pc:sldMk cId="2695951937" sldId="264"/>
            <ac:spMk id="23" creationId="{3780BB6D-70D6-B771-0179-1902DEBF71E9}"/>
          </ac:spMkLst>
        </pc:spChg>
        <pc:spChg chg="add del mod">
          <ac:chgData name="A.MORIYAMA UREKA" userId="11b73b949d6476cb" providerId="LiveId" clId="{EDD3AFC1-5E1F-774D-82FF-6D4C3622249B}" dt="2023-08-07T09:03:40.381" v="823" actId="6264"/>
          <ac:spMkLst>
            <pc:docMk/>
            <pc:sldMk cId="2695951937" sldId="264"/>
            <ac:spMk id="23" creationId="{9A882BBD-364A-C6CC-2E35-68734D533BA5}"/>
          </ac:spMkLst>
        </pc:spChg>
        <pc:spChg chg="add del mod">
          <ac:chgData name="A.MORIYAMA UREKA" userId="11b73b949d6476cb" providerId="LiveId" clId="{EDD3AFC1-5E1F-774D-82FF-6D4C3622249B}" dt="2023-08-07T10:53:31.076" v="1672" actId="6264"/>
          <ac:spMkLst>
            <pc:docMk/>
            <pc:sldMk cId="2695951937" sldId="264"/>
            <ac:spMk id="23" creationId="{CD502016-DE1C-00EF-A311-36615E30E7B8}"/>
          </ac:spMkLst>
        </pc:spChg>
        <pc:spChg chg="add del mod">
          <ac:chgData name="A.MORIYAMA UREKA" userId="11b73b949d6476cb" providerId="LiveId" clId="{EDD3AFC1-5E1F-774D-82FF-6D4C3622249B}" dt="2023-08-07T09:20:33.708" v="916" actId="6264"/>
          <ac:spMkLst>
            <pc:docMk/>
            <pc:sldMk cId="2695951937" sldId="264"/>
            <ac:spMk id="24" creationId="{4394DDED-E314-AC74-004B-A9BFA1E315BC}"/>
          </ac:spMkLst>
        </pc:spChg>
        <pc:spChg chg="add del mod">
          <ac:chgData name="A.MORIYAMA UREKA" userId="11b73b949d6476cb" providerId="LiveId" clId="{EDD3AFC1-5E1F-774D-82FF-6D4C3622249B}" dt="2023-08-07T08:55:53.615" v="743" actId="6264"/>
          <ac:spMkLst>
            <pc:docMk/>
            <pc:sldMk cId="2695951937" sldId="264"/>
            <ac:spMk id="24" creationId="{50AD1E08-4B29-2978-3184-DDD6DDB3368D}"/>
          </ac:spMkLst>
        </pc:spChg>
        <pc:spChg chg="add del mod">
          <ac:chgData name="A.MORIYAMA UREKA" userId="11b73b949d6476cb" providerId="LiveId" clId="{EDD3AFC1-5E1F-774D-82FF-6D4C3622249B}" dt="2023-08-07T10:53:31.673" v="1673" actId="6264"/>
          <ac:spMkLst>
            <pc:docMk/>
            <pc:sldMk cId="2695951937" sldId="264"/>
            <ac:spMk id="24" creationId="{8E65DB1C-07BE-B310-8DD8-E3AD80F7B2FC}"/>
          </ac:spMkLst>
        </pc:spChg>
        <pc:spChg chg="add del mod">
          <ac:chgData name="A.MORIYAMA UREKA" userId="11b73b949d6476cb" providerId="LiveId" clId="{EDD3AFC1-5E1F-774D-82FF-6D4C3622249B}" dt="2023-08-07T09:03:40.381" v="823" actId="6264"/>
          <ac:spMkLst>
            <pc:docMk/>
            <pc:sldMk cId="2695951937" sldId="264"/>
            <ac:spMk id="24" creationId="{D51BE786-73A5-3ED2-646A-36E11C77B567}"/>
          </ac:spMkLst>
        </pc:spChg>
        <pc:spChg chg="add del mod">
          <ac:chgData name="A.MORIYAMA UREKA" userId="11b73b949d6476cb" providerId="LiveId" clId="{EDD3AFC1-5E1F-774D-82FF-6D4C3622249B}" dt="2023-08-07T09:03:40.381" v="823" actId="6264"/>
          <ac:spMkLst>
            <pc:docMk/>
            <pc:sldMk cId="2695951937" sldId="264"/>
            <ac:spMk id="25" creationId="{5B1839D4-063E-97D1-6E2F-BA48B4CB2751}"/>
          </ac:spMkLst>
        </pc:spChg>
        <pc:spChg chg="add del mod">
          <ac:chgData name="A.MORIYAMA UREKA" userId="11b73b949d6476cb" providerId="LiveId" clId="{EDD3AFC1-5E1F-774D-82FF-6D4C3622249B}" dt="2023-08-07T09:20:33.708" v="916" actId="6264"/>
          <ac:spMkLst>
            <pc:docMk/>
            <pc:sldMk cId="2695951937" sldId="264"/>
            <ac:spMk id="25" creationId="{9027B69D-3390-A49B-91ED-8EC6B7C8E38B}"/>
          </ac:spMkLst>
        </pc:spChg>
        <pc:spChg chg="add del mod">
          <ac:chgData name="A.MORIYAMA UREKA" userId="11b73b949d6476cb" providerId="LiveId" clId="{EDD3AFC1-5E1F-774D-82FF-6D4C3622249B}" dt="2023-08-07T08:55:53.615" v="743" actId="6264"/>
          <ac:spMkLst>
            <pc:docMk/>
            <pc:sldMk cId="2695951937" sldId="264"/>
            <ac:spMk id="25" creationId="{A3A8D8E3-128B-6621-1EC7-3DB754940501}"/>
          </ac:spMkLst>
        </pc:spChg>
        <pc:spChg chg="add del mod">
          <ac:chgData name="A.MORIYAMA UREKA" userId="11b73b949d6476cb" providerId="LiveId" clId="{EDD3AFC1-5E1F-774D-82FF-6D4C3622249B}" dt="2023-08-07T10:53:31.673" v="1673" actId="6264"/>
          <ac:spMkLst>
            <pc:docMk/>
            <pc:sldMk cId="2695951937" sldId="264"/>
            <ac:spMk id="25" creationId="{E5972C97-54DC-32B3-144E-7AA47FBA352A}"/>
          </ac:spMkLst>
        </pc:spChg>
        <pc:spChg chg="add del mod">
          <ac:chgData name="A.MORIYAMA UREKA" userId="11b73b949d6476cb" providerId="LiveId" clId="{EDD3AFC1-5E1F-774D-82FF-6D4C3622249B}" dt="2023-08-07T10:53:31.673" v="1673" actId="6264"/>
          <ac:spMkLst>
            <pc:docMk/>
            <pc:sldMk cId="2695951937" sldId="264"/>
            <ac:spMk id="26" creationId="{53CB341D-BAA7-D632-1D3D-BF16F1B28D06}"/>
          </ac:spMkLst>
        </pc:spChg>
        <pc:spChg chg="add del mod">
          <ac:chgData name="A.MORIYAMA UREKA" userId="11b73b949d6476cb" providerId="LiveId" clId="{EDD3AFC1-5E1F-774D-82FF-6D4C3622249B}" dt="2023-08-07T08:55:53.615" v="743" actId="6264"/>
          <ac:spMkLst>
            <pc:docMk/>
            <pc:sldMk cId="2695951937" sldId="264"/>
            <ac:spMk id="26" creationId="{C34D47CA-4D5D-FF35-EFCE-58502582F0D9}"/>
          </ac:spMkLst>
        </pc:spChg>
        <pc:spChg chg="add del mod">
          <ac:chgData name="A.MORIYAMA UREKA" userId="11b73b949d6476cb" providerId="LiveId" clId="{EDD3AFC1-5E1F-774D-82FF-6D4C3622249B}" dt="2023-08-07T09:03:40.381" v="823" actId="6264"/>
          <ac:spMkLst>
            <pc:docMk/>
            <pc:sldMk cId="2695951937" sldId="264"/>
            <ac:spMk id="26" creationId="{E189B811-C971-6C6E-D662-BC8B0818D799}"/>
          </ac:spMkLst>
        </pc:spChg>
        <pc:spChg chg="add del mod">
          <ac:chgData name="A.MORIYAMA UREKA" userId="11b73b949d6476cb" providerId="LiveId" clId="{EDD3AFC1-5E1F-774D-82FF-6D4C3622249B}" dt="2023-08-07T09:20:33.708" v="916" actId="6264"/>
          <ac:spMkLst>
            <pc:docMk/>
            <pc:sldMk cId="2695951937" sldId="264"/>
            <ac:spMk id="26" creationId="{F405F382-73C2-2E60-57F5-F86987475674}"/>
          </ac:spMkLst>
        </pc:spChg>
        <pc:spChg chg="add del mod">
          <ac:chgData name="A.MORIYAMA UREKA" userId="11b73b949d6476cb" providerId="LiveId" clId="{EDD3AFC1-5E1F-774D-82FF-6D4C3622249B}" dt="2023-08-07T10:53:31.673" v="1673" actId="6264"/>
          <ac:spMkLst>
            <pc:docMk/>
            <pc:sldMk cId="2695951937" sldId="264"/>
            <ac:spMk id="27" creationId="{146F31C3-0A03-2D52-B0D4-66FC2CC56241}"/>
          </ac:spMkLst>
        </pc:spChg>
        <pc:spChg chg="add del mod">
          <ac:chgData name="A.MORIYAMA UREKA" userId="11b73b949d6476cb" providerId="LiveId" clId="{EDD3AFC1-5E1F-774D-82FF-6D4C3622249B}" dt="2023-08-07T09:20:33.708" v="916" actId="6264"/>
          <ac:spMkLst>
            <pc:docMk/>
            <pc:sldMk cId="2695951937" sldId="264"/>
            <ac:spMk id="27" creationId="{88A4EF93-3639-955D-DE93-CC6432F89DA8}"/>
          </ac:spMkLst>
        </pc:spChg>
        <pc:spChg chg="add del mod">
          <ac:chgData name="A.MORIYAMA UREKA" userId="11b73b949d6476cb" providerId="LiveId" clId="{EDD3AFC1-5E1F-774D-82FF-6D4C3622249B}" dt="2023-08-07T08:55:53.615" v="743" actId="6264"/>
          <ac:spMkLst>
            <pc:docMk/>
            <pc:sldMk cId="2695951937" sldId="264"/>
            <ac:spMk id="27" creationId="{AD06CCEA-FFDE-07A7-C4FB-56A56AC3CFCD}"/>
          </ac:spMkLst>
        </pc:spChg>
        <pc:spChg chg="add del mod">
          <ac:chgData name="A.MORIYAMA UREKA" userId="11b73b949d6476cb" providerId="LiveId" clId="{EDD3AFC1-5E1F-774D-82FF-6D4C3622249B}" dt="2023-08-07T09:03:40.381" v="823" actId="6264"/>
          <ac:spMkLst>
            <pc:docMk/>
            <pc:sldMk cId="2695951937" sldId="264"/>
            <ac:spMk id="27" creationId="{D97FE3FC-F238-F6A1-6D09-96E1822C07AC}"/>
          </ac:spMkLst>
        </pc:spChg>
        <pc:spChg chg="add del mod">
          <ac:chgData name="A.MORIYAMA UREKA" userId="11b73b949d6476cb" providerId="LiveId" clId="{EDD3AFC1-5E1F-774D-82FF-6D4C3622249B}" dt="2023-08-07T10:53:31.673" v="1673" actId="6264"/>
          <ac:spMkLst>
            <pc:docMk/>
            <pc:sldMk cId="2695951937" sldId="264"/>
            <ac:spMk id="28" creationId="{492AF1A8-345B-43B9-F8BA-4B2F5ACCF9A6}"/>
          </ac:spMkLst>
        </pc:spChg>
        <pc:spChg chg="add del mod">
          <ac:chgData name="A.MORIYAMA UREKA" userId="11b73b949d6476cb" providerId="LiveId" clId="{EDD3AFC1-5E1F-774D-82FF-6D4C3622249B}" dt="2023-08-07T09:20:33.708" v="916" actId="6264"/>
          <ac:spMkLst>
            <pc:docMk/>
            <pc:sldMk cId="2695951937" sldId="264"/>
            <ac:spMk id="28" creationId="{CEC98493-10CE-F3E6-74B0-AF1361B0330E}"/>
          </ac:spMkLst>
        </pc:spChg>
        <pc:spChg chg="add del mod">
          <ac:chgData name="A.MORIYAMA UREKA" userId="11b73b949d6476cb" providerId="LiveId" clId="{EDD3AFC1-5E1F-774D-82FF-6D4C3622249B}" dt="2023-08-07T08:55:53.615" v="743" actId="6264"/>
          <ac:spMkLst>
            <pc:docMk/>
            <pc:sldMk cId="2695951937" sldId="264"/>
            <ac:spMk id="28" creationId="{CFCE1F2A-716C-B080-5AF3-7CCEC865C4AD}"/>
          </ac:spMkLst>
        </pc:spChg>
        <pc:spChg chg="add del mod">
          <ac:chgData name="A.MORIYAMA UREKA" userId="11b73b949d6476cb" providerId="LiveId" clId="{EDD3AFC1-5E1F-774D-82FF-6D4C3622249B}" dt="2023-08-07T09:03:40.381" v="823" actId="6264"/>
          <ac:spMkLst>
            <pc:docMk/>
            <pc:sldMk cId="2695951937" sldId="264"/>
            <ac:spMk id="28" creationId="{D9647CBB-E927-E9F4-C752-3D474797C125}"/>
          </ac:spMkLst>
        </pc:spChg>
        <pc:spChg chg="add del mod">
          <ac:chgData name="A.MORIYAMA UREKA" userId="11b73b949d6476cb" providerId="LiveId" clId="{EDD3AFC1-5E1F-774D-82FF-6D4C3622249B}" dt="2023-08-07T10:53:31.673" v="1673" actId="6264"/>
          <ac:spMkLst>
            <pc:docMk/>
            <pc:sldMk cId="2695951937" sldId="264"/>
            <ac:spMk id="29" creationId="{636E99B0-7B36-B7C4-3DB2-29849CECE8F9}"/>
          </ac:spMkLst>
        </pc:spChg>
        <pc:spChg chg="add del mod">
          <ac:chgData name="A.MORIYAMA UREKA" userId="11b73b949d6476cb" providerId="LiveId" clId="{EDD3AFC1-5E1F-774D-82FF-6D4C3622249B}" dt="2023-08-07T08:55:53.615" v="743" actId="6264"/>
          <ac:spMkLst>
            <pc:docMk/>
            <pc:sldMk cId="2695951937" sldId="264"/>
            <ac:spMk id="29" creationId="{9B99EAF1-AE03-D67B-0FEF-54009CB08F5F}"/>
          </ac:spMkLst>
        </pc:spChg>
        <pc:spChg chg="add del mod">
          <ac:chgData name="A.MORIYAMA UREKA" userId="11b73b949d6476cb" providerId="LiveId" clId="{EDD3AFC1-5E1F-774D-82FF-6D4C3622249B}" dt="2023-08-07T09:20:33.708" v="916" actId="6264"/>
          <ac:spMkLst>
            <pc:docMk/>
            <pc:sldMk cId="2695951937" sldId="264"/>
            <ac:spMk id="29" creationId="{9E1091EB-FF92-8534-3D69-26CF7D038F9A}"/>
          </ac:spMkLst>
        </pc:spChg>
        <pc:spChg chg="add del mod">
          <ac:chgData name="A.MORIYAMA UREKA" userId="11b73b949d6476cb" providerId="LiveId" clId="{EDD3AFC1-5E1F-774D-82FF-6D4C3622249B}" dt="2023-08-07T09:03:40.381" v="823" actId="6264"/>
          <ac:spMkLst>
            <pc:docMk/>
            <pc:sldMk cId="2695951937" sldId="264"/>
            <ac:spMk id="29" creationId="{BBBEC948-E295-7E87-B8B0-9523DE9964DD}"/>
          </ac:spMkLst>
        </pc:spChg>
        <pc:spChg chg="add del mod">
          <ac:chgData name="A.MORIYAMA UREKA" userId="11b73b949d6476cb" providerId="LiveId" clId="{EDD3AFC1-5E1F-774D-82FF-6D4C3622249B}" dt="2023-08-07T09:03:40.381" v="823" actId="6264"/>
          <ac:spMkLst>
            <pc:docMk/>
            <pc:sldMk cId="2695951937" sldId="264"/>
            <ac:spMk id="30" creationId="{6134EF63-F2FC-16D8-0EDA-97A1393B9F95}"/>
          </ac:spMkLst>
        </pc:spChg>
        <pc:spChg chg="add del mod">
          <ac:chgData name="A.MORIYAMA UREKA" userId="11b73b949d6476cb" providerId="LiveId" clId="{EDD3AFC1-5E1F-774D-82FF-6D4C3622249B}" dt="2023-08-07T08:55:53.615" v="743" actId="6264"/>
          <ac:spMkLst>
            <pc:docMk/>
            <pc:sldMk cId="2695951937" sldId="264"/>
            <ac:spMk id="30" creationId="{C53719AD-923A-9ECF-BC68-268A540D00A8}"/>
          </ac:spMkLst>
        </pc:spChg>
        <pc:spChg chg="add del mod">
          <ac:chgData name="A.MORIYAMA UREKA" userId="11b73b949d6476cb" providerId="LiveId" clId="{EDD3AFC1-5E1F-774D-82FF-6D4C3622249B}" dt="2023-08-07T09:20:33.708" v="916" actId="6264"/>
          <ac:spMkLst>
            <pc:docMk/>
            <pc:sldMk cId="2695951937" sldId="264"/>
            <ac:spMk id="30" creationId="{D98B901A-CF37-EA59-EA26-8A53DA9D9406}"/>
          </ac:spMkLst>
        </pc:spChg>
        <pc:spChg chg="add del mod">
          <ac:chgData name="A.MORIYAMA UREKA" userId="11b73b949d6476cb" providerId="LiveId" clId="{EDD3AFC1-5E1F-774D-82FF-6D4C3622249B}" dt="2023-08-07T10:53:31.673" v="1673" actId="6264"/>
          <ac:spMkLst>
            <pc:docMk/>
            <pc:sldMk cId="2695951937" sldId="264"/>
            <ac:spMk id="30" creationId="{E2C6BA79-9A62-1A5A-0E89-4DFBC8D2C61B}"/>
          </ac:spMkLst>
        </pc:spChg>
        <pc:spChg chg="add del mod">
          <ac:chgData name="A.MORIYAMA UREKA" userId="11b73b949d6476cb" providerId="LiveId" clId="{EDD3AFC1-5E1F-774D-82FF-6D4C3622249B}" dt="2023-08-07T09:20:33.708" v="916" actId="6264"/>
          <ac:spMkLst>
            <pc:docMk/>
            <pc:sldMk cId="2695951937" sldId="264"/>
            <ac:spMk id="31" creationId="{58CC4AE7-18B3-FD07-841A-44D2CDA08878}"/>
          </ac:spMkLst>
        </pc:spChg>
        <pc:spChg chg="add del mod">
          <ac:chgData name="A.MORIYAMA UREKA" userId="11b73b949d6476cb" providerId="LiveId" clId="{EDD3AFC1-5E1F-774D-82FF-6D4C3622249B}" dt="2023-08-07T10:53:31.673" v="1673" actId="6264"/>
          <ac:spMkLst>
            <pc:docMk/>
            <pc:sldMk cId="2695951937" sldId="264"/>
            <ac:spMk id="31" creationId="{99C487F5-DF1F-87C1-CF6E-9C39FB9CBB18}"/>
          </ac:spMkLst>
        </pc:spChg>
        <pc:spChg chg="add del mod">
          <ac:chgData name="A.MORIYAMA UREKA" userId="11b73b949d6476cb" providerId="LiveId" clId="{EDD3AFC1-5E1F-774D-82FF-6D4C3622249B}" dt="2023-08-07T08:55:53.615" v="743" actId="6264"/>
          <ac:spMkLst>
            <pc:docMk/>
            <pc:sldMk cId="2695951937" sldId="264"/>
            <ac:spMk id="31" creationId="{B9A25050-2B53-CC74-E6F7-8F27AD313794}"/>
          </ac:spMkLst>
        </pc:spChg>
        <pc:spChg chg="add del mod">
          <ac:chgData name="A.MORIYAMA UREKA" userId="11b73b949d6476cb" providerId="LiveId" clId="{EDD3AFC1-5E1F-774D-82FF-6D4C3622249B}" dt="2023-08-07T09:03:40.381" v="823" actId="6264"/>
          <ac:spMkLst>
            <pc:docMk/>
            <pc:sldMk cId="2695951937" sldId="264"/>
            <ac:spMk id="31" creationId="{F9624788-0D50-53FE-FC0F-E88A5DC22727}"/>
          </ac:spMkLst>
        </pc:spChg>
        <pc:spChg chg="add del mod">
          <ac:chgData name="A.MORIYAMA UREKA" userId="11b73b949d6476cb" providerId="LiveId" clId="{EDD3AFC1-5E1F-774D-82FF-6D4C3622249B}" dt="2023-08-07T09:20:33.708" v="916" actId="6264"/>
          <ac:spMkLst>
            <pc:docMk/>
            <pc:sldMk cId="2695951937" sldId="264"/>
            <ac:spMk id="32" creationId="{0002D03F-FDCE-6DB5-E789-3FD3C65D7DE7}"/>
          </ac:spMkLst>
        </pc:spChg>
        <pc:spChg chg="add del mod">
          <ac:chgData name="A.MORIYAMA UREKA" userId="11b73b949d6476cb" providerId="LiveId" clId="{EDD3AFC1-5E1F-774D-82FF-6D4C3622249B}" dt="2023-08-07T10:53:31.673" v="1673" actId="6264"/>
          <ac:spMkLst>
            <pc:docMk/>
            <pc:sldMk cId="2695951937" sldId="264"/>
            <ac:spMk id="32" creationId="{10E9A88B-95B6-D993-520C-B6856B048346}"/>
          </ac:spMkLst>
        </pc:spChg>
        <pc:spChg chg="add del mod">
          <ac:chgData name="A.MORIYAMA UREKA" userId="11b73b949d6476cb" providerId="LiveId" clId="{EDD3AFC1-5E1F-774D-82FF-6D4C3622249B}" dt="2023-08-07T08:55:53.615" v="743" actId="6264"/>
          <ac:spMkLst>
            <pc:docMk/>
            <pc:sldMk cId="2695951937" sldId="264"/>
            <ac:spMk id="32" creationId="{4B6F262D-5C01-557C-153D-A7117D6B1979}"/>
          </ac:spMkLst>
        </pc:spChg>
        <pc:spChg chg="add del mod">
          <ac:chgData name="A.MORIYAMA UREKA" userId="11b73b949d6476cb" providerId="LiveId" clId="{EDD3AFC1-5E1F-774D-82FF-6D4C3622249B}" dt="2023-08-07T09:03:40.381" v="823" actId="6264"/>
          <ac:spMkLst>
            <pc:docMk/>
            <pc:sldMk cId="2695951937" sldId="264"/>
            <ac:spMk id="32" creationId="{F6298BF5-46D3-A23E-79DD-026FECEC2C06}"/>
          </ac:spMkLst>
        </pc:spChg>
        <pc:spChg chg="add del mod">
          <ac:chgData name="A.MORIYAMA UREKA" userId="11b73b949d6476cb" providerId="LiveId" clId="{EDD3AFC1-5E1F-774D-82FF-6D4C3622249B}" dt="2023-08-07T09:03:42.829" v="825" actId="6264"/>
          <ac:spMkLst>
            <pc:docMk/>
            <pc:sldMk cId="2695951937" sldId="264"/>
            <ac:spMk id="33" creationId="{12CD739F-CD0C-B2AC-3A4C-8EDC25C91B27}"/>
          </ac:spMkLst>
        </pc:spChg>
        <pc:spChg chg="add del mod">
          <ac:chgData name="A.MORIYAMA UREKA" userId="11b73b949d6476cb" providerId="LiveId" clId="{EDD3AFC1-5E1F-774D-82FF-6D4C3622249B}" dt="2023-08-07T08:57:17.409" v="756" actId="6264"/>
          <ac:spMkLst>
            <pc:docMk/>
            <pc:sldMk cId="2695951937" sldId="264"/>
            <ac:spMk id="33" creationId="{3A88E970-3487-FC31-15B2-803DFF2AE14C}"/>
          </ac:spMkLst>
        </pc:spChg>
        <pc:spChg chg="add del mod">
          <ac:chgData name="A.MORIYAMA UREKA" userId="11b73b949d6476cb" providerId="LiveId" clId="{EDD3AFC1-5E1F-774D-82FF-6D4C3622249B}" dt="2023-08-07T09:20:34.137" v="917" actId="6264"/>
          <ac:spMkLst>
            <pc:docMk/>
            <pc:sldMk cId="2695951937" sldId="264"/>
            <ac:spMk id="33" creationId="{5FAC3E17-FD68-E4C0-A024-CEDF639755F9}"/>
          </ac:spMkLst>
        </pc:spChg>
        <pc:spChg chg="add del mod">
          <ac:chgData name="A.MORIYAMA UREKA" userId="11b73b949d6476cb" providerId="LiveId" clId="{EDD3AFC1-5E1F-774D-82FF-6D4C3622249B}" dt="2023-08-07T10:53:31.673" v="1673" actId="6264"/>
          <ac:spMkLst>
            <pc:docMk/>
            <pc:sldMk cId="2695951937" sldId="264"/>
            <ac:spMk id="33" creationId="{BF5B6AAF-6E4E-7E47-E66E-035FC9423C30}"/>
          </ac:spMkLst>
        </pc:spChg>
        <pc:spChg chg="add del mod">
          <ac:chgData name="A.MORIYAMA UREKA" userId="11b73b949d6476cb" providerId="LiveId" clId="{EDD3AFC1-5E1F-774D-82FF-6D4C3622249B}" dt="2023-08-07T09:20:34.137" v="917" actId="6264"/>
          <ac:spMkLst>
            <pc:docMk/>
            <pc:sldMk cId="2695951937" sldId="264"/>
            <ac:spMk id="34" creationId="{4002E795-2434-2598-2CF3-CC7B16668BB1}"/>
          </ac:spMkLst>
        </pc:spChg>
        <pc:spChg chg="add del mod">
          <ac:chgData name="A.MORIYAMA UREKA" userId="11b73b949d6476cb" providerId="LiveId" clId="{EDD3AFC1-5E1F-774D-82FF-6D4C3622249B}" dt="2023-08-07T09:03:42.829" v="825" actId="6264"/>
          <ac:spMkLst>
            <pc:docMk/>
            <pc:sldMk cId="2695951937" sldId="264"/>
            <ac:spMk id="34" creationId="{95FE8D34-9EAB-244C-233C-B7837BCAE567}"/>
          </ac:spMkLst>
        </pc:spChg>
        <pc:spChg chg="add del mod">
          <ac:chgData name="A.MORIYAMA UREKA" userId="11b73b949d6476cb" providerId="LiveId" clId="{EDD3AFC1-5E1F-774D-82FF-6D4C3622249B}" dt="2023-08-07T10:55:57.090" v="1682" actId="6264"/>
          <ac:spMkLst>
            <pc:docMk/>
            <pc:sldMk cId="2695951937" sldId="264"/>
            <ac:spMk id="34" creationId="{C67DB3C7-4A55-FB43-EFF4-8B06AB2BFF7E}"/>
          </ac:spMkLst>
        </pc:spChg>
        <pc:spChg chg="add del mod">
          <ac:chgData name="A.MORIYAMA UREKA" userId="11b73b949d6476cb" providerId="LiveId" clId="{EDD3AFC1-5E1F-774D-82FF-6D4C3622249B}" dt="2023-08-07T08:57:17.409" v="756" actId="6264"/>
          <ac:spMkLst>
            <pc:docMk/>
            <pc:sldMk cId="2695951937" sldId="264"/>
            <ac:spMk id="34" creationId="{D3CF62D5-BDE4-BCE2-8CDC-51639F6A4132}"/>
          </ac:spMkLst>
        </pc:spChg>
        <pc:spChg chg="add del mod">
          <ac:chgData name="A.MORIYAMA UREKA" userId="11b73b949d6476cb" providerId="LiveId" clId="{EDD3AFC1-5E1F-774D-82FF-6D4C3622249B}" dt="2023-08-07T09:20:34.137" v="917" actId="6264"/>
          <ac:spMkLst>
            <pc:docMk/>
            <pc:sldMk cId="2695951937" sldId="264"/>
            <ac:spMk id="35" creationId="{0FE2059E-1AE2-8D94-22E5-0CE41167637A}"/>
          </ac:spMkLst>
        </pc:spChg>
        <pc:spChg chg="add del mod">
          <ac:chgData name="A.MORIYAMA UREKA" userId="11b73b949d6476cb" providerId="LiveId" clId="{EDD3AFC1-5E1F-774D-82FF-6D4C3622249B}" dt="2023-08-07T08:57:17.409" v="756" actId="6264"/>
          <ac:spMkLst>
            <pc:docMk/>
            <pc:sldMk cId="2695951937" sldId="264"/>
            <ac:spMk id="35" creationId="{72B3F9A9-6D2E-719F-14CC-BBCC687B4E45}"/>
          </ac:spMkLst>
        </pc:spChg>
        <pc:spChg chg="add del mod">
          <ac:chgData name="A.MORIYAMA UREKA" userId="11b73b949d6476cb" providerId="LiveId" clId="{EDD3AFC1-5E1F-774D-82FF-6D4C3622249B}" dt="2023-08-07T10:55:57.090" v="1682" actId="6264"/>
          <ac:spMkLst>
            <pc:docMk/>
            <pc:sldMk cId="2695951937" sldId="264"/>
            <ac:spMk id="35" creationId="{A89AF585-D148-16E9-148B-F79EC29BCB74}"/>
          </ac:spMkLst>
        </pc:spChg>
        <pc:spChg chg="add del mod">
          <ac:chgData name="A.MORIYAMA UREKA" userId="11b73b949d6476cb" providerId="LiveId" clId="{EDD3AFC1-5E1F-774D-82FF-6D4C3622249B}" dt="2023-08-07T09:03:42.829" v="825" actId="6264"/>
          <ac:spMkLst>
            <pc:docMk/>
            <pc:sldMk cId="2695951937" sldId="264"/>
            <ac:spMk id="35" creationId="{C638A14C-E0EF-7448-4B16-829910946925}"/>
          </ac:spMkLst>
        </pc:spChg>
        <pc:spChg chg="add del mod">
          <ac:chgData name="A.MORIYAMA UREKA" userId="11b73b949d6476cb" providerId="LiveId" clId="{EDD3AFC1-5E1F-774D-82FF-6D4C3622249B}" dt="2023-08-07T09:03:42.829" v="825" actId="6264"/>
          <ac:spMkLst>
            <pc:docMk/>
            <pc:sldMk cId="2695951937" sldId="264"/>
            <ac:spMk id="36" creationId="{B20F9120-51F8-4467-FA36-E9A076722696}"/>
          </ac:spMkLst>
        </pc:spChg>
        <pc:spChg chg="add del mod">
          <ac:chgData name="A.MORIYAMA UREKA" userId="11b73b949d6476cb" providerId="LiveId" clId="{EDD3AFC1-5E1F-774D-82FF-6D4C3622249B}" dt="2023-08-07T09:20:34.137" v="917" actId="6264"/>
          <ac:spMkLst>
            <pc:docMk/>
            <pc:sldMk cId="2695951937" sldId="264"/>
            <ac:spMk id="36" creationId="{BD1C4DB2-F2A1-B059-DF83-0A46B5888CD6}"/>
          </ac:spMkLst>
        </pc:spChg>
        <pc:spChg chg="add del mod">
          <ac:chgData name="A.MORIYAMA UREKA" userId="11b73b949d6476cb" providerId="LiveId" clId="{EDD3AFC1-5E1F-774D-82FF-6D4C3622249B}" dt="2023-08-07T08:57:17.409" v="756" actId="6264"/>
          <ac:spMkLst>
            <pc:docMk/>
            <pc:sldMk cId="2695951937" sldId="264"/>
            <ac:spMk id="36" creationId="{D05C73FF-71FA-67FD-35EB-0A78AF9FDD8F}"/>
          </ac:spMkLst>
        </pc:spChg>
        <pc:spChg chg="add del mod">
          <ac:chgData name="A.MORIYAMA UREKA" userId="11b73b949d6476cb" providerId="LiveId" clId="{EDD3AFC1-5E1F-774D-82FF-6D4C3622249B}" dt="2023-08-07T10:55:57.090" v="1682" actId="6264"/>
          <ac:spMkLst>
            <pc:docMk/>
            <pc:sldMk cId="2695951937" sldId="264"/>
            <ac:spMk id="36" creationId="{D681009C-25E4-2F72-9B1F-65F34D165DF8}"/>
          </ac:spMkLst>
        </pc:spChg>
        <pc:spChg chg="add del mod">
          <ac:chgData name="A.MORIYAMA UREKA" userId="11b73b949d6476cb" providerId="LiveId" clId="{EDD3AFC1-5E1F-774D-82FF-6D4C3622249B}" dt="2023-08-07T08:57:17.409" v="756" actId="6264"/>
          <ac:spMkLst>
            <pc:docMk/>
            <pc:sldMk cId="2695951937" sldId="264"/>
            <ac:spMk id="37" creationId="{11B5C8FF-2BF6-9C9E-6376-669100A9C038}"/>
          </ac:spMkLst>
        </pc:spChg>
        <pc:spChg chg="add del mod">
          <ac:chgData name="A.MORIYAMA UREKA" userId="11b73b949d6476cb" providerId="LiveId" clId="{EDD3AFC1-5E1F-774D-82FF-6D4C3622249B}" dt="2023-08-07T10:55:57.090" v="1682" actId="6264"/>
          <ac:spMkLst>
            <pc:docMk/>
            <pc:sldMk cId="2695951937" sldId="264"/>
            <ac:spMk id="37" creationId="{3030085F-3452-12A5-1AC7-54BBED059EC9}"/>
          </ac:spMkLst>
        </pc:spChg>
        <pc:spChg chg="add del mod">
          <ac:chgData name="A.MORIYAMA UREKA" userId="11b73b949d6476cb" providerId="LiveId" clId="{EDD3AFC1-5E1F-774D-82FF-6D4C3622249B}" dt="2023-08-07T09:20:34.137" v="917" actId="6264"/>
          <ac:spMkLst>
            <pc:docMk/>
            <pc:sldMk cId="2695951937" sldId="264"/>
            <ac:spMk id="37" creationId="{34D7903E-124D-7906-5151-A1FCF83BCD64}"/>
          </ac:spMkLst>
        </pc:spChg>
        <pc:spChg chg="add del mod">
          <ac:chgData name="A.MORIYAMA UREKA" userId="11b73b949d6476cb" providerId="LiveId" clId="{EDD3AFC1-5E1F-774D-82FF-6D4C3622249B}" dt="2023-08-07T09:03:42.829" v="825" actId="6264"/>
          <ac:spMkLst>
            <pc:docMk/>
            <pc:sldMk cId="2695951937" sldId="264"/>
            <ac:spMk id="37" creationId="{BE0DFAF3-E0A0-7DBF-4E1D-240EF7EC4DBA}"/>
          </ac:spMkLst>
        </pc:spChg>
        <pc:spChg chg="add del mod">
          <ac:chgData name="A.MORIYAMA UREKA" userId="11b73b949d6476cb" providerId="LiveId" clId="{EDD3AFC1-5E1F-774D-82FF-6D4C3622249B}" dt="2023-08-07T09:03:42.829" v="825" actId="6264"/>
          <ac:spMkLst>
            <pc:docMk/>
            <pc:sldMk cId="2695951937" sldId="264"/>
            <ac:spMk id="38" creationId="{B16E9CB4-A65B-E449-73F2-7937D74302AA}"/>
          </ac:spMkLst>
        </pc:spChg>
        <pc:spChg chg="add del mod">
          <ac:chgData name="A.MORIYAMA UREKA" userId="11b73b949d6476cb" providerId="LiveId" clId="{EDD3AFC1-5E1F-774D-82FF-6D4C3622249B}" dt="2023-08-07T08:57:17.409" v="756" actId="6264"/>
          <ac:spMkLst>
            <pc:docMk/>
            <pc:sldMk cId="2695951937" sldId="264"/>
            <ac:spMk id="38" creationId="{B5039211-764D-E02D-CA02-9C3918BACFE4}"/>
          </ac:spMkLst>
        </pc:spChg>
        <pc:spChg chg="add del mod">
          <ac:chgData name="A.MORIYAMA UREKA" userId="11b73b949d6476cb" providerId="LiveId" clId="{EDD3AFC1-5E1F-774D-82FF-6D4C3622249B}" dt="2023-08-07T10:55:57.090" v="1682" actId="6264"/>
          <ac:spMkLst>
            <pc:docMk/>
            <pc:sldMk cId="2695951937" sldId="264"/>
            <ac:spMk id="38" creationId="{BEDA4110-9FDC-F665-F5C4-B7E2A9E048F8}"/>
          </ac:spMkLst>
        </pc:spChg>
        <pc:spChg chg="add del mod">
          <ac:chgData name="A.MORIYAMA UREKA" userId="11b73b949d6476cb" providerId="LiveId" clId="{EDD3AFC1-5E1F-774D-82FF-6D4C3622249B}" dt="2023-08-07T09:20:34.137" v="917" actId="6264"/>
          <ac:spMkLst>
            <pc:docMk/>
            <pc:sldMk cId="2695951937" sldId="264"/>
            <ac:spMk id="38" creationId="{DDC24551-18B3-CAE8-3288-C89C24A94D83}"/>
          </ac:spMkLst>
        </pc:spChg>
        <pc:spChg chg="add del mod">
          <ac:chgData name="A.MORIYAMA UREKA" userId="11b73b949d6476cb" providerId="LiveId" clId="{EDD3AFC1-5E1F-774D-82FF-6D4C3622249B}" dt="2023-08-07T09:20:34.137" v="917" actId="6264"/>
          <ac:spMkLst>
            <pc:docMk/>
            <pc:sldMk cId="2695951937" sldId="264"/>
            <ac:spMk id="39" creationId="{61644EEA-D387-8A22-369C-CD720EA2519E}"/>
          </ac:spMkLst>
        </pc:spChg>
        <pc:spChg chg="add del mod">
          <ac:chgData name="A.MORIYAMA UREKA" userId="11b73b949d6476cb" providerId="LiveId" clId="{EDD3AFC1-5E1F-774D-82FF-6D4C3622249B}" dt="2023-08-07T08:57:17.409" v="756" actId="6264"/>
          <ac:spMkLst>
            <pc:docMk/>
            <pc:sldMk cId="2695951937" sldId="264"/>
            <ac:spMk id="39" creationId="{74ED14C8-B8B2-3F85-6908-379134154343}"/>
          </ac:spMkLst>
        </pc:spChg>
        <pc:spChg chg="add del mod">
          <ac:chgData name="A.MORIYAMA UREKA" userId="11b73b949d6476cb" providerId="LiveId" clId="{EDD3AFC1-5E1F-774D-82FF-6D4C3622249B}" dt="2023-08-07T09:03:42.829" v="825" actId="6264"/>
          <ac:spMkLst>
            <pc:docMk/>
            <pc:sldMk cId="2695951937" sldId="264"/>
            <ac:spMk id="39" creationId="{DEB4EF82-7874-32A3-2CCD-4EFF5A9E431F}"/>
          </ac:spMkLst>
        </pc:spChg>
        <pc:spChg chg="add del mod">
          <ac:chgData name="A.MORIYAMA UREKA" userId="11b73b949d6476cb" providerId="LiveId" clId="{EDD3AFC1-5E1F-774D-82FF-6D4C3622249B}" dt="2023-08-07T10:55:57.090" v="1682" actId="6264"/>
          <ac:spMkLst>
            <pc:docMk/>
            <pc:sldMk cId="2695951937" sldId="264"/>
            <ac:spMk id="39" creationId="{E6553D81-AC87-4343-CAB0-0C09E918E4EB}"/>
          </ac:spMkLst>
        </pc:spChg>
        <pc:spChg chg="add del mod">
          <ac:chgData name="A.MORIYAMA UREKA" userId="11b73b949d6476cb" providerId="LiveId" clId="{EDD3AFC1-5E1F-774D-82FF-6D4C3622249B}" dt="2023-08-07T09:03:42.829" v="825" actId="6264"/>
          <ac:spMkLst>
            <pc:docMk/>
            <pc:sldMk cId="2695951937" sldId="264"/>
            <ac:spMk id="40" creationId="{19E179B2-764B-8286-6D19-479D9E6E1F24}"/>
          </ac:spMkLst>
        </pc:spChg>
        <pc:spChg chg="add del mod">
          <ac:chgData name="A.MORIYAMA UREKA" userId="11b73b949d6476cb" providerId="LiveId" clId="{EDD3AFC1-5E1F-774D-82FF-6D4C3622249B}" dt="2023-08-07T09:20:34.137" v="917" actId="6264"/>
          <ac:spMkLst>
            <pc:docMk/>
            <pc:sldMk cId="2695951937" sldId="264"/>
            <ac:spMk id="40" creationId="{9D55F09D-5EBA-D1E1-ADE7-A71B8F594CB9}"/>
          </ac:spMkLst>
        </pc:spChg>
        <pc:spChg chg="add del mod">
          <ac:chgData name="A.MORIYAMA UREKA" userId="11b73b949d6476cb" providerId="LiveId" clId="{EDD3AFC1-5E1F-774D-82FF-6D4C3622249B}" dt="2023-08-07T08:57:17.409" v="756" actId="6264"/>
          <ac:spMkLst>
            <pc:docMk/>
            <pc:sldMk cId="2695951937" sldId="264"/>
            <ac:spMk id="40" creationId="{B5D9553F-CEA8-2284-53F9-EA5206BE1C72}"/>
          </ac:spMkLst>
        </pc:spChg>
        <pc:spChg chg="add del mod">
          <ac:chgData name="A.MORIYAMA UREKA" userId="11b73b949d6476cb" providerId="LiveId" clId="{EDD3AFC1-5E1F-774D-82FF-6D4C3622249B}" dt="2023-08-07T10:55:57.090" v="1682" actId="6264"/>
          <ac:spMkLst>
            <pc:docMk/>
            <pc:sldMk cId="2695951937" sldId="264"/>
            <ac:spMk id="40" creationId="{F986AB6C-0A83-1C12-CF02-20493E8EAB16}"/>
          </ac:spMkLst>
        </pc:spChg>
        <pc:spChg chg="add del mod">
          <ac:chgData name="A.MORIYAMA UREKA" userId="11b73b949d6476cb" providerId="LiveId" clId="{EDD3AFC1-5E1F-774D-82FF-6D4C3622249B}" dt="2023-08-07T10:55:57.090" v="1682" actId="6264"/>
          <ac:spMkLst>
            <pc:docMk/>
            <pc:sldMk cId="2695951937" sldId="264"/>
            <ac:spMk id="41" creationId="{378AEF94-B50A-CEA6-D010-0999F36F53C5}"/>
          </ac:spMkLst>
        </pc:spChg>
        <pc:spChg chg="add del mod">
          <ac:chgData name="A.MORIYAMA UREKA" userId="11b73b949d6476cb" providerId="LiveId" clId="{EDD3AFC1-5E1F-774D-82FF-6D4C3622249B}" dt="2023-08-07T08:57:17.409" v="756" actId="6264"/>
          <ac:spMkLst>
            <pc:docMk/>
            <pc:sldMk cId="2695951937" sldId="264"/>
            <ac:spMk id="41" creationId="{380BC395-E04C-7FB1-F2E9-661B1C50A4E9}"/>
          </ac:spMkLst>
        </pc:spChg>
        <pc:spChg chg="add del mod">
          <ac:chgData name="A.MORIYAMA UREKA" userId="11b73b949d6476cb" providerId="LiveId" clId="{EDD3AFC1-5E1F-774D-82FF-6D4C3622249B}" dt="2023-08-07T09:03:42.829" v="825" actId="6264"/>
          <ac:spMkLst>
            <pc:docMk/>
            <pc:sldMk cId="2695951937" sldId="264"/>
            <ac:spMk id="41" creationId="{8B325FA1-08D9-C5E0-E52C-2FD9211133EE}"/>
          </ac:spMkLst>
        </pc:spChg>
        <pc:spChg chg="add del mod">
          <ac:chgData name="A.MORIYAMA UREKA" userId="11b73b949d6476cb" providerId="LiveId" clId="{EDD3AFC1-5E1F-774D-82FF-6D4C3622249B}" dt="2023-08-07T09:20:34.137" v="917" actId="6264"/>
          <ac:spMkLst>
            <pc:docMk/>
            <pc:sldMk cId="2695951937" sldId="264"/>
            <ac:spMk id="41" creationId="{A6E6E721-A383-9497-20F8-CD71F304C47C}"/>
          </ac:spMkLst>
        </pc:spChg>
        <pc:spChg chg="add del mod">
          <ac:chgData name="A.MORIYAMA UREKA" userId="11b73b949d6476cb" providerId="LiveId" clId="{EDD3AFC1-5E1F-774D-82FF-6D4C3622249B}" dt="2023-08-07T08:57:17.409" v="756" actId="6264"/>
          <ac:spMkLst>
            <pc:docMk/>
            <pc:sldMk cId="2695951937" sldId="264"/>
            <ac:spMk id="42" creationId="{2211EFBE-9C19-A468-4121-34FFD840CCC8}"/>
          </ac:spMkLst>
        </pc:spChg>
        <pc:spChg chg="add del mod">
          <ac:chgData name="A.MORIYAMA UREKA" userId="11b73b949d6476cb" providerId="LiveId" clId="{EDD3AFC1-5E1F-774D-82FF-6D4C3622249B}" dt="2023-08-07T10:55:57.090" v="1682" actId="6264"/>
          <ac:spMkLst>
            <pc:docMk/>
            <pc:sldMk cId="2695951937" sldId="264"/>
            <ac:spMk id="42" creationId="{612CC777-9578-7D83-A248-72C3FD4C4925}"/>
          </ac:spMkLst>
        </pc:spChg>
        <pc:spChg chg="add del mod">
          <ac:chgData name="A.MORIYAMA UREKA" userId="11b73b949d6476cb" providerId="LiveId" clId="{EDD3AFC1-5E1F-774D-82FF-6D4C3622249B}" dt="2023-08-07T09:20:34.137" v="917" actId="6264"/>
          <ac:spMkLst>
            <pc:docMk/>
            <pc:sldMk cId="2695951937" sldId="264"/>
            <ac:spMk id="42" creationId="{C51A7872-F0B9-69EE-7BF0-7B89B32798BA}"/>
          </ac:spMkLst>
        </pc:spChg>
        <pc:spChg chg="add del mod">
          <ac:chgData name="A.MORIYAMA UREKA" userId="11b73b949d6476cb" providerId="LiveId" clId="{EDD3AFC1-5E1F-774D-82FF-6D4C3622249B}" dt="2023-08-07T09:03:42.829" v="825" actId="6264"/>
          <ac:spMkLst>
            <pc:docMk/>
            <pc:sldMk cId="2695951937" sldId="264"/>
            <ac:spMk id="42" creationId="{EAA09832-42B9-082E-FA1D-719FCDC3DFC9}"/>
          </ac:spMkLst>
        </pc:spChg>
        <pc:spChg chg="add del mod">
          <ac:chgData name="A.MORIYAMA UREKA" userId="11b73b949d6476cb" providerId="LiveId" clId="{EDD3AFC1-5E1F-774D-82FF-6D4C3622249B}" dt="2023-08-07T10:55:57.090" v="1682" actId="6264"/>
          <ac:spMkLst>
            <pc:docMk/>
            <pc:sldMk cId="2695951937" sldId="264"/>
            <ac:spMk id="43" creationId="{07357A76-FCB0-C360-6DF0-8BB619D77AEF}"/>
          </ac:spMkLst>
        </pc:spChg>
        <pc:spChg chg="add del mod">
          <ac:chgData name="A.MORIYAMA UREKA" userId="11b73b949d6476cb" providerId="LiveId" clId="{EDD3AFC1-5E1F-774D-82FF-6D4C3622249B}" dt="2023-08-07T09:20:34.468" v="918" actId="6264"/>
          <ac:spMkLst>
            <pc:docMk/>
            <pc:sldMk cId="2695951937" sldId="264"/>
            <ac:spMk id="43" creationId="{929AAEA9-C681-B689-13DB-7A39AA4DBE20}"/>
          </ac:spMkLst>
        </pc:spChg>
        <pc:spChg chg="add del mod">
          <ac:chgData name="A.MORIYAMA UREKA" userId="11b73b949d6476cb" providerId="LiveId" clId="{EDD3AFC1-5E1F-774D-82FF-6D4C3622249B}" dt="2023-08-07T08:57:18.201" v="757" actId="6264"/>
          <ac:spMkLst>
            <pc:docMk/>
            <pc:sldMk cId="2695951937" sldId="264"/>
            <ac:spMk id="43" creationId="{97A5437E-3347-DB61-B3B6-E0E4CA1C6C04}"/>
          </ac:spMkLst>
        </pc:spChg>
        <pc:spChg chg="add del mod">
          <ac:chgData name="A.MORIYAMA UREKA" userId="11b73b949d6476cb" providerId="LiveId" clId="{EDD3AFC1-5E1F-774D-82FF-6D4C3622249B}" dt="2023-08-07T08:57:18.201" v="757" actId="6264"/>
          <ac:spMkLst>
            <pc:docMk/>
            <pc:sldMk cId="2695951937" sldId="264"/>
            <ac:spMk id="44" creationId="{0F6A4CAC-40D1-4C5F-E781-D35B062607FF}"/>
          </ac:spMkLst>
        </pc:spChg>
        <pc:spChg chg="add del mod">
          <ac:chgData name="A.MORIYAMA UREKA" userId="11b73b949d6476cb" providerId="LiveId" clId="{EDD3AFC1-5E1F-774D-82FF-6D4C3622249B}" dt="2023-08-07T10:55:58.913" v="1683" actId="6264"/>
          <ac:spMkLst>
            <pc:docMk/>
            <pc:sldMk cId="2695951937" sldId="264"/>
            <ac:spMk id="44" creationId="{90F8947C-ADD7-A5D1-C95F-0E0E8FB32F79}"/>
          </ac:spMkLst>
        </pc:spChg>
        <pc:spChg chg="add del mod">
          <ac:chgData name="A.MORIYAMA UREKA" userId="11b73b949d6476cb" providerId="LiveId" clId="{EDD3AFC1-5E1F-774D-82FF-6D4C3622249B}" dt="2023-08-07T09:20:34.468" v="918" actId="6264"/>
          <ac:spMkLst>
            <pc:docMk/>
            <pc:sldMk cId="2695951937" sldId="264"/>
            <ac:spMk id="44" creationId="{EA3E52EC-B6E7-5218-F65B-67A4105A958E}"/>
          </ac:spMkLst>
        </pc:spChg>
        <pc:spChg chg="add del mod">
          <ac:chgData name="A.MORIYAMA UREKA" userId="11b73b949d6476cb" providerId="LiveId" clId="{EDD3AFC1-5E1F-774D-82FF-6D4C3622249B}" dt="2023-08-07T10:55:58.913" v="1683" actId="6264"/>
          <ac:spMkLst>
            <pc:docMk/>
            <pc:sldMk cId="2695951937" sldId="264"/>
            <ac:spMk id="45" creationId="{050029A1-FCC8-405D-8E11-7BA7B9C872EE}"/>
          </ac:spMkLst>
        </pc:spChg>
        <pc:spChg chg="add del mod">
          <ac:chgData name="A.MORIYAMA UREKA" userId="11b73b949d6476cb" providerId="LiveId" clId="{EDD3AFC1-5E1F-774D-82FF-6D4C3622249B}" dt="2023-08-07T08:57:18.201" v="757" actId="6264"/>
          <ac:spMkLst>
            <pc:docMk/>
            <pc:sldMk cId="2695951937" sldId="264"/>
            <ac:spMk id="45" creationId="{50BCF0B1-2E27-50B1-F87B-BC24D92A6331}"/>
          </ac:spMkLst>
        </pc:spChg>
        <pc:spChg chg="add del mod">
          <ac:chgData name="A.MORIYAMA UREKA" userId="11b73b949d6476cb" providerId="LiveId" clId="{EDD3AFC1-5E1F-774D-82FF-6D4C3622249B}" dt="2023-08-07T09:20:34.468" v="918" actId="6264"/>
          <ac:spMkLst>
            <pc:docMk/>
            <pc:sldMk cId="2695951937" sldId="264"/>
            <ac:spMk id="45" creationId="{F9F03AAD-3390-89A7-62C2-4C4EB26879D5}"/>
          </ac:spMkLst>
        </pc:spChg>
        <pc:spChg chg="add del mod">
          <ac:chgData name="A.MORIYAMA UREKA" userId="11b73b949d6476cb" providerId="LiveId" clId="{EDD3AFC1-5E1F-774D-82FF-6D4C3622249B}" dt="2023-08-07T10:55:58.913" v="1683" actId="6264"/>
          <ac:spMkLst>
            <pc:docMk/>
            <pc:sldMk cId="2695951937" sldId="264"/>
            <ac:spMk id="46" creationId="{62362F87-4672-593A-C432-C0CF980D8D0D}"/>
          </ac:spMkLst>
        </pc:spChg>
        <pc:spChg chg="add del mod">
          <ac:chgData name="A.MORIYAMA UREKA" userId="11b73b949d6476cb" providerId="LiveId" clId="{EDD3AFC1-5E1F-774D-82FF-6D4C3622249B}" dt="2023-08-07T09:20:34.468" v="918" actId="6264"/>
          <ac:spMkLst>
            <pc:docMk/>
            <pc:sldMk cId="2695951937" sldId="264"/>
            <ac:spMk id="46" creationId="{B012A791-B2E4-263D-77DE-842C7A526667}"/>
          </ac:spMkLst>
        </pc:spChg>
        <pc:spChg chg="add del mod">
          <ac:chgData name="A.MORIYAMA UREKA" userId="11b73b949d6476cb" providerId="LiveId" clId="{EDD3AFC1-5E1F-774D-82FF-6D4C3622249B}" dt="2023-08-07T08:57:18.201" v="757" actId="6264"/>
          <ac:spMkLst>
            <pc:docMk/>
            <pc:sldMk cId="2695951937" sldId="264"/>
            <ac:spMk id="46" creationId="{F383EA9E-0D18-87CB-B4F4-B755CAA3C7CD}"/>
          </ac:spMkLst>
        </pc:spChg>
        <pc:spChg chg="add del mod">
          <ac:chgData name="A.MORIYAMA UREKA" userId="11b73b949d6476cb" providerId="LiveId" clId="{EDD3AFC1-5E1F-774D-82FF-6D4C3622249B}" dt="2023-08-07T10:55:58.913" v="1683" actId="6264"/>
          <ac:spMkLst>
            <pc:docMk/>
            <pc:sldMk cId="2695951937" sldId="264"/>
            <ac:spMk id="47" creationId="{35E591DB-5178-9777-77C5-AB2D2834A9E3}"/>
          </ac:spMkLst>
        </pc:spChg>
        <pc:spChg chg="add del mod">
          <ac:chgData name="A.MORIYAMA UREKA" userId="11b73b949d6476cb" providerId="LiveId" clId="{EDD3AFC1-5E1F-774D-82FF-6D4C3622249B}" dt="2023-08-07T08:57:18.201" v="757" actId="6264"/>
          <ac:spMkLst>
            <pc:docMk/>
            <pc:sldMk cId="2695951937" sldId="264"/>
            <ac:spMk id="47" creationId="{B2AFFE58-8E82-6923-F038-6E4F2F4FBCF6}"/>
          </ac:spMkLst>
        </pc:spChg>
        <pc:spChg chg="add del mod">
          <ac:chgData name="A.MORIYAMA UREKA" userId="11b73b949d6476cb" providerId="LiveId" clId="{EDD3AFC1-5E1F-774D-82FF-6D4C3622249B}" dt="2023-08-07T09:20:34.468" v="918" actId="6264"/>
          <ac:spMkLst>
            <pc:docMk/>
            <pc:sldMk cId="2695951937" sldId="264"/>
            <ac:spMk id="47" creationId="{F89ADFF5-9BCA-BE09-0883-84990EE69959}"/>
          </ac:spMkLst>
        </pc:spChg>
        <pc:spChg chg="add del mod">
          <ac:chgData name="A.MORIYAMA UREKA" userId="11b73b949d6476cb" providerId="LiveId" clId="{EDD3AFC1-5E1F-774D-82FF-6D4C3622249B}" dt="2023-08-07T10:55:58.913" v="1683" actId="6264"/>
          <ac:spMkLst>
            <pc:docMk/>
            <pc:sldMk cId="2695951937" sldId="264"/>
            <ac:spMk id="48" creationId="{31598044-0D9B-FA6B-0D5B-E49736089396}"/>
          </ac:spMkLst>
        </pc:spChg>
        <pc:spChg chg="add del mod">
          <ac:chgData name="A.MORIYAMA UREKA" userId="11b73b949d6476cb" providerId="LiveId" clId="{EDD3AFC1-5E1F-774D-82FF-6D4C3622249B}" dt="2023-08-07T09:20:34.468" v="918" actId="6264"/>
          <ac:spMkLst>
            <pc:docMk/>
            <pc:sldMk cId="2695951937" sldId="264"/>
            <ac:spMk id="48" creationId="{B6705943-F4CB-8E24-F928-D5049B053845}"/>
          </ac:spMkLst>
        </pc:spChg>
        <pc:spChg chg="add del mod">
          <ac:chgData name="A.MORIYAMA UREKA" userId="11b73b949d6476cb" providerId="LiveId" clId="{EDD3AFC1-5E1F-774D-82FF-6D4C3622249B}" dt="2023-08-07T08:57:18.201" v="757" actId="6264"/>
          <ac:spMkLst>
            <pc:docMk/>
            <pc:sldMk cId="2695951937" sldId="264"/>
            <ac:spMk id="48" creationId="{C317FA54-ECCC-5C17-6DAE-8BBBBEB81713}"/>
          </ac:spMkLst>
        </pc:spChg>
        <pc:spChg chg="add del mod">
          <ac:chgData name="A.MORIYAMA UREKA" userId="11b73b949d6476cb" providerId="LiveId" clId="{EDD3AFC1-5E1F-774D-82FF-6D4C3622249B}" dt="2023-08-07T08:57:18.201" v="757" actId="6264"/>
          <ac:spMkLst>
            <pc:docMk/>
            <pc:sldMk cId="2695951937" sldId="264"/>
            <ac:spMk id="49" creationId="{1E82F829-48F8-7421-16F9-D7EDA5409BCB}"/>
          </ac:spMkLst>
        </pc:spChg>
        <pc:spChg chg="add del mod">
          <ac:chgData name="A.MORIYAMA UREKA" userId="11b73b949d6476cb" providerId="LiveId" clId="{EDD3AFC1-5E1F-774D-82FF-6D4C3622249B}" dt="2023-08-07T09:20:34.468" v="918" actId="6264"/>
          <ac:spMkLst>
            <pc:docMk/>
            <pc:sldMk cId="2695951937" sldId="264"/>
            <ac:spMk id="49" creationId="{2B4A82DB-A2EB-5F3C-0582-AE6592EDB7E4}"/>
          </ac:spMkLst>
        </pc:spChg>
        <pc:spChg chg="add del mod">
          <ac:chgData name="A.MORIYAMA UREKA" userId="11b73b949d6476cb" providerId="LiveId" clId="{EDD3AFC1-5E1F-774D-82FF-6D4C3622249B}" dt="2023-08-07T10:55:58.913" v="1683" actId="6264"/>
          <ac:spMkLst>
            <pc:docMk/>
            <pc:sldMk cId="2695951937" sldId="264"/>
            <ac:spMk id="49" creationId="{BB681DA9-6923-2DCD-777B-4E4987F8EDAD}"/>
          </ac:spMkLst>
        </pc:spChg>
        <pc:spChg chg="add del mod">
          <ac:chgData name="A.MORIYAMA UREKA" userId="11b73b949d6476cb" providerId="LiveId" clId="{EDD3AFC1-5E1F-774D-82FF-6D4C3622249B}" dt="2023-08-07T10:55:58.913" v="1683" actId="6264"/>
          <ac:spMkLst>
            <pc:docMk/>
            <pc:sldMk cId="2695951937" sldId="264"/>
            <ac:spMk id="50" creationId="{08DE59D1-2D9E-A981-1872-5D4C20EDB040}"/>
          </ac:spMkLst>
        </pc:spChg>
        <pc:spChg chg="add del mod">
          <ac:chgData name="A.MORIYAMA UREKA" userId="11b73b949d6476cb" providerId="LiveId" clId="{EDD3AFC1-5E1F-774D-82FF-6D4C3622249B}" dt="2023-08-07T08:57:18.201" v="757" actId="6264"/>
          <ac:spMkLst>
            <pc:docMk/>
            <pc:sldMk cId="2695951937" sldId="264"/>
            <ac:spMk id="50" creationId="{73DD944D-995C-4467-2160-91C90AE0556E}"/>
          </ac:spMkLst>
        </pc:spChg>
        <pc:spChg chg="add del mod">
          <ac:chgData name="A.MORIYAMA UREKA" userId="11b73b949d6476cb" providerId="LiveId" clId="{EDD3AFC1-5E1F-774D-82FF-6D4C3622249B}" dt="2023-08-07T09:20:34.468" v="918" actId="6264"/>
          <ac:spMkLst>
            <pc:docMk/>
            <pc:sldMk cId="2695951937" sldId="264"/>
            <ac:spMk id="50" creationId="{9FC16FA9-F3C8-9267-8306-D0C6E9939939}"/>
          </ac:spMkLst>
        </pc:spChg>
        <pc:spChg chg="add del mod">
          <ac:chgData name="A.MORIYAMA UREKA" userId="11b73b949d6476cb" providerId="LiveId" clId="{EDD3AFC1-5E1F-774D-82FF-6D4C3622249B}" dt="2023-08-07T10:55:58.913" v="1683" actId="6264"/>
          <ac:spMkLst>
            <pc:docMk/>
            <pc:sldMk cId="2695951937" sldId="264"/>
            <ac:spMk id="51" creationId="{05334FA3-72BB-58AC-5B47-A39747FFD517}"/>
          </ac:spMkLst>
        </pc:spChg>
        <pc:spChg chg="add del mod">
          <ac:chgData name="A.MORIYAMA UREKA" userId="11b73b949d6476cb" providerId="LiveId" clId="{EDD3AFC1-5E1F-774D-82FF-6D4C3622249B}" dt="2023-08-07T09:20:34.468" v="918" actId="6264"/>
          <ac:spMkLst>
            <pc:docMk/>
            <pc:sldMk cId="2695951937" sldId="264"/>
            <ac:spMk id="51" creationId="{EF9B9741-375B-FF49-4717-58032CF966DB}"/>
          </ac:spMkLst>
        </pc:spChg>
        <pc:spChg chg="add del mod">
          <ac:chgData name="A.MORIYAMA UREKA" userId="11b73b949d6476cb" providerId="LiveId" clId="{EDD3AFC1-5E1F-774D-82FF-6D4C3622249B}" dt="2023-08-07T08:57:18.201" v="757" actId="6264"/>
          <ac:spMkLst>
            <pc:docMk/>
            <pc:sldMk cId="2695951937" sldId="264"/>
            <ac:spMk id="51" creationId="{F9F7B4D3-20D1-49E2-4814-AE8D0032E364}"/>
          </ac:spMkLst>
        </pc:spChg>
        <pc:spChg chg="add del mod">
          <ac:chgData name="A.MORIYAMA UREKA" userId="11b73b949d6476cb" providerId="LiveId" clId="{EDD3AFC1-5E1F-774D-82FF-6D4C3622249B}" dt="2023-08-07T08:57:18.201" v="757" actId="6264"/>
          <ac:spMkLst>
            <pc:docMk/>
            <pc:sldMk cId="2695951937" sldId="264"/>
            <ac:spMk id="52" creationId="{26DACEFD-2263-BBFD-AB76-C46578B9746E}"/>
          </ac:spMkLst>
        </pc:spChg>
        <pc:spChg chg="add del mod">
          <ac:chgData name="A.MORIYAMA UREKA" userId="11b73b949d6476cb" providerId="LiveId" clId="{EDD3AFC1-5E1F-774D-82FF-6D4C3622249B}" dt="2023-08-07T09:20:34.468" v="918" actId="6264"/>
          <ac:spMkLst>
            <pc:docMk/>
            <pc:sldMk cId="2695951937" sldId="264"/>
            <ac:spMk id="52" creationId="{2CC1A8B6-88ED-E4D9-4345-7BFE278B5F7E}"/>
          </ac:spMkLst>
        </pc:spChg>
        <pc:spChg chg="add del mod">
          <ac:chgData name="A.MORIYAMA UREKA" userId="11b73b949d6476cb" providerId="LiveId" clId="{EDD3AFC1-5E1F-774D-82FF-6D4C3622249B}" dt="2023-08-07T10:55:58.913" v="1683" actId="6264"/>
          <ac:spMkLst>
            <pc:docMk/>
            <pc:sldMk cId="2695951937" sldId="264"/>
            <ac:spMk id="52" creationId="{BA063E9C-9683-1D40-1CC5-BFD4F7B77C09}"/>
          </ac:spMkLst>
        </pc:spChg>
        <pc:spChg chg="add del mod">
          <ac:chgData name="A.MORIYAMA UREKA" userId="11b73b949d6476cb" providerId="LiveId" clId="{EDD3AFC1-5E1F-774D-82FF-6D4C3622249B}" dt="2023-08-07T10:55:58.913" v="1683" actId="6264"/>
          <ac:spMkLst>
            <pc:docMk/>
            <pc:sldMk cId="2695951937" sldId="264"/>
            <ac:spMk id="53" creationId="{445C2709-2C88-BA55-8203-188C033F5F1D}"/>
          </ac:spMkLst>
        </pc:spChg>
        <pc:spChg chg="add del mod">
          <ac:chgData name="A.MORIYAMA UREKA" userId="11b73b949d6476cb" providerId="LiveId" clId="{EDD3AFC1-5E1F-774D-82FF-6D4C3622249B}" dt="2023-08-07T09:20:34.788" v="919" actId="6264"/>
          <ac:spMkLst>
            <pc:docMk/>
            <pc:sldMk cId="2695951937" sldId="264"/>
            <ac:spMk id="53" creationId="{BAA04724-7B6F-D45C-5A7E-9A367F6B26F2}"/>
          </ac:spMkLst>
        </pc:spChg>
        <pc:spChg chg="add del mod">
          <ac:chgData name="A.MORIYAMA UREKA" userId="11b73b949d6476cb" providerId="LiveId" clId="{EDD3AFC1-5E1F-774D-82FF-6D4C3622249B}" dt="2023-08-07T08:57:21.183" v="758" actId="6264"/>
          <ac:spMkLst>
            <pc:docMk/>
            <pc:sldMk cId="2695951937" sldId="264"/>
            <ac:spMk id="53" creationId="{FBE311E9-5E0E-76A8-7BB8-A7FBA7EFD029}"/>
          </ac:spMkLst>
        </pc:spChg>
        <pc:spChg chg="add del mod">
          <ac:chgData name="A.MORIYAMA UREKA" userId="11b73b949d6476cb" providerId="LiveId" clId="{EDD3AFC1-5E1F-774D-82FF-6D4C3622249B}" dt="2023-08-07T09:20:34.788" v="919" actId="6264"/>
          <ac:spMkLst>
            <pc:docMk/>
            <pc:sldMk cId="2695951937" sldId="264"/>
            <ac:spMk id="54" creationId="{0F38FAFF-30A5-7966-4B09-AB39A5E821C2}"/>
          </ac:spMkLst>
        </pc:spChg>
        <pc:spChg chg="add del mod">
          <ac:chgData name="A.MORIYAMA UREKA" userId="11b73b949d6476cb" providerId="LiveId" clId="{EDD3AFC1-5E1F-774D-82FF-6D4C3622249B}" dt="2023-08-07T10:55:59.303" v="1684" actId="6264"/>
          <ac:spMkLst>
            <pc:docMk/>
            <pc:sldMk cId="2695951937" sldId="264"/>
            <ac:spMk id="54" creationId="{31420A65-A686-6783-F311-4888911DA1F3}"/>
          </ac:spMkLst>
        </pc:spChg>
        <pc:spChg chg="add del mod">
          <ac:chgData name="A.MORIYAMA UREKA" userId="11b73b949d6476cb" providerId="LiveId" clId="{EDD3AFC1-5E1F-774D-82FF-6D4C3622249B}" dt="2023-08-07T08:57:21.183" v="758" actId="6264"/>
          <ac:spMkLst>
            <pc:docMk/>
            <pc:sldMk cId="2695951937" sldId="264"/>
            <ac:spMk id="54" creationId="{AE839B6B-19F1-B808-9BB4-5E902ECB23CA}"/>
          </ac:spMkLst>
        </pc:spChg>
        <pc:spChg chg="add del mod">
          <ac:chgData name="A.MORIYAMA UREKA" userId="11b73b949d6476cb" providerId="LiveId" clId="{EDD3AFC1-5E1F-774D-82FF-6D4C3622249B}" dt="2023-08-07T09:20:34.788" v="919" actId="6264"/>
          <ac:spMkLst>
            <pc:docMk/>
            <pc:sldMk cId="2695951937" sldId="264"/>
            <ac:spMk id="55" creationId="{6B606B00-BF67-B082-BFCB-0064BC479CCC}"/>
          </ac:spMkLst>
        </pc:spChg>
        <pc:spChg chg="add del mod">
          <ac:chgData name="A.MORIYAMA UREKA" userId="11b73b949d6476cb" providerId="LiveId" clId="{EDD3AFC1-5E1F-774D-82FF-6D4C3622249B}" dt="2023-08-07T10:55:59.303" v="1684" actId="6264"/>
          <ac:spMkLst>
            <pc:docMk/>
            <pc:sldMk cId="2695951937" sldId="264"/>
            <ac:spMk id="55" creationId="{DE9C4A07-AAAE-4043-EB1E-C0696F0650BE}"/>
          </ac:spMkLst>
        </pc:spChg>
        <pc:spChg chg="add del mod">
          <ac:chgData name="A.MORIYAMA UREKA" userId="11b73b949d6476cb" providerId="LiveId" clId="{EDD3AFC1-5E1F-774D-82FF-6D4C3622249B}" dt="2023-08-07T08:57:21.183" v="758" actId="6264"/>
          <ac:spMkLst>
            <pc:docMk/>
            <pc:sldMk cId="2695951937" sldId="264"/>
            <ac:spMk id="55" creationId="{E8DB34E8-702F-1229-7B5B-604B4268F7EC}"/>
          </ac:spMkLst>
        </pc:spChg>
        <pc:spChg chg="add del mod">
          <ac:chgData name="A.MORIYAMA UREKA" userId="11b73b949d6476cb" providerId="LiveId" clId="{EDD3AFC1-5E1F-774D-82FF-6D4C3622249B}" dt="2023-08-07T09:20:34.788" v="919" actId="6264"/>
          <ac:spMkLst>
            <pc:docMk/>
            <pc:sldMk cId="2695951937" sldId="264"/>
            <ac:spMk id="56" creationId="{3BE1C269-A63C-4CB8-4A92-419347F111DB}"/>
          </ac:spMkLst>
        </pc:spChg>
        <pc:spChg chg="add del mod">
          <ac:chgData name="A.MORIYAMA UREKA" userId="11b73b949d6476cb" providerId="LiveId" clId="{EDD3AFC1-5E1F-774D-82FF-6D4C3622249B}" dt="2023-08-07T08:57:21.183" v="758" actId="6264"/>
          <ac:spMkLst>
            <pc:docMk/>
            <pc:sldMk cId="2695951937" sldId="264"/>
            <ac:spMk id="56" creationId="{DA287252-3E4E-D115-F02A-F1A238104559}"/>
          </ac:spMkLst>
        </pc:spChg>
        <pc:spChg chg="add del mod">
          <ac:chgData name="A.MORIYAMA UREKA" userId="11b73b949d6476cb" providerId="LiveId" clId="{EDD3AFC1-5E1F-774D-82FF-6D4C3622249B}" dt="2023-08-07T10:55:59.303" v="1684" actId="6264"/>
          <ac:spMkLst>
            <pc:docMk/>
            <pc:sldMk cId="2695951937" sldId="264"/>
            <ac:spMk id="56" creationId="{FD61C726-67F1-EA34-95C7-64913D43FCFB}"/>
          </ac:spMkLst>
        </pc:spChg>
        <pc:spChg chg="add del mod">
          <ac:chgData name="A.MORIYAMA UREKA" userId="11b73b949d6476cb" providerId="LiveId" clId="{EDD3AFC1-5E1F-774D-82FF-6D4C3622249B}" dt="2023-08-07T10:55:59.303" v="1684" actId="6264"/>
          <ac:spMkLst>
            <pc:docMk/>
            <pc:sldMk cId="2695951937" sldId="264"/>
            <ac:spMk id="57" creationId="{750E7280-21E3-E901-4D9C-DDD9C1330054}"/>
          </ac:spMkLst>
        </pc:spChg>
        <pc:spChg chg="add del mod">
          <ac:chgData name="A.MORIYAMA UREKA" userId="11b73b949d6476cb" providerId="LiveId" clId="{EDD3AFC1-5E1F-774D-82FF-6D4C3622249B}" dt="2023-08-07T09:20:34.788" v="919" actId="6264"/>
          <ac:spMkLst>
            <pc:docMk/>
            <pc:sldMk cId="2695951937" sldId="264"/>
            <ac:spMk id="57" creationId="{8F6B47EA-5175-9ACD-707F-952DF2C81DA5}"/>
          </ac:spMkLst>
        </pc:spChg>
        <pc:spChg chg="add del mod">
          <ac:chgData name="A.MORIYAMA UREKA" userId="11b73b949d6476cb" providerId="LiveId" clId="{EDD3AFC1-5E1F-774D-82FF-6D4C3622249B}" dt="2023-08-07T08:57:21.183" v="758" actId="6264"/>
          <ac:spMkLst>
            <pc:docMk/>
            <pc:sldMk cId="2695951937" sldId="264"/>
            <ac:spMk id="57" creationId="{CF7D67D5-9904-042E-850B-34842DDE887C}"/>
          </ac:spMkLst>
        </pc:spChg>
        <pc:spChg chg="add del mod">
          <ac:chgData name="A.MORIYAMA UREKA" userId="11b73b949d6476cb" providerId="LiveId" clId="{EDD3AFC1-5E1F-774D-82FF-6D4C3622249B}" dt="2023-08-07T08:57:21.183" v="758" actId="6264"/>
          <ac:spMkLst>
            <pc:docMk/>
            <pc:sldMk cId="2695951937" sldId="264"/>
            <ac:spMk id="58" creationId="{AEC96F5F-4DA2-2FCD-6888-126F85A60B68}"/>
          </ac:spMkLst>
        </pc:spChg>
        <pc:spChg chg="add del mod">
          <ac:chgData name="A.MORIYAMA UREKA" userId="11b73b949d6476cb" providerId="LiveId" clId="{EDD3AFC1-5E1F-774D-82FF-6D4C3622249B}" dt="2023-08-07T09:20:34.788" v="919" actId="6264"/>
          <ac:spMkLst>
            <pc:docMk/>
            <pc:sldMk cId="2695951937" sldId="264"/>
            <ac:spMk id="58" creationId="{D6690C79-4722-3444-1653-43DB7A67320B}"/>
          </ac:spMkLst>
        </pc:spChg>
        <pc:spChg chg="add del mod">
          <ac:chgData name="A.MORIYAMA UREKA" userId="11b73b949d6476cb" providerId="LiveId" clId="{EDD3AFC1-5E1F-774D-82FF-6D4C3622249B}" dt="2023-08-07T10:55:59.303" v="1684" actId="6264"/>
          <ac:spMkLst>
            <pc:docMk/>
            <pc:sldMk cId="2695951937" sldId="264"/>
            <ac:spMk id="58" creationId="{E4A092DE-18B5-2242-B7CD-F0327CA2DF34}"/>
          </ac:spMkLst>
        </pc:spChg>
        <pc:spChg chg="add del mod">
          <ac:chgData name="A.MORIYAMA UREKA" userId="11b73b949d6476cb" providerId="LiveId" clId="{EDD3AFC1-5E1F-774D-82FF-6D4C3622249B}" dt="2023-08-07T09:20:34.788" v="919" actId="6264"/>
          <ac:spMkLst>
            <pc:docMk/>
            <pc:sldMk cId="2695951937" sldId="264"/>
            <ac:spMk id="59" creationId="{31483558-50E8-6659-B59A-6C627846E3C5}"/>
          </ac:spMkLst>
        </pc:spChg>
        <pc:spChg chg="add del mod">
          <ac:chgData name="A.MORIYAMA UREKA" userId="11b73b949d6476cb" providerId="LiveId" clId="{EDD3AFC1-5E1F-774D-82FF-6D4C3622249B}" dt="2023-08-07T08:57:21.183" v="758" actId="6264"/>
          <ac:spMkLst>
            <pc:docMk/>
            <pc:sldMk cId="2695951937" sldId="264"/>
            <ac:spMk id="59" creationId="{9E93CC5E-2AA8-B0D4-4F21-1472EF19480B}"/>
          </ac:spMkLst>
        </pc:spChg>
        <pc:spChg chg="add del mod">
          <ac:chgData name="A.MORIYAMA UREKA" userId="11b73b949d6476cb" providerId="LiveId" clId="{EDD3AFC1-5E1F-774D-82FF-6D4C3622249B}" dt="2023-08-07T10:55:59.303" v="1684" actId="6264"/>
          <ac:spMkLst>
            <pc:docMk/>
            <pc:sldMk cId="2695951937" sldId="264"/>
            <ac:spMk id="59" creationId="{DE1E5C78-B0D8-670E-98D0-70B54122B21C}"/>
          </ac:spMkLst>
        </pc:spChg>
        <pc:spChg chg="add del mod">
          <ac:chgData name="A.MORIYAMA UREKA" userId="11b73b949d6476cb" providerId="LiveId" clId="{EDD3AFC1-5E1F-774D-82FF-6D4C3622249B}" dt="2023-08-07T08:57:21.183" v="758" actId="6264"/>
          <ac:spMkLst>
            <pc:docMk/>
            <pc:sldMk cId="2695951937" sldId="264"/>
            <ac:spMk id="60" creationId="{0980A4F4-FC53-BDFB-38DD-1768743CBC35}"/>
          </ac:spMkLst>
        </pc:spChg>
        <pc:spChg chg="add del mod">
          <ac:chgData name="A.MORIYAMA UREKA" userId="11b73b949d6476cb" providerId="LiveId" clId="{EDD3AFC1-5E1F-774D-82FF-6D4C3622249B}" dt="2023-08-07T09:20:34.788" v="919" actId="6264"/>
          <ac:spMkLst>
            <pc:docMk/>
            <pc:sldMk cId="2695951937" sldId="264"/>
            <ac:spMk id="60" creationId="{504048E3-2F7A-7AD4-628C-9C50DECCF550}"/>
          </ac:spMkLst>
        </pc:spChg>
        <pc:spChg chg="add del mod">
          <ac:chgData name="A.MORIYAMA UREKA" userId="11b73b949d6476cb" providerId="LiveId" clId="{EDD3AFC1-5E1F-774D-82FF-6D4C3622249B}" dt="2023-08-07T10:55:59.303" v="1684" actId="6264"/>
          <ac:spMkLst>
            <pc:docMk/>
            <pc:sldMk cId="2695951937" sldId="264"/>
            <ac:spMk id="60" creationId="{6AD8B76B-6F9D-1EF6-168D-2C4E9A5C39F3}"/>
          </ac:spMkLst>
        </pc:spChg>
        <pc:spChg chg="add del mod">
          <ac:chgData name="A.MORIYAMA UREKA" userId="11b73b949d6476cb" providerId="LiveId" clId="{EDD3AFC1-5E1F-774D-82FF-6D4C3622249B}" dt="2023-08-07T08:57:21.183" v="758" actId="6264"/>
          <ac:spMkLst>
            <pc:docMk/>
            <pc:sldMk cId="2695951937" sldId="264"/>
            <ac:spMk id="61" creationId="{3A278C80-7EA0-5409-E748-5A9450E2D94C}"/>
          </ac:spMkLst>
        </pc:spChg>
        <pc:spChg chg="add del mod">
          <ac:chgData name="A.MORIYAMA UREKA" userId="11b73b949d6476cb" providerId="LiveId" clId="{EDD3AFC1-5E1F-774D-82FF-6D4C3622249B}" dt="2023-08-07T09:20:34.788" v="919" actId="6264"/>
          <ac:spMkLst>
            <pc:docMk/>
            <pc:sldMk cId="2695951937" sldId="264"/>
            <ac:spMk id="61" creationId="{4A2ABB85-30CD-82DE-27C0-19FAC0496B42}"/>
          </ac:spMkLst>
        </pc:spChg>
        <pc:spChg chg="add del mod">
          <ac:chgData name="A.MORIYAMA UREKA" userId="11b73b949d6476cb" providerId="LiveId" clId="{EDD3AFC1-5E1F-774D-82FF-6D4C3622249B}" dt="2023-08-07T10:55:59.303" v="1684" actId="6264"/>
          <ac:spMkLst>
            <pc:docMk/>
            <pc:sldMk cId="2695951937" sldId="264"/>
            <ac:spMk id="61" creationId="{F230F9AC-8562-A8F1-5EBF-DED967CD37AD}"/>
          </ac:spMkLst>
        </pc:spChg>
        <pc:spChg chg="add del mod">
          <ac:chgData name="A.MORIYAMA UREKA" userId="11b73b949d6476cb" providerId="LiveId" clId="{EDD3AFC1-5E1F-774D-82FF-6D4C3622249B}" dt="2023-08-07T10:55:59.303" v="1684" actId="6264"/>
          <ac:spMkLst>
            <pc:docMk/>
            <pc:sldMk cId="2695951937" sldId="264"/>
            <ac:spMk id="62" creationId="{616E208F-B095-FBE1-6D88-74B147123C35}"/>
          </ac:spMkLst>
        </pc:spChg>
        <pc:spChg chg="add del mod">
          <ac:chgData name="A.MORIYAMA UREKA" userId="11b73b949d6476cb" providerId="LiveId" clId="{EDD3AFC1-5E1F-774D-82FF-6D4C3622249B}" dt="2023-08-07T09:20:34.788" v="919" actId="6264"/>
          <ac:spMkLst>
            <pc:docMk/>
            <pc:sldMk cId="2695951937" sldId="264"/>
            <ac:spMk id="62" creationId="{A1FE1F8A-3DAF-672F-425B-6374F56145B1}"/>
          </ac:spMkLst>
        </pc:spChg>
        <pc:spChg chg="add del mod">
          <ac:chgData name="A.MORIYAMA UREKA" userId="11b73b949d6476cb" providerId="LiveId" clId="{EDD3AFC1-5E1F-774D-82FF-6D4C3622249B}" dt="2023-08-07T08:57:21.183" v="758" actId="6264"/>
          <ac:spMkLst>
            <pc:docMk/>
            <pc:sldMk cId="2695951937" sldId="264"/>
            <ac:spMk id="62" creationId="{CF9E216F-7EA6-3C5D-6AA3-D0992AE95ABC}"/>
          </ac:spMkLst>
        </pc:spChg>
        <pc:spChg chg="add del mod">
          <ac:chgData name="A.MORIYAMA UREKA" userId="11b73b949d6476cb" providerId="LiveId" clId="{EDD3AFC1-5E1F-774D-82FF-6D4C3622249B}" dt="2023-08-07T10:55:59.303" v="1684" actId="6264"/>
          <ac:spMkLst>
            <pc:docMk/>
            <pc:sldMk cId="2695951937" sldId="264"/>
            <ac:spMk id="63" creationId="{2A5A2320-EC63-1FAA-6215-092D2563A1A5}"/>
          </ac:spMkLst>
        </pc:spChg>
        <pc:spChg chg="add del mod">
          <ac:chgData name="A.MORIYAMA UREKA" userId="11b73b949d6476cb" providerId="LiveId" clId="{EDD3AFC1-5E1F-774D-82FF-6D4C3622249B}" dt="2023-08-07T08:57:21.736" v="759" actId="6264"/>
          <ac:spMkLst>
            <pc:docMk/>
            <pc:sldMk cId="2695951937" sldId="264"/>
            <ac:spMk id="63" creationId="{A2B12CE6-78B6-E44C-E94A-8580C86D2968}"/>
          </ac:spMkLst>
        </pc:spChg>
        <pc:spChg chg="add del mod">
          <ac:chgData name="A.MORIYAMA UREKA" userId="11b73b949d6476cb" providerId="LiveId" clId="{EDD3AFC1-5E1F-774D-82FF-6D4C3622249B}" dt="2023-08-07T09:20:35.104" v="920" actId="6264"/>
          <ac:spMkLst>
            <pc:docMk/>
            <pc:sldMk cId="2695951937" sldId="264"/>
            <ac:spMk id="63" creationId="{E0C354A8-F1CE-C89F-B118-EB985075DBD4}"/>
          </ac:spMkLst>
        </pc:spChg>
        <pc:spChg chg="add del mod">
          <ac:chgData name="A.MORIYAMA UREKA" userId="11b73b949d6476cb" providerId="LiveId" clId="{EDD3AFC1-5E1F-774D-82FF-6D4C3622249B}" dt="2023-08-07T09:20:35.104" v="920" actId="6264"/>
          <ac:spMkLst>
            <pc:docMk/>
            <pc:sldMk cId="2695951937" sldId="264"/>
            <ac:spMk id="64" creationId="{49F99A14-D971-58D9-C11C-C42E9A7D89F8}"/>
          </ac:spMkLst>
        </pc:spChg>
        <pc:spChg chg="add del mod">
          <ac:chgData name="A.MORIYAMA UREKA" userId="11b73b949d6476cb" providerId="LiveId" clId="{EDD3AFC1-5E1F-774D-82FF-6D4C3622249B}" dt="2023-08-07T10:55:59.704" v="1685" actId="6264"/>
          <ac:spMkLst>
            <pc:docMk/>
            <pc:sldMk cId="2695951937" sldId="264"/>
            <ac:spMk id="64" creationId="{D1BCFD7F-9809-44E4-51A8-EE30BFB32390}"/>
          </ac:spMkLst>
        </pc:spChg>
        <pc:spChg chg="add del mod">
          <ac:chgData name="A.MORIYAMA UREKA" userId="11b73b949d6476cb" providerId="LiveId" clId="{EDD3AFC1-5E1F-774D-82FF-6D4C3622249B}" dt="2023-08-07T08:57:21.736" v="759" actId="6264"/>
          <ac:spMkLst>
            <pc:docMk/>
            <pc:sldMk cId="2695951937" sldId="264"/>
            <ac:spMk id="64" creationId="{E25F9B91-2518-0B6A-E7F0-76AE20269AA3}"/>
          </ac:spMkLst>
        </pc:spChg>
        <pc:spChg chg="add del mod">
          <ac:chgData name="A.MORIYAMA UREKA" userId="11b73b949d6476cb" providerId="LiveId" clId="{EDD3AFC1-5E1F-774D-82FF-6D4C3622249B}" dt="2023-08-07T10:55:59.704" v="1685" actId="6264"/>
          <ac:spMkLst>
            <pc:docMk/>
            <pc:sldMk cId="2695951937" sldId="264"/>
            <ac:spMk id="65" creationId="{282097C0-2BEB-A323-E3B9-CF4DE991CCD1}"/>
          </ac:spMkLst>
        </pc:spChg>
        <pc:spChg chg="add del mod">
          <ac:chgData name="A.MORIYAMA UREKA" userId="11b73b949d6476cb" providerId="LiveId" clId="{EDD3AFC1-5E1F-774D-82FF-6D4C3622249B}" dt="2023-08-07T09:20:35.104" v="920" actId="6264"/>
          <ac:spMkLst>
            <pc:docMk/>
            <pc:sldMk cId="2695951937" sldId="264"/>
            <ac:spMk id="65" creationId="{29AD5FC1-F77E-7478-5D2A-3D13F715FB0B}"/>
          </ac:spMkLst>
        </pc:spChg>
        <pc:spChg chg="add del mod">
          <ac:chgData name="A.MORIYAMA UREKA" userId="11b73b949d6476cb" providerId="LiveId" clId="{EDD3AFC1-5E1F-774D-82FF-6D4C3622249B}" dt="2023-08-07T08:57:21.736" v="759" actId="6264"/>
          <ac:spMkLst>
            <pc:docMk/>
            <pc:sldMk cId="2695951937" sldId="264"/>
            <ac:spMk id="65" creationId="{5949269B-1AC9-0B14-E128-2CB2046ADBD3}"/>
          </ac:spMkLst>
        </pc:spChg>
        <pc:spChg chg="add del mod">
          <ac:chgData name="A.MORIYAMA UREKA" userId="11b73b949d6476cb" providerId="LiveId" clId="{EDD3AFC1-5E1F-774D-82FF-6D4C3622249B}" dt="2023-08-07T09:20:35.104" v="920" actId="6264"/>
          <ac:spMkLst>
            <pc:docMk/>
            <pc:sldMk cId="2695951937" sldId="264"/>
            <ac:spMk id="66" creationId="{378744EF-4365-B03A-67EE-F13DA5BE8031}"/>
          </ac:spMkLst>
        </pc:spChg>
        <pc:spChg chg="add del mod">
          <ac:chgData name="A.MORIYAMA UREKA" userId="11b73b949d6476cb" providerId="LiveId" clId="{EDD3AFC1-5E1F-774D-82FF-6D4C3622249B}" dt="2023-08-07T08:57:21.736" v="759" actId="6264"/>
          <ac:spMkLst>
            <pc:docMk/>
            <pc:sldMk cId="2695951937" sldId="264"/>
            <ac:spMk id="66" creationId="{8474842C-966C-5A05-A133-29D448C79536}"/>
          </ac:spMkLst>
        </pc:spChg>
        <pc:spChg chg="add del mod">
          <ac:chgData name="A.MORIYAMA UREKA" userId="11b73b949d6476cb" providerId="LiveId" clId="{EDD3AFC1-5E1F-774D-82FF-6D4C3622249B}" dt="2023-08-07T10:55:59.704" v="1685" actId="6264"/>
          <ac:spMkLst>
            <pc:docMk/>
            <pc:sldMk cId="2695951937" sldId="264"/>
            <ac:spMk id="66" creationId="{E40B08A1-FBEE-FBD4-8E90-2247906C9576}"/>
          </ac:spMkLst>
        </pc:spChg>
        <pc:spChg chg="add del mod">
          <ac:chgData name="A.MORIYAMA UREKA" userId="11b73b949d6476cb" providerId="LiveId" clId="{EDD3AFC1-5E1F-774D-82FF-6D4C3622249B}" dt="2023-08-07T08:57:21.736" v="759" actId="6264"/>
          <ac:spMkLst>
            <pc:docMk/>
            <pc:sldMk cId="2695951937" sldId="264"/>
            <ac:spMk id="67" creationId="{C950D57F-A737-69C6-6A6C-26057A352C97}"/>
          </ac:spMkLst>
        </pc:spChg>
        <pc:spChg chg="add del mod">
          <ac:chgData name="A.MORIYAMA UREKA" userId="11b73b949d6476cb" providerId="LiveId" clId="{EDD3AFC1-5E1F-774D-82FF-6D4C3622249B}" dt="2023-08-07T09:20:35.104" v="920" actId="6264"/>
          <ac:spMkLst>
            <pc:docMk/>
            <pc:sldMk cId="2695951937" sldId="264"/>
            <ac:spMk id="67" creationId="{E32653F7-709F-5943-4D42-06397663B84D}"/>
          </ac:spMkLst>
        </pc:spChg>
        <pc:spChg chg="add del mod">
          <ac:chgData name="A.MORIYAMA UREKA" userId="11b73b949d6476cb" providerId="LiveId" clId="{EDD3AFC1-5E1F-774D-82FF-6D4C3622249B}" dt="2023-08-07T10:55:59.704" v="1685" actId="6264"/>
          <ac:spMkLst>
            <pc:docMk/>
            <pc:sldMk cId="2695951937" sldId="264"/>
            <ac:spMk id="67" creationId="{E8B8E5F7-D342-13B5-ACFF-752BAF8195EE}"/>
          </ac:spMkLst>
        </pc:spChg>
        <pc:spChg chg="add del mod">
          <ac:chgData name="A.MORIYAMA UREKA" userId="11b73b949d6476cb" providerId="LiveId" clId="{EDD3AFC1-5E1F-774D-82FF-6D4C3622249B}" dt="2023-08-07T10:55:59.704" v="1685" actId="6264"/>
          <ac:spMkLst>
            <pc:docMk/>
            <pc:sldMk cId="2695951937" sldId="264"/>
            <ac:spMk id="68" creationId="{0532EEC6-2EC9-D842-20DA-132D33D20A59}"/>
          </ac:spMkLst>
        </pc:spChg>
        <pc:spChg chg="add del mod">
          <ac:chgData name="A.MORIYAMA UREKA" userId="11b73b949d6476cb" providerId="LiveId" clId="{EDD3AFC1-5E1F-774D-82FF-6D4C3622249B}" dt="2023-08-07T09:20:35.104" v="920" actId="6264"/>
          <ac:spMkLst>
            <pc:docMk/>
            <pc:sldMk cId="2695951937" sldId="264"/>
            <ac:spMk id="68" creationId="{51B16CF0-E321-17D3-726F-BCCCD4E39227}"/>
          </ac:spMkLst>
        </pc:spChg>
        <pc:spChg chg="add del mod">
          <ac:chgData name="A.MORIYAMA UREKA" userId="11b73b949d6476cb" providerId="LiveId" clId="{EDD3AFC1-5E1F-774D-82FF-6D4C3622249B}" dt="2023-08-07T08:57:21.736" v="759" actId="6264"/>
          <ac:spMkLst>
            <pc:docMk/>
            <pc:sldMk cId="2695951937" sldId="264"/>
            <ac:spMk id="68" creationId="{F8F2535C-FE6B-3BF7-B1A8-49874FD634F0}"/>
          </ac:spMkLst>
        </pc:spChg>
        <pc:spChg chg="add del mod">
          <ac:chgData name="A.MORIYAMA UREKA" userId="11b73b949d6476cb" providerId="LiveId" clId="{EDD3AFC1-5E1F-774D-82FF-6D4C3622249B}" dt="2023-08-07T08:57:21.736" v="759" actId="6264"/>
          <ac:spMkLst>
            <pc:docMk/>
            <pc:sldMk cId="2695951937" sldId="264"/>
            <ac:spMk id="69" creationId="{18666C3C-43C1-9CD5-F3E2-F0DAB2C721CA}"/>
          </ac:spMkLst>
        </pc:spChg>
        <pc:spChg chg="add del mod">
          <ac:chgData name="A.MORIYAMA UREKA" userId="11b73b949d6476cb" providerId="LiveId" clId="{EDD3AFC1-5E1F-774D-82FF-6D4C3622249B}" dt="2023-08-07T10:55:59.704" v="1685" actId="6264"/>
          <ac:spMkLst>
            <pc:docMk/>
            <pc:sldMk cId="2695951937" sldId="264"/>
            <ac:spMk id="69" creationId="{26209029-594E-568E-456A-603260CC4883}"/>
          </ac:spMkLst>
        </pc:spChg>
        <pc:spChg chg="add del mod">
          <ac:chgData name="A.MORIYAMA UREKA" userId="11b73b949d6476cb" providerId="LiveId" clId="{EDD3AFC1-5E1F-774D-82FF-6D4C3622249B}" dt="2023-08-07T09:20:35.104" v="920" actId="6264"/>
          <ac:spMkLst>
            <pc:docMk/>
            <pc:sldMk cId="2695951937" sldId="264"/>
            <ac:spMk id="69" creationId="{29C444A0-548D-A3FD-00CB-B16F199FC7FC}"/>
          </ac:spMkLst>
        </pc:spChg>
        <pc:spChg chg="add del mod">
          <ac:chgData name="A.MORIYAMA UREKA" userId="11b73b949d6476cb" providerId="LiveId" clId="{EDD3AFC1-5E1F-774D-82FF-6D4C3622249B}" dt="2023-08-07T09:20:35.104" v="920" actId="6264"/>
          <ac:spMkLst>
            <pc:docMk/>
            <pc:sldMk cId="2695951937" sldId="264"/>
            <ac:spMk id="70" creationId="{1923A33B-D1F1-278A-B655-B2063CCBB02C}"/>
          </ac:spMkLst>
        </pc:spChg>
        <pc:spChg chg="add del mod">
          <ac:chgData name="A.MORIYAMA UREKA" userId="11b73b949d6476cb" providerId="LiveId" clId="{EDD3AFC1-5E1F-774D-82FF-6D4C3622249B}" dt="2023-08-07T10:55:59.704" v="1685" actId="6264"/>
          <ac:spMkLst>
            <pc:docMk/>
            <pc:sldMk cId="2695951937" sldId="264"/>
            <ac:spMk id="70" creationId="{94F6DB24-33D1-AC33-CA30-51D920CC410A}"/>
          </ac:spMkLst>
        </pc:spChg>
        <pc:spChg chg="add del mod">
          <ac:chgData name="A.MORIYAMA UREKA" userId="11b73b949d6476cb" providerId="LiveId" clId="{EDD3AFC1-5E1F-774D-82FF-6D4C3622249B}" dt="2023-08-07T08:57:21.736" v="759" actId="6264"/>
          <ac:spMkLst>
            <pc:docMk/>
            <pc:sldMk cId="2695951937" sldId="264"/>
            <ac:spMk id="70" creationId="{B98DB637-E148-CE7E-B41A-3E86FF4ECF02}"/>
          </ac:spMkLst>
        </pc:spChg>
        <pc:spChg chg="add del mod">
          <ac:chgData name="A.MORIYAMA UREKA" userId="11b73b949d6476cb" providerId="LiveId" clId="{EDD3AFC1-5E1F-774D-82FF-6D4C3622249B}" dt="2023-08-07T09:20:35.104" v="920" actId="6264"/>
          <ac:spMkLst>
            <pc:docMk/>
            <pc:sldMk cId="2695951937" sldId="264"/>
            <ac:spMk id="71" creationId="{06DE3687-C23D-ADFE-CBF3-3DADA69F8195}"/>
          </ac:spMkLst>
        </pc:spChg>
        <pc:spChg chg="add del mod">
          <ac:chgData name="A.MORIYAMA UREKA" userId="11b73b949d6476cb" providerId="LiveId" clId="{EDD3AFC1-5E1F-774D-82FF-6D4C3622249B}" dt="2023-08-07T08:57:21.736" v="759" actId="6264"/>
          <ac:spMkLst>
            <pc:docMk/>
            <pc:sldMk cId="2695951937" sldId="264"/>
            <ac:spMk id="71" creationId="{D36964DD-4E75-8752-D273-BD011A6F9331}"/>
          </ac:spMkLst>
        </pc:spChg>
        <pc:spChg chg="add del mod">
          <ac:chgData name="A.MORIYAMA UREKA" userId="11b73b949d6476cb" providerId="LiveId" clId="{EDD3AFC1-5E1F-774D-82FF-6D4C3622249B}" dt="2023-08-07T10:55:59.704" v="1685" actId="6264"/>
          <ac:spMkLst>
            <pc:docMk/>
            <pc:sldMk cId="2695951937" sldId="264"/>
            <ac:spMk id="71" creationId="{EAEF43D7-620B-D445-0611-EA50D924CB76}"/>
          </ac:spMkLst>
        </pc:spChg>
        <pc:spChg chg="add del mod">
          <ac:chgData name="A.MORIYAMA UREKA" userId="11b73b949d6476cb" providerId="LiveId" clId="{EDD3AFC1-5E1F-774D-82FF-6D4C3622249B}" dt="2023-08-07T09:20:35.104" v="920" actId="6264"/>
          <ac:spMkLst>
            <pc:docMk/>
            <pc:sldMk cId="2695951937" sldId="264"/>
            <ac:spMk id="72" creationId="{95966464-0556-89B9-18E2-DE444FE3643F}"/>
          </ac:spMkLst>
        </pc:spChg>
        <pc:spChg chg="add del mod">
          <ac:chgData name="A.MORIYAMA UREKA" userId="11b73b949d6476cb" providerId="LiveId" clId="{EDD3AFC1-5E1F-774D-82FF-6D4C3622249B}" dt="2023-08-07T08:57:21.736" v="759" actId="6264"/>
          <ac:spMkLst>
            <pc:docMk/>
            <pc:sldMk cId="2695951937" sldId="264"/>
            <ac:spMk id="72" creationId="{9702A8A1-1722-3281-6397-0524478BB2A9}"/>
          </ac:spMkLst>
        </pc:spChg>
        <pc:spChg chg="add del mod">
          <ac:chgData name="A.MORIYAMA UREKA" userId="11b73b949d6476cb" providerId="LiveId" clId="{EDD3AFC1-5E1F-774D-82FF-6D4C3622249B}" dt="2023-08-07T10:55:59.704" v="1685" actId="6264"/>
          <ac:spMkLst>
            <pc:docMk/>
            <pc:sldMk cId="2695951937" sldId="264"/>
            <ac:spMk id="72" creationId="{D7E5226D-A071-3248-42D7-5711A8C97B9E}"/>
          </ac:spMkLst>
        </pc:spChg>
        <pc:spChg chg="add del mod">
          <ac:chgData name="A.MORIYAMA UREKA" userId="11b73b949d6476cb" providerId="LiveId" clId="{EDD3AFC1-5E1F-774D-82FF-6D4C3622249B}" dt="2023-08-07T10:55:59.704" v="1685" actId="6264"/>
          <ac:spMkLst>
            <pc:docMk/>
            <pc:sldMk cId="2695951937" sldId="264"/>
            <ac:spMk id="73" creationId="{3965D048-4C53-85D5-3494-6A230DF7C564}"/>
          </ac:spMkLst>
        </pc:spChg>
        <pc:spChg chg="add del mod">
          <ac:chgData name="A.MORIYAMA UREKA" userId="11b73b949d6476cb" providerId="LiveId" clId="{EDD3AFC1-5E1F-774D-82FF-6D4C3622249B}" dt="2023-08-07T09:20:35.428" v="921" actId="6264"/>
          <ac:spMkLst>
            <pc:docMk/>
            <pc:sldMk cId="2695951937" sldId="264"/>
            <ac:spMk id="73" creationId="{7283F268-62C5-539D-A9AF-40863EE482F3}"/>
          </ac:spMkLst>
        </pc:spChg>
        <pc:spChg chg="add del mod">
          <ac:chgData name="A.MORIYAMA UREKA" userId="11b73b949d6476cb" providerId="LiveId" clId="{EDD3AFC1-5E1F-774D-82FF-6D4C3622249B}" dt="2023-08-07T08:57:22.081" v="760" actId="6264"/>
          <ac:spMkLst>
            <pc:docMk/>
            <pc:sldMk cId="2695951937" sldId="264"/>
            <ac:spMk id="73" creationId="{8FB309E6-EAC3-313F-8375-1882F8B4812F}"/>
          </ac:spMkLst>
        </pc:spChg>
        <pc:spChg chg="add del mod">
          <ac:chgData name="A.MORIYAMA UREKA" userId="11b73b949d6476cb" providerId="LiveId" clId="{EDD3AFC1-5E1F-774D-82FF-6D4C3622249B}" dt="2023-08-07T10:56:00.118" v="1686" actId="6264"/>
          <ac:spMkLst>
            <pc:docMk/>
            <pc:sldMk cId="2695951937" sldId="264"/>
            <ac:spMk id="74" creationId="{8425A3CB-8521-8FA3-43C0-F6B7A7A659DC}"/>
          </ac:spMkLst>
        </pc:spChg>
        <pc:spChg chg="add del mod">
          <ac:chgData name="A.MORIYAMA UREKA" userId="11b73b949d6476cb" providerId="LiveId" clId="{EDD3AFC1-5E1F-774D-82FF-6D4C3622249B}" dt="2023-08-07T08:57:22.081" v="760" actId="6264"/>
          <ac:spMkLst>
            <pc:docMk/>
            <pc:sldMk cId="2695951937" sldId="264"/>
            <ac:spMk id="74" creationId="{8CEC468F-967F-0FA1-F835-1CD0E121EAFF}"/>
          </ac:spMkLst>
        </pc:spChg>
        <pc:spChg chg="add del mod">
          <ac:chgData name="A.MORIYAMA UREKA" userId="11b73b949d6476cb" providerId="LiveId" clId="{EDD3AFC1-5E1F-774D-82FF-6D4C3622249B}" dt="2023-08-07T09:20:35.428" v="921" actId="6264"/>
          <ac:spMkLst>
            <pc:docMk/>
            <pc:sldMk cId="2695951937" sldId="264"/>
            <ac:spMk id="74" creationId="{964DA23B-5311-E9CA-01D8-111E339F54B7}"/>
          </ac:spMkLst>
        </pc:spChg>
        <pc:spChg chg="add del mod">
          <ac:chgData name="A.MORIYAMA UREKA" userId="11b73b949d6476cb" providerId="LiveId" clId="{EDD3AFC1-5E1F-774D-82FF-6D4C3622249B}" dt="2023-08-07T09:20:35.428" v="921" actId="6264"/>
          <ac:spMkLst>
            <pc:docMk/>
            <pc:sldMk cId="2695951937" sldId="264"/>
            <ac:spMk id="75" creationId="{1937E934-6C24-EC23-E6B0-22A2BC44E5A2}"/>
          </ac:spMkLst>
        </pc:spChg>
        <pc:spChg chg="add del mod">
          <ac:chgData name="A.MORIYAMA UREKA" userId="11b73b949d6476cb" providerId="LiveId" clId="{EDD3AFC1-5E1F-774D-82FF-6D4C3622249B}" dt="2023-08-07T10:56:00.118" v="1686" actId="6264"/>
          <ac:spMkLst>
            <pc:docMk/>
            <pc:sldMk cId="2695951937" sldId="264"/>
            <ac:spMk id="75" creationId="{4B74787E-8E22-6DE5-ADAB-146D57F77E61}"/>
          </ac:spMkLst>
        </pc:spChg>
        <pc:spChg chg="add del mod">
          <ac:chgData name="A.MORIYAMA UREKA" userId="11b73b949d6476cb" providerId="LiveId" clId="{EDD3AFC1-5E1F-774D-82FF-6D4C3622249B}" dt="2023-08-07T08:57:22.081" v="760" actId="6264"/>
          <ac:spMkLst>
            <pc:docMk/>
            <pc:sldMk cId="2695951937" sldId="264"/>
            <ac:spMk id="75" creationId="{A6371FC6-EA86-E776-3B56-D251AF1D94BE}"/>
          </ac:spMkLst>
        </pc:spChg>
        <pc:spChg chg="add del mod">
          <ac:chgData name="A.MORIYAMA UREKA" userId="11b73b949d6476cb" providerId="LiveId" clId="{EDD3AFC1-5E1F-774D-82FF-6D4C3622249B}" dt="2023-08-07T08:57:22.081" v="760" actId="6264"/>
          <ac:spMkLst>
            <pc:docMk/>
            <pc:sldMk cId="2695951937" sldId="264"/>
            <ac:spMk id="76" creationId="{0118A469-119E-57C4-D749-554A6E51AD5B}"/>
          </ac:spMkLst>
        </pc:spChg>
        <pc:spChg chg="add del mod">
          <ac:chgData name="A.MORIYAMA UREKA" userId="11b73b949d6476cb" providerId="LiveId" clId="{EDD3AFC1-5E1F-774D-82FF-6D4C3622249B}" dt="2023-08-07T09:20:35.428" v="921" actId="6264"/>
          <ac:spMkLst>
            <pc:docMk/>
            <pc:sldMk cId="2695951937" sldId="264"/>
            <ac:spMk id="76" creationId="{8F872E23-9D4E-A441-D2DF-F1097328348D}"/>
          </ac:spMkLst>
        </pc:spChg>
        <pc:spChg chg="add del mod">
          <ac:chgData name="A.MORIYAMA UREKA" userId="11b73b949d6476cb" providerId="LiveId" clId="{EDD3AFC1-5E1F-774D-82FF-6D4C3622249B}" dt="2023-08-07T10:56:00.118" v="1686" actId="6264"/>
          <ac:spMkLst>
            <pc:docMk/>
            <pc:sldMk cId="2695951937" sldId="264"/>
            <ac:spMk id="76" creationId="{917A077A-B212-5178-6285-5ED27A1FB3D0}"/>
          </ac:spMkLst>
        </pc:spChg>
        <pc:spChg chg="add del mod">
          <ac:chgData name="A.MORIYAMA UREKA" userId="11b73b949d6476cb" providerId="LiveId" clId="{EDD3AFC1-5E1F-774D-82FF-6D4C3622249B}" dt="2023-08-07T10:56:00.118" v="1686" actId="6264"/>
          <ac:spMkLst>
            <pc:docMk/>
            <pc:sldMk cId="2695951937" sldId="264"/>
            <ac:spMk id="77" creationId="{5728395F-6520-361B-D28D-E0B12BFEAC59}"/>
          </ac:spMkLst>
        </pc:spChg>
        <pc:spChg chg="add del mod">
          <ac:chgData name="A.MORIYAMA UREKA" userId="11b73b949d6476cb" providerId="LiveId" clId="{EDD3AFC1-5E1F-774D-82FF-6D4C3622249B}" dt="2023-08-07T09:20:35.428" v="921" actId="6264"/>
          <ac:spMkLst>
            <pc:docMk/>
            <pc:sldMk cId="2695951937" sldId="264"/>
            <ac:spMk id="77" creationId="{A23B6711-3536-8F43-9550-01D5C6526104}"/>
          </ac:spMkLst>
        </pc:spChg>
        <pc:spChg chg="add del mod">
          <ac:chgData name="A.MORIYAMA UREKA" userId="11b73b949d6476cb" providerId="LiveId" clId="{EDD3AFC1-5E1F-774D-82FF-6D4C3622249B}" dt="2023-08-07T08:57:22.081" v="760" actId="6264"/>
          <ac:spMkLst>
            <pc:docMk/>
            <pc:sldMk cId="2695951937" sldId="264"/>
            <ac:spMk id="77" creationId="{A70271F1-72E0-1F2D-2CE3-9F91053656DC}"/>
          </ac:spMkLst>
        </pc:spChg>
        <pc:spChg chg="add del mod">
          <ac:chgData name="A.MORIYAMA UREKA" userId="11b73b949d6476cb" providerId="LiveId" clId="{EDD3AFC1-5E1F-774D-82FF-6D4C3622249B}" dt="2023-08-07T09:20:35.428" v="921" actId="6264"/>
          <ac:spMkLst>
            <pc:docMk/>
            <pc:sldMk cId="2695951937" sldId="264"/>
            <ac:spMk id="78" creationId="{0B3B7884-E7C3-0602-CEA7-FF0D3C15DB93}"/>
          </ac:spMkLst>
        </pc:spChg>
        <pc:spChg chg="add del mod">
          <ac:chgData name="A.MORIYAMA UREKA" userId="11b73b949d6476cb" providerId="LiveId" clId="{EDD3AFC1-5E1F-774D-82FF-6D4C3622249B}" dt="2023-08-07T10:56:00.118" v="1686" actId="6264"/>
          <ac:spMkLst>
            <pc:docMk/>
            <pc:sldMk cId="2695951937" sldId="264"/>
            <ac:spMk id="78" creationId="{14B9D1AF-072D-4E62-79FF-4D5642AB3BD1}"/>
          </ac:spMkLst>
        </pc:spChg>
        <pc:spChg chg="add del mod">
          <ac:chgData name="A.MORIYAMA UREKA" userId="11b73b949d6476cb" providerId="LiveId" clId="{EDD3AFC1-5E1F-774D-82FF-6D4C3622249B}" dt="2023-08-07T08:57:22.081" v="760" actId="6264"/>
          <ac:spMkLst>
            <pc:docMk/>
            <pc:sldMk cId="2695951937" sldId="264"/>
            <ac:spMk id="78" creationId="{3BD43594-491D-82E6-836F-5B8C836FB217}"/>
          </ac:spMkLst>
        </pc:spChg>
        <pc:spChg chg="add del mod">
          <ac:chgData name="A.MORIYAMA UREKA" userId="11b73b949d6476cb" providerId="LiveId" clId="{EDD3AFC1-5E1F-774D-82FF-6D4C3622249B}" dt="2023-08-07T08:57:22.081" v="760" actId="6264"/>
          <ac:spMkLst>
            <pc:docMk/>
            <pc:sldMk cId="2695951937" sldId="264"/>
            <ac:spMk id="79" creationId="{13040E6F-A984-B896-52F5-1DCC6AAD30C8}"/>
          </ac:spMkLst>
        </pc:spChg>
        <pc:spChg chg="add del mod">
          <ac:chgData name="A.MORIYAMA UREKA" userId="11b73b949d6476cb" providerId="LiveId" clId="{EDD3AFC1-5E1F-774D-82FF-6D4C3622249B}" dt="2023-08-07T09:20:35.428" v="921" actId="6264"/>
          <ac:spMkLst>
            <pc:docMk/>
            <pc:sldMk cId="2695951937" sldId="264"/>
            <ac:spMk id="79" creationId="{45F1D6F7-DDC5-B090-42AF-0914E731C5B9}"/>
          </ac:spMkLst>
        </pc:spChg>
        <pc:spChg chg="add del mod">
          <ac:chgData name="A.MORIYAMA UREKA" userId="11b73b949d6476cb" providerId="LiveId" clId="{EDD3AFC1-5E1F-774D-82FF-6D4C3622249B}" dt="2023-08-07T10:56:00.118" v="1686" actId="6264"/>
          <ac:spMkLst>
            <pc:docMk/>
            <pc:sldMk cId="2695951937" sldId="264"/>
            <ac:spMk id="79" creationId="{EE0D5F88-5D5B-ECB9-536C-E66DF9A1F470}"/>
          </ac:spMkLst>
        </pc:spChg>
        <pc:spChg chg="add del mod">
          <ac:chgData name="A.MORIYAMA UREKA" userId="11b73b949d6476cb" providerId="LiveId" clId="{EDD3AFC1-5E1F-774D-82FF-6D4C3622249B}" dt="2023-08-07T08:57:22.081" v="760" actId="6264"/>
          <ac:spMkLst>
            <pc:docMk/>
            <pc:sldMk cId="2695951937" sldId="264"/>
            <ac:spMk id="80" creationId="{0D8F54E3-D0EF-8414-007B-6A877124E3F4}"/>
          </ac:spMkLst>
        </pc:spChg>
        <pc:spChg chg="add del mod">
          <ac:chgData name="A.MORIYAMA UREKA" userId="11b73b949d6476cb" providerId="LiveId" clId="{EDD3AFC1-5E1F-774D-82FF-6D4C3622249B}" dt="2023-08-07T09:20:35.428" v="921" actId="6264"/>
          <ac:spMkLst>
            <pc:docMk/>
            <pc:sldMk cId="2695951937" sldId="264"/>
            <ac:spMk id="80" creationId="{5BD5290F-D7D1-A438-2DD2-CDD182B79C8C}"/>
          </ac:spMkLst>
        </pc:spChg>
        <pc:spChg chg="add del mod">
          <ac:chgData name="A.MORIYAMA UREKA" userId="11b73b949d6476cb" providerId="LiveId" clId="{EDD3AFC1-5E1F-774D-82FF-6D4C3622249B}" dt="2023-08-07T10:56:00.118" v="1686" actId="6264"/>
          <ac:spMkLst>
            <pc:docMk/>
            <pc:sldMk cId="2695951937" sldId="264"/>
            <ac:spMk id="80" creationId="{798EBABC-08E5-89E0-A5D4-F96C62F96F85}"/>
          </ac:spMkLst>
        </pc:spChg>
        <pc:spChg chg="add del mod">
          <ac:chgData name="A.MORIYAMA UREKA" userId="11b73b949d6476cb" providerId="LiveId" clId="{EDD3AFC1-5E1F-774D-82FF-6D4C3622249B}" dt="2023-08-07T09:20:35.428" v="921" actId="6264"/>
          <ac:spMkLst>
            <pc:docMk/>
            <pc:sldMk cId="2695951937" sldId="264"/>
            <ac:spMk id="81" creationId="{2E19BC38-E160-4DB8-D76C-5EA1BA9D63EC}"/>
          </ac:spMkLst>
        </pc:spChg>
        <pc:spChg chg="add del mod">
          <ac:chgData name="A.MORIYAMA UREKA" userId="11b73b949d6476cb" providerId="LiveId" clId="{EDD3AFC1-5E1F-774D-82FF-6D4C3622249B}" dt="2023-08-07T10:56:00.118" v="1686" actId="6264"/>
          <ac:spMkLst>
            <pc:docMk/>
            <pc:sldMk cId="2695951937" sldId="264"/>
            <ac:spMk id="81" creationId="{DE3EBA63-E4A2-D8B3-67C0-CAD90A1AD17E}"/>
          </ac:spMkLst>
        </pc:spChg>
        <pc:spChg chg="add del mod">
          <ac:chgData name="A.MORIYAMA UREKA" userId="11b73b949d6476cb" providerId="LiveId" clId="{EDD3AFC1-5E1F-774D-82FF-6D4C3622249B}" dt="2023-08-07T08:57:22.081" v="760" actId="6264"/>
          <ac:spMkLst>
            <pc:docMk/>
            <pc:sldMk cId="2695951937" sldId="264"/>
            <ac:spMk id="81" creationId="{FB67E3FD-8406-6202-D7E3-17B998E4C374}"/>
          </ac:spMkLst>
        </pc:spChg>
        <pc:spChg chg="add del mod">
          <ac:chgData name="A.MORIYAMA UREKA" userId="11b73b949d6476cb" providerId="LiveId" clId="{EDD3AFC1-5E1F-774D-82FF-6D4C3622249B}" dt="2023-08-07T10:56:00.118" v="1686" actId="6264"/>
          <ac:spMkLst>
            <pc:docMk/>
            <pc:sldMk cId="2695951937" sldId="264"/>
            <ac:spMk id="82" creationId="{1C272195-1690-6C17-2BBC-1FB245CE5372}"/>
          </ac:spMkLst>
        </pc:spChg>
        <pc:spChg chg="add del mod">
          <ac:chgData name="A.MORIYAMA UREKA" userId="11b73b949d6476cb" providerId="LiveId" clId="{EDD3AFC1-5E1F-774D-82FF-6D4C3622249B}" dt="2023-08-07T08:57:22.081" v="760" actId="6264"/>
          <ac:spMkLst>
            <pc:docMk/>
            <pc:sldMk cId="2695951937" sldId="264"/>
            <ac:spMk id="82" creationId="{B10C0BE4-56FC-2533-9735-9643779A33B2}"/>
          </ac:spMkLst>
        </pc:spChg>
        <pc:spChg chg="add del mod">
          <ac:chgData name="A.MORIYAMA UREKA" userId="11b73b949d6476cb" providerId="LiveId" clId="{EDD3AFC1-5E1F-774D-82FF-6D4C3622249B}" dt="2023-08-07T09:20:35.428" v="921" actId="6264"/>
          <ac:spMkLst>
            <pc:docMk/>
            <pc:sldMk cId="2695951937" sldId="264"/>
            <ac:spMk id="82" creationId="{C337550F-2A1E-4F3F-5223-40E71A87A630}"/>
          </ac:spMkLst>
        </pc:spChg>
        <pc:spChg chg="add del mod">
          <ac:chgData name="A.MORIYAMA UREKA" userId="11b73b949d6476cb" providerId="LiveId" clId="{EDD3AFC1-5E1F-774D-82FF-6D4C3622249B}" dt="2023-08-07T08:57:22.389" v="761" actId="6264"/>
          <ac:spMkLst>
            <pc:docMk/>
            <pc:sldMk cId="2695951937" sldId="264"/>
            <ac:spMk id="83" creationId="{33554DE7-CE05-E999-23F8-21BA6B193E40}"/>
          </ac:spMkLst>
        </pc:spChg>
        <pc:spChg chg="add del mod">
          <ac:chgData name="A.MORIYAMA UREKA" userId="11b73b949d6476cb" providerId="LiveId" clId="{EDD3AFC1-5E1F-774D-82FF-6D4C3622249B}" dt="2023-08-07T10:56:00.118" v="1686" actId="6264"/>
          <ac:spMkLst>
            <pc:docMk/>
            <pc:sldMk cId="2695951937" sldId="264"/>
            <ac:spMk id="83" creationId="{858D4627-CB87-CC36-AC3F-C7E30DD349BF}"/>
          </ac:spMkLst>
        </pc:spChg>
        <pc:spChg chg="add del mod">
          <ac:chgData name="A.MORIYAMA UREKA" userId="11b73b949d6476cb" providerId="LiveId" clId="{EDD3AFC1-5E1F-774D-82FF-6D4C3622249B}" dt="2023-08-07T09:20:35.757" v="922" actId="6264"/>
          <ac:spMkLst>
            <pc:docMk/>
            <pc:sldMk cId="2695951937" sldId="264"/>
            <ac:spMk id="83" creationId="{F6467D54-ED28-FC12-383D-C04D50002B1D}"/>
          </ac:spMkLst>
        </pc:spChg>
        <pc:spChg chg="add del mod">
          <ac:chgData name="A.MORIYAMA UREKA" userId="11b73b949d6476cb" providerId="LiveId" clId="{EDD3AFC1-5E1F-774D-82FF-6D4C3622249B}" dt="2023-08-07T10:56:00.529" v="1687" actId="6264"/>
          <ac:spMkLst>
            <pc:docMk/>
            <pc:sldMk cId="2695951937" sldId="264"/>
            <ac:spMk id="84" creationId="{028CE6F2-55E8-E4C3-A280-ED675E6975BE}"/>
          </ac:spMkLst>
        </pc:spChg>
        <pc:spChg chg="add del mod">
          <ac:chgData name="A.MORIYAMA UREKA" userId="11b73b949d6476cb" providerId="LiveId" clId="{EDD3AFC1-5E1F-774D-82FF-6D4C3622249B}" dt="2023-08-07T09:20:35.757" v="922" actId="6264"/>
          <ac:spMkLst>
            <pc:docMk/>
            <pc:sldMk cId="2695951937" sldId="264"/>
            <ac:spMk id="84" creationId="{9E4018C2-4A1A-0B19-D8CF-271DCB118B77}"/>
          </ac:spMkLst>
        </pc:spChg>
        <pc:spChg chg="add del mod">
          <ac:chgData name="A.MORIYAMA UREKA" userId="11b73b949d6476cb" providerId="LiveId" clId="{EDD3AFC1-5E1F-774D-82FF-6D4C3622249B}" dt="2023-08-07T08:57:22.389" v="761" actId="6264"/>
          <ac:spMkLst>
            <pc:docMk/>
            <pc:sldMk cId="2695951937" sldId="264"/>
            <ac:spMk id="84" creationId="{BB32D8B9-7858-E36E-6339-979133A14341}"/>
          </ac:spMkLst>
        </pc:spChg>
        <pc:spChg chg="add del mod">
          <ac:chgData name="A.MORIYAMA UREKA" userId="11b73b949d6476cb" providerId="LiveId" clId="{EDD3AFC1-5E1F-774D-82FF-6D4C3622249B}" dt="2023-08-07T08:57:22.389" v="761" actId="6264"/>
          <ac:spMkLst>
            <pc:docMk/>
            <pc:sldMk cId="2695951937" sldId="264"/>
            <ac:spMk id="85" creationId="{1AFE2734-5108-DD86-F3FE-24E736EAB67A}"/>
          </ac:spMkLst>
        </pc:spChg>
        <pc:spChg chg="add del mod">
          <ac:chgData name="A.MORIYAMA UREKA" userId="11b73b949d6476cb" providerId="LiveId" clId="{EDD3AFC1-5E1F-774D-82FF-6D4C3622249B}" dt="2023-08-07T09:20:35.757" v="922" actId="6264"/>
          <ac:spMkLst>
            <pc:docMk/>
            <pc:sldMk cId="2695951937" sldId="264"/>
            <ac:spMk id="85" creationId="{3C9231A2-ADA1-9D3B-9B0A-206D73AA5DD0}"/>
          </ac:spMkLst>
        </pc:spChg>
        <pc:spChg chg="add del mod">
          <ac:chgData name="A.MORIYAMA UREKA" userId="11b73b949d6476cb" providerId="LiveId" clId="{EDD3AFC1-5E1F-774D-82FF-6D4C3622249B}" dt="2023-08-07T10:56:00.529" v="1687" actId="6264"/>
          <ac:spMkLst>
            <pc:docMk/>
            <pc:sldMk cId="2695951937" sldId="264"/>
            <ac:spMk id="85" creationId="{C2597C92-4B42-5242-59AF-5358FB6A5069}"/>
          </ac:spMkLst>
        </pc:spChg>
        <pc:spChg chg="add del mod">
          <ac:chgData name="A.MORIYAMA UREKA" userId="11b73b949d6476cb" providerId="LiveId" clId="{EDD3AFC1-5E1F-774D-82FF-6D4C3622249B}" dt="2023-08-07T09:20:35.757" v="922" actId="6264"/>
          <ac:spMkLst>
            <pc:docMk/>
            <pc:sldMk cId="2695951937" sldId="264"/>
            <ac:spMk id="86" creationId="{3E40EBF4-B2AC-46A5-AD23-A014605350F5}"/>
          </ac:spMkLst>
        </pc:spChg>
        <pc:spChg chg="add del mod">
          <ac:chgData name="A.MORIYAMA UREKA" userId="11b73b949d6476cb" providerId="LiveId" clId="{EDD3AFC1-5E1F-774D-82FF-6D4C3622249B}" dt="2023-08-07T10:56:00.529" v="1687" actId="6264"/>
          <ac:spMkLst>
            <pc:docMk/>
            <pc:sldMk cId="2695951937" sldId="264"/>
            <ac:spMk id="86" creationId="{B647D2CE-7AC1-48E7-BE17-68E854560CA8}"/>
          </ac:spMkLst>
        </pc:spChg>
        <pc:spChg chg="add del mod">
          <ac:chgData name="A.MORIYAMA UREKA" userId="11b73b949d6476cb" providerId="LiveId" clId="{EDD3AFC1-5E1F-774D-82FF-6D4C3622249B}" dt="2023-08-07T08:57:22.389" v="761" actId="6264"/>
          <ac:spMkLst>
            <pc:docMk/>
            <pc:sldMk cId="2695951937" sldId="264"/>
            <ac:spMk id="86" creationId="{E2EA854A-3120-0BE6-D830-9879A2B58243}"/>
          </ac:spMkLst>
        </pc:spChg>
        <pc:spChg chg="add del mod">
          <ac:chgData name="A.MORIYAMA UREKA" userId="11b73b949d6476cb" providerId="LiveId" clId="{EDD3AFC1-5E1F-774D-82FF-6D4C3622249B}" dt="2023-08-07T09:20:35.757" v="922" actId="6264"/>
          <ac:spMkLst>
            <pc:docMk/>
            <pc:sldMk cId="2695951937" sldId="264"/>
            <ac:spMk id="87" creationId="{9F243389-267F-47A5-E591-5F2215F15F13}"/>
          </ac:spMkLst>
        </pc:spChg>
        <pc:spChg chg="add del mod">
          <ac:chgData name="A.MORIYAMA UREKA" userId="11b73b949d6476cb" providerId="LiveId" clId="{EDD3AFC1-5E1F-774D-82FF-6D4C3622249B}" dt="2023-08-07T08:57:22.389" v="761" actId="6264"/>
          <ac:spMkLst>
            <pc:docMk/>
            <pc:sldMk cId="2695951937" sldId="264"/>
            <ac:spMk id="87" creationId="{BF648FF1-02EF-D8C8-2854-652148CB4F75}"/>
          </ac:spMkLst>
        </pc:spChg>
        <pc:spChg chg="add del mod">
          <ac:chgData name="A.MORIYAMA UREKA" userId="11b73b949d6476cb" providerId="LiveId" clId="{EDD3AFC1-5E1F-774D-82FF-6D4C3622249B}" dt="2023-08-07T10:56:00.529" v="1687" actId="6264"/>
          <ac:spMkLst>
            <pc:docMk/>
            <pc:sldMk cId="2695951937" sldId="264"/>
            <ac:spMk id="87" creationId="{EB6CBAF1-F7BC-175C-6138-F5190D7B247F}"/>
          </ac:spMkLst>
        </pc:spChg>
        <pc:spChg chg="add del mod">
          <ac:chgData name="A.MORIYAMA UREKA" userId="11b73b949d6476cb" providerId="LiveId" clId="{EDD3AFC1-5E1F-774D-82FF-6D4C3622249B}" dt="2023-08-07T08:57:22.389" v="761" actId="6264"/>
          <ac:spMkLst>
            <pc:docMk/>
            <pc:sldMk cId="2695951937" sldId="264"/>
            <ac:spMk id="88" creationId="{31B62256-32E2-06EE-F2B4-163196C764D4}"/>
          </ac:spMkLst>
        </pc:spChg>
        <pc:spChg chg="add del mod">
          <ac:chgData name="A.MORIYAMA UREKA" userId="11b73b949d6476cb" providerId="LiveId" clId="{EDD3AFC1-5E1F-774D-82FF-6D4C3622249B}" dt="2023-08-07T10:56:00.529" v="1687" actId="6264"/>
          <ac:spMkLst>
            <pc:docMk/>
            <pc:sldMk cId="2695951937" sldId="264"/>
            <ac:spMk id="88" creationId="{BE420CD9-31B8-0E69-CEC9-C4AEEEC78522}"/>
          </ac:spMkLst>
        </pc:spChg>
        <pc:spChg chg="add del mod">
          <ac:chgData name="A.MORIYAMA UREKA" userId="11b73b949d6476cb" providerId="LiveId" clId="{EDD3AFC1-5E1F-774D-82FF-6D4C3622249B}" dt="2023-08-07T09:20:35.757" v="922" actId="6264"/>
          <ac:spMkLst>
            <pc:docMk/>
            <pc:sldMk cId="2695951937" sldId="264"/>
            <ac:spMk id="88" creationId="{CC3AF8F1-C53B-A765-1BEC-E0CE7E12E2E9}"/>
          </ac:spMkLst>
        </pc:spChg>
        <pc:spChg chg="add del mod">
          <ac:chgData name="A.MORIYAMA UREKA" userId="11b73b949d6476cb" providerId="LiveId" clId="{EDD3AFC1-5E1F-774D-82FF-6D4C3622249B}" dt="2023-08-07T08:57:22.389" v="761" actId="6264"/>
          <ac:spMkLst>
            <pc:docMk/>
            <pc:sldMk cId="2695951937" sldId="264"/>
            <ac:spMk id="89" creationId="{5CE93C52-B597-C5E2-7AA9-0E56A02ECC08}"/>
          </ac:spMkLst>
        </pc:spChg>
        <pc:spChg chg="add del mod">
          <ac:chgData name="A.MORIYAMA UREKA" userId="11b73b949d6476cb" providerId="LiveId" clId="{EDD3AFC1-5E1F-774D-82FF-6D4C3622249B}" dt="2023-08-07T09:20:35.757" v="922" actId="6264"/>
          <ac:spMkLst>
            <pc:docMk/>
            <pc:sldMk cId="2695951937" sldId="264"/>
            <ac:spMk id="89" creationId="{98105E7F-8875-FA6D-BA49-B6E20C0EEA2F}"/>
          </ac:spMkLst>
        </pc:spChg>
        <pc:spChg chg="add del mod">
          <ac:chgData name="A.MORIYAMA UREKA" userId="11b73b949d6476cb" providerId="LiveId" clId="{EDD3AFC1-5E1F-774D-82FF-6D4C3622249B}" dt="2023-08-07T10:56:00.529" v="1687" actId="6264"/>
          <ac:spMkLst>
            <pc:docMk/>
            <pc:sldMk cId="2695951937" sldId="264"/>
            <ac:spMk id="89" creationId="{9A6BE6EA-C770-C048-57CA-4E1B88EC89DE}"/>
          </ac:spMkLst>
        </pc:spChg>
        <pc:spChg chg="add del mod">
          <ac:chgData name="A.MORIYAMA UREKA" userId="11b73b949d6476cb" providerId="LiveId" clId="{EDD3AFC1-5E1F-774D-82FF-6D4C3622249B}" dt="2023-08-07T08:57:22.389" v="761" actId="6264"/>
          <ac:spMkLst>
            <pc:docMk/>
            <pc:sldMk cId="2695951937" sldId="264"/>
            <ac:spMk id="90" creationId="{56A683BD-9090-7181-10FB-3ED7B9F58519}"/>
          </ac:spMkLst>
        </pc:spChg>
        <pc:spChg chg="add del mod">
          <ac:chgData name="A.MORIYAMA UREKA" userId="11b73b949d6476cb" providerId="LiveId" clId="{EDD3AFC1-5E1F-774D-82FF-6D4C3622249B}" dt="2023-08-07T09:20:35.757" v="922" actId="6264"/>
          <ac:spMkLst>
            <pc:docMk/>
            <pc:sldMk cId="2695951937" sldId="264"/>
            <ac:spMk id="90" creationId="{8DC0B4F8-CAE5-185E-56D3-917E012737F7}"/>
          </ac:spMkLst>
        </pc:spChg>
        <pc:spChg chg="add del mod">
          <ac:chgData name="A.MORIYAMA UREKA" userId="11b73b949d6476cb" providerId="LiveId" clId="{EDD3AFC1-5E1F-774D-82FF-6D4C3622249B}" dt="2023-08-07T10:56:00.529" v="1687" actId="6264"/>
          <ac:spMkLst>
            <pc:docMk/>
            <pc:sldMk cId="2695951937" sldId="264"/>
            <ac:spMk id="90" creationId="{F7905741-C1F5-1899-E6A9-19BDA8EAA949}"/>
          </ac:spMkLst>
        </pc:spChg>
        <pc:spChg chg="add del mod">
          <ac:chgData name="A.MORIYAMA UREKA" userId="11b73b949d6476cb" providerId="LiveId" clId="{EDD3AFC1-5E1F-774D-82FF-6D4C3622249B}" dt="2023-08-07T09:20:35.757" v="922" actId="6264"/>
          <ac:spMkLst>
            <pc:docMk/>
            <pc:sldMk cId="2695951937" sldId="264"/>
            <ac:spMk id="91" creationId="{5D0A8D12-9DA7-8046-1214-4C2B4CC49925}"/>
          </ac:spMkLst>
        </pc:spChg>
        <pc:spChg chg="add del mod">
          <ac:chgData name="A.MORIYAMA UREKA" userId="11b73b949d6476cb" providerId="LiveId" clId="{EDD3AFC1-5E1F-774D-82FF-6D4C3622249B}" dt="2023-08-07T08:57:22.389" v="761" actId="6264"/>
          <ac:spMkLst>
            <pc:docMk/>
            <pc:sldMk cId="2695951937" sldId="264"/>
            <ac:spMk id="91" creationId="{EBE42355-3DE6-B729-2983-B27A1244DBE4}"/>
          </ac:spMkLst>
        </pc:spChg>
        <pc:spChg chg="add del mod">
          <ac:chgData name="A.MORIYAMA UREKA" userId="11b73b949d6476cb" providerId="LiveId" clId="{EDD3AFC1-5E1F-774D-82FF-6D4C3622249B}" dt="2023-08-07T10:56:00.529" v="1687" actId="6264"/>
          <ac:spMkLst>
            <pc:docMk/>
            <pc:sldMk cId="2695951937" sldId="264"/>
            <ac:spMk id="91" creationId="{ECACCB0E-98D6-58CA-00AE-1EAA617D2195}"/>
          </ac:spMkLst>
        </pc:spChg>
        <pc:spChg chg="add del mod">
          <ac:chgData name="A.MORIYAMA UREKA" userId="11b73b949d6476cb" providerId="LiveId" clId="{EDD3AFC1-5E1F-774D-82FF-6D4C3622249B}" dt="2023-08-07T08:57:22.389" v="761" actId="6264"/>
          <ac:spMkLst>
            <pc:docMk/>
            <pc:sldMk cId="2695951937" sldId="264"/>
            <ac:spMk id="92" creationId="{15764853-28D2-8021-0954-A6EFB45048C7}"/>
          </ac:spMkLst>
        </pc:spChg>
        <pc:spChg chg="add del mod">
          <ac:chgData name="A.MORIYAMA UREKA" userId="11b73b949d6476cb" providerId="LiveId" clId="{EDD3AFC1-5E1F-774D-82FF-6D4C3622249B}" dt="2023-08-07T09:20:35.757" v="922" actId="6264"/>
          <ac:spMkLst>
            <pc:docMk/>
            <pc:sldMk cId="2695951937" sldId="264"/>
            <ac:spMk id="92" creationId="{6B7D8299-1020-F453-5E06-278AE07F07B2}"/>
          </ac:spMkLst>
        </pc:spChg>
        <pc:spChg chg="add del mod">
          <ac:chgData name="A.MORIYAMA UREKA" userId="11b73b949d6476cb" providerId="LiveId" clId="{EDD3AFC1-5E1F-774D-82FF-6D4C3622249B}" dt="2023-08-07T10:56:00.529" v="1687" actId="6264"/>
          <ac:spMkLst>
            <pc:docMk/>
            <pc:sldMk cId="2695951937" sldId="264"/>
            <ac:spMk id="92" creationId="{9EEFD076-663A-4251-8385-36151813ADCB}"/>
          </ac:spMkLst>
        </pc:spChg>
        <pc:spChg chg="add del mod">
          <ac:chgData name="A.MORIYAMA UREKA" userId="11b73b949d6476cb" providerId="LiveId" clId="{EDD3AFC1-5E1F-774D-82FF-6D4C3622249B}" dt="2023-08-07T09:20:36.071" v="923" actId="6264"/>
          <ac:spMkLst>
            <pc:docMk/>
            <pc:sldMk cId="2695951937" sldId="264"/>
            <ac:spMk id="93" creationId="{09536F0E-D3C1-ABF4-6914-E97787FA4ABF}"/>
          </ac:spMkLst>
        </pc:spChg>
        <pc:spChg chg="add del mod">
          <ac:chgData name="A.MORIYAMA UREKA" userId="11b73b949d6476cb" providerId="LiveId" clId="{EDD3AFC1-5E1F-774D-82FF-6D4C3622249B}" dt="2023-08-07T08:57:22.688" v="762" actId="6264"/>
          <ac:spMkLst>
            <pc:docMk/>
            <pc:sldMk cId="2695951937" sldId="264"/>
            <ac:spMk id="93" creationId="{36CFB1F6-8A03-580C-CBC9-1903ABE8AF84}"/>
          </ac:spMkLst>
        </pc:spChg>
        <pc:spChg chg="add del mod">
          <ac:chgData name="A.MORIYAMA UREKA" userId="11b73b949d6476cb" providerId="LiveId" clId="{EDD3AFC1-5E1F-774D-82FF-6D4C3622249B}" dt="2023-08-07T10:56:00.529" v="1687" actId="6264"/>
          <ac:spMkLst>
            <pc:docMk/>
            <pc:sldMk cId="2695951937" sldId="264"/>
            <ac:spMk id="93" creationId="{BE5BCBB2-5858-18B5-2A7A-28BBC5CE25F1}"/>
          </ac:spMkLst>
        </pc:spChg>
        <pc:spChg chg="add del mod">
          <ac:chgData name="A.MORIYAMA UREKA" userId="11b73b949d6476cb" providerId="LiveId" clId="{EDD3AFC1-5E1F-774D-82FF-6D4C3622249B}" dt="2023-08-07T09:20:36.071" v="923" actId="6264"/>
          <ac:spMkLst>
            <pc:docMk/>
            <pc:sldMk cId="2695951937" sldId="264"/>
            <ac:spMk id="94" creationId="{B30D164F-B31B-771A-F07C-5A332BA6380E}"/>
          </ac:spMkLst>
        </pc:spChg>
        <pc:spChg chg="add del mod">
          <ac:chgData name="A.MORIYAMA UREKA" userId="11b73b949d6476cb" providerId="LiveId" clId="{EDD3AFC1-5E1F-774D-82FF-6D4C3622249B}" dt="2023-08-07T10:56:00.986" v="1688" actId="6264"/>
          <ac:spMkLst>
            <pc:docMk/>
            <pc:sldMk cId="2695951937" sldId="264"/>
            <ac:spMk id="94" creationId="{C0DAE57D-85D5-2A63-D71E-E63CC8BBCB69}"/>
          </ac:spMkLst>
        </pc:spChg>
        <pc:spChg chg="add del mod">
          <ac:chgData name="A.MORIYAMA UREKA" userId="11b73b949d6476cb" providerId="LiveId" clId="{EDD3AFC1-5E1F-774D-82FF-6D4C3622249B}" dt="2023-08-07T08:57:22.688" v="762" actId="6264"/>
          <ac:spMkLst>
            <pc:docMk/>
            <pc:sldMk cId="2695951937" sldId="264"/>
            <ac:spMk id="94" creationId="{FE212DE6-0679-A7C1-F5DB-F9A41A7F2A99}"/>
          </ac:spMkLst>
        </pc:spChg>
        <pc:spChg chg="add del mod">
          <ac:chgData name="A.MORIYAMA UREKA" userId="11b73b949d6476cb" providerId="LiveId" clId="{EDD3AFC1-5E1F-774D-82FF-6D4C3622249B}" dt="2023-08-07T10:56:00.986" v="1688" actId="6264"/>
          <ac:spMkLst>
            <pc:docMk/>
            <pc:sldMk cId="2695951937" sldId="264"/>
            <ac:spMk id="95" creationId="{61C41323-1735-7CA7-943D-CC6BF1819E17}"/>
          </ac:spMkLst>
        </pc:spChg>
        <pc:spChg chg="add del mod">
          <ac:chgData name="A.MORIYAMA UREKA" userId="11b73b949d6476cb" providerId="LiveId" clId="{EDD3AFC1-5E1F-774D-82FF-6D4C3622249B}" dt="2023-08-07T08:57:22.688" v="762" actId="6264"/>
          <ac:spMkLst>
            <pc:docMk/>
            <pc:sldMk cId="2695951937" sldId="264"/>
            <ac:spMk id="95" creationId="{768C0DDB-EC99-12AB-3C30-44DBADC1AFE6}"/>
          </ac:spMkLst>
        </pc:spChg>
        <pc:spChg chg="add del mod">
          <ac:chgData name="A.MORIYAMA UREKA" userId="11b73b949d6476cb" providerId="LiveId" clId="{EDD3AFC1-5E1F-774D-82FF-6D4C3622249B}" dt="2023-08-07T09:20:36.071" v="923" actId="6264"/>
          <ac:spMkLst>
            <pc:docMk/>
            <pc:sldMk cId="2695951937" sldId="264"/>
            <ac:spMk id="95" creationId="{BD14B09C-CDB5-137A-5575-CA77A53C8032}"/>
          </ac:spMkLst>
        </pc:spChg>
        <pc:spChg chg="add del mod">
          <ac:chgData name="A.MORIYAMA UREKA" userId="11b73b949d6476cb" providerId="LiveId" clId="{EDD3AFC1-5E1F-774D-82FF-6D4C3622249B}" dt="2023-08-07T10:56:00.986" v="1688" actId="6264"/>
          <ac:spMkLst>
            <pc:docMk/>
            <pc:sldMk cId="2695951937" sldId="264"/>
            <ac:spMk id="96" creationId="{267898BF-7A3C-3279-88B7-0680B8A83379}"/>
          </ac:spMkLst>
        </pc:spChg>
        <pc:spChg chg="add del mod">
          <ac:chgData name="A.MORIYAMA UREKA" userId="11b73b949d6476cb" providerId="LiveId" clId="{EDD3AFC1-5E1F-774D-82FF-6D4C3622249B}" dt="2023-08-07T09:20:36.071" v="923" actId="6264"/>
          <ac:spMkLst>
            <pc:docMk/>
            <pc:sldMk cId="2695951937" sldId="264"/>
            <ac:spMk id="96" creationId="{420E7893-99E6-1524-4F70-BBAE7868A986}"/>
          </ac:spMkLst>
        </pc:spChg>
        <pc:spChg chg="add del mod">
          <ac:chgData name="A.MORIYAMA UREKA" userId="11b73b949d6476cb" providerId="LiveId" clId="{EDD3AFC1-5E1F-774D-82FF-6D4C3622249B}" dt="2023-08-07T08:57:22.688" v="762" actId="6264"/>
          <ac:spMkLst>
            <pc:docMk/>
            <pc:sldMk cId="2695951937" sldId="264"/>
            <ac:spMk id="96" creationId="{59078F51-6C9B-D519-232E-5C9122D34B9B}"/>
          </ac:spMkLst>
        </pc:spChg>
        <pc:spChg chg="add del mod">
          <ac:chgData name="A.MORIYAMA UREKA" userId="11b73b949d6476cb" providerId="LiveId" clId="{EDD3AFC1-5E1F-774D-82FF-6D4C3622249B}" dt="2023-08-07T09:20:36.071" v="923" actId="6264"/>
          <ac:spMkLst>
            <pc:docMk/>
            <pc:sldMk cId="2695951937" sldId="264"/>
            <ac:spMk id="97" creationId="{08BD6515-1BEF-25A2-EB3A-5A73A4CC0A30}"/>
          </ac:spMkLst>
        </pc:spChg>
        <pc:spChg chg="add del mod">
          <ac:chgData name="A.MORIYAMA UREKA" userId="11b73b949d6476cb" providerId="LiveId" clId="{EDD3AFC1-5E1F-774D-82FF-6D4C3622249B}" dt="2023-08-07T08:57:22.688" v="762" actId="6264"/>
          <ac:spMkLst>
            <pc:docMk/>
            <pc:sldMk cId="2695951937" sldId="264"/>
            <ac:spMk id="97" creationId="{549F4514-E262-A4B7-0A4B-4EEB02EB9B66}"/>
          </ac:spMkLst>
        </pc:spChg>
        <pc:spChg chg="add del mod">
          <ac:chgData name="A.MORIYAMA UREKA" userId="11b73b949d6476cb" providerId="LiveId" clId="{EDD3AFC1-5E1F-774D-82FF-6D4C3622249B}" dt="2023-08-07T10:56:00.986" v="1688" actId="6264"/>
          <ac:spMkLst>
            <pc:docMk/>
            <pc:sldMk cId="2695951937" sldId="264"/>
            <ac:spMk id="97" creationId="{D725FB22-D27E-589A-1A4C-5D4103A135D3}"/>
          </ac:spMkLst>
        </pc:spChg>
        <pc:spChg chg="add del mod">
          <ac:chgData name="A.MORIYAMA UREKA" userId="11b73b949d6476cb" providerId="LiveId" clId="{EDD3AFC1-5E1F-774D-82FF-6D4C3622249B}" dt="2023-08-07T09:20:36.071" v="923" actId="6264"/>
          <ac:spMkLst>
            <pc:docMk/>
            <pc:sldMk cId="2695951937" sldId="264"/>
            <ac:spMk id="98" creationId="{576CA777-2B19-097B-E9D0-57AE3C3F5853}"/>
          </ac:spMkLst>
        </pc:spChg>
        <pc:spChg chg="add del mod">
          <ac:chgData name="A.MORIYAMA UREKA" userId="11b73b949d6476cb" providerId="LiveId" clId="{EDD3AFC1-5E1F-774D-82FF-6D4C3622249B}" dt="2023-08-07T08:57:22.688" v="762" actId="6264"/>
          <ac:spMkLst>
            <pc:docMk/>
            <pc:sldMk cId="2695951937" sldId="264"/>
            <ac:spMk id="98" creationId="{9CC212D0-6932-9205-D3EB-DF88FF04BE71}"/>
          </ac:spMkLst>
        </pc:spChg>
        <pc:spChg chg="add del mod">
          <ac:chgData name="A.MORIYAMA UREKA" userId="11b73b949d6476cb" providerId="LiveId" clId="{EDD3AFC1-5E1F-774D-82FF-6D4C3622249B}" dt="2023-08-07T10:56:00.986" v="1688" actId="6264"/>
          <ac:spMkLst>
            <pc:docMk/>
            <pc:sldMk cId="2695951937" sldId="264"/>
            <ac:spMk id="98" creationId="{C1E3FD73-FC1C-32A6-5F01-2499B5E2F48B}"/>
          </ac:spMkLst>
        </pc:spChg>
        <pc:spChg chg="add del mod">
          <ac:chgData name="A.MORIYAMA UREKA" userId="11b73b949d6476cb" providerId="LiveId" clId="{EDD3AFC1-5E1F-774D-82FF-6D4C3622249B}" dt="2023-08-07T10:56:00.986" v="1688" actId="6264"/>
          <ac:spMkLst>
            <pc:docMk/>
            <pc:sldMk cId="2695951937" sldId="264"/>
            <ac:spMk id="99" creationId="{DB1E5384-82EF-5060-BB2B-75AC1690C39B}"/>
          </ac:spMkLst>
        </pc:spChg>
        <pc:spChg chg="add del mod">
          <ac:chgData name="A.MORIYAMA UREKA" userId="11b73b949d6476cb" providerId="LiveId" clId="{EDD3AFC1-5E1F-774D-82FF-6D4C3622249B}" dt="2023-08-07T08:57:22.688" v="762" actId="6264"/>
          <ac:spMkLst>
            <pc:docMk/>
            <pc:sldMk cId="2695951937" sldId="264"/>
            <ac:spMk id="99" creationId="{EC3061D6-A3E7-F94C-8E91-EAEA4C4EE3F5}"/>
          </ac:spMkLst>
        </pc:spChg>
        <pc:spChg chg="add del mod">
          <ac:chgData name="A.MORIYAMA UREKA" userId="11b73b949d6476cb" providerId="LiveId" clId="{EDD3AFC1-5E1F-774D-82FF-6D4C3622249B}" dt="2023-08-07T09:20:36.071" v="923" actId="6264"/>
          <ac:spMkLst>
            <pc:docMk/>
            <pc:sldMk cId="2695951937" sldId="264"/>
            <ac:spMk id="99" creationId="{F1F7E7EB-3925-8AB9-B67B-4AE37A81577C}"/>
          </ac:spMkLst>
        </pc:spChg>
        <pc:spChg chg="add del mod">
          <ac:chgData name="A.MORIYAMA UREKA" userId="11b73b949d6476cb" providerId="LiveId" clId="{EDD3AFC1-5E1F-774D-82FF-6D4C3622249B}" dt="2023-08-07T10:56:00.986" v="1688" actId="6264"/>
          <ac:spMkLst>
            <pc:docMk/>
            <pc:sldMk cId="2695951937" sldId="264"/>
            <ac:spMk id="100" creationId="{0B9A9B6A-7EAB-D3AD-7036-71E2EEC1B99C}"/>
          </ac:spMkLst>
        </pc:spChg>
        <pc:spChg chg="add del mod">
          <ac:chgData name="A.MORIYAMA UREKA" userId="11b73b949d6476cb" providerId="LiveId" clId="{EDD3AFC1-5E1F-774D-82FF-6D4C3622249B}" dt="2023-08-07T08:57:22.688" v="762" actId="6264"/>
          <ac:spMkLst>
            <pc:docMk/>
            <pc:sldMk cId="2695951937" sldId="264"/>
            <ac:spMk id="100" creationId="{762463E1-0229-721E-FB6D-911BAF691089}"/>
          </ac:spMkLst>
        </pc:spChg>
        <pc:spChg chg="add del mod">
          <ac:chgData name="A.MORIYAMA UREKA" userId="11b73b949d6476cb" providerId="LiveId" clId="{EDD3AFC1-5E1F-774D-82FF-6D4C3622249B}" dt="2023-08-07T09:20:36.071" v="923" actId="6264"/>
          <ac:spMkLst>
            <pc:docMk/>
            <pc:sldMk cId="2695951937" sldId="264"/>
            <ac:spMk id="100" creationId="{9C6F3119-5CE8-31F8-31F3-A07E40AB9BCD}"/>
          </ac:spMkLst>
        </pc:spChg>
        <pc:spChg chg="add del mod">
          <ac:chgData name="A.MORIYAMA UREKA" userId="11b73b949d6476cb" providerId="LiveId" clId="{EDD3AFC1-5E1F-774D-82FF-6D4C3622249B}" dt="2023-08-07T09:20:36.071" v="923" actId="6264"/>
          <ac:spMkLst>
            <pc:docMk/>
            <pc:sldMk cId="2695951937" sldId="264"/>
            <ac:spMk id="101" creationId="{1F5DFA97-EF63-8BE5-E0EA-61D3049E8EF9}"/>
          </ac:spMkLst>
        </pc:spChg>
        <pc:spChg chg="add del mod">
          <ac:chgData name="A.MORIYAMA UREKA" userId="11b73b949d6476cb" providerId="LiveId" clId="{EDD3AFC1-5E1F-774D-82FF-6D4C3622249B}" dt="2023-08-07T10:56:00.986" v="1688" actId="6264"/>
          <ac:spMkLst>
            <pc:docMk/>
            <pc:sldMk cId="2695951937" sldId="264"/>
            <ac:spMk id="101" creationId="{4CCAEE06-7D4F-878B-05AA-2E6DBD6BFB61}"/>
          </ac:spMkLst>
        </pc:spChg>
        <pc:spChg chg="add del mod">
          <ac:chgData name="A.MORIYAMA UREKA" userId="11b73b949d6476cb" providerId="LiveId" clId="{EDD3AFC1-5E1F-774D-82FF-6D4C3622249B}" dt="2023-08-07T08:57:22.688" v="762" actId="6264"/>
          <ac:spMkLst>
            <pc:docMk/>
            <pc:sldMk cId="2695951937" sldId="264"/>
            <ac:spMk id="101" creationId="{9CECDBE7-7727-BE7E-3730-B7AE1C57804C}"/>
          </ac:spMkLst>
        </pc:spChg>
        <pc:spChg chg="add del mod">
          <ac:chgData name="A.MORIYAMA UREKA" userId="11b73b949d6476cb" providerId="LiveId" clId="{EDD3AFC1-5E1F-774D-82FF-6D4C3622249B}" dt="2023-08-07T10:56:00.986" v="1688" actId="6264"/>
          <ac:spMkLst>
            <pc:docMk/>
            <pc:sldMk cId="2695951937" sldId="264"/>
            <ac:spMk id="102" creationId="{53AD347A-02D7-23A9-8A12-1943EB99822B}"/>
          </ac:spMkLst>
        </pc:spChg>
        <pc:spChg chg="add del mod">
          <ac:chgData name="A.MORIYAMA UREKA" userId="11b73b949d6476cb" providerId="LiveId" clId="{EDD3AFC1-5E1F-774D-82FF-6D4C3622249B}" dt="2023-08-07T09:20:36.071" v="923" actId="6264"/>
          <ac:spMkLst>
            <pc:docMk/>
            <pc:sldMk cId="2695951937" sldId="264"/>
            <ac:spMk id="102" creationId="{A9F28E22-59E1-0F21-1F68-36710C1D727F}"/>
          </ac:spMkLst>
        </pc:spChg>
        <pc:spChg chg="add del mod">
          <ac:chgData name="A.MORIYAMA UREKA" userId="11b73b949d6476cb" providerId="LiveId" clId="{EDD3AFC1-5E1F-774D-82FF-6D4C3622249B}" dt="2023-08-07T08:57:22.688" v="762" actId="6264"/>
          <ac:spMkLst>
            <pc:docMk/>
            <pc:sldMk cId="2695951937" sldId="264"/>
            <ac:spMk id="102" creationId="{D7589A60-BCD4-6B21-257C-B9077B7894C8}"/>
          </ac:spMkLst>
        </pc:spChg>
        <pc:spChg chg="add del mod">
          <ac:chgData name="A.MORIYAMA UREKA" userId="11b73b949d6476cb" providerId="LiveId" clId="{EDD3AFC1-5E1F-774D-82FF-6D4C3622249B}" dt="2023-08-07T09:20:36.393" v="924" actId="6264"/>
          <ac:spMkLst>
            <pc:docMk/>
            <pc:sldMk cId="2695951937" sldId="264"/>
            <ac:spMk id="103" creationId="{557C4D39-6151-8C4C-9BC0-39453DF9E362}"/>
          </ac:spMkLst>
        </pc:spChg>
        <pc:spChg chg="add del mod">
          <ac:chgData name="A.MORIYAMA UREKA" userId="11b73b949d6476cb" providerId="LiveId" clId="{EDD3AFC1-5E1F-774D-82FF-6D4C3622249B}" dt="2023-08-07T10:56:00.986" v="1688" actId="6264"/>
          <ac:spMkLst>
            <pc:docMk/>
            <pc:sldMk cId="2695951937" sldId="264"/>
            <ac:spMk id="103" creationId="{E4DAF499-AF75-AABD-0B0B-4479C2DCA95D}"/>
          </ac:spMkLst>
        </pc:spChg>
        <pc:spChg chg="add del mod">
          <ac:chgData name="A.MORIYAMA UREKA" userId="11b73b949d6476cb" providerId="LiveId" clId="{EDD3AFC1-5E1F-774D-82FF-6D4C3622249B}" dt="2023-08-07T08:57:22.989" v="763" actId="6264"/>
          <ac:spMkLst>
            <pc:docMk/>
            <pc:sldMk cId="2695951937" sldId="264"/>
            <ac:spMk id="103" creationId="{EF2A1F97-FD08-9867-2A19-25E9FF3D57A5}"/>
          </ac:spMkLst>
        </pc:spChg>
        <pc:spChg chg="add del mod">
          <ac:chgData name="A.MORIYAMA UREKA" userId="11b73b949d6476cb" providerId="LiveId" clId="{EDD3AFC1-5E1F-774D-82FF-6D4C3622249B}" dt="2023-08-07T09:20:36.393" v="924" actId="6264"/>
          <ac:spMkLst>
            <pc:docMk/>
            <pc:sldMk cId="2695951937" sldId="264"/>
            <ac:spMk id="104" creationId="{157EE9FD-320E-ED35-5314-243E581F0B6A}"/>
          </ac:spMkLst>
        </pc:spChg>
        <pc:spChg chg="add del mod">
          <ac:chgData name="A.MORIYAMA UREKA" userId="11b73b949d6476cb" providerId="LiveId" clId="{EDD3AFC1-5E1F-774D-82FF-6D4C3622249B}" dt="2023-08-07T08:57:22.989" v="763" actId="6264"/>
          <ac:spMkLst>
            <pc:docMk/>
            <pc:sldMk cId="2695951937" sldId="264"/>
            <ac:spMk id="104" creationId="{2E5FB9A0-8BE7-2824-3586-D859E9A97658}"/>
          </ac:spMkLst>
        </pc:spChg>
        <pc:spChg chg="add del mod">
          <ac:chgData name="A.MORIYAMA UREKA" userId="11b73b949d6476cb" providerId="LiveId" clId="{EDD3AFC1-5E1F-774D-82FF-6D4C3622249B}" dt="2023-08-07T10:56:01.410" v="1689" actId="6264"/>
          <ac:spMkLst>
            <pc:docMk/>
            <pc:sldMk cId="2695951937" sldId="264"/>
            <ac:spMk id="104" creationId="{FA74261C-C723-5783-A92C-F882BC7B51D2}"/>
          </ac:spMkLst>
        </pc:spChg>
        <pc:spChg chg="add del mod">
          <ac:chgData name="A.MORIYAMA UREKA" userId="11b73b949d6476cb" providerId="LiveId" clId="{EDD3AFC1-5E1F-774D-82FF-6D4C3622249B}" dt="2023-08-07T08:57:22.989" v="763" actId="6264"/>
          <ac:spMkLst>
            <pc:docMk/>
            <pc:sldMk cId="2695951937" sldId="264"/>
            <ac:spMk id="105" creationId="{042EFD06-96CA-83A4-73BF-983B11BB0C20}"/>
          </ac:spMkLst>
        </pc:spChg>
        <pc:spChg chg="add del mod">
          <ac:chgData name="A.MORIYAMA UREKA" userId="11b73b949d6476cb" providerId="LiveId" clId="{EDD3AFC1-5E1F-774D-82FF-6D4C3622249B}" dt="2023-08-07T10:56:01.410" v="1689" actId="6264"/>
          <ac:spMkLst>
            <pc:docMk/>
            <pc:sldMk cId="2695951937" sldId="264"/>
            <ac:spMk id="105" creationId="{547E395F-E111-C37F-BD5E-7A22B7E71871}"/>
          </ac:spMkLst>
        </pc:spChg>
        <pc:spChg chg="add del mod">
          <ac:chgData name="A.MORIYAMA UREKA" userId="11b73b949d6476cb" providerId="LiveId" clId="{EDD3AFC1-5E1F-774D-82FF-6D4C3622249B}" dt="2023-08-07T09:20:36.393" v="924" actId="6264"/>
          <ac:spMkLst>
            <pc:docMk/>
            <pc:sldMk cId="2695951937" sldId="264"/>
            <ac:spMk id="105" creationId="{C8D9410C-AE3E-EC6B-93F0-BA0FE9458958}"/>
          </ac:spMkLst>
        </pc:spChg>
        <pc:spChg chg="add del mod">
          <ac:chgData name="A.MORIYAMA UREKA" userId="11b73b949d6476cb" providerId="LiveId" clId="{EDD3AFC1-5E1F-774D-82FF-6D4C3622249B}" dt="2023-08-07T09:20:36.393" v="924" actId="6264"/>
          <ac:spMkLst>
            <pc:docMk/>
            <pc:sldMk cId="2695951937" sldId="264"/>
            <ac:spMk id="106" creationId="{18C24D66-4F0D-4340-7563-B003C4CF7900}"/>
          </ac:spMkLst>
        </pc:spChg>
        <pc:spChg chg="add del mod">
          <ac:chgData name="A.MORIYAMA UREKA" userId="11b73b949d6476cb" providerId="LiveId" clId="{EDD3AFC1-5E1F-774D-82FF-6D4C3622249B}" dt="2023-08-07T08:57:22.989" v="763" actId="6264"/>
          <ac:spMkLst>
            <pc:docMk/>
            <pc:sldMk cId="2695951937" sldId="264"/>
            <ac:spMk id="106" creationId="{545D6DA0-9CC6-8F83-6346-CA720189B381}"/>
          </ac:spMkLst>
        </pc:spChg>
        <pc:spChg chg="add del mod">
          <ac:chgData name="A.MORIYAMA UREKA" userId="11b73b949d6476cb" providerId="LiveId" clId="{EDD3AFC1-5E1F-774D-82FF-6D4C3622249B}" dt="2023-08-07T10:56:01.410" v="1689" actId="6264"/>
          <ac:spMkLst>
            <pc:docMk/>
            <pc:sldMk cId="2695951937" sldId="264"/>
            <ac:spMk id="106" creationId="{97F5B537-10D2-F8DF-2D83-A1D77CDDC4FB}"/>
          </ac:spMkLst>
        </pc:spChg>
        <pc:spChg chg="add del mod">
          <ac:chgData name="A.MORIYAMA UREKA" userId="11b73b949d6476cb" providerId="LiveId" clId="{EDD3AFC1-5E1F-774D-82FF-6D4C3622249B}" dt="2023-08-07T09:20:36.393" v="924" actId="6264"/>
          <ac:spMkLst>
            <pc:docMk/>
            <pc:sldMk cId="2695951937" sldId="264"/>
            <ac:spMk id="107" creationId="{B25BA78A-2598-D290-E667-4F6EC90DEF34}"/>
          </ac:spMkLst>
        </pc:spChg>
        <pc:spChg chg="add del mod">
          <ac:chgData name="A.MORIYAMA UREKA" userId="11b73b949d6476cb" providerId="LiveId" clId="{EDD3AFC1-5E1F-774D-82FF-6D4C3622249B}" dt="2023-08-07T08:57:22.989" v="763" actId="6264"/>
          <ac:spMkLst>
            <pc:docMk/>
            <pc:sldMk cId="2695951937" sldId="264"/>
            <ac:spMk id="107" creationId="{D42F9D61-D927-FB77-CF01-14380D7300D4}"/>
          </ac:spMkLst>
        </pc:spChg>
        <pc:spChg chg="add del mod">
          <ac:chgData name="A.MORIYAMA UREKA" userId="11b73b949d6476cb" providerId="LiveId" clId="{EDD3AFC1-5E1F-774D-82FF-6D4C3622249B}" dt="2023-08-07T10:56:01.410" v="1689" actId="6264"/>
          <ac:spMkLst>
            <pc:docMk/>
            <pc:sldMk cId="2695951937" sldId="264"/>
            <ac:spMk id="107" creationId="{EFC7BCDA-3E0F-0089-5523-27FB2FA09CE6}"/>
          </ac:spMkLst>
        </pc:spChg>
        <pc:spChg chg="add del mod">
          <ac:chgData name="A.MORIYAMA UREKA" userId="11b73b949d6476cb" providerId="LiveId" clId="{EDD3AFC1-5E1F-774D-82FF-6D4C3622249B}" dt="2023-08-07T09:20:36.393" v="924" actId="6264"/>
          <ac:spMkLst>
            <pc:docMk/>
            <pc:sldMk cId="2695951937" sldId="264"/>
            <ac:spMk id="108" creationId="{6152A5F8-9657-3815-8D43-56F69B808F9F}"/>
          </ac:spMkLst>
        </pc:spChg>
        <pc:spChg chg="add del mod">
          <ac:chgData name="A.MORIYAMA UREKA" userId="11b73b949d6476cb" providerId="LiveId" clId="{EDD3AFC1-5E1F-774D-82FF-6D4C3622249B}" dt="2023-08-07T08:57:22.989" v="763" actId="6264"/>
          <ac:spMkLst>
            <pc:docMk/>
            <pc:sldMk cId="2695951937" sldId="264"/>
            <ac:spMk id="108" creationId="{E7F54282-E608-9EB8-8C00-2CCEEE9A6501}"/>
          </ac:spMkLst>
        </pc:spChg>
        <pc:spChg chg="add del mod">
          <ac:chgData name="A.MORIYAMA UREKA" userId="11b73b949d6476cb" providerId="LiveId" clId="{EDD3AFC1-5E1F-774D-82FF-6D4C3622249B}" dt="2023-08-07T10:56:01.410" v="1689" actId="6264"/>
          <ac:spMkLst>
            <pc:docMk/>
            <pc:sldMk cId="2695951937" sldId="264"/>
            <ac:spMk id="108" creationId="{E9C3E12B-E4B5-920D-C92F-F2A6C92D800F}"/>
          </ac:spMkLst>
        </pc:spChg>
        <pc:spChg chg="add del mod">
          <ac:chgData name="A.MORIYAMA UREKA" userId="11b73b949d6476cb" providerId="LiveId" clId="{EDD3AFC1-5E1F-774D-82FF-6D4C3622249B}" dt="2023-08-07T08:57:22.989" v="763" actId="6264"/>
          <ac:spMkLst>
            <pc:docMk/>
            <pc:sldMk cId="2695951937" sldId="264"/>
            <ac:spMk id="109" creationId="{6616473B-091A-DEFC-AC2B-F206A5D5FFCD}"/>
          </ac:spMkLst>
        </pc:spChg>
        <pc:spChg chg="add del mod">
          <ac:chgData name="A.MORIYAMA UREKA" userId="11b73b949d6476cb" providerId="LiveId" clId="{EDD3AFC1-5E1F-774D-82FF-6D4C3622249B}" dt="2023-08-07T09:20:36.393" v="924" actId="6264"/>
          <ac:spMkLst>
            <pc:docMk/>
            <pc:sldMk cId="2695951937" sldId="264"/>
            <ac:spMk id="109" creationId="{C7466D5E-C9BA-C335-39D3-82727E5AF26A}"/>
          </ac:spMkLst>
        </pc:spChg>
        <pc:spChg chg="add del mod">
          <ac:chgData name="A.MORIYAMA UREKA" userId="11b73b949d6476cb" providerId="LiveId" clId="{EDD3AFC1-5E1F-774D-82FF-6D4C3622249B}" dt="2023-08-07T10:56:01.410" v="1689" actId="6264"/>
          <ac:spMkLst>
            <pc:docMk/>
            <pc:sldMk cId="2695951937" sldId="264"/>
            <ac:spMk id="109" creationId="{C914A114-E43F-78D5-B798-95E72F0C7D92}"/>
          </ac:spMkLst>
        </pc:spChg>
        <pc:spChg chg="add del mod">
          <ac:chgData name="A.MORIYAMA UREKA" userId="11b73b949d6476cb" providerId="LiveId" clId="{EDD3AFC1-5E1F-774D-82FF-6D4C3622249B}" dt="2023-08-07T10:56:01.410" v="1689" actId="6264"/>
          <ac:spMkLst>
            <pc:docMk/>
            <pc:sldMk cId="2695951937" sldId="264"/>
            <ac:spMk id="110" creationId="{1279EF36-902A-DED6-4A81-C5434C984D79}"/>
          </ac:spMkLst>
        </pc:spChg>
        <pc:spChg chg="add del mod">
          <ac:chgData name="A.MORIYAMA UREKA" userId="11b73b949d6476cb" providerId="LiveId" clId="{EDD3AFC1-5E1F-774D-82FF-6D4C3622249B}" dt="2023-08-07T08:57:22.989" v="763" actId="6264"/>
          <ac:spMkLst>
            <pc:docMk/>
            <pc:sldMk cId="2695951937" sldId="264"/>
            <ac:spMk id="110" creationId="{708AEA94-25CC-1A49-1466-060F4D38EA1A}"/>
          </ac:spMkLst>
        </pc:spChg>
        <pc:spChg chg="add del mod">
          <ac:chgData name="A.MORIYAMA UREKA" userId="11b73b949d6476cb" providerId="LiveId" clId="{EDD3AFC1-5E1F-774D-82FF-6D4C3622249B}" dt="2023-08-07T09:20:36.393" v="924" actId="6264"/>
          <ac:spMkLst>
            <pc:docMk/>
            <pc:sldMk cId="2695951937" sldId="264"/>
            <ac:spMk id="110" creationId="{F4ABB27D-46EE-0AC2-4F91-F5ACE9F78415}"/>
          </ac:spMkLst>
        </pc:spChg>
        <pc:spChg chg="add del mod">
          <ac:chgData name="A.MORIYAMA UREKA" userId="11b73b949d6476cb" providerId="LiveId" clId="{EDD3AFC1-5E1F-774D-82FF-6D4C3622249B}" dt="2023-08-07T10:56:01.410" v="1689" actId="6264"/>
          <ac:spMkLst>
            <pc:docMk/>
            <pc:sldMk cId="2695951937" sldId="264"/>
            <ac:spMk id="111" creationId="{7D285064-26F3-843F-DA08-C98F0AF35CF9}"/>
          </ac:spMkLst>
        </pc:spChg>
        <pc:spChg chg="add del mod">
          <ac:chgData name="A.MORIYAMA UREKA" userId="11b73b949d6476cb" providerId="LiveId" clId="{EDD3AFC1-5E1F-774D-82FF-6D4C3622249B}" dt="2023-08-07T08:57:22.989" v="763" actId="6264"/>
          <ac:spMkLst>
            <pc:docMk/>
            <pc:sldMk cId="2695951937" sldId="264"/>
            <ac:spMk id="111" creationId="{D5B83E73-C807-78E9-FC74-4DDB994C11D1}"/>
          </ac:spMkLst>
        </pc:spChg>
        <pc:spChg chg="add del mod">
          <ac:chgData name="A.MORIYAMA UREKA" userId="11b73b949d6476cb" providerId="LiveId" clId="{EDD3AFC1-5E1F-774D-82FF-6D4C3622249B}" dt="2023-08-07T09:20:36.393" v="924" actId="6264"/>
          <ac:spMkLst>
            <pc:docMk/>
            <pc:sldMk cId="2695951937" sldId="264"/>
            <ac:spMk id="111" creationId="{F5366BC0-9599-3FDE-0FE3-64F5BC02977C}"/>
          </ac:spMkLst>
        </pc:spChg>
        <pc:spChg chg="add del mod">
          <ac:chgData name="A.MORIYAMA UREKA" userId="11b73b949d6476cb" providerId="LiveId" clId="{EDD3AFC1-5E1F-774D-82FF-6D4C3622249B}" dt="2023-08-07T09:20:36.393" v="924" actId="6264"/>
          <ac:spMkLst>
            <pc:docMk/>
            <pc:sldMk cId="2695951937" sldId="264"/>
            <ac:spMk id="112" creationId="{16E8F6EA-AF42-F25A-974D-CE7D32035B9E}"/>
          </ac:spMkLst>
        </pc:spChg>
        <pc:spChg chg="add del mod">
          <ac:chgData name="A.MORIYAMA UREKA" userId="11b73b949d6476cb" providerId="LiveId" clId="{EDD3AFC1-5E1F-774D-82FF-6D4C3622249B}" dt="2023-08-07T10:56:01.410" v="1689" actId="6264"/>
          <ac:spMkLst>
            <pc:docMk/>
            <pc:sldMk cId="2695951937" sldId="264"/>
            <ac:spMk id="112" creationId="{BA118407-3A6E-D932-ED22-8DB2E90AE032}"/>
          </ac:spMkLst>
        </pc:spChg>
        <pc:spChg chg="add del mod">
          <ac:chgData name="A.MORIYAMA UREKA" userId="11b73b949d6476cb" providerId="LiveId" clId="{EDD3AFC1-5E1F-774D-82FF-6D4C3622249B}" dt="2023-08-07T08:57:22.989" v="763" actId="6264"/>
          <ac:spMkLst>
            <pc:docMk/>
            <pc:sldMk cId="2695951937" sldId="264"/>
            <ac:spMk id="112" creationId="{F4BC2A35-F683-74ED-BE1F-DE5CEECA8E04}"/>
          </ac:spMkLst>
        </pc:spChg>
        <pc:spChg chg="add del mod">
          <ac:chgData name="A.MORIYAMA UREKA" userId="11b73b949d6476cb" providerId="LiveId" clId="{EDD3AFC1-5E1F-774D-82FF-6D4C3622249B}" dt="2023-08-07T10:56:01.410" v="1689" actId="6264"/>
          <ac:spMkLst>
            <pc:docMk/>
            <pc:sldMk cId="2695951937" sldId="264"/>
            <ac:spMk id="113" creationId="{31A4ABAF-1417-5046-AA69-B2A13B88B935}"/>
          </ac:spMkLst>
        </pc:spChg>
        <pc:spChg chg="add del mod">
          <ac:chgData name="A.MORIYAMA UREKA" userId="11b73b949d6476cb" providerId="LiveId" clId="{EDD3AFC1-5E1F-774D-82FF-6D4C3622249B}" dt="2023-08-07T09:20:36.737" v="925" actId="6264"/>
          <ac:spMkLst>
            <pc:docMk/>
            <pc:sldMk cId="2695951937" sldId="264"/>
            <ac:spMk id="113" creationId="{932396C8-3C6B-8FE2-FEC8-26F49D2CD87E}"/>
          </ac:spMkLst>
        </pc:spChg>
        <pc:spChg chg="add del mod">
          <ac:chgData name="A.MORIYAMA UREKA" userId="11b73b949d6476cb" providerId="LiveId" clId="{EDD3AFC1-5E1F-774D-82FF-6D4C3622249B}" dt="2023-08-07T08:57:23.281" v="764" actId="6264"/>
          <ac:spMkLst>
            <pc:docMk/>
            <pc:sldMk cId="2695951937" sldId="264"/>
            <ac:spMk id="113" creationId="{BB25CF43-735A-71F3-13EE-C3514320E4A9}"/>
          </ac:spMkLst>
        </pc:spChg>
        <pc:spChg chg="add del mod">
          <ac:chgData name="A.MORIYAMA UREKA" userId="11b73b949d6476cb" providerId="LiveId" clId="{EDD3AFC1-5E1F-774D-82FF-6D4C3622249B}" dt="2023-08-07T09:20:36.737" v="925" actId="6264"/>
          <ac:spMkLst>
            <pc:docMk/>
            <pc:sldMk cId="2695951937" sldId="264"/>
            <ac:spMk id="114" creationId="{8E07E396-287A-4FC9-3D4B-B2FDCD7AFCB1}"/>
          </ac:spMkLst>
        </pc:spChg>
        <pc:spChg chg="add del mod">
          <ac:chgData name="A.MORIYAMA UREKA" userId="11b73b949d6476cb" providerId="LiveId" clId="{EDD3AFC1-5E1F-774D-82FF-6D4C3622249B}" dt="2023-08-07T08:57:23.281" v="764" actId="6264"/>
          <ac:spMkLst>
            <pc:docMk/>
            <pc:sldMk cId="2695951937" sldId="264"/>
            <ac:spMk id="114" creationId="{AC1DEEAC-B745-39FF-D286-4876445A8E03}"/>
          </ac:spMkLst>
        </pc:spChg>
        <pc:spChg chg="add del mod">
          <ac:chgData name="A.MORIYAMA UREKA" userId="11b73b949d6476cb" providerId="LiveId" clId="{EDD3AFC1-5E1F-774D-82FF-6D4C3622249B}" dt="2023-08-07T11:00:38.397" v="1709" actId="6264"/>
          <ac:spMkLst>
            <pc:docMk/>
            <pc:sldMk cId="2695951937" sldId="264"/>
            <ac:spMk id="114" creationId="{FFBBF766-21C7-9FFE-E391-7F34B15E6BC4}"/>
          </ac:spMkLst>
        </pc:spChg>
        <pc:spChg chg="add del mod">
          <ac:chgData name="A.MORIYAMA UREKA" userId="11b73b949d6476cb" providerId="LiveId" clId="{EDD3AFC1-5E1F-774D-82FF-6D4C3622249B}" dt="2023-08-07T09:20:36.737" v="925" actId="6264"/>
          <ac:spMkLst>
            <pc:docMk/>
            <pc:sldMk cId="2695951937" sldId="264"/>
            <ac:spMk id="115" creationId="{0BD379CA-121E-B1ED-122B-DFA013AF404B}"/>
          </ac:spMkLst>
        </pc:spChg>
        <pc:spChg chg="add del mod">
          <ac:chgData name="A.MORIYAMA UREKA" userId="11b73b949d6476cb" providerId="LiveId" clId="{EDD3AFC1-5E1F-774D-82FF-6D4C3622249B}" dt="2023-08-07T11:00:38.397" v="1709" actId="6264"/>
          <ac:spMkLst>
            <pc:docMk/>
            <pc:sldMk cId="2695951937" sldId="264"/>
            <ac:spMk id="115" creationId="{B693B3AD-4421-0368-74AA-B5E535255A86}"/>
          </ac:spMkLst>
        </pc:spChg>
        <pc:spChg chg="add del mod">
          <ac:chgData name="A.MORIYAMA UREKA" userId="11b73b949d6476cb" providerId="LiveId" clId="{EDD3AFC1-5E1F-774D-82FF-6D4C3622249B}" dt="2023-08-07T08:57:23.281" v="764" actId="6264"/>
          <ac:spMkLst>
            <pc:docMk/>
            <pc:sldMk cId="2695951937" sldId="264"/>
            <ac:spMk id="115" creationId="{BCEEDF1A-503B-E605-C312-9016071435DA}"/>
          </ac:spMkLst>
        </pc:spChg>
        <pc:spChg chg="add del mod">
          <ac:chgData name="A.MORIYAMA UREKA" userId="11b73b949d6476cb" providerId="LiveId" clId="{EDD3AFC1-5E1F-774D-82FF-6D4C3622249B}" dt="2023-08-07T09:20:36.737" v="925" actId="6264"/>
          <ac:spMkLst>
            <pc:docMk/>
            <pc:sldMk cId="2695951937" sldId="264"/>
            <ac:spMk id="116" creationId="{0887BE91-11B6-2019-4346-03503AB1EF61}"/>
          </ac:spMkLst>
        </pc:spChg>
        <pc:spChg chg="add del mod">
          <ac:chgData name="A.MORIYAMA UREKA" userId="11b73b949d6476cb" providerId="LiveId" clId="{EDD3AFC1-5E1F-774D-82FF-6D4C3622249B}" dt="2023-08-07T11:00:38.397" v="1709" actId="6264"/>
          <ac:spMkLst>
            <pc:docMk/>
            <pc:sldMk cId="2695951937" sldId="264"/>
            <ac:spMk id="116" creationId="{30B830A5-0A24-3DA6-4808-41290B8B89A9}"/>
          </ac:spMkLst>
        </pc:spChg>
        <pc:spChg chg="add del mod">
          <ac:chgData name="A.MORIYAMA UREKA" userId="11b73b949d6476cb" providerId="LiveId" clId="{EDD3AFC1-5E1F-774D-82FF-6D4C3622249B}" dt="2023-08-07T08:57:23.281" v="764" actId="6264"/>
          <ac:spMkLst>
            <pc:docMk/>
            <pc:sldMk cId="2695951937" sldId="264"/>
            <ac:spMk id="116" creationId="{E788E75D-9706-3480-3968-E7E6ED1CB926}"/>
          </ac:spMkLst>
        </pc:spChg>
        <pc:spChg chg="add del mod">
          <ac:chgData name="A.MORIYAMA UREKA" userId="11b73b949d6476cb" providerId="LiveId" clId="{EDD3AFC1-5E1F-774D-82FF-6D4C3622249B}" dt="2023-08-07T11:00:38.397" v="1709" actId="6264"/>
          <ac:spMkLst>
            <pc:docMk/>
            <pc:sldMk cId="2695951937" sldId="264"/>
            <ac:spMk id="117" creationId="{0971E35D-22AA-8A64-0A73-0EF532F61B5E}"/>
          </ac:spMkLst>
        </pc:spChg>
        <pc:spChg chg="add del mod">
          <ac:chgData name="A.MORIYAMA UREKA" userId="11b73b949d6476cb" providerId="LiveId" clId="{EDD3AFC1-5E1F-774D-82FF-6D4C3622249B}" dt="2023-08-07T09:20:36.737" v="925" actId="6264"/>
          <ac:spMkLst>
            <pc:docMk/>
            <pc:sldMk cId="2695951937" sldId="264"/>
            <ac:spMk id="117" creationId="{9CCAE9F9-3192-DED5-37C2-7AEE512B7D8F}"/>
          </ac:spMkLst>
        </pc:spChg>
        <pc:spChg chg="add del mod">
          <ac:chgData name="A.MORIYAMA UREKA" userId="11b73b949d6476cb" providerId="LiveId" clId="{EDD3AFC1-5E1F-774D-82FF-6D4C3622249B}" dt="2023-08-07T08:57:23.281" v="764" actId="6264"/>
          <ac:spMkLst>
            <pc:docMk/>
            <pc:sldMk cId="2695951937" sldId="264"/>
            <ac:spMk id="117" creationId="{A5A4EC15-D453-DD27-E40C-2511B17E169E}"/>
          </ac:spMkLst>
        </pc:spChg>
        <pc:spChg chg="add del mod">
          <ac:chgData name="A.MORIYAMA UREKA" userId="11b73b949d6476cb" providerId="LiveId" clId="{EDD3AFC1-5E1F-774D-82FF-6D4C3622249B}" dt="2023-08-07T09:20:36.737" v="925" actId="6264"/>
          <ac:spMkLst>
            <pc:docMk/>
            <pc:sldMk cId="2695951937" sldId="264"/>
            <ac:spMk id="118" creationId="{7F395833-9B3A-2E49-0188-23E71F964629}"/>
          </ac:spMkLst>
        </pc:spChg>
        <pc:spChg chg="add del mod">
          <ac:chgData name="A.MORIYAMA UREKA" userId="11b73b949d6476cb" providerId="LiveId" clId="{EDD3AFC1-5E1F-774D-82FF-6D4C3622249B}" dt="2023-08-07T08:57:23.281" v="764" actId="6264"/>
          <ac:spMkLst>
            <pc:docMk/>
            <pc:sldMk cId="2695951937" sldId="264"/>
            <ac:spMk id="118" creationId="{91A5C56D-76A3-05D2-FEFA-A7D0B28EB48B}"/>
          </ac:spMkLst>
        </pc:spChg>
        <pc:spChg chg="add del mod">
          <ac:chgData name="A.MORIYAMA UREKA" userId="11b73b949d6476cb" providerId="LiveId" clId="{EDD3AFC1-5E1F-774D-82FF-6D4C3622249B}" dt="2023-08-07T11:00:38.397" v="1709" actId="6264"/>
          <ac:spMkLst>
            <pc:docMk/>
            <pc:sldMk cId="2695951937" sldId="264"/>
            <ac:spMk id="118" creationId="{FD55C5BB-CCD1-EF78-185F-57DA36959C3F}"/>
          </ac:spMkLst>
        </pc:spChg>
        <pc:spChg chg="add del mod">
          <ac:chgData name="A.MORIYAMA UREKA" userId="11b73b949d6476cb" providerId="LiveId" clId="{EDD3AFC1-5E1F-774D-82FF-6D4C3622249B}" dt="2023-08-07T11:00:38.397" v="1709" actId="6264"/>
          <ac:spMkLst>
            <pc:docMk/>
            <pc:sldMk cId="2695951937" sldId="264"/>
            <ac:spMk id="119" creationId="{37A2CFA7-6B63-4BF6-BF23-F7EABF3D89CD}"/>
          </ac:spMkLst>
        </pc:spChg>
        <pc:spChg chg="add del mod">
          <ac:chgData name="A.MORIYAMA UREKA" userId="11b73b949d6476cb" providerId="LiveId" clId="{EDD3AFC1-5E1F-774D-82FF-6D4C3622249B}" dt="2023-08-07T08:57:23.281" v="764" actId="6264"/>
          <ac:spMkLst>
            <pc:docMk/>
            <pc:sldMk cId="2695951937" sldId="264"/>
            <ac:spMk id="119" creationId="{C227EDB4-89AE-B3DF-E8CD-021AAD27D04F}"/>
          </ac:spMkLst>
        </pc:spChg>
        <pc:spChg chg="add del mod">
          <ac:chgData name="A.MORIYAMA UREKA" userId="11b73b949d6476cb" providerId="LiveId" clId="{EDD3AFC1-5E1F-774D-82FF-6D4C3622249B}" dt="2023-08-07T09:20:36.737" v="925" actId="6264"/>
          <ac:spMkLst>
            <pc:docMk/>
            <pc:sldMk cId="2695951937" sldId="264"/>
            <ac:spMk id="119" creationId="{EDA27E12-448F-A18E-9346-47BD8E5F7472}"/>
          </ac:spMkLst>
        </pc:spChg>
        <pc:spChg chg="add del mod">
          <ac:chgData name="A.MORIYAMA UREKA" userId="11b73b949d6476cb" providerId="LiveId" clId="{EDD3AFC1-5E1F-774D-82FF-6D4C3622249B}" dt="2023-08-07T08:57:23.281" v="764" actId="6264"/>
          <ac:spMkLst>
            <pc:docMk/>
            <pc:sldMk cId="2695951937" sldId="264"/>
            <ac:spMk id="120" creationId="{338F15CD-8AE6-3D94-EF7A-3B92B998EBDD}"/>
          </ac:spMkLst>
        </pc:spChg>
        <pc:spChg chg="add del mod">
          <ac:chgData name="A.MORIYAMA UREKA" userId="11b73b949d6476cb" providerId="LiveId" clId="{EDD3AFC1-5E1F-774D-82FF-6D4C3622249B}" dt="2023-08-07T11:00:38.397" v="1709" actId="6264"/>
          <ac:spMkLst>
            <pc:docMk/>
            <pc:sldMk cId="2695951937" sldId="264"/>
            <ac:spMk id="120" creationId="{558698F2-7C5F-4284-8F5C-6BA17F79BFDA}"/>
          </ac:spMkLst>
        </pc:spChg>
        <pc:spChg chg="add del mod">
          <ac:chgData name="A.MORIYAMA UREKA" userId="11b73b949d6476cb" providerId="LiveId" clId="{EDD3AFC1-5E1F-774D-82FF-6D4C3622249B}" dt="2023-08-07T09:20:36.737" v="925" actId="6264"/>
          <ac:spMkLst>
            <pc:docMk/>
            <pc:sldMk cId="2695951937" sldId="264"/>
            <ac:spMk id="120" creationId="{7FBCD290-D565-A785-EC42-5FDA12FDC09B}"/>
          </ac:spMkLst>
        </pc:spChg>
        <pc:spChg chg="add del mod">
          <ac:chgData name="A.MORIYAMA UREKA" userId="11b73b949d6476cb" providerId="LiveId" clId="{EDD3AFC1-5E1F-774D-82FF-6D4C3622249B}" dt="2023-08-07T09:20:36.737" v="925" actId="6264"/>
          <ac:spMkLst>
            <pc:docMk/>
            <pc:sldMk cId="2695951937" sldId="264"/>
            <ac:spMk id="121" creationId="{04659BCA-6F67-1601-6795-4A842D67C64F}"/>
          </ac:spMkLst>
        </pc:spChg>
        <pc:spChg chg="add del mod">
          <ac:chgData name="A.MORIYAMA UREKA" userId="11b73b949d6476cb" providerId="LiveId" clId="{EDD3AFC1-5E1F-774D-82FF-6D4C3622249B}" dt="2023-08-07T11:00:38.397" v="1709" actId="6264"/>
          <ac:spMkLst>
            <pc:docMk/>
            <pc:sldMk cId="2695951937" sldId="264"/>
            <ac:spMk id="121" creationId="{2F688E72-8696-1B91-FDDB-DF0FD185C8B8}"/>
          </ac:spMkLst>
        </pc:spChg>
        <pc:spChg chg="add del mod">
          <ac:chgData name="A.MORIYAMA UREKA" userId="11b73b949d6476cb" providerId="LiveId" clId="{EDD3AFC1-5E1F-774D-82FF-6D4C3622249B}" dt="2023-08-07T08:57:23.281" v="764" actId="6264"/>
          <ac:spMkLst>
            <pc:docMk/>
            <pc:sldMk cId="2695951937" sldId="264"/>
            <ac:spMk id="121" creationId="{4BF03FA4-B26F-782B-55E0-C6680FFA6B79}"/>
          </ac:spMkLst>
        </pc:spChg>
        <pc:spChg chg="add del mod">
          <ac:chgData name="A.MORIYAMA UREKA" userId="11b73b949d6476cb" providerId="LiveId" clId="{EDD3AFC1-5E1F-774D-82FF-6D4C3622249B}" dt="2023-08-07T08:57:23.281" v="764" actId="6264"/>
          <ac:spMkLst>
            <pc:docMk/>
            <pc:sldMk cId="2695951937" sldId="264"/>
            <ac:spMk id="122" creationId="{17275C82-500A-9DAE-ACC7-11BD45FD9984}"/>
          </ac:spMkLst>
        </pc:spChg>
        <pc:spChg chg="add del mod">
          <ac:chgData name="A.MORIYAMA UREKA" userId="11b73b949d6476cb" providerId="LiveId" clId="{EDD3AFC1-5E1F-774D-82FF-6D4C3622249B}" dt="2023-08-07T11:00:38.397" v="1709" actId="6264"/>
          <ac:spMkLst>
            <pc:docMk/>
            <pc:sldMk cId="2695951937" sldId="264"/>
            <ac:spMk id="122" creationId="{2433E2EF-5060-FE36-A36E-91CE443F26A4}"/>
          </ac:spMkLst>
        </pc:spChg>
        <pc:spChg chg="add del mod">
          <ac:chgData name="A.MORIYAMA UREKA" userId="11b73b949d6476cb" providerId="LiveId" clId="{EDD3AFC1-5E1F-774D-82FF-6D4C3622249B}" dt="2023-08-07T09:20:36.737" v="925" actId="6264"/>
          <ac:spMkLst>
            <pc:docMk/>
            <pc:sldMk cId="2695951937" sldId="264"/>
            <ac:spMk id="122" creationId="{F541FEC2-D644-6496-9AC6-39DEF23F5B47}"/>
          </ac:spMkLst>
        </pc:spChg>
        <pc:spChg chg="add del mod">
          <ac:chgData name="A.MORIYAMA UREKA" userId="11b73b949d6476cb" providerId="LiveId" clId="{EDD3AFC1-5E1F-774D-82FF-6D4C3622249B}" dt="2023-08-07T08:57:23.675" v="765" actId="6264"/>
          <ac:spMkLst>
            <pc:docMk/>
            <pc:sldMk cId="2695951937" sldId="264"/>
            <ac:spMk id="123" creationId="{1087C811-61B2-A6D2-9092-86A5E03DE81E}"/>
          </ac:spMkLst>
        </pc:spChg>
        <pc:spChg chg="add del mod">
          <ac:chgData name="A.MORIYAMA UREKA" userId="11b73b949d6476cb" providerId="LiveId" clId="{EDD3AFC1-5E1F-774D-82FF-6D4C3622249B}" dt="2023-08-07T09:20:37.075" v="926" actId="6264"/>
          <ac:spMkLst>
            <pc:docMk/>
            <pc:sldMk cId="2695951937" sldId="264"/>
            <ac:spMk id="123" creationId="{35D99A0A-9427-1A1C-EA3A-455C57FAFADC}"/>
          </ac:spMkLst>
        </pc:spChg>
        <pc:spChg chg="add del mod">
          <ac:chgData name="A.MORIYAMA UREKA" userId="11b73b949d6476cb" providerId="LiveId" clId="{EDD3AFC1-5E1F-774D-82FF-6D4C3622249B}" dt="2023-08-07T11:00:38.397" v="1709" actId="6264"/>
          <ac:spMkLst>
            <pc:docMk/>
            <pc:sldMk cId="2695951937" sldId="264"/>
            <ac:spMk id="123" creationId="{57041176-38D6-3443-116E-BC346ECE8440}"/>
          </ac:spMkLst>
        </pc:spChg>
        <pc:spChg chg="add del mod">
          <ac:chgData name="A.MORIYAMA UREKA" userId="11b73b949d6476cb" providerId="LiveId" clId="{EDD3AFC1-5E1F-774D-82FF-6D4C3622249B}" dt="2023-08-07T09:20:37.075" v="926" actId="6264"/>
          <ac:spMkLst>
            <pc:docMk/>
            <pc:sldMk cId="2695951937" sldId="264"/>
            <ac:spMk id="124" creationId="{1EF718C7-6F3E-E141-B6AD-A69FF060674D}"/>
          </ac:spMkLst>
        </pc:spChg>
        <pc:spChg chg="add del mod">
          <ac:chgData name="A.MORIYAMA UREKA" userId="11b73b949d6476cb" providerId="LiveId" clId="{EDD3AFC1-5E1F-774D-82FF-6D4C3622249B}" dt="2023-08-07T11:00:39.060" v="1710" actId="6264"/>
          <ac:spMkLst>
            <pc:docMk/>
            <pc:sldMk cId="2695951937" sldId="264"/>
            <ac:spMk id="124" creationId="{68C45158-64F3-70F2-E69A-806CAA5BC7E3}"/>
          </ac:spMkLst>
        </pc:spChg>
        <pc:spChg chg="add del mod">
          <ac:chgData name="A.MORIYAMA UREKA" userId="11b73b949d6476cb" providerId="LiveId" clId="{EDD3AFC1-5E1F-774D-82FF-6D4C3622249B}" dt="2023-08-07T08:57:23.675" v="765" actId="6264"/>
          <ac:spMkLst>
            <pc:docMk/>
            <pc:sldMk cId="2695951937" sldId="264"/>
            <ac:spMk id="124" creationId="{6A46DB65-D467-C91F-8A4B-0A86E9CFB1D2}"/>
          </ac:spMkLst>
        </pc:spChg>
        <pc:spChg chg="add del mod">
          <ac:chgData name="A.MORIYAMA UREKA" userId="11b73b949d6476cb" providerId="LiveId" clId="{EDD3AFC1-5E1F-774D-82FF-6D4C3622249B}" dt="2023-08-07T08:57:23.675" v="765" actId="6264"/>
          <ac:spMkLst>
            <pc:docMk/>
            <pc:sldMk cId="2695951937" sldId="264"/>
            <ac:spMk id="125" creationId="{8D3811D9-77F3-0A67-F0D2-099C88744FBA}"/>
          </ac:spMkLst>
        </pc:spChg>
        <pc:spChg chg="add del mod">
          <ac:chgData name="A.MORIYAMA UREKA" userId="11b73b949d6476cb" providerId="LiveId" clId="{EDD3AFC1-5E1F-774D-82FF-6D4C3622249B}" dt="2023-08-07T09:20:37.075" v="926" actId="6264"/>
          <ac:spMkLst>
            <pc:docMk/>
            <pc:sldMk cId="2695951937" sldId="264"/>
            <ac:spMk id="125" creationId="{901BEA0F-498F-BA93-CB20-A94B0F82F465}"/>
          </ac:spMkLst>
        </pc:spChg>
        <pc:spChg chg="add del mod">
          <ac:chgData name="A.MORIYAMA UREKA" userId="11b73b949d6476cb" providerId="LiveId" clId="{EDD3AFC1-5E1F-774D-82FF-6D4C3622249B}" dt="2023-08-07T11:00:39.060" v="1710" actId="6264"/>
          <ac:spMkLst>
            <pc:docMk/>
            <pc:sldMk cId="2695951937" sldId="264"/>
            <ac:spMk id="125" creationId="{CC551408-DCC3-04BA-F116-AE0A4DAEA7A6}"/>
          </ac:spMkLst>
        </pc:spChg>
        <pc:spChg chg="add del mod">
          <ac:chgData name="A.MORIYAMA UREKA" userId="11b73b949d6476cb" providerId="LiveId" clId="{EDD3AFC1-5E1F-774D-82FF-6D4C3622249B}" dt="2023-08-07T11:00:39.060" v="1710" actId="6264"/>
          <ac:spMkLst>
            <pc:docMk/>
            <pc:sldMk cId="2695951937" sldId="264"/>
            <ac:spMk id="126" creationId="{BAA2CF9F-155A-8A75-8AA2-8AC95EE1B72E}"/>
          </ac:spMkLst>
        </pc:spChg>
        <pc:spChg chg="add del mod">
          <ac:chgData name="A.MORIYAMA UREKA" userId="11b73b949d6476cb" providerId="LiveId" clId="{EDD3AFC1-5E1F-774D-82FF-6D4C3622249B}" dt="2023-08-07T08:57:23.675" v="765" actId="6264"/>
          <ac:spMkLst>
            <pc:docMk/>
            <pc:sldMk cId="2695951937" sldId="264"/>
            <ac:spMk id="126" creationId="{D5D8317A-B20D-6248-A005-81306DE22C90}"/>
          </ac:spMkLst>
        </pc:spChg>
        <pc:spChg chg="add del mod">
          <ac:chgData name="A.MORIYAMA UREKA" userId="11b73b949d6476cb" providerId="LiveId" clId="{EDD3AFC1-5E1F-774D-82FF-6D4C3622249B}" dt="2023-08-07T09:20:37.075" v="926" actId="6264"/>
          <ac:spMkLst>
            <pc:docMk/>
            <pc:sldMk cId="2695951937" sldId="264"/>
            <ac:spMk id="126" creationId="{FA7B8C8B-CBE3-BDE5-EF8E-EBD31C73CF69}"/>
          </ac:spMkLst>
        </pc:spChg>
        <pc:spChg chg="add del mod">
          <ac:chgData name="A.MORIYAMA UREKA" userId="11b73b949d6476cb" providerId="LiveId" clId="{EDD3AFC1-5E1F-774D-82FF-6D4C3622249B}" dt="2023-08-07T11:00:39.060" v="1710" actId="6264"/>
          <ac:spMkLst>
            <pc:docMk/>
            <pc:sldMk cId="2695951937" sldId="264"/>
            <ac:spMk id="127" creationId="{1D97DE12-981E-A130-2A44-67A431EC2228}"/>
          </ac:spMkLst>
        </pc:spChg>
        <pc:spChg chg="add del mod">
          <ac:chgData name="A.MORIYAMA UREKA" userId="11b73b949d6476cb" providerId="LiveId" clId="{EDD3AFC1-5E1F-774D-82FF-6D4C3622249B}" dt="2023-08-07T09:20:37.075" v="926" actId="6264"/>
          <ac:spMkLst>
            <pc:docMk/>
            <pc:sldMk cId="2695951937" sldId="264"/>
            <ac:spMk id="127" creationId="{CFF5AA0D-6F71-CBB8-5947-E7DD6D839C70}"/>
          </ac:spMkLst>
        </pc:spChg>
        <pc:spChg chg="add del mod">
          <ac:chgData name="A.MORIYAMA UREKA" userId="11b73b949d6476cb" providerId="LiveId" clId="{EDD3AFC1-5E1F-774D-82FF-6D4C3622249B}" dt="2023-08-07T08:57:23.675" v="765" actId="6264"/>
          <ac:spMkLst>
            <pc:docMk/>
            <pc:sldMk cId="2695951937" sldId="264"/>
            <ac:spMk id="127" creationId="{DBF96C2F-F656-E125-F500-CDA1EDBC4722}"/>
          </ac:spMkLst>
        </pc:spChg>
        <pc:spChg chg="add del mod">
          <ac:chgData name="A.MORIYAMA UREKA" userId="11b73b949d6476cb" providerId="LiveId" clId="{EDD3AFC1-5E1F-774D-82FF-6D4C3622249B}" dt="2023-08-07T08:57:23.675" v="765" actId="6264"/>
          <ac:spMkLst>
            <pc:docMk/>
            <pc:sldMk cId="2695951937" sldId="264"/>
            <ac:spMk id="128" creationId="{955AD420-51F6-11AA-3CA3-6F432977A907}"/>
          </ac:spMkLst>
        </pc:spChg>
        <pc:spChg chg="add del mod">
          <ac:chgData name="A.MORIYAMA UREKA" userId="11b73b949d6476cb" providerId="LiveId" clId="{EDD3AFC1-5E1F-774D-82FF-6D4C3622249B}" dt="2023-08-07T11:00:39.060" v="1710" actId="6264"/>
          <ac:spMkLst>
            <pc:docMk/>
            <pc:sldMk cId="2695951937" sldId="264"/>
            <ac:spMk id="128" creationId="{DC044CF7-1F84-AF15-3CDE-5ECFC28B48E8}"/>
          </ac:spMkLst>
        </pc:spChg>
        <pc:spChg chg="add del mod">
          <ac:chgData name="A.MORIYAMA UREKA" userId="11b73b949d6476cb" providerId="LiveId" clId="{EDD3AFC1-5E1F-774D-82FF-6D4C3622249B}" dt="2023-08-07T09:20:37.075" v="926" actId="6264"/>
          <ac:spMkLst>
            <pc:docMk/>
            <pc:sldMk cId="2695951937" sldId="264"/>
            <ac:spMk id="128" creationId="{FFA886A4-D255-270F-6C7B-472F408B2017}"/>
          </ac:spMkLst>
        </pc:spChg>
        <pc:spChg chg="add del mod">
          <ac:chgData name="A.MORIYAMA UREKA" userId="11b73b949d6476cb" providerId="LiveId" clId="{EDD3AFC1-5E1F-774D-82FF-6D4C3622249B}" dt="2023-08-07T08:57:23.675" v="765" actId="6264"/>
          <ac:spMkLst>
            <pc:docMk/>
            <pc:sldMk cId="2695951937" sldId="264"/>
            <ac:spMk id="129" creationId="{2AB30FF4-7311-FCF4-57CF-3A1BE85DC76B}"/>
          </ac:spMkLst>
        </pc:spChg>
        <pc:spChg chg="add del mod">
          <ac:chgData name="A.MORIYAMA UREKA" userId="11b73b949d6476cb" providerId="LiveId" clId="{EDD3AFC1-5E1F-774D-82FF-6D4C3622249B}" dt="2023-08-07T09:20:37.075" v="926" actId="6264"/>
          <ac:spMkLst>
            <pc:docMk/>
            <pc:sldMk cId="2695951937" sldId="264"/>
            <ac:spMk id="129" creationId="{5A4B8034-4F2A-70BF-EEB2-52A0FA73686B}"/>
          </ac:spMkLst>
        </pc:spChg>
        <pc:spChg chg="add del mod">
          <ac:chgData name="A.MORIYAMA UREKA" userId="11b73b949d6476cb" providerId="LiveId" clId="{EDD3AFC1-5E1F-774D-82FF-6D4C3622249B}" dt="2023-08-07T11:00:39.060" v="1710" actId="6264"/>
          <ac:spMkLst>
            <pc:docMk/>
            <pc:sldMk cId="2695951937" sldId="264"/>
            <ac:spMk id="129" creationId="{FB808566-6C81-3A01-C061-321BBC4FE769}"/>
          </ac:spMkLst>
        </pc:spChg>
        <pc:spChg chg="add del mod">
          <ac:chgData name="A.MORIYAMA UREKA" userId="11b73b949d6476cb" providerId="LiveId" clId="{EDD3AFC1-5E1F-774D-82FF-6D4C3622249B}" dt="2023-08-07T08:57:23.675" v="765" actId="6264"/>
          <ac:spMkLst>
            <pc:docMk/>
            <pc:sldMk cId="2695951937" sldId="264"/>
            <ac:spMk id="130" creationId="{0DFA3D00-EEC6-5AFA-E6AA-189B49D9B7AB}"/>
          </ac:spMkLst>
        </pc:spChg>
        <pc:spChg chg="add del mod">
          <ac:chgData name="A.MORIYAMA UREKA" userId="11b73b949d6476cb" providerId="LiveId" clId="{EDD3AFC1-5E1F-774D-82FF-6D4C3622249B}" dt="2023-08-07T09:20:37.075" v="926" actId="6264"/>
          <ac:spMkLst>
            <pc:docMk/>
            <pc:sldMk cId="2695951937" sldId="264"/>
            <ac:spMk id="130" creationId="{5ABF2337-4D43-34A8-89CC-D4AFB1BB4FB9}"/>
          </ac:spMkLst>
        </pc:spChg>
        <pc:spChg chg="add del mod">
          <ac:chgData name="A.MORIYAMA UREKA" userId="11b73b949d6476cb" providerId="LiveId" clId="{EDD3AFC1-5E1F-774D-82FF-6D4C3622249B}" dt="2023-08-07T11:00:39.060" v="1710" actId="6264"/>
          <ac:spMkLst>
            <pc:docMk/>
            <pc:sldMk cId="2695951937" sldId="264"/>
            <ac:spMk id="130" creationId="{A16159DB-90FF-F488-AB7E-2AE430D0C6DF}"/>
          </ac:spMkLst>
        </pc:spChg>
        <pc:spChg chg="add del mod">
          <ac:chgData name="A.MORIYAMA UREKA" userId="11b73b949d6476cb" providerId="LiveId" clId="{EDD3AFC1-5E1F-774D-82FF-6D4C3622249B}" dt="2023-08-07T09:20:37.075" v="926" actId="6264"/>
          <ac:spMkLst>
            <pc:docMk/>
            <pc:sldMk cId="2695951937" sldId="264"/>
            <ac:spMk id="131" creationId="{66DFF6AB-C4EA-C331-8744-B57E494787CC}"/>
          </ac:spMkLst>
        </pc:spChg>
        <pc:spChg chg="add del mod">
          <ac:chgData name="A.MORIYAMA UREKA" userId="11b73b949d6476cb" providerId="LiveId" clId="{EDD3AFC1-5E1F-774D-82FF-6D4C3622249B}" dt="2023-08-07T08:57:23.675" v="765" actId="6264"/>
          <ac:spMkLst>
            <pc:docMk/>
            <pc:sldMk cId="2695951937" sldId="264"/>
            <ac:spMk id="131" creationId="{86998502-8505-953D-A6F9-B5440BB76028}"/>
          </ac:spMkLst>
        </pc:spChg>
        <pc:spChg chg="add del mod">
          <ac:chgData name="A.MORIYAMA UREKA" userId="11b73b949d6476cb" providerId="LiveId" clId="{EDD3AFC1-5E1F-774D-82FF-6D4C3622249B}" dt="2023-08-07T11:00:39.060" v="1710" actId="6264"/>
          <ac:spMkLst>
            <pc:docMk/>
            <pc:sldMk cId="2695951937" sldId="264"/>
            <ac:spMk id="131" creationId="{BDE1968E-9E46-2398-BFAA-D133183933B2}"/>
          </ac:spMkLst>
        </pc:spChg>
        <pc:spChg chg="add del mod">
          <ac:chgData name="A.MORIYAMA UREKA" userId="11b73b949d6476cb" providerId="LiveId" clId="{EDD3AFC1-5E1F-774D-82FF-6D4C3622249B}" dt="2023-08-07T08:57:23.675" v="765" actId="6264"/>
          <ac:spMkLst>
            <pc:docMk/>
            <pc:sldMk cId="2695951937" sldId="264"/>
            <ac:spMk id="132" creationId="{429DC435-9B31-58DB-A032-BA121A6CD250}"/>
          </ac:spMkLst>
        </pc:spChg>
        <pc:spChg chg="add del mod">
          <ac:chgData name="A.MORIYAMA UREKA" userId="11b73b949d6476cb" providerId="LiveId" clId="{EDD3AFC1-5E1F-774D-82FF-6D4C3622249B}" dt="2023-08-07T09:20:37.075" v="926" actId="6264"/>
          <ac:spMkLst>
            <pc:docMk/>
            <pc:sldMk cId="2695951937" sldId="264"/>
            <ac:spMk id="132" creationId="{FB1388C9-C3A3-9457-0E81-6FB39B9F6242}"/>
          </ac:spMkLst>
        </pc:spChg>
        <pc:spChg chg="add del mod">
          <ac:chgData name="A.MORIYAMA UREKA" userId="11b73b949d6476cb" providerId="LiveId" clId="{EDD3AFC1-5E1F-774D-82FF-6D4C3622249B}" dt="2023-08-07T11:00:39.060" v="1710" actId="6264"/>
          <ac:spMkLst>
            <pc:docMk/>
            <pc:sldMk cId="2695951937" sldId="264"/>
            <ac:spMk id="132" creationId="{FD54DCF7-357C-DBBC-941E-7D08B924E99E}"/>
          </ac:spMkLst>
        </pc:spChg>
        <pc:spChg chg="add del mod">
          <ac:chgData name="A.MORIYAMA UREKA" userId="11b73b949d6476cb" providerId="LiveId" clId="{EDD3AFC1-5E1F-774D-82FF-6D4C3622249B}" dt="2023-08-07T11:00:39.060" v="1710" actId="6264"/>
          <ac:spMkLst>
            <pc:docMk/>
            <pc:sldMk cId="2695951937" sldId="264"/>
            <ac:spMk id="133" creationId="{6F0D2F00-89D6-953F-8B2A-BA7EA24CE745}"/>
          </ac:spMkLst>
        </pc:spChg>
        <pc:spChg chg="add del mod">
          <ac:chgData name="A.MORIYAMA UREKA" userId="11b73b949d6476cb" providerId="LiveId" clId="{EDD3AFC1-5E1F-774D-82FF-6D4C3622249B}" dt="2023-08-07T09:20:37.413" v="927" actId="6264"/>
          <ac:spMkLst>
            <pc:docMk/>
            <pc:sldMk cId="2695951937" sldId="264"/>
            <ac:spMk id="133" creationId="{729188E1-C332-8DFE-E46D-C4E866D20B75}"/>
          </ac:spMkLst>
        </pc:spChg>
        <pc:spChg chg="add del mod">
          <ac:chgData name="A.MORIYAMA UREKA" userId="11b73b949d6476cb" providerId="LiveId" clId="{EDD3AFC1-5E1F-774D-82FF-6D4C3622249B}" dt="2023-08-07T08:57:24.198" v="766" actId="6264"/>
          <ac:spMkLst>
            <pc:docMk/>
            <pc:sldMk cId="2695951937" sldId="264"/>
            <ac:spMk id="133" creationId="{E903E530-3687-D3C4-BC76-5CB5D1478915}"/>
          </ac:spMkLst>
        </pc:spChg>
        <pc:spChg chg="add del mod">
          <ac:chgData name="A.MORIYAMA UREKA" userId="11b73b949d6476cb" providerId="LiveId" clId="{EDD3AFC1-5E1F-774D-82FF-6D4C3622249B}" dt="2023-08-07T09:20:37.413" v="927" actId="6264"/>
          <ac:spMkLst>
            <pc:docMk/>
            <pc:sldMk cId="2695951937" sldId="264"/>
            <ac:spMk id="134" creationId="{6F973093-823F-A459-F67B-FD572AC42027}"/>
          </ac:spMkLst>
        </pc:spChg>
        <pc:spChg chg="add del mod">
          <ac:chgData name="A.MORIYAMA UREKA" userId="11b73b949d6476cb" providerId="LiveId" clId="{EDD3AFC1-5E1F-774D-82FF-6D4C3622249B}" dt="2023-08-07T08:57:24.198" v="766" actId="6264"/>
          <ac:spMkLst>
            <pc:docMk/>
            <pc:sldMk cId="2695951937" sldId="264"/>
            <ac:spMk id="134" creationId="{9A3ECEEC-A8A4-A91F-E662-88C8A2BEE284}"/>
          </ac:spMkLst>
        </pc:spChg>
        <pc:spChg chg="add del mod">
          <ac:chgData name="A.MORIYAMA UREKA" userId="11b73b949d6476cb" providerId="LiveId" clId="{EDD3AFC1-5E1F-774D-82FF-6D4C3622249B}" dt="2023-08-07T11:00:39.532" v="1711" actId="6264"/>
          <ac:spMkLst>
            <pc:docMk/>
            <pc:sldMk cId="2695951937" sldId="264"/>
            <ac:spMk id="134" creationId="{C68A50D1-056E-2DF7-F1AF-08DDDD9C8A8E}"/>
          </ac:spMkLst>
        </pc:spChg>
        <pc:spChg chg="add del mod">
          <ac:chgData name="A.MORIYAMA UREKA" userId="11b73b949d6476cb" providerId="LiveId" clId="{EDD3AFC1-5E1F-774D-82FF-6D4C3622249B}" dt="2023-08-07T09:20:37.413" v="927" actId="6264"/>
          <ac:spMkLst>
            <pc:docMk/>
            <pc:sldMk cId="2695951937" sldId="264"/>
            <ac:spMk id="135" creationId="{C6A2E29F-00C8-4971-984F-8AC62F6FECB7}"/>
          </ac:spMkLst>
        </pc:spChg>
        <pc:spChg chg="add del mod">
          <ac:chgData name="A.MORIYAMA UREKA" userId="11b73b949d6476cb" providerId="LiveId" clId="{EDD3AFC1-5E1F-774D-82FF-6D4C3622249B}" dt="2023-08-07T11:00:39.532" v="1711" actId="6264"/>
          <ac:spMkLst>
            <pc:docMk/>
            <pc:sldMk cId="2695951937" sldId="264"/>
            <ac:spMk id="135" creationId="{C8112BA0-55E4-8321-C7AD-CF2168DA2E86}"/>
          </ac:spMkLst>
        </pc:spChg>
        <pc:spChg chg="add del mod">
          <ac:chgData name="A.MORIYAMA UREKA" userId="11b73b949d6476cb" providerId="LiveId" clId="{EDD3AFC1-5E1F-774D-82FF-6D4C3622249B}" dt="2023-08-07T08:57:24.198" v="766" actId="6264"/>
          <ac:spMkLst>
            <pc:docMk/>
            <pc:sldMk cId="2695951937" sldId="264"/>
            <ac:spMk id="135" creationId="{D7225586-8CA9-B9AD-1188-CD389B4DA77F}"/>
          </ac:spMkLst>
        </pc:spChg>
        <pc:spChg chg="add del mod">
          <ac:chgData name="A.MORIYAMA UREKA" userId="11b73b949d6476cb" providerId="LiveId" clId="{EDD3AFC1-5E1F-774D-82FF-6D4C3622249B}" dt="2023-08-07T08:57:24.198" v="766" actId="6264"/>
          <ac:spMkLst>
            <pc:docMk/>
            <pc:sldMk cId="2695951937" sldId="264"/>
            <ac:spMk id="136" creationId="{16879D43-767E-4182-5A20-ADB54068DBA0}"/>
          </ac:spMkLst>
        </pc:spChg>
        <pc:spChg chg="add del mod">
          <ac:chgData name="A.MORIYAMA UREKA" userId="11b73b949d6476cb" providerId="LiveId" clId="{EDD3AFC1-5E1F-774D-82FF-6D4C3622249B}" dt="2023-08-07T09:20:37.413" v="927" actId="6264"/>
          <ac:spMkLst>
            <pc:docMk/>
            <pc:sldMk cId="2695951937" sldId="264"/>
            <ac:spMk id="136" creationId="{6C5CA2CC-E09A-9D01-8C5B-1462CB50B07E}"/>
          </ac:spMkLst>
        </pc:spChg>
        <pc:spChg chg="add del mod">
          <ac:chgData name="A.MORIYAMA UREKA" userId="11b73b949d6476cb" providerId="LiveId" clId="{EDD3AFC1-5E1F-774D-82FF-6D4C3622249B}" dt="2023-08-07T11:00:39.532" v="1711" actId="6264"/>
          <ac:spMkLst>
            <pc:docMk/>
            <pc:sldMk cId="2695951937" sldId="264"/>
            <ac:spMk id="136" creationId="{D7D92B94-E3A3-7175-DAF7-D36BAC77C368}"/>
          </ac:spMkLst>
        </pc:spChg>
        <pc:spChg chg="add del mod">
          <ac:chgData name="A.MORIYAMA UREKA" userId="11b73b949d6476cb" providerId="LiveId" clId="{EDD3AFC1-5E1F-774D-82FF-6D4C3622249B}" dt="2023-08-07T09:20:37.413" v="927" actId="6264"/>
          <ac:spMkLst>
            <pc:docMk/>
            <pc:sldMk cId="2695951937" sldId="264"/>
            <ac:spMk id="137" creationId="{0FACE20D-E44C-B053-CB11-ABF2FF1FF272}"/>
          </ac:spMkLst>
        </pc:spChg>
        <pc:spChg chg="add del mod">
          <ac:chgData name="A.MORIYAMA UREKA" userId="11b73b949d6476cb" providerId="LiveId" clId="{EDD3AFC1-5E1F-774D-82FF-6D4C3622249B}" dt="2023-08-07T08:57:24.198" v="766" actId="6264"/>
          <ac:spMkLst>
            <pc:docMk/>
            <pc:sldMk cId="2695951937" sldId="264"/>
            <ac:spMk id="137" creationId="{22481888-C546-B6D7-8640-87031E09A86F}"/>
          </ac:spMkLst>
        </pc:spChg>
        <pc:spChg chg="add del mod">
          <ac:chgData name="A.MORIYAMA UREKA" userId="11b73b949d6476cb" providerId="LiveId" clId="{EDD3AFC1-5E1F-774D-82FF-6D4C3622249B}" dt="2023-08-07T11:00:39.532" v="1711" actId="6264"/>
          <ac:spMkLst>
            <pc:docMk/>
            <pc:sldMk cId="2695951937" sldId="264"/>
            <ac:spMk id="137" creationId="{713B3336-668E-70BF-815C-7C0B252A363C}"/>
          </ac:spMkLst>
        </pc:spChg>
        <pc:spChg chg="add del mod">
          <ac:chgData name="A.MORIYAMA UREKA" userId="11b73b949d6476cb" providerId="LiveId" clId="{EDD3AFC1-5E1F-774D-82FF-6D4C3622249B}" dt="2023-08-07T11:00:39.532" v="1711" actId="6264"/>
          <ac:spMkLst>
            <pc:docMk/>
            <pc:sldMk cId="2695951937" sldId="264"/>
            <ac:spMk id="138" creationId="{108DC913-C1C1-6D7F-3E07-B0CA15E7266C}"/>
          </ac:spMkLst>
        </pc:spChg>
        <pc:spChg chg="add del mod">
          <ac:chgData name="A.MORIYAMA UREKA" userId="11b73b949d6476cb" providerId="LiveId" clId="{EDD3AFC1-5E1F-774D-82FF-6D4C3622249B}" dt="2023-08-07T09:20:37.413" v="927" actId="6264"/>
          <ac:spMkLst>
            <pc:docMk/>
            <pc:sldMk cId="2695951937" sldId="264"/>
            <ac:spMk id="138" creationId="{61C9DDED-2E14-146A-69C1-C89DA0DCD53F}"/>
          </ac:spMkLst>
        </pc:spChg>
        <pc:spChg chg="add del mod">
          <ac:chgData name="A.MORIYAMA UREKA" userId="11b73b949d6476cb" providerId="LiveId" clId="{EDD3AFC1-5E1F-774D-82FF-6D4C3622249B}" dt="2023-08-07T08:57:24.198" v="766" actId="6264"/>
          <ac:spMkLst>
            <pc:docMk/>
            <pc:sldMk cId="2695951937" sldId="264"/>
            <ac:spMk id="138" creationId="{854C46A1-8C00-F573-FCA3-2B29281A9F3C}"/>
          </ac:spMkLst>
        </pc:spChg>
        <pc:spChg chg="add del mod">
          <ac:chgData name="A.MORIYAMA UREKA" userId="11b73b949d6476cb" providerId="LiveId" clId="{EDD3AFC1-5E1F-774D-82FF-6D4C3622249B}" dt="2023-08-07T08:57:24.198" v="766" actId="6264"/>
          <ac:spMkLst>
            <pc:docMk/>
            <pc:sldMk cId="2695951937" sldId="264"/>
            <ac:spMk id="139" creationId="{5D583655-EAF4-BAB9-74D5-813C8225AF3D}"/>
          </ac:spMkLst>
        </pc:spChg>
        <pc:spChg chg="add del mod">
          <ac:chgData name="A.MORIYAMA UREKA" userId="11b73b949d6476cb" providerId="LiveId" clId="{EDD3AFC1-5E1F-774D-82FF-6D4C3622249B}" dt="2023-08-07T09:20:37.413" v="927" actId="6264"/>
          <ac:spMkLst>
            <pc:docMk/>
            <pc:sldMk cId="2695951937" sldId="264"/>
            <ac:spMk id="139" creationId="{CEAE2A43-E701-B398-2C94-B94CA235D787}"/>
          </ac:spMkLst>
        </pc:spChg>
        <pc:spChg chg="add del mod">
          <ac:chgData name="A.MORIYAMA UREKA" userId="11b73b949d6476cb" providerId="LiveId" clId="{EDD3AFC1-5E1F-774D-82FF-6D4C3622249B}" dt="2023-08-07T11:00:39.532" v="1711" actId="6264"/>
          <ac:spMkLst>
            <pc:docMk/>
            <pc:sldMk cId="2695951937" sldId="264"/>
            <ac:spMk id="139" creationId="{F02CCF6A-0A5C-7EFA-FF23-C56E7E866570}"/>
          </ac:spMkLst>
        </pc:spChg>
        <pc:spChg chg="add del mod">
          <ac:chgData name="A.MORIYAMA UREKA" userId="11b73b949d6476cb" providerId="LiveId" clId="{EDD3AFC1-5E1F-774D-82FF-6D4C3622249B}" dt="2023-08-07T11:00:39.532" v="1711" actId="6264"/>
          <ac:spMkLst>
            <pc:docMk/>
            <pc:sldMk cId="2695951937" sldId="264"/>
            <ac:spMk id="140" creationId="{6F86B2D7-142F-4E2E-7568-1C23848C73CA}"/>
          </ac:spMkLst>
        </pc:spChg>
        <pc:spChg chg="add del mod">
          <ac:chgData name="A.MORIYAMA UREKA" userId="11b73b949d6476cb" providerId="LiveId" clId="{EDD3AFC1-5E1F-774D-82FF-6D4C3622249B}" dt="2023-08-07T08:57:24.198" v="766" actId="6264"/>
          <ac:spMkLst>
            <pc:docMk/>
            <pc:sldMk cId="2695951937" sldId="264"/>
            <ac:spMk id="140" creationId="{EBC6006F-D610-5A01-D5FC-EACE25EE53B3}"/>
          </ac:spMkLst>
        </pc:spChg>
        <pc:spChg chg="add del mod">
          <ac:chgData name="A.MORIYAMA UREKA" userId="11b73b949d6476cb" providerId="LiveId" clId="{EDD3AFC1-5E1F-774D-82FF-6D4C3622249B}" dt="2023-08-07T09:20:37.413" v="927" actId="6264"/>
          <ac:spMkLst>
            <pc:docMk/>
            <pc:sldMk cId="2695951937" sldId="264"/>
            <ac:spMk id="140" creationId="{FDEFFB77-3716-4F39-44A2-0E8C09E694F0}"/>
          </ac:spMkLst>
        </pc:spChg>
        <pc:spChg chg="add del mod">
          <ac:chgData name="A.MORIYAMA UREKA" userId="11b73b949d6476cb" providerId="LiveId" clId="{EDD3AFC1-5E1F-774D-82FF-6D4C3622249B}" dt="2023-08-07T11:00:39.532" v="1711" actId="6264"/>
          <ac:spMkLst>
            <pc:docMk/>
            <pc:sldMk cId="2695951937" sldId="264"/>
            <ac:spMk id="141" creationId="{B9F2699D-15CE-2BA1-D129-76805D7398B7}"/>
          </ac:spMkLst>
        </pc:spChg>
        <pc:spChg chg="add del mod">
          <ac:chgData name="A.MORIYAMA UREKA" userId="11b73b949d6476cb" providerId="LiveId" clId="{EDD3AFC1-5E1F-774D-82FF-6D4C3622249B}" dt="2023-08-07T08:57:24.198" v="766" actId="6264"/>
          <ac:spMkLst>
            <pc:docMk/>
            <pc:sldMk cId="2695951937" sldId="264"/>
            <ac:spMk id="141" creationId="{E0181267-7228-844B-090B-F493EEA4F416}"/>
          </ac:spMkLst>
        </pc:spChg>
        <pc:spChg chg="add del mod">
          <ac:chgData name="A.MORIYAMA UREKA" userId="11b73b949d6476cb" providerId="LiveId" clId="{EDD3AFC1-5E1F-774D-82FF-6D4C3622249B}" dt="2023-08-07T09:20:37.413" v="927" actId="6264"/>
          <ac:spMkLst>
            <pc:docMk/>
            <pc:sldMk cId="2695951937" sldId="264"/>
            <ac:spMk id="141" creationId="{E9B23B93-5D0C-FBB2-D880-B2DF6DF71B88}"/>
          </ac:spMkLst>
        </pc:spChg>
        <pc:spChg chg="add del mod">
          <ac:chgData name="A.MORIYAMA UREKA" userId="11b73b949d6476cb" providerId="LiveId" clId="{EDD3AFC1-5E1F-774D-82FF-6D4C3622249B}" dt="2023-08-07T09:20:37.413" v="927" actId="6264"/>
          <ac:spMkLst>
            <pc:docMk/>
            <pc:sldMk cId="2695951937" sldId="264"/>
            <ac:spMk id="142" creationId="{3BAC05D5-C5DE-A46A-C020-C3BAAF0E515B}"/>
          </ac:spMkLst>
        </pc:spChg>
        <pc:spChg chg="add del mod">
          <ac:chgData name="A.MORIYAMA UREKA" userId="11b73b949d6476cb" providerId="LiveId" clId="{EDD3AFC1-5E1F-774D-82FF-6D4C3622249B}" dt="2023-08-07T08:57:24.198" v="766" actId="6264"/>
          <ac:spMkLst>
            <pc:docMk/>
            <pc:sldMk cId="2695951937" sldId="264"/>
            <ac:spMk id="142" creationId="{C9D32093-4B6D-FEA7-E349-547AF44AFE38}"/>
          </ac:spMkLst>
        </pc:spChg>
        <pc:spChg chg="add del mod">
          <ac:chgData name="A.MORIYAMA UREKA" userId="11b73b949d6476cb" providerId="LiveId" clId="{EDD3AFC1-5E1F-774D-82FF-6D4C3622249B}" dt="2023-08-07T11:00:39.532" v="1711" actId="6264"/>
          <ac:spMkLst>
            <pc:docMk/>
            <pc:sldMk cId="2695951937" sldId="264"/>
            <ac:spMk id="142" creationId="{D3AD17FE-3D30-29F1-635A-770B3C5D64A9}"/>
          </ac:spMkLst>
        </pc:spChg>
        <pc:spChg chg="add del mod">
          <ac:chgData name="A.MORIYAMA UREKA" userId="11b73b949d6476cb" providerId="LiveId" clId="{EDD3AFC1-5E1F-774D-82FF-6D4C3622249B}" dt="2023-08-07T08:57:24.654" v="767" actId="6264"/>
          <ac:spMkLst>
            <pc:docMk/>
            <pc:sldMk cId="2695951937" sldId="264"/>
            <ac:spMk id="143" creationId="{12B49E3B-5DD5-F2AE-8E8E-86B0B84FDCC1}"/>
          </ac:spMkLst>
        </pc:spChg>
        <pc:spChg chg="add del mod">
          <ac:chgData name="A.MORIYAMA UREKA" userId="11b73b949d6476cb" providerId="LiveId" clId="{EDD3AFC1-5E1F-774D-82FF-6D4C3622249B}" dt="2023-08-07T11:00:39.532" v="1711" actId="6264"/>
          <ac:spMkLst>
            <pc:docMk/>
            <pc:sldMk cId="2695951937" sldId="264"/>
            <ac:spMk id="143" creationId="{885EE7F2-45F9-D411-F46D-A9A09138468E}"/>
          </ac:spMkLst>
        </pc:spChg>
        <pc:spChg chg="add del mod">
          <ac:chgData name="A.MORIYAMA UREKA" userId="11b73b949d6476cb" providerId="LiveId" clId="{EDD3AFC1-5E1F-774D-82FF-6D4C3622249B}" dt="2023-08-07T09:20:37.741" v="928" actId="6264"/>
          <ac:spMkLst>
            <pc:docMk/>
            <pc:sldMk cId="2695951937" sldId="264"/>
            <ac:spMk id="143" creationId="{8AC12C58-F8D1-3E6B-7249-DBA369541575}"/>
          </ac:spMkLst>
        </pc:spChg>
        <pc:spChg chg="add del mod">
          <ac:chgData name="A.MORIYAMA UREKA" userId="11b73b949d6476cb" providerId="LiveId" clId="{EDD3AFC1-5E1F-774D-82FF-6D4C3622249B}" dt="2023-08-07T11:21:40.375" v="1838" actId="6264"/>
          <ac:spMkLst>
            <pc:docMk/>
            <pc:sldMk cId="2695951937" sldId="264"/>
            <ac:spMk id="144" creationId="{3E657F6D-E5BA-6ED8-B2E1-D3EB26AFD753}"/>
          </ac:spMkLst>
        </pc:spChg>
        <pc:spChg chg="add del mod">
          <ac:chgData name="A.MORIYAMA UREKA" userId="11b73b949d6476cb" providerId="LiveId" clId="{EDD3AFC1-5E1F-774D-82FF-6D4C3622249B}" dt="2023-08-07T09:20:37.741" v="928" actId="6264"/>
          <ac:spMkLst>
            <pc:docMk/>
            <pc:sldMk cId="2695951937" sldId="264"/>
            <ac:spMk id="144" creationId="{84034F91-0AED-32B7-C5B7-593A55C82F50}"/>
          </ac:spMkLst>
        </pc:spChg>
        <pc:spChg chg="add del mod">
          <ac:chgData name="A.MORIYAMA UREKA" userId="11b73b949d6476cb" providerId="LiveId" clId="{EDD3AFC1-5E1F-774D-82FF-6D4C3622249B}" dt="2023-08-07T08:57:24.654" v="767" actId="6264"/>
          <ac:spMkLst>
            <pc:docMk/>
            <pc:sldMk cId="2695951937" sldId="264"/>
            <ac:spMk id="144" creationId="{A7EAABEB-83E4-3A13-57D6-50661FBD3430}"/>
          </ac:spMkLst>
        </pc:spChg>
        <pc:spChg chg="add del mod">
          <ac:chgData name="A.MORIYAMA UREKA" userId="11b73b949d6476cb" providerId="LiveId" clId="{EDD3AFC1-5E1F-774D-82FF-6D4C3622249B}" dt="2023-08-07T08:57:24.654" v="767" actId="6264"/>
          <ac:spMkLst>
            <pc:docMk/>
            <pc:sldMk cId="2695951937" sldId="264"/>
            <ac:spMk id="145" creationId="{17CF598F-CE10-F22B-C1A6-C0BD7744DD77}"/>
          </ac:spMkLst>
        </pc:spChg>
        <pc:spChg chg="add del mod">
          <ac:chgData name="A.MORIYAMA UREKA" userId="11b73b949d6476cb" providerId="LiveId" clId="{EDD3AFC1-5E1F-774D-82FF-6D4C3622249B}" dt="2023-08-07T09:20:37.741" v="928" actId="6264"/>
          <ac:spMkLst>
            <pc:docMk/>
            <pc:sldMk cId="2695951937" sldId="264"/>
            <ac:spMk id="145" creationId="{6179FDB8-F924-B56F-05F9-FACCECC1FEFD}"/>
          </ac:spMkLst>
        </pc:spChg>
        <pc:spChg chg="add del mod">
          <ac:chgData name="A.MORIYAMA UREKA" userId="11b73b949d6476cb" providerId="LiveId" clId="{EDD3AFC1-5E1F-774D-82FF-6D4C3622249B}" dt="2023-08-07T11:21:40.375" v="1838" actId="6264"/>
          <ac:spMkLst>
            <pc:docMk/>
            <pc:sldMk cId="2695951937" sldId="264"/>
            <ac:spMk id="145" creationId="{A50612B5-EFAC-F4D1-B3AB-DCEB6D8517A0}"/>
          </ac:spMkLst>
        </pc:spChg>
        <pc:spChg chg="add del mod">
          <ac:chgData name="A.MORIYAMA UREKA" userId="11b73b949d6476cb" providerId="LiveId" clId="{EDD3AFC1-5E1F-774D-82FF-6D4C3622249B}" dt="2023-08-07T09:20:37.741" v="928" actId="6264"/>
          <ac:spMkLst>
            <pc:docMk/>
            <pc:sldMk cId="2695951937" sldId="264"/>
            <ac:spMk id="146" creationId="{5B5BAA2E-11FD-2BEC-6FB3-20DCAB08471D}"/>
          </ac:spMkLst>
        </pc:spChg>
        <pc:spChg chg="add del mod">
          <ac:chgData name="A.MORIYAMA UREKA" userId="11b73b949d6476cb" providerId="LiveId" clId="{EDD3AFC1-5E1F-774D-82FF-6D4C3622249B}" dt="2023-08-07T11:21:40.375" v="1838" actId="6264"/>
          <ac:spMkLst>
            <pc:docMk/>
            <pc:sldMk cId="2695951937" sldId="264"/>
            <ac:spMk id="146" creationId="{ACC56CB1-B777-9364-A0E1-E742A3DF3D8B}"/>
          </ac:spMkLst>
        </pc:spChg>
        <pc:spChg chg="add del mod">
          <ac:chgData name="A.MORIYAMA UREKA" userId="11b73b949d6476cb" providerId="LiveId" clId="{EDD3AFC1-5E1F-774D-82FF-6D4C3622249B}" dt="2023-08-07T08:57:24.654" v="767" actId="6264"/>
          <ac:spMkLst>
            <pc:docMk/>
            <pc:sldMk cId="2695951937" sldId="264"/>
            <ac:spMk id="146" creationId="{BE82E752-4C50-A6BD-CEAC-5E5F8EB2396F}"/>
          </ac:spMkLst>
        </pc:spChg>
        <pc:spChg chg="add del mod">
          <ac:chgData name="A.MORIYAMA UREKA" userId="11b73b949d6476cb" providerId="LiveId" clId="{EDD3AFC1-5E1F-774D-82FF-6D4C3622249B}" dt="2023-08-07T11:21:40.375" v="1838" actId="6264"/>
          <ac:spMkLst>
            <pc:docMk/>
            <pc:sldMk cId="2695951937" sldId="264"/>
            <ac:spMk id="147" creationId="{3E7B33CC-9FB4-3926-A79C-F7DDBF67D3B6}"/>
          </ac:spMkLst>
        </pc:spChg>
        <pc:spChg chg="add del mod">
          <ac:chgData name="A.MORIYAMA UREKA" userId="11b73b949d6476cb" providerId="LiveId" clId="{EDD3AFC1-5E1F-774D-82FF-6D4C3622249B}" dt="2023-08-07T08:57:24.654" v="767" actId="6264"/>
          <ac:spMkLst>
            <pc:docMk/>
            <pc:sldMk cId="2695951937" sldId="264"/>
            <ac:spMk id="147" creationId="{43E8F610-AB4A-FB77-9EA0-E7A57842FC50}"/>
          </ac:spMkLst>
        </pc:spChg>
        <pc:spChg chg="add del mod">
          <ac:chgData name="A.MORIYAMA UREKA" userId="11b73b949d6476cb" providerId="LiveId" clId="{EDD3AFC1-5E1F-774D-82FF-6D4C3622249B}" dt="2023-08-07T09:20:37.741" v="928" actId="6264"/>
          <ac:spMkLst>
            <pc:docMk/>
            <pc:sldMk cId="2695951937" sldId="264"/>
            <ac:spMk id="147" creationId="{B77FDEAC-D331-5CD2-7E38-3C69AEF49857}"/>
          </ac:spMkLst>
        </pc:spChg>
        <pc:spChg chg="add del mod">
          <ac:chgData name="A.MORIYAMA UREKA" userId="11b73b949d6476cb" providerId="LiveId" clId="{EDD3AFC1-5E1F-774D-82FF-6D4C3622249B}" dt="2023-08-07T08:57:24.654" v="767" actId="6264"/>
          <ac:spMkLst>
            <pc:docMk/>
            <pc:sldMk cId="2695951937" sldId="264"/>
            <ac:spMk id="148" creationId="{5FAE6DF7-FC7D-5059-7419-241889E03F8E}"/>
          </ac:spMkLst>
        </pc:spChg>
        <pc:spChg chg="add del mod">
          <ac:chgData name="A.MORIYAMA UREKA" userId="11b73b949d6476cb" providerId="LiveId" clId="{EDD3AFC1-5E1F-774D-82FF-6D4C3622249B}" dt="2023-08-07T09:20:37.741" v="928" actId="6264"/>
          <ac:spMkLst>
            <pc:docMk/>
            <pc:sldMk cId="2695951937" sldId="264"/>
            <ac:spMk id="148" creationId="{996C3FC4-6C38-1007-B2AA-ACD0C736A25B}"/>
          </ac:spMkLst>
        </pc:spChg>
        <pc:spChg chg="add del mod">
          <ac:chgData name="A.MORIYAMA UREKA" userId="11b73b949d6476cb" providerId="LiveId" clId="{EDD3AFC1-5E1F-774D-82FF-6D4C3622249B}" dt="2023-08-07T11:21:40.375" v="1838" actId="6264"/>
          <ac:spMkLst>
            <pc:docMk/>
            <pc:sldMk cId="2695951937" sldId="264"/>
            <ac:spMk id="148" creationId="{F80057E4-C37E-4EF7-407E-45C44536A661}"/>
          </ac:spMkLst>
        </pc:spChg>
        <pc:spChg chg="add del mod">
          <ac:chgData name="A.MORIYAMA UREKA" userId="11b73b949d6476cb" providerId="LiveId" clId="{EDD3AFC1-5E1F-774D-82FF-6D4C3622249B}" dt="2023-08-07T09:20:37.741" v="928" actId="6264"/>
          <ac:spMkLst>
            <pc:docMk/>
            <pc:sldMk cId="2695951937" sldId="264"/>
            <ac:spMk id="149" creationId="{895F440C-0716-1F07-895D-8781A7DECAC3}"/>
          </ac:spMkLst>
        </pc:spChg>
        <pc:spChg chg="add del mod">
          <ac:chgData name="A.MORIYAMA UREKA" userId="11b73b949d6476cb" providerId="LiveId" clId="{EDD3AFC1-5E1F-774D-82FF-6D4C3622249B}" dt="2023-08-07T11:21:40.375" v="1838" actId="6264"/>
          <ac:spMkLst>
            <pc:docMk/>
            <pc:sldMk cId="2695951937" sldId="264"/>
            <ac:spMk id="149" creationId="{C3F698F3-1788-8084-7BE5-3BFA1BA3C1D0}"/>
          </ac:spMkLst>
        </pc:spChg>
        <pc:spChg chg="add del mod">
          <ac:chgData name="A.MORIYAMA UREKA" userId="11b73b949d6476cb" providerId="LiveId" clId="{EDD3AFC1-5E1F-774D-82FF-6D4C3622249B}" dt="2023-08-07T08:57:24.654" v="767" actId="6264"/>
          <ac:spMkLst>
            <pc:docMk/>
            <pc:sldMk cId="2695951937" sldId="264"/>
            <ac:spMk id="149" creationId="{F4C1214C-DFE8-9DAC-DA36-25AD878280E2}"/>
          </ac:spMkLst>
        </pc:spChg>
        <pc:spChg chg="add del mod">
          <ac:chgData name="A.MORIYAMA UREKA" userId="11b73b949d6476cb" providerId="LiveId" clId="{EDD3AFC1-5E1F-774D-82FF-6D4C3622249B}" dt="2023-08-07T11:21:40.375" v="1838" actId="6264"/>
          <ac:spMkLst>
            <pc:docMk/>
            <pc:sldMk cId="2695951937" sldId="264"/>
            <ac:spMk id="150" creationId="{5D1144DB-4D05-FB3A-547C-D69008F73189}"/>
          </ac:spMkLst>
        </pc:spChg>
        <pc:spChg chg="add del mod">
          <ac:chgData name="A.MORIYAMA UREKA" userId="11b73b949d6476cb" providerId="LiveId" clId="{EDD3AFC1-5E1F-774D-82FF-6D4C3622249B}" dt="2023-08-07T08:57:24.654" v="767" actId="6264"/>
          <ac:spMkLst>
            <pc:docMk/>
            <pc:sldMk cId="2695951937" sldId="264"/>
            <ac:spMk id="150" creationId="{76945CD6-CCA9-C104-3E9F-3B7E307395F0}"/>
          </ac:spMkLst>
        </pc:spChg>
        <pc:spChg chg="add del mod">
          <ac:chgData name="A.MORIYAMA UREKA" userId="11b73b949d6476cb" providerId="LiveId" clId="{EDD3AFC1-5E1F-774D-82FF-6D4C3622249B}" dt="2023-08-07T09:20:37.741" v="928" actId="6264"/>
          <ac:spMkLst>
            <pc:docMk/>
            <pc:sldMk cId="2695951937" sldId="264"/>
            <ac:spMk id="150" creationId="{84A53084-A76B-96D4-5232-5EE15A4343AC}"/>
          </ac:spMkLst>
        </pc:spChg>
        <pc:spChg chg="add del mod">
          <ac:chgData name="A.MORIYAMA UREKA" userId="11b73b949d6476cb" providerId="LiveId" clId="{EDD3AFC1-5E1F-774D-82FF-6D4C3622249B}" dt="2023-08-07T11:21:40.375" v="1838" actId="6264"/>
          <ac:spMkLst>
            <pc:docMk/>
            <pc:sldMk cId="2695951937" sldId="264"/>
            <ac:spMk id="151" creationId="{A1F56E9F-7F1E-DAE8-D70B-B7F5B40343F9}"/>
          </ac:spMkLst>
        </pc:spChg>
        <pc:spChg chg="add del mod">
          <ac:chgData name="A.MORIYAMA UREKA" userId="11b73b949d6476cb" providerId="LiveId" clId="{EDD3AFC1-5E1F-774D-82FF-6D4C3622249B}" dt="2023-08-07T08:57:24.654" v="767" actId="6264"/>
          <ac:spMkLst>
            <pc:docMk/>
            <pc:sldMk cId="2695951937" sldId="264"/>
            <ac:spMk id="151" creationId="{A8DCAD51-3C9C-9600-1277-9687C6A17A70}"/>
          </ac:spMkLst>
        </pc:spChg>
        <pc:spChg chg="add del mod">
          <ac:chgData name="A.MORIYAMA UREKA" userId="11b73b949d6476cb" providerId="LiveId" clId="{EDD3AFC1-5E1F-774D-82FF-6D4C3622249B}" dt="2023-08-07T09:20:37.741" v="928" actId="6264"/>
          <ac:spMkLst>
            <pc:docMk/>
            <pc:sldMk cId="2695951937" sldId="264"/>
            <ac:spMk id="151" creationId="{D1C9B46B-E65A-C760-FE25-F772B33163B4}"/>
          </ac:spMkLst>
        </pc:spChg>
        <pc:spChg chg="add del mod">
          <ac:chgData name="A.MORIYAMA UREKA" userId="11b73b949d6476cb" providerId="LiveId" clId="{EDD3AFC1-5E1F-774D-82FF-6D4C3622249B}" dt="2023-08-07T09:20:37.741" v="928" actId="6264"/>
          <ac:spMkLst>
            <pc:docMk/>
            <pc:sldMk cId="2695951937" sldId="264"/>
            <ac:spMk id="152" creationId="{6CE9E074-B11B-67D8-F20A-64096C3E4E83}"/>
          </ac:spMkLst>
        </pc:spChg>
        <pc:spChg chg="add del mod">
          <ac:chgData name="A.MORIYAMA UREKA" userId="11b73b949d6476cb" providerId="LiveId" clId="{EDD3AFC1-5E1F-774D-82FF-6D4C3622249B}" dt="2023-08-07T11:21:40.375" v="1838" actId="6264"/>
          <ac:spMkLst>
            <pc:docMk/>
            <pc:sldMk cId="2695951937" sldId="264"/>
            <ac:spMk id="152" creationId="{7CE78E7D-52BE-EB28-B141-365389F54586}"/>
          </ac:spMkLst>
        </pc:spChg>
        <pc:spChg chg="add del mod">
          <ac:chgData name="A.MORIYAMA UREKA" userId="11b73b949d6476cb" providerId="LiveId" clId="{EDD3AFC1-5E1F-774D-82FF-6D4C3622249B}" dt="2023-08-07T08:57:24.654" v="767" actId="6264"/>
          <ac:spMkLst>
            <pc:docMk/>
            <pc:sldMk cId="2695951937" sldId="264"/>
            <ac:spMk id="152" creationId="{FB8042AB-4628-9948-4A96-EA3D6295858C}"/>
          </ac:spMkLst>
        </pc:spChg>
        <pc:spChg chg="add del mod">
          <ac:chgData name="A.MORIYAMA UREKA" userId="11b73b949d6476cb" providerId="LiveId" clId="{EDD3AFC1-5E1F-774D-82FF-6D4C3622249B}" dt="2023-08-07T11:21:40.375" v="1838" actId="6264"/>
          <ac:spMkLst>
            <pc:docMk/>
            <pc:sldMk cId="2695951937" sldId="264"/>
            <ac:spMk id="153" creationId="{92CF266E-A589-141C-8F88-2FCB12DA511B}"/>
          </ac:spMkLst>
        </pc:spChg>
        <pc:spChg chg="add del mod">
          <ac:chgData name="A.MORIYAMA UREKA" userId="11b73b949d6476cb" providerId="LiveId" clId="{EDD3AFC1-5E1F-774D-82FF-6D4C3622249B}" dt="2023-08-07T09:20:38.057" v="929" actId="6264"/>
          <ac:spMkLst>
            <pc:docMk/>
            <pc:sldMk cId="2695951937" sldId="264"/>
            <ac:spMk id="153" creationId="{C59590F0-7D2F-4452-D579-FD09E988CD1D}"/>
          </ac:spMkLst>
        </pc:spChg>
        <pc:spChg chg="add del mod">
          <ac:chgData name="A.MORIYAMA UREKA" userId="11b73b949d6476cb" providerId="LiveId" clId="{EDD3AFC1-5E1F-774D-82FF-6D4C3622249B}" dt="2023-08-07T08:57:25.105" v="768" actId="6264"/>
          <ac:spMkLst>
            <pc:docMk/>
            <pc:sldMk cId="2695951937" sldId="264"/>
            <ac:spMk id="153" creationId="{E1F4236E-3638-3DA4-0A89-ADD4106B75A8}"/>
          </ac:spMkLst>
        </pc:spChg>
        <pc:spChg chg="add del mod">
          <ac:chgData name="A.MORIYAMA UREKA" userId="11b73b949d6476cb" providerId="LiveId" clId="{EDD3AFC1-5E1F-774D-82FF-6D4C3622249B}" dt="2023-08-07T08:57:25.105" v="768" actId="6264"/>
          <ac:spMkLst>
            <pc:docMk/>
            <pc:sldMk cId="2695951937" sldId="264"/>
            <ac:spMk id="154" creationId="{3FFB2744-8166-9031-899D-43683010FF91}"/>
          </ac:spMkLst>
        </pc:spChg>
        <pc:spChg chg="add del mod">
          <ac:chgData name="A.MORIYAMA UREKA" userId="11b73b949d6476cb" providerId="LiveId" clId="{EDD3AFC1-5E1F-774D-82FF-6D4C3622249B}" dt="2023-08-07T12:14:05.183" v="2629" actId="6264"/>
          <ac:spMkLst>
            <pc:docMk/>
            <pc:sldMk cId="2695951937" sldId="264"/>
            <ac:spMk id="154" creationId="{45292190-9119-7B50-C3FE-7FB9E08A7BD3}"/>
          </ac:spMkLst>
        </pc:spChg>
        <pc:spChg chg="add del mod">
          <ac:chgData name="A.MORIYAMA UREKA" userId="11b73b949d6476cb" providerId="LiveId" clId="{EDD3AFC1-5E1F-774D-82FF-6D4C3622249B}" dt="2023-08-07T09:20:38.057" v="929" actId="6264"/>
          <ac:spMkLst>
            <pc:docMk/>
            <pc:sldMk cId="2695951937" sldId="264"/>
            <ac:spMk id="154" creationId="{5E914A91-7A04-7912-085A-B50586B996D9}"/>
          </ac:spMkLst>
        </pc:spChg>
        <pc:spChg chg="add del mod">
          <ac:chgData name="A.MORIYAMA UREKA" userId="11b73b949d6476cb" providerId="LiveId" clId="{EDD3AFC1-5E1F-774D-82FF-6D4C3622249B}" dt="2023-08-07T08:57:25.105" v="768" actId="6264"/>
          <ac:spMkLst>
            <pc:docMk/>
            <pc:sldMk cId="2695951937" sldId="264"/>
            <ac:spMk id="155" creationId="{1D10B0E9-B55F-0599-4FE3-0EAECFDB6C89}"/>
          </ac:spMkLst>
        </pc:spChg>
        <pc:spChg chg="add del mod">
          <ac:chgData name="A.MORIYAMA UREKA" userId="11b73b949d6476cb" providerId="LiveId" clId="{EDD3AFC1-5E1F-774D-82FF-6D4C3622249B}" dt="2023-08-07T09:20:38.057" v="929" actId="6264"/>
          <ac:spMkLst>
            <pc:docMk/>
            <pc:sldMk cId="2695951937" sldId="264"/>
            <ac:spMk id="155" creationId="{4232ADAE-14C8-810B-8516-F061F3115B16}"/>
          </ac:spMkLst>
        </pc:spChg>
        <pc:spChg chg="add del mod">
          <ac:chgData name="A.MORIYAMA UREKA" userId="11b73b949d6476cb" providerId="LiveId" clId="{EDD3AFC1-5E1F-774D-82FF-6D4C3622249B}" dt="2023-08-07T12:14:05.183" v="2629" actId="6264"/>
          <ac:spMkLst>
            <pc:docMk/>
            <pc:sldMk cId="2695951937" sldId="264"/>
            <ac:spMk id="155" creationId="{E08130B3-4D2C-6D7D-1AF6-27B2DAB9A8DC}"/>
          </ac:spMkLst>
        </pc:spChg>
        <pc:spChg chg="add del mod">
          <ac:chgData name="A.MORIYAMA UREKA" userId="11b73b949d6476cb" providerId="LiveId" clId="{EDD3AFC1-5E1F-774D-82FF-6D4C3622249B}" dt="2023-08-07T12:14:05.183" v="2629" actId="6264"/>
          <ac:spMkLst>
            <pc:docMk/>
            <pc:sldMk cId="2695951937" sldId="264"/>
            <ac:spMk id="156" creationId="{C643D7E0-D871-116E-F19F-8C5981B49AD8}"/>
          </ac:spMkLst>
        </pc:spChg>
        <pc:spChg chg="add del mod">
          <ac:chgData name="A.MORIYAMA UREKA" userId="11b73b949d6476cb" providerId="LiveId" clId="{EDD3AFC1-5E1F-774D-82FF-6D4C3622249B}" dt="2023-08-07T09:20:38.057" v="929" actId="6264"/>
          <ac:spMkLst>
            <pc:docMk/>
            <pc:sldMk cId="2695951937" sldId="264"/>
            <ac:spMk id="156" creationId="{CD6F6CB4-0B35-1644-51D7-B6CDD98CD9CF}"/>
          </ac:spMkLst>
        </pc:spChg>
        <pc:spChg chg="add del mod">
          <ac:chgData name="A.MORIYAMA UREKA" userId="11b73b949d6476cb" providerId="LiveId" clId="{EDD3AFC1-5E1F-774D-82FF-6D4C3622249B}" dt="2023-08-07T08:57:25.105" v="768" actId="6264"/>
          <ac:spMkLst>
            <pc:docMk/>
            <pc:sldMk cId="2695951937" sldId="264"/>
            <ac:spMk id="156" creationId="{D47EF203-C6B8-73F9-B05D-6BC38E8D582F}"/>
          </ac:spMkLst>
        </pc:spChg>
        <pc:spChg chg="add del mod">
          <ac:chgData name="A.MORIYAMA UREKA" userId="11b73b949d6476cb" providerId="LiveId" clId="{EDD3AFC1-5E1F-774D-82FF-6D4C3622249B}" dt="2023-08-07T08:57:25.105" v="768" actId="6264"/>
          <ac:spMkLst>
            <pc:docMk/>
            <pc:sldMk cId="2695951937" sldId="264"/>
            <ac:spMk id="157" creationId="{7B7E22FF-526C-5D95-5662-A3CCA9F59623}"/>
          </ac:spMkLst>
        </pc:spChg>
        <pc:spChg chg="add del mod">
          <ac:chgData name="A.MORIYAMA UREKA" userId="11b73b949d6476cb" providerId="LiveId" clId="{EDD3AFC1-5E1F-774D-82FF-6D4C3622249B}" dt="2023-08-07T09:20:38.057" v="929" actId="6264"/>
          <ac:spMkLst>
            <pc:docMk/>
            <pc:sldMk cId="2695951937" sldId="264"/>
            <ac:spMk id="157" creationId="{E8EC338E-9791-BF31-0AED-72898366AD3B}"/>
          </ac:spMkLst>
        </pc:spChg>
        <pc:spChg chg="add del mod">
          <ac:chgData name="A.MORIYAMA UREKA" userId="11b73b949d6476cb" providerId="LiveId" clId="{EDD3AFC1-5E1F-774D-82FF-6D4C3622249B}" dt="2023-08-07T12:14:05.183" v="2629" actId="6264"/>
          <ac:spMkLst>
            <pc:docMk/>
            <pc:sldMk cId="2695951937" sldId="264"/>
            <ac:spMk id="157" creationId="{FA24C5FF-8BDB-887A-F8C3-99B5399C9FD0}"/>
          </ac:spMkLst>
        </pc:spChg>
        <pc:spChg chg="add del mod">
          <ac:chgData name="A.MORIYAMA UREKA" userId="11b73b949d6476cb" providerId="LiveId" clId="{EDD3AFC1-5E1F-774D-82FF-6D4C3622249B}" dt="2023-08-07T08:57:25.105" v="768" actId="6264"/>
          <ac:spMkLst>
            <pc:docMk/>
            <pc:sldMk cId="2695951937" sldId="264"/>
            <ac:spMk id="158" creationId="{16C8B616-FDE3-B30B-3784-C77D21585D14}"/>
          </ac:spMkLst>
        </pc:spChg>
        <pc:spChg chg="add del mod">
          <ac:chgData name="A.MORIYAMA UREKA" userId="11b73b949d6476cb" providerId="LiveId" clId="{EDD3AFC1-5E1F-774D-82FF-6D4C3622249B}" dt="2023-08-07T12:14:05.183" v="2629" actId="6264"/>
          <ac:spMkLst>
            <pc:docMk/>
            <pc:sldMk cId="2695951937" sldId="264"/>
            <ac:spMk id="158" creationId="{609B2BBA-3BAA-E459-4AF0-DF54CCC1BC45}"/>
          </ac:spMkLst>
        </pc:spChg>
        <pc:spChg chg="add del mod">
          <ac:chgData name="A.MORIYAMA UREKA" userId="11b73b949d6476cb" providerId="LiveId" clId="{EDD3AFC1-5E1F-774D-82FF-6D4C3622249B}" dt="2023-08-07T09:20:38.057" v="929" actId="6264"/>
          <ac:spMkLst>
            <pc:docMk/>
            <pc:sldMk cId="2695951937" sldId="264"/>
            <ac:spMk id="158" creationId="{F8C77A57-8C8A-9BD4-7BC2-F50D56B58EBE}"/>
          </ac:spMkLst>
        </pc:spChg>
        <pc:spChg chg="add del mod">
          <ac:chgData name="A.MORIYAMA UREKA" userId="11b73b949d6476cb" providerId="LiveId" clId="{EDD3AFC1-5E1F-774D-82FF-6D4C3622249B}" dt="2023-08-07T12:14:05.183" v="2629" actId="6264"/>
          <ac:spMkLst>
            <pc:docMk/>
            <pc:sldMk cId="2695951937" sldId="264"/>
            <ac:spMk id="159" creationId="{33B8BDD9-AF21-0A0F-B2F6-B1293A94A525}"/>
          </ac:spMkLst>
        </pc:spChg>
        <pc:spChg chg="add del mod">
          <ac:chgData name="A.MORIYAMA UREKA" userId="11b73b949d6476cb" providerId="LiveId" clId="{EDD3AFC1-5E1F-774D-82FF-6D4C3622249B}" dt="2023-08-07T08:57:25.105" v="768" actId="6264"/>
          <ac:spMkLst>
            <pc:docMk/>
            <pc:sldMk cId="2695951937" sldId="264"/>
            <ac:spMk id="159" creationId="{B06774D7-E11C-C14E-CD55-7E95CF38362F}"/>
          </ac:spMkLst>
        </pc:spChg>
        <pc:spChg chg="add del mod">
          <ac:chgData name="A.MORIYAMA UREKA" userId="11b73b949d6476cb" providerId="LiveId" clId="{EDD3AFC1-5E1F-774D-82FF-6D4C3622249B}" dt="2023-08-07T09:20:38.057" v="929" actId="6264"/>
          <ac:spMkLst>
            <pc:docMk/>
            <pc:sldMk cId="2695951937" sldId="264"/>
            <ac:spMk id="159" creationId="{D84A594F-F8F2-4993-0642-70D1C845375B}"/>
          </ac:spMkLst>
        </pc:spChg>
        <pc:spChg chg="add del mod">
          <ac:chgData name="A.MORIYAMA UREKA" userId="11b73b949d6476cb" providerId="LiveId" clId="{EDD3AFC1-5E1F-774D-82FF-6D4C3622249B}" dt="2023-08-07T08:57:25.105" v="768" actId="6264"/>
          <ac:spMkLst>
            <pc:docMk/>
            <pc:sldMk cId="2695951937" sldId="264"/>
            <ac:spMk id="160" creationId="{55E6E718-0D7C-6E8E-0574-51EE5A52739A}"/>
          </ac:spMkLst>
        </pc:spChg>
        <pc:spChg chg="add del mod">
          <ac:chgData name="A.MORIYAMA UREKA" userId="11b73b949d6476cb" providerId="LiveId" clId="{EDD3AFC1-5E1F-774D-82FF-6D4C3622249B}" dt="2023-08-07T12:14:05.183" v="2629" actId="6264"/>
          <ac:spMkLst>
            <pc:docMk/>
            <pc:sldMk cId="2695951937" sldId="264"/>
            <ac:spMk id="160" creationId="{BF6D04A3-0EBD-554F-474C-E97673D339CD}"/>
          </ac:spMkLst>
        </pc:spChg>
        <pc:spChg chg="add del mod">
          <ac:chgData name="A.MORIYAMA UREKA" userId="11b73b949d6476cb" providerId="LiveId" clId="{EDD3AFC1-5E1F-774D-82FF-6D4C3622249B}" dt="2023-08-07T09:20:38.057" v="929" actId="6264"/>
          <ac:spMkLst>
            <pc:docMk/>
            <pc:sldMk cId="2695951937" sldId="264"/>
            <ac:spMk id="160" creationId="{FDA95021-1EB1-2862-80DC-E79938A90274}"/>
          </ac:spMkLst>
        </pc:spChg>
        <pc:spChg chg="add del mod">
          <ac:chgData name="A.MORIYAMA UREKA" userId="11b73b949d6476cb" providerId="LiveId" clId="{EDD3AFC1-5E1F-774D-82FF-6D4C3622249B}" dt="2023-08-07T12:14:05.183" v="2629" actId="6264"/>
          <ac:spMkLst>
            <pc:docMk/>
            <pc:sldMk cId="2695951937" sldId="264"/>
            <ac:spMk id="161" creationId="{0C512078-26E0-1154-4575-CC1D15C29F0C}"/>
          </ac:spMkLst>
        </pc:spChg>
        <pc:spChg chg="add del mod">
          <ac:chgData name="A.MORIYAMA UREKA" userId="11b73b949d6476cb" providerId="LiveId" clId="{EDD3AFC1-5E1F-774D-82FF-6D4C3622249B}" dt="2023-08-07T09:20:38.057" v="929" actId="6264"/>
          <ac:spMkLst>
            <pc:docMk/>
            <pc:sldMk cId="2695951937" sldId="264"/>
            <ac:spMk id="161" creationId="{88BC743F-89B6-1F2E-5B9D-D8C534EC8E75}"/>
          </ac:spMkLst>
        </pc:spChg>
        <pc:spChg chg="add del mod">
          <ac:chgData name="A.MORIYAMA UREKA" userId="11b73b949d6476cb" providerId="LiveId" clId="{EDD3AFC1-5E1F-774D-82FF-6D4C3622249B}" dt="2023-08-07T08:57:25.105" v="768" actId="6264"/>
          <ac:spMkLst>
            <pc:docMk/>
            <pc:sldMk cId="2695951937" sldId="264"/>
            <ac:spMk id="161" creationId="{C96650C5-C41D-13A1-D0D9-9869B1A98169}"/>
          </ac:spMkLst>
        </pc:spChg>
        <pc:spChg chg="add del mod">
          <ac:chgData name="A.MORIYAMA UREKA" userId="11b73b949d6476cb" providerId="LiveId" clId="{EDD3AFC1-5E1F-774D-82FF-6D4C3622249B}" dt="2023-08-07T08:57:25.105" v="768" actId="6264"/>
          <ac:spMkLst>
            <pc:docMk/>
            <pc:sldMk cId="2695951937" sldId="264"/>
            <ac:spMk id="162" creationId="{2EF8DC2F-9734-86E9-D43B-22A31619BC25}"/>
          </ac:spMkLst>
        </pc:spChg>
        <pc:spChg chg="add del mod">
          <ac:chgData name="A.MORIYAMA UREKA" userId="11b73b949d6476cb" providerId="LiveId" clId="{EDD3AFC1-5E1F-774D-82FF-6D4C3622249B}" dt="2023-08-07T12:14:05.183" v="2629" actId="6264"/>
          <ac:spMkLst>
            <pc:docMk/>
            <pc:sldMk cId="2695951937" sldId="264"/>
            <ac:spMk id="162" creationId="{4A68BC0D-F24C-A550-6C93-1E07451FEDF8}"/>
          </ac:spMkLst>
        </pc:spChg>
        <pc:spChg chg="add del mod">
          <ac:chgData name="A.MORIYAMA UREKA" userId="11b73b949d6476cb" providerId="LiveId" clId="{EDD3AFC1-5E1F-774D-82FF-6D4C3622249B}" dt="2023-08-07T09:20:38.057" v="929" actId="6264"/>
          <ac:spMkLst>
            <pc:docMk/>
            <pc:sldMk cId="2695951937" sldId="264"/>
            <ac:spMk id="162" creationId="{4B07EAD8-8D27-92B3-481E-9BA8270F2E8B}"/>
          </ac:spMkLst>
        </pc:spChg>
        <pc:spChg chg="add del mod">
          <ac:chgData name="A.MORIYAMA UREKA" userId="11b73b949d6476cb" providerId="LiveId" clId="{EDD3AFC1-5E1F-774D-82FF-6D4C3622249B}" dt="2023-08-07T09:21:26.885" v="932" actId="6264"/>
          <ac:spMkLst>
            <pc:docMk/>
            <pc:sldMk cId="2695951937" sldId="264"/>
            <ac:spMk id="163" creationId="{1A89C1A2-03AC-A32F-8001-D678077AA2C7}"/>
          </ac:spMkLst>
        </pc:spChg>
        <pc:spChg chg="add del mod">
          <ac:chgData name="A.MORIYAMA UREKA" userId="11b73b949d6476cb" providerId="LiveId" clId="{EDD3AFC1-5E1F-774D-82FF-6D4C3622249B}" dt="2023-08-07T08:57:25.594" v="769" actId="6264"/>
          <ac:spMkLst>
            <pc:docMk/>
            <pc:sldMk cId="2695951937" sldId="264"/>
            <ac:spMk id="163" creationId="{1F562FC3-E6AF-3CBE-91DF-B38F58801590}"/>
          </ac:spMkLst>
        </pc:spChg>
        <pc:spChg chg="add del mod">
          <ac:chgData name="A.MORIYAMA UREKA" userId="11b73b949d6476cb" providerId="LiveId" clId="{EDD3AFC1-5E1F-774D-82FF-6D4C3622249B}" dt="2023-08-07T12:14:05.183" v="2629" actId="6264"/>
          <ac:spMkLst>
            <pc:docMk/>
            <pc:sldMk cId="2695951937" sldId="264"/>
            <ac:spMk id="163" creationId="{DBDB8CD0-99FD-28AA-DD0F-D11A230703FF}"/>
          </ac:spMkLst>
        </pc:spChg>
        <pc:spChg chg="add del mod">
          <ac:chgData name="A.MORIYAMA UREKA" userId="11b73b949d6476cb" providerId="LiveId" clId="{EDD3AFC1-5E1F-774D-82FF-6D4C3622249B}" dt="2023-08-07T12:17:04.294" v="2663" actId="6264"/>
          <ac:spMkLst>
            <pc:docMk/>
            <pc:sldMk cId="2695951937" sldId="264"/>
            <ac:spMk id="164" creationId="{1C4A881C-E1DB-A727-731E-E66670DF8DFD}"/>
          </ac:spMkLst>
        </pc:spChg>
        <pc:spChg chg="add del mod">
          <ac:chgData name="A.MORIYAMA UREKA" userId="11b73b949d6476cb" providerId="LiveId" clId="{EDD3AFC1-5E1F-774D-82FF-6D4C3622249B}" dt="2023-08-07T08:57:25.594" v="769" actId="6264"/>
          <ac:spMkLst>
            <pc:docMk/>
            <pc:sldMk cId="2695951937" sldId="264"/>
            <ac:spMk id="164" creationId="{8546F953-9B68-B041-BCB9-2030DAA22572}"/>
          </ac:spMkLst>
        </pc:spChg>
        <pc:spChg chg="add del mod">
          <ac:chgData name="A.MORIYAMA UREKA" userId="11b73b949d6476cb" providerId="LiveId" clId="{EDD3AFC1-5E1F-774D-82FF-6D4C3622249B}" dt="2023-08-07T09:21:26.885" v="932" actId="6264"/>
          <ac:spMkLst>
            <pc:docMk/>
            <pc:sldMk cId="2695951937" sldId="264"/>
            <ac:spMk id="164" creationId="{9EFEFBCB-C4CD-051F-3D43-76598A841973}"/>
          </ac:spMkLst>
        </pc:spChg>
        <pc:spChg chg="add del mod">
          <ac:chgData name="A.MORIYAMA UREKA" userId="11b73b949d6476cb" providerId="LiveId" clId="{EDD3AFC1-5E1F-774D-82FF-6D4C3622249B}" dt="2023-08-07T09:21:26.885" v="932" actId="6264"/>
          <ac:spMkLst>
            <pc:docMk/>
            <pc:sldMk cId="2695951937" sldId="264"/>
            <ac:spMk id="165" creationId="{5E77E580-7376-EB98-AE23-E04639C5375F}"/>
          </ac:spMkLst>
        </pc:spChg>
        <pc:spChg chg="add del mod">
          <ac:chgData name="A.MORIYAMA UREKA" userId="11b73b949d6476cb" providerId="LiveId" clId="{EDD3AFC1-5E1F-774D-82FF-6D4C3622249B}" dt="2023-08-07T12:17:04.294" v="2663" actId="6264"/>
          <ac:spMkLst>
            <pc:docMk/>
            <pc:sldMk cId="2695951937" sldId="264"/>
            <ac:spMk id="165" creationId="{A7D96B83-C15B-C319-49E7-B6C53AC084B5}"/>
          </ac:spMkLst>
        </pc:spChg>
        <pc:spChg chg="add del mod">
          <ac:chgData name="A.MORIYAMA UREKA" userId="11b73b949d6476cb" providerId="LiveId" clId="{EDD3AFC1-5E1F-774D-82FF-6D4C3622249B}" dt="2023-08-07T08:57:25.594" v="769" actId="6264"/>
          <ac:spMkLst>
            <pc:docMk/>
            <pc:sldMk cId="2695951937" sldId="264"/>
            <ac:spMk id="165" creationId="{AEDE2EC1-EA93-D559-8E18-C533544B3EB6}"/>
          </ac:spMkLst>
        </pc:spChg>
        <pc:spChg chg="add del mod">
          <ac:chgData name="A.MORIYAMA UREKA" userId="11b73b949d6476cb" providerId="LiveId" clId="{EDD3AFC1-5E1F-774D-82FF-6D4C3622249B}" dt="2023-08-07T09:21:26.885" v="932" actId="6264"/>
          <ac:spMkLst>
            <pc:docMk/>
            <pc:sldMk cId="2695951937" sldId="264"/>
            <ac:spMk id="166" creationId="{163D821C-C305-23C7-529B-8D0518BE4EE7}"/>
          </ac:spMkLst>
        </pc:spChg>
        <pc:spChg chg="add del mod">
          <ac:chgData name="A.MORIYAMA UREKA" userId="11b73b949d6476cb" providerId="LiveId" clId="{EDD3AFC1-5E1F-774D-82FF-6D4C3622249B}" dt="2023-08-07T12:17:04.294" v="2663" actId="6264"/>
          <ac:spMkLst>
            <pc:docMk/>
            <pc:sldMk cId="2695951937" sldId="264"/>
            <ac:spMk id="166" creationId="{1DCDCEF4-3FB8-7D5E-4490-0364ED4C7387}"/>
          </ac:spMkLst>
        </pc:spChg>
        <pc:spChg chg="add del mod">
          <ac:chgData name="A.MORIYAMA UREKA" userId="11b73b949d6476cb" providerId="LiveId" clId="{EDD3AFC1-5E1F-774D-82FF-6D4C3622249B}" dt="2023-08-07T08:57:25.594" v="769" actId="6264"/>
          <ac:spMkLst>
            <pc:docMk/>
            <pc:sldMk cId="2695951937" sldId="264"/>
            <ac:spMk id="166" creationId="{37313CB8-FE4A-4318-D428-D78F2004A7D8}"/>
          </ac:spMkLst>
        </pc:spChg>
        <pc:spChg chg="add del mod">
          <ac:chgData name="A.MORIYAMA UREKA" userId="11b73b949d6476cb" providerId="LiveId" clId="{EDD3AFC1-5E1F-774D-82FF-6D4C3622249B}" dt="2023-08-07T12:17:04.294" v="2663" actId="6264"/>
          <ac:spMkLst>
            <pc:docMk/>
            <pc:sldMk cId="2695951937" sldId="264"/>
            <ac:spMk id="167" creationId="{4A4BDC7F-C79F-B2AF-846D-E03523561EAF}"/>
          </ac:spMkLst>
        </pc:spChg>
        <pc:spChg chg="add del mod">
          <ac:chgData name="A.MORIYAMA UREKA" userId="11b73b949d6476cb" providerId="LiveId" clId="{EDD3AFC1-5E1F-774D-82FF-6D4C3622249B}" dt="2023-08-07T09:21:26.885" v="932" actId="6264"/>
          <ac:spMkLst>
            <pc:docMk/>
            <pc:sldMk cId="2695951937" sldId="264"/>
            <ac:spMk id="167" creationId="{5F7791DE-D06D-C903-1A1B-B236669737C7}"/>
          </ac:spMkLst>
        </pc:spChg>
        <pc:spChg chg="add del mod">
          <ac:chgData name="A.MORIYAMA UREKA" userId="11b73b949d6476cb" providerId="LiveId" clId="{EDD3AFC1-5E1F-774D-82FF-6D4C3622249B}" dt="2023-08-07T08:57:25.594" v="769" actId="6264"/>
          <ac:spMkLst>
            <pc:docMk/>
            <pc:sldMk cId="2695951937" sldId="264"/>
            <ac:spMk id="167" creationId="{CC36409D-0B0A-36DC-164E-76DC05F66847}"/>
          </ac:spMkLst>
        </pc:spChg>
        <pc:spChg chg="add del mod">
          <ac:chgData name="A.MORIYAMA UREKA" userId="11b73b949d6476cb" providerId="LiveId" clId="{EDD3AFC1-5E1F-774D-82FF-6D4C3622249B}" dt="2023-08-07T12:17:04.294" v="2663" actId="6264"/>
          <ac:spMkLst>
            <pc:docMk/>
            <pc:sldMk cId="2695951937" sldId="264"/>
            <ac:spMk id="168" creationId="{001E5910-F070-5E94-BAAD-F69199473427}"/>
          </ac:spMkLst>
        </pc:spChg>
        <pc:spChg chg="add del mod">
          <ac:chgData name="A.MORIYAMA UREKA" userId="11b73b949d6476cb" providerId="LiveId" clId="{EDD3AFC1-5E1F-774D-82FF-6D4C3622249B}" dt="2023-08-07T08:57:25.594" v="769" actId="6264"/>
          <ac:spMkLst>
            <pc:docMk/>
            <pc:sldMk cId="2695951937" sldId="264"/>
            <ac:spMk id="168" creationId="{5687D282-B1D8-E867-C038-8BC98DA27187}"/>
          </ac:spMkLst>
        </pc:spChg>
        <pc:spChg chg="add del mod">
          <ac:chgData name="A.MORIYAMA UREKA" userId="11b73b949d6476cb" providerId="LiveId" clId="{EDD3AFC1-5E1F-774D-82FF-6D4C3622249B}" dt="2023-08-07T09:21:26.885" v="932" actId="6264"/>
          <ac:spMkLst>
            <pc:docMk/>
            <pc:sldMk cId="2695951937" sldId="264"/>
            <ac:spMk id="168" creationId="{7AC0CB80-675B-F1CE-D92A-2CDE08F032F5}"/>
          </ac:spMkLst>
        </pc:spChg>
        <pc:spChg chg="add del mod">
          <ac:chgData name="A.MORIYAMA UREKA" userId="11b73b949d6476cb" providerId="LiveId" clId="{EDD3AFC1-5E1F-774D-82FF-6D4C3622249B}" dt="2023-08-07T08:57:25.594" v="769" actId="6264"/>
          <ac:spMkLst>
            <pc:docMk/>
            <pc:sldMk cId="2695951937" sldId="264"/>
            <ac:spMk id="169" creationId="{8924F4C0-AB97-B435-4519-42D3A8FE45D2}"/>
          </ac:spMkLst>
        </pc:spChg>
        <pc:spChg chg="add del mod">
          <ac:chgData name="A.MORIYAMA UREKA" userId="11b73b949d6476cb" providerId="LiveId" clId="{EDD3AFC1-5E1F-774D-82FF-6D4C3622249B}" dt="2023-08-07T12:17:04.294" v="2663" actId="6264"/>
          <ac:spMkLst>
            <pc:docMk/>
            <pc:sldMk cId="2695951937" sldId="264"/>
            <ac:spMk id="169" creationId="{B697E3FB-BE69-FEE7-8C5C-D105AEFA2989}"/>
          </ac:spMkLst>
        </pc:spChg>
        <pc:spChg chg="add del mod">
          <ac:chgData name="A.MORIYAMA UREKA" userId="11b73b949d6476cb" providerId="LiveId" clId="{EDD3AFC1-5E1F-774D-82FF-6D4C3622249B}" dt="2023-08-07T09:21:26.885" v="932" actId="6264"/>
          <ac:spMkLst>
            <pc:docMk/>
            <pc:sldMk cId="2695951937" sldId="264"/>
            <ac:spMk id="169" creationId="{CEBD864A-E9C2-4955-0EA9-58BF8D229CAC}"/>
          </ac:spMkLst>
        </pc:spChg>
        <pc:spChg chg="add del mod">
          <ac:chgData name="A.MORIYAMA UREKA" userId="11b73b949d6476cb" providerId="LiveId" clId="{EDD3AFC1-5E1F-774D-82FF-6D4C3622249B}" dt="2023-08-07T09:21:26.885" v="932" actId="6264"/>
          <ac:spMkLst>
            <pc:docMk/>
            <pc:sldMk cId="2695951937" sldId="264"/>
            <ac:spMk id="170" creationId="{699942CC-EADE-AC23-1ECA-8E558A66AA37}"/>
          </ac:spMkLst>
        </pc:spChg>
        <pc:spChg chg="add del mod">
          <ac:chgData name="A.MORIYAMA UREKA" userId="11b73b949d6476cb" providerId="LiveId" clId="{EDD3AFC1-5E1F-774D-82FF-6D4C3622249B}" dt="2023-08-07T12:17:04.294" v="2663" actId="6264"/>
          <ac:spMkLst>
            <pc:docMk/>
            <pc:sldMk cId="2695951937" sldId="264"/>
            <ac:spMk id="170" creationId="{79A1CFF3-F491-A937-8D90-A78C95036732}"/>
          </ac:spMkLst>
        </pc:spChg>
        <pc:spChg chg="add del mod">
          <ac:chgData name="A.MORIYAMA UREKA" userId="11b73b949d6476cb" providerId="LiveId" clId="{EDD3AFC1-5E1F-774D-82FF-6D4C3622249B}" dt="2023-08-07T08:57:25.594" v="769" actId="6264"/>
          <ac:spMkLst>
            <pc:docMk/>
            <pc:sldMk cId="2695951937" sldId="264"/>
            <ac:spMk id="170" creationId="{F655AB16-81EA-66C6-FD5E-973C4A9E39E0}"/>
          </ac:spMkLst>
        </pc:spChg>
        <pc:spChg chg="add del mod">
          <ac:chgData name="A.MORIYAMA UREKA" userId="11b73b949d6476cb" providerId="LiveId" clId="{EDD3AFC1-5E1F-774D-82FF-6D4C3622249B}" dt="2023-08-07T09:21:26.885" v="932" actId="6264"/>
          <ac:spMkLst>
            <pc:docMk/>
            <pc:sldMk cId="2695951937" sldId="264"/>
            <ac:spMk id="171" creationId="{3FE164F1-3A2A-5796-05B3-B0ED231DD78C}"/>
          </ac:spMkLst>
        </pc:spChg>
        <pc:spChg chg="add del mod">
          <ac:chgData name="A.MORIYAMA UREKA" userId="11b73b949d6476cb" providerId="LiveId" clId="{EDD3AFC1-5E1F-774D-82FF-6D4C3622249B}" dt="2023-08-07T08:57:25.594" v="769" actId="6264"/>
          <ac:spMkLst>
            <pc:docMk/>
            <pc:sldMk cId="2695951937" sldId="264"/>
            <ac:spMk id="171" creationId="{781BDCEE-0990-077E-4683-F693EF5CFC5E}"/>
          </ac:spMkLst>
        </pc:spChg>
        <pc:spChg chg="add del mod">
          <ac:chgData name="A.MORIYAMA UREKA" userId="11b73b949d6476cb" providerId="LiveId" clId="{EDD3AFC1-5E1F-774D-82FF-6D4C3622249B}" dt="2023-08-07T12:17:04.294" v="2663" actId="6264"/>
          <ac:spMkLst>
            <pc:docMk/>
            <pc:sldMk cId="2695951937" sldId="264"/>
            <ac:spMk id="171" creationId="{C835EE8C-0012-1C7E-BC49-F862552800CF}"/>
          </ac:spMkLst>
        </pc:spChg>
        <pc:spChg chg="add del mod">
          <ac:chgData name="A.MORIYAMA UREKA" userId="11b73b949d6476cb" providerId="LiveId" clId="{EDD3AFC1-5E1F-774D-82FF-6D4C3622249B}" dt="2023-08-07T12:17:04.294" v="2663" actId="6264"/>
          <ac:spMkLst>
            <pc:docMk/>
            <pc:sldMk cId="2695951937" sldId="264"/>
            <ac:spMk id="172" creationId="{0E6307E4-C0C3-12D6-F634-A4A09D6A7A26}"/>
          </ac:spMkLst>
        </pc:spChg>
        <pc:spChg chg="add del mod">
          <ac:chgData name="A.MORIYAMA UREKA" userId="11b73b949d6476cb" providerId="LiveId" clId="{EDD3AFC1-5E1F-774D-82FF-6D4C3622249B}" dt="2023-08-07T08:57:25.594" v="769" actId="6264"/>
          <ac:spMkLst>
            <pc:docMk/>
            <pc:sldMk cId="2695951937" sldId="264"/>
            <ac:spMk id="172" creationId="{DE6BCD2E-5287-7E31-EA6C-9A47C4A82A72}"/>
          </ac:spMkLst>
        </pc:spChg>
        <pc:spChg chg="add del mod">
          <ac:chgData name="A.MORIYAMA UREKA" userId="11b73b949d6476cb" providerId="LiveId" clId="{EDD3AFC1-5E1F-774D-82FF-6D4C3622249B}" dt="2023-08-07T09:21:26.885" v="932" actId="6264"/>
          <ac:spMkLst>
            <pc:docMk/>
            <pc:sldMk cId="2695951937" sldId="264"/>
            <ac:spMk id="172" creationId="{F37D9266-D74E-802A-74CE-966A3B28E144}"/>
          </ac:spMkLst>
        </pc:spChg>
        <pc:spChg chg="add del mod">
          <ac:chgData name="A.MORIYAMA UREKA" userId="11b73b949d6476cb" providerId="LiveId" clId="{EDD3AFC1-5E1F-774D-82FF-6D4C3622249B}" dt="2023-08-07T09:21:27.519" v="933" actId="6264"/>
          <ac:spMkLst>
            <pc:docMk/>
            <pc:sldMk cId="2695951937" sldId="264"/>
            <ac:spMk id="173" creationId="{3BD0BCD5-8E3C-8E4E-E60A-5E80E917E380}"/>
          </ac:spMkLst>
        </pc:spChg>
        <pc:spChg chg="add del mod">
          <ac:chgData name="A.MORIYAMA UREKA" userId="11b73b949d6476cb" providerId="LiveId" clId="{EDD3AFC1-5E1F-774D-82FF-6D4C3622249B}" dt="2023-08-07T12:17:04.294" v="2663" actId="6264"/>
          <ac:spMkLst>
            <pc:docMk/>
            <pc:sldMk cId="2695951937" sldId="264"/>
            <ac:spMk id="173" creationId="{64ECA649-85C7-A51A-BCD0-1C956B1C0393}"/>
          </ac:spMkLst>
        </pc:spChg>
        <pc:spChg chg="add del mod">
          <ac:chgData name="A.MORIYAMA UREKA" userId="11b73b949d6476cb" providerId="LiveId" clId="{EDD3AFC1-5E1F-774D-82FF-6D4C3622249B}" dt="2023-08-07T08:57:26.009" v="770" actId="6264"/>
          <ac:spMkLst>
            <pc:docMk/>
            <pc:sldMk cId="2695951937" sldId="264"/>
            <ac:spMk id="173" creationId="{A1125054-D27C-A604-6FB6-CB57A1448EE9}"/>
          </ac:spMkLst>
        </pc:spChg>
        <pc:spChg chg="add del mod">
          <ac:chgData name="A.MORIYAMA UREKA" userId="11b73b949d6476cb" providerId="LiveId" clId="{EDD3AFC1-5E1F-774D-82FF-6D4C3622249B}" dt="2023-08-07T08:57:26.009" v="770" actId="6264"/>
          <ac:spMkLst>
            <pc:docMk/>
            <pc:sldMk cId="2695951937" sldId="264"/>
            <ac:spMk id="174" creationId="{467BDCB1-630D-7CA4-BD9F-E7B49D58D434}"/>
          </ac:spMkLst>
        </pc:spChg>
        <pc:spChg chg="add del mod">
          <ac:chgData name="A.MORIYAMA UREKA" userId="11b73b949d6476cb" providerId="LiveId" clId="{EDD3AFC1-5E1F-774D-82FF-6D4C3622249B}" dt="2023-08-07T09:21:27.519" v="933" actId="6264"/>
          <ac:spMkLst>
            <pc:docMk/>
            <pc:sldMk cId="2695951937" sldId="264"/>
            <ac:spMk id="174" creationId="{6489F5E7-6B8C-9F3B-C450-B05E65789FA8}"/>
          </ac:spMkLst>
        </pc:spChg>
        <pc:spChg chg="add del mod">
          <ac:chgData name="A.MORIYAMA UREKA" userId="11b73b949d6476cb" providerId="LiveId" clId="{EDD3AFC1-5E1F-774D-82FF-6D4C3622249B}" dt="2023-08-07T12:24:22.787" v="2728" actId="6264"/>
          <ac:spMkLst>
            <pc:docMk/>
            <pc:sldMk cId="2695951937" sldId="264"/>
            <ac:spMk id="174" creationId="{E49D3587-930C-8000-42AA-1FE58A7F6CE1}"/>
          </ac:spMkLst>
        </pc:spChg>
        <pc:spChg chg="add del mod">
          <ac:chgData name="A.MORIYAMA UREKA" userId="11b73b949d6476cb" providerId="LiveId" clId="{EDD3AFC1-5E1F-774D-82FF-6D4C3622249B}" dt="2023-08-07T08:57:26.009" v="770" actId="6264"/>
          <ac:spMkLst>
            <pc:docMk/>
            <pc:sldMk cId="2695951937" sldId="264"/>
            <ac:spMk id="175" creationId="{559A1BE9-2AF6-0830-EC06-C175559CF556}"/>
          </ac:spMkLst>
        </pc:spChg>
        <pc:spChg chg="add del mod">
          <ac:chgData name="A.MORIYAMA UREKA" userId="11b73b949d6476cb" providerId="LiveId" clId="{EDD3AFC1-5E1F-774D-82FF-6D4C3622249B}" dt="2023-08-07T09:21:27.519" v="933" actId="6264"/>
          <ac:spMkLst>
            <pc:docMk/>
            <pc:sldMk cId="2695951937" sldId="264"/>
            <ac:spMk id="175" creationId="{645FBDE1-F32E-E01A-D445-F8A85991F9FE}"/>
          </ac:spMkLst>
        </pc:spChg>
        <pc:spChg chg="add del mod">
          <ac:chgData name="A.MORIYAMA UREKA" userId="11b73b949d6476cb" providerId="LiveId" clId="{EDD3AFC1-5E1F-774D-82FF-6D4C3622249B}" dt="2023-08-07T12:24:22.787" v="2728" actId="6264"/>
          <ac:spMkLst>
            <pc:docMk/>
            <pc:sldMk cId="2695951937" sldId="264"/>
            <ac:spMk id="175" creationId="{C1F98B05-7B3D-E07C-5158-CF6444C9D2C0}"/>
          </ac:spMkLst>
        </pc:spChg>
        <pc:spChg chg="add del mod">
          <ac:chgData name="A.MORIYAMA UREKA" userId="11b73b949d6476cb" providerId="LiveId" clId="{EDD3AFC1-5E1F-774D-82FF-6D4C3622249B}" dt="2023-08-07T12:24:22.787" v="2728" actId="6264"/>
          <ac:spMkLst>
            <pc:docMk/>
            <pc:sldMk cId="2695951937" sldId="264"/>
            <ac:spMk id="176" creationId="{2E487C67-CF51-2D0B-D8AD-F4595F894F33}"/>
          </ac:spMkLst>
        </pc:spChg>
        <pc:spChg chg="add del mod">
          <ac:chgData name="A.MORIYAMA UREKA" userId="11b73b949d6476cb" providerId="LiveId" clId="{EDD3AFC1-5E1F-774D-82FF-6D4C3622249B}" dt="2023-08-07T08:57:26.009" v="770" actId="6264"/>
          <ac:spMkLst>
            <pc:docMk/>
            <pc:sldMk cId="2695951937" sldId="264"/>
            <ac:spMk id="176" creationId="{477FEB0E-9312-991F-0B51-1A763C3FD899}"/>
          </ac:spMkLst>
        </pc:spChg>
        <pc:spChg chg="add del mod">
          <ac:chgData name="A.MORIYAMA UREKA" userId="11b73b949d6476cb" providerId="LiveId" clId="{EDD3AFC1-5E1F-774D-82FF-6D4C3622249B}" dt="2023-08-07T09:21:27.519" v="933" actId="6264"/>
          <ac:spMkLst>
            <pc:docMk/>
            <pc:sldMk cId="2695951937" sldId="264"/>
            <ac:spMk id="176" creationId="{B57A44A1-0897-BC42-6173-12485FB31620}"/>
          </ac:spMkLst>
        </pc:spChg>
        <pc:spChg chg="add del mod">
          <ac:chgData name="A.MORIYAMA UREKA" userId="11b73b949d6476cb" providerId="LiveId" clId="{EDD3AFC1-5E1F-774D-82FF-6D4C3622249B}" dt="2023-08-07T08:57:26.009" v="770" actId="6264"/>
          <ac:spMkLst>
            <pc:docMk/>
            <pc:sldMk cId="2695951937" sldId="264"/>
            <ac:spMk id="177" creationId="{66CC69C2-704C-7CBF-EB8E-A01D4A0C5A44}"/>
          </ac:spMkLst>
        </pc:spChg>
        <pc:spChg chg="add del mod">
          <ac:chgData name="A.MORIYAMA UREKA" userId="11b73b949d6476cb" providerId="LiveId" clId="{EDD3AFC1-5E1F-774D-82FF-6D4C3622249B}" dt="2023-08-07T09:21:27.519" v="933" actId="6264"/>
          <ac:spMkLst>
            <pc:docMk/>
            <pc:sldMk cId="2695951937" sldId="264"/>
            <ac:spMk id="177" creationId="{70352FC2-DED3-095C-3FF7-B41BE3155010}"/>
          </ac:spMkLst>
        </pc:spChg>
        <pc:spChg chg="add del mod">
          <ac:chgData name="A.MORIYAMA UREKA" userId="11b73b949d6476cb" providerId="LiveId" clId="{EDD3AFC1-5E1F-774D-82FF-6D4C3622249B}" dt="2023-08-07T12:24:22.787" v="2728" actId="6264"/>
          <ac:spMkLst>
            <pc:docMk/>
            <pc:sldMk cId="2695951937" sldId="264"/>
            <ac:spMk id="177" creationId="{75AC6A2D-6E5A-0443-C1A8-EE03737A5A2E}"/>
          </ac:spMkLst>
        </pc:spChg>
        <pc:spChg chg="add del mod">
          <ac:chgData name="A.MORIYAMA UREKA" userId="11b73b949d6476cb" providerId="LiveId" clId="{EDD3AFC1-5E1F-774D-82FF-6D4C3622249B}" dt="2023-08-07T09:21:27.519" v="933" actId="6264"/>
          <ac:spMkLst>
            <pc:docMk/>
            <pc:sldMk cId="2695951937" sldId="264"/>
            <ac:spMk id="178" creationId="{4FD6A21F-BED4-62E5-C715-199558F5B30A}"/>
          </ac:spMkLst>
        </pc:spChg>
        <pc:spChg chg="add del mod">
          <ac:chgData name="A.MORIYAMA UREKA" userId="11b73b949d6476cb" providerId="LiveId" clId="{EDD3AFC1-5E1F-774D-82FF-6D4C3622249B}" dt="2023-08-07T12:24:22.787" v="2728" actId="6264"/>
          <ac:spMkLst>
            <pc:docMk/>
            <pc:sldMk cId="2695951937" sldId="264"/>
            <ac:spMk id="178" creationId="{86AB6843-F650-62F6-74AB-18D06FDE6662}"/>
          </ac:spMkLst>
        </pc:spChg>
        <pc:spChg chg="add del mod">
          <ac:chgData name="A.MORIYAMA UREKA" userId="11b73b949d6476cb" providerId="LiveId" clId="{EDD3AFC1-5E1F-774D-82FF-6D4C3622249B}" dt="2023-08-07T08:57:26.009" v="770" actId="6264"/>
          <ac:spMkLst>
            <pc:docMk/>
            <pc:sldMk cId="2695951937" sldId="264"/>
            <ac:spMk id="178" creationId="{A539CFFE-0773-0781-9547-6381194B63D0}"/>
          </ac:spMkLst>
        </pc:spChg>
        <pc:spChg chg="add del mod">
          <ac:chgData name="A.MORIYAMA UREKA" userId="11b73b949d6476cb" providerId="LiveId" clId="{EDD3AFC1-5E1F-774D-82FF-6D4C3622249B}" dt="2023-08-07T09:21:27.519" v="933" actId="6264"/>
          <ac:spMkLst>
            <pc:docMk/>
            <pc:sldMk cId="2695951937" sldId="264"/>
            <ac:spMk id="179" creationId="{215AC7EF-0B26-622D-387A-7FF04FBF7012}"/>
          </ac:spMkLst>
        </pc:spChg>
        <pc:spChg chg="add del mod">
          <ac:chgData name="A.MORIYAMA UREKA" userId="11b73b949d6476cb" providerId="LiveId" clId="{EDD3AFC1-5E1F-774D-82FF-6D4C3622249B}" dt="2023-08-07T08:57:26.009" v="770" actId="6264"/>
          <ac:spMkLst>
            <pc:docMk/>
            <pc:sldMk cId="2695951937" sldId="264"/>
            <ac:spMk id="179" creationId="{2B83CC21-EFB3-4B8A-F7FC-17552EEE22AE}"/>
          </ac:spMkLst>
        </pc:spChg>
        <pc:spChg chg="add del mod">
          <ac:chgData name="A.MORIYAMA UREKA" userId="11b73b949d6476cb" providerId="LiveId" clId="{EDD3AFC1-5E1F-774D-82FF-6D4C3622249B}" dt="2023-08-07T12:24:22.787" v="2728" actId="6264"/>
          <ac:spMkLst>
            <pc:docMk/>
            <pc:sldMk cId="2695951937" sldId="264"/>
            <ac:spMk id="179" creationId="{58744008-8663-41A2-968E-E37CE2D05951}"/>
          </ac:spMkLst>
        </pc:spChg>
        <pc:spChg chg="add del mod">
          <ac:chgData name="A.MORIYAMA UREKA" userId="11b73b949d6476cb" providerId="LiveId" clId="{EDD3AFC1-5E1F-774D-82FF-6D4C3622249B}" dt="2023-08-07T08:57:26.009" v="770" actId="6264"/>
          <ac:spMkLst>
            <pc:docMk/>
            <pc:sldMk cId="2695951937" sldId="264"/>
            <ac:spMk id="180" creationId="{8F11861D-A9B1-BBD2-9929-180889F1016A}"/>
          </ac:spMkLst>
        </pc:spChg>
        <pc:spChg chg="add del mod">
          <ac:chgData name="A.MORIYAMA UREKA" userId="11b73b949d6476cb" providerId="LiveId" clId="{EDD3AFC1-5E1F-774D-82FF-6D4C3622249B}" dt="2023-08-07T09:21:27.519" v="933" actId="6264"/>
          <ac:spMkLst>
            <pc:docMk/>
            <pc:sldMk cId="2695951937" sldId="264"/>
            <ac:spMk id="180" creationId="{DB007B30-03DB-E11F-A3A5-897D7ED641D5}"/>
          </ac:spMkLst>
        </pc:spChg>
        <pc:spChg chg="add del mod">
          <ac:chgData name="A.MORIYAMA UREKA" userId="11b73b949d6476cb" providerId="LiveId" clId="{EDD3AFC1-5E1F-774D-82FF-6D4C3622249B}" dt="2023-08-07T12:24:22.787" v="2728" actId="6264"/>
          <ac:spMkLst>
            <pc:docMk/>
            <pc:sldMk cId="2695951937" sldId="264"/>
            <ac:spMk id="180" creationId="{EA65F758-67A0-0263-D4FB-B2FA1BB36C98}"/>
          </ac:spMkLst>
        </pc:spChg>
        <pc:spChg chg="add del mod">
          <ac:chgData name="A.MORIYAMA UREKA" userId="11b73b949d6476cb" providerId="LiveId" clId="{EDD3AFC1-5E1F-774D-82FF-6D4C3622249B}" dt="2023-08-07T12:24:22.787" v="2728" actId="6264"/>
          <ac:spMkLst>
            <pc:docMk/>
            <pc:sldMk cId="2695951937" sldId="264"/>
            <ac:spMk id="181" creationId="{0E8AC201-5EEB-88B5-ADD4-3FBBE0488508}"/>
          </ac:spMkLst>
        </pc:spChg>
        <pc:spChg chg="add del mod">
          <ac:chgData name="A.MORIYAMA UREKA" userId="11b73b949d6476cb" providerId="LiveId" clId="{EDD3AFC1-5E1F-774D-82FF-6D4C3622249B}" dt="2023-08-07T08:57:26.009" v="770" actId="6264"/>
          <ac:spMkLst>
            <pc:docMk/>
            <pc:sldMk cId="2695951937" sldId="264"/>
            <ac:spMk id="181" creationId="{7F628982-A319-063D-552B-EB6650105F27}"/>
          </ac:spMkLst>
        </pc:spChg>
        <pc:spChg chg="add del mod">
          <ac:chgData name="A.MORIYAMA UREKA" userId="11b73b949d6476cb" providerId="LiveId" clId="{EDD3AFC1-5E1F-774D-82FF-6D4C3622249B}" dt="2023-08-07T09:21:27.519" v="933" actId="6264"/>
          <ac:spMkLst>
            <pc:docMk/>
            <pc:sldMk cId="2695951937" sldId="264"/>
            <ac:spMk id="181" creationId="{FACF27C7-7883-43EF-4B14-465F81998A38}"/>
          </ac:spMkLst>
        </pc:spChg>
        <pc:spChg chg="add del mod">
          <ac:chgData name="A.MORIYAMA UREKA" userId="11b73b949d6476cb" providerId="LiveId" clId="{EDD3AFC1-5E1F-774D-82FF-6D4C3622249B}" dt="2023-08-07T12:24:22.787" v="2728" actId="6264"/>
          <ac:spMkLst>
            <pc:docMk/>
            <pc:sldMk cId="2695951937" sldId="264"/>
            <ac:spMk id="182" creationId="{1A4C899F-CC41-6F55-A527-CEF3F44EB6EA}"/>
          </ac:spMkLst>
        </pc:spChg>
        <pc:spChg chg="add del mod">
          <ac:chgData name="A.MORIYAMA UREKA" userId="11b73b949d6476cb" providerId="LiveId" clId="{EDD3AFC1-5E1F-774D-82FF-6D4C3622249B}" dt="2023-08-07T08:57:26.009" v="770" actId="6264"/>
          <ac:spMkLst>
            <pc:docMk/>
            <pc:sldMk cId="2695951937" sldId="264"/>
            <ac:spMk id="182" creationId="{8F3F4833-DE7F-1B99-6705-CA1BB9253E30}"/>
          </ac:spMkLst>
        </pc:spChg>
        <pc:spChg chg="add del mod">
          <ac:chgData name="A.MORIYAMA UREKA" userId="11b73b949d6476cb" providerId="LiveId" clId="{EDD3AFC1-5E1F-774D-82FF-6D4C3622249B}" dt="2023-08-07T09:21:27.519" v="933" actId="6264"/>
          <ac:spMkLst>
            <pc:docMk/>
            <pc:sldMk cId="2695951937" sldId="264"/>
            <ac:spMk id="182" creationId="{B68115C4-7326-026C-557E-CB4AEE5CC321}"/>
          </ac:spMkLst>
        </pc:spChg>
        <pc:spChg chg="add del mod">
          <ac:chgData name="A.MORIYAMA UREKA" userId="11b73b949d6476cb" providerId="LiveId" clId="{EDD3AFC1-5E1F-774D-82FF-6D4C3622249B}" dt="2023-08-07T09:21:27.841" v="934" actId="6264"/>
          <ac:spMkLst>
            <pc:docMk/>
            <pc:sldMk cId="2695951937" sldId="264"/>
            <ac:spMk id="183" creationId="{3AE3031B-CC11-E3F3-B956-7658ED1B08F7}"/>
          </ac:spMkLst>
        </pc:spChg>
        <pc:spChg chg="add del mod">
          <ac:chgData name="A.MORIYAMA UREKA" userId="11b73b949d6476cb" providerId="LiveId" clId="{EDD3AFC1-5E1F-774D-82FF-6D4C3622249B}" dt="2023-08-07T08:57:26.430" v="771" actId="6264"/>
          <ac:spMkLst>
            <pc:docMk/>
            <pc:sldMk cId="2695951937" sldId="264"/>
            <ac:spMk id="183" creationId="{845A41BB-B454-ED49-077C-3DC0DF8B2AF9}"/>
          </ac:spMkLst>
        </pc:spChg>
        <pc:spChg chg="add del mod">
          <ac:chgData name="A.MORIYAMA UREKA" userId="11b73b949d6476cb" providerId="LiveId" clId="{EDD3AFC1-5E1F-774D-82FF-6D4C3622249B}" dt="2023-08-07T12:24:22.787" v="2728" actId="6264"/>
          <ac:spMkLst>
            <pc:docMk/>
            <pc:sldMk cId="2695951937" sldId="264"/>
            <ac:spMk id="183" creationId="{8D49B8D8-F1A0-467B-A299-C793F06C47A2}"/>
          </ac:spMkLst>
        </pc:spChg>
        <pc:spChg chg="add del mod">
          <ac:chgData name="A.MORIYAMA UREKA" userId="11b73b949d6476cb" providerId="LiveId" clId="{EDD3AFC1-5E1F-774D-82FF-6D4C3622249B}" dt="2023-08-07T09:21:27.841" v="934" actId="6264"/>
          <ac:spMkLst>
            <pc:docMk/>
            <pc:sldMk cId="2695951937" sldId="264"/>
            <ac:spMk id="184" creationId="{00A3F289-4974-722F-EE97-706C86406211}"/>
          </ac:spMkLst>
        </pc:spChg>
        <pc:spChg chg="add del mod">
          <ac:chgData name="A.MORIYAMA UREKA" userId="11b73b949d6476cb" providerId="LiveId" clId="{EDD3AFC1-5E1F-774D-82FF-6D4C3622249B}" dt="2023-08-07T12:25:42.162" v="2738" actId="6264"/>
          <ac:spMkLst>
            <pc:docMk/>
            <pc:sldMk cId="2695951937" sldId="264"/>
            <ac:spMk id="184" creationId="{A9FC810B-030E-8993-9252-8FB69A921588}"/>
          </ac:spMkLst>
        </pc:spChg>
        <pc:spChg chg="add del mod">
          <ac:chgData name="A.MORIYAMA UREKA" userId="11b73b949d6476cb" providerId="LiveId" clId="{EDD3AFC1-5E1F-774D-82FF-6D4C3622249B}" dt="2023-08-07T08:57:26.430" v="771" actId="6264"/>
          <ac:spMkLst>
            <pc:docMk/>
            <pc:sldMk cId="2695951937" sldId="264"/>
            <ac:spMk id="184" creationId="{CDCBA99B-7420-D0E8-3C4B-541C1A83AF6C}"/>
          </ac:spMkLst>
        </pc:spChg>
        <pc:spChg chg="add del mod">
          <ac:chgData name="A.MORIYAMA UREKA" userId="11b73b949d6476cb" providerId="LiveId" clId="{EDD3AFC1-5E1F-774D-82FF-6D4C3622249B}" dt="2023-08-07T09:21:27.841" v="934" actId="6264"/>
          <ac:spMkLst>
            <pc:docMk/>
            <pc:sldMk cId="2695951937" sldId="264"/>
            <ac:spMk id="185" creationId="{06BD3FE2-CE6E-8852-EC82-2DA5B726B047}"/>
          </ac:spMkLst>
        </pc:spChg>
        <pc:spChg chg="add del mod">
          <ac:chgData name="A.MORIYAMA UREKA" userId="11b73b949d6476cb" providerId="LiveId" clId="{EDD3AFC1-5E1F-774D-82FF-6D4C3622249B}" dt="2023-08-07T08:57:26.430" v="771" actId="6264"/>
          <ac:spMkLst>
            <pc:docMk/>
            <pc:sldMk cId="2695951937" sldId="264"/>
            <ac:spMk id="185" creationId="{240DDA10-79B0-C7A5-99AE-8065E251C461}"/>
          </ac:spMkLst>
        </pc:spChg>
        <pc:spChg chg="add del mod">
          <ac:chgData name="A.MORIYAMA UREKA" userId="11b73b949d6476cb" providerId="LiveId" clId="{EDD3AFC1-5E1F-774D-82FF-6D4C3622249B}" dt="2023-08-07T12:25:42.162" v="2738" actId="6264"/>
          <ac:spMkLst>
            <pc:docMk/>
            <pc:sldMk cId="2695951937" sldId="264"/>
            <ac:spMk id="185" creationId="{7E079884-3D12-E283-1116-41EF185E150F}"/>
          </ac:spMkLst>
        </pc:spChg>
        <pc:spChg chg="add del mod">
          <ac:chgData name="A.MORIYAMA UREKA" userId="11b73b949d6476cb" providerId="LiveId" clId="{EDD3AFC1-5E1F-774D-82FF-6D4C3622249B}" dt="2023-08-07T12:25:42.162" v="2738" actId="6264"/>
          <ac:spMkLst>
            <pc:docMk/>
            <pc:sldMk cId="2695951937" sldId="264"/>
            <ac:spMk id="186" creationId="{48EB573E-4E6C-89E0-8DB8-65BE7A8815E0}"/>
          </ac:spMkLst>
        </pc:spChg>
        <pc:spChg chg="add del mod">
          <ac:chgData name="A.MORIYAMA UREKA" userId="11b73b949d6476cb" providerId="LiveId" clId="{EDD3AFC1-5E1F-774D-82FF-6D4C3622249B}" dt="2023-08-07T08:57:26.430" v="771" actId="6264"/>
          <ac:spMkLst>
            <pc:docMk/>
            <pc:sldMk cId="2695951937" sldId="264"/>
            <ac:spMk id="186" creationId="{9DE3A00A-E858-9902-45E4-C20FEB24B282}"/>
          </ac:spMkLst>
        </pc:spChg>
        <pc:spChg chg="add del mod">
          <ac:chgData name="A.MORIYAMA UREKA" userId="11b73b949d6476cb" providerId="LiveId" clId="{EDD3AFC1-5E1F-774D-82FF-6D4C3622249B}" dt="2023-08-07T09:21:27.841" v="934" actId="6264"/>
          <ac:spMkLst>
            <pc:docMk/>
            <pc:sldMk cId="2695951937" sldId="264"/>
            <ac:spMk id="186" creationId="{BF69E209-BC1B-D917-9B1E-63F286A16139}"/>
          </ac:spMkLst>
        </pc:spChg>
        <pc:spChg chg="add del mod">
          <ac:chgData name="A.MORIYAMA UREKA" userId="11b73b949d6476cb" providerId="LiveId" clId="{EDD3AFC1-5E1F-774D-82FF-6D4C3622249B}" dt="2023-08-07T09:21:27.841" v="934" actId="6264"/>
          <ac:spMkLst>
            <pc:docMk/>
            <pc:sldMk cId="2695951937" sldId="264"/>
            <ac:spMk id="187" creationId="{13160591-50C0-A6B8-5896-84898AD5D8DE}"/>
          </ac:spMkLst>
        </pc:spChg>
        <pc:spChg chg="add del mod">
          <ac:chgData name="A.MORIYAMA UREKA" userId="11b73b949d6476cb" providerId="LiveId" clId="{EDD3AFC1-5E1F-774D-82FF-6D4C3622249B}" dt="2023-08-07T08:57:26.430" v="771" actId="6264"/>
          <ac:spMkLst>
            <pc:docMk/>
            <pc:sldMk cId="2695951937" sldId="264"/>
            <ac:spMk id="187" creationId="{6DC48776-AAC1-B7BD-3A4F-870293D4FB3D}"/>
          </ac:spMkLst>
        </pc:spChg>
        <pc:spChg chg="add del mod">
          <ac:chgData name="A.MORIYAMA UREKA" userId="11b73b949d6476cb" providerId="LiveId" clId="{EDD3AFC1-5E1F-774D-82FF-6D4C3622249B}" dt="2023-08-07T12:25:42.162" v="2738" actId="6264"/>
          <ac:spMkLst>
            <pc:docMk/>
            <pc:sldMk cId="2695951937" sldId="264"/>
            <ac:spMk id="187" creationId="{D1EB03A2-CFAE-FA8E-45FB-8FBEDF2EFC3A}"/>
          </ac:spMkLst>
        </pc:spChg>
        <pc:spChg chg="add del mod">
          <ac:chgData name="A.MORIYAMA UREKA" userId="11b73b949d6476cb" providerId="LiveId" clId="{EDD3AFC1-5E1F-774D-82FF-6D4C3622249B}" dt="2023-08-07T12:25:42.162" v="2738" actId="6264"/>
          <ac:spMkLst>
            <pc:docMk/>
            <pc:sldMk cId="2695951937" sldId="264"/>
            <ac:spMk id="188" creationId="{71D09695-D94E-6270-B4F1-9430D87D1567}"/>
          </ac:spMkLst>
        </pc:spChg>
        <pc:spChg chg="add del mod">
          <ac:chgData name="A.MORIYAMA UREKA" userId="11b73b949d6476cb" providerId="LiveId" clId="{EDD3AFC1-5E1F-774D-82FF-6D4C3622249B}" dt="2023-08-07T08:57:26.430" v="771" actId="6264"/>
          <ac:spMkLst>
            <pc:docMk/>
            <pc:sldMk cId="2695951937" sldId="264"/>
            <ac:spMk id="188" creationId="{C464AB65-FB68-8584-E742-906ADF2A74B2}"/>
          </ac:spMkLst>
        </pc:spChg>
        <pc:spChg chg="add del mod">
          <ac:chgData name="A.MORIYAMA UREKA" userId="11b73b949d6476cb" providerId="LiveId" clId="{EDD3AFC1-5E1F-774D-82FF-6D4C3622249B}" dt="2023-08-07T09:21:27.841" v="934" actId="6264"/>
          <ac:spMkLst>
            <pc:docMk/>
            <pc:sldMk cId="2695951937" sldId="264"/>
            <ac:spMk id="188" creationId="{DA2D483C-72DF-8C76-9D48-B247BA31C85F}"/>
          </ac:spMkLst>
        </pc:spChg>
        <pc:spChg chg="add del mod">
          <ac:chgData name="A.MORIYAMA UREKA" userId="11b73b949d6476cb" providerId="LiveId" clId="{EDD3AFC1-5E1F-774D-82FF-6D4C3622249B}" dt="2023-08-07T08:57:26.430" v="771" actId="6264"/>
          <ac:spMkLst>
            <pc:docMk/>
            <pc:sldMk cId="2695951937" sldId="264"/>
            <ac:spMk id="189" creationId="{D353E06D-EAF1-7DE8-F765-DB538FD7B76A}"/>
          </ac:spMkLst>
        </pc:spChg>
        <pc:spChg chg="add del mod">
          <ac:chgData name="A.MORIYAMA UREKA" userId="11b73b949d6476cb" providerId="LiveId" clId="{EDD3AFC1-5E1F-774D-82FF-6D4C3622249B}" dt="2023-08-07T12:25:42.162" v="2738" actId="6264"/>
          <ac:spMkLst>
            <pc:docMk/>
            <pc:sldMk cId="2695951937" sldId="264"/>
            <ac:spMk id="189" creationId="{E5B7551E-D385-94E6-7E6C-7365BC17286C}"/>
          </ac:spMkLst>
        </pc:spChg>
        <pc:spChg chg="add del mod">
          <ac:chgData name="A.MORIYAMA UREKA" userId="11b73b949d6476cb" providerId="LiveId" clId="{EDD3AFC1-5E1F-774D-82FF-6D4C3622249B}" dt="2023-08-07T09:21:27.841" v="934" actId="6264"/>
          <ac:spMkLst>
            <pc:docMk/>
            <pc:sldMk cId="2695951937" sldId="264"/>
            <ac:spMk id="189" creationId="{F318AD5D-435C-B5BF-B492-8699F2C6BE64}"/>
          </ac:spMkLst>
        </pc:spChg>
        <pc:spChg chg="add del mod">
          <ac:chgData name="A.MORIYAMA UREKA" userId="11b73b949d6476cb" providerId="LiveId" clId="{EDD3AFC1-5E1F-774D-82FF-6D4C3622249B}" dt="2023-08-07T12:25:42.162" v="2738" actId="6264"/>
          <ac:spMkLst>
            <pc:docMk/>
            <pc:sldMk cId="2695951937" sldId="264"/>
            <ac:spMk id="190" creationId="{1B85D4AB-51F3-E724-0F12-1C198260ECD5}"/>
          </ac:spMkLst>
        </pc:spChg>
        <pc:spChg chg="add del mod">
          <ac:chgData name="A.MORIYAMA UREKA" userId="11b73b949d6476cb" providerId="LiveId" clId="{EDD3AFC1-5E1F-774D-82FF-6D4C3622249B}" dt="2023-08-07T08:57:26.430" v="771" actId="6264"/>
          <ac:spMkLst>
            <pc:docMk/>
            <pc:sldMk cId="2695951937" sldId="264"/>
            <ac:spMk id="190" creationId="{C4C4657B-13F9-1CBB-6E21-CE523C2CC719}"/>
          </ac:spMkLst>
        </pc:spChg>
        <pc:spChg chg="add del mod">
          <ac:chgData name="A.MORIYAMA UREKA" userId="11b73b949d6476cb" providerId="LiveId" clId="{EDD3AFC1-5E1F-774D-82FF-6D4C3622249B}" dt="2023-08-07T09:21:27.841" v="934" actId="6264"/>
          <ac:spMkLst>
            <pc:docMk/>
            <pc:sldMk cId="2695951937" sldId="264"/>
            <ac:spMk id="190" creationId="{C5CD6F11-ED40-0776-D7C3-8ECA4D61F42D}"/>
          </ac:spMkLst>
        </pc:spChg>
        <pc:spChg chg="add del mod">
          <ac:chgData name="A.MORIYAMA UREKA" userId="11b73b949d6476cb" providerId="LiveId" clId="{EDD3AFC1-5E1F-774D-82FF-6D4C3622249B}" dt="2023-08-07T12:25:42.162" v="2738" actId="6264"/>
          <ac:spMkLst>
            <pc:docMk/>
            <pc:sldMk cId="2695951937" sldId="264"/>
            <ac:spMk id="191" creationId="{55B70DF8-0AB5-DD38-8421-0032CD25C4D1}"/>
          </ac:spMkLst>
        </pc:spChg>
        <pc:spChg chg="add del mod">
          <ac:chgData name="A.MORIYAMA UREKA" userId="11b73b949d6476cb" providerId="LiveId" clId="{EDD3AFC1-5E1F-774D-82FF-6D4C3622249B}" dt="2023-08-07T09:21:27.841" v="934" actId="6264"/>
          <ac:spMkLst>
            <pc:docMk/>
            <pc:sldMk cId="2695951937" sldId="264"/>
            <ac:spMk id="191" creationId="{5A389F61-26F0-AD78-4FCA-58E77796AFDC}"/>
          </ac:spMkLst>
        </pc:spChg>
        <pc:spChg chg="add del mod">
          <ac:chgData name="A.MORIYAMA UREKA" userId="11b73b949d6476cb" providerId="LiveId" clId="{EDD3AFC1-5E1F-774D-82FF-6D4C3622249B}" dt="2023-08-07T08:57:26.430" v="771" actId="6264"/>
          <ac:spMkLst>
            <pc:docMk/>
            <pc:sldMk cId="2695951937" sldId="264"/>
            <ac:spMk id="191" creationId="{8836D113-D206-CEAF-F5F3-E7D06A4DF99A}"/>
          </ac:spMkLst>
        </pc:spChg>
        <pc:spChg chg="add del mod">
          <ac:chgData name="A.MORIYAMA UREKA" userId="11b73b949d6476cb" providerId="LiveId" clId="{EDD3AFC1-5E1F-774D-82FF-6D4C3622249B}" dt="2023-08-07T09:21:27.841" v="934" actId="6264"/>
          <ac:spMkLst>
            <pc:docMk/>
            <pc:sldMk cId="2695951937" sldId="264"/>
            <ac:spMk id="192" creationId="{5E64A850-ECDE-DFEF-6080-B0EB5E844A6A}"/>
          </ac:spMkLst>
        </pc:spChg>
        <pc:spChg chg="add del mod">
          <ac:chgData name="A.MORIYAMA UREKA" userId="11b73b949d6476cb" providerId="LiveId" clId="{EDD3AFC1-5E1F-774D-82FF-6D4C3622249B}" dt="2023-08-07T08:57:26.430" v="771" actId="6264"/>
          <ac:spMkLst>
            <pc:docMk/>
            <pc:sldMk cId="2695951937" sldId="264"/>
            <ac:spMk id="192" creationId="{A6E2BB1E-3758-9DB5-F7DB-5679718F97C3}"/>
          </ac:spMkLst>
        </pc:spChg>
        <pc:spChg chg="add del mod">
          <ac:chgData name="A.MORIYAMA UREKA" userId="11b73b949d6476cb" providerId="LiveId" clId="{EDD3AFC1-5E1F-774D-82FF-6D4C3622249B}" dt="2023-08-07T12:25:42.162" v="2738" actId="6264"/>
          <ac:spMkLst>
            <pc:docMk/>
            <pc:sldMk cId="2695951937" sldId="264"/>
            <ac:spMk id="192" creationId="{F8CA8134-46A0-ADC8-AE37-17E71D7BBDD5}"/>
          </ac:spMkLst>
        </pc:spChg>
        <pc:spChg chg="add del mod">
          <ac:chgData name="A.MORIYAMA UREKA" userId="11b73b949d6476cb" providerId="LiveId" clId="{EDD3AFC1-5E1F-774D-82FF-6D4C3622249B}" dt="2023-08-07T09:21:28.158" v="935" actId="6264"/>
          <ac:spMkLst>
            <pc:docMk/>
            <pc:sldMk cId="2695951937" sldId="264"/>
            <ac:spMk id="193" creationId="{52EF394F-4F35-A160-990C-B7D53D28F674}"/>
          </ac:spMkLst>
        </pc:spChg>
        <pc:spChg chg="add del mod">
          <ac:chgData name="A.MORIYAMA UREKA" userId="11b73b949d6476cb" providerId="LiveId" clId="{EDD3AFC1-5E1F-774D-82FF-6D4C3622249B}" dt="2023-08-07T08:57:26.810" v="772" actId="6264"/>
          <ac:spMkLst>
            <pc:docMk/>
            <pc:sldMk cId="2695951937" sldId="264"/>
            <ac:spMk id="193" creationId="{BB2BAE4D-BE65-2E58-2758-D05772C18C42}"/>
          </ac:spMkLst>
        </pc:spChg>
        <pc:spChg chg="add del mod">
          <ac:chgData name="A.MORIYAMA UREKA" userId="11b73b949d6476cb" providerId="LiveId" clId="{EDD3AFC1-5E1F-774D-82FF-6D4C3622249B}" dt="2023-08-07T12:25:42.162" v="2738" actId="6264"/>
          <ac:spMkLst>
            <pc:docMk/>
            <pc:sldMk cId="2695951937" sldId="264"/>
            <ac:spMk id="193" creationId="{DB523CE9-9C7F-7401-8C5F-60E8AF35B029}"/>
          </ac:spMkLst>
        </pc:spChg>
        <pc:spChg chg="add del mod">
          <ac:chgData name="A.MORIYAMA UREKA" userId="11b73b949d6476cb" providerId="LiveId" clId="{EDD3AFC1-5E1F-774D-82FF-6D4C3622249B}" dt="2023-08-07T12:31:34.885" v="2770" actId="6264"/>
          <ac:spMkLst>
            <pc:docMk/>
            <pc:sldMk cId="2695951937" sldId="264"/>
            <ac:spMk id="194" creationId="{3DFF988C-C214-5284-430F-75AB96732D72}"/>
          </ac:spMkLst>
        </pc:spChg>
        <pc:spChg chg="add del mod">
          <ac:chgData name="A.MORIYAMA UREKA" userId="11b73b949d6476cb" providerId="LiveId" clId="{EDD3AFC1-5E1F-774D-82FF-6D4C3622249B}" dt="2023-08-07T08:57:26.810" v="772" actId="6264"/>
          <ac:spMkLst>
            <pc:docMk/>
            <pc:sldMk cId="2695951937" sldId="264"/>
            <ac:spMk id="194" creationId="{81F8E159-D7A3-5101-776A-DEEA854876DC}"/>
          </ac:spMkLst>
        </pc:spChg>
        <pc:spChg chg="add del mod">
          <ac:chgData name="A.MORIYAMA UREKA" userId="11b73b949d6476cb" providerId="LiveId" clId="{EDD3AFC1-5E1F-774D-82FF-6D4C3622249B}" dt="2023-08-07T09:21:28.158" v="935" actId="6264"/>
          <ac:spMkLst>
            <pc:docMk/>
            <pc:sldMk cId="2695951937" sldId="264"/>
            <ac:spMk id="194" creationId="{B734111A-E291-D91C-F722-A37E49A164DE}"/>
          </ac:spMkLst>
        </pc:spChg>
        <pc:spChg chg="add del mod">
          <ac:chgData name="A.MORIYAMA UREKA" userId="11b73b949d6476cb" providerId="LiveId" clId="{EDD3AFC1-5E1F-774D-82FF-6D4C3622249B}" dt="2023-08-07T08:57:26.810" v="772" actId="6264"/>
          <ac:spMkLst>
            <pc:docMk/>
            <pc:sldMk cId="2695951937" sldId="264"/>
            <ac:spMk id="195" creationId="{5839908A-3696-328F-8643-B9D1365D8D07}"/>
          </ac:spMkLst>
        </pc:spChg>
        <pc:spChg chg="add del mod">
          <ac:chgData name="A.MORIYAMA UREKA" userId="11b73b949d6476cb" providerId="LiveId" clId="{EDD3AFC1-5E1F-774D-82FF-6D4C3622249B}" dt="2023-08-07T12:31:34.885" v="2770" actId="6264"/>
          <ac:spMkLst>
            <pc:docMk/>
            <pc:sldMk cId="2695951937" sldId="264"/>
            <ac:spMk id="195" creationId="{E69E769E-FE91-95AA-4013-571941F98A74}"/>
          </ac:spMkLst>
        </pc:spChg>
        <pc:spChg chg="add del mod">
          <ac:chgData name="A.MORIYAMA UREKA" userId="11b73b949d6476cb" providerId="LiveId" clId="{EDD3AFC1-5E1F-774D-82FF-6D4C3622249B}" dt="2023-08-07T09:21:28.158" v="935" actId="6264"/>
          <ac:spMkLst>
            <pc:docMk/>
            <pc:sldMk cId="2695951937" sldId="264"/>
            <ac:spMk id="195" creationId="{E9570327-576A-5CF8-0134-EFC5C6BE0657}"/>
          </ac:spMkLst>
        </pc:spChg>
        <pc:spChg chg="add del mod">
          <ac:chgData name="A.MORIYAMA UREKA" userId="11b73b949d6476cb" providerId="LiveId" clId="{EDD3AFC1-5E1F-774D-82FF-6D4C3622249B}" dt="2023-08-07T12:31:34.885" v="2770" actId="6264"/>
          <ac:spMkLst>
            <pc:docMk/>
            <pc:sldMk cId="2695951937" sldId="264"/>
            <ac:spMk id="196" creationId="{29CBB761-921C-F325-1439-DDE9FA11A134}"/>
          </ac:spMkLst>
        </pc:spChg>
        <pc:spChg chg="add del mod">
          <ac:chgData name="A.MORIYAMA UREKA" userId="11b73b949d6476cb" providerId="LiveId" clId="{EDD3AFC1-5E1F-774D-82FF-6D4C3622249B}" dt="2023-08-07T08:57:26.810" v="772" actId="6264"/>
          <ac:spMkLst>
            <pc:docMk/>
            <pc:sldMk cId="2695951937" sldId="264"/>
            <ac:spMk id="196" creationId="{75BDE076-A67F-62D7-7E5D-5E3F3B86983C}"/>
          </ac:spMkLst>
        </pc:spChg>
        <pc:spChg chg="add del mod">
          <ac:chgData name="A.MORIYAMA UREKA" userId="11b73b949d6476cb" providerId="LiveId" clId="{EDD3AFC1-5E1F-774D-82FF-6D4C3622249B}" dt="2023-08-07T09:21:28.158" v="935" actId="6264"/>
          <ac:spMkLst>
            <pc:docMk/>
            <pc:sldMk cId="2695951937" sldId="264"/>
            <ac:spMk id="196" creationId="{96EE7A8A-C610-0DE3-D821-4AC97970B912}"/>
          </ac:spMkLst>
        </pc:spChg>
        <pc:spChg chg="add del mod">
          <ac:chgData name="A.MORIYAMA UREKA" userId="11b73b949d6476cb" providerId="LiveId" clId="{EDD3AFC1-5E1F-774D-82FF-6D4C3622249B}" dt="2023-08-07T08:57:26.810" v="772" actId="6264"/>
          <ac:spMkLst>
            <pc:docMk/>
            <pc:sldMk cId="2695951937" sldId="264"/>
            <ac:spMk id="197" creationId="{4A3024AF-A278-1441-4179-10D6B7F802D9}"/>
          </ac:spMkLst>
        </pc:spChg>
        <pc:spChg chg="add del mod">
          <ac:chgData name="A.MORIYAMA UREKA" userId="11b73b949d6476cb" providerId="LiveId" clId="{EDD3AFC1-5E1F-774D-82FF-6D4C3622249B}" dt="2023-08-07T09:21:28.158" v="935" actId="6264"/>
          <ac:spMkLst>
            <pc:docMk/>
            <pc:sldMk cId="2695951937" sldId="264"/>
            <ac:spMk id="197" creationId="{7306ABDD-96BB-6DDF-9521-B01B6F494D2C}"/>
          </ac:spMkLst>
        </pc:spChg>
        <pc:spChg chg="add del mod">
          <ac:chgData name="A.MORIYAMA UREKA" userId="11b73b949d6476cb" providerId="LiveId" clId="{EDD3AFC1-5E1F-774D-82FF-6D4C3622249B}" dt="2023-08-07T12:31:34.885" v="2770" actId="6264"/>
          <ac:spMkLst>
            <pc:docMk/>
            <pc:sldMk cId="2695951937" sldId="264"/>
            <ac:spMk id="197" creationId="{A8108D4A-4D90-A5E1-9142-DB81CAF51587}"/>
          </ac:spMkLst>
        </pc:spChg>
        <pc:spChg chg="add del mod">
          <ac:chgData name="A.MORIYAMA UREKA" userId="11b73b949d6476cb" providerId="LiveId" clId="{EDD3AFC1-5E1F-774D-82FF-6D4C3622249B}" dt="2023-08-07T12:31:34.885" v="2770" actId="6264"/>
          <ac:spMkLst>
            <pc:docMk/>
            <pc:sldMk cId="2695951937" sldId="264"/>
            <ac:spMk id="198" creationId="{15DA14DD-091F-B9B2-31AE-212ED85436ED}"/>
          </ac:spMkLst>
        </pc:spChg>
        <pc:spChg chg="add del mod">
          <ac:chgData name="A.MORIYAMA UREKA" userId="11b73b949d6476cb" providerId="LiveId" clId="{EDD3AFC1-5E1F-774D-82FF-6D4C3622249B}" dt="2023-08-07T09:21:28.158" v="935" actId="6264"/>
          <ac:spMkLst>
            <pc:docMk/>
            <pc:sldMk cId="2695951937" sldId="264"/>
            <ac:spMk id="198" creationId="{24EB1491-849E-442B-90BF-64F802C57D83}"/>
          </ac:spMkLst>
        </pc:spChg>
        <pc:spChg chg="add del mod">
          <ac:chgData name="A.MORIYAMA UREKA" userId="11b73b949d6476cb" providerId="LiveId" clId="{EDD3AFC1-5E1F-774D-82FF-6D4C3622249B}" dt="2023-08-07T08:57:26.810" v="772" actId="6264"/>
          <ac:spMkLst>
            <pc:docMk/>
            <pc:sldMk cId="2695951937" sldId="264"/>
            <ac:spMk id="198" creationId="{8C886DC5-2022-6E64-D3AC-68E57A527D73}"/>
          </ac:spMkLst>
        </pc:spChg>
        <pc:spChg chg="add del mod">
          <ac:chgData name="A.MORIYAMA UREKA" userId="11b73b949d6476cb" providerId="LiveId" clId="{EDD3AFC1-5E1F-774D-82FF-6D4C3622249B}" dt="2023-08-07T12:31:34.885" v="2770" actId="6264"/>
          <ac:spMkLst>
            <pc:docMk/>
            <pc:sldMk cId="2695951937" sldId="264"/>
            <ac:spMk id="199" creationId="{66ED707F-CACD-8DC9-1CA5-D34DA3CEC770}"/>
          </ac:spMkLst>
        </pc:spChg>
        <pc:spChg chg="add del mod">
          <ac:chgData name="A.MORIYAMA UREKA" userId="11b73b949d6476cb" providerId="LiveId" clId="{EDD3AFC1-5E1F-774D-82FF-6D4C3622249B}" dt="2023-08-07T09:21:28.158" v="935" actId="6264"/>
          <ac:spMkLst>
            <pc:docMk/>
            <pc:sldMk cId="2695951937" sldId="264"/>
            <ac:spMk id="199" creationId="{8BBB8B16-297C-D709-8928-73192D993A5E}"/>
          </ac:spMkLst>
        </pc:spChg>
        <pc:spChg chg="add del mod">
          <ac:chgData name="A.MORIYAMA UREKA" userId="11b73b949d6476cb" providerId="LiveId" clId="{EDD3AFC1-5E1F-774D-82FF-6D4C3622249B}" dt="2023-08-07T08:57:26.810" v="772" actId="6264"/>
          <ac:spMkLst>
            <pc:docMk/>
            <pc:sldMk cId="2695951937" sldId="264"/>
            <ac:spMk id="199" creationId="{F3B25DDE-188E-2AF8-2740-2FD6592365D7}"/>
          </ac:spMkLst>
        </pc:spChg>
        <pc:spChg chg="add del mod">
          <ac:chgData name="A.MORIYAMA UREKA" userId="11b73b949d6476cb" providerId="LiveId" clId="{EDD3AFC1-5E1F-774D-82FF-6D4C3622249B}" dt="2023-08-07T09:21:28.158" v="935" actId="6264"/>
          <ac:spMkLst>
            <pc:docMk/>
            <pc:sldMk cId="2695951937" sldId="264"/>
            <ac:spMk id="200" creationId="{1AD433F6-F3D9-B2FB-CC12-38029E1DCCD7}"/>
          </ac:spMkLst>
        </pc:spChg>
        <pc:spChg chg="add del mod">
          <ac:chgData name="A.MORIYAMA UREKA" userId="11b73b949d6476cb" providerId="LiveId" clId="{EDD3AFC1-5E1F-774D-82FF-6D4C3622249B}" dt="2023-08-07T12:31:34.885" v="2770" actId="6264"/>
          <ac:spMkLst>
            <pc:docMk/>
            <pc:sldMk cId="2695951937" sldId="264"/>
            <ac:spMk id="200" creationId="{B9067208-6EC7-4C48-04F5-57B4C5A75934}"/>
          </ac:spMkLst>
        </pc:spChg>
        <pc:spChg chg="add del mod">
          <ac:chgData name="A.MORIYAMA UREKA" userId="11b73b949d6476cb" providerId="LiveId" clId="{EDD3AFC1-5E1F-774D-82FF-6D4C3622249B}" dt="2023-08-07T08:57:26.810" v="772" actId="6264"/>
          <ac:spMkLst>
            <pc:docMk/>
            <pc:sldMk cId="2695951937" sldId="264"/>
            <ac:spMk id="200" creationId="{EC5D1679-40EE-CA76-2CDA-1F3DF96F5665}"/>
          </ac:spMkLst>
        </pc:spChg>
        <pc:spChg chg="add del mod">
          <ac:chgData name="A.MORIYAMA UREKA" userId="11b73b949d6476cb" providerId="LiveId" clId="{EDD3AFC1-5E1F-774D-82FF-6D4C3622249B}" dt="2023-08-07T12:31:34.885" v="2770" actId="6264"/>
          <ac:spMkLst>
            <pc:docMk/>
            <pc:sldMk cId="2695951937" sldId="264"/>
            <ac:spMk id="201" creationId="{1501F595-F0C5-37C1-006D-D025477BA562}"/>
          </ac:spMkLst>
        </pc:spChg>
        <pc:spChg chg="add del mod">
          <ac:chgData name="A.MORIYAMA UREKA" userId="11b73b949d6476cb" providerId="LiveId" clId="{EDD3AFC1-5E1F-774D-82FF-6D4C3622249B}" dt="2023-08-07T08:57:26.810" v="772" actId="6264"/>
          <ac:spMkLst>
            <pc:docMk/>
            <pc:sldMk cId="2695951937" sldId="264"/>
            <ac:spMk id="201" creationId="{79E019BF-7489-3EA6-88A4-98DCB22030DB}"/>
          </ac:spMkLst>
        </pc:spChg>
        <pc:spChg chg="add del mod">
          <ac:chgData name="A.MORIYAMA UREKA" userId="11b73b949d6476cb" providerId="LiveId" clId="{EDD3AFC1-5E1F-774D-82FF-6D4C3622249B}" dt="2023-08-07T09:21:28.158" v="935" actId="6264"/>
          <ac:spMkLst>
            <pc:docMk/>
            <pc:sldMk cId="2695951937" sldId="264"/>
            <ac:spMk id="201" creationId="{DBB906C2-FCF3-151B-419E-C9FE8280F98E}"/>
          </ac:spMkLst>
        </pc:spChg>
        <pc:spChg chg="add del mod">
          <ac:chgData name="A.MORIYAMA UREKA" userId="11b73b949d6476cb" providerId="LiveId" clId="{EDD3AFC1-5E1F-774D-82FF-6D4C3622249B}" dt="2023-08-07T08:57:26.810" v="772" actId="6264"/>
          <ac:spMkLst>
            <pc:docMk/>
            <pc:sldMk cId="2695951937" sldId="264"/>
            <ac:spMk id="202" creationId="{343AC74D-8A2D-003A-D6D3-BD25FD814410}"/>
          </ac:spMkLst>
        </pc:spChg>
        <pc:spChg chg="add del mod">
          <ac:chgData name="A.MORIYAMA UREKA" userId="11b73b949d6476cb" providerId="LiveId" clId="{EDD3AFC1-5E1F-774D-82FF-6D4C3622249B}" dt="2023-08-07T09:21:28.158" v="935" actId="6264"/>
          <ac:spMkLst>
            <pc:docMk/>
            <pc:sldMk cId="2695951937" sldId="264"/>
            <ac:spMk id="202" creationId="{6AACDBA7-E766-DDC3-94D7-221D2E05C5E9}"/>
          </ac:spMkLst>
        </pc:spChg>
        <pc:spChg chg="add del mod">
          <ac:chgData name="A.MORIYAMA UREKA" userId="11b73b949d6476cb" providerId="LiveId" clId="{EDD3AFC1-5E1F-774D-82FF-6D4C3622249B}" dt="2023-08-07T12:31:34.885" v="2770" actId="6264"/>
          <ac:spMkLst>
            <pc:docMk/>
            <pc:sldMk cId="2695951937" sldId="264"/>
            <ac:spMk id="202" creationId="{9F4E8645-398E-5F36-FDC1-4FE8A641FCAF}"/>
          </ac:spMkLst>
        </pc:spChg>
        <pc:spChg chg="add del mod">
          <ac:chgData name="A.MORIYAMA UREKA" userId="11b73b949d6476cb" providerId="LiveId" clId="{EDD3AFC1-5E1F-774D-82FF-6D4C3622249B}" dt="2023-08-07T12:31:34.885" v="2770" actId="6264"/>
          <ac:spMkLst>
            <pc:docMk/>
            <pc:sldMk cId="2695951937" sldId="264"/>
            <ac:spMk id="203" creationId="{2914B44A-8D3C-50F7-DDD2-FB03594BFCF8}"/>
          </ac:spMkLst>
        </pc:spChg>
        <pc:spChg chg="add del mod">
          <ac:chgData name="A.MORIYAMA UREKA" userId="11b73b949d6476cb" providerId="LiveId" clId="{EDD3AFC1-5E1F-774D-82FF-6D4C3622249B}" dt="2023-08-07T08:57:27.275" v="773" actId="6264"/>
          <ac:spMkLst>
            <pc:docMk/>
            <pc:sldMk cId="2695951937" sldId="264"/>
            <ac:spMk id="203" creationId="{5350EEA9-DE4A-63FA-B813-4DB08327826C}"/>
          </ac:spMkLst>
        </pc:spChg>
        <pc:spChg chg="add del mod">
          <ac:chgData name="A.MORIYAMA UREKA" userId="11b73b949d6476cb" providerId="LiveId" clId="{EDD3AFC1-5E1F-774D-82FF-6D4C3622249B}" dt="2023-08-07T09:21:28.726" v="936" actId="6264"/>
          <ac:spMkLst>
            <pc:docMk/>
            <pc:sldMk cId="2695951937" sldId="264"/>
            <ac:spMk id="203" creationId="{BB02DB28-C51D-C367-70E2-3F0D95B38131}"/>
          </ac:spMkLst>
        </pc:spChg>
        <pc:spChg chg="add del mod">
          <ac:chgData name="A.MORIYAMA UREKA" userId="11b73b949d6476cb" providerId="LiveId" clId="{EDD3AFC1-5E1F-774D-82FF-6D4C3622249B}" dt="2023-08-07T08:57:27.275" v="773" actId="6264"/>
          <ac:spMkLst>
            <pc:docMk/>
            <pc:sldMk cId="2695951937" sldId="264"/>
            <ac:spMk id="204" creationId="{0CF829C7-2342-740A-6673-2F259CBF8A8E}"/>
          </ac:spMkLst>
        </pc:spChg>
        <pc:spChg chg="add del mod">
          <ac:chgData name="A.MORIYAMA UREKA" userId="11b73b949d6476cb" providerId="LiveId" clId="{EDD3AFC1-5E1F-774D-82FF-6D4C3622249B}" dt="2023-08-07T12:31:36.067" v="2771" actId="6264"/>
          <ac:spMkLst>
            <pc:docMk/>
            <pc:sldMk cId="2695951937" sldId="264"/>
            <ac:spMk id="204" creationId="{40BA782C-7FD2-0068-5761-B1A5D3AE51B0}"/>
          </ac:spMkLst>
        </pc:spChg>
        <pc:spChg chg="add del mod">
          <ac:chgData name="A.MORIYAMA UREKA" userId="11b73b949d6476cb" providerId="LiveId" clId="{EDD3AFC1-5E1F-774D-82FF-6D4C3622249B}" dt="2023-08-07T09:21:28.726" v="936" actId="6264"/>
          <ac:spMkLst>
            <pc:docMk/>
            <pc:sldMk cId="2695951937" sldId="264"/>
            <ac:spMk id="204" creationId="{55EFE38B-6FC2-682B-003C-F1130C1A18B9}"/>
          </ac:spMkLst>
        </pc:spChg>
        <pc:spChg chg="add del mod">
          <ac:chgData name="A.MORIYAMA UREKA" userId="11b73b949d6476cb" providerId="LiveId" clId="{EDD3AFC1-5E1F-774D-82FF-6D4C3622249B}" dt="2023-08-07T12:31:36.067" v="2771" actId="6264"/>
          <ac:spMkLst>
            <pc:docMk/>
            <pc:sldMk cId="2695951937" sldId="264"/>
            <ac:spMk id="205" creationId="{004DE632-789B-1F6F-0A79-3E8B751509CB}"/>
          </ac:spMkLst>
        </pc:spChg>
        <pc:spChg chg="add del mod">
          <ac:chgData name="A.MORIYAMA UREKA" userId="11b73b949d6476cb" providerId="LiveId" clId="{EDD3AFC1-5E1F-774D-82FF-6D4C3622249B}" dt="2023-08-07T09:21:28.726" v="936" actId="6264"/>
          <ac:spMkLst>
            <pc:docMk/>
            <pc:sldMk cId="2695951937" sldId="264"/>
            <ac:spMk id="205" creationId="{19196CF4-6A7E-C32D-6CCC-A5F48E942A1F}"/>
          </ac:spMkLst>
        </pc:spChg>
        <pc:spChg chg="add del mod">
          <ac:chgData name="A.MORIYAMA UREKA" userId="11b73b949d6476cb" providerId="LiveId" clId="{EDD3AFC1-5E1F-774D-82FF-6D4C3622249B}" dt="2023-08-07T08:57:27.275" v="773" actId="6264"/>
          <ac:spMkLst>
            <pc:docMk/>
            <pc:sldMk cId="2695951937" sldId="264"/>
            <ac:spMk id="205" creationId="{EF708981-83A5-BEC2-C334-F77F8D4E9A7B}"/>
          </ac:spMkLst>
        </pc:spChg>
        <pc:spChg chg="add del mod">
          <ac:chgData name="A.MORIYAMA UREKA" userId="11b73b949d6476cb" providerId="LiveId" clId="{EDD3AFC1-5E1F-774D-82FF-6D4C3622249B}" dt="2023-08-07T08:57:27.275" v="773" actId="6264"/>
          <ac:spMkLst>
            <pc:docMk/>
            <pc:sldMk cId="2695951937" sldId="264"/>
            <ac:spMk id="206" creationId="{752A44A7-1EA6-4875-A0D8-6261C03C5648}"/>
          </ac:spMkLst>
        </pc:spChg>
        <pc:spChg chg="add del mod">
          <ac:chgData name="A.MORIYAMA UREKA" userId="11b73b949d6476cb" providerId="LiveId" clId="{EDD3AFC1-5E1F-774D-82FF-6D4C3622249B}" dt="2023-08-07T12:31:36.067" v="2771" actId="6264"/>
          <ac:spMkLst>
            <pc:docMk/>
            <pc:sldMk cId="2695951937" sldId="264"/>
            <ac:spMk id="206" creationId="{A1D27B75-982D-A0B0-C7BC-EF0506285676}"/>
          </ac:spMkLst>
        </pc:spChg>
        <pc:spChg chg="add del mod">
          <ac:chgData name="A.MORIYAMA UREKA" userId="11b73b949d6476cb" providerId="LiveId" clId="{EDD3AFC1-5E1F-774D-82FF-6D4C3622249B}" dt="2023-08-07T09:21:28.726" v="936" actId="6264"/>
          <ac:spMkLst>
            <pc:docMk/>
            <pc:sldMk cId="2695951937" sldId="264"/>
            <ac:spMk id="206" creationId="{B990182E-6FD0-E276-D44F-CAA15FA2ACCA}"/>
          </ac:spMkLst>
        </pc:spChg>
        <pc:spChg chg="add del mod">
          <ac:chgData name="A.MORIYAMA UREKA" userId="11b73b949d6476cb" providerId="LiveId" clId="{EDD3AFC1-5E1F-774D-82FF-6D4C3622249B}" dt="2023-08-07T12:31:36.067" v="2771" actId="6264"/>
          <ac:spMkLst>
            <pc:docMk/>
            <pc:sldMk cId="2695951937" sldId="264"/>
            <ac:spMk id="207" creationId="{0843AB66-50AB-DEE6-5A40-040A2C968442}"/>
          </ac:spMkLst>
        </pc:spChg>
        <pc:spChg chg="add del mod">
          <ac:chgData name="A.MORIYAMA UREKA" userId="11b73b949d6476cb" providerId="LiveId" clId="{EDD3AFC1-5E1F-774D-82FF-6D4C3622249B}" dt="2023-08-07T08:57:27.275" v="773" actId="6264"/>
          <ac:spMkLst>
            <pc:docMk/>
            <pc:sldMk cId="2695951937" sldId="264"/>
            <ac:spMk id="207" creationId="{7AAD3244-5AFB-BE55-E317-4D15D0F59F7A}"/>
          </ac:spMkLst>
        </pc:spChg>
        <pc:spChg chg="add del mod">
          <ac:chgData name="A.MORIYAMA UREKA" userId="11b73b949d6476cb" providerId="LiveId" clId="{EDD3AFC1-5E1F-774D-82FF-6D4C3622249B}" dt="2023-08-07T09:21:28.726" v="936" actId="6264"/>
          <ac:spMkLst>
            <pc:docMk/>
            <pc:sldMk cId="2695951937" sldId="264"/>
            <ac:spMk id="207" creationId="{C52489D7-6A58-EEFF-6A9D-32D8853D64E5}"/>
          </ac:spMkLst>
        </pc:spChg>
        <pc:spChg chg="add del mod">
          <ac:chgData name="A.MORIYAMA UREKA" userId="11b73b949d6476cb" providerId="LiveId" clId="{EDD3AFC1-5E1F-774D-82FF-6D4C3622249B}" dt="2023-08-07T09:21:28.726" v="936" actId="6264"/>
          <ac:spMkLst>
            <pc:docMk/>
            <pc:sldMk cId="2695951937" sldId="264"/>
            <ac:spMk id="208" creationId="{560A2240-581D-B98A-C46B-DE7D1C9ADEF0}"/>
          </ac:spMkLst>
        </pc:spChg>
        <pc:spChg chg="add del mod">
          <ac:chgData name="A.MORIYAMA UREKA" userId="11b73b949d6476cb" providerId="LiveId" clId="{EDD3AFC1-5E1F-774D-82FF-6D4C3622249B}" dt="2023-08-07T08:57:27.275" v="773" actId="6264"/>
          <ac:spMkLst>
            <pc:docMk/>
            <pc:sldMk cId="2695951937" sldId="264"/>
            <ac:spMk id="208" creationId="{680FB6F7-D85C-8073-0884-CE0E392CEAC6}"/>
          </ac:spMkLst>
        </pc:spChg>
        <pc:spChg chg="add del mod">
          <ac:chgData name="A.MORIYAMA UREKA" userId="11b73b949d6476cb" providerId="LiveId" clId="{EDD3AFC1-5E1F-774D-82FF-6D4C3622249B}" dt="2023-08-07T12:31:36.067" v="2771" actId="6264"/>
          <ac:spMkLst>
            <pc:docMk/>
            <pc:sldMk cId="2695951937" sldId="264"/>
            <ac:spMk id="208" creationId="{9D64ABBC-4E62-21EF-5D93-159A4C664FE4}"/>
          </ac:spMkLst>
        </pc:spChg>
        <pc:spChg chg="add del mod">
          <ac:chgData name="A.MORIYAMA UREKA" userId="11b73b949d6476cb" providerId="LiveId" clId="{EDD3AFC1-5E1F-774D-82FF-6D4C3622249B}" dt="2023-08-07T12:31:36.067" v="2771" actId="6264"/>
          <ac:spMkLst>
            <pc:docMk/>
            <pc:sldMk cId="2695951937" sldId="264"/>
            <ac:spMk id="209" creationId="{3276B387-C41A-5053-2B00-A591F89A9544}"/>
          </ac:spMkLst>
        </pc:spChg>
        <pc:spChg chg="add del mod">
          <ac:chgData name="A.MORIYAMA UREKA" userId="11b73b949d6476cb" providerId="LiveId" clId="{EDD3AFC1-5E1F-774D-82FF-6D4C3622249B}" dt="2023-08-07T08:57:27.275" v="773" actId="6264"/>
          <ac:spMkLst>
            <pc:docMk/>
            <pc:sldMk cId="2695951937" sldId="264"/>
            <ac:spMk id="209" creationId="{6F8A2485-BBCA-B1CD-B869-27A7B254D05B}"/>
          </ac:spMkLst>
        </pc:spChg>
        <pc:spChg chg="add del mod">
          <ac:chgData name="A.MORIYAMA UREKA" userId="11b73b949d6476cb" providerId="LiveId" clId="{EDD3AFC1-5E1F-774D-82FF-6D4C3622249B}" dt="2023-08-07T09:21:28.726" v="936" actId="6264"/>
          <ac:spMkLst>
            <pc:docMk/>
            <pc:sldMk cId="2695951937" sldId="264"/>
            <ac:spMk id="209" creationId="{825E27C7-C12F-DB59-D066-A96150748B5A}"/>
          </ac:spMkLst>
        </pc:spChg>
        <pc:spChg chg="add del mod">
          <ac:chgData name="A.MORIYAMA UREKA" userId="11b73b949d6476cb" providerId="LiveId" clId="{EDD3AFC1-5E1F-774D-82FF-6D4C3622249B}" dt="2023-08-07T09:21:28.726" v="936" actId="6264"/>
          <ac:spMkLst>
            <pc:docMk/>
            <pc:sldMk cId="2695951937" sldId="264"/>
            <ac:spMk id="210" creationId="{63290E01-8364-F133-BE1E-4447A86099B7}"/>
          </ac:spMkLst>
        </pc:spChg>
        <pc:spChg chg="add del mod">
          <ac:chgData name="A.MORIYAMA UREKA" userId="11b73b949d6476cb" providerId="LiveId" clId="{EDD3AFC1-5E1F-774D-82FF-6D4C3622249B}" dt="2023-08-07T12:31:36.067" v="2771" actId="6264"/>
          <ac:spMkLst>
            <pc:docMk/>
            <pc:sldMk cId="2695951937" sldId="264"/>
            <ac:spMk id="210" creationId="{866F71EE-5533-5C87-4FB6-9CB73D1316BC}"/>
          </ac:spMkLst>
        </pc:spChg>
        <pc:spChg chg="add del mod">
          <ac:chgData name="A.MORIYAMA UREKA" userId="11b73b949d6476cb" providerId="LiveId" clId="{EDD3AFC1-5E1F-774D-82FF-6D4C3622249B}" dt="2023-08-07T08:57:27.275" v="773" actId="6264"/>
          <ac:spMkLst>
            <pc:docMk/>
            <pc:sldMk cId="2695951937" sldId="264"/>
            <ac:spMk id="210" creationId="{B214DF7A-D293-1F5B-6FB6-9856DF0F3C03}"/>
          </ac:spMkLst>
        </pc:spChg>
        <pc:spChg chg="add del mod">
          <ac:chgData name="A.MORIYAMA UREKA" userId="11b73b949d6476cb" providerId="LiveId" clId="{EDD3AFC1-5E1F-774D-82FF-6D4C3622249B}" dt="2023-08-07T08:57:27.275" v="773" actId="6264"/>
          <ac:spMkLst>
            <pc:docMk/>
            <pc:sldMk cId="2695951937" sldId="264"/>
            <ac:spMk id="211" creationId="{29F28DFD-639A-561A-6687-528F057B911C}"/>
          </ac:spMkLst>
        </pc:spChg>
        <pc:spChg chg="add del mod">
          <ac:chgData name="A.MORIYAMA UREKA" userId="11b73b949d6476cb" providerId="LiveId" clId="{EDD3AFC1-5E1F-774D-82FF-6D4C3622249B}" dt="2023-08-07T12:31:36.067" v="2771" actId="6264"/>
          <ac:spMkLst>
            <pc:docMk/>
            <pc:sldMk cId="2695951937" sldId="264"/>
            <ac:spMk id="211" creationId="{DF4E5A3D-2339-05E4-415B-515A7923B89D}"/>
          </ac:spMkLst>
        </pc:spChg>
        <pc:spChg chg="add del mod">
          <ac:chgData name="A.MORIYAMA UREKA" userId="11b73b949d6476cb" providerId="LiveId" clId="{EDD3AFC1-5E1F-774D-82FF-6D4C3622249B}" dt="2023-08-07T09:21:28.726" v="936" actId="6264"/>
          <ac:spMkLst>
            <pc:docMk/>
            <pc:sldMk cId="2695951937" sldId="264"/>
            <ac:spMk id="211" creationId="{EAC9BF76-2B53-687C-FD0F-7BAAFDED0427}"/>
          </ac:spMkLst>
        </pc:spChg>
        <pc:spChg chg="add del mod">
          <ac:chgData name="A.MORIYAMA UREKA" userId="11b73b949d6476cb" providerId="LiveId" clId="{EDD3AFC1-5E1F-774D-82FF-6D4C3622249B}" dt="2023-08-07T08:57:27.275" v="773" actId="6264"/>
          <ac:spMkLst>
            <pc:docMk/>
            <pc:sldMk cId="2695951937" sldId="264"/>
            <ac:spMk id="212" creationId="{31E6EE3E-B898-7995-C7DA-7031396BDC5D}"/>
          </ac:spMkLst>
        </pc:spChg>
        <pc:spChg chg="add del mod">
          <ac:chgData name="A.MORIYAMA UREKA" userId="11b73b949d6476cb" providerId="LiveId" clId="{EDD3AFC1-5E1F-774D-82FF-6D4C3622249B}" dt="2023-08-07T09:21:28.726" v="936" actId="6264"/>
          <ac:spMkLst>
            <pc:docMk/>
            <pc:sldMk cId="2695951937" sldId="264"/>
            <ac:spMk id="212" creationId="{8B9DD2F3-2504-6F95-1731-8CDD1310394E}"/>
          </ac:spMkLst>
        </pc:spChg>
        <pc:spChg chg="add del mod">
          <ac:chgData name="A.MORIYAMA UREKA" userId="11b73b949d6476cb" providerId="LiveId" clId="{EDD3AFC1-5E1F-774D-82FF-6D4C3622249B}" dt="2023-08-07T12:31:36.067" v="2771" actId="6264"/>
          <ac:spMkLst>
            <pc:docMk/>
            <pc:sldMk cId="2695951937" sldId="264"/>
            <ac:spMk id="212" creationId="{F3CEEE03-A7AB-FA5E-D7B3-0E50417B57DD}"/>
          </ac:spMkLst>
        </pc:spChg>
        <pc:spChg chg="add del mod">
          <ac:chgData name="A.MORIYAMA UREKA" userId="11b73b949d6476cb" providerId="LiveId" clId="{EDD3AFC1-5E1F-774D-82FF-6D4C3622249B}" dt="2023-08-07T09:21:29.324" v="937" actId="6264"/>
          <ac:spMkLst>
            <pc:docMk/>
            <pc:sldMk cId="2695951937" sldId="264"/>
            <ac:spMk id="213" creationId="{A6DF34A4-7BF9-6D07-99D4-C52281C3F08F}"/>
          </ac:spMkLst>
        </pc:spChg>
        <pc:spChg chg="add del mod">
          <ac:chgData name="A.MORIYAMA UREKA" userId="11b73b949d6476cb" providerId="LiveId" clId="{EDD3AFC1-5E1F-774D-82FF-6D4C3622249B}" dt="2023-08-07T12:31:36.067" v="2771" actId="6264"/>
          <ac:spMkLst>
            <pc:docMk/>
            <pc:sldMk cId="2695951937" sldId="264"/>
            <ac:spMk id="213" creationId="{A7CDF9D1-3BF8-B084-3E09-A6503EB0CAD9}"/>
          </ac:spMkLst>
        </pc:spChg>
        <pc:spChg chg="add del mod">
          <ac:chgData name="A.MORIYAMA UREKA" userId="11b73b949d6476cb" providerId="LiveId" clId="{EDD3AFC1-5E1F-774D-82FF-6D4C3622249B}" dt="2023-08-07T08:57:27.699" v="774" actId="6264"/>
          <ac:spMkLst>
            <pc:docMk/>
            <pc:sldMk cId="2695951937" sldId="264"/>
            <ac:spMk id="213" creationId="{DAC2E4BE-9087-5A51-DA14-FC7663751F17}"/>
          </ac:spMkLst>
        </pc:spChg>
        <pc:spChg chg="add del mod">
          <ac:chgData name="A.MORIYAMA UREKA" userId="11b73b949d6476cb" providerId="LiveId" clId="{EDD3AFC1-5E1F-774D-82FF-6D4C3622249B}" dt="2023-08-07T12:41:14.127" v="2840" actId="6264"/>
          <ac:spMkLst>
            <pc:docMk/>
            <pc:sldMk cId="2695951937" sldId="264"/>
            <ac:spMk id="214" creationId="{0C71734D-CA98-F2B3-E2F9-18A2977F2BDC}"/>
          </ac:spMkLst>
        </pc:spChg>
        <pc:spChg chg="add del mod">
          <ac:chgData name="A.MORIYAMA UREKA" userId="11b73b949d6476cb" providerId="LiveId" clId="{EDD3AFC1-5E1F-774D-82FF-6D4C3622249B}" dt="2023-08-07T09:21:29.324" v="937" actId="6264"/>
          <ac:spMkLst>
            <pc:docMk/>
            <pc:sldMk cId="2695951937" sldId="264"/>
            <ac:spMk id="214" creationId="{AD032443-2B1B-4921-02FA-879F4353C92F}"/>
          </ac:spMkLst>
        </pc:spChg>
        <pc:spChg chg="add del mod">
          <ac:chgData name="A.MORIYAMA UREKA" userId="11b73b949d6476cb" providerId="LiveId" clId="{EDD3AFC1-5E1F-774D-82FF-6D4C3622249B}" dt="2023-08-07T08:57:27.699" v="774" actId="6264"/>
          <ac:spMkLst>
            <pc:docMk/>
            <pc:sldMk cId="2695951937" sldId="264"/>
            <ac:spMk id="214" creationId="{D8DDDA4C-70C8-865D-B69C-2AF017DE715D}"/>
          </ac:spMkLst>
        </pc:spChg>
        <pc:spChg chg="add del mod">
          <ac:chgData name="A.MORIYAMA UREKA" userId="11b73b949d6476cb" providerId="LiveId" clId="{EDD3AFC1-5E1F-774D-82FF-6D4C3622249B}" dt="2023-08-07T09:21:29.324" v="937" actId="6264"/>
          <ac:spMkLst>
            <pc:docMk/>
            <pc:sldMk cId="2695951937" sldId="264"/>
            <ac:spMk id="215" creationId="{0F08F556-90BA-A945-2038-215D08EFA128}"/>
          </ac:spMkLst>
        </pc:spChg>
        <pc:spChg chg="add del mod">
          <ac:chgData name="A.MORIYAMA UREKA" userId="11b73b949d6476cb" providerId="LiveId" clId="{EDD3AFC1-5E1F-774D-82FF-6D4C3622249B}" dt="2023-08-07T08:57:27.699" v="774" actId="6264"/>
          <ac:spMkLst>
            <pc:docMk/>
            <pc:sldMk cId="2695951937" sldId="264"/>
            <ac:spMk id="215" creationId="{BA5652C1-B49A-3703-275B-4400BC0FF7B8}"/>
          </ac:spMkLst>
        </pc:spChg>
        <pc:spChg chg="add del mod">
          <ac:chgData name="A.MORIYAMA UREKA" userId="11b73b949d6476cb" providerId="LiveId" clId="{EDD3AFC1-5E1F-774D-82FF-6D4C3622249B}" dt="2023-08-07T12:41:14.127" v="2840" actId="6264"/>
          <ac:spMkLst>
            <pc:docMk/>
            <pc:sldMk cId="2695951937" sldId="264"/>
            <ac:spMk id="215" creationId="{FCC7AE11-BF21-3A33-33B0-FF4276ECB475}"/>
          </ac:spMkLst>
        </pc:spChg>
        <pc:spChg chg="add del mod">
          <ac:chgData name="A.MORIYAMA UREKA" userId="11b73b949d6476cb" providerId="LiveId" clId="{EDD3AFC1-5E1F-774D-82FF-6D4C3622249B}" dt="2023-08-07T08:57:27.699" v="774" actId="6264"/>
          <ac:spMkLst>
            <pc:docMk/>
            <pc:sldMk cId="2695951937" sldId="264"/>
            <ac:spMk id="216" creationId="{4961AE05-63E0-CAA5-85F8-5C925C42C347}"/>
          </ac:spMkLst>
        </pc:spChg>
        <pc:spChg chg="add del mod">
          <ac:chgData name="A.MORIYAMA UREKA" userId="11b73b949d6476cb" providerId="LiveId" clId="{EDD3AFC1-5E1F-774D-82FF-6D4C3622249B}" dt="2023-08-07T12:41:14.127" v="2840" actId="6264"/>
          <ac:spMkLst>
            <pc:docMk/>
            <pc:sldMk cId="2695951937" sldId="264"/>
            <ac:spMk id="216" creationId="{AC66ACF8-249B-C6BE-6124-C9ADCE6233B2}"/>
          </ac:spMkLst>
        </pc:spChg>
        <pc:spChg chg="add del mod">
          <ac:chgData name="A.MORIYAMA UREKA" userId="11b73b949d6476cb" providerId="LiveId" clId="{EDD3AFC1-5E1F-774D-82FF-6D4C3622249B}" dt="2023-08-07T09:21:29.324" v="937" actId="6264"/>
          <ac:spMkLst>
            <pc:docMk/>
            <pc:sldMk cId="2695951937" sldId="264"/>
            <ac:spMk id="216" creationId="{FCA29890-1B08-7647-CF75-8CC728E1BC47}"/>
          </ac:spMkLst>
        </pc:spChg>
        <pc:spChg chg="add del mod">
          <ac:chgData name="A.MORIYAMA UREKA" userId="11b73b949d6476cb" providerId="LiveId" clId="{EDD3AFC1-5E1F-774D-82FF-6D4C3622249B}" dt="2023-08-07T09:21:29.324" v="937" actId="6264"/>
          <ac:spMkLst>
            <pc:docMk/>
            <pc:sldMk cId="2695951937" sldId="264"/>
            <ac:spMk id="217" creationId="{B999F897-188E-CE89-BC64-E3830B852D82}"/>
          </ac:spMkLst>
        </pc:spChg>
        <pc:spChg chg="add del mod">
          <ac:chgData name="A.MORIYAMA UREKA" userId="11b73b949d6476cb" providerId="LiveId" clId="{EDD3AFC1-5E1F-774D-82FF-6D4C3622249B}" dt="2023-08-07T08:57:27.699" v="774" actId="6264"/>
          <ac:spMkLst>
            <pc:docMk/>
            <pc:sldMk cId="2695951937" sldId="264"/>
            <ac:spMk id="217" creationId="{DD07E2FD-6724-1DFE-A423-5B5A0151DE65}"/>
          </ac:spMkLst>
        </pc:spChg>
        <pc:spChg chg="add del mod">
          <ac:chgData name="A.MORIYAMA UREKA" userId="11b73b949d6476cb" providerId="LiveId" clId="{EDD3AFC1-5E1F-774D-82FF-6D4C3622249B}" dt="2023-08-07T12:41:14.127" v="2840" actId="6264"/>
          <ac:spMkLst>
            <pc:docMk/>
            <pc:sldMk cId="2695951937" sldId="264"/>
            <ac:spMk id="217" creationId="{E9C4D5E2-749F-D004-C9D0-097B38B3A7FF}"/>
          </ac:spMkLst>
        </pc:spChg>
        <pc:spChg chg="add del mod">
          <ac:chgData name="A.MORIYAMA UREKA" userId="11b73b949d6476cb" providerId="LiveId" clId="{EDD3AFC1-5E1F-774D-82FF-6D4C3622249B}" dt="2023-08-07T12:41:14.127" v="2840" actId="6264"/>
          <ac:spMkLst>
            <pc:docMk/>
            <pc:sldMk cId="2695951937" sldId="264"/>
            <ac:spMk id="218" creationId="{3ADCC02D-D770-BC24-4A29-A2E8524A8A6E}"/>
          </ac:spMkLst>
        </pc:spChg>
        <pc:spChg chg="add del mod">
          <ac:chgData name="A.MORIYAMA UREKA" userId="11b73b949d6476cb" providerId="LiveId" clId="{EDD3AFC1-5E1F-774D-82FF-6D4C3622249B}" dt="2023-08-07T09:21:29.324" v="937" actId="6264"/>
          <ac:spMkLst>
            <pc:docMk/>
            <pc:sldMk cId="2695951937" sldId="264"/>
            <ac:spMk id="218" creationId="{3F005475-EF49-546A-AF06-84FE6D648156}"/>
          </ac:spMkLst>
        </pc:spChg>
        <pc:spChg chg="add del mod">
          <ac:chgData name="A.MORIYAMA UREKA" userId="11b73b949d6476cb" providerId="LiveId" clId="{EDD3AFC1-5E1F-774D-82FF-6D4C3622249B}" dt="2023-08-07T08:57:27.699" v="774" actId="6264"/>
          <ac:spMkLst>
            <pc:docMk/>
            <pc:sldMk cId="2695951937" sldId="264"/>
            <ac:spMk id="218" creationId="{C9537A8A-0685-0AE6-D88A-7DCFDA719071}"/>
          </ac:spMkLst>
        </pc:spChg>
        <pc:spChg chg="add del mod">
          <ac:chgData name="A.MORIYAMA UREKA" userId="11b73b949d6476cb" providerId="LiveId" clId="{EDD3AFC1-5E1F-774D-82FF-6D4C3622249B}" dt="2023-08-07T09:21:29.324" v="937" actId="6264"/>
          <ac:spMkLst>
            <pc:docMk/>
            <pc:sldMk cId="2695951937" sldId="264"/>
            <ac:spMk id="219" creationId="{306FB53D-93CE-07BA-83DC-C111C8B11E21}"/>
          </ac:spMkLst>
        </pc:spChg>
        <pc:spChg chg="add del mod">
          <ac:chgData name="A.MORIYAMA UREKA" userId="11b73b949d6476cb" providerId="LiveId" clId="{EDD3AFC1-5E1F-774D-82FF-6D4C3622249B}" dt="2023-08-07T12:41:14.127" v="2840" actId="6264"/>
          <ac:spMkLst>
            <pc:docMk/>
            <pc:sldMk cId="2695951937" sldId="264"/>
            <ac:spMk id="219" creationId="{8619433E-20F7-28E5-39F6-3B416DD6D3BB}"/>
          </ac:spMkLst>
        </pc:spChg>
        <pc:spChg chg="add del mod">
          <ac:chgData name="A.MORIYAMA UREKA" userId="11b73b949d6476cb" providerId="LiveId" clId="{EDD3AFC1-5E1F-774D-82FF-6D4C3622249B}" dt="2023-08-07T08:57:27.699" v="774" actId="6264"/>
          <ac:spMkLst>
            <pc:docMk/>
            <pc:sldMk cId="2695951937" sldId="264"/>
            <ac:spMk id="219" creationId="{8BEEEAC6-202E-2E35-4FEE-D8C72548BE55}"/>
          </ac:spMkLst>
        </pc:spChg>
        <pc:spChg chg="add del mod">
          <ac:chgData name="A.MORIYAMA UREKA" userId="11b73b949d6476cb" providerId="LiveId" clId="{EDD3AFC1-5E1F-774D-82FF-6D4C3622249B}" dt="2023-08-07T09:21:29.324" v="937" actId="6264"/>
          <ac:spMkLst>
            <pc:docMk/>
            <pc:sldMk cId="2695951937" sldId="264"/>
            <ac:spMk id="220" creationId="{A017C1E4-3685-6781-1443-AEC480BA65EA}"/>
          </ac:spMkLst>
        </pc:spChg>
        <pc:spChg chg="add del mod">
          <ac:chgData name="A.MORIYAMA UREKA" userId="11b73b949d6476cb" providerId="LiveId" clId="{EDD3AFC1-5E1F-774D-82FF-6D4C3622249B}" dt="2023-08-07T12:41:14.127" v="2840" actId="6264"/>
          <ac:spMkLst>
            <pc:docMk/>
            <pc:sldMk cId="2695951937" sldId="264"/>
            <ac:spMk id="220" creationId="{E25C5029-5AE7-496F-39EA-FF717488168E}"/>
          </ac:spMkLst>
        </pc:spChg>
        <pc:spChg chg="add del mod">
          <ac:chgData name="A.MORIYAMA UREKA" userId="11b73b949d6476cb" providerId="LiveId" clId="{EDD3AFC1-5E1F-774D-82FF-6D4C3622249B}" dt="2023-08-07T08:57:27.699" v="774" actId="6264"/>
          <ac:spMkLst>
            <pc:docMk/>
            <pc:sldMk cId="2695951937" sldId="264"/>
            <ac:spMk id="220" creationId="{F66F338E-68F6-939D-104C-EFF2BD25E0B2}"/>
          </ac:spMkLst>
        </pc:spChg>
        <pc:spChg chg="add del mod">
          <ac:chgData name="A.MORIYAMA UREKA" userId="11b73b949d6476cb" providerId="LiveId" clId="{EDD3AFC1-5E1F-774D-82FF-6D4C3622249B}" dt="2023-08-07T08:57:27.699" v="774" actId="6264"/>
          <ac:spMkLst>
            <pc:docMk/>
            <pc:sldMk cId="2695951937" sldId="264"/>
            <ac:spMk id="221" creationId="{0F787E06-5A09-B512-E7AC-B11D0F6E645B}"/>
          </ac:spMkLst>
        </pc:spChg>
        <pc:spChg chg="add del mod">
          <ac:chgData name="A.MORIYAMA UREKA" userId="11b73b949d6476cb" providerId="LiveId" clId="{EDD3AFC1-5E1F-774D-82FF-6D4C3622249B}" dt="2023-08-07T12:41:14.127" v="2840" actId="6264"/>
          <ac:spMkLst>
            <pc:docMk/>
            <pc:sldMk cId="2695951937" sldId="264"/>
            <ac:spMk id="221" creationId="{48B168D0-AF3A-8E88-93C3-A26DCE14075E}"/>
          </ac:spMkLst>
        </pc:spChg>
        <pc:spChg chg="add del mod">
          <ac:chgData name="A.MORIYAMA UREKA" userId="11b73b949d6476cb" providerId="LiveId" clId="{EDD3AFC1-5E1F-774D-82FF-6D4C3622249B}" dt="2023-08-07T09:21:29.324" v="937" actId="6264"/>
          <ac:spMkLst>
            <pc:docMk/>
            <pc:sldMk cId="2695951937" sldId="264"/>
            <ac:spMk id="221" creationId="{D2FCF327-B260-7125-0EA4-A3927179910F}"/>
          </ac:spMkLst>
        </pc:spChg>
        <pc:spChg chg="add del mod">
          <ac:chgData name="A.MORIYAMA UREKA" userId="11b73b949d6476cb" providerId="LiveId" clId="{EDD3AFC1-5E1F-774D-82FF-6D4C3622249B}" dt="2023-08-07T12:41:14.127" v="2840" actId="6264"/>
          <ac:spMkLst>
            <pc:docMk/>
            <pc:sldMk cId="2695951937" sldId="264"/>
            <ac:spMk id="222" creationId="{4E451FF8-FFB0-F5AA-717E-917E64498D35}"/>
          </ac:spMkLst>
        </pc:spChg>
        <pc:spChg chg="add del mod">
          <ac:chgData name="A.MORIYAMA UREKA" userId="11b73b949d6476cb" providerId="LiveId" clId="{EDD3AFC1-5E1F-774D-82FF-6D4C3622249B}" dt="2023-08-07T08:57:27.699" v="774" actId="6264"/>
          <ac:spMkLst>
            <pc:docMk/>
            <pc:sldMk cId="2695951937" sldId="264"/>
            <ac:spMk id="222" creationId="{8B30C56A-6354-DF69-398A-A8F801D8C9DB}"/>
          </ac:spMkLst>
        </pc:spChg>
        <pc:spChg chg="add del mod">
          <ac:chgData name="A.MORIYAMA UREKA" userId="11b73b949d6476cb" providerId="LiveId" clId="{EDD3AFC1-5E1F-774D-82FF-6D4C3622249B}" dt="2023-08-07T09:21:29.324" v="937" actId="6264"/>
          <ac:spMkLst>
            <pc:docMk/>
            <pc:sldMk cId="2695951937" sldId="264"/>
            <ac:spMk id="222" creationId="{B80DC659-4206-2185-FC16-6D599E649894}"/>
          </ac:spMkLst>
        </pc:spChg>
        <pc:spChg chg="add del mod">
          <ac:chgData name="A.MORIYAMA UREKA" userId="11b73b949d6476cb" providerId="LiveId" clId="{EDD3AFC1-5E1F-774D-82FF-6D4C3622249B}" dt="2023-08-07T08:57:28.138" v="775" actId="6264"/>
          <ac:spMkLst>
            <pc:docMk/>
            <pc:sldMk cId="2695951937" sldId="264"/>
            <ac:spMk id="223" creationId="{123CF986-5CB1-EF10-8008-C505729168AD}"/>
          </ac:spMkLst>
        </pc:spChg>
        <pc:spChg chg="add del mod">
          <ac:chgData name="A.MORIYAMA UREKA" userId="11b73b949d6476cb" providerId="LiveId" clId="{EDD3AFC1-5E1F-774D-82FF-6D4C3622249B}" dt="2023-08-07T09:21:30.093" v="938" actId="6264"/>
          <ac:spMkLst>
            <pc:docMk/>
            <pc:sldMk cId="2695951937" sldId="264"/>
            <ac:spMk id="223" creationId="{86BE7788-0A27-AC76-1E73-77AF71A8E25F}"/>
          </ac:spMkLst>
        </pc:spChg>
        <pc:spChg chg="add del mod">
          <ac:chgData name="A.MORIYAMA UREKA" userId="11b73b949d6476cb" providerId="LiveId" clId="{EDD3AFC1-5E1F-774D-82FF-6D4C3622249B}" dt="2023-08-07T12:41:14.127" v="2840" actId="6264"/>
          <ac:spMkLst>
            <pc:docMk/>
            <pc:sldMk cId="2695951937" sldId="264"/>
            <ac:spMk id="223" creationId="{B5735D1A-F91D-E331-3AD1-BA393AACD2F8}"/>
          </ac:spMkLst>
        </pc:spChg>
        <pc:spChg chg="add del mod">
          <ac:chgData name="A.MORIYAMA UREKA" userId="11b73b949d6476cb" providerId="LiveId" clId="{EDD3AFC1-5E1F-774D-82FF-6D4C3622249B}" dt="2023-08-07T09:21:30.093" v="938" actId="6264"/>
          <ac:spMkLst>
            <pc:docMk/>
            <pc:sldMk cId="2695951937" sldId="264"/>
            <ac:spMk id="224" creationId="{11481006-E80F-37D5-B1E3-6AA20E3173E7}"/>
          </ac:spMkLst>
        </pc:spChg>
        <pc:spChg chg="add del mod">
          <ac:chgData name="A.MORIYAMA UREKA" userId="11b73b949d6476cb" providerId="LiveId" clId="{EDD3AFC1-5E1F-774D-82FF-6D4C3622249B}" dt="2023-08-07T08:57:28.138" v="775" actId="6264"/>
          <ac:spMkLst>
            <pc:docMk/>
            <pc:sldMk cId="2695951937" sldId="264"/>
            <ac:spMk id="224" creationId="{5FF59BDF-0018-1146-A953-9838E5039167}"/>
          </ac:spMkLst>
        </pc:spChg>
        <pc:spChg chg="add del mod">
          <ac:chgData name="A.MORIYAMA UREKA" userId="11b73b949d6476cb" providerId="LiveId" clId="{EDD3AFC1-5E1F-774D-82FF-6D4C3622249B}" dt="2023-08-07T12:41:15.017" v="2841" actId="6264"/>
          <ac:spMkLst>
            <pc:docMk/>
            <pc:sldMk cId="2695951937" sldId="264"/>
            <ac:spMk id="224" creationId="{A5107C89-0CCD-A659-ADDC-1A74088425AF}"/>
          </ac:spMkLst>
        </pc:spChg>
        <pc:spChg chg="add del mod">
          <ac:chgData name="A.MORIYAMA UREKA" userId="11b73b949d6476cb" providerId="LiveId" clId="{EDD3AFC1-5E1F-774D-82FF-6D4C3622249B}" dt="2023-08-07T08:57:28.138" v="775" actId="6264"/>
          <ac:spMkLst>
            <pc:docMk/>
            <pc:sldMk cId="2695951937" sldId="264"/>
            <ac:spMk id="225" creationId="{62E0E051-A23F-0954-4A10-0AE6EEA1C2A5}"/>
          </ac:spMkLst>
        </pc:spChg>
        <pc:spChg chg="add del mod">
          <ac:chgData name="A.MORIYAMA UREKA" userId="11b73b949d6476cb" providerId="LiveId" clId="{EDD3AFC1-5E1F-774D-82FF-6D4C3622249B}" dt="2023-08-07T12:41:15.017" v="2841" actId="6264"/>
          <ac:spMkLst>
            <pc:docMk/>
            <pc:sldMk cId="2695951937" sldId="264"/>
            <ac:spMk id="225" creationId="{D420CD73-897E-A561-AC97-E6733D341BA8}"/>
          </ac:spMkLst>
        </pc:spChg>
        <pc:spChg chg="add del mod">
          <ac:chgData name="A.MORIYAMA UREKA" userId="11b73b949d6476cb" providerId="LiveId" clId="{EDD3AFC1-5E1F-774D-82FF-6D4C3622249B}" dt="2023-08-07T09:21:30.093" v="938" actId="6264"/>
          <ac:spMkLst>
            <pc:docMk/>
            <pc:sldMk cId="2695951937" sldId="264"/>
            <ac:spMk id="225" creationId="{F9D8D7CC-04A3-DB76-6C88-0147CDECC8EF}"/>
          </ac:spMkLst>
        </pc:spChg>
        <pc:spChg chg="add del mod">
          <ac:chgData name="A.MORIYAMA UREKA" userId="11b73b949d6476cb" providerId="LiveId" clId="{EDD3AFC1-5E1F-774D-82FF-6D4C3622249B}" dt="2023-08-07T09:21:30.093" v="938" actId="6264"/>
          <ac:spMkLst>
            <pc:docMk/>
            <pc:sldMk cId="2695951937" sldId="264"/>
            <ac:spMk id="226" creationId="{5BB93114-131F-35FB-66F2-05939B2626A7}"/>
          </ac:spMkLst>
        </pc:spChg>
        <pc:spChg chg="add del mod">
          <ac:chgData name="A.MORIYAMA UREKA" userId="11b73b949d6476cb" providerId="LiveId" clId="{EDD3AFC1-5E1F-774D-82FF-6D4C3622249B}" dt="2023-08-07T08:57:28.138" v="775" actId="6264"/>
          <ac:spMkLst>
            <pc:docMk/>
            <pc:sldMk cId="2695951937" sldId="264"/>
            <ac:spMk id="226" creationId="{5D497519-FC4F-E3D0-1711-5A0312890427}"/>
          </ac:spMkLst>
        </pc:spChg>
        <pc:spChg chg="add del mod">
          <ac:chgData name="A.MORIYAMA UREKA" userId="11b73b949d6476cb" providerId="LiveId" clId="{EDD3AFC1-5E1F-774D-82FF-6D4C3622249B}" dt="2023-08-07T12:41:15.017" v="2841" actId="6264"/>
          <ac:spMkLst>
            <pc:docMk/>
            <pc:sldMk cId="2695951937" sldId="264"/>
            <ac:spMk id="226" creationId="{6D271ACF-8C01-20B0-D61A-E98EE3B3B4C0}"/>
          </ac:spMkLst>
        </pc:spChg>
        <pc:spChg chg="add del mod">
          <ac:chgData name="A.MORIYAMA UREKA" userId="11b73b949d6476cb" providerId="LiveId" clId="{EDD3AFC1-5E1F-774D-82FF-6D4C3622249B}" dt="2023-08-07T08:57:28.138" v="775" actId="6264"/>
          <ac:spMkLst>
            <pc:docMk/>
            <pc:sldMk cId="2695951937" sldId="264"/>
            <ac:spMk id="227" creationId="{432830F8-FD60-2F55-D6AB-7EFA8E13F3F1}"/>
          </ac:spMkLst>
        </pc:spChg>
        <pc:spChg chg="add del mod">
          <ac:chgData name="A.MORIYAMA UREKA" userId="11b73b949d6476cb" providerId="LiveId" clId="{EDD3AFC1-5E1F-774D-82FF-6D4C3622249B}" dt="2023-08-07T09:21:30.093" v="938" actId="6264"/>
          <ac:spMkLst>
            <pc:docMk/>
            <pc:sldMk cId="2695951937" sldId="264"/>
            <ac:spMk id="227" creationId="{81F8BF1E-A5CA-F880-16BA-F076B87A35D0}"/>
          </ac:spMkLst>
        </pc:spChg>
        <pc:spChg chg="add del mod">
          <ac:chgData name="A.MORIYAMA UREKA" userId="11b73b949d6476cb" providerId="LiveId" clId="{EDD3AFC1-5E1F-774D-82FF-6D4C3622249B}" dt="2023-08-07T12:41:15.017" v="2841" actId="6264"/>
          <ac:spMkLst>
            <pc:docMk/>
            <pc:sldMk cId="2695951937" sldId="264"/>
            <ac:spMk id="227" creationId="{83C4386F-B186-280A-F858-18E64B8754DC}"/>
          </ac:spMkLst>
        </pc:spChg>
        <pc:spChg chg="add del mod">
          <ac:chgData name="A.MORIYAMA UREKA" userId="11b73b949d6476cb" providerId="LiveId" clId="{EDD3AFC1-5E1F-774D-82FF-6D4C3622249B}" dt="2023-08-07T08:57:28.138" v="775" actId="6264"/>
          <ac:spMkLst>
            <pc:docMk/>
            <pc:sldMk cId="2695951937" sldId="264"/>
            <ac:spMk id="228" creationId="{26FC02AA-D115-610A-D02A-6C0B8CBF1C5A}"/>
          </ac:spMkLst>
        </pc:spChg>
        <pc:spChg chg="add del mod">
          <ac:chgData name="A.MORIYAMA UREKA" userId="11b73b949d6476cb" providerId="LiveId" clId="{EDD3AFC1-5E1F-774D-82FF-6D4C3622249B}" dt="2023-08-07T12:41:15.017" v="2841" actId="6264"/>
          <ac:spMkLst>
            <pc:docMk/>
            <pc:sldMk cId="2695951937" sldId="264"/>
            <ac:spMk id="228" creationId="{60554F64-E520-DA11-720D-3F1258012BFB}"/>
          </ac:spMkLst>
        </pc:spChg>
        <pc:spChg chg="add del mod">
          <ac:chgData name="A.MORIYAMA UREKA" userId="11b73b949d6476cb" providerId="LiveId" clId="{EDD3AFC1-5E1F-774D-82FF-6D4C3622249B}" dt="2023-08-07T09:21:30.093" v="938" actId="6264"/>
          <ac:spMkLst>
            <pc:docMk/>
            <pc:sldMk cId="2695951937" sldId="264"/>
            <ac:spMk id="228" creationId="{B1C9A0DD-8A9E-2EA3-9CEE-817C955CB166}"/>
          </ac:spMkLst>
        </pc:spChg>
        <pc:spChg chg="add del mod">
          <ac:chgData name="A.MORIYAMA UREKA" userId="11b73b949d6476cb" providerId="LiveId" clId="{EDD3AFC1-5E1F-774D-82FF-6D4C3622249B}" dt="2023-08-07T12:41:15.017" v="2841" actId="6264"/>
          <ac:spMkLst>
            <pc:docMk/>
            <pc:sldMk cId="2695951937" sldId="264"/>
            <ac:spMk id="229" creationId="{4928ACD6-DCFE-B640-58D5-73E6D7E7BCB1}"/>
          </ac:spMkLst>
        </pc:spChg>
        <pc:spChg chg="add del mod">
          <ac:chgData name="A.MORIYAMA UREKA" userId="11b73b949d6476cb" providerId="LiveId" clId="{EDD3AFC1-5E1F-774D-82FF-6D4C3622249B}" dt="2023-08-07T09:21:30.093" v="938" actId="6264"/>
          <ac:spMkLst>
            <pc:docMk/>
            <pc:sldMk cId="2695951937" sldId="264"/>
            <ac:spMk id="229" creationId="{A6F8184B-3677-8B3F-86AE-A39AEDD757CA}"/>
          </ac:spMkLst>
        </pc:spChg>
        <pc:spChg chg="add del mod">
          <ac:chgData name="A.MORIYAMA UREKA" userId="11b73b949d6476cb" providerId="LiveId" clId="{EDD3AFC1-5E1F-774D-82FF-6D4C3622249B}" dt="2023-08-07T08:57:28.138" v="775" actId="6264"/>
          <ac:spMkLst>
            <pc:docMk/>
            <pc:sldMk cId="2695951937" sldId="264"/>
            <ac:spMk id="229" creationId="{B572DDF8-1C25-B757-90FA-18550FA82208}"/>
          </ac:spMkLst>
        </pc:spChg>
        <pc:spChg chg="add del mod">
          <ac:chgData name="A.MORIYAMA UREKA" userId="11b73b949d6476cb" providerId="LiveId" clId="{EDD3AFC1-5E1F-774D-82FF-6D4C3622249B}" dt="2023-08-07T12:41:15.017" v="2841" actId="6264"/>
          <ac:spMkLst>
            <pc:docMk/>
            <pc:sldMk cId="2695951937" sldId="264"/>
            <ac:spMk id="230" creationId="{6904CEEB-9127-038C-9C96-9693105BA179}"/>
          </ac:spMkLst>
        </pc:spChg>
        <pc:spChg chg="add del mod">
          <ac:chgData name="A.MORIYAMA UREKA" userId="11b73b949d6476cb" providerId="LiveId" clId="{EDD3AFC1-5E1F-774D-82FF-6D4C3622249B}" dt="2023-08-07T08:57:28.138" v="775" actId="6264"/>
          <ac:spMkLst>
            <pc:docMk/>
            <pc:sldMk cId="2695951937" sldId="264"/>
            <ac:spMk id="230" creationId="{C42269A0-369D-FF3B-4C38-8AF7B0CC2D99}"/>
          </ac:spMkLst>
        </pc:spChg>
        <pc:spChg chg="add del mod">
          <ac:chgData name="A.MORIYAMA UREKA" userId="11b73b949d6476cb" providerId="LiveId" clId="{EDD3AFC1-5E1F-774D-82FF-6D4C3622249B}" dt="2023-08-07T09:21:30.093" v="938" actId="6264"/>
          <ac:spMkLst>
            <pc:docMk/>
            <pc:sldMk cId="2695951937" sldId="264"/>
            <ac:spMk id="230" creationId="{E13AA4CC-437D-82FC-ECE9-FDE68BD806BB}"/>
          </ac:spMkLst>
        </pc:spChg>
        <pc:spChg chg="add del mod">
          <ac:chgData name="A.MORIYAMA UREKA" userId="11b73b949d6476cb" providerId="LiveId" clId="{EDD3AFC1-5E1F-774D-82FF-6D4C3622249B}" dt="2023-08-07T08:57:28.138" v="775" actId="6264"/>
          <ac:spMkLst>
            <pc:docMk/>
            <pc:sldMk cId="2695951937" sldId="264"/>
            <ac:spMk id="231" creationId="{867981BA-3EEF-EB68-AF98-B964A63C64C8}"/>
          </ac:spMkLst>
        </pc:spChg>
        <pc:spChg chg="add del mod">
          <ac:chgData name="A.MORIYAMA UREKA" userId="11b73b949d6476cb" providerId="LiveId" clId="{EDD3AFC1-5E1F-774D-82FF-6D4C3622249B}" dt="2023-08-07T12:41:15.017" v="2841" actId="6264"/>
          <ac:spMkLst>
            <pc:docMk/>
            <pc:sldMk cId="2695951937" sldId="264"/>
            <ac:spMk id="231" creationId="{ACE0956F-605F-8684-D42D-F8F09FB93001}"/>
          </ac:spMkLst>
        </pc:spChg>
        <pc:spChg chg="add del mod">
          <ac:chgData name="A.MORIYAMA UREKA" userId="11b73b949d6476cb" providerId="LiveId" clId="{EDD3AFC1-5E1F-774D-82FF-6D4C3622249B}" dt="2023-08-07T09:21:30.093" v="938" actId="6264"/>
          <ac:spMkLst>
            <pc:docMk/>
            <pc:sldMk cId="2695951937" sldId="264"/>
            <ac:spMk id="231" creationId="{C0DF1C16-F440-8726-F22E-8A7C6FB5BF7D}"/>
          </ac:spMkLst>
        </pc:spChg>
        <pc:spChg chg="add del mod">
          <ac:chgData name="A.MORIYAMA UREKA" userId="11b73b949d6476cb" providerId="LiveId" clId="{EDD3AFC1-5E1F-774D-82FF-6D4C3622249B}" dt="2023-08-07T08:57:28.138" v="775" actId="6264"/>
          <ac:spMkLst>
            <pc:docMk/>
            <pc:sldMk cId="2695951937" sldId="264"/>
            <ac:spMk id="232" creationId="{55650B9C-B639-C017-71CC-4253A6ABA284}"/>
          </ac:spMkLst>
        </pc:spChg>
        <pc:spChg chg="add del mod">
          <ac:chgData name="A.MORIYAMA UREKA" userId="11b73b949d6476cb" providerId="LiveId" clId="{EDD3AFC1-5E1F-774D-82FF-6D4C3622249B}" dt="2023-08-07T12:41:15.017" v="2841" actId="6264"/>
          <ac:spMkLst>
            <pc:docMk/>
            <pc:sldMk cId="2695951937" sldId="264"/>
            <ac:spMk id="232" creationId="{E1710C76-1103-5DBA-3AED-C90342E5CFF6}"/>
          </ac:spMkLst>
        </pc:spChg>
        <pc:spChg chg="add del mod">
          <ac:chgData name="A.MORIYAMA UREKA" userId="11b73b949d6476cb" providerId="LiveId" clId="{EDD3AFC1-5E1F-774D-82FF-6D4C3622249B}" dt="2023-08-07T09:21:30.093" v="938" actId="6264"/>
          <ac:spMkLst>
            <pc:docMk/>
            <pc:sldMk cId="2695951937" sldId="264"/>
            <ac:spMk id="232" creationId="{F4D6E38E-2AF2-2337-B22F-1513ADBBB273}"/>
          </ac:spMkLst>
        </pc:spChg>
        <pc:spChg chg="add del mod">
          <ac:chgData name="A.MORIYAMA UREKA" userId="11b73b949d6476cb" providerId="LiveId" clId="{EDD3AFC1-5E1F-774D-82FF-6D4C3622249B}" dt="2023-08-07T09:22:22.850" v="941" actId="6264"/>
          <ac:spMkLst>
            <pc:docMk/>
            <pc:sldMk cId="2695951937" sldId="264"/>
            <ac:spMk id="233" creationId="{2A6F880F-5575-0107-F4C4-13C68BCC6A31}"/>
          </ac:spMkLst>
        </pc:spChg>
        <pc:spChg chg="add del mod">
          <ac:chgData name="A.MORIYAMA UREKA" userId="11b73b949d6476cb" providerId="LiveId" clId="{EDD3AFC1-5E1F-774D-82FF-6D4C3622249B}" dt="2023-08-07T08:57:28.506" v="776" actId="6264"/>
          <ac:spMkLst>
            <pc:docMk/>
            <pc:sldMk cId="2695951937" sldId="264"/>
            <ac:spMk id="233" creationId="{4F2F2483-A857-8C9E-FE72-589C4DB4DC1E}"/>
          </ac:spMkLst>
        </pc:spChg>
        <pc:spChg chg="add del mod">
          <ac:chgData name="A.MORIYAMA UREKA" userId="11b73b949d6476cb" providerId="LiveId" clId="{EDD3AFC1-5E1F-774D-82FF-6D4C3622249B}" dt="2023-08-07T12:41:15.017" v="2841" actId="6264"/>
          <ac:spMkLst>
            <pc:docMk/>
            <pc:sldMk cId="2695951937" sldId="264"/>
            <ac:spMk id="233" creationId="{51321036-241D-F463-FAE9-915466BBEDFD}"/>
          </ac:spMkLst>
        </pc:spChg>
        <pc:spChg chg="add del mod">
          <ac:chgData name="A.MORIYAMA UREKA" userId="11b73b949d6476cb" providerId="LiveId" clId="{EDD3AFC1-5E1F-774D-82FF-6D4C3622249B}" dt="2023-08-07T12:41:15.443" v="2842" actId="6264"/>
          <ac:spMkLst>
            <pc:docMk/>
            <pc:sldMk cId="2695951937" sldId="264"/>
            <ac:spMk id="234" creationId="{9AB66AEC-0989-BDAE-1E3C-814919036338}"/>
          </ac:spMkLst>
        </pc:spChg>
        <pc:spChg chg="add del mod">
          <ac:chgData name="A.MORIYAMA UREKA" userId="11b73b949d6476cb" providerId="LiveId" clId="{EDD3AFC1-5E1F-774D-82FF-6D4C3622249B}" dt="2023-08-07T09:22:22.850" v="941" actId="6264"/>
          <ac:spMkLst>
            <pc:docMk/>
            <pc:sldMk cId="2695951937" sldId="264"/>
            <ac:spMk id="234" creationId="{AB7771A2-198F-759F-99CA-26B6A5C11C23}"/>
          </ac:spMkLst>
        </pc:spChg>
        <pc:spChg chg="add del mod">
          <ac:chgData name="A.MORIYAMA UREKA" userId="11b73b949d6476cb" providerId="LiveId" clId="{EDD3AFC1-5E1F-774D-82FF-6D4C3622249B}" dt="2023-08-07T08:57:28.506" v="776" actId="6264"/>
          <ac:spMkLst>
            <pc:docMk/>
            <pc:sldMk cId="2695951937" sldId="264"/>
            <ac:spMk id="234" creationId="{B35D1A01-48E5-924A-BE08-F365D26BB610}"/>
          </ac:spMkLst>
        </pc:spChg>
        <pc:spChg chg="add del mod">
          <ac:chgData name="A.MORIYAMA UREKA" userId="11b73b949d6476cb" providerId="LiveId" clId="{EDD3AFC1-5E1F-774D-82FF-6D4C3622249B}" dt="2023-08-07T12:41:15.443" v="2842" actId="6264"/>
          <ac:spMkLst>
            <pc:docMk/>
            <pc:sldMk cId="2695951937" sldId="264"/>
            <ac:spMk id="235" creationId="{14B09487-56BF-4375-FEAA-767FFC8E11FD}"/>
          </ac:spMkLst>
        </pc:spChg>
        <pc:spChg chg="add del mod">
          <ac:chgData name="A.MORIYAMA UREKA" userId="11b73b949d6476cb" providerId="LiveId" clId="{EDD3AFC1-5E1F-774D-82FF-6D4C3622249B}" dt="2023-08-07T08:57:28.506" v="776" actId="6264"/>
          <ac:spMkLst>
            <pc:docMk/>
            <pc:sldMk cId="2695951937" sldId="264"/>
            <ac:spMk id="235" creationId="{8823B2BC-8FCF-14AD-1843-7C0C984BFAC0}"/>
          </ac:spMkLst>
        </pc:spChg>
        <pc:spChg chg="add del mod">
          <ac:chgData name="A.MORIYAMA UREKA" userId="11b73b949d6476cb" providerId="LiveId" clId="{EDD3AFC1-5E1F-774D-82FF-6D4C3622249B}" dt="2023-08-07T09:22:22.850" v="941" actId="6264"/>
          <ac:spMkLst>
            <pc:docMk/>
            <pc:sldMk cId="2695951937" sldId="264"/>
            <ac:spMk id="235" creationId="{DA4ABD43-E8C1-5392-82CB-0D46D4E8902E}"/>
          </ac:spMkLst>
        </pc:spChg>
        <pc:spChg chg="add del mod">
          <ac:chgData name="A.MORIYAMA UREKA" userId="11b73b949d6476cb" providerId="LiveId" clId="{EDD3AFC1-5E1F-774D-82FF-6D4C3622249B}" dt="2023-08-07T08:57:28.506" v="776" actId="6264"/>
          <ac:spMkLst>
            <pc:docMk/>
            <pc:sldMk cId="2695951937" sldId="264"/>
            <ac:spMk id="236" creationId="{04808BB0-EA61-6F66-845A-0657D860BBF5}"/>
          </ac:spMkLst>
        </pc:spChg>
        <pc:spChg chg="add del mod">
          <ac:chgData name="A.MORIYAMA UREKA" userId="11b73b949d6476cb" providerId="LiveId" clId="{EDD3AFC1-5E1F-774D-82FF-6D4C3622249B}" dt="2023-08-07T12:41:15.443" v="2842" actId="6264"/>
          <ac:spMkLst>
            <pc:docMk/>
            <pc:sldMk cId="2695951937" sldId="264"/>
            <ac:spMk id="236" creationId="{6257B2CD-685A-2DEB-B570-391168A6807F}"/>
          </ac:spMkLst>
        </pc:spChg>
        <pc:spChg chg="add del mod">
          <ac:chgData name="A.MORIYAMA UREKA" userId="11b73b949d6476cb" providerId="LiveId" clId="{EDD3AFC1-5E1F-774D-82FF-6D4C3622249B}" dt="2023-08-07T09:22:22.850" v="941" actId="6264"/>
          <ac:spMkLst>
            <pc:docMk/>
            <pc:sldMk cId="2695951937" sldId="264"/>
            <ac:spMk id="236" creationId="{F3E6F9E6-C708-446C-28FA-D52604815F04}"/>
          </ac:spMkLst>
        </pc:spChg>
        <pc:spChg chg="add del mod">
          <ac:chgData name="A.MORIYAMA UREKA" userId="11b73b949d6476cb" providerId="LiveId" clId="{EDD3AFC1-5E1F-774D-82FF-6D4C3622249B}" dt="2023-08-07T09:22:22.850" v="941" actId="6264"/>
          <ac:spMkLst>
            <pc:docMk/>
            <pc:sldMk cId="2695951937" sldId="264"/>
            <ac:spMk id="237" creationId="{6981987B-32BD-0B2D-55A0-BF8D62D54DF2}"/>
          </ac:spMkLst>
        </pc:spChg>
        <pc:spChg chg="add del mod">
          <ac:chgData name="A.MORIYAMA UREKA" userId="11b73b949d6476cb" providerId="LiveId" clId="{EDD3AFC1-5E1F-774D-82FF-6D4C3622249B}" dt="2023-08-07T08:57:28.506" v="776" actId="6264"/>
          <ac:spMkLst>
            <pc:docMk/>
            <pc:sldMk cId="2695951937" sldId="264"/>
            <ac:spMk id="237" creationId="{75318CED-C4C8-1C7F-3F5D-53BEE1C8D0E9}"/>
          </ac:spMkLst>
        </pc:spChg>
        <pc:spChg chg="add del mod">
          <ac:chgData name="A.MORIYAMA UREKA" userId="11b73b949d6476cb" providerId="LiveId" clId="{EDD3AFC1-5E1F-774D-82FF-6D4C3622249B}" dt="2023-08-07T12:41:15.443" v="2842" actId="6264"/>
          <ac:spMkLst>
            <pc:docMk/>
            <pc:sldMk cId="2695951937" sldId="264"/>
            <ac:spMk id="237" creationId="{DECCF24D-AF58-129B-26A9-E799F30FF9B8}"/>
          </ac:spMkLst>
        </pc:spChg>
        <pc:spChg chg="add del mod">
          <ac:chgData name="A.MORIYAMA UREKA" userId="11b73b949d6476cb" providerId="LiveId" clId="{EDD3AFC1-5E1F-774D-82FF-6D4C3622249B}" dt="2023-08-07T12:41:15.443" v="2842" actId="6264"/>
          <ac:spMkLst>
            <pc:docMk/>
            <pc:sldMk cId="2695951937" sldId="264"/>
            <ac:spMk id="238" creationId="{1C9777DF-FBD7-F355-623A-1A8516F7FABD}"/>
          </ac:spMkLst>
        </pc:spChg>
        <pc:spChg chg="add del mod">
          <ac:chgData name="A.MORIYAMA UREKA" userId="11b73b949d6476cb" providerId="LiveId" clId="{EDD3AFC1-5E1F-774D-82FF-6D4C3622249B}" dt="2023-08-07T08:57:28.506" v="776" actId="6264"/>
          <ac:spMkLst>
            <pc:docMk/>
            <pc:sldMk cId="2695951937" sldId="264"/>
            <ac:spMk id="238" creationId="{53D776C4-F8B0-9034-F2DA-ED8829AC0F5D}"/>
          </ac:spMkLst>
        </pc:spChg>
        <pc:spChg chg="add del mod">
          <ac:chgData name="A.MORIYAMA UREKA" userId="11b73b949d6476cb" providerId="LiveId" clId="{EDD3AFC1-5E1F-774D-82FF-6D4C3622249B}" dt="2023-08-07T09:22:22.850" v="941" actId="6264"/>
          <ac:spMkLst>
            <pc:docMk/>
            <pc:sldMk cId="2695951937" sldId="264"/>
            <ac:spMk id="238" creationId="{A2E85405-6350-E9D4-0B27-79BF7F7E6EAD}"/>
          </ac:spMkLst>
        </pc:spChg>
        <pc:spChg chg="add del mod">
          <ac:chgData name="A.MORIYAMA UREKA" userId="11b73b949d6476cb" providerId="LiveId" clId="{EDD3AFC1-5E1F-774D-82FF-6D4C3622249B}" dt="2023-08-07T09:22:22.850" v="941" actId="6264"/>
          <ac:spMkLst>
            <pc:docMk/>
            <pc:sldMk cId="2695951937" sldId="264"/>
            <ac:spMk id="239" creationId="{1D4515D8-315F-1BE3-573E-96608EDBC083}"/>
          </ac:spMkLst>
        </pc:spChg>
        <pc:spChg chg="add del mod">
          <ac:chgData name="A.MORIYAMA UREKA" userId="11b73b949d6476cb" providerId="LiveId" clId="{EDD3AFC1-5E1F-774D-82FF-6D4C3622249B}" dt="2023-08-07T12:41:15.443" v="2842" actId="6264"/>
          <ac:spMkLst>
            <pc:docMk/>
            <pc:sldMk cId="2695951937" sldId="264"/>
            <ac:spMk id="239" creationId="{90DF7AA2-D283-87B2-36C0-948BBEE3D4BB}"/>
          </ac:spMkLst>
        </pc:spChg>
        <pc:spChg chg="add del mod">
          <ac:chgData name="A.MORIYAMA UREKA" userId="11b73b949d6476cb" providerId="LiveId" clId="{EDD3AFC1-5E1F-774D-82FF-6D4C3622249B}" dt="2023-08-07T08:57:28.506" v="776" actId="6264"/>
          <ac:spMkLst>
            <pc:docMk/>
            <pc:sldMk cId="2695951937" sldId="264"/>
            <ac:spMk id="239" creationId="{C5BCAB8D-B5AC-FC16-F6C4-86472613A184}"/>
          </ac:spMkLst>
        </pc:spChg>
        <pc:spChg chg="add del mod">
          <ac:chgData name="A.MORIYAMA UREKA" userId="11b73b949d6476cb" providerId="LiveId" clId="{EDD3AFC1-5E1F-774D-82FF-6D4C3622249B}" dt="2023-08-07T08:57:28.506" v="776" actId="6264"/>
          <ac:spMkLst>
            <pc:docMk/>
            <pc:sldMk cId="2695951937" sldId="264"/>
            <ac:spMk id="240" creationId="{62710E8C-4AB2-0CFA-5F40-0DA109F53D97}"/>
          </ac:spMkLst>
        </pc:spChg>
        <pc:spChg chg="add del mod">
          <ac:chgData name="A.MORIYAMA UREKA" userId="11b73b949d6476cb" providerId="LiveId" clId="{EDD3AFC1-5E1F-774D-82FF-6D4C3622249B}" dt="2023-08-07T09:22:22.850" v="941" actId="6264"/>
          <ac:spMkLst>
            <pc:docMk/>
            <pc:sldMk cId="2695951937" sldId="264"/>
            <ac:spMk id="240" creationId="{A76C3842-6FBC-2A68-E60B-59C887C53F4D}"/>
          </ac:spMkLst>
        </pc:spChg>
        <pc:spChg chg="add del mod">
          <ac:chgData name="A.MORIYAMA UREKA" userId="11b73b949d6476cb" providerId="LiveId" clId="{EDD3AFC1-5E1F-774D-82FF-6D4C3622249B}" dt="2023-08-07T12:41:15.443" v="2842" actId="6264"/>
          <ac:spMkLst>
            <pc:docMk/>
            <pc:sldMk cId="2695951937" sldId="264"/>
            <ac:spMk id="240" creationId="{F617F9F0-FCCB-FA60-8CBA-CCEAFDE9538E}"/>
          </ac:spMkLst>
        </pc:spChg>
        <pc:spChg chg="add del mod">
          <ac:chgData name="A.MORIYAMA UREKA" userId="11b73b949d6476cb" providerId="LiveId" clId="{EDD3AFC1-5E1F-774D-82FF-6D4C3622249B}" dt="2023-08-07T12:41:15.443" v="2842" actId="6264"/>
          <ac:spMkLst>
            <pc:docMk/>
            <pc:sldMk cId="2695951937" sldId="264"/>
            <ac:spMk id="241" creationId="{68F2C7A9-6B9D-9A20-8DA9-3A6798D12BCE}"/>
          </ac:spMkLst>
        </pc:spChg>
        <pc:spChg chg="add del mod">
          <ac:chgData name="A.MORIYAMA UREKA" userId="11b73b949d6476cb" providerId="LiveId" clId="{EDD3AFC1-5E1F-774D-82FF-6D4C3622249B}" dt="2023-08-07T09:22:22.850" v="941" actId="6264"/>
          <ac:spMkLst>
            <pc:docMk/>
            <pc:sldMk cId="2695951937" sldId="264"/>
            <ac:spMk id="241" creationId="{DB98D2D1-4C98-49B3-71BC-452AA1F147C3}"/>
          </ac:spMkLst>
        </pc:spChg>
        <pc:spChg chg="add del mod">
          <ac:chgData name="A.MORIYAMA UREKA" userId="11b73b949d6476cb" providerId="LiveId" clId="{EDD3AFC1-5E1F-774D-82FF-6D4C3622249B}" dt="2023-08-07T08:57:28.506" v="776" actId="6264"/>
          <ac:spMkLst>
            <pc:docMk/>
            <pc:sldMk cId="2695951937" sldId="264"/>
            <ac:spMk id="241" creationId="{ED3248B9-1C14-1705-F592-4001BC5E76C8}"/>
          </ac:spMkLst>
        </pc:spChg>
        <pc:spChg chg="add del mod">
          <ac:chgData name="A.MORIYAMA UREKA" userId="11b73b949d6476cb" providerId="LiveId" clId="{EDD3AFC1-5E1F-774D-82FF-6D4C3622249B}" dt="2023-08-07T12:41:15.443" v="2842" actId="6264"/>
          <ac:spMkLst>
            <pc:docMk/>
            <pc:sldMk cId="2695951937" sldId="264"/>
            <ac:spMk id="242" creationId="{9824EAE9-7547-6ED2-061C-AF9C680F51B2}"/>
          </ac:spMkLst>
        </pc:spChg>
        <pc:spChg chg="add del mod">
          <ac:chgData name="A.MORIYAMA UREKA" userId="11b73b949d6476cb" providerId="LiveId" clId="{EDD3AFC1-5E1F-774D-82FF-6D4C3622249B}" dt="2023-08-07T09:22:22.850" v="941" actId="6264"/>
          <ac:spMkLst>
            <pc:docMk/>
            <pc:sldMk cId="2695951937" sldId="264"/>
            <ac:spMk id="242" creationId="{BBC31CD9-ECBF-1D47-421C-FF226768BB88}"/>
          </ac:spMkLst>
        </pc:spChg>
        <pc:spChg chg="add del mod">
          <ac:chgData name="A.MORIYAMA UREKA" userId="11b73b949d6476cb" providerId="LiveId" clId="{EDD3AFC1-5E1F-774D-82FF-6D4C3622249B}" dt="2023-08-07T08:57:28.506" v="776" actId="6264"/>
          <ac:spMkLst>
            <pc:docMk/>
            <pc:sldMk cId="2695951937" sldId="264"/>
            <ac:spMk id="242" creationId="{E5D7C114-7A99-9E06-4307-9EB357D43C5A}"/>
          </ac:spMkLst>
        </pc:spChg>
        <pc:spChg chg="add del mod">
          <ac:chgData name="A.MORIYAMA UREKA" userId="11b73b949d6476cb" providerId="LiveId" clId="{EDD3AFC1-5E1F-774D-82FF-6D4C3622249B}" dt="2023-08-07T12:41:15.443" v="2842" actId="6264"/>
          <ac:spMkLst>
            <pc:docMk/>
            <pc:sldMk cId="2695951937" sldId="264"/>
            <ac:spMk id="243" creationId="{71A1DC3C-250A-D4ED-C16A-98B419FF82A5}"/>
          </ac:spMkLst>
        </pc:spChg>
        <pc:spChg chg="add del mod">
          <ac:chgData name="A.MORIYAMA UREKA" userId="11b73b949d6476cb" providerId="LiveId" clId="{EDD3AFC1-5E1F-774D-82FF-6D4C3622249B}" dt="2023-08-07T08:57:28.836" v="777" actId="6264"/>
          <ac:spMkLst>
            <pc:docMk/>
            <pc:sldMk cId="2695951937" sldId="264"/>
            <ac:spMk id="243" creationId="{E02A05EF-4E4E-CD35-CFE6-68ADEC8A37C2}"/>
          </ac:spMkLst>
        </pc:spChg>
        <pc:spChg chg="add del mod">
          <ac:chgData name="A.MORIYAMA UREKA" userId="11b73b949d6476cb" providerId="LiveId" clId="{EDD3AFC1-5E1F-774D-82FF-6D4C3622249B}" dt="2023-08-07T09:22:24.991" v="942" actId="6264"/>
          <ac:spMkLst>
            <pc:docMk/>
            <pc:sldMk cId="2695951937" sldId="264"/>
            <ac:spMk id="243" creationId="{E4F8300A-B8B8-C956-59D4-3DC5B6D64F45}"/>
          </ac:spMkLst>
        </pc:spChg>
        <pc:spChg chg="add del mod">
          <ac:chgData name="A.MORIYAMA UREKA" userId="11b73b949d6476cb" providerId="LiveId" clId="{EDD3AFC1-5E1F-774D-82FF-6D4C3622249B}" dt="2023-08-07T12:41:15.861" v="2843" actId="6264"/>
          <ac:spMkLst>
            <pc:docMk/>
            <pc:sldMk cId="2695951937" sldId="264"/>
            <ac:spMk id="244" creationId="{259A8703-1DE8-41AF-93B7-12AD612F98B0}"/>
          </ac:spMkLst>
        </pc:spChg>
        <pc:spChg chg="add del mod">
          <ac:chgData name="A.MORIYAMA UREKA" userId="11b73b949d6476cb" providerId="LiveId" clId="{EDD3AFC1-5E1F-774D-82FF-6D4C3622249B}" dt="2023-08-07T09:22:24.991" v="942" actId="6264"/>
          <ac:spMkLst>
            <pc:docMk/>
            <pc:sldMk cId="2695951937" sldId="264"/>
            <ac:spMk id="244" creationId="{6B892392-2505-43CB-6361-F6D866515FA4}"/>
          </ac:spMkLst>
        </pc:spChg>
        <pc:spChg chg="add del mod">
          <ac:chgData name="A.MORIYAMA UREKA" userId="11b73b949d6476cb" providerId="LiveId" clId="{EDD3AFC1-5E1F-774D-82FF-6D4C3622249B}" dt="2023-08-07T08:57:28.836" v="777" actId="6264"/>
          <ac:spMkLst>
            <pc:docMk/>
            <pc:sldMk cId="2695951937" sldId="264"/>
            <ac:spMk id="244" creationId="{9FBC59B5-49EB-921C-6EF6-40B227120059}"/>
          </ac:spMkLst>
        </pc:spChg>
        <pc:spChg chg="add del mod">
          <ac:chgData name="A.MORIYAMA UREKA" userId="11b73b949d6476cb" providerId="LiveId" clId="{EDD3AFC1-5E1F-774D-82FF-6D4C3622249B}" dt="2023-08-07T08:57:28.836" v="777" actId="6264"/>
          <ac:spMkLst>
            <pc:docMk/>
            <pc:sldMk cId="2695951937" sldId="264"/>
            <ac:spMk id="245" creationId="{4DDF8932-B0D6-D942-B4BE-99D81A0C4018}"/>
          </ac:spMkLst>
        </pc:spChg>
        <pc:spChg chg="add del mod">
          <ac:chgData name="A.MORIYAMA UREKA" userId="11b73b949d6476cb" providerId="LiveId" clId="{EDD3AFC1-5E1F-774D-82FF-6D4C3622249B}" dt="2023-08-07T09:22:24.991" v="942" actId="6264"/>
          <ac:spMkLst>
            <pc:docMk/>
            <pc:sldMk cId="2695951937" sldId="264"/>
            <ac:spMk id="245" creationId="{83FBE982-55E4-68A7-E88C-A00608A2DD03}"/>
          </ac:spMkLst>
        </pc:spChg>
        <pc:spChg chg="add del mod">
          <ac:chgData name="A.MORIYAMA UREKA" userId="11b73b949d6476cb" providerId="LiveId" clId="{EDD3AFC1-5E1F-774D-82FF-6D4C3622249B}" dt="2023-08-07T12:41:15.861" v="2843" actId="6264"/>
          <ac:spMkLst>
            <pc:docMk/>
            <pc:sldMk cId="2695951937" sldId="264"/>
            <ac:spMk id="245" creationId="{A84B8432-FD20-DBBC-9722-9FF7751EF61D}"/>
          </ac:spMkLst>
        </pc:spChg>
        <pc:spChg chg="add del mod">
          <ac:chgData name="A.MORIYAMA UREKA" userId="11b73b949d6476cb" providerId="LiveId" clId="{EDD3AFC1-5E1F-774D-82FF-6D4C3622249B}" dt="2023-08-07T08:57:28.836" v="777" actId="6264"/>
          <ac:spMkLst>
            <pc:docMk/>
            <pc:sldMk cId="2695951937" sldId="264"/>
            <ac:spMk id="246" creationId="{C0D81036-9A80-B746-F377-E222DD432B53}"/>
          </ac:spMkLst>
        </pc:spChg>
        <pc:spChg chg="add del mod">
          <ac:chgData name="A.MORIYAMA UREKA" userId="11b73b949d6476cb" providerId="LiveId" clId="{EDD3AFC1-5E1F-774D-82FF-6D4C3622249B}" dt="2023-08-07T09:22:24.991" v="942" actId="6264"/>
          <ac:spMkLst>
            <pc:docMk/>
            <pc:sldMk cId="2695951937" sldId="264"/>
            <ac:spMk id="246" creationId="{C47FAB84-5732-56E8-E29D-1738C7AAAB28}"/>
          </ac:spMkLst>
        </pc:spChg>
        <pc:spChg chg="add del mod">
          <ac:chgData name="A.MORIYAMA UREKA" userId="11b73b949d6476cb" providerId="LiveId" clId="{EDD3AFC1-5E1F-774D-82FF-6D4C3622249B}" dt="2023-08-07T12:41:15.861" v="2843" actId="6264"/>
          <ac:spMkLst>
            <pc:docMk/>
            <pc:sldMk cId="2695951937" sldId="264"/>
            <ac:spMk id="246" creationId="{FE7243B1-7649-BD7C-7A61-6B5F633A0C0B}"/>
          </ac:spMkLst>
        </pc:spChg>
        <pc:spChg chg="add del mod">
          <ac:chgData name="A.MORIYAMA UREKA" userId="11b73b949d6476cb" providerId="LiveId" clId="{EDD3AFC1-5E1F-774D-82FF-6D4C3622249B}" dt="2023-08-07T12:41:15.861" v="2843" actId="6264"/>
          <ac:spMkLst>
            <pc:docMk/>
            <pc:sldMk cId="2695951937" sldId="264"/>
            <ac:spMk id="247" creationId="{007B7311-363A-D260-33D5-F9CD42539071}"/>
          </ac:spMkLst>
        </pc:spChg>
        <pc:spChg chg="add del mod">
          <ac:chgData name="A.MORIYAMA UREKA" userId="11b73b949d6476cb" providerId="LiveId" clId="{EDD3AFC1-5E1F-774D-82FF-6D4C3622249B}" dt="2023-08-07T08:57:28.836" v="777" actId="6264"/>
          <ac:spMkLst>
            <pc:docMk/>
            <pc:sldMk cId="2695951937" sldId="264"/>
            <ac:spMk id="247" creationId="{0DA97365-6152-DD5A-E2E4-4C7D34EB5B8F}"/>
          </ac:spMkLst>
        </pc:spChg>
        <pc:spChg chg="add del mod">
          <ac:chgData name="A.MORIYAMA UREKA" userId="11b73b949d6476cb" providerId="LiveId" clId="{EDD3AFC1-5E1F-774D-82FF-6D4C3622249B}" dt="2023-08-07T09:22:24.991" v="942" actId="6264"/>
          <ac:spMkLst>
            <pc:docMk/>
            <pc:sldMk cId="2695951937" sldId="264"/>
            <ac:spMk id="247" creationId="{359645FB-A2D5-4118-35F0-47EBA1BCFA74}"/>
          </ac:spMkLst>
        </pc:spChg>
        <pc:spChg chg="add del mod">
          <ac:chgData name="A.MORIYAMA UREKA" userId="11b73b949d6476cb" providerId="LiveId" clId="{EDD3AFC1-5E1F-774D-82FF-6D4C3622249B}" dt="2023-08-07T09:22:24.991" v="942" actId="6264"/>
          <ac:spMkLst>
            <pc:docMk/>
            <pc:sldMk cId="2695951937" sldId="264"/>
            <ac:spMk id="248" creationId="{54FA05DC-7716-0485-C162-82BB1D1E16FF}"/>
          </ac:spMkLst>
        </pc:spChg>
        <pc:spChg chg="add del mod">
          <ac:chgData name="A.MORIYAMA UREKA" userId="11b73b949d6476cb" providerId="LiveId" clId="{EDD3AFC1-5E1F-774D-82FF-6D4C3622249B}" dt="2023-08-07T12:41:15.861" v="2843" actId="6264"/>
          <ac:spMkLst>
            <pc:docMk/>
            <pc:sldMk cId="2695951937" sldId="264"/>
            <ac:spMk id="248" creationId="{6FEF72D9-B4D6-7E9C-FB98-732530AB0091}"/>
          </ac:spMkLst>
        </pc:spChg>
        <pc:spChg chg="add del mod">
          <ac:chgData name="A.MORIYAMA UREKA" userId="11b73b949d6476cb" providerId="LiveId" clId="{EDD3AFC1-5E1F-774D-82FF-6D4C3622249B}" dt="2023-08-07T08:57:28.836" v="777" actId="6264"/>
          <ac:spMkLst>
            <pc:docMk/>
            <pc:sldMk cId="2695951937" sldId="264"/>
            <ac:spMk id="248" creationId="{E8ACE1EA-010D-4336-D4BB-6DE9FA0B47C2}"/>
          </ac:spMkLst>
        </pc:spChg>
        <pc:spChg chg="add del mod">
          <ac:chgData name="A.MORIYAMA UREKA" userId="11b73b949d6476cb" providerId="LiveId" clId="{EDD3AFC1-5E1F-774D-82FF-6D4C3622249B}" dt="2023-08-07T09:22:24.991" v="942" actId="6264"/>
          <ac:spMkLst>
            <pc:docMk/>
            <pc:sldMk cId="2695951937" sldId="264"/>
            <ac:spMk id="249" creationId="{41E6105E-7FE8-5A6C-1BB2-A53075DC101A}"/>
          </ac:spMkLst>
        </pc:spChg>
        <pc:spChg chg="add del mod">
          <ac:chgData name="A.MORIYAMA UREKA" userId="11b73b949d6476cb" providerId="LiveId" clId="{EDD3AFC1-5E1F-774D-82FF-6D4C3622249B}" dt="2023-08-07T08:57:28.836" v="777" actId="6264"/>
          <ac:spMkLst>
            <pc:docMk/>
            <pc:sldMk cId="2695951937" sldId="264"/>
            <ac:spMk id="249" creationId="{CC7227CD-DD0D-1621-75E8-FFE24CB83950}"/>
          </ac:spMkLst>
        </pc:spChg>
        <pc:spChg chg="add del mod">
          <ac:chgData name="A.MORIYAMA UREKA" userId="11b73b949d6476cb" providerId="LiveId" clId="{EDD3AFC1-5E1F-774D-82FF-6D4C3622249B}" dt="2023-08-07T12:41:15.861" v="2843" actId="6264"/>
          <ac:spMkLst>
            <pc:docMk/>
            <pc:sldMk cId="2695951937" sldId="264"/>
            <ac:spMk id="249" creationId="{D6214F98-8330-1117-53E1-02760A10E948}"/>
          </ac:spMkLst>
        </pc:spChg>
        <pc:spChg chg="add del mod">
          <ac:chgData name="A.MORIYAMA UREKA" userId="11b73b949d6476cb" providerId="LiveId" clId="{EDD3AFC1-5E1F-774D-82FF-6D4C3622249B}" dt="2023-08-07T08:57:28.836" v="777" actId="6264"/>
          <ac:spMkLst>
            <pc:docMk/>
            <pc:sldMk cId="2695951937" sldId="264"/>
            <ac:spMk id="250" creationId="{487AEAAD-FA3A-5852-21AD-BC4855721B62}"/>
          </ac:spMkLst>
        </pc:spChg>
        <pc:spChg chg="add del mod">
          <ac:chgData name="A.MORIYAMA UREKA" userId="11b73b949d6476cb" providerId="LiveId" clId="{EDD3AFC1-5E1F-774D-82FF-6D4C3622249B}" dt="2023-08-07T12:41:15.861" v="2843" actId="6264"/>
          <ac:spMkLst>
            <pc:docMk/>
            <pc:sldMk cId="2695951937" sldId="264"/>
            <ac:spMk id="250" creationId="{65764699-FBFC-4EA9-252B-5024A4E36B58}"/>
          </ac:spMkLst>
        </pc:spChg>
        <pc:spChg chg="add del mod">
          <ac:chgData name="A.MORIYAMA UREKA" userId="11b73b949d6476cb" providerId="LiveId" clId="{EDD3AFC1-5E1F-774D-82FF-6D4C3622249B}" dt="2023-08-07T09:22:24.991" v="942" actId="6264"/>
          <ac:spMkLst>
            <pc:docMk/>
            <pc:sldMk cId="2695951937" sldId="264"/>
            <ac:spMk id="250" creationId="{E619A46B-CC35-E913-9FB5-41C4A2D944D9}"/>
          </ac:spMkLst>
        </pc:spChg>
        <pc:spChg chg="add del mod">
          <ac:chgData name="A.MORIYAMA UREKA" userId="11b73b949d6476cb" providerId="LiveId" clId="{EDD3AFC1-5E1F-774D-82FF-6D4C3622249B}" dt="2023-08-07T12:41:15.861" v="2843" actId="6264"/>
          <ac:spMkLst>
            <pc:docMk/>
            <pc:sldMk cId="2695951937" sldId="264"/>
            <ac:spMk id="251" creationId="{6FF75355-35AE-47D0-2758-4EC0CF13AF3D}"/>
          </ac:spMkLst>
        </pc:spChg>
        <pc:spChg chg="add del mod">
          <ac:chgData name="A.MORIYAMA UREKA" userId="11b73b949d6476cb" providerId="LiveId" clId="{EDD3AFC1-5E1F-774D-82FF-6D4C3622249B}" dt="2023-08-07T09:22:24.991" v="942" actId="6264"/>
          <ac:spMkLst>
            <pc:docMk/>
            <pc:sldMk cId="2695951937" sldId="264"/>
            <ac:spMk id="251" creationId="{EDDED9F8-ABA7-0504-36C9-E4F26055628F}"/>
          </ac:spMkLst>
        </pc:spChg>
        <pc:spChg chg="add del mod">
          <ac:chgData name="A.MORIYAMA UREKA" userId="11b73b949d6476cb" providerId="LiveId" clId="{EDD3AFC1-5E1F-774D-82FF-6D4C3622249B}" dt="2023-08-07T08:57:28.836" v="777" actId="6264"/>
          <ac:spMkLst>
            <pc:docMk/>
            <pc:sldMk cId="2695951937" sldId="264"/>
            <ac:spMk id="251" creationId="{F24AE256-0B5E-0BDA-0F7E-37BE895C02A6}"/>
          </ac:spMkLst>
        </pc:spChg>
        <pc:spChg chg="add del mod">
          <ac:chgData name="A.MORIYAMA UREKA" userId="11b73b949d6476cb" providerId="LiveId" clId="{EDD3AFC1-5E1F-774D-82FF-6D4C3622249B}" dt="2023-08-07T08:57:28.836" v="777" actId="6264"/>
          <ac:spMkLst>
            <pc:docMk/>
            <pc:sldMk cId="2695951937" sldId="264"/>
            <ac:spMk id="252" creationId="{9AC75B6B-788B-80D8-C9EB-7CAF0AE01806}"/>
          </ac:spMkLst>
        </pc:spChg>
        <pc:spChg chg="add del mod">
          <ac:chgData name="A.MORIYAMA UREKA" userId="11b73b949d6476cb" providerId="LiveId" clId="{EDD3AFC1-5E1F-774D-82FF-6D4C3622249B}" dt="2023-08-07T12:41:15.861" v="2843" actId="6264"/>
          <ac:spMkLst>
            <pc:docMk/>
            <pc:sldMk cId="2695951937" sldId="264"/>
            <ac:spMk id="252" creationId="{9B2B15B6-F7D8-109C-FB7F-A52E1B1E72BF}"/>
          </ac:spMkLst>
        </pc:spChg>
        <pc:spChg chg="add del mod">
          <ac:chgData name="A.MORIYAMA UREKA" userId="11b73b949d6476cb" providerId="LiveId" clId="{EDD3AFC1-5E1F-774D-82FF-6D4C3622249B}" dt="2023-08-07T09:22:24.991" v="942" actId="6264"/>
          <ac:spMkLst>
            <pc:docMk/>
            <pc:sldMk cId="2695951937" sldId="264"/>
            <ac:spMk id="252" creationId="{F4534CB3-F10D-5AE0-77EB-0C2DEB57CA58}"/>
          </ac:spMkLst>
        </pc:spChg>
        <pc:spChg chg="add del mod">
          <ac:chgData name="A.MORIYAMA UREKA" userId="11b73b949d6476cb" providerId="LiveId" clId="{EDD3AFC1-5E1F-774D-82FF-6D4C3622249B}" dt="2023-08-07T12:41:15.861" v="2843" actId="6264"/>
          <ac:spMkLst>
            <pc:docMk/>
            <pc:sldMk cId="2695951937" sldId="264"/>
            <ac:spMk id="253" creationId="{51FDCFAF-431F-75C9-616C-BF7B3E61C80E}"/>
          </ac:spMkLst>
        </pc:spChg>
        <pc:spChg chg="add del mod">
          <ac:chgData name="A.MORIYAMA UREKA" userId="11b73b949d6476cb" providerId="LiveId" clId="{EDD3AFC1-5E1F-774D-82FF-6D4C3622249B}" dt="2023-08-07T09:22:25.653" v="943" actId="6264"/>
          <ac:spMkLst>
            <pc:docMk/>
            <pc:sldMk cId="2695951937" sldId="264"/>
            <ac:spMk id="253" creationId="{58385CED-0BD4-249E-6CF7-9F3C0128AB20}"/>
          </ac:spMkLst>
        </pc:spChg>
        <pc:spChg chg="add del mod">
          <ac:chgData name="A.MORIYAMA UREKA" userId="11b73b949d6476cb" providerId="LiveId" clId="{EDD3AFC1-5E1F-774D-82FF-6D4C3622249B}" dt="2023-08-07T08:57:31.360" v="778" actId="6264"/>
          <ac:spMkLst>
            <pc:docMk/>
            <pc:sldMk cId="2695951937" sldId="264"/>
            <ac:spMk id="253" creationId="{88EBCE45-572E-EF9E-B5B7-B137A5F55CF0}"/>
          </ac:spMkLst>
        </pc:spChg>
        <pc:spChg chg="add del mod">
          <ac:chgData name="A.MORIYAMA UREKA" userId="11b73b949d6476cb" providerId="LiveId" clId="{EDD3AFC1-5E1F-774D-82FF-6D4C3622249B}" dt="2023-08-07T12:41:16.309" v="2844" actId="6264"/>
          <ac:spMkLst>
            <pc:docMk/>
            <pc:sldMk cId="2695951937" sldId="264"/>
            <ac:spMk id="254" creationId="{5B640EBA-AA34-557C-1E08-91F3372431D3}"/>
          </ac:spMkLst>
        </pc:spChg>
        <pc:spChg chg="add del mod">
          <ac:chgData name="A.MORIYAMA UREKA" userId="11b73b949d6476cb" providerId="LiveId" clId="{EDD3AFC1-5E1F-774D-82FF-6D4C3622249B}" dt="2023-08-07T09:22:25.653" v="943" actId="6264"/>
          <ac:spMkLst>
            <pc:docMk/>
            <pc:sldMk cId="2695951937" sldId="264"/>
            <ac:spMk id="254" creationId="{65337B76-DD2C-DDD8-0182-198ED0A989F0}"/>
          </ac:spMkLst>
        </pc:spChg>
        <pc:spChg chg="add del mod">
          <ac:chgData name="A.MORIYAMA UREKA" userId="11b73b949d6476cb" providerId="LiveId" clId="{EDD3AFC1-5E1F-774D-82FF-6D4C3622249B}" dt="2023-08-07T08:57:31.360" v="778" actId="6264"/>
          <ac:spMkLst>
            <pc:docMk/>
            <pc:sldMk cId="2695951937" sldId="264"/>
            <ac:spMk id="254" creationId="{E7AB19E2-CB14-99C4-2E52-6AC95343D515}"/>
          </ac:spMkLst>
        </pc:spChg>
        <pc:spChg chg="add del mod">
          <ac:chgData name="A.MORIYAMA UREKA" userId="11b73b949d6476cb" providerId="LiveId" clId="{EDD3AFC1-5E1F-774D-82FF-6D4C3622249B}" dt="2023-08-07T09:22:25.653" v="943" actId="6264"/>
          <ac:spMkLst>
            <pc:docMk/>
            <pc:sldMk cId="2695951937" sldId="264"/>
            <ac:spMk id="255" creationId="{312FE312-7922-DEA8-9022-245D5BA09EB4}"/>
          </ac:spMkLst>
        </pc:spChg>
        <pc:spChg chg="add del mod">
          <ac:chgData name="A.MORIYAMA UREKA" userId="11b73b949d6476cb" providerId="LiveId" clId="{EDD3AFC1-5E1F-774D-82FF-6D4C3622249B}" dt="2023-08-07T12:41:16.309" v="2844" actId="6264"/>
          <ac:spMkLst>
            <pc:docMk/>
            <pc:sldMk cId="2695951937" sldId="264"/>
            <ac:spMk id="255" creationId="{A81C3DE8-F0C4-F6EA-C7C0-4A1F9C303D7C}"/>
          </ac:spMkLst>
        </pc:spChg>
        <pc:spChg chg="add del mod">
          <ac:chgData name="A.MORIYAMA UREKA" userId="11b73b949d6476cb" providerId="LiveId" clId="{EDD3AFC1-5E1F-774D-82FF-6D4C3622249B}" dt="2023-08-07T08:57:31.360" v="778" actId="6264"/>
          <ac:spMkLst>
            <pc:docMk/>
            <pc:sldMk cId="2695951937" sldId="264"/>
            <ac:spMk id="255" creationId="{B8BE4F08-A5E0-E0F7-57C4-65C0CF9F928B}"/>
          </ac:spMkLst>
        </pc:spChg>
        <pc:spChg chg="add del mod">
          <ac:chgData name="A.MORIYAMA UREKA" userId="11b73b949d6476cb" providerId="LiveId" clId="{EDD3AFC1-5E1F-774D-82FF-6D4C3622249B}" dt="2023-08-07T12:41:16.309" v="2844" actId="6264"/>
          <ac:spMkLst>
            <pc:docMk/>
            <pc:sldMk cId="2695951937" sldId="264"/>
            <ac:spMk id="256" creationId="{143731BA-0D90-C2B7-D12F-97886BA4F258}"/>
          </ac:spMkLst>
        </pc:spChg>
        <pc:spChg chg="add del mod">
          <ac:chgData name="A.MORIYAMA UREKA" userId="11b73b949d6476cb" providerId="LiveId" clId="{EDD3AFC1-5E1F-774D-82FF-6D4C3622249B}" dt="2023-08-07T09:22:25.653" v="943" actId="6264"/>
          <ac:spMkLst>
            <pc:docMk/>
            <pc:sldMk cId="2695951937" sldId="264"/>
            <ac:spMk id="256" creationId="{388DE212-C4EE-3754-53E7-87100B90031A}"/>
          </ac:spMkLst>
        </pc:spChg>
        <pc:spChg chg="add del mod">
          <ac:chgData name="A.MORIYAMA UREKA" userId="11b73b949d6476cb" providerId="LiveId" clId="{EDD3AFC1-5E1F-774D-82FF-6D4C3622249B}" dt="2023-08-07T08:57:31.360" v="778" actId="6264"/>
          <ac:spMkLst>
            <pc:docMk/>
            <pc:sldMk cId="2695951937" sldId="264"/>
            <ac:spMk id="256" creationId="{8F4FA6A5-8101-77A2-A122-9B80C23BCEC7}"/>
          </ac:spMkLst>
        </pc:spChg>
        <pc:spChg chg="add del mod">
          <ac:chgData name="A.MORIYAMA UREKA" userId="11b73b949d6476cb" providerId="LiveId" clId="{EDD3AFC1-5E1F-774D-82FF-6D4C3622249B}" dt="2023-08-07T09:22:25.653" v="943" actId="6264"/>
          <ac:spMkLst>
            <pc:docMk/>
            <pc:sldMk cId="2695951937" sldId="264"/>
            <ac:spMk id="257" creationId="{30F19B5E-95F1-23A3-1D44-E72943B103F5}"/>
          </ac:spMkLst>
        </pc:spChg>
        <pc:spChg chg="add del mod">
          <ac:chgData name="A.MORIYAMA UREKA" userId="11b73b949d6476cb" providerId="LiveId" clId="{EDD3AFC1-5E1F-774D-82FF-6D4C3622249B}" dt="2023-08-07T08:57:31.360" v="778" actId="6264"/>
          <ac:spMkLst>
            <pc:docMk/>
            <pc:sldMk cId="2695951937" sldId="264"/>
            <ac:spMk id="257" creationId="{C72A702E-5716-3C45-135A-DD233B17293F}"/>
          </ac:spMkLst>
        </pc:spChg>
        <pc:spChg chg="add del mod">
          <ac:chgData name="A.MORIYAMA UREKA" userId="11b73b949d6476cb" providerId="LiveId" clId="{EDD3AFC1-5E1F-774D-82FF-6D4C3622249B}" dt="2023-08-07T12:41:16.309" v="2844" actId="6264"/>
          <ac:spMkLst>
            <pc:docMk/>
            <pc:sldMk cId="2695951937" sldId="264"/>
            <ac:spMk id="257" creationId="{FAE9A023-3FC9-3966-4280-D5172BE2B16B}"/>
          </ac:spMkLst>
        </pc:spChg>
        <pc:spChg chg="add del mod">
          <ac:chgData name="A.MORIYAMA UREKA" userId="11b73b949d6476cb" providerId="LiveId" clId="{EDD3AFC1-5E1F-774D-82FF-6D4C3622249B}" dt="2023-08-07T12:41:16.309" v="2844" actId="6264"/>
          <ac:spMkLst>
            <pc:docMk/>
            <pc:sldMk cId="2695951937" sldId="264"/>
            <ac:spMk id="258" creationId="{3FCA8413-5D2E-631E-8563-73687C73D37C}"/>
          </ac:spMkLst>
        </pc:spChg>
        <pc:spChg chg="add del mod">
          <ac:chgData name="A.MORIYAMA UREKA" userId="11b73b949d6476cb" providerId="LiveId" clId="{EDD3AFC1-5E1F-774D-82FF-6D4C3622249B}" dt="2023-08-07T08:57:31.360" v="778" actId="6264"/>
          <ac:spMkLst>
            <pc:docMk/>
            <pc:sldMk cId="2695951937" sldId="264"/>
            <ac:spMk id="258" creationId="{8C109897-8540-23FB-95A9-61833DBE60A6}"/>
          </ac:spMkLst>
        </pc:spChg>
        <pc:spChg chg="add del mod">
          <ac:chgData name="A.MORIYAMA UREKA" userId="11b73b949d6476cb" providerId="LiveId" clId="{EDD3AFC1-5E1F-774D-82FF-6D4C3622249B}" dt="2023-08-07T09:22:25.653" v="943" actId="6264"/>
          <ac:spMkLst>
            <pc:docMk/>
            <pc:sldMk cId="2695951937" sldId="264"/>
            <ac:spMk id="258" creationId="{CDF16170-AB9C-B24A-B192-D86D926DA46F}"/>
          </ac:spMkLst>
        </pc:spChg>
        <pc:spChg chg="add del mod">
          <ac:chgData name="A.MORIYAMA UREKA" userId="11b73b949d6476cb" providerId="LiveId" clId="{EDD3AFC1-5E1F-774D-82FF-6D4C3622249B}" dt="2023-08-07T08:57:31.360" v="778" actId="6264"/>
          <ac:spMkLst>
            <pc:docMk/>
            <pc:sldMk cId="2695951937" sldId="264"/>
            <ac:spMk id="259" creationId="{51FD38DF-1D9A-B3D2-DF08-412637642018}"/>
          </ac:spMkLst>
        </pc:spChg>
        <pc:spChg chg="add del mod">
          <ac:chgData name="A.MORIYAMA UREKA" userId="11b73b949d6476cb" providerId="LiveId" clId="{EDD3AFC1-5E1F-774D-82FF-6D4C3622249B}" dt="2023-08-07T09:22:25.653" v="943" actId="6264"/>
          <ac:spMkLst>
            <pc:docMk/>
            <pc:sldMk cId="2695951937" sldId="264"/>
            <ac:spMk id="259" creationId="{729FA66E-6CEA-6F3C-9ACC-6C57008744BA}"/>
          </ac:spMkLst>
        </pc:spChg>
        <pc:spChg chg="add del mod">
          <ac:chgData name="A.MORIYAMA UREKA" userId="11b73b949d6476cb" providerId="LiveId" clId="{EDD3AFC1-5E1F-774D-82FF-6D4C3622249B}" dt="2023-08-07T12:41:16.309" v="2844" actId="6264"/>
          <ac:spMkLst>
            <pc:docMk/>
            <pc:sldMk cId="2695951937" sldId="264"/>
            <ac:spMk id="259" creationId="{9113E23C-854D-CA2B-97DA-348BFBCAE999}"/>
          </ac:spMkLst>
        </pc:spChg>
        <pc:spChg chg="add del mod">
          <ac:chgData name="A.MORIYAMA UREKA" userId="11b73b949d6476cb" providerId="LiveId" clId="{EDD3AFC1-5E1F-774D-82FF-6D4C3622249B}" dt="2023-08-07T08:57:31.360" v="778" actId="6264"/>
          <ac:spMkLst>
            <pc:docMk/>
            <pc:sldMk cId="2695951937" sldId="264"/>
            <ac:spMk id="260" creationId="{1EF4BBB7-49A8-4BF5-01E1-9577A5D2D237}"/>
          </ac:spMkLst>
        </pc:spChg>
        <pc:spChg chg="add del mod">
          <ac:chgData name="A.MORIYAMA UREKA" userId="11b73b949d6476cb" providerId="LiveId" clId="{EDD3AFC1-5E1F-774D-82FF-6D4C3622249B}" dt="2023-08-07T12:41:16.309" v="2844" actId="6264"/>
          <ac:spMkLst>
            <pc:docMk/>
            <pc:sldMk cId="2695951937" sldId="264"/>
            <ac:spMk id="260" creationId="{20A23A50-794A-C2CC-C491-4D11A5CB0435}"/>
          </ac:spMkLst>
        </pc:spChg>
        <pc:spChg chg="add del mod">
          <ac:chgData name="A.MORIYAMA UREKA" userId="11b73b949d6476cb" providerId="LiveId" clId="{EDD3AFC1-5E1F-774D-82FF-6D4C3622249B}" dt="2023-08-07T09:22:25.653" v="943" actId="6264"/>
          <ac:spMkLst>
            <pc:docMk/>
            <pc:sldMk cId="2695951937" sldId="264"/>
            <ac:spMk id="260" creationId="{D6F473E2-F00E-5958-F8A6-19B4345906CB}"/>
          </ac:spMkLst>
        </pc:spChg>
        <pc:spChg chg="add del mod">
          <ac:chgData name="A.MORIYAMA UREKA" userId="11b73b949d6476cb" providerId="LiveId" clId="{EDD3AFC1-5E1F-774D-82FF-6D4C3622249B}" dt="2023-08-07T08:57:31.360" v="778" actId="6264"/>
          <ac:spMkLst>
            <pc:docMk/>
            <pc:sldMk cId="2695951937" sldId="264"/>
            <ac:spMk id="261" creationId="{39498D03-94AF-A574-9A7F-CE9347A86037}"/>
          </ac:spMkLst>
        </pc:spChg>
        <pc:spChg chg="add del mod">
          <ac:chgData name="A.MORIYAMA UREKA" userId="11b73b949d6476cb" providerId="LiveId" clId="{EDD3AFC1-5E1F-774D-82FF-6D4C3622249B}" dt="2023-08-07T09:22:25.653" v="943" actId="6264"/>
          <ac:spMkLst>
            <pc:docMk/>
            <pc:sldMk cId="2695951937" sldId="264"/>
            <ac:spMk id="261" creationId="{75565CEE-5267-0133-861A-23FE70B8C3D1}"/>
          </ac:spMkLst>
        </pc:spChg>
        <pc:spChg chg="add del mod">
          <ac:chgData name="A.MORIYAMA UREKA" userId="11b73b949d6476cb" providerId="LiveId" clId="{EDD3AFC1-5E1F-774D-82FF-6D4C3622249B}" dt="2023-08-07T12:41:16.309" v="2844" actId="6264"/>
          <ac:spMkLst>
            <pc:docMk/>
            <pc:sldMk cId="2695951937" sldId="264"/>
            <ac:spMk id="261" creationId="{82224B88-99A9-7BA7-BB92-D6961EA48A00}"/>
          </ac:spMkLst>
        </pc:spChg>
        <pc:spChg chg="add del mod">
          <ac:chgData name="A.MORIYAMA UREKA" userId="11b73b949d6476cb" providerId="LiveId" clId="{EDD3AFC1-5E1F-774D-82FF-6D4C3622249B}" dt="2023-08-07T12:41:16.309" v="2844" actId="6264"/>
          <ac:spMkLst>
            <pc:docMk/>
            <pc:sldMk cId="2695951937" sldId="264"/>
            <ac:spMk id="262" creationId="{34090F50-768B-ED73-76D2-2A3AE16C6210}"/>
          </ac:spMkLst>
        </pc:spChg>
        <pc:spChg chg="add del mod">
          <ac:chgData name="A.MORIYAMA UREKA" userId="11b73b949d6476cb" providerId="LiveId" clId="{EDD3AFC1-5E1F-774D-82FF-6D4C3622249B}" dt="2023-08-07T09:22:25.653" v="943" actId="6264"/>
          <ac:spMkLst>
            <pc:docMk/>
            <pc:sldMk cId="2695951937" sldId="264"/>
            <ac:spMk id="262" creationId="{38D541F6-E956-83F3-8199-2E551DBF1009}"/>
          </ac:spMkLst>
        </pc:spChg>
        <pc:spChg chg="add del mod">
          <ac:chgData name="A.MORIYAMA UREKA" userId="11b73b949d6476cb" providerId="LiveId" clId="{EDD3AFC1-5E1F-774D-82FF-6D4C3622249B}" dt="2023-08-07T08:57:31.360" v="778" actId="6264"/>
          <ac:spMkLst>
            <pc:docMk/>
            <pc:sldMk cId="2695951937" sldId="264"/>
            <ac:spMk id="262" creationId="{FCB42D7C-7A5A-708F-F687-57C97ED565A1}"/>
          </ac:spMkLst>
        </pc:spChg>
        <pc:spChg chg="add del mod">
          <ac:chgData name="A.MORIYAMA UREKA" userId="11b73b949d6476cb" providerId="LiveId" clId="{EDD3AFC1-5E1F-774D-82FF-6D4C3622249B}" dt="2023-08-07T12:41:16.309" v="2844" actId="6264"/>
          <ac:spMkLst>
            <pc:docMk/>
            <pc:sldMk cId="2695951937" sldId="264"/>
            <ac:spMk id="263" creationId="{603B0C6A-0A40-EF13-2765-F90853B2C054}"/>
          </ac:spMkLst>
        </pc:spChg>
        <pc:spChg chg="add del mod">
          <ac:chgData name="A.MORIYAMA UREKA" userId="11b73b949d6476cb" providerId="LiveId" clId="{EDD3AFC1-5E1F-774D-82FF-6D4C3622249B}" dt="2023-08-07T09:22:26.237" v="944" actId="6264"/>
          <ac:spMkLst>
            <pc:docMk/>
            <pc:sldMk cId="2695951937" sldId="264"/>
            <ac:spMk id="263" creationId="{8A4366D7-EE9D-0A16-1973-32BDBCEA7667}"/>
          </ac:spMkLst>
        </pc:spChg>
        <pc:spChg chg="add del mod">
          <ac:chgData name="A.MORIYAMA UREKA" userId="11b73b949d6476cb" providerId="LiveId" clId="{EDD3AFC1-5E1F-774D-82FF-6D4C3622249B}" dt="2023-08-07T12:41:16.772" v="2845" actId="6264"/>
          <ac:spMkLst>
            <pc:docMk/>
            <pc:sldMk cId="2695951937" sldId="264"/>
            <ac:spMk id="264" creationId="{10A5AAB8-31C6-F9D4-0174-A49D42A7F006}"/>
          </ac:spMkLst>
        </pc:spChg>
        <pc:spChg chg="add del mod">
          <ac:chgData name="A.MORIYAMA UREKA" userId="11b73b949d6476cb" providerId="LiveId" clId="{EDD3AFC1-5E1F-774D-82FF-6D4C3622249B}" dt="2023-08-07T09:22:26.237" v="944" actId="6264"/>
          <ac:spMkLst>
            <pc:docMk/>
            <pc:sldMk cId="2695951937" sldId="264"/>
            <ac:spMk id="264" creationId="{FAEABCC2-865D-4867-F0C6-6E4C9FC73B39}"/>
          </ac:spMkLst>
        </pc:spChg>
        <pc:spChg chg="add del mod">
          <ac:chgData name="A.MORIYAMA UREKA" userId="11b73b949d6476cb" providerId="LiveId" clId="{EDD3AFC1-5E1F-774D-82FF-6D4C3622249B}" dt="2023-08-07T12:41:16.772" v="2845" actId="6264"/>
          <ac:spMkLst>
            <pc:docMk/>
            <pc:sldMk cId="2695951937" sldId="264"/>
            <ac:spMk id="265" creationId="{759383F8-E74D-A7EA-DADF-0A5774AF9E4F}"/>
          </ac:spMkLst>
        </pc:spChg>
        <pc:spChg chg="add del mod">
          <ac:chgData name="A.MORIYAMA UREKA" userId="11b73b949d6476cb" providerId="LiveId" clId="{EDD3AFC1-5E1F-774D-82FF-6D4C3622249B}" dt="2023-08-07T09:22:26.237" v="944" actId="6264"/>
          <ac:spMkLst>
            <pc:docMk/>
            <pc:sldMk cId="2695951937" sldId="264"/>
            <ac:spMk id="265" creationId="{D352C08E-904F-584A-5FBE-5F6F30AFAA30}"/>
          </ac:spMkLst>
        </pc:spChg>
        <pc:spChg chg="add del mod">
          <ac:chgData name="A.MORIYAMA UREKA" userId="11b73b949d6476cb" providerId="LiveId" clId="{EDD3AFC1-5E1F-774D-82FF-6D4C3622249B}" dt="2023-08-07T12:41:16.772" v="2845" actId="6264"/>
          <ac:spMkLst>
            <pc:docMk/>
            <pc:sldMk cId="2695951937" sldId="264"/>
            <ac:spMk id="266" creationId="{2E6EE979-B918-AAC8-195D-8411E1A3CCBB}"/>
          </ac:spMkLst>
        </pc:spChg>
        <pc:spChg chg="add del mod">
          <ac:chgData name="A.MORIYAMA UREKA" userId="11b73b949d6476cb" providerId="LiveId" clId="{EDD3AFC1-5E1F-774D-82FF-6D4C3622249B}" dt="2023-08-07T09:22:26.237" v="944" actId="6264"/>
          <ac:spMkLst>
            <pc:docMk/>
            <pc:sldMk cId="2695951937" sldId="264"/>
            <ac:spMk id="266" creationId="{FAF66745-D8B0-4443-59C7-5250AB4D7573}"/>
          </ac:spMkLst>
        </pc:spChg>
        <pc:spChg chg="add del mod">
          <ac:chgData name="A.MORIYAMA UREKA" userId="11b73b949d6476cb" providerId="LiveId" clId="{EDD3AFC1-5E1F-774D-82FF-6D4C3622249B}" dt="2023-08-07T12:41:16.772" v="2845" actId="6264"/>
          <ac:spMkLst>
            <pc:docMk/>
            <pc:sldMk cId="2695951937" sldId="264"/>
            <ac:spMk id="267" creationId="{1536F298-FA78-2A43-5410-1F6827DD8BAB}"/>
          </ac:spMkLst>
        </pc:spChg>
        <pc:spChg chg="add del mod">
          <ac:chgData name="A.MORIYAMA UREKA" userId="11b73b949d6476cb" providerId="LiveId" clId="{EDD3AFC1-5E1F-774D-82FF-6D4C3622249B}" dt="2023-08-07T09:22:26.237" v="944" actId="6264"/>
          <ac:spMkLst>
            <pc:docMk/>
            <pc:sldMk cId="2695951937" sldId="264"/>
            <ac:spMk id="267" creationId="{4C597B29-B609-046D-F810-2BBDC7BFFFB2}"/>
          </ac:spMkLst>
        </pc:spChg>
        <pc:spChg chg="add del mod">
          <ac:chgData name="A.MORIYAMA UREKA" userId="11b73b949d6476cb" providerId="LiveId" clId="{EDD3AFC1-5E1F-774D-82FF-6D4C3622249B}" dt="2023-08-07T12:41:16.772" v="2845" actId="6264"/>
          <ac:spMkLst>
            <pc:docMk/>
            <pc:sldMk cId="2695951937" sldId="264"/>
            <ac:spMk id="268" creationId="{04913588-2CCD-F2E5-0D22-E3079E67478F}"/>
          </ac:spMkLst>
        </pc:spChg>
        <pc:spChg chg="add del mod">
          <ac:chgData name="A.MORIYAMA UREKA" userId="11b73b949d6476cb" providerId="LiveId" clId="{EDD3AFC1-5E1F-774D-82FF-6D4C3622249B}" dt="2023-08-07T09:22:26.237" v="944" actId="6264"/>
          <ac:spMkLst>
            <pc:docMk/>
            <pc:sldMk cId="2695951937" sldId="264"/>
            <ac:spMk id="268" creationId="{954CC7A3-BE11-112D-3899-20FD16601E9C}"/>
          </ac:spMkLst>
        </pc:spChg>
        <pc:spChg chg="add del mod">
          <ac:chgData name="A.MORIYAMA UREKA" userId="11b73b949d6476cb" providerId="LiveId" clId="{EDD3AFC1-5E1F-774D-82FF-6D4C3622249B}" dt="2023-08-07T09:22:26.237" v="944" actId="6264"/>
          <ac:spMkLst>
            <pc:docMk/>
            <pc:sldMk cId="2695951937" sldId="264"/>
            <ac:spMk id="269" creationId="{0188C3EB-6D75-24D1-D21C-A1AB50169B6A}"/>
          </ac:spMkLst>
        </pc:spChg>
        <pc:spChg chg="add del mod">
          <ac:chgData name="A.MORIYAMA UREKA" userId="11b73b949d6476cb" providerId="LiveId" clId="{EDD3AFC1-5E1F-774D-82FF-6D4C3622249B}" dt="2023-08-07T12:41:16.772" v="2845" actId="6264"/>
          <ac:spMkLst>
            <pc:docMk/>
            <pc:sldMk cId="2695951937" sldId="264"/>
            <ac:spMk id="269" creationId="{2399CEF7-900F-C634-3097-F67B5CC755D8}"/>
          </ac:spMkLst>
        </pc:spChg>
        <pc:spChg chg="add del mod">
          <ac:chgData name="A.MORIYAMA UREKA" userId="11b73b949d6476cb" providerId="LiveId" clId="{EDD3AFC1-5E1F-774D-82FF-6D4C3622249B}" dt="2023-08-07T09:22:26.237" v="944" actId="6264"/>
          <ac:spMkLst>
            <pc:docMk/>
            <pc:sldMk cId="2695951937" sldId="264"/>
            <ac:spMk id="270" creationId="{0F3C4A1B-D436-4DCB-67D0-81A903092F6C}"/>
          </ac:spMkLst>
        </pc:spChg>
        <pc:spChg chg="add del mod">
          <ac:chgData name="A.MORIYAMA UREKA" userId="11b73b949d6476cb" providerId="LiveId" clId="{EDD3AFC1-5E1F-774D-82FF-6D4C3622249B}" dt="2023-08-07T12:41:16.772" v="2845" actId="6264"/>
          <ac:spMkLst>
            <pc:docMk/>
            <pc:sldMk cId="2695951937" sldId="264"/>
            <ac:spMk id="270" creationId="{2CCBFDC7-EB2B-4027-B965-21468FA1FBE8}"/>
          </ac:spMkLst>
        </pc:spChg>
        <pc:spChg chg="add del mod">
          <ac:chgData name="A.MORIYAMA UREKA" userId="11b73b949d6476cb" providerId="LiveId" clId="{EDD3AFC1-5E1F-774D-82FF-6D4C3622249B}" dt="2023-08-07T12:41:16.772" v="2845" actId="6264"/>
          <ac:spMkLst>
            <pc:docMk/>
            <pc:sldMk cId="2695951937" sldId="264"/>
            <ac:spMk id="271" creationId="{83484672-C694-CE11-3232-BC1FAE50B4F9}"/>
          </ac:spMkLst>
        </pc:spChg>
        <pc:spChg chg="add del mod">
          <ac:chgData name="A.MORIYAMA UREKA" userId="11b73b949d6476cb" providerId="LiveId" clId="{EDD3AFC1-5E1F-774D-82FF-6D4C3622249B}" dt="2023-08-07T09:22:26.237" v="944" actId="6264"/>
          <ac:spMkLst>
            <pc:docMk/>
            <pc:sldMk cId="2695951937" sldId="264"/>
            <ac:spMk id="271" creationId="{96722850-2F78-33AF-9457-0F43A30AAC87}"/>
          </ac:spMkLst>
        </pc:spChg>
        <pc:spChg chg="add del mod">
          <ac:chgData name="A.MORIYAMA UREKA" userId="11b73b949d6476cb" providerId="LiveId" clId="{EDD3AFC1-5E1F-774D-82FF-6D4C3622249B}" dt="2023-08-07T09:22:26.237" v="944" actId="6264"/>
          <ac:spMkLst>
            <pc:docMk/>
            <pc:sldMk cId="2695951937" sldId="264"/>
            <ac:spMk id="272" creationId="{194EDB18-4D86-FA59-28A9-33B9ADCF33B6}"/>
          </ac:spMkLst>
        </pc:spChg>
        <pc:spChg chg="add del mod">
          <ac:chgData name="A.MORIYAMA UREKA" userId="11b73b949d6476cb" providerId="LiveId" clId="{EDD3AFC1-5E1F-774D-82FF-6D4C3622249B}" dt="2023-08-07T12:41:16.772" v="2845" actId="6264"/>
          <ac:spMkLst>
            <pc:docMk/>
            <pc:sldMk cId="2695951937" sldId="264"/>
            <ac:spMk id="272" creationId="{699CCC25-5566-00DB-9049-48E46BA1E9EE}"/>
          </ac:spMkLst>
        </pc:spChg>
        <pc:spChg chg="add del mod">
          <ac:chgData name="A.MORIYAMA UREKA" userId="11b73b949d6476cb" providerId="LiveId" clId="{EDD3AFC1-5E1F-774D-82FF-6D4C3622249B}" dt="2023-08-07T09:22:26.899" v="945" actId="6264"/>
          <ac:spMkLst>
            <pc:docMk/>
            <pc:sldMk cId="2695951937" sldId="264"/>
            <ac:spMk id="273" creationId="{2BDB7B16-AEC2-0627-4E9E-2FD82AD5CB5E}"/>
          </ac:spMkLst>
        </pc:spChg>
        <pc:spChg chg="add del mod">
          <ac:chgData name="A.MORIYAMA UREKA" userId="11b73b949d6476cb" providerId="LiveId" clId="{EDD3AFC1-5E1F-774D-82FF-6D4C3622249B}" dt="2023-08-07T12:41:16.772" v="2845" actId="6264"/>
          <ac:spMkLst>
            <pc:docMk/>
            <pc:sldMk cId="2695951937" sldId="264"/>
            <ac:spMk id="273" creationId="{EA257CCD-DCB4-C5CB-7375-9E1A63AF669A}"/>
          </ac:spMkLst>
        </pc:spChg>
        <pc:spChg chg="add del mod">
          <ac:chgData name="A.MORIYAMA UREKA" userId="11b73b949d6476cb" providerId="LiveId" clId="{EDD3AFC1-5E1F-774D-82FF-6D4C3622249B}" dt="2023-08-07T12:41:17.204" v="2846" actId="6264"/>
          <ac:spMkLst>
            <pc:docMk/>
            <pc:sldMk cId="2695951937" sldId="264"/>
            <ac:spMk id="274" creationId="{070BEFEA-DF61-C772-3690-CA95F23014E9}"/>
          </ac:spMkLst>
        </pc:spChg>
        <pc:spChg chg="add del mod">
          <ac:chgData name="A.MORIYAMA UREKA" userId="11b73b949d6476cb" providerId="LiveId" clId="{EDD3AFC1-5E1F-774D-82FF-6D4C3622249B}" dt="2023-08-07T09:22:26.899" v="945" actId="6264"/>
          <ac:spMkLst>
            <pc:docMk/>
            <pc:sldMk cId="2695951937" sldId="264"/>
            <ac:spMk id="274" creationId="{99CEE643-A056-45D4-9E2A-369362227AEE}"/>
          </ac:spMkLst>
        </pc:spChg>
        <pc:spChg chg="add del mod">
          <ac:chgData name="A.MORIYAMA UREKA" userId="11b73b949d6476cb" providerId="LiveId" clId="{EDD3AFC1-5E1F-774D-82FF-6D4C3622249B}" dt="2023-08-07T12:41:17.204" v="2846" actId="6264"/>
          <ac:spMkLst>
            <pc:docMk/>
            <pc:sldMk cId="2695951937" sldId="264"/>
            <ac:spMk id="275" creationId="{33618CA6-94E7-17EF-2880-BC67C5EE3800}"/>
          </ac:spMkLst>
        </pc:spChg>
        <pc:spChg chg="add del mod">
          <ac:chgData name="A.MORIYAMA UREKA" userId="11b73b949d6476cb" providerId="LiveId" clId="{EDD3AFC1-5E1F-774D-82FF-6D4C3622249B}" dt="2023-08-07T09:22:26.899" v="945" actId="6264"/>
          <ac:spMkLst>
            <pc:docMk/>
            <pc:sldMk cId="2695951937" sldId="264"/>
            <ac:spMk id="275" creationId="{A4DB6B72-A911-59DB-1B26-14415395D6DE}"/>
          </ac:spMkLst>
        </pc:spChg>
        <pc:spChg chg="add del mod">
          <ac:chgData name="A.MORIYAMA UREKA" userId="11b73b949d6476cb" providerId="LiveId" clId="{EDD3AFC1-5E1F-774D-82FF-6D4C3622249B}" dt="2023-08-07T09:22:26.899" v="945" actId="6264"/>
          <ac:spMkLst>
            <pc:docMk/>
            <pc:sldMk cId="2695951937" sldId="264"/>
            <ac:spMk id="276" creationId="{3F8AB49C-1A32-9F34-1ABF-D59C199AB2C0}"/>
          </ac:spMkLst>
        </pc:spChg>
        <pc:spChg chg="add del mod">
          <ac:chgData name="A.MORIYAMA UREKA" userId="11b73b949d6476cb" providerId="LiveId" clId="{EDD3AFC1-5E1F-774D-82FF-6D4C3622249B}" dt="2023-08-07T12:41:17.204" v="2846" actId="6264"/>
          <ac:spMkLst>
            <pc:docMk/>
            <pc:sldMk cId="2695951937" sldId="264"/>
            <ac:spMk id="276" creationId="{6F9496C3-6284-A780-7DF6-ABCF2C040A97}"/>
          </ac:spMkLst>
        </pc:spChg>
        <pc:spChg chg="add del mod">
          <ac:chgData name="A.MORIYAMA UREKA" userId="11b73b949d6476cb" providerId="LiveId" clId="{EDD3AFC1-5E1F-774D-82FF-6D4C3622249B}" dt="2023-08-07T09:22:26.899" v="945" actId="6264"/>
          <ac:spMkLst>
            <pc:docMk/>
            <pc:sldMk cId="2695951937" sldId="264"/>
            <ac:spMk id="277" creationId="{F5C41BA2-F6ED-46DC-7D6B-B219A4BCB5DA}"/>
          </ac:spMkLst>
        </pc:spChg>
        <pc:spChg chg="add del mod">
          <ac:chgData name="A.MORIYAMA UREKA" userId="11b73b949d6476cb" providerId="LiveId" clId="{EDD3AFC1-5E1F-774D-82FF-6D4C3622249B}" dt="2023-08-07T12:41:17.204" v="2846" actId="6264"/>
          <ac:spMkLst>
            <pc:docMk/>
            <pc:sldMk cId="2695951937" sldId="264"/>
            <ac:spMk id="277" creationId="{F843FE92-1285-AD0B-0295-B9F04EE747F2}"/>
          </ac:spMkLst>
        </pc:spChg>
        <pc:spChg chg="add del mod">
          <ac:chgData name="A.MORIYAMA UREKA" userId="11b73b949d6476cb" providerId="LiveId" clId="{EDD3AFC1-5E1F-774D-82FF-6D4C3622249B}" dt="2023-08-07T09:22:26.899" v="945" actId="6264"/>
          <ac:spMkLst>
            <pc:docMk/>
            <pc:sldMk cId="2695951937" sldId="264"/>
            <ac:spMk id="278" creationId="{3E4EDDE0-F5BD-670A-642D-6192F8BFDFE6}"/>
          </ac:spMkLst>
        </pc:spChg>
        <pc:spChg chg="add del mod">
          <ac:chgData name="A.MORIYAMA UREKA" userId="11b73b949d6476cb" providerId="LiveId" clId="{EDD3AFC1-5E1F-774D-82FF-6D4C3622249B}" dt="2023-08-07T12:41:17.204" v="2846" actId="6264"/>
          <ac:spMkLst>
            <pc:docMk/>
            <pc:sldMk cId="2695951937" sldId="264"/>
            <ac:spMk id="278" creationId="{9084E23B-0385-A180-1995-93E5D72EE08B}"/>
          </ac:spMkLst>
        </pc:spChg>
        <pc:spChg chg="add del mod">
          <ac:chgData name="A.MORIYAMA UREKA" userId="11b73b949d6476cb" providerId="LiveId" clId="{EDD3AFC1-5E1F-774D-82FF-6D4C3622249B}" dt="2023-08-07T12:41:17.204" v="2846" actId="6264"/>
          <ac:spMkLst>
            <pc:docMk/>
            <pc:sldMk cId="2695951937" sldId="264"/>
            <ac:spMk id="279" creationId="{1DFFC044-3138-89A6-E8F0-0A27E0D4F102}"/>
          </ac:spMkLst>
        </pc:spChg>
        <pc:spChg chg="add del mod">
          <ac:chgData name="A.MORIYAMA UREKA" userId="11b73b949d6476cb" providerId="LiveId" clId="{EDD3AFC1-5E1F-774D-82FF-6D4C3622249B}" dt="2023-08-07T09:22:26.899" v="945" actId="6264"/>
          <ac:spMkLst>
            <pc:docMk/>
            <pc:sldMk cId="2695951937" sldId="264"/>
            <ac:spMk id="279" creationId="{F7AE260F-EB45-B67C-CEA2-6BD355300E41}"/>
          </ac:spMkLst>
        </pc:spChg>
        <pc:spChg chg="add del mod">
          <ac:chgData name="A.MORIYAMA UREKA" userId="11b73b949d6476cb" providerId="LiveId" clId="{EDD3AFC1-5E1F-774D-82FF-6D4C3622249B}" dt="2023-08-07T12:41:17.204" v="2846" actId="6264"/>
          <ac:spMkLst>
            <pc:docMk/>
            <pc:sldMk cId="2695951937" sldId="264"/>
            <ac:spMk id="280" creationId="{7A4DB88E-004C-8558-1822-75AC3291594E}"/>
          </ac:spMkLst>
        </pc:spChg>
        <pc:spChg chg="add del mod">
          <ac:chgData name="A.MORIYAMA UREKA" userId="11b73b949d6476cb" providerId="LiveId" clId="{EDD3AFC1-5E1F-774D-82FF-6D4C3622249B}" dt="2023-08-07T09:22:26.899" v="945" actId="6264"/>
          <ac:spMkLst>
            <pc:docMk/>
            <pc:sldMk cId="2695951937" sldId="264"/>
            <ac:spMk id="280" creationId="{8ADA6E2B-108F-8AE5-0179-7A4D0B9F4337}"/>
          </ac:spMkLst>
        </pc:spChg>
        <pc:spChg chg="add del mod">
          <ac:chgData name="A.MORIYAMA UREKA" userId="11b73b949d6476cb" providerId="LiveId" clId="{EDD3AFC1-5E1F-774D-82FF-6D4C3622249B}" dt="2023-08-07T12:41:17.204" v="2846" actId="6264"/>
          <ac:spMkLst>
            <pc:docMk/>
            <pc:sldMk cId="2695951937" sldId="264"/>
            <ac:spMk id="281" creationId="{6354239E-0C3C-9E4F-E2B8-973D5A115474}"/>
          </ac:spMkLst>
        </pc:spChg>
        <pc:spChg chg="add del mod">
          <ac:chgData name="A.MORIYAMA UREKA" userId="11b73b949d6476cb" providerId="LiveId" clId="{EDD3AFC1-5E1F-774D-82FF-6D4C3622249B}" dt="2023-08-07T09:22:26.899" v="945" actId="6264"/>
          <ac:spMkLst>
            <pc:docMk/>
            <pc:sldMk cId="2695951937" sldId="264"/>
            <ac:spMk id="281" creationId="{71C6A8FE-9E2C-58FC-7F9C-8D3DDDA0C6AF}"/>
          </ac:spMkLst>
        </pc:spChg>
        <pc:spChg chg="add del mod">
          <ac:chgData name="A.MORIYAMA UREKA" userId="11b73b949d6476cb" providerId="LiveId" clId="{EDD3AFC1-5E1F-774D-82FF-6D4C3622249B}" dt="2023-08-07T12:41:17.204" v="2846" actId="6264"/>
          <ac:spMkLst>
            <pc:docMk/>
            <pc:sldMk cId="2695951937" sldId="264"/>
            <ac:spMk id="282" creationId="{E1AA39F4-F92B-0E51-CB49-9BAE43C20A14}"/>
          </ac:spMkLst>
        </pc:spChg>
        <pc:spChg chg="add del mod">
          <ac:chgData name="A.MORIYAMA UREKA" userId="11b73b949d6476cb" providerId="LiveId" clId="{EDD3AFC1-5E1F-774D-82FF-6D4C3622249B}" dt="2023-08-07T09:22:26.899" v="945" actId="6264"/>
          <ac:spMkLst>
            <pc:docMk/>
            <pc:sldMk cId="2695951937" sldId="264"/>
            <ac:spMk id="282" creationId="{F4AD9FF3-D5F7-B73D-1976-2F9686391C1B}"/>
          </ac:spMkLst>
        </pc:spChg>
        <pc:spChg chg="add del mod">
          <ac:chgData name="A.MORIYAMA UREKA" userId="11b73b949d6476cb" providerId="LiveId" clId="{EDD3AFC1-5E1F-774D-82FF-6D4C3622249B}" dt="2023-08-07T09:22:27.418" v="946" actId="6264"/>
          <ac:spMkLst>
            <pc:docMk/>
            <pc:sldMk cId="2695951937" sldId="264"/>
            <ac:spMk id="283" creationId="{228D8720-3D58-EF93-7896-B919E5279847}"/>
          </ac:spMkLst>
        </pc:spChg>
        <pc:spChg chg="add del mod">
          <ac:chgData name="A.MORIYAMA UREKA" userId="11b73b949d6476cb" providerId="LiveId" clId="{EDD3AFC1-5E1F-774D-82FF-6D4C3622249B}" dt="2023-08-07T12:41:17.204" v="2846" actId="6264"/>
          <ac:spMkLst>
            <pc:docMk/>
            <pc:sldMk cId="2695951937" sldId="264"/>
            <ac:spMk id="283" creationId="{BBAF6133-A9D4-31D9-DD20-5FE5100D02EC}"/>
          </ac:spMkLst>
        </pc:spChg>
        <pc:spChg chg="add del mod">
          <ac:chgData name="A.MORIYAMA UREKA" userId="11b73b949d6476cb" providerId="LiveId" clId="{EDD3AFC1-5E1F-774D-82FF-6D4C3622249B}" dt="2023-08-07T12:41:17.581" v="2847" actId="6264"/>
          <ac:spMkLst>
            <pc:docMk/>
            <pc:sldMk cId="2695951937" sldId="264"/>
            <ac:spMk id="284" creationId="{2EAF7F75-FB64-EF57-3312-1492C05CE0F1}"/>
          </ac:spMkLst>
        </pc:spChg>
        <pc:spChg chg="add del mod">
          <ac:chgData name="A.MORIYAMA UREKA" userId="11b73b949d6476cb" providerId="LiveId" clId="{EDD3AFC1-5E1F-774D-82FF-6D4C3622249B}" dt="2023-08-07T09:22:27.418" v="946" actId="6264"/>
          <ac:spMkLst>
            <pc:docMk/>
            <pc:sldMk cId="2695951937" sldId="264"/>
            <ac:spMk id="284" creationId="{84127815-F039-5C88-0D8A-B636AA35B39B}"/>
          </ac:spMkLst>
        </pc:spChg>
        <pc:spChg chg="add del mod">
          <ac:chgData name="A.MORIYAMA UREKA" userId="11b73b949d6476cb" providerId="LiveId" clId="{EDD3AFC1-5E1F-774D-82FF-6D4C3622249B}" dt="2023-08-07T09:22:27.418" v="946" actId="6264"/>
          <ac:spMkLst>
            <pc:docMk/>
            <pc:sldMk cId="2695951937" sldId="264"/>
            <ac:spMk id="285" creationId="{3A018530-377A-006D-A30B-A9A3C848A229}"/>
          </ac:spMkLst>
        </pc:spChg>
        <pc:spChg chg="add del mod">
          <ac:chgData name="A.MORIYAMA UREKA" userId="11b73b949d6476cb" providerId="LiveId" clId="{EDD3AFC1-5E1F-774D-82FF-6D4C3622249B}" dt="2023-08-07T12:41:17.581" v="2847" actId="6264"/>
          <ac:spMkLst>
            <pc:docMk/>
            <pc:sldMk cId="2695951937" sldId="264"/>
            <ac:spMk id="285" creationId="{59C0F871-36EE-6A4F-1C93-2BC0345F1282}"/>
          </ac:spMkLst>
        </pc:spChg>
        <pc:spChg chg="add del mod">
          <ac:chgData name="A.MORIYAMA UREKA" userId="11b73b949d6476cb" providerId="LiveId" clId="{EDD3AFC1-5E1F-774D-82FF-6D4C3622249B}" dt="2023-08-07T12:41:17.581" v="2847" actId="6264"/>
          <ac:spMkLst>
            <pc:docMk/>
            <pc:sldMk cId="2695951937" sldId="264"/>
            <ac:spMk id="286" creationId="{2493E87D-1427-FA65-728E-8843FB4908A7}"/>
          </ac:spMkLst>
        </pc:spChg>
        <pc:spChg chg="add del mod">
          <ac:chgData name="A.MORIYAMA UREKA" userId="11b73b949d6476cb" providerId="LiveId" clId="{EDD3AFC1-5E1F-774D-82FF-6D4C3622249B}" dt="2023-08-07T09:22:27.418" v="946" actId="6264"/>
          <ac:spMkLst>
            <pc:docMk/>
            <pc:sldMk cId="2695951937" sldId="264"/>
            <ac:spMk id="286" creationId="{A4A76690-497D-35AD-A79D-2E12D7511200}"/>
          </ac:spMkLst>
        </pc:spChg>
        <pc:spChg chg="add del mod">
          <ac:chgData name="A.MORIYAMA UREKA" userId="11b73b949d6476cb" providerId="LiveId" clId="{EDD3AFC1-5E1F-774D-82FF-6D4C3622249B}" dt="2023-08-07T12:41:17.581" v="2847" actId="6264"/>
          <ac:spMkLst>
            <pc:docMk/>
            <pc:sldMk cId="2695951937" sldId="264"/>
            <ac:spMk id="287" creationId="{03E7D0FF-8A87-205B-58E5-FD2FC92AAA87}"/>
          </ac:spMkLst>
        </pc:spChg>
        <pc:spChg chg="add del mod">
          <ac:chgData name="A.MORIYAMA UREKA" userId="11b73b949d6476cb" providerId="LiveId" clId="{EDD3AFC1-5E1F-774D-82FF-6D4C3622249B}" dt="2023-08-07T09:22:27.418" v="946" actId="6264"/>
          <ac:spMkLst>
            <pc:docMk/>
            <pc:sldMk cId="2695951937" sldId="264"/>
            <ac:spMk id="287" creationId="{0F2F8F62-0038-61E4-5930-B995180F3238}"/>
          </ac:spMkLst>
        </pc:spChg>
        <pc:spChg chg="add del mod">
          <ac:chgData name="A.MORIYAMA UREKA" userId="11b73b949d6476cb" providerId="LiveId" clId="{EDD3AFC1-5E1F-774D-82FF-6D4C3622249B}" dt="2023-08-07T09:22:27.418" v="946" actId="6264"/>
          <ac:spMkLst>
            <pc:docMk/>
            <pc:sldMk cId="2695951937" sldId="264"/>
            <ac:spMk id="288" creationId="{58EF92BE-D80A-A8D7-FB29-DEBD1035001F}"/>
          </ac:spMkLst>
        </pc:spChg>
        <pc:spChg chg="add del mod">
          <ac:chgData name="A.MORIYAMA UREKA" userId="11b73b949d6476cb" providerId="LiveId" clId="{EDD3AFC1-5E1F-774D-82FF-6D4C3622249B}" dt="2023-08-07T12:41:17.581" v="2847" actId="6264"/>
          <ac:spMkLst>
            <pc:docMk/>
            <pc:sldMk cId="2695951937" sldId="264"/>
            <ac:spMk id="288" creationId="{A330D7FD-F588-FE1E-F868-D353B6BB5473}"/>
          </ac:spMkLst>
        </pc:spChg>
        <pc:spChg chg="add del mod">
          <ac:chgData name="A.MORIYAMA UREKA" userId="11b73b949d6476cb" providerId="LiveId" clId="{EDD3AFC1-5E1F-774D-82FF-6D4C3622249B}" dt="2023-08-07T09:22:27.418" v="946" actId="6264"/>
          <ac:spMkLst>
            <pc:docMk/>
            <pc:sldMk cId="2695951937" sldId="264"/>
            <ac:spMk id="289" creationId="{2FAABCFD-2711-8CB9-E921-E1C7EED70A74}"/>
          </ac:spMkLst>
        </pc:spChg>
        <pc:spChg chg="add del mod">
          <ac:chgData name="A.MORIYAMA UREKA" userId="11b73b949d6476cb" providerId="LiveId" clId="{EDD3AFC1-5E1F-774D-82FF-6D4C3622249B}" dt="2023-08-07T12:41:17.581" v="2847" actId="6264"/>
          <ac:spMkLst>
            <pc:docMk/>
            <pc:sldMk cId="2695951937" sldId="264"/>
            <ac:spMk id="289" creationId="{5BD4270B-8DF6-516C-FC4A-FFA014092F3A}"/>
          </ac:spMkLst>
        </pc:spChg>
        <pc:spChg chg="add del mod">
          <ac:chgData name="A.MORIYAMA UREKA" userId="11b73b949d6476cb" providerId="LiveId" clId="{EDD3AFC1-5E1F-774D-82FF-6D4C3622249B}" dt="2023-08-07T09:22:27.418" v="946" actId="6264"/>
          <ac:spMkLst>
            <pc:docMk/>
            <pc:sldMk cId="2695951937" sldId="264"/>
            <ac:spMk id="290" creationId="{1C5F9C47-BEE4-2202-CC38-5B1C5DC66124}"/>
          </ac:spMkLst>
        </pc:spChg>
        <pc:spChg chg="add del mod">
          <ac:chgData name="A.MORIYAMA UREKA" userId="11b73b949d6476cb" providerId="LiveId" clId="{EDD3AFC1-5E1F-774D-82FF-6D4C3622249B}" dt="2023-08-07T12:41:17.581" v="2847" actId="6264"/>
          <ac:spMkLst>
            <pc:docMk/>
            <pc:sldMk cId="2695951937" sldId="264"/>
            <ac:spMk id="290" creationId="{31929822-3108-621E-8FEF-639DEBCE84F8}"/>
          </ac:spMkLst>
        </pc:spChg>
        <pc:spChg chg="add del mod">
          <ac:chgData name="A.MORIYAMA UREKA" userId="11b73b949d6476cb" providerId="LiveId" clId="{EDD3AFC1-5E1F-774D-82FF-6D4C3622249B}" dt="2023-08-07T09:22:27.418" v="946" actId="6264"/>
          <ac:spMkLst>
            <pc:docMk/>
            <pc:sldMk cId="2695951937" sldId="264"/>
            <ac:spMk id="291" creationId="{3369031B-B95A-8EAF-A67D-91FE533D0974}"/>
          </ac:spMkLst>
        </pc:spChg>
        <pc:spChg chg="add del mod">
          <ac:chgData name="A.MORIYAMA UREKA" userId="11b73b949d6476cb" providerId="LiveId" clId="{EDD3AFC1-5E1F-774D-82FF-6D4C3622249B}" dt="2023-08-07T12:41:17.581" v="2847" actId="6264"/>
          <ac:spMkLst>
            <pc:docMk/>
            <pc:sldMk cId="2695951937" sldId="264"/>
            <ac:spMk id="291" creationId="{5C09F2AC-F72C-A73A-9E9D-6818178FABA0}"/>
          </ac:spMkLst>
        </pc:spChg>
        <pc:spChg chg="add del mod">
          <ac:chgData name="A.MORIYAMA UREKA" userId="11b73b949d6476cb" providerId="LiveId" clId="{EDD3AFC1-5E1F-774D-82FF-6D4C3622249B}" dt="2023-08-07T12:41:17.581" v="2847" actId="6264"/>
          <ac:spMkLst>
            <pc:docMk/>
            <pc:sldMk cId="2695951937" sldId="264"/>
            <ac:spMk id="292" creationId="{73EBE2C4-A3DF-D6BB-9D7E-0297A1863AC2}"/>
          </ac:spMkLst>
        </pc:spChg>
        <pc:spChg chg="add del mod">
          <ac:chgData name="A.MORIYAMA UREKA" userId="11b73b949d6476cb" providerId="LiveId" clId="{EDD3AFC1-5E1F-774D-82FF-6D4C3622249B}" dt="2023-08-07T09:22:27.418" v="946" actId="6264"/>
          <ac:spMkLst>
            <pc:docMk/>
            <pc:sldMk cId="2695951937" sldId="264"/>
            <ac:spMk id="292" creationId="{7B444EE3-04D7-842D-D86F-45F415198E8A}"/>
          </ac:spMkLst>
        </pc:spChg>
        <pc:spChg chg="add del mod">
          <ac:chgData name="A.MORIYAMA UREKA" userId="11b73b949d6476cb" providerId="LiveId" clId="{EDD3AFC1-5E1F-774D-82FF-6D4C3622249B}" dt="2023-08-07T12:41:17.581" v="2847" actId="6264"/>
          <ac:spMkLst>
            <pc:docMk/>
            <pc:sldMk cId="2695951937" sldId="264"/>
            <ac:spMk id="293" creationId="{6F458E15-8CF2-7BD9-3B49-B47B47C5D956}"/>
          </ac:spMkLst>
        </pc:spChg>
        <pc:spChg chg="add del mod">
          <ac:chgData name="A.MORIYAMA UREKA" userId="11b73b949d6476cb" providerId="LiveId" clId="{EDD3AFC1-5E1F-774D-82FF-6D4C3622249B}" dt="2023-08-07T09:22:28.042" v="947" actId="6264"/>
          <ac:spMkLst>
            <pc:docMk/>
            <pc:sldMk cId="2695951937" sldId="264"/>
            <ac:spMk id="293" creationId="{CE8BBF4E-D536-43CA-3289-78923AF33F69}"/>
          </ac:spMkLst>
        </pc:spChg>
        <pc:spChg chg="add del mod">
          <ac:chgData name="A.MORIYAMA UREKA" userId="11b73b949d6476cb" providerId="LiveId" clId="{EDD3AFC1-5E1F-774D-82FF-6D4C3622249B}" dt="2023-08-07T09:22:28.042" v="947" actId="6264"/>
          <ac:spMkLst>
            <pc:docMk/>
            <pc:sldMk cId="2695951937" sldId="264"/>
            <ac:spMk id="294" creationId="{3AD1260F-028D-DB17-1714-549BBEAD3E36}"/>
          </ac:spMkLst>
        </pc:spChg>
        <pc:spChg chg="add del mod">
          <ac:chgData name="A.MORIYAMA UREKA" userId="11b73b949d6476cb" providerId="LiveId" clId="{EDD3AFC1-5E1F-774D-82FF-6D4C3622249B}" dt="2023-08-07T09:22:28.042" v="947" actId="6264"/>
          <ac:spMkLst>
            <pc:docMk/>
            <pc:sldMk cId="2695951937" sldId="264"/>
            <ac:spMk id="295" creationId="{069E7000-5AEE-D76E-90C4-BB25365B582E}"/>
          </ac:spMkLst>
        </pc:spChg>
        <pc:spChg chg="add del mod">
          <ac:chgData name="A.MORIYAMA UREKA" userId="11b73b949d6476cb" providerId="LiveId" clId="{EDD3AFC1-5E1F-774D-82FF-6D4C3622249B}" dt="2023-08-07T09:22:28.042" v="947" actId="6264"/>
          <ac:spMkLst>
            <pc:docMk/>
            <pc:sldMk cId="2695951937" sldId="264"/>
            <ac:spMk id="296" creationId="{3C6216ED-F66E-F7A1-A3CF-42F503C49756}"/>
          </ac:spMkLst>
        </pc:spChg>
        <pc:spChg chg="add del mod">
          <ac:chgData name="A.MORIYAMA UREKA" userId="11b73b949d6476cb" providerId="LiveId" clId="{EDD3AFC1-5E1F-774D-82FF-6D4C3622249B}" dt="2023-08-07T09:22:28.042" v="947" actId="6264"/>
          <ac:spMkLst>
            <pc:docMk/>
            <pc:sldMk cId="2695951937" sldId="264"/>
            <ac:spMk id="297" creationId="{5D96D00F-14CA-1071-A161-9B5AF142A6B2}"/>
          </ac:spMkLst>
        </pc:spChg>
        <pc:spChg chg="add del mod">
          <ac:chgData name="A.MORIYAMA UREKA" userId="11b73b949d6476cb" providerId="LiveId" clId="{EDD3AFC1-5E1F-774D-82FF-6D4C3622249B}" dt="2023-08-07T09:22:28.042" v="947" actId="6264"/>
          <ac:spMkLst>
            <pc:docMk/>
            <pc:sldMk cId="2695951937" sldId="264"/>
            <ac:spMk id="298" creationId="{9826E47A-6552-DF9C-A615-346FBA71A4DB}"/>
          </ac:spMkLst>
        </pc:spChg>
        <pc:spChg chg="add del mod">
          <ac:chgData name="A.MORIYAMA UREKA" userId="11b73b949d6476cb" providerId="LiveId" clId="{EDD3AFC1-5E1F-774D-82FF-6D4C3622249B}" dt="2023-08-07T09:22:28.042" v="947" actId="6264"/>
          <ac:spMkLst>
            <pc:docMk/>
            <pc:sldMk cId="2695951937" sldId="264"/>
            <ac:spMk id="299" creationId="{9DF3E8D2-EB52-274E-9719-C3877F1DE287}"/>
          </ac:spMkLst>
        </pc:spChg>
        <pc:spChg chg="add del mod">
          <ac:chgData name="A.MORIYAMA UREKA" userId="11b73b949d6476cb" providerId="LiveId" clId="{EDD3AFC1-5E1F-774D-82FF-6D4C3622249B}" dt="2023-08-07T09:22:28.042" v="947" actId="6264"/>
          <ac:spMkLst>
            <pc:docMk/>
            <pc:sldMk cId="2695951937" sldId="264"/>
            <ac:spMk id="300" creationId="{373E54EF-84C7-58EF-9D28-691C87F6969F}"/>
          </ac:spMkLst>
        </pc:spChg>
        <pc:spChg chg="add del mod">
          <ac:chgData name="A.MORIYAMA UREKA" userId="11b73b949d6476cb" providerId="LiveId" clId="{EDD3AFC1-5E1F-774D-82FF-6D4C3622249B}" dt="2023-08-07T09:22:28.042" v="947" actId="6264"/>
          <ac:spMkLst>
            <pc:docMk/>
            <pc:sldMk cId="2695951937" sldId="264"/>
            <ac:spMk id="301" creationId="{F8B64045-EB82-39FA-58A2-24EFFD0F1BEB}"/>
          </ac:spMkLst>
        </pc:spChg>
        <pc:spChg chg="add del mod">
          <ac:chgData name="A.MORIYAMA UREKA" userId="11b73b949d6476cb" providerId="LiveId" clId="{EDD3AFC1-5E1F-774D-82FF-6D4C3622249B}" dt="2023-08-07T09:22:28.042" v="947" actId="6264"/>
          <ac:spMkLst>
            <pc:docMk/>
            <pc:sldMk cId="2695951937" sldId="264"/>
            <ac:spMk id="302" creationId="{616010E8-8F5F-77B1-AB57-98EDC5AEB640}"/>
          </ac:spMkLst>
        </pc:spChg>
        <pc:spChg chg="add del mod">
          <ac:chgData name="A.MORIYAMA UREKA" userId="11b73b949d6476cb" providerId="LiveId" clId="{EDD3AFC1-5E1F-774D-82FF-6D4C3622249B}" dt="2023-08-07T09:22:28.646" v="948" actId="6264"/>
          <ac:spMkLst>
            <pc:docMk/>
            <pc:sldMk cId="2695951937" sldId="264"/>
            <ac:spMk id="303" creationId="{96CC0D27-DE78-CA91-1F93-A30FFC7F2380}"/>
          </ac:spMkLst>
        </pc:spChg>
        <pc:spChg chg="add del mod">
          <ac:chgData name="A.MORIYAMA UREKA" userId="11b73b949d6476cb" providerId="LiveId" clId="{EDD3AFC1-5E1F-774D-82FF-6D4C3622249B}" dt="2023-08-07T09:22:28.646" v="948" actId="6264"/>
          <ac:spMkLst>
            <pc:docMk/>
            <pc:sldMk cId="2695951937" sldId="264"/>
            <ac:spMk id="304" creationId="{0C70E3E2-4ADC-40EA-5ACB-C9377ABE370F}"/>
          </ac:spMkLst>
        </pc:spChg>
        <pc:spChg chg="add del mod">
          <ac:chgData name="A.MORIYAMA UREKA" userId="11b73b949d6476cb" providerId="LiveId" clId="{EDD3AFC1-5E1F-774D-82FF-6D4C3622249B}" dt="2023-08-07T09:22:28.646" v="948" actId="6264"/>
          <ac:spMkLst>
            <pc:docMk/>
            <pc:sldMk cId="2695951937" sldId="264"/>
            <ac:spMk id="305" creationId="{24D17301-8414-4D28-3E04-251F97A5071E}"/>
          </ac:spMkLst>
        </pc:spChg>
        <pc:spChg chg="add del mod">
          <ac:chgData name="A.MORIYAMA UREKA" userId="11b73b949d6476cb" providerId="LiveId" clId="{EDD3AFC1-5E1F-774D-82FF-6D4C3622249B}" dt="2023-08-07T09:22:28.646" v="948" actId="6264"/>
          <ac:spMkLst>
            <pc:docMk/>
            <pc:sldMk cId="2695951937" sldId="264"/>
            <ac:spMk id="306" creationId="{690A8A6A-066B-5299-51D6-FAB4A37963B4}"/>
          </ac:spMkLst>
        </pc:spChg>
        <pc:spChg chg="add del mod">
          <ac:chgData name="A.MORIYAMA UREKA" userId="11b73b949d6476cb" providerId="LiveId" clId="{EDD3AFC1-5E1F-774D-82FF-6D4C3622249B}" dt="2023-08-07T09:22:28.646" v="948" actId="6264"/>
          <ac:spMkLst>
            <pc:docMk/>
            <pc:sldMk cId="2695951937" sldId="264"/>
            <ac:spMk id="307" creationId="{DC60811A-05D8-412D-0615-E1DDA862F375}"/>
          </ac:spMkLst>
        </pc:spChg>
        <pc:spChg chg="add del mod">
          <ac:chgData name="A.MORIYAMA UREKA" userId="11b73b949d6476cb" providerId="LiveId" clId="{EDD3AFC1-5E1F-774D-82FF-6D4C3622249B}" dt="2023-08-07T09:22:28.646" v="948" actId="6264"/>
          <ac:spMkLst>
            <pc:docMk/>
            <pc:sldMk cId="2695951937" sldId="264"/>
            <ac:spMk id="308" creationId="{BD970328-F822-D45F-37B4-EB7A80CDBD84}"/>
          </ac:spMkLst>
        </pc:spChg>
        <pc:spChg chg="add del mod">
          <ac:chgData name="A.MORIYAMA UREKA" userId="11b73b949d6476cb" providerId="LiveId" clId="{EDD3AFC1-5E1F-774D-82FF-6D4C3622249B}" dt="2023-08-07T09:22:28.646" v="948" actId="6264"/>
          <ac:spMkLst>
            <pc:docMk/>
            <pc:sldMk cId="2695951937" sldId="264"/>
            <ac:spMk id="309" creationId="{62CD362C-07E9-3A65-F958-C9FBC5A9A1CA}"/>
          </ac:spMkLst>
        </pc:spChg>
        <pc:spChg chg="add del mod">
          <ac:chgData name="A.MORIYAMA UREKA" userId="11b73b949d6476cb" providerId="LiveId" clId="{EDD3AFC1-5E1F-774D-82FF-6D4C3622249B}" dt="2023-08-07T09:22:28.646" v="948" actId="6264"/>
          <ac:spMkLst>
            <pc:docMk/>
            <pc:sldMk cId="2695951937" sldId="264"/>
            <ac:spMk id="310" creationId="{3D4F5ED3-5FD7-CB15-97F6-0AFFF9B6CA41}"/>
          </ac:spMkLst>
        </pc:spChg>
        <pc:spChg chg="add del mod">
          <ac:chgData name="A.MORIYAMA UREKA" userId="11b73b949d6476cb" providerId="LiveId" clId="{EDD3AFC1-5E1F-774D-82FF-6D4C3622249B}" dt="2023-08-07T09:22:28.646" v="948" actId="6264"/>
          <ac:spMkLst>
            <pc:docMk/>
            <pc:sldMk cId="2695951937" sldId="264"/>
            <ac:spMk id="311" creationId="{F302EB40-8BB9-1E70-2F48-C84F6C33C2E7}"/>
          </ac:spMkLst>
        </pc:spChg>
        <pc:spChg chg="add del mod">
          <ac:chgData name="A.MORIYAMA UREKA" userId="11b73b949d6476cb" providerId="LiveId" clId="{EDD3AFC1-5E1F-774D-82FF-6D4C3622249B}" dt="2023-08-07T09:22:28.646" v="948" actId="6264"/>
          <ac:spMkLst>
            <pc:docMk/>
            <pc:sldMk cId="2695951937" sldId="264"/>
            <ac:spMk id="312" creationId="{9AFAB39E-15D7-8BC1-5704-63F3A8E1D45D}"/>
          </ac:spMkLst>
        </pc:spChg>
        <pc:spChg chg="add del mod">
          <ac:chgData name="A.MORIYAMA UREKA" userId="11b73b949d6476cb" providerId="LiveId" clId="{EDD3AFC1-5E1F-774D-82FF-6D4C3622249B}" dt="2023-08-07T09:22:29.181" v="949" actId="6264"/>
          <ac:spMkLst>
            <pc:docMk/>
            <pc:sldMk cId="2695951937" sldId="264"/>
            <ac:spMk id="313" creationId="{DE669602-D0D4-0F94-CC1E-11E451E30EFE}"/>
          </ac:spMkLst>
        </pc:spChg>
        <pc:spChg chg="add del mod">
          <ac:chgData name="A.MORIYAMA UREKA" userId="11b73b949d6476cb" providerId="LiveId" clId="{EDD3AFC1-5E1F-774D-82FF-6D4C3622249B}" dt="2023-08-07T09:22:29.181" v="949" actId="6264"/>
          <ac:spMkLst>
            <pc:docMk/>
            <pc:sldMk cId="2695951937" sldId="264"/>
            <ac:spMk id="314" creationId="{5751F9AF-A10E-556C-5C8E-A290944E39F6}"/>
          </ac:spMkLst>
        </pc:spChg>
        <pc:spChg chg="add del mod">
          <ac:chgData name="A.MORIYAMA UREKA" userId="11b73b949d6476cb" providerId="LiveId" clId="{EDD3AFC1-5E1F-774D-82FF-6D4C3622249B}" dt="2023-08-07T09:22:29.181" v="949" actId="6264"/>
          <ac:spMkLst>
            <pc:docMk/>
            <pc:sldMk cId="2695951937" sldId="264"/>
            <ac:spMk id="315" creationId="{C502CD9A-34B2-C370-1A4E-BF758953C555}"/>
          </ac:spMkLst>
        </pc:spChg>
        <pc:spChg chg="add del mod">
          <ac:chgData name="A.MORIYAMA UREKA" userId="11b73b949d6476cb" providerId="LiveId" clId="{EDD3AFC1-5E1F-774D-82FF-6D4C3622249B}" dt="2023-08-07T09:22:29.181" v="949" actId="6264"/>
          <ac:spMkLst>
            <pc:docMk/>
            <pc:sldMk cId="2695951937" sldId="264"/>
            <ac:spMk id="316" creationId="{9BF00AFA-3033-112A-EB50-BFCE29108E0B}"/>
          </ac:spMkLst>
        </pc:spChg>
        <pc:spChg chg="add del mod">
          <ac:chgData name="A.MORIYAMA UREKA" userId="11b73b949d6476cb" providerId="LiveId" clId="{EDD3AFC1-5E1F-774D-82FF-6D4C3622249B}" dt="2023-08-07T09:22:29.181" v="949" actId="6264"/>
          <ac:spMkLst>
            <pc:docMk/>
            <pc:sldMk cId="2695951937" sldId="264"/>
            <ac:spMk id="317" creationId="{9C2FE2BC-4C72-94AD-42CA-06AB3932935B}"/>
          </ac:spMkLst>
        </pc:spChg>
        <pc:spChg chg="add del mod">
          <ac:chgData name="A.MORIYAMA UREKA" userId="11b73b949d6476cb" providerId="LiveId" clId="{EDD3AFC1-5E1F-774D-82FF-6D4C3622249B}" dt="2023-08-07T09:22:29.181" v="949" actId="6264"/>
          <ac:spMkLst>
            <pc:docMk/>
            <pc:sldMk cId="2695951937" sldId="264"/>
            <ac:spMk id="318" creationId="{EA550687-8AD2-EF81-8F14-8658EECBD38D}"/>
          </ac:spMkLst>
        </pc:spChg>
        <pc:spChg chg="add del mod">
          <ac:chgData name="A.MORIYAMA UREKA" userId="11b73b949d6476cb" providerId="LiveId" clId="{EDD3AFC1-5E1F-774D-82FF-6D4C3622249B}" dt="2023-08-07T09:22:29.181" v="949" actId="6264"/>
          <ac:spMkLst>
            <pc:docMk/>
            <pc:sldMk cId="2695951937" sldId="264"/>
            <ac:spMk id="319" creationId="{8964EE9A-9698-4F75-0003-55D783B8248E}"/>
          </ac:spMkLst>
        </pc:spChg>
        <pc:spChg chg="add del mod">
          <ac:chgData name="A.MORIYAMA UREKA" userId="11b73b949d6476cb" providerId="LiveId" clId="{EDD3AFC1-5E1F-774D-82FF-6D4C3622249B}" dt="2023-08-07T09:22:29.181" v="949" actId="6264"/>
          <ac:spMkLst>
            <pc:docMk/>
            <pc:sldMk cId="2695951937" sldId="264"/>
            <ac:spMk id="320" creationId="{6FE9C535-4F65-3E21-3132-8FA8C9774AAE}"/>
          </ac:spMkLst>
        </pc:spChg>
        <pc:spChg chg="add del mod">
          <ac:chgData name="A.MORIYAMA UREKA" userId="11b73b949d6476cb" providerId="LiveId" clId="{EDD3AFC1-5E1F-774D-82FF-6D4C3622249B}" dt="2023-08-07T09:22:29.181" v="949" actId="6264"/>
          <ac:spMkLst>
            <pc:docMk/>
            <pc:sldMk cId="2695951937" sldId="264"/>
            <ac:spMk id="321" creationId="{0C40AFD4-7F24-1ACA-4D8A-4B1A29F5526B}"/>
          </ac:spMkLst>
        </pc:spChg>
        <pc:spChg chg="add del mod">
          <ac:chgData name="A.MORIYAMA UREKA" userId="11b73b949d6476cb" providerId="LiveId" clId="{EDD3AFC1-5E1F-774D-82FF-6D4C3622249B}" dt="2023-08-07T09:22:29.181" v="949" actId="6264"/>
          <ac:spMkLst>
            <pc:docMk/>
            <pc:sldMk cId="2695951937" sldId="264"/>
            <ac:spMk id="322" creationId="{19A00372-C040-EE6C-B313-C5A01C2DAADB}"/>
          </ac:spMkLst>
        </pc:spChg>
        <pc:spChg chg="add del mod">
          <ac:chgData name="A.MORIYAMA UREKA" userId="11b73b949d6476cb" providerId="LiveId" clId="{EDD3AFC1-5E1F-774D-82FF-6D4C3622249B}" dt="2023-08-07T09:22:29.754" v="950" actId="6264"/>
          <ac:spMkLst>
            <pc:docMk/>
            <pc:sldMk cId="2695951937" sldId="264"/>
            <ac:spMk id="323" creationId="{89FE23C8-28FF-4DD0-CEFB-0F95005D2C62}"/>
          </ac:spMkLst>
        </pc:spChg>
        <pc:spChg chg="add del mod">
          <ac:chgData name="A.MORIYAMA UREKA" userId="11b73b949d6476cb" providerId="LiveId" clId="{EDD3AFC1-5E1F-774D-82FF-6D4C3622249B}" dt="2023-08-07T09:22:29.754" v="950" actId="6264"/>
          <ac:spMkLst>
            <pc:docMk/>
            <pc:sldMk cId="2695951937" sldId="264"/>
            <ac:spMk id="324" creationId="{0C66CF14-1221-D0CF-2C56-960053159EB4}"/>
          </ac:spMkLst>
        </pc:spChg>
        <pc:spChg chg="add del mod">
          <ac:chgData name="A.MORIYAMA UREKA" userId="11b73b949d6476cb" providerId="LiveId" clId="{EDD3AFC1-5E1F-774D-82FF-6D4C3622249B}" dt="2023-08-07T09:22:29.754" v="950" actId="6264"/>
          <ac:spMkLst>
            <pc:docMk/>
            <pc:sldMk cId="2695951937" sldId="264"/>
            <ac:spMk id="325" creationId="{69FAA155-A5E8-3144-11E1-8DDD151089AC}"/>
          </ac:spMkLst>
        </pc:spChg>
        <pc:spChg chg="add del mod">
          <ac:chgData name="A.MORIYAMA UREKA" userId="11b73b949d6476cb" providerId="LiveId" clId="{EDD3AFC1-5E1F-774D-82FF-6D4C3622249B}" dt="2023-08-07T09:22:29.754" v="950" actId="6264"/>
          <ac:spMkLst>
            <pc:docMk/>
            <pc:sldMk cId="2695951937" sldId="264"/>
            <ac:spMk id="326" creationId="{B887F0AA-F85E-1437-1647-D1CAF774185A}"/>
          </ac:spMkLst>
        </pc:spChg>
        <pc:spChg chg="add del mod">
          <ac:chgData name="A.MORIYAMA UREKA" userId="11b73b949d6476cb" providerId="LiveId" clId="{EDD3AFC1-5E1F-774D-82FF-6D4C3622249B}" dt="2023-08-07T09:22:29.754" v="950" actId="6264"/>
          <ac:spMkLst>
            <pc:docMk/>
            <pc:sldMk cId="2695951937" sldId="264"/>
            <ac:spMk id="327" creationId="{909643AA-8873-2B58-6DB0-5DD3A693865A}"/>
          </ac:spMkLst>
        </pc:spChg>
        <pc:spChg chg="add del mod">
          <ac:chgData name="A.MORIYAMA UREKA" userId="11b73b949d6476cb" providerId="LiveId" clId="{EDD3AFC1-5E1F-774D-82FF-6D4C3622249B}" dt="2023-08-07T09:22:29.754" v="950" actId="6264"/>
          <ac:spMkLst>
            <pc:docMk/>
            <pc:sldMk cId="2695951937" sldId="264"/>
            <ac:spMk id="328" creationId="{68E3132F-3B38-7D2B-7139-7BFBE4D709ED}"/>
          </ac:spMkLst>
        </pc:spChg>
        <pc:spChg chg="add del mod">
          <ac:chgData name="A.MORIYAMA UREKA" userId="11b73b949d6476cb" providerId="LiveId" clId="{EDD3AFC1-5E1F-774D-82FF-6D4C3622249B}" dt="2023-08-07T09:22:29.754" v="950" actId="6264"/>
          <ac:spMkLst>
            <pc:docMk/>
            <pc:sldMk cId="2695951937" sldId="264"/>
            <ac:spMk id="329" creationId="{9BD28B40-C9A4-5EBE-587C-22F80A783482}"/>
          </ac:spMkLst>
        </pc:spChg>
        <pc:spChg chg="add del mod">
          <ac:chgData name="A.MORIYAMA UREKA" userId="11b73b949d6476cb" providerId="LiveId" clId="{EDD3AFC1-5E1F-774D-82FF-6D4C3622249B}" dt="2023-08-07T09:22:29.754" v="950" actId="6264"/>
          <ac:spMkLst>
            <pc:docMk/>
            <pc:sldMk cId="2695951937" sldId="264"/>
            <ac:spMk id="330" creationId="{B3516E34-7117-1E80-B253-0CC91C7EC898}"/>
          </ac:spMkLst>
        </pc:spChg>
        <pc:spChg chg="add del mod">
          <ac:chgData name="A.MORIYAMA UREKA" userId="11b73b949d6476cb" providerId="LiveId" clId="{EDD3AFC1-5E1F-774D-82FF-6D4C3622249B}" dt="2023-08-07T09:22:29.754" v="950" actId="6264"/>
          <ac:spMkLst>
            <pc:docMk/>
            <pc:sldMk cId="2695951937" sldId="264"/>
            <ac:spMk id="331" creationId="{B62692D4-7D99-9AA0-EB42-7DE383020F04}"/>
          </ac:spMkLst>
        </pc:spChg>
        <pc:spChg chg="add del mod">
          <ac:chgData name="A.MORIYAMA UREKA" userId="11b73b949d6476cb" providerId="LiveId" clId="{EDD3AFC1-5E1F-774D-82FF-6D4C3622249B}" dt="2023-08-07T09:22:29.754" v="950" actId="6264"/>
          <ac:spMkLst>
            <pc:docMk/>
            <pc:sldMk cId="2695951937" sldId="264"/>
            <ac:spMk id="332" creationId="{D4A7D2AC-B332-26DD-B1A0-50017748862D}"/>
          </ac:spMkLst>
        </pc:spChg>
        <pc:spChg chg="add del mod">
          <ac:chgData name="A.MORIYAMA UREKA" userId="11b73b949d6476cb" providerId="LiveId" clId="{EDD3AFC1-5E1F-774D-82FF-6D4C3622249B}" dt="2023-08-07T09:22:30.250" v="951" actId="6264"/>
          <ac:spMkLst>
            <pc:docMk/>
            <pc:sldMk cId="2695951937" sldId="264"/>
            <ac:spMk id="333" creationId="{B146C61E-5993-A4C8-5FD3-4C8B06081FC1}"/>
          </ac:spMkLst>
        </pc:spChg>
        <pc:spChg chg="add del mod">
          <ac:chgData name="A.MORIYAMA UREKA" userId="11b73b949d6476cb" providerId="LiveId" clId="{EDD3AFC1-5E1F-774D-82FF-6D4C3622249B}" dt="2023-08-07T09:22:30.250" v="951" actId="6264"/>
          <ac:spMkLst>
            <pc:docMk/>
            <pc:sldMk cId="2695951937" sldId="264"/>
            <ac:spMk id="334" creationId="{BA24A8E6-3F9B-AC09-908E-411A4A228F58}"/>
          </ac:spMkLst>
        </pc:spChg>
        <pc:spChg chg="add del mod">
          <ac:chgData name="A.MORIYAMA UREKA" userId="11b73b949d6476cb" providerId="LiveId" clId="{EDD3AFC1-5E1F-774D-82FF-6D4C3622249B}" dt="2023-08-07T09:22:30.250" v="951" actId="6264"/>
          <ac:spMkLst>
            <pc:docMk/>
            <pc:sldMk cId="2695951937" sldId="264"/>
            <ac:spMk id="335" creationId="{0BEA123A-75F3-3606-B705-FECAD9BC9893}"/>
          </ac:spMkLst>
        </pc:spChg>
        <pc:spChg chg="add del mod">
          <ac:chgData name="A.MORIYAMA UREKA" userId="11b73b949d6476cb" providerId="LiveId" clId="{EDD3AFC1-5E1F-774D-82FF-6D4C3622249B}" dt="2023-08-07T09:22:30.250" v="951" actId="6264"/>
          <ac:spMkLst>
            <pc:docMk/>
            <pc:sldMk cId="2695951937" sldId="264"/>
            <ac:spMk id="336" creationId="{166221DD-0C1E-0217-900A-FD29B76B3D4B}"/>
          </ac:spMkLst>
        </pc:spChg>
        <pc:spChg chg="add del mod">
          <ac:chgData name="A.MORIYAMA UREKA" userId="11b73b949d6476cb" providerId="LiveId" clId="{EDD3AFC1-5E1F-774D-82FF-6D4C3622249B}" dt="2023-08-07T09:22:30.250" v="951" actId="6264"/>
          <ac:spMkLst>
            <pc:docMk/>
            <pc:sldMk cId="2695951937" sldId="264"/>
            <ac:spMk id="337" creationId="{053B27FD-3D0C-C42E-BE6B-A5D4214465A7}"/>
          </ac:spMkLst>
        </pc:spChg>
        <pc:spChg chg="add del mod">
          <ac:chgData name="A.MORIYAMA UREKA" userId="11b73b949d6476cb" providerId="LiveId" clId="{EDD3AFC1-5E1F-774D-82FF-6D4C3622249B}" dt="2023-08-07T09:22:30.250" v="951" actId="6264"/>
          <ac:spMkLst>
            <pc:docMk/>
            <pc:sldMk cId="2695951937" sldId="264"/>
            <ac:spMk id="338" creationId="{B878C952-5F5C-D5AE-D076-FAF67E6B7E22}"/>
          </ac:spMkLst>
        </pc:spChg>
        <pc:spChg chg="add del mod">
          <ac:chgData name="A.MORIYAMA UREKA" userId="11b73b949d6476cb" providerId="LiveId" clId="{EDD3AFC1-5E1F-774D-82FF-6D4C3622249B}" dt="2023-08-07T09:22:30.250" v="951" actId="6264"/>
          <ac:spMkLst>
            <pc:docMk/>
            <pc:sldMk cId="2695951937" sldId="264"/>
            <ac:spMk id="339" creationId="{9AEAC6A8-3DF6-C7F0-12CB-A548F7074572}"/>
          </ac:spMkLst>
        </pc:spChg>
        <pc:spChg chg="add del mod">
          <ac:chgData name="A.MORIYAMA UREKA" userId="11b73b949d6476cb" providerId="LiveId" clId="{EDD3AFC1-5E1F-774D-82FF-6D4C3622249B}" dt="2023-08-07T09:22:30.250" v="951" actId="6264"/>
          <ac:spMkLst>
            <pc:docMk/>
            <pc:sldMk cId="2695951937" sldId="264"/>
            <ac:spMk id="340" creationId="{DDD6652F-14F6-4A7D-4C48-34F75B13C370}"/>
          </ac:spMkLst>
        </pc:spChg>
        <pc:spChg chg="add del mod">
          <ac:chgData name="A.MORIYAMA UREKA" userId="11b73b949d6476cb" providerId="LiveId" clId="{EDD3AFC1-5E1F-774D-82FF-6D4C3622249B}" dt="2023-08-07T09:22:30.250" v="951" actId="6264"/>
          <ac:spMkLst>
            <pc:docMk/>
            <pc:sldMk cId="2695951937" sldId="264"/>
            <ac:spMk id="341" creationId="{15429182-A7C8-89AB-3C66-CFE728562C9F}"/>
          </ac:spMkLst>
        </pc:spChg>
        <pc:spChg chg="add del mod">
          <ac:chgData name="A.MORIYAMA UREKA" userId="11b73b949d6476cb" providerId="LiveId" clId="{EDD3AFC1-5E1F-774D-82FF-6D4C3622249B}" dt="2023-08-07T09:22:30.250" v="951" actId="6264"/>
          <ac:spMkLst>
            <pc:docMk/>
            <pc:sldMk cId="2695951937" sldId="264"/>
            <ac:spMk id="342" creationId="{7AAD7E36-4E52-F5F3-0F74-A08C9DFFA30E}"/>
          </ac:spMkLst>
        </pc:spChg>
        <pc:spChg chg="add del mod">
          <ac:chgData name="A.MORIYAMA UREKA" userId="11b73b949d6476cb" providerId="LiveId" clId="{EDD3AFC1-5E1F-774D-82FF-6D4C3622249B}" dt="2023-08-07T09:22:30.755" v="952" actId="6264"/>
          <ac:spMkLst>
            <pc:docMk/>
            <pc:sldMk cId="2695951937" sldId="264"/>
            <ac:spMk id="343" creationId="{C0D65D9C-61A0-E776-1518-0B905499F6B2}"/>
          </ac:spMkLst>
        </pc:spChg>
        <pc:spChg chg="add del mod">
          <ac:chgData name="A.MORIYAMA UREKA" userId="11b73b949d6476cb" providerId="LiveId" clId="{EDD3AFC1-5E1F-774D-82FF-6D4C3622249B}" dt="2023-08-07T09:22:30.755" v="952" actId="6264"/>
          <ac:spMkLst>
            <pc:docMk/>
            <pc:sldMk cId="2695951937" sldId="264"/>
            <ac:spMk id="344" creationId="{9EEAA00D-312B-393E-50AB-6FCA43052CB2}"/>
          </ac:spMkLst>
        </pc:spChg>
        <pc:spChg chg="add del mod">
          <ac:chgData name="A.MORIYAMA UREKA" userId="11b73b949d6476cb" providerId="LiveId" clId="{EDD3AFC1-5E1F-774D-82FF-6D4C3622249B}" dt="2023-08-07T09:22:30.755" v="952" actId="6264"/>
          <ac:spMkLst>
            <pc:docMk/>
            <pc:sldMk cId="2695951937" sldId="264"/>
            <ac:spMk id="345" creationId="{2059EAEC-4B6B-D08B-8301-AEA98EE33FC4}"/>
          </ac:spMkLst>
        </pc:spChg>
        <pc:spChg chg="add del mod">
          <ac:chgData name="A.MORIYAMA UREKA" userId="11b73b949d6476cb" providerId="LiveId" clId="{EDD3AFC1-5E1F-774D-82FF-6D4C3622249B}" dt="2023-08-07T09:22:30.755" v="952" actId="6264"/>
          <ac:spMkLst>
            <pc:docMk/>
            <pc:sldMk cId="2695951937" sldId="264"/>
            <ac:spMk id="346" creationId="{675BE1A5-0AB2-7F39-998C-E74DBD2A54FB}"/>
          </ac:spMkLst>
        </pc:spChg>
        <pc:spChg chg="add del mod">
          <ac:chgData name="A.MORIYAMA UREKA" userId="11b73b949d6476cb" providerId="LiveId" clId="{EDD3AFC1-5E1F-774D-82FF-6D4C3622249B}" dt="2023-08-07T09:22:30.755" v="952" actId="6264"/>
          <ac:spMkLst>
            <pc:docMk/>
            <pc:sldMk cId="2695951937" sldId="264"/>
            <ac:spMk id="347" creationId="{D1FF075A-EB86-D443-812D-C7996734F69D}"/>
          </ac:spMkLst>
        </pc:spChg>
        <pc:spChg chg="add del mod">
          <ac:chgData name="A.MORIYAMA UREKA" userId="11b73b949d6476cb" providerId="LiveId" clId="{EDD3AFC1-5E1F-774D-82FF-6D4C3622249B}" dt="2023-08-07T09:22:30.755" v="952" actId="6264"/>
          <ac:spMkLst>
            <pc:docMk/>
            <pc:sldMk cId="2695951937" sldId="264"/>
            <ac:spMk id="348" creationId="{4136C54B-58EE-A054-FEC7-0BC54B510BDC}"/>
          </ac:spMkLst>
        </pc:spChg>
        <pc:spChg chg="add del mod">
          <ac:chgData name="A.MORIYAMA UREKA" userId="11b73b949d6476cb" providerId="LiveId" clId="{EDD3AFC1-5E1F-774D-82FF-6D4C3622249B}" dt="2023-08-07T09:22:30.755" v="952" actId="6264"/>
          <ac:spMkLst>
            <pc:docMk/>
            <pc:sldMk cId="2695951937" sldId="264"/>
            <ac:spMk id="349" creationId="{FC5402B8-85C1-C790-C61A-4F60BE888352}"/>
          </ac:spMkLst>
        </pc:spChg>
        <pc:spChg chg="add del mod">
          <ac:chgData name="A.MORIYAMA UREKA" userId="11b73b949d6476cb" providerId="LiveId" clId="{EDD3AFC1-5E1F-774D-82FF-6D4C3622249B}" dt="2023-08-07T09:22:30.755" v="952" actId="6264"/>
          <ac:spMkLst>
            <pc:docMk/>
            <pc:sldMk cId="2695951937" sldId="264"/>
            <ac:spMk id="350" creationId="{556CDB1C-31E7-4E6B-B558-CC44947500A5}"/>
          </ac:spMkLst>
        </pc:spChg>
        <pc:spChg chg="add del mod">
          <ac:chgData name="A.MORIYAMA UREKA" userId="11b73b949d6476cb" providerId="LiveId" clId="{EDD3AFC1-5E1F-774D-82FF-6D4C3622249B}" dt="2023-08-07T09:22:30.755" v="952" actId="6264"/>
          <ac:spMkLst>
            <pc:docMk/>
            <pc:sldMk cId="2695951937" sldId="264"/>
            <ac:spMk id="351" creationId="{9C722A4A-68DE-EAFE-DF9A-941B087AF127}"/>
          </ac:spMkLst>
        </pc:spChg>
        <pc:spChg chg="add del mod">
          <ac:chgData name="A.MORIYAMA UREKA" userId="11b73b949d6476cb" providerId="LiveId" clId="{EDD3AFC1-5E1F-774D-82FF-6D4C3622249B}" dt="2023-08-07T09:22:30.755" v="952" actId="6264"/>
          <ac:spMkLst>
            <pc:docMk/>
            <pc:sldMk cId="2695951937" sldId="264"/>
            <ac:spMk id="352" creationId="{A270D133-9645-50FF-A9E5-E15A3F66DC24}"/>
          </ac:spMkLst>
        </pc:spChg>
        <pc:spChg chg="add del mod">
          <ac:chgData name="A.MORIYAMA UREKA" userId="11b73b949d6476cb" providerId="LiveId" clId="{EDD3AFC1-5E1F-774D-82FF-6D4C3622249B}" dt="2023-08-07T09:25:56.805" v="1005" actId="6264"/>
          <ac:spMkLst>
            <pc:docMk/>
            <pc:sldMk cId="2695951937" sldId="264"/>
            <ac:spMk id="353" creationId="{1CA236AD-F2F9-5627-7575-B46F676AB7E3}"/>
          </ac:spMkLst>
        </pc:spChg>
        <pc:spChg chg="add del mod">
          <ac:chgData name="A.MORIYAMA UREKA" userId="11b73b949d6476cb" providerId="LiveId" clId="{EDD3AFC1-5E1F-774D-82FF-6D4C3622249B}" dt="2023-08-07T09:25:56.805" v="1005" actId="6264"/>
          <ac:spMkLst>
            <pc:docMk/>
            <pc:sldMk cId="2695951937" sldId="264"/>
            <ac:spMk id="354" creationId="{195097D9-4D7C-E0E1-C50E-2BA7DB996379}"/>
          </ac:spMkLst>
        </pc:spChg>
        <pc:spChg chg="add del mod">
          <ac:chgData name="A.MORIYAMA UREKA" userId="11b73b949d6476cb" providerId="LiveId" clId="{EDD3AFC1-5E1F-774D-82FF-6D4C3622249B}" dt="2023-08-07T09:25:56.805" v="1005" actId="6264"/>
          <ac:spMkLst>
            <pc:docMk/>
            <pc:sldMk cId="2695951937" sldId="264"/>
            <ac:spMk id="355" creationId="{75B8F0BF-42D5-2B4E-DD18-F6044A635FF7}"/>
          </ac:spMkLst>
        </pc:spChg>
        <pc:spChg chg="add del mod">
          <ac:chgData name="A.MORIYAMA UREKA" userId="11b73b949d6476cb" providerId="LiveId" clId="{EDD3AFC1-5E1F-774D-82FF-6D4C3622249B}" dt="2023-08-07T09:25:56.805" v="1005" actId="6264"/>
          <ac:spMkLst>
            <pc:docMk/>
            <pc:sldMk cId="2695951937" sldId="264"/>
            <ac:spMk id="356" creationId="{FB0C9B30-0A99-299E-5844-9DEAB0B31B39}"/>
          </ac:spMkLst>
        </pc:spChg>
        <pc:spChg chg="add del mod">
          <ac:chgData name="A.MORIYAMA UREKA" userId="11b73b949d6476cb" providerId="LiveId" clId="{EDD3AFC1-5E1F-774D-82FF-6D4C3622249B}" dt="2023-08-07T09:25:56.805" v="1005" actId="6264"/>
          <ac:spMkLst>
            <pc:docMk/>
            <pc:sldMk cId="2695951937" sldId="264"/>
            <ac:spMk id="357" creationId="{CEB11A97-CE9C-9E45-C7E4-9CACDBAE9B31}"/>
          </ac:spMkLst>
        </pc:spChg>
        <pc:spChg chg="add del mod">
          <ac:chgData name="A.MORIYAMA UREKA" userId="11b73b949d6476cb" providerId="LiveId" clId="{EDD3AFC1-5E1F-774D-82FF-6D4C3622249B}" dt="2023-08-07T09:25:56.805" v="1005" actId="6264"/>
          <ac:spMkLst>
            <pc:docMk/>
            <pc:sldMk cId="2695951937" sldId="264"/>
            <ac:spMk id="358" creationId="{576DF6CA-65CD-C832-402A-4BDF8EB7D508}"/>
          </ac:spMkLst>
        </pc:spChg>
        <pc:spChg chg="add del mod">
          <ac:chgData name="A.MORIYAMA UREKA" userId="11b73b949d6476cb" providerId="LiveId" clId="{EDD3AFC1-5E1F-774D-82FF-6D4C3622249B}" dt="2023-08-07T09:25:56.805" v="1005" actId="6264"/>
          <ac:spMkLst>
            <pc:docMk/>
            <pc:sldMk cId="2695951937" sldId="264"/>
            <ac:spMk id="359" creationId="{878C346C-9E86-6989-E946-A645270BE2B8}"/>
          </ac:spMkLst>
        </pc:spChg>
        <pc:spChg chg="add del mod">
          <ac:chgData name="A.MORIYAMA UREKA" userId="11b73b949d6476cb" providerId="LiveId" clId="{EDD3AFC1-5E1F-774D-82FF-6D4C3622249B}" dt="2023-08-07T09:25:56.805" v="1005" actId="6264"/>
          <ac:spMkLst>
            <pc:docMk/>
            <pc:sldMk cId="2695951937" sldId="264"/>
            <ac:spMk id="360" creationId="{A4E122A3-FE45-3805-1AA3-3E680D3FE74D}"/>
          </ac:spMkLst>
        </pc:spChg>
        <pc:spChg chg="add del mod">
          <ac:chgData name="A.MORIYAMA UREKA" userId="11b73b949d6476cb" providerId="LiveId" clId="{EDD3AFC1-5E1F-774D-82FF-6D4C3622249B}" dt="2023-08-07T09:25:56.805" v="1005" actId="6264"/>
          <ac:spMkLst>
            <pc:docMk/>
            <pc:sldMk cId="2695951937" sldId="264"/>
            <ac:spMk id="361" creationId="{66609208-372F-EA2D-0093-35BBB6754D8A}"/>
          </ac:spMkLst>
        </pc:spChg>
        <pc:spChg chg="add del mod">
          <ac:chgData name="A.MORIYAMA UREKA" userId="11b73b949d6476cb" providerId="LiveId" clId="{EDD3AFC1-5E1F-774D-82FF-6D4C3622249B}" dt="2023-08-07T09:25:56.805" v="1005" actId="6264"/>
          <ac:spMkLst>
            <pc:docMk/>
            <pc:sldMk cId="2695951937" sldId="264"/>
            <ac:spMk id="362" creationId="{2646BA74-24AE-5F00-9364-35C84FF59F72}"/>
          </ac:spMkLst>
        </pc:spChg>
        <pc:spChg chg="add del mod">
          <ac:chgData name="A.MORIYAMA UREKA" userId="11b73b949d6476cb" providerId="LiveId" clId="{EDD3AFC1-5E1F-774D-82FF-6D4C3622249B}" dt="2023-08-07T09:25:58.275" v="1006" actId="6264"/>
          <ac:spMkLst>
            <pc:docMk/>
            <pc:sldMk cId="2695951937" sldId="264"/>
            <ac:spMk id="363" creationId="{EB49F183-C487-0C52-9E3B-C4723675B2DF}"/>
          </ac:spMkLst>
        </pc:spChg>
        <pc:spChg chg="add del mod">
          <ac:chgData name="A.MORIYAMA UREKA" userId="11b73b949d6476cb" providerId="LiveId" clId="{EDD3AFC1-5E1F-774D-82FF-6D4C3622249B}" dt="2023-08-07T09:25:58.275" v="1006" actId="6264"/>
          <ac:spMkLst>
            <pc:docMk/>
            <pc:sldMk cId="2695951937" sldId="264"/>
            <ac:spMk id="364" creationId="{E2FC8A8F-F8FE-6E76-AD9B-53E7F0853D3B}"/>
          </ac:spMkLst>
        </pc:spChg>
        <pc:spChg chg="add del mod">
          <ac:chgData name="A.MORIYAMA UREKA" userId="11b73b949d6476cb" providerId="LiveId" clId="{EDD3AFC1-5E1F-774D-82FF-6D4C3622249B}" dt="2023-08-07T09:25:58.275" v="1006" actId="6264"/>
          <ac:spMkLst>
            <pc:docMk/>
            <pc:sldMk cId="2695951937" sldId="264"/>
            <ac:spMk id="365" creationId="{6CB9D247-67F9-3C34-5568-3859B61354E2}"/>
          </ac:spMkLst>
        </pc:spChg>
        <pc:spChg chg="add del mod">
          <ac:chgData name="A.MORIYAMA UREKA" userId="11b73b949d6476cb" providerId="LiveId" clId="{EDD3AFC1-5E1F-774D-82FF-6D4C3622249B}" dt="2023-08-07T09:25:58.275" v="1006" actId="6264"/>
          <ac:spMkLst>
            <pc:docMk/>
            <pc:sldMk cId="2695951937" sldId="264"/>
            <ac:spMk id="366" creationId="{98231B1A-0FB6-87B1-6134-DAB62DF5A1BE}"/>
          </ac:spMkLst>
        </pc:spChg>
        <pc:spChg chg="add del mod">
          <ac:chgData name="A.MORIYAMA UREKA" userId="11b73b949d6476cb" providerId="LiveId" clId="{EDD3AFC1-5E1F-774D-82FF-6D4C3622249B}" dt="2023-08-07T09:25:58.275" v="1006" actId="6264"/>
          <ac:spMkLst>
            <pc:docMk/>
            <pc:sldMk cId="2695951937" sldId="264"/>
            <ac:spMk id="367" creationId="{FF00259A-F987-2925-0657-05E9F46960CE}"/>
          </ac:spMkLst>
        </pc:spChg>
        <pc:spChg chg="add del mod">
          <ac:chgData name="A.MORIYAMA UREKA" userId="11b73b949d6476cb" providerId="LiveId" clId="{EDD3AFC1-5E1F-774D-82FF-6D4C3622249B}" dt="2023-08-07T09:25:58.275" v="1006" actId="6264"/>
          <ac:spMkLst>
            <pc:docMk/>
            <pc:sldMk cId="2695951937" sldId="264"/>
            <ac:spMk id="368" creationId="{41C71C58-B9F9-CBFB-51CC-A55799E0BD8F}"/>
          </ac:spMkLst>
        </pc:spChg>
        <pc:spChg chg="add del mod">
          <ac:chgData name="A.MORIYAMA UREKA" userId="11b73b949d6476cb" providerId="LiveId" clId="{EDD3AFC1-5E1F-774D-82FF-6D4C3622249B}" dt="2023-08-07T09:25:58.275" v="1006" actId="6264"/>
          <ac:spMkLst>
            <pc:docMk/>
            <pc:sldMk cId="2695951937" sldId="264"/>
            <ac:spMk id="369" creationId="{0AD4C569-6E61-F2D9-76EC-6CD2A8A495C8}"/>
          </ac:spMkLst>
        </pc:spChg>
        <pc:spChg chg="add del mod">
          <ac:chgData name="A.MORIYAMA UREKA" userId="11b73b949d6476cb" providerId="LiveId" clId="{EDD3AFC1-5E1F-774D-82FF-6D4C3622249B}" dt="2023-08-07T09:25:58.275" v="1006" actId="6264"/>
          <ac:spMkLst>
            <pc:docMk/>
            <pc:sldMk cId="2695951937" sldId="264"/>
            <ac:spMk id="370" creationId="{75ACCDBB-5C4E-08A4-47C7-CF86208A191F}"/>
          </ac:spMkLst>
        </pc:spChg>
        <pc:spChg chg="add del mod">
          <ac:chgData name="A.MORIYAMA UREKA" userId="11b73b949d6476cb" providerId="LiveId" clId="{EDD3AFC1-5E1F-774D-82FF-6D4C3622249B}" dt="2023-08-07T09:25:58.275" v="1006" actId="6264"/>
          <ac:spMkLst>
            <pc:docMk/>
            <pc:sldMk cId="2695951937" sldId="264"/>
            <ac:spMk id="371" creationId="{659E7AB9-EFC4-FA84-A631-38B56A3209B8}"/>
          </ac:spMkLst>
        </pc:spChg>
        <pc:spChg chg="add del mod">
          <ac:chgData name="A.MORIYAMA UREKA" userId="11b73b949d6476cb" providerId="LiveId" clId="{EDD3AFC1-5E1F-774D-82FF-6D4C3622249B}" dt="2023-08-07T09:25:58.275" v="1006" actId="6264"/>
          <ac:spMkLst>
            <pc:docMk/>
            <pc:sldMk cId="2695951937" sldId="264"/>
            <ac:spMk id="372" creationId="{A48CB6BE-103A-B6E6-4BD4-C61A810EFC95}"/>
          </ac:spMkLst>
        </pc:spChg>
        <pc:spChg chg="add del mod">
          <ac:chgData name="A.MORIYAMA UREKA" userId="11b73b949d6476cb" providerId="LiveId" clId="{EDD3AFC1-5E1F-774D-82FF-6D4C3622249B}" dt="2023-08-07T09:25:58.861" v="1007" actId="6264"/>
          <ac:spMkLst>
            <pc:docMk/>
            <pc:sldMk cId="2695951937" sldId="264"/>
            <ac:spMk id="373" creationId="{B07A30DB-5E07-A467-DD81-5F55BBE01EDA}"/>
          </ac:spMkLst>
        </pc:spChg>
        <pc:spChg chg="add del mod">
          <ac:chgData name="A.MORIYAMA UREKA" userId="11b73b949d6476cb" providerId="LiveId" clId="{EDD3AFC1-5E1F-774D-82FF-6D4C3622249B}" dt="2023-08-07T09:25:58.861" v="1007" actId="6264"/>
          <ac:spMkLst>
            <pc:docMk/>
            <pc:sldMk cId="2695951937" sldId="264"/>
            <ac:spMk id="374" creationId="{29660C3E-A262-85A9-5AAE-DA36C6D20294}"/>
          </ac:spMkLst>
        </pc:spChg>
        <pc:spChg chg="add del mod">
          <ac:chgData name="A.MORIYAMA UREKA" userId="11b73b949d6476cb" providerId="LiveId" clId="{EDD3AFC1-5E1F-774D-82FF-6D4C3622249B}" dt="2023-08-07T09:25:58.861" v="1007" actId="6264"/>
          <ac:spMkLst>
            <pc:docMk/>
            <pc:sldMk cId="2695951937" sldId="264"/>
            <ac:spMk id="375" creationId="{CACD6D51-16E2-4C49-9187-1C0295D1491E}"/>
          </ac:spMkLst>
        </pc:spChg>
        <pc:spChg chg="add del mod">
          <ac:chgData name="A.MORIYAMA UREKA" userId="11b73b949d6476cb" providerId="LiveId" clId="{EDD3AFC1-5E1F-774D-82FF-6D4C3622249B}" dt="2023-08-07T09:25:58.861" v="1007" actId="6264"/>
          <ac:spMkLst>
            <pc:docMk/>
            <pc:sldMk cId="2695951937" sldId="264"/>
            <ac:spMk id="376" creationId="{DA36925A-698E-1C6A-EAEA-6076943D06BE}"/>
          </ac:spMkLst>
        </pc:spChg>
        <pc:spChg chg="add del mod">
          <ac:chgData name="A.MORIYAMA UREKA" userId="11b73b949d6476cb" providerId="LiveId" clId="{EDD3AFC1-5E1F-774D-82FF-6D4C3622249B}" dt="2023-08-07T09:25:58.861" v="1007" actId="6264"/>
          <ac:spMkLst>
            <pc:docMk/>
            <pc:sldMk cId="2695951937" sldId="264"/>
            <ac:spMk id="377" creationId="{B0947903-A1EB-CD65-2443-E99786EC6BCF}"/>
          </ac:spMkLst>
        </pc:spChg>
        <pc:spChg chg="add del mod">
          <ac:chgData name="A.MORIYAMA UREKA" userId="11b73b949d6476cb" providerId="LiveId" clId="{EDD3AFC1-5E1F-774D-82FF-6D4C3622249B}" dt="2023-08-07T09:25:58.861" v="1007" actId="6264"/>
          <ac:spMkLst>
            <pc:docMk/>
            <pc:sldMk cId="2695951937" sldId="264"/>
            <ac:spMk id="378" creationId="{0D8B907F-1C3C-DCFD-91FE-84EDCFCB6E82}"/>
          </ac:spMkLst>
        </pc:spChg>
        <pc:spChg chg="add del mod">
          <ac:chgData name="A.MORIYAMA UREKA" userId="11b73b949d6476cb" providerId="LiveId" clId="{EDD3AFC1-5E1F-774D-82FF-6D4C3622249B}" dt="2023-08-07T09:25:58.861" v="1007" actId="6264"/>
          <ac:spMkLst>
            <pc:docMk/>
            <pc:sldMk cId="2695951937" sldId="264"/>
            <ac:spMk id="379" creationId="{44E5F260-0841-4973-E58D-C453A26FF340}"/>
          </ac:spMkLst>
        </pc:spChg>
        <pc:spChg chg="add del mod">
          <ac:chgData name="A.MORIYAMA UREKA" userId="11b73b949d6476cb" providerId="LiveId" clId="{EDD3AFC1-5E1F-774D-82FF-6D4C3622249B}" dt="2023-08-07T09:25:58.861" v="1007" actId="6264"/>
          <ac:spMkLst>
            <pc:docMk/>
            <pc:sldMk cId="2695951937" sldId="264"/>
            <ac:spMk id="380" creationId="{EA00300C-2754-BC29-01E9-90FB0CA76E1D}"/>
          </ac:spMkLst>
        </pc:spChg>
        <pc:spChg chg="add del mod">
          <ac:chgData name="A.MORIYAMA UREKA" userId="11b73b949d6476cb" providerId="LiveId" clId="{EDD3AFC1-5E1F-774D-82FF-6D4C3622249B}" dt="2023-08-07T09:25:58.861" v="1007" actId="6264"/>
          <ac:spMkLst>
            <pc:docMk/>
            <pc:sldMk cId="2695951937" sldId="264"/>
            <ac:spMk id="381" creationId="{EAD10353-3A70-5BDA-3899-9DAEBEBD8BE1}"/>
          </ac:spMkLst>
        </pc:spChg>
        <pc:spChg chg="add del mod">
          <ac:chgData name="A.MORIYAMA UREKA" userId="11b73b949d6476cb" providerId="LiveId" clId="{EDD3AFC1-5E1F-774D-82FF-6D4C3622249B}" dt="2023-08-07T09:25:58.861" v="1007" actId="6264"/>
          <ac:spMkLst>
            <pc:docMk/>
            <pc:sldMk cId="2695951937" sldId="264"/>
            <ac:spMk id="382" creationId="{10F3840E-57AF-12EE-1412-8F5F04F62F36}"/>
          </ac:spMkLst>
        </pc:spChg>
        <pc:spChg chg="add del mod">
          <ac:chgData name="A.MORIYAMA UREKA" userId="11b73b949d6476cb" providerId="LiveId" clId="{EDD3AFC1-5E1F-774D-82FF-6D4C3622249B}" dt="2023-08-07T09:25:59.219" v="1008" actId="6264"/>
          <ac:spMkLst>
            <pc:docMk/>
            <pc:sldMk cId="2695951937" sldId="264"/>
            <ac:spMk id="383" creationId="{A1530D64-B23A-8E7F-5084-7D57F5457369}"/>
          </ac:spMkLst>
        </pc:spChg>
        <pc:spChg chg="add del mod">
          <ac:chgData name="A.MORIYAMA UREKA" userId="11b73b949d6476cb" providerId="LiveId" clId="{EDD3AFC1-5E1F-774D-82FF-6D4C3622249B}" dt="2023-08-07T09:25:59.219" v="1008" actId="6264"/>
          <ac:spMkLst>
            <pc:docMk/>
            <pc:sldMk cId="2695951937" sldId="264"/>
            <ac:spMk id="384" creationId="{B7B66290-3D5A-BAEB-76A3-C1391BAE4F82}"/>
          </ac:spMkLst>
        </pc:spChg>
        <pc:spChg chg="add del mod">
          <ac:chgData name="A.MORIYAMA UREKA" userId="11b73b949d6476cb" providerId="LiveId" clId="{EDD3AFC1-5E1F-774D-82FF-6D4C3622249B}" dt="2023-08-07T09:25:59.219" v="1008" actId="6264"/>
          <ac:spMkLst>
            <pc:docMk/>
            <pc:sldMk cId="2695951937" sldId="264"/>
            <ac:spMk id="385" creationId="{FB788A62-243A-C5E4-C189-B2FD68A96204}"/>
          </ac:spMkLst>
        </pc:spChg>
        <pc:spChg chg="add del mod">
          <ac:chgData name="A.MORIYAMA UREKA" userId="11b73b949d6476cb" providerId="LiveId" clId="{EDD3AFC1-5E1F-774D-82FF-6D4C3622249B}" dt="2023-08-07T09:25:59.219" v="1008" actId="6264"/>
          <ac:spMkLst>
            <pc:docMk/>
            <pc:sldMk cId="2695951937" sldId="264"/>
            <ac:spMk id="386" creationId="{73FBA29C-82C2-0944-274F-9F132A2ACF92}"/>
          </ac:spMkLst>
        </pc:spChg>
        <pc:spChg chg="add del mod">
          <ac:chgData name="A.MORIYAMA UREKA" userId="11b73b949d6476cb" providerId="LiveId" clId="{EDD3AFC1-5E1F-774D-82FF-6D4C3622249B}" dt="2023-08-07T09:25:59.219" v="1008" actId="6264"/>
          <ac:spMkLst>
            <pc:docMk/>
            <pc:sldMk cId="2695951937" sldId="264"/>
            <ac:spMk id="387" creationId="{861FAD7A-87A8-DC1B-24B5-506BCFD041C3}"/>
          </ac:spMkLst>
        </pc:spChg>
        <pc:spChg chg="add del mod">
          <ac:chgData name="A.MORIYAMA UREKA" userId="11b73b949d6476cb" providerId="LiveId" clId="{EDD3AFC1-5E1F-774D-82FF-6D4C3622249B}" dt="2023-08-07T09:25:59.219" v="1008" actId="6264"/>
          <ac:spMkLst>
            <pc:docMk/>
            <pc:sldMk cId="2695951937" sldId="264"/>
            <ac:spMk id="388" creationId="{2C11A6EF-6323-620F-354E-3AE7ADAB6455}"/>
          </ac:spMkLst>
        </pc:spChg>
        <pc:spChg chg="add del mod">
          <ac:chgData name="A.MORIYAMA UREKA" userId="11b73b949d6476cb" providerId="LiveId" clId="{EDD3AFC1-5E1F-774D-82FF-6D4C3622249B}" dt="2023-08-07T09:25:59.219" v="1008" actId="6264"/>
          <ac:spMkLst>
            <pc:docMk/>
            <pc:sldMk cId="2695951937" sldId="264"/>
            <ac:spMk id="389" creationId="{706F96BE-10A9-C7C7-FF4D-51F4F29952F8}"/>
          </ac:spMkLst>
        </pc:spChg>
        <pc:spChg chg="add del mod">
          <ac:chgData name="A.MORIYAMA UREKA" userId="11b73b949d6476cb" providerId="LiveId" clId="{EDD3AFC1-5E1F-774D-82FF-6D4C3622249B}" dt="2023-08-07T09:25:59.219" v="1008" actId="6264"/>
          <ac:spMkLst>
            <pc:docMk/>
            <pc:sldMk cId="2695951937" sldId="264"/>
            <ac:spMk id="390" creationId="{F5F4CBAB-AC33-C78D-9DC2-D5FC1CA9C1FA}"/>
          </ac:spMkLst>
        </pc:spChg>
        <pc:spChg chg="add del mod">
          <ac:chgData name="A.MORIYAMA UREKA" userId="11b73b949d6476cb" providerId="LiveId" clId="{EDD3AFC1-5E1F-774D-82FF-6D4C3622249B}" dt="2023-08-07T09:25:59.219" v="1008" actId="6264"/>
          <ac:spMkLst>
            <pc:docMk/>
            <pc:sldMk cId="2695951937" sldId="264"/>
            <ac:spMk id="391" creationId="{64244FD0-1B7B-C729-3426-FA41043F1409}"/>
          </ac:spMkLst>
        </pc:spChg>
        <pc:spChg chg="add del mod">
          <ac:chgData name="A.MORIYAMA UREKA" userId="11b73b949d6476cb" providerId="LiveId" clId="{EDD3AFC1-5E1F-774D-82FF-6D4C3622249B}" dt="2023-08-07T09:25:59.219" v="1008" actId="6264"/>
          <ac:spMkLst>
            <pc:docMk/>
            <pc:sldMk cId="2695951937" sldId="264"/>
            <ac:spMk id="392" creationId="{56D95680-9E82-8240-3426-AEA3FAF45D57}"/>
          </ac:spMkLst>
        </pc:spChg>
        <pc:spChg chg="add del mod">
          <ac:chgData name="A.MORIYAMA UREKA" userId="11b73b949d6476cb" providerId="LiveId" clId="{EDD3AFC1-5E1F-774D-82FF-6D4C3622249B}" dt="2023-08-07T09:25:59.552" v="1009" actId="6264"/>
          <ac:spMkLst>
            <pc:docMk/>
            <pc:sldMk cId="2695951937" sldId="264"/>
            <ac:spMk id="393" creationId="{C80D9A13-9A2A-BA6D-C65C-50D2573DBA13}"/>
          </ac:spMkLst>
        </pc:spChg>
        <pc:spChg chg="add del mod">
          <ac:chgData name="A.MORIYAMA UREKA" userId="11b73b949d6476cb" providerId="LiveId" clId="{EDD3AFC1-5E1F-774D-82FF-6D4C3622249B}" dt="2023-08-07T09:25:59.552" v="1009" actId="6264"/>
          <ac:spMkLst>
            <pc:docMk/>
            <pc:sldMk cId="2695951937" sldId="264"/>
            <ac:spMk id="394" creationId="{2EA54F8A-1044-805F-7411-BBBF05FC5A6C}"/>
          </ac:spMkLst>
        </pc:spChg>
        <pc:spChg chg="add del mod">
          <ac:chgData name="A.MORIYAMA UREKA" userId="11b73b949d6476cb" providerId="LiveId" clId="{EDD3AFC1-5E1F-774D-82FF-6D4C3622249B}" dt="2023-08-07T09:25:59.552" v="1009" actId="6264"/>
          <ac:spMkLst>
            <pc:docMk/>
            <pc:sldMk cId="2695951937" sldId="264"/>
            <ac:spMk id="395" creationId="{25404637-F844-3C5F-161A-74CC07B95B42}"/>
          </ac:spMkLst>
        </pc:spChg>
        <pc:spChg chg="add del mod">
          <ac:chgData name="A.MORIYAMA UREKA" userId="11b73b949d6476cb" providerId="LiveId" clId="{EDD3AFC1-5E1F-774D-82FF-6D4C3622249B}" dt="2023-08-07T09:25:59.552" v="1009" actId="6264"/>
          <ac:spMkLst>
            <pc:docMk/>
            <pc:sldMk cId="2695951937" sldId="264"/>
            <ac:spMk id="396" creationId="{F2CC1578-B7E8-5EB3-4A5F-4821C93B5341}"/>
          </ac:spMkLst>
        </pc:spChg>
        <pc:spChg chg="add del mod">
          <ac:chgData name="A.MORIYAMA UREKA" userId="11b73b949d6476cb" providerId="LiveId" clId="{EDD3AFC1-5E1F-774D-82FF-6D4C3622249B}" dt="2023-08-07T09:25:59.552" v="1009" actId="6264"/>
          <ac:spMkLst>
            <pc:docMk/>
            <pc:sldMk cId="2695951937" sldId="264"/>
            <ac:spMk id="397" creationId="{41958F53-4121-F716-0AF5-9EA16F3F32CD}"/>
          </ac:spMkLst>
        </pc:spChg>
        <pc:spChg chg="add del mod">
          <ac:chgData name="A.MORIYAMA UREKA" userId="11b73b949d6476cb" providerId="LiveId" clId="{EDD3AFC1-5E1F-774D-82FF-6D4C3622249B}" dt="2023-08-07T09:25:59.552" v="1009" actId="6264"/>
          <ac:spMkLst>
            <pc:docMk/>
            <pc:sldMk cId="2695951937" sldId="264"/>
            <ac:spMk id="398" creationId="{02EE5814-4205-3B98-E555-78B7D472D10C}"/>
          </ac:spMkLst>
        </pc:spChg>
        <pc:spChg chg="add del mod">
          <ac:chgData name="A.MORIYAMA UREKA" userId="11b73b949d6476cb" providerId="LiveId" clId="{EDD3AFC1-5E1F-774D-82FF-6D4C3622249B}" dt="2023-08-07T09:25:59.552" v="1009" actId="6264"/>
          <ac:spMkLst>
            <pc:docMk/>
            <pc:sldMk cId="2695951937" sldId="264"/>
            <ac:spMk id="399" creationId="{95743832-D014-69C9-7902-C36C1869E677}"/>
          </ac:spMkLst>
        </pc:spChg>
        <pc:spChg chg="add del mod">
          <ac:chgData name="A.MORIYAMA UREKA" userId="11b73b949d6476cb" providerId="LiveId" clId="{EDD3AFC1-5E1F-774D-82FF-6D4C3622249B}" dt="2023-08-07T09:25:59.552" v="1009" actId="6264"/>
          <ac:spMkLst>
            <pc:docMk/>
            <pc:sldMk cId="2695951937" sldId="264"/>
            <ac:spMk id="400" creationId="{6C8C4282-AEDA-F258-F9BB-133D118C8C2D}"/>
          </ac:spMkLst>
        </pc:spChg>
        <pc:spChg chg="add del mod">
          <ac:chgData name="A.MORIYAMA UREKA" userId="11b73b949d6476cb" providerId="LiveId" clId="{EDD3AFC1-5E1F-774D-82FF-6D4C3622249B}" dt="2023-08-07T09:25:59.552" v="1009" actId="6264"/>
          <ac:spMkLst>
            <pc:docMk/>
            <pc:sldMk cId="2695951937" sldId="264"/>
            <ac:spMk id="401" creationId="{1E3A432A-72F1-D940-1169-D1B01165269F}"/>
          </ac:spMkLst>
        </pc:spChg>
        <pc:spChg chg="add del mod">
          <ac:chgData name="A.MORIYAMA UREKA" userId="11b73b949d6476cb" providerId="LiveId" clId="{EDD3AFC1-5E1F-774D-82FF-6D4C3622249B}" dt="2023-08-07T09:25:59.552" v="1009" actId="6264"/>
          <ac:spMkLst>
            <pc:docMk/>
            <pc:sldMk cId="2695951937" sldId="264"/>
            <ac:spMk id="402" creationId="{DC1579E9-A7C1-160D-B414-4DCABEDAE935}"/>
          </ac:spMkLst>
        </pc:spChg>
        <pc:spChg chg="add del mod">
          <ac:chgData name="A.MORIYAMA UREKA" userId="11b73b949d6476cb" providerId="LiveId" clId="{EDD3AFC1-5E1F-774D-82FF-6D4C3622249B}" dt="2023-08-07T09:25:59.888" v="1010" actId="6264"/>
          <ac:spMkLst>
            <pc:docMk/>
            <pc:sldMk cId="2695951937" sldId="264"/>
            <ac:spMk id="403" creationId="{A0DDAD42-D424-1C8D-32A2-295C5E65612B}"/>
          </ac:spMkLst>
        </pc:spChg>
        <pc:spChg chg="add del mod">
          <ac:chgData name="A.MORIYAMA UREKA" userId="11b73b949d6476cb" providerId="LiveId" clId="{EDD3AFC1-5E1F-774D-82FF-6D4C3622249B}" dt="2023-08-07T09:25:59.888" v="1010" actId="6264"/>
          <ac:spMkLst>
            <pc:docMk/>
            <pc:sldMk cId="2695951937" sldId="264"/>
            <ac:spMk id="404" creationId="{AC548936-CC74-04B2-5336-38F3C5A7B433}"/>
          </ac:spMkLst>
        </pc:spChg>
        <pc:spChg chg="add del mod">
          <ac:chgData name="A.MORIYAMA UREKA" userId="11b73b949d6476cb" providerId="LiveId" clId="{EDD3AFC1-5E1F-774D-82FF-6D4C3622249B}" dt="2023-08-07T09:25:59.888" v="1010" actId="6264"/>
          <ac:spMkLst>
            <pc:docMk/>
            <pc:sldMk cId="2695951937" sldId="264"/>
            <ac:spMk id="405" creationId="{2D52D1C3-A849-03E6-AD16-ABE0887269F3}"/>
          </ac:spMkLst>
        </pc:spChg>
        <pc:spChg chg="add del mod">
          <ac:chgData name="A.MORIYAMA UREKA" userId="11b73b949d6476cb" providerId="LiveId" clId="{EDD3AFC1-5E1F-774D-82FF-6D4C3622249B}" dt="2023-08-07T09:25:59.888" v="1010" actId="6264"/>
          <ac:spMkLst>
            <pc:docMk/>
            <pc:sldMk cId="2695951937" sldId="264"/>
            <ac:spMk id="406" creationId="{C674D49B-1454-4752-B91A-B5287EF11C1C}"/>
          </ac:spMkLst>
        </pc:spChg>
        <pc:spChg chg="add del mod">
          <ac:chgData name="A.MORIYAMA UREKA" userId="11b73b949d6476cb" providerId="LiveId" clId="{EDD3AFC1-5E1F-774D-82FF-6D4C3622249B}" dt="2023-08-07T09:25:59.888" v="1010" actId="6264"/>
          <ac:spMkLst>
            <pc:docMk/>
            <pc:sldMk cId="2695951937" sldId="264"/>
            <ac:spMk id="407" creationId="{063D6AEC-1AEA-DDCD-3E22-4C036627D9D4}"/>
          </ac:spMkLst>
        </pc:spChg>
        <pc:spChg chg="add del mod">
          <ac:chgData name="A.MORIYAMA UREKA" userId="11b73b949d6476cb" providerId="LiveId" clId="{EDD3AFC1-5E1F-774D-82FF-6D4C3622249B}" dt="2023-08-07T09:25:59.888" v="1010" actId="6264"/>
          <ac:spMkLst>
            <pc:docMk/>
            <pc:sldMk cId="2695951937" sldId="264"/>
            <ac:spMk id="408" creationId="{F4EC7AB9-58CB-662F-5B7A-9E7F30E8AF76}"/>
          </ac:spMkLst>
        </pc:spChg>
        <pc:spChg chg="add del mod">
          <ac:chgData name="A.MORIYAMA UREKA" userId="11b73b949d6476cb" providerId="LiveId" clId="{EDD3AFC1-5E1F-774D-82FF-6D4C3622249B}" dt="2023-08-07T09:25:59.888" v="1010" actId="6264"/>
          <ac:spMkLst>
            <pc:docMk/>
            <pc:sldMk cId="2695951937" sldId="264"/>
            <ac:spMk id="409" creationId="{6A3436AA-D5A2-71B2-85E5-E2105FBD2326}"/>
          </ac:spMkLst>
        </pc:spChg>
        <pc:spChg chg="add del mod">
          <ac:chgData name="A.MORIYAMA UREKA" userId="11b73b949d6476cb" providerId="LiveId" clId="{EDD3AFC1-5E1F-774D-82FF-6D4C3622249B}" dt="2023-08-07T09:25:59.888" v="1010" actId="6264"/>
          <ac:spMkLst>
            <pc:docMk/>
            <pc:sldMk cId="2695951937" sldId="264"/>
            <ac:spMk id="410" creationId="{FF437DDF-9EB0-DD14-419A-DAB6A1574605}"/>
          </ac:spMkLst>
        </pc:spChg>
        <pc:spChg chg="add del mod">
          <ac:chgData name="A.MORIYAMA UREKA" userId="11b73b949d6476cb" providerId="LiveId" clId="{EDD3AFC1-5E1F-774D-82FF-6D4C3622249B}" dt="2023-08-07T09:25:59.888" v="1010" actId="6264"/>
          <ac:spMkLst>
            <pc:docMk/>
            <pc:sldMk cId="2695951937" sldId="264"/>
            <ac:spMk id="411" creationId="{521704A4-DAE3-ED76-6FFF-30A110B2F7CE}"/>
          </ac:spMkLst>
        </pc:spChg>
        <pc:spChg chg="add del mod">
          <ac:chgData name="A.MORIYAMA UREKA" userId="11b73b949d6476cb" providerId="LiveId" clId="{EDD3AFC1-5E1F-774D-82FF-6D4C3622249B}" dt="2023-08-07T09:25:59.888" v="1010" actId="6264"/>
          <ac:spMkLst>
            <pc:docMk/>
            <pc:sldMk cId="2695951937" sldId="264"/>
            <ac:spMk id="412" creationId="{85677873-ECB8-11C5-3BAE-CDC5234120C4}"/>
          </ac:spMkLst>
        </pc:spChg>
      </pc:sldChg>
      <pc:sldChg chg="addSp delSp modSp mod modClrScheme chgLayout">
        <pc:chgData name="A.MORIYAMA UREKA" userId="11b73b949d6476cb" providerId="LiveId" clId="{EDD3AFC1-5E1F-774D-82FF-6D4C3622249B}" dt="2023-08-07T12:41:17.581" v="2847" actId="6264"/>
        <pc:sldMkLst>
          <pc:docMk/>
          <pc:sldMk cId="1326673080" sldId="265"/>
        </pc:sldMkLst>
        <pc:spChg chg="mod ord">
          <ac:chgData name="A.MORIYAMA UREKA" userId="11b73b949d6476cb" providerId="LiveId" clId="{EDD3AFC1-5E1F-774D-82FF-6D4C3622249B}" dt="2023-08-07T12:41:17.581" v="2847" actId="6264"/>
          <ac:spMkLst>
            <pc:docMk/>
            <pc:sldMk cId="1326673080" sldId="265"/>
            <ac:spMk id="2" creationId="{D1EF7EBB-F939-EB60-26E6-F0975129AACE}"/>
          </ac:spMkLst>
        </pc:spChg>
        <pc:spChg chg="mod ord">
          <ac:chgData name="A.MORIYAMA UREKA" userId="11b73b949d6476cb" providerId="LiveId" clId="{EDD3AFC1-5E1F-774D-82FF-6D4C3622249B}" dt="2023-08-07T12:41:17.581" v="2847" actId="6264"/>
          <ac:spMkLst>
            <pc:docMk/>
            <pc:sldMk cId="1326673080" sldId="265"/>
            <ac:spMk id="3" creationId="{5B134AAE-3855-1F5C-C1AB-1F4D86C8C0B5}"/>
          </ac:spMkLst>
        </pc:spChg>
        <pc:spChg chg="mod ord">
          <ac:chgData name="A.MORIYAMA UREKA" userId="11b73b949d6476cb" providerId="LiveId" clId="{EDD3AFC1-5E1F-774D-82FF-6D4C3622249B}" dt="2023-08-07T12:41:17.581" v="2847" actId="6264"/>
          <ac:spMkLst>
            <pc:docMk/>
            <pc:sldMk cId="1326673080" sldId="265"/>
            <ac:spMk id="4" creationId="{9E8DE7C1-C44B-71CD-DD18-B4EDA977561B}"/>
          </ac:spMkLst>
        </pc:spChg>
        <pc:spChg chg="mod ord">
          <ac:chgData name="A.MORIYAMA UREKA" userId="11b73b949d6476cb" providerId="LiveId" clId="{EDD3AFC1-5E1F-774D-82FF-6D4C3622249B}" dt="2023-08-07T12:41:17.581" v="2847" actId="6264"/>
          <ac:spMkLst>
            <pc:docMk/>
            <pc:sldMk cId="1326673080" sldId="265"/>
            <ac:spMk id="5" creationId="{CAE4AA93-869F-9DB1-175A-91ACAD860ADD}"/>
          </ac:spMkLst>
        </pc:spChg>
        <pc:spChg chg="mod ord">
          <ac:chgData name="A.MORIYAMA UREKA" userId="11b73b949d6476cb" providerId="LiveId" clId="{EDD3AFC1-5E1F-774D-82FF-6D4C3622249B}" dt="2023-08-07T12:41:17.581" v="2847" actId="6264"/>
          <ac:spMkLst>
            <pc:docMk/>
            <pc:sldMk cId="1326673080" sldId="265"/>
            <ac:spMk id="6" creationId="{7870D02B-EBDB-0B3D-F634-23D0196C23EA}"/>
          </ac:spMkLst>
        </pc:spChg>
        <pc:spChg chg="mod ord">
          <ac:chgData name="A.MORIYAMA UREKA" userId="11b73b949d6476cb" providerId="LiveId" clId="{EDD3AFC1-5E1F-774D-82FF-6D4C3622249B}" dt="2023-08-07T12:41:17.581" v="2847" actId="6264"/>
          <ac:spMkLst>
            <pc:docMk/>
            <pc:sldMk cId="1326673080" sldId="265"/>
            <ac:spMk id="7" creationId="{13F1E7AF-DEE7-1BEE-FA58-5F16921A3BFB}"/>
          </ac:spMkLst>
        </pc:spChg>
        <pc:spChg chg="mod ord">
          <ac:chgData name="A.MORIYAMA UREKA" userId="11b73b949d6476cb" providerId="LiveId" clId="{EDD3AFC1-5E1F-774D-82FF-6D4C3622249B}" dt="2023-08-07T12:41:17.581" v="2847" actId="6264"/>
          <ac:spMkLst>
            <pc:docMk/>
            <pc:sldMk cId="1326673080" sldId="265"/>
            <ac:spMk id="8" creationId="{EC6E7EE6-869B-1910-35AB-E141BF989C36}"/>
          </ac:spMkLst>
        </pc:spChg>
        <pc:spChg chg="mod ord">
          <ac:chgData name="A.MORIYAMA UREKA" userId="11b73b949d6476cb" providerId="LiveId" clId="{EDD3AFC1-5E1F-774D-82FF-6D4C3622249B}" dt="2023-08-07T12:41:17.581" v="2847" actId="6264"/>
          <ac:spMkLst>
            <pc:docMk/>
            <pc:sldMk cId="1326673080" sldId="265"/>
            <ac:spMk id="9" creationId="{9DE1DC77-CB20-77F4-CCE2-2D4309DD204E}"/>
          </ac:spMkLst>
        </pc:spChg>
        <pc:spChg chg="mod ord">
          <ac:chgData name="A.MORIYAMA UREKA" userId="11b73b949d6476cb" providerId="LiveId" clId="{EDD3AFC1-5E1F-774D-82FF-6D4C3622249B}" dt="2023-08-07T12:41:17.581" v="2847" actId="6264"/>
          <ac:spMkLst>
            <pc:docMk/>
            <pc:sldMk cId="1326673080" sldId="265"/>
            <ac:spMk id="10" creationId="{86CB41E9-1FEA-D1EE-D335-112514D5B078}"/>
          </ac:spMkLst>
        </pc:spChg>
        <pc:spChg chg="mod ord">
          <ac:chgData name="A.MORIYAMA UREKA" userId="11b73b949d6476cb" providerId="LiveId" clId="{EDD3AFC1-5E1F-774D-82FF-6D4C3622249B}" dt="2023-08-07T12:41:17.581" v="2847" actId="6264"/>
          <ac:spMkLst>
            <pc:docMk/>
            <pc:sldMk cId="1326673080" sldId="265"/>
            <ac:spMk id="11" creationId="{EE7D99FB-96E3-174B-4A91-97D330040087}"/>
          </ac:spMkLst>
        </pc:spChg>
        <pc:spChg chg="del">
          <ac:chgData name="A.MORIYAMA UREKA" userId="11b73b949d6476cb" providerId="LiveId" clId="{EDD3AFC1-5E1F-774D-82FF-6D4C3622249B}" dt="2023-08-07T10:15:35.676" v="1268" actId="478"/>
          <ac:spMkLst>
            <pc:docMk/>
            <pc:sldMk cId="1326673080" sldId="265"/>
            <ac:spMk id="12" creationId="{4E83BC36-92E8-10C3-92F5-47D037918209}"/>
          </ac:spMkLst>
        </pc:spChg>
        <pc:spChg chg="add mod">
          <ac:chgData name="A.MORIYAMA UREKA" userId="11b73b949d6476cb" providerId="LiveId" clId="{EDD3AFC1-5E1F-774D-82FF-6D4C3622249B}" dt="2023-08-07T10:43:30.407" v="1539"/>
          <ac:spMkLst>
            <pc:docMk/>
            <pc:sldMk cId="1326673080" sldId="265"/>
            <ac:spMk id="12" creationId="{688D7D45-8BF7-DFDA-2E7C-4C310ED354E7}"/>
          </ac:spMkLst>
        </pc:spChg>
        <pc:spChg chg="del mod">
          <ac:chgData name="A.MORIYAMA UREKA" userId="11b73b949d6476cb" providerId="LiveId" clId="{EDD3AFC1-5E1F-774D-82FF-6D4C3622249B}" dt="2023-08-07T10:43:30.062" v="1538" actId="478"/>
          <ac:spMkLst>
            <pc:docMk/>
            <pc:sldMk cId="1326673080" sldId="265"/>
            <ac:spMk id="13" creationId="{6CA11DCC-2F89-3ED6-1419-290B53C22045}"/>
          </ac:spMkLst>
        </pc:spChg>
        <pc:spChg chg="add del mod">
          <ac:chgData name="A.MORIYAMA UREKA" userId="11b73b949d6476cb" providerId="LiveId" clId="{EDD3AFC1-5E1F-774D-82FF-6D4C3622249B}" dt="2023-08-07T08:46:51.735" v="676" actId="6264"/>
          <ac:spMkLst>
            <pc:docMk/>
            <pc:sldMk cId="1326673080" sldId="265"/>
            <ac:spMk id="14" creationId="{274D0924-B24A-BCEF-AB17-3D39CD1ED417}"/>
          </ac:spMkLst>
        </pc:spChg>
        <pc:spChg chg="add del mod">
          <ac:chgData name="A.MORIYAMA UREKA" userId="11b73b949d6476cb" providerId="LiveId" clId="{EDD3AFC1-5E1F-774D-82FF-6D4C3622249B}" dt="2023-08-07T09:37:04.992" v="1023" actId="6264"/>
          <ac:spMkLst>
            <pc:docMk/>
            <pc:sldMk cId="1326673080" sldId="265"/>
            <ac:spMk id="14" creationId="{7738C113-30D7-973C-E25B-449FF70C5282}"/>
          </ac:spMkLst>
        </pc:spChg>
        <pc:spChg chg="add del mod">
          <ac:chgData name="A.MORIYAMA UREKA" userId="11b73b949d6476cb" providerId="LiveId" clId="{EDD3AFC1-5E1F-774D-82FF-6D4C3622249B}" dt="2023-08-07T10:53:31.076" v="1672" actId="6264"/>
          <ac:spMkLst>
            <pc:docMk/>
            <pc:sldMk cId="1326673080" sldId="265"/>
            <ac:spMk id="14" creationId="{7DD708C8-9F5F-D029-7456-E54A6BE3D084}"/>
          </ac:spMkLst>
        </pc:spChg>
        <pc:spChg chg="add del mod">
          <ac:chgData name="A.MORIYAMA UREKA" userId="11b73b949d6476cb" providerId="LiveId" clId="{EDD3AFC1-5E1F-774D-82FF-6D4C3622249B}" dt="2023-08-07T09:20:33.057" v="915" actId="6264"/>
          <ac:spMkLst>
            <pc:docMk/>
            <pc:sldMk cId="1326673080" sldId="265"/>
            <ac:spMk id="14" creationId="{AB79B60D-2159-2424-9CD8-B321E7B5955B}"/>
          </ac:spMkLst>
        </pc:spChg>
        <pc:spChg chg="add del mod">
          <ac:chgData name="A.MORIYAMA UREKA" userId="11b73b949d6476cb" providerId="LiveId" clId="{EDD3AFC1-5E1F-774D-82FF-6D4C3622249B}" dt="2023-08-07T09:01:41.694" v="791" actId="6264"/>
          <ac:spMkLst>
            <pc:docMk/>
            <pc:sldMk cId="1326673080" sldId="265"/>
            <ac:spMk id="14" creationId="{D3822A1F-4715-D448-F7BC-EE6BE2BB7848}"/>
          </ac:spMkLst>
        </pc:spChg>
        <pc:spChg chg="add del mod">
          <ac:chgData name="A.MORIYAMA UREKA" userId="11b73b949d6476cb" providerId="LiveId" clId="{EDD3AFC1-5E1F-774D-82FF-6D4C3622249B}" dt="2023-08-07T09:17:12.230" v="904" actId="6264"/>
          <ac:spMkLst>
            <pc:docMk/>
            <pc:sldMk cId="1326673080" sldId="265"/>
            <ac:spMk id="14" creationId="{EE029B11-D2F6-297A-5BAF-0ED09F7793AB}"/>
          </ac:spMkLst>
        </pc:spChg>
        <pc:spChg chg="add del mod">
          <ac:chgData name="A.MORIYAMA UREKA" userId="11b73b949d6476cb" providerId="LiveId" clId="{EDD3AFC1-5E1F-774D-82FF-6D4C3622249B}" dt="2023-08-07T09:20:33.057" v="915" actId="6264"/>
          <ac:spMkLst>
            <pc:docMk/>
            <pc:sldMk cId="1326673080" sldId="265"/>
            <ac:spMk id="15" creationId="{16723D36-2E82-6768-202F-58B48B76F17B}"/>
          </ac:spMkLst>
        </pc:spChg>
        <pc:spChg chg="add del mod">
          <ac:chgData name="A.MORIYAMA UREKA" userId="11b73b949d6476cb" providerId="LiveId" clId="{EDD3AFC1-5E1F-774D-82FF-6D4C3622249B}" dt="2023-08-07T09:01:41.694" v="791" actId="6264"/>
          <ac:spMkLst>
            <pc:docMk/>
            <pc:sldMk cId="1326673080" sldId="265"/>
            <ac:spMk id="15" creationId="{85DFD855-0AD9-F30D-1EF8-14A4DE886BCB}"/>
          </ac:spMkLst>
        </pc:spChg>
        <pc:spChg chg="add del mod">
          <ac:chgData name="A.MORIYAMA UREKA" userId="11b73b949d6476cb" providerId="LiveId" clId="{EDD3AFC1-5E1F-774D-82FF-6D4C3622249B}" dt="2023-08-07T09:17:12.230" v="904" actId="6264"/>
          <ac:spMkLst>
            <pc:docMk/>
            <pc:sldMk cId="1326673080" sldId="265"/>
            <ac:spMk id="15" creationId="{933A92E2-0E97-7441-C23D-845F2613BBCD}"/>
          </ac:spMkLst>
        </pc:spChg>
        <pc:spChg chg="add del mod">
          <ac:chgData name="A.MORIYAMA UREKA" userId="11b73b949d6476cb" providerId="LiveId" clId="{EDD3AFC1-5E1F-774D-82FF-6D4C3622249B}" dt="2023-08-07T10:53:31.076" v="1672" actId="6264"/>
          <ac:spMkLst>
            <pc:docMk/>
            <pc:sldMk cId="1326673080" sldId="265"/>
            <ac:spMk id="15" creationId="{A47C5ACF-1CC4-82F9-624C-91F0654C41F2}"/>
          </ac:spMkLst>
        </pc:spChg>
        <pc:spChg chg="add del mod">
          <ac:chgData name="A.MORIYAMA UREKA" userId="11b73b949d6476cb" providerId="LiveId" clId="{EDD3AFC1-5E1F-774D-82FF-6D4C3622249B}" dt="2023-08-07T09:37:04.992" v="1023" actId="6264"/>
          <ac:spMkLst>
            <pc:docMk/>
            <pc:sldMk cId="1326673080" sldId="265"/>
            <ac:spMk id="15" creationId="{BF5C2B92-2436-A3F3-E184-328B5EF4ADBA}"/>
          </ac:spMkLst>
        </pc:spChg>
        <pc:spChg chg="add del mod">
          <ac:chgData name="A.MORIYAMA UREKA" userId="11b73b949d6476cb" providerId="LiveId" clId="{EDD3AFC1-5E1F-774D-82FF-6D4C3622249B}" dt="2023-08-07T08:46:51.735" v="676" actId="6264"/>
          <ac:spMkLst>
            <pc:docMk/>
            <pc:sldMk cId="1326673080" sldId="265"/>
            <ac:spMk id="15" creationId="{C93FDCAC-6089-7772-5E64-45963CF54655}"/>
          </ac:spMkLst>
        </pc:spChg>
        <pc:spChg chg="add del mod">
          <ac:chgData name="A.MORIYAMA UREKA" userId="11b73b949d6476cb" providerId="LiveId" clId="{EDD3AFC1-5E1F-774D-82FF-6D4C3622249B}" dt="2023-08-07T09:37:04.992" v="1023" actId="6264"/>
          <ac:spMkLst>
            <pc:docMk/>
            <pc:sldMk cId="1326673080" sldId="265"/>
            <ac:spMk id="16" creationId="{20CED3AF-16B9-32DD-2306-B7D48EBAC7F5}"/>
          </ac:spMkLst>
        </pc:spChg>
        <pc:spChg chg="add del mod">
          <ac:chgData name="A.MORIYAMA UREKA" userId="11b73b949d6476cb" providerId="LiveId" clId="{EDD3AFC1-5E1F-774D-82FF-6D4C3622249B}" dt="2023-08-07T08:46:51.735" v="676" actId="6264"/>
          <ac:spMkLst>
            <pc:docMk/>
            <pc:sldMk cId="1326673080" sldId="265"/>
            <ac:spMk id="16" creationId="{46E5601C-C579-38B2-EDCE-5FCEAE83E1DC}"/>
          </ac:spMkLst>
        </pc:spChg>
        <pc:spChg chg="add del mod">
          <ac:chgData name="A.MORIYAMA UREKA" userId="11b73b949d6476cb" providerId="LiveId" clId="{EDD3AFC1-5E1F-774D-82FF-6D4C3622249B}" dt="2023-08-07T10:53:31.076" v="1672" actId="6264"/>
          <ac:spMkLst>
            <pc:docMk/>
            <pc:sldMk cId="1326673080" sldId="265"/>
            <ac:spMk id="16" creationId="{4F49BC1A-6F93-5DBA-6801-671F468A63D2}"/>
          </ac:spMkLst>
        </pc:spChg>
        <pc:spChg chg="add del mod">
          <ac:chgData name="A.MORIYAMA UREKA" userId="11b73b949d6476cb" providerId="LiveId" clId="{EDD3AFC1-5E1F-774D-82FF-6D4C3622249B}" dt="2023-08-07T09:01:41.694" v="791" actId="6264"/>
          <ac:spMkLst>
            <pc:docMk/>
            <pc:sldMk cId="1326673080" sldId="265"/>
            <ac:spMk id="16" creationId="{ACA844D4-41FA-F295-7102-865783673680}"/>
          </ac:spMkLst>
        </pc:spChg>
        <pc:spChg chg="add del mod">
          <ac:chgData name="A.MORIYAMA UREKA" userId="11b73b949d6476cb" providerId="LiveId" clId="{EDD3AFC1-5E1F-774D-82FF-6D4C3622249B}" dt="2023-08-07T09:20:33.057" v="915" actId="6264"/>
          <ac:spMkLst>
            <pc:docMk/>
            <pc:sldMk cId="1326673080" sldId="265"/>
            <ac:spMk id="16" creationId="{DD6E4F9B-3969-BA1B-EFF8-1BFEB2751341}"/>
          </ac:spMkLst>
        </pc:spChg>
        <pc:spChg chg="add del mod">
          <ac:chgData name="A.MORIYAMA UREKA" userId="11b73b949d6476cb" providerId="LiveId" clId="{EDD3AFC1-5E1F-774D-82FF-6D4C3622249B}" dt="2023-08-07T09:17:12.230" v="904" actId="6264"/>
          <ac:spMkLst>
            <pc:docMk/>
            <pc:sldMk cId="1326673080" sldId="265"/>
            <ac:spMk id="16" creationId="{FA0365D5-BCB5-754E-9CE3-93AA6EEF95FE}"/>
          </ac:spMkLst>
        </pc:spChg>
        <pc:spChg chg="add del mod">
          <ac:chgData name="A.MORIYAMA UREKA" userId="11b73b949d6476cb" providerId="LiveId" clId="{EDD3AFC1-5E1F-774D-82FF-6D4C3622249B}" dt="2023-08-07T09:01:41.694" v="791" actId="6264"/>
          <ac:spMkLst>
            <pc:docMk/>
            <pc:sldMk cId="1326673080" sldId="265"/>
            <ac:spMk id="17" creationId="{15D3C228-3747-4976-5768-EECBD4FBEF4C}"/>
          </ac:spMkLst>
        </pc:spChg>
        <pc:spChg chg="add del mod">
          <ac:chgData name="A.MORIYAMA UREKA" userId="11b73b949d6476cb" providerId="LiveId" clId="{EDD3AFC1-5E1F-774D-82FF-6D4C3622249B}" dt="2023-08-07T09:20:33.057" v="915" actId="6264"/>
          <ac:spMkLst>
            <pc:docMk/>
            <pc:sldMk cId="1326673080" sldId="265"/>
            <ac:spMk id="17" creationId="{1EB3ADEA-4055-8A18-E520-88084910BEE8}"/>
          </ac:spMkLst>
        </pc:spChg>
        <pc:spChg chg="add del mod">
          <ac:chgData name="A.MORIYAMA UREKA" userId="11b73b949d6476cb" providerId="LiveId" clId="{EDD3AFC1-5E1F-774D-82FF-6D4C3622249B}" dt="2023-08-07T10:53:31.076" v="1672" actId="6264"/>
          <ac:spMkLst>
            <pc:docMk/>
            <pc:sldMk cId="1326673080" sldId="265"/>
            <ac:spMk id="17" creationId="{30F86A45-7214-B3B5-3788-C1E0AC8D0DDC}"/>
          </ac:spMkLst>
        </pc:spChg>
        <pc:spChg chg="add del mod">
          <ac:chgData name="A.MORIYAMA UREKA" userId="11b73b949d6476cb" providerId="LiveId" clId="{EDD3AFC1-5E1F-774D-82FF-6D4C3622249B}" dt="2023-08-07T09:37:04.992" v="1023" actId="6264"/>
          <ac:spMkLst>
            <pc:docMk/>
            <pc:sldMk cId="1326673080" sldId="265"/>
            <ac:spMk id="17" creationId="{64DFD4CF-26B7-6EC0-A80B-BDA44A1ADE2A}"/>
          </ac:spMkLst>
        </pc:spChg>
        <pc:spChg chg="add del mod">
          <ac:chgData name="A.MORIYAMA UREKA" userId="11b73b949d6476cb" providerId="LiveId" clId="{EDD3AFC1-5E1F-774D-82FF-6D4C3622249B}" dt="2023-08-07T09:17:12.230" v="904" actId="6264"/>
          <ac:spMkLst>
            <pc:docMk/>
            <pc:sldMk cId="1326673080" sldId="265"/>
            <ac:spMk id="17" creationId="{7F913E25-101E-D744-A3A8-817E1A61E3A0}"/>
          </ac:spMkLst>
        </pc:spChg>
        <pc:spChg chg="add del mod">
          <ac:chgData name="A.MORIYAMA UREKA" userId="11b73b949d6476cb" providerId="LiveId" clId="{EDD3AFC1-5E1F-774D-82FF-6D4C3622249B}" dt="2023-08-07T08:46:51.735" v="676" actId="6264"/>
          <ac:spMkLst>
            <pc:docMk/>
            <pc:sldMk cId="1326673080" sldId="265"/>
            <ac:spMk id="17" creationId="{AE0C4CBD-3904-376D-B887-78F4BBA5D97E}"/>
          </ac:spMkLst>
        </pc:spChg>
        <pc:spChg chg="add del mod">
          <ac:chgData name="A.MORIYAMA UREKA" userId="11b73b949d6476cb" providerId="LiveId" clId="{EDD3AFC1-5E1F-774D-82FF-6D4C3622249B}" dt="2023-08-07T09:37:04.992" v="1023" actId="6264"/>
          <ac:spMkLst>
            <pc:docMk/>
            <pc:sldMk cId="1326673080" sldId="265"/>
            <ac:spMk id="18" creationId="{22C7D081-41B7-C620-9C27-67A87C9D6BA7}"/>
          </ac:spMkLst>
        </pc:spChg>
        <pc:spChg chg="add del mod">
          <ac:chgData name="A.MORIYAMA UREKA" userId="11b73b949d6476cb" providerId="LiveId" clId="{EDD3AFC1-5E1F-774D-82FF-6D4C3622249B}" dt="2023-08-07T09:17:12.230" v="904" actId="6264"/>
          <ac:spMkLst>
            <pc:docMk/>
            <pc:sldMk cId="1326673080" sldId="265"/>
            <ac:spMk id="18" creationId="{3A1877BD-AED9-0714-8E54-F9A5D3A8738C}"/>
          </ac:spMkLst>
        </pc:spChg>
        <pc:spChg chg="add del mod">
          <ac:chgData name="A.MORIYAMA UREKA" userId="11b73b949d6476cb" providerId="LiveId" clId="{EDD3AFC1-5E1F-774D-82FF-6D4C3622249B}" dt="2023-08-07T09:20:33.057" v="915" actId="6264"/>
          <ac:spMkLst>
            <pc:docMk/>
            <pc:sldMk cId="1326673080" sldId="265"/>
            <ac:spMk id="18" creationId="{A9768A8E-DD59-F9E1-655A-D8BF079A81E6}"/>
          </ac:spMkLst>
        </pc:spChg>
        <pc:spChg chg="add del mod">
          <ac:chgData name="A.MORIYAMA UREKA" userId="11b73b949d6476cb" providerId="LiveId" clId="{EDD3AFC1-5E1F-774D-82FF-6D4C3622249B}" dt="2023-08-07T08:46:51.735" v="676" actId="6264"/>
          <ac:spMkLst>
            <pc:docMk/>
            <pc:sldMk cId="1326673080" sldId="265"/>
            <ac:spMk id="18" creationId="{AB7C6805-C3C0-C84D-4C8D-82EADBFFCD38}"/>
          </ac:spMkLst>
        </pc:spChg>
        <pc:spChg chg="add del mod">
          <ac:chgData name="A.MORIYAMA UREKA" userId="11b73b949d6476cb" providerId="LiveId" clId="{EDD3AFC1-5E1F-774D-82FF-6D4C3622249B}" dt="2023-08-07T09:01:41.694" v="791" actId="6264"/>
          <ac:spMkLst>
            <pc:docMk/>
            <pc:sldMk cId="1326673080" sldId="265"/>
            <ac:spMk id="18" creationId="{BC998504-F519-A3A1-8AD6-BA8D0135A745}"/>
          </ac:spMkLst>
        </pc:spChg>
        <pc:spChg chg="add del mod">
          <ac:chgData name="A.MORIYAMA UREKA" userId="11b73b949d6476cb" providerId="LiveId" clId="{EDD3AFC1-5E1F-774D-82FF-6D4C3622249B}" dt="2023-08-07T10:53:31.076" v="1672" actId="6264"/>
          <ac:spMkLst>
            <pc:docMk/>
            <pc:sldMk cId="1326673080" sldId="265"/>
            <ac:spMk id="18" creationId="{D99622A7-F810-4ECA-1B81-39F937CF8A6B}"/>
          </ac:spMkLst>
        </pc:spChg>
        <pc:spChg chg="add del mod">
          <ac:chgData name="A.MORIYAMA UREKA" userId="11b73b949d6476cb" providerId="LiveId" clId="{EDD3AFC1-5E1F-774D-82FF-6D4C3622249B}" dt="2023-08-07T10:53:31.076" v="1672" actId="6264"/>
          <ac:spMkLst>
            <pc:docMk/>
            <pc:sldMk cId="1326673080" sldId="265"/>
            <ac:spMk id="19" creationId="{051D5D6F-20C0-970A-90B1-13034B6CCD1D}"/>
          </ac:spMkLst>
        </pc:spChg>
        <pc:spChg chg="add del mod">
          <ac:chgData name="A.MORIYAMA UREKA" userId="11b73b949d6476cb" providerId="LiveId" clId="{EDD3AFC1-5E1F-774D-82FF-6D4C3622249B}" dt="2023-08-07T09:20:33.057" v="915" actId="6264"/>
          <ac:spMkLst>
            <pc:docMk/>
            <pc:sldMk cId="1326673080" sldId="265"/>
            <ac:spMk id="19" creationId="{37EEB043-3EE4-0680-4ACB-736A2FCC803E}"/>
          </ac:spMkLst>
        </pc:spChg>
        <pc:spChg chg="add del mod">
          <ac:chgData name="A.MORIYAMA UREKA" userId="11b73b949d6476cb" providerId="LiveId" clId="{EDD3AFC1-5E1F-774D-82FF-6D4C3622249B}" dt="2023-08-07T08:46:51.735" v="676" actId="6264"/>
          <ac:spMkLst>
            <pc:docMk/>
            <pc:sldMk cId="1326673080" sldId="265"/>
            <ac:spMk id="19" creationId="{3C5C6773-5057-F1B9-4883-0C9662C9BE05}"/>
          </ac:spMkLst>
        </pc:spChg>
        <pc:spChg chg="add del mod">
          <ac:chgData name="A.MORIYAMA UREKA" userId="11b73b949d6476cb" providerId="LiveId" clId="{EDD3AFC1-5E1F-774D-82FF-6D4C3622249B}" dt="2023-08-07T09:01:41.694" v="791" actId="6264"/>
          <ac:spMkLst>
            <pc:docMk/>
            <pc:sldMk cId="1326673080" sldId="265"/>
            <ac:spMk id="19" creationId="{90ED0FD8-BFF2-F248-C75F-0DCB365D6F69}"/>
          </ac:spMkLst>
        </pc:spChg>
        <pc:spChg chg="add del mod">
          <ac:chgData name="A.MORIYAMA UREKA" userId="11b73b949d6476cb" providerId="LiveId" clId="{EDD3AFC1-5E1F-774D-82FF-6D4C3622249B}" dt="2023-08-07T09:17:12.230" v="904" actId="6264"/>
          <ac:spMkLst>
            <pc:docMk/>
            <pc:sldMk cId="1326673080" sldId="265"/>
            <ac:spMk id="19" creationId="{C4B13070-4CE4-66F6-2AFF-F971036A7A01}"/>
          </ac:spMkLst>
        </pc:spChg>
        <pc:spChg chg="add del mod">
          <ac:chgData name="A.MORIYAMA UREKA" userId="11b73b949d6476cb" providerId="LiveId" clId="{EDD3AFC1-5E1F-774D-82FF-6D4C3622249B}" dt="2023-08-07T09:37:04.992" v="1023" actId="6264"/>
          <ac:spMkLst>
            <pc:docMk/>
            <pc:sldMk cId="1326673080" sldId="265"/>
            <ac:spMk id="19" creationId="{F5F85590-64FB-8329-68DB-40BA512DF1D3}"/>
          </ac:spMkLst>
        </pc:spChg>
        <pc:spChg chg="add del mod">
          <ac:chgData name="A.MORIYAMA UREKA" userId="11b73b949d6476cb" providerId="LiveId" clId="{EDD3AFC1-5E1F-774D-82FF-6D4C3622249B}" dt="2023-08-07T09:01:41.694" v="791" actId="6264"/>
          <ac:spMkLst>
            <pc:docMk/>
            <pc:sldMk cId="1326673080" sldId="265"/>
            <ac:spMk id="20" creationId="{3746955E-FD07-5D66-DEA6-8B0795D29D0E}"/>
          </ac:spMkLst>
        </pc:spChg>
        <pc:spChg chg="add del mod">
          <ac:chgData name="A.MORIYAMA UREKA" userId="11b73b949d6476cb" providerId="LiveId" clId="{EDD3AFC1-5E1F-774D-82FF-6D4C3622249B}" dt="2023-08-07T10:53:31.076" v="1672" actId="6264"/>
          <ac:spMkLst>
            <pc:docMk/>
            <pc:sldMk cId="1326673080" sldId="265"/>
            <ac:spMk id="20" creationId="{653D595F-A1A6-739F-E245-1634C4B899BF}"/>
          </ac:spMkLst>
        </pc:spChg>
        <pc:spChg chg="add del mod">
          <ac:chgData name="A.MORIYAMA UREKA" userId="11b73b949d6476cb" providerId="LiveId" clId="{EDD3AFC1-5E1F-774D-82FF-6D4C3622249B}" dt="2023-08-07T08:46:51.735" v="676" actId="6264"/>
          <ac:spMkLst>
            <pc:docMk/>
            <pc:sldMk cId="1326673080" sldId="265"/>
            <ac:spMk id="20" creationId="{8B9B522D-03CA-1E79-2298-DD0C6C3A6029}"/>
          </ac:spMkLst>
        </pc:spChg>
        <pc:spChg chg="add del mod">
          <ac:chgData name="A.MORIYAMA UREKA" userId="11b73b949d6476cb" providerId="LiveId" clId="{EDD3AFC1-5E1F-774D-82FF-6D4C3622249B}" dt="2023-08-07T09:20:33.057" v="915" actId="6264"/>
          <ac:spMkLst>
            <pc:docMk/>
            <pc:sldMk cId="1326673080" sldId="265"/>
            <ac:spMk id="20" creationId="{8C2549C4-7F4E-4DAB-F348-7E8AE1ECBC14}"/>
          </ac:spMkLst>
        </pc:spChg>
        <pc:spChg chg="add del mod">
          <ac:chgData name="A.MORIYAMA UREKA" userId="11b73b949d6476cb" providerId="LiveId" clId="{EDD3AFC1-5E1F-774D-82FF-6D4C3622249B}" dt="2023-08-07T09:37:04.992" v="1023" actId="6264"/>
          <ac:spMkLst>
            <pc:docMk/>
            <pc:sldMk cId="1326673080" sldId="265"/>
            <ac:spMk id="20" creationId="{E85DC57B-C86C-0224-89F6-DDA1912FDFC6}"/>
          </ac:spMkLst>
        </pc:spChg>
        <pc:spChg chg="add del mod">
          <ac:chgData name="A.MORIYAMA UREKA" userId="11b73b949d6476cb" providerId="LiveId" clId="{EDD3AFC1-5E1F-774D-82FF-6D4C3622249B}" dt="2023-08-07T09:17:12.230" v="904" actId="6264"/>
          <ac:spMkLst>
            <pc:docMk/>
            <pc:sldMk cId="1326673080" sldId="265"/>
            <ac:spMk id="20" creationId="{FC7ABCC0-F4F7-6847-8910-C7A29F672DBD}"/>
          </ac:spMkLst>
        </pc:spChg>
        <pc:spChg chg="add del mod">
          <ac:chgData name="A.MORIYAMA UREKA" userId="11b73b949d6476cb" providerId="LiveId" clId="{EDD3AFC1-5E1F-774D-82FF-6D4C3622249B}" dt="2023-08-07T10:53:31.076" v="1672" actId="6264"/>
          <ac:spMkLst>
            <pc:docMk/>
            <pc:sldMk cId="1326673080" sldId="265"/>
            <ac:spMk id="21" creationId="{2C06AAE1-7AEE-5F87-8392-86CBCEAC7D6C}"/>
          </ac:spMkLst>
        </pc:spChg>
        <pc:spChg chg="add del mod">
          <ac:chgData name="A.MORIYAMA UREKA" userId="11b73b949d6476cb" providerId="LiveId" clId="{EDD3AFC1-5E1F-774D-82FF-6D4C3622249B}" dt="2023-08-07T09:01:41.694" v="791" actId="6264"/>
          <ac:spMkLst>
            <pc:docMk/>
            <pc:sldMk cId="1326673080" sldId="265"/>
            <ac:spMk id="21" creationId="{69C818C4-DE06-27E7-821D-5DD96BE6F757}"/>
          </ac:spMkLst>
        </pc:spChg>
        <pc:spChg chg="add del mod">
          <ac:chgData name="A.MORIYAMA UREKA" userId="11b73b949d6476cb" providerId="LiveId" clId="{EDD3AFC1-5E1F-774D-82FF-6D4C3622249B}" dt="2023-08-07T09:37:04.992" v="1023" actId="6264"/>
          <ac:spMkLst>
            <pc:docMk/>
            <pc:sldMk cId="1326673080" sldId="265"/>
            <ac:spMk id="21" creationId="{8F8E48EB-264A-CB0F-139A-C7E1E0A263F1}"/>
          </ac:spMkLst>
        </pc:spChg>
        <pc:spChg chg="add del mod">
          <ac:chgData name="A.MORIYAMA UREKA" userId="11b73b949d6476cb" providerId="LiveId" clId="{EDD3AFC1-5E1F-774D-82FF-6D4C3622249B}" dt="2023-08-07T09:20:33.057" v="915" actId="6264"/>
          <ac:spMkLst>
            <pc:docMk/>
            <pc:sldMk cId="1326673080" sldId="265"/>
            <ac:spMk id="21" creationId="{ACE60637-EE9E-C084-D674-F1DB1A2319A2}"/>
          </ac:spMkLst>
        </pc:spChg>
        <pc:spChg chg="add del mod">
          <ac:chgData name="A.MORIYAMA UREKA" userId="11b73b949d6476cb" providerId="LiveId" clId="{EDD3AFC1-5E1F-774D-82FF-6D4C3622249B}" dt="2023-08-07T09:17:12.230" v="904" actId="6264"/>
          <ac:spMkLst>
            <pc:docMk/>
            <pc:sldMk cId="1326673080" sldId="265"/>
            <ac:spMk id="21" creationId="{CC410B80-C5E6-34D4-3882-45C4A8A7403E}"/>
          </ac:spMkLst>
        </pc:spChg>
        <pc:spChg chg="add del mod">
          <ac:chgData name="A.MORIYAMA UREKA" userId="11b73b949d6476cb" providerId="LiveId" clId="{EDD3AFC1-5E1F-774D-82FF-6D4C3622249B}" dt="2023-08-07T08:46:51.735" v="676" actId="6264"/>
          <ac:spMkLst>
            <pc:docMk/>
            <pc:sldMk cId="1326673080" sldId="265"/>
            <ac:spMk id="21" creationId="{D7C86E6C-AFEB-D144-EE43-2F55E2B9CEA1}"/>
          </ac:spMkLst>
        </pc:spChg>
        <pc:spChg chg="add del mod">
          <ac:chgData name="A.MORIYAMA UREKA" userId="11b73b949d6476cb" providerId="LiveId" clId="{EDD3AFC1-5E1F-774D-82FF-6D4C3622249B}" dt="2023-08-07T08:46:51.735" v="676" actId="6264"/>
          <ac:spMkLst>
            <pc:docMk/>
            <pc:sldMk cId="1326673080" sldId="265"/>
            <ac:spMk id="22" creationId="{261C3562-8150-A9D4-4C6C-8F0A124BF8AD}"/>
          </ac:spMkLst>
        </pc:spChg>
        <pc:spChg chg="add del mod">
          <ac:chgData name="A.MORIYAMA UREKA" userId="11b73b949d6476cb" providerId="LiveId" clId="{EDD3AFC1-5E1F-774D-82FF-6D4C3622249B}" dt="2023-08-07T09:01:41.694" v="791" actId="6264"/>
          <ac:spMkLst>
            <pc:docMk/>
            <pc:sldMk cId="1326673080" sldId="265"/>
            <ac:spMk id="22" creationId="{58E1208F-5028-EBD9-1F36-E2CBC363E5B2}"/>
          </ac:spMkLst>
        </pc:spChg>
        <pc:spChg chg="add del mod">
          <ac:chgData name="A.MORIYAMA UREKA" userId="11b73b949d6476cb" providerId="LiveId" clId="{EDD3AFC1-5E1F-774D-82FF-6D4C3622249B}" dt="2023-08-07T09:17:12.230" v="904" actId="6264"/>
          <ac:spMkLst>
            <pc:docMk/>
            <pc:sldMk cId="1326673080" sldId="265"/>
            <ac:spMk id="22" creationId="{6FEEE8DF-9203-10E2-4D99-C94B075E6D7F}"/>
          </ac:spMkLst>
        </pc:spChg>
        <pc:spChg chg="add del mod">
          <ac:chgData name="A.MORIYAMA UREKA" userId="11b73b949d6476cb" providerId="LiveId" clId="{EDD3AFC1-5E1F-774D-82FF-6D4C3622249B}" dt="2023-08-07T10:53:31.076" v="1672" actId="6264"/>
          <ac:spMkLst>
            <pc:docMk/>
            <pc:sldMk cId="1326673080" sldId="265"/>
            <ac:spMk id="22" creationId="{8540EE31-2EA6-71A2-4940-E60AAA01160E}"/>
          </ac:spMkLst>
        </pc:spChg>
        <pc:spChg chg="add del mod">
          <ac:chgData name="A.MORIYAMA UREKA" userId="11b73b949d6476cb" providerId="LiveId" clId="{EDD3AFC1-5E1F-774D-82FF-6D4C3622249B}" dt="2023-08-07T09:37:04.992" v="1023" actId="6264"/>
          <ac:spMkLst>
            <pc:docMk/>
            <pc:sldMk cId="1326673080" sldId="265"/>
            <ac:spMk id="22" creationId="{8ECCA14F-CE5E-1E08-D19E-335E09B137CD}"/>
          </ac:spMkLst>
        </pc:spChg>
        <pc:spChg chg="add del mod">
          <ac:chgData name="A.MORIYAMA UREKA" userId="11b73b949d6476cb" providerId="LiveId" clId="{EDD3AFC1-5E1F-774D-82FF-6D4C3622249B}" dt="2023-08-07T09:20:33.057" v="915" actId="6264"/>
          <ac:spMkLst>
            <pc:docMk/>
            <pc:sldMk cId="1326673080" sldId="265"/>
            <ac:spMk id="22" creationId="{C8A934AC-E4C3-1F05-2862-4CA494E0A960}"/>
          </ac:spMkLst>
        </pc:spChg>
        <pc:spChg chg="add del mod">
          <ac:chgData name="A.MORIYAMA UREKA" userId="11b73b949d6476cb" providerId="LiveId" clId="{EDD3AFC1-5E1F-774D-82FF-6D4C3622249B}" dt="2023-08-07T09:17:12.230" v="904" actId="6264"/>
          <ac:spMkLst>
            <pc:docMk/>
            <pc:sldMk cId="1326673080" sldId="265"/>
            <ac:spMk id="23" creationId="{67FE66AC-6F71-2E15-4986-58BFFE5FF0F5}"/>
          </ac:spMkLst>
        </pc:spChg>
        <pc:spChg chg="add del mod">
          <ac:chgData name="A.MORIYAMA UREKA" userId="11b73b949d6476cb" providerId="LiveId" clId="{EDD3AFC1-5E1F-774D-82FF-6D4C3622249B}" dt="2023-08-07T10:53:31.076" v="1672" actId="6264"/>
          <ac:spMkLst>
            <pc:docMk/>
            <pc:sldMk cId="1326673080" sldId="265"/>
            <ac:spMk id="23" creationId="{90004711-D2D7-6EA5-C4AB-490F037F476E}"/>
          </ac:spMkLst>
        </pc:spChg>
        <pc:spChg chg="add del mod">
          <ac:chgData name="A.MORIYAMA UREKA" userId="11b73b949d6476cb" providerId="LiveId" clId="{EDD3AFC1-5E1F-774D-82FF-6D4C3622249B}" dt="2023-08-07T09:37:04.992" v="1023" actId="6264"/>
          <ac:spMkLst>
            <pc:docMk/>
            <pc:sldMk cId="1326673080" sldId="265"/>
            <ac:spMk id="23" creationId="{9AA1C57D-3FF1-E10A-0ED7-092F833CC85A}"/>
          </ac:spMkLst>
        </pc:spChg>
        <pc:spChg chg="add del mod">
          <ac:chgData name="A.MORIYAMA UREKA" userId="11b73b949d6476cb" providerId="LiveId" clId="{EDD3AFC1-5E1F-774D-82FF-6D4C3622249B}" dt="2023-08-07T08:46:51.735" v="676" actId="6264"/>
          <ac:spMkLst>
            <pc:docMk/>
            <pc:sldMk cId="1326673080" sldId="265"/>
            <ac:spMk id="23" creationId="{ABFD5F12-781C-CA2B-A825-4214BF826A9B}"/>
          </ac:spMkLst>
        </pc:spChg>
        <pc:spChg chg="add del mod">
          <ac:chgData name="A.MORIYAMA UREKA" userId="11b73b949d6476cb" providerId="LiveId" clId="{EDD3AFC1-5E1F-774D-82FF-6D4C3622249B}" dt="2023-08-07T09:20:33.057" v="915" actId="6264"/>
          <ac:spMkLst>
            <pc:docMk/>
            <pc:sldMk cId="1326673080" sldId="265"/>
            <ac:spMk id="23" creationId="{B0199211-4C93-D732-427C-FFF503F575FB}"/>
          </ac:spMkLst>
        </pc:spChg>
        <pc:spChg chg="add del mod">
          <ac:chgData name="A.MORIYAMA UREKA" userId="11b73b949d6476cb" providerId="LiveId" clId="{EDD3AFC1-5E1F-774D-82FF-6D4C3622249B}" dt="2023-08-07T09:01:41.694" v="791" actId="6264"/>
          <ac:spMkLst>
            <pc:docMk/>
            <pc:sldMk cId="1326673080" sldId="265"/>
            <ac:spMk id="23" creationId="{B9FA771B-D461-AACC-E4A8-DB282A3F11AC}"/>
          </ac:spMkLst>
        </pc:spChg>
        <pc:spChg chg="add del mod">
          <ac:chgData name="A.MORIYAMA UREKA" userId="11b73b949d6476cb" providerId="LiveId" clId="{EDD3AFC1-5E1F-774D-82FF-6D4C3622249B}" dt="2023-08-07T10:53:31.673" v="1673" actId="6264"/>
          <ac:spMkLst>
            <pc:docMk/>
            <pc:sldMk cId="1326673080" sldId="265"/>
            <ac:spMk id="24" creationId="{2C0BE3F7-E70C-03EA-7D8D-9BBA4FFE241A}"/>
          </ac:spMkLst>
        </pc:spChg>
        <pc:spChg chg="add del mod">
          <ac:chgData name="A.MORIYAMA UREKA" userId="11b73b949d6476cb" providerId="LiveId" clId="{EDD3AFC1-5E1F-774D-82FF-6D4C3622249B}" dt="2023-08-07T09:03:40.381" v="823" actId="6264"/>
          <ac:spMkLst>
            <pc:docMk/>
            <pc:sldMk cId="1326673080" sldId="265"/>
            <ac:spMk id="24" creationId="{2D0C40B8-6AAA-8738-3EE1-39CC7EE1D74B}"/>
          </ac:spMkLst>
        </pc:spChg>
        <pc:spChg chg="add del mod">
          <ac:chgData name="A.MORIYAMA UREKA" userId="11b73b949d6476cb" providerId="LiveId" clId="{EDD3AFC1-5E1F-774D-82FF-6D4C3622249B}" dt="2023-08-07T08:55:53.615" v="743" actId="6264"/>
          <ac:spMkLst>
            <pc:docMk/>
            <pc:sldMk cId="1326673080" sldId="265"/>
            <ac:spMk id="24" creationId="{BD3205D2-2362-0B55-3A24-269B5C53CB83}"/>
          </ac:spMkLst>
        </pc:spChg>
        <pc:spChg chg="add del mod">
          <ac:chgData name="A.MORIYAMA UREKA" userId="11b73b949d6476cb" providerId="LiveId" clId="{EDD3AFC1-5E1F-774D-82FF-6D4C3622249B}" dt="2023-08-07T09:20:33.708" v="916" actId="6264"/>
          <ac:spMkLst>
            <pc:docMk/>
            <pc:sldMk cId="1326673080" sldId="265"/>
            <ac:spMk id="24" creationId="{F6D31E35-D845-7C33-B833-943C4BE16D81}"/>
          </ac:spMkLst>
        </pc:spChg>
        <pc:spChg chg="add del mod">
          <ac:chgData name="A.MORIYAMA UREKA" userId="11b73b949d6476cb" providerId="LiveId" clId="{EDD3AFC1-5E1F-774D-82FF-6D4C3622249B}" dt="2023-08-07T10:53:31.673" v="1673" actId="6264"/>
          <ac:spMkLst>
            <pc:docMk/>
            <pc:sldMk cId="1326673080" sldId="265"/>
            <ac:spMk id="25" creationId="{50F61C28-150D-977F-FD29-48183238C401}"/>
          </ac:spMkLst>
        </pc:spChg>
        <pc:spChg chg="add del mod">
          <ac:chgData name="A.MORIYAMA UREKA" userId="11b73b949d6476cb" providerId="LiveId" clId="{EDD3AFC1-5E1F-774D-82FF-6D4C3622249B}" dt="2023-08-07T08:55:53.615" v="743" actId="6264"/>
          <ac:spMkLst>
            <pc:docMk/>
            <pc:sldMk cId="1326673080" sldId="265"/>
            <ac:spMk id="25" creationId="{794E7654-A9A2-F2D0-E9CB-2AB552B4996A}"/>
          </ac:spMkLst>
        </pc:spChg>
        <pc:spChg chg="add del mod">
          <ac:chgData name="A.MORIYAMA UREKA" userId="11b73b949d6476cb" providerId="LiveId" clId="{EDD3AFC1-5E1F-774D-82FF-6D4C3622249B}" dt="2023-08-07T09:03:40.381" v="823" actId="6264"/>
          <ac:spMkLst>
            <pc:docMk/>
            <pc:sldMk cId="1326673080" sldId="265"/>
            <ac:spMk id="25" creationId="{85F23BAA-AEC6-50D6-40FB-ACC496948C17}"/>
          </ac:spMkLst>
        </pc:spChg>
        <pc:spChg chg="add del mod">
          <ac:chgData name="A.MORIYAMA UREKA" userId="11b73b949d6476cb" providerId="LiveId" clId="{EDD3AFC1-5E1F-774D-82FF-6D4C3622249B}" dt="2023-08-07T09:20:33.708" v="916" actId="6264"/>
          <ac:spMkLst>
            <pc:docMk/>
            <pc:sldMk cId="1326673080" sldId="265"/>
            <ac:spMk id="25" creationId="{AD1D2164-5E4F-7CFC-B3C4-5FEA8E3DCD1D}"/>
          </ac:spMkLst>
        </pc:spChg>
        <pc:spChg chg="add del mod">
          <ac:chgData name="A.MORIYAMA UREKA" userId="11b73b949d6476cb" providerId="LiveId" clId="{EDD3AFC1-5E1F-774D-82FF-6D4C3622249B}" dt="2023-08-07T08:55:53.615" v="743" actId="6264"/>
          <ac:spMkLst>
            <pc:docMk/>
            <pc:sldMk cId="1326673080" sldId="265"/>
            <ac:spMk id="26" creationId="{4ECC08FF-4A3F-E5FD-1B6C-F9B8141D89BD}"/>
          </ac:spMkLst>
        </pc:spChg>
        <pc:spChg chg="add del mod">
          <ac:chgData name="A.MORIYAMA UREKA" userId="11b73b949d6476cb" providerId="LiveId" clId="{EDD3AFC1-5E1F-774D-82FF-6D4C3622249B}" dt="2023-08-07T09:03:40.381" v="823" actId="6264"/>
          <ac:spMkLst>
            <pc:docMk/>
            <pc:sldMk cId="1326673080" sldId="265"/>
            <ac:spMk id="26" creationId="{8C63FD44-B8A3-81DA-FCDA-6BFEC16F93DA}"/>
          </ac:spMkLst>
        </pc:spChg>
        <pc:spChg chg="add del mod">
          <ac:chgData name="A.MORIYAMA UREKA" userId="11b73b949d6476cb" providerId="LiveId" clId="{EDD3AFC1-5E1F-774D-82FF-6D4C3622249B}" dt="2023-08-07T09:20:33.708" v="916" actId="6264"/>
          <ac:spMkLst>
            <pc:docMk/>
            <pc:sldMk cId="1326673080" sldId="265"/>
            <ac:spMk id="26" creationId="{E2E35EB0-FF88-A0AA-4768-0BB7E8FD9816}"/>
          </ac:spMkLst>
        </pc:spChg>
        <pc:spChg chg="add del mod">
          <ac:chgData name="A.MORIYAMA UREKA" userId="11b73b949d6476cb" providerId="LiveId" clId="{EDD3AFC1-5E1F-774D-82FF-6D4C3622249B}" dt="2023-08-07T10:53:31.673" v="1673" actId="6264"/>
          <ac:spMkLst>
            <pc:docMk/>
            <pc:sldMk cId="1326673080" sldId="265"/>
            <ac:spMk id="26" creationId="{EB3AFB57-289C-5F23-9608-21EEACB7A3AF}"/>
          </ac:spMkLst>
        </pc:spChg>
        <pc:spChg chg="add del mod">
          <ac:chgData name="A.MORIYAMA UREKA" userId="11b73b949d6476cb" providerId="LiveId" clId="{EDD3AFC1-5E1F-774D-82FF-6D4C3622249B}" dt="2023-08-07T09:20:33.708" v="916" actId="6264"/>
          <ac:spMkLst>
            <pc:docMk/>
            <pc:sldMk cId="1326673080" sldId="265"/>
            <ac:spMk id="27" creationId="{75479849-F32E-AA01-5AD9-DBACE52164C0}"/>
          </ac:spMkLst>
        </pc:spChg>
        <pc:spChg chg="add del mod">
          <ac:chgData name="A.MORIYAMA UREKA" userId="11b73b949d6476cb" providerId="LiveId" clId="{EDD3AFC1-5E1F-774D-82FF-6D4C3622249B}" dt="2023-08-07T10:53:31.673" v="1673" actId="6264"/>
          <ac:spMkLst>
            <pc:docMk/>
            <pc:sldMk cId="1326673080" sldId="265"/>
            <ac:spMk id="27" creationId="{8B459EA3-1454-D971-7E85-C45C298F37C8}"/>
          </ac:spMkLst>
        </pc:spChg>
        <pc:spChg chg="add del mod">
          <ac:chgData name="A.MORIYAMA UREKA" userId="11b73b949d6476cb" providerId="LiveId" clId="{EDD3AFC1-5E1F-774D-82FF-6D4C3622249B}" dt="2023-08-07T09:03:40.381" v="823" actId="6264"/>
          <ac:spMkLst>
            <pc:docMk/>
            <pc:sldMk cId="1326673080" sldId="265"/>
            <ac:spMk id="27" creationId="{A15B4D79-2C7B-D896-6691-EBB46863A362}"/>
          </ac:spMkLst>
        </pc:spChg>
        <pc:spChg chg="add del mod">
          <ac:chgData name="A.MORIYAMA UREKA" userId="11b73b949d6476cb" providerId="LiveId" clId="{EDD3AFC1-5E1F-774D-82FF-6D4C3622249B}" dt="2023-08-07T08:55:53.615" v="743" actId="6264"/>
          <ac:spMkLst>
            <pc:docMk/>
            <pc:sldMk cId="1326673080" sldId="265"/>
            <ac:spMk id="27" creationId="{C52BBD0E-32D0-76C0-9938-2966DCF5C015}"/>
          </ac:spMkLst>
        </pc:spChg>
        <pc:spChg chg="add del mod">
          <ac:chgData name="A.MORIYAMA UREKA" userId="11b73b949d6476cb" providerId="LiveId" clId="{EDD3AFC1-5E1F-774D-82FF-6D4C3622249B}" dt="2023-08-07T09:20:33.708" v="916" actId="6264"/>
          <ac:spMkLst>
            <pc:docMk/>
            <pc:sldMk cId="1326673080" sldId="265"/>
            <ac:spMk id="28" creationId="{1FBC0D81-B023-A01F-665F-22237995BB97}"/>
          </ac:spMkLst>
        </pc:spChg>
        <pc:spChg chg="add del mod">
          <ac:chgData name="A.MORIYAMA UREKA" userId="11b73b949d6476cb" providerId="LiveId" clId="{EDD3AFC1-5E1F-774D-82FF-6D4C3622249B}" dt="2023-08-07T08:55:53.615" v="743" actId="6264"/>
          <ac:spMkLst>
            <pc:docMk/>
            <pc:sldMk cId="1326673080" sldId="265"/>
            <ac:spMk id="28" creationId="{322ED362-BB87-5B57-C31C-8E646089A45B}"/>
          </ac:spMkLst>
        </pc:spChg>
        <pc:spChg chg="add del mod">
          <ac:chgData name="A.MORIYAMA UREKA" userId="11b73b949d6476cb" providerId="LiveId" clId="{EDD3AFC1-5E1F-774D-82FF-6D4C3622249B}" dt="2023-08-07T10:53:31.673" v="1673" actId="6264"/>
          <ac:spMkLst>
            <pc:docMk/>
            <pc:sldMk cId="1326673080" sldId="265"/>
            <ac:spMk id="28" creationId="{5D7F4ADF-F716-C302-79C5-92F42C50CEC8}"/>
          </ac:spMkLst>
        </pc:spChg>
        <pc:spChg chg="add del mod">
          <ac:chgData name="A.MORIYAMA UREKA" userId="11b73b949d6476cb" providerId="LiveId" clId="{EDD3AFC1-5E1F-774D-82FF-6D4C3622249B}" dt="2023-08-07T09:03:40.381" v="823" actId="6264"/>
          <ac:spMkLst>
            <pc:docMk/>
            <pc:sldMk cId="1326673080" sldId="265"/>
            <ac:spMk id="28" creationId="{7CEF1DF5-7F22-F099-03D1-082D7C702A28}"/>
          </ac:spMkLst>
        </pc:spChg>
        <pc:spChg chg="add del mod">
          <ac:chgData name="A.MORIYAMA UREKA" userId="11b73b949d6476cb" providerId="LiveId" clId="{EDD3AFC1-5E1F-774D-82FF-6D4C3622249B}" dt="2023-08-07T10:53:31.673" v="1673" actId="6264"/>
          <ac:spMkLst>
            <pc:docMk/>
            <pc:sldMk cId="1326673080" sldId="265"/>
            <ac:spMk id="29" creationId="{50B6EEE2-CE1C-EDCD-F490-201244AAD4C9}"/>
          </ac:spMkLst>
        </pc:spChg>
        <pc:spChg chg="add del mod">
          <ac:chgData name="A.MORIYAMA UREKA" userId="11b73b949d6476cb" providerId="LiveId" clId="{EDD3AFC1-5E1F-774D-82FF-6D4C3622249B}" dt="2023-08-07T08:55:53.615" v="743" actId="6264"/>
          <ac:spMkLst>
            <pc:docMk/>
            <pc:sldMk cId="1326673080" sldId="265"/>
            <ac:spMk id="29" creationId="{55BB3DF2-962A-EDE9-689A-F835363D6880}"/>
          </ac:spMkLst>
        </pc:spChg>
        <pc:spChg chg="add del mod">
          <ac:chgData name="A.MORIYAMA UREKA" userId="11b73b949d6476cb" providerId="LiveId" clId="{EDD3AFC1-5E1F-774D-82FF-6D4C3622249B}" dt="2023-08-07T09:20:33.708" v="916" actId="6264"/>
          <ac:spMkLst>
            <pc:docMk/>
            <pc:sldMk cId="1326673080" sldId="265"/>
            <ac:spMk id="29" creationId="{84A550B6-4133-8499-A9D3-1240648D42C3}"/>
          </ac:spMkLst>
        </pc:spChg>
        <pc:spChg chg="add del mod">
          <ac:chgData name="A.MORIYAMA UREKA" userId="11b73b949d6476cb" providerId="LiveId" clId="{EDD3AFC1-5E1F-774D-82FF-6D4C3622249B}" dt="2023-08-07T09:03:40.381" v="823" actId="6264"/>
          <ac:spMkLst>
            <pc:docMk/>
            <pc:sldMk cId="1326673080" sldId="265"/>
            <ac:spMk id="29" creationId="{F50C54CE-D3E9-A18D-E86A-981D50E7277E}"/>
          </ac:spMkLst>
        </pc:spChg>
        <pc:spChg chg="add del mod">
          <ac:chgData name="A.MORIYAMA UREKA" userId="11b73b949d6476cb" providerId="LiveId" clId="{EDD3AFC1-5E1F-774D-82FF-6D4C3622249B}" dt="2023-08-07T09:20:33.708" v="916" actId="6264"/>
          <ac:spMkLst>
            <pc:docMk/>
            <pc:sldMk cId="1326673080" sldId="265"/>
            <ac:spMk id="30" creationId="{B117A3DE-1EB2-9F39-F73D-9E143ED0D6BA}"/>
          </ac:spMkLst>
        </pc:spChg>
        <pc:spChg chg="add del mod">
          <ac:chgData name="A.MORIYAMA UREKA" userId="11b73b949d6476cb" providerId="LiveId" clId="{EDD3AFC1-5E1F-774D-82FF-6D4C3622249B}" dt="2023-08-07T09:03:40.381" v="823" actId="6264"/>
          <ac:spMkLst>
            <pc:docMk/>
            <pc:sldMk cId="1326673080" sldId="265"/>
            <ac:spMk id="30" creationId="{BBFD4825-4649-07E7-FBE2-4F2EC068FAA2}"/>
          </ac:spMkLst>
        </pc:spChg>
        <pc:spChg chg="add del mod">
          <ac:chgData name="A.MORIYAMA UREKA" userId="11b73b949d6476cb" providerId="LiveId" clId="{EDD3AFC1-5E1F-774D-82FF-6D4C3622249B}" dt="2023-08-07T08:55:53.615" v="743" actId="6264"/>
          <ac:spMkLst>
            <pc:docMk/>
            <pc:sldMk cId="1326673080" sldId="265"/>
            <ac:spMk id="30" creationId="{BC8D064A-1997-835C-96B2-A5FCB526439A}"/>
          </ac:spMkLst>
        </pc:spChg>
        <pc:spChg chg="add del mod">
          <ac:chgData name="A.MORIYAMA UREKA" userId="11b73b949d6476cb" providerId="LiveId" clId="{EDD3AFC1-5E1F-774D-82FF-6D4C3622249B}" dt="2023-08-07T10:53:31.673" v="1673" actId="6264"/>
          <ac:spMkLst>
            <pc:docMk/>
            <pc:sldMk cId="1326673080" sldId="265"/>
            <ac:spMk id="30" creationId="{D717FCF0-0E9A-CF22-1A37-6F689FB04808}"/>
          </ac:spMkLst>
        </pc:spChg>
        <pc:spChg chg="add del mod">
          <ac:chgData name="A.MORIYAMA UREKA" userId="11b73b949d6476cb" providerId="LiveId" clId="{EDD3AFC1-5E1F-774D-82FF-6D4C3622249B}" dt="2023-08-07T09:03:40.381" v="823" actId="6264"/>
          <ac:spMkLst>
            <pc:docMk/>
            <pc:sldMk cId="1326673080" sldId="265"/>
            <ac:spMk id="31" creationId="{702DEBDE-FECB-3E7D-71CC-BB50F38262F2}"/>
          </ac:spMkLst>
        </pc:spChg>
        <pc:spChg chg="add del mod">
          <ac:chgData name="A.MORIYAMA UREKA" userId="11b73b949d6476cb" providerId="LiveId" clId="{EDD3AFC1-5E1F-774D-82FF-6D4C3622249B}" dt="2023-08-07T09:20:33.708" v="916" actId="6264"/>
          <ac:spMkLst>
            <pc:docMk/>
            <pc:sldMk cId="1326673080" sldId="265"/>
            <ac:spMk id="31" creationId="{7EE42EDE-03EB-9A29-234E-70E4D594C36D}"/>
          </ac:spMkLst>
        </pc:spChg>
        <pc:spChg chg="add del mod">
          <ac:chgData name="A.MORIYAMA UREKA" userId="11b73b949d6476cb" providerId="LiveId" clId="{EDD3AFC1-5E1F-774D-82FF-6D4C3622249B}" dt="2023-08-07T10:53:31.673" v="1673" actId="6264"/>
          <ac:spMkLst>
            <pc:docMk/>
            <pc:sldMk cId="1326673080" sldId="265"/>
            <ac:spMk id="31" creationId="{8C2253FE-64B2-D008-C40F-8AE7F93BB3D7}"/>
          </ac:spMkLst>
        </pc:spChg>
        <pc:spChg chg="add del mod">
          <ac:chgData name="A.MORIYAMA UREKA" userId="11b73b949d6476cb" providerId="LiveId" clId="{EDD3AFC1-5E1F-774D-82FF-6D4C3622249B}" dt="2023-08-07T08:55:53.615" v="743" actId="6264"/>
          <ac:spMkLst>
            <pc:docMk/>
            <pc:sldMk cId="1326673080" sldId="265"/>
            <ac:spMk id="31" creationId="{B8F1E080-4E2D-68BC-28B9-1D7216C24C57}"/>
          </ac:spMkLst>
        </pc:spChg>
        <pc:spChg chg="add del mod">
          <ac:chgData name="A.MORIYAMA UREKA" userId="11b73b949d6476cb" providerId="LiveId" clId="{EDD3AFC1-5E1F-774D-82FF-6D4C3622249B}" dt="2023-08-07T10:53:31.673" v="1673" actId="6264"/>
          <ac:spMkLst>
            <pc:docMk/>
            <pc:sldMk cId="1326673080" sldId="265"/>
            <ac:spMk id="32" creationId="{37B6F538-19B2-5733-452B-BE70EBD82185}"/>
          </ac:spMkLst>
        </pc:spChg>
        <pc:spChg chg="add del mod">
          <ac:chgData name="A.MORIYAMA UREKA" userId="11b73b949d6476cb" providerId="LiveId" clId="{EDD3AFC1-5E1F-774D-82FF-6D4C3622249B}" dt="2023-08-07T09:20:33.708" v="916" actId="6264"/>
          <ac:spMkLst>
            <pc:docMk/>
            <pc:sldMk cId="1326673080" sldId="265"/>
            <ac:spMk id="32" creationId="{38327727-F1E5-DD1C-71C1-660C09331721}"/>
          </ac:spMkLst>
        </pc:spChg>
        <pc:spChg chg="add del mod">
          <ac:chgData name="A.MORIYAMA UREKA" userId="11b73b949d6476cb" providerId="LiveId" clId="{EDD3AFC1-5E1F-774D-82FF-6D4C3622249B}" dt="2023-08-07T08:55:53.615" v="743" actId="6264"/>
          <ac:spMkLst>
            <pc:docMk/>
            <pc:sldMk cId="1326673080" sldId="265"/>
            <ac:spMk id="32" creationId="{433066A9-FF38-1F4B-9BC0-0721ADD13BE1}"/>
          </ac:spMkLst>
        </pc:spChg>
        <pc:spChg chg="add del mod">
          <ac:chgData name="A.MORIYAMA UREKA" userId="11b73b949d6476cb" providerId="LiveId" clId="{EDD3AFC1-5E1F-774D-82FF-6D4C3622249B}" dt="2023-08-07T09:03:40.381" v="823" actId="6264"/>
          <ac:spMkLst>
            <pc:docMk/>
            <pc:sldMk cId="1326673080" sldId="265"/>
            <ac:spMk id="32" creationId="{AA9A230E-2290-5E8B-1514-0C76121E3433}"/>
          </ac:spMkLst>
        </pc:spChg>
        <pc:spChg chg="add del mod">
          <ac:chgData name="A.MORIYAMA UREKA" userId="11b73b949d6476cb" providerId="LiveId" clId="{EDD3AFC1-5E1F-774D-82FF-6D4C3622249B}" dt="2023-08-07T09:20:33.708" v="916" actId="6264"/>
          <ac:spMkLst>
            <pc:docMk/>
            <pc:sldMk cId="1326673080" sldId="265"/>
            <ac:spMk id="33" creationId="{0A281918-959E-7CD8-6886-6B7318F8A74C}"/>
          </ac:spMkLst>
        </pc:spChg>
        <pc:spChg chg="add del mod">
          <ac:chgData name="A.MORIYAMA UREKA" userId="11b73b949d6476cb" providerId="LiveId" clId="{EDD3AFC1-5E1F-774D-82FF-6D4C3622249B}" dt="2023-08-07T08:55:53.615" v="743" actId="6264"/>
          <ac:spMkLst>
            <pc:docMk/>
            <pc:sldMk cId="1326673080" sldId="265"/>
            <ac:spMk id="33" creationId="{872F2FA2-E67F-AFE8-F93A-3F8F71C60EDE}"/>
          </ac:spMkLst>
        </pc:spChg>
        <pc:spChg chg="add del mod">
          <ac:chgData name="A.MORIYAMA UREKA" userId="11b73b949d6476cb" providerId="LiveId" clId="{EDD3AFC1-5E1F-774D-82FF-6D4C3622249B}" dt="2023-08-07T10:53:31.673" v="1673" actId="6264"/>
          <ac:spMkLst>
            <pc:docMk/>
            <pc:sldMk cId="1326673080" sldId="265"/>
            <ac:spMk id="33" creationId="{CABB3470-974F-6B0B-D01E-0B8A8EFA5304}"/>
          </ac:spMkLst>
        </pc:spChg>
        <pc:spChg chg="add del mod">
          <ac:chgData name="A.MORIYAMA UREKA" userId="11b73b949d6476cb" providerId="LiveId" clId="{EDD3AFC1-5E1F-774D-82FF-6D4C3622249B}" dt="2023-08-07T09:03:40.381" v="823" actId="6264"/>
          <ac:spMkLst>
            <pc:docMk/>
            <pc:sldMk cId="1326673080" sldId="265"/>
            <ac:spMk id="33" creationId="{FA639E4A-3A8F-A24F-AB22-C0A76C11BF90}"/>
          </ac:spMkLst>
        </pc:spChg>
        <pc:spChg chg="add del mod">
          <ac:chgData name="A.MORIYAMA UREKA" userId="11b73b949d6476cb" providerId="LiveId" clId="{EDD3AFC1-5E1F-774D-82FF-6D4C3622249B}" dt="2023-08-07T09:03:42.829" v="825" actId="6264"/>
          <ac:spMkLst>
            <pc:docMk/>
            <pc:sldMk cId="1326673080" sldId="265"/>
            <ac:spMk id="34" creationId="{31663CA2-0333-1BCE-4806-D6B317259356}"/>
          </ac:spMkLst>
        </pc:spChg>
        <pc:spChg chg="add del mod">
          <ac:chgData name="A.MORIYAMA UREKA" userId="11b73b949d6476cb" providerId="LiveId" clId="{EDD3AFC1-5E1F-774D-82FF-6D4C3622249B}" dt="2023-08-07T08:57:17.409" v="756" actId="6264"/>
          <ac:spMkLst>
            <pc:docMk/>
            <pc:sldMk cId="1326673080" sldId="265"/>
            <ac:spMk id="34" creationId="{5E4740F1-03BD-7C5C-F88F-ECF1F9CEEEEB}"/>
          </ac:spMkLst>
        </pc:spChg>
        <pc:spChg chg="add del mod">
          <ac:chgData name="A.MORIYAMA UREKA" userId="11b73b949d6476cb" providerId="LiveId" clId="{EDD3AFC1-5E1F-774D-82FF-6D4C3622249B}" dt="2023-08-07T09:20:34.137" v="917" actId="6264"/>
          <ac:spMkLst>
            <pc:docMk/>
            <pc:sldMk cId="1326673080" sldId="265"/>
            <ac:spMk id="34" creationId="{7B83FFAA-8ACD-6394-85B2-30C1AF6A7C27}"/>
          </ac:spMkLst>
        </pc:spChg>
        <pc:spChg chg="add del mod">
          <ac:chgData name="A.MORIYAMA UREKA" userId="11b73b949d6476cb" providerId="LiveId" clId="{EDD3AFC1-5E1F-774D-82FF-6D4C3622249B}" dt="2023-08-07T10:55:57.090" v="1682" actId="6264"/>
          <ac:spMkLst>
            <pc:docMk/>
            <pc:sldMk cId="1326673080" sldId="265"/>
            <ac:spMk id="34" creationId="{E556C78F-F1D6-44CC-5A43-71A51147A1EC}"/>
          </ac:spMkLst>
        </pc:spChg>
        <pc:spChg chg="add del mod">
          <ac:chgData name="A.MORIYAMA UREKA" userId="11b73b949d6476cb" providerId="LiveId" clId="{EDD3AFC1-5E1F-774D-82FF-6D4C3622249B}" dt="2023-08-07T09:20:34.137" v="917" actId="6264"/>
          <ac:spMkLst>
            <pc:docMk/>
            <pc:sldMk cId="1326673080" sldId="265"/>
            <ac:spMk id="35" creationId="{0DE48793-06E3-F1DA-A7DB-BCAB1A414420}"/>
          </ac:spMkLst>
        </pc:spChg>
        <pc:spChg chg="add del mod">
          <ac:chgData name="A.MORIYAMA UREKA" userId="11b73b949d6476cb" providerId="LiveId" clId="{EDD3AFC1-5E1F-774D-82FF-6D4C3622249B}" dt="2023-08-07T09:03:42.829" v="825" actId="6264"/>
          <ac:spMkLst>
            <pc:docMk/>
            <pc:sldMk cId="1326673080" sldId="265"/>
            <ac:spMk id="35" creationId="{7559600A-5392-DF0C-0C87-530DDB14BC41}"/>
          </ac:spMkLst>
        </pc:spChg>
        <pc:spChg chg="add del mod">
          <ac:chgData name="A.MORIYAMA UREKA" userId="11b73b949d6476cb" providerId="LiveId" clId="{EDD3AFC1-5E1F-774D-82FF-6D4C3622249B}" dt="2023-08-07T08:57:17.409" v="756" actId="6264"/>
          <ac:spMkLst>
            <pc:docMk/>
            <pc:sldMk cId="1326673080" sldId="265"/>
            <ac:spMk id="35" creationId="{773DDDEC-8715-4E58-32DC-BAE68FCD7EF9}"/>
          </ac:spMkLst>
        </pc:spChg>
        <pc:spChg chg="add del mod">
          <ac:chgData name="A.MORIYAMA UREKA" userId="11b73b949d6476cb" providerId="LiveId" clId="{EDD3AFC1-5E1F-774D-82FF-6D4C3622249B}" dt="2023-08-07T10:55:57.090" v="1682" actId="6264"/>
          <ac:spMkLst>
            <pc:docMk/>
            <pc:sldMk cId="1326673080" sldId="265"/>
            <ac:spMk id="35" creationId="{B9096A7C-D7DD-B7C4-4555-22DE52211287}"/>
          </ac:spMkLst>
        </pc:spChg>
        <pc:spChg chg="add del mod">
          <ac:chgData name="A.MORIYAMA UREKA" userId="11b73b949d6476cb" providerId="LiveId" clId="{EDD3AFC1-5E1F-774D-82FF-6D4C3622249B}" dt="2023-08-07T10:55:57.090" v="1682" actId="6264"/>
          <ac:spMkLst>
            <pc:docMk/>
            <pc:sldMk cId="1326673080" sldId="265"/>
            <ac:spMk id="36" creationId="{45C1C15B-D697-5B12-68E2-D0DCA8B907A7}"/>
          </ac:spMkLst>
        </pc:spChg>
        <pc:spChg chg="add del mod">
          <ac:chgData name="A.MORIYAMA UREKA" userId="11b73b949d6476cb" providerId="LiveId" clId="{EDD3AFC1-5E1F-774D-82FF-6D4C3622249B}" dt="2023-08-07T09:20:34.137" v="917" actId="6264"/>
          <ac:spMkLst>
            <pc:docMk/>
            <pc:sldMk cId="1326673080" sldId="265"/>
            <ac:spMk id="36" creationId="{62DA2F36-1460-754E-AF97-600AA6AAAA3B}"/>
          </ac:spMkLst>
        </pc:spChg>
        <pc:spChg chg="add del mod">
          <ac:chgData name="A.MORIYAMA UREKA" userId="11b73b949d6476cb" providerId="LiveId" clId="{EDD3AFC1-5E1F-774D-82FF-6D4C3622249B}" dt="2023-08-07T08:57:17.409" v="756" actId="6264"/>
          <ac:spMkLst>
            <pc:docMk/>
            <pc:sldMk cId="1326673080" sldId="265"/>
            <ac:spMk id="36" creationId="{DE8ABBF4-F249-FB4B-B8F0-9CD87BB53ECA}"/>
          </ac:spMkLst>
        </pc:spChg>
        <pc:spChg chg="add del mod">
          <ac:chgData name="A.MORIYAMA UREKA" userId="11b73b949d6476cb" providerId="LiveId" clId="{EDD3AFC1-5E1F-774D-82FF-6D4C3622249B}" dt="2023-08-07T09:03:42.829" v="825" actId="6264"/>
          <ac:spMkLst>
            <pc:docMk/>
            <pc:sldMk cId="1326673080" sldId="265"/>
            <ac:spMk id="36" creationId="{FAAAB6A6-B3B0-D903-34EA-20E71585AB56}"/>
          </ac:spMkLst>
        </pc:spChg>
        <pc:spChg chg="add del mod">
          <ac:chgData name="A.MORIYAMA UREKA" userId="11b73b949d6476cb" providerId="LiveId" clId="{EDD3AFC1-5E1F-774D-82FF-6D4C3622249B}" dt="2023-08-07T09:20:34.137" v="917" actId="6264"/>
          <ac:spMkLst>
            <pc:docMk/>
            <pc:sldMk cId="1326673080" sldId="265"/>
            <ac:spMk id="37" creationId="{54E17177-300E-FCBE-0950-B1EDFF89A584}"/>
          </ac:spMkLst>
        </pc:spChg>
        <pc:spChg chg="add del mod">
          <ac:chgData name="A.MORIYAMA UREKA" userId="11b73b949d6476cb" providerId="LiveId" clId="{EDD3AFC1-5E1F-774D-82FF-6D4C3622249B}" dt="2023-08-07T08:57:17.409" v="756" actId="6264"/>
          <ac:spMkLst>
            <pc:docMk/>
            <pc:sldMk cId="1326673080" sldId="265"/>
            <ac:spMk id="37" creationId="{A9DACD51-B8D3-C0B8-F5CB-12916E794D12}"/>
          </ac:spMkLst>
        </pc:spChg>
        <pc:spChg chg="add del mod">
          <ac:chgData name="A.MORIYAMA UREKA" userId="11b73b949d6476cb" providerId="LiveId" clId="{EDD3AFC1-5E1F-774D-82FF-6D4C3622249B}" dt="2023-08-07T10:55:57.090" v="1682" actId="6264"/>
          <ac:spMkLst>
            <pc:docMk/>
            <pc:sldMk cId="1326673080" sldId="265"/>
            <ac:spMk id="37" creationId="{AAF17B2B-9394-2DEA-9F3C-841F5B8939BE}"/>
          </ac:spMkLst>
        </pc:spChg>
        <pc:spChg chg="add del mod">
          <ac:chgData name="A.MORIYAMA UREKA" userId="11b73b949d6476cb" providerId="LiveId" clId="{EDD3AFC1-5E1F-774D-82FF-6D4C3622249B}" dt="2023-08-07T09:03:42.829" v="825" actId="6264"/>
          <ac:spMkLst>
            <pc:docMk/>
            <pc:sldMk cId="1326673080" sldId="265"/>
            <ac:spMk id="37" creationId="{DEBCDE27-7659-ACC7-18EF-697A50A4A952}"/>
          </ac:spMkLst>
        </pc:spChg>
        <pc:spChg chg="add del mod">
          <ac:chgData name="A.MORIYAMA UREKA" userId="11b73b949d6476cb" providerId="LiveId" clId="{EDD3AFC1-5E1F-774D-82FF-6D4C3622249B}" dt="2023-08-07T10:55:57.090" v="1682" actId="6264"/>
          <ac:spMkLst>
            <pc:docMk/>
            <pc:sldMk cId="1326673080" sldId="265"/>
            <ac:spMk id="38" creationId="{0DB2ACF7-A19B-EED5-58A5-08DE6AF6DF60}"/>
          </ac:spMkLst>
        </pc:spChg>
        <pc:spChg chg="add del mod">
          <ac:chgData name="A.MORIYAMA UREKA" userId="11b73b949d6476cb" providerId="LiveId" clId="{EDD3AFC1-5E1F-774D-82FF-6D4C3622249B}" dt="2023-08-07T09:20:34.137" v="917" actId="6264"/>
          <ac:spMkLst>
            <pc:docMk/>
            <pc:sldMk cId="1326673080" sldId="265"/>
            <ac:spMk id="38" creationId="{732D1780-6BCE-5F6E-97FF-65436E182C07}"/>
          </ac:spMkLst>
        </pc:spChg>
        <pc:spChg chg="add del mod">
          <ac:chgData name="A.MORIYAMA UREKA" userId="11b73b949d6476cb" providerId="LiveId" clId="{EDD3AFC1-5E1F-774D-82FF-6D4C3622249B}" dt="2023-08-07T09:03:42.829" v="825" actId="6264"/>
          <ac:spMkLst>
            <pc:docMk/>
            <pc:sldMk cId="1326673080" sldId="265"/>
            <ac:spMk id="38" creationId="{B3623BE4-BA01-AA36-DD9A-0E5610F87295}"/>
          </ac:spMkLst>
        </pc:spChg>
        <pc:spChg chg="add del mod">
          <ac:chgData name="A.MORIYAMA UREKA" userId="11b73b949d6476cb" providerId="LiveId" clId="{EDD3AFC1-5E1F-774D-82FF-6D4C3622249B}" dt="2023-08-07T08:57:17.409" v="756" actId="6264"/>
          <ac:spMkLst>
            <pc:docMk/>
            <pc:sldMk cId="1326673080" sldId="265"/>
            <ac:spMk id="38" creationId="{D0E411CF-4B9A-4D47-9F72-BFED5CFA86CD}"/>
          </ac:spMkLst>
        </pc:spChg>
        <pc:spChg chg="add del mod">
          <ac:chgData name="A.MORIYAMA UREKA" userId="11b73b949d6476cb" providerId="LiveId" clId="{EDD3AFC1-5E1F-774D-82FF-6D4C3622249B}" dt="2023-08-07T08:57:17.409" v="756" actId="6264"/>
          <ac:spMkLst>
            <pc:docMk/>
            <pc:sldMk cId="1326673080" sldId="265"/>
            <ac:spMk id="39" creationId="{16E5E4E8-8C16-7500-865D-E1C991B271A2}"/>
          </ac:spMkLst>
        </pc:spChg>
        <pc:spChg chg="add del mod">
          <ac:chgData name="A.MORIYAMA UREKA" userId="11b73b949d6476cb" providerId="LiveId" clId="{EDD3AFC1-5E1F-774D-82FF-6D4C3622249B}" dt="2023-08-07T09:03:42.829" v="825" actId="6264"/>
          <ac:spMkLst>
            <pc:docMk/>
            <pc:sldMk cId="1326673080" sldId="265"/>
            <ac:spMk id="39" creationId="{8F811C16-93B5-4D01-B730-F0F13CD78E33}"/>
          </ac:spMkLst>
        </pc:spChg>
        <pc:spChg chg="add del mod">
          <ac:chgData name="A.MORIYAMA UREKA" userId="11b73b949d6476cb" providerId="LiveId" clId="{EDD3AFC1-5E1F-774D-82FF-6D4C3622249B}" dt="2023-08-07T09:20:34.137" v="917" actId="6264"/>
          <ac:spMkLst>
            <pc:docMk/>
            <pc:sldMk cId="1326673080" sldId="265"/>
            <ac:spMk id="39" creationId="{ADB5524C-1194-8F93-50D9-D1B95158725A}"/>
          </ac:spMkLst>
        </pc:spChg>
        <pc:spChg chg="add del mod">
          <ac:chgData name="A.MORIYAMA UREKA" userId="11b73b949d6476cb" providerId="LiveId" clId="{EDD3AFC1-5E1F-774D-82FF-6D4C3622249B}" dt="2023-08-07T10:55:57.090" v="1682" actId="6264"/>
          <ac:spMkLst>
            <pc:docMk/>
            <pc:sldMk cId="1326673080" sldId="265"/>
            <ac:spMk id="39" creationId="{F1177C72-6166-FDD0-316D-848D9792C981}"/>
          </ac:spMkLst>
        </pc:spChg>
        <pc:spChg chg="add del mod">
          <ac:chgData name="A.MORIYAMA UREKA" userId="11b73b949d6476cb" providerId="LiveId" clId="{EDD3AFC1-5E1F-774D-82FF-6D4C3622249B}" dt="2023-08-07T09:20:34.137" v="917" actId="6264"/>
          <ac:spMkLst>
            <pc:docMk/>
            <pc:sldMk cId="1326673080" sldId="265"/>
            <ac:spMk id="40" creationId="{4EA007A6-E078-2228-5979-EC3C9AB54D09}"/>
          </ac:spMkLst>
        </pc:spChg>
        <pc:spChg chg="add del mod">
          <ac:chgData name="A.MORIYAMA UREKA" userId="11b73b949d6476cb" providerId="LiveId" clId="{EDD3AFC1-5E1F-774D-82FF-6D4C3622249B}" dt="2023-08-07T10:55:57.090" v="1682" actId="6264"/>
          <ac:spMkLst>
            <pc:docMk/>
            <pc:sldMk cId="1326673080" sldId="265"/>
            <ac:spMk id="40" creationId="{94E99946-F147-43DD-CD3A-868A92312EA1}"/>
          </ac:spMkLst>
        </pc:spChg>
        <pc:spChg chg="add del mod">
          <ac:chgData name="A.MORIYAMA UREKA" userId="11b73b949d6476cb" providerId="LiveId" clId="{EDD3AFC1-5E1F-774D-82FF-6D4C3622249B}" dt="2023-08-07T09:03:42.829" v="825" actId="6264"/>
          <ac:spMkLst>
            <pc:docMk/>
            <pc:sldMk cId="1326673080" sldId="265"/>
            <ac:spMk id="40" creationId="{AF8726F8-86BF-C7C8-78E1-0F5EA0AAF987}"/>
          </ac:spMkLst>
        </pc:spChg>
        <pc:spChg chg="add del mod">
          <ac:chgData name="A.MORIYAMA UREKA" userId="11b73b949d6476cb" providerId="LiveId" clId="{EDD3AFC1-5E1F-774D-82FF-6D4C3622249B}" dt="2023-08-07T08:57:17.409" v="756" actId="6264"/>
          <ac:spMkLst>
            <pc:docMk/>
            <pc:sldMk cId="1326673080" sldId="265"/>
            <ac:spMk id="40" creationId="{E208C812-9DF8-76AB-3BB5-701BCC0CD74F}"/>
          </ac:spMkLst>
        </pc:spChg>
        <pc:spChg chg="add del mod">
          <ac:chgData name="A.MORIYAMA UREKA" userId="11b73b949d6476cb" providerId="LiveId" clId="{EDD3AFC1-5E1F-774D-82FF-6D4C3622249B}" dt="2023-08-07T09:03:42.829" v="825" actId="6264"/>
          <ac:spMkLst>
            <pc:docMk/>
            <pc:sldMk cId="1326673080" sldId="265"/>
            <ac:spMk id="41" creationId="{5B380B41-D0BB-8726-93CD-C58B8B33367F}"/>
          </ac:spMkLst>
        </pc:spChg>
        <pc:spChg chg="add del mod">
          <ac:chgData name="A.MORIYAMA UREKA" userId="11b73b949d6476cb" providerId="LiveId" clId="{EDD3AFC1-5E1F-774D-82FF-6D4C3622249B}" dt="2023-08-07T10:55:57.090" v="1682" actId="6264"/>
          <ac:spMkLst>
            <pc:docMk/>
            <pc:sldMk cId="1326673080" sldId="265"/>
            <ac:spMk id="41" creationId="{C596A68B-4842-9578-71E4-D8FFE47D75BC}"/>
          </ac:spMkLst>
        </pc:spChg>
        <pc:spChg chg="add del mod">
          <ac:chgData name="A.MORIYAMA UREKA" userId="11b73b949d6476cb" providerId="LiveId" clId="{EDD3AFC1-5E1F-774D-82FF-6D4C3622249B}" dt="2023-08-07T08:57:17.409" v="756" actId="6264"/>
          <ac:spMkLst>
            <pc:docMk/>
            <pc:sldMk cId="1326673080" sldId="265"/>
            <ac:spMk id="41" creationId="{C77757EC-0384-371A-659D-B6FE1A468356}"/>
          </ac:spMkLst>
        </pc:spChg>
        <pc:spChg chg="add del mod">
          <ac:chgData name="A.MORIYAMA UREKA" userId="11b73b949d6476cb" providerId="LiveId" clId="{EDD3AFC1-5E1F-774D-82FF-6D4C3622249B}" dt="2023-08-07T09:20:34.137" v="917" actId="6264"/>
          <ac:spMkLst>
            <pc:docMk/>
            <pc:sldMk cId="1326673080" sldId="265"/>
            <ac:spMk id="41" creationId="{D33BFE34-3D48-B69D-3D8D-8E2F4A401E0B}"/>
          </ac:spMkLst>
        </pc:spChg>
        <pc:spChg chg="add del mod">
          <ac:chgData name="A.MORIYAMA UREKA" userId="11b73b949d6476cb" providerId="LiveId" clId="{EDD3AFC1-5E1F-774D-82FF-6D4C3622249B}" dt="2023-08-07T09:03:42.829" v="825" actId="6264"/>
          <ac:spMkLst>
            <pc:docMk/>
            <pc:sldMk cId="1326673080" sldId="265"/>
            <ac:spMk id="42" creationId="{08CD2974-F111-3443-F283-B6614F44AEB3}"/>
          </ac:spMkLst>
        </pc:spChg>
        <pc:spChg chg="add del mod">
          <ac:chgData name="A.MORIYAMA UREKA" userId="11b73b949d6476cb" providerId="LiveId" clId="{EDD3AFC1-5E1F-774D-82FF-6D4C3622249B}" dt="2023-08-07T10:55:57.090" v="1682" actId="6264"/>
          <ac:spMkLst>
            <pc:docMk/>
            <pc:sldMk cId="1326673080" sldId="265"/>
            <ac:spMk id="42" creationId="{5CBF238C-C3A5-CE27-47E9-9613EDDD7856}"/>
          </ac:spMkLst>
        </pc:spChg>
        <pc:spChg chg="add del mod">
          <ac:chgData name="A.MORIYAMA UREKA" userId="11b73b949d6476cb" providerId="LiveId" clId="{EDD3AFC1-5E1F-774D-82FF-6D4C3622249B}" dt="2023-08-07T09:20:34.137" v="917" actId="6264"/>
          <ac:spMkLst>
            <pc:docMk/>
            <pc:sldMk cId="1326673080" sldId="265"/>
            <ac:spMk id="42" creationId="{DA30CF08-F0D3-AE22-E802-D7C0B478CECE}"/>
          </ac:spMkLst>
        </pc:spChg>
        <pc:spChg chg="add del mod">
          <ac:chgData name="A.MORIYAMA UREKA" userId="11b73b949d6476cb" providerId="LiveId" clId="{EDD3AFC1-5E1F-774D-82FF-6D4C3622249B}" dt="2023-08-07T08:57:17.409" v="756" actId="6264"/>
          <ac:spMkLst>
            <pc:docMk/>
            <pc:sldMk cId="1326673080" sldId="265"/>
            <ac:spMk id="42" creationId="{E88812BB-5336-A35C-0263-DD5EF01B3097}"/>
          </ac:spMkLst>
        </pc:spChg>
        <pc:spChg chg="add del mod">
          <ac:chgData name="A.MORIYAMA UREKA" userId="11b73b949d6476cb" providerId="LiveId" clId="{EDD3AFC1-5E1F-774D-82FF-6D4C3622249B}" dt="2023-08-07T08:57:17.409" v="756" actId="6264"/>
          <ac:spMkLst>
            <pc:docMk/>
            <pc:sldMk cId="1326673080" sldId="265"/>
            <ac:spMk id="43" creationId="{A26B82C6-2BF4-3523-79FA-09512D345F3D}"/>
          </ac:spMkLst>
        </pc:spChg>
        <pc:spChg chg="add del mod">
          <ac:chgData name="A.MORIYAMA UREKA" userId="11b73b949d6476cb" providerId="LiveId" clId="{EDD3AFC1-5E1F-774D-82FF-6D4C3622249B}" dt="2023-08-07T10:55:57.090" v="1682" actId="6264"/>
          <ac:spMkLst>
            <pc:docMk/>
            <pc:sldMk cId="1326673080" sldId="265"/>
            <ac:spMk id="43" creationId="{CB9BD7A7-5F78-2DC6-FD07-DCE10204010B}"/>
          </ac:spMkLst>
        </pc:spChg>
        <pc:spChg chg="add del mod">
          <ac:chgData name="A.MORIYAMA UREKA" userId="11b73b949d6476cb" providerId="LiveId" clId="{EDD3AFC1-5E1F-774D-82FF-6D4C3622249B}" dt="2023-08-07T09:03:42.829" v="825" actId="6264"/>
          <ac:spMkLst>
            <pc:docMk/>
            <pc:sldMk cId="1326673080" sldId="265"/>
            <ac:spMk id="43" creationId="{F45F1CDB-E7A5-A9FE-093E-19B85CC49B2E}"/>
          </ac:spMkLst>
        </pc:spChg>
        <pc:spChg chg="add del mod">
          <ac:chgData name="A.MORIYAMA UREKA" userId="11b73b949d6476cb" providerId="LiveId" clId="{EDD3AFC1-5E1F-774D-82FF-6D4C3622249B}" dt="2023-08-07T09:20:34.137" v="917" actId="6264"/>
          <ac:spMkLst>
            <pc:docMk/>
            <pc:sldMk cId="1326673080" sldId="265"/>
            <ac:spMk id="43" creationId="{FB9BBE45-FEF5-B498-3177-7898CC00E35B}"/>
          </ac:spMkLst>
        </pc:spChg>
        <pc:spChg chg="add del mod">
          <ac:chgData name="A.MORIYAMA UREKA" userId="11b73b949d6476cb" providerId="LiveId" clId="{EDD3AFC1-5E1F-774D-82FF-6D4C3622249B}" dt="2023-08-07T09:20:34.468" v="918" actId="6264"/>
          <ac:spMkLst>
            <pc:docMk/>
            <pc:sldMk cId="1326673080" sldId="265"/>
            <ac:spMk id="44" creationId="{186991FB-FA19-06CB-7CBD-2F2AE096914E}"/>
          </ac:spMkLst>
        </pc:spChg>
        <pc:spChg chg="add del mod">
          <ac:chgData name="A.MORIYAMA UREKA" userId="11b73b949d6476cb" providerId="LiveId" clId="{EDD3AFC1-5E1F-774D-82FF-6D4C3622249B}" dt="2023-08-07T10:55:58.913" v="1683" actId="6264"/>
          <ac:spMkLst>
            <pc:docMk/>
            <pc:sldMk cId="1326673080" sldId="265"/>
            <ac:spMk id="44" creationId="{C235FFA1-056F-B78F-1199-229A51D3B84E}"/>
          </ac:spMkLst>
        </pc:spChg>
        <pc:spChg chg="add del mod">
          <ac:chgData name="A.MORIYAMA UREKA" userId="11b73b949d6476cb" providerId="LiveId" clId="{EDD3AFC1-5E1F-774D-82FF-6D4C3622249B}" dt="2023-08-07T08:57:18.201" v="757" actId="6264"/>
          <ac:spMkLst>
            <pc:docMk/>
            <pc:sldMk cId="1326673080" sldId="265"/>
            <ac:spMk id="44" creationId="{E5BC216B-4557-D368-586D-3BC4005B9256}"/>
          </ac:spMkLst>
        </pc:spChg>
        <pc:spChg chg="add del mod">
          <ac:chgData name="A.MORIYAMA UREKA" userId="11b73b949d6476cb" providerId="LiveId" clId="{EDD3AFC1-5E1F-774D-82FF-6D4C3622249B}" dt="2023-08-07T10:55:58.913" v="1683" actId="6264"/>
          <ac:spMkLst>
            <pc:docMk/>
            <pc:sldMk cId="1326673080" sldId="265"/>
            <ac:spMk id="45" creationId="{2DD75608-5B5E-1E6D-A924-8C88C7A12D02}"/>
          </ac:spMkLst>
        </pc:spChg>
        <pc:spChg chg="add del mod">
          <ac:chgData name="A.MORIYAMA UREKA" userId="11b73b949d6476cb" providerId="LiveId" clId="{EDD3AFC1-5E1F-774D-82FF-6D4C3622249B}" dt="2023-08-07T08:57:18.201" v="757" actId="6264"/>
          <ac:spMkLst>
            <pc:docMk/>
            <pc:sldMk cId="1326673080" sldId="265"/>
            <ac:spMk id="45" creationId="{7D4C5AC8-3706-9571-97D7-CD076E5726DD}"/>
          </ac:spMkLst>
        </pc:spChg>
        <pc:spChg chg="add del mod">
          <ac:chgData name="A.MORIYAMA UREKA" userId="11b73b949d6476cb" providerId="LiveId" clId="{EDD3AFC1-5E1F-774D-82FF-6D4C3622249B}" dt="2023-08-07T09:20:34.468" v="918" actId="6264"/>
          <ac:spMkLst>
            <pc:docMk/>
            <pc:sldMk cId="1326673080" sldId="265"/>
            <ac:spMk id="45" creationId="{FA3C880B-056F-A02E-7E94-EA4BB69D26E5}"/>
          </ac:spMkLst>
        </pc:spChg>
        <pc:spChg chg="add del mod">
          <ac:chgData name="A.MORIYAMA UREKA" userId="11b73b949d6476cb" providerId="LiveId" clId="{EDD3AFC1-5E1F-774D-82FF-6D4C3622249B}" dt="2023-08-07T09:20:34.468" v="918" actId="6264"/>
          <ac:spMkLst>
            <pc:docMk/>
            <pc:sldMk cId="1326673080" sldId="265"/>
            <ac:spMk id="46" creationId="{C1B3D2D0-6E6E-B8F9-E2CA-8CB4164DCE84}"/>
          </ac:spMkLst>
        </pc:spChg>
        <pc:spChg chg="add del mod">
          <ac:chgData name="A.MORIYAMA UREKA" userId="11b73b949d6476cb" providerId="LiveId" clId="{EDD3AFC1-5E1F-774D-82FF-6D4C3622249B}" dt="2023-08-07T10:55:58.913" v="1683" actId="6264"/>
          <ac:spMkLst>
            <pc:docMk/>
            <pc:sldMk cId="1326673080" sldId="265"/>
            <ac:spMk id="46" creationId="{C85FB08B-26C6-E789-DB1B-E98DE8357B25}"/>
          </ac:spMkLst>
        </pc:spChg>
        <pc:spChg chg="add del mod">
          <ac:chgData name="A.MORIYAMA UREKA" userId="11b73b949d6476cb" providerId="LiveId" clId="{EDD3AFC1-5E1F-774D-82FF-6D4C3622249B}" dt="2023-08-07T08:57:18.201" v="757" actId="6264"/>
          <ac:spMkLst>
            <pc:docMk/>
            <pc:sldMk cId="1326673080" sldId="265"/>
            <ac:spMk id="46" creationId="{D03A72ED-9DA2-4CE7-DF65-9459F877C577}"/>
          </ac:spMkLst>
        </pc:spChg>
        <pc:spChg chg="add del mod">
          <ac:chgData name="A.MORIYAMA UREKA" userId="11b73b949d6476cb" providerId="LiveId" clId="{EDD3AFC1-5E1F-774D-82FF-6D4C3622249B}" dt="2023-08-07T08:57:18.201" v="757" actId="6264"/>
          <ac:spMkLst>
            <pc:docMk/>
            <pc:sldMk cId="1326673080" sldId="265"/>
            <ac:spMk id="47" creationId="{0A3CA83A-E641-7E2A-6E0B-3BD7C5D9FB7C}"/>
          </ac:spMkLst>
        </pc:spChg>
        <pc:spChg chg="add del mod">
          <ac:chgData name="A.MORIYAMA UREKA" userId="11b73b949d6476cb" providerId="LiveId" clId="{EDD3AFC1-5E1F-774D-82FF-6D4C3622249B}" dt="2023-08-07T10:55:58.913" v="1683" actId="6264"/>
          <ac:spMkLst>
            <pc:docMk/>
            <pc:sldMk cId="1326673080" sldId="265"/>
            <ac:spMk id="47" creationId="{538E20ED-32C8-962E-DE56-6E1E53336382}"/>
          </ac:spMkLst>
        </pc:spChg>
        <pc:spChg chg="add del mod">
          <ac:chgData name="A.MORIYAMA UREKA" userId="11b73b949d6476cb" providerId="LiveId" clId="{EDD3AFC1-5E1F-774D-82FF-6D4C3622249B}" dt="2023-08-07T09:20:34.468" v="918" actId="6264"/>
          <ac:spMkLst>
            <pc:docMk/>
            <pc:sldMk cId="1326673080" sldId="265"/>
            <ac:spMk id="47" creationId="{9090BB05-263F-2195-72B0-9D6970F17440}"/>
          </ac:spMkLst>
        </pc:spChg>
        <pc:spChg chg="add del mod">
          <ac:chgData name="A.MORIYAMA UREKA" userId="11b73b949d6476cb" providerId="LiveId" clId="{EDD3AFC1-5E1F-774D-82FF-6D4C3622249B}" dt="2023-08-07T08:57:18.201" v="757" actId="6264"/>
          <ac:spMkLst>
            <pc:docMk/>
            <pc:sldMk cId="1326673080" sldId="265"/>
            <ac:spMk id="48" creationId="{2B726AA4-5B84-E7BA-9720-1CD6B77B9C72}"/>
          </ac:spMkLst>
        </pc:spChg>
        <pc:spChg chg="add del mod">
          <ac:chgData name="A.MORIYAMA UREKA" userId="11b73b949d6476cb" providerId="LiveId" clId="{EDD3AFC1-5E1F-774D-82FF-6D4C3622249B}" dt="2023-08-07T10:55:58.913" v="1683" actId="6264"/>
          <ac:spMkLst>
            <pc:docMk/>
            <pc:sldMk cId="1326673080" sldId="265"/>
            <ac:spMk id="48" creationId="{673140AF-70CF-EFDA-58D5-525D3FED16DB}"/>
          </ac:spMkLst>
        </pc:spChg>
        <pc:spChg chg="add del mod">
          <ac:chgData name="A.MORIYAMA UREKA" userId="11b73b949d6476cb" providerId="LiveId" clId="{EDD3AFC1-5E1F-774D-82FF-6D4C3622249B}" dt="2023-08-07T09:20:34.468" v="918" actId="6264"/>
          <ac:spMkLst>
            <pc:docMk/>
            <pc:sldMk cId="1326673080" sldId="265"/>
            <ac:spMk id="48" creationId="{F711DF15-0329-E2D2-3C55-32FCC5F2C297}"/>
          </ac:spMkLst>
        </pc:spChg>
        <pc:spChg chg="add del mod">
          <ac:chgData name="A.MORIYAMA UREKA" userId="11b73b949d6476cb" providerId="LiveId" clId="{EDD3AFC1-5E1F-774D-82FF-6D4C3622249B}" dt="2023-08-07T08:57:18.201" v="757" actId="6264"/>
          <ac:spMkLst>
            <pc:docMk/>
            <pc:sldMk cId="1326673080" sldId="265"/>
            <ac:spMk id="49" creationId="{2E01752B-89F5-0A66-1BA2-A7F68344E2B3}"/>
          </ac:spMkLst>
        </pc:spChg>
        <pc:spChg chg="add del mod">
          <ac:chgData name="A.MORIYAMA UREKA" userId="11b73b949d6476cb" providerId="LiveId" clId="{EDD3AFC1-5E1F-774D-82FF-6D4C3622249B}" dt="2023-08-07T10:55:58.913" v="1683" actId="6264"/>
          <ac:spMkLst>
            <pc:docMk/>
            <pc:sldMk cId="1326673080" sldId="265"/>
            <ac:spMk id="49" creationId="{73320AD3-EF1D-688D-08CF-9026435886CF}"/>
          </ac:spMkLst>
        </pc:spChg>
        <pc:spChg chg="add del mod">
          <ac:chgData name="A.MORIYAMA UREKA" userId="11b73b949d6476cb" providerId="LiveId" clId="{EDD3AFC1-5E1F-774D-82FF-6D4C3622249B}" dt="2023-08-07T09:20:34.468" v="918" actId="6264"/>
          <ac:spMkLst>
            <pc:docMk/>
            <pc:sldMk cId="1326673080" sldId="265"/>
            <ac:spMk id="49" creationId="{DB7BB702-18F6-06EF-CBAF-0276D49E84E5}"/>
          </ac:spMkLst>
        </pc:spChg>
        <pc:spChg chg="add del mod">
          <ac:chgData name="A.MORIYAMA UREKA" userId="11b73b949d6476cb" providerId="LiveId" clId="{EDD3AFC1-5E1F-774D-82FF-6D4C3622249B}" dt="2023-08-07T10:55:58.913" v="1683" actId="6264"/>
          <ac:spMkLst>
            <pc:docMk/>
            <pc:sldMk cId="1326673080" sldId="265"/>
            <ac:spMk id="50" creationId="{5C8CAD79-2645-AC15-1287-DF8F5107B7C1}"/>
          </ac:spMkLst>
        </pc:spChg>
        <pc:spChg chg="add del mod">
          <ac:chgData name="A.MORIYAMA UREKA" userId="11b73b949d6476cb" providerId="LiveId" clId="{EDD3AFC1-5E1F-774D-82FF-6D4C3622249B}" dt="2023-08-07T09:20:34.468" v="918" actId="6264"/>
          <ac:spMkLst>
            <pc:docMk/>
            <pc:sldMk cId="1326673080" sldId="265"/>
            <ac:spMk id="50" creationId="{CD2C7671-0D43-E279-FF4F-2918B3DE47E8}"/>
          </ac:spMkLst>
        </pc:spChg>
        <pc:spChg chg="add del mod">
          <ac:chgData name="A.MORIYAMA UREKA" userId="11b73b949d6476cb" providerId="LiveId" clId="{EDD3AFC1-5E1F-774D-82FF-6D4C3622249B}" dt="2023-08-07T08:57:18.201" v="757" actId="6264"/>
          <ac:spMkLst>
            <pc:docMk/>
            <pc:sldMk cId="1326673080" sldId="265"/>
            <ac:spMk id="50" creationId="{D95705A6-C3D2-9FB0-B8AF-AB761055F6A8}"/>
          </ac:spMkLst>
        </pc:spChg>
        <pc:spChg chg="add del mod">
          <ac:chgData name="A.MORIYAMA UREKA" userId="11b73b949d6476cb" providerId="LiveId" clId="{EDD3AFC1-5E1F-774D-82FF-6D4C3622249B}" dt="2023-08-07T10:55:58.913" v="1683" actId="6264"/>
          <ac:spMkLst>
            <pc:docMk/>
            <pc:sldMk cId="1326673080" sldId="265"/>
            <ac:spMk id="51" creationId="{7512D753-DC4F-FFAB-CCBC-20EF876A6F15}"/>
          </ac:spMkLst>
        </pc:spChg>
        <pc:spChg chg="add del mod">
          <ac:chgData name="A.MORIYAMA UREKA" userId="11b73b949d6476cb" providerId="LiveId" clId="{EDD3AFC1-5E1F-774D-82FF-6D4C3622249B}" dt="2023-08-07T08:57:18.201" v="757" actId="6264"/>
          <ac:spMkLst>
            <pc:docMk/>
            <pc:sldMk cId="1326673080" sldId="265"/>
            <ac:spMk id="51" creationId="{77FBE4F2-E7FC-41B4-3D4D-B847BC9EE3C5}"/>
          </ac:spMkLst>
        </pc:spChg>
        <pc:spChg chg="add del mod">
          <ac:chgData name="A.MORIYAMA UREKA" userId="11b73b949d6476cb" providerId="LiveId" clId="{EDD3AFC1-5E1F-774D-82FF-6D4C3622249B}" dt="2023-08-07T09:20:34.468" v="918" actId="6264"/>
          <ac:spMkLst>
            <pc:docMk/>
            <pc:sldMk cId="1326673080" sldId="265"/>
            <ac:spMk id="51" creationId="{EC3C0586-8E06-69D0-DE92-C8D4AE129F43}"/>
          </ac:spMkLst>
        </pc:spChg>
        <pc:spChg chg="add del mod">
          <ac:chgData name="A.MORIYAMA UREKA" userId="11b73b949d6476cb" providerId="LiveId" clId="{EDD3AFC1-5E1F-774D-82FF-6D4C3622249B}" dt="2023-08-07T10:55:58.913" v="1683" actId="6264"/>
          <ac:spMkLst>
            <pc:docMk/>
            <pc:sldMk cId="1326673080" sldId="265"/>
            <ac:spMk id="52" creationId="{00965ED7-07FE-1D76-9B9A-483917491956}"/>
          </ac:spMkLst>
        </pc:spChg>
        <pc:spChg chg="add del mod">
          <ac:chgData name="A.MORIYAMA UREKA" userId="11b73b949d6476cb" providerId="LiveId" clId="{EDD3AFC1-5E1F-774D-82FF-6D4C3622249B}" dt="2023-08-07T09:20:34.468" v="918" actId="6264"/>
          <ac:spMkLst>
            <pc:docMk/>
            <pc:sldMk cId="1326673080" sldId="265"/>
            <ac:spMk id="52" creationId="{18EE3424-AE4F-3180-F8EA-18C229A63672}"/>
          </ac:spMkLst>
        </pc:spChg>
        <pc:spChg chg="add del mod">
          <ac:chgData name="A.MORIYAMA UREKA" userId="11b73b949d6476cb" providerId="LiveId" clId="{EDD3AFC1-5E1F-774D-82FF-6D4C3622249B}" dt="2023-08-07T08:57:18.201" v="757" actId="6264"/>
          <ac:spMkLst>
            <pc:docMk/>
            <pc:sldMk cId="1326673080" sldId="265"/>
            <ac:spMk id="52" creationId="{19DC9EF2-31E0-72C8-BAA5-3C599445DCC5}"/>
          </ac:spMkLst>
        </pc:spChg>
        <pc:spChg chg="add del mod">
          <ac:chgData name="A.MORIYAMA UREKA" userId="11b73b949d6476cb" providerId="LiveId" clId="{EDD3AFC1-5E1F-774D-82FF-6D4C3622249B}" dt="2023-08-07T08:57:18.201" v="757" actId="6264"/>
          <ac:spMkLst>
            <pc:docMk/>
            <pc:sldMk cId="1326673080" sldId="265"/>
            <ac:spMk id="53" creationId="{2620E1D7-E6FE-4475-4AB5-D0296562991D}"/>
          </ac:spMkLst>
        </pc:spChg>
        <pc:spChg chg="add del mod">
          <ac:chgData name="A.MORIYAMA UREKA" userId="11b73b949d6476cb" providerId="LiveId" clId="{EDD3AFC1-5E1F-774D-82FF-6D4C3622249B}" dt="2023-08-07T09:20:34.468" v="918" actId="6264"/>
          <ac:spMkLst>
            <pc:docMk/>
            <pc:sldMk cId="1326673080" sldId="265"/>
            <ac:spMk id="53" creationId="{27380EFA-36DF-19A0-3CE4-1815C2932BD7}"/>
          </ac:spMkLst>
        </pc:spChg>
        <pc:spChg chg="add del mod">
          <ac:chgData name="A.MORIYAMA UREKA" userId="11b73b949d6476cb" providerId="LiveId" clId="{EDD3AFC1-5E1F-774D-82FF-6D4C3622249B}" dt="2023-08-07T10:55:58.913" v="1683" actId="6264"/>
          <ac:spMkLst>
            <pc:docMk/>
            <pc:sldMk cId="1326673080" sldId="265"/>
            <ac:spMk id="53" creationId="{BC5B328D-0950-1413-88F1-7B8911F9E7F7}"/>
          </ac:spMkLst>
        </pc:spChg>
        <pc:spChg chg="add del mod">
          <ac:chgData name="A.MORIYAMA UREKA" userId="11b73b949d6476cb" providerId="LiveId" clId="{EDD3AFC1-5E1F-774D-82FF-6D4C3622249B}" dt="2023-08-07T09:20:34.788" v="919" actId="6264"/>
          <ac:spMkLst>
            <pc:docMk/>
            <pc:sldMk cId="1326673080" sldId="265"/>
            <ac:spMk id="54" creationId="{B8ABA253-27DD-8568-DCF3-C5E1981F74B2}"/>
          </ac:spMkLst>
        </pc:spChg>
        <pc:spChg chg="add del mod">
          <ac:chgData name="A.MORIYAMA UREKA" userId="11b73b949d6476cb" providerId="LiveId" clId="{EDD3AFC1-5E1F-774D-82FF-6D4C3622249B}" dt="2023-08-07T08:57:21.183" v="758" actId="6264"/>
          <ac:spMkLst>
            <pc:docMk/>
            <pc:sldMk cId="1326673080" sldId="265"/>
            <ac:spMk id="54" creationId="{CD333085-1A04-F403-69F2-2C8A21993D5B}"/>
          </ac:spMkLst>
        </pc:spChg>
        <pc:spChg chg="add del mod">
          <ac:chgData name="A.MORIYAMA UREKA" userId="11b73b949d6476cb" providerId="LiveId" clId="{EDD3AFC1-5E1F-774D-82FF-6D4C3622249B}" dt="2023-08-07T10:55:59.303" v="1684" actId="6264"/>
          <ac:spMkLst>
            <pc:docMk/>
            <pc:sldMk cId="1326673080" sldId="265"/>
            <ac:spMk id="54" creationId="{D124C170-824A-E21B-F927-742D129E4B62}"/>
          </ac:spMkLst>
        </pc:spChg>
        <pc:spChg chg="add del mod">
          <ac:chgData name="A.MORIYAMA UREKA" userId="11b73b949d6476cb" providerId="LiveId" clId="{EDD3AFC1-5E1F-774D-82FF-6D4C3622249B}" dt="2023-08-07T09:20:34.788" v="919" actId="6264"/>
          <ac:spMkLst>
            <pc:docMk/>
            <pc:sldMk cId="1326673080" sldId="265"/>
            <ac:spMk id="55" creationId="{C75E460D-EE12-96D7-FF66-EB9C0CBE8D33}"/>
          </ac:spMkLst>
        </pc:spChg>
        <pc:spChg chg="add del mod">
          <ac:chgData name="A.MORIYAMA UREKA" userId="11b73b949d6476cb" providerId="LiveId" clId="{EDD3AFC1-5E1F-774D-82FF-6D4C3622249B}" dt="2023-08-07T08:57:21.183" v="758" actId="6264"/>
          <ac:spMkLst>
            <pc:docMk/>
            <pc:sldMk cId="1326673080" sldId="265"/>
            <ac:spMk id="55" creationId="{DC338E1C-5F24-1C2F-2420-E7AF5DDE683D}"/>
          </ac:spMkLst>
        </pc:spChg>
        <pc:spChg chg="add del mod">
          <ac:chgData name="A.MORIYAMA UREKA" userId="11b73b949d6476cb" providerId="LiveId" clId="{EDD3AFC1-5E1F-774D-82FF-6D4C3622249B}" dt="2023-08-07T10:55:59.303" v="1684" actId="6264"/>
          <ac:spMkLst>
            <pc:docMk/>
            <pc:sldMk cId="1326673080" sldId="265"/>
            <ac:spMk id="55" creationId="{F6CC7E1A-BB75-D319-4CF0-5D7318D30973}"/>
          </ac:spMkLst>
        </pc:spChg>
        <pc:spChg chg="add del mod">
          <ac:chgData name="A.MORIYAMA UREKA" userId="11b73b949d6476cb" providerId="LiveId" clId="{EDD3AFC1-5E1F-774D-82FF-6D4C3622249B}" dt="2023-08-07T08:57:21.183" v="758" actId="6264"/>
          <ac:spMkLst>
            <pc:docMk/>
            <pc:sldMk cId="1326673080" sldId="265"/>
            <ac:spMk id="56" creationId="{1ABF224D-C2E0-87D1-8376-E6336CD0E5EC}"/>
          </ac:spMkLst>
        </pc:spChg>
        <pc:spChg chg="add del mod">
          <ac:chgData name="A.MORIYAMA UREKA" userId="11b73b949d6476cb" providerId="LiveId" clId="{EDD3AFC1-5E1F-774D-82FF-6D4C3622249B}" dt="2023-08-07T09:20:34.788" v="919" actId="6264"/>
          <ac:spMkLst>
            <pc:docMk/>
            <pc:sldMk cId="1326673080" sldId="265"/>
            <ac:spMk id="56" creationId="{227D0EE6-B39A-9D04-4686-74AA000C6DFF}"/>
          </ac:spMkLst>
        </pc:spChg>
        <pc:spChg chg="add del mod">
          <ac:chgData name="A.MORIYAMA UREKA" userId="11b73b949d6476cb" providerId="LiveId" clId="{EDD3AFC1-5E1F-774D-82FF-6D4C3622249B}" dt="2023-08-07T10:55:59.303" v="1684" actId="6264"/>
          <ac:spMkLst>
            <pc:docMk/>
            <pc:sldMk cId="1326673080" sldId="265"/>
            <ac:spMk id="56" creationId="{717D56AD-11AF-4B98-59E0-208A8DB7A380}"/>
          </ac:spMkLst>
        </pc:spChg>
        <pc:spChg chg="add del mod">
          <ac:chgData name="A.MORIYAMA UREKA" userId="11b73b949d6476cb" providerId="LiveId" clId="{EDD3AFC1-5E1F-774D-82FF-6D4C3622249B}" dt="2023-08-07T10:55:59.303" v="1684" actId="6264"/>
          <ac:spMkLst>
            <pc:docMk/>
            <pc:sldMk cId="1326673080" sldId="265"/>
            <ac:spMk id="57" creationId="{0B09115C-9C69-FB1D-1235-1CEE07D0A6A3}"/>
          </ac:spMkLst>
        </pc:spChg>
        <pc:spChg chg="add del mod">
          <ac:chgData name="A.MORIYAMA UREKA" userId="11b73b949d6476cb" providerId="LiveId" clId="{EDD3AFC1-5E1F-774D-82FF-6D4C3622249B}" dt="2023-08-07T08:57:21.183" v="758" actId="6264"/>
          <ac:spMkLst>
            <pc:docMk/>
            <pc:sldMk cId="1326673080" sldId="265"/>
            <ac:spMk id="57" creationId="{5FEAA224-6652-E1EF-48B8-3174DA000AF1}"/>
          </ac:spMkLst>
        </pc:spChg>
        <pc:spChg chg="add del mod">
          <ac:chgData name="A.MORIYAMA UREKA" userId="11b73b949d6476cb" providerId="LiveId" clId="{EDD3AFC1-5E1F-774D-82FF-6D4C3622249B}" dt="2023-08-07T09:20:34.788" v="919" actId="6264"/>
          <ac:spMkLst>
            <pc:docMk/>
            <pc:sldMk cId="1326673080" sldId="265"/>
            <ac:spMk id="57" creationId="{6ED21174-1912-1D72-4CFA-F6B418446ED2}"/>
          </ac:spMkLst>
        </pc:spChg>
        <pc:spChg chg="add del mod">
          <ac:chgData name="A.MORIYAMA UREKA" userId="11b73b949d6476cb" providerId="LiveId" clId="{EDD3AFC1-5E1F-774D-82FF-6D4C3622249B}" dt="2023-08-07T08:57:21.183" v="758" actId="6264"/>
          <ac:spMkLst>
            <pc:docMk/>
            <pc:sldMk cId="1326673080" sldId="265"/>
            <ac:spMk id="58" creationId="{98299CDD-E257-DFBA-4545-7B2141A538C4}"/>
          </ac:spMkLst>
        </pc:spChg>
        <pc:spChg chg="add del mod">
          <ac:chgData name="A.MORIYAMA UREKA" userId="11b73b949d6476cb" providerId="LiveId" clId="{EDD3AFC1-5E1F-774D-82FF-6D4C3622249B}" dt="2023-08-07T10:55:59.303" v="1684" actId="6264"/>
          <ac:spMkLst>
            <pc:docMk/>
            <pc:sldMk cId="1326673080" sldId="265"/>
            <ac:spMk id="58" creationId="{F47A3613-B223-0232-0BD8-2C47D3EF33F2}"/>
          </ac:spMkLst>
        </pc:spChg>
        <pc:spChg chg="add del mod">
          <ac:chgData name="A.MORIYAMA UREKA" userId="11b73b949d6476cb" providerId="LiveId" clId="{EDD3AFC1-5E1F-774D-82FF-6D4C3622249B}" dt="2023-08-07T09:20:34.788" v="919" actId="6264"/>
          <ac:spMkLst>
            <pc:docMk/>
            <pc:sldMk cId="1326673080" sldId="265"/>
            <ac:spMk id="58" creationId="{F99069FF-CAA9-437C-4570-5DA076573448}"/>
          </ac:spMkLst>
        </pc:spChg>
        <pc:spChg chg="add del mod">
          <ac:chgData name="A.MORIYAMA UREKA" userId="11b73b949d6476cb" providerId="LiveId" clId="{EDD3AFC1-5E1F-774D-82FF-6D4C3622249B}" dt="2023-08-07T08:57:21.183" v="758" actId="6264"/>
          <ac:spMkLst>
            <pc:docMk/>
            <pc:sldMk cId="1326673080" sldId="265"/>
            <ac:spMk id="59" creationId="{5ACD41F7-08EB-0EC0-941E-F105C10A15DE}"/>
          </ac:spMkLst>
        </pc:spChg>
        <pc:spChg chg="add del mod">
          <ac:chgData name="A.MORIYAMA UREKA" userId="11b73b949d6476cb" providerId="LiveId" clId="{EDD3AFC1-5E1F-774D-82FF-6D4C3622249B}" dt="2023-08-07T09:20:34.788" v="919" actId="6264"/>
          <ac:spMkLst>
            <pc:docMk/>
            <pc:sldMk cId="1326673080" sldId="265"/>
            <ac:spMk id="59" creationId="{61EC02C3-A334-63FF-1028-468AB095C970}"/>
          </ac:spMkLst>
        </pc:spChg>
        <pc:spChg chg="add del mod">
          <ac:chgData name="A.MORIYAMA UREKA" userId="11b73b949d6476cb" providerId="LiveId" clId="{EDD3AFC1-5E1F-774D-82FF-6D4C3622249B}" dt="2023-08-07T10:55:59.303" v="1684" actId="6264"/>
          <ac:spMkLst>
            <pc:docMk/>
            <pc:sldMk cId="1326673080" sldId="265"/>
            <ac:spMk id="59" creationId="{AE7DE0CC-094F-43FC-BCA5-A9C66EA710E5}"/>
          </ac:spMkLst>
        </pc:spChg>
        <pc:spChg chg="add del mod">
          <ac:chgData name="A.MORIYAMA UREKA" userId="11b73b949d6476cb" providerId="LiveId" clId="{EDD3AFC1-5E1F-774D-82FF-6D4C3622249B}" dt="2023-08-07T09:20:34.788" v="919" actId="6264"/>
          <ac:spMkLst>
            <pc:docMk/>
            <pc:sldMk cId="1326673080" sldId="265"/>
            <ac:spMk id="60" creationId="{13BBDAD0-9F12-342A-421D-CEABCC90D20C}"/>
          </ac:spMkLst>
        </pc:spChg>
        <pc:spChg chg="add del mod">
          <ac:chgData name="A.MORIYAMA UREKA" userId="11b73b949d6476cb" providerId="LiveId" clId="{EDD3AFC1-5E1F-774D-82FF-6D4C3622249B}" dt="2023-08-07T10:55:59.303" v="1684" actId="6264"/>
          <ac:spMkLst>
            <pc:docMk/>
            <pc:sldMk cId="1326673080" sldId="265"/>
            <ac:spMk id="60" creationId="{8E258C3E-088C-3997-21C7-DCA4DE591D6B}"/>
          </ac:spMkLst>
        </pc:spChg>
        <pc:spChg chg="add del mod">
          <ac:chgData name="A.MORIYAMA UREKA" userId="11b73b949d6476cb" providerId="LiveId" clId="{EDD3AFC1-5E1F-774D-82FF-6D4C3622249B}" dt="2023-08-07T08:57:21.183" v="758" actId="6264"/>
          <ac:spMkLst>
            <pc:docMk/>
            <pc:sldMk cId="1326673080" sldId="265"/>
            <ac:spMk id="60" creationId="{9E40079C-72E8-57F3-F797-B4F0D27168FD}"/>
          </ac:spMkLst>
        </pc:spChg>
        <pc:spChg chg="add del mod">
          <ac:chgData name="A.MORIYAMA UREKA" userId="11b73b949d6476cb" providerId="LiveId" clId="{EDD3AFC1-5E1F-774D-82FF-6D4C3622249B}" dt="2023-08-07T08:57:21.183" v="758" actId="6264"/>
          <ac:spMkLst>
            <pc:docMk/>
            <pc:sldMk cId="1326673080" sldId="265"/>
            <ac:spMk id="61" creationId="{5EF9DDF9-CF6A-6BE3-8281-38990C4BA8F0}"/>
          </ac:spMkLst>
        </pc:spChg>
        <pc:spChg chg="add del mod">
          <ac:chgData name="A.MORIYAMA UREKA" userId="11b73b949d6476cb" providerId="LiveId" clId="{EDD3AFC1-5E1F-774D-82FF-6D4C3622249B}" dt="2023-08-07T10:55:59.303" v="1684" actId="6264"/>
          <ac:spMkLst>
            <pc:docMk/>
            <pc:sldMk cId="1326673080" sldId="265"/>
            <ac:spMk id="61" creationId="{64F97548-51C8-EA31-38E3-0AC226F97523}"/>
          </ac:spMkLst>
        </pc:spChg>
        <pc:spChg chg="add del mod">
          <ac:chgData name="A.MORIYAMA UREKA" userId="11b73b949d6476cb" providerId="LiveId" clId="{EDD3AFC1-5E1F-774D-82FF-6D4C3622249B}" dt="2023-08-07T09:20:34.788" v="919" actId="6264"/>
          <ac:spMkLst>
            <pc:docMk/>
            <pc:sldMk cId="1326673080" sldId="265"/>
            <ac:spMk id="61" creationId="{9B65CEB6-DD11-85BA-4DF2-E40F35D88A93}"/>
          </ac:spMkLst>
        </pc:spChg>
        <pc:spChg chg="add del mod">
          <ac:chgData name="A.MORIYAMA UREKA" userId="11b73b949d6476cb" providerId="LiveId" clId="{EDD3AFC1-5E1F-774D-82FF-6D4C3622249B}" dt="2023-08-07T08:57:21.183" v="758" actId="6264"/>
          <ac:spMkLst>
            <pc:docMk/>
            <pc:sldMk cId="1326673080" sldId="265"/>
            <ac:spMk id="62" creationId="{26A68EDC-B77B-AFB5-6C1D-C2113E4BD954}"/>
          </ac:spMkLst>
        </pc:spChg>
        <pc:spChg chg="add del mod">
          <ac:chgData name="A.MORIYAMA UREKA" userId="11b73b949d6476cb" providerId="LiveId" clId="{EDD3AFC1-5E1F-774D-82FF-6D4C3622249B}" dt="2023-08-07T10:55:59.303" v="1684" actId="6264"/>
          <ac:spMkLst>
            <pc:docMk/>
            <pc:sldMk cId="1326673080" sldId="265"/>
            <ac:spMk id="62" creationId="{AFE5B817-D1D0-AC92-86F5-71B4396C15E0}"/>
          </ac:spMkLst>
        </pc:spChg>
        <pc:spChg chg="add del mod">
          <ac:chgData name="A.MORIYAMA UREKA" userId="11b73b949d6476cb" providerId="LiveId" clId="{EDD3AFC1-5E1F-774D-82FF-6D4C3622249B}" dt="2023-08-07T09:20:34.788" v="919" actId="6264"/>
          <ac:spMkLst>
            <pc:docMk/>
            <pc:sldMk cId="1326673080" sldId="265"/>
            <ac:spMk id="62" creationId="{DD7DB2B8-FD48-8B24-83D6-02CE416D4B46}"/>
          </ac:spMkLst>
        </pc:spChg>
        <pc:spChg chg="add del mod">
          <ac:chgData name="A.MORIYAMA UREKA" userId="11b73b949d6476cb" providerId="LiveId" clId="{EDD3AFC1-5E1F-774D-82FF-6D4C3622249B}" dt="2023-08-07T08:57:21.183" v="758" actId="6264"/>
          <ac:spMkLst>
            <pc:docMk/>
            <pc:sldMk cId="1326673080" sldId="265"/>
            <ac:spMk id="63" creationId="{109DEA55-F8DB-8334-C61C-75C55A5F681C}"/>
          </ac:spMkLst>
        </pc:spChg>
        <pc:spChg chg="add del mod">
          <ac:chgData name="A.MORIYAMA UREKA" userId="11b73b949d6476cb" providerId="LiveId" clId="{EDD3AFC1-5E1F-774D-82FF-6D4C3622249B}" dt="2023-08-07T10:55:59.303" v="1684" actId="6264"/>
          <ac:spMkLst>
            <pc:docMk/>
            <pc:sldMk cId="1326673080" sldId="265"/>
            <ac:spMk id="63" creationId="{C069576F-3593-970E-8E29-97D7EC2D0432}"/>
          </ac:spMkLst>
        </pc:spChg>
        <pc:spChg chg="add del mod">
          <ac:chgData name="A.MORIYAMA UREKA" userId="11b73b949d6476cb" providerId="LiveId" clId="{EDD3AFC1-5E1F-774D-82FF-6D4C3622249B}" dt="2023-08-07T09:20:34.788" v="919" actId="6264"/>
          <ac:spMkLst>
            <pc:docMk/>
            <pc:sldMk cId="1326673080" sldId="265"/>
            <ac:spMk id="63" creationId="{DF4A39B9-B755-5E58-A91F-8587959B2BF6}"/>
          </ac:spMkLst>
        </pc:spChg>
        <pc:spChg chg="add del mod">
          <ac:chgData name="A.MORIYAMA UREKA" userId="11b73b949d6476cb" providerId="LiveId" clId="{EDD3AFC1-5E1F-774D-82FF-6D4C3622249B}" dt="2023-08-07T08:57:21.736" v="759" actId="6264"/>
          <ac:spMkLst>
            <pc:docMk/>
            <pc:sldMk cId="1326673080" sldId="265"/>
            <ac:spMk id="64" creationId="{0C07823F-C0E8-D739-DA2A-B4870A4F8CFE}"/>
          </ac:spMkLst>
        </pc:spChg>
        <pc:spChg chg="add del mod">
          <ac:chgData name="A.MORIYAMA UREKA" userId="11b73b949d6476cb" providerId="LiveId" clId="{EDD3AFC1-5E1F-774D-82FF-6D4C3622249B}" dt="2023-08-07T10:55:59.704" v="1685" actId="6264"/>
          <ac:spMkLst>
            <pc:docMk/>
            <pc:sldMk cId="1326673080" sldId="265"/>
            <ac:spMk id="64" creationId="{45E8E2C8-BF5B-B435-A851-C53A54FA4AD2}"/>
          </ac:spMkLst>
        </pc:spChg>
        <pc:spChg chg="add del mod">
          <ac:chgData name="A.MORIYAMA UREKA" userId="11b73b949d6476cb" providerId="LiveId" clId="{EDD3AFC1-5E1F-774D-82FF-6D4C3622249B}" dt="2023-08-07T09:20:35.104" v="920" actId="6264"/>
          <ac:spMkLst>
            <pc:docMk/>
            <pc:sldMk cId="1326673080" sldId="265"/>
            <ac:spMk id="64" creationId="{F49A6EB1-9C36-5820-DD8D-A4D4B3832F65}"/>
          </ac:spMkLst>
        </pc:spChg>
        <pc:spChg chg="add del mod">
          <ac:chgData name="A.MORIYAMA UREKA" userId="11b73b949d6476cb" providerId="LiveId" clId="{EDD3AFC1-5E1F-774D-82FF-6D4C3622249B}" dt="2023-08-07T10:55:59.704" v="1685" actId="6264"/>
          <ac:spMkLst>
            <pc:docMk/>
            <pc:sldMk cId="1326673080" sldId="265"/>
            <ac:spMk id="65" creationId="{79E30130-41CC-0941-1701-A081BD68FA50}"/>
          </ac:spMkLst>
        </pc:spChg>
        <pc:spChg chg="add del mod">
          <ac:chgData name="A.MORIYAMA UREKA" userId="11b73b949d6476cb" providerId="LiveId" clId="{EDD3AFC1-5E1F-774D-82FF-6D4C3622249B}" dt="2023-08-07T08:57:21.736" v="759" actId="6264"/>
          <ac:spMkLst>
            <pc:docMk/>
            <pc:sldMk cId="1326673080" sldId="265"/>
            <ac:spMk id="65" creationId="{A9B10279-2B68-47F3-EBAC-2805591DA521}"/>
          </ac:spMkLst>
        </pc:spChg>
        <pc:spChg chg="add del mod">
          <ac:chgData name="A.MORIYAMA UREKA" userId="11b73b949d6476cb" providerId="LiveId" clId="{EDD3AFC1-5E1F-774D-82FF-6D4C3622249B}" dt="2023-08-07T09:20:35.104" v="920" actId="6264"/>
          <ac:spMkLst>
            <pc:docMk/>
            <pc:sldMk cId="1326673080" sldId="265"/>
            <ac:spMk id="65" creationId="{B187A2E1-4647-B7CB-DBF9-2A8D6BA2F5DA}"/>
          </ac:spMkLst>
        </pc:spChg>
        <pc:spChg chg="add del mod">
          <ac:chgData name="A.MORIYAMA UREKA" userId="11b73b949d6476cb" providerId="LiveId" clId="{EDD3AFC1-5E1F-774D-82FF-6D4C3622249B}" dt="2023-08-07T08:57:21.736" v="759" actId="6264"/>
          <ac:spMkLst>
            <pc:docMk/>
            <pc:sldMk cId="1326673080" sldId="265"/>
            <ac:spMk id="66" creationId="{3038AC05-40BE-F304-E2EF-4B8307F273B6}"/>
          </ac:spMkLst>
        </pc:spChg>
        <pc:spChg chg="add del mod">
          <ac:chgData name="A.MORIYAMA UREKA" userId="11b73b949d6476cb" providerId="LiveId" clId="{EDD3AFC1-5E1F-774D-82FF-6D4C3622249B}" dt="2023-08-07T10:55:59.704" v="1685" actId="6264"/>
          <ac:spMkLst>
            <pc:docMk/>
            <pc:sldMk cId="1326673080" sldId="265"/>
            <ac:spMk id="66" creationId="{5B0CC333-3DE8-2AB2-A9B4-92731F76BC91}"/>
          </ac:spMkLst>
        </pc:spChg>
        <pc:spChg chg="add del mod">
          <ac:chgData name="A.MORIYAMA UREKA" userId="11b73b949d6476cb" providerId="LiveId" clId="{EDD3AFC1-5E1F-774D-82FF-6D4C3622249B}" dt="2023-08-07T09:20:35.104" v="920" actId="6264"/>
          <ac:spMkLst>
            <pc:docMk/>
            <pc:sldMk cId="1326673080" sldId="265"/>
            <ac:spMk id="66" creationId="{6F042A13-F04E-08C0-5C11-4A410D19BB3C}"/>
          </ac:spMkLst>
        </pc:spChg>
        <pc:spChg chg="add del mod">
          <ac:chgData name="A.MORIYAMA UREKA" userId="11b73b949d6476cb" providerId="LiveId" clId="{EDD3AFC1-5E1F-774D-82FF-6D4C3622249B}" dt="2023-08-07T09:20:35.104" v="920" actId="6264"/>
          <ac:spMkLst>
            <pc:docMk/>
            <pc:sldMk cId="1326673080" sldId="265"/>
            <ac:spMk id="67" creationId="{9E3A683C-365E-BAD4-1F16-682087C481BC}"/>
          </ac:spMkLst>
        </pc:spChg>
        <pc:spChg chg="add del mod">
          <ac:chgData name="A.MORIYAMA UREKA" userId="11b73b949d6476cb" providerId="LiveId" clId="{EDD3AFC1-5E1F-774D-82FF-6D4C3622249B}" dt="2023-08-07T08:57:21.736" v="759" actId="6264"/>
          <ac:spMkLst>
            <pc:docMk/>
            <pc:sldMk cId="1326673080" sldId="265"/>
            <ac:spMk id="67" creationId="{AA25B4DB-5A09-702F-611B-10460C13B1B8}"/>
          </ac:spMkLst>
        </pc:spChg>
        <pc:spChg chg="add del mod">
          <ac:chgData name="A.MORIYAMA UREKA" userId="11b73b949d6476cb" providerId="LiveId" clId="{EDD3AFC1-5E1F-774D-82FF-6D4C3622249B}" dt="2023-08-07T10:55:59.704" v="1685" actId="6264"/>
          <ac:spMkLst>
            <pc:docMk/>
            <pc:sldMk cId="1326673080" sldId="265"/>
            <ac:spMk id="67" creationId="{E9585513-EF3B-FBF6-B677-7B75B73E9DDC}"/>
          </ac:spMkLst>
        </pc:spChg>
        <pc:spChg chg="add del mod">
          <ac:chgData name="A.MORIYAMA UREKA" userId="11b73b949d6476cb" providerId="LiveId" clId="{EDD3AFC1-5E1F-774D-82FF-6D4C3622249B}" dt="2023-08-07T10:55:59.704" v="1685" actId="6264"/>
          <ac:spMkLst>
            <pc:docMk/>
            <pc:sldMk cId="1326673080" sldId="265"/>
            <ac:spMk id="68" creationId="{4E94B1B1-4FAB-3134-1A64-824DD2CC118F}"/>
          </ac:spMkLst>
        </pc:spChg>
        <pc:spChg chg="add del mod">
          <ac:chgData name="A.MORIYAMA UREKA" userId="11b73b949d6476cb" providerId="LiveId" clId="{EDD3AFC1-5E1F-774D-82FF-6D4C3622249B}" dt="2023-08-07T09:20:35.104" v="920" actId="6264"/>
          <ac:spMkLst>
            <pc:docMk/>
            <pc:sldMk cId="1326673080" sldId="265"/>
            <ac:spMk id="68" creationId="{6B7386D1-5C3E-AEEA-915E-4D03BF42CF0B}"/>
          </ac:spMkLst>
        </pc:spChg>
        <pc:spChg chg="add del mod">
          <ac:chgData name="A.MORIYAMA UREKA" userId="11b73b949d6476cb" providerId="LiveId" clId="{EDD3AFC1-5E1F-774D-82FF-6D4C3622249B}" dt="2023-08-07T08:57:21.736" v="759" actId="6264"/>
          <ac:spMkLst>
            <pc:docMk/>
            <pc:sldMk cId="1326673080" sldId="265"/>
            <ac:spMk id="68" creationId="{76507500-926E-474E-CE69-01696EA418AE}"/>
          </ac:spMkLst>
        </pc:spChg>
        <pc:spChg chg="add del mod">
          <ac:chgData name="A.MORIYAMA UREKA" userId="11b73b949d6476cb" providerId="LiveId" clId="{EDD3AFC1-5E1F-774D-82FF-6D4C3622249B}" dt="2023-08-07T09:20:35.104" v="920" actId="6264"/>
          <ac:spMkLst>
            <pc:docMk/>
            <pc:sldMk cId="1326673080" sldId="265"/>
            <ac:spMk id="69" creationId="{1A4687A7-2C02-14DC-270A-CF834A16E014}"/>
          </ac:spMkLst>
        </pc:spChg>
        <pc:spChg chg="add del mod">
          <ac:chgData name="A.MORIYAMA UREKA" userId="11b73b949d6476cb" providerId="LiveId" clId="{EDD3AFC1-5E1F-774D-82FF-6D4C3622249B}" dt="2023-08-07T08:57:21.736" v="759" actId="6264"/>
          <ac:spMkLst>
            <pc:docMk/>
            <pc:sldMk cId="1326673080" sldId="265"/>
            <ac:spMk id="69" creationId="{38C37249-5137-EC50-5E8E-E7213DF7BFFB}"/>
          </ac:spMkLst>
        </pc:spChg>
        <pc:spChg chg="add del mod">
          <ac:chgData name="A.MORIYAMA UREKA" userId="11b73b949d6476cb" providerId="LiveId" clId="{EDD3AFC1-5E1F-774D-82FF-6D4C3622249B}" dt="2023-08-07T10:55:59.704" v="1685" actId="6264"/>
          <ac:spMkLst>
            <pc:docMk/>
            <pc:sldMk cId="1326673080" sldId="265"/>
            <ac:spMk id="69" creationId="{99D4A851-0C73-7006-6DB5-CF8F50F935E9}"/>
          </ac:spMkLst>
        </pc:spChg>
        <pc:spChg chg="add del mod">
          <ac:chgData name="A.MORIYAMA UREKA" userId="11b73b949d6476cb" providerId="LiveId" clId="{EDD3AFC1-5E1F-774D-82FF-6D4C3622249B}" dt="2023-08-07T10:55:59.704" v="1685" actId="6264"/>
          <ac:spMkLst>
            <pc:docMk/>
            <pc:sldMk cId="1326673080" sldId="265"/>
            <ac:spMk id="70" creationId="{315B22CB-5F07-EEFF-09F3-1A523DE3D0B4}"/>
          </ac:spMkLst>
        </pc:spChg>
        <pc:spChg chg="add del mod">
          <ac:chgData name="A.MORIYAMA UREKA" userId="11b73b949d6476cb" providerId="LiveId" clId="{EDD3AFC1-5E1F-774D-82FF-6D4C3622249B}" dt="2023-08-07T09:20:35.104" v="920" actId="6264"/>
          <ac:spMkLst>
            <pc:docMk/>
            <pc:sldMk cId="1326673080" sldId="265"/>
            <ac:spMk id="70" creationId="{98A01F7B-BF30-C2CC-3144-AAC8D7DDB400}"/>
          </ac:spMkLst>
        </pc:spChg>
        <pc:spChg chg="add del mod">
          <ac:chgData name="A.MORIYAMA UREKA" userId="11b73b949d6476cb" providerId="LiveId" clId="{EDD3AFC1-5E1F-774D-82FF-6D4C3622249B}" dt="2023-08-07T08:57:21.736" v="759" actId="6264"/>
          <ac:spMkLst>
            <pc:docMk/>
            <pc:sldMk cId="1326673080" sldId="265"/>
            <ac:spMk id="70" creationId="{FE7F5A0E-4EA3-4B88-2573-B7BABF6BFE36}"/>
          </ac:spMkLst>
        </pc:spChg>
        <pc:spChg chg="add del mod">
          <ac:chgData name="A.MORIYAMA UREKA" userId="11b73b949d6476cb" providerId="LiveId" clId="{EDD3AFC1-5E1F-774D-82FF-6D4C3622249B}" dt="2023-08-07T08:57:21.736" v="759" actId="6264"/>
          <ac:spMkLst>
            <pc:docMk/>
            <pc:sldMk cId="1326673080" sldId="265"/>
            <ac:spMk id="71" creationId="{02EEE369-694E-C499-D397-ABF1877D2B8A}"/>
          </ac:spMkLst>
        </pc:spChg>
        <pc:spChg chg="add del mod">
          <ac:chgData name="A.MORIYAMA UREKA" userId="11b73b949d6476cb" providerId="LiveId" clId="{EDD3AFC1-5E1F-774D-82FF-6D4C3622249B}" dt="2023-08-07T09:20:35.104" v="920" actId="6264"/>
          <ac:spMkLst>
            <pc:docMk/>
            <pc:sldMk cId="1326673080" sldId="265"/>
            <ac:spMk id="71" creationId="{E921F00D-7C0C-A166-F381-122607520CEB}"/>
          </ac:spMkLst>
        </pc:spChg>
        <pc:spChg chg="add del mod">
          <ac:chgData name="A.MORIYAMA UREKA" userId="11b73b949d6476cb" providerId="LiveId" clId="{EDD3AFC1-5E1F-774D-82FF-6D4C3622249B}" dt="2023-08-07T10:55:59.704" v="1685" actId="6264"/>
          <ac:spMkLst>
            <pc:docMk/>
            <pc:sldMk cId="1326673080" sldId="265"/>
            <ac:spMk id="71" creationId="{EC14488D-A586-9631-A4C5-FA4A200BFC28}"/>
          </ac:spMkLst>
        </pc:spChg>
        <pc:spChg chg="add del mod">
          <ac:chgData name="A.MORIYAMA UREKA" userId="11b73b949d6476cb" providerId="LiveId" clId="{EDD3AFC1-5E1F-774D-82FF-6D4C3622249B}" dt="2023-08-07T08:57:21.736" v="759" actId="6264"/>
          <ac:spMkLst>
            <pc:docMk/>
            <pc:sldMk cId="1326673080" sldId="265"/>
            <ac:spMk id="72" creationId="{99EE101F-FCFD-C655-0B5E-5F06A7B42E6E}"/>
          </ac:spMkLst>
        </pc:spChg>
        <pc:spChg chg="add del mod">
          <ac:chgData name="A.MORIYAMA UREKA" userId="11b73b949d6476cb" providerId="LiveId" clId="{EDD3AFC1-5E1F-774D-82FF-6D4C3622249B}" dt="2023-08-07T10:55:59.704" v="1685" actId="6264"/>
          <ac:spMkLst>
            <pc:docMk/>
            <pc:sldMk cId="1326673080" sldId="265"/>
            <ac:spMk id="72" creationId="{E2FD982C-A6E6-9D07-0922-D4E18BC4D13C}"/>
          </ac:spMkLst>
        </pc:spChg>
        <pc:spChg chg="add del mod">
          <ac:chgData name="A.MORIYAMA UREKA" userId="11b73b949d6476cb" providerId="LiveId" clId="{EDD3AFC1-5E1F-774D-82FF-6D4C3622249B}" dt="2023-08-07T09:20:35.104" v="920" actId="6264"/>
          <ac:spMkLst>
            <pc:docMk/>
            <pc:sldMk cId="1326673080" sldId="265"/>
            <ac:spMk id="72" creationId="{FD2DA11F-5E9E-771F-AE19-0024B71D184A}"/>
          </ac:spMkLst>
        </pc:spChg>
        <pc:spChg chg="add del mod">
          <ac:chgData name="A.MORIYAMA UREKA" userId="11b73b949d6476cb" providerId="LiveId" clId="{EDD3AFC1-5E1F-774D-82FF-6D4C3622249B}" dt="2023-08-07T09:20:35.104" v="920" actId="6264"/>
          <ac:spMkLst>
            <pc:docMk/>
            <pc:sldMk cId="1326673080" sldId="265"/>
            <ac:spMk id="73" creationId="{0A85ED3F-08DD-C564-281D-EDA2EA5F7B81}"/>
          </ac:spMkLst>
        </pc:spChg>
        <pc:spChg chg="add del mod">
          <ac:chgData name="A.MORIYAMA UREKA" userId="11b73b949d6476cb" providerId="LiveId" clId="{EDD3AFC1-5E1F-774D-82FF-6D4C3622249B}" dt="2023-08-07T10:55:59.704" v="1685" actId="6264"/>
          <ac:spMkLst>
            <pc:docMk/>
            <pc:sldMk cId="1326673080" sldId="265"/>
            <ac:spMk id="73" creationId="{70F6F721-8F70-6C4E-D4F7-6E953729E9A0}"/>
          </ac:spMkLst>
        </pc:spChg>
        <pc:spChg chg="add del mod">
          <ac:chgData name="A.MORIYAMA UREKA" userId="11b73b949d6476cb" providerId="LiveId" clId="{EDD3AFC1-5E1F-774D-82FF-6D4C3622249B}" dt="2023-08-07T08:57:21.736" v="759" actId="6264"/>
          <ac:spMkLst>
            <pc:docMk/>
            <pc:sldMk cId="1326673080" sldId="265"/>
            <ac:spMk id="73" creationId="{A90D9160-DCF2-3E99-0875-1E19B1475726}"/>
          </ac:spMkLst>
        </pc:spChg>
        <pc:spChg chg="add del mod">
          <ac:chgData name="A.MORIYAMA UREKA" userId="11b73b949d6476cb" providerId="LiveId" clId="{EDD3AFC1-5E1F-774D-82FF-6D4C3622249B}" dt="2023-08-07T09:20:35.428" v="921" actId="6264"/>
          <ac:spMkLst>
            <pc:docMk/>
            <pc:sldMk cId="1326673080" sldId="265"/>
            <ac:spMk id="74" creationId="{17455B45-D350-FCB6-C218-21E85BC96653}"/>
          </ac:spMkLst>
        </pc:spChg>
        <pc:spChg chg="add del mod">
          <ac:chgData name="A.MORIYAMA UREKA" userId="11b73b949d6476cb" providerId="LiveId" clId="{EDD3AFC1-5E1F-774D-82FF-6D4C3622249B}" dt="2023-08-07T10:56:00.118" v="1686" actId="6264"/>
          <ac:spMkLst>
            <pc:docMk/>
            <pc:sldMk cId="1326673080" sldId="265"/>
            <ac:spMk id="74" creationId="{1A8A8A7F-F51B-2BA2-BC43-7797BE35A2F8}"/>
          </ac:spMkLst>
        </pc:spChg>
        <pc:spChg chg="add del mod">
          <ac:chgData name="A.MORIYAMA UREKA" userId="11b73b949d6476cb" providerId="LiveId" clId="{EDD3AFC1-5E1F-774D-82FF-6D4C3622249B}" dt="2023-08-07T08:57:22.081" v="760" actId="6264"/>
          <ac:spMkLst>
            <pc:docMk/>
            <pc:sldMk cId="1326673080" sldId="265"/>
            <ac:spMk id="74" creationId="{C773FF54-EE61-0BD8-6433-6F6E8E0FCBEB}"/>
          </ac:spMkLst>
        </pc:spChg>
        <pc:spChg chg="add del mod">
          <ac:chgData name="A.MORIYAMA UREKA" userId="11b73b949d6476cb" providerId="LiveId" clId="{EDD3AFC1-5E1F-774D-82FF-6D4C3622249B}" dt="2023-08-07T08:57:22.081" v="760" actId="6264"/>
          <ac:spMkLst>
            <pc:docMk/>
            <pc:sldMk cId="1326673080" sldId="265"/>
            <ac:spMk id="75" creationId="{1B9B02C5-7043-E99D-1111-5B1630CC747C}"/>
          </ac:spMkLst>
        </pc:spChg>
        <pc:spChg chg="add del mod">
          <ac:chgData name="A.MORIYAMA UREKA" userId="11b73b949d6476cb" providerId="LiveId" clId="{EDD3AFC1-5E1F-774D-82FF-6D4C3622249B}" dt="2023-08-07T09:20:35.428" v="921" actId="6264"/>
          <ac:spMkLst>
            <pc:docMk/>
            <pc:sldMk cId="1326673080" sldId="265"/>
            <ac:spMk id="75" creationId="{2EB11462-051E-C59D-5996-6A50FAADD594}"/>
          </ac:spMkLst>
        </pc:spChg>
        <pc:spChg chg="add del mod">
          <ac:chgData name="A.MORIYAMA UREKA" userId="11b73b949d6476cb" providerId="LiveId" clId="{EDD3AFC1-5E1F-774D-82FF-6D4C3622249B}" dt="2023-08-07T10:56:00.118" v="1686" actId="6264"/>
          <ac:spMkLst>
            <pc:docMk/>
            <pc:sldMk cId="1326673080" sldId="265"/>
            <ac:spMk id="75" creationId="{E3E9ED09-BFCB-0855-46F9-2F561F59A3F0}"/>
          </ac:spMkLst>
        </pc:spChg>
        <pc:spChg chg="add del mod">
          <ac:chgData name="A.MORIYAMA UREKA" userId="11b73b949d6476cb" providerId="LiveId" clId="{EDD3AFC1-5E1F-774D-82FF-6D4C3622249B}" dt="2023-08-07T10:56:00.118" v="1686" actId="6264"/>
          <ac:spMkLst>
            <pc:docMk/>
            <pc:sldMk cId="1326673080" sldId="265"/>
            <ac:spMk id="76" creationId="{854633E4-6509-5A79-0CDF-C35F44E42E5E}"/>
          </ac:spMkLst>
        </pc:spChg>
        <pc:spChg chg="add del mod">
          <ac:chgData name="A.MORIYAMA UREKA" userId="11b73b949d6476cb" providerId="LiveId" clId="{EDD3AFC1-5E1F-774D-82FF-6D4C3622249B}" dt="2023-08-07T09:20:35.428" v="921" actId="6264"/>
          <ac:spMkLst>
            <pc:docMk/>
            <pc:sldMk cId="1326673080" sldId="265"/>
            <ac:spMk id="76" creationId="{A63FCA7C-728F-E10F-AC27-0BEAFDC68D64}"/>
          </ac:spMkLst>
        </pc:spChg>
        <pc:spChg chg="add del mod">
          <ac:chgData name="A.MORIYAMA UREKA" userId="11b73b949d6476cb" providerId="LiveId" clId="{EDD3AFC1-5E1F-774D-82FF-6D4C3622249B}" dt="2023-08-07T08:57:22.081" v="760" actId="6264"/>
          <ac:spMkLst>
            <pc:docMk/>
            <pc:sldMk cId="1326673080" sldId="265"/>
            <ac:spMk id="76" creationId="{D7265D92-D313-AD83-C69C-873DE9223CF9}"/>
          </ac:spMkLst>
        </pc:spChg>
        <pc:spChg chg="add del mod">
          <ac:chgData name="A.MORIYAMA UREKA" userId="11b73b949d6476cb" providerId="LiveId" clId="{EDD3AFC1-5E1F-774D-82FF-6D4C3622249B}" dt="2023-08-07T09:20:35.428" v="921" actId="6264"/>
          <ac:spMkLst>
            <pc:docMk/>
            <pc:sldMk cId="1326673080" sldId="265"/>
            <ac:spMk id="77" creationId="{0DF28A68-D087-6582-8C78-28221DABABBF}"/>
          </ac:spMkLst>
        </pc:spChg>
        <pc:spChg chg="add del mod">
          <ac:chgData name="A.MORIYAMA UREKA" userId="11b73b949d6476cb" providerId="LiveId" clId="{EDD3AFC1-5E1F-774D-82FF-6D4C3622249B}" dt="2023-08-07T08:57:22.081" v="760" actId="6264"/>
          <ac:spMkLst>
            <pc:docMk/>
            <pc:sldMk cId="1326673080" sldId="265"/>
            <ac:spMk id="77" creationId="{CA6D39EB-2A95-CE31-AA8F-4C94537E66E7}"/>
          </ac:spMkLst>
        </pc:spChg>
        <pc:spChg chg="add del mod">
          <ac:chgData name="A.MORIYAMA UREKA" userId="11b73b949d6476cb" providerId="LiveId" clId="{EDD3AFC1-5E1F-774D-82FF-6D4C3622249B}" dt="2023-08-07T10:56:00.118" v="1686" actId="6264"/>
          <ac:spMkLst>
            <pc:docMk/>
            <pc:sldMk cId="1326673080" sldId="265"/>
            <ac:spMk id="77" creationId="{FAA8E317-D7B9-7544-741F-E50EB6C4F49B}"/>
          </ac:spMkLst>
        </pc:spChg>
        <pc:spChg chg="add del mod">
          <ac:chgData name="A.MORIYAMA UREKA" userId="11b73b949d6476cb" providerId="LiveId" clId="{EDD3AFC1-5E1F-774D-82FF-6D4C3622249B}" dt="2023-08-07T08:57:22.081" v="760" actId="6264"/>
          <ac:spMkLst>
            <pc:docMk/>
            <pc:sldMk cId="1326673080" sldId="265"/>
            <ac:spMk id="78" creationId="{2F13E332-0BAD-E916-D6B5-6CE89E4567BC}"/>
          </ac:spMkLst>
        </pc:spChg>
        <pc:spChg chg="add del mod">
          <ac:chgData name="A.MORIYAMA UREKA" userId="11b73b949d6476cb" providerId="LiveId" clId="{EDD3AFC1-5E1F-774D-82FF-6D4C3622249B}" dt="2023-08-07T09:20:35.428" v="921" actId="6264"/>
          <ac:spMkLst>
            <pc:docMk/>
            <pc:sldMk cId="1326673080" sldId="265"/>
            <ac:spMk id="78" creationId="{5F57B0DD-5394-013D-2E1E-244F21C9A600}"/>
          </ac:spMkLst>
        </pc:spChg>
        <pc:spChg chg="add del mod">
          <ac:chgData name="A.MORIYAMA UREKA" userId="11b73b949d6476cb" providerId="LiveId" clId="{EDD3AFC1-5E1F-774D-82FF-6D4C3622249B}" dt="2023-08-07T10:56:00.118" v="1686" actId="6264"/>
          <ac:spMkLst>
            <pc:docMk/>
            <pc:sldMk cId="1326673080" sldId="265"/>
            <ac:spMk id="78" creationId="{9BE99FC7-9950-07FA-5C5F-4DFD99B4C7B5}"/>
          </ac:spMkLst>
        </pc:spChg>
        <pc:spChg chg="add del mod">
          <ac:chgData name="A.MORIYAMA UREKA" userId="11b73b949d6476cb" providerId="LiveId" clId="{EDD3AFC1-5E1F-774D-82FF-6D4C3622249B}" dt="2023-08-07T09:20:35.428" v="921" actId="6264"/>
          <ac:spMkLst>
            <pc:docMk/>
            <pc:sldMk cId="1326673080" sldId="265"/>
            <ac:spMk id="79" creationId="{0C3D9B1D-6F02-69CE-3749-31FE6E5F681D}"/>
          </ac:spMkLst>
        </pc:spChg>
        <pc:spChg chg="add del mod">
          <ac:chgData name="A.MORIYAMA UREKA" userId="11b73b949d6476cb" providerId="LiveId" clId="{EDD3AFC1-5E1F-774D-82FF-6D4C3622249B}" dt="2023-08-07T10:56:00.118" v="1686" actId="6264"/>
          <ac:spMkLst>
            <pc:docMk/>
            <pc:sldMk cId="1326673080" sldId="265"/>
            <ac:spMk id="79" creationId="{316CAF9E-3849-FF8D-0C6E-6CA8B56532FC}"/>
          </ac:spMkLst>
        </pc:spChg>
        <pc:spChg chg="add del mod">
          <ac:chgData name="A.MORIYAMA UREKA" userId="11b73b949d6476cb" providerId="LiveId" clId="{EDD3AFC1-5E1F-774D-82FF-6D4C3622249B}" dt="2023-08-07T08:57:22.081" v="760" actId="6264"/>
          <ac:spMkLst>
            <pc:docMk/>
            <pc:sldMk cId="1326673080" sldId="265"/>
            <ac:spMk id="79" creationId="{480344B2-AE2B-CC17-BB93-9AB55B6AE822}"/>
          </ac:spMkLst>
        </pc:spChg>
        <pc:spChg chg="add del mod">
          <ac:chgData name="A.MORIYAMA UREKA" userId="11b73b949d6476cb" providerId="LiveId" clId="{EDD3AFC1-5E1F-774D-82FF-6D4C3622249B}" dt="2023-08-07T08:57:22.081" v="760" actId="6264"/>
          <ac:spMkLst>
            <pc:docMk/>
            <pc:sldMk cId="1326673080" sldId="265"/>
            <ac:spMk id="80" creationId="{205EAD79-29B9-F92D-2096-9938D5881232}"/>
          </ac:spMkLst>
        </pc:spChg>
        <pc:spChg chg="add del mod">
          <ac:chgData name="A.MORIYAMA UREKA" userId="11b73b949d6476cb" providerId="LiveId" clId="{EDD3AFC1-5E1F-774D-82FF-6D4C3622249B}" dt="2023-08-07T09:20:35.428" v="921" actId="6264"/>
          <ac:spMkLst>
            <pc:docMk/>
            <pc:sldMk cId="1326673080" sldId="265"/>
            <ac:spMk id="80" creationId="{8144AA42-50E2-4CB3-8347-5C02F720C8E3}"/>
          </ac:spMkLst>
        </pc:spChg>
        <pc:spChg chg="add del mod">
          <ac:chgData name="A.MORIYAMA UREKA" userId="11b73b949d6476cb" providerId="LiveId" clId="{EDD3AFC1-5E1F-774D-82FF-6D4C3622249B}" dt="2023-08-07T10:56:00.118" v="1686" actId="6264"/>
          <ac:spMkLst>
            <pc:docMk/>
            <pc:sldMk cId="1326673080" sldId="265"/>
            <ac:spMk id="80" creationId="{BB9ADB5C-E915-3957-8BA5-CF83E2D37B6C}"/>
          </ac:spMkLst>
        </pc:spChg>
        <pc:spChg chg="add del mod">
          <ac:chgData name="A.MORIYAMA UREKA" userId="11b73b949d6476cb" providerId="LiveId" clId="{EDD3AFC1-5E1F-774D-82FF-6D4C3622249B}" dt="2023-08-07T09:20:35.428" v="921" actId="6264"/>
          <ac:spMkLst>
            <pc:docMk/>
            <pc:sldMk cId="1326673080" sldId="265"/>
            <ac:spMk id="81" creationId="{7D7FD7D5-BD22-DA3D-859E-B610DF52C5A0}"/>
          </ac:spMkLst>
        </pc:spChg>
        <pc:spChg chg="add del mod">
          <ac:chgData name="A.MORIYAMA UREKA" userId="11b73b949d6476cb" providerId="LiveId" clId="{EDD3AFC1-5E1F-774D-82FF-6D4C3622249B}" dt="2023-08-07T08:57:22.081" v="760" actId="6264"/>
          <ac:spMkLst>
            <pc:docMk/>
            <pc:sldMk cId="1326673080" sldId="265"/>
            <ac:spMk id="81" creationId="{DF16A9A3-5B94-78DF-DA6D-E6B1C874C8A2}"/>
          </ac:spMkLst>
        </pc:spChg>
        <pc:spChg chg="add del mod">
          <ac:chgData name="A.MORIYAMA UREKA" userId="11b73b949d6476cb" providerId="LiveId" clId="{EDD3AFC1-5E1F-774D-82FF-6D4C3622249B}" dt="2023-08-07T10:56:00.118" v="1686" actId="6264"/>
          <ac:spMkLst>
            <pc:docMk/>
            <pc:sldMk cId="1326673080" sldId="265"/>
            <ac:spMk id="81" creationId="{F53252E6-D88E-782C-195F-932502828BCF}"/>
          </ac:spMkLst>
        </pc:spChg>
        <pc:spChg chg="add del mod">
          <ac:chgData name="A.MORIYAMA UREKA" userId="11b73b949d6476cb" providerId="LiveId" clId="{EDD3AFC1-5E1F-774D-82FF-6D4C3622249B}" dt="2023-08-07T10:56:00.118" v="1686" actId="6264"/>
          <ac:spMkLst>
            <pc:docMk/>
            <pc:sldMk cId="1326673080" sldId="265"/>
            <ac:spMk id="82" creationId="{0C8E4495-5A9F-97D1-B722-D13D864F2F27}"/>
          </ac:spMkLst>
        </pc:spChg>
        <pc:spChg chg="add del mod">
          <ac:chgData name="A.MORIYAMA UREKA" userId="11b73b949d6476cb" providerId="LiveId" clId="{EDD3AFC1-5E1F-774D-82FF-6D4C3622249B}" dt="2023-08-07T08:57:22.081" v="760" actId="6264"/>
          <ac:spMkLst>
            <pc:docMk/>
            <pc:sldMk cId="1326673080" sldId="265"/>
            <ac:spMk id="82" creationId="{827EEE9A-D288-5DDD-385E-564C50D880F0}"/>
          </ac:spMkLst>
        </pc:spChg>
        <pc:spChg chg="add del mod">
          <ac:chgData name="A.MORIYAMA UREKA" userId="11b73b949d6476cb" providerId="LiveId" clId="{EDD3AFC1-5E1F-774D-82FF-6D4C3622249B}" dt="2023-08-07T09:20:35.428" v="921" actId="6264"/>
          <ac:spMkLst>
            <pc:docMk/>
            <pc:sldMk cId="1326673080" sldId="265"/>
            <ac:spMk id="82" creationId="{94133019-0ADE-2C7E-EB3C-575E5BAC1E63}"/>
          </ac:spMkLst>
        </pc:spChg>
        <pc:spChg chg="add del mod">
          <ac:chgData name="A.MORIYAMA UREKA" userId="11b73b949d6476cb" providerId="LiveId" clId="{EDD3AFC1-5E1F-774D-82FF-6D4C3622249B}" dt="2023-08-07T09:20:35.428" v="921" actId="6264"/>
          <ac:spMkLst>
            <pc:docMk/>
            <pc:sldMk cId="1326673080" sldId="265"/>
            <ac:spMk id="83" creationId="{7F866E95-06A9-2106-F103-72AC00C136F2}"/>
          </ac:spMkLst>
        </pc:spChg>
        <pc:spChg chg="add del mod">
          <ac:chgData name="A.MORIYAMA UREKA" userId="11b73b949d6476cb" providerId="LiveId" clId="{EDD3AFC1-5E1F-774D-82FF-6D4C3622249B}" dt="2023-08-07T08:57:22.081" v="760" actId="6264"/>
          <ac:spMkLst>
            <pc:docMk/>
            <pc:sldMk cId="1326673080" sldId="265"/>
            <ac:spMk id="83" creationId="{888D0BCA-0287-AA0F-9B7F-05E25E455922}"/>
          </ac:spMkLst>
        </pc:spChg>
        <pc:spChg chg="add del mod">
          <ac:chgData name="A.MORIYAMA UREKA" userId="11b73b949d6476cb" providerId="LiveId" clId="{EDD3AFC1-5E1F-774D-82FF-6D4C3622249B}" dt="2023-08-07T10:56:00.118" v="1686" actId="6264"/>
          <ac:spMkLst>
            <pc:docMk/>
            <pc:sldMk cId="1326673080" sldId="265"/>
            <ac:spMk id="83" creationId="{F1F9DF25-F037-24F3-5BB3-B4BC27D6558A}"/>
          </ac:spMkLst>
        </pc:spChg>
        <pc:spChg chg="add del mod">
          <ac:chgData name="A.MORIYAMA UREKA" userId="11b73b949d6476cb" providerId="LiveId" clId="{EDD3AFC1-5E1F-774D-82FF-6D4C3622249B}" dt="2023-08-07T09:20:35.757" v="922" actId="6264"/>
          <ac:spMkLst>
            <pc:docMk/>
            <pc:sldMk cId="1326673080" sldId="265"/>
            <ac:spMk id="84" creationId="{1D45BB71-1F14-0EA2-7B51-2383FD3C61D1}"/>
          </ac:spMkLst>
        </pc:spChg>
        <pc:spChg chg="add del mod">
          <ac:chgData name="A.MORIYAMA UREKA" userId="11b73b949d6476cb" providerId="LiveId" clId="{EDD3AFC1-5E1F-774D-82FF-6D4C3622249B}" dt="2023-08-07T08:57:22.389" v="761" actId="6264"/>
          <ac:spMkLst>
            <pc:docMk/>
            <pc:sldMk cId="1326673080" sldId="265"/>
            <ac:spMk id="84" creationId="{2565FFDD-5931-AEC4-A559-8F27BC6434FB}"/>
          </ac:spMkLst>
        </pc:spChg>
        <pc:spChg chg="add del mod">
          <ac:chgData name="A.MORIYAMA UREKA" userId="11b73b949d6476cb" providerId="LiveId" clId="{EDD3AFC1-5E1F-774D-82FF-6D4C3622249B}" dt="2023-08-07T10:56:00.529" v="1687" actId="6264"/>
          <ac:spMkLst>
            <pc:docMk/>
            <pc:sldMk cId="1326673080" sldId="265"/>
            <ac:spMk id="84" creationId="{77428011-1E64-D8F0-CB62-56E17C492F37}"/>
          </ac:spMkLst>
        </pc:spChg>
        <pc:spChg chg="add del mod">
          <ac:chgData name="A.MORIYAMA UREKA" userId="11b73b949d6476cb" providerId="LiveId" clId="{EDD3AFC1-5E1F-774D-82FF-6D4C3622249B}" dt="2023-08-07T09:20:35.757" v="922" actId="6264"/>
          <ac:spMkLst>
            <pc:docMk/>
            <pc:sldMk cId="1326673080" sldId="265"/>
            <ac:spMk id="85" creationId="{14F4A341-76A4-26ED-67F2-340963A65CD9}"/>
          </ac:spMkLst>
        </pc:spChg>
        <pc:spChg chg="add del mod">
          <ac:chgData name="A.MORIYAMA UREKA" userId="11b73b949d6476cb" providerId="LiveId" clId="{EDD3AFC1-5E1F-774D-82FF-6D4C3622249B}" dt="2023-08-07T10:56:00.529" v="1687" actId="6264"/>
          <ac:spMkLst>
            <pc:docMk/>
            <pc:sldMk cId="1326673080" sldId="265"/>
            <ac:spMk id="85" creationId="{A4A17795-D367-D39C-972A-4A1A407C44B1}"/>
          </ac:spMkLst>
        </pc:spChg>
        <pc:spChg chg="add del mod">
          <ac:chgData name="A.MORIYAMA UREKA" userId="11b73b949d6476cb" providerId="LiveId" clId="{EDD3AFC1-5E1F-774D-82FF-6D4C3622249B}" dt="2023-08-07T08:57:22.389" v="761" actId="6264"/>
          <ac:spMkLst>
            <pc:docMk/>
            <pc:sldMk cId="1326673080" sldId="265"/>
            <ac:spMk id="85" creationId="{CFF2EB63-14DD-3743-B843-88AD88137F8E}"/>
          </ac:spMkLst>
        </pc:spChg>
        <pc:spChg chg="add del mod">
          <ac:chgData name="A.MORIYAMA UREKA" userId="11b73b949d6476cb" providerId="LiveId" clId="{EDD3AFC1-5E1F-774D-82FF-6D4C3622249B}" dt="2023-08-07T10:56:00.529" v="1687" actId="6264"/>
          <ac:spMkLst>
            <pc:docMk/>
            <pc:sldMk cId="1326673080" sldId="265"/>
            <ac:spMk id="86" creationId="{096E1597-1A49-E14B-219D-99873B80E664}"/>
          </ac:spMkLst>
        </pc:spChg>
        <pc:spChg chg="add del mod">
          <ac:chgData name="A.MORIYAMA UREKA" userId="11b73b949d6476cb" providerId="LiveId" clId="{EDD3AFC1-5E1F-774D-82FF-6D4C3622249B}" dt="2023-08-07T09:20:35.757" v="922" actId="6264"/>
          <ac:spMkLst>
            <pc:docMk/>
            <pc:sldMk cId="1326673080" sldId="265"/>
            <ac:spMk id="86" creationId="{8DC0793D-2A7D-82F0-FD9A-429C33FC29AF}"/>
          </ac:spMkLst>
        </pc:spChg>
        <pc:spChg chg="add del mod">
          <ac:chgData name="A.MORIYAMA UREKA" userId="11b73b949d6476cb" providerId="LiveId" clId="{EDD3AFC1-5E1F-774D-82FF-6D4C3622249B}" dt="2023-08-07T08:57:22.389" v="761" actId="6264"/>
          <ac:spMkLst>
            <pc:docMk/>
            <pc:sldMk cId="1326673080" sldId="265"/>
            <ac:spMk id="86" creationId="{ED93A407-961F-447D-0509-EF8222476618}"/>
          </ac:spMkLst>
        </pc:spChg>
        <pc:spChg chg="add del mod">
          <ac:chgData name="A.MORIYAMA UREKA" userId="11b73b949d6476cb" providerId="LiveId" clId="{EDD3AFC1-5E1F-774D-82FF-6D4C3622249B}" dt="2023-08-07T09:20:35.757" v="922" actId="6264"/>
          <ac:spMkLst>
            <pc:docMk/>
            <pc:sldMk cId="1326673080" sldId="265"/>
            <ac:spMk id="87" creationId="{20F84D60-EF54-C18D-FF5B-13794D342CF4}"/>
          </ac:spMkLst>
        </pc:spChg>
        <pc:spChg chg="add del mod">
          <ac:chgData name="A.MORIYAMA UREKA" userId="11b73b949d6476cb" providerId="LiveId" clId="{EDD3AFC1-5E1F-774D-82FF-6D4C3622249B}" dt="2023-08-07T08:57:22.389" v="761" actId="6264"/>
          <ac:spMkLst>
            <pc:docMk/>
            <pc:sldMk cId="1326673080" sldId="265"/>
            <ac:spMk id="87" creationId="{7E7B28C7-0F76-A60E-3842-7246B0360D1B}"/>
          </ac:spMkLst>
        </pc:spChg>
        <pc:spChg chg="add del mod">
          <ac:chgData name="A.MORIYAMA UREKA" userId="11b73b949d6476cb" providerId="LiveId" clId="{EDD3AFC1-5E1F-774D-82FF-6D4C3622249B}" dt="2023-08-07T10:56:00.529" v="1687" actId="6264"/>
          <ac:spMkLst>
            <pc:docMk/>
            <pc:sldMk cId="1326673080" sldId="265"/>
            <ac:spMk id="87" creationId="{DFAF97AB-0D06-CBBA-4B5A-3341A92FD64E}"/>
          </ac:spMkLst>
        </pc:spChg>
        <pc:spChg chg="add del mod">
          <ac:chgData name="A.MORIYAMA UREKA" userId="11b73b949d6476cb" providerId="LiveId" clId="{EDD3AFC1-5E1F-774D-82FF-6D4C3622249B}" dt="2023-08-07T09:20:35.757" v="922" actId="6264"/>
          <ac:spMkLst>
            <pc:docMk/>
            <pc:sldMk cId="1326673080" sldId="265"/>
            <ac:spMk id="88" creationId="{7F624434-2F37-7F5D-BF87-6860F1F0B954}"/>
          </ac:spMkLst>
        </pc:spChg>
        <pc:spChg chg="add del mod">
          <ac:chgData name="A.MORIYAMA UREKA" userId="11b73b949d6476cb" providerId="LiveId" clId="{EDD3AFC1-5E1F-774D-82FF-6D4C3622249B}" dt="2023-08-07T08:57:22.389" v="761" actId="6264"/>
          <ac:spMkLst>
            <pc:docMk/>
            <pc:sldMk cId="1326673080" sldId="265"/>
            <ac:spMk id="88" creationId="{94E6D0E3-F844-8AF7-2409-00B2B3DE3152}"/>
          </ac:spMkLst>
        </pc:spChg>
        <pc:spChg chg="add del mod">
          <ac:chgData name="A.MORIYAMA UREKA" userId="11b73b949d6476cb" providerId="LiveId" clId="{EDD3AFC1-5E1F-774D-82FF-6D4C3622249B}" dt="2023-08-07T10:56:00.529" v="1687" actId="6264"/>
          <ac:spMkLst>
            <pc:docMk/>
            <pc:sldMk cId="1326673080" sldId="265"/>
            <ac:spMk id="88" creationId="{C9BAEAF2-6BED-E863-8AAE-F9C639A9D9C4}"/>
          </ac:spMkLst>
        </pc:spChg>
        <pc:spChg chg="add del mod">
          <ac:chgData name="A.MORIYAMA UREKA" userId="11b73b949d6476cb" providerId="LiveId" clId="{EDD3AFC1-5E1F-774D-82FF-6D4C3622249B}" dt="2023-08-07T09:20:35.757" v="922" actId="6264"/>
          <ac:spMkLst>
            <pc:docMk/>
            <pc:sldMk cId="1326673080" sldId="265"/>
            <ac:spMk id="89" creationId="{0EECA071-32CD-A5AD-5BD2-AFA7E56157A2}"/>
          </ac:spMkLst>
        </pc:spChg>
        <pc:spChg chg="add del mod">
          <ac:chgData name="A.MORIYAMA UREKA" userId="11b73b949d6476cb" providerId="LiveId" clId="{EDD3AFC1-5E1F-774D-82FF-6D4C3622249B}" dt="2023-08-07T10:56:00.529" v="1687" actId="6264"/>
          <ac:spMkLst>
            <pc:docMk/>
            <pc:sldMk cId="1326673080" sldId="265"/>
            <ac:spMk id="89" creationId="{48825CEC-BC63-422F-32A4-B35032EC5EA8}"/>
          </ac:spMkLst>
        </pc:spChg>
        <pc:spChg chg="add del mod">
          <ac:chgData name="A.MORIYAMA UREKA" userId="11b73b949d6476cb" providerId="LiveId" clId="{EDD3AFC1-5E1F-774D-82FF-6D4C3622249B}" dt="2023-08-07T08:57:22.389" v="761" actId="6264"/>
          <ac:spMkLst>
            <pc:docMk/>
            <pc:sldMk cId="1326673080" sldId="265"/>
            <ac:spMk id="89" creationId="{D832103B-B71C-608D-99C3-F868FDA5A38A}"/>
          </ac:spMkLst>
        </pc:spChg>
        <pc:spChg chg="add del mod">
          <ac:chgData name="A.MORIYAMA UREKA" userId="11b73b949d6476cb" providerId="LiveId" clId="{EDD3AFC1-5E1F-774D-82FF-6D4C3622249B}" dt="2023-08-07T09:20:35.757" v="922" actId="6264"/>
          <ac:spMkLst>
            <pc:docMk/>
            <pc:sldMk cId="1326673080" sldId="265"/>
            <ac:spMk id="90" creationId="{531F74C6-8B23-9AE2-EFFA-C8C87465A3E9}"/>
          </ac:spMkLst>
        </pc:spChg>
        <pc:spChg chg="add del mod">
          <ac:chgData name="A.MORIYAMA UREKA" userId="11b73b949d6476cb" providerId="LiveId" clId="{EDD3AFC1-5E1F-774D-82FF-6D4C3622249B}" dt="2023-08-07T10:56:00.529" v="1687" actId="6264"/>
          <ac:spMkLst>
            <pc:docMk/>
            <pc:sldMk cId="1326673080" sldId="265"/>
            <ac:spMk id="90" creationId="{77AC6CFA-CADC-97FC-054A-C37E0E92E1CF}"/>
          </ac:spMkLst>
        </pc:spChg>
        <pc:spChg chg="add del mod">
          <ac:chgData name="A.MORIYAMA UREKA" userId="11b73b949d6476cb" providerId="LiveId" clId="{EDD3AFC1-5E1F-774D-82FF-6D4C3622249B}" dt="2023-08-07T08:57:22.389" v="761" actId="6264"/>
          <ac:spMkLst>
            <pc:docMk/>
            <pc:sldMk cId="1326673080" sldId="265"/>
            <ac:spMk id="90" creationId="{EBA4F965-6D5B-1FFA-4133-249B3A69CFA0}"/>
          </ac:spMkLst>
        </pc:spChg>
        <pc:spChg chg="add del mod">
          <ac:chgData name="A.MORIYAMA UREKA" userId="11b73b949d6476cb" providerId="LiveId" clId="{EDD3AFC1-5E1F-774D-82FF-6D4C3622249B}" dt="2023-08-07T08:57:22.389" v="761" actId="6264"/>
          <ac:spMkLst>
            <pc:docMk/>
            <pc:sldMk cId="1326673080" sldId="265"/>
            <ac:spMk id="91" creationId="{0A32B53D-98BC-FE3A-040A-654AEAB059B5}"/>
          </ac:spMkLst>
        </pc:spChg>
        <pc:spChg chg="add del mod">
          <ac:chgData name="A.MORIYAMA UREKA" userId="11b73b949d6476cb" providerId="LiveId" clId="{EDD3AFC1-5E1F-774D-82FF-6D4C3622249B}" dt="2023-08-07T09:20:35.757" v="922" actId="6264"/>
          <ac:spMkLst>
            <pc:docMk/>
            <pc:sldMk cId="1326673080" sldId="265"/>
            <ac:spMk id="91" creationId="{332EB33E-0CC1-CE58-AC31-5079E361FA2F}"/>
          </ac:spMkLst>
        </pc:spChg>
        <pc:spChg chg="add del mod">
          <ac:chgData name="A.MORIYAMA UREKA" userId="11b73b949d6476cb" providerId="LiveId" clId="{EDD3AFC1-5E1F-774D-82FF-6D4C3622249B}" dt="2023-08-07T10:56:00.529" v="1687" actId="6264"/>
          <ac:spMkLst>
            <pc:docMk/>
            <pc:sldMk cId="1326673080" sldId="265"/>
            <ac:spMk id="91" creationId="{44B69058-038D-EFC9-C678-9E8F38499621}"/>
          </ac:spMkLst>
        </pc:spChg>
        <pc:spChg chg="add del mod">
          <ac:chgData name="A.MORIYAMA UREKA" userId="11b73b949d6476cb" providerId="LiveId" clId="{EDD3AFC1-5E1F-774D-82FF-6D4C3622249B}" dt="2023-08-07T09:20:35.757" v="922" actId="6264"/>
          <ac:spMkLst>
            <pc:docMk/>
            <pc:sldMk cId="1326673080" sldId="265"/>
            <ac:spMk id="92" creationId="{2A684A1F-E943-DE88-6E48-F3AADF980DBA}"/>
          </ac:spMkLst>
        </pc:spChg>
        <pc:spChg chg="add del mod">
          <ac:chgData name="A.MORIYAMA UREKA" userId="11b73b949d6476cb" providerId="LiveId" clId="{EDD3AFC1-5E1F-774D-82FF-6D4C3622249B}" dt="2023-08-07T08:57:22.389" v="761" actId="6264"/>
          <ac:spMkLst>
            <pc:docMk/>
            <pc:sldMk cId="1326673080" sldId="265"/>
            <ac:spMk id="92" creationId="{8B6F2ED5-F237-E727-6DB0-CB20D907F3EF}"/>
          </ac:spMkLst>
        </pc:spChg>
        <pc:spChg chg="add del mod">
          <ac:chgData name="A.MORIYAMA UREKA" userId="11b73b949d6476cb" providerId="LiveId" clId="{EDD3AFC1-5E1F-774D-82FF-6D4C3622249B}" dt="2023-08-07T10:56:00.529" v="1687" actId="6264"/>
          <ac:spMkLst>
            <pc:docMk/>
            <pc:sldMk cId="1326673080" sldId="265"/>
            <ac:spMk id="92" creationId="{A3B1EA42-94C0-46B3-7F9E-F8F0D7807ABD}"/>
          </ac:spMkLst>
        </pc:spChg>
        <pc:spChg chg="add del mod">
          <ac:chgData name="A.MORIYAMA UREKA" userId="11b73b949d6476cb" providerId="LiveId" clId="{EDD3AFC1-5E1F-774D-82FF-6D4C3622249B}" dt="2023-08-07T10:56:00.529" v="1687" actId="6264"/>
          <ac:spMkLst>
            <pc:docMk/>
            <pc:sldMk cId="1326673080" sldId="265"/>
            <ac:spMk id="93" creationId="{19A36C03-FB73-2576-9A75-43521B4B1F86}"/>
          </ac:spMkLst>
        </pc:spChg>
        <pc:spChg chg="add del mod">
          <ac:chgData name="A.MORIYAMA UREKA" userId="11b73b949d6476cb" providerId="LiveId" clId="{EDD3AFC1-5E1F-774D-82FF-6D4C3622249B}" dt="2023-08-07T08:57:22.389" v="761" actId="6264"/>
          <ac:spMkLst>
            <pc:docMk/>
            <pc:sldMk cId="1326673080" sldId="265"/>
            <ac:spMk id="93" creationId="{4621E1E7-2C80-E43F-F816-AF9A181B3824}"/>
          </ac:spMkLst>
        </pc:spChg>
        <pc:spChg chg="add del mod">
          <ac:chgData name="A.MORIYAMA UREKA" userId="11b73b949d6476cb" providerId="LiveId" clId="{EDD3AFC1-5E1F-774D-82FF-6D4C3622249B}" dt="2023-08-07T09:20:35.757" v="922" actId="6264"/>
          <ac:spMkLst>
            <pc:docMk/>
            <pc:sldMk cId="1326673080" sldId="265"/>
            <ac:spMk id="93" creationId="{ED5C23A0-12F6-1879-99AF-9AA4E5485D36}"/>
          </ac:spMkLst>
        </pc:spChg>
        <pc:spChg chg="add del mod">
          <ac:chgData name="A.MORIYAMA UREKA" userId="11b73b949d6476cb" providerId="LiveId" clId="{EDD3AFC1-5E1F-774D-82FF-6D4C3622249B}" dt="2023-08-07T09:20:36.071" v="923" actId="6264"/>
          <ac:spMkLst>
            <pc:docMk/>
            <pc:sldMk cId="1326673080" sldId="265"/>
            <ac:spMk id="94" creationId="{BC663224-E2DD-754E-464B-FE39B1101A1B}"/>
          </ac:spMkLst>
        </pc:spChg>
        <pc:spChg chg="add del mod">
          <ac:chgData name="A.MORIYAMA UREKA" userId="11b73b949d6476cb" providerId="LiveId" clId="{EDD3AFC1-5E1F-774D-82FF-6D4C3622249B}" dt="2023-08-07T08:57:22.688" v="762" actId="6264"/>
          <ac:spMkLst>
            <pc:docMk/>
            <pc:sldMk cId="1326673080" sldId="265"/>
            <ac:spMk id="94" creationId="{CD88CA2C-FE47-D884-41D2-3B8876FDC4C6}"/>
          </ac:spMkLst>
        </pc:spChg>
        <pc:spChg chg="add del mod">
          <ac:chgData name="A.MORIYAMA UREKA" userId="11b73b949d6476cb" providerId="LiveId" clId="{EDD3AFC1-5E1F-774D-82FF-6D4C3622249B}" dt="2023-08-07T10:56:00.986" v="1688" actId="6264"/>
          <ac:spMkLst>
            <pc:docMk/>
            <pc:sldMk cId="1326673080" sldId="265"/>
            <ac:spMk id="94" creationId="{F1F75B33-FAE8-DFED-EAFB-F3ED78DF082E}"/>
          </ac:spMkLst>
        </pc:spChg>
        <pc:spChg chg="add del mod">
          <ac:chgData name="A.MORIYAMA UREKA" userId="11b73b949d6476cb" providerId="LiveId" clId="{EDD3AFC1-5E1F-774D-82FF-6D4C3622249B}" dt="2023-08-07T10:56:00.986" v="1688" actId="6264"/>
          <ac:spMkLst>
            <pc:docMk/>
            <pc:sldMk cId="1326673080" sldId="265"/>
            <ac:spMk id="95" creationId="{04D2CA36-9490-66AF-3FD7-D1D7690E659E}"/>
          </ac:spMkLst>
        </pc:spChg>
        <pc:spChg chg="add del mod">
          <ac:chgData name="A.MORIYAMA UREKA" userId="11b73b949d6476cb" providerId="LiveId" clId="{EDD3AFC1-5E1F-774D-82FF-6D4C3622249B}" dt="2023-08-07T09:20:36.071" v="923" actId="6264"/>
          <ac:spMkLst>
            <pc:docMk/>
            <pc:sldMk cId="1326673080" sldId="265"/>
            <ac:spMk id="95" creationId="{35AF30D4-1E42-9CF4-B420-536A4273DB3B}"/>
          </ac:spMkLst>
        </pc:spChg>
        <pc:spChg chg="add del mod">
          <ac:chgData name="A.MORIYAMA UREKA" userId="11b73b949d6476cb" providerId="LiveId" clId="{EDD3AFC1-5E1F-774D-82FF-6D4C3622249B}" dt="2023-08-07T08:57:22.688" v="762" actId="6264"/>
          <ac:spMkLst>
            <pc:docMk/>
            <pc:sldMk cId="1326673080" sldId="265"/>
            <ac:spMk id="95" creationId="{A5E14492-A4ED-36F9-CC84-B0536B01A7AB}"/>
          </ac:spMkLst>
        </pc:spChg>
        <pc:spChg chg="add del mod">
          <ac:chgData name="A.MORIYAMA UREKA" userId="11b73b949d6476cb" providerId="LiveId" clId="{EDD3AFC1-5E1F-774D-82FF-6D4C3622249B}" dt="2023-08-07T09:20:36.071" v="923" actId="6264"/>
          <ac:spMkLst>
            <pc:docMk/>
            <pc:sldMk cId="1326673080" sldId="265"/>
            <ac:spMk id="96" creationId="{330E5BAF-AF4A-C4BD-9488-52532E76FF2E}"/>
          </ac:spMkLst>
        </pc:spChg>
        <pc:spChg chg="add del mod">
          <ac:chgData name="A.MORIYAMA UREKA" userId="11b73b949d6476cb" providerId="LiveId" clId="{EDD3AFC1-5E1F-774D-82FF-6D4C3622249B}" dt="2023-08-07T08:57:22.688" v="762" actId="6264"/>
          <ac:spMkLst>
            <pc:docMk/>
            <pc:sldMk cId="1326673080" sldId="265"/>
            <ac:spMk id="96" creationId="{794E6424-C7DD-F991-01E5-733BFD48BE05}"/>
          </ac:spMkLst>
        </pc:spChg>
        <pc:spChg chg="add del mod">
          <ac:chgData name="A.MORIYAMA UREKA" userId="11b73b949d6476cb" providerId="LiveId" clId="{EDD3AFC1-5E1F-774D-82FF-6D4C3622249B}" dt="2023-08-07T10:56:00.986" v="1688" actId="6264"/>
          <ac:spMkLst>
            <pc:docMk/>
            <pc:sldMk cId="1326673080" sldId="265"/>
            <ac:spMk id="96" creationId="{C5F04758-E952-5504-0593-7DEBBB01AE1F}"/>
          </ac:spMkLst>
        </pc:spChg>
        <pc:spChg chg="add del mod">
          <ac:chgData name="A.MORIYAMA UREKA" userId="11b73b949d6476cb" providerId="LiveId" clId="{EDD3AFC1-5E1F-774D-82FF-6D4C3622249B}" dt="2023-08-07T10:56:00.986" v="1688" actId="6264"/>
          <ac:spMkLst>
            <pc:docMk/>
            <pc:sldMk cId="1326673080" sldId="265"/>
            <ac:spMk id="97" creationId="{02787364-9E24-1E67-AE11-B9FCA88BC0AC}"/>
          </ac:spMkLst>
        </pc:spChg>
        <pc:spChg chg="add del mod">
          <ac:chgData name="A.MORIYAMA UREKA" userId="11b73b949d6476cb" providerId="LiveId" clId="{EDD3AFC1-5E1F-774D-82FF-6D4C3622249B}" dt="2023-08-07T09:20:36.071" v="923" actId="6264"/>
          <ac:spMkLst>
            <pc:docMk/>
            <pc:sldMk cId="1326673080" sldId="265"/>
            <ac:spMk id="97" creationId="{220393AF-1245-BA4D-20C1-3E4810909674}"/>
          </ac:spMkLst>
        </pc:spChg>
        <pc:spChg chg="add del mod">
          <ac:chgData name="A.MORIYAMA UREKA" userId="11b73b949d6476cb" providerId="LiveId" clId="{EDD3AFC1-5E1F-774D-82FF-6D4C3622249B}" dt="2023-08-07T08:57:22.688" v="762" actId="6264"/>
          <ac:spMkLst>
            <pc:docMk/>
            <pc:sldMk cId="1326673080" sldId="265"/>
            <ac:spMk id="97" creationId="{FEFAF231-8915-5533-E148-A15257DE5D14}"/>
          </ac:spMkLst>
        </pc:spChg>
        <pc:spChg chg="add del mod">
          <ac:chgData name="A.MORIYAMA UREKA" userId="11b73b949d6476cb" providerId="LiveId" clId="{EDD3AFC1-5E1F-774D-82FF-6D4C3622249B}" dt="2023-08-07T09:20:36.071" v="923" actId="6264"/>
          <ac:spMkLst>
            <pc:docMk/>
            <pc:sldMk cId="1326673080" sldId="265"/>
            <ac:spMk id="98" creationId="{18453BD7-E55E-F2CB-30AB-C64BD932725A}"/>
          </ac:spMkLst>
        </pc:spChg>
        <pc:spChg chg="add del mod">
          <ac:chgData name="A.MORIYAMA UREKA" userId="11b73b949d6476cb" providerId="LiveId" clId="{EDD3AFC1-5E1F-774D-82FF-6D4C3622249B}" dt="2023-08-07T08:57:22.688" v="762" actId="6264"/>
          <ac:spMkLst>
            <pc:docMk/>
            <pc:sldMk cId="1326673080" sldId="265"/>
            <ac:spMk id="98" creationId="{7E5D8E7D-627A-ECB9-2970-890BE1FF5EDA}"/>
          </ac:spMkLst>
        </pc:spChg>
        <pc:spChg chg="add del mod">
          <ac:chgData name="A.MORIYAMA UREKA" userId="11b73b949d6476cb" providerId="LiveId" clId="{EDD3AFC1-5E1F-774D-82FF-6D4C3622249B}" dt="2023-08-07T10:56:00.986" v="1688" actId="6264"/>
          <ac:spMkLst>
            <pc:docMk/>
            <pc:sldMk cId="1326673080" sldId="265"/>
            <ac:spMk id="98" creationId="{86F22503-64FF-E5EB-B231-64B58E567449}"/>
          </ac:spMkLst>
        </pc:spChg>
        <pc:spChg chg="add del mod">
          <ac:chgData name="A.MORIYAMA UREKA" userId="11b73b949d6476cb" providerId="LiveId" clId="{EDD3AFC1-5E1F-774D-82FF-6D4C3622249B}" dt="2023-08-07T09:20:36.071" v="923" actId="6264"/>
          <ac:spMkLst>
            <pc:docMk/>
            <pc:sldMk cId="1326673080" sldId="265"/>
            <ac:spMk id="99" creationId="{603E80D4-82E6-F29A-500C-A9760D674EAC}"/>
          </ac:spMkLst>
        </pc:spChg>
        <pc:spChg chg="add del mod">
          <ac:chgData name="A.MORIYAMA UREKA" userId="11b73b949d6476cb" providerId="LiveId" clId="{EDD3AFC1-5E1F-774D-82FF-6D4C3622249B}" dt="2023-08-07T10:56:00.986" v="1688" actId="6264"/>
          <ac:spMkLst>
            <pc:docMk/>
            <pc:sldMk cId="1326673080" sldId="265"/>
            <ac:spMk id="99" creationId="{7B980E5F-1A22-44F5-DF88-D3C868A7E5BF}"/>
          </ac:spMkLst>
        </pc:spChg>
        <pc:spChg chg="add del mod">
          <ac:chgData name="A.MORIYAMA UREKA" userId="11b73b949d6476cb" providerId="LiveId" clId="{EDD3AFC1-5E1F-774D-82FF-6D4C3622249B}" dt="2023-08-07T08:57:22.688" v="762" actId="6264"/>
          <ac:spMkLst>
            <pc:docMk/>
            <pc:sldMk cId="1326673080" sldId="265"/>
            <ac:spMk id="99" creationId="{FC75E611-8C28-B477-43B1-E90146728274}"/>
          </ac:spMkLst>
        </pc:spChg>
        <pc:spChg chg="add del mod">
          <ac:chgData name="A.MORIYAMA UREKA" userId="11b73b949d6476cb" providerId="LiveId" clId="{EDD3AFC1-5E1F-774D-82FF-6D4C3622249B}" dt="2023-08-07T10:56:00.986" v="1688" actId="6264"/>
          <ac:spMkLst>
            <pc:docMk/>
            <pc:sldMk cId="1326673080" sldId="265"/>
            <ac:spMk id="100" creationId="{2AEB38A0-0EF8-711A-9246-020B41E95048}"/>
          </ac:spMkLst>
        </pc:spChg>
        <pc:spChg chg="add del mod">
          <ac:chgData name="A.MORIYAMA UREKA" userId="11b73b949d6476cb" providerId="LiveId" clId="{EDD3AFC1-5E1F-774D-82FF-6D4C3622249B}" dt="2023-08-07T09:20:36.071" v="923" actId="6264"/>
          <ac:spMkLst>
            <pc:docMk/>
            <pc:sldMk cId="1326673080" sldId="265"/>
            <ac:spMk id="100" creationId="{30D9D9AE-5F58-4DE2-846F-43B49871FA19}"/>
          </ac:spMkLst>
        </pc:spChg>
        <pc:spChg chg="add del mod">
          <ac:chgData name="A.MORIYAMA UREKA" userId="11b73b949d6476cb" providerId="LiveId" clId="{EDD3AFC1-5E1F-774D-82FF-6D4C3622249B}" dt="2023-08-07T08:57:22.688" v="762" actId="6264"/>
          <ac:spMkLst>
            <pc:docMk/>
            <pc:sldMk cId="1326673080" sldId="265"/>
            <ac:spMk id="100" creationId="{5F392B7C-883D-EE25-E301-8FB207815BC6}"/>
          </ac:spMkLst>
        </pc:spChg>
        <pc:spChg chg="add del mod">
          <ac:chgData name="A.MORIYAMA UREKA" userId="11b73b949d6476cb" providerId="LiveId" clId="{EDD3AFC1-5E1F-774D-82FF-6D4C3622249B}" dt="2023-08-07T08:57:22.688" v="762" actId="6264"/>
          <ac:spMkLst>
            <pc:docMk/>
            <pc:sldMk cId="1326673080" sldId="265"/>
            <ac:spMk id="101" creationId="{3A47AECE-15A9-9C3A-68FA-8C10C3370594}"/>
          </ac:spMkLst>
        </pc:spChg>
        <pc:spChg chg="add del mod">
          <ac:chgData name="A.MORIYAMA UREKA" userId="11b73b949d6476cb" providerId="LiveId" clId="{EDD3AFC1-5E1F-774D-82FF-6D4C3622249B}" dt="2023-08-07T09:20:36.071" v="923" actId="6264"/>
          <ac:spMkLst>
            <pc:docMk/>
            <pc:sldMk cId="1326673080" sldId="265"/>
            <ac:spMk id="101" creationId="{49B43018-BA80-BE0B-521F-7A0B2BB6BDCC}"/>
          </ac:spMkLst>
        </pc:spChg>
        <pc:spChg chg="add del mod">
          <ac:chgData name="A.MORIYAMA UREKA" userId="11b73b949d6476cb" providerId="LiveId" clId="{EDD3AFC1-5E1F-774D-82FF-6D4C3622249B}" dt="2023-08-07T10:56:00.986" v="1688" actId="6264"/>
          <ac:spMkLst>
            <pc:docMk/>
            <pc:sldMk cId="1326673080" sldId="265"/>
            <ac:spMk id="101" creationId="{ED8200A4-30DC-7BBC-B9BB-9E0538C04FB7}"/>
          </ac:spMkLst>
        </pc:spChg>
        <pc:spChg chg="add del mod">
          <ac:chgData name="A.MORIYAMA UREKA" userId="11b73b949d6476cb" providerId="LiveId" clId="{EDD3AFC1-5E1F-774D-82FF-6D4C3622249B}" dt="2023-08-07T10:56:00.986" v="1688" actId="6264"/>
          <ac:spMkLst>
            <pc:docMk/>
            <pc:sldMk cId="1326673080" sldId="265"/>
            <ac:spMk id="102" creationId="{131BD143-4BEF-2631-8895-6608595CFA50}"/>
          </ac:spMkLst>
        </pc:spChg>
        <pc:spChg chg="add del mod">
          <ac:chgData name="A.MORIYAMA UREKA" userId="11b73b949d6476cb" providerId="LiveId" clId="{EDD3AFC1-5E1F-774D-82FF-6D4C3622249B}" dt="2023-08-07T09:20:36.071" v="923" actId="6264"/>
          <ac:spMkLst>
            <pc:docMk/>
            <pc:sldMk cId="1326673080" sldId="265"/>
            <ac:spMk id="102" creationId="{591B1F71-2581-C0DF-4383-0D2617E4380B}"/>
          </ac:spMkLst>
        </pc:spChg>
        <pc:spChg chg="add del mod">
          <ac:chgData name="A.MORIYAMA UREKA" userId="11b73b949d6476cb" providerId="LiveId" clId="{EDD3AFC1-5E1F-774D-82FF-6D4C3622249B}" dt="2023-08-07T08:57:22.688" v="762" actId="6264"/>
          <ac:spMkLst>
            <pc:docMk/>
            <pc:sldMk cId="1326673080" sldId="265"/>
            <ac:spMk id="102" creationId="{85933205-4177-A746-7506-874D27A2A29A}"/>
          </ac:spMkLst>
        </pc:spChg>
        <pc:spChg chg="add del mod">
          <ac:chgData name="A.MORIYAMA UREKA" userId="11b73b949d6476cb" providerId="LiveId" clId="{EDD3AFC1-5E1F-774D-82FF-6D4C3622249B}" dt="2023-08-07T09:20:36.071" v="923" actId="6264"/>
          <ac:spMkLst>
            <pc:docMk/>
            <pc:sldMk cId="1326673080" sldId="265"/>
            <ac:spMk id="103" creationId="{063D3FCB-4D8A-60FF-7843-721FBCEE7EF7}"/>
          </ac:spMkLst>
        </pc:spChg>
        <pc:spChg chg="add del mod">
          <ac:chgData name="A.MORIYAMA UREKA" userId="11b73b949d6476cb" providerId="LiveId" clId="{EDD3AFC1-5E1F-774D-82FF-6D4C3622249B}" dt="2023-08-07T10:56:00.986" v="1688" actId="6264"/>
          <ac:spMkLst>
            <pc:docMk/>
            <pc:sldMk cId="1326673080" sldId="265"/>
            <ac:spMk id="103" creationId="{8CF08E03-F9BB-43ED-C8B8-5F12F2F8DA7B}"/>
          </ac:spMkLst>
        </pc:spChg>
        <pc:spChg chg="add del mod">
          <ac:chgData name="A.MORIYAMA UREKA" userId="11b73b949d6476cb" providerId="LiveId" clId="{EDD3AFC1-5E1F-774D-82FF-6D4C3622249B}" dt="2023-08-07T08:57:22.688" v="762" actId="6264"/>
          <ac:spMkLst>
            <pc:docMk/>
            <pc:sldMk cId="1326673080" sldId="265"/>
            <ac:spMk id="103" creationId="{D9EBA209-02B6-CC30-D0DA-2096D4F206B1}"/>
          </ac:spMkLst>
        </pc:spChg>
        <pc:spChg chg="add del mod">
          <ac:chgData name="A.MORIYAMA UREKA" userId="11b73b949d6476cb" providerId="LiveId" clId="{EDD3AFC1-5E1F-774D-82FF-6D4C3622249B}" dt="2023-08-07T10:56:01.410" v="1689" actId="6264"/>
          <ac:spMkLst>
            <pc:docMk/>
            <pc:sldMk cId="1326673080" sldId="265"/>
            <ac:spMk id="104" creationId="{7B84C477-4FBA-15B5-05B3-A5B1B5684128}"/>
          </ac:spMkLst>
        </pc:spChg>
        <pc:spChg chg="add del mod">
          <ac:chgData name="A.MORIYAMA UREKA" userId="11b73b949d6476cb" providerId="LiveId" clId="{EDD3AFC1-5E1F-774D-82FF-6D4C3622249B}" dt="2023-08-07T08:57:22.989" v="763" actId="6264"/>
          <ac:spMkLst>
            <pc:docMk/>
            <pc:sldMk cId="1326673080" sldId="265"/>
            <ac:spMk id="104" creationId="{7C571D85-8982-8304-3B5E-A76C64E19224}"/>
          </ac:spMkLst>
        </pc:spChg>
        <pc:spChg chg="add del mod">
          <ac:chgData name="A.MORIYAMA UREKA" userId="11b73b949d6476cb" providerId="LiveId" clId="{EDD3AFC1-5E1F-774D-82FF-6D4C3622249B}" dt="2023-08-07T09:20:36.393" v="924" actId="6264"/>
          <ac:spMkLst>
            <pc:docMk/>
            <pc:sldMk cId="1326673080" sldId="265"/>
            <ac:spMk id="104" creationId="{8E07A503-80E6-5C60-688B-37C1610115CE}"/>
          </ac:spMkLst>
        </pc:spChg>
        <pc:spChg chg="add del mod">
          <ac:chgData name="A.MORIYAMA UREKA" userId="11b73b949d6476cb" providerId="LiveId" clId="{EDD3AFC1-5E1F-774D-82FF-6D4C3622249B}" dt="2023-08-07T10:56:01.410" v="1689" actId="6264"/>
          <ac:spMkLst>
            <pc:docMk/>
            <pc:sldMk cId="1326673080" sldId="265"/>
            <ac:spMk id="105" creationId="{B819E998-974C-1DB5-D193-5B022F69521C}"/>
          </ac:spMkLst>
        </pc:spChg>
        <pc:spChg chg="add del mod">
          <ac:chgData name="A.MORIYAMA UREKA" userId="11b73b949d6476cb" providerId="LiveId" clId="{EDD3AFC1-5E1F-774D-82FF-6D4C3622249B}" dt="2023-08-07T09:20:36.393" v="924" actId="6264"/>
          <ac:spMkLst>
            <pc:docMk/>
            <pc:sldMk cId="1326673080" sldId="265"/>
            <ac:spMk id="105" creationId="{B91BD0E8-EF52-FA98-E275-47207460F778}"/>
          </ac:spMkLst>
        </pc:spChg>
        <pc:spChg chg="add del mod">
          <ac:chgData name="A.MORIYAMA UREKA" userId="11b73b949d6476cb" providerId="LiveId" clId="{EDD3AFC1-5E1F-774D-82FF-6D4C3622249B}" dt="2023-08-07T08:57:22.989" v="763" actId="6264"/>
          <ac:spMkLst>
            <pc:docMk/>
            <pc:sldMk cId="1326673080" sldId="265"/>
            <ac:spMk id="105" creationId="{D68EDD42-1ECF-5CA7-DEC6-2603CEAE7BAA}"/>
          </ac:spMkLst>
        </pc:spChg>
        <pc:spChg chg="add del mod">
          <ac:chgData name="A.MORIYAMA UREKA" userId="11b73b949d6476cb" providerId="LiveId" clId="{EDD3AFC1-5E1F-774D-82FF-6D4C3622249B}" dt="2023-08-07T10:56:01.410" v="1689" actId="6264"/>
          <ac:spMkLst>
            <pc:docMk/>
            <pc:sldMk cId="1326673080" sldId="265"/>
            <ac:spMk id="106" creationId="{3B24168E-9307-7CA6-4128-61659B32D320}"/>
          </ac:spMkLst>
        </pc:spChg>
        <pc:spChg chg="add del mod">
          <ac:chgData name="A.MORIYAMA UREKA" userId="11b73b949d6476cb" providerId="LiveId" clId="{EDD3AFC1-5E1F-774D-82FF-6D4C3622249B}" dt="2023-08-07T08:57:22.989" v="763" actId="6264"/>
          <ac:spMkLst>
            <pc:docMk/>
            <pc:sldMk cId="1326673080" sldId="265"/>
            <ac:spMk id="106" creationId="{E2D1E1AC-1254-9B3B-F20A-61199F43DB6B}"/>
          </ac:spMkLst>
        </pc:spChg>
        <pc:spChg chg="add del mod">
          <ac:chgData name="A.MORIYAMA UREKA" userId="11b73b949d6476cb" providerId="LiveId" clId="{EDD3AFC1-5E1F-774D-82FF-6D4C3622249B}" dt="2023-08-07T09:20:36.393" v="924" actId="6264"/>
          <ac:spMkLst>
            <pc:docMk/>
            <pc:sldMk cId="1326673080" sldId="265"/>
            <ac:spMk id="106" creationId="{EC61E5FA-BBD8-4A2F-F83C-2C7F959B9915}"/>
          </ac:spMkLst>
        </pc:spChg>
        <pc:spChg chg="add del mod">
          <ac:chgData name="A.MORIYAMA UREKA" userId="11b73b949d6476cb" providerId="LiveId" clId="{EDD3AFC1-5E1F-774D-82FF-6D4C3622249B}" dt="2023-08-07T09:20:36.393" v="924" actId="6264"/>
          <ac:spMkLst>
            <pc:docMk/>
            <pc:sldMk cId="1326673080" sldId="265"/>
            <ac:spMk id="107" creationId="{0E25AE4A-8464-2A04-F3B8-F0B0217FB314}"/>
          </ac:spMkLst>
        </pc:spChg>
        <pc:spChg chg="add del mod">
          <ac:chgData name="A.MORIYAMA UREKA" userId="11b73b949d6476cb" providerId="LiveId" clId="{EDD3AFC1-5E1F-774D-82FF-6D4C3622249B}" dt="2023-08-07T08:57:22.989" v="763" actId="6264"/>
          <ac:spMkLst>
            <pc:docMk/>
            <pc:sldMk cId="1326673080" sldId="265"/>
            <ac:spMk id="107" creationId="{1C716F62-5A54-5580-6CDC-0AAB2C0C8483}"/>
          </ac:spMkLst>
        </pc:spChg>
        <pc:spChg chg="add del mod">
          <ac:chgData name="A.MORIYAMA UREKA" userId="11b73b949d6476cb" providerId="LiveId" clId="{EDD3AFC1-5E1F-774D-82FF-6D4C3622249B}" dt="2023-08-07T10:56:01.410" v="1689" actId="6264"/>
          <ac:spMkLst>
            <pc:docMk/>
            <pc:sldMk cId="1326673080" sldId="265"/>
            <ac:spMk id="107" creationId="{EC1A4E4A-EF9E-F98D-440A-5A1EE0508044}"/>
          </ac:spMkLst>
        </pc:spChg>
        <pc:spChg chg="add del mod">
          <ac:chgData name="A.MORIYAMA UREKA" userId="11b73b949d6476cb" providerId="LiveId" clId="{EDD3AFC1-5E1F-774D-82FF-6D4C3622249B}" dt="2023-08-07T10:56:01.410" v="1689" actId="6264"/>
          <ac:spMkLst>
            <pc:docMk/>
            <pc:sldMk cId="1326673080" sldId="265"/>
            <ac:spMk id="108" creationId="{00DDC73D-6AA7-2353-E87A-BFA57199A714}"/>
          </ac:spMkLst>
        </pc:spChg>
        <pc:spChg chg="add del mod">
          <ac:chgData name="A.MORIYAMA UREKA" userId="11b73b949d6476cb" providerId="LiveId" clId="{EDD3AFC1-5E1F-774D-82FF-6D4C3622249B}" dt="2023-08-07T08:57:22.989" v="763" actId="6264"/>
          <ac:spMkLst>
            <pc:docMk/>
            <pc:sldMk cId="1326673080" sldId="265"/>
            <ac:spMk id="108" creationId="{E16A1ABC-3885-CBC4-DA99-35CDA65D9970}"/>
          </ac:spMkLst>
        </pc:spChg>
        <pc:spChg chg="add del mod">
          <ac:chgData name="A.MORIYAMA UREKA" userId="11b73b949d6476cb" providerId="LiveId" clId="{EDD3AFC1-5E1F-774D-82FF-6D4C3622249B}" dt="2023-08-07T09:20:36.393" v="924" actId="6264"/>
          <ac:spMkLst>
            <pc:docMk/>
            <pc:sldMk cId="1326673080" sldId="265"/>
            <ac:spMk id="108" creationId="{FC902E06-2672-EA66-4F5E-151040F31D57}"/>
          </ac:spMkLst>
        </pc:spChg>
        <pc:spChg chg="add del mod">
          <ac:chgData name="A.MORIYAMA UREKA" userId="11b73b949d6476cb" providerId="LiveId" clId="{EDD3AFC1-5E1F-774D-82FF-6D4C3622249B}" dt="2023-08-07T10:56:01.410" v="1689" actId="6264"/>
          <ac:spMkLst>
            <pc:docMk/>
            <pc:sldMk cId="1326673080" sldId="265"/>
            <ac:spMk id="109" creationId="{DFD04677-4A34-65A5-4731-0FAF78F42B1D}"/>
          </ac:spMkLst>
        </pc:spChg>
        <pc:spChg chg="add del mod">
          <ac:chgData name="A.MORIYAMA UREKA" userId="11b73b949d6476cb" providerId="LiveId" clId="{EDD3AFC1-5E1F-774D-82FF-6D4C3622249B}" dt="2023-08-07T08:57:22.989" v="763" actId="6264"/>
          <ac:spMkLst>
            <pc:docMk/>
            <pc:sldMk cId="1326673080" sldId="265"/>
            <ac:spMk id="109" creationId="{E2D1E120-C2C8-E9F1-51E6-F24098423E45}"/>
          </ac:spMkLst>
        </pc:spChg>
        <pc:spChg chg="add del mod">
          <ac:chgData name="A.MORIYAMA UREKA" userId="11b73b949d6476cb" providerId="LiveId" clId="{EDD3AFC1-5E1F-774D-82FF-6D4C3622249B}" dt="2023-08-07T09:20:36.393" v="924" actId="6264"/>
          <ac:spMkLst>
            <pc:docMk/>
            <pc:sldMk cId="1326673080" sldId="265"/>
            <ac:spMk id="109" creationId="{EC24103E-8ED0-20D8-04D5-B31D4735A7E9}"/>
          </ac:spMkLst>
        </pc:spChg>
        <pc:spChg chg="add del mod">
          <ac:chgData name="A.MORIYAMA UREKA" userId="11b73b949d6476cb" providerId="LiveId" clId="{EDD3AFC1-5E1F-774D-82FF-6D4C3622249B}" dt="2023-08-07T09:20:36.393" v="924" actId="6264"/>
          <ac:spMkLst>
            <pc:docMk/>
            <pc:sldMk cId="1326673080" sldId="265"/>
            <ac:spMk id="110" creationId="{0FE97695-9D91-044B-EA6D-AE5C80AF7D50}"/>
          </ac:spMkLst>
        </pc:spChg>
        <pc:spChg chg="add del mod">
          <ac:chgData name="A.MORIYAMA UREKA" userId="11b73b949d6476cb" providerId="LiveId" clId="{EDD3AFC1-5E1F-774D-82FF-6D4C3622249B}" dt="2023-08-07T10:56:01.410" v="1689" actId="6264"/>
          <ac:spMkLst>
            <pc:docMk/>
            <pc:sldMk cId="1326673080" sldId="265"/>
            <ac:spMk id="110" creationId="{6F83C4DA-DD4F-A938-A9E1-FCB9332A228F}"/>
          </ac:spMkLst>
        </pc:spChg>
        <pc:spChg chg="add del mod">
          <ac:chgData name="A.MORIYAMA UREKA" userId="11b73b949d6476cb" providerId="LiveId" clId="{EDD3AFC1-5E1F-774D-82FF-6D4C3622249B}" dt="2023-08-07T08:57:22.989" v="763" actId="6264"/>
          <ac:spMkLst>
            <pc:docMk/>
            <pc:sldMk cId="1326673080" sldId="265"/>
            <ac:spMk id="110" creationId="{BB096A5C-E058-1096-21C7-63A7850FF7A8}"/>
          </ac:spMkLst>
        </pc:spChg>
        <pc:spChg chg="add del mod">
          <ac:chgData name="A.MORIYAMA UREKA" userId="11b73b949d6476cb" providerId="LiveId" clId="{EDD3AFC1-5E1F-774D-82FF-6D4C3622249B}" dt="2023-08-07T08:57:22.989" v="763" actId="6264"/>
          <ac:spMkLst>
            <pc:docMk/>
            <pc:sldMk cId="1326673080" sldId="265"/>
            <ac:spMk id="111" creationId="{318F03E1-710E-C9DD-8B90-5BDBFF1F5035}"/>
          </ac:spMkLst>
        </pc:spChg>
        <pc:spChg chg="add del mod">
          <ac:chgData name="A.MORIYAMA UREKA" userId="11b73b949d6476cb" providerId="LiveId" clId="{EDD3AFC1-5E1F-774D-82FF-6D4C3622249B}" dt="2023-08-07T09:20:36.393" v="924" actId="6264"/>
          <ac:spMkLst>
            <pc:docMk/>
            <pc:sldMk cId="1326673080" sldId="265"/>
            <ac:spMk id="111" creationId="{AE2A5B8E-9961-1E66-41DE-AD39623DAD00}"/>
          </ac:spMkLst>
        </pc:spChg>
        <pc:spChg chg="add del mod">
          <ac:chgData name="A.MORIYAMA UREKA" userId="11b73b949d6476cb" providerId="LiveId" clId="{EDD3AFC1-5E1F-774D-82FF-6D4C3622249B}" dt="2023-08-07T10:56:01.410" v="1689" actId="6264"/>
          <ac:spMkLst>
            <pc:docMk/>
            <pc:sldMk cId="1326673080" sldId="265"/>
            <ac:spMk id="111" creationId="{F4549D09-39E5-223F-FC62-641ECA324111}"/>
          </ac:spMkLst>
        </pc:spChg>
        <pc:spChg chg="add del mod">
          <ac:chgData name="A.MORIYAMA UREKA" userId="11b73b949d6476cb" providerId="LiveId" clId="{EDD3AFC1-5E1F-774D-82FF-6D4C3622249B}" dt="2023-08-07T10:56:01.410" v="1689" actId="6264"/>
          <ac:spMkLst>
            <pc:docMk/>
            <pc:sldMk cId="1326673080" sldId="265"/>
            <ac:spMk id="112" creationId="{1C3E94E9-23CD-5CB9-BB4A-63F43F2F7D3C}"/>
          </ac:spMkLst>
        </pc:spChg>
        <pc:spChg chg="add del mod">
          <ac:chgData name="A.MORIYAMA UREKA" userId="11b73b949d6476cb" providerId="LiveId" clId="{EDD3AFC1-5E1F-774D-82FF-6D4C3622249B}" dt="2023-08-07T08:57:22.989" v="763" actId="6264"/>
          <ac:spMkLst>
            <pc:docMk/>
            <pc:sldMk cId="1326673080" sldId="265"/>
            <ac:spMk id="112" creationId="{2098FAF5-A64D-151A-55AC-1558AC8FB8AA}"/>
          </ac:spMkLst>
        </pc:spChg>
        <pc:spChg chg="add del mod">
          <ac:chgData name="A.MORIYAMA UREKA" userId="11b73b949d6476cb" providerId="LiveId" clId="{EDD3AFC1-5E1F-774D-82FF-6D4C3622249B}" dt="2023-08-07T09:20:36.393" v="924" actId="6264"/>
          <ac:spMkLst>
            <pc:docMk/>
            <pc:sldMk cId="1326673080" sldId="265"/>
            <ac:spMk id="112" creationId="{CD2B05D5-7680-671E-3D4D-2948B7D99DCA}"/>
          </ac:spMkLst>
        </pc:spChg>
        <pc:spChg chg="add del mod">
          <ac:chgData name="A.MORIYAMA UREKA" userId="11b73b949d6476cb" providerId="LiveId" clId="{EDD3AFC1-5E1F-774D-82FF-6D4C3622249B}" dt="2023-08-07T10:56:01.410" v="1689" actId="6264"/>
          <ac:spMkLst>
            <pc:docMk/>
            <pc:sldMk cId="1326673080" sldId="265"/>
            <ac:spMk id="113" creationId="{82F639AA-9CB6-1D51-6EDD-8A0B131421E1}"/>
          </ac:spMkLst>
        </pc:spChg>
        <pc:spChg chg="add del mod">
          <ac:chgData name="A.MORIYAMA UREKA" userId="11b73b949d6476cb" providerId="LiveId" clId="{EDD3AFC1-5E1F-774D-82FF-6D4C3622249B}" dt="2023-08-07T08:57:22.989" v="763" actId="6264"/>
          <ac:spMkLst>
            <pc:docMk/>
            <pc:sldMk cId="1326673080" sldId="265"/>
            <ac:spMk id="113" creationId="{DD44531A-25E1-E966-2790-12755032229F}"/>
          </ac:spMkLst>
        </pc:spChg>
        <pc:spChg chg="add del mod">
          <ac:chgData name="A.MORIYAMA UREKA" userId="11b73b949d6476cb" providerId="LiveId" clId="{EDD3AFC1-5E1F-774D-82FF-6D4C3622249B}" dt="2023-08-07T09:20:36.393" v="924" actId="6264"/>
          <ac:spMkLst>
            <pc:docMk/>
            <pc:sldMk cId="1326673080" sldId="265"/>
            <ac:spMk id="113" creationId="{E912DC9E-80FC-4F12-8D31-3DD81B1C8766}"/>
          </ac:spMkLst>
        </pc:spChg>
        <pc:spChg chg="add del mod">
          <ac:chgData name="A.MORIYAMA UREKA" userId="11b73b949d6476cb" providerId="LiveId" clId="{EDD3AFC1-5E1F-774D-82FF-6D4C3622249B}" dt="2023-08-07T11:00:38.397" v="1709" actId="6264"/>
          <ac:spMkLst>
            <pc:docMk/>
            <pc:sldMk cId="1326673080" sldId="265"/>
            <ac:spMk id="114" creationId="{412C9BFB-B8EE-5113-BD24-37D59DB9A8F5}"/>
          </ac:spMkLst>
        </pc:spChg>
        <pc:spChg chg="add del mod">
          <ac:chgData name="A.MORIYAMA UREKA" userId="11b73b949d6476cb" providerId="LiveId" clId="{EDD3AFC1-5E1F-774D-82FF-6D4C3622249B}" dt="2023-08-07T08:57:23.281" v="764" actId="6264"/>
          <ac:spMkLst>
            <pc:docMk/>
            <pc:sldMk cId="1326673080" sldId="265"/>
            <ac:spMk id="114" creationId="{5072DC6E-17D2-9DA8-8F9B-EC4B4CEA0F04}"/>
          </ac:spMkLst>
        </pc:spChg>
        <pc:spChg chg="add del mod">
          <ac:chgData name="A.MORIYAMA UREKA" userId="11b73b949d6476cb" providerId="LiveId" clId="{EDD3AFC1-5E1F-774D-82FF-6D4C3622249B}" dt="2023-08-07T09:20:36.737" v="925" actId="6264"/>
          <ac:spMkLst>
            <pc:docMk/>
            <pc:sldMk cId="1326673080" sldId="265"/>
            <ac:spMk id="114" creationId="{9627F845-2DA3-227A-D900-9ABC2CB95904}"/>
          </ac:spMkLst>
        </pc:spChg>
        <pc:spChg chg="add del mod">
          <ac:chgData name="A.MORIYAMA UREKA" userId="11b73b949d6476cb" providerId="LiveId" clId="{EDD3AFC1-5E1F-774D-82FF-6D4C3622249B}" dt="2023-08-07T11:00:38.397" v="1709" actId="6264"/>
          <ac:spMkLst>
            <pc:docMk/>
            <pc:sldMk cId="1326673080" sldId="265"/>
            <ac:spMk id="115" creationId="{1FABC60B-05B2-2DBA-F7C9-D90003D132F9}"/>
          </ac:spMkLst>
        </pc:spChg>
        <pc:spChg chg="add del mod">
          <ac:chgData name="A.MORIYAMA UREKA" userId="11b73b949d6476cb" providerId="LiveId" clId="{EDD3AFC1-5E1F-774D-82FF-6D4C3622249B}" dt="2023-08-07T08:57:23.281" v="764" actId="6264"/>
          <ac:spMkLst>
            <pc:docMk/>
            <pc:sldMk cId="1326673080" sldId="265"/>
            <ac:spMk id="115" creationId="{845FE813-A5BA-E98E-AF82-E6558A1138DE}"/>
          </ac:spMkLst>
        </pc:spChg>
        <pc:spChg chg="add del mod">
          <ac:chgData name="A.MORIYAMA UREKA" userId="11b73b949d6476cb" providerId="LiveId" clId="{EDD3AFC1-5E1F-774D-82FF-6D4C3622249B}" dt="2023-08-07T09:20:36.737" v="925" actId="6264"/>
          <ac:spMkLst>
            <pc:docMk/>
            <pc:sldMk cId="1326673080" sldId="265"/>
            <ac:spMk id="115" creationId="{E684EA61-93D8-852F-1BB5-2269295DD293}"/>
          </ac:spMkLst>
        </pc:spChg>
        <pc:spChg chg="add del mod">
          <ac:chgData name="A.MORIYAMA UREKA" userId="11b73b949d6476cb" providerId="LiveId" clId="{EDD3AFC1-5E1F-774D-82FF-6D4C3622249B}" dt="2023-08-07T11:00:38.397" v="1709" actId="6264"/>
          <ac:spMkLst>
            <pc:docMk/>
            <pc:sldMk cId="1326673080" sldId="265"/>
            <ac:spMk id="116" creationId="{007E7DAA-4A08-C25C-B4E3-A4305A33C159}"/>
          </ac:spMkLst>
        </pc:spChg>
        <pc:spChg chg="add del mod">
          <ac:chgData name="A.MORIYAMA UREKA" userId="11b73b949d6476cb" providerId="LiveId" clId="{EDD3AFC1-5E1F-774D-82FF-6D4C3622249B}" dt="2023-08-07T09:20:36.737" v="925" actId="6264"/>
          <ac:spMkLst>
            <pc:docMk/>
            <pc:sldMk cId="1326673080" sldId="265"/>
            <ac:spMk id="116" creationId="{659DB5DB-5BEC-A631-F567-5C857310C9FF}"/>
          </ac:spMkLst>
        </pc:spChg>
        <pc:spChg chg="add del mod">
          <ac:chgData name="A.MORIYAMA UREKA" userId="11b73b949d6476cb" providerId="LiveId" clId="{EDD3AFC1-5E1F-774D-82FF-6D4C3622249B}" dt="2023-08-07T08:57:23.281" v="764" actId="6264"/>
          <ac:spMkLst>
            <pc:docMk/>
            <pc:sldMk cId="1326673080" sldId="265"/>
            <ac:spMk id="116" creationId="{CC551A67-5C85-AF52-BD03-1906D009E94E}"/>
          </ac:spMkLst>
        </pc:spChg>
        <pc:spChg chg="add del mod">
          <ac:chgData name="A.MORIYAMA UREKA" userId="11b73b949d6476cb" providerId="LiveId" clId="{EDD3AFC1-5E1F-774D-82FF-6D4C3622249B}" dt="2023-08-07T08:57:23.281" v="764" actId="6264"/>
          <ac:spMkLst>
            <pc:docMk/>
            <pc:sldMk cId="1326673080" sldId="265"/>
            <ac:spMk id="117" creationId="{8956130F-733B-7B68-5E4E-7543E6D7B539}"/>
          </ac:spMkLst>
        </pc:spChg>
        <pc:spChg chg="add del mod">
          <ac:chgData name="A.MORIYAMA UREKA" userId="11b73b949d6476cb" providerId="LiveId" clId="{EDD3AFC1-5E1F-774D-82FF-6D4C3622249B}" dt="2023-08-07T09:20:36.737" v="925" actId="6264"/>
          <ac:spMkLst>
            <pc:docMk/>
            <pc:sldMk cId="1326673080" sldId="265"/>
            <ac:spMk id="117" creationId="{9211B648-3E1E-C1CB-8D9B-CDC8DDC5DB05}"/>
          </ac:spMkLst>
        </pc:spChg>
        <pc:spChg chg="add del mod">
          <ac:chgData name="A.MORIYAMA UREKA" userId="11b73b949d6476cb" providerId="LiveId" clId="{EDD3AFC1-5E1F-774D-82FF-6D4C3622249B}" dt="2023-08-07T11:00:38.397" v="1709" actId="6264"/>
          <ac:spMkLst>
            <pc:docMk/>
            <pc:sldMk cId="1326673080" sldId="265"/>
            <ac:spMk id="117" creationId="{97F5098C-BDA7-9002-0B32-E254F19C586B}"/>
          </ac:spMkLst>
        </pc:spChg>
        <pc:spChg chg="add del mod">
          <ac:chgData name="A.MORIYAMA UREKA" userId="11b73b949d6476cb" providerId="LiveId" clId="{EDD3AFC1-5E1F-774D-82FF-6D4C3622249B}" dt="2023-08-07T09:20:36.737" v="925" actId="6264"/>
          <ac:spMkLst>
            <pc:docMk/>
            <pc:sldMk cId="1326673080" sldId="265"/>
            <ac:spMk id="118" creationId="{5B08A9EE-886A-2B23-1002-F69ED014EE6D}"/>
          </ac:spMkLst>
        </pc:spChg>
        <pc:spChg chg="add del mod">
          <ac:chgData name="A.MORIYAMA UREKA" userId="11b73b949d6476cb" providerId="LiveId" clId="{EDD3AFC1-5E1F-774D-82FF-6D4C3622249B}" dt="2023-08-07T08:57:23.281" v="764" actId="6264"/>
          <ac:spMkLst>
            <pc:docMk/>
            <pc:sldMk cId="1326673080" sldId="265"/>
            <ac:spMk id="118" creationId="{AEC014F4-8C9B-C81E-8C55-4DE0A5842C71}"/>
          </ac:spMkLst>
        </pc:spChg>
        <pc:spChg chg="add del mod">
          <ac:chgData name="A.MORIYAMA UREKA" userId="11b73b949d6476cb" providerId="LiveId" clId="{EDD3AFC1-5E1F-774D-82FF-6D4C3622249B}" dt="2023-08-07T11:00:38.397" v="1709" actId="6264"/>
          <ac:spMkLst>
            <pc:docMk/>
            <pc:sldMk cId="1326673080" sldId="265"/>
            <ac:spMk id="118" creationId="{F21E17D5-8116-D573-EF32-7DAD4C0781C2}"/>
          </ac:spMkLst>
        </pc:spChg>
        <pc:spChg chg="add del mod">
          <ac:chgData name="A.MORIYAMA UREKA" userId="11b73b949d6476cb" providerId="LiveId" clId="{EDD3AFC1-5E1F-774D-82FF-6D4C3622249B}" dt="2023-08-07T11:00:38.397" v="1709" actId="6264"/>
          <ac:spMkLst>
            <pc:docMk/>
            <pc:sldMk cId="1326673080" sldId="265"/>
            <ac:spMk id="119" creationId="{51CEDE04-9126-D367-D48B-8AA21F646E85}"/>
          </ac:spMkLst>
        </pc:spChg>
        <pc:spChg chg="add del mod">
          <ac:chgData name="A.MORIYAMA UREKA" userId="11b73b949d6476cb" providerId="LiveId" clId="{EDD3AFC1-5E1F-774D-82FF-6D4C3622249B}" dt="2023-08-07T08:57:23.281" v="764" actId="6264"/>
          <ac:spMkLst>
            <pc:docMk/>
            <pc:sldMk cId="1326673080" sldId="265"/>
            <ac:spMk id="119" creationId="{A7DB5BD2-6416-F6EB-1E1A-D8CBB6BF3619}"/>
          </ac:spMkLst>
        </pc:spChg>
        <pc:spChg chg="add del mod">
          <ac:chgData name="A.MORIYAMA UREKA" userId="11b73b949d6476cb" providerId="LiveId" clId="{EDD3AFC1-5E1F-774D-82FF-6D4C3622249B}" dt="2023-08-07T09:20:36.737" v="925" actId="6264"/>
          <ac:spMkLst>
            <pc:docMk/>
            <pc:sldMk cId="1326673080" sldId="265"/>
            <ac:spMk id="119" creationId="{D2525879-BBB2-4D1B-18B4-324B471A02A7}"/>
          </ac:spMkLst>
        </pc:spChg>
        <pc:spChg chg="add del mod">
          <ac:chgData name="A.MORIYAMA UREKA" userId="11b73b949d6476cb" providerId="LiveId" clId="{EDD3AFC1-5E1F-774D-82FF-6D4C3622249B}" dt="2023-08-07T11:00:38.397" v="1709" actId="6264"/>
          <ac:spMkLst>
            <pc:docMk/>
            <pc:sldMk cId="1326673080" sldId="265"/>
            <ac:spMk id="120" creationId="{260DA42E-843A-5BD4-78BC-9954260643A9}"/>
          </ac:spMkLst>
        </pc:spChg>
        <pc:spChg chg="add del mod">
          <ac:chgData name="A.MORIYAMA UREKA" userId="11b73b949d6476cb" providerId="LiveId" clId="{EDD3AFC1-5E1F-774D-82FF-6D4C3622249B}" dt="2023-08-07T08:57:23.281" v="764" actId="6264"/>
          <ac:spMkLst>
            <pc:docMk/>
            <pc:sldMk cId="1326673080" sldId="265"/>
            <ac:spMk id="120" creationId="{33AB3B09-4E95-256F-821C-1CB6F0E609FC}"/>
          </ac:spMkLst>
        </pc:spChg>
        <pc:spChg chg="add del mod">
          <ac:chgData name="A.MORIYAMA UREKA" userId="11b73b949d6476cb" providerId="LiveId" clId="{EDD3AFC1-5E1F-774D-82FF-6D4C3622249B}" dt="2023-08-07T09:20:36.737" v="925" actId="6264"/>
          <ac:spMkLst>
            <pc:docMk/>
            <pc:sldMk cId="1326673080" sldId="265"/>
            <ac:spMk id="120" creationId="{707D2813-4C04-F825-DF48-9C1010FD9898}"/>
          </ac:spMkLst>
        </pc:spChg>
        <pc:spChg chg="add del mod">
          <ac:chgData name="A.MORIYAMA UREKA" userId="11b73b949d6476cb" providerId="LiveId" clId="{EDD3AFC1-5E1F-774D-82FF-6D4C3622249B}" dt="2023-08-07T09:20:36.737" v="925" actId="6264"/>
          <ac:spMkLst>
            <pc:docMk/>
            <pc:sldMk cId="1326673080" sldId="265"/>
            <ac:spMk id="121" creationId="{4EFCABB6-D242-AEF7-9A43-F76538C78E84}"/>
          </ac:spMkLst>
        </pc:spChg>
        <pc:spChg chg="add del mod">
          <ac:chgData name="A.MORIYAMA UREKA" userId="11b73b949d6476cb" providerId="LiveId" clId="{EDD3AFC1-5E1F-774D-82FF-6D4C3622249B}" dt="2023-08-07T11:00:38.397" v="1709" actId="6264"/>
          <ac:spMkLst>
            <pc:docMk/>
            <pc:sldMk cId="1326673080" sldId="265"/>
            <ac:spMk id="121" creationId="{817D4C4D-AB44-E728-8BAE-1FEF35AC53CE}"/>
          </ac:spMkLst>
        </pc:spChg>
        <pc:spChg chg="add del mod">
          <ac:chgData name="A.MORIYAMA UREKA" userId="11b73b949d6476cb" providerId="LiveId" clId="{EDD3AFC1-5E1F-774D-82FF-6D4C3622249B}" dt="2023-08-07T08:57:23.281" v="764" actId="6264"/>
          <ac:spMkLst>
            <pc:docMk/>
            <pc:sldMk cId="1326673080" sldId="265"/>
            <ac:spMk id="121" creationId="{EA00EE81-86E5-2C9F-CC8F-A39FA2BF74E2}"/>
          </ac:spMkLst>
        </pc:spChg>
        <pc:spChg chg="add del mod">
          <ac:chgData name="A.MORIYAMA UREKA" userId="11b73b949d6476cb" providerId="LiveId" clId="{EDD3AFC1-5E1F-774D-82FF-6D4C3622249B}" dt="2023-08-07T09:20:36.737" v="925" actId="6264"/>
          <ac:spMkLst>
            <pc:docMk/>
            <pc:sldMk cId="1326673080" sldId="265"/>
            <ac:spMk id="122" creationId="{2CA3F767-624A-579D-5B40-2083E0D369E2}"/>
          </ac:spMkLst>
        </pc:spChg>
        <pc:spChg chg="add del mod">
          <ac:chgData name="A.MORIYAMA UREKA" userId="11b73b949d6476cb" providerId="LiveId" clId="{EDD3AFC1-5E1F-774D-82FF-6D4C3622249B}" dt="2023-08-07T11:00:38.397" v="1709" actId="6264"/>
          <ac:spMkLst>
            <pc:docMk/>
            <pc:sldMk cId="1326673080" sldId="265"/>
            <ac:spMk id="122" creationId="{4AAB7E42-EA4D-F353-1641-5188E1A92336}"/>
          </ac:spMkLst>
        </pc:spChg>
        <pc:spChg chg="add del mod">
          <ac:chgData name="A.MORIYAMA UREKA" userId="11b73b949d6476cb" providerId="LiveId" clId="{EDD3AFC1-5E1F-774D-82FF-6D4C3622249B}" dt="2023-08-07T08:57:23.281" v="764" actId="6264"/>
          <ac:spMkLst>
            <pc:docMk/>
            <pc:sldMk cId="1326673080" sldId="265"/>
            <ac:spMk id="122" creationId="{F4648893-5315-C60F-68EB-AE8658A5557D}"/>
          </ac:spMkLst>
        </pc:spChg>
        <pc:spChg chg="add del mod">
          <ac:chgData name="A.MORIYAMA UREKA" userId="11b73b949d6476cb" providerId="LiveId" clId="{EDD3AFC1-5E1F-774D-82FF-6D4C3622249B}" dt="2023-08-07T08:57:23.281" v="764" actId="6264"/>
          <ac:spMkLst>
            <pc:docMk/>
            <pc:sldMk cId="1326673080" sldId="265"/>
            <ac:spMk id="123" creationId="{30F15133-4DFE-0B9B-3DAA-9C14E7430A36}"/>
          </ac:spMkLst>
        </pc:spChg>
        <pc:spChg chg="add del mod">
          <ac:chgData name="A.MORIYAMA UREKA" userId="11b73b949d6476cb" providerId="LiveId" clId="{EDD3AFC1-5E1F-774D-82FF-6D4C3622249B}" dt="2023-08-07T11:00:38.397" v="1709" actId="6264"/>
          <ac:spMkLst>
            <pc:docMk/>
            <pc:sldMk cId="1326673080" sldId="265"/>
            <ac:spMk id="123" creationId="{674B6BC4-01BD-AE88-D466-D4A38411E992}"/>
          </ac:spMkLst>
        </pc:spChg>
        <pc:spChg chg="add del mod">
          <ac:chgData name="A.MORIYAMA UREKA" userId="11b73b949d6476cb" providerId="LiveId" clId="{EDD3AFC1-5E1F-774D-82FF-6D4C3622249B}" dt="2023-08-07T09:20:36.737" v="925" actId="6264"/>
          <ac:spMkLst>
            <pc:docMk/>
            <pc:sldMk cId="1326673080" sldId="265"/>
            <ac:spMk id="123" creationId="{6754B570-1514-C0EC-F5AC-1FB877E12D0F}"/>
          </ac:spMkLst>
        </pc:spChg>
        <pc:spChg chg="add del mod">
          <ac:chgData name="A.MORIYAMA UREKA" userId="11b73b949d6476cb" providerId="LiveId" clId="{EDD3AFC1-5E1F-774D-82FF-6D4C3622249B}" dt="2023-08-07T08:57:23.675" v="765" actId="6264"/>
          <ac:spMkLst>
            <pc:docMk/>
            <pc:sldMk cId="1326673080" sldId="265"/>
            <ac:spMk id="124" creationId="{6B95CD5E-C6E7-EEA2-5C12-116459BE8917}"/>
          </ac:spMkLst>
        </pc:spChg>
        <pc:spChg chg="add del mod">
          <ac:chgData name="A.MORIYAMA UREKA" userId="11b73b949d6476cb" providerId="LiveId" clId="{EDD3AFC1-5E1F-774D-82FF-6D4C3622249B}" dt="2023-08-07T09:20:37.075" v="926" actId="6264"/>
          <ac:spMkLst>
            <pc:docMk/>
            <pc:sldMk cId="1326673080" sldId="265"/>
            <ac:spMk id="124" creationId="{C020A147-1807-63F7-1F9E-4B3C66258163}"/>
          </ac:spMkLst>
        </pc:spChg>
        <pc:spChg chg="add del mod">
          <ac:chgData name="A.MORIYAMA UREKA" userId="11b73b949d6476cb" providerId="LiveId" clId="{EDD3AFC1-5E1F-774D-82FF-6D4C3622249B}" dt="2023-08-07T11:00:39.060" v="1710" actId="6264"/>
          <ac:spMkLst>
            <pc:docMk/>
            <pc:sldMk cId="1326673080" sldId="265"/>
            <ac:spMk id="124" creationId="{F8A4EDAF-1343-731D-2B71-679ADDAD6105}"/>
          </ac:spMkLst>
        </pc:spChg>
        <pc:spChg chg="add del mod">
          <ac:chgData name="A.MORIYAMA UREKA" userId="11b73b949d6476cb" providerId="LiveId" clId="{EDD3AFC1-5E1F-774D-82FF-6D4C3622249B}" dt="2023-08-07T11:00:39.060" v="1710" actId="6264"/>
          <ac:spMkLst>
            <pc:docMk/>
            <pc:sldMk cId="1326673080" sldId="265"/>
            <ac:spMk id="125" creationId="{3D646F27-A20A-A75A-4649-4282B71280C5}"/>
          </ac:spMkLst>
        </pc:spChg>
        <pc:spChg chg="add del mod">
          <ac:chgData name="A.MORIYAMA UREKA" userId="11b73b949d6476cb" providerId="LiveId" clId="{EDD3AFC1-5E1F-774D-82FF-6D4C3622249B}" dt="2023-08-07T08:57:23.675" v="765" actId="6264"/>
          <ac:spMkLst>
            <pc:docMk/>
            <pc:sldMk cId="1326673080" sldId="265"/>
            <ac:spMk id="125" creationId="{CC824FA4-9C0E-881F-C073-2653C95B4C83}"/>
          </ac:spMkLst>
        </pc:spChg>
        <pc:spChg chg="add del mod">
          <ac:chgData name="A.MORIYAMA UREKA" userId="11b73b949d6476cb" providerId="LiveId" clId="{EDD3AFC1-5E1F-774D-82FF-6D4C3622249B}" dt="2023-08-07T09:20:37.075" v="926" actId="6264"/>
          <ac:spMkLst>
            <pc:docMk/>
            <pc:sldMk cId="1326673080" sldId="265"/>
            <ac:spMk id="125" creationId="{D8CF8EA4-B0DC-BFED-CFEB-717E5CECED60}"/>
          </ac:spMkLst>
        </pc:spChg>
        <pc:spChg chg="add del mod">
          <ac:chgData name="A.MORIYAMA UREKA" userId="11b73b949d6476cb" providerId="LiveId" clId="{EDD3AFC1-5E1F-774D-82FF-6D4C3622249B}" dt="2023-08-07T08:57:23.675" v="765" actId="6264"/>
          <ac:spMkLst>
            <pc:docMk/>
            <pc:sldMk cId="1326673080" sldId="265"/>
            <ac:spMk id="126" creationId="{2D3F3CAA-63E2-2710-AABE-95A13AD21B1E}"/>
          </ac:spMkLst>
        </pc:spChg>
        <pc:spChg chg="add del mod">
          <ac:chgData name="A.MORIYAMA UREKA" userId="11b73b949d6476cb" providerId="LiveId" clId="{EDD3AFC1-5E1F-774D-82FF-6D4C3622249B}" dt="2023-08-07T09:20:37.075" v="926" actId="6264"/>
          <ac:spMkLst>
            <pc:docMk/>
            <pc:sldMk cId="1326673080" sldId="265"/>
            <ac:spMk id="126" creationId="{3504E25F-A8CA-3D5E-13B8-5E7F8AA70784}"/>
          </ac:spMkLst>
        </pc:spChg>
        <pc:spChg chg="add del mod">
          <ac:chgData name="A.MORIYAMA UREKA" userId="11b73b949d6476cb" providerId="LiveId" clId="{EDD3AFC1-5E1F-774D-82FF-6D4C3622249B}" dt="2023-08-07T11:00:39.060" v="1710" actId="6264"/>
          <ac:spMkLst>
            <pc:docMk/>
            <pc:sldMk cId="1326673080" sldId="265"/>
            <ac:spMk id="126" creationId="{F0DC094A-9C1D-9B10-BEDE-3CA64F3D357A}"/>
          </ac:spMkLst>
        </pc:spChg>
        <pc:spChg chg="add del mod">
          <ac:chgData name="A.MORIYAMA UREKA" userId="11b73b949d6476cb" providerId="LiveId" clId="{EDD3AFC1-5E1F-774D-82FF-6D4C3622249B}" dt="2023-08-07T09:20:37.075" v="926" actId="6264"/>
          <ac:spMkLst>
            <pc:docMk/>
            <pc:sldMk cId="1326673080" sldId="265"/>
            <ac:spMk id="127" creationId="{4701B4E1-3660-FB6E-B025-A1BCD656E28B}"/>
          </ac:spMkLst>
        </pc:spChg>
        <pc:spChg chg="add del mod">
          <ac:chgData name="A.MORIYAMA UREKA" userId="11b73b949d6476cb" providerId="LiveId" clId="{EDD3AFC1-5E1F-774D-82FF-6D4C3622249B}" dt="2023-08-07T11:00:39.060" v="1710" actId="6264"/>
          <ac:spMkLst>
            <pc:docMk/>
            <pc:sldMk cId="1326673080" sldId="265"/>
            <ac:spMk id="127" creationId="{B8F62747-2B72-BA70-B774-674B02CE658A}"/>
          </ac:spMkLst>
        </pc:spChg>
        <pc:spChg chg="add del mod">
          <ac:chgData name="A.MORIYAMA UREKA" userId="11b73b949d6476cb" providerId="LiveId" clId="{EDD3AFC1-5E1F-774D-82FF-6D4C3622249B}" dt="2023-08-07T08:57:23.675" v="765" actId="6264"/>
          <ac:spMkLst>
            <pc:docMk/>
            <pc:sldMk cId="1326673080" sldId="265"/>
            <ac:spMk id="127" creationId="{F61E4A41-2FE9-59B9-E9ED-3C1DFD81BBAD}"/>
          </ac:spMkLst>
        </pc:spChg>
        <pc:spChg chg="add del mod">
          <ac:chgData name="A.MORIYAMA UREKA" userId="11b73b949d6476cb" providerId="LiveId" clId="{EDD3AFC1-5E1F-774D-82FF-6D4C3622249B}" dt="2023-08-07T08:57:23.675" v="765" actId="6264"/>
          <ac:spMkLst>
            <pc:docMk/>
            <pc:sldMk cId="1326673080" sldId="265"/>
            <ac:spMk id="128" creationId="{374D30E0-35A0-4A18-6B46-8151F0C0FAC9}"/>
          </ac:spMkLst>
        </pc:spChg>
        <pc:spChg chg="add del mod">
          <ac:chgData name="A.MORIYAMA UREKA" userId="11b73b949d6476cb" providerId="LiveId" clId="{EDD3AFC1-5E1F-774D-82FF-6D4C3622249B}" dt="2023-08-07T11:00:39.060" v="1710" actId="6264"/>
          <ac:spMkLst>
            <pc:docMk/>
            <pc:sldMk cId="1326673080" sldId="265"/>
            <ac:spMk id="128" creationId="{9D6E7F5B-A0C6-7B05-7CE5-F9110FB80A46}"/>
          </ac:spMkLst>
        </pc:spChg>
        <pc:spChg chg="add del mod">
          <ac:chgData name="A.MORIYAMA UREKA" userId="11b73b949d6476cb" providerId="LiveId" clId="{EDD3AFC1-5E1F-774D-82FF-6D4C3622249B}" dt="2023-08-07T09:20:37.075" v="926" actId="6264"/>
          <ac:spMkLst>
            <pc:docMk/>
            <pc:sldMk cId="1326673080" sldId="265"/>
            <ac:spMk id="128" creationId="{9E80A3EA-0300-4AC4-699D-39F760EFE016}"/>
          </ac:spMkLst>
        </pc:spChg>
        <pc:spChg chg="add del mod">
          <ac:chgData name="A.MORIYAMA UREKA" userId="11b73b949d6476cb" providerId="LiveId" clId="{EDD3AFC1-5E1F-774D-82FF-6D4C3622249B}" dt="2023-08-07T08:57:23.675" v="765" actId="6264"/>
          <ac:spMkLst>
            <pc:docMk/>
            <pc:sldMk cId="1326673080" sldId="265"/>
            <ac:spMk id="129" creationId="{654B690F-4355-B0EC-14C3-03623FAA407F}"/>
          </ac:spMkLst>
        </pc:spChg>
        <pc:spChg chg="add del mod">
          <ac:chgData name="A.MORIYAMA UREKA" userId="11b73b949d6476cb" providerId="LiveId" clId="{EDD3AFC1-5E1F-774D-82FF-6D4C3622249B}" dt="2023-08-07T09:20:37.075" v="926" actId="6264"/>
          <ac:spMkLst>
            <pc:docMk/>
            <pc:sldMk cId="1326673080" sldId="265"/>
            <ac:spMk id="129" creationId="{914DD205-C896-98CE-3753-3805A1E2034F}"/>
          </ac:spMkLst>
        </pc:spChg>
        <pc:spChg chg="add del mod">
          <ac:chgData name="A.MORIYAMA UREKA" userId="11b73b949d6476cb" providerId="LiveId" clId="{EDD3AFC1-5E1F-774D-82FF-6D4C3622249B}" dt="2023-08-07T11:00:39.060" v="1710" actId="6264"/>
          <ac:spMkLst>
            <pc:docMk/>
            <pc:sldMk cId="1326673080" sldId="265"/>
            <ac:spMk id="129" creationId="{F85762D3-C42E-F120-AC3C-19A444F74B08}"/>
          </ac:spMkLst>
        </pc:spChg>
        <pc:spChg chg="add del mod">
          <ac:chgData name="A.MORIYAMA UREKA" userId="11b73b949d6476cb" providerId="LiveId" clId="{EDD3AFC1-5E1F-774D-82FF-6D4C3622249B}" dt="2023-08-07T09:20:37.075" v="926" actId="6264"/>
          <ac:spMkLst>
            <pc:docMk/>
            <pc:sldMk cId="1326673080" sldId="265"/>
            <ac:spMk id="130" creationId="{387B09C2-8763-50BB-3DC8-3E1FA93056A1}"/>
          </ac:spMkLst>
        </pc:spChg>
        <pc:spChg chg="add del mod">
          <ac:chgData name="A.MORIYAMA UREKA" userId="11b73b949d6476cb" providerId="LiveId" clId="{EDD3AFC1-5E1F-774D-82FF-6D4C3622249B}" dt="2023-08-07T11:00:39.060" v="1710" actId="6264"/>
          <ac:spMkLst>
            <pc:docMk/>
            <pc:sldMk cId="1326673080" sldId="265"/>
            <ac:spMk id="130" creationId="{6E9E3795-ED2A-9FBD-4871-A4606C1911DC}"/>
          </ac:spMkLst>
        </pc:spChg>
        <pc:spChg chg="add del mod">
          <ac:chgData name="A.MORIYAMA UREKA" userId="11b73b949d6476cb" providerId="LiveId" clId="{EDD3AFC1-5E1F-774D-82FF-6D4C3622249B}" dt="2023-08-07T08:57:23.675" v="765" actId="6264"/>
          <ac:spMkLst>
            <pc:docMk/>
            <pc:sldMk cId="1326673080" sldId="265"/>
            <ac:spMk id="130" creationId="{8BA92B33-4F4D-7CFB-23AE-23A9ACBC003F}"/>
          </ac:spMkLst>
        </pc:spChg>
        <pc:spChg chg="add del mod">
          <ac:chgData name="A.MORIYAMA UREKA" userId="11b73b949d6476cb" providerId="LiveId" clId="{EDD3AFC1-5E1F-774D-82FF-6D4C3622249B}" dt="2023-08-07T11:00:39.060" v="1710" actId="6264"/>
          <ac:spMkLst>
            <pc:docMk/>
            <pc:sldMk cId="1326673080" sldId="265"/>
            <ac:spMk id="131" creationId="{43F07257-0376-A4EA-0052-E5FF0D4BE377}"/>
          </ac:spMkLst>
        </pc:spChg>
        <pc:spChg chg="add del mod">
          <ac:chgData name="A.MORIYAMA UREKA" userId="11b73b949d6476cb" providerId="LiveId" clId="{EDD3AFC1-5E1F-774D-82FF-6D4C3622249B}" dt="2023-08-07T08:57:23.675" v="765" actId="6264"/>
          <ac:spMkLst>
            <pc:docMk/>
            <pc:sldMk cId="1326673080" sldId="265"/>
            <ac:spMk id="131" creationId="{6EF0B7B9-FB78-9AEC-86B9-5766CEEBC8E2}"/>
          </ac:spMkLst>
        </pc:spChg>
        <pc:spChg chg="add del mod">
          <ac:chgData name="A.MORIYAMA UREKA" userId="11b73b949d6476cb" providerId="LiveId" clId="{EDD3AFC1-5E1F-774D-82FF-6D4C3622249B}" dt="2023-08-07T09:20:37.075" v="926" actId="6264"/>
          <ac:spMkLst>
            <pc:docMk/>
            <pc:sldMk cId="1326673080" sldId="265"/>
            <ac:spMk id="131" creationId="{FA3C9C3D-F6E3-BB39-F93B-EFAC5FF2AE0E}"/>
          </ac:spMkLst>
        </pc:spChg>
        <pc:spChg chg="add del mod">
          <ac:chgData name="A.MORIYAMA UREKA" userId="11b73b949d6476cb" providerId="LiveId" clId="{EDD3AFC1-5E1F-774D-82FF-6D4C3622249B}" dt="2023-08-07T08:57:23.675" v="765" actId="6264"/>
          <ac:spMkLst>
            <pc:docMk/>
            <pc:sldMk cId="1326673080" sldId="265"/>
            <ac:spMk id="132" creationId="{0DBBF195-E013-EB23-E743-C8598F48927A}"/>
          </ac:spMkLst>
        </pc:spChg>
        <pc:spChg chg="add del mod">
          <ac:chgData name="A.MORIYAMA UREKA" userId="11b73b949d6476cb" providerId="LiveId" clId="{EDD3AFC1-5E1F-774D-82FF-6D4C3622249B}" dt="2023-08-07T11:00:39.060" v="1710" actId="6264"/>
          <ac:spMkLst>
            <pc:docMk/>
            <pc:sldMk cId="1326673080" sldId="265"/>
            <ac:spMk id="132" creationId="{9239816C-5DDA-F405-2B28-01575D0FF401}"/>
          </ac:spMkLst>
        </pc:spChg>
        <pc:spChg chg="add del mod">
          <ac:chgData name="A.MORIYAMA UREKA" userId="11b73b949d6476cb" providerId="LiveId" clId="{EDD3AFC1-5E1F-774D-82FF-6D4C3622249B}" dt="2023-08-07T09:20:37.075" v="926" actId="6264"/>
          <ac:spMkLst>
            <pc:docMk/>
            <pc:sldMk cId="1326673080" sldId="265"/>
            <ac:spMk id="132" creationId="{FCF8150C-5AFD-5CAD-BA92-178679C1D48C}"/>
          </ac:spMkLst>
        </pc:spChg>
        <pc:spChg chg="add del mod">
          <ac:chgData name="A.MORIYAMA UREKA" userId="11b73b949d6476cb" providerId="LiveId" clId="{EDD3AFC1-5E1F-774D-82FF-6D4C3622249B}" dt="2023-08-07T08:57:23.675" v="765" actId="6264"/>
          <ac:spMkLst>
            <pc:docMk/>
            <pc:sldMk cId="1326673080" sldId="265"/>
            <ac:spMk id="133" creationId="{1E21D0F9-1779-5B07-A1D0-CD4359E72887}"/>
          </ac:spMkLst>
        </pc:spChg>
        <pc:spChg chg="add del mod">
          <ac:chgData name="A.MORIYAMA UREKA" userId="11b73b949d6476cb" providerId="LiveId" clId="{EDD3AFC1-5E1F-774D-82FF-6D4C3622249B}" dt="2023-08-07T09:20:37.075" v="926" actId="6264"/>
          <ac:spMkLst>
            <pc:docMk/>
            <pc:sldMk cId="1326673080" sldId="265"/>
            <ac:spMk id="133" creationId="{9C26C952-6B37-5D77-62CC-75E9C5684EDE}"/>
          </ac:spMkLst>
        </pc:spChg>
        <pc:spChg chg="add del mod">
          <ac:chgData name="A.MORIYAMA UREKA" userId="11b73b949d6476cb" providerId="LiveId" clId="{EDD3AFC1-5E1F-774D-82FF-6D4C3622249B}" dt="2023-08-07T11:00:39.060" v="1710" actId="6264"/>
          <ac:spMkLst>
            <pc:docMk/>
            <pc:sldMk cId="1326673080" sldId="265"/>
            <ac:spMk id="133" creationId="{BCD3E099-E474-4EA0-8915-926E5A86B280}"/>
          </ac:spMkLst>
        </pc:spChg>
        <pc:spChg chg="add del mod">
          <ac:chgData name="A.MORIYAMA UREKA" userId="11b73b949d6476cb" providerId="LiveId" clId="{EDD3AFC1-5E1F-774D-82FF-6D4C3622249B}" dt="2023-08-07T11:00:39.532" v="1711" actId="6264"/>
          <ac:spMkLst>
            <pc:docMk/>
            <pc:sldMk cId="1326673080" sldId="265"/>
            <ac:spMk id="134" creationId="{83B99765-8776-20AB-6F6D-F6E6C828196B}"/>
          </ac:spMkLst>
        </pc:spChg>
        <pc:spChg chg="add del mod">
          <ac:chgData name="A.MORIYAMA UREKA" userId="11b73b949d6476cb" providerId="LiveId" clId="{EDD3AFC1-5E1F-774D-82FF-6D4C3622249B}" dt="2023-08-07T09:20:37.413" v="927" actId="6264"/>
          <ac:spMkLst>
            <pc:docMk/>
            <pc:sldMk cId="1326673080" sldId="265"/>
            <ac:spMk id="134" creationId="{C70CEDFD-A290-9918-6244-7B21A516903C}"/>
          </ac:spMkLst>
        </pc:spChg>
        <pc:spChg chg="add del mod">
          <ac:chgData name="A.MORIYAMA UREKA" userId="11b73b949d6476cb" providerId="LiveId" clId="{EDD3AFC1-5E1F-774D-82FF-6D4C3622249B}" dt="2023-08-07T08:57:24.198" v="766" actId="6264"/>
          <ac:spMkLst>
            <pc:docMk/>
            <pc:sldMk cId="1326673080" sldId="265"/>
            <ac:spMk id="134" creationId="{E5559678-455B-C752-0A21-B94F91C3A98A}"/>
          </ac:spMkLst>
        </pc:spChg>
        <pc:spChg chg="add del mod">
          <ac:chgData name="A.MORIYAMA UREKA" userId="11b73b949d6476cb" providerId="LiveId" clId="{EDD3AFC1-5E1F-774D-82FF-6D4C3622249B}" dt="2023-08-07T08:57:24.198" v="766" actId="6264"/>
          <ac:spMkLst>
            <pc:docMk/>
            <pc:sldMk cId="1326673080" sldId="265"/>
            <ac:spMk id="135" creationId="{314F6584-07C0-39A2-803D-668219ACDAFE}"/>
          </ac:spMkLst>
        </pc:spChg>
        <pc:spChg chg="add del mod">
          <ac:chgData name="A.MORIYAMA UREKA" userId="11b73b949d6476cb" providerId="LiveId" clId="{EDD3AFC1-5E1F-774D-82FF-6D4C3622249B}" dt="2023-08-07T11:00:39.532" v="1711" actId="6264"/>
          <ac:spMkLst>
            <pc:docMk/>
            <pc:sldMk cId="1326673080" sldId="265"/>
            <ac:spMk id="135" creationId="{3388F21E-A2EE-FC5A-740A-36C71AEC44C2}"/>
          </ac:spMkLst>
        </pc:spChg>
        <pc:spChg chg="add del mod">
          <ac:chgData name="A.MORIYAMA UREKA" userId="11b73b949d6476cb" providerId="LiveId" clId="{EDD3AFC1-5E1F-774D-82FF-6D4C3622249B}" dt="2023-08-07T09:20:37.413" v="927" actId="6264"/>
          <ac:spMkLst>
            <pc:docMk/>
            <pc:sldMk cId="1326673080" sldId="265"/>
            <ac:spMk id="135" creationId="{D182F16A-5CED-281E-08AE-F2DE03426447}"/>
          </ac:spMkLst>
        </pc:spChg>
        <pc:spChg chg="add del mod">
          <ac:chgData name="A.MORIYAMA UREKA" userId="11b73b949d6476cb" providerId="LiveId" clId="{EDD3AFC1-5E1F-774D-82FF-6D4C3622249B}" dt="2023-08-07T09:20:37.413" v="927" actId="6264"/>
          <ac:spMkLst>
            <pc:docMk/>
            <pc:sldMk cId="1326673080" sldId="265"/>
            <ac:spMk id="136" creationId="{2969BB9E-A4BC-FD2D-29F2-8B7013BC9782}"/>
          </ac:spMkLst>
        </pc:spChg>
        <pc:spChg chg="add del mod">
          <ac:chgData name="A.MORIYAMA UREKA" userId="11b73b949d6476cb" providerId="LiveId" clId="{EDD3AFC1-5E1F-774D-82FF-6D4C3622249B}" dt="2023-08-07T08:57:24.198" v="766" actId="6264"/>
          <ac:spMkLst>
            <pc:docMk/>
            <pc:sldMk cId="1326673080" sldId="265"/>
            <ac:spMk id="136" creationId="{2B2A405B-096E-F269-DB43-5048115E3D06}"/>
          </ac:spMkLst>
        </pc:spChg>
        <pc:spChg chg="add del mod">
          <ac:chgData name="A.MORIYAMA UREKA" userId="11b73b949d6476cb" providerId="LiveId" clId="{EDD3AFC1-5E1F-774D-82FF-6D4C3622249B}" dt="2023-08-07T11:00:39.532" v="1711" actId="6264"/>
          <ac:spMkLst>
            <pc:docMk/>
            <pc:sldMk cId="1326673080" sldId="265"/>
            <ac:spMk id="136" creationId="{5820955C-5406-9C1A-E5E6-12F8C56A729E}"/>
          </ac:spMkLst>
        </pc:spChg>
        <pc:spChg chg="add del mod">
          <ac:chgData name="A.MORIYAMA UREKA" userId="11b73b949d6476cb" providerId="LiveId" clId="{EDD3AFC1-5E1F-774D-82FF-6D4C3622249B}" dt="2023-08-07T09:20:37.413" v="927" actId="6264"/>
          <ac:spMkLst>
            <pc:docMk/>
            <pc:sldMk cId="1326673080" sldId="265"/>
            <ac:spMk id="137" creationId="{12B2013E-16D3-E5C5-2BC8-B8278BD4057C}"/>
          </ac:spMkLst>
        </pc:spChg>
        <pc:spChg chg="add del mod">
          <ac:chgData name="A.MORIYAMA UREKA" userId="11b73b949d6476cb" providerId="LiveId" clId="{EDD3AFC1-5E1F-774D-82FF-6D4C3622249B}" dt="2023-08-07T08:57:24.198" v="766" actId="6264"/>
          <ac:spMkLst>
            <pc:docMk/>
            <pc:sldMk cId="1326673080" sldId="265"/>
            <ac:spMk id="137" creationId="{8F2FD594-3962-64C6-09C2-80BF1F79F9E4}"/>
          </ac:spMkLst>
        </pc:spChg>
        <pc:spChg chg="add del mod">
          <ac:chgData name="A.MORIYAMA UREKA" userId="11b73b949d6476cb" providerId="LiveId" clId="{EDD3AFC1-5E1F-774D-82FF-6D4C3622249B}" dt="2023-08-07T11:00:39.532" v="1711" actId="6264"/>
          <ac:spMkLst>
            <pc:docMk/>
            <pc:sldMk cId="1326673080" sldId="265"/>
            <ac:spMk id="137" creationId="{9124C7D8-73FC-D9A4-D8C6-40EB9D28D3D0}"/>
          </ac:spMkLst>
        </pc:spChg>
        <pc:spChg chg="add del mod">
          <ac:chgData name="A.MORIYAMA UREKA" userId="11b73b949d6476cb" providerId="LiveId" clId="{EDD3AFC1-5E1F-774D-82FF-6D4C3622249B}" dt="2023-08-07T09:20:37.413" v="927" actId="6264"/>
          <ac:spMkLst>
            <pc:docMk/>
            <pc:sldMk cId="1326673080" sldId="265"/>
            <ac:spMk id="138" creationId="{2DB65337-6D6B-8194-C8AA-ADE17C852D4B}"/>
          </ac:spMkLst>
        </pc:spChg>
        <pc:spChg chg="add del mod">
          <ac:chgData name="A.MORIYAMA UREKA" userId="11b73b949d6476cb" providerId="LiveId" clId="{EDD3AFC1-5E1F-774D-82FF-6D4C3622249B}" dt="2023-08-07T11:00:39.532" v="1711" actId="6264"/>
          <ac:spMkLst>
            <pc:docMk/>
            <pc:sldMk cId="1326673080" sldId="265"/>
            <ac:spMk id="138" creationId="{E60D4CD8-FAA0-B698-5931-EA61F5CB4D84}"/>
          </ac:spMkLst>
        </pc:spChg>
        <pc:spChg chg="add del mod">
          <ac:chgData name="A.MORIYAMA UREKA" userId="11b73b949d6476cb" providerId="LiveId" clId="{EDD3AFC1-5E1F-774D-82FF-6D4C3622249B}" dt="2023-08-07T08:57:24.198" v="766" actId="6264"/>
          <ac:spMkLst>
            <pc:docMk/>
            <pc:sldMk cId="1326673080" sldId="265"/>
            <ac:spMk id="138" creationId="{EAB57B1A-AA7A-B96E-C886-C5FA7DD53B5D}"/>
          </ac:spMkLst>
        </pc:spChg>
        <pc:spChg chg="add del mod">
          <ac:chgData name="A.MORIYAMA UREKA" userId="11b73b949d6476cb" providerId="LiveId" clId="{EDD3AFC1-5E1F-774D-82FF-6D4C3622249B}" dt="2023-08-07T08:57:24.198" v="766" actId="6264"/>
          <ac:spMkLst>
            <pc:docMk/>
            <pc:sldMk cId="1326673080" sldId="265"/>
            <ac:spMk id="139" creationId="{2C7D1912-5CE4-39BC-C4B9-0715A4491D6F}"/>
          </ac:spMkLst>
        </pc:spChg>
        <pc:spChg chg="add del mod">
          <ac:chgData name="A.MORIYAMA UREKA" userId="11b73b949d6476cb" providerId="LiveId" clId="{EDD3AFC1-5E1F-774D-82FF-6D4C3622249B}" dt="2023-08-07T09:20:37.413" v="927" actId="6264"/>
          <ac:spMkLst>
            <pc:docMk/>
            <pc:sldMk cId="1326673080" sldId="265"/>
            <ac:spMk id="139" creationId="{A1DB10EE-E4BD-3688-42F0-9C67C6FACBBA}"/>
          </ac:spMkLst>
        </pc:spChg>
        <pc:spChg chg="add del mod">
          <ac:chgData name="A.MORIYAMA UREKA" userId="11b73b949d6476cb" providerId="LiveId" clId="{EDD3AFC1-5E1F-774D-82FF-6D4C3622249B}" dt="2023-08-07T11:00:39.532" v="1711" actId="6264"/>
          <ac:spMkLst>
            <pc:docMk/>
            <pc:sldMk cId="1326673080" sldId="265"/>
            <ac:spMk id="139" creationId="{D665E699-77BD-7E0B-D7A7-BC66D5D937FB}"/>
          </ac:spMkLst>
        </pc:spChg>
        <pc:spChg chg="add del mod">
          <ac:chgData name="A.MORIYAMA UREKA" userId="11b73b949d6476cb" providerId="LiveId" clId="{EDD3AFC1-5E1F-774D-82FF-6D4C3622249B}" dt="2023-08-07T08:57:24.198" v="766" actId="6264"/>
          <ac:spMkLst>
            <pc:docMk/>
            <pc:sldMk cId="1326673080" sldId="265"/>
            <ac:spMk id="140" creationId="{0E704331-DFF7-3679-3305-7F84404A5FD3}"/>
          </ac:spMkLst>
        </pc:spChg>
        <pc:spChg chg="add del mod">
          <ac:chgData name="A.MORIYAMA UREKA" userId="11b73b949d6476cb" providerId="LiveId" clId="{EDD3AFC1-5E1F-774D-82FF-6D4C3622249B}" dt="2023-08-07T09:20:37.413" v="927" actId="6264"/>
          <ac:spMkLst>
            <pc:docMk/>
            <pc:sldMk cId="1326673080" sldId="265"/>
            <ac:spMk id="140" creationId="{30167D5D-E4EB-7DC6-A82C-C7532B1E4FF8}"/>
          </ac:spMkLst>
        </pc:spChg>
        <pc:spChg chg="add del mod">
          <ac:chgData name="A.MORIYAMA UREKA" userId="11b73b949d6476cb" providerId="LiveId" clId="{EDD3AFC1-5E1F-774D-82FF-6D4C3622249B}" dt="2023-08-07T11:00:39.532" v="1711" actId="6264"/>
          <ac:spMkLst>
            <pc:docMk/>
            <pc:sldMk cId="1326673080" sldId="265"/>
            <ac:spMk id="140" creationId="{D3D2634C-4B15-D5B9-88B5-E7C61AD0B37A}"/>
          </ac:spMkLst>
        </pc:spChg>
        <pc:spChg chg="add del mod">
          <ac:chgData name="A.MORIYAMA UREKA" userId="11b73b949d6476cb" providerId="LiveId" clId="{EDD3AFC1-5E1F-774D-82FF-6D4C3622249B}" dt="2023-08-07T09:20:37.413" v="927" actId="6264"/>
          <ac:spMkLst>
            <pc:docMk/>
            <pc:sldMk cId="1326673080" sldId="265"/>
            <ac:spMk id="141" creationId="{83BB0F1B-BB48-C7CF-E1EA-7ADB717EC6D0}"/>
          </ac:spMkLst>
        </pc:spChg>
        <pc:spChg chg="add del mod">
          <ac:chgData name="A.MORIYAMA UREKA" userId="11b73b949d6476cb" providerId="LiveId" clId="{EDD3AFC1-5E1F-774D-82FF-6D4C3622249B}" dt="2023-08-07T08:57:24.198" v="766" actId="6264"/>
          <ac:spMkLst>
            <pc:docMk/>
            <pc:sldMk cId="1326673080" sldId="265"/>
            <ac:spMk id="141" creationId="{BCB941CE-0D8B-FB05-D99A-8E202AC7B00F}"/>
          </ac:spMkLst>
        </pc:spChg>
        <pc:spChg chg="add del mod">
          <ac:chgData name="A.MORIYAMA UREKA" userId="11b73b949d6476cb" providerId="LiveId" clId="{EDD3AFC1-5E1F-774D-82FF-6D4C3622249B}" dt="2023-08-07T11:00:39.532" v="1711" actId="6264"/>
          <ac:spMkLst>
            <pc:docMk/>
            <pc:sldMk cId="1326673080" sldId="265"/>
            <ac:spMk id="141" creationId="{D5AD06B6-D1D0-0642-A0B2-68AF1E8CD595}"/>
          </ac:spMkLst>
        </pc:spChg>
        <pc:spChg chg="add del mod">
          <ac:chgData name="A.MORIYAMA UREKA" userId="11b73b949d6476cb" providerId="LiveId" clId="{EDD3AFC1-5E1F-774D-82FF-6D4C3622249B}" dt="2023-08-07T11:00:39.532" v="1711" actId="6264"/>
          <ac:spMkLst>
            <pc:docMk/>
            <pc:sldMk cId="1326673080" sldId="265"/>
            <ac:spMk id="142" creationId="{8C5041CC-3A1F-8BF5-A07B-C74619AF6698}"/>
          </ac:spMkLst>
        </pc:spChg>
        <pc:spChg chg="add del mod">
          <ac:chgData name="A.MORIYAMA UREKA" userId="11b73b949d6476cb" providerId="LiveId" clId="{EDD3AFC1-5E1F-774D-82FF-6D4C3622249B}" dt="2023-08-07T09:20:37.413" v="927" actId="6264"/>
          <ac:spMkLst>
            <pc:docMk/>
            <pc:sldMk cId="1326673080" sldId="265"/>
            <ac:spMk id="142" creationId="{B996C9E0-400A-6B44-384D-D4C02F6176DF}"/>
          </ac:spMkLst>
        </pc:spChg>
        <pc:spChg chg="add del mod">
          <ac:chgData name="A.MORIYAMA UREKA" userId="11b73b949d6476cb" providerId="LiveId" clId="{EDD3AFC1-5E1F-774D-82FF-6D4C3622249B}" dt="2023-08-07T08:57:24.198" v="766" actId="6264"/>
          <ac:spMkLst>
            <pc:docMk/>
            <pc:sldMk cId="1326673080" sldId="265"/>
            <ac:spMk id="142" creationId="{B99F3780-8005-0EEC-F364-4C76E182E96E}"/>
          </ac:spMkLst>
        </pc:spChg>
        <pc:spChg chg="add del mod">
          <ac:chgData name="A.MORIYAMA UREKA" userId="11b73b949d6476cb" providerId="LiveId" clId="{EDD3AFC1-5E1F-774D-82FF-6D4C3622249B}" dt="2023-08-07T09:20:37.413" v="927" actId="6264"/>
          <ac:spMkLst>
            <pc:docMk/>
            <pc:sldMk cId="1326673080" sldId="265"/>
            <ac:spMk id="143" creationId="{8CDE8041-754C-C212-7F78-848E7E268CED}"/>
          </ac:spMkLst>
        </pc:spChg>
        <pc:spChg chg="add del mod">
          <ac:chgData name="A.MORIYAMA UREKA" userId="11b73b949d6476cb" providerId="LiveId" clId="{EDD3AFC1-5E1F-774D-82FF-6D4C3622249B}" dt="2023-08-07T11:00:39.532" v="1711" actId="6264"/>
          <ac:spMkLst>
            <pc:docMk/>
            <pc:sldMk cId="1326673080" sldId="265"/>
            <ac:spMk id="143" creationId="{C6DD0045-4538-B684-F604-C809A9E12C47}"/>
          </ac:spMkLst>
        </pc:spChg>
        <pc:spChg chg="add del mod">
          <ac:chgData name="A.MORIYAMA UREKA" userId="11b73b949d6476cb" providerId="LiveId" clId="{EDD3AFC1-5E1F-774D-82FF-6D4C3622249B}" dt="2023-08-07T08:57:24.198" v="766" actId="6264"/>
          <ac:spMkLst>
            <pc:docMk/>
            <pc:sldMk cId="1326673080" sldId="265"/>
            <ac:spMk id="143" creationId="{D4770E27-097E-513A-BCA0-E496E3B094EA}"/>
          </ac:spMkLst>
        </pc:spChg>
        <pc:spChg chg="add del mod">
          <ac:chgData name="A.MORIYAMA UREKA" userId="11b73b949d6476cb" providerId="LiveId" clId="{EDD3AFC1-5E1F-774D-82FF-6D4C3622249B}" dt="2023-08-07T08:57:24.654" v="767" actId="6264"/>
          <ac:spMkLst>
            <pc:docMk/>
            <pc:sldMk cId="1326673080" sldId="265"/>
            <ac:spMk id="144" creationId="{1E3B7B17-8EC2-B87E-C2A7-F02C5F4CAA2A}"/>
          </ac:spMkLst>
        </pc:spChg>
        <pc:spChg chg="add del mod">
          <ac:chgData name="A.MORIYAMA UREKA" userId="11b73b949d6476cb" providerId="LiveId" clId="{EDD3AFC1-5E1F-774D-82FF-6D4C3622249B}" dt="2023-08-07T11:21:40.375" v="1838" actId="6264"/>
          <ac:spMkLst>
            <pc:docMk/>
            <pc:sldMk cId="1326673080" sldId="265"/>
            <ac:spMk id="144" creationId="{32AA5105-9655-D0B7-7778-A938887AC558}"/>
          </ac:spMkLst>
        </pc:spChg>
        <pc:spChg chg="add del mod">
          <ac:chgData name="A.MORIYAMA UREKA" userId="11b73b949d6476cb" providerId="LiveId" clId="{EDD3AFC1-5E1F-774D-82FF-6D4C3622249B}" dt="2023-08-07T09:20:37.741" v="928" actId="6264"/>
          <ac:spMkLst>
            <pc:docMk/>
            <pc:sldMk cId="1326673080" sldId="265"/>
            <ac:spMk id="144" creationId="{CD34D979-D2EB-9F6E-0663-99E014C7AF98}"/>
          </ac:spMkLst>
        </pc:spChg>
        <pc:spChg chg="add del mod">
          <ac:chgData name="A.MORIYAMA UREKA" userId="11b73b949d6476cb" providerId="LiveId" clId="{EDD3AFC1-5E1F-774D-82FF-6D4C3622249B}" dt="2023-08-07T09:20:37.741" v="928" actId="6264"/>
          <ac:spMkLst>
            <pc:docMk/>
            <pc:sldMk cId="1326673080" sldId="265"/>
            <ac:spMk id="145" creationId="{111CA7D0-29A3-51F3-BF4C-F8E9066187B0}"/>
          </ac:spMkLst>
        </pc:spChg>
        <pc:spChg chg="add del mod">
          <ac:chgData name="A.MORIYAMA UREKA" userId="11b73b949d6476cb" providerId="LiveId" clId="{EDD3AFC1-5E1F-774D-82FF-6D4C3622249B}" dt="2023-08-07T08:57:24.654" v="767" actId="6264"/>
          <ac:spMkLst>
            <pc:docMk/>
            <pc:sldMk cId="1326673080" sldId="265"/>
            <ac:spMk id="145" creationId="{34C68637-38A8-EC7F-6F6B-5F53134E4F5B}"/>
          </ac:spMkLst>
        </pc:spChg>
        <pc:spChg chg="add del mod">
          <ac:chgData name="A.MORIYAMA UREKA" userId="11b73b949d6476cb" providerId="LiveId" clId="{EDD3AFC1-5E1F-774D-82FF-6D4C3622249B}" dt="2023-08-07T11:21:40.375" v="1838" actId="6264"/>
          <ac:spMkLst>
            <pc:docMk/>
            <pc:sldMk cId="1326673080" sldId="265"/>
            <ac:spMk id="145" creationId="{9E67358A-A193-C000-1666-F0AD08335967}"/>
          </ac:spMkLst>
        </pc:spChg>
        <pc:spChg chg="add del mod">
          <ac:chgData name="A.MORIYAMA UREKA" userId="11b73b949d6476cb" providerId="LiveId" clId="{EDD3AFC1-5E1F-774D-82FF-6D4C3622249B}" dt="2023-08-07T11:21:40.375" v="1838" actId="6264"/>
          <ac:spMkLst>
            <pc:docMk/>
            <pc:sldMk cId="1326673080" sldId="265"/>
            <ac:spMk id="146" creationId="{0A2FA3A8-9716-8FC9-1531-715315A84F7B}"/>
          </ac:spMkLst>
        </pc:spChg>
        <pc:spChg chg="add del mod">
          <ac:chgData name="A.MORIYAMA UREKA" userId="11b73b949d6476cb" providerId="LiveId" clId="{EDD3AFC1-5E1F-774D-82FF-6D4C3622249B}" dt="2023-08-07T09:20:37.741" v="928" actId="6264"/>
          <ac:spMkLst>
            <pc:docMk/>
            <pc:sldMk cId="1326673080" sldId="265"/>
            <ac:spMk id="146" creationId="{56477B7A-1E77-1E05-BD72-5B1FECACE6D9}"/>
          </ac:spMkLst>
        </pc:spChg>
        <pc:spChg chg="add del mod">
          <ac:chgData name="A.MORIYAMA UREKA" userId="11b73b949d6476cb" providerId="LiveId" clId="{EDD3AFC1-5E1F-774D-82FF-6D4C3622249B}" dt="2023-08-07T08:57:24.654" v="767" actId="6264"/>
          <ac:spMkLst>
            <pc:docMk/>
            <pc:sldMk cId="1326673080" sldId="265"/>
            <ac:spMk id="146" creationId="{A41216BA-C708-1367-04D3-F48713E7971F}"/>
          </ac:spMkLst>
        </pc:spChg>
        <pc:spChg chg="add del mod">
          <ac:chgData name="A.MORIYAMA UREKA" userId="11b73b949d6476cb" providerId="LiveId" clId="{EDD3AFC1-5E1F-774D-82FF-6D4C3622249B}" dt="2023-08-07T08:57:24.654" v="767" actId="6264"/>
          <ac:spMkLst>
            <pc:docMk/>
            <pc:sldMk cId="1326673080" sldId="265"/>
            <ac:spMk id="147" creationId="{92CAA66E-023B-85E8-442C-A78B0C04D8D8}"/>
          </ac:spMkLst>
        </pc:spChg>
        <pc:spChg chg="add del mod">
          <ac:chgData name="A.MORIYAMA UREKA" userId="11b73b949d6476cb" providerId="LiveId" clId="{EDD3AFC1-5E1F-774D-82FF-6D4C3622249B}" dt="2023-08-07T09:20:37.741" v="928" actId="6264"/>
          <ac:spMkLst>
            <pc:docMk/>
            <pc:sldMk cId="1326673080" sldId="265"/>
            <ac:spMk id="147" creationId="{BB386625-2393-DE62-BA4A-E9F8B3174C83}"/>
          </ac:spMkLst>
        </pc:spChg>
        <pc:spChg chg="add del mod">
          <ac:chgData name="A.MORIYAMA UREKA" userId="11b73b949d6476cb" providerId="LiveId" clId="{EDD3AFC1-5E1F-774D-82FF-6D4C3622249B}" dt="2023-08-07T11:21:40.375" v="1838" actId="6264"/>
          <ac:spMkLst>
            <pc:docMk/>
            <pc:sldMk cId="1326673080" sldId="265"/>
            <ac:spMk id="147" creationId="{DBCE408A-F36A-83E4-69DA-6FE990BAC928}"/>
          </ac:spMkLst>
        </pc:spChg>
        <pc:spChg chg="add del mod">
          <ac:chgData name="A.MORIYAMA UREKA" userId="11b73b949d6476cb" providerId="LiveId" clId="{EDD3AFC1-5E1F-774D-82FF-6D4C3622249B}" dt="2023-08-07T09:20:37.741" v="928" actId="6264"/>
          <ac:spMkLst>
            <pc:docMk/>
            <pc:sldMk cId="1326673080" sldId="265"/>
            <ac:spMk id="148" creationId="{4D3FEDEC-2CCB-113C-2B6F-028FB9AF2CD9}"/>
          </ac:spMkLst>
        </pc:spChg>
        <pc:spChg chg="add del mod">
          <ac:chgData name="A.MORIYAMA UREKA" userId="11b73b949d6476cb" providerId="LiveId" clId="{EDD3AFC1-5E1F-774D-82FF-6D4C3622249B}" dt="2023-08-07T11:21:40.375" v="1838" actId="6264"/>
          <ac:spMkLst>
            <pc:docMk/>
            <pc:sldMk cId="1326673080" sldId="265"/>
            <ac:spMk id="148" creationId="{AE05FCA8-5B29-945A-8627-92FCF3DAAE3C}"/>
          </ac:spMkLst>
        </pc:spChg>
        <pc:spChg chg="add del mod">
          <ac:chgData name="A.MORIYAMA UREKA" userId="11b73b949d6476cb" providerId="LiveId" clId="{EDD3AFC1-5E1F-774D-82FF-6D4C3622249B}" dt="2023-08-07T08:57:24.654" v="767" actId="6264"/>
          <ac:spMkLst>
            <pc:docMk/>
            <pc:sldMk cId="1326673080" sldId="265"/>
            <ac:spMk id="148" creationId="{F26AE9A8-5D62-8ED5-803D-6BE9CBA5E180}"/>
          </ac:spMkLst>
        </pc:spChg>
        <pc:spChg chg="add del mod">
          <ac:chgData name="A.MORIYAMA UREKA" userId="11b73b949d6476cb" providerId="LiveId" clId="{EDD3AFC1-5E1F-774D-82FF-6D4C3622249B}" dt="2023-08-07T09:20:37.741" v="928" actId="6264"/>
          <ac:spMkLst>
            <pc:docMk/>
            <pc:sldMk cId="1326673080" sldId="265"/>
            <ac:spMk id="149" creationId="{0FCEBD64-72FD-BA7C-1605-FD92DAB24E80}"/>
          </ac:spMkLst>
        </pc:spChg>
        <pc:spChg chg="add del mod">
          <ac:chgData name="A.MORIYAMA UREKA" userId="11b73b949d6476cb" providerId="LiveId" clId="{EDD3AFC1-5E1F-774D-82FF-6D4C3622249B}" dt="2023-08-07T08:57:24.654" v="767" actId="6264"/>
          <ac:spMkLst>
            <pc:docMk/>
            <pc:sldMk cId="1326673080" sldId="265"/>
            <ac:spMk id="149" creationId="{5078E645-51B7-195B-DBEC-AF9C05431954}"/>
          </ac:spMkLst>
        </pc:spChg>
        <pc:spChg chg="add del mod">
          <ac:chgData name="A.MORIYAMA UREKA" userId="11b73b949d6476cb" providerId="LiveId" clId="{EDD3AFC1-5E1F-774D-82FF-6D4C3622249B}" dt="2023-08-07T11:21:40.375" v="1838" actId="6264"/>
          <ac:spMkLst>
            <pc:docMk/>
            <pc:sldMk cId="1326673080" sldId="265"/>
            <ac:spMk id="149" creationId="{A18C2841-1CC0-42AF-C4A4-5DC38CA81A76}"/>
          </ac:spMkLst>
        </pc:spChg>
        <pc:spChg chg="add del mod">
          <ac:chgData name="A.MORIYAMA UREKA" userId="11b73b949d6476cb" providerId="LiveId" clId="{EDD3AFC1-5E1F-774D-82FF-6D4C3622249B}" dt="2023-08-07T08:57:24.654" v="767" actId="6264"/>
          <ac:spMkLst>
            <pc:docMk/>
            <pc:sldMk cId="1326673080" sldId="265"/>
            <ac:spMk id="150" creationId="{321C4DDE-318C-1266-62A1-049F516B646F}"/>
          </ac:spMkLst>
        </pc:spChg>
        <pc:spChg chg="add del mod">
          <ac:chgData name="A.MORIYAMA UREKA" userId="11b73b949d6476cb" providerId="LiveId" clId="{EDD3AFC1-5E1F-774D-82FF-6D4C3622249B}" dt="2023-08-07T11:21:40.375" v="1838" actId="6264"/>
          <ac:spMkLst>
            <pc:docMk/>
            <pc:sldMk cId="1326673080" sldId="265"/>
            <ac:spMk id="150" creationId="{62A626CF-DD7F-F294-EA0A-789CCB698F75}"/>
          </ac:spMkLst>
        </pc:spChg>
        <pc:spChg chg="add del mod">
          <ac:chgData name="A.MORIYAMA UREKA" userId="11b73b949d6476cb" providerId="LiveId" clId="{EDD3AFC1-5E1F-774D-82FF-6D4C3622249B}" dt="2023-08-07T09:20:37.741" v="928" actId="6264"/>
          <ac:spMkLst>
            <pc:docMk/>
            <pc:sldMk cId="1326673080" sldId="265"/>
            <ac:spMk id="150" creationId="{8CF3D718-65AE-A2CE-2280-B791F4FAB07E}"/>
          </ac:spMkLst>
        </pc:spChg>
        <pc:spChg chg="add del mod">
          <ac:chgData name="A.MORIYAMA UREKA" userId="11b73b949d6476cb" providerId="LiveId" clId="{EDD3AFC1-5E1F-774D-82FF-6D4C3622249B}" dt="2023-08-07T09:20:37.741" v="928" actId="6264"/>
          <ac:spMkLst>
            <pc:docMk/>
            <pc:sldMk cId="1326673080" sldId="265"/>
            <ac:spMk id="151" creationId="{09DF7178-42A4-B812-1794-0DCDA3444D35}"/>
          </ac:spMkLst>
        </pc:spChg>
        <pc:spChg chg="add del mod">
          <ac:chgData name="A.MORIYAMA UREKA" userId="11b73b949d6476cb" providerId="LiveId" clId="{EDD3AFC1-5E1F-774D-82FF-6D4C3622249B}" dt="2023-08-07T08:57:24.654" v="767" actId="6264"/>
          <ac:spMkLst>
            <pc:docMk/>
            <pc:sldMk cId="1326673080" sldId="265"/>
            <ac:spMk id="151" creationId="{957EFBE0-F042-EFAA-F4BD-EC6D0D43FB54}"/>
          </ac:spMkLst>
        </pc:spChg>
        <pc:spChg chg="add del mod">
          <ac:chgData name="A.MORIYAMA UREKA" userId="11b73b949d6476cb" providerId="LiveId" clId="{EDD3AFC1-5E1F-774D-82FF-6D4C3622249B}" dt="2023-08-07T11:21:40.375" v="1838" actId="6264"/>
          <ac:spMkLst>
            <pc:docMk/>
            <pc:sldMk cId="1326673080" sldId="265"/>
            <ac:spMk id="151" creationId="{99DEC216-E6E5-3CF3-8335-180E17C9BBAA}"/>
          </ac:spMkLst>
        </pc:spChg>
        <pc:spChg chg="add del mod">
          <ac:chgData name="A.MORIYAMA UREKA" userId="11b73b949d6476cb" providerId="LiveId" clId="{EDD3AFC1-5E1F-774D-82FF-6D4C3622249B}" dt="2023-08-07T08:57:24.654" v="767" actId="6264"/>
          <ac:spMkLst>
            <pc:docMk/>
            <pc:sldMk cId="1326673080" sldId="265"/>
            <ac:spMk id="152" creationId="{2010341F-3063-B1FA-EE0C-C10C67BEB45C}"/>
          </ac:spMkLst>
        </pc:spChg>
        <pc:spChg chg="add del mod">
          <ac:chgData name="A.MORIYAMA UREKA" userId="11b73b949d6476cb" providerId="LiveId" clId="{EDD3AFC1-5E1F-774D-82FF-6D4C3622249B}" dt="2023-08-07T09:20:37.741" v="928" actId="6264"/>
          <ac:spMkLst>
            <pc:docMk/>
            <pc:sldMk cId="1326673080" sldId="265"/>
            <ac:spMk id="152" creationId="{3844B35A-D2E4-1F58-9D9B-A1E77570BB9F}"/>
          </ac:spMkLst>
        </pc:spChg>
        <pc:spChg chg="add del mod">
          <ac:chgData name="A.MORIYAMA UREKA" userId="11b73b949d6476cb" providerId="LiveId" clId="{EDD3AFC1-5E1F-774D-82FF-6D4C3622249B}" dt="2023-08-07T11:21:40.375" v="1838" actId="6264"/>
          <ac:spMkLst>
            <pc:docMk/>
            <pc:sldMk cId="1326673080" sldId="265"/>
            <ac:spMk id="152" creationId="{D19AF368-20B1-D61A-7BF7-AF6B1ABA8440}"/>
          </ac:spMkLst>
        </pc:spChg>
        <pc:spChg chg="add del mod">
          <ac:chgData name="A.MORIYAMA UREKA" userId="11b73b949d6476cb" providerId="LiveId" clId="{EDD3AFC1-5E1F-774D-82FF-6D4C3622249B}" dt="2023-08-07T09:20:37.741" v="928" actId="6264"/>
          <ac:spMkLst>
            <pc:docMk/>
            <pc:sldMk cId="1326673080" sldId="265"/>
            <ac:spMk id="153" creationId="{2FDF2A02-9F95-7495-B812-AB234AF830D1}"/>
          </ac:spMkLst>
        </pc:spChg>
        <pc:spChg chg="add del mod">
          <ac:chgData name="A.MORIYAMA UREKA" userId="11b73b949d6476cb" providerId="LiveId" clId="{EDD3AFC1-5E1F-774D-82FF-6D4C3622249B}" dt="2023-08-07T08:57:24.654" v="767" actId="6264"/>
          <ac:spMkLst>
            <pc:docMk/>
            <pc:sldMk cId="1326673080" sldId="265"/>
            <ac:spMk id="153" creationId="{55B61D48-EAE1-52F7-0C36-A905E2DA4454}"/>
          </ac:spMkLst>
        </pc:spChg>
        <pc:spChg chg="add del mod">
          <ac:chgData name="A.MORIYAMA UREKA" userId="11b73b949d6476cb" providerId="LiveId" clId="{EDD3AFC1-5E1F-774D-82FF-6D4C3622249B}" dt="2023-08-07T11:21:40.375" v="1838" actId="6264"/>
          <ac:spMkLst>
            <pc:docMk/>
            <pc:sldMk cId="1326673080" sldId="265"/>
            <ac:spMk id="153" creationId="{BE6EB17A-10A1-A165-8D1A-E699C4DB179E}"/>
          </ac:spMkLst>
        </pc:spChg>
        <pc:spChg chg="add del mod">
          <ac:chgData name="A.MORIYAMA UREKA" userId="11b73b949d6476cb" providerId="LiveId" clId="{EDD3AFC1-5E1F-774D-82FF-6D4C3622249B}" dt="2023-08-07T09:20:38.057" v="929" actId="6264"/>
          <ac:spMkLst>
            <pc:docMk/>
            <pc:sldMk cId="1326673080" sldId="265"/>
            <ac:spMk id="154" creationId="{0932E474-4FE0-EC03-5733-4A670FB2EDE7}"/>
          </ac:spMkLst>
        </pc:spChg>
        <pc:spChg chg="add del mod">
          <ac:chgData name="A.MORIYAMA UREKA" userId="11b73b949d6476cb" providerId="LiveId" clId="{EDD3AFC1-5E1F-774D-82FF-6D4C3622249B}" dt="2023-08-07T08:57:25.105" v="768" actId="6264"/>
          <ac:spMkLst>
            <pc:docMk/>
            <pc:sldMk cId="1326673080" sldId="265"/>
            <ac:spMk id="154" creationId="{2967D8C1-61D9-1EDF-CBD5-DAF44EB34681}"/>
          </ac:spMkLst>
        </pc:spChg>
        <pc:spChg chg="add del mod">
          <ac:chgData name="A.MORIYAMA UREKA" userId="11b73b949d6476cb" providerId="LiveId" clId="{EDD3AFC1-5E1F-774D-82FF-6D4C3622249B}" dt="2023-08-07T12:14:05.183" v="2629" actId="6264"/>
          <ac:spMkLst>
            <pc:docMk/>
            <pc:sldMk cId="1326673080" sldId="265"/>
            <ac:spMk id="154" creationId="{4BB9A2CB-648A-F7BB-CCC2-A6AE519EF673}"/>
          </ac:spMkLst>
        </pc:spChg>
        <pc:spChg chg="add del mod">
          <ac:chgData name="A.MORIYAMA UREKA" userId="11b73b949d6476cb" providerId="LiveId" clId="{EDD3AFC1-5E1F-774D-82FF-6D4C3622249B}" dt="2023-08-07T12:14:05.183" v="2629" actId="6264"/>
          <ac:spMkLst>
            <pc:docMk/>
            <pc:sldMk cId="1326673080" sldId="265"/>
            <ac:spMk id="155" creationId="{369E6FF9-5CED-1F0B-A1D3-8009F2C00479}"/>
          </ac:spMkLst>
        </pc:spChg>
        <pc:spChg chg="add del mod">
          <ac:chgData name="A.MORIYAMA UREKA" userId="11b73b949d6476cb" providerId="LiveId" clId="{EDD3AFC1-5E1F-774D-82FF-6D4C3622249B}" dt="2023-08-07T08:57:25.105" v="768" actId="6264"/>
          <ac:spMkLst>
            <pc:docMk/>
            <pc:sldMk cId="1326673080" sldId="265"/>
            <ac:spMk id="155" creationId="{918E2E15-B4DF-D7D4-4843-289B13A92E79}"/>
          </ac:spMkLst>
        </pc:spChg>
        <pc:spChg chg="add del mod">
          <ac:chgData name="A.MORIYAMA UREKA" userId="11b73b949d6476cb" providerId="LiveId" clId="{EDD3AFC1-5E1F-774D-82FF-6D4C3622249B}" dt="2023-08-07T09:20:38.057" v="929" actId="6264"/>
          <ac:spMkLst>
            <pc:docMk/>
            <pc:sldMk cId="1326673080" sldId="265"/>
            <ac:spMk id="155" creationId="{E4712091-5F7F-2780-7B99-5DB2C7858AA3}"/>
          </ac:spMkLst>
        </pc:spChg>
        <pc:spChg chg="add del mod">
          <ac:chgData name="A.MORIYAMA UREKA" userId="11b73b949d6476cb" providerId="LiveId" clId="{EDD3AFC1-5E1F-774D-82FF-6D4C3622249B}" dt="2023-08-07T09:20:38.057" v="929" actId="6264"/>
          <ac:spMkLst>
            <pc:docMk/>
            <pc:sldMk cId="1326673080" sldId="265"/>
            <ac:spMk id="156" creationId="{5BD45F17-6FCE-D5D5-2258-78C05D72C6CD}"/>
          </ac:spMkLst>
        </pc:spChg>
        <pc:spChg chg="add del mod">
          <ac:chgData name="A.MORIYAMA UREKA" userId="11b73b949d6476cb" providerId="LiveId" clId="{EDD3AFC1-5E1F-774D-82FF-6D4C3622249B}" dt="2023-08-07T08:57:25.105" v="768" actId="6264"/>
          <ac:spMkLst>
            <pc:docMk/>
            <pc:sldMk cId="1326673080" sldId="265"/>
            <ac:spMk id="156" creationId="{6FA90348-279A-D7B7-ABD0-3AA982BD032D}"/>
          </ac:spMkLst>
        </pc:spChg>
        <pc:spChg chg="add del mod">
          <ac:chgData name="A.MORIYAMA UREKA" userId="11b73b949d6476cb" providerId="LiveId" clId="{EDD3AFC1-5E1F-774D-82FF-6D4C3622249B}" dt="2023-08-07T12:14:05.183" v="2629" actId="6264"/>
          <ac:spMkLst>
            <pc:docMk/>
            <pc:sldMk cId="1326673080" sldId="265"/>
            <ac:spMk id="156" creationId="{D94F0069-A590-9A52-DA2E-8FFE78BE3978}"/>
          </ac:spMkLst>
        </pc:spChg>
        <pc:spChg chg="add del mod">
          <ac:chgData name="A.MORIYAMA UREKA" userId="11b73b949d6476cb" providerId="LiveId" clId="{EDD3AFC1-5E1F-774D-82FF-6D4C3622249B}" dt="2023-08-07T12:14:05.183" v="2629" actId="6264"/>
          <ac:spMkLst>
            <pc:docMk/>
            <pc:sldMk cId="1326673080" sldId="265"/>
            <ac:spMk id="157" creationId="{46C41935-89C4-3F8D-D6C1-191CB73A0880}"/>
          </ac:spMkLst>
        </pc:spChg>
        <pc:spChg chg="add del mod">
          <ac:chgData name="A.MORIYAMA UREKA" userId="11b73b949d6476cb" providerId="LiveId" clId="{EDD3AFC1-5E1F-774D-82FF-6D4C3622249B}" dt="2023-08-07T09:20:38.057" v="929" actId="6264"/>
          <ac:spMkLst>
            <pc:docMk/>
            <pc:sldMk cId="1326673080" sldId="265"/>
            <ac:spMk id="157" creationId="{7BDDDDA2-3B1C-5F0D-6F9A-9736EA0A54F4}"/>
          </ac:spMkLst>
        </pc:spChg>
        <pc:spChg chg="add del mod">
          <ac:chgData name="A.MORIYAMA UREKA" userId="11b73b949d6476cb" providerId="LiveId" clId="{EDD3AFC1-5E1F-774D-82FF-6D4C3622249B}" dt="2023-08-07T08:57:25.105" v="768" actId="6264"/>
          <ac:spMkLst>
            <pc:docMk/>
            <pc:sldMk cId="1326673080" sldId="265"/>
            <ac:spMk id="157" creationId="{989FFF0E-6506-B6DC-034C-3C9C34E00166}"/>
          </ac:spMkLst>
        </pc:spChg>
        <pc:spChg chg="add del mod">
          <ac:chgData name="A.MORIYAMA UREKA" userId="11b73b949d6476cb" providerId="LiveId" clId="{EDD3AFC1-5E1F-774D-82FF-6D4C3622249B}" dt="2023-08-07T08:57:25.105" v="768" actId="6264"/>
          <ac:spMkLst>
            <pc:docMk/>
            <pc:sldMk cId="1326673080" sldId="265"/>
            <ac:spMk id="158" creationId="{92D3A1E8-0166-973A-5B36-8DA23B1C8213}"/>
          </ac:spMkLst>
        </pc:spChg>
        <pc:spChg chg="add del mod">
          <ac:chgData name="A.MORIYAMA UREKA" userId="11b73b949d6476cb" providerId="LiveId" clId="{EDD3AFC1-5E1F-774D-82FF-6D4C3622249B}" dt="2023-08-07T09:20:38.057" v="929" actId="6264"/>
          <ac:spMkLst>
            <pc:docMk/>
            <pc:sldMk cId="1326673080" sldId="265"/>
            <ac:spMk id="158" creationId="{9EB9D136-476F-46C9-6999-D6CE1DF86556}"/>
          </ac:spMkLst>
        </pc:spChg>
        <pc:spChg chg="add del mod">
          <ac:chgData name="A.MORIYAMA UREKA" userId="11b73b949d6476cb" providerId="LiveId" clId="{EDD3AFC1-5E1F-774D-82FF-6D4C3622249B}" dt="2023-08-07T12:14:05.183" v="2629" actId="6264"/>
          <ac:spMkLst>
            <pc:docMk/>
            <pc:sldMk cId="1326673080" sldId="265"/>
            <ac:spMk id="158" creationId="{A6ED0C52-6059-DD5C-981A-FF054F066B7C}"/>
          </ac:spMkLst>
        </pc:spChg>
        <pc:spChg chg="add del mod">
          <ac:chgData name="A.MORIYAMA UREKA" userId="11b73b949d6476cb" providerId="LiveId" clId="{EDD3AFC1-5E1F-774D-82FF-6D4C3622249B}" dt="2023-08-07T09:20:38.057" v="929" actId="6264"/>
          <ac:spMkLst>
            <pc:docMk/>
            <pc:sldMk cId="1326673080" sldId="265"/>
            <ac:spMk id="159" creationId="{2C529E99-A4D0-D677-CEE1-26192C8BA06D}"/>
          </ac:spMkLst>
        </pc:spChg>
        <pc:spChg chg="add del mod">
          <ac:chgData name="A.MORIYAMA UREKA" userId="11b73b949d6476cb" providerId="LiveId" clId="{EDD3AFC1-5E1F-774D-82FF-6D4C3622249B}" dt="2023-08-07T08:57:25.105" v="768" actId="6264"/>
          <ac:spMkLst>
            <pc:docMk/>
            <pc:sldMk cId="1326673080" sldId="265"/>
            <ac:spMk id="159" creationId="{7E5191F2-9762-7FB0-C3EF-FA5672F180F1}"/>
          </ac:spMkLst>
        </pc:spChg>
        <pc:spChg chg="add del mod">
          <ac:chgData name="A.MORIYAMA UREKA" userId="11b73b949d6476cb" providerId="LiveId" clId="{EDD3AFC1-5E1F-774D-82FF-6D4C3622249B}" dt="2023-08-07T12:14:05.183" v="2629" actId="6264"/>
          <ac:spMkLst>
            <pc:docMk/>
            <pc:sldMk cId="1326673080" sldId="265"/>
            <ac:spMk id="159" creationId="{D4778EC1-BEFE-EDBC-53B1-3039427D08E4}"/>
          </ac:spMkLst>
        </pc:spChg>
        <pc:spChg chg="add del mod">
          <ac:chgData name="A.MORIYAMA UREKA" userId="11b73b949d6476cb" providerId="LiveId" clId="{EDD3AFC1-5E1F-774D-82FF-6D4C3622249B}" dt="2023-08-07T08:57:25.105" v="768" actId="6264"/>
          <ac:spMkLst>
            <pc:docMk/>
            <pc:sldMk cId="1326673080" sldId="265"/>
            <ac:spMk id="160" creationId="{248A4451-3752-4AF8-4779-9341341A80B5}"/>
          </ac:spMkLst>
        </pc:spChg>
        <pc:spChg chg="add del mod">
          <ac:chgData name="A.MORIYAMA UREKA" userId="11b73b949d6476cb" providerId="LiveId" clId="{EDD3AFC1-5E1F-774D-82FF-6D4C3622249B}" dt="2023-08-07T09:20:38.057" v="929" actId="6264"/>
          <ac:spMkLst>
            <pc:docMk/>
            <pc:sldMk cId="1326673080" sldId="265"/>
            <ac:spMk id="160" creationId="{DBF909DC-CE1D-7026-DA2E-E98B42218B7D}"/>
          </ac:spMkLst>
        </pc:spChg>
        <pc:spChg chg="add del mod">
          <ac:chgData name="A.MORIYAMA UREKA" userId="11b73b949d6476cb" providerId="LiveId" clId="{EDD3AFC1-5E1F-774D-82FF-6D4C3622249B}" dt="2023-08-07T12:14:05.183" v="2629" actId="6264"/>
          <ac:spMkLst>
            <pc:docMk/>
            <pc:sldMk cId="1326673080" sldId="265"/>
            <ac:spMk id="160" creationId="{E893A341-8235-38A3-452E-A072BA062F8B}"/>
          </ac:spMkLst>
        </pc:spChg>
        <pc:spChg chg="add del mod">
          <ac:chgData name="A.MORIYAMA UREKA" userId="11b73b949d6476cb" providerId="LiveId" clId="{EDD3AFC1-5E1F-774D-82FF-6D4C3622249B}" dt="2023-08-07T12:14:05.183" v="2629" actId="6264"/>
          <ac:spMkLst>
            <pc:docMk/>
            <pc:sldMk cId="1326673080" sldId="265"/>
            <ac:spMk id="161" creationId="{6F6EEEC7-ACF0-8528-640E-C47EF5A0A507}"/>
          </ac:spMkLst>
        </pc:spChg>
        <pc:spChg chg="add del mod">
          <ac:chgData name="A.MORIYAMA UREKA" userId="11b73b949d6476cb" providerId="LiveId" clId="{EDD3AFC1-5E1F-774D-82FF-6D4C3622249B}" dt="2023-08-07T08:57:25.105" v="768" actId="6264"/>
          <ac:spMkLst>
            <pc:docMk/>
            <pc:sldMk cId="1326673080" sldId="265"/>
            <ac:spMk id="161" creationId="{88474784-49A9-9457-3BBF-1F7521EE2851}"/>
          </ac:spMkLst>
        </pc:spChg>
        <pc:spChg chg="add del mod">
          <ac:chgData name="A.MORIYAMA UREKA" userId="11b73b949d6476cb" providerId="LiveId" clId="{EDD3AFC1-5E1F-774D-82FF-6D4C3622249B}" dt="2023-08-07T09:20:38.057" v="929" actId="6264"/>
          <ac:spMkLst>
            <pc:docMk/>
            <pc:sldMk cId="1326673080" sldId="265"/>
            <ac:spMk id="161" creationId="{8EE65C9E-28DE-CBA0-9FC6-3D40487D0FC6}"/>
          </ac:spMkLst>
        </pc:spChg>
        <pc:spChg chg="add del mod">
          <ac:chgData name="A.MORIYAMA UREKA" userId="11b73b949d6476cb" providerId="LiveId" clId="{EDD3AFC1-5E1F-774D-82FF-6D4C3622249B}" dt="2023-08-07T09:20:38.057" v="929" actId="6264"/>
          <ac:spMkLst>
            <pc:docMk/>
            <pc:sldMk cId="1326673080" sldId="265"/>
            <ac:spMk id="162" creationId="{2FECDD02-25ED-C650-5C03-38D14201F399}"/>
          </ac:spMkLst>
        </pc:spChg>
        <pc:spChg chg="add del mod">
          <ac:chgData name="A.MORIYAMA UREKA" userId="11b73b949d6476cb" providerId="LiveId" clId="{EDD3AFC1-5E1F-774D-82FF-6D4C3622249B}" dt="2023-08-07T08:57:25.105" v="768" actId="6264"/>
          <ac:spMkLst>
            <pc:docMk/>
            <pc:sldMk cId="1326673080" sldId="265"/>
            <ac:spMk id="162" creationId="{5ACCDB64-7159-AF06-E38F-92A37F7C0D38}"/>
          </ac:spMkLst>
        </pc:spChg>
        <pc:spChg chg="add del mod">
          <ac:chgData name="A.MORIYAMA UREKA" userId="11b73b949d6476cb" providerId="LiveId" clId="{EDD3AFC1-5E1F-774D-82FF-6D4C3622249B}" dt="2023-08-07T12:14:05.183" v="2629" actId="6264"/>
          <ac:spMkLst>
            <pc:docMk/>
            <pc:sldMk cId="1326673080" sldId="265"/>
            <ac:spMk id="162" creationId="{A69DF24B-0992-C739-15D1-A7F51F3C8AD8}"/>
          </ac:spMkLst>
        </pc:spChg>
        <pc:spChg chg="add del mod">
          <ac:chgData name="A.MORIYAMA UREKA" userId="11b73b949d6476cb" providerId="LiveId" clId="{EDD3AFC1-5E1F-774D-82FF-6D4C3622249B}" dt="2023-08-07T12:14:05.183" v="2629" actId="6264"/>
          <ac:spMkLst>
            <pc:docMk/>
            <pc:sldMk cId="1326673080" sldId="265"/>
            <ac:spMk id="163" creationId="{428D046C-71FC-7E81-2148-178E14B04EC4}"/>
          </ac:spMkLst>
        </pc:spChg>
        <pc:spChg chg="add del mod">
          <ac:chgData name="A.MORIYAMA UREKA" userId="11b73b949d6476cb" providerId="LiveId" clId="{EDD3AFC1-5E1F-774D-82FF-6D4C3622249B}" dt="2023-08-07T09:20:38.057" v="929" actId="6264"/>
          <ac:spMkLst>
            <pc:docMk/>
            <pc:sldMk cId="1326673080" sldId="265"/>
            <ac:spMk id="163" creationId="{A75A3857-4221-3BD8-7048-600AFD195951}"/>
          </ac:spMkLst>
        </pc:spChg>
        <pc:spChg chg="add del mod">
          <ac:chgData name="A.MORIYAMA UREKA" userId="11b73b949d6476cb" providerId="LiveId" clId="{EDD3AFC1-5E1F-774D-82FF-6D4C3622249B}" dt="2023-08-07T08:57:25.105" v="768" actId="6264"/>
          <ac:spMkLst>
            <pc:docMk/>
            <pc:sldMk cId="1326673080" sldId="265"/>
            <ac:spMk id="163" creationId="{E6FF06D3-2EA7-C015-2B4F-40518F0DBD97}"/>
          </ac:spMkLst>
        </pc:spChg>
        <pc:spChg chg="add del mod">
          <ac:chgData name="A.MORIYAMA UREKA" userId="11b73b949d6476cb" providerId="LiveId" clId="{EDD3AFC1-5E1F-774D-82FF-6D4C3622249B}" dt="2023-08-07T08:57:25.594" v="769" actId="6264"/>
          <ac:spMkLst>
            <pc:docMk/>
            <pc:sldMk cId="1326673080" sldId="265"/>
            <ac:spMk id="164" creationId="{1E686E57-646C-BE90-FE29-96BBE150CCC0}"/>
          </ac:spMkLst>
        </pc:spChg>
        <pc:spChg chg="add del mod">
          <ac:chgData name="A.MORIYAMA UREKA" userId="11b73b949d6476cb" providerId="LiveId" clId="{EDD3AFC1-5E1F-774D-82FF-6D4C3622249B}" dt="2023-08-07T12:17:04.294" v="2663" actId="6264"/>
          <ac:spMkLst>
            <pc:docMk/>
            <pc:sldMk cId="1326673080" sldId="265"/>
            <ac:spMk id="164" creationId="{9CD66E06-8AC2-A0A5-08F9-07628D198FD6}"/>
          </ac:spMkLst>
        </pc:spChg>
        <pc:spChg chg="add del mod">
          <ac:chgData name="A.MORIYAMA UREKA" userId="11b73b949d6476cb" providerId="LiveId" clId="{EDD3AFC1-5E1F-774D-82FF-6D4C3622249B}" dt="2023-08-07T09:21:26.885" v="932" actId="6264"/>
          <ac:spMkLst>
            <pc:docMk/>
            <pc:sldMk cId="1326673080" sldId="265"/>
            <ac:spMk id="164" creationId="{E81DC2E1-E91F-C677-2A5D-E23164181619}"/>
          </ac:spMkLst>
        </pc:spChg>
        <pc:spChg chg="add del mod">
          <ac:chgData name="A.MORIYAMA UREKA" userId="11b73b949d6476cb" providerId="LiveId" clId="{EDD3AFC1-5E1F-774D-82FF-6D4C3622249B}" dt="2023-08-07T12:17:04.294" v="2663" actId="6264"/>
          <ac:spMkLst>
            <pc:docMk/>
            <pc:sldMk cId="1326673080" sldId="265"/>
            <ac:spMk id="165" creationId="{4933F4C0-556B-4068-19D4-59606638879E}"/>
          </ac:spMkLst>
        </pc:spChg>
        <pc:spChg chg="add del mod">
          <ac:chgData name="A.MORIYAMA UREKA" userId="11b73b949d6476cb" providerId="LiveId" clId="{EDD3AFC1-5E1F-774D-82FF-6D4C3622249B}" dt="2023-08-07T08:57:25.594" v="769" actId="6264"/>
          <ac:spMkLst>
            <pc:docMk/>
            <pc:sldMk cId="1326673080" sldId="265"/>
            <ac:spMk id="165" creationId="{64EE5CE7-BB06-05D7-D644-00025CE29DA8}"/>
          </ac:spMkLst>
        </pc:spChg>
        <pc:spChg chg="add del mod">
          <ac:chgData name="A.MORIYAMA UREKA" userId="11b73b949d6476cb" providerId="LiveId" clId="{EDD3AFC1-5E1F-774D-82FF-6D4C3622249B}" dt="2023-08-07T09:21:26.885" v="932" actId="6264"/>
          <ac:spMkLst>
            <pc:docMk/>
            <pc:sldMk cId="1326673080" sldId="265"/>
            <ac:spMk id="165" creationId="{F5DBF865-51A1-50EC-EF39-4F8F444BB14D}"/>
          </ac:spMkLst>
        </pc:spChg>
        <pc:spChg chg="add del mod">
          <ac:chgData name="A.MORIYAMA UREKA" userId="11b73b949d6476cb" providerId="LiveId" clId="{EDD3AFC1-5E1F-774D-82FF-6D4C3622249B}" dt="2023-08-07T09:21:26.885" v="932" actId="6264"/>
          <ac:spMkLst>
            <pc:docMk/>
            <pc:sldMk cId="1326673080" sldId="265"/>
            <ac:spMk id="166" creationId="{28C3F7A6-0BAD-B05F-8C66-41D47DD65B8E}"/>
          </ac:spMkLst>
        </pc:spChg>
        <pc:spChg chg="add del mod">
          <ac:chgData name="A.MORIYAMA UREKA" userId="11b73b949d6476cb" providerId="LiveId" clId="{EDD3AFC1-5E1F-774D-82FF-6D4C3622249B}" dt="2023-08-07T12:17:04.294" v="2663" actId="6264"/>
          <ac:spMkLst>
            <pc:docMk/>
            <pc:sldMk cId="1326673080" sldId="265"/>
            <ac:spMk id="166" creationId="{3AD3AAA0-4335-ADBE-34EF-3CC325593EB9}"/>
          </ac:spMkLst>
        </pc:spChg>
        <pc:spChg chg="add del mod">
          <ac:chgData name="A.MORIYAMA UREKA" userId="11b73b949d6476cb" providerId="LiveId" clId="{EDD3AFC1-5E1F-774D-82FF-6D4C3622249B}" dt="2023-08-07T08:57:25.594" v="769" actId="6264"/>
          <ac:spMkLst>
            <pc:docMk/>
            <pc:sldMk cId="1326673080" sldId="265"/>
            <ac:spMk id="166" creationId="{B3C69C45-DA27-1562-F363-ACEA5FF83A2A}"/>
          </ac:spMkLst>
        </pc:spChg>
        <pc:spChg chg="add del mod">
          <ac:chgData name="A.MORIYAMA UREKA" userId="11b73b949d6476cb" providerId="LiveId" clId="{EDD3AFC1-5E1F-774D-82FF-6D4C3622249B}" dt="2023-08-07T09:21:26.885" v="932" actId="6264"/>
          <ac:spMkLst>
            <pc:docMk/>
            <pc:sldMk cId="1326673080" sldId="265"/>
            <ac:spMk id="167" creationId="{04B64471-69D3-8296-77B7-99E1C27B7AE1}"/>
          </ac:spMkLst>
        </pc:spChg>
        <pc:spChg chg="add del mod">
          <ac:chgData name="A.MORIYAMA UREKA" userId="11b73b949d6476cb" providerId="LiveId" clId="{EDD3AFC1-5E1F-774D-82FF-6D4C3622249B}" dt="2023-08-07T08:57:25.594" v="769" actId="6264"/>
          <ac:spMkLst>
            <pc:docMk/>
            <pc:sldMk cId="1326673080" sldId="265"/>
            <ac:spMk id="167" creationId="{56FC4FE3-F95F-5DF6-9ECA-5BDDDC3F5146}"/>
          </ac:spMkLst>
        </pc:spChg>
        <pc:spChg chg="add del mod">
          <ac:chgData name="A.MORIYAMA UREKA" userId="11b73b949d6476cb" providerId="LiveId" clId="{EDD3AFC1-5E1F-774D-82FF-6D4C3622249B}" dt="2023-08-07T12:17:04.294" v="2663" actId="6264"/>
          <ac:spMkLst>
            <pc:docMk/>
            <pc:sldMk cId="1326673080" sldId="265"/>
            <ac:spMk id="167" creationId="{97FA46C6-FF4A-E4DE-98BB-68278C198EA8}"/>
          </ac:spMkLst>
        </pc:spChg>
        <pc:spChg chg="add del mod">
          <ac:chgData name="A.MORIYAMA UREKA" userId="11b73b949d6476cb" providerId="LiveId" clId="{EDD3AFC1-5E1F-774D-82FF-6D4C3622249B}" dt="2023-08-07T08:57:25.594" v="769" actId="6264"/>
          <ac:spMkLst>
            <pc:docMk/>
            <pc:sldMk cId="1326673080" sldId="265"/>
            <ac:spMk id="168" creationId="{3A626277-8793-2486-844F-CC9F1CF60A34}"/>
          </ac:spMkLst>
        </pc:spChg>
        <pc:spChg chg="add del mod">
          <ac:chgData name="A.MORIYAMA UREKA" userId="11b73b949d6476cb" providerId="LiveId" clId="{EDD3AFC1-5E1F-774D-82FF-6D4C3622249B}" dt="2023-08-07T09:21:26.885" v="932" actId="6264"/>
          <ac:spMkLst>
            <pc:docMk/>
            <pc:sldMk cId="1326673080" sldId="265"/>
            <ac:spMk id="168" creationId="{B9ABA46E-DC50-857F-04EA-763C18CF4469}"/>
          </ac:spMkLst>
        </pc:spChg>
        <pc:spChg chg="add del mod">
          <ac:chgData name="A.MORIYAMA UREKA" userId="11b73b949d6476cb" providerId="LiveId" clId="{EDD3AFC1-5E1F-774D-82FF-6D4C3622249B}" dt="2023-08-07T12:17:04.294" v="2663" actId="6264"/>
          <ac:spMkLst>
            <pc:docMk/>
            <pc:sldMk cId="1326673080" sldId="265"/>
            <ac:spMk id="168" creationId="{EDABE1B8-FE61-B98E-1282-6BE5C5E4C89F}"/>
          </ac:spMkLst>
        </pc:spChg>
        <pc:spChg chg="add del mod">
          <ac:chgData name="A.MORIYAMA UREKA" userId="11b73b949d6476cb" providerId="LiveId" clId="{EDD3AFC1-5E1F-774D-82FF-6D4C3622249B}" dt="2023-08-07T12:17:04.294" v="2663" actId="6264"/>
          <ac:spMkLst>
            <pc:docMk/>
            <pc:sldMk cId="1326673080" sldId="265"/>
            <ac:spMk id="169" creationId="{33AD33A9-49F6-FE8C-BA52-051BF3BAC346}"/>
          </ac:spMkLst>
        </pc:spChg>
        <pc:spChg chg="add del mod">
          <ac:chgData name="A.MORIYAMA UREKA" userId="11b73b949d6476cb" providerId="LiveId" clId="{EDD3AFC1-5E1F-774D-82FF-6D4C3622249B}" dt="2023-08-07T08:57:25.594" v="769" actId="6264"/>
          <ac:spMkLst>
            <pc:docMk/>
            <pc:sldMk cId="1326673080" sldId="265"/>
            <ac:spMk id="169" creationId="{4311ABF5-7C9A-3247-3F5E-BA93F7E51D78}"/>
          </ac:spMkLst>
        </pc:spChg>
        <pc:spChg chg="add del mod">
          <ac:chgData name="A.MORIYAMA UREKA" userId="11b73b949d6476cb" providerId="LiveId" clId="{EDD3AFC1-5E1F-774D-82FF-6D4C3622249B}" dt="2023-08-07T09:21:26.885" v="932" actId="6264"/>
          <ac:spMkLst>
            <pc:docMk/>
            <pc:sldMk cId="1326673080" sldId="265"/>
            <ac:spMk id="169" creationId="{BBC4F3BE-4B82-72C8-DE48-2478AE7BED99}"/>
          </ac:spMkLst>
        </pc:spChg>
        <pc:spChg chg="add del mod">
          <ac:chgData name="A.MORIYAMA UREKA" userId="11b73b949d6476cb" providerId="LiveId" clId="{EDD3AFC1-5E1F-774D-82FF-6D4C3622249B}" dt="2023-08-07T12:17:04.294" v="2663" actId="6264"/>
          <ac:spMkLst>
            <pc:docMk/>
            <pc:sldMk cId="1326673080" sldId="265"/>
            <ac:spMk id="170" creationId="{6B773E41-F41E-2AF1-47D8-10A0BCD0B7F9}"/>
          </ac:spMkLst>
        </pc:spChg>
        <pc:spChg chg="add del mod">
          <ac:chgData name="A.MORIYAMA UREKA" userId="11b73b949d6476cb" providerId="LiveId" clId="{EDD3AFC1-5E1F-774D-82FF-6D4C3622249B}" dt="2023-08-07T09:21:26.885" v="932" actId="6264"/>
          <ac:spMkLst>
            <pc:docMk/>
            <pc:sldMk cId="1326673080" sldId="265"/>
            <ac:spMk id="170" creationId="{A2C36198-562B-DE9E-B045-B4FFD92BA096}"/>
          </ac:spMkLst>
        </pc:spChg>
        <pc:spChg chg="add del mod">
          <ac:chgData name="A.MORIYAMA UREKA" userId="11b73b949d6476cb" providerId="LiveId" clId="{EDD3AFC1-5E1F-774D-82FF-6D4C3622249B}" dt="2023-08-07T08:57:25.594" v="769" actId="6264"/>
          <ac:spMkLst>
            <pc:docMk/>
            <pc:sldMk cId="1326673080" sldId="265"/>
            <ac:spMk id="170" creationId="{DD3B2845-E6F5-ABA3-79BC-70ADFA7692E2}"/>
          </ac:spMkLst>
        </pc:spChg>
        <pc:spChg chg="add del mod">
          <ac:chgData name="A.MORIYAMA UREKA" userId="11b73b949d6476cb" providerId="LiveId" clId="{EDD3AFC1-5E1F-774D-82FF-6D4C3622249B}" dt="2023-08-07T08:57:25.594" v="769" actId="6264"/>
          <ac:spMkLst>
            <pc:docMk/>
            <pc:sldMk cId="1326673080" sldId="265"/>
            <ac:spMk id="171" creationId="{362CF33D-3472-ED2B-98A8-34ABD2482FC7}"/>
          </ac:spMkLst>
        </pc:spChg>
        <pc:spChg chg="add del mod">
          <ac:chgData name="A.MORIYAMA UREKA" userId="11b73b949d6476cb" providerId="LiveId" clId="{EDD3AFC1-5E1F-774D-82FF-6D4C3622249B}" dt="2023-08-07T12:17:04.294" v="2663" actId="6264"/>
          <ac:spMkLst>
            <pc:docMk/>
            <pc:sldMk cId="1326673080" sldId="265"/>
            <ac:spMk id="171" creationId="{BB6840DC-DC89-BC82-4766-DE1459E33DC1}"/>
          </ac:spMkLst>
        </pc:spChg>
        <pc:spChg chg="add del mod">
          <ac:chgData name="A.MORIYAMA UREKA" userId="11b73b949d6476cb" providerId="LiveId" clId="{EDD3AFC1-5E1F-774D-82FF-6D4C3622249B}" dt="2023-08-07T09:21:26.885" v="932" actId="6264"/>
          <ac:spMkLst>
            <pc:docMk/>
            <pc:sldMk cId="1326673080" sldId="265"/>
            <ac:spMk id="171" creationId="{C2009568-192E-8666-ED10-D2027D48390E}"/>
          </ac:spMkLst>
        </pc:spChg>
        <pc:spChg chg="add del mod">
          <ac:chgData name="A.MORIYAMA UREKA" userId="11b73b949d6476cb" providerId="LiveId" clId="{EDD3AFC1-5E1F-774D-82FF-6D4C3622249B}" dt="2023-08-07T09:21:26.885" v="932" actId="6264"/>
          <ac:spMkLst>
            <pc:docMk/>
            <pc:sldMk cId="1326673080" sldId="265"/>
            <ac:spMk id="172" creationId="{196C757E-4B32-0B9A-2BBE-12AAF109B9A2}"/>
          </ac:spMkLst>
        </pc:spChg>
        <pc:spChg chg="add del mod">
          <ac:chgData name="A.MORIYAMA UREKA" userId="11b73b949d6476cb" providerId="LiveId" clId="{EDD3AFC1-5E1F-774D-82FF-6D4C3622249B}" dt="2023-08-07T12:17:04.294" v="2663" actId="6264"/>
          <ac:spMkLst>
            <pc:docMk/>
            <pc:sldMk cId="1326673080" sldId="265"/>
            <ac:spMk id="172" creationId="{822882D1-652E-FDDA-F563-082C00FB1B5D}"/>
          </ac:spMkLst>
        </pc:spChg>
        <pc:spChg chg="add del mod">
          <ac:chgData name="A.MORIYAMA UREKA" userId="11b73b949d6476cb" providerId="LiveId" clId="{EDD3AFC1-5E1F-774D-82FF-6D4C3622249B}" dt="2023-08-07T08:57:25.594" v="769" actId="6264"/>
          <ac:spMkLst>
            <pc:docMk/>
            <pc:sldMk cId="1326673080" sldId="265"/>
            <ac:spMk id="172" creationId="{9B6BBC36-23BF-7BCC-C78C-B37251F42C9C}"/>
          </ac:spMkLst>
        </pc:spChg>
        <pc:spChg chg="add del mod">
          <ac:chgData name="A.MORIYAMA UREKA" userId="11b73b949d6476cb" providerId="LiveId" clId="{EDD3AFC1-5E1F-774D-82FF-6D4C3622249B}" dt="2023-08-07T09:21:26.885" v="932" actId="6264"/>
          <ac:spMkLst>
            <pc:docMk/>
            <pc:sldMk cId="1326673080" sldId="265"/>
            <ac:spMk id="173" creationId="{2FC7255A-2F72-DAF1-05BA-52EDA723B720}"/>
          </ac:spMkLst>
        </pc:spChg>
        <pc:spChg chg="add del mod">
          <ac:chgData name="A.MORIYAMA UREKA" userId="11b73b949d6476cb" providerId="LiveId" clId="{EDD3AFC1-5E1F-774D-82FF-6D4C3622249B}" dt="2023-08-07T08:57:25.594" v="769" actId="6264"/>
          <ac:spMkLst>
            <pc:docMk/>
            <pc:sldMk cId="1326673080" sldId="265"/>
            <ac:spMk id="173" creationId="{554AB966-CCAA-366A-19D9-30A8E81683B2}"/>
          </ac:spMkLst>
        </pc:spChg>
        <pc:spChg chg="add del mod">
          <ac:chgData name="A.MORIYAMA UREKA" userId="11b73b949d6476cb" providerId="LiveId" clId="{EDD3AFC1-5E1F-774D-82FF-6D4C3622249B}" dt="2023-08-07T12:17:04.294" v="2663" actId="6264"/>
          <ac:spMkLst>
            <pc:docMk/>
            <pc:sldMk cId="1326673080" sldId="265"/>
            <ac:spMk id="173" creationId="{CED75B5D-FD30-1452-3235-F9B309F18110}"/>
          </ac:spMkLst>
        </pc:spChg>
        <pc:spChg chg="add del mod">
          <ac:chgData name="A.MORIYAMA UREKA" userId="11b73b949d6476cb" providerId="LiveId" clId="{EDD3AFC1-5E1F-774D-82FF-6D4C3622249B}" dt="2023-08-07T12:24:22.787" v="2728" actId="6264"/>
          <ac:spMkLst>
            <pc:docMk/>
            <pc:sldMk cId="1326673080" sldId="265"/>
            <ac:spMk id="174" creationId="{05D36629-5664-337C-0B60-AA9CF686C49E}"/>
          </ac:spMkLst>
        </pc:spChg>
        <pc:spChg chg="add del mod">
          <ac:chgData name="A.MORIYAMA UREKA" userId="11b73b949d6476cb" providerId="LiveId" clId="{EDD3AFC1-5E1F-774D-82FF-6D4C3622249B}" dt="2023-08-07T08:57:26.009" v="770" actId="6264"/>
          <ac:spMkLst>
            <pc:docMk/>
            <pc:sldMk cId="1326673080" sldId="265"/>
            <ac:spMk id="174" creationId="{27410587-6498-D849-EC82-A94ADD00DEDB}"/>
          </ac:spMkLst>
        </pc:spChg>
        <pc:spChg chg="add del mod">
          <ac:chgData name="A.MORIYAMA UREKA" userId="11b73b949d6476cb" providerId="LiveId" clId="{EDD3AFC1-5E1F-774D-82FF-6D4C3622249B}" dt="2023-08-07T09:21:27.519" v="933" actId="6264"/>
          <ac:spMkLst>
            <pc:docMk/>
            <pc:sldMk cId="1326673080" sldId="265"/>
            <ac:spMk id="174" creationId="{CC9DA8F1-C8F2-3571-82A7-04A92B3CE71D}"/>
          </ac:spMkLst>
        </pc:spChg>
        <pc:spChg chg="add del mod">
          <ac:chgData name="A.MORIYAMA UREKA" userId="11b73b949d6476cb" providerId="LiveId" clId="{EDD3AFC1-5E1F-774D-82FF-6D4C3622249B}" dt="2023-08-07T09:21:27.519" v="933" actId="6264"/>
          <ac:spMkLst>
            <pc:docMk/>
            <pc:sldMk cId="1326673080" sldId="265"/>
            <ac:spMk id="175" creationId="{87E2F4F9-A96F-ED5C-C1DD-8B011B2D9D60}"/>
          </ac:spMkLst>
        </pc:spChg>
        <pc:spChg chg="add del mod">
          <ac:chgData name="A.MORIYAMA UREKA" userId="11b73b949d6476cb" providerId="LiveId" clId="{EDD3AFC1-5E1F-774D-82FF-6D4C3622249B}" dt="2023-08-07T08:57:26.009" v="770" actId="6264"/>
          <ac:spMkLst>
            <pc:docMk/>
            <pc:sldMk cId="1326673080" sldId="265"/>
            <ac:spMk id="175" creationId="{989A5418-269F-49C9-482B-4D28ED5BDEC3}"/>
          </ac:spMkLst>
        </pc:spChg>
        <pc:spChg chg="add del mod">
          <ac:chgData name="A.MORIYAMA UREKA" userId="11b73b949d6476cb" providerId="LiveId" clId="{EDD3AFC1-5E1F-774D-82FF-6D4C3622249B}" dt="2023-08-07T12:24:22.787" v="2728" actId="6264"/>
          <ac:spMkLst>
            <pc:docMk/>
            <pc:sldMk cId="1326673080" sldId="265"/>
            <ac:spMk id="175" creationId="{FD361714-86B1-F4BD-F6AC-48E13DCC30E0}"/>
          </ac:spMkLst>
        </pc:spChg>
        <pc:spChg chg="add del mod">
          <ac:chgData name="A.MORIYAMA UREKA" userId="11b73b949d6476cb" providerId="LiveId" clId="{EDD3AFC1-5E1F-774D-82FF-6D4C3622249B}" dt="2023-08-07T09:21:27.519" v="933" actId="6264"/>
          <ac:spMkLst>
            <pc:docMk/>
            <pc:sldMk cId="1326673080" sldId="265"/>
            <ac:spMk id="176" creationId="{0F2E30D2-4E22-4DAF-B873-BBF0DAFC341E}"/>
          </ac:spMkLst>
        </pc:spChg>
        <pc:spChg chg="add del mod">
          <ac:chgData name="A.MORIYAMA UREKA" userId="11b73b949d6476cb" providerId="LiveId" clId="{EDD3AFC1-5E1F-774D-82FF-6D4C3622249B}" dt="2023-08-07T08:57:26.009" v="770" actId="6264"/>
          <ac:spMkLst>
            <pc:docMk/>
            <pc:sldMk cId="1326673080" sldId="265"/>
            <ac:spMk id="176" creationId="{8F0FBC1B-5051-4C2A-6482-C6462F47CCD8}"/>
          </ac:spMkLst>
        </pc:spChg>
        <pc:spChg chg="add del mod">
          <ac:chgData name="A.MORIYAMA UREKA" userId="11b73b949d6476cb" providerId="LiveId" clId="{EDD3AFC1-5E1F-774D-82FF-6D4C3622249B}" dt="2023-08-07T12:24:22.787" v="2728" actId="6264"/>
          <ac:spMkLst>
            <pc:docMk/>
            <pc:sldMk cId="1326673080" sldId="265"/>
            <ac:spMk id="176" creationId="{A262BB2C-F696-28F9-B3FB-EA7FE2F947A9}"/>
          </ac:spMkLst>
        </pc:spChg>
        <pc:spChg chg="add del mod">
          <ac:chgData name="A.MORIYAMA UREKA" userId="11b73b949d6476cb" providerId="LiveId" clId="{EDD3AFC1-5E1F-774D-82FF-6D4C3622249B}" dt="2023-08-07T08:57:26.009" v="770" actId="6264"/>
          <ac:spMkLst>
            <pc:docMk/>
            <pc:sldMk cId="1326673080" sldId="265"/>
            <ac:spMk id="177" creationId="{6678B742-D5CF-5375-AC1D-42196DA3B9DC}"/>
          </ac:spMkLst>
        </pc:spChg>
        <pc:spChg chg="add del mod">
          <ac:chgData name="A.MORIYAMA UREKA" userId="11b73b949d6476cb" providerId="LiveId" clId="{EDD3AFC1-5E1F-774D-82FF-6D4C3622249B}" dt="2023-08-07T09:21:27.519" v="933" actId="6264"/>
          <ac:spMkLst>
            <pc:docMk/>
            <pc:sldMk cId="1326673080" sldId="265"/>
            <ac:spMk id="177" creationId="{D45E71FA-2BC6-4C0D-C80A-CC64417949C6}"/>
          </ac:spMkLst>
        </pc:spChg>
        <pc:spChg chg="add del mod">
          <ac:chgData name="A.MORIYAMA UREKA" userId="11b73b949d6476cb" providerId="LiveId" clId="{EDD3AFC1-5E1F-774D-82FF-6D4C3622249B}" dt="2023-08-07T12:24:22.787" v="2728" actId="6264"/>
          <ac:spMkLst>
            <pc:docMk/>
            <pc:sldMk cId="1326673080" sldId="265"/>
            <ac:spMk id="177" creationId="{FB6411F1-C0AD-141B-12F7-E538784E064A}"/>
          </ac:spMkLst>
        </pc:spChg>
        <pc:spChg chg="add del mod">
          <ac:chgData name="A.MORIYAMA UREKA" userId="11b73b949d6476cb" providerId="LiveId" clId="{EDD3AFC1-5E1F-774D-82FF-6D4C3622249B}" dt="2023-08-07T12:24:22.787" v="2728" actId="6264"/>
          <ac:spMkLst>
            <pc:docMk/>
            <pc:sldMk cId="1326673080" sldId="265"/>
            <ac:spMk id="178" creationId="{214530F1-2E61-5DE3-0F97-492509FE0D5D}"/>
          </ac:spMkLst>
        </pc:spChg>
        <pc:spChg chg="add del mod">
          <ac:chgData name="A.MORIYAMA UREKA" userId="11b73b949d6476cb" providerId="LiveId" clId="{EDD3AFC1-5E1F-774D-82FF-6D4C3622249B}" dt="2023-08-07T09:21:27.519" v="933" actId="6264"/>
          <ac:spMkLst>
            <pc:docMk/>
            <pc:sldMk cId="1326673080" sldId="265"/>
            <ac:spMk id="178" creationId="{2DF87B33-F257-58E9-3659-D31EA2F0AAB7}"/>
          </ac:spMkLst>
        </pc:spChg>
        <pc:spChg chg="add del mod">
          <ac:chgData name="A.MORIYAMA UREKA" userId="11b73b949d6476cb" providerId="LiveId" clId="{EDD3AFC1-5E1F-774D-82FF-6D4C3622249B}" dt="2023-08-07T08:57:26.009" v="770" actId="6264"/>
          <ac:spMkLst>
            <pc:docMk/>
            <pc:sldMk cId="1326673080" sldId="265"/>
            <ac:spMk id="178" creationId="{833286C5-A8D5-F0F1-F1B4-6E5500B7559F}"/>
          </ac:spMkLst>
        </pc:spChg>
        <pc:spChg chg="add del mod">
          <ac:chgData name="A.MORIYAMA UREKA" userId="11b73b949d6476cb" providerId="LiveId" clId="{EDD3AFC1-5E1F-774D-82FF-6D4C3622249B}" dt="2023-08-07T08:57:26.009" v="770" actId="6264"/>
          <ac:spMkLst>
            <pc:docMk/>
            <pc:sldMk cId="1326673080" sldId="265"/>
            <ac:spMk id="179" creationId="{0ED6CEC4-0898-62B0-2524-1F788CA4C4DE}"/>
          </ac:spMkLst>
        </pc:spChg>
        <pc:spChg chg="add del mod">
          <ac:chgData name="A.MORIYAMA UREKA" userId="11b73b949d6476cb" providerId="LiveId" clId="{EDD3AFC1-5E1F-774D-82FF-6D4C3622249B}" dt="2023-08-07T12:24:22.787" v="2728" actId="6264"/>
          <ac:spMkLst>
            <pc:docMk/>
            <pc:sldMk cId="1326673080" sldId="265"/>
            <ac:spMk id="179" creationId="{5E50C3A8-3BCE-CA82-33C9-648D05FBAADE}"/>
          </ac:spMkLst>
        </pc:spChg>
        <pc:spChg chg="add del mod">
          <ac:chgData name="A.MORIYAMA UREKA" userId="11b73b949d6476cb" providerId="LiveId" clId="{EDD3AFC1-5E1F-774D-82FF-6D4C3622249B}" dt="2023-08-07T09:21:27.519" v="933" actId="6264"/>
          <ac:spMkLst>
            <pc:docMk/>
            <pc:sldMk cId="1326673080" sldId="265"/>
            <ac:spMk id="179" creationId="{8FC08663-6AD1-9460-396A-C9657C0DAD73}"/>
          </ac:spMkLst>
        </pc:spChg>
        <pc:spChg chg="add del mod">
          <ac:chgData name="A.MORIYAMA UREKA" userId="11b73b949d6476cb" providerId="LiveId" clId="{EDD3AFC1-5E1F-774D-82FF-6D4C3622249B}" dt="2023-08-07T08:57:26.009" v="770" actId="6264"/>
          <ac:spMkLst>
            <pc:docMk/>
            <pc:sldMk cId="1326673080" sldId="265"/>
            <ac:spMk id="180" creationId="{5302B775-E5E3-02F3-C95F-34C6EC0A76C3}"/>
          </ac:spMkLst>
        </pc:spChg>
        <pc:spChg chg="add del mod">
          <ac:chgData name="A.MORIYAMA UREKA" userId="11b73b949d6476cb" providerId="LiveId" clId="{EDD3AFC1-5E1F-774D-82FF-6D4C3622249B}" dt="2023-08-07T12:24:22.787" v="2728" actId="6264"/>
          <ac:spMkLst>
            <pc:docMk/>
            <pc:sldMk cId="1326673080" sldId="265"/>
            <ac:spMk id="180" creationId="{905D48A5-5643-D735-0E5B-0EC9D4874792}"/>
          </ac:spMkLst>
        </pc:spChg>
        <pc:spChg chg="add del mod">
          <ac:chgData name="A.MORIYAMA UREKA" userId="11b73b949d6476cb" providerId="LiveId" clId="{EDD3AFC1-5E1F-774D-82FF-6D4C3622249B}" dt="2023-08-07T09:21:27.519" v="933" actId="6264"/>
          <ac:spMkLst>
            <pc:docMk/>
            <pc:sldMk cId="1326673080" sldId="265"/>
            <ac:spMk id="180" creationId="{FE9FA8FD-44B5-7181-3E94-360AA3DCBC1B}"/>
          </ac:spMkLst>
        </pc:spChg>
        <pc:spChg chg="add del mod">
          <ac:chgData name="A.MORIYAMA UREKA" userId="11b73b949d6476cb" providerId="LiveId" clId="{EDD3AFC1-5E1F-774D-82FF-6D4C3622249B}" dt="2023-08-07T12:24:22.787" v="2728" actId="6264"/>
          <ac:spMkLst>
            <pc:docMk/>
            <pc:sldMk cId="1326673080" sldId="265"/>
            <ac:spMk id="181" creationId="{3BD90068-631C-889D-93FD-0F9F4D6D1E69}"/>
          </ac:spMkLst>
        </pc:spChg>
        <pc:spChg chg="add del mod">
          <ac:chgData name="A.MORIYAMA UREKA" userId="11b73b949d6476cb" providerId="LiveId" clId="{EDD3AFC1-5E1F-774D-82FF-6D4C3622249B}" dt="2023-08-07T08:57:26.009" v="770" actId="6264"/>
          <ac:spMkLst>
            <pc:docMk/>
            <pc:sldMk cId="1326673080" sldId="265"/>
            <ac:spMk id="181" creationId="{A2038804-6EC9-D785-5748-EB5D02368DFF}"/>
          </ac:spMkLst>
        </pc:spChg>
        <pc:spChg chg="add del mod">
          <ac:chgData name="A.MORIYAMA UREKA" userId="11b73b949d6476cb" providerId="LiveId" clId="{EDD3AFC1-5E1F-774D-82FF-6D4C3622249B}" dt="2023-08-07T09:21:27.519" v="933" actId="6264"/>
          <ac:spMkLst>
            <pc:docMk/>
            <pc:sldMk cId="1326673080" sldId="265"/>
            <ac:spMk id="181" creationId="{EC831E48-2912-231A-54A3-5FD0371966AB}"/>
          </ac:spMkLst>
        </pc:spChg>
        <pc:spChg chg="add del mod">
          <ac:chgData name="A.MORIYAMA UREKA" userId="11b73b949d6476cb" providerId="LiveId" clId="{EDD3AFC1-5E1F-774D-82FF-6D4C3622249B}" dt="2023-08-07T12:24:22.787" v="2728" actId="6264"/>
          <ac:spMkLst>
            <pc:docMk/>
            <pc:sldMk cId="1326673080" sldId="265"/>
            <ac:spMk id="182" creationId="{00C003CE-F90F-E113-0F1D-58061F5FE862}"/>
          </ac:spMkLst>
        </pc:spChg>
        <pc:spChg chg="add del mod">
          <ac:chgData name="A.MORIYAMA UREKA" userId="11b73b949d6476cb" providerId="LiveId" clId="{EDD3AFC1-5E1F-774D-82FF-6D4C3622249B}" dt="2023-08-07T08:57:26.009" v="770" actId="6264"/>
          <ac:spMkLst>
            <pc:docMk/>
            <pc:sldMk cId="1326673080" sldId="265"/>
            <ac:spMk id="182" creationId="{5F562890-4D5F-88E0-DF49-B4C7B7315C1B}"/>
          </ac:spMkLst>
        </pc:spChg>
        <pc:spChg chg="add del mod">
          <ac:chgData name="A.MORIYAMA UREKA" userId="11b73b949d6476cb" providerId="LiveId" clId="{EDD3AFC1-5E1F-774D-82FF-6D4C3622249B}" dt="2023-08-07T09:21:27.519" v="933" actId="6264"/>
          <ac:spMkLst>
            <pc:docMk/>
            <pc:sldMk cId="1326673080" sldId="265"/>
            <ac:spMk id="182" creationId="{77B32403-92FB-E408-2144-004931496BCC}"/>
          </ac:spMkLst>
        </pc:spChg>
        <pc:spChg chg="add del mod">
          <ac:chgData name="A.MORIYAMA UREKA" userId="11b73b949d6476cb" providerId="LiveId" clId="{EDD3AFC1-5E1F-774D-82FF-6D4C3622249B}" dt="2023-08-07T08:57:26.009" v="770" actId="6264"/>
          <ac:spMkLst>
            <pc:docMk/>
            <pc:sldMk cId="1326673080" sldId="265"/>
            <ac:spMk id="183" creationId="{2AA2EBC7-C85F-80EB-2F7C-27D206727D98}"/>
          </ac:spMkLst>
        </pc:spChg>
        <pc:spChg chg="add del mod">
          <ac:chgData name="A.MORIYAMA UREKA" userId="11b73b949d6476cb" providerId="LiveId" clId="{EDD3AFC1-5E1F-774D-82FF-6D4C3622249B}" dt="2023-08-07T09:21:27.519" v="933" actId="6264"/>
          <ac:spMkLst>
            <pc:docMk/>
            <pc:sldMk cId="1326673080" sldId="265"/>
            <ac:spMk id="183" creationId="{43703B58-AA77-B358-C328-F09503A40FF0}"/>
          </ac:spMkLst>
        </pc:spChg>
        <pc:spChg chg="add del mod">
          <ac:chgData name="A.MORIYAMA UREKA" userId="11b73b949d6476cb" providerId="LiveId" clId="{EDD3AFC1-5E1F-774D-82FF-6D4C3622249B}" dt="2023-08-07T12:24:22.787" v="2728" actId="6264"/>
          <ac:spMkLst>
            <pc:docMk/>
            <pc:sldMk cId="1326673080" sldId="265"/>
            <ac:spMk id="183" creationId="{8D5AB2EB-060B-2AFD-DC07-E8999E4C819A}"/>
          </ac:spMkLst>
        </pc:spChg>
        <pc:spChg chg="add del mod">
          <ac:chgData name="A.MORIYAMA UREKA" userId="11b73b949d6476cb" providerId="LiveId" clId="{EDD3AFC1-5E1F-774D-82FF-6D4C3622249B}" dt="2023-08-07T08:57:26.430" v="771" actId="6264"/>
          <ac:spMkLst>
            <pc:docMk/>
            <pc:sldMk cId="1326673080" sldId="265"/>
            <ac:spMk id="184" creationId="{2069EED5-379D-D502-FDC4-33BBFCF81443}"/>
          </ac:spMkLst>
        </pc:spChg>
        <pc:spChg chg="add del mod">
          <ac:chgData name="A.MORIYAMA UREKA" userId="11b73b949d6476cb" providerId="LiveId" clId="{EDD3AFC1-5E1F-774D-82FF-6D4C3622249B}" dt="2023-08-07T12:25:42.162" v="2738" actId="6264"/>
          <ac:spMkLst>
            <pc:docMk/>
            <pc:sldMk cId="1326673080" sldId="265"/>
            <ac:spMk id="184" creationId="{49AAAAE9-9FCD-C772-1F06-B6D7C2CE9A91}"/>
          </ac:spMkLst>
        </pc:spChg>
        <pc:spChg chg="add del mod">
          <ac:chgData name="A.MORIYAMA UREKA" userId="11b73b949d6476cb" providerId="LiveId" clId="{EDD3AFC1-5E1F-774D-82FF-6D4C3622249B}" dt="2023-08-07T09:21:27.841" v="934" actId="6264"/>
          <ac:spMkLst>
            <pc:docMk/>
            <pc:sldMk cId="1326673080" sldId="265"/>
            <ac:spMk id="184" creationId="{5A3DA998-788A-0A8F-3EE9-40949E4CF9A4}"/>
          </ac:spMkLst>
        </pc:spChg>
        <pc:spChg chg="add del mod">
          <ac:chgData name="A.MORIYAMA UREKA" userId="11b73b949d6476cb" providerId="LiveId" clId="{EDD3AFC1-5E1F-774D-82FF-6D4C3622249B}" dt="2023-08-07T12:25:42.162" v="2738" actId="6264"/>
          <ac:spMkLst>
            <pc:docMk/>
            <pc:sldMk cId="1326673080" sldId="265"/>
            <ac:spMk id="185" creationId="{22831C69-E9B8-8EC9-8447-D9EBD13D31F1}"/>
          </ac:spMkLst>
        </pc:spChg>
        <pc:spChg chg="add del mod">
          <ac:chgData name="A.MORIYAMA UREKA" userId="11b73b949d6476cb" providerId="LiveId" clId="{EDD3AFC1-5E1F-774D-82FF-6D4C3622249B}" dt="2023-08-07T09:21:27.841" v="934" actId="6264"/>
          <ac:spMkLst>
            <pc:docMk/>
            <pc:sldMk cId="1326673080" sldId="265"/>
            <ac:spMk id="185" creationId="{58D7761F-056A-3227-B722-585152D43E10}"/>
          </ac:spMkLst>
        </pc:spChg>
        <pc:spChg chg="add del mod">
          <ac:chgData name="A.MORIYAMA UREKA" userId="11b73b949d6476cb" providerId="LiveId" clId="{EDD3AFC1-5E1F-774D-82FF-6D4C3622249B}" dt="2023-08-07T08:57:26.430" v="771" actId="6264"/>
          <ac:spMkLst>
            <pc:docMk/>
            <pc:sldMk cId="1326673080" sldId="265"/>
            <ac:spMk id="185" creationId="{6A021F93-717F-DD31-D333-CD2A6366E21E}"/>
          </ac:spMkLst>
        </pc:spChg>
        <pc:spChg chg="add del mod">
          <ac:chgData name="A.MORIYAMA UREKA" userId="11b73b949d6476cb" providerId="LiveId" clId="{EDD3AFC1-5E1F-774D-82FF-6D4C3622249B}" dt="2023-08-07T12:25:42.162" v="2738" actId="6264"/>
          <ac:spMkLst>
            <pc:docMk/>
            <pc:sldMk cId="1326673080" sldId="265"/>
            <ac:spMk id="186" creationId="{285DA4D5-3157-C14B-19BD-CF3876678EB9}"/>
          </ac:spMkLst>
        </pc:spChg>
        <pc:spChg chg="add del mod">
          <ac:chgData name="A.MORIYAMA UREKA" userId="11b73b949d6476cb" providerId="LiveId" clId="{EDD3AFC1-5E1F-774D-82FF-6D4C3622249B}" dt="2023-08-07T09:21:27.841" v="934" actId="6264"/>
          <ac:spMkLst>
            <pc:docMk/>
            <pc:sldMk cId="1326673080" sldId="265"/>
            <ac:spMk id="186" creationId="{59F9E5FD-FA83-FA5E-79BD-AE02CD2DD0F1}"/>
          </ac:spMkLst>
        </pc:spChg>
        <pc:spChg chg="add del mod">
          <ac:chgData name="A.MORIYAMA UREKA" userId="11b73b949d6476cb" providerId="LiveId" clId="{EDD3AFC1-5E1F-774D-82FF-6D4C3622249B}" dt="2023-08-07T08:57:26.430" v="771" actId="6264"/>
          <ac:spMkLst>
            <pc:docMk/>
            <pc:sldMk cId="1326673080" sldId="265"/>
            <ac:spMk id="186" creationId="{EA6F6E3F-FCC3-353A-9C0F-F8A6D83BD824}"/>
          </ac:spMkLst>
        </pc:spChg>
        <pc:spChg chg="add del mod">
          <ac:chgData name="A.MORIYAMA UREKA" userId="11b73b949d6476cb" providerId="LiveId" clId="{EDD3AFC1-5E1F-774D-82FF-6D4C3622249B}" dt="2023-08-07T09:21:27.841" v="934" actId="6264"/>
          <ac:spMkLst>
            <pc:docMk/>
            <pc:sldMk cId="1326673080" sldId="265"/>
            <ac:spMk id="187" creationId="{1F4454B1-D4C5-4786-9025-E234F1251E1B}"/>
          </ac:spMkLst>
        </pc:spChg>
        <pc:spChg chg="add del mod">
          <ac:chgData name="A.MORIYAMA UREKA" userId="11b73b949d6476cb" providerId="LiveId" clId="{EDD3AFC1-5E1F-774D-82FF-6D4C3622249B}" dt="2023-08-07T12:25:42.162" v="2738" actId="6264"/>
          <ac:spMkLst>
            <pc:docMk/>
            <pc:sldMk cId="1326673080" sldId="265"/>
            <ac:spMk id="187" creationId="{2DB73956-920B-0A09-EDDC-996765B74067}"/>
          </ac:spMkLst>
        </pc:spChg>
        <pc:spChg chg="add del mod">
          <ac:chgData name="A.MORIYAMA UREKA" userId="11b73b949d6476cb" providerId="LiveId" clId="{EDD3AFC1-5E1F-774D-82FF-6D4C3622249B}" dt="2023-08-07T08:57:26.430" v="771" actId="6264"/>
          <ac:spMkLst>
            <pc:docMk/>
            <pc:sldMk cId="1326673080" sldId="265"/>
            <ac:spMk id="187" creationId="{A99BA80F-F66D-DA68-9A79-3F4C213D434F}"/>
          </ac:spMkLst>
        </pc:spChg>
        <pc:spChg chg="add del mod">
          <ac:chgData name="A.MORIYAMA UREKA" userId="11b73b949d6476cb" providerId="LiveId" clId="{EDD3AFC1-5E1F-774D-82FF-6D4C3622249B}" dt="2023-08-07T08:57:26.430" v="771" actId="6264"/>
          <ac:spMkLst>
            <pc:docMk/>
            <pc:sldMk cId="1326673080" sldId="265"/>
            <ac:spMk id="188" creationId="{5119B119-3779-F1DE-0006-A1C6DA508D17}"/>
          </ac:spMkLst>
        </pc:spChg>
        <pc:spChg chg="add del mod">
          <ac:chgData name="A.MORIYAMA UREKA" userId="11b73b949d6476cb" providerId="LiveId" clId="{EDD3AFC1-5E1F-774D-82FF-6D4C3622249B}" dt="2023-08-07T12:25:42.162" v="2738" actId="6264"/>
          <ac:spMkLst>
            <pc:docMk/>
            <pc:sldMk cId="1326673080" sldId="265"/>
            <ac:spMk id="188" creationId="{5CCE4D48-523F-3B8F-4EAF-F7186B17ADD7}"/>
          </ac:spMkLst>
        </pc:spChg>
        <pc:spChg chg="add del mod">
          <ac:chgData name="A.MORIYAMA UREKA" userId="11b73b949d6476cb" providerId="LiveId" clId="{EDD3AFC1-5E1F-774D-82FF-6D4C3622249B}" dt="2023-08-07T09:21:27.841" v="934" actId="6264"/>
          <ac:spMkLst>
            <pc:docMk/>
            <pc:sldMk cId="1326673080" sldId="265"/>
            <ac:spMk id="188" creationId="{959F44B7-B2A2-56F8-791C-C78FD794B8B5}"/>
          </ac:spMkLst>
        </pc:spChg>
        <pc:spChg chg="add del mod">
          <ac:chgData name="A.MORIYAMA UREKA" userId="11b73b949d6476cb" providerId="LiveId" clId="{EDD3AFC1-5E1F-774D-82FF-6D4C3622249B}" dt="2023-08-07T08:57:26.430" v="771" actId="6264"/>
          <ac:spMkLst>
            <pc:docMk/>
            <pc:sldMk cId="1326673080" sldId="265"/>
            <ac:spMk id="189" creationId="{52CA0645-0DCE-2C76-4693-42DA649E9EE0}"/>
          </ac:spMkLst>
        </pc:spChg>
        <pc:spChg chg="add del mod">
          <ac:chgData name="A.MORIYAMA UREKA" userId="11b73b949d6476cb" providerId="LiveId" clId="{EDD3AFC1-5E1F-774D-82FF-6D4C3622249B}" dt="2023-08-07T12:25:42.162" v="2738" actId="6264"/>
          <ac:spMkLst>
            <pc:docMk/>
            <pc:sldMk cId="1326673080" sldId="265"/>
            <ac:spMk id="189" creationId="{592FD209-A6A0-F266-B295-B4A82D5E4485}"/>
          </ac:spMkLst>
        </pc:spChg>
        <pc:spChg chg="add del mod">
          <ac:chgData name="A.MORIYAMA UREKA" userId="11b73b949d6476cb" providerId="LiveId" clId="{EDD3AFC1-5E1F-774D-82FF-6D4C3622249B}" dt="2023-08-07T09:21:27.841" v="934" actId="6264"/>
          <ac:spMkLst>
            <pc:docMk/>
            <pc:sldMk cId="1326673080" sldId="265"/>
            <ac:spMk id="189" creationId="{B324EA0C-40CA-E17F-582D-8E969788A9E8}"/>
          </ac:spMkLst>
        </pc:spChg>
        <pc:spChg chg="add del mod">
          <ac:chgData name="A.MORIYAMA UREKA" userId="11b73b949d6476cb" providerId="LiveId" clId="{EDD3AFC1-5E1F-774D-82FF-6D4C3622249B}" dt="2023-08-07T09:21:27.841" v="934" actId="6264"/>
          <ac:spMkLst>
            <pc:docMk/>
            <pc:sldMk cId="1326673080" sldId="265"/>
            <ac:spMk id="190" creationId="{17169288-6966-0532-4C43-87636C88F64E}"/>
          </ac:spMkLst>
        </pc:spChg>
        <pc:spChg chg="add del mod">
          <ac:chgData name="A.MORIYAMA UREKA" userId="11b73b949d6476cb" providerId="LiveId" clId="{EDD3AFC1-5E1F-774D-82FF-6D4C3622249B}" dt="2023-08-07T08:57:26.430" v="771" actId="6264"/>
          <ac:spMkLst>
            <pc:docMk/>
            <pc:sldMk cId="1326673080" sldId="265"/>
            <ac:spMk id="190" creationId="{5ECD1D50-5206-0D87-6C0E-C6CBA0786065}"/>
          </ac:spMkLst>
        </pc:spChg>
        <pc:spChg chg="add del mod">
          <ac:chgData name="A.MORIYAMA UREKA" userId="11b73b949d6476cb" providerId="LiveId" clId="{EDD3AFC1-5E1F-774D-82FF-6D4C3622249B}" dt="2023-08-07T12:25:42.162" v="2738" actId="6264"/>
          <ac:spMkLst>
            <pc:docMk/>
            <pc:sldMk cId="1326673080" sldId="265"/>
            <ac:spMk id="190" creationId="{E336A0AF-1371-7BFC-7C08-EE09AC45A8E0}"/>
          </ac:spMkLst>
        </pc:spChg>
        <pc:spChg chg="add del mod">
          <ac:chgData name="A.MORIYAMA UREKA" userId="11b73b949d6476cb" providerId="LiveId" clId="{EDD3AFC1-5E1F-774D-82FF-6D4C3622249B}" dt="2023-08-07T12:25:42.162" v="2738" actId="6264"/>
          <ac:spMkLst>
            <pc:docMk/>
            <pc:sldMk cId="1326673080" sldId="265"/>
            <ac:spMk id="191" creationId="{5202BFCB-17A0-85C2-EE28-B3B1FA9CBEF0}"/>
          </ac:spMkLst>
        </pc:spChg>
        <pc:spChg chg="add del mod">
          <ac:chgData name="A.MORIYAMA UREKA" userId="11b73b949d6476cb" providerId="LiveId" clId="{EDD3AFC1-5E1F-774D-82FF-6D4C3622249B}" dt="2023-08-07T08:57:26.430" v="771" actId="6264"/>
          <ac:spMkLst>
            <pc:docMk/>
            <pc:sldMk cId="1326673080" sldId="265"/>
            <ac:spMk id="191" creationId="{93ECC135-B576-A581-0998-71AB33DC9EBA}"/>
          </ac:spMkLst>
        </pc:spChg>
        <pc:spChg chg="add del mod">
          <ac:chgData name="A.MORIYAMA UREKA" userId="11b73b949d6476cb" providerId="LiveId" clId="{EDD3AFC1-5E1F-774D-82FF-6D4C3622249B}" dt="2023-08-07T09:21:27.841" v="934" actId="6264"/>
          <ac:spMkLst>
            <pc:docMk/>
            <pc:sldMk cId="1326673080" sldId="265"/>
            <ac:spMk id="191" creationId="{D25B928F-C924-04D6-49AA-78F6F48457EB}"/>
          </ac:spMkLst>
        </pc:spChg>
        <pc:spChg chg="add del mod">
          <ac:chgData name="A.MORIYAMA UREKA" userId="11b73b949d6476cb" providerId="LiveId" clId="{EDD3AFC1-5E1F-774D-82FF-6D4C3622249B}" dt="2023-08-07T12:25:42.162" v="2738" actId="6264"/>
          <ac:spMkLst>
            <pc:docMk/>
            <pc:sldMk cId="1326673080" sldId="265"/>
            <ac:spMk id="192" creationId="{91638CCA-33CE-EC23-21F0-A151ACB09A8A}"/>
          </ac:spMkLst>
        </pc:spChg>
        <pc:spChg chg="add del mod">
          <ac:chgData name="A.MORIYAMA UREKA" userId="11b73b949d6476cb" providerId="LiveId" clId="{EDD3AFC1-5E1F-774D-82FF-6D4C3622249B}" dt="2023-08-07T09:21:27.841" v="934" actId="6264"/>
          <ac:spMkLst>
            <pc:docMk/>
            <pc:sldMk cId="1326673080" sldId="265"/>
            <ac:spMk id="192" creationId="{A4DA0474-8C37-EACB-9B1E-A79385A01A2E}"/>
          </ac:spMkLst>
        </pc:spChg>
        <pc:spChg chg="add del mod">
          <ac:chgData name="A.MORIYAMA UREKA" userId="11b73b949d6476cb" providerId="LiveId" clId="{EDD3AFC1-5E1F-774D-82FF-6D4C3622249B}" dt="2023-08-07T08:57:26.430" v="771" actId="6264"/>
          <ac:spMkLst>
            <pc:docMk/>
            <pc:sldMk cId="1326673080" sldId="265"/>
            <ac:spMk id="192" creationId="{B74DE86A-65FE-F952-4719-F4479C0DFC03}"/>
          </ac:spMkLst>
        </pc:spChg>
        <pc:spChg chg="add del mod">
          <ac:chgData name="A.MORIYAMA UREKA" userId="11b73b949d6476cb" providerId="LiveId" clId="{EDD3AFC1-5E1F-774D-82FF-6D4C3622249B}" dt="2023-08-07T12:25:42.162" v="2738" actId="6264"/>
          <ac:spMkLst>
            <pc:docMk/>
            <pc:sldMk cId="1326673080" sldId="265"/>
            <ac:spMk id="193" creationId="{6EF4E16D-7480-C9EE-9278-655BDAC75844}"/>
          </ac:spMkLst>
        </pc:spChg>
        <pc:spChg chg="add del mod">
          <ac:chgData name="A.MORIYAMA UREKA" userId="11b73b949d6476cb" providerId="LiveId" clId="{EDD3AFC1-5E1F-774D-82FF-6D4C3622249B}" dt="2023-08-07T09:21:27.841" v="934" actId="6264"/>
          <ac:spMkLst>
            <pc:docMk/>
            <pc:sldMk cId="1326673080" sldId="265"/>
            <ac:spMk id="193" creationId="{A664954D-6FFF-EA6D-5BE8-9E3FB2B0FB22}"/>
          </ac:spMkLst>
        </pc:spChg>
        <pc:spChg chg="add del mod">
          <ac:chgData name="A.MORIYAMA UREKA" userId="11b73b949d6476cb" providerId="LiveId" clId="{EDD3AFC1-5E1F-774D-82FF-6D4C3622249B}" dt="2023-08-07T08:57:26.430" v="771" actId="6264"/>
          <ac:spMkLst>
            <pc:docMk/>
            <pc:sldMk cId="1326673080" sldId="265"/>
            <ac:spMk id="193" creationId="{FC73935F-7ECA-B141-B983-55017A78CAF5}"/>
          </ac:spMkLst>
        </pc:spChg>
        <pc:spChg chg="add del mod">
          <ac:chgData name="A.MORIYAMA UREKA" userId="11b73b949d6476cb" providerId="LiveId" clId="{EDD3AFC1-5E1F-774D-82FF-6D4C3622249B}" dt="2023-08-07T08:57:26.810" v="772" actId="6264"/>
          <ac:spMkLst>
            <pc:docMk/>
            <pc:sldMk cId="1326673080" sldId="265"/>
            <ac:spMk id="194" creationId="{00EC34BE-3458-4CCC-DD24-9767CE8DDFB4}"/>
          </ac:spMkLst>
        </pc:spChg>
        <pc:spChg chg="add del mod">
          <ac:chgData name="A.MORIYAMA UREKA" userId="11b73b949d6476cb" providerId="LiveId" clId="{EDD3AFC1-5E1F-774D-82FF-6D4C3622249B}" dt="2023-08-07T12:31:34.885" v="2770" actId="6264"/>
          <ac:spMkLst>
            <pc:docMk/>
            <pc:sldMk cId="1326673080" sldId="265"/>
            <ac:spMk id="194" creationId="{0E4F9255-27EC-F639-2DBB-780AC2EC382A}"/>
          </ac:spMkLst>
        </pc:spChg>
        <pc:spChg chg="add del mod">
          <ac:chgData name="A.MORIYAMA UREKA" userId="11b73b949d6476cb" providerId="LiveId" clId="{EDD3AFC1-5E1F-774D-82FF-6D4C3622249B}" dt="2023-08-07T09:21:28.158" v="935" actId="6264"/>
          <ac:spMkLst>
            <pc:docMk/>
            <pc:sldMk cId="1326673080" sldId="265"/>
            <ac:spMk id="194" creationId="{ADC98EFF-6448-18F9-6144-FE56C4568CB2}"/>
          </ac:spMkLst>
        </pc:spChg>
        <pc:spChg chg="add del mod">
          <ac:chgData name="A.MORIYAMA UREKA" userId="11b73b949d6476cb" providerId="LiveId" clId="{EDD3AFC1-5E1F-774D-82FF-6D4C3622249B}" dt="2023-08-07T08:57:26.810" v="772" actId="6264"/>
          <ac:spMkLst>
            <pc:docMk/>
            <pc:sldMk cId="1326673080" sldId="265"/>
            <ac:spMk id="195" creationId="{5E67FF7F-95F5-5343-341A-F4265A34B546}"/>
          </ac:spMkLst>
        </pc:spChg>
        <pc:spChg chg="add del mod">
          <ac:chgData name="A.MORIYAMA UREKA" userId="11b73b949d6476cb" providerId="LiveId" clId="{EDD3AFC1-5E1F-774D-82FF-6D4C3622249B}" dt="2023-08-07T09:21:28.158" v="935" actId="6264"/>
          <ac:spMkLst>
            <pc:docMk/>
            <pc:sldMk cId="1326673080" sldId="265"/>
            <ac:spMk id="195" creationId="{E4ECD38F-7EBE-3951-4DE6-6826BE737E11}"/>
          </ac:spMkLst>
        </pc:spChg>
        <pc:spChg chg="add del mod">
          <ac:chgData name="A.MORIYAMA UREKA" userId="11b73b949d6476cb" providerId="LiveId" clId="{EDD3AFC1-5E1F-774D-82FF-6D4C3622249B}" dt="2023-08-07T12:31:34.885" v="2770" actId="6264"/>
          <ac:spMkLst>
            <pc:docMk/>
            <pc:sldMk cId="1326673080" sldId="265"/>
            <ac:spMk id="195" creationId="{F41F4BA6-A5C0-00B4-995B-FBC61333CFE5}"/>
          </ac:spMkLst>
        </pc:spChg>
        <pc:spChg chg="add del mod">
          <ac:chgData name="A.MORIYAMA UREKA" userId="11b73b949d6476cb" providerId="LiveId" clId="{EDD3AFC1-5E1F-774D-82FF-6D4C3622249B}" dt="2023-08-07T08:57:26.810" v="772" actId="6264"/>
          <ac:spMkLst>
            <pc:docMk/>
            <pc:sldMk cId="1326673080" sldId="265"/>
            <ac:spMk id="196" creationId="{6680F87A-BA9A-6333-55C3-427F51C05155}"/>
          </ac:spMkLst>
        </pc:spChg>
        <pc:spChg chg="add del mod">
          <ac:chgData name="A.MORIYAMA UREKA" userId="11b73b949d6476cb" providerId="LiveId" clId="{EDD3AFC1-5E1F-774D-82FF-6D4C3622249B}" dt="2023-08-07T09:21:28.158" v="935" actId="6264"/>
          <ac:spMkLst>
            <pc:docMk/>
            <pc:sldMk cId="1326673080" sldId="265"/>
            <ac:spMk id="196" creationId="{914A74AC-F4A3-46CF-0328-F6DF43A4AD26}"/>
          </ac:spMkLst>
        </pc:spChg>
        <pc:spChg chg="add del mod">
          <ac:chgData name="A.MORIYAMA UREKA" userId="11b73b949d6476cb" providerId="LiveId" clId="{EDD3AFC1-5E1F-774D-82FF-6D4C3622249B}" dt="2023-08-07T12:31:34.885" v="2770" actId="6264"/>
          <ac:spMkLst>
            <pc:docMk/>
            <pc:sldMk cId="1326673080" sldId="265"/>
            <ac:spMk id="196" creationId="{97FE117D-8CCD-A326-DF6A-367320F393E6}"/>
          </ac:spMkLst>
        </pc:spChg>
        <pc:spChg chg="add del mod">
          <ac:chgData name="A.MORIYAMA UREKA" userId="11b73b949d6476cb" providerId="LiveId" clId="{EDD3AFC1-5E1F-774D-82FF-6D4C3622249B}" dt="2023-08-07T08:57:26.810" v="772" actId="6264"/>
          <ac:spMkLst>
            <pc:docMk/>
            <pc:sldMk cId="1326673080" sldId="265"/>
            <ac:spMk id="197" creationId="{138469AD-AD06-9ADA-90F6-87CEF25A1563}"/>
          </ac:spMkLst>
        </pc:spChg>
        <pc:spChg chg="add del mod">
          <ac:chgData name="A.MORIYAMA UREKA" userId="11b73b949d6476cb" providerId="LiveId" clId="{EDD3AFC1-5E1F-774D-82FF-6D4C3622249B}" dt="2023-08-07T12:31:34.885" v="2770" actId="6264"/>
          <ac:spMkLst>
            <pc:docMk/>
            <pc:sldMk cId="1326673080" sldId="265"/>
            <ac:spMk id="197" creationId="{639A5868-F8F9-DC4F-B82B-0BB540D881A5}"/>
          </ac:spMkLst>
        </pc:spChg>
        <pc:spChg chg="add del mod">
          <ac:chgData name="A.MORIYAMA UREKA" userId="11b73b949d6476cb" providerId="LiveId" clId="{EDD3AFC1-5E1F-774D-82FF-6D4C3622249B}" dt="2023-08-07T09:21:28.158" v="935" actId="6264"/>
          <ac:spMkLst>
            <pc:docMk/>
            <pc:sldMk cId="1326673080" sldId="265"/>
            <ac:spMk id="197" creationId="{E821FD9C-5307-7B4D-8599-65665A0291B2}"/>
          </ac:spMkLst>
        </pc:spChg>
        <pc:spChg chg="add del mod">
          <ac:chgData name="A.MORIYAMA UREKA" userId="11b73b949d6476cb" providerId="LiveId" clId="{EDD3AFC1-5E1F-774D-82FF-6D4C3622249B}" dt="2023-08-07T12:31:34.885" v="2770" actId="6264"/>
          <ac:spMkLst>
            <pc:docMk/>
            <pc:sldMk cId="1326673080" sldId="265"/>
            <ac:spMk id="198" creationId="{5ECC887A-04B4-443B-AC15-086055000B80}"/>
          </ac:spMkLst>
        </pc:spChg>
        <pc:spChg chg="add del mod">
          <ac:chgData name="A.MORIYAMA UREKA" userId="11b73b949d6476cb" providerId="LiveId" clId="{EDD3AFC1-5E1F-774D-82FF-6D4C3622249B}" dt="2023-08-07T08:57:26.810" v="772" actId="6264"/>
          <ac:spMkLst>
            <pc:docMk/>
            <pc:sldMk cId="1326673080" sldId="265"/>
            <ac:spMk id="198" creationId="{DE4C5FD3-70B8-424C-C13D-F4C1D62B8E1F}"/>
          </ac:spMkLst>
        </pc:spChg>
        <pc:spChg chg="add del mod">
          <ac:chgData name="A.MORIYAMA UREKA" userId="11b73b949d6476cb" providerId="LiveId" clId="{EDD3AFC1-5E1F-774D-82FF-6D4C3622249B}" dt="2023-08-07T09:21:28.158" v="935" actId="6264"/>
          <ac:spMkLst>
            <pc:docMk/>
            <pc:sldMk cId="1326673080" sldId="265"/>
            <ac:spMk id="198" creationId="{E25342AD-A165-7859-7FC8-D0453C6AC33B}"/>
          </ac:spMkLst>
        </pc:spChg>
        <pc:spChg chg="add del mod">
          <ac:chgData name="A.MORIYAMA UREKA" userId="11b73b949d6476cb" providerId="LiveId" clId="{EDD3AFC1-5E1F-774D-82FF-6D4C3622249B}" dt="2023-08-07T09:21:28.158" v="935" actId="6264"/>
          <ac:spMkLst>
            <pc:docMk/>
            <pc:sldMk cId="1326673080" sldId="265"/>
            <ac:spMk id="199" creationId="{164B3C77-4D45-5641-A249-F074AC469CB2}"/>
          </ac:spMkLst>
        </pc:spChg>
        <pc:spChg chg="add del mod">
          <ac:chgData name="A.MORIYAMA UREKA" userId="11b73b949d6476cb" providerId="LiveId" clId="{EDD3AFC1-5E1F-774D-82FF-6D4C3622249B}" dt="2023-08-07T08:57:26.810" v="772" actId="6264"/>
          <ac:spMkLst>
            <pc:docMk/>
            <pc:sldMk cId="1326673080" sldId="265"/>
            <ac:spMk id="199" creationId="{343E161B-81E5-FD88-017F-5A9D4F3BCD6D}"/>
          </ac:spMkLst>
        </pc:spChg>
        <pc:spChg chg="add del mod">
          <ac:chgData name="A.MORIYAMA UREKA" userId="11b73b949d6476cb" providerId="LiveId" clId="{EDD3AFC1-5E1F-774D-82FF-6D4C3622249B}" dt="2023-08-07T12:31:34.885" v="2770" actId="6264"/>
          <ac:spMkLst>
            <pc:docMk/>
            <pc:sldMk cId="1326673080" sldId="265"/>
            <ac:spMk id="199" creationId="{4BB209CE-4FFC-968B-4D41-EB940A8F2244}"/>
          </ac:spMkLst>
        </pc:spChg>
        <pc:spChg chg="add del mod">
          <ac:chgData name="A.MORIYAMA UREKA" userId="11b73b949d6476cb" providerId="LiveId" clId="{EDD3AFC1-5E1F-774D-82FF-6D4C3622249B}" dt="2023-08-07T09:21:28.158" v="935" actId="6264"/>
          <ac:spMkLst>
            <pc:docMk/>
            <pc:sldMk cId="1326673080" sldId="265"/>
            <ac:spMk id="200" creationId="{00AAC38F-6AE4-F349-2A6D-6AAA9681E59B}"/>
          </ac:spMkLst>
        </pc:spChg>
        <pc:spChg chg="add del mod">
          <ac:chgData name="A.MORIYAMA UREKA" userId="11b73b949d6476cb" providerId="LiveId" clId="{EDD3AFC1-5E1F-774D-82FF-6D4C3622249B}" dt="2023-08-07T12:31:34.885" v="2770" actId="6264"/>
          <ac:spMkLst>
            <pc:docMk/>
            <pc:sldMk cId="1326673080" sldId="265"/>
            <ac:spMk id="200" creationId="{DAFE7DFC-CB28-3D0C-A2CE-F116168A70F7}"/>
          </ac:spMkLst>
        </pc:spChg>
        <pc:spChg chg="add del mod">
          <ac:chgData name="A.MORIYAMA UREKA" userId="11b73b949d6476cb" providerId="LiveId" clId="{EDD3AFC1-5E1F-774D-82FF-6D4C3622249B}" dt="2023-08-07T08:57:26.810" v="772" actId="6264"/>
          <ac:spMkLst>
            <pc:docMk/>
            <pc:sldMk cId="1326673080" sldId="265"/>
            <ac:spMk id="200" creationId="{E13F738B-F2D9-40EB-3573-29F8B2020F46}"/>
          </ac:spMkLst>
        </pc:spChg>
        <pc:spChg chg="add del mod">
          <ac:chgData name="A.MORIYAMA UREKA" userId="11b73b949d6476cb" providerId="LiveId" clId="{EDD3AFC1-5E1F-774D-82FF-6D4C3622249B}" dt="2023-08-07T09:21:28.158" v="935" actId="6264"/>
          <ac:spMkLst>
            <pc:docMk/>
            <pc:sldMk cId="1326673080" sldId="265"/>
            <ac:spMk id="201" creationId="{100FE713-782D-63A7-D27D-55EEE4F59B69}"/>
          </ac:spMkLst>
        </pc:spChg>
        <pc:spChg chg="add del mod">
          <ac:chgData name="A.MORIYAMA UREKA" userId="11b73b949d6476cb" providerId="LiveId" clId="{EDD3AFC1-5E1F-774D-82FF-6D4C3622249B}" dt="2023-08-07T12:31:34.885" v="2770" actId="6264"/>
          <ac:spMkLst>
            <pc:docMk/>
            <pc:sldMk cId="1326673080" sldId="265"/>
            <ac:spMk id="201" creationId="{1AECE3CE-0553-BACC-A990-66C58ED7298A}"/>
          </ac:spMkLst>
        </pc:spChg>
        <pc:spChg chg="add del mod">
          <ac:chgData name="A.MORIYAMA UREKA" userId="11b73b949d6476cb" providerId="LiveId" clId="{EDD3AFC1-5E1F-774D-82FF-6D4C3622249B}" dt="2023-08-07T08:57:26.810" v="772" actId="6264"/>
          <ac:spMkLst>
            <pc:docMk/>
            <pc:sldMk cId="1326673080" sldId="265"/>
            <ac:spMk id="201" creationId="{6A465156-E3AF-2000-63BD-FC6A9CEC14DD}"/>
          </ac:spMkLst>
        </pc:spChg>
        <pc:spChg chg="add del mod">
          <ac:chgData name="A.MORIYAMA UREKA" userId="11b73b949d6476cb" providerId="LiveId" clId="{EDD3AFC1-5E1F-774D-82FF-6D4C3622249B}" dt="2023-08-07T12:31:34.885" v="2770" actId="6264"/>
          <ac:spMkLst>
            <pc:docMk/>
            <pc:sldMk cId="1326673080" sldId="265"/>
            <ac:spMk id="202" creationId="{1EEB7DB0-51FB-98BD-4882-B33B46070C02}"/>
          </ac:spMkLst>
        </pc:spChg>
        <pc:spChg chg="add del mod">
          <ac:chgData name="A.MORIYAMA UREKA" userId="11b73b949d6476cb" providerId="LiveId" clId="{EDD3AFC1-5E1F-774D-82FF-6D4C3622249B}" dt="2023-08-07T09:21:28.158" v="935" actId="6264"/>
          <ac:spMkLst>
            <pc:docMk/>
            <pc:sldMk cId="1326673080" sldId="265"/>
            <ac:spMk id="202" creationId="{28DD0AAC-96F6-B724-9C3B-4DEF487C4758}"/>
          </ac:spMkLst>
        </pc:spChg>
        <pc:spChg chg="add del mod">
          <ac:chgData name="A.MORIYAMA UREKA" userId="11b73b949d6476cb" providerId="LiveId" clId="{EDD3AFC1-5E1F-774D-82FF-6D4C3622249B}" dt="2023-08-07T08:57:26.810" v="772" actId="6264"/>
          <ac:spMkLst>
            <pc:docMk/>
            <pc:sldMk cId="1326673080" sldId="265"/>
            <ac:spMk id="202" creationId="{6C8231F3-8B8B-509A-F024-7002D2B66C6C}"/>
          </ac:spMkLst>
        </pc:spChg>
        <pc:spChg chg="add del mod">
          <ac:chgData name="A.MORIYAMA UREKA" userId="11b73b949d6476cb" providerId="LiveId" clId="{EDD3AFC1-5E1F-774D-82FF-6D4C3622249B}" dt="2023-08-07T12:31:34.885" v="2770" actId="6264"/>
          <ac:spMkLst>
            <pc:docMk/>
            <pc:sldMk cId="1326673080" sldId="265"/>
            <ac:spMk id="203" creationId="{10B4E0C3-4889-416E-AD3E-58D1A6CB095A}"/>
          </ac:spMkLst>
        </pc:spChg>
        <pc:spChg chg="add del mod">
          <ac:chgData name="A.MORIYAMA UREKA" userId="11b73b949d6476cb" providerId="LiveId" clId="{EDD3AFC1-5E1F-774D-82FF-6D4C3622249B}" dt="2023-08-07T09:21:28.158" v="935" actId="6264"/>
          <ac:spMkLst>
            <pc:docMk/>
            <pc:sldMk cId="1326673080" sldId="265"/>
            <ac:spMk id="203" creationId="{A1500F05-05FA-1533-2C66-BA65CBB4ED94}"/>
          </ac:spMkLst>
        </pc:spChg>
        <pc:spChg chg="add del mod">
          <ac:chgData name="A.MORIYAMA UREKA" userId="11b73b949d6476cb" providerId="LiveId" clId="{EDD3AFC1-5E1F-774D-82FF-6D4C3622249B}" dt="2023-08-07T08:57:26.810" v="772" actId="6264"/>
          <ac:spMkLst>
            <pc:docMk/>
            <pc:sldMk cId="1326673080" sldId="265"/>
            <ac:spMk id="203" creationId="{FEDFDDE3-B17C-0C04-45F2-7D34178CE051}"/>
          </ac:spMkLst>
        </pc:spChg>
        <pc:spChg chg="add del mod">
          <ac:chgData name="A.MORIYAMA UREKA" userId="11b73b949d6476cb" providerId="LiveId" clId="{EDD3AFC1-5E1F-774D-82FF-6D4C3622249B}" dt="2023-08-07T12:31:36.067" v="2771" actId="6264"/>
          <ac:spMkLst>
            <pc:docMk/>
            <pc:sldMk cId="1326673080" sldId="265"/>
            <ac:spMk id="204" creationId="{6D985C34-09C0-8948-C616-04C505946361}"/>
          </ac:spMkLst>
        </pc:spChg>
        <pc:spChg chg="add del mod">
          <ac:chgData name="A.MORIYAMA UREKA" userId="11b73b949d6476cb" providerId="LiveId" clId="{EDD3AFC1-5E1F-774D-82FF-6D4C3622249B}" dt="2023-08-07T08:57:27.275" v="773" actId="6264"/>
          <ac:spMkLst>
            <pc:docMk/>
            <pc:sldMk cId="1326673080" sldId="265"/>
            <ac:spMk id="204" creationId="{74D0FFC2-6AC0-FF40-E965-6278584273DC}"/>
          </ac:spMkLst>
        </pc:spChg>
        <pc:spChg chg="add del mod">
          <ac:chgData name="A.MORIYAMA UREKA" userId="11b73b949d6476cb" providerId="LiveId" clId="{EDD3AFC1-5E1F-774D-82FF-6D4C3622249B}" dt="2023-08-07T09:21:28.726" v="936" actId="6264"/>
          <ac:spMkLst>
            <pc:docMk/>
            <pc:sldMk cId="1326673080" sldId="265"/>
            <ac:spMk id="204" creationId="{F06F9381-0191-6F5B-97A9-A7C19F31A663}"/>
          </ac:spMkLst>
        </pc:spChg>
        <pc:spChg chg="add del mod">
          <ac:chgData name="A.MORIYAMA UREKA" userId="11b73b949d6476cb" providerId="LiveId" clId="{EDD3AFC1-5E1F-774D-82FF-6D4C3622249B}" dt="2023-08-07T09:21:28.726" v="936" actId="6264"/>
          <ac:spMkLst>
            <pc:docMk/>
            <pc:sldMk cId="1326673080" sldId="265"/>
            <ac:spMk id="205" creationId="{183672B6-0967-1EE2-F98E-851951D7472C}"/>
          </ac:spMkLst>
        </pc:spChg>
        <pc:spChg chg="add del mod">
          <ac:chgData name="A.MORIYAMA UREKA" userId="11b73b949d6476cb" providerId="LiveId" clId="{EDD3AFC1-5E1F-774D-82FF-6D4C3622249B}" dt="2023-08-07T08:57:27.275" v="773" actId="6264"/>
          <ac:spMkLst>
            <pc:docMk/>
            <pc:sldMk cId="1326673080" sldId="265"/>
            <ac:spMk id="205" creationId="{5F178BEB-22B2-8206-9F0A-DEA265969F31}"/>
          </ac:spMkLst>
        </pc:spChg>
        <pc:spChg chg="add del mod">
          <ac:chgData name="A.MORIYAMA UREKA" userId="11b73b949d6476cb" providerId="LiveId" clId="{EDD3AFC1-5E1F-774D-82FF-6D4C3622249B}" dt="2023-08-07T12:31:36.067" v="2771" actId="6264"/>
          <ac:spMkLst>
            <pc:docMk/>
            <pc:sldMk cId="1326673080" sldId="265"/>
            <ac:spMk id="205" creationId="{E4DFC3C8-AE6D-1928-85A5-8ED96CF456B2}"/>
          </ac:spMkLst>
        </pc:spChg>
        <pc:spChg chg="add del mod">
          <ac:chgData name="A.MORIYAMA UREKA" userId="11b73b949d6476cb" providerId="LiveId" clId="{EDD3AFC1-5E1F-774D-82FF-6D4C3622249B}" dt="2023-08-07T08:57:27.275" v="773" actId="6264"/>
          <ac:spMkLst>
            <pc:docMk/>
            <pc:sldMk cId="1326673080" sldId="265"/>
            <ac:spMk id="206" creationId="{4E9C9581-D837-A254-3BB9-1BFF21681548}"/>
          </ac:spMkLst>
        </pc:spChg>
        <pc:spChg chg="add del mod">
          <ac:chgData name="A.MORIYAMA UREKA" userId="11b73b949d6476cb" providerId="LiveId" clId="{EDD3AFC1-5E1F-774D-82FF-6D4C3622249B}" dt="2023-08-07T12:31:36.067" v="2771" actId="6264"/>
          <ac:spMkLst>
            <pc:docMk/>
            <pc:sldMk cId="1326673080" sldId="265"/>
            <ac:spMk id="206" creationId="{E127027D-A86C-24DB-0DE3-D19CC57C655F}"/>
          </ac:spMkLst>
        </pc:spChg>
        <pc:spChg chg="add del mod">
          <ac:chgData name="A.MORIYAMA UREKA" userId="11b73b949d6476cb" providerId="LiveId" clId="{EDD3AFC1-5E1F-774D-82FF-6D4C3622249B}" dt="2023-08-07T09:21:28.726" v="936" actId="6264"/>
          <ac:spMkLst>
            <pc:docMk/>
            <pc:sldMk cId="1326673080" sldId="265"/>
            <ac:spMk id="206" creationId="{F7912A18-87B1-1E2D-FD73-8BFCFEB79824}"/>
          </ac:spMkLst>
        </pc:spChg>
        <pc:spChg chg="add del mod">
          <ac:chgData name="A.MORIYAMA UREKA" userId="11b73b949d6476cb" providerId="LiveId" clId="{EDD3AFC1-5E1F-774D-82FF-6D4C3622249B}" dt="2023-08-07T09:21:28.726" v="936" actId="6264"/>
          <ac:spMkLst>
            <pc:docMk/>
            <pc:sldMk cId="1326673080" sldId="265"/>
            <ac:spMk id="207" creationId="{61D6B1AB-F988-2CCF-F4CE-74A13AD7CF2C}"/>
          </ac:spMkLst>
        </pc:spChg>
        <pc:spChg chg="add del mod">
          <ac:chgData name="A.MORIYAMA UREKA" userId="11b73b949d6476cb" providerId="LiveId" clId="{EDD3AFC1-5E1F-774D-82FF-6D4C3622249B}" dt="2023-08-07T12:31:36.067" v="2771" actId="6264"/>
          <ac:spMkLst>
            <pc:docMk/>
            <pc:sldMk cId="1326673080" sldId="265"/>
            <ac:spMk id="207" creationId="{8DF1393F-E052-60F4-B364-BE23F630E9B4}"/>
          </ac:spMkLst>
        </pc:spChg>
        <pc:spChg chg="add del mod">
          <ac:chgData name="A.MORIYAMA UREKA" userId="11b73b949d6476cb" providerId="LiveId" clId="{EDD3AFC1-5E1F-774D-82FF-6D4C3622249B}" dt="2023-08-07T08:57:27.275" v="773" actId="6264"/>
          <ac:spMkLst>
            <pc:docMk/>
            <pc:sldMk cId="1326673080" sldId="265"/>
            <ac:spMk id="207" creationId="{91317BF4-EB30-EC8D-A0AF-2EDAB37E0F80}"/>
          </ac:spMkLst>
        </pc:spChg>
        <pc:spChg chg="add del mod">
          <ac:chgData name="A.MORIYAMA UREKA" userId="11b73b949d6476cb" providerId="LiveId" clId="{EDD3AFC1-5E1F-774D-82FF-6D4C3622249B}" dt="2023-08-07T09:21:28.726" v="936" actId="6264"/>
          <ac:spMkLst>
            <pc:docMk/>
            <pc:sldMk cId="1326673080" sldId="265"/>
            <ac:spMk id="208" creationId="{6473D8A3-995F-22D2-980D-3DBFAB493915}"/>
          </ac:spMkLst>
        </pc:spChg>
        <pc:spChg chg="add del mod">
          <ac:chgData name="A.MORIYAMA UREKA" userId="11b73b949d6476cb" providerId="LiveId" clId="{EDD3AFC1-5E1F-774D-82FF-6D4C3622249B}" dt="2023-08-07T12:31:36.067" v="2771" actId="6264"/>
          <ac:spMkLst>
            <pc:docMk/>
            <pc:sldMk cId="1326673080" sldId="265"/>
            <ac:spMk id="208" creationId="{B85AAB26-0566-94FB-AF24-6384B8A966DF}"/>
          </ac:spMkLst>
        </pc:spChg>
        <pc:spChg chg="add del mod">
          <ac:chgData name="A.MORIYAMA UREKA" userId="11b73b949d6476cb" providerId="LiveId" clId="{EDD3AFC1-5E1F-774D-82FF-6D4C3622249B}" dt="2023-08-07T08:57:27.275" v="773" actId="6264"/>
          <ac:spMkLst>
            <pc:docMk/>
            <pc:sldMk cId="1326673080" sldId="265"/>
            <ac:spMk id="208" creationId="{D615BDB9-ED77-33FC-35B6-AE215743EE56}"/>
          </ac:spMkLst>
        </pc:spChg>
        <pc:spChg chg="add del mod">
          <ac:chgData name="A.MORIYAMA UREKA" userId="11b73b949d6476cb" providerId="LiveId" clId="{EDD3AFC1-5E1F-774D-82FF-6D4C3622249B}" dt="2023-08-07T09:21:28.726" v="936" actId="6264"/>
          <ac:spMkLst>
            <pc:docMk/>
            <pc:sldMk cId="1326673080" sldId="265"/>
            <ac:spMk id="209" creationId="{20B2819F-C415-E937-43BD-2029A274A7B2}"/>
          </ac:spMkLst>
        </pc:spChg>
        <pc:spChg chg="add del mod">
          <ac:chgData name="A.MORIYAMA UREKA" userId="11b73b949d6476cb" providerId="LiveId" clId="{EDD3AFC1-5E1F-774D-82FF-6D4C3622249B}" dt="2023-08-07T08:57:27.275" v="773" actId="6264"/>
          <ac:spMkLst>
            <pc:docMk/>
            <pc:sldMk cId="1326673080" sldId="265"/>
            <ac:spMk id="209" creationId="{5E009C11-61C5-D789-5D80-C5F639D414A2}"/>
          </ac:spMkLst>
        </pc:spChg>
        <pc:spChg chg="add del mod">
          <ac:chgData name="A.MORIYAMA UREKA" userId="11b73b949d6476cb" providerId="LiveId" clId="{EDD3AFC1-5E1F-774D-82FF-6D4C3622249B}" dt="2023-08-07T12:31:36.067" v="2771" actId="6264"/>
          <ac:spMkLst>
            <pc:docMk/>
            <pc:sldMk cId="1326673080" sldId="265"/>
            <ac:spMk id="209" creationId="{864F5EE0-5794-6EA6-C611-27C3F1415A94}"/>
          </ac:spMkLst>
        </pc:spChg>
        <pc:spChg chg="add del mod">
          <ac:chgData name="A.MORIYAMA UREKA" userId="11b73b949d6476cb" providerId="LiveId" clId="{EDD3AFC1-5E1F-774D-82FF-6D4C3622249B}" dt="2023-08-07T09:21:28.726" v="936" actId="6264"/>
          <ac:spMkLst>
            <pc:docMk/>
            <pc:sldMk cId="1326673080" sldId="265"/>
            <ac:spMk id="210" creationId="{764A80E3-3DC0-540A-99CA-CE9F7D405FCB}"/>
          </ac:spMkLst>
        </pc:spChg>
        <pc:spChg chg="add del mod">
          <ac:chgData name="A.MORIYAMA UREKA" userId="11b73b949d6476cb" providerId="LiveId" clId="{EDD3AFC1-5E1F-774D-82FF-6D4C3622249B}" dt="2023-08-07T08:57:27.275" v="773" actId="6264"/>
          <ac:spMkLst>
            <pc:docMk/>
            <pc:sldMk cId="1326673080" sldId="265"/>
            <ac:spMk id="210" creationId="{DFC7A98B-AD5F-BC04-BC04-6D5A0978960D}"/>
          </ac:spMkLst>
        </pc:spChg>
        <pc:spChg chg="add del mod">
          <ac:chgData name="A.MORIYAMA UREKA" userId="11b73b949d6476cb" providerId="LiveId" clId="{EDD3AFC1-5E1F-774D-82FF-6D4C3622249B}" dt="2023-08-07T12:31:36.067" v="2771" actId="6264"/>
          <ac:spMkLst>
            <pc:docMk/>
            <pc:sldMk cId="1326673080" sldId="265"/>
            <ac:spMk id="210" creationId="{F4E9F20F-6D59-0D2A-3F76-748C0F0AA2A4}"/>
          </ac:spMkLst>
        </pc:spChg>
        <pc:spChg chg="add del mod">
          <ac:chgData name="A.MORIYAMA UREKA" userId="11b73b949d6476cb" providerId="LiveId" clId="{EDD3AFC1-5E1F-774D-82FF-6D4C3622249B}" dt="2023-08-07T09:21:28.726" v="936" actId="6264"/>
          <ac:spMkLst>
            <pc:docMk/>
            <pc:sldMk cId="1326673080" sldId="265"/>
            <ac:spMk id="211" creationId="{8E330BDD-1A5C-B75F-1A52-74C34D5A8CE6}"/>
          </ac:spMkLst>
        </pc:spChg>
        <pc:spChg chg="add del mod">
          <ac:chgData name="A.MORIYAMA UREKA" userId="11b73b949d6476cb" providerId="LiveId" clId="{EDD3AFC1-5E1F-774D-82FF-6D4C3622249B}" dt="2023-08-07T08:57:27.275" v="773" actId="6264"/>
          <ac:spMkLst>
            <pc:docMk/>
            <pc:sldMk cId="1326673080" sldId="265"/>
            <ac:spMk id="211" creationId="{A4D8D7E5-C646-7B67-FB67-B92BA1F82C40}"/>
          </ac:spMkLst>
        </pc:spChg>
        <pc:spChg chg="add del mod">
          <ac:chgData name="A.MORIYAMA UREKA" userId="11b73b949d6476cb" providerId="LiveId" clId="{EDD3AFC1-5E1F-774D-82FF-6D4C3622249B}" dt="2023-08-07T12:31:36.067" v="2771" actId="6264"/>
          <ac:spMkLst>
            <pc:docMk/>
            <pc:sldMk cId="1326673080" sldId="265"/>
            <ac:spMk id="211" creationId="{DFF5445B-9EF0-4EAB-4DD7-F4AFB239E926}"/>
          </ac:spMkLst>
        </pc:spChg>
        <pc:spChg chg="add del mod">
          <ac:chgData name="A.MORIYAMA UREKA" userId="11b73b949d6476cb" providerId="LiveId" clId="{EDD3AFC1-5E1F-774D-82FF-6D4C3622249B}" dt="2023-08-07T08:57:27.275" v="773" actId="6264"/>
          <ac:spMkLst>
            <pc:docMk/>
            <pc:sldMk cId="1326673080" sldId="265"/>
            <ac:spMk id="212" creationId="{0E177509-45E5-FEDC-6E6C-CA9E52528EC1}"/>
          </ac:spMkLst>
        </pc:spChg>
        <pc:spChg chg="add del mod">
          <ac:chgData name="A.MORIYAMA UREKA" userId="11b73b949d6476cb" providerId="LiveId" clId="{EDD3AFC1-5E1F-774D-82FF-6D4C3622249B}" dt="2023-08-07T09:21:28.726" v="936" actId="6264"/>
          <ac:spMkLst>
            <pc:docMk/>
            <pc:sldMk cId="1326673080" sldId="265"/>
            <ac:spMk id="212" creationId="{693DF71C-BEA1-AC13-CA7F-D229A39B5D6F}"/>
          </ac:spMkLst>
        </pc:spChg>
        <pc:spChg chg="add del mod">
          <ac:chgData name="A.MORIYAMA UREKA" userId="11b73b949d6476cb" providerId="LiveId" clId="{EDD3AFC1-5E1F-774D-82FF-6D4C3622249B}" dt="2023-08-07T12:31:36.067" v="2771" actId="6264"/>
          <ac:spMkLst>
            <pc:docMk/>
            <pc:sldMk cId="1326673080" sldId="265"/>
            <ac:spMk id="212" creationId="{89F68546-BB17-A7AC-F004-58EB51D53AF4}"/>
          </ac:spMkLst>
        </pc:spChg>
        <pc:spChg chg="add del mod">
          <ac:chgData name="A.MORIYAMA UREKA" userId="11b73b949d6476cb" providerId="LiveId" clId="{EDD3AFC1-5E1F-774D-82FF-6D4C3622249B}" dt="2023-08-07T09:21:28.726" v="936" actId="6264"/>
          <ac:spMkLst>
            <pc:docMk/>
            <pc:sldMk cId="1326673080" sldId="265"/>
            <ac:spMk id="213" creationId="{75AF027C-A184-1104-F70A-CAC966850C6C}"/>
          </ac:spMkLst>
        </pc:spChg>
        <pc:spChg chg="add del mod">
          <ac:chgData name="A.MORIYAMA UREKA" userId="11b73b949d6476cb" providerId="LiveId" clId="{EDD3AFC1-5E1F-774D-82FF-6D4C3622249B}" dt="2023-08-07T12:31:36.067" v="2771" actId="6264"/>
          <ac:spMkLst>
            <pc:docMk/>
            <pc:sldMk cId="1326673080" sldId="265"/>
            <ac:spMk id="213" creationId="{AB04A6BE-7C7A-395F-8C2D-436CDD5AA485}"/>
          </ac:spMkLst>
        </pc:spChg>
        <pc:spChg chg="add del mod">
          <ac:chgData name="A.MORIYAMA UREKA" userId="11b73b949d6476cb" providerId="LiveId" clId="{EDD3AFC1-5E1F-774D-82FF-6D4C3622249B}" dt="2023-08-07T08:57:27.275" v="773" actId="6264"/>
          <ac:spMkLst>
            <pc:docMk/>
            <pc:sldMk cId="1326673080" sldId="265"/>
            <ac:spMk id="213" creationId="{F7F37903-3C28-5FFF-396D-B8A6578159D6}"/>
          </ac:spMkLst>
        </pc:spChg>
        <pc:spChg chg="add del mod">
          <ac:chgData name="A.MORIYAMA UREKA" userId="11b73b949d6476cb" providerId="LiveId" clId="{EDD3AFC1-5E1F-774D-82FF-6D4C3622249B}" dt="2023-08-07T09:21:29.324" v="937" actId="6264"/>
          <ac:spMkLst>
            <pc:docMk/>
            <pc:sldMk cId="1326673080" sldId="265"/>
            <ac:spMk id="214" creationId="{AA2B6302-B2DB-59D0-B620-3D74FCFE1F0D}"/>
          </ac:spMkLst>
        </pc:spChg>
        <pc:spChg chg="add del mod">
          <ac:chgData name="A.MORIYAMA UREKA" userId="11b73b949d6476cb" providerId="LiveId" clId="{EDD3AFC1-5E1F-774D-82FF-6D4C3622249B}" dt="2023-08-07T12:41:14.127" v="2840" actId="6264"/>
          <ac:spMkLst>
            <pc:docMk/>
            <pc:sldMk cId="1326673080" sldId="265"/>
            <ac:spMk id="214" creationId="{CABA46D5-6D26-27BB-99DF-85C74C381C39}"/>
          </ac:spMkLst>
        </pc:spChg>
        <pc:spChg chg="add del mod">
          <ac:chgData name="A.MORIYAMA UREKA" userId="11b73b949d6476cb" providerId="LiveId" clId="{EDD3AFC1-5E1F-774D-82FF-6D4C3622249B}" dt="2023-08-07T08:57:27.699" v="774" actId="6264"/>
          <ac:spMkLst>
            <pc:docMk/>
            <pc:sldMk cId="1326673080" sldId="265"/>
            <ac:spMk id="214" creationId="{D3792E81-1C45-EEE6-2CA3-360017DBE3AF}"/>
          </ac:spMkLst>
        </pc:spChg>
        <pc:spChg chg="add del mod">
          <ac:chgData name="A.MORIYAMA UREKA" userId="11b73b949d6476cb" providerId="LiveId" clId="{EDD3AFC1-5E1F-774D-82FF-6D4C3622249B}" dt="2023-08-07T12:41:14.127" v="2840" actId="6264"/>
          <ac:spMkLst>
            <pc:docMk/>
            <pc:sldMk cId="1326673080" sldId="265"/>
            <ac:spMk id="215" creationId="{00628476-715F-393A-0A2B-A1736692F146}"/>
          </ac:spMkLst>
        </pc:spChg>
        <pc:spChg chg="add del mod">
          <ac:chgData name="A.MORIYAMA UREKA" userId="11b73b949d6476cb" providerId="LiveId" clId="{EDD3AFC1-5E1F-774D-82FF-6D4C3622249B}" dt="2023-08-07T08:57:27.699" v="774" actId="6264"/>
          <ac:spMkLst>
            <pc:docMk/>
            <pc:sldMk cId="1326673080" sldId="265"/>
            <ac:spMk id="215" creationId="{8FA2716E-3488-F45D-2E9B-00C94CA4D9B5}"/>
          </ac:spMkLst>
        </pc:spChg>
        <pc:spChg chg="add del mod">
          <ac:chgData name="A.MORIYAMA UREKA" userId="11b73b949d6476cb" providerId="LiveId" clId="{EDD3AFC1-5E1F-774D-82FF-6D4C3622249B}" dt="2023-08-07T09:21:29.324" v="937" actId="6264"/>
          <ac:spMkLst>
            <pc:docMk/>
            <pc:sldMk cId="1326673080" sldId="265"/>
            <ac:spMk id="215" creationId="{C76C962F-A240-6EA8-CEFA-1DD5F0B84C4F}"/>
          </ac:spMkLst>
        </pc:spChg>
        <pc:spChg chg="add del mod">
          <ac:chgData name="A.MORIYAMA UREKA" userId="11b73b949d6476cb" providerId="LiveId" clId="{EDD3AFC1-5E1F-774D-82FF-6D4C3622249B}" dt="2023-08-07T12:41:14.127" v="2840" actId="6264"/>
          <ac:spMkLst>
            <pc:docMk/>
            <pc:sldMk cId="1326673080" sldId="265"/>
            <ac:spMk id="216" creationId="{46ABF81F-9134-C92E-EFC5-E734F4F746E4}"/>
          </ac:spMkLst>
        </pc:spChg>
        <pc:spChg chg="add del mod">
          <ac:chgData name="A.MORIYAMA UREKA" userId="11b73b949d6476cb" providerId="LiveId" clId="{EDD3AFC1-5E1F-774D-82FF-6D4C3622249B}" dt="2023-08-07T08:57:27.699" v="774" actId="6264"/>
          <ac:spMkLst>
            <pc:docMk/>
            <pc:sldMk cId="1326673080" sldId="265"/>
            <ac:spMk id="216" creationId="{BB8FA3C3-0412-2FDA-B3E4-9F46C8054292}"/>
          </ac:spMkLst>
        </pc:spChg>
        <pc:spChg chg="add del mod">
          <ac:chgData name="A.MORIYAMA UREKA" userId="11b73b949d6476cb" providerId="LiveId" clId="{EDD3AFC1-5E1F-774D-82FF-6D4C3622249B}" dt="2023-08-07T09:21:29.324" v="937" actId="6264"/>
          <ac:spMkLst>
            <pc:docMk/>
            <pc:sldMk cId="1326673080" sldId="265"/>
            <ac:spMk id="216" creationId="{F4AC6E32-7200-5CDB-AC75-EF98D664386C}"/>
          </ac:spMkLst>
        </pc:spChg>
        <pc:spChg chg="add del mod">
          <ac:chgData name="A.MORIYAMA UREKA" userId="11b73b949d6476cb" providerId="LiveId" clId="{EDD3AFC1-5E1F-774D-82FF-6D4C3622249B}" dt="2023-08-07T08:57:27.699" v="774" actId="6264"/>
          <ac:spMkLst>
            <pc:docMk/>
            <pc:sldMk cId="1326673080" sldId="265"/>
            <ac:spMk id="217" creationId="{1E9B7E07-A9B4-A949-4135-B00A7027BF56}"/>
          </ac:spMkLst>
        </pc:spChg>
        <pc:spChg chg="add del mod">
          <ac:chgData name="A.MORIYAMA UREKA" userId="11b73b949d6476cb" providerId="LiveId" clId="{EDD3AFC1-5E1F-774D-82FF-6D4C3622249B}" dt="2023-08-07T12:41:14.127" v="2840" actId="6264"/>
          <ac:spMkLst>
            <pc:docMk/>
            <pc:sldMk cId="1326673080" sldId="265"/>
            <ac:spMk id="217" creationId="{A1B784EC-65C3-A753-1262-2D414573BCAC}"/>
          </ac:spMkLst>
        </pc:spChg>
        <pc:spChg chg="add del mod">
          <ac:chgData name="A.MORIYAMA UREKA" userId="11b73b949d6476cb" providerId="LiveId" clId="{EDD3AFC1-5E1F-774D-82FF-6D4C3622249B}" dt="2023-08-07T09:21:29.324" v="937" actId="6264"/>
          <ac:spMkLst>
            <pc:docMk/>
            <pc:sldMk cId="1326673080" sldId="265"/>
            <ac:spMk id="217" creationId="{D8313D9F-0D84-8654-775F-F127B86BA281}"/>
          </ac:spMkLst>
        </pc:spChg>
        <pc:spChg chg="add del mod">
          <ac:chgData name="A.MORIYAMA UREKA" userId="11b73b949d6476cb" providerId="LiveId" clId="{EDD3AFC1-5E1F-774D-82FF-6D4C3622249B}" dt="2023-08-07T09:21:29.324" v="937" actId="6264"/>
          <ac:spMkLst>
            <pc:docMk/>
            <pc:sldMk cId="1326673080" sldId="265"/>
            <ac:spMk id="218" creationId="{13CEA985-6470-6B95-9A7A-23CD30C7B9F1}"/>
          </ac:spMkLst>
        </pc:spChg>
        <pc:spChg chg="add del mod">
          <ac:chgData name="A.MORIYAMA UREKA" userId="11b73b949d6476cb" providerId="LiveId" clId="{EDD3AFC1-5E1F-774D-82FF-6D4C3622249B}" dt="2023-08-07T08:57:27.699" v="774" actId="6264"/>
          <ac:spMkLst>
            <pc:docMk/>
            <pc:sldMk cId="1326673080" sldId="265"/>
            <ac:spMk id="218" creationId="{4B152051-A31E-E636-2B48-C0D6AB8C7D77}"/>
          </ac:spMkLst>
        </pc:spChg>
        <pc:spChg chg="add del mod">
          <ac:chgData name="A.MORIYAMA UREKA" userId="11b73b949d6476cb" providerId="LiveId" clId="{EDD3AFC1-5E1F-774D-82FF-6D4C3622249B}" dt="2023-08-07T12:41:14.127" v="2840" actId="6264"/>
          <ac:spMkLst>
            <pc:docMk/>
            <pc:sldMk cId="1326673080" sldId="265"/>
            <ac:spMk id="218" creationId="{9EEF1DDC-8123-F89B-333C-DE7BC54589AB}"/>
          </ac:spMkLst>
        </pc:spChg>
        <pc:spChg chg="add del mod">
          <ac:chgData name="A.MORIYAMA UREKA" userId="11b73b949d6476cb" providerId="LiveId" clId="{EDD3AFC1-5E1F-774D-82FF-6D4C3622249B}" dt="2023-08-07T08:57:27.699" v="774" actId="6264"/>
          <ac:spMkLst>
            <pc:docMk/>
            <pc:sldMk cId="1326673080" sldId="265"/>
            <ac:spMk id="219" creationId="{07C5852D-3BC0-914C-A03F-99311F7ECE97}"/>
          </ac:spMkLst>
        </pc:spChg>
        <pc:spChg chg="add del mod">
          <ac:chgData name="A.MORIYAMA UREKA" userId="11b73b949d6476cb" providerId="LiveId" clId="{EDD3AFC1-5E1F-774D-82FF-6D4C3622249B}" dt="2023-08-07T12:41:14.127" v="2840" actId="6264"/>
          <ac:spMkLst>
            <pc:docMk/>
            <pc:sldMk cId="1326673080" sldId="265"/>
            <ac:spMk id="219" creationId="{4DBFB3AC-8DE9-975E-9733-25543A76437E}"/>
          </ac:spMkLst>
        </pc:spChg>
        <pc:spChg chg="add del mod">
          <ac:chgData name="A.MORIYAMA UREKA" userId="11b73b949d6476cb" providerId="LiveId" clId="{EDD3AFC1-5E1F-774D-82FF-6D4C3622249B}" dt="2023-08-07T09:21:29.324" v="937" actId="6264"/>
          <ac:spMkLst>
            <pc:docMk/>
            <pc:sldMk cId="1326673080" sldId="265"/>
            <ac:spMk id="219" creationId="{81B428CA-5C45-095B-D44A-D8D47C754587}"/>
          </ac:spMkLst>
        </pc:spChg>
        <pc:spChg chg="add del mod">
          <ac:chgData name="A.MORIYAMA UREKA" userId="11b73b949d6476cb" providerId="LiveId" clId="{EDD3AFC1-5E1F-774D-82FF-6D4C3622249B}" dt="2023-08-07T12:41:14.127" v="2840" actId="6264"/>
          <ac:spMkLst>
            <pc:docMk/>
            <pc:sldMk cId="1326673080" sldId="265"/>
            <ac:spMk id="220" creationId="{4F872A35-3A6D-CBBB-E11D-57366031EB1C}"/>
          </ac:spMkLst>
        </pc:spChg>
        <pc:spChg chg="add del mod">
          <ac:chgData name="A.MORIYAMA UREKA" userId="11b73b949d6476cb" providerId="LiveId" clId="{EDD3AFC1-5E1F-774D-82FF-6D4C3622249B}" dt="2023-08-07T09:21:29.324" v="937" actId="6264"/>
          <ac:spMkLst>
            <pc:docMk/>
            <pc:sldMk cId="1326673080" sldId="265"/>
            <ac:spMk id="220" creationId="{884C67A9-2572-3648-E601-5E760DF7456E}"/>
          </ac:spMkLst>
        </pc:spChg>
        <pc:spChg chg="add del mod">
          <ac:chgData name="A.MORIYAMA UREKA" userId="11b73b949d6476cb" providerId="LiveId" clId="{EDD3AFC1-5E1F-774D-82FF-6D4C3622249B}" dt="2023-08-07T08:57:27.699" v="774" actId="6264"/>
          <ac:spMkLst>
            <pc:docMk/>
            <pc:sldMk cId="1326673080" sldId="265"/>
            <ac:spMk id="220" creationId="{F4EF86E7-683D-E896-EBB8-A29F89F02696}"/>
          </ac:spMkLst>
        </pc:spChg>
        <pc:spChg chg="add del mod">
          <ac:chgData name="A.MORIYAMA UREKA" userId="11b73b949d6476cb" providerId="LiveId" clId="{EDD3AFC1-5E1F-774D-82FF-6D4C3622249B}" dt="2023-08-07T08:57:27.699" v="774" actId="6264"/>
          <ac:spMkLst>
            <pc:docMk/>
            <pc:sldMk cId="1326673080" sldId="265"/>
            <ac:spMk id="221" creationId="{12C1D91E-9860-B5E0-897C-2B5549EB0D43}"/>
          </ac:spMkLst>
        </pc:spChg>
        <pc:spChg chg="add del mod">
          <ac:chgData name="A.MORIYAMA UREKA" userId="11b73b949d6476cb" providerId="LiveId" clId="{EDD3AFC1-5E1F-774D-82FF-6D4C3622249B}" dt="2023-08-07T09:21:29.324" v="937" actId="6264"/>
          <ac:spMkLst>
            <pc:docMk/>
            <pc:sldMk cId="1326673080" sldId="265"/>
            <ac:spMk id="221" creationId="{A85EBB4C-6A85-5D49-BB16-84439A4D9B7F}"/>
          </ac:spMkLst>
        </pc:spChg>
        <pc:spChg chg="add del mod">
          <ac:chgData name="A.MORIYAMA UREKA" userId="11b73b949d6476cb" providerId="LiveId" clId="{EDD3AFC1-5E1F-774D-82FF-6D4C3622249B}" dt="2023-08-07T12:41:14.127" v="2840" actId="6264"/>
          <ac:spMkLst>
            <pc:docMk/>
            <pc:sldMk cId="1326673080" sldId="265"/>
            <ac:spMk id="221" creationId="{E92650EC-6719-5739-E55E-501DE09B63A3}"/>
          </ac:spMkLst>
        </pc:spChg>
        <pc:spChg chg="add del mod">
          <ac:chgData name="A.MORIYAMA UREKA" userId="11b73b949d6476cb" providerId="LiveId" clId="{EDD3AFC1-5E1F-774D-82FF-6D4C3622249B}" dt="2023-08-07T09:21:29.324" v="937" actId="6264"/>
          <ac:spMkLst>
            <pc:docMk/>
            <pc:sldMk cId="1326673080" sldId="265"/>
            <ac:spMk id="222" creationId="{009D23AE-3292-4C05-413A-5392FFA9F99E}"/>
          </ac:spMkLst>
        </pc:spChg>
        <pc:spChg chg="add del mod">
          <ac:chgData name="A.MORIYAMA UREKA" userId="11b73b949d6476cb" providerId="LiveId" clId="{EDD3AFC1-5E1F-774D-82FF-6D4C3622249B}" dt="2023-08-07T12:41:14.127" v="2840" actId="6264"/>
          <ac:spMkLst>
            <pc:docMk/>
            <pc:sldMk cId="1326673080" sldId="265"/>
            <ac:spMk id="222" creationId="{84693AC5-36BE-C0B6-42FE-086EA76AE5E5}"/>
          </ac:spMkLst>
        </pc:spChg>
        <pc:spChg chg="add del mod">
          <ac:chgData name="A.MORIYAMA UREKA" userId="11b73b949d6476cb" providerId="LiveId" clId="{EDD3AFC1-5E1F-774D-82FF-6D4C3622249B}" dt="2023-08-07T08:57:27.699" v="774" actId="6264"/>
          <ac:spMkLst>
            <pc:docMk/>
            <pc:sldMk cId="1326673080" sldId="265"/>
            <ac:spMk id="222" creationId="{D2CE9B52-6844-5806-62BC-0C6EFED43DB3}"/>
          </ac:spMkLst>
        </pc:spChg>
        <pc:spChg chg="add del mod">
          <ac:chgData name="A.MORIYAMA UREKA" userId="11b73b949d6476cb" providerId="LiveId" clId="{EDD3AFC1-5E1F-774D-82FF-6D4C3622249B}" dt="2023-08-07T08:57:27.699" v="774" actId="6264"/>
          <ac:spMkLst>
            <pc:docMk/>
            <pc:sldMk cId="1326673080" sldId="265"/>
            <ac:spMk id="223" creationId="{2D9531AA-29CB-6AC5-9EAC-2324C971E8B9}"/>
          </ac:spMkLst>
        </pc:spChg>
        <pc:spChg chg="add del mod">
          <ac:chgData name="A.MORIYAMA UREKA" userId="11b73b949d6476cb" providerId="LiveId" clId="{EDD3AFC1-5E1F-774D-82FF-6D4C3622249B}" dt="2023-08-07T09:21:29.324" v="937" actId="6264"/>
          <ac:spMkLst>
            <pc:docMk/>
            <pc:sldMk cId="1326673080" sldId="265"/>
            <ac:spMk id="223" creationId="{57485EB8-A7C4-5A40-0440-4FDBA30E1C11}"/>
          </ac:spMkLst>
        </pc:spChg>
        <pc:spChg chg="add del mod">
          <ac:chgData name="A.MORIYAMA UREKA" userId="11b73b949d6476cb" providerId="LiveId" clId="{EDD3AFC1-5E1F-774D-82FF-6D4C3622249B}" dt="2023-08-07T12:41:14.127" v="2840" actId="6264"/>
          <ac:spMkLst>
            <pc:docMk/>
            <pc:sldMk cId="1326673080" sldId="265"/>
            <ac:spMk id="223" creationId="{92509A69-E462-584D-DDA8-3B407473630E}"/>
          </ac:spMkLst>
        </pc:spChg>
        <pc:spChg chg="add del mod">
          <ac:chgData name="A.MORIYAMA UREKA" userId="11b73b949d6476cb" providerId="LiveId" clId="{EDD3AFC1-5E1F-774D-82FF-6D4C3622249B}" dt="2023-08-07T12:41:15.017" v="2841" actId="6264"/>
          <ac:spMkLst>
            <pc:docMk/>
            <pc:sldMk cId="1326673080" sldId="265"/>
            <ac:spMk id="224" creationId="{5DF7CFE1-12E2-1C8D-4F36-EFF9824C8F7C}"/>
          </ac:spMkLst>
        </pc:spChg>
        <pc:spChg chg="add del mod">
          <ac:chgData name="A.MORIYAMA UREKA" userId="11b73b949d6476cb" providerId="LiveId" clId="{EDD3AFC1-5E1F-774D-82FF-6D4C3622249B}" dt="2023-08-07T08:57:28.138" v="775" actId="6264"/>
          <ac:spMkLst>
            <pc:docMk/>
            <pc:sldMk cId="1326673080" sldId="265"/>
            <ac:spMk id="224" creationId="{A9DF96F9-4008-A57F-EF8B-32FFD249C84B}"/>
          </ac:spMkLst>
        </pc:spChg>
        <pc:spChg chg="add del mod">
          <ac:chgData name="A.MORIYAMA UREKA" userId="11b73b949d6476cb" providerId="LiveId" clId="{EDD3AFC1-5E1F-774D-82FF-6D4C3622249B}" dt="2023-08-07T09:21:30.093" v="938" actId="6264"/>
          <ac:spMkLst>
            <pc:docMk/>
            <pc:sldMk cId="1326673080" sldId="265"/>
            <ac:spMk id="224" creationId="{AB7FE571-93E2-9107-6F1D-61B253E53DD5}"/>
          </ac:spMkLst>
        </pc:spChg>
        <pc:spChg chg="add del mod">
          <ac:chgData name="A.MORIYAMA UREKA" userId="11b73b949d6476cb" providerId="LiveId" clId="{EDD3AFC1-5E1F-774D-82FF-6D4C3622249B}" dt="2023-08-07T08:57:28.138" v="775" actId="6264"/>
          <ac:spMkLst>
            <pc:docMk/>
            <pc:sldMk cId="1326673080" sldId="265"/>
            <ac:spMk id="225" creationId="{7C645B66-770C-8F97-22E5-A50BE9E24498}"/>
          </ac:spMkLst>
        </pc:spChg>
        <pc:spChg chg="add del mod">
          <ac:chgData name="A.MORIYAMA UREKA" userId="11b73b949d6476cb" providerId="LiveId" clId="{EDD3AFC1-5E1F-774D-82FF-6D4C3622249B}" dt="2023-08-07T12:41:15.017" v="2841" actId="6264"/>
          <ac:spMkLst>
            <pc:docMk/>
            <pc:sldMk cId="1326673080" sldId="265"/>
            <ac:spMk id="225" creationId="{C4152052-8B7A-5E79-9513-5F44488A4F00}"/>
          </ac:spMkLst>
        </pc:spChg>
        <pc:spChg chg="add del mod">
          <ac:chgData name="A.MORIYAMA UREKA" userId="11b73b949d6476cb" providerId="LiveId" clId="{EDD3AFC1-5E1F-774D-82FF-6D4C3622249B}" dt="2023-08-07T09:21:30.093" v="938" actId="6264"/>
          <ac:spMkLst>
            <pc:docMk/>
            <pc:sldMk cId="1326673080" sldId="265"/>
            <ac:spMk id="225" creationId="{F685E820-FFCF-8DBD-B522-B426ED2DC63C}"/>
          </ac:spMkLst>
        </pc:spChg>
        <pc:spChg chg="add del mod">
          <ac:chgData name="A.MORIYAMA UREKA" userId="11b73b949d6476cb" providerId="LiveId" clId="{EDD3AFC1-5E1F-774D-82FF-6D4C3622249B}" dt="2023-08-07T09:21:30.093" v="938" actId="6264"/>
          <ac:spMkLst>
            <pc:docMk/>
            <pc:sldMk cId="1326673080" sldId="265"/>
            <ac:spMk id="226" creationId="{3E300014-04B6-3F32-1CB7-CDCA84188EED}"/>
          </ac:spMkLst>
        </pc:spChg>
        <pc:spChg chg="add del mod">
          <ac:chgData name="A.MORIYAMA UREKA" userId="11b73b949d6476cb" providerId="LiveId" clId="{EDD3AFC1-5E1F-774D-82FF-6D4C3622249B}" dt="2023-08-07T12:41:15.017" v="2841" actId="6264"/>
          <ac:spMkLst>
            <pc:docMk/>
            <pc:sldMk cId="1326673080" sldId="265"/>
            <ac:spMk id="226" creationId="{6C3ED660-3BE2-6E0E-CC63-DB29DE17EDF8}"/>
          </ac:spMkLst>
        </pc:spChg>
        <pc:spChg chg="add del mod">
          <ac:chgData name="A.MORIYAMA UREKA" userId="11b73b949d6476cb" providerId="LiveId" clId="{EDD3AFC1-5E1F-774D-82FF-6D4C3622249B}" dt="2023-08-07T08:57:28.138" v="775" actId="6264"/>
          <ac:spMkLst>
            <pc:docMk/>
            <pc:sldMk cId="1326673080" sldId="265"/>
            <ac:spMk id="226" creationId="{CFD6CACE-15D7-558F-1ADC-E9C24DF69EFD}"/>
          </ac:spMkLst>
        </pc:spChg>
        <pc:spChg chg="add del mod">
          <ac:chgData name="A.MORIYAMA UREKA" userId="11b73b949d6476cb" providerId="LiveId" clId="{EDD3AFC1-5E1F-774D-82FF-6D4C3622249B}" dt="2023-08-07T08:57:28.138" v="775" actId="6264"/>
          <ac:spMkLst>
            <pc:docMk/>
            <pc:sldMk cId="1326673080" sldId="265"/>
            <ac:spMk id="227" creationId="{44CE59B0-6BAB-5699-E040-99DEB1A44451}"/>
          </ac:spMkLst>
        </pc:spChg>
        <pc:spChg chg="add del mod">
          <ac:chgData name="A.MORIYAMA UREKA" userId="11b73b949d6476cb" providerId="LiveId" clId="{EDD3AFC1-5E1F-774D-82FF-6D4C3622249B}" dt="2023-08-07T09:21:30.093" v="938" actId="6264"/>
          <ac:spMkLst>
            <pc:docMk/>
            <pc:sldMk cId="1326673080" sldId="265"/>
            <ac:spMk id="227" creationId="{484ACFB6-DE26-F4CE-6780-D4DA7F1A0AA9}"/>
          </ac:spMkLst>
        </pc:spChg>
        <pc:spChg chg="add del mod">
          <ac:chgData name="A.MORIYAMA UREKA" userId="11b73b949d6476cb" providerId="LiveId" clId="{EDD3AFC1-5E1F-774D-82FF-6D4C3622249B}" dt="2023-08-07T12:41:15.017" v="2841" actId="6264"/>
          <ac:spMkLst>
            <pc:docMk/>
            <pc:sldMk cId="1326673080" sldId="265"/>
            <ac:spMk id="227" creationId="{6DDFF30B-6D3A-0E26-A7D9-0572F420EE4C}"/>
          </ac:spMkLst>
        </pc:spChg>
        <pc:spChg chg="add del mod">
          <ac:chgData name="A.MORIYAMA UREKA" userId="11b73b949d6476cb" providerId="LiveId" clId="{EDD3AFC1-5E1F-774D-82FF-6D4C3622249B}" dt="2023-08-07T09:21:30.093" v="938" actId="6264"/>
          <ac:spMkLst>
            <pc:docMk/>
            <pc:sldMk cId="1326673080" sldId="265"/>
            <ac:spMk id="228" creationId="{14E14329-18A0-AD54-5DE9-2CE440A069AF}"/>
          </ac:spMkLst>
        </pc:spChg>
        <pc:spChg chg="add del mod">
          <ac:chgData name="A.MORIYAMA UREKA" userId="11b73b949d6476cb" providerId="LiveId" clId="{EDD3AFC1-5E1F-774D-82FF-6D4C3622249B}" dt="2023-08-07T08:57:28.138" v="775" actId="6264"/>
          <ac:spMkLst>
            <pc:docMk/>
            <pc:sldMk cId="1326673080" sldId="265"/>
            <ac:spMk id="228" creationId="{C51800E2-FDCE-388D-2506-8DBC9EE7A594}"/>
          </ac:spMkLst>
        </pc:spChg>
        <pc:spChg chg="add del mod">
          <ac:chgData name="A.MORIYAMA UREKA" userId="11b73b949d6476cb" providerId="LiveId" clId="{EDD3AFC1-5E1F-774D-82FF-6D4C3622249B}" dt="2023-08-07T12:41:15.017" v="2841" actId="6264"/>
          <ac:spMkLst>
            <pc:docMk/>
            <pc:sldMk cId="1326673080" sldId="265"/>
            <ac:spMk id="228" creationId="{FA55ECE3-7ADE-BDE2-2CA2-675BACF3AE7C}"/>
          </ac:spMkLst>
        </pc:spChg>
        <pc:spChg chg="add del mod">
          <ac:chgData name="A.MORIYAMA UREKA" userId="11b73b949d6476cb" providerId="LiveId" clId="{EDD3AFC1-5E1F-774D-82FF-6D4C3622249B}" dt="2023-08-07T12:41:15.017" v="2841" actId="6264"/>
          <ac:spMkLst>
            <pc:docMk/>
            <pc:sldMk cId="1326673080" sldId="265"/>
            <ac:spMk id="229" creationId="{58E4230B-F02B-852B-8255-0F354FBAD1B2}"/>
          </ac:spMkLst>
        </pc:spChg>
        <pc:spChg chg="add del mod">
          <ac:chgData name="A.MORIYAMA UREKA" userId="11b73b949d6476cb" providerId="LiveId" clId="{EDD3AFC1-5E1F-774D-82FF-6D4C3622249B}" dt="2023-08-07T08:57:28.138" v="775" actId="6264"/>
          <ac:spMkLst>
            <pc:docMk/>
            <pc:sldMk cId="1326673080" sldId="265"/>
            <ac:spMk id="229" creationId="{8418D8E6-8EDB-4CA4-D8B3-A93BF5FCFD5A}"/>
          </ac:spMkLst>
        </pc:spChg>
        <pc:spChg chg="add del mod">
          <ac:chgData name="A.MORIYAMA UREKA" userId="11b73b949d6476cb" providerId="LiveId" clId="{EDD3AFC1-5E1F-774D-82FF-6D4C3622249B}" dt="2023-08-07T09:21:30.093" v="938" actId="6264"/>
          <ac:spMkLst>
            <pc:docMk/>
            <pc:sldMk cId="1326673080" sldId="265"/>
            <ac:spMk id="229" creationId="{DD8651EF-9746-7653-9B04-878F738EC271}"/>
          </ac:spMkLst>
        </pc:spChg>
        <pc:spChg chg="add del mod">
          <ac:chgData name="A.MORIYAMA UREKA" userId="11b73b949d6476cb" providerId="LiveId" clId="{EDD3AFC1-5E1F-774D-82FF-6D4C3622249B}" dt="2023-08-07T09:21:30.093" v="938" actId="6264"/>
          <ac:spMkLst>
            <pc:docMk/>
            <pc:sldMk cId="1326673080" sldId="265"/>
            <ac:spMk id="230" creationId="{39996678-0909-1CE6-CF55-70EC08D6BCBC}"/>
          </ac:spMkLst>
        </pc:spChg>
        <pc:spChg chg="add del mod">
          <ac:chgData name="A.MORIYAMA UREKA" userId="11b73b949d6476cb" providerId="LiveId" clId="{EDD3AFC1-5E1F-774D-82FF-6D4C3622249B}" dt="2023-08-07T12:41:15.017" v="2841" actId="6264"/>
          <ac:spMkLst>
            <pc:docMk/>
            <pc:sldMk cId="1326673080" sldId="265"/>
            <ac:spMk id="230" creationId="{C9EE476E-C5D2-7F55-BD81-E7A446DE56A2}"/>
          </ac:spMkLst>
        </pc:spChg>
        <pc:spChg chg="add del mod">
          <ac:chgData name="A.MORIYAMA UREKA" userId="11b73b949d6476cb" providerId="LiveId" clId="{EDD3AFC1-5E1F-774D-82FF-6D4C3622249B}" dt="2023-08-07T08:57:28.138" v="775" actId="6264"/>
          <ac:spMkLst>
            <pc:docMk/>
            <pc:sldMk cId="1326673080" sldId="265"/>
            <ac:spMk id="230" creationId="{FAD09A11-091C-18E9-421F-460F8CCB88E6}"/>
          </ac:spMkLst>
        </pc:spChg>
        <pc:spChg chg="add del mod">
          <ac:chgData name="A.MORIYAMA UREKA" userId="11b73b949d6476cb" providerId="LiveId" clId="{EDD3AFC1-5E1F-774D-82FF-6D4C3622249B}" dt="2023-08-07T08:57:28.138" v="775" actId="6264"/>
          <ac:spMkLst>
            <pc:docMk/>
            <pc:sldMk cId="1326673080" sldId="265"/>
            <ac:spMk id="231" creationId="{0D861864-0780-BE86-A759-BDA02560D31B}"/>
          </ac:spMkLst>
        </pc:spChg>
        <pc:spChg chg="add del mod">
          <ac:chgData name="A.MORIYAMA UREKA" userId="11b73b949d6476cb" providerId="LiveId" clId="{EDD3AFC1-5E1F-774D-82FF-6D4C3622249B}" dt="2023-08-07T12:41:15.017" v="2841" actId="6264"/>
          <ac:spMkLst>
            <pc:docMk/>
            <pc:sldMk cId="1326673080" sldId="265"/>
            <ac:spMk id="231" creationId="{4641EC83-0871-1A02-A141-11AABDC94860}"/>
          </ac:spMkLst>
        </pc:spChg>
        <pc:spChg chg="add del mod">
          <ac:chgData name="A.MORIYAMA UREKA" userId="11b73b949d6476cb" providerId="LiveId" clId="{EDD3AFC1-5E1F-774D-82FF-6D4C3622249B}" dt="2023-08-07T09:21:30.093" v="938" actId="6264"/>
          <ac:spMkLst>
            <pc:docMk/>
            <pc:sldMk cId="1326673080" sldId="265"/>
            <ac:spMk id="231" creationId="{7FCE0FD3-A8A7-4861-90DF-0E3ED37F47D6}"/>
          </ac:spMkLst>
        </pc:spChg>
        <pc:spChg chg="add del mod">
          <ac:chgData name="A.MORIYAMA UREKA" userId="11b73b949d6476cb" providerId="LiveId" clId="{EDD3AFC1-5E1F-774D-82FF-6D4C3622249B}" dt="2023-08-07T08:57:28.138" v="775" actId="6264"/>
          <ac:spMkLst>
            <pc:docMk/>
            <pc:sldMk cId="1326673080" sldId="265"/>
            <ac:spMk id="232" creationId="{2FE95088-3B57-6D1E-9FAB-C33F1F22A442}"/>
          </ac:spMkLst>
        </pc:spChg>
        <pc:spChg chg="add del mod">
          <ac:chgData name="A.MORIYAMA UREKA" userId="11b73b949d6476cb" providerId="LiveId" clId="{EDD3AFC1-5E1F-774D-82FF-6D4C3622249B}" dt="2023-08-07T12:41:15.017" v="2841" actId="6264"/>
          <ac:spMkLst>
            <pc:docMk/>
            <pc:sldMk cId="1326673080" sldId="265"/>
            <ac:spMk id="232" creationId="{51703662-D6C7-627A-5D6E-FF36CFA5716E}"/>
          </ac:spMkLst>
        </pc:spChg>
        <pc:spChg chg="add del mod">
          <ac:chgData name="A.MORIYAMA UREKA" userId="11b73b949d6476cb" providerId="LiveId" clId="{EDD3AFC1-5E1F-774D-82FF-6D4C3622249B}" dt="2023-08-07T09:21:30.093" v="938" actId="6264"/>
          <ac:spMkLst>
            <pc:docMk/>
            <pc:sldMk cId="1326673080" sldId="265"/>
            <ac:spMk id="232" creationId="{FB988979-6128-3DE0-2409-A0AACD961157}"/>
          </ac:spMkLst>
        </pc:spChg>
        <pc:spChg chg="add del mod">
          <ac:chgData name="A.MORIYAMA UREKA" userId="11b73b949d6476cb" providerId="LiveId" clId="{EDD3AFC1-5E1F-774D-82FF-6D4C3622249B}" dt="2023-08-07T09:21:30.093" v="938" actId="6264"/>
          <ac:spMkLst>
            <pc:docMk/>
            <pc:sldMk cId="1326673080" sldId="265"/>
            <ac:spMk id="233" creationId="{67FCE0DF-EF1E-B719-5EF0-59C3CC1235EE}"/>
          </ac:spMkLst>
        </pc:spChg>
        <pc:spChg chg="add del mod">
          <ac:chgData name="A.MORIYAMA UREKA" userId="11b73b949d6476cb" providerId="LiveId" clId="{EDD3AFC1-5E1F-774D-82FF-6D4C3622249B}" dt="2023-08-07T08:57:28.138" v="775" actId="6264"/>
          <ac:spMkLst>
            <pc:docMk/>
            <pc:sldMk cId="1326673080" sldId="265"/>
            <ac:spMk id="233" creationId="{8BAB80C9-C908-772A-EF00-385C2AF671A0}"/>
          </ac:spMkLst>
        </pc:spChg>
        <pc:spChg chg="add del mod">
          <ac:chgData name="A.MORIYAMA UREKA" userId="11b73b949d6476cb" providerId="LiveId" clId="{EDD3AFC1-5E1F-774D-82FF-6D4C3622249B}" dt="2023-08-07T12:41:15.017" v="2841" actId="6264"/>
          <ac:spMkLst>
            <pc:docMk/>
            <pc:sldMk cId="1326673080" sldId="265"/>
            <ac:spMk id="233" creationId="{F0B2CB3F-8A9F-BAD9-5DFF-107E8135E718}"/>
          </ac:spMkLst>
        </pc:spChg>
        <pc:spChg chg="add del mod">
          <ac:chgData name="A.MORIYAMA UREKA" userId="11b73b949d6476cb" providerId="LiveId" clId="{EDD3AFC1-5E1F-774D-82FF-6D4C3622249B}" dt="2023-08-07T12:41:15.443" v="2842" actId="6264"/>
          <ac:spMkLst>
            <pc:docMk/>
            <pc:sldMk cId="1326673080" sldId="265"/>
            <ac:spMk id="234" creationId="{1CA0FB3A-1E48-25D7-8EAB-069D6294DD99}"/>
          </ac:spMkLst>
        </pc:spChg>
        <pc:spChg chg="add del mod">
          <ac:chgData name="A.MORIYAMA UREKA" userId="11b73b949d6476cb" providerId="LiveId" clId="{EDD3AFC1-5E1F-774D-82FF-6D4C3622249B}" dt="2023-08-07T09:22:22.850" v="941" actId="6264"/>
          <ac:spMkLst>
            <pc:docMk/>
            <pc:sldMk cId="1326673080" sldId="265"/>
            <ac:spMk id="234" creationId="{C7B6CD6C-B2F2-905E-5884-139BCA352188}"/>
          </ac:spMkLst>
        </pc:spChg>
        <pc:spChg chg="add del mod">
          <ac:chgData name="A.MORIYAMA UREKA" userId="11b73b949d6476cb" providerId="LiveId" clId="{EDD3AFC1-5E1F-774D-82FF-6D4C3622249B}" dt="2023-08-07T08:57:28.506" v="776" actId="6264"/>
          <ac:spMkLst>
            <pc:docMk/>
            <pc:sldMk cId="1326673080" sldId="265"/>
            <ac:spMk id="234" creationId="{E52944EC-6CE2-3B8B-4893-54092B53B9AB}"/>
          </ac:spMkLst>
        </pc:spChg>
        <pc:spChg chg="add del mod">
          <ac:chgData name="A.MORIYAMA UREKA" userId="11b73b949d6476cb" providerId="LiveId" clId="{EDD3AFC1-5E1F-774D-82FF-6D4C3622249B}" dt="2023-08-07T08:57:28.506" v="776" actId="6264"/>
          <ac:spMkLst>
            <pc:docMk/>
            <pc:sldMk cId="1326673080" sldId="265"/>
            <ac:spMk id="235" creationId="{34FA94A9-56B2-B487-3C90-0B0EA02258D3}"/>
          </ac:spMkLst>
        </pc:spChg>
        <pc:spChg chg="add del mod">
          <ac:chgData name="A.MORIYAMA UREKA" userId="11b73b949d6476cb" providerId="LiveId" clId="{EDD3AFC1-5E1F-774D-82FF-6D4C3622249B}" dt="2023-08-07T09:22:22.850" v="941" actId="6264"/>
          <ac:spMkLst>
            <pc:docMk/>
            <pc:sldMk cId="1326673080" sldId="265"/>
            <ac:spMk id="235" creationId="{54B090CE-C6A8-CBB5-1DA2-1FB7200DD25B}"/>
          </ac:spMkLst>
        </pc:spChg>
        <pc:spChg chg="add del mod">
          <ac:chgData name="A.MORIYAMA UREKA" userId="11b73b949d6476cb" providerId="LiveId" clId="{EDD3AFC1-5E1F-774D-82FF-6D4C3622249B}" dt="2023-08-07T12:41:15.443" v="2842" actId="6264"/>
          <ac:spMkLst>
            <pc:docMk/>
            <pc:sldMk cId="1326673080" sldId="265"/>
            <ac:spMk id="235" creationId="{6090AB4D-4AD1-016E-F5F5-7441111834A9}"/>
          </ac:spMkLst>
        </pc:spChg>
        <pc:spChg chg="add del mod">
          <ac:chgData name="A.MORIYAMA UREKA" userId="11b73b949d6476cb" providerId="LiveId" clId="{EDD3AFC1-5E1F-774D-82FF-6D4C3622249B}" dt="2023-08-07T12:41:15.443" v="2842" actId="6264"/>
          <ac:spMkLst>
            <pc:docMk/>
            <pc:sldMk cId="1326673080" sldId="265"/>
            <ac:spMk id="236" creationId="{35330F0C-BE98-1B5E-85DF-24495AF2693B}"/>
          </ac:spMkLst>
        </pc:spChg>
        <pc:spChg chg="add del mod">
          <ac:chgData name="A.MORIYAMA UREKA" userId="11b73b949d6476cb" providerId="LiveId" clId="{EDD3AFC1-5E1F-774D-82FF-6D4C3622249B}" dt="2023-08-07T09:22:22.850" v="941" actId="6264"/>
          <ac:spMkLst>
            <pc:docMk/>
            <pc:sldMk cId="1326673080" sldId="265"/>
            <ac:spMk id="236" creationId="{9224F6CE-BDCA-7A78-48D9-FA505EC3F8C9}"/>
          </ac:spMkLst>
        </pc:spChg>
        <pc:spChg chg="add del mod">
          <ac:chgData name="A.MORIYAMA UREKA" userId="11b73b949d6476cb" providerId="LiveId" clId="{EDD3AFC1-5E1F-774D-82FF-6D4C3622249B}" dt="2023-08-07T08:57:28.506" v="776" actId="6264"/>
          <ac:spMkLst>
            <pc:docMk/>
            <pc:sldMk cId="1326673080" sldId="265"/>
            <ac:spMk id="236" creationId="{97B56EED-D8F2-7E8C-1E6A-02FD989626FA}"/>
          </ac:spMkLst>
        </pc:spChg>
        <pc:spChg chg="add del mod">
          <ac:chgData name="A.MORIYAMA UREKA" userId="11b73b949d6476cb" providerId="LiveId" clId="{EDD3AFC1-5E1F-774D-82FF-6D4C3622249B}" dt="2023-08-07T08:57:28.506" v="776" actId="6264"/>
          <ac:spMkLst>
            <pc:docMk/>
            <pc:sldMk cId="1326673080" sldId="265"/>
            <ac:spMk id="237" creationId="{076E0FC2-BFFC-64C1-5F57-900D20661578}"/>
          </ac:spMkLst>
        </pc:spChg>
        <pc:spChg chg="add del mod">
          <ac:chgData name="A.MORIYAMA UREKA" userId="11b73b949d6476cb" providerId="LiveId" clId="{EDD3AFC1-5E1F-774D-82FF-6D4C3622249B}" dt="2023-08-07T09:22:22.850" v="941" actId="6264"/>
          <ac:spMkLst>
            <pc:docMk/>
            <pc:sldMk cId="1326673080" sldId="265"/>
            <ac:spMk id="237" creationId="{32BD3A66-E736-4D5B-F57C-EE89B6118AB9}"/>
          </ac:spMkLst>
        </pc:spChg>
        <pc:spChg chg="add del mod">
          <ac:chgData name="A.MORIYAMA UREKA" userId="11b73b949d6476cb" providerId="LiveId" clId="{EDD3AFC1-5E1F-774D-82FF-6D4C3622249B}" dt="2023-08-07T12:41:15.443" v="2842" actId="6264"/>
          <ac:spMkLst>
            <pc:docMk/>
            <pc:sldMk cId="1326673080" sldId="265"/>
            <ac:spMk id="237" creationId="{ECB523E5-EFD0-1552-3D69-3A1F1AE6565D}"/>
          </ac:spMkLst>
        </pc:spChg>
        <pc:spChg chg="add del mod">
          <ac:chgData name="A.MORIYAMA UREKA" userId="11b73b949d6476cb" providerId="LiveId" clId="{EDD3AFC1-5E1F-774D-82FF-6D4C3622249B}" dt="2023-08-07T12:41:15.443" v="2842" actId="6264"/>
          <ac:spMkLst>
            <pc:docMk/>
            <pc:sldMk cId="1326673080" sldId="265"/>
            <ac:spMk id="238" creationId="{121E7CD4-A0E0-4D6F-EFC9-153A906DFD85}"/>
          </ac:spMkLst>
        </pc:spChg>
        <pc:spChg chg="add del mod">
          <ac:chgData name="A.MORIYAMA UREKA" userId="11b73b949d6476cb" providerId="LiveId" clId="{EDD3AFC1-5E1F-774D-82FF-6D4C3622249B}" dt="2023-08-07T08:57:28.506" v="776" actId="6264"/>
          <ac:spMkLst>
            <pc:docMk/>
            <pc:sldMk cId="1326673080" sldId="265"/>
            <ac:spMk id="238" creationId="{164BD290-C489-EEEF-D88F-CFD2CD72958A}"/>
          </ac:spMkLst>
        </pc:spChg>
        <pc:spChg chg="add del mod">
          <ac:chgData name="A.MORIYAMA UREKA" userId="11b73b949d6476cb" providerId="LiveId" clId="{EDD3AFC1-5E1F-774D-82FF-6D4C3622249B}" dt="2023-08-07T09:22:22.850" v="941" actId="6264"/>
          <ac:spMkLst>
            <pc:docMk/>
            <pc:sldMk cId="1326673080" sldId="265"/>
            <ac:spMk id="238" creationId="{495DF826-0686-AA7E-FD58-3B8856692BC4}"/>
          </ac:spMkLst>
        </pc:spChg>
        <pc:spChg chg="add del mod">
          <ac:chgData name="A.MORIYAMA UREKA" userId="11b73b949d6476cb" providerId="LiveId" clId="{EDD3AFC1-5E1F-774D-82FF-6D4C3622249B}" dt="2023-08-07T12:41:15.443" v="2842" actId="6264"/>
          <ac:spMkLst>
            <pc:docMk/>
            <pc:sldMk cId="1326673080" sldId="265"/>
            <ac:spMk id="239" creationId="{9DF9C75F-B40A-C372-D1F4-E4B84324D2C6}"/>
          </ac:spMkLst>
        </pc:spChg>
        <pc:spChg chg="add del mod">
          <ac:chgData name="A.MORIYAMA UREKA" userId="11b73b949d6476cb" providerId="LiveId" clId="{EDD3AFC1-5E1F-774D-82FF-6D4C3622249B}" dt="2023-08-07T09:22:22.850" v="941" actId="6264"/>
          <ac:spMkLst>
            <pc:docMk/>
            <pc:sldMk cId="1326673080" sldId="265"/>
            <ac:spMk id="239" creationId="{A303FDD7-E7F7-917E-862C-EE071215FCB0}"/>
          </ac:spMkLst>
        </pc:spChg>
        <pc:spChg chg="add del mod">
          <ac:chgData name="A.MORIYAMA UREKA" userId="11b73b949d6476cb" providerId="LiveId" clId="{EDD3AFC1-5E1F-774D-82FF-6D4C3622249B}" dt="2023-08-07T08:57:28.506" v="776" actId="6264"/>
          <ac:spMkLst>
            <pc:docMk/>
            <pc:sldMk cId="1326673080" sldId="265"/>
            <ac:spMk id="239" creationId="{DDE68FD5-9C39-1FF1-0155-90E7E7C2D77C}"/>
          </ac:spMkLst>
        </pc:spChg>
        <pc:spChg chg="add del mod">
          <ac:chgData name="A.MORIYAMA UREKA" userId="11b73b949d6476cb" providerId="LiveId" clId="{EDD3AFC1-5E1F-774D-82FF-6D4C3622249B}" dt="2023-08-07T12:41:15.443" v="2842" actId="6264"/>
          <ac:spMkLst>
            <pc:docMk/>
            <pc:sldMk cId="1326673080" sldId="265"/>
            <ac:spMk id="240" creationId="{2D2277BD-E560-ED42-788D-37EC70B546E3}"/>
          </ac:spMkLst>
        </pc:spChg>
        <pc:spChg chg="add del mod">
          <ac:chgData name="A.MORIYAMA UREKA" userId="11b73b949d6476cb" providerId="LiveId" clId="{EDD3AFC1-5E1F-774D-82FF-6D4C3622249B}" dt="2023-08-07T09:22:22.850" v="941" actId="6264"/>
          <ac:spMkLst>
            <pc:docMk/>
            <pc:sldMk cId="1326673080" sldId="265"/>
            <ac:spMk id="240" creationId="{4471F1A2-6990-B6C0-36BE-9E6438CD50FF}"/>
          </ac:spMkLst>
        </pc:spChg>
        <pc:spChg chg="add del mod">
          <ac:chgData name="A.MORIYAMA UREKA" userId="11b73b949d6476cb" providerId="LiveId" clId="{EDD3AFC1-5E1F-774D-82FF-6D4C3622249B}" dt="2023-08-07T08:57:28.506" v="776" actId="6264"/>
          <ac:spMkLst>
            <pc:docMk/>
            <pc:sldMk cId="1326673080" sldId="265"/>
            <ac:spMk id="240" creationId="{8443A3C8-FC1D-ABE4-81A4-356CD3FBCBE9}"/>
          </ac:spMkLst>
        </pc:spChg>
        <pc:spChg chg="add del mod">
          <ac:chgData name="A.MORIYAMA UREKA" userId="11b73b949d6476cb" providerId="LiveId" clId="{EDD3AFC1-5E1F-774D-82FF-6D4C3622249B}" dt="2023-08-07T09:22:22.850" v="941" actId="6264"/>
          <ac:spMkLst>
            <pc:docMk/>
            <pc:sldMk cId="1326673080" sldId="265"/>
            <ac:spMk id="241" creationId="{1A347D05-8F4D-135B-665E-2B90D1668D8E}"/>
          </ac:spMkLst>
        </pc:spChg>
        <pc:spChg chg="add del mod">
          <ac:chgData name="A.MORIYAMA UREKA" userId="11b73b949d6476cb" providerId="LiveId" clId="{EDD3AFC1-5E1F-774D-82FF-6D4C3622249B}" dt="2023-08-07T12:41:15.443" v="2842" actId="6264"/>
          <ac:spMkLst>
            <pc:docMk/>
            <pc:sldMk cId="1326673080" sldId="265"/>
            <ac:spMk id="241" creationId="{CCCF3D35-1256-089E-4664-CDF57DC4732D}"/>
          </ac:spMkLst>
        </pc:spChg>
        <pc:spChg chg="add del mod">
          <ac:chgData name="A.MORIYAMA UREKA" userId="11b73b949d6476cb" providerId="LiveId" clId="{EDD3AFC1-5E1F-774D-82FF-6D4C3622249B}" dt="2023-08-07T08:57:28.506" v="776" actId="6264"/>
          <ac:spMkLst>
            <pc:docMk/>
            <pc:sldMk cId="1326673080" sldId="265"/>
            <ac:spMk id="241" creationId="{CE83F6B4-AA18-F8C6-8B19-0A8BFAE18E93}"/>
          </ac:spMkLst>
        </pc:spChg>
        <pc:spChg chg="add del mod">
          <ac:chgData name="A.MORIYAMA UREKA" userId="11b73b949d6476cb" providerId="LiveId" clId="{EDD3AFC1-5E1F-774D-82FF-6D4C3622249B}" dt="2023-08-07T08:57:28.506" v="776" actId="6264"/>
          <ac:spMkLst>
            <pc:docMk/>
            <pc:sldMk cId="1326673080" sldId="265"/>
            <ac:spMk id="242" creationId="{2F41A334-9FE0-C3F5-363B-509401CA62E8}"/>
          </ac:spMkLst>
        </pc:spChg>
        <pc:spChg chg="add del mod">
          <ac:chgData name="A.MORIYAMA UREKA" userId="11b73b949d6476cb" providerId="LiveId" clId="{EDD3AFC1-5E1F-774D-82FF-6D4C3622249B}" dt="2023-08-07T09:22:22.850" v="941" actId="6264"/>
          <ac:spMkLst>
            <pc:docMk/>
            <pc:sldMk cId="1326673080" sldId="265"/>
            <ac:spMk id="242" creationId="{6221C748-3ED2-0568-465E-0EBCBA9D31F0}"/>
          </ac:spMkLst>
        </pc:spChg>
        <pc:spChg chg="add del mod">
          <ac:chgData name="A.MORIYAMA UREKA" userId="11b73b949d6476cb" providerId="LiveId" clId="{EDD3AFC1-5E1F-774D-82FF-6D4C3622249B}" dt="2023-08-07T12:41:15.443" v="2842" actId="6264"/>
          <ac:spMkLst>
            <pc:docMk/>
            <pc:sldMk cId="1326673080" sldId="265"/>
            <ac:spMk id="242" creationId="{AE1B436A-3404-4887-BF90-4DAF0AB71FC3}"/>
          </ac:spMkLst>
        </pc:spChg>
        <pc:spChg chg="add del mod">
          <ac:chgData name="A.MORIYAMA UREKA" userId="11b73b949d6476cb" providerId="LiveId" clId="{EDD3AFC1-5E1F-774D-82FF-6D4C3622249B}" dt="2023-08-07T12:41:15.443" v="2842" actId="6264"/>
          <ac:spMkLst>
            <pc:docMk/>
            <pc:sldMk cId="1326673080" sldId="265"/>
            <ac:spMk id="243" creationId="{157B5855-7A50-1B7F-9990-E5BFA7115692}"/>
          </ac:spMkLst>
        </pc:spChg>
        <pc:spChg chg="add del mod">
          <ac:chgData name="A.MORIYAMA UREKA" userId="11b73b949d6476cb" providerId="LiveId" clId="{EDD3AFC1-5E1F-774D-82FF-6D4C3622249B}" dt="2023-08-07T08:57:28.506" v="776" actId="6264"/>
          <ac:spMkLst>
            <pc:docMk/>
            <pc:sldMk cId="1326673080" sldId="265"/>
            <ac:spMk id="243" creationId="{913742F1-B0E6-69E0-42FE-F48E32AC4A61}"/>
          </ac:spMkLst>
        </pc:spChg>
        <pc:spChg chg="add del mod">
          <ac:chgData name="A.MORIYAMA UREKA" userId="11b73b949d6476cb" providerId="LiveId" clId="{EDD3AFC1-5E1F-774D-82FF-6D4C3622249B}" dt="2023-08-07T09:22:22.850" v="941" actId="6264"/>
          <ac:spMkLst>
            <pc:docMk/>
            <pc:sldMk cId="1326673080" sldId="265"/>
            <ac:spMk id="243" creationId="{FE0B98C8-EF7E-1B06-0B78-3C8097C7C4A2}"/>
          </ac:spMkLst>
        </pc:spChg>
        <pc:spChg chg="add del mod">
          <ac:chgData name="A.MORIYAMA UREKA" userId="11b73b949d6476cb" providerId="LiveId" clId="{EDD3AFC1-5E1F-774D-82FF-6D4C3622249B}" dt="2023-08-07T12:41:15.861" v="2843" actId="6264"/>
          <ac:spMkLst>
            <pc:docMk/>
            <pc:sldMk cId="1326673080" sldId="265"/>
            <ac:spMk id="244" creationId="{49C17EB2-1BB4-B6BF-2503-EB96B3BA1C76}"/>
          </ac:spMkLst>
        </pc:spChg>
        <pc:spChg chg="add del mod">
          <ac:chgData name="A.MORIYAMA UREKA" userId="11b73b949d6476cb" providerId="LiveId" clId="{EDD3AFC1-5E1F-774D-82FF-6D4C3622249B}" dt="2023-08-07T08:57:28.836" v="777" actId="6264"/>
          <ac:spMkLst>
            <pc:docMk/>
            <pc:sldMk cId="1326673080" sldId="265"/>
            <ac:spMk id="244" creationId="{91429AFF-CC08-088D-ADF2-EFC5FEC34F70}"/>
          </ac:spMkLst>
        </pc:spChg>
        <pc:spChg chg="add del mod">
          <ac:chgData name="A.MORIYAMA UREKA" userId="11b73b949d6476cb" providerId="LiveId" clId="{EDD3AFC1-5E1F-774D-82FF-6D4C3622249B}" dt="2023-08-07T09:22:24.991" v="942" actId="6264"/>
          <ac:spMkLst>
            <pc:docMk/>
            <pc:sldMk cId="1326673080" sldId="265"/>
            <ac:spMk id="244" creationId="{DBB0472A-03E2-891F-E799-5CC9181C39C0}"/>
          </ac:spMkLst>
        </pc:spChg>
        <pc:spChg chg="add del mod">
          <ac:chgData name="A.MORIYAMA UREKA" userId="11b73b949d6476cb" providerId="LiveId" clId="{EDD3AFC1-5E1F-774D-82FF-6D4C3622249B}" dt="2023-08-07T09:22:24.991" v="942" actId="6264"/>
          <ac:spMkLst>
            <pc:docMk/>
            <pc:sldMk cId="1326673080" sldId="265"/>
            <ac:spMk id="245" creationId="{4F8A4AE8-AE1A-9B17-CE81-5E87F2D42349}"/>
          </ac:spMkLst>
        </pc:spChg>
        <pc:spChg chg="add del mod">
          <ac:chgData name="A.MORIYAMA UREKA" userId="11b73b949d6476cb" providerId="LiveId" clId="{EDD3AFC1-5E1F-774D-82FF-6D4C3622249B}" dt="2023-08-07T08:57:28.836" v="777" actId="6264"/>
          <ac:spMkLst>
            <pc:docMk/>
            <pc:sldMk cId="1326673080" sldId="265"/>
            <ac:spMk id="245" creationId="{5966888F-EA0E-5DD0-DF57-9CE2893323D3}"/>
          </ac:spMkLst>
        </pc:spChg>
        <pc:spChg chg="add del mod">
          <ac:chgData name="A.MORIYAMA UREKA" userId="11b73b949d6476cb" providerId="LiveId" clId="{EDD3AFC1-5E1F-774D-82FF-6D4C3622249B}" dt="2023-08-07T12:41:15.861" v="2843" actId="6264"/>
          <ac:spMkLst>
            <pc:docMk/>
            <pc:sldMk cId="1326673080" sldId="265"/>
            <ac:spMk id="245" creationId="{74389EA5-4C2C-AAB2-E1F0-DCC16C20553F}"/>
          </ac:spMkLst>
        </pc:spChg>
        <pc:spChg chg="add del mod">
          <ac:chgData name="A.MORIYAMA UREKA" userId="11b73b949d6476cb" providerId="LiveId" clId="{EDD3AFC1-5E1F-774D-82FF-6D4C3622249B}" dt="2023-08-07T08:57:28.836" v="777" actId="6264"/>
          <ac:spMkLst>
            <pc:docMk/>
            <pc:sldMk cId="1326673080" sldId="265"/>
            <ac:spMk id="246" creationId="{4F3FC547-7EBB-02C1-DDB7-E73D61491EFD}"/>
          </ac:spMkLst>
        </pc:spChg>
        <pc:spChg chg="add del mod">
          <ac:chgData name="A.MORIYAMA UREKA" userId="11b73b949d6476cb" providerId="LiveId" clId="{EDD3AFC1-5E1F-774D-82FF-6D4C3622249B}" dt="2023-08-07T09:22:24.991" v="942" actId="6264"/>
          <ac:spMkLst>
            <pc:docMk/>
            <pc:sldMk cId="1326673080" sldId="265"/>
            <ac:spMk id="246" creationId="{B30F5184-4E72-AE92-D65D-5739AB4F9470}"/>
          </ac:spMkLst>
        </pc:spChg>
        <pc:spChg chg="add del mod">
          <ac:chgData name="A.MORIYAMA UREKA" userId="11b73b949d6476cb" providerId="LiveId" clId="{EDD3AFC1-5E1F-774D-82FF-6D4C3622249B}" dt="2023-08-07T12:41:15.861" v="2843" actId="6264"/>
          <ac:spMkLst>
            <pc:docMk/>
            <pc:sldMk cId="1326673080" sldId="265"/>
            <ac:spMk id="246" creationId="{BA320384-0A99-3214-AF34-9CFB902FFA19}"/>
          </ac:spMkLst>
        </pc:spChg>
        <pc:spChg chg="add del mod">
          <ac:chgData name="A.MORIYAMA UREKA" userId="11b73b949d6476cb" providerId="LiveId" clId="{EDD3AFC1-5E1F-774D-82FF-6D4C3622249B}" dt="2023-08-07T09:22:24.991" v="942" actId="6264"/>
          <ac:spMkLst>
            <pc:docMk/>
            <pc:sldMk cId="1326673080" sldId="265"/>
            <ac:spMk id="247" creationId="{59CBD9A3-313D-35C4-B2E0-69171BB5860D}"/>
          </ac:spMkLst>
        </pc:spChg>
        <pc:spChg chg="add del mod">
          <ac:chgData name="A.MORIYAMA UREKA" userId="11b73b949d6476cb" providerId="LiveId" clId="{EDD3AFC1-5E1F-774D-82FF-6D4C3622249B}" dt="2023-08-07T08:57:28.836" v="777" actId="6264"/>
          <ac:spMkLst>
            <pc:docMk/>
            <pc:sldMk cId="1326673080" sldId="265"/>
            <ac:spMk id="247" creationId="{78BBF4A0-D6AD-4E90-B941-2774A927BC3F}"/>
          </ac:spMkLst>
        </pc:spChg>
        <pc:spChg chg="add del mod">
          <ac:chgData name="A.MORIYAMA UREKA" userId="11b73b949d6476cb" providerId="LiveId" clId="{EDD3AFC1-5E1F-774D-82FF-6D4C3622249B}" dt="2023-08-07T12:41:15.861" v="2843" actId="6264"/>
          <ac:spMkLst>
            <pc:docMk/>
            <pc:sldMk cId="1326673080" sldId="265"/>
            <ac:spMk id="247" creationId="{ACD20A36-F469-F48A-C62E-A43F4ACFCBDB}"/>
          </ac:spMkLst>
        </pc:spChg>
        <pc:spChg chg="add del mod">
          <ac:chgData name="A.MORIYAMA UREKA" userId="11b73b949d6476cb" providerId="LiveId" clId="{EDD3AFC1-5E1F-774D-82FF-6D4C3622249B}" dt="2023-08-07T08:57:28.836" v="777" actId="6264"/>
          <ac:spMkLst>
            <pc:docMk/>
            <pc:sldMk cId="1326673080" sldId="265"/>
            <ac:spMk id="248" creationId="{83B8CD17-2B77-C5E2-7034-E4D237951D9D}"/>
          </ac:spMkLst>
        </pc:spChg>
        <pc:spChg chg="add del mod">
          <ac:chgData name="A.MORIYAMA UREKA" userId="11b73b949d6476cb" providerId="LiveId" clId="{EDD3AFC1-5E1F-774D-82FF-6D4C3622249B}" dt="2023-08-07T09:22:24.991" v="942" actId="6264"/>
          <ac:spMkLst>
            <pc:docMk/>
            <pc:sldMk cId="1326673080" sldId="265"/>
            <ac:spMk id="248" creationId="{868DFE5D-3118-9C1F-9456-1CD6F37C689C}"/>
          </ac:spMkLst>
        </pc:spChg>
        <pc:spChg chg="add del mod">
          <ac:chgData name="A.MORIYAMA UREKA" userId="11b73b949d6476cb" providerId="LiveId" clId="{EDD3AFC1-5E1F-774D-82FF-6D4C3622249B}" dt="2023-08-07T12:41:15.861" v="2843" actId="6264"/>
          <ac:spMkLst>
            <pc:docMk/>
            <pc:sldMk cId="1326673080" sldId="265"/>
            <ac:spMk id="248" creationId="{E819B1AD-502C-F204-5EB3-8E0AE69DAC1D}"/>
          </ac:spMkLst>
        </pc:spChg>
        <pc:spChg chg="add del mod">
          <ac:chgData name="A.MORIYAMA UREKA" userId="11b73b949d6476cb" providerId="LiveId" clId="{EDD3AFC1-5E1F-774D-82FF-6D4C3622249B}" dt="2023-08-07T12:41:15.861" v="2843" actId="6264"/>
          <ac:spMkLst>
            <pc:docMk/>
            <pc:sldMk cId="1326673080" sldId="265"/>
            <ac:spMk id="249" creationId="{1DE9FEFC-6929-BCFC-25C6-A7AA1F1A2406}"/>
          </ac:spMkLst>
        </pc:spChg>
        <pc:spChg chg="add del mod">
          <ac:chgData name="A.MORIYAMA UREKA" userId="11b73b949d6476cb" providerId="LiveId" clId="{EDD3AFC1-5E1F-774D-82FF-6D4C3622249B}" dt="2023-08-07T09:22:24.991" v="942" actId="6264"/>
          <ac:spMkLst>
            <pc:docMk/>
            <pc:sldMk cId="1326673080" sldId="265"/>
            <ac:spMk id="249" creationId="{93CD7D81-863A-EF07-7637-070D6425B0F2}"/>
          </ac:spMkLst>
        </pc:spChg>
        <pc:spChg chg="add del mod">
          <ac:chgData name="A.MORIYAMA UREKA" userId="11b73b949d6476cb" providerId="LiveId" clId="{EDD3AFC1-5E1F-774D-82FF-6D4C3622249B}" dt="2023-08-07T08:57:28.836" v="777" actId="6264"/>
          <ac:spMkLst>
            <pc:docMk/>
            <pc:sldMk cId="1326673080" sldId="265"/>
            <ac:spMk id="249" creationId="{E04C0603-A978-1D95-EBB7-978B5B369899}"/>
          </ac:spMkLst>
        </pc:spChg>
        <pc:spChg chg="add del mod">
          <ac:chgData name="A.MORIYAMA UREKA" userId="11b73b949d6476cb" providerId="LiveId" clId="{EDD3AFC1-5E1F-774D-82FF-6D4C3622249B}" dt="2023-08-07T12:41:15.861" v="2843" actId="6264"/>
          <ac:spMkLst>
            <pc:docMk/>
            <pc:sldMk cId="1326673080" sldId="265"/>
            <ac:spMk id="250" creationId="{5DB6B203-0FE7-0633-270B-EB681E913799}"/>
          </ac:spMkLst>
        </pc:spChg>
        <pc:spChg chg="add del mod">
          <ac:chgData name="A.MORIYAMA UREKA" userId="11b73b949d6476cb" providerId="LiveId" clId="{EDD3AFC1-5E1F-774D-82FF-6D4C3622249B}" dt="2023-08-07T08:57:28.836" v="777" actId="6264"/>
          <ac:spMkLst>
            <pc:docMk/>
            <pc:sldMk cId="1326673080" sldId="265"/>
            <ac:spMk id="250" creationId="{60838F4F-22C6-4F64-D106-98311894026B}"/>
          </ac:spMkLst>
        </pc:spChg>
        <pc:spChg chg="add del mod">
          <ac:chgData name="A.MORIYAMA UREKA" userId="11b73b949d6476cb" providerId="LiveId" clId="{EDD3AFC1-5E1F-774D-82FF-6D4C3622249B}" dt="2023-08-07T09:22:24.991" v="942" actId="6264"/>
          <ac:spMkLst>
            <pc:docMk/>
            <pc:sldMk cId="1326673080" sldId="265"/>
            <ac:spMk id="250" creationId="{97FDCF9D-70C6-9541-CF0A-B2C014B76BDA}"/>
          </ac:spMkLst>
        </pc:spChg>
        <pc:spChg chg="add del mod">
          <ac:chgData name="A.MORIYAMA UREKA" userId="11b73b949d6476cb" providerId="LiveId" clId="{EDD3AFC1-5E1F-774D-82FF-6D4C3622249B}" dt="2023-08-07T12:41:15.861" v="2843" actId="6264"/>
          <ac:spMkLst>
            <pc:docMk/>
            <pc:sldMk cId="1326673080" sldId="265"/>
            <ac:spMk id="251" creationId="{3C8BF45A-68A8-3EF0-6E92-B2792FF60430}"/>
          </ac:spMkLst>
        </pc:spChg>
        <pc:spChg chg="add del mod">
          <ac:chgData name="A.MORIYAMA UREKA" userId="11b73b949d6476cb" providerId="LiveId" clId="{EDD3AFC1-5E1F-774D-82FF-6D4C3622249B}" dt="2023-08-07T09:22:24.991" v="942" actId="6264"/>
          <ac:spMkLst>
            <pc:docMk/>
            <pc:sldMk cId="1326673080" sldId="265"/>
            <ac:spMk id="251" creationId="{47D567F2-1FCF-3D82-1E7D-0021823F96A6}"/>
          </ac:spMkLst>
        </pc:spChg>
        <pc:spChg chg="add del mod">
          <ac:chgData name="A.MORIYAMA UREKA" userId="11b73b949d6476cb" providerId="LiveId" clId="{EDD3AFC1-5E1F-774D-82FF-6D4C3622249B}" dt="2023-08-07T08:57:28.836" v="777" actId="6264"/>
          <ac:spMkLst>
            <pc:docMk/>
            <pc:sldMk cId="1326673080" sldId="265"/>
            <ac:spMk id="251" creationId="{E288B0EE-2A34-BB97-C7F4-B18E9A60B977}"/>
          </ac:spMkLst>
        </pc:spChg>
        <pc:spChg chg="add del mod">
          <ac:chgData name="A.MORIYAMA UREKA" userId="11b73b949d6476cb" providerId="LiveId" clId="{EDD3AFC1-5E1F-774D-82FF-6D4C3622249B}" dt="2023-08-07T12:41:15.861" v="2843" actId="6264"/>
          <ac:spMkLst>
            <pc:docMk/>
            <pc:sldMk cId="1326673080" sldId="265"/>
            <ac:spMk id="252" creationId="{3D8A1FE2-0A6E-078F-A658-0A5E6D12CAD3}"/>
          </ac:spMkLst>
        </pc:spChg>
        <pc:spChg chg="add del mod">
          <ac:chgData name="A.MORIYAMA UREKA" userId="11b73b949d6476cb" providerId="LiveId" clId="{EDD3AFC1-5E1F-774D-82FF-6D4C3622249B}" dt="2023-08-07T08:57:28.836" v="777" actId="6264"/>
          <ac:spMkLst>
            <pc:docMk/>
            <pc:sldMk cId="1326673080" sldId="265"/>
            <ac:spMk id="252" creationId="{AC941194-4D07-6F7C-4249-31F71632CA49}"/>
          </ac:spMkLst>
        </pc:spChg>
        <pc:spChg chg="add del mod">
          <ac:chgData name="A.MORIYAMA UREKA" userId="11b73b949d6476cb" providerId="LiveId" clId="{EDD3AFC1-5E1F-774D-82FF-6D4C3622249B}" dt="2023-08-07T09:22:24.991" v="942" actId="6264"/>
          <ac:spMkLst>
            <pc:docMk/>
            <pc:sldMk cId="1326673080" sldId="265"/>
            <ac:spMk id="252" creationId="{AF264DD4-E8C4-CFF3-3228-0A5F59D1A7DF}"/>
          </ac:spMkLst>
        </pc:spChg>
        <pc:spChg chg="add del mod">
          <ac:chgData name="A.MORIYAMA UREKA" userId="11b73b949d6476cb" providerId="LiveId" clId="{EDD3AFC1-5E1F-774D-82FF-6D4C3622249B}" dt="2023-08-07T12:41:15.861" v="2843" actId="6264"/>
          <ac:spMkLst>
            <pc:docMk/>
            <pc:sldMk cId="1326673080" sldId="265"/>
            <ac:spMk id="253" creationId="{00CD96BC-5B02-B9D9-CC9C-202E3DD84B0B}"/>
          </ac:spMkLst>
        </pc:spChg>
        <pc:spChg chg="add del mod">
          <ac:chgData name="A.MORIYAMA UREKA" userId="11b73b949d6476cb" providerId="LiveId" clId="{EDD3AFC1-5E1F-774D-82FF-6D4C3622249B}" dt="2023-08-07T09:22:24.991" v="942" actId="6264"/>
          <ac:spMkLst>
            <pc:docMk/>
            <pc:sldMk cId="1326673080" sldId="265"/>
            <ac:spMk id="253" creationId="{AC8D7FCF-B307-10D1-4FB7-947B91217AF1}"/>
          </ac:spMkLst>
        </pc:spChg>
        <pc:spChg chg="add del mod">
          <ac:chgData name="A.MORIYAMA UREKA" userId="11b73b949d6476cb" providerId="LiveId" clId="{EDD3AFC1-5E1F-774D-82FF-6D4C3622249B}" dt="2023-08-07T08:57:28.836" v="777" actId="6264"/>
          <ac:spMkLst>
            <pc:docMk/>
            <pc:sldMk cId="1326673080" sldId="265"/>
            <ac:spMk id="253" creationId="{C14C7E3B-229C-2F4F-1246-698A28829AA1}"/>
          </ac:spMkLst>
        </pc:spChg>
        <pc:spChg chg="add del mod">
          <ac:chgData name="A.MORIYAMA UREKA" userId="11b73b949d6476cb" providerId="LiveId" clId="{EDD3AFC1-5E1F-774D-82FF-6D4C3622249B}" dt="2023-08-07T12:41:16.309" v="2844" actId="6264"/>
          <ac:spMkLst>
            <pc:docMk/>
            <pc:sldMk cId="1326673080" sldId="265"/>
            <ac:spMk id="254" creationId="{7A182329-AB57-7713-291D-6F548E4BC4EA}"/>
          </ac:spMkLst>
        </pc:spChg>
        <pc:spChg chg="add del mod">
          <ac:chgData name="A.MORIYAMA UREKA" userId="11b73b949d6476cb" providerId="LiveId" clId="{EDD3AFC1-5E1F-774D-82FF-6D4C3622249B}" dt="2023-08-07T08:57:31.360" v="778" actId="6264"/>
          <ac:spMkLst>
            <pc:docMk/>
            <pc:sldMk cId="1326673080" sldId="265"/>
            <ac:spMk id="254" creationId="{A5299303-75BB-DF2A-2690-49243BE79755}"/>
          </ac:spMkLst>
        </pc:spChg>
        <pc:spChg chg="add del mod">
          <ac:chgData name="A.MORIYAMA UREKA" userId="11b73b949d6476cb" providerId="LiveId" clId="{EDD3AFC1-5E1F-774D-82FF-6D4C3622249B}" dt="2023-08-07T09:22:25.653" v="943" actId="6264"/>
          <ac:spMkLst>
            <pc:docMk/>
            <pc:sldMk cId="1326673080" sldId="265"/>
            <ac:spMk id="254" creationId="{C7C90A5F-028E-955F-6183-D7F71C7EE99F}"/>
          </ac:spMkLst>
        </pc:spChg>
        <pc:spChg chg="add del mod">
          <ac:chgData name="A.MORIYAMA UREKA" userId="11b73b949d6476cb" providerId="LiveId" clId="{EDD3AFC1-5E1F-774D-82FF-6D4C3622249B}" dt="2023-08-07T08:57:31.360" v="778" actId="6264"/>
          <ac:spMkLst>
            <pc:docMk/>
            <pc:sldMk cId="1326673080" sldId="265"/>
            <ac:spMk id="255" creationId="{08717E0C-DAE5-A170-CB73-0D66D172DE9E}"/>
          </ac:spMkLst>
        </pc:spChg>
        <pc:spChg chg="add del mod">
          <ac:chgData name="A.MORIYAMA UREKA" userId="11b73b949d6476cb" providerId="LiveId" clId="{EDD3AFC1-5E1F-774D-82FF-6D4C3622249B}" dt="2023-08-07T12:41:16.309" v="2844" actId="6264"/>
          <ac:spMkLst>
            <pc:docMk/>
            <pc:sldMk cId="1326673080" sldId="265"/>
            <ac:spMk id="255" creationId="{0BB71BED-AF88-EA93-38EC-BA5FB94F5F8E}"/>
          </ac:spMkLst>
        </pc:spChg>
        <pc:spChg chg="add del mod">
          <ac:chgData name="A.MORIYAMA UREKA" userId="11b73b949d6476cb" providerId="LiveId" clId="{EDD3AFC1-5E1F-774D-82FF-6D4C3622249B}" dt="2023-08-07T09:22:25.653" v="943" actId="6264"/>
          <ac:spMkLst>
            <pc:docMk/>
            <pc:sldMk cId="1326673080" sldId="265"/>
            <ac:spMk id="255" creationId="{87611E4D-1024-13E9-DEE7-6E49A461971B}"/>
          </ac:spMkLst>
        </pc:spChg>
        <pc:spChg chg="add del mod">
          <ac:chgData name="A.MORIYAMA UREKA" userId="11b73b949d6476cb" providerId="LiveId" clId="{EDD3AFC1-5E1F-774D-82FF-6D4C3622249B}" dt="2023-08-07T09:22:25.653" v="943" actId="6264"/>
          <ac:spMkLst>
            <pc:docMk/>
            <pc:sldMk cId="1326673080" sldId="265"/>
            <ac:spMk id="256" creationId="{2AEB6897-EA07-B921-E9D5-1FD6D6EF523E}"/>
          </ac:spMkLst>
        </pc:spChg>
        <pc:spChg chg="add del mod">
          <ac:chgData name="A.MORIYAMA UREKA" userId="11b73b949d6476cb" providerId="LiveId" clId="{EDD3AFC1-5E1F-774D-82FF-6D4C3622249B}" dt="2023-08-07T12:41:16.309" v="2844" actId="6264"/>
          <ac:spMkLst>
            <pc:docMk/>
            <pc:sldMk cId="1326673080" sldId="265"/>
            <ac:spMk id="256" creationId="{746C2148-E8CA-7AB5-7423-44E6A3962386}"/>
          </ac:spMkLst>
        </pc:spChg>
        <pc:spChg chg="add del mod">
          <ac:chgData name="A.MORIYAMA UREKA" userId="11b73b949d6476cb" providerId="LiveId" clId="{EDD3AFC1-5E1F-774D-82FF-6D4C3622249B}" dt="2023-08-07T08:57:31.360" v="778" actId="6264"/>
          <ac:spMkLst>
            <pc:docMk/>
            <pc:sldMk cId="1326673080" sldId="265"/>
            <ac:spMk id="256" creationId="{FDB760B0-14E7-19DB-94BA-92BDD0727610}"/>
          </ac:spMkLst>
        </pc:spChg>
        <pc:spChg chg="add del mod">
          <ac:chgData name="A.MORIYAMA UREKA" userId="11b73b949d6476cb" providerId="LiveId" clId="{EDD3AFC1-5E1F-774D-82FF-6D4C3622249B}" dt="2023-08-07T08:57:31.360" v="778" actId="6264"/>
          <ac:spMkLst>
            <pc:docMk/>
            <pc:sldMk cId="1326673080" sldId="265"/>
            <ac:spMk id="257" creationId="{1863DA51-AA89-8A43-1155-44AF2E05393E}"/>
          </ac:spMkLst>
        </pc:spChg>
        <pc:spChg chg="add del mod">
          <ac:chgData name="A.MORIYAMA UREKA" userId="11b73b949d6476cb" providerId="LiveId" clId="{EDD3AFC1-5E1F-774D-82FF-6D4C3622249B}" dt="2023-08-07T12:41:16.309" v="2844" actId="6264"/>
          <ac:spMkLst>
            <pc:docMk/>
            <pc:sldMk cId="1326673080" sldId="265"/>
            <ac:spMk id="257" creationId="{E42F001C-C435-89F5-7CE0-F2CB57300B6A}"/>
          </ac:spMkLst>
        </pc:spChg>
        <pc:spChg chg="add del mod">
          <ac:chgData name="A.MORIYAMA UREKA" userId="11b73b949d6476cb" providerId="LiveId" clId="{EDD3AFC1-5E1F-774D-82FF-6D4C3622249B}" dt="2023-08-07T09:22:25.653" v="943" actId="6264"/>
          <ac:spMkLst>
            <pc:docMk/>
            <pc:sldMk cId="1326673080" sldId="265"/>
            <ac:spMk id="257" creationId="{FD3C8229-A1DE-675C-BB71-033604EE9ED9}"/>
          </ac:spMkLst>
        </pc:spChg>
        <pc:spChg chg="add del mod">
          <ac:chgData name="A.MORIYAMA UREKA" userId="11b73b949d6476cb" providerId="LiveId" clId="{EDD3AFC1-5E1F-774D-82FF-6D4C3622249B}" dt="2023-08-07T08:57:31.360" v="778" actId="6264"/>
          <ac:spMkLst>
            <pc:docMk/>
            <pc:sldMk cId="1326673080" sldId="265"/>
            <ac:spMk id="258" creationId="{527C15A3-607C-4A92-12FE-49B59D2B213C}"/>
          </ac:spMkLst>
        </pc:spChg>
        <pc:spChg chg="add del mod">
          <ac:chgData name="A.MORIYAMA UREKA" userId="11b73b949d6476cb" providerId="LiveId" clId="{EDD3AFC1-5E1F-774D-82FF-6D4C3622249B}" dt="2023-08-07T09:22:25.653" v="943" actId="6264"/>
          <ac:spMkLst>
            <pc:docMk/>
            <pc:sldMk cId="1326673080" sldId="265"/>
            <ac:spMk id="258" creationId="{95BC6EAE-ED63-3843-B6D9-E717EF2C76F5}"/>
          </ac:spMkLst>
        </pc:spChg>
        <pc:spChg chg="add del mod">
          <ac:chgData name="A.MORIYAMA UREKA" userId="11b73b949d6476cb" providerId="LiveId" clId="{EDD3AFC1-5E1F-774D-82FF-6D4C3622249B}" dt="2023-08-07T12:41:16.309" v="2844" actId="6264"/>
          <ac:spMkLst>
            <pc:docMk/>
            <pc:sldMk cId="1326673080" sldId="265"/>
            <ac:spMk id="258" creationId="{E6A1D0E4-E1F7-1E02-F045-CEFC0ADBBA48}"/>
          </ac:spMkLst>
        </pc:spChg>
        <pc:spChg chg="add del mod">
          <ac:chgData name="A.MORIYAMA UREKA" userId="11b73b949d6476cb" providerId="LiveId" clId="{EDD3AFC1-5E1F-774D-82FF-6D4C3622249B}" dt="2023-08-07T12:41:16.309" v="2844" actId="6264"/>
          <ac:spMkLst>
            <pc:docMk/>
            <pc:sldMk cId="1326673080" sldId="265"/>
            <ac:spMk id="259" creationId="{2D06DD28-6AAE-C4BE-E30E-258A55E99639}"/>
          </ac:spMkLst>
        </pc:spChg>
        <pc:spChg chg="add del mod">
          <ac:chgData name="A.MORIYAMA UREKA" userId="11b73b949d6476cb" providerId="LiveId" clId="{EDD3AFC1-5E1F-774D-82FF-6D4C3622249B}" dt="2023-08-07T08:57:31.360" v="778" actId="6264"/>
          <ac:spMkLst>
            <pc:docMk/>
            <pc:sldMk cId="1326673080" sldId="265"/>
            <ac:spMk id="259" creationId="{80E31115-F3AE-D198-888A-3ED2F68F4308}"/>
          </ac:spMkLst>
        </pc:spChg>
        <pc:spChg chg="add del mod">
          <ac:chgData name="A.MORIYAMA UREKA" userId="11b73b949d6476cb" providerId="LiveId" clId="{EDD3AFC1-5E1F-774D-82FF-6D4C3622249B}" dt="2023-08-07T09:22:25.653" v="943" actId="6264"/>
          <ac:spMkLst>
            <pc:docMk/>
            <pc:sldMk cId="1326673080" sldId="265"/>
            <ac:spMk id="259" creationId="{DAA881A5-F699-A8E1-06A2-7F8CC65947F0}"/>
          </ac:spMkLst>
        </pc:spChg>
        <pc:spChg chg="add del mod">
          <ac:chgData name="A.MORIYAMA UREKA" userId="11b73b949d6476cb" providerId="LiveId" clId="{EDD3AFC1-5E1F-774D-82FF-6D4C3622249B}" dt="2023-08-07T09:22:25.653" v="943" actId="6264"/>
          <ac:spMkLst>
            <pc:docMk/>
            <pc:sldMk cId="1326673080" sldId="265"/>
            <ac:spMk id="260" creationId="{00600348-3E39-AB86-2494-B2F1C6D4B3BA}"/>
          </ac:spMkLst>
        </pc:spChg>
        <pc:spChg chg="add del mod">
          <ac:chgData name="A.MORIYAMA UREKA" userId="11b73b949d6476cb" providerId="LiveId" clId="{EDD3AFC1-5E1F-774D-82FF-6D4C3622249B}" dt="2023-08-07T08:57:31.360" v="778" actId="6264"/>
          <ac:spMkLst>
            <pc:docMk/>
            <pc:sldMk cId="1326673080" sldId="265"/>
            <ac:spMk id="260" creationId="{0A5DE5AF-A88C-623A-001E-7CC0DBFC04C1}"/>
          </ac:spMkLst>
        </pc:spChg>
        <pc:spChg chg="add del mod">
          <ac:chgData name="A.MORIYAMA UREKA" userId="11b73b949d6476cb" providerId="LiveId" clId="{EDD3AFC1-5E1F-774D-82FF-6D4C3622249B}" dt="2023-08-07T12:41:16.309" v="2844" actId="6264"/>
          <ac:spMkLst>
            <pc:docMk/>
            <pc:sldMk cId="1326673080" sldId="265"/>
            <ac:spMk id="260" creationId="{64495EE1-2720-4B44-F053-4ADB09404FA6}"/>
          </ac:spMkLst>
        </pc:spChg>
        <pc:spChg chg="add del mod">
          <ac:chgData name="A.MORIYAMA UREKA" userId="11b73b949d6476cb" providerId="LiveId" clId="{EDD3AFC1-5E1F-774D-82FF-6D4C3622249B}" dt="2023-08-07T08:57:31.360" v="778" actId="6264"/>
          <ac:spMkLst>
            <pc:docMk/>
            <pc:sldMk cId="1326673080" sldId="265"/>
            <ac:spMk id="261" creationId="{5EEB9F93-9C17-6398-879B-CDFC6A0910D3}"/>
          </ac:spMkLst>
        </pc:spChg>
        <pc:spChg chg="add del mod">
          <ac:chgData name="A.MORIYAMA UREKA" userId="11b73b949d6476cb" providerId="LiveId" clId="{EDD3AFC1-5E1F-774D-82FF-6D4C3622249B}" dt="2023-08-07T09:22:25.653" v="943" actId="6264"/>
          <ac:spMkLst>
            <pc:docMk/>
            <pc:sldMk cId="1326673080" sldId="265"/>
            <ac:spMk id="261" creationId="{73F5F573-7583-5E3C-E477-934B1BE2F5D2}"/>
          </ac:spMkLst>
        </pc:spChg>
        <pc:spChg chg="add del mod">
          <ac:chgData name="A.MORIYAMA UREKA" userId="11b73b949d6476cb" providerId="LiveId" clId="{EDD3AFC1-5E1F-774D-82FF-6D4C3622249B}" dt="2023-08-07T12:41:16.309" v="2844" actId="6264"/>
          <ac:spMkLst>
            <pc:docMk/>
            <pc:sldMk cId="1326673080" sldId="265"/>
            <ac:spMk id="261" creationId="{8C9960B1-2571-DB55-B30E-0A9FB9BA07ED}"/>
          </ac:spMkLst>
        </pc:spChg>
        <pc:spChg chg="add del mod">
          <ac:chgData name="A.MORIYAMA UREKA" userId="11b73b949d6476cb" providerId="LiveId" clId="{EDD3AFC1-5E1F-774D-82FF-6D4C3622249B}" dt="2023-08-07T09:22:25.653" v="943" actId="6264"/>
          <ac:spMkLst>
            <pc:docMk/>
            <pc:sldMk cId="1326673080" sldId="265"/>
            <ac:spMk id="262" creationId="{4CEBDE2E-F108-69AD-D53F-49C70B6FCAA5}"/>
          </ac:spMkLst>
        </pc:spChg>
        <pc:spChg chg="add del mod">
          <ac:chgData name="A.MORIYAMA UREKA" userId="11b73b949d6476cb" providerId="LiveId" clId="{EDD3AFC1-5E1F-774D-82FF-6D4C3622249B}" dt="2023-08-07T12:41:16.309" v="2844" actId="6264"/>
          <ac:spMkLst>
            <pc:docMk/>
            <pc:sldMk cId="1326673080" sldId="265"/>
            <ac:spMk id="262" creationId="{59F6B601-AB24-747B-2696-35404CD55079}"/>
          </ac:spMkLst>
        </pc:spChg>
        <pc:spChg chg="add del mod">
          <ac:chgData name="A.MORIYAMA UREKA" userId="11b73b949d6476cb" providerId="LiveId" clId="{EDD3AFC1-5E1F-774D-82FF-6D4C3622249B}" dt="2023-08-07T08:57:31.360" v="778" actId="6264"/>
          <ac:spMkLst>
            <pc:docMk/>
            <pc:sldMk cId="1326673080" sldId="265"/>
            <ac:spMk id="262" creationId="{64395B12-064F-E845-3FB1-22E189FCBE04}"/>
          </ac:spMkLst>
        </pc:spChg>
        <pc:spChg chg="add del mod">
          <ac:chgData name="A.MORIYAMA UREKA" userId="11b73b949d6476cb" providerId="LiveId" clId="{EDD3AFC1-5E1F-774D-82FF-6D4C3622249B}" dt="2023-08-07T12:41:16.309" v="2844" actId="6264"/>
          <ac:spMkLst>
            <pc:docMk/>
            <pc:sldMk cId="1326673080" sldId="265"/>
            <ac:spMk id="263" creationId="{0D531C25-07D0-61C1-62B1-2BA84FB92306}"/>
          </ac:spMkLst>
        </pc:spChg>
        <pc:spChg chg="add del mod">
          <ac:chgData name="A.MORIYAMA UREKA" userId="11b73b949d6476cb" providerId="LiveId" clId="{EDD3AFC1-5E1F-774D-82FF-6D4C3622249B}" dt="2023-08-07T09:22:25.653" v="943" actId="6264"/>
          <ac:spMkLst>
            <pc:docMk/>
            <pc:sldMk cId="1326673080" sldId="265"/>
            <ac:spMk id="263" creationId="{9D1A9A4E-B870-E304-8AD5-9FA12C5B8BDA}"/>
          </ac:spMkLst>
        </pc:spChg>
        <pc:spChg chg="add del mod">
          <ac:chgData name="A.MORIYAMA UREKA" userId="11b73b949d6476cb" providerId="LiveId" clId="{EDD3AFC1-5E1F-774D-82FF-6D4C3622249B}" dt="2023-08-07T08:57:31.360" v="778" actId="6264"/>
          <ac:spMkLst>
            <pc:docMk/>
            <pc:sldMk cId="1326673080" sldId="265"/>
            <ac:spMk id="263" creationId="{CEBA08EB-FC29-E541-E97C-E3966C8AC1DE}"/>
          </ac:spMkLst>
        </pc:spChg>
        <pc:spChg chg="add del mod">
          <ac:chgData name="A.MORIYAMA UREKA" userId="11b73b949d6476cb" providerId="LiveId" clId="{EDD3AFC1-5E1F-774D-82FF-6D4C3622249B}" dt="2023-08-07T12:41:16.772" v="2845" actId="6264"/>
          <ac:spMkLst>
            <pc:docMk/>
            <pc:sldMk cId="1326673080" sldId="265"/>
            <ac:spMk id="264" creationId="{A0337429-244B-3D69-15C9-3340EC78FB75}"/>
          </ac:spMkLst>
        </pc:spChg>
        <pc:spChg chg="add del mod">
          <ac:chgData name="A.MORIYAMA UREKA" userId="11b73b949d6476cb" providerId="LiveId" clId="{EDD3AFC1-5E1F-774D-82FF-6D4C3622249B}" dt="2023-08-07T09:22:26.237" v="944" actId="6264"/>
          <ac:spMkLst>
            <pc:docMk/>
            <pc:sldMk cId="1326673080" sldId="265"/>
            <ac:spMk id="264" creationId="{DA633866-3C38-286C-C10A-29847795B9EF}"/>
          </ac:spMkLst>
        </pc:spChg>
        <pc:spChg chg="add del mod">
          <ac:chgData name="A.MORIYAMA UREKA" userId="11b73b949d6476cb" providerId="LiveId" clId="{EDD3AFC1-5E1F-774D-82FF-6D4C3622249B}" dt="2023-08-07T09:22:26.237" v="944" actId="6264"/>
          <ac:spMkLst>
            <pc:docMk/>
            <pc:sldMk cId="1326673080" sldId="265"/>
            <ac:spMk id="265" creationId="{5F359202-01D8-7495-F553-B4080C0B2068}"/>
          </ac:spMkLst>
        </pc:spChg>
        <pc:spChg chg="add del mod">
          <ac:chgData name="A.MORIYAMA UREKA" userId="11b73b949d6476cb" providerId="LiveId" clId="{EDD3AFC1-5E1F-774D-82FF-6D4C3622249B}" dt="2023-08-07T12:41:16.772" v="2845" actId="6264"/>
          <ac:spMkLst>
            <pc:docMk/>
            <pc:sldMk cId="1326673080" sldId="265"/>
            <ac:spMk id="265" creationId="{6523486E-BF84-C1D9-E7BA-777834073F5C}"/>
          </ac:spMkLst>
        </pc:spChg>
        <pc:spChg chg="add del mod">
          <ac:chgData name="A.MORIYAMA UREKA" userId="11b73b949d6476cb" providerId="LiveId" clId="{EDD3AFC1-5E1F-774D-82FF-6D4C3622249B}" dt="2023-08-07T09:22:26.237" v="944" actId="6264"/>
          <ac:spMkLst>
            <pc:docMk/>
            <pc:sldMk cId="1326673080" sldId="265"/>
            <ac:spMk id="266" creationId="{0A176E80-22F5-A653-C93A-0B755CDF8919}"/>
          </ac:spMkLst>
        </pc:spChg>
        <pc:spChg chg="add del mod">
          <ac:chgData name="A.MORIYAMA UREKA" userId="11b73b949d6476cb" providerId="LiveId" clId="{EDD3AFC1-5E1F-774D-82FF-6D4C3622249B}" dt="2023-08-07T12:41:16.772" v="2845" actId="6264"/>
          <ac:spMkLst>
            <pc:docMk/>
            <pc:sldMk cId="1326673080" sldId="265"/>
            <ac:spMk id="266" creationId="{59206C30-2565-619B-34C4-1E70D2D56E71}"/>
          </ac:spMkLst>
        </pc:spChg>
        <pc:spChg chg="add del mod">
          <ac:chgData name="A.MORIYAMA UREKA" userId="11b73b949d6476cb" providerId="LiveId" clId="{EDD3AFC1-5E1F-774D-82FF-6D4C3622249B}" dt="2023-08-07T12:41:16.772" v="2845" actId="6264"/>
          <ac:spMkLst>
            <pc:docMk/>
            <pc:sldMk cId="1326673080" sldId="265"/>
            <ac:spMk id="267" creationId="{1454D7EE-A47D-0C87-A087-9F5C2A10BCEE}"/>
          </ac:spMkLst>
        </pc:spChg>
        <pc:spChg chg="add del mod">
          <ac:chgData name="A.MORIYAMA UREKA" userId="11b73b949d6476cb" providerId="LiveId" clId="{EDD3AFC1-5E1F-774D-82FF-6D4C3622249B}" dt="2023-08-07T09:22:26.237" v="944" actId="6264"/>
          <ac:spMkLst>
            <pc:docMk/>
            <pc:sldMk cId="1326673080" sldId="265"/>
            <ac:spMk id="267" creationId="{97A2132F-B19F-263E-29F3-5864E2048326}"/>
          </ac:spMkLst>
        </pc:spChg>
        <pc:spChg chg="add del mod">
          <ac:chgData name="A.MORIYAMA UREKA" userId="11b73b949d6476cb" providerId="LiveId" clId="{EDD3AFC1-5E1F-774D-82FF-6D4C3622249B}" dt="2023-08-07T09:22:26.237" v="944" actId="6264"/>
          <ac:spMkLst>
            <pc:docMk/>
            <pc:sldMk cId="1326673080" sldId="265"/>
            <ac:spMk id="268" creationId="{412C7EB4-1E5D-6861-2E5C-A857ABB5A344}"/>
          </ac:spMkLst>
        </pc:spChg>
        <pc:spChg chg="add del mod">
          <ac:chgData name="A.MORIYAMA UREKA" userId="11b73b949d6476cb" providerId="LiveId" clId="{EDD3AFC1-5E1F-774D-82FF-6D4C3622249B}" dt="2023-08-07T12:41:16.772" v="2845" actId="6264"/>
          <ac:spMkLst>
            <pc:docMk/>
            <pc:sldMk cId="1326673080" sldId="265"/>
            <ac:spMk id="268" creationId="{91404E92-BA85-1A87-4F3E-73C9133223CA}"/>
          </ac:spMkLst>
        </pc:spChg>
        <pc:spChg chg="add del mod">
          <ac:chgData name="A.MORIYAMA UREKA" userId="11b73b949d6476cb" providerId="LiveId" clId="{EDD3AFC1-5E1F-774D-82FF-6D4C3622249B}" dt="2023-08-07T09:22:26.237" v="944" actId="6264"/>
          <ac:spMkLst>
            <pc:docMk/>
            <pc:sldMk cId="1326673080" sldId="265"/>
            <ac:spMk id="269" creationId="{36E35922-C35E-6F51-2C3F-5E407C55DBEF}"/>
          </ac:spMkLst>
        </pc:spChg>
        <pc:spChg chg="add del mod">
          <ac:chgData name="A.MORIYAMA UREKA" userId="11b73b949d6476cb" providerId="LiveId" clId="{EDD3AFC1-5E1F-774D-82FF-6D4C3622249B}" dt="2023-08-07T12:41:16.772" v="2845" actId="6264"/>
          <ac:spMkLst>
            <pc:docMk/>
            <pc:sldMk cId="1326673080" sldId="265"/>
            <ac:spMk id="269" creationId="{C8A20CD4-B0B0-F837-FDE5-84F6A91E7B1B}"/>
          </ac:spMkLst>
        </pc:spChg>
        <pc:spChg chg="add del mod">
          <ac:chgData name="A.MORIYAMA UREKA" userId="11b73b949d6476cb" providerId="LiveId" clId="{EDD3AFC1-5E1F-774D-82FF-6D4C3622249B}" dt="2023-08-07T09:22:26.237" v="944" actId="6264"/>
          <ac:spMkLst>
            <pc:docMk/>
            <pc:sldMk cId="1326673080" sldId="265"/>
            <ac:spMk id="270" creationId="{42C227C9-F5DB-4BE6-A913-52A18E8D81DE}"/>
          </ac:spMkLst>
        </pc:spChg>
        <pc:spChg chg="add del mod">
          <ac:chgData name="A.MORIYAMA UREKA" userId="11b73b949d6476cb" providerId="LiveId" clId="{EDD3AFC1-5E1F-774D-82FF-6D4C3622249B}" dt="2023-08-07T12:41:16.772" v="2845" actId="6264"/>
          <ac:spMkLst>
            <pc:docMk/>
            <pc:sldMk cId="1326673080" sldId="265"/>
            <ac:spMk id="270" creationId="{C33D832F-5131-5C36-6FB1-0078F7E95115}"/>
          </ac:spMkLst>
        </pc:spChg>
        <pc:spChg chg="add del mod">
          <ac:chgData name="A.MORIYAMA UREKA" userId="11b73b949d6476cb" providerId="LiveId" clId="{EDD3AFC1-5E1F-774D-82FF-6D4C3622249B}" dt="2023-08-07T12:41:16.772" v="2845" actId="6264"/>
          <ac:spMkLst>
            <pc:docMk/>
            <pc:sldMk cId="1326673080" sldId="265"/>
            <ac:spMk id="271" creationId="{2A2E8657-20F8-7825-C4D5-2BE30CC27736}"/>
          </ac:spMkLst>
        </pc:spChg>
        <pc:spChg chg="add del mod">
          <ac:chgData name="A.MORIYAMA UREKA" userId="11b73b949d6476cb" providerId="LiveId" clId="{EDD3AFC1-5E1F-774D-82FF-6D4C3622249B}" dt="2023-08-07T09:22:26.237" v="944" actId="6264"/>
          <ac:spMkLst>
            <pc:docMk/>
            <pc:sldMk cId="1326673080" sldId="265"/>
            <ac:spMk id="271" creationId="{B1CADF29-99F6-9E73-5F28-69989856857D}"/>
          </ac:spMkLst>
        </pc:spChg>
        <pc:spChg chg="add del mod">
          <ac:chgData name="A.MORIYAMA UREKA" userId="11b73b949d6476cb" providerId="LiveId" clId="{EDD3AFC1-5E1F-774D-82FF-6D4C3622249B}" dt="2023-08-07T09:22:26.237" v="944" actId="6264"/>
          <ac:spMkLst>
            <pc:docMk/>
            <pc:sldMk cId="1326673080" sldId="265"/>
            <ac:spMk id="272" creationId="{42EEBEE3-F6AE-3BF7-8C2B-61054F4EDFB1}"/>
          </ac:spMkLst>
        </pc:spChg>
        <pc:spChg chg="add del mod">
          <ac:chgData name="A.MORIYAMA UREKA" userId="11b73b949d6476cb" providerId="LiveId" clId="{EDD3AFC1-5E1F-774D-82FF-6D4C3622249B}" dt="2023-08-07T12:41:16.772" v="2845" actId="6264"/>
          <ac:spMkLst>
            <pc:docMk/>
            <pc:sldMk cId="1326673080" sldId="265"/>
            <ac:spMk id="272" creationId="{F30ED1EA-A068-AF68-F03E-99E5DD107939}"/>
          </ac:spMkLst>
        </pc:spChg>
        <pc:spChg chg="add del mod">
          <ac:chgData name="A.MORIYAMA UREKA" userId="11b73b949d6476cb" providerId="LiveId" clId="{EDD3AFC1-5E1F-774D-82FF-6D4C3622249B}" dt="2023-08-07T12:41:16.772" v="2845" actId="6264"/>
          <ac:spMkLst>
            <pc:docMk/>
            <pc:sldMk cId="1326673080" sldId="265"/>
            <ac:spMk id="273" creationId="{44420A9E-A2E2-CB46-5C88-73D33058E5BF}"/>
          </ac:spMkLst>
        </pc:spChg>
        <pc:spChg chg="add del mod">
          <ac:chgData name="A.MORIYAMA UREKA" userId="11b73b949d6476cb" providerId="LiveId" clId="{EDD3AFC1-5E1F-774D-82FF-6D4C3622249B}" dt="2023-08-07T09:22:26.237" v="944" actId="6264"/>
          <ac:spMkLst>
            <pc:docMk/>
            <pc:sldMk cId="1326673080" sldId="265"/>
            <ac:spMk id="273" creationId="{85A07123-21A5-80D9-2E30-C47DA7502F11}"/>
          </ac:spMkLst>
        </pc:spChg>
        <pc:spChg chg="add del mod">
          <ac:chgData name="A.MORIYAMA UREKA" userId="11b73b949d6476cb" providerId="LiveId" clId="{EDD3AFC1-5E1F-774D-82FF-6D4C3622249B}" dt="2023-08-07T12:41:17.204" v="2846" actId="6264"/>
          <ac:spMkLst>
            <pc:docMk/>
            <pc:sldMk cId="1326673080" sldId="265"/>
            <ac:spMk id="274" creationId="{8819FE92-A2D8-246B-E8DA-0C40C920853E}"/>
          </ac:spMkLst>
        </pc:spChg>
        <pc:spChg chg="add del mod">
          <ac:chgData name="A.MORIYAMA UREKA" userId="11b73b949d6476cb" providerId="LiveId" clId="{EDD3AFC1-5E1F-774D-82FF-6D4C3622249B}" dt="2023-08-07T09:22:26.899" v="945" actId="6264"/>
          <ac:spMkLst>
            <pc:docMk/>
            <pc:sldMk cId="1326673080" sldId="265"/>
            <ac:spMk id="274" creationId="{DDFD9FBD-6978-D40D-A996-755F1B60A004}"/>
          </ac:spMkLst>
        </pc:spChg>
        <pc:spChg chg="add del mod">
          <ac:chgData name="A.MORIYAMA UREKA" userId="11b73b949d6476cb" providerId="LiveId" clId="{EDD3AFC1-5E1F-774D-82FF-6D4C3622249B}" dt="2023-08-07T12:41:17.204" v="2846" actId="6264"/>
          <ac:spMkLst>
            <pc:docMk/>
            <pc:sldMk cId="1326673080" sldId="265"/>
            <ac:spMk id="275" creationId="{91AE2F51-D188-FA3B-9397-01296BE71FD0}"/>
          </ac:spMkLst>
        </pc:spChg>
        <pc:spChg chg="add del mod">
          <ac:chgData name="A.MORIYAMA UREKA" userId="11b73b949d6476cb" providerId="LiveId" clId="{EDD3AFC1-5E1F-774D-82FF-6D4C3622249B}" dt="2023-08-07T09:22:26.899" v="945" actId="6264"/>
          <ac:spMkLst>
            <pc:docMk/>
            <pc:sldMk cId="1326673080" sldId="265"/>
            <ac:spMk id="275" creationId="{A928406A-5558-4EF7-F34C-14D1856BB6DD}"/>
          </ac:spMkLst>
        </pc:spChg>
        <pc:spChg chg="add del mod">
          <ac:chgData name="A.MORIYAMA UREKA" userId="11b73b949d6476cb" providerId="LiveId" clId="{EDD3AFC1-5E1F-774D-82FF-6D4C3622249B}" dt="2023-08-07T12:41:17.204" v="2846" actId="6264"/>
          <ac:spMkLst>
            <pc:docMk/>
            <pc:sldMk cId="1326673080" sldId="265"/>
            <ac:spMk id="276" creationId="{2BA137E9-E768-2BB2-8D8E-8329BA1893F8}"/>
          </ac:spMkLst>
        </pc:spChg>
        <pc:spChg chg="add del mod">
          <ac:chgData name="A.MORIYAMA UREKA" userId="11b73b949d6476cb" providerId="LiveId" clId="{EDD3AFC1-5E1F-774D-82FF-6D4C3622249B}" dt="2023-08-07T09:22:26.899" v="945" actId="6264"/>
          <ac:spMkLst>
            <pc:docMk/>
            <pc:sldMk cId="1326673080" sldId="265"/>
            <ac:spMk id="276" creationId="{FF3645CF-757D-A09B-0022-360FBB284323}"/>
          </ac:spMkLst>
        </pc:spChg>
        <pc:spChg chg="add del mod">
          <ac:chgData name="A.MORIYAMA UREKA" userId="11b73b949d6476cb" providerId="LiveId" clId="{EDD3AFC1-5E1F-774D-82FF-6D4C3622249B}" dt="2023-08-07T09:22:26.899" v="945" actId="6264"/>
          <ac:spMkLst>
            <pc:docMk/>
            <pc:sldMk cId="1326673080" sldId="265"/>
            <ac:spMk id="277" creationId="{5C4B2B4F-A976-30BF-8E69-BAEC69BF316B}"/>
          </ac:spMkLst>
        </pc:spChg>
        <pc:spChg chg="add del mod">
          <ac:chgData name="A.MORIYAMA UREKA" userId="11b73b949d6476cb" providerId="LiveId" clId="{EDD3AFC1-5E1F-774D-82FF-6D4C3622249B}" dt="2023-08-07T12:41:17.204" v="2846" actId="6264"/>
          <ac:spMkLst>
            <pc:docMk/>
            <pc:sldMk cId="1326673080" sldId="265"/>
            <ac:spMk id="277" creationId="{797F7BFD-7E9A-D5D4-5E07-0DE0C093535B}"/>
          </ac:spMkLst>
        </pc:spChg>
        <pc:spChg chg="add del mod">
          <ac:chgData name="A.MORIYAMA UREKA" userId="11b73b949d6476cb" providerId="LiveId" clId="{EDD3AFC1-5E1F-774D-82FF-6D4C3622249B}" dt="2023-08-07T09:22:26.899" v="945" actId="6264"/>
          <ac:spMkLst>
            <pc:docMk/>
            <pc:sldMk cId="1326673080" sldId="265"/>
            <ac:spMk id="278" creationId="{B5347A73-04A2-DAAC-8C38-800CDDD69A82}"/>
          </ac:spMkLst>
        </pc:spChg>
        <pc:spChg chg="add del mod">
          <ac:chgData name="A.MORIYAMA UREKA" userId="11b73b949d6476cb" providerId="LiveId" clId="{EDD3AFC1-5E1F-774D-82FF-6D4C3622249B}" dt="2023-08-07T12:41:17.204" v="2846" actId="6264"/>
          <ac:spMkLst>
            <pc:docMk/>
            <pc:sldMk cId="1326673080" sldId="265"/>
            <ac:spMk id="278" creationId="{E8713B1B-749E-666C-0782-64ADE6E54DCF}"/>
          </ac:spMkLst>
        </pc:spChg>
        <pc:spChg chg="add del mod">
          <ac:chgData name="A.MORIYAMA UREKA" userId="11b73b949d6476cb" providerId="LiveId" clId="{EDD3AFC1-5E1F-774D-82FF-6D4C3622249B}" dt="2023-08-07T12:41:17.204" v="2846" actId="6264"/>
          <ac:spMkLst>
            <pc:docMk/>
            <pc:sldMk cId="1326673080" sldId="265"/>
            <ac:spMk id="279" creationId="{55910CE6-7E7F-37D1-E055-09EAB61A597A}"/>
          </ac:spMkLst>
        </pc:spChg>
        <pc:spChg chg="add del mod">
          <ac:chgData name="A.MORIYAMA UREKA" userId="11b73b949d6476cb" providerId="LiveId" clId="{EDD3AFC1-5E1F-774D-82FF-6D4C3622249B}" dt="2023-08-07T09:22:26.899" v="945" actId="6264"/>
          <ac:spMkLst>
            <pc:docMk/>
            <pc:sldMk cId="1326673080" sldId="265"/>
            <ac:spMk id="279" creationId="{B80450D1-000D-DEC8-279C-9001C3C2771C}"/>
          </ac:spMkLst>
        </pc:spChg>
        <pc:spChg chg="add del mod">
          <ac:chgData name="A.MORIYAMA UREKA" userId="11b73b949d6476cb" providerId="LiveId" clId="{EDD3AFC1-5E1F-774D-82FF-6D4C3622249B}" dt="2023-08-07T12:41:17.204" v="2846" actId="6264"/>
          <ac:spMkLst>
            <pc:docMk/>
            <pc:sldMk cId="1326673080" sldId="265"/>
            <ac:spMk id="280" creationId="{298AF3B1-D6AC-6685-17AF-300EBED64AEE}"/>
          </ac:spMkLst>
        </pc:spChg>
        <pc:spChg chg="add del mod">
          <ac:chgData name="A.MORIYAMA UREKA" userId="11b73b949d6476cb" providerId="LiveId" clId="{EDD3AFC1-5E1F-774D-82FF-6D4C3622249B}" dt="2023-08-07T09:22:26.899" v="945" actId="6264"/>
          <ac:spMkLst>
            <pc:docMk/>
            <pc:sldMk cId="1326673080" sldId="265"/>
            <ac:spMk id="280" creationId="{B98B7159-B60F-D95A-998D-BFABCFA8E6D1}"/>
          </ac:spMkLst>
        </pc:spChg>
        <pc:spChg chg="add del mod">
          <ac:chgData name="A.MORIYAMA UREKA" userId="11b73b949d6476cb" providerId="LiveId" clId="{EDD3AFC1-5E1F-774D-82FF-6D4C3622249B}" dt="2023-08-07T12:41:17.204" v="2846" actId="6264"/>
          <ac:spMkLst>
            <pc:docMk/>
            <pc:sldMk cId="1326673080" sldId="265"/>
            <ac:spMk id="281" creationId="{8F6E8D24-AECB-6BBE-3FA8-35514971DC4D}"/>
          </ac:spMkLst>
        </pc:spChg>
        <pc:spChg chg="add del mod">
          <ac:chgData name="A.MORIYAMA UREKA" userId="11b73b949d6476cb" providerId="LiveId" clId="{EDD3AFC1-5E1F-774D-82FF-6D4C3622249B}" dt="2023-08-07T09:22:26.899" v="945" actId="6264"/>
          <ac:spMkLst>
            <pc:docMk/>
            <pc:sldMk cId="1326673080" sldId="265"/>
            <ac:spMk id="281" creationId="{A9B963FF-CAE8-76E0-F33A-A4D7E6D3DDE5}"/>
          </ac:spMkLst>
        </pc:spChg>
        <pc:spChg chg="add del mod">
          <ac:chgData name="A.MORIYAMA UREKA" userId="11b73b949d6476cb" providerId="LiveId" clId="{EDD3AFC1-5E1F-774D-82FF-6D4C3622249B}" dt="2023-08-07T09:22:26.899" v="945" actId="6264"/>
          <ac:spMkLst>
            <pc:docMk/>
            <pc:sldMk cId="1326673080" sldId="265"/>
            <ac:spMk id="282" creationId="{BF3A6A3C-E211-BC65-5CA1-2A9AADC47634}"/>
          </ac:spMkLst>
        </pc:spChg>
        <pc:spChg chg="add del mod">
          <ac:chgData name="A.MORIYAMA UREKA" userId="11b73b949d6476cb" providerId="LiveId" clId="{EDD3AFC1-5E1F-774D-82FF-6D4C3622249B}" dt="2023-08-07T12:41:17.204" v="2846" actId="6264"/>
          <ac:spMkLst>
            <pc:docMk/>
            <pc:sldMk cId="1326673080" sldId="265"/>
            <ac:spMk id="282" creationId="{DCFE5CE2-4457-3568-5194-6AD6813BBF5A}"/>
          </ac:spMkLst>
        </pc:spChg>
        <pc:spChg chg="add del mod">
          <ac:chgData name="A.MORIYAMA UREKA" userId="11b73b949d6476cb" providerId="LiveId" clId="{EDD3AFC1-5E1F-774D-82FF-6D4C3622249B}" dt="2023-08-07T09:22:26.899" v="945" actId="6264"/>
          <ac:spMkLst>
            <pc:docMk/>
            <pc:sldMk cId="1326673080" sldId="265"/>
            <ac:spMk id="283" creationId="{0E7C1A27-444F-6888-695B-52E0800EF34C}"/>
          </ac:spMkLst>
        </pc:spChg>
        <pc:spChg chg="add del mod">
          <ac:chgData name="A.MORIYAMA UREKA" userId="11b73b949d6476cb" providerId="LiveId" clId="{EDD3AFC1-5E1F-774D-82FF-6D4C3622249B}" dt="2023-08-07T12:41:17.204" v="2846" actId="6264"/>
          <ac:spMkLst>
            <pc:docMk/>
            <pc:sldMk cId="1326673080" sldId="265"/>
            <ac:spMk id="283" creationId="{7F1F640F-5FDD-2B8C-25EB-D3CCC4131B75}"/>
          </ac:spMkLst>
        </pc:spChg>
        <pc:spChg chg="add del mod">
          <ac:chgData name="A.MORIYAMA UREKA" userId="11b73b949d6476cb" providerId="LiveId" clId="{EDD3AFC1-5E1F-774D-82FF-6D4C3622249B}" dt="2023-08-07T12:41:17.581" v="2847" actId="6264"/>
          <ac:spMkLst>
            <pc:docMk/>
            <pc:sldMk cId="1326673080" sldId="265"/>
            <ac:spMk id="284" creationId="{54E6BDAC-23BF-6E62-D99E-FDC11B2328CB}"/>
          </ac:spMkLst>
        </pc:spChg>
        <pc:spChg chg="add del mod">
          <ac:chgData name="A.MORIYAMA UREKA" userId="11b73b949d6476cb" providerId="LiveId" clId="{EDD3AFC1-5E1F-774D-82FF-6D4C3622249B}" dt="2023-08-07T09:22:27.418" v="946" actId="6264"/>
          <ac:spMkLst>
            <pc:docMk/>
            <pc:sldMk cId="1326673080" sldId="265"/>
            <ac:spMk id="284" creationId="{C585D75E-9AAA-E3AC-D10E-E68198CE4785}"/>
          </ac:spMkLst>
        </pc:spChg>
        <pc:spChg chg="add del mod">
          <ac:chgData name="A.MORIYAMA UREKA" userId="11b73b949d6476cb" providerId="LiveId" clId="{EDD3AFC1-5E1F-774D-82FF-6D4C3622249B}" dt="2023-08-07T09:22:27.418" v="946" actId="6264"/>
          <ac:spMkLst>
            <pc:docMk/>
            <pc:sldMk cId="1326673080" sldId="265"/>
            <ac:spMk id="285" creationId="{051EE384-C328-512E-7D8D-DC6FCD327528}"/>
          </ac:spMkLst>
        </pc:spChg>
        <pc:spChg chg="add del mod">
          <ac:chgData name="A.MORIYAMA UREKA" userId="11b73b949d6476cb" providerId="LiveId" clId="{EDD3AFC1-5E1F-774D-82FF-6D4C3622249B}" dt="2023-08-07T12:41:17.581" v="2847" actId="6264"/>
          <ac:spMkLst>
            <pc:docMk/>
            <pc:sldMk cId="1326673080" sldId="265"/>
            <ac:spMk id="285" creationId="{E05B4685-0964-E905-083B-044F8B633E6C}"/>
          </ac:spMkLst>
        </pc:spChg>
        <pc:spChg chg="add del mod">
          <ac:chgData name="A.MORIYAMA UREKA" userId="11b73b949d6476cb" providerId="LiveId" clId="{EDD3AFC1-5E1F-774D-82FF-6D4C3622249B}" dt="2023-08-07T09:22:27.418" v="946" actId="6264"/>
          <ac:spMkLst>
            <pc:docMk/>
            <pc:sldMk cId="1326673080" sldId="265"/>
            <ac:spMk id="286" creationId="{201C758E-0421-4068-2F4B-918BFDCE7F1C}"/>
          </ac:spMkLst>
        </pc:spChg>
        <pc:spChg chg="add del mod">
          <ac:chgData name="A.MORIYAMA UREKA" userId="11b73b949d6476cb" providerId="LiveId" clId="{EDD3AFC1-5E1F-774D-82FF-6D4C3622249B}" dt="2023-08-07T12:41:17.581" v="2847" actId="6264"/>
          <ac:spMkLst>
            <pc:docMk/>
            <pc:sldMk cId="1326673080" sldId="265"/>
            <ac:spMk id="286" creationId="{2B8520D2-AD5C-3507-D75B-13D77B34FDB6}"/>
          </ac:spMkLst>
        </pc:spChg>
        <pc:spChg chg="add del mod">
          <ac:chgData name="A.MORIYAMA UREKA" userId="11b73b949d6476cb" providerId="LiveId" clId="{EDD3AFC1-5E1F-774D-82FF-6D4C3622249B}" dt="2023-08-07T12:41:17.581" v="2847" actId="6264"/>
          <ac:spMkLst>
            <pc:docMk/>
            <pc:sldMk cId="1326673080" sldId="265"/>
            <ac:spMk id="287" creationId="{64EC8FCA-59A7-54B9-449E-82A5292B56FE}"/>
          </ac:spMkLst>
        </pc:spChg>
        <pc:spChg chg="add del mod">
          <ac:chgData name="A.MORIYAMA UREKA" userId="11b73b949d6476cb" providerId="LiveId" clId="{EDD3AFC1-5E1F-774D-82FF-6D4C3622249B}" dt="2023-08-07T09:22:27.418" v="946" actId="6264"/>
          <ac:spMkLst>
            <pc:docMk/>
            <pc:sldMk cId="1326673080" sldId="265"/>
            <ac:spMk id="287" creationId="{D257CA0A-28EF-0FCA-DC1C-4604EAE1E69E}"/>
          </ac:spMkLst>
        </pc:spChg>
        <pc:spChg chg="add del mod">
          <ac:chgData name="A.MORIYAMA UREKA" userId="11b73b949d6476cb" providerId="LiveId" clId="{EDD3AFC1-5E1F-774D-82FF-6D4C3622249B}" dt="2023-08-07T09:22:27.418" v="946" actId="6264"/>
          <ac:spMkLst>
            <pc:docMk/>
            <pc:sldMk cId="1326673080" sldId="265"/>
            <ac:spMk id="288" creationId="{0B72647D-00C7-D0DE-1302-2091FBA5A405}"/>
          </ac:spMkLst>
        </pc:spChg>
        <pc:spChg chg="add del mod">
          <ac:chgData name="A.MORIYAMA UREKA" userId="11b73b949d6476cb" providerId="LiveId" clId="{EDD3AFC1-5E1F-774D-82FF-6D4C3622249B}" dt="2023-08-07T12:41:17.581" v="2847" actId="6264"/>
          <ac:spMkLst>
            <pc:docMk/>
            <pc:sldMk cId="1326673080" sldId="265"/>
            <ac:spMk id="288" creationId="{EFD98550-D3DF-27DD-9499-EFA1CDBB5D47}"/>
          </ac:spMkLst>
        </pc:spChg>
        <pc:spChg chg="add del mod">
          <ac:chgData name="A.MORIYAMA UREKA" userId="11b73b949d6476cb" providerId="LiveId" clId="{EDD3AFC1-5E1F-774D-82FF-6D4C3622249B}" dt="2023-08-07T12:41:17.581" v="2847" actId="6264"/>
          <ac:spMkLst>
            <pc:docMk/>
            <pc:sldMk cId="1326673080" sldId="265"/>
            <ac:spMk id="289" creationId="{471500D3-E846-6E97-4A71-FAF6B50D0A45}"/>
          </ac:spMkLst>
        </pc:spChg>
        <pc:spChg chg="add del mod">
          <ac:chgData name="A.MORIYAMA UREKA" userId="11b73b949d6476cb" providerId="LiveId" clId="{EDD3AFC1-5E1F-774D-82FF-6D4C3622249B}" dt="2023-08-07T09:22:27.418" v="946" actId="6264"/>
          <ac:spMkLst>
            <pc:docMk/>
            <pc:sldMk cId="1326673080" sldId="265"/>
            <ac:spMk id="289" creationId="{E1B045B4-BE8C-C4D2-5309-F4C8516D63DE}"/>
          </ac:spMkLst>
        </pc:spChg>
        <pc:spChg chg="add del mod">
          <ac:chgData name="A.MORIYAMA UREKA" userId="11b73b949d6476cb" providerId="LiveId" clId="{EDD3AFC1-5E1F-774D-82FF-6D4C3622249B}" dt="2023-08-07T09:22:27.418" v="946" actId="6264"/>
          <ac:spMkLst>
            <pc:docMk/>
            <pc:sldMk cId="1326673080" sldId="265"/>
            <ac:spMk id="290" creationId="{152D374F-08AA-6E51-842F-3A0F3F05E076}"/>
          </ac:spMkLst>
        </pc:spChg>
        <pc:spChg chg="add del mod">
          <ac:chgData name="A.MORIYAMA UREKA" userId="11b73b949d6476cb" providerId="LiveId" clId="{EDD3AFC1-5E1F-774D-82FF-6D4C3622249B}" dt="2023-08-07T12:41:17.581" v="2847" actId="6264"/>
          <ac:spMkLst>
            <pc:docMk/>
            <pc:sldMk cId="1326673080" sldId="265"/>
            <ac:spMk id="290" creationId="{C94BBA7C-DC9D-C700-8CFA-FEEAAFD3FD02}"/>
          </ac:spMkLst>
        </pc:spChg>
        <pc:spChg chg="add del mod">
          <ac:chgData name="A.MORIYAMA UREKA" userId="11b73b949d6476cb" providerId="LiveId" clId="{EDD3AFC1-5E1F-774D-82FF-6D4C3622249B}" dt="2023-08-07T09:22:27.418" v="946" actId="6264"/>
          <ac:spMkLst>
            <pc:docMk/>
            <pc:sldMk cId="1326673080" sldId="265"/>
            <ac:spMk id="291" creationId="{471B893B-C5C2-DB8E-B44E-56E0D084E984}"/>
          </ac:spMkLst>
        </pc:spChg>
        <pc:spChg chg="add del mod">
          <ac:chgData name="A.MORIYAMA UREKA" userId="11b73b949d6476cb" providerId="LiveId" clId="{EDD3AFC1-5E1F-774D-82FF-6D4C3622249B}" dt="2023-08-07T12:41:17.581" v="2847" actId="6264"/>
          <ac:spMkLst>
            <pc:docMk/>
            <pc:sldMk cId="1326673080" sldId="265"/>
            <ac:spMk id="291" creationId="{6A55EEA2-4929-5924-1699-01DAD31B3418}"/>
          </ac:spMkLst>
        </pc:spChg>
        <pc:spChg chg="add del mod">
          <ac:chgData name="A.MORIYAMA UREKA" userId="11b73b949d6476cb" providerId="LiveId" clId="{EDD3AFC1-5E1F-774D-82FF-6D4C3622249B}" dt="2023-08-07T09:22:27.418" v="946" actId="6264"/>
          <ac:spMkLst>
            <pc:docMk/>
            <pc:sldMk cId="1326673080" sldId="265"/>
            <ac:spMk id="292" creationId="{69839B87-9550-5185-A03B-E84AE586F0A7}"/>
          </ac:spMkLst>
        </pc:spChg>
        <pc:spChg chg="add del mod">
          <ac:chgData name="A.MORIYAMA UREKA" userId="11b73b949d6476cb" providerId="LiveId" clId="{EDD3AFC1-5E1F-774D-82FF-6D4C3622249B}" dt="2023-08-07T12:41:17.581" v="2847" actId="6264"/>
          <ac:spMkLst>
            <pc:docMk/>
            <pc:sldMk cId="1326673080" sldId="265"/>
            <ac:spMk id="292" creationId="{E8F7A695-C3DC-5AA6-4ABC-3EB95C425529}"/>
          </ac:spMkLst>
        </pc:spChg>
        <pc:spChg chg="add del mod">
          <ac:chgData name="A.MORIYAMA UREKA" userId="11b73b949d6476cb" providerId="LiveId" clId="{EDD3AFC1-5E1F-774D-82FF-6D4C3622249B}" dt="2023-08-07T12:41:17.581" v="2847" actId="6264"/>
          <ac:spMkLst>
            <pc:docMk/>
            <pc:sldMk cId="1326673080" sldId="265"/>
            <ac:spMk id="293" creationId="{171392FA-C661-F1C9-E339-F3C00463DE86}"/>
          </ac:spMkLst>
        </pc:spChg>
        <pc:spChg chg="add del mod">
          <ac:chgData name="A.MORIYAMA UREKA" userId="11b73b949d6476cb" providerId="LiveId" clId="{EDD3AFC1-5E1F-774D-82FF-6D4C3622249B}" dt="2023-08-07T09:22:27.418" v="946" actId="6264"/>
          <ac:spMkLst>
            <pc:docMk/>
            <pc:sldMk cId="1326673080" sldId="265"/>
            <ac:spMk id="293" creationId="{AA13D7D9-D0E8-B565-8B2D-78EAEC57E2AA}"/>
          </ac:spMkLst>
        </pc:spChg>
        <pc:spChg chg="add del mod">
          <ac:chgData name="A.MORIYAMA UREKA" userId="11b73b949d6476cb" providerId="LiveId" clId="{EDD3AFC1-5E1F-774D-82FF-6D4C3622249B}" dt="2023-08-07T09:22:28.042" v="947" actId="6264"/>
          <ac:spMkLst>
            <pc:docMk/>
            <pc:sldMk cId="1326673080" sldId="265"/>
            <ac:spMk id="294" creationId="{E490F68D-BC31-87C1-4866-70757E7C3C79}"/>
          </ac:spMkLst>
        </pc:spChg>
        <pc:spChg chg="add del mod">
          <ac:chgData name="A.MORIYAMA UREKA" userId="11b73b949d6476cb" providerId="LiveId" clId="{EDD3AFC1-5E1F-774D-82FF-6D4C3622249B}" dt="2023-08-07T09:22:28.042" v="947" actId="6264"/>
          <ac:spMkLst>
            <pc:docMk/>
            <pc:sldMk cId="1326673080" sldId="265"/>
            <ac:spMk id="295" creationId="{B88E22D9-CF74-2E75-C4A8-37AB8713EA9E}"/>
          </ac:spMkLst>
        </pc:spChg>
        <pc:spChg chg="add del mod">
          <ac:chgData name="A.MORIYAMA UREKA" userId="11b73b949d6476cb" providerId="LiveId" clId="{EDD3AFC1-5E1F-774D-82FF-6D4C3622249B}" dt="2023-08-07T09:22:28.042" v="947" actId="6264"/>
          <ac:spMkLst>
            <pc:docMk/>
            <pc:sldMk cId="1326673080" sldId="265"/>
            <ac:spMk id="296" creationId="{A635F84E-27C0-C98A-2F27-8F1D857333F8}"/>
          </ac:spMkLst>
        </pc:spChg>
        <pc:spChg chg="add del mod">
          <ac:chgData name="A.MORIYAMA UREKA" userId="11b73b949d6476cb" providerId="LiveId" clId="{EDD3AFC1-5E1F-774D-82FF-6D4C3622249B}" dt="2023-08-07T09:22:28.042" v="947" actId="6264"/>
          <ac:spMkLst>
            <pc:docMk/>
            <pc:sldMk cId="1326673080" sldId="265"/>
            <ac:spMk id="297" creationId="{01E4A71C-BCB3-F9D7-53E3-D237E0B0B9A6}"/>
          </ac:spMkLst>
        </pc:spChg>
        <pc:spChg chg="add del mod">
          <ac:chgData name="A.MORIYAMA UREKA" userId="11b73b949d6476cb" providerId="LiveId" clId="{EDD3AFC1-5E1F-774D-82FF-6D4C3622249B}" dt="2023-08-07T09:22:28.042" v="947" actId="6264"/>
          <ac:spMkLst>
            <pc:docMk/>
            <pc:sldMk cId="1326673080" sldId="265"/>
            <ac:spMk id="298" creationId="{C39F18FB-449A-B0C0-F5D8-7BBAF0D82DC4}"/>
          </ac:spMkLst>
        </pc:spChg>
        <pc:spChg chg="add del mod">
          <ac:chgData name="A.MORIYAMA UREKA" userId="11b73b949d6476cb" providerId="LiveId" clId="{EDD3AFC1-5E1F-774D-82FF-6D4C3622249B}" dt="2023-08-07T09:22:28.042" v="947" actId="6264"/>
          <ac:spMkLst>
            <pc:docMk/>
            <pc:sldMk cId="1326673080" sldId="265"/>
            <ac:spMk id="299" creationId="{5BD793E6-1369-542E-16C5-B1DF0D6E7933}"/>
          </ac:spMkLst>
        </pc:spChg>
        <pc:spChg chg="add del mod">
          <ac:chgData name="A.MORIYAMA UREKA" userId="11b73b949d6476cb" providerId="LiveId" clId="{EDD3AFC1-5E1F-774D-82FF-6D4C3622249B}" dt="2023-08-07T09:22:28.042" v="947" actId="6264"/>
          <ac:spMkLst>
            <pc:docMk/>
            <pc:sldMk cId="1326673080" sldId="265"/>
            <ac:spMk id="300" creationId="{ACF1F50C-1717-ABAD-253F-F974CA5E8E4E}"/>
          </ac:spMkLst>
        </pc:spChg>
        <pc:spChg chg="add del mod">
          <ac:chgData name="A.MORIYAMA UREKA" userId="11b73b949d6476cb" providerId="LiveId" clId="{EDD3AFC1-5E1F-774D-82FF-6D4C3622249B}" dt="2023-08-07T09:22:28.042" v="947" actId="6264"/>
          <ac:spMkLst>
            <pc:docMk/>
            <pc:sldMk cId="1326673080" sldId="265"/>
            <ac:spMk id="301" creationId="{60FBB559-5E25-B449-789E-DB49F5C216BF}"/>
          </ac:spMkLst>
        </pc:spChg>
        <pc:spChg chg="add del mod">
          <ac:chgData name="A.MORIYAMA UREKA" userId="11b73b949d6476cb" providerId="LiveId" clId="{EDD3AFC1-5E1F-774D-82FF-6D4C3622249B}" dt="2023-08-07T09:22:28.042" v="947" actId="6264"/>
          <ac:spMkLst>
            <pc:docMk/>
            <pc:sldMk cId="1326673080" sldId="265"/>
            <ac:spMk id="302" creationId="{B7250DCD-942C-A1BC-4DD1-78B9C7530F3B}"/>
          </ac:spMkLst>
        </pc:spChg>
        <pc:spChg chg="add del mod">
          <ac:chgData name="A.MORIYAMA UREKA" userId="11b73b949d6476cb" providerId="LiveId" clId="{EDD3AFC1-5E1F-774D-82FF-6D4C3622249B}" dt="2023-08-07T09:22:28.042" v="947" actId="6264"/>
          <ac:spMkLst>
            <pc:docMk/>
            <pc:sldMk cId="1326673080" sldId="265"/>
            <ac:spMk id="303" creationId="{087F8DBD-5DA4-879A-2A62-BAA3C4762B91}"/>
          </ac:spMkLst>
        </pc:spChg>
        <pc:spChg chg="add del mod">
          <ac:chgData name="A.MORIYAMA UREKA" userId="11b73b949d6476cb" providerId="LiveId" clId="{EDD3AFC1-5E1F-774D-82FF-6D4C3622249B}" dt="2023-08-07T09:22:28.646" v="948" actId="6264"/>
          <ac:spMkLst>
            <pc:docMk/>
            <pc:sldMk cId="1326673080" sldId="265"/>
            <ac:spMk id="304" creationId="{ADF9AACC-668B-BA9E-3363-1EE87F7BE2B2}"/>
          </ac:spMkLst>
        </pc:spChg>
        <pc:spChg chg="add del mod">
          <ac:chgData name="A.MORIYAMA UREKA" userId="11b73b949d6476cb" providerId="LiveId" clId="{EDD3AFC1-5E1F-774D-82FF-6D4C3622249B}" dt="2023-08-07T09:22:28.646" v="948" actId="6264"/>
          <ac:spMkLst>
            <pc:docMk/>
            <pc:sldMk cId="1326673080" sldId="265"/>
            <ac:spMk id="305" creationId="{5E165979-0718-14E6-4761-386157E2D5ED}"/>
          </ac:spMkLst>
        </pc:spChg>
        <pc:spChg chg="add del mod">
          <ac:chgData name="A.MORIYAMA UREKA" userId="11b73b949d6476cb" providerId="LiveId" clId="{EDD3AFC1-5E1F-774D-82FF-6D4C3622249B}" dt="2023-08-07T09:22:28.646" v="948" actId="6264"/>
          <ac:spMkLst>
            <pc:docMk/>
            <pc:sldMk cId="1326673080" sldId="265"/>
            <ac:spMk id="306" creationId="{C1124A6B-DA11-48C8-F3D1-A8F83C0F247A}"/>
          </ac:spMkLst>
        </pc:spChg>
        <pc:spChg chg="add del mod">
          <ac:chgData name="A.MORIYAMA UREKA" userId="11b73b949d6476cb" providerId="LiveId" clId="{EDD3AFC1-5E1F-774D-82FF-6D4C3622249B}" dt="2023-08-07T09:22:28.646" v="948" actId="6264"/>
          <ac:spMkLst>
            <pc:docMk/>
            <pc:sldMk cId="1326673080" sldId="265"/>
            <ac:spMk id="307" creationId="{B29B2677-1E6A-9D73-C22F-A2188C2374C4}"/>
          </ac:spMkLst>
        </pc:spChg>
        <pc:spChg chg="add del mod">
          <ac:chgData name="A.MORIYAMA UREKA" userId="11b73b949d6476cb" providerId="LiveId" clId="{EDD3AFC1-5E1F-774D-82FF-6D4C3622249B}" dt="2023-08-07T09:22:28.646" v="948" actId="6264"/>
          <ac:spMkLst>
            <pc:docMk/>
            <pc:sldMk cId="1326673080" sldId="265"/>
            <ac:spMk id="308" creationId="{52CC0E07-0DBF-68E0-B39F-66AC98527F16}"/>
          </ac:spMkLst>
        </pc:spChg>
        <pc:spChg chg="add del mod">
          <ac:chgData name="A.MORIYAMA UREKA" userId="11b73b949d6476cb" providerId="LiveId" clId="{EDD3AFC1-5E1F-774D-82FF-6D4C3622249B}" dt="2023-08-07T09:22:28.646" v="948" actId="6264"/>
          <ac:spMkLst>
            <pc:docMk/>
            <pc:sldMk cId="1326673080" sldId="265"/>
            <ac:spMk id="309" creationId="{15E91879-A8A6-2CC3-0232-9964E01F54B0}"/>
          </ac:spMkLst>
        </pc:spChg>
        <pc:spChg chg="add del mod">
          <ac:chgData name="A.MORIYAMA UREKA" userId="11b73b949d6476cb" providerId="LiveId" clId="{EDD3AFC1-5E1F-774D-82FF-6D4C3622249B}" dt="2023-08-07T09:22:28.646" v="948" actId="6264"/>
          <ac:spMkLst>
            <pc:docMk/>
            <pc:sldMk cId="1326673080" sldId="265"/>
            <ac:spMk id="310" creationId="{70038A97-4C8A-2B6B-127A-AFB49B953D71}"/>
          </ac:spMkLst>
        </pc:spChg>
        <pc:spChg chg="add del mod">
          <ac:chgData name="A.MORIYAMA UREKA" userId="11b73b949d6476cb" providerId="LiveId" clId="{EDD3AFC1-5E1F-774D-82FF-6D4C3622249B}" dt="2023-08-07T09:22:28.646" v="948" actId="6264"/>
          <ac:spMkLst>
            <pc:docMk/>
            <pc:sldMk cId="1326673080" sldId="265"/>
            <ac:spMk id="311" creationId="{3BAA1864-BE7B-FBE7-518C-B580526987FB}"/>
          </ac:spMkLst>
        </pc:spChg>
        <pc:spChg chg="add del mod">
          <ac:chgData name="A.MORIYAMA UREKA" userId="11b73b949d6476cb" providerId="LiveId" clId="{EDD3AFC1-5E1F-774D-82FF-6D4C3622249B}" dt="2023-08-07T09:22:28.646" v="948" actId="6264"/>
          <ac:spMkLst>
            <pc:docMk/>
            <pc:sldMk cId="1326673080" sldId="265"/>
            <ac:spMk id="312" creationId="{52CA744C-EAE8-8BBC-A301-90A710B83326}"/>
          </ac:spMkLst>
        </pc:spChg>
        <pc:spChg chg="add del mod">
          <ac:chgData name="A.MORIYAMA UREKA" userId="11b73b949d6476cb" providerId="LiveId" clId="{EDD3AFC1-5E1F-774D-82FF-6D4C3622249B}" dt="2023-08-07T09:22:28.646" v="948" actId="6264"/>
          <ac:spMkLst>
            <pc:docMk/>
            <pc:sldMk cId="1326673080" sldId="265"/>
            <ac:spMk id="313" creationId="{5209A05A-27F2-FFF5-10E6-39CAB6502B9D}"/>
          </ac:spMkLst>
        </pc:spChg>
        <pc:spChg chg="add del mod">
          <ac:chgData name="A.MORIYAMA UREKA" userId="11b73b949d6476cb" providerId="LiveId" clId="{EDD3AFC1-5E1F-774D-82FF-6D4C3622249B}" dt="2023-08-07T09:22:29.181" v="949" actId="6264"/>
          <ac:spMkLst>
            <pc:docMk/>
            <pc:sldMk cId="1326673080" sldId="265"/>
            <ac:spMk id="314" creationId="{ACE92B43-0EC2-CDBA-CC19-5AE5C6DEC2BE}"/>
          </ac:spMkLst>
        </pc:spChg>
        <pc:spChg chg="add del mod">
          <ac:chgData name="A.MORIYAMA UREKA" userId="11b73b949d6476cb" providerId="LiveId" clId="{EDD3AFC1-5E1F-774D-82FF-6D4C3622249B}" dt="2023-08-07T09:22:29.181" v="949" actId="6264"/>
          <ac:spMkLst>
            <pc:docMk/>
            <pc:sldMk cId="1326673080" sldId="265"/>
            <ac:spMk id="315" creationId="{F24E1117-BBE0-50BF-696A-DD8075905746}"/>
          </ac:spMkLst>
        </pc:spChg>
        <pc:spChg chg="add del mod">
          <ac:chgData name="A.MORIYAMA UREKA" userId="11b73b949d6476cb" providerId="LiveId" clId="{EDD3AFC1-5E1F-774D-82FF-6D4C3622249B}" dt="2023-08-07T09:22:29.181" v="949" actId="6264"/>
          <ac:spMkLst>
            <pc:docMk/>
            <pc:sldMk cId="1326673080" sldId="265"/>
            <ac:spMk id="316" creationId="{FFE14892-76B8-205D-B838-46C7EBBD26E2}"/>
          </ac:spMkLst>
        </pc:spChg>
        <pc:spChg chg="add del mod">
          <ac:chgData name="A.MORIYAMA UREKA" userId="11b73b949d6476cb" providerId="LiveId" clId="{EDD3AFC1-5E1F-774D-82FF-6D4C3622249B}" dt="2023-08-07T09:22:29.181" v="949" actId="6264"/>
          <ac:spMkLst>
            <pc:docMk/>
            <pc:sldMk cId="1326673080" sldId="265"/>
            <ac:spMk id="317" creationId="{AA01DF95-9181-EFD0-A141-46D54D2E350F}"/>
          </ac:spMkLst>
        </pc:spChg>
        <pc:spChg chg="add del mod">
          <ac:chgData name="A.MORIYAMA UREKA" userId="11b73b949d6476cb" providerId="LiveId" clId="{EDD3AFC1-5E1F-774D-82FF-6D4C3622249B}" dt="2023-08-07T09:22:29.181" v="949" actId="6264"/>
          <ac:spMkLst>
            <pc:docMk/>
            <pc:sldMk cId="1326673080" sldId="265"/>
            <ac:spMk id="318" creationId="{E4DB2DAA-8DE8-76CC-89BF-56208AAB928C}"/>
          </ac:spMkLst>
        </pc:spChg>
        <pc:spChg chg="add del mod">
          <ac:chgData name="A.MORIYAMA UREKA" userId="11b73b949d6476cb" providerId="LiveId" clId="{EDD3AFC1-5E1F-774D-82FF-6D4C3622249B}" dt="2023-08-07T09:22:29.181" v="949" actId="6264"/>
          <ac:spMkLst>
            <pc:docMk/>
            <pc:sldMk cId="1326673080" sldId="265"/>
            <ac:spMk id="319" creationId="{D29136B8-A41E-B70B-222E-46E1D61228F5}"/>
          </ac:spMkLst>
        </pc:spChg>
        <pc:spChg chg="add del mod">
          <ac:chgData name="A.MORIYAMA UREKA" userId="11b73b949d6476cb" providerId="LiveId" clId="{EDD3AFC1-5E1F-774D-82FF-6D4C3622249B}" dt="2023-08-07T09:22:29.181" v="949" actId="6264"/>
          <ac:spMkLst>
            <pc:docMk/>
            <pc:sldMk cId="1326673080" sldId="265"/>
            <ac:spMk id="320" creationId="{0717B10E-5A81-E9C4-C17A-9DF943CB31C1}"/>
          </ac:spMkLst>
        </pc:spChg>
        <pc:spChg chg="add del mod">
          <ac:chgData name="A.MORIYAMA UREKA" userId="11b73b949d6476cb" providerId="LiveId" clId="{EDD3AFC1-5E1F-774D-82FF-6D4C3622249B}" dt="2023-08-07T09:22:29.181" v="949" actId="6264"/>
          <ac:spMkLst>
            <pc:docMk/>
            <pc:sldMk cId="1326673080" sldId="265"/>
            <ac:spMk id="321" creationId="{BDBB7987-6938-9094-F3E1-C43446192AC6}"/>
          </ac:spMkLst>
        </pc:spChg>
        <pc:spChg chg="add del mod">
          <ac:chgData name="A.MORIYAMA UREKA" userId="11b73b949d6476cb" providerId="LiveId" clId="{EDD3AFC1-5E1F-774D-82FF-6D4C3622249B}" dt="2023-08-07T09:22:29.181" v="949" actId="6264"/>
          <ac:spMkLst>
            <pc:docMk/>
            <pc:sldMk cId="1326673080" sldId="265"/>
            <ac:spMk id="322" creationId="{91A16983-E546-779E-BB60-5BD45BA03417}"/>
          </ac:spMkLst>
        </pc:spChg>
        <pc:spChg chg="add del mod">
          <ac:chgData name="A.MORIYAMA UREKA" userId="11b73b949d6476cb" providerId="LiveId" clId="{EDD3AFC1-5E1F-774D-82FF-6D4C3622249B}" dt="2023-08-07T09:22:29.181" v="949" actId="6264"/>
          <ac:spMkLst>
            <pc:docMk/>
            <pc:sldMk cId="1326673080" sldId="265"/>
            <ac:spMk id="323" creationId="{4F60CD77-2BDA-12EB-DE32-8143F8B5B8ED}"/>
          </ac:spMkLst>
        </pc:spChg>
        <pc:spChg chg="add del mod">
          <ac:chgData name="A.MORIYAMA UREKA" userId="11b73b949d6476cb" providerId="LiveId" clId="{EDD3AFC1-5E1F-774D-82FF-6D4C3622249B}" dt="2023-08-07T09:22:29.754" v="950" actId="6264"/>
          <ac:spMkLst>
            <pc:docMk/>
            <pc:sldMk cId="1326673080" sldId="265"/>
            <ac:spMk id="324" creationId="{94694E79-5D4B-0ECC-7CEC-EE2F1068E6DC}"/>
          </ac:spMkLst>
        </pc:spChg>
        <pc:spChg chg="add del mod">
          <ac:chgData name="A.MORIYAMA UREKA" userId="11b73b949d6476cb" providerId="LiveId" clId="{EDD3AFC1-5E1F-774D-82FF-6D4C3622249B}" dt="2023-08-07T09:22:29.754" v="950" actId="6264"/>
          <ac:spMkLst>
            <pc:docMk/>
            <pc:sldMk cId="1326673080" sldId="265"/>
            <ac:spMk id="325" creationId="{13187201-0AE1-365E-2784-36F7A55B2031}"/>
          </ac:spMkLst>
        </pc:spChg>
        <pc:spChg chg="add del mod">
          <ac:chgData name="A.MORIYAMA UREKA" userId="11b73b949d6476cb" providerId="LiveId" clId="{EDD3AFC1-5E1F-774D-82FF-6D4C3622249B}" dt="2023-08-07T09:22:29.754" v="950" actId="6264"/>
          <ac:spMkLst>
            <pc:docMk/>
            <pc:sldMk cId="1326673080" sldId="265"/>
            <ac:spMk id="326" creationId="{A13E9E6E-CC8F-BA22-2555-CB5C1F45819A}"/>
          </ac:spMkLst>
        </pc:spChg>
        <pc:spChg chg="add del mod">
          <ac:chgData name="A.MORIYAMA UREKA" userId="11b73b949d6476cb" providerId="LiveId" clId="{EDD3AFC1-5E1F-774D-82FF-6D4C3622249B}" dt="2023-08-07T09:22:29.754" v="950" actId="6264"/>
          <ac:spMkLst>
            <pc:docMk/>
            <pc:sldMk cId="1326673080" sldId="265"/>
            <ac:spMk id="327" creationId="{0946BBF7-14B7-42AA-EBBD-C562D71A364D}"/>
          </ac:spMkLst>
        </pc:spChg>
        <pc:spChg chg="add del mod">
          <ac:chgData name="A.MORIYAMA UREKA" userId="11b73b949d6476cb" providerId="LiveId" clId="{EDD3AFC1-5E1F-774D-82FF-6D4C3622249B}" dt="2023-08-07T09:22:29.754" v="950" actId="6264"/>
          <ac:spMkLst>
            <pc:docMk/>
            <pc:sldMk cId="1326673080" sldId="265"/>
            <ac:spMk id="328" creationId="{624A4B95-B8BE-4129-EC33-07B984EBD9C6}"/>
          </ac:spMkLst>
        </pc:spChg>
        <pc:spChg chg="add del mod">
          <ac:chgData name="A.MORIYAMA UREKA" userId="11b73b949d6476cb" providerId="LiveId" clId="{EDD3AFC1-5E1F-774D-82FF-6D4C3622249B}" dt="2023-08-07T09:22:29.754" v="950" actId="6264"/>
          <ac:spMkLst>
            <pc:docMk/>
            <pc:sldMk cId="1326673080" sldId="265"/>
            <ac:spMk id="329" creationId="{F5349D08-BF5C-13BD-6AC7-1C1EADCAEEC9}"/>
          </ac:spMkLst>
        </pc:spChg>
        <pc:spChg chg="add del mod">
          <ac:chgData name="A.MORIYAMA UREKA" userId="11b73b949d6476cb" providerId="LiveId" clId="{EDD3AFC1-5E1F-774D-82FF-6D4C3622249B}" dt="2023-08-07T09:22:29.754" v="950" actId="6264"/>
          <ac:spMkLst>
            <pc:docMk/>
            <pc:sldMk cId="1326673080" sldId="265"/>
            <ac:spMk id="330" creationId="{ECFFCCBE-8774-2808-E1B2-74F5EF337381}"/>
          </ac:spMkLst>
        </pc:spChg>
        <pc:spChg chg="add del mod">
          <ac:chgData name="A.MORIYAMA UREKA" userId="11b73b949d6476cb" providerId="LiveId" clId="{EDD3AFC1-5E1F-774D-82FF-6D4C3622249B}" dt="2023-08-07T09:22:29.754" v="950" actId="6264"/>
          <ac:spMkLst>
            <pc:docMk/>
            <pc:sldMk cId="1326673080" sldId="265"/>
            <ac:spMk id="331" creationId="{9503C8EF-5ED0-FB9D-FBA9-3D0F434C3267}"/>
          </ac:spMkLst>
        </pc:spChg>
        <pc:spChg chg="add del mod">
          <ac:chgData name="A.MORIYAMA UREKA" userId="11b73b949d6476cb" providerId="LiveId" clId="{EDD3AFC1-5E1F-774D-82FF-6D4C3622249B}" dt="2023-08-07T09:22:29.754" v="950" actId="6264"/>
          <ac:spMkLst>
            <pc:docMk/>
            <pc:sldMk cId="1326673080" sldId="265"/>
            <ac:spMk id="332" creationId="{40AA3E2F-E8FA-A7B0-DEC5-863A6E1FC236}"/>
          </ac:spMkLst>
        </pc:spChg>
        <pc:spChg chg="add del mod">
          <ac:chgData name="A.MORIYAMA UREKA" userId="11b73b949d6476cb" providerId="LiveId" clId="{EDD3AFC1-5E1F-774D-82FF-6D4C3622249B}" dt="2023-08-07T09:22:29.754" v="950" actId="6264"/>
          <ac:spMkLst>
            <pc:docMk/>
            <pc:sldMk cId="1326673080" sldId="265"/>
            <ac:spMk id="333" creationId="{92D27E53-F448-2151-0806-63699211BC0B}"/>
          </ac:spMkLst>
        </pc:spChg>
        <pc:spChg chg="add del mod">
          <ac:chgData name="A.MORIYAMA UREKA" userId="11b73b949d6476cb" providerId="LiveId" clId="{EDD3AFC1-5E1F-774D-82FF-6D4C3622249B}" dt="2023-08-07T09:22:30.250" v="951" actId="6264"/>
          <ac:spMkLst>
            <pc:docMk/>
            <pc:sldMk cId="1326673080" sldId="265"/>
            <ac:spMk id="334" creationId="{6FFAC7F3-238D-3A30-1DFA-5DB38E83EE25}"/>
          </ac:spMkLst>
        </pc:spChg>
        <pc:spChg chg="add del mod">
          <ac:chgData name="A.MORIYAMA UREKA" userId="11b73b949d6476cb" providerId="LiveId" clId="{EDD3AFC1-5E1F-774D-82FF-6D4C3622249B}" dt="2023-08-07T09:22:30.250" v="951" actId="6264"/>
          <ac:spMkLst>
            <pc:docMk/>
            <pc:sldMk cId="1326673080" sldId="265"/>
            <ac:spMk id="335" creationId="{DCC07C02-CE17-5A96-7344-93835E85D6AB}"/>
          </ac:spMkLst>
        </pc:spChg>
        <pc:spChg chg="add del mod">
          <ac:chgData name="A.MORIYAMA UREKA" userId="11b73b949d6476cb" providerId="LiveId" clId="{EDD3AFC1-5E1F-774D-82FF-6D4C3622249B}" dt="2023-08-07T09:22:30.250" v="951" actId="6264"/>
          <ac:spMkLst>
            <pc:docMk/>
            <pc:sldMk cId="1326673080" sldId="265"/>
            <ac:spMk id="336" creationId="{B2A5899D-7E8C-47D0-4D71-5FBC5225C540}"/>
          </ac:spMkLst>
        </pc:spChg>
        <pc:spChg chg="add del mod">
          <ac:chgData name="A.MORIYAMA UREKA" userId="11b73b949d6476cb" providerId="LiveId" clId="{EDD3AFC1-5E1F-774D-82FF-6D4C3622249B}" dt="2023-08-07T09:22:30.250" v="951" actId="6264"/>
          <ac:spMkLst>
            <pc:docMk/>
            <pc:sldMk cId="1326673080" sldId="265"/>
            <ac:spMk id="337" creationId="{F4F4BC9C-876E-22CE-319F-54078817F2C2}"/>
          </ac:spMkLst>
        </pc:spChg>
        <pc:spChg chg="add del mod">
          <ac:chgData name="A.MORIYAMA UREKA" userId="11b73b949d6476cb" providerId="LiveId" clId="{EDD3AFC1-5E1F-774D-82FF-6D4C3622249B}" dt="2023-08-07T09:22:30.250" v="951" actId="6264"/>
          <ac:spMkLst>
            <pc:docMk/>
            <pc:sldMk cId="1326673080" sldId="265"/>
            <ac:spMk id="338" creationId="{C4500345-A28B-7D26-6781-2B14E0A91CA7}"/>
          </ac:spMkLst>
        </pc:spChg>
        <pc:spChg chg="add del mod">
          <ac:chgData name="A.MORIYAMA UREKA" userId="11b73b949d6476cb" providerId="LiveId" clId="{EDD3AFC1-5E1F-774D-82FF-6D4C3622249B}" dt="2023-08-07T09:22:30.250" v="951" actId="6264"/>
          <ac:spMkLst>
            <pc:docMk/>
            <pc:sldMk cId="1326673080" sldId="265"/>
            <ac:spMk id="339" creationId="{9BEED518-31CF-C9AB-8551-317C03CD889D}"/>
          </ac:spMkLst>
        </pc:spChg>
        <pc:spChg chg="add del mod">
          <ac:chgData name="A.MORIYAMA UREKA" userId="11b73b949d6476cb" providerId="LiveId" clId="{EDD3AFC1-5E1F-774D-82FF-6D4C3622249B}" dt="2023-08-07T09:22:30.250" v="951" actId="6264"/>
          <ac:spMkLst>
            <pc:docMk/>
            <pc:sldMk cId="1326673080" sldId="265"/>
            <ac:spMk id="340" creationId="{EACC6C18-B8E8-3BC0-16C2-ECD58EBC20D7}"/>
          </ac:spMkLst>
        </pc:spChg>
        <pc:spChg chg="add del mod">
          <ac:chgData name="A.MORIYAMA UREKA" userId="11b73b949d6476cb" providerId="LiveId" clId="{EDD3AFC1-5E1F-774D-82FF-6D4C3622249B}" dt="2023-08-07T09:22:30.250" v="951" actId="6264"/>
          <ac:spMkLst>
            <pc:docMk/>
            <pc:sldMk cId="1326673080" sldId="265"/>
            <ac:spMk id="341" creationId="{F5419CE5-1459-B208-EE17-1BE45F628937}"/>
          </ac:spMkLst>
        </pc:spChg>
        <pc:spChg chg="add del mod">
          <ac:chgData name="A.MORIYAMA UREKA" userId="11b73b949d6476cb" providerId="LiveId" clId="{EDD3AFC1-5E1F-774D-82FF-6D4C3622249B}" dt="2023-08-07T09:22:30.250" v="951" actId="6264"/>
          <ac:spMkLst>
            <pc:docMk/>
            <pc:sldMk cId="1326673080" sldId="265"/>
            <ac:spMk id="342" creationId="{985AE73C-537C-A976-4565-BDE680F83880}"/>
          </ac:spMkLst>
        </pc:spChg>
        <pc:spChg chg="add del mod">
          <ac:chgData name="A.MORIYAMA UREKA" userId="11b73b949d6476cb" providerId="LiveId" clId="{EDD3AFC1-5E1F-774D-82FF-6D4C3622249B}" dt="2023-08-07T09:22:30.250" v="951" actId="6264"/>
          <ac:spMkLst>
            <pc:docMk/>
            <pc:sldMk cId="1326673080" sldId="265"/>
            <ac:spMk id="343" creationId="{353BBC51-6CCC-B7F4-9854-E1885C2A0762}"/>
          </ac:spMkLst>
        </pc:spChg>
        <pc:spChg chg="add del mod">
          <ac:chgData name="A.MORIYAMA UREKA" userId="11b73b949d6476cb" providerId="LiveId" clId="{EDD3AFC1-5E1F-774D-82FF-6D4C3622249B}" dt="2023-08-07T09:22:30.755" v="952" actId="6264"/>
          <ac:spMkLst>
            <pc:docMk/>
            <pc:sldMk cId="1326673080" sldId="265"/>
            <ac:spMk id="344" creationId="{2ABB1375-84CC-214C-79D9-D6784EC2D329}"/>
          </ac:spMkLst>
        </pc:spChg>
        <pc:spChg chg="add del mod">
          <ac:chgData name="A.MORIYAMA UREKA" userId="11b73b949d6476cb" providerId="LiveId" clId="{EDD3AFC1-5E1F-774D-82FF-6D4C3622249B}" dt="2023-08-07T09:22:30.755" v="952" actId="6264"/>
          <ac:spMkLst>
            <pc:docMk/>
            <pc:sldMk cId="1326673080" sldId="265"/>
            <ac:spMk id="345" creationId="{F6379617-EE68-ECCC-AE1E-6E677430FBD5}"/>
          </ac:spMkLst>
        </pc:spChg>
        <pc:spChg chg="add del mod">
          <ac:chgData name="A.MORIYAMA UREKA" userId="11b73b949d6476cb" providerId="LiveId" clId="{EDD3AFC1-5E1F-774D-82FF-6D4C3622249B}" dt="2023-08-07T09:22:30.755" v="952" actId="6264"/>
          <ac:spMkLst>
            <pc:docMk/>
            <pc:sldMk cId="1326673080" sldId="265"/>
            <ac:spMk id="346" creationId="{E610E526-1DDC-E10A-2C43-7BC1AA9E41FB}"/>
          </ac:spMkLst>
        </pc:spChg>
        <pc:spChg chg="add del mod">
          <ac:chgData name="A.MORIYAMA UREKA" userId="11b73b949d6476cb" providerId="LiveId" clId="{EDD3AFC1-5E1F-774D-82FF-6D4C3622249B}" dt="2023-08-07T09:22:30.755" v="952" actId="6264"/>
          <ac:spMkLst>
            <pc:docMk/>
            <pc:sldMk cId="1326673080" sldId="265"/>
            <ac:spMk id="347" creationId="{E7BD5442-32A3-3465-99D8-A5FE3325625E}"/>
          </ac:spMkLst>
        </pc:spChg>
        <pc:spChg chg="add del mod">
          <ac:chgData name="A.MORIYAMA UREKA" userId="11b73b949d6476cb" providerId="LiveId" clId="{EDD3AFC1-5E1F-774D-82FF-6D4C3622249B}" dt="2023-08-07T09:22:30.755" v="952" actId="6264"/>
          <ac:spMkLst>
            <pc:docMk/>
            <pc:sldMk cId="1326673080" sldId="265"/>
            <ac:spMk id="348" creationId="{F1B7E9BF-F17F-7CC6-7ECB-BAFFFEA16283}"/>
          </ac:spMkLst>
        </pc:spChg>
        <pc:spChg chg="add del mod">
          <ac:chgData name="A.MORIYAMA UREKA" userId="11b73b949d6476cb" providerId="LiveId" clId="{EDD3AFC1-5E1F-774D-82FF-6D4C3622249B}" dt="2023-08-07T09:22:30.755" v="952" actId="6264"/>
          <ac:spMkLst>
            <pc:docMk/>
            <pc:sldMk cId="1326673080" sldId="265"/>
            <ac:spMk id="349" creationId="{D92F532D-447A-C125-1D99-F0F946B130D1}"/>
          </ac:spMkLst>
        </pc:spChg>
        <pc:spChg chg="add del mod">
          <ac:chgData name="A.MORIYAMA UREKA" userId="11b73b949d6476cb" providerId="LiveId" clId="{EDD3AFC1-5E1F-774D-82FF-6D4C3622249B}" dt="2023-08-07T09:22:30.755" v="952" actId="6264"/>
          <ac:spMkLst>
            <pc:docMk/>
            <pc:sldMk cId="1326673080" sldId="265"/>
            <ac:spMk id="350" creationId="{50695C7E-E029-AC1B-D10A-536C3A7E26B1}"/>
          </ac:spMkLst>
        </pc:spChg>
        <pc:spChg chg="add del mod">
          <ac:chgData name="A.MORIYAMA UREKA" userId="11b73b949d6476cb" providerId="LiveId" clId="{EDD3AFC1-5E1F-774D-82FF-6D4C3622249B}" dt="2023-08-07T09:22:30.755" v="952" actId="6264"/>
          <ac:spMkLst>
            <pc:docMk/>
            <pc:sldMk cId="1326673080" sldId="265"/>
            <ac:spMk id="351" creationId="{AF08D55D-CA59-F2AE-37B9-925B5188ABF3}"/>
          </ac:spMkLst>
        </pc:spChg>
        <pc:spChg chg="add del mod">
          <ac:chgData name="A.MORIYAMA UREKA" userId="11b73b949d6476cb" providerId="LiveId" clId="{EDD3AFC1-5E1F-774D-82FF-6D4C3622249B}" dt="2023-08-07T09:22:30.755" v="952" actId="6264"/>
          <ac:spMkLst>
            <pc:docMk/>
            <pc:sldMk cId="1326673080" sldId="265"/>
            <ac:spMk id="352" creationId="{C9D38FB2-8705-0AE6-90FC-58E05A76BB12}"/>
          </ac:spMkLst>
        </pc:spChg>
        <pc:spChg chg="add del mod">
          <ac:chgData name="A.MORIYAMA UREKA" userId="11b73b949d6476cb" providerId="LiveId" clId="{EDD3AFC1-5E1F-774D-82FF-6D4C3622249B}" dt="2023-08-07T09:22:30.755" v="952" actId="6264"/>
          <ac:spMkLst>
            <pc:docMk/>
            <pc:sldMk cId="1326673080" sldId="265"/>
            <ac:spMk id="353" creationId="{8BB6E370-4B10-7901-D60B-931A898EDDA0}"/>
          </ac:spMkLst>
        </pc:spChg>
        <pc:spChg chg="add del mod">
          <ac:chgData name="A.MORIYAMA UREKA" userId="11b73b949d6476cb" providerId="LiveId" clId="{EDD3AFC1-5E1F-774D-82FF-6D4C3622249B}" dt="2023-08-07T09:25:56.805" v="1005" actId="6264"/>
          <ac:spMkLst>
            <pc:docMk/>
            <pc:sldMk cId="1326673080" sldId="265"/>
            <ac:spMk id="354" creationId="{80923DCB-D809-CB9B-8CC5-C2FEB5863842}"/>
          </ac:spMkLst>
        </pc:spChg>
        <pc:spChg chg="add del mod">
          <ac:chgData name="A.MORIYAMA UREKA" userId="11b73b949d6476cb" providerId="LiveId" clId="{EDD3AFC1-5E1F-774D-82FF-6D4C3622249B}" dt="2023-08-07T09:25:56.805" v="1005" actId="6264"/>
          <ac:spMkLst>
            <pc:docMk/>
            <pc:sldMk cId="1326673080" sldId="265"/>
            <ac:spMk id="355" creationId="{599C2BA9-F684-D347-D1A8-F85012B571A0}"/>
          </ac:spMkLst>
        </pc:spChg>
        <pc:spChg chg="add del mod">
          <ac:chgData name="A.MORIYAMA UREKA" userId="11b73b949d6476cb" providerId="LiveId" clId="{EDD3AFC1-5E1F-774D-82FF-6D4C3622249B}" dt="2023-08-07T09:25:56.805" v="1005" actId="6264"/>
          <ac:spMkLst>
            <pc:docMk/>
            <pc:sldMk cId="1326673080" sldId="265"/>
            <ac:spMk id="356" creationId="{98D8B0C0-97BE-BAA6-CD4F-F4E9800E23E2}"/>
          </ac:spMkLst>
        </pc:spChg>
        <pc:spChg chg="add del mod">
          <ac:chgData name="A.MORIYAMA UREKA" userId="11b73b949d6476cb" providerId="LiveId" clId="{EDD3AFC1-5E1F-774D-82FF-6D4C3622249B}" dt="2023-08-07T09:25:56.805" v="1005" actId="6264"/>
          <ac:spMkLst>
            <pc:docMk/>
            <pc:sldMk cId="1326673080" sldId="265"/>
            <ac:spMk id="357" creationId="{AE810029-4A8A-EFE7-C0EA-9B4E7FD84319}"/>
          </ac:spMkLst>
        </pc:spChg>
        <pc:spChg chg="add del mod">
          <ac:chgData name="A.MORIYAMA UREKA" userId="11b73b949d6476cb" providerId="LiveId" clId="{EDD3AFC1-5E1F-774D-82FF-6D4C3622249B}" dt="2023-08-07T09:25:56.805" v="1005" actId="6264"/>
          <ac:spMkLst>
            <pc:docMk/>
            <pc:sldMk cId="1326673080" sldId="265"/>
            <ac:spMk id="358" creationId="{2D1B43E8-AC7A-7E3F-B9ED-614A0821BDB8}"/>
          </ac:spMkLst>
        </pc:spChg>
        <pc:spChg chg="add del mod">
          <ac:chgData name="A.MORIYAMA UREKA" userId="11b73b949d6476cb" providerId="LiveId" clId="{EDD3AFC1-5E1F-774D-82FF-6D4C3622249B}" dt="2023-08-07T09:25:56.805" v="1005" actId="6264"/>
          <ac:spMkLst>
            <pc:docMk/>
            <pc:sldMk cId="1326673080" sldId="265"/>
            <ac:spMk id="359" creationId="{973CDD03-1478-90B8-D7C9-C2341C0A8492}"/>
          </ac:spMkLst>
        </pc:spChg>
        <pc:spChg chg="add del mod">
          <ac:chgData name="A.MORIYAMA UREKA" userId="11b73b949d6476cb" providerId="LiveId" clId="{EDD3AFC1-5E1F-774D-82FF-6D4C3622249B}" dt="2023-08-07T09:25:56.805" v="1005" actId="6264"/>
          <ac:spMkLst>
            <pc:docMk/>
            <pc:sldMk cId="1326673080" sldId="265"/>
            <ac:spMk id="360" creationId="{AB7EF172-E069-EC14-95BC-FE1A3A4F76DD}"/>
          </ac:spMkLst>
        </pc:spChg>
        <pc:spChg chg="add del mod">
          <ac:chgData name="A.MORIYAMA UREKA" userId="11b73b949d6476cb" providerId="LiveId" clId="{EDD3AFC1-5E1F-774D-82FF-6D4C3622249B}" dt="2023-08-07T09:25:56.805" v="1005" actId="6264"/>
          <ac:spMkLst>
            <pc:docMk/>
            <pc:sldMk cId="1326673080" sldId="265"/>
            <ac:spMk id="361" creationId="{250211D6-522E-4F0E-A61E-66454A434258}"/>
          </ac:spMkLst>
        </pc:spChg>
        <pc:spChg chg="add del mod">
          <ac:chgData name="A.MORIYAMA UREKA" userId="11b73b949d6476cb" providerId="LiveId" clId="{EDD3AFC1-5E1F-774D-82FF-6D4C3622249B}" dt="2023-08-07T09:25:56.805" v="1005" actId="6264"/>
          <ac:spMkLst>
            <pc:docMk/>
            <pc:sldMk cId="1326673080" sldId="265"/>
            <ac:spMk id="362" creationId="{2417AA3C-4A8B-119D-76B4-57C42B3C39C1}"/>
          </ac:spMkLst>
        </pc:spChg>
        <pc:spChg chg="add del mod">
          <ac:chgData name="A.MORIYAMA UREKA" userId="11b73b949d6476cb" providerId="LiveId" clId="{EDD3AFC1-5E1F-774D-82FF-6D4C3622249B}" dt="2023-08-07T09:25:56.805" v="1005" actId="6264"/>
          <ac:spMkLst>
            <pc:docMk/>
            <pc:sldMk cId="1326673080" sldId="265"/>
            <ac:spMk id="363" creationId="{65C7858B-1B45-6D49-1B6F-245A5B4AB853}"/>
          </ac:spMkLst>
        </pc:spChg>
        <pc:spChg chg="add del mod">
          <ac:chgData name="A.MORIYAMA UREKA" userId="11b73b949d6476cb" providerId="LiveId" clId="{EDD3AFC1-5E1F-774D-82FF-6D4C3622249B}" dt="2023-08-07T09:25:58.275" v="1006" actId="6264"/>
          <ac:spMkLst>
            <pc:docMk/>
            <pc:sldMk cId="1326673080" sldId="265"/>
            <ac:spMk id="364" creationId="{962A16BE-A5F9-D0AC-02FD-2BA5C4716E83}"/>
          </ac:spMkLst>
        </pc:spChg>
        <pc:spChg chg="add del mod">
          <ac:chgData name="A.MORIYAMA UREKA" userId="11b73b949d6476cb" providerId="LiveId" clId="{EDD3AFC1-5E1F-774D-82FF-6D4C3622249B}" dt="2023-08-07T09:25:58.275" v="1006" actId="6264"/>
          <ac:spMkLst>
            <pc:docMk/>
            <pc:sldMk cId="1326673080" sldId="265"/>
            <ac:spMk id="365" creationId="{5ACE2FD9-FEA2-9E5A-E195-97E932564740}"/>
          </ac:spMkLst>
        </pc:spChg>
        <pc:spChg chg="add del mod">
          <ac:chgData name="A.MORIYAMA UREKA" userId="11b73b949d6476cb" providerId="LiveId" clId="{EDD3AFC1-5E1F-774D-82FF-6D4C3622249B}" dt="2023-08-07T09:25:58.275" v="1006" actId="6264"/>
          <ac:spMkLst>
            <pc:docMk/>
            <pc:sldMk cId="1326673080" sldId="265"/>
            <ac:spMk id="366" creationId="{CC9AF255-CF5A-3404-1A1E-A2F2896A7EB4}"/>
          </ac:spMkLst>
        </pc:spChg>
        <pc:spChg chg="add del mod">
          <ac:chgData name="A.MORIYAMA UREKA" userId="11b73b949d6476cb" providerId="LiveId" clId="{EDD3AFC1-5E1F-774D-82FF-6D4C3622249B}" dt="2023-08-07T09:25:58.275" v="1006" actId="6264"/>
          <ac:spMkLst>
            <pc:docMk/>
            <pc:sldMk cId="1326673080" sldId="265"/>
            <ac:spMk id="367" creationId="{17D475F2-B45D-7126-D642-632F2955234C}"/>
          </ac:spMkLst>
        </pc:spChg>
        <pc:spChg chg="add del mod">
          <ac:chgData name="A.MORIYAMA UREKA" userId="11b73b949d6476cb" providerId="LiveId" clId="{EDD3AFC1-5E1F-774D-82FF-6D4C3622249B}" dt="2023-08-07T09:25:58.275" v="1006" actId="6264"/>
          <ac:spMkLst>
            <pc:docMk/>
            <pc:sldMk cId="1326673080" sldId="265"/>
            <ac:spMk id="368" creationId="{CCA48F84-7F80-249F-6FAF-4DAB12FEB755}"/>
          </ac:spMkLst>
        </pc:spChg>
        <pc:spChg chg="add del mod">
          <ac:chgData name="A.MORIYAMA UREKA" userId="11b73b949d6476cb" providerId="LiveId" clId="{EDD3AFC1-5E1F-774D-82FF-6D4C3622249B}" dt="2023-08-07T09:25:58.275" v="1006" actId="6264"/>
          <ac:spMkLst>
            <pc:docMk/>
            <pc:sldMk cId="1326673080" sldId="265"/>
            <ac:spMk id="369" creationId="{727E726C-2B04-10D3-208B-1D99D46E68C0}"/>
          </ac:spMkLst>
        </pc:spChg>
        <pc:spChg chg="add del mod">
          <ac:chgData name="A.MORIYAMA UREKA" userId="11b73b949d6476cb" providerId="LiveId" clId="{EDD3AFC1-5E1F-774D-82FF-6D4C3622249B}" dt="2023-08-07T09:25:58.275" v="1006" actId="6264"/>
          <ac:spMkLst>
            <pc:docMk/>
            <pc:sldMk cId="1326673080" sldId="265"/>
            <ac:spMk id="370" creationId="{38461FFD-5370-775A-BC33-8AF54219CE23}"/>
          </ac:spMkLst>
        </pc:spChg>
        <pc:spChg chg="add del mod">
          <ac:chgData name="A.MORIYAMA UREKA" userId="11b73b949d6476cb" providerId="LiveId" clId="{EDD3AFC1-5E1F-774D-82FF-6D4C3622249B}" dt="2023-08-07T09:25:58.275" v="1006" actId="6264"/>
          <ac:spMkLst>
            <pc:docMk/>
            <pc:sldMk cId="1326673080" sldId="265"/>
            <ac:spMk id="371" creationId="{DC9FF5FF-012F-0CE3-57E9-B9D6F049A84F}"/>
          </ac:spMkLst>
        </pc:spChg>
        <pc:spChg chg="add del mod">
          <ac:chgData name="A.MORIYAMA UREKA" userId="11b73b949d6476cb" providerId="LiveId" clId="{EDD3AFC1-5E1F-774D-82FF-6D4C3622249B}" dt="2023-08-07T09:25:58.275" v="1006" actId="6264"/>
          <ac:spMkLst>
            <pc:docMk/>
            <pc:sldMk cId="1326673080" sldId="265"/>
            <ac:spMk id="372" creationId="{6B0BA0B6-14B5-6545-32CB-B92C3B109990}"/>
          </ac:spMkLst>
        </pc:spChg>
        <pc:spChg chg="add del mod">
          <ac:chgData name="A.MORIYAMA UREKA" userId="11b73b949d6476cb" providerId="LiveId" clId="{EDD3AFC1-5E1F-774D-82FF-6D4C3622249B}" dt="2023-08-07T09:25:58.275" v="1006" actId="6264"/>
          <ac:spMkLst>
            <pc:docMk/>
            <pc:sldMk cId="1326673080" sldId="265"/>
            <ac:spMk id="373" creationId="{14A2100B-0812-885D-F400-2B927B7D0DCF}"/>
          </ac:spMkLst>
        </pc:spChg>
        <pc:spChg chg="add del mod">
          <ac:chgData name="A.MORIYAMA UREKA" userId="11b73b949d6476cb" providerId="LiveId" clId="{EDD3AFC1-5E1F-774D-82FF-6D4C3622249B}" dt="2023-08-07T09:25:58.861" v="1007" actId="6264"/>
          <ac:spMkLst>
            <pc:docMk/>
            <pc:sldMk cId="1326673080" sldId="265"/>
            <ac:spMk id="374" creationId="{6F3EABF2-C85E-7CC5-47C2-FC59990665D2}"/>
          </ac:spMkLst>
        </pc:spChg>
        <pc:spChg chg="add del mod">
          <ac:chgData name="A.MORIYAMA UREKA" userId="11b73b949d6476cb" providerId="LiveId" clId="{EDD3AFC1-5E1F-774D-82FF-6D4C3622249B}" dt="2023-08-07T09:25:58.861" v="1007" actId="6264"/>
          <ac:spMkLst>
            <pc:docMk/>
            <pc:sldMk cId="1326673080" sldId="265"/>
            <ac:spMk id="375" creationId="{C5DE204C-65FD-F137-66EF-AB5A94D93D8D}"/>
          </ac:spMkLst>
        </pc:spChg>
        <pc:spChg chg="add del mod">
          <ac:chgData name="A.MORIYAMA UREKA" userId="11b73b949d6476cb" providerId="LiveId" clId="{EDD3AFC1-5E1F-774D-82FF-6D4C3622249B}" dt="2023-08-07T09:25:58.861" v="1007" actId="6264"/>
          <ac:spMkLst>
            <pc:docMk/>
            <pc:sldMk cId="1326673080" sldId="265"/>
            <ac:spMk id="376" creationId="{D27B71E8-3039-23D3-468F-858B0A3BC905}"/>
          </ac:spMkLst>
        </pc:spChg>
        <pc:spChg chg="add del mod">
          <ac:chgData name="A.MORIYAMA UREKA" userId="11b73b949d6476cb" providerId="LiveId" clId="{EDD3AFC1-5E1F-774D-82FF-6D4C3622249B}" dt="2023-08-07T09:25:58.861" v="1007" actId="6264"/>
          <ac:spMkLst>
            <pc:docMk/>
            <pc:sldMk cId="1326673080" sldId="265"/>
            <ac:spMk id="377" creationId="{59EB2ABA-F67A-BF36-BC1C-D8ED31C8E8BB}"/>
          </ac:spMkLst>
        </pc:spChg>
        <pc:spChg chg="add del mod">
          <ac:chgData name="A.MORIYAMA UREKA" userId="11b73b949d6476cb" providerId="LiveId" clId="{EDD3AFC1-5E1F-774D-82FF-6D4C3622249B}" dt="2023-08-07T09:25:58.861" v="1007" actId="6264"/>
          <ac:spMkLst>
            <pc:docMk/>
            <pc:sldMk cId="1326673080" sldId="265"/>
            <ac:spMk id="378" creationId="{50AE8C6D-3B9D-8170-886B-10BD4746E4FC}"/>
          </ac:spMkLst>
        </pc:spChg>
        <pc:spChg chg="add del mod">
          <ac:chgData name="A.MORIYAMA UREKA" userId="11b73b949d6476cb" providerId="LiveId" clId="{EDD3AFC1-5E1F-774D-82FF-6D4C3622249B}" dt="2023-08-07T09:25:58.861" v="1007" actId="6264"/>
          <ac:spMkLst>
            <pc:docMk/>
            <pc:sldMk cId="1326673080" sldId="265"/>
            <ac:spMk id="379" creationId="{565320A5-3D08-E0B7-6FB9-70E3C82C2CCA}"/>
          </ac:spMkLst>
        </pc:spChg>
        <pc:spChg chg="add del mod">
          <ac:chgData name="A.MORIYAMA UREKA" userId="11b73b949d6476cb" providerId="LiveId" clId="{EDD3AFC1-5E1F-774D-82FF-6D4C3622249B}" dt="2023-08-07T09:25:58.861" v="1007" actId="6264"/>
          <ac:spMkLst>
            <pc:docMk/>
            <pc:sldMk cId="1326673080" sldId="265"/>
            <ac:spMk id="380" creationId="{11143F0F-7A3A-0409-E75D-A12E2A9EACC8}"/>
          </ac:spMkLst>
        </pc:spChg>
        <pc:spChg chg="add del mod">
          <ac:chgData name="A.MORIYAMA UREKA" userId="11b73b949d6476cb" providerId="LiveId" clId="{EDD3AFC1-5E1F-774D-82FF-6D4C3622249B}" dt="2023-08-07T09:25:58.861" v="1007" actId="6264"/>
          <ac:spMkLst>
            <pc:docMk/>
            <pc:sldMk cId="1326673080" sldId="265"/>
            <ac:spMk id="381" creationId="{DCBCB624-7A8D-E235-80AA-2E2C3082CF65}"/>
          </ac:spMkLst>
        </pc:spChg>
        <pc:spChg chg="add del mod">
          <ac:chgData name="A.MORIYAMA UREKA" userId="11b73b949d6476cb" providerId="LiveId" clId="{EDD3AFC1-5E1F-774D-82FF-6D4C3622249B}" dt="2023-08-07T09:25:58.861" v="1007" actId="6264"/>
          <ac:spMkLst>
            <pc:docMk/>
            <pc:sldMk cId="1326673080" sldId="265"/>
            <ac:spMk id="382" creationId="{118F322C-0D1D-30F9-2404-510AFBB36AEC}"/>
          </ac:spMkLst>
        </pc:spChg>
        <pc:spChg chg="add del mod">
          <ac:chgData name="A.MORIYAMA UREKA" userId="11b73b949d6476cb" providerId="LiveId" clId="{EDD3AFC1-5E1F-774D-82FF-6D4C3622249B}" dt="2023-08-07T09:25:58.861" v="1007" actId="6264"/>
          <ac:spMkLst>
            <pc:docMk/>
            <pc:sldMk cId="1326673080" sldId="265"/>
            <ac:spMk id="383" creationId="{A046C9D9-46E9-9B4A-7812-7BD912825B2B}"/>
          </ac:spMkLst>
        </pc:spChg>
        <pc:spChg chg="add del mod">
          <ac:chgData name="A.MORIYAMA UREKA" userId="11b73b949d6476cb" providerId="LiveId" clId="{EDD3AFC1-5E1F-774D-82FF-6D4C3622249B}" dt="2023-08-07T09:25:59.219" v="1008" actId="6264"/>
          <ac:spMkLst>
            <pc:docMk/>
            <pc:sldMk cId="1326673080" sldId="265"/>
            <ac:spMk id="384" creationId="{FA23C6DA-A3FA-6619-705D-C3058F7838B4}"/>
          </ac:spMkLst>
        </pc:spChg>
        <pc:spChg chg="add del mod">
          <ac:chgData name="A.MORIYAMA UREKA" userId="11b73b949d6476cb" providerId="LiveId" clId="{EDD3AFC1-5E1F-774D-82FF-6D4C3622249B}" dt="2023-08-07T09:25:59.219" v="1008" actId="6264"/>
          <ac:spMkLst>
            <pc:docMk/>
            <pc:sldMk cId="1326673080" sldId="265"/>
            <ac:spMk id="385" creationId="{75F7E3C3-A865-3E92-6722-1DE94BE75646}"/>
          </ac:spMkLst>
        </pc:spChg>
        <pc:spChg chg="add del mod">
          <ac:chgData name="A.MORIYAMA UREKA" userId="11b73b949d6476cb" providerId="LiveId" clId="{EDD3AFC1-5E1F-774D-82FF-6D4C3622249B}" dt="2023-08-07T09:25:59.219" v="1008" actId="6264"/>
          <ac:spMkLst>
            <pc:docMk/>
            <pc:sldMk cId="1326673080" sldId="265"/>
            <ac:spMk id="386" creationId="{C28E1F0E-AFE6-C49D-B84A-B5738AB448A6}"/>
          </ac:spMkLst>
        </pc:spChg>
        <pc:spChg chg="add del mod">
          <ac:chgData name="A.MORIYAMA UREKA" userId="11b73b949d6476cb" providerId="LiveId" clId="{EDD3AFC1-5E1F-774D-82FF-6D4C3622249B}" dt="2023-08-07T09:25:59.219" v="1008" actId="6264"/>
          <ac:spMkLst>
            <pc:docMk/>
            <pc:sldMk cId="1326673080" sldId="265"/>
            <ac:spMk id="387" creationId="{37B7D1AE-3698-9807-023C-A6AE16B7B2F9}"/>
          </ac:spMkLst>
        </pc:spChg>
        <pc:spChg chg="add del mod">
          <ac:chgData name="A.MORIYAMA UREKA" userId="11b73b949d6476cb" providerId="LiveId" clId="{EDD3AFC1-5E1F-774D-82FF-6D4C3622249B}" dt="2023-08-07T09:25:59.219" v="1008" actId="6264"/>
          <ac:spMkLst>
            <pc:docMk/>
            <pc:sldMk cId="1326673080" sldId="265"/>
            <ac:spMk id="388" creationId="{98318844-F184-3116-BA5A-A6D4DF6E27F2}"/>
          </ac:spMkLst>
        </pc:spChg>
        <pc:spChg chg="add del mod">
          <ac:chgData name="A.MORIYAMA UREKA" userId="11b73b949d6476cb" providerId="LiveId" clId="{EDD3AFC1-5E1F-774D-82FF-6D4C3622249B}" dt="2023-08-07T09:25:59.219" v="1008" actId="6264"/>
          <ac:spMkLst>
            <pc:docMk/>
            <pc:sldMk cId="1326673080" sldId="265"/>
            <ac:spMk id="389" creationId="{0DACFBA9-D234-8411-291C-BE11D1553926}"/>
          </ac:spMkLst>
        </pc:spChg>
        <pc:spChg chg="add del mod">
          <ac:chgData name="A.MORIYAMA UREKA" userId="11b73b949d6476cb" providerId="LiveId" clId="{EDD3AFC1-5E1F-774D-82FF-6D4C3622249B}" dt="2023-08-07T09:25:59.219" v="1008" actId="6264"/>
          <ac:spMkLst>
            <pc:docMk/>
            <pc:sldMk cId="1326673080" sldId="265"/>
            <ac:spMk id="390" creationId="{2191C951-0F63-D190-166E-EC90611CA32D}"/>
          </ac:spMkLst>
        </pc:spChg>
        <pc:spChg chg="add del mod">
          <ac:chgData name="A.MORIYAMA UREKA" userId="11b73b949d6476cb" providerId="LiveId" clId="{EDD3AFC1-5E1F-774D-82FF-6D4C3622249B}" dt="2023-08-07T09:25:59.219" v="1008" actId="6264"/>
          <ac:spMkLst>
            <pc:docMk/>
            <pc:sldMk cId="1326673080" sldId="265"/>
            <ac:spMk id="391" creationId="{3D41C894-9297-CD9F-F8EE-341529827ED3}"/>
          </ac:spMkLst>
        </pc:spChg>
        <pc:spChg chg="add del mod">
          <ac:chgData name="A.MORIYAMA UREKA" userId="11b73b949d6476cb" providerId="LiveId" clId="{EDD3AFC1-5E1F-774D-82FF-6D4C3622249B}" dt="2023-08-07T09:25:59.219" v="1008" actId="6264"/>
          <ac:spMkLst>
            <pc:docMk/>
            <pc:sldMk cId="1326673080" sldId="265"/>
            <ac:spMk id="392" creationId="{07E793A6-F0A5-E5C4-4B25-FDE0865C49B5}"/>
          </ac:spMkLst>
        </pc:spChg>
        <pc:spChg chg="add del mod">
          <ac:chgData name="A.MORIYAMA UREKA" userId="11b73b949d6476cb" providerId="LiveId" clId="{EDD3AFC1-5E1F-774D-82FF-6D4C3622249B}" dt="2023-08-07T09:25:59.219" v="1008" actId="6264"/>
          <ac:spMkLst>
            <pc:docMk/>
            <pc:sldMk cId="1326673080" sldId="265"/>
            <ac:spMk id="393" creationId="{0FAE3AC6-68D7-AAF5-BA12-0A3FCC73B969}"/>
          </ac:spMkLst>
        </pc:spChg>
        <pc:spChg chg="add del mod">
          <ac:chgData name="A.MORIYAMA UREKA" userId="11b73b949d6476cb" providerId="LiveId" clId="{EDD3AFC1-5E1F-774D-82FF-6D4C3622249B}" dt="2023-08-07T09:25:59.552" v="1009" actId="6264"/>
          <ac:spMkLst>
            <pc:docMk/>
            <pc:sldMk cId="1326673080" sldId="265"/>
            <ac:spMk id="394" creationId="{13CA4773-AFAA-040C-76E8-6513CA376310}"/>
          </ac:spMkLst>
        </pc:spChg>
        <pc:spChg chg="add del mod">
          <ac:chgData name="A.MORIYAMA UREKA" userId="11b73b949d6476cb" providerId="LiveId" clId="{EDD3AFC1-5E1F-774D-82FF-6D4C3622249B}" dt="2023-08-07T09:25:59.552" v="1009" actId="6264"/>
          <ac:spMkLst>
            <pc:docMk/>
            <pc:sldMk cId="1326673080" sldId="265"/>
            <ac:spMk id="395" creationId="{1CC44F5F-C6C4-FACC-256B-F738538CED78}"/>
          </ac:spMkLst>
        </pc:spChg>
        <pc:spChg chg="add del mod">
          <ac:chgData name="A.MORIYAMA UREKA" userId="11b73b949d6476cb" providerId="LiveId" clId="{EDD3AFC1-5E1F-774D-82FF-6D4C3622249B}" dt="2023-08-07T09:25:59.552" v="1009" actId="6264"/>
          <ac:spMkLst>
            <pc:docMk/>
            <pc:sldMk cId="1326673080" sldId="265"/>
            <ac:spMk id="396" creationId="{F3BB6689-A6C6-5CE3-553B-070A6D02279B}"/>
          </ac:spMkLst>
        </pc:spChg>
        <pc:spChg chg="add del mod">
          <ac:chgData name="A.MORIYAMA UREKA" userId="11b73b949d6476cb" providerId="LiveId" clId="{EDD3AFC1-5E1F-774D-82FF-6D4C3622249B}" dt="2023-08-07T09:25:59.552" v="1009" actId="6264"/>
          <ac:spMkLst>
            <pc:docMk/>
            <pc:sldMk cId="1326673080" sldId="265"/>
            <ac:spMk id="397" creationId="{209D4622-7D98-8E97-ED98-7611C831E074}"/>
          </ac:spMkLst>
        </pc:spChg>
        <pc:spChg chg="add del mod">
          <ac:chgData name="A.MORIYAMA UREKA" userId="11b73b949d6476cb" providerId="LiveId" clId="{EDD3AFC1-5E1F-774D-82FF-6D4C3622249B}" dt="2023-08-07T09:25:59.552" v="1009" actId="6264"/>
          <ac:spMkLst>
            <pc:docMk/>
            <pc:sldMk cId="1326673080" sldId="265"/>
            <ac:spMk id="398" creationId="{946A5C0A-CA73-874A-27BA-10E9F050A34C}"/>
          </ac:spMkLst>
        </pc:spChg>
        <pc:spChg chg="add del mod">
          <ac:chgData name="A.MORIYAMA UREKA" userId="11b73b949d6476cb" providerId="LiveId" clId="{EDD3AFC1-5E1F-774D-82FF-6D4C3622249B}" dt="2023-08-07T09:25:59.552" v="1009" actId="6264"/>
          <ac:spMkLst>
            <pc:docMk/>
            <pc:sldMk cId="1326673080" sldId="265"/>
            <ac:spMk id="399" creationId="{1FD85024-F7D6-7195-9322-59CCAC2127C6}"/>
          </ac:spMkLst>
        </pc:spChg>
        <pc:spChg chg="add del mod">
          <ac:chgData name="A.MORIYAMA UREKA" userId="11b73b949d6476cb" providerId="LiveId" clId="{EDD3AFC1-5E1F-774D-82FF-6D4C3622249B}" dt="2023-08-07T09:25:59.552" v="1009" actId="6264"/>
          <ac:spMkLst>
            <pc:docMk/>
            <pc:sldMk cId="1326673080" sldId="265"/>
            <ac:spMk id="400" creationId="{0427EEAD-9D05-1B9F-4828-047E9186A1D6}"/>
          </ac:spMkLst>
        </pc:spChg>
        <pc:spChg chg="add del mod">
          <ac:chgData name="A.MORIYAMA UREKA" userId="11b73b949d6476cb" providerId="LiveId" clId="{EDD3AFC1-5E1F-774D-82FF-6D4C3622249B}" dt="2023-08-07T09:25:59.552" v="1009" actId="6264"/>
          <ac:spMkLst>
            <pc:docMk/>
            <pc:sldMk cId="1326673080" sldId="265"/>
            <ac:spMk id="401" creationId="{ADC5614E-B282-8A0D-2D8F-5F6D8D7496A7}"/>
          </ac:spMkLst>
        </pc:spChg>
        <pc:spChg chg="add del mod">
          <ac:chgData name="A.MORIYAMA UREKA" userId="11b73b949d6476cb" providerId="LiveId" clId="{EDD3AFC1-5E1F-774D-82FF-6D4C3622249B}" dt="2023-08-07T09:25:59.552" v="1009" actId="6264"/>
          <ac:spMkLst>
            <pc:docMk/>
            <pc:sldMk cId="1326673080" sldId="265"/>
            <ac:spMk id="402" creationId="{9F0416DA-9E95-E197-782B-710A5FAAF149}"/>
          </ac:spMkLst>
        </pc:spChg>
        <pc:spChg chg="add del mod">
          <ac:chgData name="A.MORIYAMA UREKA" userId="11b73b949d6476cb" providerId="LiveId" clId="{EDD3AFC1-5E1F-774D-82FF-6D4C3622249B}" dt="2023-08-07T09:25:59.552" v="1009" actId="6264"/>
          <ac:spMkLst>
            <pc:docMk/>
            <pc:sldMk cId="1326673080" sldId="265"/>
            <ac:spMk id="403" creationId="{64228DB5-9CA5-E284-B588-E00C2C12E063}"/>
          </ac:spMkLst>
        </pc:spChg>
        <pc:spChg chg="add del mod">
          <ac:chgData name="A.MORIYAMA UREKA" userId="11b73b949d6476cb" providerId="LiveId" clId="{EDD3AFC1-5E1F-774D-82FF-6D4C3622249B}" dt="2023-08-07T09:25:59.888" v="1010" actId="6264"/>
          <ac:spMkLst>
            <pc:docMk/>
            <pc:sldMk cId="1326673080" sldId="265"/>
            <ac:spMk id="404" creationId="{C1D26C51-DAA2-7F8B-1F27-A5B4C0E65759}"/>
          </ac:spMkLst>
        </pc:spChg>
        <pc:spChg chg="add del mod">
          <ac:chgData name="A.MORIYAMA UREKA" userId="11b73b949d6476cb" providerId="LiveId" clId="{EDD3AFC1-5E1F-774D-82FF-6D4C3622249B}" dt="2023-08-07T09:25:59.888" v="1010" actId="6264"/>
          <ac:spMkLst>
            <pc:docMk/>
            <pc:sldMk cId="1326673080" sldId="265"/>
            <ac:spMk id="405" creationId="{4A6D37A9-A1BA-AE18-5EF8-F44531403467}"/>
          </ac:spMkLst>
        </pc:spChg>
        <pc:spChg chg="add del mod">
          <ac:chgData name="A.MORIYAMA UREKA" userId="11b73b949d6476cb" providerId="LiveId" clId="{EDD3AFC1-5E1F-774D-82FF-6D4C3622249B}" dt="2023-08-07T09:25:59.888" v="1010" actId="6264"/>
          <ac:spMkLst>
            <pc:docMk/>
            <pc:sldMk cId="1326673080" sldId="265"/>
            <ac:spMk id="406" creationId="{9791DDAD-5E5E-4B85-1145-AAE50B0FD328}"/>
          </ac:spMkLst>
        </pc:spChg>
        <pc:spChg chg="add del mod">
          <ac:chgData name="A.MORIYAMA UREKA" userId="11b73b949d6476cb" providerId="LiveId" clId="{EDD3AFC1-5E1F-774D-82FF-6D4C3622249B}" dt="2023-08-07T09:25:59.888" v="1010" actId="6264"/>
          <ac:spMkLst>
            <pc:docMk/>
            <pc:sldMk cId="1326673080" sldId="265"/>
            <ac:spMk id="407" creationId="{0F8A03BC-BB10-DE20-D6C5-E4F616159A6D}"/>
          </ac:spMkLst>
        </pc:spChg>
        <pc:spChg chg="add del mod">
          <ac:chgData name="A.MORIYAMA UREKA" userId="11b73b949d6476cb" providerId="LiveId" clId="{EDD3AFC1-5E1F-774D-82FF-6D4C3622249B}" dt="2023-08-07T09:25:59.888" v="1010" actId="6264"/>
          <ac:spMkLst>
            <pc:docMk/>
            <pc:sldMk cId="1326673080" sldId="265"/>
            <ac:spMk id="408" creationId="{63B50545-32C3-59E0-C9E9-A4AA02CCC7C4}"/>
          </ac:spMkLst>
        </pc:spChg>
        <pc:spChg chg="add del mod">
          <ac:chgData name="A.MORIYAMA UREKA" userId="11b73b949d6476cb" providerId="LiveId" clId="{EDD3AFC1-5E1F-774D-82FF-6D4C3622249B}" dt="2023-08-07T09:25:59.888" v="1010" actId="6264"/>
          <ac:spMkLst>
            <pc:docMk/>
            <pc:sldMk cId="1326673080" sldId="265"/>
            <ac:spMk id="409" creationId="{A72FD930-BDE2-9872-113C-840B0AB87506}"/>
          </ac:spMkLst>
        </pc:spChg>
        <pc:spChg chg="add del mod">
          <ac:chgData name="A.MORIYAMA UREKA" userId="11b73b949d6476cb" providerId="LiveId" clId="{EDD3AFC1-5E1F-774D-82FF-6D4C3622249B}" dt="2023-08-07T09:25:59.888" v="1010" actId="6264"/>
          <ac:spMkLst>
            <pc:docMk/>
            <pc:sldMk cId="1326673080" sldId="265"/>
            <ac:spMk id="410" creationId="{4BBD50A7-8DB4-917D-194E-2BF246DBB62F}"/>
          </ac:spMkLst>
        </pc:spChg>
        <pc:spChg chg="add del mod">
          <ac:chgData name="A.MORIYAMA UREKA" userId="11b73b949d6476cb" providerId="LiveId" clId="{EDD3AFC1-5E1F-774D-82FF-6D4C3622249B}" dt="2023-08-07T09:25:59.888" v="1010" actId="6264"/>
          <ac:spMkLst>
            <pc:docMk/>
            <pc:sldMk cId="1326673080" sldId="265"/>
            <ac:spMk id="411" creationId="{38354274-6F4B-3A19-7F9A-AC9E7F6BFE5C}"/>
          </ac:spMkLst>
        </pc:spChg>
        <pc:spChg chg="add del mod">
          <ac:chgData name="A.MORIYAMA UREKA" userId="11b73b949d6476cb" providerId="LiveId" clId="{EDD3AFC1-5E1F-774D-82FF-6D4C3622249B}" dt="2023-08-07T09:25:59.888" v="1010" actId="6264"/>
          <ac:spMkLst>
            <pc:docMk/>
            <pc:sldMk cId="1326673080" sldId="265"/>
            <ac:spMk id="412" creationId="{8594E0D6-7856-A54A-2598-C6F7ED4B7164}"/>
          </ac:spMkLst>
        </pc:spChg>
        <pc:spChg chg="add del mod">
          <ac:chgData name="A.MORIYAMA UREKA" userId="11b73b949d6476cb" providerId="LiveId" clId="{EDD3AFC1-5E1F-774D-82FF-6D4C3622249B}" dt="2023-08-07T09:25:59.888" v="1010" actId="6264"/>
          <ac:spMkLst>
            <pc:docMk/>
            <pc:sldMk cId="1326673080" sldId="265"/>
            <ac:spMk id="413" creationId="{1134B259-E86B-A01B-48E7-CC6F6A62C073}"/>
          </ac:spMkLst>
        </pc:spChg>
      </pc:sldChg>
      <pc:sldChg chg="addSp delSp modSp mod modClrScheme chgLayout">
        <pc:chgData name="A.MORIYAMA UREKA" userId="11b73b949d6476cb" providerId="LiveId" clId="{EDD3AFC1-5E1F-774D-82FF-6D4C3622249B}" dt="2023-08-07T12:41:17.581" v="2847" actId="6264"/>
        <pc:sldMkLst>
          <pc:docMk/>
          <pc:sldMk cId="1357199980" sldId="266"/>
        </pc:sldMkLst>
        <pc:spChg chg="mod ord">
          <ac:chgData name="A.MORIYAMA UREKA" userId="11b73b949d6476cb" providerId="LiveId" clId="{EDD3AFC1-5E1F-774D-82FF-6D4C3622249B}" dt="2023-08-07T12:41:17.581" v="2847" actId="6264"/>
          <ac:spMkLst>
            <pc:docMk/>
            <pc:sldMk cId="1357199980" sldId="266"/>
            <ac:spMk id="2" creationId="{D1EF7EBB-F939-EB60-26E6-F0975129AACE}"/>
          </ac:spMkLst>
        </pc:spChg>
        <pc:spChg chg="mod ord">
          <ac:chgData name="A.MORIYAMA UREKA" userId="11b73b949d6476cb" providerId="LiveId" clId="{EDD3AFC1-5E1F-774D-82FF-6D4C3622249B}" dt="2023-08-07T12:41:17.581" v="2847" actId="6264"/>
          <ac:spMkLst>
            <pc:docMk/>
            <pc:sldMk cId="1357199980" sldId="266"/>
            <ac:spMk id="3" creationId="{5B134AAE-3855-1F5C-C1AB-1F4D86C8C0B5}"/>
          </ac:spMkLst>
        </pc:spChg>
        <pc:spChg chg="mod ord">
          <ac:chgData name="A.MORIYAMA UREKA" userId="11b73b949d6476cb" providerId="LiveId" clId="{EDD3AFC1-5E1F-774D-82FF-6D4C3622249B}" dt="2023-08-07T12:41:17.581" v="2847" actId="6264"/>
          <ac:spMkLst>
            <pc:docMk/>
            <pc:sldMk cId="1357199980" sldId="266"/>
            <ac:spMk id="4" creationId="{9E8DE7C1-C44B-71CD-DD18-B4EDA977561B}"/>
          </ac:spMkLst>
        </pc:spChg>
        <pc:spChg chg="mod ord">
          <ac:chgData name="A.MORIYAMA UREKA" userId="11b73b949d6476cb" providerId="LiveId" clId="{EDD3AFC1-5E1F-774D-82FF-6D4C3622249B}" dt="2023-08-07T12:41:17.581" v="2847" actId="6264"/>
          <ac:spMkLst>
            <pc:docMk/>
            <pc:sldMk cId="1357199980" sldId="266"/>
            <ac:spMk id="5" creationId="{CAE4AA93-869F-9DB1-175A-91ACAD860ADD}"/>
          </ac:spMkLst>
        </pc:spChg>
        <pc:spChg chg="mod ord">
          <ac:chgData name="A.MORIYAMA UREKA" userId="11b73b949d6476cb" providerId="LiveId" clId="{EDD3AFC1-5E1F-774D-82FF-6D4C3622249B}" dt="2023-08-07T12:41:17.581" v="2847" actId="6264"/>
          <ac:spMkLst>
            <pc:docMk/>
            <pc:sldMk cId="1357199980" sldId="266"/>
            <ac:spMk id="6" creationId="{7870D02B-EBDB-0B3D-F634-23D0196C23EA}"/>
          </ac:spMkLst>
        </pc:spChg>
        <pc:spChg chg="mod ord">
          <ac:chgData name="A.MORIYAMA UREKA" userId="11b73b949d6476cb" providerId="LiveId" clId="{EDD3AFC1-5E1F-774D-82FF-6D4C3622249B}" dt="2023-08-07T12:41:17.581" v="2847" actId="6264"/>
          <ac:spMkLst>
            <pc:docMk/>
            <pc:sldMk cId="1357199980" sldId="266"/>
            <ac:spMk id="7" creationId="{13F1E7AF-DEE7-1BEE-FA58-5F16921A3BFB}"/>
          </ac:spMkLst>
        </pc:spChg>
        <pc:spChg chg="mod ord">
          <ac:chgData name="A.MORIYAMA UREKA" userId="11b73b949d6476cb" providerId="LiveId" clId="{EDD3AFC1-5E1F-774D-82FF-6D4C3622249B}" dt="2023-08-07T12:41:17.581" v="2847" actId="6264"/>
          <ac:spMkLst>
            <pc:docMk/>
            <pc:sldMk cId="1357199980" sldId="266"/>
            <ac:spMk id="8" creationId="{EC6E7EE6-869B-1910-35AB-E141BF989C36}"/>
          </ac:spMkLst>
        </pc:spChg>
        <pc:spChg chg="mod ord">
          <ac:chgData name="A.MORIYAMA UREKA" userId="11b73b949d6476cb" providerId="LiveId" clId="{EDD3AFC1-5E1F-774D-82FF-6D4C3622249B}" dt="2023-08-07T12:41:17.581" v="2847" actId="6264"/>
          <ac:spMkLst>
            <pc:docMk/>
            <pc:sldMk cId="1357199980" sldId="266"/>
            <ac:spMk id="9" creationId="{9DE1DC77-CB20-77F4-CCE2-2D4309DD204E}"/>
          </ac:spMkLst>
        </pc:spChg>
        <pc:spChg chg="mod ord">
          <ac:chgData name="A.MORIYAMA UREKA" userId="11b73b949d6476cb" providerId="LiveId" clId="{EDD3AFC1-5E1F-774D-82FF-6D4C3622249B}" dt="2023-08-07T12:41:17.581" v="2847" actId="6264"/>
          <ac:spMkLst>
            <pc:docMk/>
            <pc:sldMk cId="1357199980" sldId="266"/>
            <ac:spMk id="10" creationId="{86CB41E9-1FEA-D1EE-D335-112514D5B078}"/>
          </ac:spMkLst>
        </pc:spChg>
        <pc:spChg chg="mod ord">
          <ac:chgData name="A.MORIYAMA UREKA" userId="11b73b949d6476cb" providerId="LiveId" clId="{EDD3AFC1-5E1F-774D-82FF-6D4C3622249B}" dt="2023-08-07T12:41:17.581" v="2847" actId="6264"/>
          <ac:spMkLst>
            <pc:docMk/>
            <pc:sldMk cId="1357199980" sldId="266"/>
            <ac:spMk id="11" creationId="{EE7D99FB-96E3-174B-4A91-97D330040087}"/>
          </ac:spMkLst>
        </pc:spChg>
        <pc:spChg chg="del mod">
          <ac:chgData name="A.MORIYAMA UREKA" userId="11b73b949d6476cb" providerId="LiveId" clId="{EDD3AFC1-5E1F-774D-82FF-6D4C3622249B}" dt="2023-08-07T10:43:32.989" v="1540" actId="478"/>
          <ac:spMkLst>
            <pc:docMk/>
            <pc:sldMk cId="1357199980" sldId="266"/>
            <ac:spMk id="12" creationId="{59C2A0D2-7C02-3832-5847-C0F5609A79A4}"/>
          </ac:spMkLst>
        </pc:spChg>
        <pc:spChg chg="add del mod">
          <ac:chgData name="A.MORIYAMA UREKA" userId="11b73b949d6476cb" providerId="LiveId" clId="{EDD3AFC1-5E1F-774D-82FF-6D4C3622249B}" dt="2023-08-07T08:46:51.735" v="676" actId="6264"/>
          <ac:spMkLst>
            <pc:docMk/>
            <pc:sldMk cId="1357199980" sldId="266"/>
            <ac:spMk id="13" creationId="{1210F314-D9A5-7E0C-1DC7-52EF946EA71C}"/>
          </ac:spMkLst>
        </pc:spChg>
        <pc:spChg chg="add mod">
          <ac:chgData name="A.MORIYAMA UREKA" userId="11b73b949d6476cb" providerId="LiveId" clId="{EDD3AFC1-5E1F-774D-82FF-6D4C3622249B}" dt="2023-08-07T10:43:33.271" v="1541"/>
          <ac:spMkLst>
            <pc:docMk/>
            <pc:sldMk cId="1357199980" sldId="266"/>
            <ac:spMk id="13" creationId="{55230D91-8F02-7B96-5AE9-00A2C5BABFB1}"/>
          </ac:spMkLst>
        </pc:spChg>
        <pc:spChg chg="add del mod">
          <ac:chgData name="A.MORIYAMA UREKA" userId="11b73b949d6476cb" providerId="LiveId" clId="{EDD3AFC1-5E1F-774D-82FF-6D4C3622249B}" dt="2023-08-07T09:20:33.057" v="915" actId="6264"/>
          <ac:spMkLst>
            <pc:docMk/>
            <pc:sldMk cId="1357199980" sldId="266"/>
            <ac:spMk id="13" creationId="{5954C4B1-7DC5-216A-5143-D1720F3E8102}"/>
          </ac:spMkLst>
        </pc:spChg>
        <pc:spChg chg="add del mod">
          <ac:chgData name="A.MORIYAMA UREKA" userId="11b73b949d6476cb" providerId="LiveId" clId="{EDD3AFC1-5E1F-774D-82FF-6D4C3622249B}" dt="2023-08-07T09:17:12.230" v="904" actId="6264"/>
          <ac:spMkLst>
            <pc:docMk/>
            <pc:sldMk cId="1357199980" sldId="266"/>
            <ac:spMk id="13" creationId="{79334672-9108-73A3-42DB-E9F62B133496}"/>
          </ac:spMkLst>
        </pc:spChg>
        <pc:spChg chg="add del mod">
          <ac:chgData name="A.MORIYAMA UREKA" userId="11b73b949d6476cb" providerId="LiveId" clId="{EDD3AFC1-5E1F-774D-82FF-6D4C3622249B}" dt="2023-08-07T09:37:04.992" v="1023" actId="6264"/>
          <ac:spMkLst>
            <pc:docMk/>
            <pc:sldMk cId="1357199980" sldId="266"/>
            <ac:spMk id="13" creationId="{A9E517F6-6897-F591-5F59-1E1DA2028CD9}"/>
          </ac:spMkLst>
        </pc:spChg>
        <pc:spChg chg="add del mod">
          <ac:chgData name="A.MORIYAMA UREKA" userId="11b73b949d6476cb" providerId="LiveId" clId="{EDD3AFC1-5E1F-774D-82FF-6D4C3622249B}" dt="2023-08-07T09:01:41.694" v="791" actId="6264"/>
          <ac:spMkLst>
            <pc:docMk/>
            <pc:sldMk cId="1357199980" sldId="266"/>
            <ac:spMk id="13" creationId="{C1F2F831-A051-8680-133B-255AD94CD180}"/>
          </ac:spMkLst>
        </pc:spChg>
        <pc:spChg chg="del">
          <ac:chgData name="A.MORIYAMA UREKA" userId="11b73b949d6476cb" providerId="LiveId" clId="{EDD3AFC1-5E1F-774D-82FF-6D4C3622249B}" dt="2023-08-07T10:16:45.059" v="1287" actId="478"/>
          <ac:spMkLst>
            <pc:docMk/>
            <pc:sldMk cId="1357199980" sldId="266"/>
            <ac:spMk id="14" creationId="{2B6A55AF-A6ED-33A9-00D8-5E9BE2DD92F4}"/>
          </ac:spMkLst>
        </pc:spChg>
        <pc:spChg chg="add del mod">
          <ac:chgData name="A.MORIYAMA UREKA" userId="11b73b949d6476cb" providerId="LiveId" clId="{EDD3AFC1-5E1F-774D-82FF-6D4C3622249B}" dt="2023-08-07T10:53:31.076" v="1672" actId="6264"/>
          <ac:spMkLst>
            <pc:docMk/>
            <pc:sldMk cId="1357199980" sldId="266"/>
            <ac:spMk id="14" creationId="{33FFDA37-F8B8-B411-C181-F0EC5C3D62AA}"/>
          </ac:spMkLst>
        </pc:spChg>
        <pc:spChg chg="add del mod">
          <ac:chgData name="A.MORIYAMA UREKA" userId="11b73b949d6476cb" providerId="LiveId" clId="{EDD3AFC1-5E1F-774D-82FF-6D4C3622249B}" dt="2023-08-07T09:17:12.230" v="904" actId="6264"/>
          <ac:spMkLst>
            <pc:docMk/>
            <pc:sldMk cId="1357199980" sldId="266"/>
            <ac:spMk id="15" creationId="{2F5D9ED7-BA18-0B23-85F2-50A0E622D839}"/>
          </ac:spMkLst>
        </pc:spChg>
        <pc:spChg chg="add del mod">
          <ac:chgData name="A.MORIYAMA UREKA" userId="11b73b949d6476cb" providerId="LiveId" clId="{EDD3AFC1-5E1F-774D-82FF-6D4C3622249B}" dt="2023-08-07T09:01:41.694" v="791" actId="6264"/>
          <ac:spMkLst>
            <pc:docMk/>
            <pc:sldMk cId="1357199980" sldId="266"/>
            <ac:spMk id="15" creationId="{3B7C1EAF-8BAA-591E-CDFC-4EB93F6084B6}"/>
          </ac:spMkLst>
        </pc:spChg>
        <pc:spChg chg="add del mod">
          <ac:chgData name="A.MORIYAMA UREKA" userId="11b73b949d6476cb" providerId="LiveId" clId="{EDD3AFC1-5E1F-774D-82FF-6D4C3622249B}" dt="2023-08-07T10:53:31.076" v="1672" actId="6264"/>
          <ac:spMkLst>
            <pc:docMk/>
            <pc:sldMk cId="1357199980" sldId="266"/>
            <ac:spMk id="15" creationId="{46BAEA60-412C-BBC0-D44E-E885B6C42898}"/>
          </ac:spMkLst>
        </pc:spChg>
        <pc:spChg chg="add del mod">
          <ac:chgData name="A.MORIYAMA UREKA" userId="11b73b949d6476cb" providerId="LiveId" clId="{EDD3AFC1-5E1F-774D-82FF-6D4C3622249B}" dt="2023-08-07T09:20:33.057" v="915" actId="6264"/>
          <ac:spMkLst>
            <pc:docMk/>
            <pc:sldMk cId="1357199980" sldId="266"/>
            <ac:spMk id="15" creationId="{6C04A4D6-59AD-3623-B433-59734FF9C76D}"/>
          </ac:spMkLst>
        </pc:spChg>
        <pc:spChg chg="add del mod">
          <ac:chgData name="A.MORIYAMA UREKA" userId="11b73b949d6476cb" providerId="LiveId" clId="{EDD3AFC1-5E1F-774D-82FF-6D4C3622249B}" dt="2023-08-07T08:46:51.735" v="676" actId="6264"/>
          <ac:spMkLst>
            <pc:docMk/>
            <pc:sldMk cId="1357199980" sldId="266"/>
            <ac:spMk id="15" creationId="{906C986C-0E03-EE1A-CA8A-23C2C83C392B}"/>
          </ac:spMkLst>
        </pc:spChg>
        <pc:spChg chg="add del mod">
          <ac:chgData name="A.MORIYAMA UREKA" userId="11b73b949d6476cb" providerId="LiveId" clId="{EDD3AFC1-5E1F-774D-82FF-6D4C3622249B}" dt="2023-08-07T09:37:04.992" v="1023" actId="6264"/>
          <ac:spMkLst>
            <pc:docMk/>
            <pc:sldMk cId="1357199980" sldId="266"/>
            <ac:spMk id="15" creationId="{A4D3FC48-636C-FA5C-4E5E-3829B4DE3ADF}"/>
          </ac:spMkLst>
        </pc:spChg>
        <pc:spChg chg="add del mod">
          <ac:chgData name="A.MORIYAMA UREKA" userId="11b73b949d6476cb" providerId="LiveId" clId="{EDD3AFC1-5E1F-774D-82FF-6D4C3622249B}" dt="2023-08-07T08:46:51.735" v="676" actId="6264"/>
          <ac:spMkLst>
            <pc:docMk/>
            <pc:sldMk cId="1357199980" sldId="266"/>
            <ac:spMk id="16" creationId="{24B509F0-9380-B5D0-B156-DB06B7B44558}"/>
          </ac:spMkLst>
        </pc:spChg>
        <pc:spChg chg="add del mod">
          <ac:chgData name="A.MORIYAMA UREKA" userId="11b73b949d6476cb" providerId="LiveId" clId="{EDD3AFC1-5E1F-774D-82FF-6D4C3622249B}" dt="2023-08-07T10:53:31.076" v="1672" actId="6264"/>
          <ac:spMkLst>
            <pc:docMk/>
            <pc:sldMk cId="1357199980" sldId="266"/>
            <ac:spMk id="16" creationId="{4747481B-369A-7427-270F-CBA15F1059F0}"/>
          </ac:spMkLst>
        </pc:spChg>
        <pc:spChg chg="add del mod">
          <ac:chgData name="A.MORIYAMA UREKA" userId="11b73b949d6476cb" providerId="LiveId" clId="{EDD3AFC1-5E1F-774D-82FF-6D4C3622249B}" dt="2023-08-07T09:01:41.694" v="791" actId="6264"/>
          <ac:spMkLst>
            <pc:docMk/>
            <pc:sldMk cId="1357199980" sldId="266"/>
            <ac:spMk id="16" creationId="{526D69AF-12AF-421B-B930-2DA526200AF0}"/>
          </ac:spMkLst>
        </pc:spChg>
        <pc:spChg chg="add del mod">
          <ac:chgData name="A.MORIYAMA UREKA" userId="11b73b949d6476cb" providerId="LiveId" clId="{EDD3AFC1-5E1F-774D-82FF-6D4C3622249B}" dt="2023-08-07T09:17:12.230" v="904" actId="6264"/>
          <ac:spMkLst>
            <pc:docMk/>
            <pc:sldMk cId="1357199980" sldId="266"/>
            <ac:spMk id="16" creationId="{7438D5C3-84A2-C441-2552-1E2B8F7AB310}"/>
          </ac:spMkLst>
        </pc:spChg>
        <pc:spChg chg="add del mod">
          <ac:chgData name="A.MORIYAMA UREKA" userId="11b73b949d6476cb" providerId="LiveId" clId="{EDD3AFC1-5E1F-774D-82FF-6D4C3622249B}" dt="2023-08-07T09:37:04.992" v="1023" actId="6264"/>
          <ac:spMkLst>
            <pc:docMk/>
            <pc:sldMk cId="1357199980" sldId="266"/>
            <ac:spMk id="16" creationId="{AA5B36C2-1CFB-5321-2C91-9B15FDD9DE74}"/>
          </ac:spMkLst>
        </pc:spChg>
        <pc:spChg chg="add del mod">
          <ac:chgData name="A.MORIYAMA UREKA" userId="11b73b949d6476cb" providerId="LiveId" clId="{EDD3AFC1-5E1F-774D-82FF-6D4C3622249B}" dt="2023-08-07T09:20:33.057" v="915" actId="6264"/>
          <ac:spMkLst>
            <pc:docMk/>
            <pc:sldMk cId="1357199980" sldId="266"/>
            <ac:spMk id="16" creationId="{D49FF61A-2588-7481-3F66-010504571C64}"/>
          </ac:spMkLst>
        </pc:spChg>
        <pc:spChg chg="add del mod">
          <ac:chgData name="A.MORIYAMA UREKA" userId="11b73b949d6476cb" providerId="LiveId" clId="{EDD3AFC1-5E1F-774D-82FF-6D4C3622249B}" dt="2023-08-07T09:17:12.230" v="904" actId="6264"/>
          <ac:spMkLst>
            <pc:docMk/>
            <pc:sldMk cId="1357199980" sldId="266"/>
            <ac:spMk id="17" creationId="{28391FB0-B69E-5F10-28DC-BEF3BF9F0A5D}"/>
          </ac:spMkLst>
        </pc:spChg>
        <pc:spChg chg="add del mod">
          <ac:chgData name="A.MORIYAMA UREKA" userId="11b73b949d6476cb" providerId="LiveId" clId="{EDD3AFC1-5E1F-774D-82FF-6D4C3622249B}" dt="2023-08-07T09:20:33.057" v="915" actId="6264"/>
          <ac:spMkLst>
            <pc:docMk/>
            <pc:sldMk cId="1357199980" sldId="266"/>
            <ac:spMk id="17" creationId="{3A0FEB41-9F59-A340-A0BD-584F20B37126}"/>
          </ac:spMkLst>
        </pc:spChg>
        <pc:spChg chg="add del mod">
          <ac:chgData name="A.MORIYAMA UREKA" userId="11b73b949d6476cb" providerId="LiveId" clId="{EDD3AFC1-5E1F-774D-82FF-6D4C3622249B}" dt="2023-08-07T10:53:31.076" v="1672" actId="6264"/>
          <ac:spMkLst>
            <pc:docMk/>
            <pc:sldMk cId="1357199980" sldId="266"/>
            <ac:spMk id="17" creationId="{779ABE71-4C09-0761-7FB9-BB801D73A730}"/>
          </ac:spMkLst>
        </pc:spChg>
        <pc:spChg chg="add del mod">
          <ac:chgData name="A.MORIYAMA UREKA" userId="11b73b949d6476cb" providerId="LiveId" clId="{EDD3AFC1-5E1F-774D-82FF-6D4C3622249B}" dt="2023-08-07T09:37:04.992" v="1023" actId="6264"/>
          <ac:spMkLst>
            <pc:docMk/>
            <pc:sldMk cId="1357199980" sldId="266"/>
            <ac:spMk id="17" creationId="{7CEE44F3-0FE2-4107-230A-CB87DEFD110F}"/>
          </ac:spMkLst>
        </pc:spChg>
        <pc:spChg chg="add del mod">
          <ac:chgData name="A.MORIYAMA UREKA" userId="11b73b949d6476cb" providerId="LiveId" clId="{EDD3AFC1-5E1F-774D-82FF-6D4C3622249B}" dt="2023-08-07T08:46:51.735" v="676" actId="6264"/>
          <ac:spMkLst>
            <pc:docMk/>
            <pc:sldMk cId="1357199980" sldId="266"/>
            <ac:spMk id="17" creationId="{A1D0B74E-778A-882D-DA01-08F1F6E571C2}"/>
          </ac:spMkLst>
        </pc:spChg>
        <pc:spChg chg="add del mod">
          <ac:chgData name="A.MORIYAMA UREKA" userId="11b73b949d6476cb" providerId="LiveId" clId="{EDD3AFC1-5E1F-774D-82FF-6D4C3622249B}" dt="2023-08-07T09:01:41.694" v="791" actId="6264"/>
          <ac:spMkLst>
            <pc:docMk/>
            <pc:sldMk cId="1357199980" sldId="266"/>
            <ac:spMk id="17" creationId="{DBF364A4-F5B8-2B39-AD77-00FD3CFBF168}"/>
          </ac:spMkLst>
        </pc:spChg>
        <pc:spChg chg="add del mod">
          <ac:chgData name="A.MORIYAMA UREKA" userId="11b73b949d6476cb" providerId="LiveId" clId="{EDD3AFC1-5E1F-774D-82FF-6D4C3622249B}" dt="2023-08-07T09:20:33.057" v="915" actId="6264"/>
          <ac:spMkLst>
            <pc:docMk/>
            <pc:sldMk cId="1357199980" sldId="266"/>
            <ac:spMk id="18" creationId="{13D045C0-D7EC-D78D-E70F-E9515CC95FB0}"/>
          </ac:spMkLst>
        </pc:spChg>
        <pc:spChg chg="add del mod">
          <ac:chgData name="A.MORIYAMA UREKA" userId="11b73b949d6476cb" providerId="LiveId" clId="{EDD3AFC1-5E1F-774D-82FF-6D4C3622249B}" dt="2023-08-07T10:53:31.076" v="1672" actId="6264"/>
          <ac:spMkLst>
            <pc:docMk/>
            <pc:sldMk cId="1357199980" sldId="266"/>
            <ac:spMk id="18" creationId="{8AECD591-03D5-88AD-8A77-D03B24D55437}"/>
          </ac:spMkLst>
        </pc:spChg>
        <pc:spChg chg="add del mod">
          <ac:chgData name="A.MORIYAMA UREKA" userId="11b73b949d6476cb" providerId="LiveId" clId="{EDD3AFC1-5E1F-774D-82FF-6D4C3622249B}" dt="2023-08-07T09:17:12.230" v="904" actId="6264"/>
          <ac:spMkLst>
            <pc:docMk/>
            <pc:sldMk cId="1357199980" sldId="266"/>
            <ac:spMk id="18" creationId="{CCDC1312-DECF-5A3E-26C2-CD658D5C94D1}"/>
          </ac:spMkLst>
        </pc:spChg>
        <pc:spChg chg="add del mod">
          <ac:chgData name="A.MORIYAMA UREKA" userId="11b73b949d6476cb" providerId="LiveId" clId="{EDD3AFC1-5E1F-774D-82FF-6D4C3622249B}" dt="2023-08-07T08:46:51.735" v="676" actId="6264"/>
          <ac:spMkLst>
            <pc:docMk/>
            <pc:sldMk cId="1357199980" sldId="266"/>
            <ac:spMk id="18" creationId="{D1D58F89-DAD7-17FD-A8CD-5EAC495E996B}"/>
          </ac:spMkLst>
        </pc:spChg>
        <pc:spChg chg="add del mod">
          <ac:chgData name="A.MORIYAMA UREKA" userId="11b73b949d6476cb" providerId="LiveId" clId="{EDD3AFC1-5E1F-774D-82FF-6D4C3622249B}" dt="2023-08-07T09:01:41.694" v="791" actId="6264"/>
          <ac:spMkLst>
            <pc:docMk/>
            <pc:sldMk cId="1357199980" sldId="266"/>
            <ac:spMk id="18" creationId="{DDA26D79-9315-6AAD-324F-C26B0E5A7495}"/>
          </ac:spMkLst>
        </pc:spChg>
        <pc:spChg chg="add del mod">
          <ac:chgData name="A.MORIYAMA UREKA" userId="11b73b949d6476cb" providerId="LiveId" clId="{EDD3AFC1-5E1F-774D-82FF-6D4C3622249B}" dt="2023-08-07T09:37:04.992" v="1023" actId="6264"/>
          <ac:spMkLst>
            <pc:docMk/>
            <pc:sldMk cId="1357199980" sldId="266"/>
            <ac:spMk id="18" creationId="{E877F408-5102-D53F-49AD-3020247B55F1}"/>
          </ac:spMkLst>
        </pc:spChg>
        <pc:spChg chg="add del mod">
          <ac:chgData name="A.MORIYAMA UREKA" userId="11b73b949d6476cb" providerId="LiveId" clId="{EDD3AFC1-5E1F-774D-82FF-6D4C3622249B}" dt="2023-08-07T09:20:33.057" v="915" actId="6264"/>
          <ac:spMkLst>
            <pc:docMk/>
            <pc:sldMk cId="1357199980" sldId="266"/>
            <ac:spMk id="19" creationId="{1727655E-F08E-F3D1-A780-C9842D705BE7}"/>
          </ac:spMkLst>
        </pc:spChg>
        <pc:spChg chg="add del mod">
          <ac:chgData name="A.MORIYAMA UREKA" userId="11b73b949d6476cb" providerId="LiveId" clId="{EDD3AFC1-5E1F-774D-82FF-6D4C3622249B}" dt="2023-08-07T10:53:31.076" v="1672" actId="6264"/>
          <ac:spMkLst>
            <pc:docMk/>
            <pc:sldMk cId="1357199980" sldId="266"/>
            <ac:spMk id="19" creationId="{5BDCFFBA-788C-BD35-54D0-132FE08C3EAD}"/>
          </ac:spMkLst>
        </pc:spChg>
        <pc:spChg chg="add del mod">
          <ac:chgData name="A.MORIYAMA UREKA" userId="11b73b949d6476cb" providerId="LiveId" clId="{EDD3AFC1-5E1F-774D-82FF-6D4C3622249B}" dt="2023-08-07T09:17:12.230" v="904" actId="6264"/>
          <ac:spMkLst>
            <pc:docMk/>
            <pc:sldMk cId="1357199980" sldId="266"/>
            <ac:spMk id="19" creationId="{8D8C1E14-6E73-A5A3-C2DA-74FEF8C777E9}"/>
          </ac:spMkLst>
        </pc:spChg>
        <pc:spChg chg="add del mod">
          <ac:chgData name="A.MORIYAMA UREKA" userId="11b73b949d6476cb" providerId="LiveId" clId="{EDD3AFC1-5E1F-774D-82FF-6D4C3622249B}" dt="2023-08-07T08:46:51.735" v="676" actId="6264"/>
          <ac:spMkLst>
            <pc:docMk/>
            <pc:sldMk cId="1357199980" sldId="266"/>
            <ac:spMk id="19" creationId="{BA7FB70F-B4DA-7EB7-606D-763AC3C1B53B}"/>
          </ac:spMkLst>
        </pc:spChg>
        <pc:spChg chg="add del mod">
          <ac:chgData name="A.MORIYAMA UREKA" userId="11b73b949d6476cb" providerId="LiveId" clId="{EDD3AFC1-5E1F-774D-82FF-6D4C3622249B}" dt="2023-08-07T09:37:04.992" v="1023" actId="6264"/>
          <ac:spMkLst>
            <pc:docMk/>
            <pc:sldMk cId="1357199980" sldId="266"/>
            <ac:spMk id="19" creationId="{F15F8D3D-5906-97D0-B916-BE4431F755E8}"/>
          </ac:spMkLst>
        </pc:spChg>
        <pc:spChg chg="add del mod">
          <ac:chgData name="A.MORIYAMA UREKA" userId="11b73b949d6476cb" providerId="LiveId" clId="{EDD3AFC1-5E1F-774D-82FF-6D4C3622249B}" dt="2023-08-07T09:01:41.694" v="791" actId="6264"/>
          <ac:spMkLst>
            <pc:docMk/>
            <pc:sldMk cId="1357199980" sldId="266"/>
            <ac:spMk id="19" creationId="{F7488F00-6F31-28BF-BC23-6B6015BED0EF}"/>
          </ac:spMkLst>
        </pc:spChg>
        <pc:spChg chg="add del mod">
          <ac:chgData name="A.MORIYAMA UREKA" userId="11b73b949d6476cb" providerId="LiveId" clId="{EDD3AFC1-5E1F-774D-82FF-6D4C3622249B}" dt="2023-08-07T09:17:12.230" v="904" actId="6264"/>
          <ac:spMkLst>
            <pc:docMk/>
            <pc:sldMk cId="1357199980" sldId="266"/>
            <ac:spMk id="20" creationId="{3DF3E41A-90D1-E9FD-C4D5-3E03D00D6AE1}"/>
          </ac:spMkLst>
        </pc:spChg>
        <pc:spChg chg="add del mod">
          <ac:chgData name="A.MORIYAMA UREKA" userId="11b73b949d6476cb" providerId="LiveId" clId="{EDD3AFC1-5E1F-774D-82FF-6D4C3622249B}" dt="2023-08-07T08:46:51.735" v="676" actId="6264"/>
          <ac:spMkLst>
            <pc:docMk/>
            <pc:sldMk cId="1357199980" sldId="266"/>
            <ac:spMk id="20" creationId="{5DF58B06-36F3-643B-6615-BAB275DB56EC}"/>
          </ac:spMkLst>
        </pc:spChg>
        <pc:spChg chg="add del mod">
          <ac:chgData name="A.MORIYAMA UREKA" userId="11b73b949d6476cb" providerId="LiveId" clId="{EDD3AFC1-5E1F-774D-82FF-6D4C3622249B}" dt="2023-08-07T10:53:31.076" v="1672" actId="6264"/>
          <ac:spMkLst>
            <pc:docMk/>
            <pc:sldMk cId="1357199980" sldId="266"/>
            <ac:spMk id="20" creationId="{9D9E38F0-3821-18BE-A87D-900E4550EA92}"/>
          </ac:spMkLst>
        </pc:spChg>
        <pc:spChg chg="add del mod">
          <ac:chgData name="A.MORIYAMA UREKA" userId="11b73b949d6476cb" providerId="LiveId" clId="{EDD3AFC1-5E1F-774D-82FF-6D4C3622249B}" dt="2023-08-07T09:20:33.057" v="915" actId="6264"/>
          <ac:spMkLst>
            <pc:docMk/>
            <pc:sldMk cId="1357199980" sldId="266"/>
            <ac:spMk id="20" creationId="{9F8011BF-A756-EFD9-B1D1-DF01554163E7}"/>
          </ac:spMkLst>
        </pc:spChg>
        <pc:spChg chg="add del mod">
          <ac:chgData name="A.MORIYAMA UREKA" userId="11b73b949d6476cb" providerId="LiveId" clId="{EDD3AFC1-5E1F-774D-82FF-6D4C3622249B}" dt="2023-08-07T09:37:04.992" v="1023" actId="6264"/>
          <ac:spMkLst>
            <pc:docMk/>
            <pc:sldMk cId="1357199980" sldId="266"/>
            <ac:spMk id="20" creationId="{EB5ED060-E0F8-2615-FE69-0083D6FC40CA}"/>
          </ac:spMkLst>
        </pc:spChg>
        <pc:spChg chg="add del mod">
          <ac:chgData name="A.MORIYAMA UREKA" userId="11b73b949d6476cb" providerId="LiveId" clId="{EDD3AFC1-5E1F-774D-82FF-6D4C3622249B}" dt="2023-08-07T09:01:41.694" v="791" actId="6264"/>
          <ac:spMkLst>
            <pc:docMk/>
            <pc:sldMk cId="1357199980" sldId="266"/>
            <ac:spMk id="20" creationId="{F268EBD7-24EC-EFA9-9E56-6EF6F9BF08D5}"/>
          </ac:spMkLst>
        </pc:spChg>
        <pc:spChg chg="add del mod">
          <ac:chgData name="A.MORIYAMA UREKA" userId="11b73b949d6476cb" providerId="LiveId" clId="{EDD3AFC1-5E1F-774D-82FF-6D4C3622249B}" dt="2023-08-07T09:17:12.230" v="904" actId="6264"/>
          <ac:spMkLst>
            <pc:docMk/>
            <pc:sldMk cId="1357199980" sldId="266"/>
            <ac:spMk id="21" creationId="{193AC20D-84F8-6DFC-8231-9C3CA045184F}"/>
          </ac:spMkLst>
        </pc:spChg>
        <pc:spChg chg="add del mod">
          <ac:chgData name="A.MORIYAMA UREKA" userId="11b73b949d6476cb" providerId="LiveId" clId="{EDD3AFC1-5E1F-774D-82FF-6D4C3622249B}" dt="2023-08-07T10:53:31.076" v="1672" actId="6264"/>
          <ac:spMkLst>
            <pc:docMk/>
            <pc:sldMk cId="1357199980" sldId="266"/>
            <ac:spMk id="21" creationId="{23CCC01C-DBE3-4381-DA5B-179F5AD23DD7}"/>
          </ac:spMkLst>
        </pc:spChg>
        <pc:spChg chg="add del mod">
          <ac:chgData name="A.MORIYAMA UREKA" userId="11b73b949d6476cb" providerId="LiveId" clId="{EDD3AFC1-5E1F-774D-82FF-6D4C3622249B}" dt="2023-08-07T09:37:04.992" v="1023" actId="6264"/>
          <ac:spMkLst>
            <pc:docMk/>
            <pc:sldMk cId="1357199980" sldId="266"/>
            <ac:spMk id="21" creationId="{657764F5-1A22-9A2B-D30D-690443E5A93F}"/>
          </ac:spMkLst>
        </pc:spChg>
        <pc:spChg chg="add del mod">
          <ac:chgData name="A.MORIYAMA UREKA" userId="11b73b949d6476cb" providerId="LiveId" clId="{EDD3AFC1-5E1F-774D-82FF-6D4C3622249B}" dt="2023-08-07T09:01:41.694" v="791" actId="6264"/>
          <ac:spMkLst>
            <pc:docMk/>
            <pc:sldMk cId="1357199980" sldId="266"/>
            <ac:spMk id="21" creationId="{93BFDE99-74EF-5B12-2552-71CA588AA5A4}"/>
          </ac:spMkLst>
        </pc:spChg>
        <pc:spChg chg="add del mod">
          <ac:chgData name="A.MORIYAMA UREKA" userId="11b73b949d6476cb" providerId="LiveId" clId="{EDD3AFC1-5E1F-774D-82FF-6D4C3622249B}" dt="2023-08-07T09:20:33.057" v="915" actId="6264"/>
          <ac:spMkLst>
            <pc:docMk/>
            <pc:sldMk cId="1357199980" sldId="266"/>
            <ac:spMk id="21" creationId="{A8162DC6-B83E-1058-9580-435C880D9120}"/>
          </ac:spMkLst>
        </pc:spChg>
        <pc:spChg chg="add del mod">
          <ac:chgData name="A.MORIYAMA UREKA" userId="11b73b949d6476cb" providerId="LiveId" clId="{EDD3AFC1-5E1F-774D-82FF-6D4C3622249B}" dt="2023-08-07T08:46:51.735" v="676" actId="6264"/>
          <ac:spMkLst>
            <pc:docMk/>
            <pc:sldMk cId="1357199980" sldId="266"/>
            <ac:spMk id="21" creationId="{E564F521-07A1-61B9-7926-F567D52479D1}"/>
          </ac:spMkLst>
        </pc:spChg>
        <pc:spChg chg="add del mod">
          <ac:chgData name="A.MORIYAMA UREKA" userId="11b73b949d6476cb" providerId="LiveId" clId="{EDD3AFC1-5E1F-774D-82FF-6D4C3622249B}" dt="2023-08-07T09:37:04.992" v="1023" actId="6264"/>
          <ac:spMkLst>
            <pc:docMk/>
            <pc:sldMk cId="1357199980" sldId="266"/>
            <ac:spMk id="22" creationId="{428E063E-4FB8-6A9C-D997-DFA8F1C4B52D}"/>
          </ac:spMkLst>
        </pc:spChg>
        <pc:spChg chg="add del mod">
          <ac:chgData name="A.MORIYAMA UREKA" userId="11b73b949d6476cb" providerId="LiveId" clId="{EDD3AFC1-5E1F-774D-82FF-6D4C3622249B}" dt="2023-08-07T09:17:12.230" v="904" actId="6264"/>
          <ac:spMkLst>
            <pc:docMk/>
            <pc:sldMk cId="1357199980" sldId="266"/>
            <ac:spMk id="22" creationId="{52DAF0B0-EB91-58E4-9925-9275FC225AF4}"/>
          </ac:spMkLst>
        </pc:spChg>
        <pc:spChg chg="add del mod">
          <ac:chgData name="A.MORIYAMA UREKA" userId="11b73b949d6476cb" providerId="LiveId" clId="{EDD3AFC1-5E1F-774D-82FF-6D4C3622249B}" dt="2023-08-07T09:20:33.057" v="915" actId="6264"/>
          <ac:spMkLst>
            <pc:docMk/>
            <pc:sldMk cId="1357199980" sldId="266"/>
            <ac:spMk id="22" creationId="{67960F32-598C-9A64-9FCE-A036C5FAEC58}"/>
          </ac:spMkLst>
        </pc:spChg>
        <pc:spChg chg="add del mod">
          <ac:chgData name="A.MORIYAMA UREKA" userId="11b73b949d6476cb" providerId="LiveId" clId="{EDD3AFC1-5E1F-774D-82FF-6D4C3622249B}" dt="2023-08-07T08:46:51.735" v="676" actId="6264"/>
          <ac:spMkLst>
            <pc:docMk/>
            <pc:sldMk cId="1357199980" sldId="266"/>
            <ac:spMk id="22" creationId="{6F5C3B76-A514-36A9-309B-5EE47B3C5304}"/>
          </ac:spMkLst>
        </pc:spChg>
        <pc:spChg chg="add del mod">
          <ac:chgData name="A.MORIYAMA UREKA" userId="11b73b949d6476cb" providerId="LiveId" clId="{EDD3AFC1-5E1F-774D-82FF-6D4C3622249B}" dt="2023-08-07T10:53:31.076" v="1672" actId="6264"/>
          <ac:spMkLst>
            <pc:docMk/>
            <pc:sldMk cId="1357199980" sldId="266"/>
            <ac:spMk id="22" creationId="{C5F1F19D-1A8D-1383-81E9-972C4288B4CB}"/>
          </ac:spMkLst>
        </pc:spChg>
        <pc:spChg chg="add del mod">
          <ac:chgData name="A.MORIYAMA UREKA" userId="11b73b949d6476cb" providerId="LiveId" clId="{EDD3AFC1-5E1F-774D-82FF-6D4C3622249B}" dt="2023-08-07T09:01:41.694" v="791" actId="6264"/>
          <ac:spMkLst>
            <pc:docMk/>
            <pc:sldMk cId="1357199980" sldId="266"/>
            <ac:spMk id="22" creationId="{D40B2400-1CD7-AE61-F05F-1AC75CA90783}"/>
          </ac:spMkLst>
        </pc:spChg>
        <pc:spChg chg="add del mod">
          <ac:chgData name="A.MORIYAMA UREKA" userId="11b73b949d6476cb" providerId="LiveId" clId="{EDD3AFC1-5E1F-774D-82FF-6D4C3622249B}" dt="2023-08-07T09:17:12.230" v="904" actId="6264"/>
          <ac:spMkLst>
            <pc:docMk/>
            <pc:sldMk cId="1357199980" sldId="266"/>
            <ac:spMk id="23" creationId="{656DB446-A6BC-B7B4-A02C-21664E47FA4F}"/>
          </ac:spMkLst>
        </pc:spChg>
        <pc:spChg chg="add del mod">
          <ac:chgData name="A.MORIYAMA UREKA" userId="11b73b949d6476cb" providerId="LiveId" clId="{EDD3AFC1-5E1F-774D-82FF-6D4C3622249B}" dt="2023-08-07T09:20:33.057" v="915" actId="6264"/>
          <ac:spMkLst>
            <pc:docMk/>
            <pc:sldMk cId="1357199980" sldId="266"/>
            <ac:spMk id="23" creationId="{778125D1-6171-46E3-4A32-25428F6179C2}"/>
          </ac:spMkLst>
        </pc:spChg>
        <pc:spChg chg="add del mod">
          <ac:chgData name="A.MORIYAMA UREKA" userId="11b73b949d6476cb" providerId="LiveId" clId="{EDD3AFC1-5E1F-774D-82FF-6D4C3622249B}" dt="2023-08-07T09:01:41.694" v="791" actId="6264"/>
          <ac:spMkLst>
            <pc:docMk/>
            <pc:sldMk cId="1357199980" sldId="266"/>
            <ac:spMk id="23" creationId="{9E6518BA-6036-839D-AC9E-75146AD15910}"/>
          </ac:spMkLst>
        </pc:spChg>
        <pc:spChg chg="add del mod">
          <ac:chgData name="A.MORIYAMA UREKA" userId="11b73b949d6476cb" providerId="LiveId" clId="{EDD3AFC1-5E1F-774D-82FF-6D4C3622249B}" dt="2023-08-07T08:46:51.735" v="676" actId="6264"/>
          <ac:spMkLst>
            <pc:docMk/>
            <pc:sldMk cId="1357199980" sldId="266"/>
            <ac:spMk id="23" creationId="{AE16C2AF-E389-AD8C-665E-751A014E6C10}"/>
          </ac:spMkLst>
        </pc:spChg>
        <pc:spChg chg="add del mod">
          <ac:chgData name="A.MORIYAMA UREKA" userId="11b73b949d6476cb" providerId="LiveId" clId="{EDD3AFC1-5E1F-774D-82FF-6D4C3622249B}" dt="2023-08-07T10:53:31.076" v="1672" actId="6264"/>
          <ac:spMkLst>
            <pc:docMk/>
            <pc:sldMk cId="1357199980" sldId="266"/>
            <ac:spMk id="23" creationId="{C4DDB268-1E29-64B3-517D-94A961CC5450}"/>
          </ac:spMkLst>
        </pc:spChg>
        <pc:spChg chg="add del mod">
          <ac:chgData name="A.MORIYAMA UREKA" userId="11b73b949d6476cb" providerId="LiveId" clId="{EDD3AFC1-5E1F-774D-82FF-6D4C3622249B}" dt="2023-08-07T09:37:04.992" v="1023" actId="6264"/>
          <ac:spMkLst>
            <pc:docMk/>
            <pc:sldMk cId="1357199980" sldId="266"/>
            <ac:spMk id="23" creationId="{E140B230-4613-9150-FD66-528629D9EFB6}"/>
          </ac:spMkLst>
        </pc:spChg>
        <pc:spChg chg="add del mod">
          <ac:chgData name="A.MORIYAMA UREKA" userId="11b73b949d6476cb" providerId="LiveId" clId="{EDD3AFC1-5E1F-774D-82FF-6D4C3622249B}" dt="2023-08-07T09:20:33.708" v="916" actId="6264"/>
          <ac:spMkLst>
            <pc:docMk/>
            <pc:sldMk cId="1357199980" sldId="266"/>
            <ac:spMk id="24" creationId="{06331EE7-32FD-84F1-13BB-815158B2E57A}"/>
          </ac:spMkLst>
        </pc:spChg>
        <pc:spChg chg="add del mod">
          <ac:chgData name="A.MORIYAMA UREKA" userId="11b73b949d6476cb" providerId="LiveId" clId="{EDD3AFC1-5E1F-774D-82FF-6D4C3622249B}" dt="2023-08-07T10:53:31.673" v="1673" actId="6264"/>
          <ac:spMkLst>
            <pc:docMk/>
            <pc:sldMk cId="1357199980" sldId="266"/>
            <ac:spMk id="24" creationId="{52DC4CBD-1480-6107-85DB-C7BB3A108867}"/>
          </ac:spMkLst>
        </pc:spChg>
        <pc:spChg chg="add del mod">
          <ac:chgData name="A.MORIYAMA UREKA" userId="11b73b949d6476cb" providerId="LiveId" clId="{EDD3AFC1-5E1F-774D-82FF-6D4C3622249B}" dt="2023-08-07T08:55:53.615" v="743" actId="6264"/>
          <ac:spMkLst>
            <pc:docMk/>
            <pc:sldMk cId="1357199980" sldId="266"/>
            <ac:spMk id="24" creationId="{90013738-F2DF-575C-FB76-9066B7EE05B2}"/>
          </ac:spMkLst>
        </pc:spChg>
        <pc:spChg chg="add del mod">
          <ac:chgData name="A.MORIYAMA UREKA" userId="11b73b949d6476cb" providerId="LiveId" clId="{EDD3AFC1-5E1F-774D-82FF-6D4C3622249B}" dt="2023-08-07T09:03:40.381" v="823" actId="6264"/>
          <ac:spMkLst>
            <pc:docMk/>
            <pc:sldMk cId="1357199980" sldId="266"/>
            <ac:spMk id="24" creationId="{B9DABE03-ED1C-4662-CFFC-19A3A398F3D5}"/>
          </ac:spMkLst>
        </pc:spChg>
        <pc:spChg chg="add del mod">
          <ac:chgData name="A.MORIYAMA UREKA" userId="11b73b949d6476cb" providerId="LiveId" clId="{EDD3AFC1-5E1F-774D-82FF-6D4C3622249B}" dt="2023-08-07T10:53:31.673" v="1673" actId="6264"/>
          <ac:spMkLst>
            <pc:docMk/>
            <pc:sldMk cId="1357199980" sldId="266"/>
            <ac:spMk id="25" creationId="{07CF7908-7CED-3B64-515E-608EC87B4640}"/>
          </ac:spMkLst>
        </pc:spChg>
        <pc:spChg chg="add del mod">
          <ac:chgData name="A.MORIYAMA UREKA" userId="11b73b949d6476cb" providerId="LiveId" clId="{EDD3AFC1-5E1F-774D-82FF-6D4C3622249B}" dt="2023-08-07T09:03:40.381" v="823" actId="6264"/>
          <ac:spMkLst>
            <pc:docMk/>
            <pc:sldMk cId="1357199980" sldId="266"/>
            <ac:spMk id="25" creationId="{1E214D4F-6F9D-546B-6610-CF25BBDA3934}"/>
          </ac:spMkLst>
        </pc:spChg>
        <pc:spChg chg="add del mod">
          <ac:chgData name="A.MORIYAMA UREKA" userId="11b73b949d6476cb" providerId="LiveId" clId="{EDD3AFC1-5E1F-774D-82FF-6D4C3622249B}" dt="2023-08-07T08:55:53.615" v="743" actId="6264"/>
          <ac:spMkLst>
            <pc:docMk/>
            <pc:sldMk cId="1357199980" sldId="266"/>
            <ac:spMk id="25" creationId="{82CD737D-D622-B542-E858-8716CB5A9B89}"/>
          </ac:spMkLst>
        </pc:spChg>
        <pc:spChg chg="add del mod">
          <ac:chgData name="A.MORIYAMA UREKA" userId="11b73b949d6476cb" providerId="LiveId" clId="{EDD3AFC1-5E1F-774D-82FF-6D4C3622249B}" dt="2023-08-07T09:20:33.708" v="916" actId="6264"/>
          <ac:spMkLst>
            <pc:docMk/>
            <pc:sldMk cId="1357199980" sldId="266"/>
            <ac:spMk id="25" creationId="{8BEF3700-1F40-F6E7-7907-1CFD7F46334B}"/>
          </ac:spMkLst>
        </pc:spChg>
        <pc:spChg chg="add del mod">
          <ac:chgData name="A.MORIYAMA UREKA" userId="11b73b949d6476cb" providerId="LiveId" clId="{EDD3AFC1-5E1F-774D-82FF-6D4C3622249B}" dt="2023-08-07T09:03:40.381" v="823" actId="6264"/>
          <ac:spMkLst>
            <pc:docMk/>
            <pc:sldMk cId="1357199980" sldId="266"/>
            <ac:spMk id="26" creationId="{03829C46-E42B-A157-7616-9EE374041B19}"/>
          </ac:spMkLst>
        </pc:spChg>
        <pc:spChg chg="add del mod">
          <ac:chgData name="A.MORIYAMA UREKA" userId="11b73b949d6476cb" providerId="LiveId" clId="{EDD3AFC1-5E1F-774D-82FF-6D4C3622249B}" dt="2023-08-07T10:53:31.673" v="1673" actId="6264"/>
          <ac:spMkLst>
            <pc:docMk/>
            <pc:sldMk cId="1357199980" sldId="266"/>
            <ac:spMk id="26" creationId="{2E848A3C-7AC9-06FC-47AD-95CB5F685D19}"/>
          </ac:spMkLst>
        </pc:spChg>
        <pc:spChg chg="add del mod">
          <ac:chgData name="A.MORIYAMA UREKA" userId="11b73b949d6476cb" providerId="LiveId" clId="{EDD3AFC1-5E1F-774D-82FF-6D4C3622249B}" dt="2023-08-07T09:20:33.708" v="916" actId="6264"/>
          <ac:spMkLst>
            <pc:docMk/>
            <pc:sldMk cId="1357199980" sldId="266"/>
            <ac:spMk id="26" creationId="{498A34C1-3D04-F3F6-21D9-DBBCAB975B74}"/>
          </ac:spMkLst>
        </pc:spChg>
        <pc:spChg chg="add del mod">
          <ac:chgData name="A.MORIYAMA UREKA" userId="11b73b949d6476cb" providerId="LiveId" clId="{EDD3AFC1-5E1F-774D-82FF-6D4C3622249B}" dt="2023-08-07T08:55:53.615" v="743" actId="6264"/>
          <ac:spMkLst>
            <pc:docMk/>
            <pc:sldMk cId="1357199980" sldId="266"/>
            <ac:spMk id="26" creationId="{8192E7F2-E10F-4523-BF54-24FDE41898DF}"/>
          </ac:spMkLst>
        </pc:spChg>
        <pc:spChg chg="add del mod">
          <ac:chgData name="A.MORIYAMA UREKA" userId="11b73b949d6476cb" providerId="LiveId" clId="{EDD3AFC1-5E1F-774D-82FF-6D4C3622249B}" dt="2023-08-07T09:20:33.708" v="916" actId="6264"/>
          <ac:spMkLst>
            <pc:docMk/>
            <pc:sldMk cId="1357199980" sldId="266"/>
            <ac:spMk id="27" creationId="{0573CE61-EF71-07A2-C0C4-E4B6F00092B6}"/>
          </ac:spMkLst>
        </pc:spChg>
        <pc:spChg chg="add del mod">
          <ac:chgData name="A.MORIYAMA UREKA" userId="11b73b949d6476cb" providerId="LiveId" clId="{EDD3AFC1-5E1F-774D-82FF-6D4C3622249B}" dt="2023-08-07T09:03:40.381" v="823" actId="6264"/>
          <ac:spMkLst>
            <pc:docMk/>
            <pc:sldMk cId="1357199980" sldId="266"/>
            <ac:spMk id="27" creationId="{06340FD3-B588-3AFD-1B99-BA1666D6A5D3}"/>
          </ac:spMkLst>
        </pc:spChg>
        <pc:spChg chg="add del mod">
          <ac:chgData name="A.MORIYAMA UREKA" userId="11b73b949d6476cb" providerId="LiveId" clId="{EDD3AFC1-5E1F-774D-82FF-6D4C3622249B}" dt="2023-08-07T08:55:53.615" v="743" actId="6264"/>
          <ac:spMkLst>
            <pc:docMk/>
            <pc:sldMk cId="1357199980" sldId="266"/>
            <ac:spMk id="27" creationId="{1EA6577F-E8DB-BCD9-D244-5D27B0FB02D7}"/>
          </ac:spMkLst>
        </pc:spChg>
        <pc:spChg chg="add del mod">
          <ac:chgData name="A.MORIYAMA UREKA" userId="11b73b949d6476cb" providerId="LiveId" clId="{EDD3AFC1-5E1F-774D-82FF-6D4C3622249B}" dt="2023-08-07T10:53:31.673" v="1673" actId="6264"/>
          <ac:spMkLst>
            <pc:docMk/>
            <pc:sldMk cId="1357199980" sldId="266"/>
            <ac:spMk id="27" creationId="{4F82F12F-DA02-4F29-DA4E-486AF98B0D83}"/>
          </ac:spMkLst>
        </pc:spChg>
        <pc:spChg chg="add del mod">
          <ac:chgData name="A.MORIYAMA UREKA" userId="11b73b949d6476cb" providerId="LiveId" clId="{EDD3AFC1-5E1F-774D-82FF-6D4C3622249B}" dt="2023-08-07T09:03:40.381" v="823" actId="6264"/>
          <ac:spMkLst>
            <pc:docMk/>
            <pc:sldMk cId="1357199980" sldId="266"/>
            <ac:spMk id="28" creationId="{0BAE9AB7-53B7-94A2-5F90-77F946E5242F}"/>
          </ac:spMkLst>
        </pc:spChg>
        <pc:spChg chg="add del mod">
          <ac:chgData name="A.MORIYAMA UREKA" userId="11b73b949d6476cb" providerId="LiveId" clId="{EDD3AFC1-5E1F-774D-82FF-6D4C3622249B}" dt="2023-08-07T09:20:33.708" v="916" actId="6264"/>
          <ac:spMkLst>
            <pc:docMk/>
            <pc:sldMk cId="1357199980" sldId="266"/>
            <ac:spMk id="28" creationId="{8C6ECC67-27A8-EE8E-72C3-1D33F8939DCA}"/>
          </ac:spMkLst>
        </pc:spChg>
        <pc:spChg chg="add del mod">
          <ac:chgData name="A.MORIYAMA UREKA" userId="11b73b949d6476cb" providerId="LiveId" clId="{EDD3AFC1-5E1F-774D-82FF-6D4C3622249B}" dt="2023-08-07T10:53:31.673" v="1673" actId="6264"/>
          <ac:spMkLst>
            <pc:docMk/>
            <pc:sldMk cId="1357199980" sldId="266"/>
            <ac:spMk id="28" creationId="{B086C60E-5A8B-EA24-BF2E-83BE7C277FF8}"/>
          </ac:spMkLst>
        </pc:spChg>
        <pc:spChg chg="add del mod">
          <ac:chgData name="A.MORIYAMA UREKA" userId="11b73b949d6476cb" providerId="LiveId" clId="{EDD3AFC1-5E1F-774D-82FF-6D4C3622249B}" dt="2023-08-07T08:55:53.615" v="743" actId="6264"/>
          <ac:spMkLst>
            <pc:docMk/>
            <pc:sldMk cId="1357199980" sldId="266"/>
            <ac:spMk id="28" creationId="{CD02E55C-5721-E1B8-9A86-97457818C728}"/>
          </ac:spMkLst>
        </pc:spChg>
        <pc:spChg chg="add del mod">
          <ac:chgData name="A.MORIYAMA UREKA" userId="11b73b949d6476cb" providerId="LiveId" clId="{EDD3AFC1-5E1F-774D-82FF-6D4C3622249B}" dt="2023-08-07T09:03:40.381" v="823" actId="6264"/>
          <ac:spMkLst>
            <pc:docMk/>
            <pc:sldMk cId="1357199980" sldId="266"/>
            <ac:spMk id="29" creationId="{14C6FD64-2711-3F72-5AC9-C90EE809EBA8}"/>
          </ac:spMkLst>
        </pc:spChg>
        <pc:spChg chg="add del mod">
          <ac:chgData name="A.MORIYAMA UREKA" userId="11b73b949d6476cb" providerId="LiveId" clId="{EDD3AFC1-5E1F-774D-82FF-6D4C3622249B}" dt="2023-08-07T09:20:33.708" v="916" actId="6264"/>
          <ac:spMkLst>
            <pc:docMk/>
            <pc:sldMk cId="1357199980" sldId="266"/>
            <ac:spMk id="29" creationId="{A08794EF-7E1C-2359-3F8F-D3312B20F4D5}"/>
          </ac:spMkLst>
        </pc:spChg>
        <pc:spChg chg="add del mod">
          <ac:chgData name="A.MORIYAMA UREKA" userId="11b73b949d6476cb" providerId="LiveId" clId="{EDD3AFC1-5E1F-774D-82FF-6D4C3622249B}" dt="2023-08-07T08:55:53.615" v="743" actId="6264"/>
          <ac:spMkLst>
            <pc:docMk/>
            <pc:sldMk cId="1357199980" sldId="266"/>
            <ac:spMk id="29" creationId="{EDA3069B-7D44-623B-8990-16B8091387D7}"/>
          </ac:spMkLst>
        </pc:spChg>
        <pc:spChg chg="add del mod">
          <ac:chgData name="A.MORIYAMA UREKA" userId="11b73b949d6476cb" providerId="LiveId" clId="{EDD3AFC1-5E1F-774D-82FF-6D4C3622249B}" dt="2023-08-07T10:53:31.673" v="1673" actId="6264"/>
          <ac:spMkLst>
            <pc:docMk/>
            <pc:sldMk cId="1357199980" sldId="266"/>
            <ac:spMk id="29" creationId="{EFF9B127-9DF7-DA75-AD73-DAF7FC7F9136}"/>
          </ac:spMkLst>
        </pc:spChg>
        <pc:spChg chg="add del mod">
          <ac:chgData name="A.MORIYAMA UREKA" userId="11b73b949d6476cb" providerId="LiveId" clId="{EDD3AFC1-5E1F-774D-82FF-6D4C3622249B}" dt="2023-08-07T10:53:31.673" v="1673" actId="6264"/>
          <ac:spMkLst>
            <pc:docMk/>
            <pc:sldMk cId="1357199980" sldId="266"/>
            <ac:spMk id="30" creationId="{94D98705-5E1A-E8D6-4D7B-2F77A93EF99D}"/>
          </ac:spMkLst>
        </pc:spChg>
        <pc:spChg chg="add del mod">
          <ac:chgData name="A.MORIYAMA UREKA" userId="11b73b949d6476cb" providerId="LiveId" clId="{EDD3AFC1-5E1F-774D-82FF-6D4C3622249B}" dt="2023-08-07T09:20:33.708" v="916" actId="6264"/>
          <ac:spMkLst>
            <pc:docMk/>
            <pc:sldMk cId="1357199980" sldId="266"/>
            <ac:spMk id="30" creationId="{9B4157FD-7B85-65B8-0F80-292F589DB738}"/>
          </ac:spMkLst>
        </pc:spChg>
        <pc:spChg chg="add del mod">
          <ac:chgData name="A.MORIYAMA UREKA" userId="11b73b949d6476cb" providerId="LiveId" clId="{EDD3AFC1-5E1F-774D-82FF-6D4C3622249B}" dt="2023-08-07T09:03:40.381" v="823" actId="6264"/>
          <ac:spMkLst>
            <pc:docMk/>
            <pc:sldMk cId="1357199980" sldId="266"/>
            <ac:spMk id="30" creationId="{B4853098-D626-C0A3-362F-F0A8DD1405C5}"/>
          </ac:spMkLst>
        </pc:spChg>
        <pc:spChg chg="add del mod">
          <ac:chgData name="A.MORIYAMA UREKA" userId="11b73b949d6476cb" providerId="LiveId" clId="{EDD3AFC1-5E1F-774D-82FF-6D4C3622249B}" dt="2023-08-07T08:55:53.615" v="743" actId="6264"/>
          <ac:spMkLst>
            <pc:docMk/>
            <pc:sldMk cId="1357199980" sldId="266"/>
            <ac:spMk id="30" creationId="{C6D4B4F8-5662-6A59-35BA-2DD950505D60}"/>
          </ac:spMkLst>
        </pc:spChg>
        <pc:spChg chg="add del mod">
          <ac:chgData name="A.MORIYAMA UREKA" userId="11b73b949d6476cb" providerId="LiveId" clId="{EDD3AFC1-5E1F-774D-82FF-6D4C3622249B}" dt="2023-08-07T10:53:31.673" v="1673" actId="6264"/>
          <ac:spMkLst>
            <pc:docMk/>
            <pc:sldMk cId="1357199980" sldId="266"/>
            <ac:spMk id="31" creationId="{42002B8E-AD06-8DF1-DE9F-F90E4FDBAB22}"/>
          </ac:spMkLst>
        </pc:spChg>
        <pc:spChg chg="add del mod">
          <ac:chgData name="A.MORIYAMA UREKA" userId="11b73b949d6476cb" providerId="LiveId" clId="{EDD3AFC1-5E1F-774D-82FF-6D4C3622249B}" dt="2023-08-07T09:20:33.708" v="916" actId="6264"/>
          <ac:spMkLst>
            <pc:docMk/>
            <pc:sldMk cId="1357199980" sldId="266"/>
            <ac:spMk id="31" creationId="{57EC080F-1335-DA8D-1113-DF55A14ECD4A}"/>
          </ac:spMkLst>
        </pc:spChg>
        <pc:spChg chg="add del mod">
          <ac:chgData name="A.MORIYAMA UREKA" userId="11b73b949d6476cb" providerId="LiveId" clId="{EDD3AFC1-5E1F-774D-82FF-6D4C3622249B}" dt="2023-08-07T09:03:40.381" v="823" actId="6264"/>
          <ac:spMkLst>
            <pc:docMk/>
            <pc:sldMk cId="1357199980" sldId="266"/>
            <ac:spMk id="31" creationId="{6E30592B-AB77-A8AF-39FE-B1560599870D}"/>
          </ac:spMkLst>
        </pc:spChg>
        <pc:spChg chg="add del mod">
          <ac:chgData name="A.MORIYAMA UREKA" userId="11b73b949d6476cb" providerId="LiveId" clId="{EDD3AFC1-5E1F-774D-82FF-6D4C3622249B}" dt="2023-08-07T08:55:53.615" v="743" actId="6264"/>
          <ac:spMkLst>
            <pc:docMk/>
            <pc:sldMk cId="1357199980" sldId="266"/>
            <ac:spMk id="31" creationId="{E70821E4-7374-2C09-ED93-6CE6E90D2420}"/>
          </ac:spMkLst>
        </pc:spChg>
        <pc:spChg chg="add del mod">
          <ac:chgData name="A.MORIYAMA UREKA" userId="11b73b949d6476cb" providerId="LiveId" clId="{EDD3AFC1-5E1F-774D-82FF-6D4C3622249B}" dt="2023-08-07T10:53:31.673" v="1673" actId="6264"/>
          <ac:spMkLst>
            <pc:docMk/>
            <pc:sldMk cId="1357199980" sldId="266"/>
            <ac:spMk id="32" creationId="{3944AFFD-4BC2-6618-9307-271802D7DA13}"/>
          </ac:spMkLst>
        </pc:spChg>
        <pc:spChg chg="add del mod">
          <ac:chgData name="A.MORIYAMA UREKA" userId="11b73b949d6476cb" providerId="LiveId" clId="{EDD3AFC1-5E1F-774D-82FF-6D4C3622249B}" dt="2023-08-07T09:03:40.381" v="823" actId="6264"/>
          <ac:spMkLst>
            <pc:docMk/>
            <pc:sldMk cId="1357199980" sldId="266"/>
            <ac:spMk id="32" creationId="{44FBBA84-72CB-52A8-D028-81E3AD01DDC7}"/>
          </ac:spMkLst>
        </pc:spChg>
        <pc:spChg chg="add del mod">
          <ac:chgData name="A.MORIYAMA UREKA" userId="11b73b949d6476cb" providerId="LiveId" clId="{EDD3AFC1-5E1F-774D-82FF-6D4C3622249B}" dt="2023-08-07T09:20:33.708" v="916" actId="6264"/>
          <ac:spMkLst>
            <pc:docMk/>
            <pc:sldMk cId="1357199980" sldId="266"/>
            <ac:spMk id="32" creationId="{87223384-E0C9-9F11-7AD4-2C65C70705B0}"/>
          </ac:spMkLst>
        </pc:spChg>
        <pc:spChg chg="add del mod">
          <ac:chgData name="A.MORIYAMA UREKA" userId="11b73b949d6476cb" providerId="LiveId" clId="{EDD3AFC1-5E1F-774D-82FF-6D4C3622249B}" dt="2023-08-07T08:55:53.615" v="743" actId="6264"/>
          <ac:spMkLst>
            <pc:docMk/>
            <pc:sldMk cId="1357199980" sldId="266"/>
            <ac:spMk id="32" creationId="{AB4D5B86-2986-63D7-78ED-E558A78119D5}"/>
          </ac:spMkLst>
        </pc:spChg>
        <pc:spChg chg="add del mod">
          <ac:chgData name="A.MORIYAMA UREKA" userId="11b73b949d6476cb" providerId="LiveId" clId="{EDD3AFC1-5E1F-774D-82FF-6D4C3622249B}" dt="2023-08-07T10:53:31.673" v="1673" actId="6264"/>
          <ac:spMkLst>
            <pc:docMk/>
            <pc:sldMk cId="1357199980" sldId="266"/>
            <ac:spMk id="33" creationId="{15765D61-CEB4-FF79-E5E4-37F96688C5DA}"/>
          </ac:spMkLst>
        </pc:spChg>
        <pc:spChg chg="add del mod">
          <ac:chgData name="A.MORIYAMA UREKA" userId="11b73b949d6476cb" providerId="LiveId" clId="{EDD3AFC1-5E1F-774D-82FF-6D4C3622249B}" dt="2023-08-07T09:03:40.381" v="823" actId="6264"/>
          <ac:spMkLst>
            <pc:docMk/>
            <pc:sldMk cId="1357199980" sldId="266"/>
            <ac:spMk id="33" creationId="{3972B9F9-E4AB-CF98-F910-3DDBB27A022E}"/>
          </ac:spMkLst>
        </pc:spChg>
        <pc:spChg chg="add del mod">
          <ac:chgData name="A.MORIYAMA UREKA" userId="11b73b949d6476cb" providerId="LiveId" clId="{EDD3AFC1-5E1F-774D-82FF-6D4C3622249B}" dt="2023-08-07T08:55:53.615" v="743" actId="6264"/>
          <ac:spMkLst>
            <pc:docMk/>
            <pc:sldMk cId="1357199980" sldId="266"/>
            <ac:spMk id="33" creationId="{3D0EF190-5695-94EC-26AB-82351AADB366}"/>
          </ac:spMkLst>
        </pc:spChg>
        <pc:spChg chg="add del mod">
          <ac:chgData name="A.MORIYAMA UREKA" userId="11b73b949d6476cb" providerId="LiveId" clId="{EDD3AFC1-5E1F-774D-82FF-6D4C3622249B}" dt="2023-08-07T09:20:33.708" v="916" actId="6264"/>
          <ac:spMkLst>
            <pc:docMk/>
            <pc:sldMk cId="1357199980" sldId="266"/>
            <ac:spMk id="33" creationId="{59058A8E-9CB7-CD07-71D3-2FAFAFFE3A62}"/>
          </ac:spMkLst>
        </pc:spChg>
        <pc:spChg chg="add del mod">
          <ac:chgData name="A.MORIYAMA UREKA" userId="11b73b949d6476cb" providerId="LiveId" clId="{EDD3AFC1-5E1F-774D-82FF-6D4C3622249B}" dt="2023-08-07T10:55:57.090" v="1682" actId="6264"/>
          <ac:spMkLst>
            <pc:docMk/>
            <pc:sldMk cId="1357199980" sldId="266"/>
            <ac:spMk id="34" creationId="{3D302F57-99C7-2D85-02C9-F9FA54C6EBA6}"/>
          </ac:spMkLst>
        </pc:spChg>
        <pc:spChg chg="add del mod">
          <ac:chgData name="A.MORIYAMA UREKA" userId="11b73b949d6476cb" providerId="LiveId" clId="{EDD3AFC1-5E1F-774D-82FF-6D4C3622249B}" dt="2023-08-07T08:57:17.409" v="756" actId="6264"/>
          <ac:spMkLst>
            <pc:docMk/>
            <pc:sldMk cId="1357199980" sldId="266"/>
            <ac:spMk id="34" creationId="{AFFD0CD9-E5B6-1AF1-552C-E733B6C8C34F}"/>
          </ac:spMkLst>
        </pc:spChg>
        <pc:spChg chg="add del mod">
          <ac:chgData name="A.MORIYAMA UREKA" userId="11b73b949d6476cb" providerId="LiveId" clId="{EDD3AFC1-5E1F-774D-82FF-6D4C3622249B}" dt="2023-08-07T09:03:42.829" v="825" actId="6264"/>
          <ac:spMkLst>
            <pc:docMk/>
            <pc:sldMk cId="1357199980" sldId="266"/>
            <ac:spMk id="34" creationId="{DE082CF6-D9A5-F026-C75C-7E11C15684B7}"/>
          </ac:spMkLst>
        </pc:spChg>
        <pc:spChg chg="add del mod">
          <ac:chgData name="A.MORIYAMA UREKA" userId="11b73b949d6476cb" providerId="LiveId" clId="{EDD3AFC1-5E1F-774D-82FF-6D4C3622249B}" dt="2023-08-07T09:20:34.137" v="917" actId="6264"/>
          <ac:spMkLst>
            <pc:docMk/>
            <pc:sldMk cId="1357199980" sldId="266"/>
            <ac:spMk id="34" creationId="{E7AF60BA-7AC5-AFF4-83D1-73992064BB77}"/>
          </ac:spMkLst>
        </pc:spChg>
        <pc:spChg chg="add del mod">
          <ac:chgData name="A.MORIYAMA UREKA" userId="11b73b949d6476cb" providerId="LiveId" clId="{EDD3AFC1-5E1F-774D-82FF-6D4C3622249B}" dt="2023-08-07T09:03:42.829" v="825" actId="6264"/>
          <ac:spMkLst>
            <pc:docMk/>
            <pc:sldMk cId="1357199980" sldId="266"/>
            <ac:spMk id="35" creationId="{339D6FC6-C938-94CD-7A94-66E788BDE91B}"/>
          </ac:spMkLst>
        </pc:spChg>
        <pc:spChg chg="add del mod">
          <ac:chgData name="A.MORIYAMA UREKA" userId="11b73b949d6476cb" providerId="LiveId" clId="{EDD3AFC1-5E1F-774D-82FF-6D4C3622249B}" dt="2023-08-07T08:57:17.409" v="756" actId="6264"/>
          <ac:spMkLst>
            <pc:docMk/>
            <pc:sldMk cId="1357199980" sldId="266"/>
            <ac:spMk id="35" creationId="{82C2A746-E744-4FC0-F388-2CCD2712B31B}"/>
          </ac:spMkLst>
        </pc:spChg>
        <pc:spChg chg="add del mod">
          <ac:chgData name="A.MORIYAMA UREKA" userId="11b73b949d6476cb" providerId="LiveId" clId="{EDD3AFC1-5E1F-774D-82FF-6D4C3622249B}" dt="2023-08-07T09:20:34.137" v="917" actId="6264"/>
          <ac:spMkLst>
            <pc:docMk/>
            <pc:sldMk cId="1357199980" sldId="266"/>
            <ac:spMk id="35" creationId="{96DC1AE5-B663-38C5-CAF4-18693A678B3E}"/>
          </ac:spMkLst>
        </pc:spChg>
        <pc:spChg chg="add del mod">
          <ac:chgData name="A.MORIYAMA UREKA" userId="11b73b949d6476cb" providerId="LiveId" clId="{EDD3AFC1-5E1F-774D-82FF-6D4C3622249B}" dt="2023-08-07T10:55:57.090" v="1682" actId="6264"/>
          <ac:spMkLst>
            <pc:docMk/>
            <pc:sldMk cId="1357199980" sldId="266"/>
            <ac:spMk id="35" creationId="{B0A2D9B2-DA61-DBA7-76D6-A7701B71E5C0}"/>
          </ac:spMkLst>
        </pc:spChg>
        <pc:spChg chg="add del mod">
          <ac:chgData name="A.MORIYAMA UREKA" userId="11b73b949d6476cb" providerId="LiveId" clId="{EDD3AFC1-5E1F-774D-82FF-6D4C3622249B}" dt="2023-08-07T08:57:17.409" v="756" actId="6264"/>
          <ac:spMkLst>
            <pc:docMk/>
            <pc:sldMk cId="1357199980" sldId="266"/>
            <ac:spMk id="36" creationId="{09FAC1AE-3FA5-9FEC-09D0-41355523569C}"/>
          </ac:spMkLst>
        </pc:spChg>
        <pc:spChg chg="add del mod">
          <ac:chgData name="A.MORIYAMA UREKA" userId="11b73b949d6476cb" providerId="LiveId" clId="{EDD3AFC1-5E1F-774D-82FF-6D4C3622249B}" dt="2023-08-07T09:03:42.829" v="825" actId="6264"/>
          <ac:spMkLst>
            <pc:docMk/>
            <pc:sldMk cId="1357199980" sldId="266"/>
            <ac:spMk id="36" creationId="{2AE43A5B-FF62-87DE-2D16-F188FFB41C14}"/>
          </ac:spMkLst>
        </pc:spChg>
        <pc:spChg chg="add del mod">
          <ac:chgData name="A.MORIYAMA UREKA" userId="11b73b949d6476cb" providerId="LiveId" clId="{EDD3AFC1-5E1F-774D-82FF-6D4C3622249B}" dt="2023-08-07T10:55:57.090" v="1682" actId="6264"/>
          <ac:spMkLst>
            <pc:docMk/>
            <pc:sldMk cId="1357199980" sldId="266"/>
            <ac:spMk id="36" creationId="{70061737-410C-2948-B4AC-81ED8054AA42}"/>
          </ac:spMkLst>
        </pc:spChg>
        <pc:spChg chg="add del mod">
          <ac:chgData name="A.MORIYAMA UREKA" userId="11b73b949d6476cb" providerId="LiveId" clId="{EDD3AFC1-5E1F-774D-82FF-6D4C3622249B}" dt="2023-08-07T09:20:34.137" v="917" actId="6264"/>
          <ac:spMkLst>
            <pc:docMk/>
            <pc:sldMk cId="1357199980" sldId="266"/>
            <ac:spMk id="36" creationId="{7FEF782C-5C95-D303-7994-7F19C3B89D46}"/>
          </ac:spMkLst>
        </pc:spChg>
        <pc:spChg chg="add del mod">
          <ac:chgData name="A.MORIYAMA UREKA" userId="11b73b949d6476cb" providerId="LiveId" clId="{EDD3AFC1-5E1F-774D-82FF-6D4C3622249B}" dt="2023-08-07T08:57:17.409" v="756" actId="6264"/>
          <ac:spMkLst>
            <pc:docMk/>
            <pc:sldMk cId="1357199980" sldId="266"/>
            <ac:spMk id="37" creationId="{8129839B-CF9B-40CD-E95E-13C6A99E475B}"/>
          </ac:spMkLst>
        </pc:spChg>
        <pc:spChg chg="add del mod">
          <ac:chgData name="A.MORIYAMA UREKA" userId="11b73b949d6476cb" providerId="LiveId" clId="{EDD3AFC1-5E1F-774D-82FF-6D4C3622249B}" dt="2023-08-07T09:03:42.829" v="825" actId="6264"/>
          <ac:spMkLst>
            <pc:docMk/>
            <pc:sldMk cId="1357199980" sldId="266"/>
            <ac:spMk id="37" creationId="{A6C2BBE3-9CF0-DE97-FE15-483F554B6FBA}"/>
          </ac:spMkLst>
        </pc:spChg>
        <pc:spChg chg="add del mod">
          <ac:chgData name="A.MORIYAMA UREKA" userId="11b73b949d6476cb" providerId="LiveId" clId="{EDD3AFC1-5E1F-774D-82FF-6D4C3622249B}" dt="2023-08-07T09:20:34.137" v="917" actId="6264"/>
          <ac:spMkLst>
            <pc:docMk/>
            <pc:sldMk cId="1357199980" sldId="266"/>
            <ac:spMk id="37" creationId="{B365076B-9522-1706-D291-A8797CFBCFAC}"/>
          </ac:spMkLst>
        </pc:spChg>
        <pc:spChg chg="add del mod">
          <ac:chgData name="A.MORIYAMA UREKA" userId="11b73b949d6476cb" providerId="LiveId" clId="{EDD3AFC1-5E1F-774D-82FF-6D4C3622249B}" dt="2023-08-07T10:55:57.090" v="1682" actId="6264"/>
          <ac:spMkLst>
            <pc:docMk/>
            <pc:sldMk cId="1357199980" sldId="266"/>
            <ac:spMk id="37" creationId="{FF41244D-EB29-9CEF-6B35-01B6CCBD4791}"/>
          </ac:spMkLst>
        </pc:spChg>
        <pc:spChg chg="add del mod">
          <ac:chgData name="A.MORIYAMA UREKA" userId="11b73b949d6476cb" providerId="LiveId" clId="{EDD3AFC1-5E1F-774D-82FF-6D4C3622249B}" dt="2023-08-07T09:20:34.137" v="917" actId="6264"/>
          <ac:spMkLst>
            <pc:docMk/>
            <pc:sldMk cId="1357199980" sldId="266"/>
            <ac:spMk id="38" creationId="{06E0B1C7-EED2-F9E8-C50F-8B62A566020C}"/>
          </ac:spMkLst>
        </pc:spChg>
        <pc:spChg chg="add del mod">
          <ac:chgData name="A.MORIYAMA UREKA" userId="11b73b949d6476cb" providerId="LiveId" clId="{EDD3AFC1-5E1F-774D-82FF-6D4C3622249B}" dt="2023-08-07T09:03:42.829" v="825" actId="6264"/>
          <ac:spMkLst>
            <pc:docMk/>
            <pc:sldMk cId="1357199980" sldId="266"/>
            <ac:spMk id="38" creationId="{5177BBE5-892F-5148-F660-080EF9734DB9}"/>
          </ac:spMkLst>
        </pc:spChg>
        <pc:spChg chg="add del mod">
          <ac:chgData name="A.MORIYAMA UREKA" userId="11b73b949d6476cb" providerId="LiveId" clId="{EDD3AFC1-5E1F-774D-82FF-6D4C3622249B}" dt="2023-08-07T08:57:17.409" v="756" actId="6264"/>
          <ac:spMkLst>
            <pc:docMk/>
            <pc:sldMk cId="1357199980" sldId="266"/>
            <ac:spMk id="38" creationId="{797B7AA3-E1F8-0398-7B02-D263DE7A5703}"/>
          </ac:spMkLst>
        </pc:spChg>
        <pc:spChg chg="add del mod">
          <ac:chgData name="A.MORIYAMA UREKA" userId="11b73b949d6476cb" providerId="LiveId" clId="{EDD3AFC1-5E1F-774D-82FF-6D4C3622249B}" dt="2023-08-07T10:55:57.090" v="1682" actId="6264"/>
          <ac:spMkLst>
            <pc:docMk/>
            <pc:sldMk cId="1357199980" sldId="266"/>
            <ac:spMk id="38" creationId="{DD393D29-C8A0-E2D4-223E-41CB10B14453}"/>
          </ac:spMkLst>
        </pc:spChg>
        <pc:spChg chg="add del mod">
          <ac:chgData name="A.MORIYAMA UREKA" userId="11b73b949d6476cb" providerId="LiveId" clId="{EDD3AFC1-5E1F-774D-82FF-6D4C3622249B}" dt="2023-08-07T10:55:57.090" v="1682" actId="6264"/>
          <ac:spMkLst>
            <pc:docMk/>
            <pc:sldMk cId="1357199980" sldId="266"/>
            <ac:spMk id="39" creationId="{56BC8F7B-0285-A70F-70DB-7F53BF6436FE}"/>
          </ac:spMkLst>
        </pc:spChg>
        <pc:spChg chg="add del mod">
          <ac:chgData name="A.MORIYAMA UREKA" userId="11b73b949d6476cb" providerId="LiveId" clId="{EDD3AFC1-5E1F-774D-82FF-6D4C3622249B}" dt="2023-08-07T09:03:42.829" v="825" actId="6264"/>
          <ac:spMkLst>
            <pc:docMk/>
            <pc:sldMk cId="1357199980" sldId="266"/>
            <ac:spMk id="39" creationId="{AE1989D1-70AE-AC95-BF3E-1FA13F1F5985}"/>
          </ac:spMkLst>
        </pc:spChg>
        <pc:spChg chg="add del mod">
          <ac:chgData name="A.MORIYAMA UREKA" userId="11b73b949d6476cb" providerId="LiveId" clId="{EDD3AFC1-5E1F-774D-82FF-6D4C3622249B}" dt="2023-08-07T08:57:17.409" v="756" actId="6264"/>
          <ac:spMkLst>
            <pc:docMk/>
            <pc:sldMk cId="1357199980" sldId="266"/>
            <ac:spMk id="39" creationId="{BE1ABE3E-1589-6DEE-9808-E083EC7A1BDD}"/>
          </ac:spMkLst>
        </pc:spChg>
        <pc:spChg chg="add del mod">
          <ac:chgData name="A.MORIYAMA UREKA" userId="11b73b949d6476cb" providerId="LiveId" clId="{EDD3AFC1-5E1F-774D-82FF-6D4C3622249B}" dt="2023-08-07T09:20:34.137" v="917" actId="6264"/>
          <ac:spMkLst>
            <pc:docMk/>
            <pc:sldMk cId="1357199980" sldId="266"/>
            <ac:spMk id="39" creationId="{D90341B0-E127-18D8-F113-14EF47C51233}"/>
          </ac:spMkLst>
        </pc:spChg>
        <pc:spChg chg="add del mod">
          <ac:chgData name="A.MORIYAMA UREKA" userId="11b73b949d6476cb" providerId="LiveId" clId="{EDD3AFC1-5E1F-774D-82FF-6D4C3622249B}" dt="2023-08-07T10:55:57.090" v="1682" actId="6264"/>
          <ac:spMkLst>
            <pc:docMk/>
            <pc:sldMk cId="1357199980" sldId="266"/>
            <ac:spMk id="40" creationId="{33AB0167-A5C3-97EA-82D2-69B35D800CD3}"/>
          </ac:spMkLst>
        </pc:spChg>
        <pc:spChg chg="add del mod">
          <ac:chgData name="A.MORIYAMA UREKA" userId="11b73b949d6476cb" providerId="LiveId" clId="{EDD3AFC1-5E1F-774D-82FF-6D4C3622249B}" dt="2023-08-07T09:03:42.829" v="825" actId="6264"/>
          <ac:spMkLst>
            <pc:docMk/>
            <pc:sldMk cId="1357199980" sldId="266"/>
            <ac:spMk id="40" creationId="{39271A73-D37A-1B46-F783-CA33B717271C}"/>
          </ac:spMkLst>
        </pc:spChg>
        <pc:spChg chg="add del mod">
          <ac:chgData name="A.MORIYAMA UREKA" userId="11b73b949d6476cb" providerId="LiveId" clId="{EDD3AFC1-5E1F-774D-82FF-6D4C3622249B}" dt="2023-08-07T08:57:17.409" v="756" actId="6264"/>
          <ac:spMkLst>
            <pc:docMk/>
            <pc:sldMk cId="1357199980" sldId="266"/>
            <ac:spMk id="40" creationId="{3B66C129-CD49-64F4-AB7B-D88A69EB8EF4}"/>
          </ac:spMkLst>
        </pc:spChg>
        <pc:spChg chg="add del mod">
          <ac:chgData name="A.MORIYAMA UREKA" userId="11b73b949d6476cb" providerId="LiveId" clId="{EDD3AFC1-5E1F-774D-82FF-6D4C3622249B}" dt="2023-08-07T09:20:34.137" v="917" actId="6264"/>
          <ac:spMkLst>
            <pc:docMk/>
            <pc:sldMk cId="1357199980" sldId="266"/>
            <ac:spMk id="40" creationId="{A6F4C308-C893-3D40-D959-C38F88E5A4D2}"/>
          </ac:spMkLst>
        </pc:spChg>
        <pc:spChg chg="add del mod">
          <ac:chgData name="A.MORIYAMA UREKA" userId="11b73b949d6476cb" providerId="LiveId" clId="{EDD3AFC1-5E1F-774D-82FF-6D4C3622249B}" dt="2023-08-07T10:55:57.090" v="1682" actId="6264"/>
          <ac:spMkLst>
            <pc:docMk/>
            <pc:sldMk cId="1357199980" sldId="266"/>
            <ac:spMk id="41" creationId="{9433EEF7-FB52-A080-9A3D-3E5C333DDC3D}"/>
          </ac:spMkLst>
        </pc:spChg>
        <pc:spChg chg="add del mod">
          <ac:chgData name="A.MORIYAMA UREKA" userId="11b73b949d6476cb" providerId="LiveId" clId="{EDD3AFC1-5E1F-774D-82FF-6D4C3622249B}" dt="2023-08-07T09:20:34.137" v="917" actId="6264"/>
          <ac:spMkLst>
            <pc:docMk/>
            <pc:sldMk cId="1357199980" sldId="266"/>
            <ac:spMk id="41" creationId="{AE1621D9-E5B2-517E-2CBB-E41F0AE35DE8}"/>
          </ac:spMkLst>
        </pc:spChg>
        <pc:spChg chg="add del mod">
          <ac:chgData name="A.MORIYAMA UREKA" userId="11b73b949d6476cb" providerId="LiveId" clId="{EDD3AFC1-5E1F-774D-82FF-6D4C3622249B}" dt="2023-08-07T08:57:17.409" v="756" actId="6264"/>
          <ac:spMkLst>
            <pc:docMk/>
            <pc:sldMk cId="1357199980" sldId="266"/>
            <ac:spMk id="41" creationId="{BA7E1DAB-B890-0B00-792E-9D8548CE8EE6}"/>
          </ac:spMkLst>
        </pc:spChg>
        <pc:spChg chg="add del mod">
          <ac:chgData name="A.MORIYAMA UREKA" userId="11b73b949d6476cb" providerId="LiveId" clId="{EDD3AFC1-5E1F-774D-82FF-6D4C3622249B}" dt="2023-08-07T09:03:42.829" v="825" actId="6264"/>
          <ac:spMkLst>
            <pc:docMk/>
            <pc:sldMk cId="1357199980" sldId="266"/>
            <ac:spMk id="41" creationId="{D2EE668F-291E-0A35-5A1E-26BCDD9395BE}"/>
          </ac:spMkLst>
        </pc:spChg>
        <pc:spChg chg="add del mod">
          <ac:chgData name="A.MORIYAMA UREKA" userId="11b73b949d6476cb" providerId="LiveId" clId="{EDD3AFC1-5E1F-774D-82FF-6D4C3622249B}" dt="2023-08-07T09:03:42.829" v="825" actId="6264"/>
          <ac:spMkLst>
            <pc:docMk/>
            <pc:sldMk cId="1357199980" sldId="266"/>
            <ac:spMk id="42" creationId="{22F0CF04-4CBB-6C65-467C-EBC5294E11D8}"/>
          </ac:spMkLst>
        </pc:spChg>
        <pc:spChg chg="add del mod">
          <ac:chgData name="A.MORIYAMA UREKA" userId="11b73b949d6476cb" providerId="LiveId" clId="{EDD3AFC1-5E1F-774D-82FF-6D4C3622249B}" dt="2023-08-07T10:55:57.090" v="1682" actId="6264"/>
          <ac:spMkLst>
            <pc:docMk/>
            <pc:sldMk cId="1357199980" sldId="266"/>
            <ac:spMk id="42" creationId="{4207655B-4E9F-BE01-B36D-27F8E9DBF05F}"/>
          </ac:spMkLst>
        </pc:spChg>
        <pc:spChg chg="add del mod">
          <ac:chgData name="A.MORIYAMA UREKA" userId="11b73b949d6476cb" providerId="LiveId" clId="{EDD3AFC1-5E1F-774D-82FF-6D4C3622249B}" dt="2023-08-07T09:20:34.137" v="917" actId="6264"/>
          <ac:spMkLst>
            <pc:docMk/>
            <pc:sldMk cId="1357199980" sldId="266"/>
            <ac:spMk id="42" creationId="{7AA3B9BC-A0B9-FB94-F112-873F07851852}"/>
          </ac:spMkLst>
        </pc:spChg>
        <pc:spChg chg="add del mod">
          <ac:chgData name="A.MORIYAMA UREKA" userId="11b73b949d6476cb" providerId="LiveId" clId="{EDD3AFC1-5E1F-774D-82FF-6D4C3622249B}" dt="2023-08-07T08:57:17.409" v="756" actId="6264"/>
          <ac:spMkLst>
            <pc:docMk/>
            <pc:sldMk cId="1357199980" sldId="266"/>
            <ac:spMk id="42" creationId="{82374DB5-272B-DB11-D331-02DE4A3823A9}"/>
          </ac:spMkLst>
        </pc:spChg>
        <pc:spChg chg="add del mod">
          <ac:chgData name="A.MORIYAMA UREKA" userId="11b73b949d6476cb" providerId="LiveId" clId="{EDD3AFC1-5E1F-774D-82FF-6D4C3622249B}" dt="2023-08-07T09:03:42.829" v="825" actId="6264"/>
          <ac:spMkLst>
            <pc:docMk/>
            <pc:sldMk cId="1357199980" sldId="266"/>
            <ac:spMk id="43" creationId="{5485AC02-60F6-5D6A-4264-7D18EC3EE9FB}"/>
          </ac:spMkLst>
        </pc:spChg>
        <pc:spChg chg="add del mod">
          <ac:chgData name="A.MORIYAMA UREKA" userId="11b73b949d6476cb" providerId="LiveId" clId="{EDD3AFC1-5E1F-774D-82FF-6D4C3622249B}" dt="2023-08-07T08:57:17.409" v="756" actId="6264"/>
          <ac:spMkLst>
            <pc:docMk/>
            <pc:sldMk cId="1357199980" sldId="266"/>
            <ac:spMk id="43" creationId="{5675DAB2-7760-9A7C-470B-94B6D3BC84D8}"/>
          </ac:spMkLst>
        </pc:spChg>
        <pc:spChg chg="add del mod">
          <ac:chgData name="A.MORIYAMA UREKA" userId="11b73b949d6476cb" providerId="LiveId" clId="{EDD3AFC1-5E1F-774D-82FF-6D4C3622249B}" dt="2023-08-07T10:55:57.090" v="1682" actId="6264"/>
          <ac:spMkLst>
            <pc:docMk/>
            <pc:sldMk cId="1357199980" sldId="266"/>
            <ac:spMk id="43" creationId="{6188835E-374E-5A82-00BB-CADAB7B01A3D}"/>
          </ac:spMkLst>
        </pc:spChg>
        <pc:spChg chg="add del mod">
          <ac:chgData name="A.MORIYAMA UREKA" userId="11b73b949d6476cb" providerId="LiveId" clId="{EDD3AFC1-5E1F-774D-82FF-6D4C3622249B}" dt="2023-08-07T09:20:34.137" v="917" actId="6264"/>
          <ac:spMkLst>
            <pc:docMk/>
            <pc:sldMk cId="1357199980" sldId="266"/>
            <ac:spMk id="43" creationId="{75EA6548-9599-3CF7-0579-F8A0F87BBD44}"/>
          </ac:spMkLst>
        </pc:spChg>
        <pc:spChg chg="add del mod">
          <ac:chgData name="A.MORIYAMA UREKA" userId="11b73b949d6476cb" providerId="LiveId" clId="{EDD3AFC1-5E1F-774D-82FF-6D4C3622249B}" dt="2023-08-07T09:20:34.468" v="918" actId="6264"/>
          <ac:spMkLst>
            <pc:docMk/>
            <pc:sldMk cId="1357199980" sldId="266"/>
            <ac:spMk id="44" creationId="{0BC8D5B9-A50C-03A8-9DBE-60737CF54977}"/>
          </ac:spMkLst>
        </pc:spChg>
        <pc:spChg chg="add del mod">
          <ac:chgData name="A.MORIYAMA UREKA" userId="11b73b949d6476cb" providerId="LiveId" clId="{EDD3AFC1-5E1F-774D-82FF-6D4C3622249B}" dt="2023-08-07T08:57:18.201" v="757" actId="6264"/>
          <ac:spMkLst>
            <pc:docMk/>
            <pc:sldMk cId="1357199980" sldId="266"/>
            <ac:spMk id="44" creationId="{44078495-0077-E94B-40BE-6085784E2F52}"/>
          </ac:spMkLst>
        </pc:spChg>
        <pc:spChg chg="add del mod">
          <ac:chgData name="A.MORIYAMA UREKA" userId="11b73b949d6476cb" providerId="LiveId" clId="{EDD3AFC1-5E1F-774D-82FF-6D4C3622249B}" dt="2023-08-07T10:55:58.913" v="1683" actId="6264"/>
          <ac:spMkLst>
            <pc:docMk/>
            <pc:sldMk cId="1357199980" sldId="266"/>
            <ac:spMk id="44" creationId="{FF124368-4293-D276-4C71-712A97C350CC}"/>
          </ac:spMkLst>
        </pc:spChg>
        <pc:spChg chg="add del mod">
          <ac:chgData name="A.MORIYAMA UREKA" userId="11b73b949d6476cb" providerId="LiveId" clId="{EDD3AFC1-5E1F-774D-82FF-6D4C3622249B}" dt="2023-08-07T08:57:18.201" v="757" actId="6264"/>
          <ac:spMkLst>
            <pc:docMk/>
            <pc:sldMk cId="1357199980" sldId="266"/>
            <ac:spMk id="45" creationId="{1F00D615-6CA6-FDEA-3A5D-3455E2FA28A0}"/>
          </ac:spMkLst>
        </pc:spChg>
        <pc:spChg chg="add del mod">
          <ac:chgData name="A.MORIYAMA UREKA" userId="11b73b949d6476cb" providerId="LiveId" clId="{EDD3AFC1-5E1F-774D-82FF-6D4C3622249B}" dt="2023-08-07T09:20:34.468" v="918" actId="6264"/>
          <ac:spMkLst>
            <pc:docMk/>
            <pc:sldMk cId="1357199980" sldId="266"/>
            <ac:spMk id="45" creationId="{756D5675-660E-FA41-E6F5-F92005065C5F}"/>
          </ac:spMkLst>
        </pc:spChg>
        <pc:spChg chg="add del mod">
          <ac:chgData name="A.MORIYAMA UREKA" userId="11b73b949d6476cb" providerId="LiveId" clId="{EDD3AFC1-5E1F-774D-82FF-6D4C3622249B}" dt="2023-08-07T10:55:58.913" v="1683" actId="6264"/>
          <ac:spMkLst>
            <pc:docMk/>
            <pc:sldMk cId="1357199980" sldId="266"/>
            <ac:spMk id="45" creationId="{DA74ACAB-816B-FC32-D9EC-56027EAE41B5}"/>
          </ac:spMkLst>
        </pc:spChg>
        <pc:spChg chg="add del mod">
          <ac:chgData name="A.MORIYAMA UREKA" userId="11b73b949d6476cb" providerId="LiveId" clId="{EDD3AFC1-5E1F-774D-82FF-6D4C3622249B}" dt="2023-08-07T08:57:18.201" v="757" actId="6264"/>
          <ac:spMkLst>
            <pc:docMk/>
            <pc:sldMk cId="1357199980" sldId="266"/>
            <ac:spMk id="46" creationId="{5CB2B256-2019-BD3B-782B-38BA88A178A3}"/>
          </ac:spMkLst>
        </pc:spChg>
        <pc:spChg chg="add del mod">
          <ac:chgData name="A.MORIYAMA UREKA" userId="11b73b949d6476cb" providerId="LiveId" clId="{EDD3AFC1-5E1F-774D-82FF-6D4C3622249B}" dt="2023-08-07T09:20:34.468" v="918" actId="6264"/>
          <ac:spMkLst>
            <pc:docMk/>
            <pc:sldMk cId="1357199980" sldId="266"/>
            <ac:spMk id="46" creationId="{60460232-F7E0-5434-1E0A-E9EBF55573C8}"/>
          </ac:spMkLst>
        </pc:spChg>
        <pc:spChg chg="add del mod">
          <ac:chgData name="A.MORIYAMA UREKA" userId="11b73b949d6476cb" providerId="LiveId" clId="{EDD3AFC1-5E1F-774D-82FF-6D4C3622249B}" dt="2023-08-07T10:55:58.913" v="1683" actId="6264"/>
          <ac:spMkLst>
            <pc:docMk/>
            <pc:sldMk cId="1357199980" sldId="266"/>
            <ac:spMk id="46" creationId="{66D4E7B0-633F-1E9D-33F4-868B46250A11}"/>
          </ac:spMkLst>
        </pc:spChg>
        <pc:spChg chg="add del mod">
          <ac:chgData name="A.MORIYAMA UREKA" userId="11b73b949d6476cb" providerId="LiveId" clId="{EDD3AFC1-5E1F-774D-82FF-6D4C3622249B}" dt="2023-08-07T08:57:18.201" v="757" actId="6264"/>
          <ac:spMkLst>
            <pc:docMk/>
            <pc:sldMk cId="1357199980" sldId="266"/>
            <ac:spMk id="47" creationId="{342C2630-079A-1B03-4120-8DE97A5AB34E}"/>
          </ac:spMkLst>
        </pc:spChg>
        <pc:spChg chg="add del mod">
          <ac:chgData name="A.MORIYAMA UREKA" userId="11b73b949d6476cb" providerId="LiveId" clId="{EDD3AFC1-5E1F-774D-82FF-6D4C3622249B}" dt="2023-08-07T10:55:58.913" v="1683" actId="6264"/>
          <ac:spMkLst>
            <pc:docMk/>
            <pc:sldMk cId="1357199980" sldId="266"/>
            <ac:spMk id="47" creationId="{765EB69A-5BC9-BDAF-7123-BE0372B07AFF}"/>
          </ac:spMkLst>
        </pc:spChg>
        <pc:spChg chg="add del mod">
          <ac:chgData name="A.MORIYAMA UREKA" userId="11b73b949d6476cb" providerId="LiveId" clId="{EDD3AFC1-5E1F-774D-82FF-6D4C3622249B}" dt="2023-08-07T09:20:34.468" v="918" actId="6264"/>
          <ac:spMkLst>
            <pc:docMk/>
            <pc:sldMk cId="1357199980" sldId="266"/>
            <ac:spMk id="47" creationId="{B759E7C6-CA90-6309-ED26-6D397527EF89}"/>
          </ac:spMkLst>
        </pc:spChg>
        <pc:spChg chg="add del mod">
          <ac:chgData name="A.MORIYAMA UREKA" userId="11b73b949d6476cb" providerId="LiveId" clId="{EDD3AFC1-5E1F-774D-82FF-6D4C3622249B}" dt="2023-08-07T10:55:58.913" v="1683" actId="6264"/>
          <ac:spMkLst>
            <pc:docMk/>
            <pc:sldMk cId="1357199980" sldId="266"/>
            <ac:spMk id="48" creationId="{6E9A4412-FB8A-0D34-8F0E-C31CB17BE338}"/>
          </ac:spMkLst>
        </pc:spChg>
        <pc:spChg chg="add del mod">
          <ac:chgData name="A.MORIYAMA UREKA" userId="11b73b949d6476cb" providerId="LiveId" clId="{EDD3AFC1-5E1F-774D-82FF-6D4C3622249B}" dt="2023-08-07T08:57:18.201" v="757" actId="6264"/>
          <ac:spMkLst>
            <pc:docMk/>
            <pc:sldMk cId="1357199980" sldId="266"/>
            <ac:spMk id="48" creationId="{9BBF8DD5-5E8B-6248-64AC-7A00B0C0B98C}"/>
          </ac:spMkLst>
        </pc:spChg>
        <pc:spChg chg="add del mod">
          <ac:chgData name="A.MORIYAMA UREKA" userId="11b73b949d6476cb" providerId="LiveId" clId="{EDD3AFC1-5E1F-774D-82FF-6D4C3622249B}" dt="2023-08-07T09:20:34.468" v="918" actId="6264"/>
          <ac:spMkLst>
            <pc:docMk/>
            <pc:sldMk cId="1357199980" sldId="266"/>
            <ac:spMk id="48" creationId="{A36CF0B0-1C4B-F1E3-1D19-2BA2D769FF09}"/>
          </ac:spMkLst>
        </pc:spChg>
        <pc:spChg chg="add del mod">
          <ac:chgData name="A.MORIYAMA UREKA" userId="11b73b949d6476cb" providerId="LiveId" clId="{EDD3AFC1-5E1F-774D-82FF-6D4C3622249B}" dt="2023-08-07T08:57:18.201" v="757" actId="6264"/>
          <ac:spMkLst>
            <pc:docMk/>
            <pc:sldMk cId="1357199980" sldId="266"/>
            <ac:spMk id="49" creationId="{06FC8F3C-B2E0-F29F-C961-03E68FE19F52}"/>
          </ac:spMkLst>
        </pc:spChg>
        <pc:spChg chg="add del mod">
          <ac:chgData name="A.MORIYAMA UREKA" userId="11b73b949d6476cb" providerId="LiveId" clId="{EDD3AFC1-5E1F-774D-82FF-6D4C3622249B}" dt="2023-08-07T09:20:34.468" v="918" actId="6264"/>
          <ac:spMkLst>
            <pc:docMk/>
            <pc:sldMk cId="1357199980" sldId="266"/>
            <ac:spMk id="49" creationId="{39A1DB14-1351-9BAE-19B8-B37C9877B9E5}"/>
          </ac:spMkLst>
        </pc:spChg>
        <pc:spChg chg="add del mod">
          <ac:chgData name="A.MORIYAMA UREKA" userId="11b73b949d6476cb" providerId="LiveId" clId="{EDD3AFC1-5E1F-774D-82FF-6D4C3622249B}" dt="2023-08-07T10:55:58.913" v="1683" actId="6264"/>
          <ac:spMkLst>
            <pc:docMk/>
            <pc:sldMk cId="1357199980" sldId="266"/>
            <ac:spMk id="49" creationId="{E63F4648-3C62-C30E-2DD5-DD630B38BE6B}"/>
          </ac:spMkLst>
        </pc:spChg>
        <pc:spChg chg="add del mod">
          <ac:chgData name="A.MORIYAMA UREKA" userId="11b73b949d6476cb" providerId="LiveId" clId="{EDD3AFC1-5E1F-774D-82FF-6D4C3622249B}" dt="2023-08-07T08:57:18.201" v="757" actId="6264"/>
          <ac:spMkLst>
            <pc:docMk/>
            <pc:sldMk cId="1357199980" sldId="266"/>
            <ac:spMk id="50" creationId="{100C8439-AAAF-B87A-1EA8-21E66F2C04DB}"/>
          </ac:spMkLst>
        </pc:spChg>
        <pc:spChg chg="add del mod">
          <ac:chgData name="A.MORIYAMA UREKA" userId="11b73b949d6476cb" providerId="LiveId" clId="{EDD3AFC1-5E1F-774D-82FF-6D4C3622249B}" dt="2023-08-07T09:20:34.468" v="918" actId="6264"/>
          <ac:spMkLst>
            <pc:docMk/>
            <pc:sldMk cId="1357199980" sldId="266"/>
            <ac:spMk id="50" creationId="{A24BF2E3-6914-3E76-E2A8-C181556546C5}"/>
          </ac:spMkLst>
        </pc:spChg>
        <pc:spChg chg="add del mod">
          <ac:chgData name="A.MORIYAMA UREKA" userId="11b73b949d6476cb" providerId="LiveId" clId="{EDD3AFC1-5E1F-774D-82FF-6D4C3622249B}" dt="2023-08-07T10:55:58.913" v="1683" actId="6264"/>
          <ac:spMkLst>
            <pc:docMk/>
            <pc:sldMk cId="1357199980" sldId="266"/>
            <ac:spMk id="50" creationId="{BEE5632F-EB5B-2B5F-05E6-ACA243AEB213}"/>
          </ac:spMkLst>
        </pc:spChg>
        <pc:spChg chg="add del mod">
          <ac:chgData name="A.MORIYAMA UREKA" userId="11b73b949d6476cb" providerId="LiveId" clId="{EDD3AFC1-5E1F-774D-82FF-6D4C3622249B}" dt="2023-08-07T08:57:18.201" v="757" actId="6264"/>
          <ac:spMkLst>
            <pc:docMk/>
            <pc:sldMk cId="1357199980" sldId="266"/>
            <ac:spMk id="51" creationId="{1D7986AE-2F91-F3C0-A042-C9ED5F6F0641}"/>
          </ac:spMkLst>
        </pc:spChg>
        <pc:spChg chg="add del mod">
          <ac:chgData name="A.MORIYAMA UREKA" userId="11b73b949d6476cb" providerId="LiveId" clId="{EDD3AFC1-5E1F-774D-82FF-6D4C3622249B}" dt="2023-08-07T09:20:34.468" v="918" actId="6264"/>
          <ac:spMkLst>
            <pc:docMk/>
            <pc:sldMk cId="1357199980" sldId="266"/>
            <ac:spMk id="51" creationId="{4C9DC71D-F1C4-B140-4BC5-30E4E557022F}"/>
          </ac:spMkLst>
        </pc:spChg>
        <pc:spChg chg="add del mod">
          <ac:chgData name="A.MORIYAMA UREKA" userId="11b73b949d6476cb" providerId="LiveId" clId="{EDD3AFC1-5E1F-774D-82FF-6D4C3622249B}" dt="2023-08-07T10:55:58.913" v="1683" actId="6264"/>
          <ac:spMkLst>
            <pc:docMk/>
            <pc:sldMk cId="1357199980" sldId="266"/>
            <ac:spMk id="51" creationId="{7EA958A6-8DBB-E368-1701-A29970419DB6}"/>
          </ac:spMkLst>
        </pc:spChg>
        <pc:spChg chg="add del mod">
          <ac:chgData name="A.MORIYAMA UREKA" userId="11b73b949d6476cb" providerId="LiveId" clId="{EDD3AFC1-5E1F-774D-82FF-6D4C3622249B}" dt="2023-08-07T09:20:34.468" v="918" actId="6264"/>
          <ac:spMkLst>
            <pc:docMk/>
            <pc:sldMk cId="1357199980" sldId="266"/>
            <ac:spMk id="52" creationId="{2E8A2FBF-949C-9194-4554-FE937530A878}"/>
          </ac:spMkLst>
        </pc:spChg>
        <pc:spChg chg="add del mod">
          <ac:chgData name="A.MORIYAMA UREKA" userId="11b73b949d6476cb" providerId="LiveId" clId="{EDD3AFC1-5E1F-774D-82FF-6D4C3622249B}" dt="2023-08-07T08:57:18.201" v="757" actId="6264"/>
          <ac:spMkLst>
            <pc:docMk/>
            <pc:sldMk cId="1357199980" sldId="266"/>
            <ac:spMk id="52" creationId="{E04C13EB-4820-D58D-5B1D-33E7AC83242A}"/>
          </ac:spMkLst>
        </pc:spChg>
        <pc:spChg chg="add del mod">
          <ac:chgData name="A.MORIYAMA UREKA" userId="11b73b949d6476cb" providerId="LiveId" clId="{EDD3AFC1-5E1F-774D-82FF-6D4C3622249B}" dt="2023-08-07T10:55:58.913" v="1683" actId="6264"/>
          <ac:spMkLst>
            <pc:docMk/>
            <pc:sldMk cId="1357199980" sldId="266"/>
            <ac:spMk id="52" creationId="{EB115158-9DBB-5F9F-46CF-63E790ED4891}"/>
          </ac:spMkLst>
        </pc:spChg>
        <pc:spChg chg="add del mod">
          <ac:chgData name="A.MORIYAMA UREKA" userId="11b73b949d6476cb" providerId="LiveId" clId="{EDD3AFC1-5E1F-774D-82FF-6D4C3622249B}" dt="2023-08-07T10:55:58.913" v="1683" actId="6264"/>
          <ac:spMkLst>
            <pc:docMk/>
            <pc:sldMk cId="1357199980" sldId="266"/>
            <ac:spMk id="53" creationId="{848343D6-FB25-0720-F82D-907DEA7F7D5A}"/>
          </ac:spMkLst>
        </pc:spChg>
        <pc:spChg chg="add del mod">
          <ac:chgData name="A.MORIYAMA UREKA" userId="11b73b949d6476cb" providerId="LiveId" clId="{EDD3AFC1-5E1F-774D-82FF-6D4C3622249B}" dt="2023-08-07T09:20:34.468" v="918" actId="6264"/>
          <ac:spMkLst>
            <pc:docMk/>
            <pc:sldMk cId="1357199980" sldId="266"/>
            <ac:spMk id="53" creationId="{982002B3-AD67-FD45-0E6B-7BDAB38D529B}"/>
          </ac:spMkLst>
        </pc:spChg>
        <pc:spChg chg="add del mod">
          <ac:chgData name="A.MORIYAMA UREKA" userId="11b73b949d6476cb" providerId="LiveId" clId="{EDD3AFC1-5E1F-774D-82FF-6D4C3622249B}" dt="2023-08-07T08:57:18.201" v="757" actId="6264"/>
          <ac:spMkLst>
            <pc:docMk/>
            <pc:sldMk cId="1357199980" sldId="266"/>
            <ac:spMk id="53" creationId="{AB85F1D7-C301-4346-78AB-821242C608E4}"/>
          </ac:spMkLst>
        </pc:spChg>
        <pc:spChg chg="add del mod">
          <ac:chgData name="A.MORIYAMA UREKA" userId="11b73b949d6476cb" providerId="LiveId" clId="{EDD3AFC1-5E1F-774D-82FF-6D4C3622249B}" dt="2023-08-07T08:57:21.183" v="758" actId="6264"/>
          <ac:spMkLst>
            <pc:docMk/>
            <pc:sldMk cId="1357199980" sldId="266"/>
            <ac:spMk id="54" creationId="{550C2349-32AC-4F5E-862F-D75329F2F08C}"/>
          </ac:spMkLst>
        </pc:spChg>
        <pc:spChg chg="add del mod">
          <ac:chgData name="A.MORIYAMA UREKA" userId="11b73b949d6476cb" providerId="LiveId" clId="{EDD3AFC1-5E1F-774D-82FF-6D4C3622249B}" dt="2023-08-07T10:55:59.303" v="1684" actId="6264"/>
          <ac:spMkLst>
            <pc:docMk/>
            <pc:sldMk cId="1357199980" sldId="266"/>
            <ac:spMk id="54" creationId="{5B0E3728-9D12-1066-8F33-F5043B3CE895}"/>
          </ac:spMkLst>
        </pc:spChg>
        <pc:spChg chg="add del mod">
          <ac:chgData name="A.MORIYAMA UREKA" userId="11b73b949d6476cb" providerId="LiveId" clId="{EDD3AFC1-5E1F-774D-82FF-6D4C3622249B}" dt="2023-08-07T09:20:34.788" v="919" actId="6264"/>
          <ac:spMkLst>
            <pc:docMk/>
            <pc:sldMk cId="1357199980" sldId="266"/>
            <ac:spMk id="54" creationId="{ABC776CB-460C-04AE-527A-FD43E053D36E}"/>
          </ac:spMkLst>
        </pc:spChg>
        <pc:spChg chg="add del mod">
          <ac:chgData name="A.MORIYAMA UREKA" userId="11b73b949d6476cb" providerId="LiveId" clId="{EDD3AFC1-5E1F-774D-82FF-6D4C3622249B}" dt="2023-08-07T08:57:21.183" v="758" actId="6264"/>
          <ac:spMkLst>
            <pc:docMk/>
            <pc:sldMk cId="1357199980" sldId="266"/>
            <ac:spMk id="55" creationId="{10D69A22-3CA1-03BF-549C-213B738EF4BF}"/>
          </ac:spMkLst>
        </pc:spChg>
        <pc:spChg chg="add del mod">
          <ac:chgData name="A.MORIYAMA UREKA" userId="11b73b949d6476cb" providerId="LiveId" clId="{EDD3AFC1-5E1F-774D-82FF-6D4C3622249B}" dt="2023-08-07T10:55:59.303" v="1684" actId="6264"/>
          <ac:spMkLst>
            <pc:docMk/>
            <pc:sldMk cId="1357199980" sldId="266"/>
            <ac:spMk id="55" creationId="{176BD07E-823C-5112-B769-E906E90F0C38}"/>
          </ac:spMkLst>
        </pc:spChg>
        <pc:spChg chg="add del mod">
          <ac:chgData name="A.MORIYAMA UREKA" userId="11b73b949d6476cb" providerId="LiveId" clId="{EDD3AFC1-5E1F-774D-82FF-6D4C3622249B}" dt="2023-08-07T09:20:34.788" v="919" actId="6264"/>
          <ac:spMkLst>
            <pc:docMk/>
            <pc:sldMk cId="1357199980" sldId="266"/>
            <ac:spMk id="55" creationId="{DE5670BB-2C5A-2AD5-B602-0A95C4ED2A4E}"/>
          </ac:spMkLst>
        </pc:spChg>
        <pc:spChg chg="add del mod">
          <ac:chgData name="A.MORIYAMA UREKA" userId="11b73b949d6476cb" providerId="LiveId" clId="{EDD3AFC1-5E1F-774D-82FF-6D4C3622249B}" dt="2023-08-07T09:20:34.788" v="919" actId="6264"/>
          <ac:spMkLst>
            <pc:docMk/>
            <pc:sldMk cId="1357199980" sldId="266"/>
            <ac:spMk id="56" creationId="{5DC54215-4B48-F723-FF08-9D2E967A272A}"/>
          </ac:spMkLst>
        </pc:spChg>
        <pc:spChg chg="add del mod">
          <ac:chgData name="A.MORIYAMA UREKA" userId="11b73b949d6476cb" providerId="LiveId" clId="{EDD3AFC1-5E1F-774D-82FF-6D4C3622249B}" dt="2023-08-07T08:57:21.183" v="758" actId="6264"/>
          <ac:spMkLst>
            <pc:docMk/>
            <pc:sldMk cId="1357199980" sldId="266"/>
            <ac:spMk id="56" creationId="{601B8A45-FB54-85BC-B91B-59173DA637EC}"/>
          </ac:spMkLst>
        </pc:spChg>
        <pc:spChg chg="add del mod">
          <ac:chgData name="A.MORIYAMA UREKA" userId="11b73b949d6476cb" providerId="LiveId" clId="{EDD3AFC1-5E1F-774D-82FF-6D4C3622249B}" dt="2023-08-07T10:55:59.303" v="1684" actId="6264"/>
          <ac:spMkLst>
            <pc:docMk/>
            <pc:sldMk cId="1357199980" sldId="266"/>
            <ac:spMk id="56" creationId="{660A512E-C958-2540-2FE2-D17BF38CD124}"/>
          </ac:spMkLst>
        </pc:spChg>
        <pc:spChg chg="add del mod">
          <ac:chgData name="A.MORIYAMA UREKA" userId="11b73b949d6476cb" providerId="LiveId" clId="{EDD3AFC1-5E1F-774D-82FF-6D4C3622249B}" dt="2023-08-07T10:55:59.303" v="1684" actId="6264"/>
          <ac:spMkLst>
            <pc:docMk/>
            <pc:sldMk cId="1357199980" sldId="266"/>
            <ac:spMk id="57" creationId="{225C60D2-DAB0-32E3-960A-70D2A2C3AA89}"/>
          </ac:spMkLst>
        </pc:spChg>
        <pc:spChg chg="add del mod">
          <ac:chgData name="A.MORIYAMA UREKA" userId="11b73b949d6476cb" providerId="LiveId" clId="{EDD3AFC1-5E1F-774D-82FF-6D4C3622249B}" dt="2023-08-07T08:57:21.183" v="758" actId="6264"/>
          <ac:spMkLst>
            <pc:docMk/>
            <pc:sldMk cId="1357199980" sldId="266"/>
            <ac:spMk id="57" creationId="{4E21DA2A-D5DA-6350-3AF2-7F518E28C1B3}"/>
          </ac:spMkLst>
        </pc:spChg>
        <pc:spChg chg="add del mod">
          <ac:chgData name="A.MORIYAMA UREKA" userId="11b73b949d6476cb" providerId="LiveId" clId="{EDD3AFC1-5E1F-774D-82FF-6D4C3622249B}" dt="2023-08-07T09:20:34.788" v="919" actId="6264"/>
          <ac:spMkLst>
            <pc:docMk/>
            <pc:sldMk cId="1357199980" sldId="266"/>
            <ac:spMk id="57" creationId="{75C5FC96-0998-64E6-BB44-20D9F2C08612}"/>
          </ac:spMkLst>
        </pc:spChg>
        <pc:spChg chg="add del mod">
          <ac:chgData name="A.MORIYAMA UREKA" userId="11b73b949d6476cb" providerId="LiveId" clId="{EDD3AFC1-5E1F-774D-82FF-6D4C3622249B}" dt="2023-08-07T08:57:21.183" v="758" actId="6264"/>
          <ac:spMkLst>
            <pc:docMk/>
            <pc:sldMk cId="1357199980" sldId="266"/>
            <ac:spMk id="58" creationId="{0CC546BB-923C-AC2D-35C5-08AAE89EFEFC}"/>
          </ac:spMkLst>
        </pc:spChg>
        <pc:spChg chg="add del mod">
          <ac:chgData name="A.MORIYAMA UREKA" userId="11b73b949d6476cb" providerId="LiveId" clId="{EDD3AFC1-5E1F-774D-82FF-6D4C3622249B}" dt="2023-08-07T09:20:34.788" v="919" actId="6264"/>
          <ac:spMkLst>
            <pc:docMk/>
            <pc:sldMk cId="1357199980" sldId="266"/>
            <ac:spMk id="58" creationId="{DFCE4389-6CDC-3B40-3E73-90BD3763FF25}"/>
          </ac:spMkLst>
        </pc:spChg>
        <pc:spChg chg="add del mod">
          <ac:chgData name="A.MORIYAMA UREKA" userId="11b73b949d6476cb" providerId="LiveId" clId="{EDD3AFC1-5E1F-774D-82FF-6D4C3622249B}" dt="2023-08-07T10:55:59.303" v="1684" actId="6264"/>
          <ac:spMkLst>
            <pc:docMk/>
            <pc:sldMk cId="1357199980" sldId="266"/>
            <ac:spMk id="58" creationId="{E4167632-3AB3-2819-598F-27C29B821745}"/>
          </ac:spMkLst>
        </pc:spChg>
        <pc:spChg chg="add del mod">
          <ac:chgData name="A.MORIYAMA UREKA" userId="11b73b949d6476cb" providerId="LiveId" clId="{EDD3AFC1-5E1F-774D-82FF-6D4C3622249B}" dt="2023-08-07T08:57:21.183" v="758" actId="6264"/>
          <ac:spMkLst>
            <pc:docMk/>
            <pc:sldMk cId="1357199980" sldId="266"/>
            <ac:spMk id="59" creationId="{78817B6E-9D06-2DA9-6A19-E2740C660F52}"/>
          </ac:spMkLst>
        </pc:spChg>
        <pc:spChg chg="add del mod">
          <ac:chgData name="A.MORIYAMA UREKA" userId="11b73b949d6476cb" providerId="LiveId" clId="{EDD3AFC1-5E1F-774D-82FF-6D4C3622249B}" dt="2023-08-07T10:55:59.303" v="1684" actId="6264"/>
          <ac:spMkLst>
            <pc:docMk/>
            <pc:sldMk cId="1357199980" sldId="266"/>
            <ac:spMk id="59" creationId="{92BDB3C1-857C-52CE-D55F-15F1F69974C5}"/>
          </ac:spMkLst>
        </pc:spChg>
        <pc:spChg chg="add del mod">
          <ac:chgData name="A.MORIYAMA UREKA" userId="11b73b949d6476cb" providerId="LiveId" clId="{EDD3AFC1-5E1F-774D-82FF-6D4C3622249B}" dt="2023-08-07T09:20:34.788" v="919" actId="6264"/>
          <ac:spMkLst>
            <pc:docMk/>
            <pc:sldMk cId="1357199980" sldId="266"/>
            <ac:spMk id="59" creationId="{B628E6B4-B04D-33A5-B285-FA1C67489B30}"/>
          </ac:spMkLst>
        </pc:spChg>
        <pc:spChg chg="add del mod">
          <ac:chgData name="A.MORIYAMA UREKA" userId="11b73b949d6476cb" providerId="LiveId" clId="{EDD3AFC1-5E1F-774D-82FF-6D4C3622249B}" dt="2023-08-07T08:57:21.183" v="758" actId="6264"/>
          <ac:spMkLst>
            <pc:docMk/>
            <pc:sldMk cId="1357199980" sldId="266"/>
            <ac:spMk id="60" creationId="{12D77AD2-D881-3E28-72E6-FF078C74A710}"/>
          </ac:spMkLst>
        </pc:spChg>
        <pc:spChg chg="add del mod">
          <ac:chgData name="A.MORIYAMA UREKA" userId="11b73b949d6476cb" providerId="LiveId" clId="{EDD3AFC1-5E1F-774D-82FF-6D4C3622249B}" dt="2023-08-07T09:20:34.788" v="919" actId="6264"/>
          <ac:spMkLst>
            <pc:docMk/>
            <pc:sldMk cId="1357199980" sldId="266"/>
            <ac:spMk id="60" creationId="{1883E649-B7BE-82EB-3276-8728FD8F4F18}"/>
          </ac:spMkLst>
        </pc:spChg>
        <pc:spChg chg="add del mod">
          <ac:chgData name="A.MORIYAMA UREKA" userId="11b73b949d6476cb" providerId="LiveId" clId="{EDD3AFC1-5E1F-774D-82FF-6D4C3622249B}" dt="2023-08-07T10:55:59.303" v="1684" actId="6264"/>
          <ac:spMkLst>
            <pc:docMk/>
            <pc:sldMk cId="1357199980" sldId="266"/>
            <ac:spMk id="60" creationId="{7E0C15BA-655F-04D0-00BF-F0686948AD0A}"/>
          </ac:spMkLst>
        </pc:spChg>
        <pc:spChg chg="add del mod">
          <ac:chgData name="A.MORIYAMA UREKA" userId="11b73b949d6476cb" providerId="LiveId" clId="{EDD3AFC1-5E1F-774D-82FF-6D4C3622249B}" dt="2023-08-07T09:20:34.788" v="919" actId="6264"/>
          <ac:spMkLst>
            <pc:docMk/>
            <pc:sldMk cId="1357199980" sldId="266"/>
            <ac:spMk id="61" creationId="{289061C0-9D94-E9DB-3BD7-7987FCC9D85C}"/>
          </ac:spMkLst>
        </pc:spChg>
        <pc:spChg chg="add del mod">
          <ac:chgData name="A.MORIYAMA UREKA" userId="11b73b949d6476cb" providerId="LiveId" clId="{EDD3AFC1-5E1F-774D-82FF-6D4C3622249B}" dt="2023-08-07T10:55:59.303" v="1684" actId="6264"/>
          <ac:spMkLst>
            <pc:docMk/>
            <pc:sldMk cId="1357199980" sldId="266"/>
            <ac:spMk id="61" creationId="{4EF99D3B-F7EF-4D12-1DD3-08C1C5AB5101}"/>
          </ac:spMkLst>
        </pc:spChg>
        <pc:spChg chg="add del mod">
          <ac:chgData name="A.MORIYAMA UREKA" userId="11b73b949d6476cb" providerId="LiveId" clId="{EDD3AFC1-5E1F-774D-82FF-6D4C3622249B}" dt="2023-08-07T08:57:21.183" v="758" actId="6264"/>
          <ac:spMkLst>
            <pc:docMk/>
            <pc:sldMk cId="1357199980" sldId="266"/>
            <ac:spMk id="61" creationId="{BB0E86F2-088C-3B71-2B6B-67AC2243E955}"/>
          </ac:spMkLst>
        </pc:spChg>
        <pc:spChg chg="add del mod">
          <ac:chgData name="A.MORIYAMA UREKA" userId="11b73b949d6476cb" providerId="LiveId" clId="{EDD3AFC1-5E1F-774D-82FF-6D4C3622249B}" dt="2023-08-07T10:55:59.303" v="1684" actId="6264"/>
          <ac:spMkLst>
            <pc:docMk/>
            <pc:sldMk cId="1357199980" sldId="266"/>
            <ac:spMk id="62" creationId="{52B12843-C1B2-F9BC-A94F-1C255C8D2CEC}"/>
          </ac:spMkLst>
        </pc:spChg>
        <pc:spChg chg="add del mod">
          <ac:chgData name="A.MORIYAMA UREKA" userId="11b73b949d6476cb" providerId="LiveId" clId="{EDD3AFC1-5E1F-774D-82FF-6D4C3622249B}" dt="2023-08-07T08:57:21.183" v="758" actId="6264"/>
          <ac:spMkLst>
            <pc:docMk/>
            <pc:sldMk cId="1357199980" sldId="266"/>
            <ac:spMk id="62" creationId="{B4165B54-2CC4-959F-3776-1CF224E3977D}"/>
          </ac:spMkLst>
        </pc:spChg>
        <pc:spChg chg="add del mod">
          <ac:chgData name="A.MORIYAMA UREKA" userId="11b73b949d6476cb" providerId="LiveId" clId="{EDD3AFC1-5E1F-774D-82FF-6D4C3622249B}" dt="2023-08-07T09:20:34.788" v="919" actId="6264"/>
          <ac:spMkLst>
            <pc:docMk/>
            <pc:sldMk cId="1357199980" sldId="266"/>
            <ac:spMk id="62" creationId="{C05350B0-0BE4-FB0B-D99A-76DDCFE722FE}"/>
          </ac:spMkLst>
        </pc:spChg>
        <pc:spChg chg="add del mod">
          <ac:chgData name="A.MORIYAMA UREKA" userId="11b73b949d6476cb" providerId="LiveId" clId="{EDD3AFC1-5E1F-774D-82FF-6D4C3622249B}" dt="2023-08-07T09:20:34.788" v="919" actId="6264"/>
          <ac:spMkLst>
            <pc:docMk/>
            <pc:sldMk cId="1357199980" sldId="266"/>
            <ac:spMk id="63" creationId="{7EF1087F-52B6-6C59-6C89-5FD902BBAB71}"/>
          </ac:spMkLst>
        </pc:spChg>
        <pc:spChg chg="add del mod">
          <ac:chgData name="A.MORIYAMA UREKA" userId="11b73b949d6476cb" providerId="LiveId" clId="{EDD3AFC1-5E1F-774D-82FF-6D4C3622249B}" dt="2023-08-07T08:57:21.183" v="758" actId="6264"/>
          <ac:spMkLst>
            <pc:docMk/>
            <pc:sldMk cId="1357199980" sldId="266"/>
            <ac:spMk id="63" creationId="{D513F13E-F08A-BE6E-8BB3-7CDC1E80F22C}"/>
          </ac:spMkLst>
        </pc:spChg>
        <pc:spChg chg="add del mod">
          <ac:chgData name="A.MORIYAMA UREKA" userId="11b73b949d6476cb" providerId="LiveId" clId="{EDD3AFC1-5E1F-774D-82FF-6D4C3622249B}" dt="2023-08-07T10:55:59.303" v="1684" actId="6264"/>
          <ac:spMkLst>
            <pc:docMk/>
            <pc:sldMk cId="1357199980" sldId="266"/>
            <ac:spMk id="63" creationId="{D8A5440B-7BD9-0D1C-1F2E-2AABFE64DDD8}"/>
          </ac:spMkLst>
        </pc:spChg>
        <pc:spChg chg="add del mod">
          <ac:chgData name="A.MORIYAMA UREKA" userId="11b73b949d6476cb" providerId="LiveId" clId="{EDD3AFC1-5E1F-774D-82FF-6D4C3622249B}" dt="2023-08-07T08:57:21.736" v="759" actId="6264"/>
          <ac:spMkLst>
            <pc:docMk/>
            <pc:sldMk cId="1357199980" sldId="266"/>
            <ac:spMk id="64" creationId="{52BA8243-94BE-974E-F47A-00CF0F3EF402}"/>
          </ac:spMkLst>
        </pc:spChg>
        <pc:spChg chg="add del mod">
          <ac:chgData name="A.MORIYAMA UREKA" userId="11b73b949d6476cb" providerId="LiveId" clId="{EDD3AFC1-5E1F-774D-82FF-6D4C3622249B}" dt="2023-08-07T10:55:59.704" v="1685" actId="6264"/>
          <ac:spMkLst>
            <pc:docMk/>
            <pc:sldMk cId="1357199980" sldId="266"/>
            <ac:spMk id="64" creationId="{5D5E6224-9F7C-A42C-3D34-B0B52362D235}"/>
          </ac:spMkLst>
        </pc:spChg>
        <pc:spChg chg="add del mod">
          <ac:chgData name="A.MORIYAMA UREKA" userId="11b73b949d6476cb" providerId="LiveId" clId="{EDD3AFC1-5E1F-774D-82FF-6D4C3622249B}" dt="2023-08-07T09:20:35.104" v="920" actId="6264"/>
          <ac:spMkLst>
            <pc:docMk/>
            <pc:sldMk cId="1357199980" sldId="266"/>
            <ac:spMk id="64" creationId="{F9664902-1A9C-F223-7E8A-52630F5E0D2F}"/>
          </ac:spMkLst>
        </pc:spChg>
        <pc:spChg chg="add del mod">
          <ac:chgData name="A.MORIYAMA UREKA" userId="11b73b949d6476cb" providerId="LiveId" clId="{EDD3AFC1-5E1F-774D-82FF-6D4C3622249B}" dt="2023-08-07T10:55:59.704" v="1685" actId="6264"/>
          <ac:spMkLst>
            <pc:docMk/>
            <pc:sldMk cId="1357199980" sldId="266"/>
            <ac:spMk id="65" creationId="{B0B9ED98-BBAF-F70B-D047-4513FDBD53EE}"/>
          </ac:spMkLst>
        </pc:spChg>
        <pc:spChg chg="add del mod">
          <ac:chgData name="A.MORIYAMA UREKA" userId="11b73b949d6476cb" providerId="LiveId" clId="{EDD3AFC1-5E1F-774D-82FF-6D4C3622249B}" dt="2023-08-07T08:57:21.736" v="759" actId="6264"/>
          <ac:spMkLst>
            <pc:docMk/>
            <pc:sldMk cId="1357199980" sldId="266"/>
            <ac:spMk id="65" creationId="{C376A460-F77B-DEF4-729E-9A6AA01C419C}"/>
          </ac:spMkLst>
        </pc:spChg>
        <pc:spChg chg="add del mod">
          <ac:chgData name="A.MORIYAMA UREKA" userId="11b73b949d6476cb" providerId="LiveId" clId="{EDD3AFC1-5E1F-774D-82FF-6D4C3622249B}" dt="2023-08-07T09:20:35.104" v="920" actId="6264"/>
          <ac:spMkLst>
            <pc:docMk/>
            <pc:sldMk cId="1357199980" sldId="266"/>
            <ac:spMk id="65" creationId="{E8562927-5203-52FC-7894-DDB62E5CC995}"/>
          </ac:spMkLst>
        </pc:spChg>
        <pc:spChg chg="add del mod">
          <ac:chgData name="A.MORIYAMA UREKA" userId="11b73b949d6476cb" providerId="LiveId" clId="{EDD3AFC1-5E1F-774D-82FF-6D4C3622249B}" dt="2023-08-07T09:20:35.104" v="920" actId="6264"/>
          <ac:spMkLst>
            <pc:docMk/>
            <pc:sldMk cId="1357199980" sldId="266"/>
            <ac:spMk id="66" creationId="{091F7A1C-9EAE-22D8-8355-BF6A3CD4CDDA}"/>
          </ac:spMkLst>
        </pc:spChg>
        <pc:spChg chg="add del mod">
          <ac:chgData name="A.MORIYAMA UREKA" userId="11b73b949d6476cb" providerId="LiveId" clId="{EDD3AFC1-5E1F-774D-82FF-6D4C3622249B}" dt="2023-08-07T08:57:21.736" v="759" actId="6264"/>
          <ac:spMkLst>
            <pc:docMk/>
            <pc:sldMk cId="1357199980" sldId="266"/>
            <ac:spMk id="66" creationId="{35D980D5-BD60-803B-7F23-4F725DE68FD4}"/>
          </ac:spMkLst>
        </pc:spChg>
        <pc:spChg chg="add del mod">
          <ac:chgData name="A.MORIYAMA UREKA" userId="11b73b949d6476cb" providerId="LiveId" clId="{EDD3AFC1-5E1F-774D-82FF-6D4C3622249B}" dt="2023-08-07T10:55:59.704" v="1685" actId="6264"/>
          <ac:spMkLst>
            <pc:docMk/>
            <pc:sldMk cId="1357199980" sldId="266"/>
            <ac:spMk id="66" creationId="{6E8E2367-1138-830F-6EC0-E0A09480E919}"/>
          </ac:spMkLst>
        </pc:spChg>
        <pc:spChg chg="add del mod">
          <ac:chgData name="A.MORIYAMA UREKA" userId="11b73b949d6476cb" providerId="LiveId" clId="{EDD3AFC1-5E1F-774D-82FF-6D4C3622249B}" dt="2023-08-07T10:55:59.704" v="1685" actId="6264"/>
          <ac:spMkLst>
            <pc:docMk/>
            <pc:sldMk cId="1357199980" sldId="266"/>
            <ac:spMk id="67" creationId="{03D93478-A94B-2BE9-F289-9EC8F6C2478C}"/>
          </ac:spMkLst>
        </pc:spChg>
        <pc:spChg chg="add del mod">
          <ac:chgData name="A.MORIYAMA UREKA" userId="11b73b949d6476cb" providerId="LiveId" clId="{EDD3AFC1-5E1F-774D-82FF-6D4C3622249B}" dt="2023-08-07T08:57:21.736" v="759" actId="6264"/>
          <ac:spMkLst>
            <pc:docMk/>
            <pc:sldMk cId="1357199980" sldId="266"/>
            <ac:spMk id="67" creationId="{7C298E8F-6AC5-98BD-5ADA-5F7F83D4D0C5}"/>
          </ac:spMkLst>
        </pc:spChg>
        <pc:spChg chg="add del mod">
          <ac:chgData name="A.MORIYAMA UREKA" userId="11b73b949d6476cb" providerId="LiveId" clId="{EDD3AFC1-5E1F-774D-82FF-6D4C3622249B}" dt="2023-08-07T09:20:35.104" v="920" actId="6264"/>
          <ac:spMkLst>
            <pc:docMk/>
            <pc:sldMk cId="1357199980" sldId="266"/>
            <ac:spMk id="67" creationId="{F1C0736D-D5AD-E16E-4AE0-BFF3E78157C7}"/>
          </ac:spMkLst>
        </pc:spChg>
        <pc:spChg chg="add del mod">
          <ac:chgData name="A.MORIYAMA UREKA" userId="11b73b949d6476cb" providerId="LiveId" clId="{EDD3AFC1-5E1F-774D-82FF-6D4C3622249B}" dt="2023-08-07T09:20:35.104" v="920" actId="6264"/>
          <ac:spMkLst>
            <pc:docMk/>
            <pc:sldMk cId="1357199980" sldId="266"/>
            <ac:spMk id="68" creationId="{12B1016D-3CF6-1014-11FE-02DA1BCA68C5}"/>
          </ac:spMkLst>
        </pc:spChg>
        <pc:spChg chg="add del mod">
          <ac:chgData name="A.MORIYAMA UREKA" userId="11b73b949d6476cb" providerId="LiveId" clId="{EDD3AFC1-5E1F-774D-82FF-6D4C3622249B}" dt="2023-08-07T08:57:21.736" v="759" actId="6264"/>
          <ac:spMkLst>
            <pc:docMk/>
            <pc:sldMk cId="1357199980" sldId="266"/>
            <ac:spMk id="68" creationId="{3A8B1728-2845-6D6E-7966-63D1EA302033}"/>
          </ac:spMkLst>
        </pc:spChg>
        <pc:spChg chg="add del mod">
          <ac:chgData name="A.MORIYAMA UREKA" userId="11b73b949d6476cb" providerId="LiveId" clId="{EDD3AFC1-5E1F-774D-82FF-6D4C3622249B}" dt="2023-08-07T10:55:59.704" v="1685" actId="6264"/>
          <ac:spMkLst>
            <pc:docMk/>
            <pc:sldMk cId="1357199980" sldId="266"/>
            <ac:spMk id="68" creationId="{42748C2E-AD25-D075-6A54-2C83DAA972E2}"/>
          </ac:spMkLst>
        </pc:spChg>
        <pc:spChg chg="add del mod">
          <ac:chgData name="A.MORIYAMA UREKA" userId="11b73b949d6476cb" providerId="LiveId" clId="{EDD3AFC1-5E1F-774D-82FF-6D4C3622249B}" dt="2023-08-07T10:55:59.704" v="1685" actId="6264"/>
          <ac:spMkLst>
            <pc:docMk/>
            <pc:sldMk cId="1357199980" sldId="266"/>
            <ac:spMk id="69" creationId="{20A2EA7B-4975-32C1-03AC-899221E9D203}"/>
          </ac:spMkLst>
        </pc:spChg>
        <pc:spChg chg="add del mod">
          <ac:chgData name="A.MORIYAMA UREKA" userId="11b73b949d6476cb" providerId="LiveId" clId="{EDD3AFC1-5E1F-774D-82FF-6D4C3622249B}" dt="2023-08-07T09:20:35.104" v="920" actId="6264"/>
          <ac:spMkLst>
            <pc:docMk/>
            <pc:sldMk cId="1357199980" sldId="266"/>
            <ac:spMk id="69" creationId="{B0B4D177-3732-4205-AD46-89D20CAD1BE6}"/>
          </ac:spMkLst>
        </pc:spChg>
        <pc:spChg chg="add del mod">
          <ac:chgData name="A.MORIYAMA UREKA" userId="11b73b949d6476cb" providerId="LiveId" clId="{EDD3AFC1-5E1F-774D-82FF-6D4C3622249B}" dt="2023-08-07T08:57:21.736" v="759" actId="6264"/>
          <ac:spMkLst>
            <pc:docMk/>
            <pc:sldMk cId="1357199980" sldId="266"/>
            <ac:spMk id="69" creationId="{F820D003-AB18-D1DA-1B3D-43C5DBFEDA4B}"/>
          </ac:spMkLst>
        </pc:spChg>
        <pc:spChg chg="add del mod">
          <ac:chgData name="A.MORIYAMA UREKA" userId="11b73b949d6476cb" providerId="LiveId" clId="{EDD3AFC1-5E1F-774D-82FF-6D4C3622249B}" dt="2023-08-07T08:57:21.736" v="759" actId="6264"/>
          <ac:spMkLst>
            <pc:docMk/>
            <pc:sldMk cId="1357199980" sldId="266"/>
            <ac:spMk id="70" creationId="{00BF18AF-9AE1-A539-8DAD-5B36CED62EE4}"/>
          </ac:spMkLst>
        </pc:spChg>
        <pc:spChg chg="add del mod">
          <ac:chgData name="A.MORIYAMA UREKA" userId="11b73b949d6476cb" providerId="LiveId" clId="{EDD3AFC1-5E1F-774D-82FF-6D4C3622249B}" dt="2023-08-07T10:55:59.704" v="1685" actId="6264"/>
          <ac:spMkLst>
            <pc:docMk/>
            <pc:sldMk cId="1357199980" sldId="266"/>
            <ac:spMk id="70" creationId="{2B3E34F6-B4DB-B8F8-022E-980A80D6A1E6}"/>
          </ac:spMkLst>
        </pc:spChg>
        <pc:spChg chg="add del mod">
          <ac:chgData name="A.MORIYAMA UREKA" userId="11b73b949d6476cb" providerId="LiveId" clId="{EDD3AFC1-5E1F-774D-82FF-6D4C3622249B}" dt="2023-08-07T09:20:35.104" v="920" actId="6264"/>
          <ac:spMkLst>
            <pc:docMk/>
            <pc:sldMk cId="1357199980" sldId="266"/>
            <ac:spMk id="70" creationId="{9C8CDA74-0C6A-BAB9-D764-B2AE384E3F86}"/>
          </ac:spMkLst>
        </pc:spChg>
        <pc:spChg chg="add del mod">
          <ac:chgData name="A.MORIYAMA UREKA" userId="11b73b949d6476cb" providerId="LiveId" clId="{EDD3AFC1-5E1F-774D-82FF-6D4C3622249B}" dt="2023-08-07T09:20:35.104" v="920" actId="6264"/>
          <ac:spMkLst>
            <pc:docMk/>
            <pc:sldMk cId="1357199980" sldId="266"/>
            <ac:spMk id="71" creationId="{72D95828-DF8B-D200-7CC6-60C8D0D47AB4}"/>
          </ac:spMkLst>
        </pc:spChg>
        <pc:spChg chg="add del mod">
          <ac:chgData name="A.MORIYAMA UREKA" userId="11b73b949d6476cb" providerId="LiveId" clId="{EDD3AFC1-5E1F-774D-82FF-6D4C3622249B}" dt="2023-08-07T08:57:21.736" v="759" actId="6264"/>
          <ac:spMkLst>
            <pc:docMk/>
            <pc:sldMk cId="1357199980" sldId="266"/>
            <ac:spMk id="71" creationId="{79CF2C3C-8AF2-D4C3-8152-4D35F5893995}"/>
          </ac:spMkLst>
        </pc:spChg>
        <pc:spChg chg="add del mod">
          <ac:chgData name="A.MORIYAMA UREKA" userId="11b73b949d6476cb" providerId="LiveId" clId="{EDD3AFC1-5E1F-774D-82FF-6D4C3622249B}" dt="2023-08-07T10:55:59.704" v="1685" actId="6264"/>
          <ac:spMkLst>
            <pc:docMk/>
            <pc:sldMk cId="1357199980" sldId="266"/>
            <ac:spMk id="71" creationId="{9BB205ED-55EF-0BF9-8D01-A627CA54232C}"/>
          </ac:spMkLst>
        </pc:spChg>
        <pc:spChg chg="add del mod">
          <ac:chgData name="A.MORIYAMA UREKA" userId="11b73b949d6476cb" providerId="LiveId" clId="{EDD3AFC1-5E1F-774D-82FF-6D4C3622249B}" dt="2023-08-07T09:20:35.104" v="920" actId="6264"/>
          <ac:spMkLst>
            <pc:docMk/>
            <pc:sldMk cId="1357199980" sldId="266"/>
            <ac:spMk id="72" creationId="{58852D96-12A2-3287-DB14-68BA72B37FBE}"/>
          </ac:spMkLst>
        </pc:spChg>
        <pc:spChg chg="add del mod">
          <ac:chgData name="A.MORIYAMA UREKA" userId="11b73b949d6476cb" providerId="LiveId" clId="{EDD3AFC1-5E1F-774D-82FF-6D4C3622249B}" dt="2023-08-07T08:57:21.736" v="759" actId="6264"/>
          <ac:spMkLst>
            <pc:docMk/>
            <pc:sldMk cId="1357199980" sldId="266"/>
            <ac:spMk id="72" creationId="{D5D8144E-B75D-075F-69A9-CD6B4B0D7CB2}"/>
          </ac:spMkLst>
        </pc:spChg>
        <pc:spChg chg="add del mod">
          <ac:chgData name="A.MORIYAMA UREKA" userId="11b73b949d6476cb" providerId="LiveId" clId="{EDD3AFC1-5E1F-774D-82FF-6D4C3622249B}" dt="2023-08-07T10:55:59.704" v="1685" actId="6264"/>
          <ac:spMkLst>
            <pc:docMk/>
            <pc:sldMk cId="1357199980" sldId="266"/>
            <ac:spMk id="72" creationId="{EA9CAA96-7790-7A50-F6C3-4D7FCBB5498C}"/>
          </ac:spMkLst>
        </pc:spChg>
        <pc:spChg chg="add del mod">
          <ac:chgData name="A.MORIYAMA UREKA" userId="11b73b949d6476cb" providerId="LiveId" clId="{EDD3AFC1-5E1F-774D-82FF-6D4C3622249B}" dt="2023-08-07T08:57:21.736" v="759" actId="6264"/>
          <ac:spMkLst>
            <pc:docMk/>
            <pc:sldMk cId="1357199980" sldId="266"/>
            <ac:spMk id="73" creationId="{14C4CC9A-F8CB-6A33-C92D-070278ED71D0}"/>
          </ac:spMkLst>
        </pc:spChg>
        <pc:spChg chg="add del mod">
          <ac:chgData name="A.MORIYAMA UREKA" userId="11b73b949d6476cb" providerId="LiveId" clId="{EDD3AFC1-5E1F-774D-82FF-6D4C3622249B}" dt="2023-08-07T10:55:59.704" v="1685" actId="6264"/>
          <ac:spMkLst>
            <pc:docMk/>
            <pc:sldMk cId="1357199980" sldId="266"/>
            <ac:spMk id="73" creationId="{588BAAD7-F83C-D640-4923-82FE14CA3AF5}"/>
          </ac:spMkLst>
        </pc:spChg>
        <pc:spChg chg="add del mod">
          <ac:chgData name="A.MORIYAMA UREKA" userId="11b73b949d6476cb" providerId="LiveId" clId="{EDD3AFC1-5E1F-774D-82FF-6D4C3622249B}" dt="2023-08-07T09:20:35.104" v="920" actId="6264"/>
          <ac:spMkLst>
            <pc:docMk/>
            <pc:sldMk cId="1357199980" sldId="266"/>
            <ac:spMk id="73" creationId="{EA287044-DB40-DE70-8245-499898A99C03}"/>
          </ac:spMkLst>
        </pc:spChg>
        <pc:spChg chg="add del mod">
          <ac:chgData name="A.MORIYAMA UREKA" userId="11b73b949d6476cb" providerId="LiveId" clId="{EDD3AFC1-5E1F-774D-82FF-6D4C3622249B}" dt="2023-08-07T08:57:22.081" v="760" actId="6264"/>
          <ac:spMkLst>
            <pc:docMk/>
            <pc:sldMk cId="1357199980" sldId="266"/>
            <ac:spMk id="74" creationId="{D112B256-966E-55A1-4C56-BF158FA18A34}"/>
          </ac:spMkLst>
        </pc:spChg>
        <pc:spChg chg="add del mod">
          <ac:chgData name="A.MORIYAMA UREKA" userId="11b73b949d6476cb" providerId="LiveId" clId="{EDD3AFC1-5E1F-774D-82FF-6D4C3622249B}" dt="2023-08-07T09:20:35.428" v="921" actId="6264"/>
          <ac:spMkLst>
            <pc:docMk/>
            <pc:sldMk cId="1357199980" sldId="266"/>
            <ac:spMk id="74" creationId="{D6A649DB-2301-1040-F42E-156E3685FE78}"/>
          </ac:spMkLst>
        </pc:spChg>
        <pc:spChg chg="add del mod">
          <ac:chgData name="A.MORIYAMA UREKA" userId="11b73b949d6476cb" providerId="LiveId" clId="{EDD3AFC1-5E1F-774D-82FF-6D4C3622249B}" dt="2023-08-07T10:56:00.118" v="1686" actId="6264"/>
          <ac:spMkLst>
            <pc:docMk/>
            <pc:sldMk cId="1357199980" sldId="266"/>
            <ac:spMk id="74" creationId="{F8A649AA-1CFF-4CD5-483F-ABCA2CA2170E}"/>
          </ac:spMkLst>
        </pc:spChg>
        <pc:spChg chg="add del mod">
          <ac:chgData name="A.MORIYAMA UREKA" userId="11b73b949d6476cb" providerId="LiveId" clId="{EDD3AFC1-5E1F-774D-82FF-6D4C3622249B}" dt="2023-08-07T09:20:35.428" v="921" actId="6264"/>
          <ac:spMkLst>
            <pc:docMk/>
            <pc:sldMk cId="1357199980" sldId="266"/>
            <ac:spMk id="75" creationId="{2AFEFFCF-F49A-505B-B402-988897187F0E}"/>
          </ac:spMkLst>
        </pc:spChg>
        <pc:spChg chg="add del mod">
          <ac:chgData name="A.MORIYAMA UREKA" userId="11b73b949d6476cb" providerId="LiveId" clId="{EDD3AFC1-5E1F-774D-82FF-6D4C3622249B}" dt="2023-08-07T10:56:00.118" v="1686" actId="6264"/>
          <ac:spMkLst>
            <pc:docMk/>
            <pc:sldMk cId="1357199980" sldId="266"/>
            <ac:spMk id="75" creationId="{A3D33704-CE64-76A0-77A6-E8AB2FC72B9E}"/>
          </ac:spMkLst>
        </pc:spChg>
        <pc:spChg chg="add del mod">
          <ac:chgData name="A.MORIYAMA UREKA" userId="11b73b949d6476cb" providerId="LiveId" clId="{EDD3AFC1-5E1F-774D-82FF-6D4C3622249B}" dt="2023-08-07T08:57:22.081" v="760" actId="6264"/>
          <ac:spMkLst>
            <pc:docMk/>
            <pc:sldMk cId="1357199980" sldId="266"/>
            <ac:spMk id="75" creationId="{F294684E-CEAE-709B-981E-F58C34DBA215}"/>
          </ac:spMkLst>
        </pc:spChg>
        <pc:spChg chg="add del mod">
          <ac:chgData name="A.MORIYAMA UREKA" userId="11b73b949d6476cb" providerId="LiveId" clId="{EDD3AFC1-5E1F-774D-82FF-6D4C3622249B}" dt="2023-08-07T10:56:00.118" v="1686" actId="6264"/>
          <ac:spMkLst>
            <pc:docMk/>
            <pc:sldMk cId="1357199980" sldId="266"/>
            <ac:spMk id="76" creationId="{8415ACE1-1BDE-36C8-7B77-47311F011DE1}"/>
          </ac:spMkLst>
        </pc:spChg>
        <pc:spChg chg="add del mod">
          <ac:chgData name="A.MORIYAMA UREKA" userId="11b73b949d6476cb" providerId="LiveId" clId="{EDD3AFC1-5E1F-774D-82FF-6D4C3622249B}" dt="2023-08-07T09:20:35.428" v="921" actId="6264"/>
          <ac:spMkLst>
            <pc:docMk/>
            <pc:sldMk cId="1357199980" sldId="266"/>
            <ac:spMk id="76" creationId="{C0A0853E-6EE1-F023-B038-8A6EDDE9A6A0}"/>
          </ac:spMkLst>
        </pc:spChg>
        <pc:spChg chg="add del mod">
          <ac:chgData name="A.MORIYAMA UREKA" userId="11b73b949d6476cb" providerId="LiveId" clId="{EDD3AFC1-5E1F-774D-82FF-6D4C3622249B}" dt="2023-08-07T08:57:22.081" v="760" actId="6264"/>
          <ac:spMkLst>
            <pc:docMk/>
            <pc:sldMk cId="1357199980" sldId="266"/>
            <ac:spMk id="76" creationId="{EE408983-A1EB-D904-D030-BD1828BB0B4A}"/>
          </ac:spMkLst>
        </pc:spChg>
        <pc:spChg chg="add del mod">
          <ac:chgData name="A.MORIYAMA UREKA" userId="11b73b949d6476cb" providerId="LiveId" clId="{EDD3AFC1-5E1F-774D-82FF-6D4C3622249B}" dt="2023-08-07T09:20:35.428" v="921" actId="6264"/>
          <ac:spMkLst>
            <pc:docMk/>
            <pc:sldMk cId="1357199980" sldId="266"/>
            <ac:spMk id="77" creationId="{5B4E5640-7B9F-46B0-C105-ABBFEDB19FFC}"/>
          </ac:spMkLst>
        </pc:spChg>
        <pc:spChg chg="add del mod">
          <ac:chgData name="A.MORIYAMA UREKA" userId="11b73b949d6476cb" providerId="LiveId" clId="{EDD3AFC1-5E1F-774D-82FF-6D4C3622249B}" dt="2023-08-07T10:56:00.118" v="1686" actId="6264"/>
          <ac:spMkLst>
            <pc:docMk/>
            <pc:sldMk cId="1357199980" sldId="266"/>
            <ac:spMk id="77" creationId="{A095A9C0-E3B2-4B25-7647-9D9A2987CE44}"/>
          </ac:spMkLst>
        </pc:spChg>
        <pc:spChg chg="add del mod">
          <ac:chgData name="A.MORIYAMA UREKA" userId="11b73b949d6476cb" providerId="LiveId" clId="{EDD3AFC1-5E1F-774D-82FF-6D4C3622249B}" dt="2023-08-07T08:57:22.081" v="760" actId="6264"/>
          <ac:spMkLst>
            <pc:docMk/>
            <pc:sldMk cId="1357199980" sldId="266"/>
            <ac:spMk id="77" creationId="{B2BE2B25-7923-6A47-01C1-BB00935BA4DE}"/>
          </ac:spMkLst>
        </pc:spChg>
        <pc:spChg chg="add del mod">
          <ac:chgData name="A.MORIYAMA UREKA" userId="11b73b949d6476cb" providerId="LiveId" clId="{EDD3AFC1-5E1F-774D-82FF-6D4C3622249B}" dt="2023-08-07T10:56:00.118" v="1686" actId="6264"/>
          <ac:spMkLst>
            <pc:docMk/>
            <pc:sldMk cId="1357199980" sldId="266"/>
            <ac:spMk id="78" creationId="{1AA37AD7-98CD-8466-AB79-4306EC5A5CE1}"/>
          </ac:spMkLst>
        </pc:spChg>
        <pc:spChg chg="add del mod">
          <ac:chgData name="A.MORIYAMA UREKA" userId="11b73b949d6476cb" providerId="LiveId" clId="{EDD3AFC1-5E1F-774D-82FF-6D4C3622249B}" dt="2023-08-07T09:20:35.428" v="921" actId="6264"/>
          <ac:spMkLst>
            <pc:docMk/>
            <pc:sldMk cId="1357199980" sldId="266"/>
            <ac:spMk id="78" creationId="{75C52B4A-1733-A565-0857-689452D4712A}"/>
          </ac:spMkLst>
        </pc:spChg>
        <pc:spChg chg="add del mod">
          <ac:chgData name="A.MORIYAMA UREKA" userId="11b73b949d6476cb" providerId="LiveId" clId="{EDD3AFC1-5E1F-774D-82FF-6D4C3622249B}" dt="2023-08-07T08:57:22.081" v="760" actId="6264"/>
          <ac:spMkLst>
            <pc:docMk/>
            <pc:sldMk cId="1357199980" sldId="266"/>
            <ac:spMk id="78" creationId="{ECD75010-6FFD-B650-4716-FEEE6418FC83}"/>
          </ac:spMkLst>
        </pc:spChg>
        <pc:spChg chg="add del mod">
          <ac:chgData name="A.MORIYAMA UREKA" userId="11b73b949d6476cb" providerId="LiveId" clId="{EDD3AFC1-5E1F-774D-82FF-6D4C3622249B}" dt="2023-08-07T10:56:00.118" v="1686" actId="6264"/>
          <ac:spMkLst>
            <pc:docMk/>
            <pc:sldMk cId="1357199980" sldId="266"/>
            <ac:spMk id="79" creationId="{88103DF0-F03F-857C-67F1-FADE912A3FD6}"/>
          </ac:spMkLst>
        </pc:spChg>
        <pc:spChg chg="add del mod">
          <ac:chgData name="A.MORIYAMA UREKA" userId="11b73b949d6476cb" providerId="LiveId" clId="{EDD3AFC1-5E1F-774D-82FF-6D4C3622249B}" dt="2023-08-07T09:20:35.428" v="921" actId="6264"/>
          <ac:spMkLst>
            <pc:docMk/>
            <pc:sldMk cId="1357199980" sldId="266"/>
            <ac:spMk id="79" creationId="{C298BF34-3C5B-8205-D647-2539E1D15526}"/>
          </ac:spMkLst>
        </pc:spChg>
        <pc:spChg chg="add del mod">
          <ac:chgData name="A.MORIYAMA UREKA" userId="11b73b949d6476cb" providerId="LiveId" clId="{EDD3AFC1-5E1F-774D-82FF-6D4C3622249B}" dt="2023-08-07T08:57:22.081" v="760" actId="6264"/>
          <ac:spMkLst>
            <pc:docMk/>
            <pc:sldMk cId="1357199980" sldId="266"/>
            <ac:spMk id="79" creationId="{F8714E8C-1100-CE3C-D955-3D9CCB842CDC}"/>
          </ac:spMkLst>
        </pc:spChg>
        <pc:spChg chg="add del mod">
          <ac:chgData name="A.MORIYAMA UREKA" userId="11b73b949d6476cb" providerId="LiveId" clId="{EDD3AFC1-5E1F-774D-82FF-6D4C3622249B}" dt="2023-08-07T09:20:35.428" v="921" actId="6264"/>
          <ac:spMkLst>
            <pc:docMk/>
            <pc:sldMk cId="1357199980" sldId="266"/>
            <ac:spMk id="80" creationId="{582E1923-AA19-2CE4-D95A-14AD24F2D6B2}"/>
          </ac:spMkLst>
        </pc:spChg>
        <pc:spChg chg="add del mod">
          <ac:chgData name="A.MORIYAMA UREKA" userId="11b73b949d6476cb" providerId="LiveId" clId="{EDD3AFC1-5E1F-774D-82FF-6D4C3622249B}" dt="2023-08-07T08:57:22.081" v="760" actId="6264"/>
          <ac:spMkLst>
            <pc:docMk/>
            <pc:sldMk cId="1357199980" sldId="266"/>
            <ac:spMk id="80" creationId="{DC9735DE-8658-0C30-4D56-2A7240823C9E}"/>
          </ac:spMkLst>
        </pc:spChg>
        <pc:spChg chg="add del mod">
          <ac:chgData name="A.MORIYAMA UREKA" userId="11b73b949d6476cb" providerId="LiveId" clId="{EDD3AFC1-5E1F-774D-82FF-6D4C3622249B}" dt="2023-08-07T10:56:00.118" v="1686" actId="6264"/>
          <ac:spMkLst>
            <pc:docMk/>
            <pc:sldMk cId="1357199980" sldId="266"/>
            <ac:spMk id="80" creationId="{F9136145-4444-5423-7212-D7CD30B156F3}"/>
          </ac:spMkLst>
        </pc:spChg>
        <pc:spChg chg="add del mod">
          <ac:chgData name="A.MORIYAMA UREKA" userId="11b73b949d6476cb" providerId="LiveId" clId="{EDD3AFC1-5E1F-774D-82FF-6D4C3622249B}" dt="2023-08-07T10:56:00.118" v="1686" actId="6264"/>
          <ac:spMkLst>
            <pc:docMk/>
            <pc:sldMk cId="1357199980" sldId="266"/>
            <ac:spMk id="81" creationId="{06C0D189-D1B9-FED3-ED39-C038B28DE3BA}"/>
          </ac:spMkLst>
        </pc:spChg>
        <pc:spChg chg="add del mod">
          <ac:chgData name="A.MORIYAMA UREKA" userId="11b73b949d6476cb" providerId="LiveId" clId="{EDD3AFC1-5E1F-774D-82FF-6D4C3622249B}" dt="2023-08-07T09:20:35.428" v="921" actId="6264"/>
          <ac:spMkLst>
            <pc:docMk/>
            <pc:sldMk cId="1357199980" sldId="266"/>
            <ac:spMk id="81" creationId="{1F798B52-3B47-96DF-B516-EFF205533CA6}"/>
          </ac:spMkLst>
        </pc:spChg>
        <pc:spChg chg="add del mod">
          <ac:chgData name="A.MORIYAMA UREKA" userId="11b73b949d6476cb" providerId="LiveId" clId="{EDD3AFC1-5E1F-774D-82FF-6D4C3622249B}" dt="2023-08-07T08:57:22.081" v="760" actId="6264"/>
          <ac:spMkLst>
            <pc:docMk/>
            <pc:sldMk cId="1357199980" sldId="266"/>
            <ac:spMk id="81" creationId="{D78C3E63-621E-EE74-EF26-EF6B70EFD028}"/>
          </ac:spMkLst>
        </pc:spChg>
        <pc:spChg chg="add del mod">
          <ac:chgData name="A.MORIYAMA UREKA" userId="11b73b949d6476cb" providerId="LiveId" clId="{EDD3AFC1-5E1F-774D-82FF-6D4C3622249B}" dt="2023-08-07T10:56:00.118" v="1686" actId="6264"/>
          <ac:spMkLst>
            <pc:docMk/>
            <pc:sldMk cId="1357199980" sldId="266"/>
            <ac:spMk id="82" creationId="{0B03632E-4402-0993-9530-18881C8897D9}"/>
          </ac:spMkLst>
        </pc:spChg>
        <pc:spChg chg="add del mod">
          <ac:chgData name="A.MORIYAMA UREKA" userId="11b73b949d6476cb" providerId="LiveId" clId="{EDD3AFC1-5E1F-774D-82FF-6D4C3622249B}" dt="2023-08-07T08:57:22.081" v="760" actId="6264"/>
          <ac:spMkLst>
            <pc:docMk/>
            <pc:sldMk cId="1357199980" sldId="266"/>
            <ac:spMk id="82" creationId="{C9526D7F-26DB-C331-9441-BDD9C7400870}"/>
          </ac:spMkLst>
        </pc:spChg>
        <pc:spChg chg="add del mod">
          <ac:chgData name="A.MORIYAMA UREKA" userId="11b73b949d6476cb" providerId="LiveId" clId="{EDD3AFC1-5E1F-774D-82FF-6D4C3622249B}" dt="2023-08-07T09:20:35.428" v="921" actId="6264"/>
          <ac:spMkLst>
            <pc:docMk/>
            <pc:sldMk cId="1357199980" sldId="266"/>
            <ac:spMk id="82" creationId="{DAE6662C-CC16-FB58-C943-8884CACFDB5E}"/>
          </ac:spMkLst>
        </pc:spChg>
        <pc:spChg chg="add del mod">
          <ac:chgData name="A.MORIYAMA UREKA" userId="11b73b949d6476cb" providerId="LiveId" clId="{EDD3AFC1-5E1F-774D-82FF-6D4C3622249B}" dt="2023-08-07T10:56:00.118" v="1686" actId="6264"/>
          <ac:spMkLst>
            <pc:docMk/>
            <pc:sldMk cId="1357199980" sldId="266"/>
            <ac:spMk id="83" creationId="{21C54587-DFA4-1166-EF75-12CAEE17CD96}"/>
          </ac:spMkLst>
        </pc:spChg>
        <pc:spChg chg="add del mod">
          <ac:chgData name="A.MORIYAMA UREKA" userId="11b73b949d6476cb" providerId="LiveId" clId="{EDD3AFC1-5E1F-774D-82FF-6D4C3622249B}" dt="2023-08-07T09:20:35.428" v="921" actId="6264"/>
          <ac:spMkLst>
            <pc:docMk/>
            <pc:sldMk cId="1357199980" sldId="266"/>
            <ac:spMk id="83" creationId="{2748B2E8-4035-7BE4-AB9B-AC881E3E2A90}"/>
          </ac:spMkLst>
        </pc:spChg>
        <pc:spChg chg="add del mod">
          <ac:chgData name="A.MORIYAMA UREKA" userId="11b73b949d6476cb" providerId="LiveId" clId="{EDD3AFC1-5E1F-774D-82FF-6D4C3622249B}" dt="2023-08-07T08:57:22.081" v="760" actId="6264"/>
          <ac:spMkLst>
            <pc:docMk/>
            <pc:sldMk cId="1357199980" sldId="266"/>
            <ac:spMk id="83" creationId="{85EC73B5-5A7E-B6D0-0FD7-EDB4C25E42FA}"/>
          </ac:spMkLst>
        </pc:spChg>
        <pc:spChg chg="add del mod">
          <ac:chgData name="A.MORIYAMA UREKA" userId="11b73b949d6476cb" providerId="LiveId" clId="{EDD3AFC1-5E1F-774D-82FF-6D4C3622249B}" dt="2023-08-07T08:57:22.389" v="761" actId="6264"/>
          <ac:spMkLst>
            <pc:docMk/>
            <pc:sldMk cId="1357199980" sldId="266"/>
            <ac:spMk id="84" creationId="{76D25185-5ECC-4BB6-34CA-C138B5165182}"/>
          </ac:spMkLst>
        </pc:spChg>
        <pc:spChg chg="add del mod">
          <ac:chgData name="A.MORIYAMA UREKA" userId="11b73b949d6476cb" providerId="LiveId" clId="{EDD3AFC1-5E1F-774D-82FF-6D4C3622249B}" dt="2023-08-07T09:20:35.757" v="922" actId="6264"/>
          <ac:spMkLst>
            <pc:docMk/>
            <pc:sldMk cId="1357199980" sldId="266"/>
            <ac:spMk id="84" creationId="{B2CD3BF8-C095-1C82-ADCF-C345778ECBBA}"/>
          </ac:spMkLst>
        </pc:spChg>
        <pc:spChg chg="add del mod">
          <ac:chgData name="A.MORIYAMA UREKA" userId="11b73b949d6476cb" providerId="LiveId" clId="{EDD3AFC1-5E1F-774D-82FF-6D4C3622249B}" dt="2023-08-07T10:56:00.529" v="1687" actId="6264"/>
          <ac:spMkLst>
            <pc:docMk/>
            <pc:sldMk cId="1357199980" sldId="266"/>
            <ac:spMk id="84" creationId="{BB2C7408-F705-240A-D1E5-6854184F89F9}"/>
          </ac:spMkLst>
        </pc:spChg>
        <pc:spChg chg="add del mod">
          <ac:chgData name="A.MORIYAMA UREKA" userId="11b73b949d6476cb" providerId="LiveId" clId="{EDD3AFC1-5E1F-774D-82FF-6D4C3622249B}" dt="2023-08-07T08:57:22.389" v="761" actId="6264"/>
          <ac:spMkLst>
            <pc:docMk/>
            <pc:sldMk cId="1357199980" sldId="266"/>
            <ac:spMk id="85" creationId="{65869A10-5B06-ECC6-1E6E-E66689E847B3}"/>
          </ac:spMkLst>
        </pc:spChg>
        <pc:spChg chg="add del mod">
          <ac:chgData name="A.MORIYAMA UREKA" userId="11b73b949d6476cb" providerId="LiveId" clId="{EDD3AFC1-5E1F-774D-82FF-6D4C3622249B}" dt="2023-08-07T09:20:35.757" v="922" actId="6264"/>
          <ac:spMkLst>
            <pc:docMk/>
            <pc:sldMk cId="1357199980" sldId="266"/>
            <ac:spMk id="85" creationId="{B6CDDACF-1721-C5E3-7B25-79055AA455A1}"/>
          </ac:spMkLst>
        </pc:spChg>
        <pc:spChg chg="add del mod">
          <ac:chgData name="A.MORIYAMA UREKA" userId="11b73b949d6476cb" providerId="LiveId" clId="{EDD3AFC1-5E1F-774D-82FF-6D4C3622249B}" dt="2023-08-07T10:56:00.529" v="1687" actId="6264"/>
          <ac:spMkLst>
            <pc:docMk/>
            <pc:sldMk cId="1357199980" sldId="266"/>
            <ac:spMk id="85" creationId="{F5E8D4FF-6F38-FF2B-2A56-FCE46D734743}"/>
          </ac:spMkLst>
        </pc:spChg>
        <pc:spChg chg="add del mod">
          <ac:chgData name="A.MORIYAMA UREKA" userId="11b73b949d6476cb" providerId="LiveId" clId="{EDD3AFC1-5E1F-774D-82FF-6D4C3622249B}" dt="2023-08-07T09:20:35.757" v="922" actId="6264"/>
          <ac:spMkLst>
            <pc:docMk/>
            <pc:sldMk cId="1357199980" sldId="266"/>
            <ac:spMk id="86" creationId="{9BFD89F9-2F28-9D58-DE5F-B7F4B7790CD9}"/>
          </ac:spMkLst>
        </pc:spChg>
        <pc:spChg chg="add del mod">
          <ac:chgData name="A.MORIYAMA UREKA" userId="11b73b949d6476cb" providerId="LiveId" clId="{EDD3AFC1-5E1F-774D-82FF-6D4C3622249B}" dt="2023-08-07T10:56:00.529" v="1687" actId="6264"/>
          <ac:spMkLst>
            <pc:docMk/>
            <pc:sldMk cId="1357199980" sldId="266"/>
            <ac:spMk id="86" creationId="{B1DE4AA1-A845-6C1E-6A92-36556E2F6F28}"/>
          </ac:spMkLst>
        </pc:spChg>
        <pc:spChg chg="add del mod">
          <ac:chgData name="A.MORIYAMA UREKA" userId="11b73b949d6476cb" providerId="LiveId" clId="{EDD3AFC1-5E1F-774D-82FF-6D4C3622249B}" dt="2023-08-07T08:57:22.389" v="761" actId="6264"/>
          <ac:spMkLst>
            <pc:docMk/>
            <pc:sldMk cId="1357199980" sldId="266"/>
            <ac:spMk id="86" creationId="{B79955FA-AAEB-A8CE-D746-7F0B4A98E3B3}"/>
          </ac:spMkLst>
        </pc:spChg>
        <pc:spChg chg="add del mod">
          <ac:chgData name="A.MORIYAMA UREKA" userId="11b73b949d6476cb" providerId="LiveId" clId="{EDD3AFC1-5E1F-774D-82FF-6D4C3622249B}" dt="2023-08-07T08:57:22.389" v="761" actId="6264"/>
          <ac:spMkLst>
            <pc:docMk/>
            <pc:sldMk cId="1357199980" sldId="266"/>
            <ac:spMk id="87" creationId="{2396934D-9C32-BC02-162A-B90AD6212637}"/>
          </ac:spMkLst>
        </pc:spChg>
        <pc:spChg chg="add del mod">
          <ac:chgData name="A.MORIYAMA UREKA" userId="11b73b949d6476cb" providerId="LiveId" clId="{EDD3AFC1-5E1F-774D-82FF-6D4C3622249B}" dt="2023-08-07T10:56:00.529" v="1687" actId="6264"/>
          <ac:spMkLst>
            <pc:docMk/>
            <pc:sldMk cId="1357199980" sldId="266"/>
            <ac:spMk id="87" creationId="{931746AC-E02F-B7C7-A7A4-B534D7875B8C}"/>
          </ac:spMkLst>
        </pc:spChg>
        <pc:spChg chg="add del mod">
          <ac:chgData name="A.MORIYAMA UREKA" userId="11b73b949d6476cb" providerId="LiveId" clId="{EDD3AFC1-5E1F-774D-82FF-6D4C3622249B}" dt="2023-08-07T09:20:35.757" v="922" actId="6264"/>
          <ac:spMkLst>
            <pc:docMk/>
            <pc:sldMk cId="1357199980" sldId="266"/>
            <ac:spMk id="87" creationId="{BBF49A5F-9EE2-C301-D054-C81F31CCDEB5}"/>
          </ac:spMkLst>
        </pc:spChg>
        <pc:spChg chg="add del mod">
          <ac:chgData name="A.MORIYAMA UREKA" userId="11b73b949d6476cb" providerId="LiveId" clId="{EDD3AFC1-5E1F-774D-82FF-6D4C3622249B}" dt="2023-08-07T09:20:35.757" v="922" actId="6264"/>
          <ac:spMkLst>
            <pc:docMk/>
            <pc:sldMk cId="1357199980" sldId="266"/>
            <ac:spMk id="88" creationId="{55042547-BAD6-7309-BAB8-F8385A6D7BEC}"/>
          </ac:spMkLst>
        </pc:spChg>
        <pc:spChg chg="add del mod">
          <ac:chgData name="A.MORIYAMA UREKA" userId="11b73b949d6476cb" providerId="LiveId" clId="{EDD3AFC1-5E1F-774D-82FF-6D4C3622249B}" dt="2023-08-07T08:57:22.389" v="761" actId="6264"/>
          <ac:spMkLst>
            <pc:docMk/>
            <pc:sldMk cId="1357199980" sldId="266"/>
            <ac:spMk id="88" creationId="{6A37E18E-9D1E-BAF3-4437-B20D32C603F7}"/>
          </ac:spMkLst>
        </pc:spChg>
        <pc:spChg chg="add del mod">
          <ac:chgData name="A.MORIYAMA UREKA" userId="11b73b949d6476cb" providerId="LiveId" clId="{EDD3AFC1-5E1F-774D-82FF-6D4C3622249B}" dt="2023-08-07T10:56:00.529" v="1687" actId="6264"/>
          <ac:spMkLst>
            <pc:docMk/>
            <pc:sldMk cId="1357199980" sldId="266"/>
            <ac:spMk id="88" creationId="{A370FE1E-CB82-161C-AB05-1D497D997354}"/>
          </ac:spMkLst>
        </pc:spChg>
        <pc:spChg chg="add del mod">
          <ac:chgData name="A.MORIYAMA UREKA" userId="11b73b949d6476cb" providerId="LiveId" clId="{EDD3AFC1-5E1F-774D-82FF-6D4C3622249B}" dt="2023-08-07T10:56:00.529" v="1687" actId="6264"/>
          <ac:spMkLst>
            <pc:docMk/>
            <pc:sldMk cId="1357199980" sldId="266"/>
            <ac:spMk id="89" creationId="{0810800A-6545-5F57-0899-BC784681EC3E}"/>
          </ac:spMkLst>
        </pc:spChg>
        <pc:spChg chg="add del mod">
          <ac:chgData name="A.MORIYAMA UREKA" userId="11b73b949d6476cb" providerId="LiveId" clId="{EDD3AFC1-5E1F-774D-82FF-6D4C3622249B}" dt="2023-08-07T09:20:35.757" v="922" actId="6264"/>
          <ac:spMkLst>
            <pc:docMk/>
            <pc:sldMk cId="1357199980" sldId="266"/>
            <ac:spMk id="89" creationId="{A2FBECFB-944B-B3F1-04C0-64C10450474E}"/>
          </ac:spMkLst>
        </pc:spChg>
        <pc:spChg chg="add del mod">
          <ac:chgData name="A.MORIYAMA UREKA" userId="11b73b949d6476cb" providerId="LiveId" clId="{EDD3AFC1-5E1F-774D-82FF-6D4C3622249B}" dt="2023-08-07T08:57:22.389" v="761" actId="6264"/>
          <ac:spMkLst>
            <pc:docMk/>
            <pc:sldMk cId="1357199980" sldId="266"/>
            <ac:spMk id="89" creationId="{B8E05619-1996-409D-B52F-53F8381D936E}"/>
          </ac:spMkLst>
        </pc:spChg>
        <pc:spChg chg="add del mod">
          <ac:chgData name="A.MORIYAMA UREKA" userId="11b73b949d6476cb" providerId="LiveId" clId="{EDD3AFC1-5E1F-774D-82FF-6D4C3622249B}" dt="2023-08-07T10:56:00.529" v="1687" actId="6264"/>
          <ac:spMkLst>
            <pc:docMk/>
            <pc:sldMk cId="1357199980" sldId="266"/>
            <ac:spMk id="90" creationId="{45B34A6A-58D0-28A9-8172-206731E74C58}"/>
          </ac:spMkLst>
        </pc:spChg>
        <pc:spChg chg="add del mod">
          <ac:chgData name="A.MORIYAMA UREKA" userId="11b73b949d6476cb" providerId="LiveId" clId="{EDD3AFC1-5E1F-774D-82FF-6D4C3622249B}" dt="2023-08-07T09:20:35.757" v="922" actId="6264"/>
          <ac:spMkLst>
            <pc:docMk/>
            <pc:sldMk cId="1357199980" sldId="266"/>
            <ac:spMk id="90" creationId="{665570E3-DE0D-6EF7-9C50-6859F021219C}"/>
          </ac:spMkLst>
        </pc:spChg>
        <pc:spChg chg="add del mod">
          <ac:chgData name="A.MORIYAMA UREKA" userId="11b73b949d6476cb" providerId="LiveId" clId="{EDD3AFC1-5E1F-774D-82FF-6D4C3622249B}" dt="2023-08-07T08:57:22.389" v="761" actId="6264"/>
          <ac:spMkLst>
            <pc:docMk/>
            <pc:sldMk cId="1357199980" sldId="266"/>
            <ac:spMk id="90" creationId="{8E209CC2-6818-A260-6608-09AA930717B1}"/>
          </ac:spMkLst>
        </pc:spChg>
        <pc:spChg chg="add del mod">
          <ac:chgData name="A.MORIYAMA UREKA" userId="11b73b949d6476cb" providerId="LiveId" clId="{EDD3AFC1-5E1F-774D-82FF-6D4C3622249B}" dt="2023-08-07T08:57:22.389" v="761" actId="6264"/>
          <ac:spMkLst>
            <pc:docMk/>
            <pc:sldMk cId="1357199980" sldId="266"/>
            <ac:spMk id="91" creationId="{530510D1-6141-1DB7-82DE-49516AE7FC88}"/>
          </ac:spMkLst>
        </pc:spChg>
        <pc:spChg chg="add del mod">
          <ac:chgData name="A.MORIYAMA UREKA" userId="11b73b949d6476cb" providerId="LiveId" clId="{EDD3AFC1-5E1F-774D-82FF-6D4C3622249B}" dt="2023-08-07T09:20:35.757" v="922" actId="6264"/>
          <ac:spMkLst>
            <pc:docMk/>
            <pc:sldMk cId="1357199980" sldId="266"/>
            <ac:spMk id="91" creationId="{6118F299-019F-6268-DF2F-49CD75D3EE03}"/>
          </ac:spMkLst>
        </pc:spChg>
        <pc:spChg chg="add del mod">
          <ac:chgData name="A.MORIYAMA UREKA" userId="11b73b949d6476cb" providerId="LiveId" clId="{EDD3AFC1-5E1F-774D-82FF-6D4C3622249B}" dt="2023-08-07T10:56:00.529" v="1687" actId="6264"/>
          <ac:spMkLst>
            <pc:docMk/>
            <pc:sldMk cId="1357199980" sldId="266"/>
            <ac:spMk id="91" creationId="{6F506163-2524-3238-04A2-6979239CFC43}"/>
          </ac:spMkLst>
        </pc:spChg>
        <pc:spChg chg="add del mod">
          <ac:chgData name="A.MORIYAMA UREKA" userId="11b73b949d6476cb" providerId="LiveId" clId="{EDD3AFC1-5E1F-774D-82FF-6D4C3622249B}" dt="2023-08-07T09:20:35.757" v="922" actId="6264"/>
          <ac:spMkLst>
            <pc:docMk/>
            <pc:sldMk cId="1357199980" sldId="266"/>
            <ac:spMk id="92" creationId="{67208BAB-DA32-8C46-49D1-12F5CD1463DA}"/>
          </ac:spMkLst>
        </pc:spChg>
        <pc:spChg chg="add del mod">
          <ac:chgData name="A.MORIYAMA UREKA" userId="11b73b949d6476cb" providerId="LiveId" clId="{EDD3AFC1-5E1F-774D-82FF-6D4C3622249B}" dt="2023-08-07T10:56:00.529" v="1687" actId="6264"/>
          <ac:spMkLst>
            <pc:docMk/>
            <pc:sldMk cId="1357199980" sldId="266"/>
            <ac:spMk id="92" creationId="{D58E3F67-75F9-8EF1-0D02-E5D153B081DC}"/>
          </ac:spMkLst>
        </pc:spChg>
        <pc:spChg chg="add del mod">
          <ac:chgData name="A.MORIYAMA UREKA" userId="11b73b949d6476cb" providerId="LiveId" clId="{EDD3AFC1-5E1F-774D-82FF-6D4C3622249B}" dt="2023-08-07T08:57:22.389" v="761" actId="6264"/>
          <ac:spMkLst>
            <pc:docMk/>
            <pc:sldMk cId="1357199980" sldId="266"/>
            <ac:spMk id="92" creationId="{E71D23BA-E84E-E705-AB20-8DAA39857943}"/>
          </ac:spMkLst>
        </pc:spChg>
        <pc:spChg chg="add del mod">
          <ac:chgData name="A.MORIYAMA UREKA" userId="11b73b949d6476cb" providerId="LiveId" clId="{EDD3AFC1-5E1F-774D-82FF-6D4C3622249B}" dt="2023-08-07T09:20:35.757" v="922" actId="6264"/>
          <ac:spMkLst>
            <pc:docMk/>
            <pc:sldMk cId="1357199980" sldId="266"/>
            <ac:spMk id="93" creationId="{7D372C81-0502-10ED-406C-268F08091CCE}"/>
          </ac:spMkLst>
        </pc:spChg>
        <pc:spChg chg="add del mod">
          <ac:chgData name="A.MORIYAMA UREKA" userId="11b73b949d6476cb" providerId="LiveId" clId="{EDD3AFC1-5E1F-774D-82FF-6D4C3622249B}" dt="2023-08-07T10:56:00.529" v="1687" actId="6264"/>
          <ac:spMkLst>
            <pc:docMk/>
            <pc:sldMk cId="1357199980" sldId="266"/>
            <ac:spMk id="93" creationId="{8644EC3A-1AFF-9CD6-5B1A-1B3AEAC77721}"/>
          </ac:spMkLst>
        </pc:spChg>
        <pc:spChg chg="add del mod">
          <ac:chgData name="A.MORIYAMA UREKA" userId="11b73b949d6476cb" providerId="LiveId" clId="{EDD3AFC1-5E1F-774D-82FF-6D4C3622249B}" dt="2023-08-07T08:57:22.389" v="761" actId="6264"/>
          <ac:spMkLst>
            <pc:docMk/>
            <pc:sldMk cId="1357199980" sldId="266"/>
            <ac:spMk id="93" creationId="{DDDF4498-005C-AE53-0FCB-67F479304D35}"/>
          </ac:spMkLst>
        </pc:spChg>
        <pc:spChg chg="add del mod">
          <ac:chgData name="A.MORIYAMA UREKA" userId="11b73b949d6476cb" providerId="LiveId" clId="{EDD3AFC1-5E1F-774D-82FF-6D4C3622249B}" dt="2023-08-07T09:20:36.071" v="923" actId="6264"/>
          <ac:spMkLst>
            <pc:docMk/>
            <pc:sldMk cId="1357199980" sldId="266"/>
            <ac:spMk id="94" creationId="{003B7FF1-62BE-5699-00E8-B46342C34832}"/>
          </ac:spMkLst>
        </pc:spChg>
        <pc:spChg chg="add del mod">
          <ac:chgData name="A.MORIYAMA UREKA" userId="11b73b949d6476cb" providerId="LiveId" clId="{EDD3AFC1-5E1F-774D-82FF-6D4C3622249B}" dt="2023-08-07T08:57:22.688" v="762" actId="6264"/>
          <ac:spMkLst>
            <pc:docMk/>
            <pc:sldMk cId="1357199980" sldId="266"/>
            <ac:spMk id="94" creationId="{10B10509-E7F9-A166-4614-1EEEEB09BAF2}"/>
          </ac:spMkLst>
        </pc:spChg>
        <pc:spChg chg="add del mod">
          <ac:chgData name="A.MORIYAMA UREKA" userId="11b73b949d6476cb" providerId="LiveId" clId="{EDD3AFC1-5E1F-774D-82FF-6D4C3622249B}" dt="2023-08-07T10:56:00.986" v="1688" actId="6264"/>
          <ac:spMkLst>
            <pc:docMk/>
            <pc:sldMk cId="1357199980" sldId="266"/>
            <ac:spMk id="94" creationId="{3D8C598C-2468-9988-244E-C71939425632}"/>
          </ac:spMkLst>
        </pc:spChg>
        <pc:spChg chg="add del mod">
          <ac:chgData name="A.MORIYAMA UREKA" userId="11b73b949d6476cb" providerId="LiveId" clId="{EDD3AFC1-5E1F-774D-82FF-6D4C3622249B}" dt="2023-08-07T10:56:00.986" v="1688" actId="6264"/>
          <ac:spMkLst>
            <pc:docMk/>
            <pc:sldMk cId="1357199980" sldId="266"/>
            <ac:spMk id="95" creationId="{8AF27929-A304-6F31-F79D-3E7AD83A4A5A}"/>
          </ac:spMkLst>
        </pc:spChg>
        <pc:spChg chg="add del mod">
          <ac:chgData name="A.MORIYAMA UREKA" userId="11b73b949d6476cb" providerId="LiveId" clId="{EDD3AFC1-5E1F-774D-82FF-6D4C3622249B}" dt="2023-08-07T08:57:22.688" v="762" actId="6264"/>
          <ac:spMkLst>
            <pc:docMk/>
            <pc:sldMk cId="1357199980" sldId="266"/>
            <ac:spMk id="95" creationId="{C8E86C88-7149-C116-837B-FE8239635FC2}"/>
          </ac:spMkLst>
        </pc:spChg>
        <pc:spChg chg="add del mod">
          <ac:chgData name="A.MORIYAMA UREKA" userId="11b73b949d6476cb" providerId="LiveId" clId="{EDD3AFC1-5E1F-774D-82FF-6D4C3622249B}" dt="2023-08-07T09:20:36.071" v="923" actId="6264"/>
          <ac:spMkLst>
            <pc:docMk/>
            <pc:sldMk cId="1357199980" sldId="266"/>
            <ac:spMk id="95" creationId="{FEA4D746-F68F-E769-692E-B37388C7A9EF}"/>
          </ac:spMkLst>
        </pc:spChg>
        <pc:spChg chg="add del mod">
          <ac:chgData name="A.MORIYAMA UREKA" userId="11b73b949d6476cb" providerId="LiveId" clId="{EDD3AFC1-5E1F-774D-82FF-6D4C3622249B}" dt="2023-08-07T09:20:36.071" v="923" actId="6264"/>
          <ac:spMkLst>
            <pc:docMk/>
            <pc:sldMk cId="1357199980" sldId="266"/>
            <ac:spMk id="96" creationId="{1F8B9108-D224-A667-E35F-CBC10F3EBC2E}"/>
          </ac:spMkLst>
        </pc:spChg>
        <pc:spChg chg="add del mod">
          <ac:chgData name="A.MORIYAMA UREKA" userId="11b73b949d6476cb" providerId="LiveId" clId="{EDD3AFC1-5E1F-774D-82FF-6D4C3622249B}" dt="2023-08-07T08:57:22.688" v="762" actId="6264"/>
          <ac:spMkLst>
            <pc:docMk/>
            <pc:sldMk cId="1357199980" sldId="266"/>
            <ac:spMk id="96" creationId="{B752776F-5A4B-94AB-F1AC-E50FBC475F3C}"/>
          </ac:spMkLst>
        </pc:spChg>
        <pc:spChg chg="add del mod">
          <ac:chgData name="A.MORIYAMA UREKA" userId="11b73b949d6476cb" providerId="LiveId" clId="{EDD3AFC1-5E1F-774D-82FF-6D4C3622249B}" dt="2023-08-07T10:56:00.986" v="1688" actId="6264"/>
          <ac:spMkLst>
            <pc:docMk/>
            <pc:sldMk cId="1357199980" sldId="266"/>
            <ac:spMk id="96" creationId="{C0127BD2-5DFE-C67E-51BB-F5E798EA3049}"/>
          </ac:spMkLst>
        </pc:spChg>
        <pc:spChg chg="add del mod">
          <ac:chgData name="A.MORIYAMA UREKA" userId="11b73b949d6476cb" providerId="LiveId" clId="{EDD3AFC1-5E1F-774D-82FF-6D4C3622249B}" dt="2023-08-07T09:20:36.071" v="923" actId="6264"/>
          <ac:spMkLst>
            <pc:docMk/>
            <pc:sldMk cId="1357199980" sldId="266"/>
            <ac:spMk id="97" creationId="{5EE9F9FE-E5A6-7EA6-28AD-E2D97C93C6C8}"/>
          </ac:spMkLst>
        </pc:spChg>
        <pc:spChg chg="add del mod">
          <ac:chgData name="A.MORIYAMA UREKA" userId="11b73b949d6476cb" providerId="LiveId" clId="{EDD3AFC1-5E1F-774D-82FF-6D4C3622249B}" dt="2023-08-07T10:56:00.986" v="1688" actId="6264"/>
          <ac:spMkLst>
            <pc:docMk/>
            <pc:sldMk cId="1357199980" sldId="266"/>
            <ac:spMk id="97" creationId="{7B24E080-7D07-ADFE-E2B6-F532990EC349}"/>
          </ac:spMkLst>
        </pc:spChg>
        <pc:spChg chg="add del mod">
          <ac:chgData name="A.MORIYAMA UREKA" userId="11b73b949d6476cb" providerId="LiveId" clId="{EDD3AFC1-5E1F-774D-82FF-6D4C3622249B}" dt="2023-08-07T08:57:22.688" v="762" actId="6264"/>
          <ac:spMkLst>
            <pc:docMk/>
            <pc:sldMk cId="1357199980" sldId="266"/>
            <ac:spMk id="97" creationId="{DFBD95DB-5269-DA32-58DF-AFD685E564AE}"/>
          </ac:spMkLst>
        </pc:spChg>
        <pc:spChg chg="add del mod">
          <ac:chgData name="A.MORIYAMA UREKA" userId="11b73b949d6476cb" providerId="LiveId" clId="{EDD3AFC1-5E1F-774D-82FF-6D4C3622249B}" dt="2023-08-07T09:20:36.071" v="923" actId="6264"/>
          <ac:spMkLst>
            <pc:docMk/>
            <pc:sldMk cId="1357199980" sldId="266"/>
            <ac:spMk id="98" creationId="{759333D3-CFE1-9783-3D15-241D73E5F2CC}"/>
          </ac:spMkLst>
        </pc:spChg>
        <pc:spChg chg="add del mod">
          <ac:chgData name="A.MORIYAMA UREKA" userId="11b73b949d6476cb" providerId="LiveId" clId="{EDD3AFC1-5E1F-774D-82FF-6D4C3622249B}" dt="2023-08-07T10:56:00.986" v="1688" actId="6264"/>
          <ac:spMkLst>
            <pc:docMk/>
            <pc:sldMk cId="1357199980" sldId="266"/>
            <ac:spMk id="98" creationId="{B38F201B-5A15-7F0F-BB1A-722A86F6077E}"/>
          </ac:spMkLst>
        </pc:spChg>
        <pc:spChg chg="add del mod">
          <ac:chgData name="A.MORIYAMA UREKA" userId="11b73b949d6476cb" providerId="LiveId" clId="{EDD3AFC1-5E1F-774D-82FF-6D4C3622249B}" dt="2023-08-07T08:57:22.688" v="762" actId="6264"/>
          <ac:spMkLst>
            <pc:docMk/>
            <pc:sldMk cId="1357199980" sldId="266"/>
            <ac:spMk id="98" creationId="{CC94BD66-7B2C-36E1-E868-F46E44F2A827}"/>
          </ac:spMkLst>
        </pc:spChg>
        <pc:spChg chg="add del mod">
          <ac:chgData name="A.MORIYAMA UREKA" userId="11b73b949d6476cb" providerId="LiveId" clId="{EDD3AFC1-5E1F-774D-82FF-6D4C3622249B}" dt="2023-08-07T10:56:00.986" v="1688" actId="6264"/>
          <ac:spMkLst>
            <pc:docMk/>
            <pc:sldMk cId="1357199980" sldId="266"/>
            <ac:spMk id="99" creationId="{915E2706-1825-658D-F416-3B601459F188}"/>
          </ac:spMkLst>
        </pc:spChg>
        <pc:spChg chg="add del mod">
          <ac:chgData name="A.MORIYAMA UREKA" userId="11b73b949d6476cb" providerId="LiveId" clId="{EDD3AFC1-5E1F-774D-82FF-6D4C3622249B}" dt="2023-08-07T08:57:22.688" v="762" actId="6264"/>
          <ac:spMkLst>
            <pc:docMk/>
            <pc:sldMk cId="1357199980" sldId="266"/>
            <ac:spMk id="99" creationId="{D2B6D439-833F-33E3-B1BA-34F7F2927898}"/>
          </ac:spMkLst>
        </pc:spChg>
        <pc:spChg chg="add del mod">
          <ac:chgData name="A.MORIYAMA UREKA" userId="11b73b949d6476cb" providerId="LiveId" clId="{EDD3AFC1-5E1F-774D-82FF-6D4C3622249B}" dt="2023-08-07T09:20:36.071" v="923" actId="6264"/>
          <ac:spMkLst>
            <pc:docMk/>
            <pc:sldMk cId="1357199980" sldId="266"/>
            <ac:spMk id="99" creationId="{E3A53BCF-A0E7-6930-AE1E-3B678B9223E1}"/>
          </ac:spMkLst>
        </pc:spChg>
        <pc:spChg chg="add del mod">
          <ac:chgData name="A.MORIYAMA UREKA" userId="11b73b949d6476cb" providerId="LiveId" clId="{EDD3AFC1-5E1F-774D-82FF-6D4C3622249B}" dt="2023-08-07T08:57:22.688" v="762" actId="6264"/>
          <ac:spMkLst>
            <pc:docMk/>
            <pc:sldMk cId="1357199980" sldId="266"/>
            <ac:spMk id="100" creationId="{0E949823-A158-1E0D-BF32-D2A98D0163BA}"/>
          </ac:spMkLst>
        </pc:spChg>
        <pc:spChg chg="add del mod">
          <ac:chgData name="A.MORIYAMA UREKA" userId="11b73b949d6476cb" providerId="LiveId" clId="{EDD3AFC1-5E1F-774D-82FF-6D4C3622249B}" dt="2023-08-07T10:56:00.986" v="1688" actId="6264"/>
          <ac:spMkLst>
            <pc:docMk/>
            <pc:sldMk cId="1357199980" sldId="266"/>
            <ac:spMk id="100" creationId="{714F5273-483F-1D9F-57F4-F61311A38E73}"/>
          </ac:spMkLst>
        </pc:spChg>
        <pc:spChg chg="add del mod">
          <ac:chgData name="A.MORIYAMA UREKA" userId="11b73b949d6476cb" providerId="LiveId" clId="{EDD3AFC1-5E1F-774D-82FF-6D4C3622249B}" dt="2023-08-07T09:20:36.071" v="923" actId="6264"/>
          <ac:spMkLst>
            <pc:docMk/>
            <pc:sldMk cId="1357199980" sldId="266"/>
            <ac:spMk id="100" creationId="{94DA562D-8304-FE3A-0B1E-1991348F31B6}"/>
          </ac:spMkLst>
        </pc:spChg>
        <pc:spChg chg="add del mod">
          <ac:chgData name="A.MORIYAMA UREKA" userId="11b73b949d6476cb" providerId="LiveId" clId="{EDD3AFC1-5E1F-774D-82FF-6D4C3622249B}" dt="2023-08-07T08:57:22.688" v="762" actId="6264"/>
          <ac:spMkLst>
            <pc:docMk/>
            <pc:sldMk cId="1357199980" sldId="266"/>
            <ac:spMk id="101" creationId="{052D24D2-9B64-CA32-9AC3-CE9B4DF7683C}"/>
          </ac:spMkLst>
        </pc:spChg>
        <pc:spChg chg="add del mod">
          <ac:chgData name="A.MORIYAMA UREKA" userId="11b73b949d6476cb" providerId="LiveId" clId="{EDD3AFC1-5E1F-774D-82FF-6D4C3622249B}" dt="2023-08-07T10:56:00.986" v="1688" actId="6264"/>
          <ac:spMkLst>
            <pc:docMk/>
            <pc:sldMk cId="1357199980" sldId="266"/>
            <ac:spMk id="101" creationId="{986A67AC-D889-0F6C-D33A-7DE0FD5E3759}"/>
          </ac:spMkLst>
        </pc:spChg>
        <pc:spChg chg="add del mod">
          <ac:chgData name="A.MORIYAMA UREKA" userId="11b73b949d6476cb" providerId="LiveId" clId="{EDD3AFC1-5E1F-774D-82FF-6D4C3622249B}" dt="2023-08-07T09:20:36.071" v="923" actId="6264"/>
          <ac:spMkLst>
            <pc:docMk/>
            <pc:sldMk cId="1357199980" sldId="266"/>
            <ac:spMk id="101" creationId="{F06EAA3B-3F2F-8505-F776-D2F5AF9E8EF2}"/>
          </ac:spMkLst>
        </pc:spChg>
        <pc:spChg chg="add del mod">
          <ac:chgData name="A.MORIYAMA UREKA" userId="11b73b949d6476cb" providerId="LiveId" clId="{EDD3AFC1-5E1F-774D-82FF-6D4C3622249B}" dt="2023-08-07T10:56:00.986" v="1688" actId="6264"/>
          <ac:spMkLst>
            <pc:docMk/>
            <pc:sldMk cId="1357199980" sldId="266"/>
            <ac:spMk id="102" creationId="{534907DA-EAFF-FAB9-0ED7-92358338B29C}"/>
          </ac:spMkLst>
        </pc:spChg>
        <pc:spChg chg="add del mod">
          <ac:chgData name="A.MORIYAMA UREKA" userId="11b73b949d6476cb" providerId="LiveId" clId="{EDD3AFC1-5E1F-774D-82FF-6D4C3622249B}" dt="2023-08-07T08:57:22.688" v="762" actId="6264"/>
          <ac:spMkLst>
            <pc:docMk/>
            <pc:sldMk cId="1357199980" sldId="266"/>
            <ac:spMk id="102" creationId="{8875E763-FAC1-9881-0A22-688C7F85925F}"/>
          </ac:spMkLst>
        </pc:spChg>
        <pc:spChg chg="add del mod">
          <ac:chgData name="A.MORIYAMA UREKA" userId="11b73b949d6476cb" providerId="LiveId" clId="{EDD3AFC1-5E1F-774D-82FF-6D4C3622249B}" dt="2023-08-07T09:20:36.071" v="923" actId="6264"/>
          <ac:spMkLst>
            <pc:docMk/>
            <pc:sldMk cId="1357199980" sldId="266"/>
            <ac:spMk id="102" creationId="{E6DCBE98-45F3-7C5A-BA84-2A8A953925BB}"/>
          </ac:spMkLst>
        </pc:spChg>
        <pc:spChg chg="add del mod">
          <ac:chgData name="A.MORIYAMA UREKA" userId="11b73b949d6476cb" providerId="LiveId" clId="{EDD3AFC1-5E1F-774D-82FF-6D4C3622249B}" dt="2023-08-07T09:20:36.071" v="923" actId="6264"/>
          <ac:spMkLst>
            <pc:docMk/>
            <pc:sldMk cId="1357199980" sldId="266"/>
            <ac:spMk id="103" creationId="{10BD70F5-9850-1B66-94A1-BEDE029D89A0}"/>
          </ac:spMkLst>
        </pc:spChg>
        <pc:spChg chg="add del mod">
          <ac:chgData name="A.MORIYAMA UREKA" userId="11b73b949d6476cb" providerId="LiveId" clId="{EDD3AFC1-5E1F-774D-82FF-6D4C3622249B}" dt="2023-08-07T08:57:22.688" v="762" actId="6264"/>
          <ac:spMkLst>
            <pc:docMk/>
            <pc:sldMk cId="1357199980" sldId="266"/>
            <ac:spMk id="103" creationId="{13616E1A-8A3D-DAC1-68E0-E68DCF5E81D9}"/>
          </ac:spMkLst>
        </pc:spChg>
        <pc:spChg chg="add del mod">
          <ac:chgData name="A.MORIYAMA UREKA" userId="11b73b949d6476cb" providerId="LiveId" clId="{EDD3AFC1-5E1F-774D-82FF-6D4C3622249B}" dt="2023-08-07T10:56:00.986" v="1688" actId="6264"/>
          <ac:spMkLst>
            <pc:docMk/>
            <pc:sldMk cId="1357199980" sldId="266"/>
            <ac:spMk id="103" creationId="{B2DFB9D6-2761-D0A6-EC6A-3C2AC44CBA4E}"/>
          </ac:spMkLst>
        </pc:spChg>
        <pc:spChg chg="add del mod">
          <ac:chgData name="A.MORIYAMA UREKA" userId="11b73b949d6476cb" providerId="LiveId" clId="{EDD3AFC1-5E1F-774D-82FF-6D4C3622249B}" dt="2023-08-07T09:20:36.393" v="924" actId="6264"/>
          <ac:spMkLst>
            <pc:docMk/>
            <pc:sldMk cId="1357199980" sldId="266"/>
            <ac:spMk id="104" creationId="{19BA8887-AAD6-E477-C73E-9D68596F4666}"/>
          </ac:spMkLst>
        </pc:spChg>
        <pc:spChg chg="add del mod">
          <ac:chgData name="A.MORIYAMA UREKA" userId="11b73b949d6476cb" providerId="LiveId" clId="{EDD3AFC1-5E1F-774D-82FF-6D4C3622249B}" dt="2023-08-07T10:56:01.410" v="1689" actId="6264"/>
          <ac:spMkLst>
            <pc:docMk/>
            <pc:sldMk cId="1357199980" sldId="266"/>
            <ac:spMk id="104" creationId="{4A9B8827-92B4-57B9-3338-97DB7CF2097A}"/>
          </ac:spMkLst>
        </pc:spChg>
        <pc:spChg chg="add del mod">
          <ac:chgData name="A.MORIYAMA UREKA" userId="11b73b949d6476cb" providerId="LiveId" clId="{EDD3AFC1-5E1F-774D-82FF-6D4C3622249B}" dt="2023-08-07T08:57:22.989" v="763" actId="6264"/>
          <ac:spMkLst>
            <pc:docMk/>
            <pc:sldMk cId="1357199980" sldId="266"/>
            <ac:spMk id="104" creationId="{ADC45F85-962D-0DC6-94BB-8135259FA12A}"/>
          </ac:spMkLst>
        </pc:spChg>
        <pc:spChg chg="add del mod">
          <ac:chgData name="A.MORIYAMA UREKA" userId="11b73b949d6476cb" providerId="LiveId" clId="{EDD3AFC1-5E1F-774D-82FF-6D4C3622249B}" dt="2023-08-07T10:56:01.410" v="1689" actId="6264"/>
          <ac:spMkLst>
            <pc:docMk/>
            <pc:sldMk cId="1357199980" sldId="266"/>
            <ac:spMk id="105" creationId="{240FA697-4650-040B-A56F-D29CFBCE01C3}"/>
          </ac:spMkLst>
        </pc:spChg>
        <pc:spChg chg="add del mod">
          <ac:chgData name="A.MORIYAMA UREKA" userId="11b73b949d6476cb" providerId="LiveId" clId="{EDD3AFC1-5E1F-774D-82FF-6D4C3622249B}" dt="2023-08-07T09:20:36.393" v="924" actId="6264"/>
          <ac:spMkLst>
            <pc:docMk/>
            <pc:sldMk cId="1357199980" sldId="266"/>
            <ac:spMk id="105" creationId="{9AA94495-40A6-E9E6-0817-57B81056DF5C}"/>
          </ac:spMkLst>
        </pc:spChg>
        <pc:spChg chg="add del mod">
          <ac:chgData name="A.MORIYAMA UREKA" userId="11b73b949d6476cb" providerId="LiveId" clId="{EDD3AFC1-5E1F-774D-82FF-6D4C3622249B}" dt="2023-08-07T08:57:22.989" v="763" actId="6264"/>
          <ac:spMkLst>
            <pc:docMk/>
            <pc:sldMk cId="1357199980" sldId="266"/>
            <ac:spMk id="105" creationId="{B766A5B2-E3CA-D036-E007-456485E02069}"/>
          </ac:spMkLst>
        </pc:spChg>
        <pc:spChg chg="add del mod">
          <ac:chgData name="A.MORIYAMA UREKA" userId="11b73b949d6476cb" providerId="LiveId" clId="{EDD3AFC1-5E1F-774D-82FF-6D4C3622249B}" dt="2023-08-07T09:20:36.393" v="924" actId="6264"/>
          <ac:spMkLst>
            <pc:docMk/>
            <pc:sldMk cId="1357199980" sldId="266"/>
            <ac:spMk id="106" creationId="{06779428-2C0E-D6D4-DC97-A0FFAFC8F611}"/>
          </ac:spMkLst>
        </pc:spChg>
        <pc:spChg chg="add del mod">
          <ac:chgData name="A.MORIYAMA UREKA" userId="11b73b949d6476cb" providerId="LiveId" clId="{EDD3AFC1-5E1F-774D-82FF-6D4C3622249B}" dt="2023-08-07T10:56:01.410" v="1689" actId="6264"/>
          <ac:spMkLst>
            <pc:docMk/>
            <pc:sldMk cId="1357199980" sldId="266"/>
            <ac:spMk id="106" creationId="{4EA6E341-3419-5A57-A5D8-EB22A4D646AB}"/>
          </ac:spMkLst>
        </pc:spChg>
        <pc:spChg chg="add del mod">
          <ac:chgData name="A.MORIYAMA UREKA" userId="11b73b949d6476cb" providerId="LiveId" clId="{EDD3AFC1-5E1F-774D-82FF-6D4C3622249B}" dt="2023-08-07T08:57:22.989" v="763" actId="6264"/>
          <ac:spMkLst>
            <pc:docMk/>
            <pc:sldMk cId="1357199980" sldId="266"/>
            <ac:spMk id="106" creationId="{F1AEECE5-06D9-8D53-CCD9-B9C7995D23D3}"/>
          </ac:spMkLst>
        </pc:spChg>
        <pc:spChg chg="add del mod">
          <ac:chgData name="A.MORIYAMA UREKA" userId="11b73b949d6476cb" providerId="LiveId" clId="{EDD3AFC1-5E1F-774D-82FF-6D4C3622249B}" dt="2023-08-07T09:20:36.393" v="924" actId="6264"/>
          <ac:spMkLst>
            <pc:docMk/>
            <pc:sldMk cId="1357199980" sldId="266"/>
            <ac:spMk id="107" creationId="{5BD560FA-ACBF-ADF3-D77A-6F4B662A81FA}"/>
          </ac:spMkLst>
        </pc:spChg>
        <pc:spChg chg="add del mod">
          <ac:chgData name="A.MORIYAMA UREKA" userId="11b73b949d6476cb" providerId="LiveId" clId="{EDD3AFC1-5E1F-774D-82FF-6D4C3622249B}" dt="2023-08-07T08:57:22.989" v="763" actId="6264"/>
          <ac:spMkLst>
            <pc:docMk/>
            <pc:sldMk cId="1357199980" sldId="266"/>
            <ac:spMk id="107" creationId="{85656DBD-BDE5-0B72-A377-91FBB59870E8}"/>
          </ac:spMkLst>
        </pc:spChg>
        <pc:spChg chg="add del mod">
          <ac:chgData name="A.MORIYAMA UREKA" userId="11b73b949d6476cb" providerId="LiveId" clId="{EDD3AFC1-5E1F-774D-82FF-6D4C3622249B}" dt="2023-08-07T10:56:01.410" v="1689" actId="6264"/>
          <ac:spMkLst>
            <pc:docMk/>
            <pc:sldMk cId="1357199980" sldId="266"/>
            <ac:spMk id="107" creationId="{8CC21CAE-FB92-B740-1D2B-877E5166A35F}"/>
          </ac:spMkLst>
        </pc:spChg>
        <pc:spChg chg="add del mod">
          <ac:chgData name="A.MORIYAMA UREKA" userId="11b73b949d6476cb" providerId="LiveId" clId="{EDD3AFC1-5E1F-774D-82FF-6D4C3622249B}" dt="2023-08-07T09:20:36.393" v="924" actId="6264"/>
          <ac:spMkLst>
            <pc:docMk/>
            <pc:sldMk cId="1357199980" sldId="266"/>
            <ac:spMk id="108" creationId="{6B20D56E-E1F0-FAF9-48CE-F45549A939BA}"/>
          </ac:spMkLst>
        </pc:spChg>
        <pc:spChg chg="add del mod">
          <ac:chgData name="A.MORIYAMA UREKA" userId="11b73b949d6476cb" providerId="LiveId" clId="{EDD3AFC1-5E1F-774D-82FF-6D4C3622249B}" dt="2023-08-07T10:56:01.410" v="1689" actId="6264"/>
          <ac:spMkLst>
            <pc:docMk/>
            <pc:sldMk cId="1357199980" sldId="266"/>
            <ac:spMk id="108" creationId="{704B2881-28A2-1AD6-422B-515B7110C1FF}"/>
          </ac:spMkLst>
        </pc:spChg>
        <pc:spChg chg="add del mod">
          <ac:chgData name="A.MORIYAMA UREKA" userId="11b73b949d6476cb" providerId="LiveId" clId="{EDD3AFC1-5E1F-774D-82FF-6D4C3622249B}" dt="2023-08-07T08:57:22.989" v="763" actId="6264"/>
          <ac:spMkLst>
            <pc:docMk/>
            <pc:sldMk cId="1357199980" sldId="266"/>
            <ac:spMk id="108" creationId="{830DD671-A20F-C379-3629-FD83220AD635}"/>
          </ac:spMkLst>
        </pc:spChg>
        <pc:spChg chg="add del mod">
          <ac:chgData name="A.MORIYAMA UREKA" userId="11b73b949d6476cb" providerId="LiveId" clId="{EDD3AFC1-5E1F-774D-82FF-6D4C3622249B}" dt="2023-08-07T08:57:22.989" v="763" actId="6264"/>
          <ac:spMkLst>
            <pc:docMk/>
            <pc:sldMk cId="1357199980" sldId="266"/>
            <ac:spMk id="109" creationId="{1C92D3A1-A0DF-3F30-E852-9156A07D17E8}"/>
          </ac:spMkLst>
        </pc:spChg>
        <pc:spChg chg="add del mod">
          <ac:chgData name="A.MORIYAMA UREKA" userId="11b73b949d6476cb" providerId="LiveId" clId="{EDD3AFC1-5E1F-774D-82FF-6D4C3622249B}" dt="2023-08-07T09:20:36.393" v="924" actId="6264"/>
          <ac:spMkLst>
            <pc:docMk/>
            <pc:sldMk cId="1357199980" sldId="266"/>
            <ac:spMk id="109" creationId="{A1846E83-79A2-83F2-EB7A-93E973F422D1}"/>
          </ac:spMkLst>
        </pc:spChg>
        <pc:spChg chg="add del mod">
          <ac:chgData name="A.MORIYAMA UREKA" userId="11b73b949d6476cb" providerId="LiveId" clId="{EDD3AFC1-5E1F-774D-82FF-6D4C3622249B}" dt="2023-08-07T10:56:01.410" v="1689" actId="6264"/>
          <ac:spMkLst>
            <pc:docMk/>
            <pc:sldMk cId="1357199980" sldId="266"/>
            <ac:spMk id="109" creationId="{E718527E-D11A-EF07-E398-3BC730BE2ED8}"/>
          </ac:spMkLst>
        </pc:spChg>
        <pc:spChg chg="add del mod">
          <ac:chgData name="A.MORIYAMA UREKA" userId="11b73b949d6476cb" providerId="LiveId" clId="{EDD3AFC1-5E1F-774D-82FF-6D4C3622249B}" dt="2023-08-07T10:56:01.410" v="1689" actId="6264"/>
          <ac:spMkLst>
            <pc:docMk/>
            <pc:sldMk cId="1357199980" sldId="266"/>
            <ac:spMk id="110" creationId="{26A8ABDB-ECCA-E0B5-4315-BA371CE163EE}"/>
          </ac:spMkLst>
        </pc:spChg>
        <pc:spChg chg="add del mod">
          <ac:chgData name="A.MORIYAMA UREKA" userId="11b73b949d6476cb" providerId="LiveId" clId="{EDD3AFC1-5E1F-774D-82FF-6D4C3622249B}" dt="2023-08-07T08:57:22.989" v="763" actId="6264"/>
          <ac:spMkLst>
            <pc:docMk/>
            <pc:sldMk cId="1357199980" sldId="266"/>
            <ac:spMk id="110" creationId="{3F170921-80E8-AA8F-E7E0-633DC86D82CF}"/>
          </ac:spMkLst>
        </pc:spChg>
        <pc:spChg chg="add del mod">
          <ac:chgData name="A.MORIYAMA UREKA" userId="11b73b949d6476cb" providerId="LiveId" clId="{EDD3AFC1-5E1F-774D-82FF-6D4C3622249B}" dt="2023-08-07T09:20:36.393" v="924" actId="6264"/>
          <ac:spMkLst>
            <pc:docMk/>
            <pc:sldMk cId="1357199980" sldId="266"/>
            <ac:spMk id="110" creationId="{91C616B2-E529-06BD-F610-5FBB84CBD260}"/>
          </ac:spMkLst>
        </pc:spChg>
        <pc:spChg chg="add del mod">
          <ac:chgData name="A.MORIYAMA UREKA" userId="11b73b949d6476cb" providerId="LiveId" clId="{EDD3AFC1-5E1F-774D-82FF-6D4C3622249B}" dt="2023-08-07T08:57:22.989" v="763" actId="6264"/>
          <ac:spMkLst>
            <pc:docMk/>
            <pc:sldMk cId="1357199980" sldId="266"/>
            <ac:spMk id="111" creationId="{067D894E-D236-512F-B2FE-A6F64DFEB751}"/>
          </ac:spMkLst>
        </pc:spChg>
        <pc:spChg chg="add del mod">
          <ac:chgData name="A.MORIYAMA UREKA" userId="11b73b949d6476cb" providerId="LiveId" clId="{EDD3AFC1-5E1F-774D-82FF-6D4C3622249B}" dt="2023-08-07T09:20:36.393" v="924" actId="6264"/>
          <ac:spMkLst>
            <pc:docMk/>
            <pc:sldMk cId="1357199980" sldId="266"/>
            <ac:spMk id="111" creationId="{12A5CCC8-51C8-CC35-5267-9021E0A77550}"/>
          </ac:spMkLst>
        </pc:spChg>
        <pc:spChg chg="add del mod">
          <ac:chgData name="A.MORIYAMA UREKA" userId="11b73b949d6476cb" providerId="LiveId" clId="{EDD3AFC1-5E1F-774D-82FF-6D4C3622249B}" dt="2023-08-07T10:56:01.410" v="1689" actId="6264"/>
          <ac:spMkLst>
            <pc:docMk/>
            <pc:sldMk cId="1357199980" sldId="266"/>
            <ac:spMk id="111" creationId="{38B8A3B5-8864-BC0A-6C8A-9138F47EC310}"/>
          </ac:spMkLst>
        </pc:spChg>
        <pc:spChg chg="add del mod">
          <ac:chgData name="A.MORIYAMA UREKA" userId="11b73b949d6476cb" providerId="LiveId" clId="{EDD3AFC1-5E1F-774D-82FF-6D4C3622249B}" dt="2023-08-07T10:56:01.410" v="1689" actId="6264"/>
          <ac:spMkLst>
            <pc:docMk/>
            <pc:sldMk cId="1357199980" sldId="266"/>
            <ac:spMk id="112" creationId="{172DBDD1-740A-DDCE-A2DC-2140F4AFD02A}"/>
          </ac:spMkLst>
        </pc:spChg>
        <pc:spChg chg="add del mod">
          <ac:chgData name="A.MORIYAMA UREKA" userId="11b73b949d6476cb" providerId="LiveId" clId="{EDD3AFC1-5E1F-774D-82FF-6D4C3622249B}" dt="2023-08-07T08:57:22.989" v="763" actId="6264"/>
          <ac:spMkLst>
            <pc:docMk/>
            <pc:sldMk cId="1357199980" sldId="266"/>
            <ac:spMk id="112" creationId="{174D74C0-734D-D6E8-5CF3-5694B07A6A86}"/>
          </ac:spMkLst>
        </pc:spChg>
        <pc:spChg chg="add del mod">
          <ac:chgData name="A.MORIYAMA UREKA" userId="11b73b949d6476cb" providerId="LiveId" clId="{EDD3AFC1-5E1F-774D-82FF-6D4C3622249B}" dt="2023-08-07T09:20:36.393" v="924" actId="6264"/>
          <ac:spMkLst>
            <pc:docMk/>
            <pc:sldMk cId="1357199980" sldId="266"/>
            <ac:spMk id="112" creationId="{D5819256-C357-FDB6-DD66-1D3A21D5C2EC}"/>
          </ac:spMkLst>
        </pc:spChg>
        <pc:spChg chg="add del mod">
          <ac:chgData name="A.MORIYAMA UREKA" userId="11b73b949d6476cb" providerId="LiveId" clId="{EDD3AFC1-5E1F-774D-82FF-6D4C3622249B}" dt="2023-08-07T09:20:36.393" v="924" actId="6264"/>
          <ac:spMkLst>
            <pc:docMk/>
            <pc:sldMk cId="1357199980" sldId="266"/>
            <ac:spMk id="113" creationId="{243359C0-0445-A613-BE7F-B8D663E1A6E8}"/>
          </ac:spMkLst>
        </pc:spChg>
        <pc:spChg chg="add del mod">
          <ac:chgData name="A.MORIYAMA UREKA" userId="11b73b949d6476cb" providerId="LiveId" clId="{EDD3AFC1-5E1F-774D-82FF-6D4C3622249B}" dt="2023-08-07T08:57:22.989" v="763" actId="6264"/>
          <ac:spMkLst>
            <pc:docMk/>
            <pc:sldMk cId="1357199980" sldId="266"/>
            <ac:spMk id="113" creationId="{58357E5E-F4C9-9C29-9F09-BE740F020F50}"/>
          </ac:spMkLst>
        </pc:spChg>
        <pc:spChg chg="add del mod">
          <ac:chgData name="A.MORIYAMA UREKA" userId="11b73b949d6476cb" providerId="LiveId" clId="{EDD3AFC1-5E1F-774D-82FF-6D4C3622249B}" dt="2023-08-07T10:56:01.410" v="1689" actId="6264"/>
          <ac:spMkLst>
            <pc:docMk/>
            <pc:sldMk cId="1357199980" sldId="266"/>
            <ac:spMk id="113" creationId="{907E5ACA-59AC-3567-C3DD-E2F29B04632F}"/>
          </ac:spMkLst>
        </pc:spChg>
        <pc:spChg chg="add del mod">
          <ac:chgData name="A.MORIYAMA UREKA" userId="11b73b949d6476cb" providerId="LiveId" clId="{EDD3AFC1-5E1F-774D-82FF-6D4C3622249B}" dt="2023-08-07T11:00:38.397" v="1709" actId="6264"/>
          <ac:spMkLst>
            <pc:docMk/>
            <pc:sldMk cId="1357199980" sldId="266"/>
            <ac:spMk id="114" creationId="{587896EB-65D8-984E-5B28-943FF76EDD28}"/>
          </ac:spMkLst>
        </pc:spChg>
        <pc:spChg chg="add del mod">
          <ac:chgData name="A.MORIYAMA UREKA" userId="11b73b949d6476cb" providerId="LiveId" clId="{EDD3AFC1-5E1F-774D-82FF-6D4C3622249B}" dt="2023-08-07T09:20:36.737" v="925" actId="6264"/>
          <ac:spMkLst>
            <pc:docMk/>
            <pc:sldMk cId="1357199980" sldId="266"/>
            <ac:spMk id="114" creationId="{705E17E9-8DE6-B37D-0492-B43156CA21FC}"/>
          </ac:spMkLst>
        </pc:spChg>
        <pc:spChg chg="add del mod">
          <ac:chgData name="A.MORIYAMA UREKA" userId="11b73b949d6476cb" providerId="LiveId" clId="{EDD3AFC1-5E1F-774D-82FF-6D4C3622249B}" dt="2023-08-07T08:57:23.281" v="764" actId="6264"/>
          <ac:spMkLst>
            <pc:docMk/>
            <pc:sldMk cId="1357199980" sldId="266"/>
            <ac:spMk id="114" creationId="{C4D8F352-95B0-3F0B-1A7B-22F3D740211C}"/>
          </ac:spMkLst>
        </pc:spChg>
        <pc:spChg chg="add del mod">
          <ac:chgData name="A.MORIYAMA UREKA" userId="11b73b949d6476cb" providerId="LiveId" clId="{EDD3AFC1-5E1F-774D-82FF-6D4C3622249B}" dt="2023-08-07T09:20:36.737" v="925" actId="6264"/>
          <ac:spMkLst>
            <pc:docMk/>
            <pc:sldMk cId="1357199980" sldId="266"/>
            <ac:spMk id="115" creationId="{400C3A92-C973-4CAD-FE0E-264027819499}"/>
          </ac:spMkLst>
        </pc:spChg>
        <pc:spChg chg="add del mod">
          <ac:chgData name="A.MORIYAMA UREKA" userId="11b73b949d6476cb" providerId="LiveId" clId="{EDD3AFC1-5E1F-774D-82FF-6D4C3622249B}" dt="2023-08-07T11:00:38.397" v="1709" actId="6264"/>
          <ac:spMkLst>
            <pc:docMk/>
            <pc:sldMk cId="1357199980" sldId="266"/>
            <ac:spMk id="115" creationId="{86E2CC5E-E746-EEBD-633F-3E0BA7CB1B6C}"/>
          </ac:spMkLst>
        </pc:spChg>
        <pc:spChg chg="add del mod">
          <ac:chgData name="A.MORIYAMA UREKA" userId="11b73b949d6476cb" providerId="LiveId" clId="{EDD3AFC1-5E1F-774D-82FF-6D4C3622249B}" dt="2023-08-07T08:57:23.281" v="764" actId="6264"/>
          <ac:spMkLst>
            <pc:docMk/>
            <pc:sldMk cId="1357199980" sldId="266"/>
            <ac:spMk id="115" creationId="{D26E65A8-BA4A-5AA9-8295-C8C84F4BC574}"/>
          </ac:spMkLst>
        </pc:spChg>
        <pc:spChg chg="add del mod">
          <ac:chgData name="A.MORIYAMA UREKA" userId="11b73b949d6476cb" providerId="LiveId" clId="{EDD3AFC1-5E1F-774D-82FF-6D4C3622249B}" dt="2023-08-07T09:20:36.737" v="925" actId="6264"/>
          <ac:spMkLst>
            <pc:docMk/>
            <pc:sldMk cId="1357199980" sldId="266"/>
            <ac:spMk id="116" creationId="{66126D6F-235F-4C54-5761-C961ECDB52F7}"/>
          </ac:spMkLst>
        </pc:spChg>
        <pc:spChg chg="add del mod">
          <ac:chgData name="A.MORIYAMA UREKA" userId="11b73b949d6476cb" providerId="LiveId" clId="{EDD3AFC1-5E1F-774D-82FF-6D4C3622249B}" dt="2023-08-07T08:57:23.281" v="764" actId="6264"/>
          <ac:spMkLst>
            <pc:docMk/>
            <pc:sldMk cId="1357199980" sldId="266"/>
            <ac:spMk id="116" creationId="{84E892AE-2498-34F0-37FF-F3B156205B64}"/>
          </ac:spMkLst>
        </pc:spChg>
        <pc:spChg chg="add del mod">
          <ac:chgData name="A.MORIYAMA UREKA" userId="11b73b949d6476cb" providerId="LiveId" clId="{EDD3AFC1-5E1F-774D-82FF-6D4C3622249B}" dt="2023-08-07T11:00:38.397" v="1709" actId="6264"/>
          <ac:spMkLst>
            <pc:docMk/>
            <pc:sldMk cId="1357199980" sldId="266"/>
            <ac:spMk id="116" creationId="{FA6356B9-1C04-771F-EB1D-15EE261ACE81}"/>
          </ac:spMkLst>
        </pc:spChg>
        <pc:spChg chg="add del mod">
          <ac:chgData name="A.MORIYAMA UREKA" userId="11b73b949d6476cb" providerId="LiveId" clId="{EDD3AFC1-5E1F-774D-82FF-6D4C3622249B}" dt="2023-08-07T09:20:36.737" v="925" actId="6264"/>
          <ac:spMkLst>
            <pc:docMk/>
            <pc:sldMk cId="1357199980" sldId="266"/>
            <ac:spMk id="117" creationId="{26EF0324-1603-9A6B-ED85-0B1A024C84BB}"/>
          </ac:spMkLst>
        </pc:spChg>
        <pc:spChg chg="add del mod">
          <ac:chgData name="A.MORIYAMA UREKA" userId="11b73b949d6476cb" providerId="LiveId" clId="{EDD3AFC1-5E1F-774D-82FF-6D4C3622249B}" dt="2023-08-07T11:00:38.397" v="1709" actId="6264"/>
          <ac:spMkLst>
            <pc:docMk/>
            <pc:sldMk cId="1357199980" sldId="266"/>
            <ac:spMk id="117" creationId="{B21EACC2-FF8B-A4C9-34DF-567671B199A6}"/>
          </ac:spMkLst>
        </pc:spChg>
        <pc:spChg chg="add del mod">
          <ac:chgData name="A.MORIYAMA UREKA" userId="11b73b949d6476cb" providerId="LiveId" clId="{EDD3AFC1-5E1F-774D-82FF-6D4C3622249B}" dt="2023-08-07T08:57:23.281" v="764" actId="6264"/>
          <ac:spMkLst>
            <pc:docMk/>
            <pc:sldMk cId="1357199980" sldId="266"/>
            <ac:spMk id="117" creationId="{BEDA6209-11CA-56FF-9DE5-436B5900C957}"/>
          </ac:spMkLst>
        </pc:spChg>
        <pc:spChg chg="add del mod">
          <ac:chgData name="A.MORIYAMA UREKA" userId="11b73b949d6476cb" providerId="LiveId" clId="{EDD3AFC1-5E1F-774D-82FF-6D4C3622249B}" dt="2023-08-07T09:20:36.737" v="925" actId="6264"/>
          <ac:spMkLst>
            <pc:docMk/>
            <pc:sldMk cId="1357199980" sldId="266"/>
            <ac:spMk id="118" creationId="{50C2D4BE-3734-3833-8213-4E4F0E17CBBE}"/>
          </ac:spMkLst>
        </pc:spChg>
        <pc:spChg chg="add del mod">
          <ac:chgData name="A.MORIYAMA UREKA" userId="11b73b949d6476cb" providerId="LiveId" clId="{EDD3AFC1-5E1F-774D-82FF-6D4C3622249B}" dt="2023-08-07T11:00:38.397" v="1709" actId="6264"/>
          <ac:spMkLst>
            <pc:docMk/>
            <pc:sldMk cId="1357199980" sldId="266"/>
            <ac:spMk id="118" creationId="{6B0E821C-16E0-E4D0-4F55-467FB36231BE}"/>
          </ac:spMkLst>
        </pc:spChg>
        <pc:spChg chg="add del mod">
          <ac:chgData name="A.MORIYAMA UREKA" userId="11b73b949d6476cb" providerId="LiveId" clId="{EDD3AFC1-5E1F-774D-82FF-6D4C3622249B}" dt="2023-08-07T08:57:23.281" v="764" actId="6264"/>
          <ac:spMkLst>
            <pc:docMk/>
            <pc:sldMk cId="1357199980" sldId="266"/>
            <ac:spMk id="118" creationId="{EC58F152-59CD-EB30-90A5-394B57D2D571}"/>
          </ac:spMkLst>
        </pc:spChg>
        <pc:spChg chg="add del mod">
          <ac:chgData name="A.MORIYAMA UREKA" userId="11b73b949d6476cb" providerId="LiveId" clId="{EDD3AFC1-5E1F-774D-82FF-6D4C3622249B}" dt="2023-08-07T09:20:36.737" v="925" actId="6264"/>
          <ac:spMkLst>
            <pc:docMk/>
            <pc:sldMk cId="1357199980" sldId="266"/>
            <ac:spMk id="119" creationId="{33A34D87-C1A5-5313-69BB-9D2BA0890E94}"/>
          </ac:spMkLst>
        </pc:spChg>
        <pc:spChg chg="add del mod">
          <ac:chgData name="A.MORIYAMA UREKA" userId="11b73b949d6476cb" providerId="LiveId" clId="{EDD3AFC1-5E1F-774D-82FF-6D4C3622249B}" dt="2023-08-07T11:00:38.397" v="1709" actId="6264"/>
          <ac:spMkLst>
            <pc:docMk/>
            <pc:sldMk cId="1357199980" sldId="266"/>
            <ac:spMk id="119" creationId="{566A3AB3-4EF9-5E83-6D16-46B29ECBB4F1}"/>
          </ac:spMkLst>
        </pc:spChg>
        <pc:spChg chg="add del mod">
          <ac:chgData name="A.MORIYAMA UREKA" userId="11b73b949d6476cb" providerId="LiveId" clId="{EDD3AFC1-5E1F-774D-82FF-6D4C3622249B}" dt="2023-08-07T08:57:23.281" v="764" actId="6264"/>
          <ac:spMkLst>
            <pc:docMk/>
            <pc:sldMk cId="1357199980" sldId="266"/>
            <ac:spMk id="119" creationId="{8470AF3F-BBC7-6C92-FF35-DC0F941D27B5}"/>
          </ac:spMkLst>
        </pc:spChg>
        <pc:spChg chg="add del mod">
          <ac:chgData name="A.MORIYAMA UREKA" userId="11b73b949d6476cb" providerId="LiveId" clId="{EDD3AFC1-5E1F-774D-82FF-6D4C3622249B}" dt="2023-08-07T11:00:38.397" v="1709" actId="6264"/>
          <ac:spMkLst>
            <pc:docMk/>
            <pc:sldMk cId="1357199980" sldId="266"/>
            <ac:spMk id="120" creationId="{0E9718B2-FCF5-E469-5C12-F351504D69E1}"/>
          </ac:spMkLst>
        </pc:spChg>
        <pc:spChg chg="add del mod">
          <ac:chgData name="A.MORIYAMA UREKA" userId="11b73b949d6476cb" providerId="LiveId" clId="{EDD3AFC1-5E1F-774D-82FF-6D4C3622249B}" dt="2023-08-07T08:57:23.281" v="764" actId="6264"/>
          <ac:spMkLst>
            <pc:docMk/>
            <pc:sldMk cId="1357199980" sldId="266"/>
            <ac:spMk id="120" creationId="{4AA9ECCC-B3BB-2451-6AA6-39721CC2468F}"/>
          </ac:spMkLst>
        </pc:spChg>
        <pc:spChg chg="add del mod">
          <ac:chgData name="A.MORIYAMA UREKA" userId="11b73b949d6476cb" providerId="LiveId" clId="{EDD3AFC1-5E1F-774D-82FF-6D4C3622249B}" dt="2023-08-07T09:20:36.737" v="925" actId="6264"/>
          <ac:spMkLst>
            <pc:docMk/>
            <pc:sldMk cId="1357199980" sldId="266"/>
            <ac:spMk id="120" creationId="{9E20163F-75FC-004D-4014-FC12DC5225BC}"/>
          </ac:spMkLst>
        </pc:spChg>
        <pc:spChg chg="add del mod">
          <ac:chgData name="A.MORIYAMA UREKA" userId="11b73b949d6476cb" providerId="LiveId" clId="{EDD3AFC1-5E1F-774D-82FF-6D4C3622249B}" dt="2023-08-07T09:20:36.737" v="925" actId="6264"/>
          <ac:spMkLst>
            <pc:docMk/>
            <pc:sldMk cId="1357199980" sldId="266"/>
            <ac:spMk id="121" creationId="{0048C3CB-3D1E-ED72-B292-9D3FAB4E6D4A}"/>
          </ac:spMkLst>
        </pc:spChg>
        <pc:spChg chg="add del mod">
          <ac:chgData name="A.MORIYAMA UREKA" userId="11b73b949d6476cb" providerId="LiveId" clId="{EDD3AFC1-5E1F-774D-82FF-6D4C3622249B}" dt="2023-08-07T08:57:23.281" v="764" actId="6264"/>
          <ac:spMkLst>
            <pc:docMk/>
            <pc:sldMk cId="1357199980" sldId="266"/>
            <ac:spMk id="121" creationId="{C0B49DEA-46ED-EAAC-E2D0-6EF88082E1D6}"/>
          </ac:spMkLst>
        </pc:spChg>
        <pc:spChg chg="add del mod">
          <ac:chgData name="A.MORIYAMA UREKA" userId="11b73b949d6476cb" providerId="LiveId" clId="{EDD3AFC1-5E1F-774D-82FF-6D4C3622249B}" dt="2023-08-07T11:00:38.397" v="1709" actId="6264"/>
          <ac:spMkLst>
            <pc:docMk/>
            <pc:sldMk cId="1357199980" sldId="266"/>
            <ac:spMk id="121" creationId="{F8EF6D92-71FB-F186-F80C-CC50236C3529}"/>
          </ac:spMkLst>
        </pc:spChg>
        <pc:spChg chg="add del mod">
          <ac:chgData name="A.MORIYAMA UREKA" userId="11b73b949d6476cb" providerId="LiveId" clId="{EDD3AFC1-5E1F-774D-82FF-6D4C3622249B}" dt="2023-08-07T09:20:36.737" v="925" actId="6264"/>
          <ac:spMkLst>
            <pc:docMk/>
            <pc:sldMk cId="1357199980" sldId="266"/>
            <ac:spMk id="122" creationId="{3354FDAF-59EA-8698-D9DA-3B158A502CF8}"/>
          </ac:spMkLst>
        </pc:spChg>
        <pc:spChg chg="add del mod">
          <ac:chgData name="A.MORIYAMA UREKA" userId="11b73b949d6476cb" providerId="LiveId" clId="{EDD3AFC1-5E1F-774D-82FF-6D4C3622249B}" dt="2023-08-07T08:57:23.281" v="764" actId="6264"/>
          <ac:spMkLst>
            <pc:docMk/>
            <pc:sldMk cId="1357199980" sldId="266"/>
            <ac:spMk id="122" creationId="{80A23620-F08D-51EB-7297-2ED21BCDCCCA}"/>
          </ac:spMkLst>
        </pc:spChg>
        <pc:spChg chg="add del mod">
          <ac:chgData name="A.MORIYAMA UREKA" userId="11b73b949d6476cb" providerId="LiveId" clId="{EDD3AFC1-5E1F-774D-82FF-6D4C3622249B}" dt="2023-08-07T11:00:38.397" v="1709" actId="6264"/>
          <ac:spMkLst>
            <pc:docMk/>
            <pc:sldMk cId="1357199980" sldId="266"/>
            <ac:spMk id="122" creationId="{F4FC55B2-7B95-526B-D966-214CA7C8D33D}"/>
          </ac:spMkLst>
        </pc:spChg>
        <pc:spChg chg="add del mod">
          <ac:chgData name="A.MORIYAMA UREKA" userId="11b73b949d6476cb" providerId="LiveId" clId="{EDD3AFC1-5E1F-774D-82FF-6D4C3622249B}" dt="2023-08-07T09:20:36.737" v="925" actId="6264"/>
          <ac:spMkLst>
            <pc:docMk/>
            <pc:sldMk cId="1357199980" sldId="266"/>
            <ac:spMk id="123" creationId="{23A70CC7-9C1D-9E6E-9497-24EE431DF7BE}"/>
          </ac:spMkLst>
        </pc:spChg>
        <pc:spChg chg="add del mod">
          <ac:chgData name="A.MORIYAMA UREKA" userId="11b73b949d6476cb" providerId="LiveId" clId="{EDD3AFC1-5E1F-774D-82FF-6D4C3622249B}" dt="2023-08-07T08:57:23.281" v="764" actId="6264"/>
          <ac:spMkLst>
            <pc:docMk/>
            <pc:sldMk cId="1357199980" sldId="266"/>
            <ac:spMk id="123" creationId="{8E934086-D2C3-3E5A-674D-52B753576B19}"/>
          </ac:spMkLst>
        </pc:spChg>
        <pc:spChg chg="add del mod">
          <ac:chgData name="A.MORIYAMA UREKA" userId="11b73b949d6476cb" providerId="LiveId" clId="{EDD3AFC1-5E1F-774D-82FF-6D4C3622249B}" dt="2023-08-07T11:00:38.397" v="1709" actId="6264"/>
          <ac:spMkLst>
            <pc:docMk/>
            <pc:sldMk cId="1357199980" sldId="266"/>
            <ac:spMk id="123" creationId="{9E0DA1F6-E461-AB81-A353-D9E93E8B35F7}"/>
          </ac:spMkLst>
        </pc:spChg>
        <pc:spChg chg="add del mod">
          <ac:chgData name="A.MORIYAMA UREKA" userId="11b73b949d6476cb" providerId="LiveId" clId="{EDD3AFC1-5E1F-774D-82FF-6D4C3622249B}" dt="2023-08-07T11:00:39.060" v="1710" actId="6264"/>
          <ac:spMkLst>
            <pc:docMk/>
            <pc:sldMk cId="1357199980" sldId="266"/>
            <ac:spMk id="124" creationId="{92FD3981-69E8-6CC7-A44E-34B5A425C485}"/>
          </ac:spMkLst>
        </pc:spChg>
        <pc:spChg chg="add del mod">
          <ac:chgData name="A.MORIYAMA UREKA" userId="11b73b949d6476cb" providerId="LiveId" clId="{EDD3AFC1-5E1F-774D-82FF-6D4C3622249B}" dt="2023-08-07T08:57:23.675" v="765" actId="6264"/>
          <ac:spMkLst>
            <pc:docMk/>
            <pc:sldMk cId="1357199980" sldId="266"/>
            <ac:spMk id="124" creationId="{A9DDD4E6-10D7-2EDE-E7F8-544838A25786}"/>
          </ac:spMkLst>
        </pc:spChg>
        <pc:spChg chg="add del mod">
          <ac:chgData name="A.MORIYAMA UREKA" userId="11b73b949d6476cb" providerId="LiveId" clId="{EDD3AFC1-5E1F-774D-82FF-6D4C3622249B}" dt="2023-08-07T09:20:37.075" v="926" actId="6264"/>
          <ac:spMkLst>
            <pc:docMk/>
            <pc:sldMk cId="1357199980" sldId="266"/>
            <ac:spMk id="124" creationId="{F91BED00-3F41-C6AE-A90A-B111A068A633}"/>
          </ac:spMkLst>
        </pc:spChg>
        <pc:spChg chg="add del mod">
          <ac:chgData name="A.MORIYAMA UREKA" userId="11b73b949d6476cb" providerId="LiveId" clId="{EDD3AFC1-5E1F-774D-82FF-6D4C3622249B}" dt="2023-08-07T11:00:39.060" v="1710" actId="6264"/>
          <ac:spMkLst>
            <pc:docMk/>
            <pc:sldMk cId="1357199980" sldId="266"/>
            <ac:spMk id="125" creationId="{379E41F3-D1EB-FC32-0512-2BD951415891}"/>
          </ac:spMkLst>
        </pc:spChg>
        <pc:spChg chg="add del mod">
          <ac:chgData name="A.MORIYAMA UREKA" userId="11b73b949d6476cb" providerId="LiveId" clId="{EDD3AFC1-5E1F-774D-82FF-6D4C3622249B}" dt="2023-08-07T09:20:37.075" v="926" actId="6264"/>
          <ac:spMkLst>
            <pc:docMk/>
            <pc:sldMk cId="1357199980" sldId="266"/>
            <ac:spMk id="125" creationId="{D98D9FD2-B3FE-671A-C94F-ACBB3D19E874}"/>
          </ac:spMkLst>
        </pc:spChg>
        <pc:spChg chg="add del mod">
          <ac:chgData name="A.MORIYAMA UREKA" userId="11b73b949d6476cb" providerId="LiveId" clId="{EDD3AFC1-5E1F-774D-82FF-6D4C3622249B}" dt="2023-08-07T08:57:23.675" v="765" actId="6264"/>
          <ac:spMkLst>
            <pc:docMk/>
            <pc:sldMk cId="1357199980" sldId="266"/>
            <ac:spMk id="125" creationId="{EB74EFC5-C27B-CD81-4FA3-73F49BB239FB}"/>
          </ac:spMkLst>
        </pc:spChg>
        <pc:spChg chg="add del mod">
          <ac:chgData name="A.MORIYAMA UREKA" userId="11b73b949d6476cb" providerId="LiveId" clId="{EDD3AFC1-5E1F-774D-82FF-6D4C3622249B}" dt="2023-08-07T09:20:37.075" v="926" actId="6264"/>
          <ac:spMkLst>
            <pc:docMk/>
            <pc:sldMk cId="1357199980" sldId="266"/>
            <ac:spMk id="126" creationId="{6C41B2C0-7E21-BD04-9E54-88A077164D9C}"/>
          </ac:spMkLst>
        </pc:spChg>
        <pc:spChg chg="add del mod">
          <ac:chgData name="A.MORIYAMA UREKA" userId="11b73b949d6476cb" providerId="LiveId" clId="{EDD3AFC1-5E1F-774D-82FF-6D4C3622249B}" dt="2023-08-07T11:00:39.060" v="1710" actId="6264"/>
          <ac:spMkLst>
            <pc:docMk/>
            <pc:sldMk cId="1357199980" sldId="266"/>
            <ac:spMk id="126" creationId="{B8E4DDB6-A893-FB29-FDAE-81C327DDF0B1}"/>
          </ac:spMkLst>
        </pc:spChg>
        <pc:spChg chg="add del mod">
          <ac:chgData name="A.MORIYAMA UREKA" userId="11b73b949d6476cb" providerId="LiveId" clId="{EDD3AFC1-5E1F-774D-82FF-6D4C3622249B}" dt="2023-08-07T08:57:23.675" v="765" actId="6264"/>
          <ac:spMkLst>
            <pc:docMk/>
            <pc:sldMk cId="1357199980" sldId="266"/>
            <ac:spMk id="126" creationId="{C524E8DA-C2F8-A0F1-AE32-80FAD4EA5F67}"/>
          </ac:spMkLst>
        </pc:spChg>
        <pc:spChg chg="add del mod">
          <ac:chgData name="A.MORIYAMA UREKA" userId="11b73b949d6476cb" providerId="LiveId" clId="{EDD3AFC1-5E1F-774D-82FF-6D4C3622249B}" dt="2023-08-07T11:00:39.060" v="1710" actId="6264"/>
          <ac:spMkLst>
            <pc:docMk/>
            <pc:sldMk cId="1357199980" sldId="266"/>
            <ac:spMk id="127" creationId="{240C5D8B-B9AD-E86A-68D7-EA6E6076084F}"/>
          </ac:spMkLst>
        </pc:spChg>
        <pc:spChg chg="add del mod">
          <ac:chgData name="A.MORIYAMA UREKA" userId="11b73b949d6476cb" providerId="LiveId" clId="{EDD3AFC1-5E1F-774D-82FF-6D4C3622249B}" dt="2023-08-07T08:57:23.675" v="765" actId="6264"/>
          <ac:spMkLst>
            <pc:docMk/>
            <pc:sldMk cId="1357199980" sldId="266"/>
            <ac:spMk id="127" creationId="{B479706D-5BEC-34CB-4C1F-C1C9F891BA07}"/>
          </ac:spMkLst>
        </pc:spChg>
        <pc:spChg chg="add del mod">
          <ac:chgData name="A.MORIYAMA UREKA" userId="11b73b949d6476cb" providerId="LiveId" clId="{EDD3AFC1-5E1F-774D-82FF-6D4C3622249B}" dt="2023-08-07T09:20:37.075" v="926" actId="6264"/>
          <ac:spMkLst>
            <pc:docMk/>
            <pc:sldMk cId="1357199980" sldId="266"/>
            <ac:spMk id="127" creationId="{DC730EB4-BA99-8E62-4CD0-8F3C9EE6316A}"/>
          </ac:spMkLst>
        </pc:spChg>
        <pc:spChg chg="add del mod">
          <ac:chgData name="A.MORIYAMA UREKA" userId="11b73b949d6476cb" providerId="LiveId" clId="{EDD3AFC1-5E1F-774D-82FF-6D4C3622249B}" dt="2023-08-07T11:00:39.060" v="1710" actId="6264"/>
          <ac:spMkLst>
            <pc:docMk/>
            <pc:sldMk cId="1357199980" sldId="266"/>
            <ac:spMk id="128" creationId="{01D0B4CF-BF5B-C286-9545-1812DAC0B812}"/>
          </ac:spMkLst>
        </pc:spChg>
        <pc:spChg chg="add del mod">
          <ac:chgData name="A.MORIYAMA UREKA" userId="11b73b949d6476cb" providerId="LiveId" clId="{EDD3AFC1-5E1F-774D-82FF-6D4C3622249B}" dt="2023-08-07T09:20:37.075" v="926" actId="6264"/>
          <ac:spMkLst>
            <pc:docMk/>
            <pc:sldMk cId="1357199980" sldId="266"/>
            <ac:spMk id="128" creationId="{9FC29BE3-0456-C0C0-6714-BF6FE481E684}"/>
          </ac:spMkLst>
        </pc:spChg>
        <pc:spChg chg="add del mod">
          <ac:chgData name="A.MORIYAMA UREKA" userId="11b73b949d6476cb" providerId="LiveId" clId="{EDD3AFC1-5E1F-774D-82FF-6D4C3622249B}" dt="2023-08-07T08:57:23.675" v="765" actId="6264"/>
          <ac:spMkLst>
            <pc:docMk/>
            <pc:sldMk cId="1357199980" sldId="266"/>
            <ac:spMk id="128" creationId="{D713199E-C68A-B0A5-0619-DEDE14420153}"/>
          </ac:spMkLst>
        </pc:spChg>
        <pc:spChg chg="add del mod">
          <ac:chgData name="A.MORIYAMA UREKA" userId="11b73b949d6476cb" providerId="LiveId" clId="{EDD3AFC1-5E1F-774D-82FF-6D4C3622249B}" dt="2023-08-07T11:00:39.060" v="1710" actId="6264"/>
          <ac:spMkLst>
            <pc:docMk/>
            <pc:sldMk cId="1357199980" sldId="266"/>
            <ac:spMk id="129" creationId="{25575201-9988-12CF-009A-3F80F5A727CC}"/>
          </ac:spMkLst>
        </pc:spChg>
        <pc:spChg chg="add del mod">
          <ac:chgData name="A.MORIYAMA UREKA" userId="11b73b949d6476cb" providerId="LiveId" clId="{EDD3AFC1-5E1F-774D-82FF-6D4C3622249B}" dt="2023-08-07T09:20:37.075" v="926" actId="6264"/>
          <ac:spMkLst>
            <pc:docMk/>
            <pc:sldMk cId="1357199980" sldId="266"/>
            <ac:spMk id="129" creationId="{DE52341B-935F-DB91-2EA6-9F350DAA3EC8}"/>
          </ac:spMkLst>
        </pc:spChg>
        <pc:spChg chg="add del mod">
          <ac:chgData name="A.MORIYAMA UREKA" userId="11b73b949d6476cb" providerId="LiveId" clId="{EDD3AFC1-5E1F-774D-82FF-6D4C3622249B}" dt="2023-08-07T08:57:23.675" v="765" actId="6264"/>
          <ac:spMkLst>
            <pc:docMk/>
            <pc:sldMk cId="1357199980" sldId="266"/>
            <ac:spMk id="129" creationId="{F92166B8-2333-EDC9-C44A-49F6D023CD85}"/>
          </ac:spMkLst>
        </pc:spChg>
        <pc:spChg chg="add del mod">
          <ac:chgData name="A.MORIYAMA UREKA" userId="11b73b949d6476cb" providerId="LiveId" clId="{EDD3AFC1-5E1F-774D-82FF-6D4C3622249B}" dt="2023-08-07T08:57:23.675" v="765" actId="6264"/>
          <ac:spMkLst>
            <pc:docMk/>
            <pc:sldMk cId="1357199980" sldId="266"/>
            <ac:spMk id="130" creationId="{5A840694-70FC-ACF1-E9A2-BD2FCAFA8204}"/>
          </ac:spMkLst>
        </pc:spChg>
        <pc:spChg chg="add del mod">
          <ac:chgData name="A.MORIYAMA UREKA" userId="11b73b949d6476cb" providerId="LiveId" clId="{EDD3AFC1-5E1F-774D-82FF-6D4C3622249B}" dt="2023-08-07T09:20:37.075" v="926" actId="6264"/>
          <ac:spMkLst>
            <pc:docMk/>
            <pc:sldMk cId="1357199980" sldId="266"/>
            <ac:spMk id="130" creationId="{9CA9B3B6-21D7-661E-4911-4E67952370DB}"/>
          </ac:spMkLst>
        </pc:spChg>
        <pc:spChg chg="add del mod">
          <ac:chgData name="A.MORIYAMA UREKA" userId="11b73b949d6476cb" providerId="LiveId" clId="{EDD3AFC1-5E1F-774D-82FF-6D4C3622249B}" dt="2023-08-07T11:00:39.060" v="1710" actId="6264"/>
          <ac:spMkLst>
            <pc:docMk/>
            <pc:sldMk cId="1357199980" sldId="266"/>
            <ac:spMk id="130" creationId="{E92F5B9F-EC59-926A-A8C6-2B762F7D678A}"/>
          </ac:spMkLst>
        </pc:spChg>
        <pc:spChg chg="add del mod">
          <ac:chgData name="A.MORIYAMA UREKA" userId="11b73b949d6476cb" providerId="LiveId" clId="{EDD3AFC1-5E1F-774D-82FF-6D4C3622249B}" dt="2023-08-07T08:57:23.675" v="765" actId="6264"/>
          <ac:spMkLst>
            <pc:docMk/>
            <pc:sldMk cId="1357199980" sldId="266"/>
            <ac:spMk id="131" creationId="{54122AD7-51AF-9E71-0404-7CD01DBBE164}"/>
          </ac:spMkLst>
        </pc:spChg>
        <pc:spChg chg="add del mod">
          <ac:chgData name="A.MORIYAMA UREKA" userId="11b73b949d6476cb" providerId="LiveId" clId="{EDD3AFC1-5E1F-774D-82FF-6D4C3622249B}" dt="2023-08-07T09:20:37.075" v="926" actId="6264"/>
          <ac:spMkLst>
            <pc:docMk/>
            <pc:sldMk cId="1357199980" sldId="266"/>
            <ac:spMk id="131" creationId="{69CC1F15-389A-124C-FA6E-A500A220F05A}"/>
          </ac:spMkLst>
        </pc:spChg>
        <pc:spChg chg="add del mod">
          <ac:chgData name="A.MORIYAMA UREKA" userId="11b73b949d6476cb" providerId="LiveId" clId="{EDD3AFC1-5E1F-774D-82FF-6D4C3622249B}" dt="2023-08-07T11:00:39.060" v="1710" actId="6264"/>
          <ac:spMkLst>
            <pc:docMk/>
            <pc:sldMk cId="1357199980" sldId="266"/>
            <ac:spMk id="131" creationId="{7EE8F67D-D870-C31C-D86B-B8D78F3E6F08}"/>
          </ac:spMkLst>
        </pc:spChg>
        <pc:spChg chg="add del mod">
          <ac:chgData name="A.MORIYAMA UREKA" userId="11b73b949d6476cb" providerId="LiveId" clId="{EDD3AFC1-5E1F-774D-82FF-6D4C3622249B}" dt="2023-08-07T08:57:23.675" v="765" actId="6264"/>
          <ac:spMkLst>
            <pc:docMk/>
            <pc:sldMk cId="1357199980" sldId="266"/>
            <ac:spMk id="132" creationId="{60139BF9-5D1E-77AA-6B04-BD6A9D965E33}"/>
          </ac:spMkLst>
        </pc:spChg>
        <pc:spChg chg="add del mod">
          <ac:chgData name="A.MORIYAMA UREKA" userId="11b73b949d6476cb" providerId="LiveId" clId="{EDD3AFC1-5E1F-774D-82FF-6D4C3622249B}" dt="2023-08-07T09:20:37.075" v="926" actId="6264"/>
          <ac:spMkLst>
            <pc:docMk/>
            <pc:sldMk cId="1357199980" sldId="266"/>
            <ac:spMk id="132" creationId="{63A4478B-DF83-3C2F-01CE-C052C8D3902D}"/>
          </ac:spMkLst>
        </pc:spChg>
        <pc:spChg chg="add del mod">
          <ac:chgData name="A.MORIYAMA UREKA" userId="11b73b949d6476cb" providerId="LiveId" clId="{EDD3AFC1-5E1F-774D-82FF-6D4C3622249B}" dt="2023-08-07T11:00:39.060" v="1710" actId="6264"/>
          <ac:spMkLst>
            <pc:docMk/>
            <pc:sldMk cId="1357199980" sldId="266"/>
            <ac:spMk id="132" creationId="{FFE8B857-389F-B3A0-1337-CB169236F4ED}"/>
          </ac:spMkLst>
        </pc:spChg>
        <pc:spChg chg="add del mod">
          <ac:chgData name="A.MORIYAMA UREKA" userId="11b73b949d6476cb" providerId="LiveId" clId="{EDD3AFC1-5E1F-774D-82FF-6D4C3622249B}" dt="2023-08-07T09:20:37.075" v="926" actId="6264"/>
          <ac:spMkLst>
            <pc:docMk/>
            <pc:sldMk cId="1357199980" sldId="266"/>
            <ac:spMk id="133" creationId="{175A31B8-D964-EE64-7076-F3E41DEB98B8}"/>
          </ac:spMkLst>
        </pc:spChg>
        <pc:spChg chg="add del mod">
          <ac:chgData name="A.MORIYAMA UREKA" userId="11b73b949d6476cb" providerId="LiveId" clId="{EDD3AFC1-5E1F-774D-82FF-6D4C3622249B}" dt="2023-08-07T08:57:23.675" v="765" actId="6264"/>
          <ac:spMkLst>
            <pc:docMk/>
            <pc:sldMk cId="1357199980" sldId="266"/>
            <ac:spMk id="133" creationId="{48B4FEC3-7EE4-18C3-A324-8D5788BE8E77}"/>
          </ac:spMkLst>
        </pc:spChg>
        <pc:spChg chg="add del mod">
          <ac:chgData name="A.MORIYAMA UREKA" userId="11b73b949d6476cb" providerId="LiveId" clId="{EDD3AFC1-5E1F-774D-82FF-6D4C3622249B}" dt="2023-08-07T11:00:39.060" v="1710" actId="6264"/>
          <ac:spMkLst>
            <pc:docMk/>
            <pc:sldMk cId="1357199980" sldId="266"/>
            <ac:spMk id="133" creationId="{99DD5CDE-46F0-41A5-70C9-7FCE37FFD8A9}"/>
          </ac:spMkLst>
        </pc:spChg>
        <pc:spChg chg="add del mod">
          <ac:chgData name="A.MORIYAMA UREKA" userId="11b73b949d6476cb" providerId="LiveId" clId="{EDD3AFC1-5E1F-774D-82FF-6D4C3622249B}" dt="2023-08-07T11:00:39.532" v="1711" actId="6264"/>
          <ac:spMkLst>
            <pc:docMk/>
            <pc:sldMk cId="1357199980" sldId="266"/>
            <ac:spMk id="134" creationId="{18612C48-B44A-6BD5-0140-5DF7F6E103A2}"/>
          </ac:spMkLst>
        </pc:spChg>
        <pc:spChg chg="add del mod">
          <ac:chgData name="A.MORIYAMA UREKA" userId="11b73b949d6476cb" providerId="LiveId" clId="{EDD3AFC1-5E1F-774D-82FF-6D4C3622249B}" dt="2023-08-07T08:57:24.198" v="766" actId="6264"/>
          <ac:spMkLst>
            <pc:docMk/>
            <pc:sldMk cId="1357199980" sldId="266"/>
            <ac:spMk id="134" creationId="{661BF58F-396C-81FC-DFA7-30670C2F3B3B}"/>
          </ac:spMkLst>
        </pc:spChg>
        <pc:spChg chg="add del mod">
          <ac:chgData name="A.MORIYAMA UREKA" userId="11b73b949d6476cb" providerId="LiveId" clId="{EDD3AFC1-5E1F-774D-82FF-6D4C3622249B}" dt="2023-08-07T09:20:37.413" v="927" actId="6264"/>
          <ac:spMkLst>
            <pc:docMk/>
            <pc:sldMk cId="1357199980" sldId="266"/>
            <ac:spMk id="134" creationId="{F129F8C7-E250-25E9-6CD1-DA5D89EC234A}"/>
          </ac:spMkLst>
        </pc:spChg>
        <pc:spChg chg="add del mod">
          <ac:chgData name="A.MORIYAMA UREKA" userId="11b73b949d6476cb" providerId="LiveId" clId="{EDD3AFC1-5E1F-774D-82FF-6D4C3622249B}" dt="2023-08-07T08:57:24.198" v="766" actId="6264"/>
          <ac:spMkLst>
            <pc:docMk/>
            <pc:sldMk cId="1357199980" sldId="266"/>
            <ac:spMk id="135" creationId="{0332CC59-03B1-16C0-E645-31E0C0FB15FD}"/>
          </ac:spMkLst>
        </pc:spChg>
        <pc:spChg chg="add del mod">
          <ac:chgData name="A.MORIYAMA UREKA" userId="11b73b949d6476cb" providerId="LiveId" clId="{EDD3AFC1-5E1F-774D-82FF-6D4C3622249B}" dt="2023-08-07T11:00:39.532" v="1711" actId="6264"/>
          <ac:spMkLst>
            <pc:docMk/>
            <pc:sldMk cId="1357199980" sldId="266"/>
            <ac:spMk id="135" creationId="{0D3035DE-C346-0C14-0BF8-8F46903B94BD}"/>
          </ac:spMkLst>
        </pc:spChg>
        <pc:spChg chg="add del mod">
          <ac:chgData name="A.MORIYAMA UREKA" userId="11b73b949d6476cb" providerId="LiveId" clId="{EDD3AFC1-5E1F-774D-82FF-6D4C3622249B}" dt="2023-08-07T09:20:37.413" v="927" actId="6264"/>
          <ac:spMkLst>
            <pc:docMk/>
            <pc:sldMk cId="1357199980" sldId="266"/>
            <ac:spMk id="135" creationId="{B053560F-459B-77F7-8D28-8FBD9824A815}"/>
          </ac:spMkLst>
        </pc:spChg>
        <pc:spChg chg="add del mod">
          <ac:chgData name="A.MORIYAMA UREKA" userId="11b73b949d6476cb" providerId="LiveId" clId="{EDD3AFC1-5E1F-774D-82FF-6D4C3622249B}" dt="2023-08-07T11:00:39.532" v="1711" actId="6264"/>
          <ac:spMkLst>
            <pc:docMk/>
            <pc:sldMk cId="1357199980" sldId="266"/>
            <ac:spMk id="136" creationId="{63DC3985-9C9F-94C9-BDB5-57EA4C80D1AB}"/>
          </ac:spMkLst>
        </pc:spChg>
        <pc:spChg chg="add del mod">
          <ac:chgData name="A.MORIYAMA UREKA" userId="11b73b949d6476cb" providerId="LiveId" clId="{EDD3AFC1-5E1F-774D-82FF-6D4C3622249B}" dt="2023-08-07T09:20:37.413" v="927" actId="6264"/>
          <ac:spMkLst>
            <pc:docMk/>
            <pc:sldMk cId="1357199980" sldId="266"/>
            <ac:spMk id="136" creationId="{96331118-86AF-194F-5191-3BAE70721D25}"/>
          </ac:spMkLst>
        </pc:spChg>
        <pc:spChg chg="add del mod">
          <ac:chgData name="A.MORIYAMA UREKA" userId="11b73b949d6476cb" providerId="LiveId" clId="{EDD3AFC1-5E1F-774D-82FF-6D4C3622249B}" dt="2023-08-07T08:57:24.198" v="766" actId="6264"/>
          <ac:spMkLst>
            <pc:docMk/>
            <pc:sldMk cId="1357199980" sldId="266"/>
            <ac:spMk id="136" creationId="{E61118B3-4B4B-C68D-A453-2454480EB46D}"/>
          </ac:spMkLst>
        </pc:spChg>
        <pc:spChg chg="add del mod">
          <ac:chgData name="A.MORIYAMA UREKA" userId="11b73b949d6476cb" providerId="LiveId" clId="{EDD3AFC1-5E1F-774D-82FF-6D4C3622249B}" dt="2023-08-07T08:57:24.198" v="766" actId="6264"/>
          <ac:spMkLst>
            <pc:docMk/>
            <pc:sldMk cId="1357199980" sldId="266"/>
            <ac:spMk id="137" creationId="{364ED102-4C99-A3A6-2616-CC88796790F9}"/>
          </ac:spMkLst>
        </pc:spChg>
        <pc:spChg chg="add del mod">
          <ac:chgData name="A.MORIYAMA UREKA" userId="11b73b949d6476cb" providerId="LiveId" clId="{EDD3AFC1-5E1F-774D-82FF-6D4C3622249B}" dt="2023-08-07T09:20:37.413" v="927" actId="6264"/>
          <ac:spMkLst>
            <pc:docMk/>
            <pc:sldMk cId="1357199980" sldId="266"/>
            <ac:spMk id="137" creationId="{EF6C6588-8698-BA1B-A2F0-CC831A7A3311}"/>
          </ac:spMkLst>
        </pc:spChg>
        <pc:spChg chg="add del mod">
          <ac:chgData name="A.MORIYAMA UREKA" userId="11b73b949d6476cb" providerId="LiveId" clId="{EDD3AFC1-5E1F-774D-82FF-6D4C3622249B}" dt="2023-08-07T11:00:39.532" v="1711" actId="6264"/>
          <ac:spMkLst>
            <pc:docMk/>
            <pc:sldMk cId="1357199980" sldId="266"/>
            <ac:spMk id="137" creationId="{FF28A695-C342-14BF-6CF3-07F3BC8F9C8E}"/>
          </ac:spMkLst>
        </pc:spChg>
        <pc:spChg chg="add del mod">
          <ac:chgData name="A.MORIYAMA UREKA" userId="11b73b949d6476cb" providerId="LiveId" clId="{EDD3AFC1-5E1F-774D-82FF-6D4C3622249B}" dt="2023-08-07T09:20:37.413" v="927" actId="6264"/>
          <ac:spMkLst>
            <pc:docMk/>
            <pc:sldMk cId="1357199980" sldId="266"/>
            <ac:spMk id="138" creationId="{59469F62-E597-6976-0CD9-A625470604C8}"/>
          </ac:spMkLst>
        </pc:spChg>
        <pc:spChg chg="add del mod">
          <ac:chgData name="A.MORIYAMA UREKA" userId="11b73b949d6476cb" providerId="LiveId" clId="{EDD3AFC1-5E1F-774D-82FF-6D4C3622249B}" dt="2023-08-07T11:00:39.532" v="1711" actId="6264"/>
          <ac:spMkLst>
            <pc:docMk/>
            <pc:sldMk cId="1357199980" sldId="266"/>
            <ac:spMk id="138" creationId="{815A47F5-D4A9-EF9F-C21B-6CC0866AB2E5}"/>
          </ac:spMkLst>
        </pc:spChg>
        <pc:spChg chg="add del mod">
          <ac:chgData name="A.MORIYAMA UREKA" userId="11b73b949d6476cb" providerId="LiveId" clId="{EDD3AFC1-5E1F-774D-82FF-6D4C3622249B}" dt="2023-08-07T08:57:24.198" v="766" actId="6264"/>
          <ac:spMkLst>
            <pc:docMk/>
            <pc:sldMk cId="1357199980" sldId="266"/>
            <ac:spMk id="138" creationId="{9A8DB63B-CA0F-5D39-864A-912C87BB667A}"/>
          </ac:spMkLst>
        </pc:spChg>
        <pc:spChg chg="add del mod">
          <ac:chgData name="A.MORIYAMA UREKA" userId="11b73b949d6476cb" providerId="LiveId" clId="{EDD3AFC1-5E1F-774D-82FF-6D4C3622249B}" dt="2023-08-07T09:20:37.413" v="927" actId="6264"/>
          <ac:spMkLst>
            <pc:docMk/>
            <pc:sldMk cId="1357199980" sldId="266"/>
            <ac:spMk id="139" creationId="{5E25B02C-8552-3B93-1E15-B475CBFD1924}"/>
          </ac:spMkLst>
        </pc:spChg>
        <pc:spChg chg="add del mod">
          <ac:chgData name="A.MORIYAMA UREKA" userId="11b73b949d6476cb" providerId="LiveId" clId="{EDD3AFC1-5E1F-774D-82FF-6D4C3622249B}" dt="2023-08-07T08:57:24.198" v="766" actId="6264"/>
          <ac:spMkLst>
            <pc:docMk/>
            <pc:sldMk cId="1357199980" sldId="266"/>
            <ac:spMk id="139" creationId="{9672ACEE-83F2-73C0-27E5-AED48CBECBB1}"/>
          </ac:spMkLst>
        </pc:spChg>
        <pc:spChg chg="add del mod">
          <ac:chgData name="A.MORIYAMA UREKA" userId="11b73b949d6476cb" providerId="LiveId" clId="{EDD3AFC1-5E1F-774D-82FF-6D4C3622249B}" dt="2023-08-07T11:00:39.532" v="1711" actId="6264"/>
          <ac:spMkLst>
            <pc:docMk/>
            <pc:sldMk cId="1357199980" sldId="266"/>
            <ac:spMk id="139" creationId="{B718F69B-33C1-597F-A224-2D32449E258D}"/>
          </ac:spMkLst>
        </pc:spChg>
        <pc:spChg chg="add del mod">
          <ac:chgData name="A.MORIYAMA UREKA" userId="11b73b949d6476cb" providerId="LiveId" clId="{EDD3AFC1-5E1F-774D-82FF-6D4C3622249B}" dt="2023-08-07T08:57:24.198" v="766" actId="6264"/>
          <ac:spMkLst>
            <pc:docMk/>
            <pc:sldMk cId="1357199980" sldId="266"/>
            <ac:spMk id="140" creationId="{40B7BD7B-3711-5A41-7D79-FB8B8961DD91}"/>
          </ac:spMkLst>
        </pc:spChg>
        <pc:spChg chg="add del mod">
          <ac:chgData name="A.MORIYAMA UREKA" userId="11b73b949d6476cb" providerId="LiveId" clId="{EDD3AFC1-5E1F-774D-82FF-6D4C3622249B}" dt="2023-08-07T11:00:39.532" v="1711" actId="6264"/>
          <ac:spMkLst>
            <pc:docMk/>
            <pc:sldMk cId="1357199980" sldId="266"/>
            <ac:spMk id="140" creationId="{D52F86F9-C60B-31FE-E289-61F4683F0392}"/>
          </ac:spMkLst>
        </pc:spChg>
        <pc:spChg chg="add del mod">
          <ac:chgData name="A.MORIYAMA UREKA" userId="11b73b949d6476cb" providerId="LiveId" clId="{EDD3AFC1-5E1F-774D-82FF-6D4C3622249B}" dt="2023-08-07T09:20:37.413" v="927" actId="6264"/>
          <ac:spMkLst>
            <pc:docMk/>
            <pc:sldMk cId="1357199980" sldId="266"/>
            <ac:spMk id="140" creationId="{E1566CC2-D460-6F75-B3ED-A7ED2A490723}"/>
          </ac:spMkLst>
        </pc:spChg>
        <pc:spChg chg="add del mod">
          <ac:chgData name="A.MORIYAMA UREKA" userId="11b73b949d6476cb" providerId="LiveId" clId="{EDD3AFC1-5E1F-774D-82FF-6D4C3622249B}" dt="2023-08-07T09:20:37.413" v="927" actId="6264"/>
          <ac:spMkLst>
            <pc:docMk/>
            <pc:sldMk cId="1357199980" sldId="266"/>
            <ac:spMk id="141" creationId="{0FDEBCD2-E73F-979F-32A7-F16F80080656}"/>
          </ac:spMkLst>
        </pc:spChg>
        <pc:spChg chg="add del mod">
          <ac:chgData name="A.MORIYAMA UREKA" userId="11b73b949d6476cb" providerId="LiveId" clId="{EDD3AFC1-5E1F-774D-82FF-6D4C3622249B}" dt="2023-08-07T11:00:39.532" v="1711" actId="6264"/>
          <ac:spMkLst>
            <pc:docMk/>
            <pc:sldMk cId="1357199980" sldId="266"/>
            <ac:spMk id="141" creationId="{8F009BF3-7206-F92F-47E7-1B18D6367B21}"/>
          </ac:spMkLst>
        </pc:spChg>
        <pc:spChg chg="add del mod">
          <ac:chgData name="A.MORIYAMA UREKA" userId="11b73b949d6476cb" providerId="LiveId" clId="{EDD3AFC1-5E1F-774D-82FF-6D4C3622249B}" dt="2023-08-07T08:57:24.198" v="766" actId="6264"/>
          <ac:spMkLst>
            <pc:docMk/>
            <pc:sldMk cId="1357199980" sldId="266"/>
            <ac:spMk id="141" creationId="{F982DF67-239C-02D0-374E-2B4F840E4701}"/>
          </ac:spMkLst>
        </pc:spChg>
        <pc:spChg chg="add del mod">
          <ac:chgData name="A.MORIYAMA UREKA" userId="11b73b949d6476cb" providerId="LiveId" clId="{EDD3AFC1-5E1F-774D-82FF-6D4C3622249B}" dt="2023-08-07T11:00:39.532" v="1711" actId="6264"/>
          <ac:spMkLst>
            <pc:docMk/>
            <pc:sldMk cId="1357199980" sldId="266"/>
            <ac:spMk id="142" creationId="{24D521E4-DBB7-38F1-F443-8A45ED8B78E5}"/>
          </ac:spMkLst>
        </pc:spChg>
        <pc:spChg chg="add del mod">
          <ac:chgData name="A.MORIYAMA UREKA" userId="11b73b949d6476cb" providerId="LiveId" clId="{EDD3AFC1-5E1F-774D-82FF-6D4C3622249B}" dt="2023-08-07T09:20:37.413" v="927" actId="6264"/>
          <ac:spMkLst>
            <pc:docMk/>
            <pc:sldMk cId="1357199980" sldId="266"/>
            <ac:spMk id="142" creationId="{C56F2367-50CD-2297-821E-3A906E226255}"/>
          </ac:spMkLst>
        </pc:spChg>
        <pc:spChg chg="add del mod">
          <ac:chgData name="A.MORIYAMA UREKA" userId="11b73b949d6476cb" providerId="LiveId" clId="{EDD3AFC1-5E1F-774D-82FF-6D4C3622249B}" dt="2023-08-07T08:57:24.198" v="766" actId="6264"/>
          <ac:spMkLst>
            <pc:docMk/>
            <pc:sldMk cId="1357199980" sldId="266"/>
            <ac:spMk id="142" creationId="{F51AEAE5-E966-727E-BADB-879DA9AB5C53}"/>
          </ac:spMkLst>
        </pc:spChg>
        <pc:spChg chg="add del mod">
          <ac:chgData name="A.MORIYAMA UREKA" userId="11b73b949d6476cb" providerId="LiveId" clId="{EDD3AFC1-5E1F-774D-82FF-6D4C3622249B}" dt="2023-08-07T08:57:24.198" v="766" actId="6264"/>
          <ac:spMkLst>
            <pc:docMk/>
            <pc:sldMk cId="1357199980" sldId="266"/>
            <ac:spMk id="143" creationId="{55498154-AB64-CB05-C02E-9A81D759E1B6}"/>
          </ac:spMkLst>
        </pc:spChg>
        <pc:spChg chg="add del mod">
          <ac:chgData name="A.MORIYAMA UREKA" userId="11b73b949d6476cb" providerId="LiveId" clId="{EDD3AFC1-5E1F-774D-82FF-6D4C3622249B}" dt="2023-08-07T09:20:37.413" v="927" actId="6264"/>
          <ac:spMkLst>
            <pc:docMk/>
            <pc:sldMk cId="1357199980" sldId="266"/>
            <ac:spMk id="143" creationId="{6A7E9483-FEC0-2AF7-4D87-FAA00F4FB030}"/>
          </ac:spMkLst>
        </pc:spChg>
        <pc:spChg chg="add del mod">
          <ac:chgData name="A.MORIYAMA UREKA" userId="11b73b949d6476cb" providerId="LiveId" clId="{EDD3AFC1-5E1F-774D-82FF-6D4C3622249B}" dt="2023-08-07T11:00:39.532" v="1711" actId="6264"/>
          <ac:spMkLst>
            <pc:docMk/>
            <pc:sldMk cId="1357199980" sldId="266"/>
            <ac:spMk id="143" creationId="{CEA63736-FF13-0205-4CD6-6267D4268DC5}"/>
          </ac:spMkLst>
        </pc:spChg>
        <pc:spChg chg="add del mod">
          <ac:chgData name="A.MORIYAMA UREKA" userId="11b73b949d6476cb" providerId="LiveId" clId="{EDD3AFC1-5E1F-774D-82FF-6D4C3622249B}" dt="2023-08-07T08:57:24.654" v="767" actId="6264"/>
          <ac:spMkLst>
            <pc:docMk/>
            <pc:sldMk cId="1357199980" sldId="266"/>
            <ac:spMk id="144" creationId="{1B4E06D5-0A17-1123-4909-1C5016DA3302}"/>
          </ac:spMkLst>
        </pc:spChg>
        <pc:spChg chg="add del mod">
          <ac:chgData name="A.MORIYAMA UREKA" userId="11b73b949d6476cb" providerId="LiveId" clId="{EDD3AFC1-5E1F-774D-82FF-6D4C3622249B}" dt="2023-08-07T09:20:37.741" v="928" actId="6264"/>
          <ac:spMkLst>
            <pc:docMk/>
            <pc:sldMk cId="1357199980" sldId="266"/>
            <ac:spMk id="144" creationId="{4207FCC8-BE75-17F4-B439-34C10F17A3C4}"/>
          </ac:spMkLst>
        </pc:spChg>
        <pc:spChg chg="add del mod">
          <ac:chgData name="A.MORIYAMA UREKA" userId="11b73b949d6476cb" providerId="LiveId" clId="{EDD3AFC1-5E1F-774D-82FF-6D4C3622249B}" dt="2023-08-07T11:21:40.375" v="1838" actId="6264"/>
          <ac:spMkLst>
            <pc:docMk/>
            <pc:sldMk cId="1357199980" sldId="266"/>
            <ac:spMk id="144" creationId="{C3DB7724-6A39-A33E-FFF3-68E38D674723}"/>
          </ac:spMkLst>
        </pc:spChg>
        <pc:spChg chg="add del mod">
          <ac:chgData name="A.MORIYAMA UREKA" userId="11b73b949d6476cb" providerId="LiveId" clId="{EDD3AFC1-5E1F-774D-82FF-6D4C3622249B}" dt="2023-08-07T09:20:37.741" v="928" actId="6264"/>
          <ac:spMkLst>
            <pc:docMk/>
            <pc:sldMk cId="1357199980" sldId="266"/>
            <ac:spMk id="145" creationId="{513D7EEA-DAB9-B65D-D101-8D8E532E1487}"/>
          </ac:spMkLst>
        </pc:spChg>
        <pc:spChg chg="add del mod">
          <ac:chgData name="A.MORIYAMA UREKA" userId="11b73b949d6476cb" providerId="LiveId" clId="{EDD3AFC1-5E1F-774D-82FF-6D4C3622249B}" dt="2023-08-07T08:57:24.654" v="767" actId="6264"/>
          <ac:spMkLst>
            <pc:docMk/>
            <pc:sldMk cId="1357199980" sldId="266"/>
            <ac:spMk id="145" creationId="{7F26F37E-B0FF-C155-C16D-01F53C154BF4}"/>
          </ac:spMkLst>
        </pc:spChg>
        <pc:spChg chg="add del mod">
          <ac:chgData name="A.MORIYAMA UREKA" userId="11b73b949d6476cb" providerId="LiveId" clId="{EDD3AFC1-5E1F-774D-82FF-6D4C3622249B}" dt="2023-08-07T11:21:40.375" v="1838" actId="6264"/>
          <ac:spMkLst>
            <pc:docMk/>
            <pc:sldMk cId="1357199980" sldId="266"/>
            <ac:spMk id="145" creationId="{C04EB63F-83D9-AAF1-BC3E-9E0011FB020F}"/>
          </ac:spMkLst>
        </pc:spChg>
        <pc:spChg chg="add del mod">
          <ac:chgData name="A.MORIYAMA UREKA" userId="11b73b949d6476cb" providerId="LiveId" clId="{EDD3AFC1-5E1F-774D-82FF-6D4C3622249B}" dt="2023-08-07T11:21:40.375" v="1838" actId="6264"/>
          <ac:spMkLst>
            <pc:docMk/>
            <pc:sldMk cId="1357199980" sldId="266"/>
            <ac:spMk id="146" creationId="{1C58553D-7852-4E24-BB76-C6A0A68C5E31}"/>
          </ac:spMkLst>
        </pc:spChg>
        <pc:spChg chg="add del mod">
          <ac:chgData name="A.MORIYAMA UREKA" userId="11b73b949d6476cb" providerId="LiveId" clId="{EDD3AFC1-5E1F-774D-82FF-6D4C3622249B}" dt="2023-08-07T08:57:24.654" v="767" actId="6264"/>
          <ac:spMkLst>
            <pc:docMk/>
            <pc:sldMk cId="1357199980" sldId="266"/>
            <ac:spMk id="146" creationId="{5DD62DEF-38D9-FAF8-369B-EBC711E74C14}"/>
          </ac:spMkLst>
        </pc:spChg>
        <pc:spChg chg="add del mod">
          <ac:chgData name="A.MORIYAMA UREKA" userId="11b73b949d6476cb" providerId="LiveId" clId="{EDD3AFC1-5E1F-774D-82FF-6D4C3622249B}" dt="2023-08-07T09:20:37.741" v="928" actId="6264"/>
          <ac:spMkLst>
            <pc:docMk/>
            <pc:sldMk cId="1357199980" sldId="266"/>
            <ac:spMk id="146" creationId="{5F9C0EE2-578B-E513-AA3F-5382712492A4}"/>
          </ac:spMkLst>
        </pc:spChg>
        <pc:spChg chg="add del mod">
          <ac:chgData name="A.MORIYAMA UREKA" userId="11b73b949d6476cb" providerId="LiveId" clId="{EDD3AFC1-5E1F-774D-82FF-6D4C3622249B}" dt="2023-08-07T08:57:24.654" v="767" actId="6264"/>
          <ac:spMkLst>
            <pc:docMk/>
            <pc:sldMk cId="1357199980" sldId="266"/>
            <ac:spMk id="147" creationId="{188009AE-ED81-BA77-04AE-1812812572C6}"/>
          </ac:spMkLst>
        </pc:spChg>
        <pc:spChg chg="add del mod">
          <ac:chgData name="A.MORIYAMA UREKA" userId="11b73b949d6476cb" providerId="LiveId" clId="{EDD3AFC1-5E1F-774D-82FF-6D4C3622249B}" dt="2023-08-07T11:21:40.375" v="1838" actId="6264"/>
          <ac:spMkLst>
            <pc:docMk/>
            <pc:sldMk cId="1357199980" sldId="266"/>
            <ac:spMk id="147" creationId="{8C178F7B-DC37-B5F9-9C0B-32FFF3D7A1AE}"/>
          </ac:spMkLst>
        </pc:spChg>
        <pc:spChg chg="add del mod">
          <ac:chgData name="A.MORIYAMA UREKA" userId="11b73b949d6476cb" providerId="LiveId" clId="{EDD3AFC1-5E1F-774D-82FF-6D4C3622249B}" dt="2023-08-07T09:20:37.741" v="928" actId="6264"/>
          <ac:spMkLst>
            <pc:docMk/>
            <pc:sldMk cId="1357199980" sldId="266"/>
            <ac:spMk id="147" creationId="{D58537CF-B979-425B-FD83-8C148218BF4B}"/>
          </ac:spMkLst>
        </pc:spChg>
        <pc:spChg chg="add del mod">
          <ac:chgData name="A.MORIYAMA UREKA" userId="11b73b949d6476cb" providerId="LiveId" clId="{EDD3AFC1-5E1F-774D-82FF-6D4C3622249B}" dt="2023-08-07T09:20:37.741" v="928" actId="6264"/>
          <ac:spMkLst>
            <pc:docMk/>
            <pc:sldMk cId="1357199980" sldId="266"/>
            <ac:spMk id="148" creationId="{6462EF6A-2A47-4D07-BA40-46E63940C58E}"/>
          </ac:spMkLst>
        </pc:spChg>
        <pc:spChg chg="add del mod">
          <ac:chgData name="A.MORIYAMA UREKA" userId="11b73b949d6476cb" providerId="LiveId" clId="{EDD3AFC1-5E1F-774D-82FF-6D4C3622249B}" dt="2023-08-07T08:57:24.654" v="767" actId="6264"/>
          <ac:spMkLst>
            <pc:docMk/>
            <pc:sldMk cId="1357199980" sldId="266"/>
            <ac:spMk id="148" creationId="{6526DB31-2CED-99A5-5C1F-23374078CA5F}"/>
          </ac:spMkLst>
        </pc:spChg>
        <pc:spChg chg="add del mod">
          <ac:chgData name="A.MORIYAMA UREKA" userId="11b73b949d6476cb" providerId="LiveId" clId="{EDD3AFC1-5E1F-774D-82FF-6D4C3622249B}" dt="2023-08-07T11:21:40.375" v="1838" actId="6264"/>
          <ac:spMkLst>
            <pc:docMk/>
            <pc:sldMk cId="1357199980" sldId="266"/>
            <ac:spMk id="148" creationId="{EB57DBA6-8CD5-BAB4-7C05-F43BD14127F0}"/>
          </ac:spMkLst>
        </pc:spChg>
        <pc:spChg chg="add del mod">
          <ac:chgData name="A.MORIYAMA UREKA" userId="11b73b949d6476cb" providerId="LiveId" clId="{EDD3AFC1-5E1F-774D-82FF-6D4C3622249B}" dt="2023-08-07T08:57:24.654" v="767" actId="6264"/>
          <ac:spMkLst>
            <pc:docMk/>
            <pc:sldMk cId="1357199980" sldId="266"/>
            <ac:spMk id="149" creationId="{35B1AD5C-3AB1-D271-448C-486BCD85F88B}"/>
          </ac:spMkLst>
        </pc:spChg>
        <pc:spChg chg="add del mod">
          <ac:chgData name="A.MORIYAMA UREKA" userId="11b73b949d6476cb" providerId="LiveId" clId="{EDD3AFC1-5E1F-774D-82FF-6D4C3622249B}" dt="2023-08-07T11:21:40.375" v="1838" actId="6264"/>
          <ac:spMkLst>
            <pc:docMk/>
            <pc:sldMk cId="1357199980" sldId="266"/>
            <ac:spMk id="149" creationId="{80102E5A-E5FC-FC00-4C05-5CF4A22019EF}"/>
          </ac:spMkLst>
        </pc:spChg>
        <pc:spChg chg="add del mod">
          <ac:chgData name="A.MORIYAMA UREKA" userId="11b73b949d6476cb" providerId="LiveId" clId="{EDD3AFC1-5E1F-774D-82FF-6D4C3622249B}" dt="2023-08-07T09:20:37.741" v="928" actId="6264"/>
          <ac:spMkLst>
            <pc:docMk/>
            <pc:sldMk cId="1357199980" sldId="266"/>
            <ac:spMk id="149" creationId="{E9FD45EF-0F26-FD28-E9A3-5802BDA51033}"/>
          </ac:spMkLst>
        </pc:spChg>
        <pc:spChg chg="add del mod">
          <ac:chgData name="A.MORIYAMA UREKA" userId="11b73b949d6476cb" providerId="LiveId" clId="{EDD3AFC1-5E1F-774D-82FF-6D4C3622249B}" dt="2023-08-07T09:20:37.741" v="928" actId="6264"/>
          <ac:spMkLst>
            <pc:docMk/>
            <pc:sldMk cId="1357199980" sldId="266"/>
            <ac:spMk id="150" creationId="{6322E6D3-346C-EEF1-74D4-2AA577EC03A0}"/>
          </ac:spMkLst>
        </pc:spChg>
        <pc:spChg chg="add del mod">
          <ac:chgData name="A.MORIYAMA UREKA" userId="11b73b949d6476cb" providerId="LiveId" clId="{EDD3AFC1-5E1F-774D-82FF-6D4C3622249B}" dt="2023-08-07T11:21:40.375" v="1838" actId="6264"/>
          <ac:spMkLst>
            <pc:docMk/>
            <pc:sldMk cId="1357199980" sldId="266"/>
            <ac:spMk id="150" creationId="{A97655EE-A1F9-FCC1-B905-4CA70801B3A2}"/>
          </ac:spMkLst>
        </pc:spChg>
        <pc:spChg chg="add del mod">
          <ac:chgData name="A.MORIYAMA UREKA" userId="11b73b949d6476cb" providerId="LiveId" clId="{EDD3AFC1-5E1F-774D-82FF-6D4C3622249B}" dt="2023-08-07T08:57:24.654" v="767" actId="6264"/>
          <ac:spMkLst>
            <pc:docMk/>
            <pc:sldMk cId="1357199980" sldId="266"/>
            <ac:spMk id="150" creationId="{F969DF71-E1F7-7D7C-6887-D4AF90EA99C5}"/>
          </ac:spMkLst>
        </pc:spChg>
        <pc:spChg chg="add del mod">
          <ac:chgData name="A.MORIYAMA UREKA" userId="11b73b949d6476cb" providerId="LiveId" clId="{EDD3AFC1-5E1F-774D-82FF-6D4C3622249B}" dt="2023-08-07T11:21:40.375" v="1838" actId="6264"/>
          <ac:spMkLst>
            <pc:docMk/>
            <pc:sldMk cId="1357199980" sldId="266"/>
            <ac:spMk id="151" creationId="{9B3E9FDB-B038-1CB6-F8D4-EE3E03FEAF78}"/>
          </ac:spMkLst>
        </pc:spChg>
        <pc:spChg chg="add del mod">
          <ac:chgData name="A.MORIYAMA UREKA" userId="11b73b949d6476cb" providerId="LiveId" clId="{EDD3AFC1-5E1F-774D-82FF-6D4C3622249B}" dt="2023-08-07T08:57:24.654" v="767" actId="6264"/>
          <ac:spMkLst>
            <pc:docMk/>
            <pc:sldMk cId="1357199980" sldId="266"/>
            <ac:spMk id="151" creationId="{E0D23CC3-C4D4-0452-3E7F-541A3EE735DD}"/>
          </ac:spMkLst>
        </pc:spChg>
        <pc:spChg chg="add del mod">
          <ac:chgData name="A.MORIYAMA UREKA" userId="11b73b949d6476cb" providerId="LiveId" clId="{EDD3AFC1-5E1F-774D-82FF-6D4C3622249B}" dt="2023-08-07T09:20:37.741" v="928" actId="6264"/>
          <ac:spMkLst>
            <pc:docMk/>
            <pc:sldMk cId="1357199980" sldId="266"/>
            <ac:spMk id="151" creationId="{F6985A6F-7B61-762A-E856-6D18AB76C73B}"/>
          </ac:spMkLst>
        </pc:spChg>
        <pc:spChg chg="add del mod">
          <ac:chgData name="A.MORIYAMA UREKA" userId="11b73b949d6476cb" providerId="LiveId" clId="{EDD3AFC1-5E1F-774D-82FF-6D4C3622249B}" dt="2023-08-07T11:21:40.375" v="1838" actId="6264"/>
          <ac:spMkLst>
            <pc:docMk/>
            <pc:sldMk cId="1357199980" sldId="266"/>
            <ac:spMk id="152" creationId="{1D8ABC8F-3FAE-39F6-FA82-E9F8D5105895}"/>
          </ac:spMkLst>
        </pc:spChg>
        <pc:spChg chg="add del mod">
          <ac:chgData name="A.MORIYAMA UREKA" userId="11b73b949d6476cb" providerId="LiveId" clId="{EDD3AFC1-5E1F-774D-82FF-6D4C3622249B}" dt="2023-08-07T09:20:37.741" v="928" actId="6264"/>
          <ac:spMkLst>
            <pc:docMk/>
            <pc:sldMk cId="1357199980" sldId="266"/>
            <ac:spMk id="152" creationId="{47BA4E84-E086-1C75-55C9-5263A4DDE7A9}"/>
          </ac:spMkLst>
        </pc:spChg>
        <pc:spChg chg="add del mod">
          <ac:chgData name="A.MORIYAMA UREKA" userId="11b73b949d6476cb" providerId="LiveId" clId="{EDD3AFC1-5E1F-774D-82FF-6D4C3622249B}" dt="2023-08-07T08:57:24.654" v="767" actId="6264"/>
          <ac:spMkLst>
            <pc:docMk/>
            <pc:sldMk cId="1357199980" sldId="266"/>
            <ac:spMk id="152" creationId="{994D198E-E3CC-02A2-492D-173E48BFD78E}"/>
          </ac:spMkLst>
        </pc:spChg>
        <pc:spChg chg="add del mod">
          <ac:chgData name="A.MORIYAMA UREKA" userId="11b73b949d6476cb" providerId="LiveId" clId="{EDD3AFC1-5E1F-774D-82FF-6D4C3622249B}" dt="2023-08-07T08:57:24.654" v="767" actId="6264"/>
          <ac:spMkLst>
            <pc:docMk/>
            <pc:sldMk cId="1357199980" sldId="266"/>
            <ac:spMk id="153" creationId="{74FBCA01-F8FD-9F7D-DDAC-8AA9A2E143DF}"/>
          </ac:spMkLst>
        </pc:spChg>
        <pc:spChg chg="add del mod">
          <ac:chgData name="A.MORIYAMA UREKA" userId="11b73b949d6476cb" providerId="LiveId" clId="{EDD3AFC1-5E1F-774D-82FF-6D4C3622249B}" dt="2023-08-07T11:21:40.375" v="1838" actId="6264"/>
          <ac:spMkLst>
            <pc:docMk/>
            <pc:sldMk cId="1357199980" sldId="266"/>
            <ac:spMk id="153" creationId="{80F7352D-EC40-FB27-DD9E-0FFFCB468531}"/>
          </ac:spMkLst>
        </pc:spChg>
        <pc:spChg chg="add del mod">
          <ac:chgData name="A.MORIYAMA UREKA" userId="11b73b949d6476cb" providerId="LiveId" clId="{EDD3AFC1-5E1F-774D-82FF-6D4C3622249B}" dt="2023-08-07T09:20:37.741" v="928" actId="6264"/>
          <ac:spMkLst>
            <pc:docMk/>
            <pc:sldMk cId="1357199980" sldId="266"/>
            <ac:spMk id="153" creationId="{F6460B5D-9752-F6C1-03CC-C8AA6B97B600}"/>
          </ac:spMkLst>
        </pc:spChg>
        <pc:spChg chg="add del mod">
          <ac:chgData name="A.MORIYAMA UREKA" userId="11b73b949d6476cb" providerId="LiveId" clId="{EDD3AFC1-5E1F-774D-82FF-6D4C3622249B}" dt="2023-08-07T12:14:05.183" v="2629" actId="6264"/>
          <ac:spMkLst>
            <pc:docMk/>
            <pc:sldMk cId="1357199980" sldId="266"/>
            <ac:spMk id="154" creationId="{0681C8B2-BE36-00D8-EEB7-95D787049755}"/>
          </ac:spMkLst>
        </pc:spChg>
        <pc:spChg chg="add del mod">
          <ac:chgData name="A.MORIYAMA UREKA" userId="11b73b949d6476cb" providerId="LiveId" clId="{EDD3AFC1-5E1F-774D-82FF-6D4C3622249B}" dt="2023-08-07T08:57:25.105" v="768" actId="6264"/>
          <ac:spMkLst>
            <pc:docMk/>
            <pc:sldMk cId="1357199980" sldId="266"/>
            <ac:spMk id="154" creationId="{950D3AAF-EA3F-C957-64A8-F4476625B7FD}"/>
          </ac:spMkLst>
        </pc:spChg>
        <pc:spChg chg="add del mod">
          <ac:chgData name="A.MORIYAMA UREKA" userId="11b73b949d6476cb" providerId="LiveId" clId="{EDD3AFC1-5E1F-774D-82FF-6D4C3622249B}" dt="2023-08-07T09:20:38.057" v="929" actId="6264"/>
          <ac:spMkLst>
            <pc:docMk/>
            <pc:sldMk cId="1357199980" sldId="266"/>
            <ac:spMk id="154" creationId="{B24F5FE5-68CC-A723-45A1-CF729F25914E}"/>
          </ac:spMkLst>
        </pc:spChg>
        <pc:spChg chg="add del mod">
          <ac:chgData name="A.MORIYAMA UREKA" userId="11b73b949d6476cb" providerId="LiveId" clId="{EDD3AFC1-5E1F-774D-82FF-6D4C3622249B}" dt="2023-08-07T09:20:38.057" v="929" actId="6264"/>
          <ac:spMkLst>
            <pc:docMk/>
            <pc:sldMk cId="1357199980" sldId="266"/>
            <ac:spMk id="155" creationId="{B3212EAD-3775-463F-C339-00552554461C}"/>
          </ac:spMkLst>
        </pc:spChg>
        <pc:spChg chg="add del mod">
          <ac:chgData name="A.MORIYAMA UREKA" userId="11b73b949d6476cb" providerId="LiveId" clId="{EDD3AFC1-5E1F-774D-82FF-6D4C3622249B}" dt="2023-08-07T12:14:05.183" v="2629" actId="6264"/>
          <ac:spMkLst>
            <pc:docMk/>
            <pc:sldMk cId="1357199980" sldId="266"/>
            <ac:spMk id="155" creationId="{C8351E1F-DFEB-2E93-DDC3-6A763DA2C207}"/>
          </ac:spMkLst>
        </pc:spChg>
        <pc:spChg chg="add del mod">
          <ac:chgData name="A.MORIYAMA UREKA" userId="11b73b949d6476cb" providerId="LiveId" clId="{EDD3AFC1-5E1F-774D-82FF-6D4C3622249B}" dt="2023-08-07T08:57:25.105" v="768" actId="6264"/>
          <ac:spMkLst>
            <pc:docMk/>
            <pc:sldMk cId="1357199980" sldId="266"/>
            <ac:spMk id="155" creationId="{E94810C5-9658-97A7-9AFB-97D5C74365A9}"/>
          </ac:spMkLst>
        </pc:spChg>
        <pc:spChg chg="add del mod">
          <ac:chgData name="A.MORIYAMA UREKA" userId="11b73b949d6476cb" providerId="LiveId" clId="{EDD3AFC1-5E1F-774D-82FF-6D4C3622249B}" dt="2023-08-07T09:20:38.057" v="929" actId="6264"/>
          <ac:spMkLst>
            <pc:docMk/>
            <pc:sldMk cId="1357199980" sldId="266"/>
            <ac:spMk id="156" creationId="{02912143-551E-5699-F2C9-070EF5E345D1}"/>
          </ac:spMkLst>
        </pc:spChg>
        <pc:spChg chg="add del mod">
          <ac:chgData name="A.MORIYAMA UREKA" userId="11b73b949d6476cb" providerId="LiveId" clId="{EDD3AFC1-5E1F-774D-82FF-6D4C3622249B}" dt="2023-08-07T08:57:25.105" v="768" actId="6264"/>
          <ac:spMkLst>
            <pc:docMk/>
            <pc:sldMk cId="1357199980" sldId="266"/>
            <ac:spMk id="156" creationId="{450960C7-FCFA-25E7-ED54-5A76F18A7F06}"/>
          </ac:spMkLst>
        </pc:spChg>
        <pc:spChg chg="add del mod">
          <ac:chgData name="A.MORIYAMA UREKA" userId="11b73b949d6476cb" providerId="LiveId" clId="{EDD3AFC1-5E1F-774D-82FF-6D4C3622249B}" dt="2023-08-07T12:14:05.183" v="2629" actId="6264"/>
          <ac:spMkLst>
            <pc:docMk/>
            <pc:sldMk cId="1357199980" sldId="266"/>
            <ac:spMk id="156" creationId="{7D611B32-B5B3-E657-4D6D-3A7805745A56}"/>
          </ac:spMkLst>
        </pc:spChg>
        <pc:spChg chg="add del mod">
          <ac:chgData name="A.MORIYAMA UREKA" userId="11b73b949d6476cb" providerId="LiveId" clId="{EDD3AFC1-5E1F-774D-82FF-6D4C3622249B}" dt="2023-08-07T08:57:25.105" v="768" actId="6264"/>
          <ac:spMkLst>
            <pc:docMk/>
            <pc:sldMk cId="1357199980" sldId="266"/>
            <ac:spMk id="157" creationId="{06003D80-917E-E717-767A-47471B5CF999}"/>
          </ac:spMkLst>
        </pc:spChg>
        <pc:spChg chg="add del mod">
          <ac:chgData name="A.MORIYAMA UREKA" userId="11b73b949d6476cb" providerId="LiveId" clId="{EDD3AFC1-5E1F-774D-82FF-6D4C3622249B}" dt="2023-08-07T09:20:38.057" v="929" actId="6264"/>
          <ac:spMkLst>
            <pc:docMk/>
            <pc:sldMk cId="1357199980" sldId="266"/>
            <ac:spMk id="157" creationId="{0B35381D-7FE1-88FB-7214-757D534DEA1F}"/>
          </ac:spMkLst>
        </pc:spChg>
        <pc:spChg chg="add del mod">
          <ac:chgData name="A.MORIYAMA UREKA" userId="11b73b949d6476cb" providerId="LiveId" clId="{EDD3AFC1-5E1F-774D-82FF-6D4C3622249B}" dt="2023-08-07T12:14:05.183" v="2629" actId="6264"/>
          <ac:spMkLst>
            <pc:docMk/>
            <pc:sldMk cId="1357199980" sldId="266"/>
            <ac:spMk id="157" creationId="{87878B49-FDDE-9D6B-B98F-1A69FB26D46B}"/>
          </ac:spMkLst>
        </pc:spChg>
        <pc:spChg chg="add del mod">
          <ac:chgData name="A.MORIYAMA UREKA" userId="11b73b949d6476cb" providerId="LiveId" clId="{EDD3AFC1-5E1F-774D-82FF-6D4C3622249B}" dt="2023-08-07T08:57:25.105" v="768" actId="6264"/>
          <ac:spMkLst>
            <pc:docMk/>
            <pc:sldMk cId="1357199980" sldId="266"/>
            <ac:spMk id="158" creationId="{3F8C6A3B-A2E9-B282-1D2B-E06CCBAA1ABA}"/>
          </ac:spMkLst>
        </pc:spChg>
        <pc:spChg chg="add del mod">
          <ac:chgData name="A.MORIYAMA UREKA" userId="11b73b949d6476cb" providerId="LiveId" clId="{EDD3AFC1-5E1F-774D-82FF-6D4C3622249B}" dt="2023-08-07T12:14:05.183" v="2629" actId="6264"/>
          <ac:spMkLst>
            <pc:docMk/>
            <pc:sldMk cId="1357199980" sldId="266"/>
            <ac:spMk id="158" creationId="{762CB5FB-E14F-7CC6-C052-C35707CE5DCE}"/>
          </ac:spMkLst>
        </pc:spChg>
        <pc:spChg chg="add del mod">
          <ac:chgData name="A.MORIYAMA UREKA" userId="11b73b949d6476cb" providerId="LiveId" clId="{EDD3AFC1-5E1F-774D-82FF-6D4C3622249B}" dt="2023-08-07T09:20:38.057" v="929" actId="6264"/>
          <ac:spMkLst>
            <pc:docMk/>
            <pc:sldMk cId="1357199980" sldId="266"/>
            <ac:spMk id="158" creationId="{9493171E-7EA4-C8C2-B013-E0F1EF6A2777}"/>
          </ac:spMkLst>
        </pc:spChg>
        <pc:spChg chg="add del mod">
          <ac:chgData name="A.MORIYAMA UREKA" userId="11b73b949d6476cb" providerId="LiveId" clId="{EDD3AFC1-5E1F-774D-82FF-6D4C3622249B}" dt="2023-08-07T12:14:05.183" v="2629" actId="6264"/>
          <ac:spMkLst>
            <pc:docMk/>
            <pc:sldMk cId="1357199980" sldId="266"/>
            <ac:spMk id="159" creationId="{2E1B8E00-2DEA-DE84-CE34-B447FCB6A832}"/>
          </ac:spMkLst>
        </pc:spChg>
        <pc:spChg chg="add del mod">
          <ac:chgData name="A.MORIYAMA UREKA" userId="11b73b949d6476cb" providerId="LiveId" clId="{EDD3AFC1-5E1F-774D-82FF-6D4C3622249B}" dt="2023-08-07T09:20:38.057" v="929" actId="6264"/>
          <ac:spMkLst>
            <pc:docMk/>
            <pc:sldMk cId="1357199980" sldId="266"/>
            <ac:spMk id="159" creationId="{49FD3302-4FF4-C7E8-9BD8-BB80715B8CD0}"/>
          </ac:spMkLst>
        </pc:spChg>
        <pc:spChg chg="add del mod">
          <ac:chgData name="A.MORIYAMA UREKA" userId="11b73b949d6476cb" providerId="LiveId" clId="{EDD3AFC1-5E1F-774D-82FF-6D4C3622249B}" dt="2023-08-07T08:57:25.105" v="768" actId="6264"/>
          <ac:spMkLst>
            <pc:docMk/>
            <pc:sldMk cId="1357199980" sldId="266"/>
            <ac:spMk id="159" creationId="{65FDD5C9-205B-DAC7-A7A3-9BFC3EF3A690}"/>
          </ac:spMkLst>
        </pc:spChg>
        <pc:spChg chg="add del mod">
          <ac:chgData name="A.MORIYAMA UREKA" userId="11b73b949d6476cb" providerId="LiveId" clId="{EDD3AFC1-5E1F-774D-82FF-6D4C3622249B}" dt="2023-08-07T12:14:05.183" v="2629" actId="6264"/>
          <ac:spMkLst>
            <pc:docMk/>
            <pc:sldMk cId="1357199980" sldId="266"/>
            <ac:spMk id="160" creationId="{5E6620FD-282B-4A2E-77C1-7DF1F745D3D1}"/>
          </ac:spMkLst>
        </pc:spChg>
        <pc:spChg chg="add del mod">
          <ac:chgData name="A.MORIYAMA UREKA" userId="11b73b949d6476cb" providerId="LiveId" clId="{EDD3AFC1-5E1F-774D-82FF-6D4C3622249B}" dt="2023-08-07T08:57:25.105" v="768" actId="6264"/>
          <ac:spMkLst>
            <pc:docMk/>
            <pc:sldMk cId="1357199980" sldId="266"/>
            <ac:spMk id="160" creationId="{6854A148-24F0-EE2D-3C8B-FD2BF31147A3}"/>
          </ac:spMkLst>
        </pc:spChg>
        <pc:spChg chg="add del mod">
          <ac:chgData name="A.MORIYAMA UREKA" userId="11b73b949d6476cb" providerId="LiveId" clId="{EDD3AFC1-5E1F-774D-82FF-6D4C3622249B}" dt="2023-08-07T09:20:38.057" v="929" actId="6264"/>
          <ac:spMkLst>
            <pc:docMk/>
            <pc:sldMk cId="1357199980" sldId="266"/>
            <ac:spMk id="160" creationId="{9A933DBD-8D8E-6718-FF45-FFD0054DFD85}"/>
          </ac:spMkLst>
        </pc:spChg>
        <pc:spChg chg="add del mod">
          <ac:chgData name="A.MORIYAMA UREKA" userId="11b73b949d6476cb" providerId="LiveId" clId="{EDD3AFC1-5E1F-774D-82FF-6D4C3622249B}" dt="2023-08-07T08:57:25.105" v="768" actId="6264"/>
          <ac:spMkLst>
            <pc:docMk/>
            <pc:sldMk cId="1357199980" sldId="266"/>
            <ac:spMk id="161" creationId="{0EB48BD5-5095-8742-7B4E-D52252F468B9}"/>
          </ac:spMkLst>
        </pc:spChg>
        <pc:spChg chg="add del mod">
          <ac:chgData name="A.MORIYAMA UREKA" userId="11b73b949d6476cb" providerId="LiveId" clId="{EDD3AFC1-5E1F-774D-82FF-6D4C3622249B}" dt="2023-08-07T09:20:38.057" v="929" actId="6264"/>
          <ac:spMkLst>
            <pc:docMk/>
            <pc:sldMk cId="1357199980" sldId="266"/>
            <ac:spMk id="161" creationId="{A6C56C1A-0328-DC73-8503-AC1115A3D299}"/>
          </ac:spMkLst>
        </pc:spChg>
        <pc:spChg chg="add del mod">
          <ac:chgData name="A.MORIYAMA UREKA" userId="11b73b949d6476cb" providerId="LiveId" clId="{EDD3AFC1-5E1F-774D-82FF-6D4C3622249B}" dt="2023-08-07T12:14:05.183" v="2629" actId="6264"/>
          <ac:spMkLst>
            <pc:docMk/>
            <pc:sldMk cId="1357199980" sldId="266"/>
            <ac:spMk id="161" creationId="{F7102EB8-761A-5CF9-BEC8-C4FD3C7DAF3F}"/>
          </ac:spMkLst>
        </pc:spChg>
        <pc:spChg chg="add del mod">
          <ac:chgData name="A.MORIYAMA UREKA" userId="11b73b949d6476cb" providerId="LiveId" clId="{EDD3AFC1-5E1F-774D-82FF-6D4C3622249B}" dt="2023-08-07T08:57:25.105" v="768" actId="6264"/>
          <ac:spMkLst>
            <pc:docMk/>
            <pc:sldMk cId="1357199980" sldId="266"/>
            <ac:spMk id="162" creationId="{3E487310-0EA9-6C9D-1740-482C2548D35B}"/>
          </ac:spMkLst>
        </pc:spChg>
        <pc:spChg chg="add del mod">
          <ac:chgData name="A.MORIYAMA UREKA" userId="11b73b949d6476cb" providerId="LiveId" clId="{EDD3AFC1-5E1F-774D-82FF-6D4C3622249B}" dt="2023-08-07T12:14:05.183" v="2629" actId="6264"/>
          <ac:spMkLst>
            <pc:docMk/>
            <pc:sldMk cId="1357199980" sldId="266"/>
            <ac:spMk id="162" creationId="{4317FB95-0966-1787-8993-2D7B5918A3A0}"/>
          </ac:spMkLst>
        </pc:spChg>
        <pc:spChg chg="add del mod">
          <ac:chgData name="A.MORIYAMA UREKA" userId="11b73b949d6476cb" providerId="LiveId" clId="{EDD3AFC1-5E1F-774D-82FF-6D4C3622249B}" dt="2023-08-07T09:20:38.057" v="929" actId="6264"/>
          <ac:spMkLst>
            <pc:docMk/>
            <pc:sldMk cId="1357199980" sldId="266"/>
            <ac:spMk id="162" creationId="{B62F307C-7A2C-648A-1332-A3B9B0E29D8F}"/>
          </ac:spMkLst>
        </pc:spChg>
        <pc:spChg chg="add del mod">
          <ac:chgData name="A.MORIYAMA UREKA" userId="11b73b949d6476cb" providerId="LiveId" clId="{EDD3AFC1-5E1F-774D-82FF-6D4C3622249B}" dt="2023-08-07T08:57:25.105" v="768" actId="6264"/>
          <ac:spMkLst>
            <pc:docMk/>
            <pc:sldMk cId="1357199980" sldId="266"/>
            <ac:spMk id="163" creationId="{349F93EE-EA40-3D88-6EEA-DC553BCD64C7}"/>
          </ac:spMkLst>
        </pc:spChg>
        <pc:spChg chg="add del mod">
          <ac:chgData name="A.MORIYAMA UREKA" userId="11b73b949d6476cb" providerId="LiveId" clId="{EDD3AFC1-5E1F-774D-82FF-6D4C3622249B}" dt="2023-08-07T12:14:05.183" v="2629" actId="6264"/>
          <ac:spMkLst>
            <pc:docMk/>
            <pc:sldMk cId="1357199980" sldId="266"/>
            <ac:spMk id="163" creationId="{54019619-BFED-03C7-32D4-11F150FF5E35}"/>
          </ac:spMkLst>
        </pc:spChg>
        <pc:spChg chg="add del mod">
          <ac:chgData name="A.MORIYAMA UREKA" userId="11b73b949d6476cb" providerId="LiveId" clId="{EDD3AFC1-5E1F-774D-82FF-6D4C3622249B}" dt="2023-08-07T09:20:38.057" v="929" actId="6264"/>
          <ac:spMkLst>
            <pc:docMk/>
            <pc:sldMk cId="1357199980" sldId="266"/>
            <ac:spMk id="163" creationId="{D8077305-F5DB-1907-71E8-AA173A0BF373}"/>
          </ac:spMkLst>
        </pc:spChg>
        <pc:spChg chg="add del mod">
          <ac:chgData name="A.MORIYAMA UREKA" userId="11b73b949d6476cb" providerId="LiveId" clId="{EDD3AFC1-5E1F-774D-82FF-6D4C3622249B}" dt="2023-08-07T12:17:04.294" v="2663" actId="6264"/>
          <ac:spMkLst>
            <pc:docMk/>
            <pc:sldMk cId="1357199980" sldId="266"/>
            <ac:spMk id="164" creationId="{64502977-2F0A-1C46-9670-AFF22DA7D440}"/>
          </ac:spMkLst>
        </pc:spChg>
        <pc:spChg chg="add del mod">
          <ac:chgData name="A.MORIYAMA UREKA" userId="11b73b949d6476cb" providerId="LiveId" clId="{EDD3AFC1-5E1F-774D-82FF-6D4C3622249B}" dt="2023-08-07T09:21:26.885" v="932" actId="6264"/>
          <ac:spMkLst>
            <pc:docMk/>
            <pc:sldMk cId="1357199980" sldId="266"/>
            <ac:spMk id="164" creationId="{A1A7209C-3990-89B8-4EFF-E68D1D691227}"/>
          </ac:spMkLst>
        </pc:spChg>
        <pc:spChg chg="add del mod">
          <ac:chgData name="A.MORIYAMA UREKA" userId="11b73b949d6476cb" providerId="LiveId" clId="{EDD3AFC1-5E1F-774D-82FF-6D4C3622249B}" dt="2023-08-07T08:57:25.594" v="769" actId="6264"/>
          <ac:spMkLst>
            <pc:docMk/>
            <pc:sldMk cId="1357199980" sldId="266"/>
            <ac:spMk id="164" creationId="{BF59E047-40CB-DCD7-644D-314E8F5C7EBF}"/>
          </ac:spMkLst>
        </pc:spChg>
        <pc:spChg chg="add del mod">
          <ac:chgData name="A.MORIYAMA UREKA" userId="11b73b949d6476cb" providerId="LiveId" clId="{EDD3AFC1-5E1F-774D-82FF-6D4C3622249B}" dt="2023-08-07T08:57:25.594" v="769" actId="6264"/>
          <ac:spMkLst>
            <pc:docMk/>
            <pc:sldMk cId="1357199980" sldId="266"/>
            <ac:spMk id="165" creationId="{16EBFE93-024B-E3FF-8E5C-FDA5B98155C8}"/>
          </ac:spMkLst>
        </pc:spChg>
        <pc:spChg chg="add del mod">
          <ac:chgData name="A.MORIYAMA UREKA" userId="11b73b949d6476cb" providerId="LiveId" clId="{EDD3AFC1-5E1F-774D-82FF-6D4C3622249B}" dt="2023-08-07T09:21:26.885" v="932" actId="6264"/>
          <ac:spMkLst>
            <pc:docMk/>
            <pc:sldMk cId="1357199980" sldId="266"/>
            <ac:spMk id="165" creationId="{7AE65782-1EF0-BFB8-0891-82E04BE2555B}"/>
          </ac:spMkLst>
        </pc:spChg>
        <pc:spChg chg="add del mod">
          <ac:chgData name="A.MORIYAMA UREKA" userId="11b73b949d6476cb" providerId="LiveId" clId="{EDD3AFC1-5E1F-774D-82FF-6D4C3622249B}" dt="2023-08-07T12:17:04.294" v="2663" actId="6264"/>
          <ac:spMkLst>
            <pc:docMk/>
            <pc:sldMk cId="1357199980" sldId="266"/>
            <ac:spMk id="165" creationId="{847F2C21-2915-E23D-B535-48B92160205C}"/>
          </ac:spMkLst>
        </pc:spChg>
        <pc:spChg chg="add del mod">
          <ac:chgData name="A.MORIYAMA UREKA" userId="11b73b949d6476cb" providerId="LiveId" clId="{EDD3AFC1-5E1F-774D-82FF-6D4C3622249B}" dt="2023-08-07T09:21:26.885" v="932" actId="6264"/>
          <ac:spMkLst>
            <pc:docMk/>
            <pc:sldMk cId="1357199980" sldId="266"/>
            <ac:spMk id="166" creationId="{1CEDECDC-5821-84EF-1E6A-27B5967F4152}"/>
          </ac:spMkLst>
        </pc:spChg>
        <pc:spChg chg="add del mod">
          <ac:chgData name="A.MORIYAMA UREKA" userId="11b73b949d6476cb" providerId="LiveId" clId="{EDD3AFC1-5E1F-774D-82FF-6D4C3622249B}" dt="2023-08-07T08:57:25.594" v="769" actId="6264"/>
          <ac:spMkLst>
            <pc:docMk/>
            <pc:sldMk cId="1357199980" sldId="266"/>
            <ac:spMk id="166" creationId="{32594FA4-58D4-E209-555B-5F3CABC732E9}"/>
          </ac:spMkLst>
        </pc:spChg>
        <pc:spChg chg="add del mod">
          <ac:chgData name="A.MORIYAMA UREKA" userId="11b73b949d6476cb" providerId="LiveId" clId="{EDD3AFC1-5E1F-774D-82FF-6D4C3622249B}" dt="2023-08-07T12:17:04.294" v="2663" actId="6264"/>
          <ac:spMkLst>
            <pc:docMk/>
            <pc:sldMk cId="1357199980" sldId="266"/>
            <ac:spMk id="166" creationId="{D0BA61B7-E3EE-6C45-5A34-94471E8ECA97}"/>
          </ac:spMkLst>
        </pc:spChg>
        <pc:spChg chg="add del mod">
          <ac:chgData name="A.MORIYAMA UREKA" userId="11b73b949d6476cb" providerId="LiveId" clId="{EDD3AFC1-5E1F-774D-82FF-6D4C3622249B}" dt="2023-08-07T09:21:26.885" v="932" actId="6264"/>
          <ac:spMkLst>
            <pc:docMk/>
            <pc:sldMk cId="1357199980" sldId="266"/>
            <ac:spMk id="167" creationId="{4CF43C30-52EE-BB44-8567-45B95CC1B942}"/>
          </ac:spMkLst>
        </pc:spChg>
        <pc:spChg chg="add del mod">
          <ac:chgData name="A.MORIYAMA UREKA" userId="11b73b949d6476cb" providerId="LiveId" clId="{EDD3AFC1-5E1F-774D-82FF-6D4C3622249B}" dt="2023-08-07T12:17:04.294" v="2663" actId="6264"/>
          <ac:spMkLst>
            <pc:docMk/>
            <pc:sldMk cId="1357199980" sldId="266"/>
            <ac:spMk id="167" creationId="{E17359C3-6D89-B040-6827-06634BB8D6EE}"/>
          </ac:spMkLst>
        </pc:spChg>
        <pc:spChg chg="add del mod">
          <ac:chgData name="A.MORIYAMA UREKA" userId="11b73b949d6476cb" providerId="LiveId" clId="{EDD3AFC1-5E1F-774D-82FF-6D4C3622249B}" dt="2023-08-07T08:57:25.594" v="769" actId="6264"/>
          <ac:spMkLst>
            <pc:docMk/>
            <pc:sldMk cId="1357199980" sldId="266"/>
            <ac:spMk id="167" creationId="{EA1A0696-D06B-7E37-765A-6A7DFE4FAEF9}"/>
          </ac:spMkLst>
        </pc:spChg>
        <pc:spChg chg="add del mod">
          <ac:chgData name="A.MORIYAMA UREKA" userId="11b73b949d6476cb" providerId="LiveId" clId="{EDD3AFC1-5E1F-774D-82FF-6D4C3622249B}" dt="2023-08-07T12:17:04.294" v="2663" actId="6264"/>
          <ac:spMkLst>
            <pc:docMk/>
            <pc:sldMk cId="1357199980" sldId="266"/>
            <ac:spMk id="168" creationId="{2F8B78F6-C1B7-3C81-E0A4-281714C747AB}"/>
          </ac:spMkLst>
        </pc:spChg>
        <pc:spChg chg="add del mod">
          <ac:chgData name="A.MORIYAMA UREKA" userId="11b73b949d6476cb" providerId="LiveId" clId="{EDD3AFC1-5E1F-774D-82FF-6D4C3622249B}" dt="2023-08-07T09:21:26.885" v="932" actId="6264"/>
          <ac:spMkLst>
            <pc:docMk/>
            <pc:sldMk cId="1357199980" sldId="266"/>
            <ac:spMk id="168" creationId="{75AB662A-CF80-C339-7E8E-D17D8E7EC665}"/>
          </ac:spMkLst>
        </pc:spChg>
        <pc:spChg chg="add del mod">
          <ac:chgData name="A.MORIYAMA UREKA" userId="11b73b949d6476cb" providerId="LiveId" clId="{EDD3AFC1-5E1F-774D-82FF-6D4C3622249B}" dt="2023-08-07T08:57:25.594" v="769" actId="6264"/>
          <ac:spMkLst>
            <pc:docMk/>
            <pc:sldMk cId="1357199980" sldId="266"/>
            <ac:spMk id="168" creationId="{D9B35D6F-3922-9079-06EA-CC741329652E}"/>
          </ac:spMkLst>
        </pc:spChg>
        <pc:spChg chg="add del mod">
          <ac:chgData name="A.MORIYAMA UREKA" userId="11b73b949d6476cb" providerId="LiveId" clId="{EDD3AFC1-5E1F-774D-82FF-6D4C3622249B}" dt="2023-08-07T09:21:26.885" v="932" actId="6264"/>
          <ac:spMkLst>
            <pc:docMk/>
            <pc:sldMk cId="1357199980" sldId="266"/>
            <ac:spMk id="169" creationId="{0A374F3A-D064-73A8-DEC8-00CBC28DA6BE}"/>
          </ac:spMkLst>
        </pc:spChg>
        <pc:spChg chg="add del mod">
          <ac:chgData name="A.MORIYAMA UREKA" userId="11b73b949d6476cb" providerId="LiveId" clId="{EDD3AFC1-5E1F-774D-82FF-6D4C3622249B}" dt="2023-08-07T12:17:04.294" v="2663" actId="6264"/>
          <ac:spMkLst>
            <pc:docMk/>
            <pc:sldMk cId="1357199980" sldId="266"/>
            <ac:spMk id="169" creationId="{3B28E609-6CD8-374B-E0FD-D4B4D4CE9599}"/>
          </ac:spMkLst>
        </pc:spChg>
        <pc:spChg chg="add del mod">
          <ac:chgData name="A.MORIYAMA UREKA" userId="11b73b949d6476cb" providerId="LiveId" clId="{EDD3AFC1-5E1F-774D-82FF-6D4C3622249B}" dt="2023-08-07T08:57:25.594" v="769" actId="6264"/>
          <ac:spMkLst>
            <pc:docMk/>
            <pc:sldMk cId="1357199980" sldId="266"/>
            <ac:spMk id="169" creationId="{D428EE44-F6D2-68A2-0D9E-F6FB2A6E6A58}"/>
          </ac:spMkLst>
        </pc:spChg>
        <pc:spChg chg="add del mod">
          <ac:chgData name="A.MORIYAMA UREKA" userId="11b73b949d6476cb" providerId="LiveId" clId="{EDD3AFC1-5E1F-774D-82FF-6D4C3622249B}" dt="2023-08-07T12:17:04.294" v="2663" actId="6264"/>
          <ac:spMkLst>
            <pc:docMk/>
            <pc:sldMk cId="1357199980" sldId="266"/>
            <ac:spMk id="170" creationId="{5A6218D6-43A5-84A7-E402-06D60E7D956F}"/>
          </ac:spMkLst>
        </pc:spChg>
        <pc:spChg chg="add del mod">
          <ac:chgData name="A.MORIYAMA UREKA" userId="11b73b949d6476cb" providerId="LiveId" clId="{EDD3AFC1-5E1F-774D-82FF-6D4C3622249B}" dt="2023-08-07T08:57:25.594" v="769" actId="6264"/>
          <ac:spMkLst>
            <pc:docMk/>
            <pc:sldMk cId="1357199980" sldId="266"/>
            <ac:spMk id="170" creationId="{6E44D139-B437-E9D1-715B-5F7A6CD793D9}"/>
          </ac:spMkLst>
        </pc:spChg>
        <pc:spChg chg="add del mod">
          <ac:chgData name="A.MORIYAMA UREKA" userId="11b73b949d6476cb" providerId="LiveId" clId="{EDD3AFC1-5E1F-774D-82FF-6D4C3622249B}" dt="2023-08-07T09:21:26.885" v="932" actId="6264"/>
          <ac:spMkLst>
            <pc:docMk/>
            <pc:sldMk cId="1357199980" sldId="266"/>
            <ac:spMk id="170" creationId="{7ADE6691-5219-73E9-445A-173BEB166D6A}"/>
          </ac:spMkLst>
        </pc:spChg>
        <pc:spChg chg="add del mod">
          <ac:chgData name="A.MORIYAMA UREKA" userId="11b73b949d6476cb" providerId="LiveId" clId="{EDD3AFC1-5E1F-774D-82FF-6D4C3622249B}" dt="2023-08-07T09:21:26.885" v="932" actId="6264"/>
          <ac:spMkLst>
            <pc:docMk/>
            <pc:sldMk cId="1357199980" sldId="266"/>
            <ac:spMk id="171" creationId="{503E5092-0ABC-7B36-611D-BA8C658786C8}"/>
          </ac:spMkLst>
        </pc:spChg>
        <pc:spChg chg="add del mod">
          <ac:chgData name="A.MORIYAMA UREKA" userId="11b73b949d6476cb" providerId="LiveId" clId="{EDD3AFC1-5E1F-774D-82FF-6D4C3622249B}" dt="2023-08-07T08:57:25.594" v="769" actId="6264"/>
          <ac:spMkLst>
            <pc:docMk/>
            <pc:sldMk cId="1357199980" sldId="266"/>
            <ac:spMk id="171" creationId="{92E2C19C-C98D-F41A-719C-ACB859EED7D2}"/>
          </ac:spMkLst>
        </pc:spChg>
        <pc:spChg chg="add del mod">
          <ac:chgData name="A.MORIYAMA UREKA" userId="11b73b949d6476cb" providerId="LiveId" clId="{EDD3AFC1-5E1F-774D-82FF-6D4C3622249B}" dt="2023-08-07T12:17:04.294" v="2663" actId="6264"/>
          <ac:spMkLst>
            <pc:docMk/>
            <pc:sldMk cId="1357199980" sldId="266"/>
            <ac:spMk id="171" creationId="{C887D3BD-ADCD-47D1-2616-846D52BAEADA}"/>
          </ac:spMkLst>
        </pc:spChg>
        <pc:spChg chg="add del mod">
          <ac:chgData name="A.MORIYAMA UREKA" userId="11b73b949d6476cb" providerId="LiveId" clId="{EDD3AFC1-5E1F-774D-82FF-6D4C3622249B}" dt="2023-08-07T08:57:25.594" v="769" actId="6264"/>
          <ac:spMkLst>
            <pc:docMk/>
            <pc:sldMk cId="1357199980" sldId="266"/>
            <ac:spMk id="172" creationId="{437A3FE6-6F16-7C76-343D-3101B9AA330C}"/>
          </ac:spMkLst>
        </pc:spChg>
        <pc:spChg chg="add del mod">
          <ac:chgData name="A.MORIYAMA UREKA" userId="11b73b949d6476cb" providerId="LiveId" clId="{EDD3AFC1-5E1F-774D-82FF-6D4C3622249B}" dt="2023-08-07T09:21:26.885" v="932" actId="6264"/>
          <ac:spMkLst>
            <pc:docMk/>
            <pc:sldMk cId="1357199980" sldId="266"/>
            <ac:spMk id="172" creationId="{7DD03FCF-EDD3-A809-C8F2-57CC51766325}"/>
          </ac:spMkLst>
        </pc:spChg>
        <pc:spChg chg="add del mod">
          <ac:chgData name="A.MORIYAMA UREKA" userId="11b73b949d6476cb" providerId="LiveId" clId="{EDD3AFC1-5E1F-774D-82FF-6D4C3622249B}" dt="2023-08-07T12:17:04.294" v="2663" actId="6264"/>
          <ac:spMkLst>
            <pc:docMk/>
            <pc:sldMk cId="1357199980" sldId="266"/>
            <ac:spMk id="172" creationId="{EA3D90AF-0669-AE77-1A7C-2C3C6D2244BD}"/>
          </ac:spMkLst>
        </pc:spChg>
        <pc:spChg chg="add del mod">
          <ac:chgData name="A.MORIYAMA UREKA" userId="11b73b949d6476cb" providerId="LiveId" clId="{EDD3AFC1-5E1F-774D-82FF-6D4C3622249B}" dt="2023-08-07T12:17:04.294" v="2663" actId="6264"/>
          <ac:spMkLst>
            <pc:docMk/>
            <pc:sldMk cId="1357199980" sldId="266"/>
            <ac:spMk id="173" creationId="{0FEE9CEA-E080-F3B0-F181-3EA128955D59}"/>
          </ac:spMkLst>
        </pc:spChg>
        <pc:spChg chg="add del mod">
          <ac:chgData name="A.MORIYAMA UREKA" userId="11b73b949d6476cb" providerId="LiveId" clId="{EDD3AFC1-5E1F-774D-82FF-6D4C3622249B}" dt="2023-08-07T09:21:26.885" v="932" actId="6264"/>
          <ac:spMkLst>
            <pc:docMk/>
            <pc:sldMk cId="1357199980" sldId="266"/>
            <ac:spMk id="173" creationId="{4905EE88-9963-60B5-5E1C-B92574D423F7}"/>
          </ac:spMkLst>
        </pc:spChg>
        <pc:spChg chg="add del mod">
          <ac:chgData name="A.MORIYAMA UREKA" userId="11b73b949d6476cb" providerId="LiveId" clId="{EDD3AFC1-5E1F-774D-82FF-6D4C3622249B}" dt="2023-08-07T08:57:25.594" v="769" actId="6264"/>
          <ac:spMkLst>
            <pc:docMk/>
            <pc:sldMk cId="1357199980" sldId="266"/>
            <ac:spMk id="173" creationId="{F082D101-A0AB-B035-E556-4036B69A5FFC}"/>
          </ac:spMkLst>
        </pc:spChg>
        <pc:spChg chg="add del mod">
          <ac:chgData name="A.MORIYAMA UREKA" userId="11b73b949d6476cb" providerId="LiveId" clId="{EDD3AFC1-5E1F-774D-82FF-6D4C3622249B}" dt="2023-08-07T09:21:27.519" v="933" actId="6264"/>
          <ac:spMkLst>
            <pc:docMk/>
            <pc:sldMk cId="1357199980" sldId="266"/>
            <ac:spMk id="174" creationId="{A42C498B-01ED-61AB-9168-5D69C08DAFCE}"/>
          </ac:spMkLst>
        </pc:spChg>
        <pc:spChg chg="add del mod">
          <ac:chgData name="A.MORIYAMA UREKA" userId="11b73b949d6476cb" providerId="LiveId" clId="{EDD3AFC1-5E1F-774D-82FF-6D4C3622249B}" dt="2023-08-07T12:24:22.787" v="2728" actId="6264"/>
          <ac:spMkLst>
            <pc:docMk/>
            <pc:sldMk cId="1357199980" sldId="266"/>
            <ac:spMk id="174" creationId="{CF85FA57-AD39-677A-183A-58C28437467B}"/>
          </ac:spMkLst>
        </pc:spChg>
        <pc:spChg chg="add del mod">
          <ac:chgData name="A.MORIYAMA UREKA" userId="11b73b949d6476cb" providerId="LiveId" clId="{EDD3AFC1-5E1F-774D-82FF-6D4C3622249B}" dt="2023-08-07T08:57:26.009" v="770" actId="6264"/>
          <ac:spMkLst>
            <pc:docMk/>
            <pc:sldMk cId="1357199980" sldId="266"/>
            <ac:spMk id="174" creationId="{E4AA2A55-E10D-D5FD-3701-7F8F1ED69F0C}"/>
          </ac:spMkLst>
        </pc:spChg>
        <pc:spChg chg="add del mod">
          <ac:chgData name="A.MORIYAMA UREKA" userId="11b73b949d6476cb" providerId="LiveId" clId="{EDD3AFC1-5E1F-774D-82FF-6D4C3622249B}" dt="2023-08-07T09:21:27.519" v="933" actId="6264"/>
          <ac:spMkLst>
            <pc:docMk/>
            <pc:sldMk cId="1357199980" sldId="266"/>
            <ac:spMk id="175" creationId="{30A498A4-8D46-DFDB-A2BB-EDD13970C771}"/>
          </ac:spMkLst>
        </pc:spChg>
        <pc:spChg chg="add del mod">
          <ac:chgData name="A.MORIYAMA UREKA" userId="11b73b949d6476cb" providerId="LiveId" clId="{EDD3AFC1-5E1F-774D-82FF-6D4C3622249B}" dt="2023-08-07T12:24:22.787" v="2728" actId="6264"/>
          <ac:spMkLst>
            <pc:docMk/>
            <pc:sldMk cId="1357199980" sldId="266"/>
            <ac:spMk id="175" creationId="{7F967209-7535-B11F-19C9-14173C85833F}"/>
          </ac:spMkLst>
        </pc:spChg>
        <pc:spChg chg="add del mod">
          <ac:chgData name="A.MORIYAMA UREKA" userId="11b73b949d6476cb" providerId="LiveId" clId="{EDD3AFC1-5E1F-774D-82FF-6D4C3622249B}" dt="2023-08-07T08:57:26.009" v="770" actId="6264"/>
          <ac:spMkLst>
            <pc:docMk/>
            <pc:sldMk cId="1357199980" sldId="266"/>
            <ac:spMk id="175" creationId="{9B573F2F-EEB3-7903-0F24-7ED8115F8527}"/>
          </ac:spMkLst>
        </pc:spChg>
        <pc:spChg chg="add del mod">
          <ac:chgData name="A.MORIYAMA UREKA" userId="11b73b949d6476cb" providerId="LiveId" clId="{EDD3AFC1-5E1F-774D-82FF-6D4C3622249B}" dt="2023-08-07T12:24:22.787" v="2728" actId="6264"/>
          <ac:spMkLst>
            <pc:docMk/>
            <pc:sldMk cId="1357199980" sldId="266"/>
            <ac:spMk id="176" creationId="{2456CD82-63BE-C9F3-1A0F-E171AF9363C9}"/>
          </ac:spMkLst>
        </pc:spChg>
        <pc:spChg chg="add del mod">
          <ac:chgData name="A.MORIYAMA UREKA" userId="11b73b949d6476cb" providerId="LiveId" clId="{EDD3AFC1-5E1F-774D-82FF-6D4C3622249B}" dt="2023-08-07T08:57:26.009" v="770" actId="6264"/>
          <ac:spMkLst>
            <pc:docMk/>
            <pc:sldMk cId="1357199980" sldId="266"/>
            <ac:spMk id="176" creationId="{5113D579-2F2A-CB40-15F1-78A5610D7894}"/>
          </ac:spMkLst>
        </pc:spChg>
        <pc:spChg chg="add del mod">
          <ac:chgData name="A.MORIYAMA UREKA" userId="11b73b949d6476cb" providerId="LiveId" clId="{EDD3AFC1-5E1F-774D-82FF-6D4C3622249B}" dt="2023-08-07T09:21:27.519" v="933" actId="6264"/>
          <ac:spMkLst>
            <pc:docMk/>
            <pc:sldMk cId="1357199980" sldId="266"/>
            <ac:spMk id="176" creationId="{8594B473-0F3B-70C3-335F-2BF7FE7A18BB}"/>
          </ac:spMkLst>
        </pc:spChg>
        <pc:spChg chg="add del mod">
          <ac:chgData name="A.MORIYAMA UREKA" userId="11b73b949d6476cb" providerId="LiveId" clId="{EDD3AFC1-5E1F-774D-82FF-6D4C3622249B}" dt="2023-08-07T12:24:22.787" v="2728" actId="6264"/>
          <ac:spMkLst>
            <pc:docMk/>
            <pc:sldMk cId="1357199980" sldId="266"/>
            <ac:spMk id="177" creationId="{0BCD502F-FF7E-D4B4-0CB7-A7D9F01293D0}"/>
          </ac:spMkLst>
        </pc:spChg>
        <pc:spChg chg="add del mod">
          <ac:chgData name="A.MORIYAMA UREKA" userId="11b73b949d6476cb" providerId="LiveId" clId="{EDD3AFC1-5E1F-774D-82FF-6D4C3622249B}" dt="2023-08-07T09:21:27.519" v="933" actId="6264"/>
          <ac:spMkLst>
            <pc:docMk/>
            <pc:sldMk cId="1357199980" sldId="266"/>
            <ac:spMk id="177" creationId="{351BFD25-3B3E-16DB-330A-2D197A325AB6}"/>
          </ac:spMkLst>
        </pc:spChg>
        <pc:spChg chg="add del mod">
          <ac:chgData name="A.MORIYAMA UREKA" userId="11b73b949d6476cb" providerId="LiveId" clId="{EDD3AFC1-5E1F-774D-82FF-6D4C3622249B}" dt="2023-08-07T08:57:26.009" v="770" actId="6264"/>
          <ac:spMkLst>
            <pc:docMk/>
            <pc:sldMk cId="1357199980" sldId="266"/>
            <ac:spMk id="177" creationId="{B33F7460-8B48-84B3-F2B5-4ADAD51D37BD}"/>
          </ac:spMkLst>
        </pc:spChg>
        <pc:spChg chg="add del mod">
          <ac:chgData name="A.MORIYAMA UREKA" userId="11b73b949d6476cb" providerId="LiveId" clId="{EDD3AFC1-5E1F-774D-82FF-6D4C3622249B}" dt="2023-08-07T08:57:26.009" v="770" actId="6264"/>
          <ac:spMkLst>
            <pc:docMk/>
            <pc:sldMk cId="1357199980" sldId="266"/>
            <ac:spMk id="178" creationId="{03F5BAF4-6874-CDA1-3A0E-06263D0779B1}"/>
          </ac:spMkLst>
        </pc:spChg>
        <pc:spChg chg="add del mod">
          <ac:chgData name="A.MORIYAMA UREKA" userId="11b73b949d6476cb" providerId="LiveId" clId="{EDD3AFC1-5E1F-774D-82FF-6D4C3622249B}" dt="2023-08-07T12:24:22.787" v="2728" actId="6264"/>
          <ac:spMkLst>
            <pc:docMk/>
            <pc:sldMk cId="1357199980" sldId="266"/>
            <ac:spMk id="178" creationId="{1FAF87BF-E9AC-AF0B-3E3D-5B20E7580297}"/>
          </ac:spMkLst>
        </pc:spChg>
        <pc:spChg chg="add del mod">
          <ac:chgData name="A.MORIYAMA UREKA" userId="11b73b949d6476cb" providerId="LiveId" clId="{EDD3AFC1-5E1F-774D-82FF-6D4C3622249B}" dt="2023-08-07T09:21:27.519" v="933" actId="6264"/>
          <ac:spMkLst>
            <pc:docMk/>
            <pc:sldMk cId="1357199980" sldId="266"/>
            <ac:spMk id="178" creationId="{D239D64B-9CFC-4B34-D48E-8236FDB9FC56}"/>
          </ac:spMkLst>
        </pc:spChg>
        <pc:spChg chg="add del mod">
          <ac:chgData name="A.MORIYAMA UREKA" userId="11b73b949d6476cb" providerId="LiveId" clId="{EDD3AFC1-5E1F-774D-82FF-6D4C3622249B}" dt="2023-08-07T09:21:27.519" v="933" actId="6264"/>
          <ac:spMkLst>
            <pc:docMk/>
            <pc:sldMk cId="1357199980" sldId="266"/>
            <ac:spMk id="179" creationId="{58C24F29-C0AD-BFF1-3C22-062698135E24}"/>
          </ac:spMkLst>
        </pc:spChg>
        <pc:spChg chg="add del mod">
          <ac:chgData name="A.MORIYAMA UREKA" userId="11b73b949d6476cb" providerId="LiveId" clId="{EDD3AFC1-5E1F-774D-82FF-6D4C3622249B}" dt="2023-08-07T12:24:22.787" v="2728" actId="6264"/>
          <ac:spMkLst>
            <pc:docMk/>
            <pc:sldMk cId="1357199980" sldId="266"/>
            <ac:spMk id="179" creationId="{5FE06C49-BF3A-7F5B-C948-2698D70E470E}"/>
          </ac:spMkLst>
        </pc:spChg>
        <pc:spChg chg="add del mod">
          <ac:chgData name="A.MORIYAMA UREKA" userId="11b73b949d6476cb" providerId="LiveId" clId="{EDD3AFC1-5E1F-774D-82FF-6D4C3622249B}" dt="2023-08-07T08:57:26.009" v="770" actId="6264"/>
          <ac:spMkLst>
            <pc:docMk/>
            <pc:sldMk cId="1357199980" sldId="266"/>
            <ac:spMk id="179" creationId="{6277CF40-84C9-C6A0-6652-53228B41ED57}"/>
          </ac:spMkLst>
        </pc:spChg>
        <pc:spChg chg="add del mod">
          <ac:chgData name="A.MORIYAMA UREKA" userId="11b73b949d6476cb" providerId="LiveId" clId="{EDD3AFC1-5E1F-774D-82FF-6D4C3622249B}" dt="2023-08-07T08:57:26.009" v="770" actId="6264"/>
          <ac:spMkLst>
            <pc:docMk/>
            <pc:sldMk cId="1357199980" sldId="266"/>
            <ac:spMk id="180" creationId="{0C385E2C-C4C5-957A-94AD-8A7224B9F224}"/>
          </ac:spMkLst>
        </pc:spChg>
        <pc:spChg chg="add del mod">
          <ac:chgData name="A.MORIYAMA UREKA" userId="11b73b949d6476cb" providerId="LiveId" clId="{EDD3AFC1-5E1F-774D-82FF-6D4C3622249B}" dt="2023-08-07T09:21:27.519" v="933" actId="6264"/>
          <ac:spMkLst>
            <pc:docMk/>
            <pc:sldMk cId="1357199980" sldId="266"/>
            <ac:spMk id="180" creationId="{3974BF4A-EA65-4A17-A62A-61B435AC7FC5}"/>
          </ac:spMkLst>
        </pc:spChg>
        <pc:spChg chg="add del mod">
          <ac:chgData name="A.MORIYAMA UREKA" userId="11b73b949d6476cb" providerId="LiveId" clId="{EDD3AFC1-5E1F-774D-82FF-6D4C3622249B}" dt="2023-08-07T12:24:22.787" v="2728" actId="6264"/>
          <ac:spMkLst>
            <pc:docMk/>
            <pc:sldMk cId="1357199980" sldId="266"/>
            <ac:spMk id="180" creationId="{C8D96121-D731-8E7A-F304-0558D48C4C63}"/>
          </ac:spMkLst>
        </pc:spChg>
        <pc:spChg chg="add del mod">
          <ac:chgData name="A.MORIYAMA UREKA" userId="11b73b949d6476cb" providerId="LiveId" clId="{EDD3AFC1-5E1F-774D-82FF-6D4C3622249B}" dt="2023-08-07T09:21:27.519" v="933" actId="6264"/>
          <ac:spMkLst>
            <pc:docMk/>
            <pc:sldMk cId="1357199980" sldId="266"/>
            <ac:spMk id="181" creationId="{69692758-A9D3-51B6-42D0-0C4C493977C8}"/>
          </ac:spMkLst>
        </pc:spChg>
        <pc:spChg chg="add del mod">
          <ac:chgData name="A.MORIYAMA UREKA" userId="11b73b949d6476cb" providerId="LiveId" clId="{EDD3AFC1-5E1F-774D-82FF-6D4C3622249B}" dt="2023-08-07T08:57:26.009" v="770" actId="6264"/>
          <ac:spMkLst>
            <pc:docMk/>
            <pc:sldMk cId="1357199980" sldId="266"/>
            <ac:spMk id="181" creationId="{EBC2F1F2-D64B-1F4C-7A3A-02348978254A}"/>
          </ac:spMkLst>
        </pc:spChg>
        <pc:spChg chg="add del mod">
          <ac:chgData name="A.MORIYAMA UREKA" userId="11b73b949d6476cb" providerId="LiveId" clId="{EDD3AFC1-5E1F-774D-82FF-6D4C3622249B}" dt="2023-08-07T12:24:22.787" v="2728" actId="6264"/>
          <ac:spMkLst>
            <pc:docMk/>
            <pc:sldMk cId="1357199980" sldId="266"/>
            <ac:spMk id="181" creationId="{FC35FD89-DA0D-7B3A-E76E-78123555E75A}"/>
          </ac:spMkLst>
        </pc:spChg>
        <pc:spChg chg="add del mod">
          <ac:chgData name="A.MORIYAMA UREKA" userId="11b73b949d6476cb" providerId="LiveId" clId="{EDD3AFC1-5E1F-774D-82FF-6D4C3622249B}" dt="2023-08-07T09:21:27.519" v="933" actId="6264"/>
          <ac:spMkLst>
            <pc:docMk/>
            <pc:sldMk cId="1357199980" sldId="266"/>
            <ac:spMk id="182" creationId="{76A0A070-45CC-4633-14FA-8E821AF65E52}"/>
          </ac:spMkLst>
        </pc:spChg>
        <pc:spChg chg="add del mod">
          <ac:chgData name="A.MORIYAMA UREKA" userId="11b73b949d6476cb" providerId="LiveId" clId="{EDD3AFC1-5E1F-774D-82FF-6D4C3622249B}" dt="2023-08-07T12:24:22.787" v="2728" actId="6264"/>
          <ac:spMkLst>
            <pc:docMk/>
            <pc:sldMk cId="1357199980" sldId="266"/>
            <ac:spMk id="182" creationId="{C25A7E0D-C570-3A9A-8ED5-F8BA1D0525C4}"/>
          </ac:spMkLst>
        </pc:spChg>
        <pc:spChg chg="add del mod">
          <ac:chgData name="A.MORIYAMA UREKA" userId="11b73b949d6476cb" providerId="LiveId" clId="{EDD3AFC1-5E1F-774D-82FF-6D4C3622249B}" dt="2023-08-07T08:57:26.009" v="770" actId="6264"/>
          <ac:spMkLst>
            <pc:docMk/>
            <pc:sldMk cId="1357199980" sldId="266"/>
            <ac:spMk id="182" creationId="{F9C8A33B-7375-669B-CE9A-215C7A00DD2C}"/>
          </ac:spMkLst>
        </pc:spChg>
        <pc:spChg chg="add del mod">
          <ac:chgData name="A.MORIYAMA UREKA" userId="11b73b949d6476cb" providerId="LiveId" clId="{EDD3AFC1-5E1F-774D-82FF-6D4C3622249B}" dt="2023-08-07T09:21:27.519" v="933" actId="6264"/>
          <ac:spMkLst>
            <pc:docMk/>
            <pc:sldMk cId="1357199980" sldId="266"/>
            <ac:spMk id="183" creationId="{9A9ECF3D-8F60-B68B-3F26-35DCB30B0809}"/>
          </ac:spMkLst>
        </pc:spChg>
        <pc:spChg chg="add del mod">
          <ac:chgData name="A.MORIYAMA UREKA" userId="11b73b949d6476cb" providerId="LiveId" clId="{EDD3AFC1-5E1F-774D-82FF-6D4C3622249B}" dt="2023-08-07T08:57:26.009" v="770" actId="6264"/>
          <ac:spMkLst>
            <pc:docMk/>
            <pc:sldMk cId="1357199980" sldId="266"/>
            <ac:spMk id="183" creationId="{F4707E4A-6DDF-2C33-5C00-3C2BB423A42C}"/>
          </ac:spMkLst>
        </pc:spChg>
        <pc:spChg chg="add del mod">
          <ac:chgData name="A.MORIYAMA UREKA" userId="11b73b949d6476cb" providerId="LiveId" clId="{EDD3AFC1-5E1F-774D-82FF-6D4C3622249B}" dt="2023-08-07T12:24:22.787" v="2728" actId="6264"/>
          <ac:spMkLst>
            <pc:docMk/>
            <pc:sldMk cId="1357199980" sldId="266"/>
            <ac:spMk id="183" creationId="{FDBF877D-2FE0-D848-0212-EE8500FC8A39}"/>
          </ac:spMkLst>
        </pc:spChg>
        <pc:spChg chg="add del mod">
          <ac:chgData name="A.MORIYAMA UREKA" userId="11b73b949d6476cb" providerId="LiveId" clId="{EDD3AFC1-5E1F-774D-82FF-6D4C3622249B}" dt="2023-08-07T08:57:26.430" v="771" actId="6264"/>
          <ac:spMkLst>
            <pc:docMk/>
            <pc:sldMk cId="1357199980" sldId="266"/>
            <ac:spMk id="184" creationId="{23819A13-FB8E-5733-8EF6-47A71236A7F0}"/>
          </ac:spMkLst>
        </pc:spChg>
        <pc:spChg chg="add del mod">
          <ac:chgData name="A.MORIYAMA UREKA" userId="11b73b949d6476cb" providerId="LiveId" clId="{EDD3AFC1-5E1F-774D-82FF-6D4C3622249B}" dt="2023-08-07T12:25:42.162" v="2738" actId="6264"/>
          <ac:spMkLst>
            <pc:docMk/>
            <pc:sldMk cId="1357199980" sldId="266"/>
            <ac:spMk id="184" creationId="{48053446-9736-AF32-491C-ADD69A675BEE}"/>
          </ac:spMkLst>
        </pc:spChg>
        <pc:spChg chg="add del mod">
          <ac:chgData name="A.MORIYAMA UREKA" userId="11b73b949d6476cb" providerId="LiveId" clId="{EDD3AFC1-5E1F-774D-82FF-6D4C3622249B}" dt="2023-08-07T09:21:27.841" v="934" actId="6264"/>
          <ac:spMkLst>
            <pc:docMk/>
            <pc:sldMk cId="1357199980" sldId="266"/>
            <ac:spMk id="184" creationId="{4C0EAF65-B9ED-52EB-2FD8-474456C712F1}"/>
          </ac:spMkLst>
        </pc:spChg>
        <pc:spChg chg="add del mod">
          <ac:chgData name="A.MORIYAMA UREKA" userId="11b73b949d6476cb" providerId="LiveId" clId="{EDD3AFC1-5E1F-774D-82FF-6D4C3622249B}" dt="2023-08-07T09:21:27.841" v="934" actId="6264"/>
          <ac:spMkLst>
            <pc:docMk/>
            <pc:sldMk cId="1357199980" sldId="266"/>
            <ac:spMk id="185" creationId="{05B6F359-E866-DAE9-739A-2A3AA5CB77DA}"/>
          </ac:spMkLst>
        </pc:spChg>
        <pc:spChg chg="add del mod">
          <ac:chgData name="A.MORIYAMA UREKA" userId="11b73b949d6476cb" providerId="LiveId" clId="{EDD3AFC1-5E1F-774D-82FF-6D4C3622249B}" dt="2023-08-07T08:57:26.430" v="771" actId="6264"/>
          <ac:spMkLst>
            <pc:docMk/>
            <pc:sldMk cId="1357199980" sldId="266"/>
            <ac:spMk id="185" creationId="{A81107A8-925F-596B-8AD7-B45EB1EBE0BA}"/>
          </ac:spMkLst>
        </pc:spChg>
        <pc:spChg chg="add del mod">
          <ac:chgData name="A.MORIYAMA UREKA" userId="11b73b949d6476cb" providerId="LiveId" clId="{EDD3AFC1-5E1F-774D-82FF-6D4C3622249B}" dt="2023-08-07T12:25:42.162" v="2738" actId="6264"/>
          <ac:spMkLst>
            <pc:docMk/>
            <pc:sldMk cId="1357199980" sldId="266"/>
            <ac:spMk id="185" creationId="{AE8E33D6-6A90-C843-F2D4-123D4D1C396D}"/>
          </ac:spMkLst>
        </pc:spChg>
        <pc:spChg chg="add del mod">
          <ac:chgData name="A.MORIYAMA UREKA" userId="11b73b949d6476cb" providerId="LiveId" clId="{EDD3AFC1-5E1F-774D-82FF-6D4C3622249B}" dt="2023-08-07T08:57:26.430" v="771" actId="6264"/>
          <ac:spMkLst>
            <pc:docMk/>
            <pc:sldMk cId="1357199980" sldId="266"/>
            <ac:spMk id="186" creationId="{202DA43C-1822-1BE6-335B-450511208AEB}"/>
          </ac:spMkLst>
        </pc:spChg>
        <pc:spChg chg="add del mod">
          <ac:chgData name="A.MORIYAMA UREKA" userId="11b73b949d6476cb" providerId="LiveId" clId="{EDD3AFC1-5E1F-774D-82FF-6D4C3622249B}" dt="2023-08-07T12:25:42.162" v="2738" actId="6264"/>
          <ac:spMkLst>
            <pc:docMk/>
            <pc:sldMk cId="1357199980" sldId="266"/>
            <ac:spMk id="186" creationId="{62999B4F-3E3A-8DEC-3C5E-B56FC2AF7BFD}"/>
          </ac:spMkLst>
        </pc:spChg>
        <pc:spChg chg="add del mod">
          <ac:chgData name="A.MORIYAMA UREKA" userId="11b73b949d6476cb" providerId="LiveId" clId="{EDD3AFC1-5E1F-774D-82FF-6D4C3622249B}" dt="2023-08-07T09:21:27.841" v="934" actId="6264"/>
          <ac:spMkLst>
            <pc:docMk/>
            <pc:sldMk cId="1357199980" sldId="266"/>
            <ac:spMk id="186" creationId="{78826642-7AD2-97A5-F8F1-9FC9548EA1A2}"/>
          </ac:spMkLst>
        </pc:spChg>
        <pc:spChg chg="add del mod">
          <ac:chgData name="A.MORIYAMA UREKA" userId="11b73b949d6476cb" providerId="LiveId" clId="{EDD3AFC1-5E1F-774D-82FF-6D4C3622249B}" dt="2023-08-07T12:25:42.162" v="2738" actId="6264"/>
          <ac:spMkLst>
            <pc:docMk/>
            <pc:sldMk cId="1357199980" sldId="266"/>
            <ac:spMk id="187" creationId="{322B49F1-3000-3B2D-6765-EA0BA63B5CDB}"/>
          </ac:spMkLst>
        </pc:spChg>
        <pc:spChg chg="add del mod">
          <ac:chgData name="A.MORIYAMA UREKA" userId="11b73b949d6476cb" providerId="LiveId" clId="{EDD3AFC1-5E1F-774D-82FF-6D4C3622249B}" dt="2023-08-07T09:21:27.841" v="934" actId="6264"/>
          <ac:spMkLst>
            <pc:docMk/>
            <pc:sldMk cId="1357199980" sldId="266"/>
            <ac:spMk id="187" creationId="{B6176165-9B9D-5848-1371-A7F8BE98460E}"/>
          </ac:spMkLst>
        </pc:spChg>
        <pc:spChg chg="add del mod">
          <ac:chgData name="A.MORIYAMA UREKA" userId="11b73b949d6476cb" providerId="LiveId" clId="{EDD3AFC1-5E1F-774D-82FF-6D4C3622249B}" dt="2023-08-07T08:57:26.430" v="771" actId="6264"/>
          <ac:spMkLst>
            <pc:docMk/>
            <pc:sldMk cId="1357199980" sldId="266"/>
            <ac:spMk id="187" creationId="{DB64191B-00DF-DB57-1E7E-149D2E04EFB3}"/>
          </ac:spMkLst>
        </pc:spChg>
        <pc:spChg chg="add del mod">
          <ac:chgData name="A.MORIYAMA UREKA" userId="11b73b949d6476cb" providerId="LiveId" clId="{EDD3AFC1-5E1F-774D-82FF-6D4C3622249B}" dt="2023-08-07T12:25:42.162" v="2738" actId="6264"/>
          <ac:spMkLst>
            <pc:docMk/>
            <pc:sldMk cId="1357199980" sldId="266"/>
            <ac:spMk id="188" creationId="{BE4F681F-64FC-A2DB-2D30-59DC2DEF5E9D}"/>
          </ac:spMkLst>
        </pc:spChg>
        <pc:spChg chg="add del mod">
          <ac:chgData name="A.MORIYAMA UREKA" userId="11b73b949d6476cb" providerId="LiveId" clId="{EDD3AFC1-5E1F-774D-82FF-6D4C3622249B}" dt="2023-08-07T09:21:27.841" v="934" actId="6264"/>
          <ac:spMkLst>
            <pc:docMk/>
            <pc:sldMk cId="1357199980" sldId="266"/>
            <ac:spMk id="188" creationId="{EF5DAE1E-03C0-9811-01BA-E10FBB43229E}"/>
          </ac:spMkLst>
        </pc:spChg>
        <pc:spChg chg="add del mod">
          <ac:chgData name="A.MORIYAMA UREKA" userId="11b73b949d6476cb" providerId="LiveId" clId="{EDD3AFC1-5E1F-774D-82FF-6D4C3622249B}" dt="2023-08-07T08:57:26.430" v="771" actId="6264"/>
          <ac:spMkLst>
            <pc:docMk/>
            <pc:sldMk cId="1357199980" sldId="266"/>
            <ac:spMk id="188" creationId="{F6D25664-B8A5-37AE-DBE0-76E35C388B3B}"/>
          </ac:spMkLst>
        </pc:spChg>
        <pc:spChg chg="add del mod">
          <ac:chgData name="A.MORIYAMA UREKA" userId="11b73b949d6476cb" providerId="LiveId" clId="{EDD3AFC1-5E1F-774D-82FF-6D4C3622249B}" dt="2023-08-07T09:21:27.841" v="934" actId="6264"/>
          <ac:spMkLst>
            <pc:docMk/>
            <pc:sldMk cId="1357199980" sldId="266"/>
            <ac:spMk id="189" creationId="{A23ABFC1-AB35-B848-9A9A-52EE8AE36CE5}"/>
          </ac:spMkLst>
        </pc:spChg>
        <pc:spChg chg="add del mod">
          <ac:chgData name="A.MORIYAMA UREKA" userId="11b73b949d6476cb" providerId="LiveId" clId="{EDD3AFC1-5E1F-774D-82FF-6D4C3622249B}" dt="2023-08-07T08:57:26.430" v="771" actId="6264"/>
          <ac:spMkLst>
            <pc:docMk/>
            <pc:sldMk cId="1357199980" sldId="266"/>
            <ac:spMk id="189" creationId="{A5A09B15-2C2A-2D7D-0450-33B316E9370D}"/>
          </ac:spMkLst>
        </pc:spChg>
        <pc:spChg chg="add del mod">
          <ac:chgData name="A.MORIYAMA UREKA" userId="11b73b949d6476cb" providerId="LiveId" clId="{EDD3AFC1-5E1F-774D-82FF-6D4C3622249B}" dt="2023-08-07T12:25:42.162" v="2738" actId="6264"/>
          <ac:spMkLst>
            <pc:docMk/>
            <pc:sldMk cId="1357199980" sldId="266"/>
            <ac:spMk id="189" creationId="{D1658CC0-8370-3193-283B-1BFBDC7F819F}"/>
          </ac:spMkLst>
        </pc:spChg>
        <pc:spChg chg="add del mod">
          <ac:chgData name="A.MORIYAMA UREKA" userId="11b73b949d6476cb" providerId="LiveId" clId="{EDD3AFC1-5E1F-774D-82FF-6D4C3622249B}" dt="2023-08-07T09:21:27.841" v="934" actId="6264"/>
          <ac:spMkLst>
            <pc:docMk/>
            <pc:sldMk cId="1357199980" sldId="266"/>
            <ac:spMk id="190" creationId="{4A860FE6-FF29-4DAC-4AC4-DC73D76B2BFA}"/>
          </ac:spMkLst>
        </pc:spChg>
        <pc:spChg chg="add del mod">
          <ac:chgData name="A.MORIYAMA UREKA" userId="11b73b949d6476cb" providerId="LiveId" clId="{EDD3AFC1-5E1F-774D-82FF-6D4C3622249B}" dt="2023-08-07T08:57:26.430" v="771" actId="6264"/>
          <ac:spMkLst>
            <pc:docMk/>
            <pc:sldMk cId="1357199980" sldId="266"/>
            <ac:spMk id="190" creationId="{67335D7A-7866-66D5-AF1D-90F67A50B427}"/>
          </ac:spMkLst>
        </pc:spChg>
        <pc:spChg chg="add del mod">
          <ac:chgData name="A.MORIYAMA UREKA" userId="11b73b949d6476cb" providerId="LiveId" clId="{EDD3AFC1-5E1F-774D-82FF-6D4C3622249B}" dt="2023-08-07T12:25:42.162" v="2738" actId="6264"/>
          <ac:spMkLst>
            <pc:docMk/>
            <pc:sldMk cId="1357199980" sldId="266"/>
            <ac:spMk id="190" creationId="{D6740AF2-68DE-3082-E2AB-71CAC47A7242}"/>
          </ac:spMkLst>
        </pc:spChg>
        <pc:spChg chg="add del mod">
          <ac:chgData name="A.MORIYAMA UREKA" userId="11b73b949d6476cb" providerId="LiveId" clId="{EDD3AFC1-5E1F-774D-82FF-6D4C3622249B}" dt="2023-08-07T09:21:27.841" v="934" actId="6264"/>
          <ac:spMkLst>
            <pc:docMk/>
            <pc:sldMk cId="1357199980" sldId="266"/>
            <ac:spMk id="191" creationId="{057BFEC1-8BE4-2816-4716-C2230A3DE131}"/>
          </ac:spMkLst>
        </pc:spChg>
        <pc:spChg chg="add del mod">
          <ac:chgData name="A.MORIYAMA UREKA" userId="11b73b949d6476cb" providerId="LiveId" clId="{EDD3AFC1-5E1F-774D-82FF-6D4C3622249B}" dt="2023-08-07T08:57:26.430" v="771" actId="6264"/>
          <ac:spMkLst>
            <pc:docMk/>
            <pc:sldMk cId="1357199980" sldId="266"/>
            <ac:spMk id="191" creationId="{4FE99048-F5D1-BEA6-660A-68F1FEE5EA88}"/>
          </ac:spMkLst>
        </pc:spChg>
        <pc:spChg chg="add del mod">
          <ac:chgData name="A.MORIYAMA UREKA" userId="11b73b949d6476cb" providerId="LiveId" clId="{EDD3AFC1-5E1F-774D-82FF-6D4C3622249B}" dt="2023-08-07T12:25:42.162" v="2738" actId="6264"/>
          <ac:spMkLst>
            <pc:docMk/>
            <pc:sldMk cId="1357199980" sldId="266"/>
            <ac:spMk id="191" creationId="{936E336E-C337-4093-5045-16EA113144C5}"/>
          </ac:spMkLst>
        </pc:spChg>
        <pc:spChg chg="add del mod">
          <ac:chgData name="A.MORIYAMA UREKA" userId="11b73b949d6476cb" providerId="LiveId" clId="{EDD3AFC1-5E1F-774D-82FF-6D4C3622249B}" dt="2023-08-07T08:57:26.430" v="771" actId="6264"/>
          <ac:spMkLst>
            <pc:docMk/>
            <pc:sldMk cId="1357199980" sldId="266"/>
            <ac:spMk id="192" creationId="{26F3076C-98B1-2CFF-25A4-A9E5ADC0D4DC}"/>
          </ac:spMkLst>
        </pc:spChg>
        <pc:spChg chg="add del mod">
          <ac:chgData name="A.MORIYAMA UREKA" userId="11b73b949d6476cb" providerId="LiveId" clId="{EDD3AFC1-5E1F-774D-82FF-6D4C3622249B}" dt="2023-08-07T12:25:42.162" v="2738" actId="6264"/>
          <ac:spMkLst>
            <pc:docMk/>
            <pc:sldMk cId="1357199980" sldId="266"/>
            <ac:spMk id="192" creationId="{67C4E407-D40C-A4B3-BEAB-937B22E193FC}"/>
          </ac:spMkLst>
        </pc:spChg>
        <pc:spChg chg="add del mod">
          <ac:chgData name="A.MORIYAMA UREKA" userId="11b73b949d6476cb" providerId="LiveId" clId="{EDD3AFC1-5E1F-774D-82FF-6D4C3622249B}" dt="2023-08-07T09:21:27.841" v="934" actId="6264"/>
          <ac:spMkLst>
            <pc:docMk/>
            <pc:sldMk cId="1357199980" sldId="266"/>
            <ac:spMk id="192" creationId="{9C5528DE-280E-4410-87F0-CAE851952B06}"/>
          </ac:spMkLst>
        </pc:spChg>
        <pc:spChg chg="add del mod">
          <ac:chgData name="A.MORIYAMA UREKA" userId="11b73b949d6476cb" providerId="LiveId" clId="{EDD3AFC1-5E1F-774D-82FF-6D4C3622249B}" dt="2023-08-07T08:57:26.430" v="771" actId="6264"/>
          <ac:spMkLst>
            <pc:docMk/>
            <pc:sldMk cId="1357199980" sldId="266"/>
            <ac:spMk id="193" creationId="{0992256A-E7CE-F733-809A-A4AFF7E854E9}"/>
          </ac:spMkLst>
        </pc:spChg>
        <pc:spChg chg="add del mod">
          <ac:chgData name="A.MORIYAMA UREKA" userId="11b73b949d6476cb" providerId="LiveId" clId="{EDD3AFC1-5E1F-774D-82FF-6D4C3622249B}" dt="2023-08-07T12:25:42.162" v="2738" actId="6264"/>
          <ac:spMkLst>
            <pc:docMk/>
            <pc:sldMk cId="1357199980" sldId="266"/>
            <ac:spMk id="193" creationId="{7872F3D7-BC67-A9CA-4112-5989A0C87180}"/>
          </ac:spMkLst>
        </pc:spChg>
        <pc:spChg chg="add del mod">
          <ac:chgData name="A.MORIYAMA UREKA" userId="11b73b949d6476cb" providerId="LiveId" clId="{EDD3AFC1-5E1F-774D-82FF-6D4C3622249B}" dt="2023-08-07T09:21:27.841" v="934" actId="6264"/>
          <ac:spMkLst>
            <pc:docMk/>
            <pc:sldMk cId="1357199980" sldId="266"/>
            <ac:spMk id="193" creationId="{A8034429-83B3-4624-F0DF-24BE5C658D60}"/>
          </ac:spMkLst>
        </pc:spChg>
        <pc:spChg chg="add del mod">
          <ac:chgData name="A.MORIYAMA UREKA" userId="11b73b949d6476cb" providerId="LiveId" clId="{EDD3AFC1-5E1F-774D-82FF-6D4C3622249B}" dt="2023-08-07T08:57:26.810" v="772" actId="6264"/>
          <ac:spMkLst>
            <pc:docMk/>
            <pc:sldMk cId="1357199980" sldId="266"/>
            <ac:spMk id="194" creationId="{21EDEF65-382E-70F9-C18D-08A9B68C577A}"/>
          </ac:spMkLst>
        </pc:spChg>
        <pc:spChg chg="add del mod">
          <ac:chgData name="A.MORIYAMA UREKA" userId="11b73b949d6476cb" providerId="LiveId" clId="{EDD3AFC1-5E1F-774D-82FF-6D4C3622249B}" dt="2023-08-07T12:31:34.885" v="2770" actId="6264"/>
          <ac:spMkLst>
            <pc:docMk/>
            <pc:sldMk cId="1357199980" sldId="266"/>
            <ac:spMk id="194" creationId="{3F10885C-F201-872E-FAE4-D85B6061ADF2}"/>
          </ac:spMkLst>
        </pc:spChg>
        <pc:spChg chg="add del mod">
          <ac:chgData name="A.MORIYAMA UREKA" userId="11b73b949d6476cb" providerId="LiveId" clId="{EDD3AFC1-5E1F-774D-82FF-6D4C3622249B}" dt="2023-08-07T09:21:28.158" v="935" actId="6264"/>
          <ac:spMkLst>
            <pc:docMk/>
            <pc:sldMk cId="1357199980" sldId="266"/>
            <ac:spMk id="194" creationId="{A0CE7400-020A-7F0C-F180-ADFC7127DED3}"/>
          </ac:spMkLst>
        </pc:spChg>
        <pc:spChg chg="add del mod">
          <ac:chgData name="A.MORIYAMA UREKA" userId="11b73b949d6476cb" providerId="LiveId" clId="{EDD3AFC1-5E1F-774D-82FF-6D4C3622249B}" dt="2023-08-07T08:57:26.810" v="772" actId="6264"/>
          <ac:spMkLst>
            <pc:docMk/>
            <pc:sldMk cId="1357199980" sldId="266"/>
            <ac:spMk id="195" creationId="{5B2AC0C8-25F1-7167-E904-58AB1EEF7DE2}"/>
          </ac:spMkLst>
        </pc:spChg>
        <pc:spChg chg="add del mod">
          <ac:chgData name="A.MORIYAMA UREKA" userId="11b73b949d6476cb" providerId="LiveId" clId="{EDD3AFC1-5E1F-774D-82FF-6D4C3622249B}" dt="2023-08-07T09:21:28.158" v="935" actId="6264"/>
          <ac:spMkLst>
            <pc:docMk/>
            <pc:sldMk cId="1357199980" sldId="266"/>
            <ac:spMk id="195" creationId="{8989FFD9-7E68-CBE2-57A2-0C46B5B313A9}"/>
          </ac:spMkLst>
        </pc:spChg>
        <pc:spChg chg="add del mod">
          <ac:chgData name="A.MORIYAMA UREKA" userId="11b73b949d6476cb" providerId="LiveId" clId="{EDD3AFC1-5E1F-774D-82FF-6D4C3622249B}" dt="2023-08-07T12:31:34.885" v="2770" actId="6264"/>
          <ac:spMkLst>
            <pc:docMk/>
            <pc:sldMk cId="1357199980" sldId="266"/>
            <ac:spMk id="195" creationId="{C9A65F51-7D00-4082-C74A-6DBC01EF9FF3}"/>
          </ac:spMkLst>
        </pc:spChg>
        <pc:spChg chg="add del mod">
          <ac:chgData name="A.MORIYAMA UREKA" userId="11b73b949d6476cb" providerId="LiveId" clId="{EDD3AFC1-5E1F-774D-82FF-6D4C3622249B}" dt="2023-08-07T12:31:34.885" v="2770" actId="6264"/>
          <ac:spMkLst>
            <pc:docMk/>
            <pc:sldMk cId="1357199980" sldId="266"/>
            <ac:spMk id="196" creationId="{5F249386-C276-B6B4-40B4-375EFB7D2B59}"/>
          </ac:spMkLst>
        </pc:spChg>
        <pc:spChg chg="add del mod">
          <ac:chgData name="A.MORIYAMA UREKA" userId="11b73b949d6476cb" providerId="LiveId" clId="{EDD3AFC1-5E1F-774D-82FF-6D4C3622249B}" dt="2023-08-07T09:21:28.158" v="935" actId="6264"/>
          <ac:spMkLst>
            <pc:docMk/>
            <pc:sldMk cId="1357199980" sldId="266"/>
            <ac:spMk id="196" creationId="{9B4303F2-4EE2-A2D0-5D16-66B36AD476FB}"/>
          </ac:spMkLst>
        </pc:spChg>
        <pc:spChg chg="add del mod">
          <ac:chgData name="A.MORIYAMA UREKA" userId="11b73b949d6476cb" providerId="LiveId" clId="{EDD3AFC1-5E1F-774D-82FF-6D4C3622249B}" dt="2023-08-07T08:57:26.810" v="772" actId="6264"/>
          <ac:spMkLst>
            <pc:docMk/>
            <pc:sldMk cId="1357199980" sldId="266"/>
            <ac:spMk id="196" creationId="{A91741BE-AFE2-27F7-62CB-22B0DDC6EDA4}"/>
          </ac:spMkLst>
        </pc:spChg>
        <pc:spChg chg="add del mod">
          <ac:chgData name="A.MORIYAMA UREKA" userId="11b73b949d6476cb" providerId="LiveId" clId="{EDD3AFC1-5E1F-774D-82FF-6D4C3622249B}" dt="2023-08-07T09:21:28.158" v="935" actId="6264"/>
          <ac:spMkLst>
            <pc:docMk/>
            <pc:sldMk cId="1357199980" sldId="266"/>
            <ac:spMk id="197" creationId="{007E6321-BB8D-D72D-2B68-37E917606373}"/>
          </ac:spMkLst>
        </pc:spChg>
        <pc:spChg chg="add del mod">
          <ac:chgData name="A.MORIYAMA UREKA" userId="11b73b949d6476cb" providerId="LiveId" clId="{EDD3AFC1-5E1F-774D-82FF-6D4C3622249B}" dt="2023-08-07T08:57:26.810" v="772" actId="6264"/>
          <ac:spMkLst>
            <pc:docMk/>
            <pc:sldMk cId="1357199980" sldId="266"/>
            <ac:spMk id="197" creationId="{0263E58A-E660-DBA2-95D4-3E9B8BC6043B}"/>
          </ac:spMkLst>
        </pc:spChg>
        <pc:spChg chg="add del mod">
          <ac:chgData name="A.MORIYAMA UREKA" userId="11b73b949d6476cb" providerId="LiveId" clId="{EDD3AFC1-5E1F-774D-82FF-6D4C3622249B}" dt="2023-08-07T12:31:34.885" v="2770" actId="6264"/>
          <ac:spMkLst>
            <pc:docMk/>
            <pc:sldMk cId="1357199980" sldId="266"/>
            <ac:spMk id="197" creationId="{460EFF67-115C-DE7B-FAAD-392A61E455D0}"/>
          </ac:spMkLst>
        </pc:spChg>
        <pc:spChg chg="add del mod">
          <ac:chgData name="A.MORIYAMA UREKA" userId="11b73b949d6476cb" providerId="LiveId" clId="{EDD3AFC1-5E1F-774D-82FF-6D4C3622249B}" dt="2023-08-07T09:21:28.158" v="935" actId="6264"/>
          <ac:spMkLst>
            <pc:docMk/>
            <pc:sldMk cId="1357199980" sldId="266"/>
            <ac:spMk id="198" creationId="{15303847-3EB4-1FE2-D3AE-D4A8B9E81B05}"/>
          </ac:spMkLst>
        </pc:spChg>
        <pc:spChg chg="add del mod">
          <ac:chgData name="A.MORIYAMA UREKA" userId="11b73b949d6476cb" providerId="LiveId" clId="{EDD3AFC1-5E1F-774D-82FF-6D4C3622249B}" dt="2023-08-07T08:57:26.810" v="772" actId="6264"/>
          <ac:spMkLst>
            <pc:docMk/>
            <pc:sldMk cId="1357199980" sldId="266"/>
            <ac:spMk id="198" creationId="{7EB76B2D-22F0-D24E-5FDB-50BDFCE24E4D}"/>
          </ac:spMkLst>
        </pc:spChg>
        <pc:spChg chg="add del mod">
          <ac:chgData name="A.MORIYAMA UREKA" userId="11b73b949d6476cb" providerId="LiveId" clId="{EDD3AFC1-5E1F-774D-82FF-6D4C3622249B}" dt="2023-08-07T12:31:34.885" v="2770" actId="6264"/>
          <ac:spMkLst>
            <pc:docMk/>
            <pc:sldMk cId="1357199980" sldId="266"/>
            <ac:spMk id="198" creationId="{8F9AC89C-2363-300E-65AB-08D2AD125890}"/>
          </ac:spMkLst>
        </pc:spChg>
        <pc:spChg chg="add del mod">
          <ac:chgData name="A.MORIYAMA UREKA" userId="11b73b949d6476cb" providerId="LiveId" clId="{EDD3AFC1-5E1F-774D-82FF-6D4C3622249B}" dt="2023-08-07T08:57:26.810" v="772" actId="6264"/>
          <ac:spMkLst>
            <pc:docMk/>
            <pc:sldMk cId="1357199980" sldId="266"/>
            <ac:spMk id="199" creationId="{4B9851FE-C07B-850B-7BFD-2DF992C9D395}"/>
          </ac:spMkLst>
        </pc:spChg>
        <pc:spChg chg="add del mod">
          <ac:chgData name="A.MORIYAMA UREKA" userId="11b73b949d6476cb" providerId="LiveId" clId="{EDD3AFC1-5E1F-774D-82FF-6D4C3622249B}" dt="2023-08-07T09:21:28.158" v="935" actId="6264"/>
          <ac:spMkLst>
            <pc:docMk/>
            <pc:sldMk cId="1357199980" sldId="266"/>
            <ac:spMk id="199" creationId="{CF2727B5-D67E-9059-6FFC-D101B33413DB}"/>
          </ac:spMkLst>
        </pc:spChg>
        <pc:spChg chg="add del mod">
          <ac:chgData name="A.MORIYAMA UREKA" userId="11b73b949d6476cb" providerId="LiveId" clId="{EDD3AFC1-5E1F-774D-82FF-6D4C3622249B}" dt="2023-08-07T12:31:34.885" v="2770" actId="6264"/>
          <ac:spMkLst>
            <pc:docMk/>
            <pc:sldMk cId="1357199980" sldId="266"/>
            <ac:spMk id="199" creationId="{FE403CD6-D588-395A-F8F7-F4642A449D04}"/>
          </ac:spMkLst>
        </pc:spChg>
        <pc:spChg chg="add del mod">
          <ac:chgData name="A.MORIYAMA UREKA" userId="11b73b949d6476cb" providerId="LiveId" clId="{EDD3AFC1-5E1F-774D-82FF-6D4C3622249B}" dt="2023-08-07T08:57:26.810" v="772" actId="6264"/>
          <ac:spMkLst>
            <pc:docMk/>
            <pc:sldMk cId="1357199980" sldId="266"/>
            <ac:spMk id="200" creationId="{2BF29A2A-83AF-B199-62BA-DEC14D1FC701}"/>
          </ac:spMkLst>
        </pc:spChg>
        <pc:spChg chg="add del mod">
          <ac:chgData name="A.MORIYAMA UREKA" userId="11b73b949d6476cb" providerId="LiveId" clId="{EDD3AFC1-5E1F-774D-82FF-6D4C3622249B}" dt="2023-08-07T09:21:28.158" v="935" actId="6264"/>
          <ac:spMkLst>
            <pc:docMk/>
            <pc:sldMk cId="1357199980" sldId="266"/>
            <ac:spMk id="200" creationId="{94D46014-85BB-FC3E-C4A6-8AC955434C8D}"/>
          </ac:spMkLst>
        </pc:spChg>
        <pc:spChg chg="add del mod">
          <ac:chgData name="A.MORIYAMA UREKA" userId="11b73b949d6476cb" providerId="LiveId" clId="{EDD3AFC1-5E1F-774D-82FF-6D4C3622249B}" dt="2023-08-07T12:31:34.885" v="2770" actId="6264"/>
          <ac:spMkLst>
            <pc:docMk/>
            <pc:sldMk cId="1357199980" sldId="266"/>
            <ac:spMk id="200" creationId="{EEF6A6D9-9DC1-6113-86B5-75C1B5A1C07C}"/>
          </ac:spMkLst>
        </pc:spChg>
        <pc:spChg chg="add del mod">
          <ac:chgData name="A.MORIYAMA UREKA" userId="11b73b949d6476cb" providerId="LiveId" clId="{EDD3AFC1-5E1F-774D-82FF-6D4C3622249B}" dt="2023-08-07T08:57:26.810" v="772" actId="6264"/>
          <ac:spMkLst>
            <pc:docMk/>
            <pc:sldMk cId="1357199980" sldId="266"/>
            <ac:spMk id="201" creationId="{651D0568-E78A-3417-621E-38283730C3B9}"/>
          </ac:spMkLst>
        </pc:spChg>
        <pc:spChg chg="add del mod">
          <ac:chgData name="A.MORIYAMA UREKA" userId="11b73b949d6476cb" providerId="LiveId" clId="{EDD3AFC1-5E1F-774D-82FF-6D4C3622249B}" dt="2023-08-07T09:21:28.158" v="935" actId="6264"/>
          <ac:spMkLst>
            <pc:docMk/>
            <pc:sldMk cId="1357199980" sldId="266"/>
            <ac:spMk id="201" creationId="{A719A034-76C4-21CC-12AA-97D379BD7FAE}"/>
          </ac:spMkLst>
        </pc:spChg>
        <pc:spChg chg="add del mod">
          <ac:chgData name="A.MORIYAMA UREKA" userId="11b73b949d6476cb" providerId="LiveId" clId="{EDD3AFC1-5E1F-774D-82FF-6D4C3622249B}" dt="2023-08-07T12:31:34.885" v="2770" actId="6264"/>
          <ac:spMkLst>
            <pc:docMk/>
            <pc:sldMk cId="1357199980" sldId="266"/>
            <ac:spMk id="201" creationId="{D47BEAC6-ED44-F558-2407-664FA752FF11}"/>
          </ac:spMkLst>
        </pc:spChg>
        <pc:spChg chg="add del mod">
          <ac:chgData name="A.MORIYAMA UREKA" userId="11b73b949d6476cb" providerId="LiveId" clId="{EDD3AFC1-5E1F-774D-82FF-6D4C3622249B}" dt="2023-08-07T08:57:26.810" v="772" actId="6264"/>
          <ac:spMkLst>
            <pc:docMk/>
            <pc:sldMk cId="1357199980" sldId="266"/>
            <ac:spMk id="202" creationId="{20EF8713-FED0-66E4-592F-444339F2CE7B}"/>
          </ac:spMkLst>
        </pc:spChg>
        <pc:spChg chg="add del mod">
          <ac:chgData name="A.MORIYAMA UREKA" userId="11b73b949d6476cb" providerId="LiveId" clId="{EDD3AFC1-5E1F-774D-82FF-6D4C3622249B}" dt="2023-08-07T09:21:28.158" v="935" actId="6264"/>
          <ac:spMkLst>
            <pc:docMk/>
            <pc:sldMk cId="1357199980" sldId="266"/>
            <ac:spMk id="202" creationId="{4469C2E0-F9FB-52EE-806F-F36CE18CD514}"/>
          </ac:spMkLst>
        </pc:spChg>
        <pc:spChg chg="add del mod">
          <ac:chgData name="A.MORIYAMA UREKA" userId="11b73b949d6476cb" providerId="LiveId" clId="{EDD3AFC1-5E1F-774D-82FF-6D4C3622249B}" dt="2023-08-07T12:31:34.885" v="2770" actId="6264"/>
          <ac:spMkLst>
            <pc:docMk/>
            <pc:sldMk cId="1357199980" sldId="266"/>
            <ac:spMk id="202" creationId="{7AD44834-AF39-3009-1528-BE3D09C960B8}"/>
          </ac:spMkLst>
        </pc:spChg>
        <pc:spChg chg="add del mod">
          <ac:chgData name="A.MORIYAMA UREKA" userId="11b73b949d6476cb" providerId="LiveId" clId="{EDD3AFC1-5E1F-774D-82FF-6D4C3622249B}" dt="2023-08-07T08:57:26.810" v="772" actId="6264"/>
          <ac:spMkLst>
            <pc:docMk/>
            <pc:sldMk cId="1357199980" sldId="266"/>
            <ac:spMk id="203" creationId="{1EFA3828-9E69-6738-7974-2E21EB3B34D7}"/>
          </ac:spMkLst>
        </pc:spChg>
        <pc:spChg chg="add del mod">
          <ac:chgData name="A.MORIYAMA UREKA" userId="11b73b949d6476cb" providerId="LiveId" clId="{EDD3AFC1-5E1F-774D-82FF-6D4C3622249B}" dt="2023-08-07T09:21:28.158" v="935" actId="6264"/>
          <ac:spMkLst>
            <pc:docMk/>
            <pc:sldMk cId="1357199980" sldId="266"/>
            <ac:spMk id="203" creationId="{870137E6-6C96-4DDC-8D0F-634853217CBF}"/>
          </ac:spMkLst>
        </pc:spChg>
        <pc:spChg chg="add del mod">
          <ac:chgData name="A.MORIYAMA UREKA" userId="11b73b949d6476cb" providerId="LiveId" clId="{EDD3AFC1-5E1F-774D-82FF-6D4C3622249B}" dt="2023-08-07T12:31:34.885" v="2770" actId="6264"/>
          <ac:spMkLst>
            <pc:docMk/>
            <pc:sldMk cId="1357199980" sldId="266"/>
            <ac:spMk id="203" creationId="{94E117EA-0FE2-18E2-C1CE-4A0A7AB3D1C1}"/>
          </ac:spMkLst>
        </pc:spChg>
        <pc:spChg chg="add del mod">
          <ac:chgData name="A.MORIYAMA UREKA" userId="11b73b949d6476cb" providerId="LiveId" clId="{EDD3AFC1-5E1F-774D-82FF-6D4C3622249B}" dt="2023-08-07T08:57:27.275" v="773" actId="6264"/>
          <ac:spMkLst>
            <pc:docMk/>
            <pc:sldMk cId="1357199980" sldId="266"/>
            <ac:spMk id="204" creationId="{48092F3B-3E34-BD5E-7AB4-3BCB73D24973}"/>
          </ac:spMkLst>
        </pc:spChg>
        <pc:spChg chg="add del mod">
          <ac:chgData name="A.MORIYAMA UREKA" userId="11b73b949d6476cb" providerId="LiveId" clId="{EDD3AFC1-5E1F-774D-82FF-6D4C3622249B}" dt="2023-08-07T12:31:36.067" v="2771" actId="6264"/>
          <ac:spMkLst>
            <pc:docMk/>
            <pc:sldMk cId="1357199980" sldId="266"/>
            <ac:spMk id="204" creationId="{76C1DDD6-C231-3E86-F610-B2CCCBE90048}"/>
          </ac:spMkLst>
        </pc:spChg>
        <pc:spChg chg="add del mod">
          <ac:chgData name="A.MORIYAMA UREKA" userId="11b73b949d6476cb" providerId="LiveId" clId="{EDD3AFC1-5E1F-774D-82FF-6D4C3622249B}" dt="2023-08-07T09:21:28.726" v="936" actId="6264"/>
          <ac:spMkLst>
            <pc:docMk/>
            <pc:sldMk cId="1357199980" sldId="266"/>
            <ac:spMk id="204" creationId="{AE9489A6-E8F2-37CC-9A96-50A98B5D60D3}"/>
          </ac:spMkLst>
        </pc:spChg>
        <pc:spChg chg="add del mod">
          <ac:chgData name="A.MORIYAMA UREKA" userId="11b73b949d6476cb" providerId="LiveId" clId="{EDD3AFC1-5E1F-774D-82FF-6D4C3622249B}" dt="2023-08-07T09:21:28.726" v="936" actId="6264"/>
          <ac:spMkLst>
            <pc:docMk/>
            <pc:sldMk cId="1357199980" sldId="266"/>
            <ac:spMk id="205" creationId="{591BD1DB-BA43-9E22-A206-29475E304B62}"/>
          </ac:spMkLst>
        </pc:spChg>
        <pc:spChg chg="add del mod">
          <ac:chgData name="A.MORIYAMA UREKA" userId="11b73b949d6476cb" providerId="LiveId" clId="{EDD3AFC1-5E1F-774D-82FF-6D4C3622249B}" dt="2023-08-07T08:57:27.275" v="773" actId="6264"/>
          <ac:spMkLst>
            <pc:docMk/>
            <pc:sldMk cId="1357199980" sldId="266"/>
            <ac:spMk id="205" creationId="{C9B18F68-73E7-99D8-FB71-D5661CF166E2}"/>
          </ac:spMkLst>
        </pc:spChg>
        <pc:spChg chg="add del mod">
          <ac:chgData name="A.MORIYAMA UREKA" userId="11b73b949d6476cb" providerId="LiveId" clId="{EDD3AFC1-5E1F-774D-82FF-6D4C3622249B}" dt="2023-08-07T12:31:36.067" v="2771" actId="6264"/>
          <ac:spMkLst>
            <pc:docMk/>
            <pc:sldMk cId="1357199980" sldId="266"/>
            <ac:spMk id="205" creationId="{CB3E613E-C19F-373D-01C4-9B272BC8C106}"/>
          </ac:spMkLst>
        </pc:spChg>
        <pc:spChg chg="add del mod">
          <ac:chgData name="A.MORIYAMA UREKA" userId="11b73b949d6476cb" providerId="LiveId" clId="{EDD3AFC1-5E1F-774D-82FF-6D4C3622249B}" dt="2023-08-07T09:21:28.726" v="936" actId="6264"/>
          <ac:spMkLst>
            <pc:docMk/>
            <pc:sldMk cId="1357199980" sldId="266"/>
            <ac:spMk id="206" creationId="{9533890C-ADFF-425B-1B5F-2EDA1F1194B5}"/>
          </ac:spMkLst>
        </pc:spChg>
        <pc:spChg chg="add del mod">
          <ac:chgData name="A.MORIYAMA UREKA" userId="11b73b949d6476cb" providerId="LiveId" clId="{EDD3AFC1-5E1F-774D-82FF-6D4C3622249B}" dt="2023-08-07T08:57:27.275" v="773" actId="6264"/>
          <ac:spMkLst>
            <pc:docMk/>
            <pc:sldMk cId="1357199980" sldId="266"/>
            <ac:spMk id="206" creationId="{C5132CC6-6331-1971-E295-51970934FCA8}"/>
          </ac:spMkLst>
        </pc:spChg>
        <pc:spChg chg="add del mod">
          <ac:chgData name="A.MORIYAMA UREKA" userId="11b73b949d6476cb" providerId="LiveId" clId="{EDD3AFC1-5E1F-774D-82FF-6D4C3622249B}" dt="2023-08-07T12:31:36.067" v="2771" actId="6264"/>
          <ac:spMkLst>
            <pc:docMk/>
            <pc:sldMk cId="1357199980" sldId="266"/>
            <ac:spMk id="206" creationId="{CDC3B049-2DD3-9989-1CB6-3CB8F52CE1B1}"/>
          </ac:spMkLst>
        </pc:spChg>
        <pc:spChg chg="add del mod">
          <ac:chgData name="A.MORIYAMA UREKA" userId="11b73b949d6476cb" providerId="LiveId" clId="{EDD3AFC1-5E1F-774D-82FF-6D4C3622249B}" dt="2023-08-07T09:21:28.726" v="936" actId="6264"/>
          <ac:spMkLst>
            <pc:docMk/>
            <pc:sldMk cId="1357199980" sldId="266"/>
            <ac:spMk id="207" creationId="{034CB883-052B-530D-1063-70CBC3886000}"/>
          </ac:spMkLst>
        </pc:spChg>
        <pc:spChg chg="add del mod">
          <ac:chgData name="A.MORIYAMA UREKA" userId="11b73b949d6476cb" providerId="LiveId" clId="{EDD3AFC1-5E1F-774D-82FF-6D4C3622249B}" dt="2023-08-07T12:31:36.067" v="2771" actId="6264"/>
          <ac:spMkLst>
            <pc:docMk/>
            <pc:sldMk cId="1357199980" sldId="266"/>
            <ac:spMk id="207" creationId="{2EC22057-DF36-AB86-5E83-998C23415E66}"/>
          </ac:spMkLst>
        </pc:spChg>
        <pc:spChg chg="add del mod">
          <ac:chgData name="A.MORIYAMA UREKA" userId="11b73b949d6476cb" providerId="LiveId" clId="{EDD3AFC1-5E1F-774D-82FF-6D4C3622249B}" dt="2023-08-07T08:57:27.275" v="773" actId="6264"/>
          <ac:spMkLst>
            <pc:docMk/>
            <pc:sldMk cId="1357199980" sldId="266"/>
            <ac:spMk id="207" creationId="{427E2D59-0BBE-5A4D-E5FB-C12809C4820A}"/>
          </ac:spMkLst>
        </pc:spChg>
        <pc:spChg chg="add del mod">
          <ac:chgData name="A.MORIYAMA UREKA" userId="11b73b949d6476cb" providerId="LiveId" clId="{EDD3AFC1-5E1F-774D-82FF-6D4C3622249B}" dt="2023-08-07T09:21:28.726" v="936" actId="6264"/>
          <ac:spMkLst>
            <pc:docMk/>
            <pc:sldMk cId="1357199980" sldId="266"/>
            <ac:spMk id="208" creationId="{454452A1-8F2E-1647-CED5-C6794130943C}"/>
          </ac:spMkLst>
        </pc:spChg>
        <pc:spChg chg="add del mod">
          <ac:chgData name="A.MORIYAMA UREKA" userId="11b73b949d6476cb" providerId="LiveId" clId="{EDD3AFC1-5E1F-774D-82FF-6D4C3622249B}" dt="2023-08-07T08:57:27.275" v="773" actId="6264"/>
          <ac:spMkLst>
            <pc:docMk/>
            <pc:sldMk cId="1357199980" sldId="266"/>
            <ac:spMk id="208" creationId="{BDC0C8B1-58C1-10DB-3333-307245868680}"/>
          </ac:spMkLst>
        </pc:spChg>
        <pc:spChg chg="add del mod">
          <ac:chgData name="A.MORIYAMA UREKA" userId="11b73b949d6476cb" providerId="LiveId" clId="{EDD3AFC1-5E1F-774D-82FF-6D4C3622249B}" dt="2023-08-07T12:31:36.067" v="2771" actId="6264"/>
          <ac:spMkLst>
            <pc:docMk/>
            <pc:sldMk cId="1357199980" sldId="266"/>
            <ac:spMk id="208" creationId="{DBCB316F-5036-E2A1-9DC9-B99225AA4D53}"/>
          </ac:spMkLst>
        </pc:spChg>
        <pc:spChg chg="add del mod">
          <ac:chgData name="A.MORIYAMA UREKA" userId="11b73b949d6476cb" providerId="LiveId" clId="{EDD3AFC1-5E1F-774D-82FF-6D4C3622249B}" dt="2023-08-07T09:21:28.726" v="936" actId="6264"/>
          <ac:spMkLst>
            <pc:docMk/>
            <pc:sldMk cId="1357199980" sldId="266"/>
            <ac:spMk id="209" creationId="{8683DFC2-72C1-61E1-7B83-4FCBDEE66E19}"/>
          </ac:spMkLst>
        </pc:spChg>
        <pc:spChg chg="add del mod">
          <ac:chgData name="A.MORIYAMA UREKA" userId="11b73b949d6476cb" providerId="LiveId" clId="{EDD3AFC1-5E1F-774D-82FF-6D4C3622249B}" dt="2023-08-07T12:31:36.067" v="2771" actId="6264"/>
          <ac:spMkLst>
            <pc:docMk/>
            <pc:sldMk cId="1357199980" sldId="266"/>
            <ac:spMk id="209" creationId="{BEEF8A01-97FA-C6A3-14B3-A15D28EFCDB0}"/>
          </ac:spMkLst>
        </pc:spChg>
        <pc:spChg chg="add del mod">
          <ac:chgData name="A.MORIYAMA UREKA" userId="11b73b949d6476cb" providerId="LiveId" clId="{EDD3AFC1-5E1F-774D-82FF-6D4C3622249B}" dt="2023-08-07T08:57:27.275" v="773" actId="6264"/>
          <ac:spMkLst>
            <pc:docMk/>
            <pc:sldMk cId="1357199980" sldId="266"/>
            <ac:spMk id="209" creationId="{C9839F9D-A743-1E06-E1D6-7FCDB6555987}"/>
          </ac:spMkLst>
        </pc:spChg>
        <pc:spChg chg="add del mod">
          <ac:chgData name="A.MORIYAMA UREKA" userId="11b73b949d6476cb" providerId="LiveId" clId="{EDD3AFC1-5E1F-774D-82FF-6D4C3622249B}" dt="2023-08-07T08:57:27.275" v="773" actId="6264"/>
          <ac:spMkLst>
            <pc:docMk/>
            <pc:sldMk cId="1357199980" sldId="266"/>
            <ac:spMk id="210" creationId="{075AF94E-178B-A678-C835-15202633C2DD}"/>
          </ac:spMkLst>
        </pc:spChg>
        <pc:spChg chg="add del mod">
          <ac:chgData name="A.MORIYAMA UREKA" userId="11b73b949d6476cb" providerId="LiveId" clId="{EDD3AFC1-5E1F-774D-82FF-6D4C3622249B}" dt="2023-08-07T12:31:36.067" v="2771" actId="6264"/>
          <ac:spMkLst>
            <pc:docMk/>
            <pc:sldMk cId="1357199980" sldId="266"/>
            <ac:spMk id="210" creationId="{A6A51E0A-0C36-C2D6-07DA-B39E5C659E9E}"/>
          </ac:spMkLst>
        </pc:spChg>
        <pc:spChg chg="add del mod">
          <ac:chgData name="A.MORIYAMA UREKA" userId="11b73b949d6476cb" providerId="LiveId" clId="{EDD3AFC1-5E1F-774D-82FF-6D4C3622249B}" dt="2023-08-07T09:21:28.726" v="936" actId="6264"/>
          <ac:spMkLst>
            <pc:docMk/>
            <pc:sldMk cId="1357199980" sldId="266"/>
            <ac:spMk id="210" creationId="{B8ACA9C3-83E1-8513-0520-85F19EC9D349}"/>
          </ac:spMkLst>
        </pc:spChg>
        <pc:spChg chg="add del mod">
          <ac:chgData name="A.MORIYAMA UREKA" userId="11b73b949d6476cb" providerId="LiveId" clId="{EDD3AFC1-5E1F-774D-82FF-6D4C3622249B}" dt="2023-08-07T12:31:36.067" v="2771" actId="6264"/>
          <ac:spMkLst>
            <pc:docMk/>
            <pc:sldMk cId="1357199980" sldId="266"/>
            <ac:spMk id="211" creationId="{63924DFF-9FDC-25F8-FD57-06F0A00AFE32}"/>
          </ac:spMkLst>
        </pc:spChg>
        <pc:spChg chg="add del mod">
          <ac:chgData name="A.MORIYAMA UREKA" userId="11b73b949d6476cb" providerId="LiveId" clId="{EDD3AFC1-5E1F-774D-82FF-6D4C3622249B}" dt="2023-08-07T08:57:27.275" v="773" actId="6264"/>
          <ac:spMkLst>
            <pc:docMk/>
            <pc:sldMk cId="1357199980" sldId="266"/>
            <ac:spMk id="211" creationId="{6ED64AAE-ECC2-910B-8DFC-F0A38D43F4EB}"/>
          </ac:spMkLst>
        </pc:spChg>
        <pc:spChg chg="add del mod">
          <ac:chgData name="A.MORIYAMA UREKA" userId="11b73b949d6476cb" providerId="LiveId" clId="{EDD3AFC1-5E1F-774D-82FF-6D4C3622249B}" dt="2023-08-07T09:21:28.726" v="936" actId="6264"/>
          <ac:spMkLst>
            <pc:docMk/>
            <pc:sldMk cId="1357199980" sldId="266"/>
            <ac:spMk id="211" creationId="{F97B17C6-A57A-5101-2F41-99ACF32AB7AC}"/>
          </ac:spMkLst>
        </pc:spChg>
        <pc:spChg chg="add del mod">
          <ac:chgData name="A.MORIYAMA UREKA" userId="11b73b949d6476cb" providerId="LiveId" clId="{EDD3AFC1-5E1F-774D-82FF-6D4C3622249B}" dt="2023-08-07T09:21:28.726" v="936" actId="6264"/>
          <ac:spMkLst>
            <pc:docMk/>
            <pc:sldMk cId="1357199980" sldId="266"/>
            <ac:spMk id="212" creationId="{27FF6E28-E97F-7F10-A929-62A55540CCD4}"/>
          </ac:spMkLst>
        </pc:spChg>
        <pc:spChg chg="add del mod">
          <ac:chgData name="A.MORIYAMA UREKA" userId="11b73b949d6476cb" providerId="LiveId" clId="{EDD3AFC1-5E1F-774D-82FF-6D4C3622249B}" dt="2023-08-07T08:57:27.275" v="773" actId="6264"/>
          <ac:spMkLst>
            <pc:docMk/>
            <pc:sldMk cId="1357199980" sldId="266"/>
            <ac:spMk id="212" creationId="{4F295C97-9540-4795-E23C-1160413903BF}"/>
          </ac:spMkLst>
        </pc:spChg>
        <pc:spChg chg="add del mod">
          <ac:chgData name="A.MORIYAMA UREKA" userId="11b73b949d6476cb" providerId="LiveId" clId="{EDD3AFC1-5E1F-774D-82FF-6D4C3622249B}" dt="2023-08-07T12:31:36.067" v="2771" actId="6264"/>
          <ac:spMkLst>
            <pc:docMk/>
            <pc:sldMk cId="1357199980" sldId="266"/>
            <ac:spMk id="212" creationId="{E06B579C-4072-9050-0597-6E1F1DCA5676}"/>
          </ac:spMkLst>
        </pc:spChg>
        <pc:spChg chg="add del mod">
          <ac:chgData name="A.MORIYAMA UREKA" userId="11b73b949d6476cb" providerId="LiveId" clId="{EDD3AFC1-5E1F-774D-82FF-6D4C3622249B}" dt="2023-08-07T09:21:28.726" v="936" actId="6264"/>
          <ac:spMkLst>
            <pc:docMk/>
            <pc:sldMk cId="1357199980" sldId="266"/>
            <ac:spMk id="213" creationId="{2FCEFC9C-C9B2-352F-D1DD-EA7962F8F02C}"/>
          </ac:spMkLst>
        </pc:spChg>
        <pc:spChg chg="add del mod">
          <ac:chgData name="A.MORIYAMA UREKA" userId="11b73b949d6476cb" providerId="LiveId" clId="{EDD3AFC1-5E1F-774D-82FF-6D4C3622249B}" dt="2023-08-07T08:57:27.275" v="773" actId="6264"/>
          <ac:spMkLst>
            <pc:docMk/>
            <pc:sldMk cId="1357199980" sldId="266"/>
            <ac:spMk id="213" creationId="{66D20C5F-0838-D2A0-FB57-1D3B9DDF5340}"/>
          </ac:spMkLst>
        </pc:spChg>
        <pc:spChg chg="add del mod">
          <ac:chgData name="A.MORIYAMA UREKA" userId="11b73b949d6476cb" providerId="LiveId" clId="{EDD3AFC1-5E1F-774D-82FF-6D4C3622249B}" dt="2023-08-07T12:31:36.067" v="2771" actId="6264"/>
          <ac:spMkLst>
            <pc:docMk/>
            <pc:sldMk cId="1357199980" sldId="266"/>
            <ac:spMk id="213" creationId="{805D1514-0938-FC65-07A2-570DD7A98333}"/>
          </ac:spMkLst>
        </pc:spChg>
        <pc:spChg chg="add del mod">
          <ac:chgData name="A.MORIYAMA UREKA" userId="11b73b949d6476cb" providerId="LiveId" clId="{EDD3AFC1-5E1F-774D-82FF-6D4C3622249B}" dt="2023-08-07T08:57:27.699" v="774" actId="6264"/>
          <ac:spMkLst>
            <pc:docMk/>
            <pc:sldMk cId="1357199980" sldId="266"/>
            <ac:spMk id="214" creationId="{3D3A2FE2-9D5D-FA5D-643A-8D8CF542FD5C}"/>
          </ac:spMkLst>
        </pc:spChg>
        <pc:spChg chg="add del mod">
          <ac:chgData name="A.MORIYAMA UREKA" userId="11b73b949d6476cb" providerId="LiveId" clId="{EDD3AFC1-5E1F-774D-82FF-6D4C3622249B}" dt="2023-08-07T12:41:14.127" v="2840" actId="6264"/>
          <ac:spMkLst>
            <pc:docMk/>
            <pc:sldMk cId="1357199980" sldId="266"/>
            <ac:spMk id="214" creationId="{80F410EA-8493-23DB-0A11-D18B766A3BE1}"/>
          </ac:spMkLst>
        </pc:spChg>
        <pc:spChg chg="add del mod">
          <ac:chgData name="A.MORIYAMA UREKA" userId="11b73b949d6476cb" providerId="LiveId" clId="{EDD3AFC1-5E1F-774D-82FF-6D4C3622249B}" dt="2023-08-07T09:21:29.324" v="937" actId="6264"/>
          <ac:spMkLst>
            <pc:docMk/>
            <pc:sldMk cId="1357199980" sldId="266"/>
            <ac:spMk id="214" creationId="{A07F5247-366E-D8CD-F987-945AA99C55F4}"/>
          </ac:spMkLst>
        </pc:spChg>
        <pc:spChg chg="add del mod">
          <ac:chgData name="A.MORIYAMA UREKA" userId="11b73b949d6476cb" providerId="LiveId" clId="{EDD3AFC1-5E1F-774D-82FF-6D4C3622249B}" dt="2023-08-07T08:57:27.699" v="774" actId="6264"/>
          <ac:spMkLst>
            <pc:docMk/>
            <pc:sldMk cId="1357199980" sldId="266"/>
            <ac:spMk id="215" creationId="{2BB98224-DAD8-F052-D5FE-4CED5788B621}"/>
          </ac:spMkLst>
        </pc:spChg>
        <pc:spChg chg="add del mod">
          <ac:chgData name="A.MORIYAMA UREKA" userId="11b73b949d6476cb" providerId="LiveId" clId="{EDD3AFC1-5E1F-774D-82FF-6D4C3622249B}" dt="2023-08-07T09:21:29.324" v="937" actId="6264"/>
          <ac:spMkLst>
            <pc:docMk/>
            <pc:sldMk cId="1357199980" sldId="266"/>
            <ac:spMk id="215" creationId="{5F7C0B0B-855C-083E-D175-42FF0A054EB9}"/>
          </ac:spMkLst>
        </pc:spChg>
        <pc:spChg chg="add del mod">
          <ac:chgData name="A.MORIYAMA UREKA" userId="11b73b949d6476cb" providerId="LiveId" clId="{EDD3AFC1-5E1F-774D-82FF-6D4C3622249B}" dt="2023-08-07T12:41:14.127" v="2840" actId="6264"/>
          <ac:spMkLst>
            <pc:docMk/>
            <pc:sldMk cId="1357199980" sldId="266"/>
            <ac:spMk id="215" creationId="{CF7B91D0-A54C-0025-58CF-F64F303CF8A9}"/>
          </ac:spMkLst>
        </pc:spChg>
        <pc:spChg chg="add del mod">
          <ac:chgData name="A.MORIYAMA UREKA" userId="11b73b949d6476cb" providerId="LiveId" clId="{EDD3AFC1-5E1F-774D-82FF-6D4C3622249B}" dt="2023-08-07T08:57:27.699" v="774" actId="6264"/>
          <ac:spMkLst>
            <pc:docMk/>
            <pc:sldMk cId="1357199980" sldId="266"/>
            <ac:spMk id="216" creationId="{6A1E458D-ED6D-3FFF-11A7-82D221370F42}"/>
          </ac:spMkLst>
        </pc:spChg>
        <pc:spChg chg="add del mod">
          <ac:chgData name="A.MORIYAMA UREKA" userId="11b73b949d6476cb" providerId="LiveId" clId="{EDD3AFC1-5E1F-774D-82FF-6D4C3622249B}" dt="2023-08-07T12:41:14.127" v="2840" actId="6264"/>
          <ac:spMkLst>
            <pc:docMk/>
            <pc:sldMk cId="1357199980" sldId="266"/>
            <ac:spMk id="216" creationId="{756218EE-BD6A-F043-53FC-901FDB820FEC}"/>
          </ac:spMkLst>
        </pc:spChg>
        <pc:spChg chg="add del mod">
          <ac:chgData name="A.MORIYAMA UREKA" userId="11b73b949d6476cb" providerId="LiveId" clId="{EDD3AFC1-5E1F-774D-82FF-6D4C3622249B}" dt="2023-08-07T09:21:29.324" v="937" actId="6264"/>
          <ac:spMkLst>
            <pc:docMk/>
            <pc:sldMk cId="1357199980" sldId="266"/>
            <ac:spMk id="216" creationId="{E3DFBAB7-C2F5-7574-8542-FDCE3604CD53}"/>
          </ac:spMkLst>
        </pc:spChg>
        <pc:spChg chg="add del mod">
          <ac:chgData name="A.MORIYAMA UREKA" userId="11b73b949d6476cb" providerId="LiveId" clId="{EDD3AFC1-5E1F-774D-82FF-6D4C3622249B}" dt="2023-08-07T09:21:29.324" v="937" actId="6264"/>
          <ac:spMkLst>
            <pc:docMk/>
            <pc:sldMk cId="1357199980" sldId="266"/>
            <ac:spMk id="217" creationId="{0ED7CEDC-6DEB-BDF5-99A3-0F7F3609F58B}"/>
          </ac:spMkLst>
        </pc:spChg>
        <pc:spChg chg="add del mod">
          <ac:chgData name="A.MORIYAMA UREKA" userId="11b73b949d6476cb" providerId="LiveId" clId="{EDD3AFC1-5E1F-774D-82FF-6D4C3622249B}" dt="2023-08-07T08:57:27.699" v="774" actId="6264"/>
          <ac:spMkLst>
            <pc:docMk/>
            <pc:sldMk cId="1357199980" sldId="266"/>
            <ac:spMk id="217" creationId="{8698C6C2-D9C3-9C06-9B1F-D18494A21B3E}"/>
          </ac:spMkLst>
        </pc:spChg>
        <pc:spChg chg="add del mod">
          <ac:chgData name="A.MORIYAMA UREKA" userId="11b73b949d6476cb" providerId="LiveId" clId="{EDD3AFC1-5E1F-774D-82FF-6D4C3622249B}" dt="2023-08-07T12:41:14.127" v="2840" actId="6264"/>
          <ac:spMkLst>
            <pc:docMk/>
            <pc:sldMk cId="1357199980" sldId="266"/>
            <ac:spMk id="217" creationId="{CE6ED479-1FA5-071D-41C2-7E305DCF250C}"/>
          </ac:spMkLst>
        </pc:spChg>
        <pc:spChg chg="add del mod">
          <ac:chgData name="A.MORIYAMA UREKA" userId="11b73b949d6476cb" providerId="LiveId" clId="{EDD3AFC1-5E1F-774D-82FF-6D4C3622249B}" dt="2023-08-07T09:21:29.324" v="937" actId="6264"/>
          <ac:spMkLst>
            <pc:docMk/>
            <pc:sldMk cId="1357199980" sldId="266"/>
            <ac:spMk id="218" creationId="{2AAC16C5-F5B9-E088-9F9A-63632D887CD2}"/>
          </ac:spMkLst>
        </pc:spChg>
        <pc:spChg chg="add del mod">
          <ac:chgData name="A.MORIYAMA UREKA" userId="11b73b949d6476cb" providerId="LiveId" clId="{EDD3AFC1-5E1F-774D-82FF-6D4C3622249B}" dt="2023-08-07T12:41:14.127" v="2840" actId="6264"/>
          <ac:spMkLst>
            <pc:docMk/>
            <pc:sldMk cId="1357199980" sldId="266"/>
            <ac:spMk id="218" creationId="{4AFA9D4E-6699-F009-48E7-222629F3A700}"/>
          </ac:spMkLst>
        </pc:spChg>
        <pc:spChg chg="add del mod">
          <ac:chgData name="A.MORIYAMA UREKA" userId="11b73b949d6476cb" providerId="LiveId" clId="{EDD3AFC1-5E1F-774D-82FF-6D4C3622249B}" dt="2023-08-07T08:57:27.699" v="774" actId="6264"/>
          <ac:spMkLst>
            <pc:docMk/>
            <pc:sldMk cId="1357199980" sldId="266"/>
            <ac:spMk id="218" creationId="{CB79DDF4-324E-E0A9-C468-2A0890675625}"/>
          </ac:spMkLst>
        </pc:spChg>
        <pc:spChg chg="add del mod">
          <ac:chgData name="A.MORIYAMA UREKA" userId="11b73b949d6476cb" providerId="LiveId" clId="{EDD3AFC1-5E1F-774D-82FF-6D4C3622249B}" dt="2023-08-07T08:57:27.699" v="774" actId="6264"/>
          <ac:spMkLst>
            <pc:docMk/>
            <pc:sldMk cId="1357199980" sldId="266"/>
            <ac:spMk id="219" creationId="{35B60015-B404-5010-1F3B-D68A388BC8F3}"/>
          </ac:spMkLst>
        </pc:spChg>
        <pc:spChg chg="add del mod">
          <ac:chgData name="A.MORIYAMA UREKA" userId="11b73b949d6476cb" providerId="LiveId" clId="{EDD3AFC1-5E1F-774D-82FF-6D4C3622249B}" dt="2023-08-07T09:21:29.324" v="937" actId="6264"/>
          <ac:spMkLst>
            <pc:docMk/>
            <pc:sldMk cId="1357199980" sldId="266"/>
            <ac:spMk id="219" creationId="{7FADFDFB-8AF9-82CF-A7C5-32F7ED67B550}"/>
          </ac:spMkLst>
        </pc:spChg>
        <pc:spChg chg="add del mod">
          <ac:chgData name="A.MORIYAMA UREKA" userId="11b73b949d6476cb" providerId="LiveId" clId="{EDD3AFC1-5E1F-774D-82FF-6D4C3622249B}" dt="2023-08-07T12:41:14.127" v="2840" actId="6264"/>
          <ac:spMkLst>
            <pc:docMk/>
            <pc:sldMk cId="1357199980" sldId="266"/>
            <ac:spMk id="219" creationId="{84492123-94C3-745E-12E5-145C746BD465}"/>
          </ac:spMkLst>
        </pc:spChg>
        <pc:spChg chg="add del mod">
          <ac:chgData name="A.MORIYAMA UREKA" userId="11b73b949d6476cb" providerId="LiveId" clId="{EDD3AFC1-5E1F-774D-82FF-6D4C3622249B}" dt="2023-08-07T09:21:29.324" v="937" actId="6264"/>
          <ac:spMkLst>
            <pc:docMk/>
            <pc:sldMk cId="1357199980" sldId="266"/>
            <ac:spMk id="220" creationId="{368D9037-82D3-B5C9-3727-BD86BF795022}"/>
          </ac:spMkLst>
        </pc:spChg>
        <pc:spChg chg="add del mod">
          <ac:chgData name="A.MORIYAMA UREKA" userId="11b73b949d6476cb" providerId="LiveId" clId="{EDD3AFC1-5E1F-774D-82FF-6D4C3622249B}" dt="2023-08-07T08:57:27.699" v="774" actId="6264"/>
          <ac:spMkLst>
            <pc:docMk/>
            <pc:sldMk cId="1357199980" sldId="266"/>
            <ac:spMk id="220" creationId="{9D5B2891-391D-BEC3-D78C-CDDECF77397A}"/>
          </ac:spMkLst>
        </pc:spChg>
        <pc:spChg chg="add del mod">
          <ac:chgData name="A.MORIYAMA UREKA" userId="11b73b949d6476cb" providerId="LiveId" clId="{EDD3AFC1-5E1F-774D-82FF-6D4C3622249B}" dt="2023-08-07T12:41:14.127" v="2840" actId="6264"/>
          <ac:spMkLst>
            <pc:docMk/>
            <pc:sldMk cId="1357199980" sldId="266"/>
            <ac:spMk id="220" creationId="{D195F6E1-CB13-2F7C-C847-198F3EDD8C0C}"/>
          </ac:spMkLst>
        </pc:spChg>
        <pc:spChg chg="add del mod">
          <ac:chgData name="A.MORIYAMA UREKA" userId="11b73b949d6476cb" providerId="LiveId" clId="{EDD3AFC1-5E1F-774D-82FF-6D4C3622249B}" dt="2023-08-07T12:41:14.127" v="2840" actId="6264"/>
          <ac:spMkLst>
            <pc:docMk/>
            <pc:sldMk cId="1357199980" sldId="266"/>
            <ac:spMk id="221" creationId="{922AEDE9-BD2B-6480-0740-FB532CB0D2A9}"/>
          </ac:spMkLst>
        </pc:spChg>
        <pc:spChg chg="add del mod">
          <ac:chgData name="A.MORIYAMA UREKA" userId="11b73b949d6476cb" providerId="LiveId" clId="{EDD3AFC1-5E1F-774D-82FF-6D4C3622249B}" dt="2023-08-07T08:57:27.699" v="774" actId="6264"/>
          <ac:spMkLst>
            <pc:docMk/>
            <pc:sldMk cId="1357199980" sldId="266"/>
            <ac:spMk id="221" creationId="{B17F3850-343A-16C4-80F6-6446C0F0FDF4}"/>
          </ac:spMkLst>
        </pc:spChg>
        <pc:spChg chg="add del mod">
          <ac:chgData name="A.MORIYAMA UREKA" userId="11b73b949d6476cb" providerId="LiveId" clId="{EDD3AFC1-5E1F-774D-82FF-6D4C3622249B}" dt="2023-08-07T09:21:29.324" v="937" actId="6264"/>
          <ac:spMkLst>
            <pc:docMk/>
            <pc:sldMk cId="1357199980" sldId="266"/>
            <ac:spMk id="221" creationId="{CD1CE873-84EF-4142-8B80-9D292713F048}"/>
          </ac:spMkLst>
        </pc:spChg>
        <pc:spChg chg="add del mod">
          <ac:chgData name="A.MORIYAMA UREKA" userId="11b73b949d6476cb" providerId="LiveId" clId="{EDD3AFC1-5E1F-774D-82FF-6D4C3622249B}" dt="2023-08-07T09:21:29.324" v="937" actId="6264"/>
          <ac:spMkLst>
            <pc:docMk/>
            <pc:sldMk cId="1357199980" sldId="266"/>
            <ac:spMk id="222" creationId="{844324D0-2140-BA87-F2AD-778785ECB9D3}"/>
          </ac:spMkLst>
        </pc:spChg>
        <pc:spChg chg="add del mod">
          <ac:chgData name="A.MORIYAMA UREKA" userId="11b73b949d6476cb" providerId="LiveId" clId="{EDD3AFC1-5E1F-774D-82FF-6D4C3622249B}" dt="2023-08-07T08:57:27.699" v="774" actId="6264"/>
          <ac:spMkLst>
            <pc:docMk/>
            <pc:sldMk cId="1357199980" sldId="266"/>
            <ac:spMk id="222" creationId="{C29970C9-DEFA-BF78-C8B6-D30C046E995E}"/>
          </ac:spMkLst>
        </pc:spChg>
        <pc:spChg chg="add del mod">
          <ac:chgData name="A.MORIYAMA UREKA" userId="11b73b949d6476cb" providerId="LiveId" clId="{EDD3AFC1-5E1F-774D-82FF-6D4C3622249B}" dt="2023-08-07T12:41:14.127" v="2840" actId="6264"/>
          <ac:spMkLst>
            <pc:docMk/>
            <pc:sldMk cId="1357199980" sldId="266"/>
            <ac:spMk id="222" creationId="{D61B25C8-8034-A55B-3CBA-260492E920AF}"/>
          </ac:spMkLst>
        </pc:spChg>
        <pc:spChg chg="add del mod">
          <ac:chgData name="A.MORIYAMA UREKA" userId="11b73b949d6476cb" providerId="LiveId" clId="{EDD3AFC1-5E1F-774D-82FF-6D4C3622249B}" dt="2023-08-07T08:57:27.699" v="774" actId="6264"/>
          <ac:spMkLst>
            <pc:docMk/>
            <pc:sldMk cId="1357199980" sldId="266"/>
            <ac:spMk id="223" creationId="{48C36EEA-4A6F-CED9-4F9C-BC641DDB759F}"/>
          </ac:spMkLst>
        </pc:spChg>
        <pc:spChg chg="add del mod">
          <ac:chgData name="A.MORIYAMA UREKA" userId="11b73b949d6476cb" providerId="LiveId" clId="{EDD3AFC1-5E1F-774D-82FF-6D4C3622249B}" dt="2023-08-07T12:41:14.127" v="2840" actId="6264"/>
          <ac:spMkLst>
            <pc:docMk/>
            <pc:sldMk cId="1357199980" sldId="266"/>
            <ac:spMk id="223" creationId="{4F65D70B-727E-382E-3293-B7535C0E40A1}"/>
          </ac:spMkLst>
        </pc:spChg>
        <pc:spChg chg="add del mod">
          <ac:chgData name="A.MORIYAMA UREKA" userId="11b73b949d6476cb" providerId="LiveId" clId="{EDD3AFC1-5E1F-774D-82FF-6D4C3622249B}" dt="2023-08-07T09:21:29.324" v="937" actId="6264"/>
          <ac:spMkLst>
            <pc:docMk/>
            <pc:sldMk cId="1357199980" sldId="266"/>
            <ac:spMk id="223" creationId="{5C6CB3D0-6CD5-2E11-B0A9-6356D8E370C7}"/>
          </ac:spMkLst>
        </pc:spChg>
        <pc:spChg chg="add del mod">
          <ac:chgData name="A.MORIYAMA UREKA" userId="11b73b949d6476cb" providerId="LiveId" clId="{EDD3AFC1-5E1F-774D-82FF-6D4C3622249B}" dt="2023-08-07T09:21:30.093" v="938" actId="6264"/>
          <ac:spMkLst>
            <pc:docMk/>
            <pc:sldMk cId="1357199980" sldId="266"/>
            <ac:spMk id="224" creationId="{0F0B0D3C-03A9-4033-00F9-7AF0D97F7AF4}"/>
          </ac:spMkLst>
        </pc:spChg>
        <pc:spChg chg="add del mod">
          <ac:chgData name="A.MORIYAMA UREKA" userId="11b73b949d6476cb" providerId="LiveId" clId="{EDD3AFC1-5E1F-774D-82FF-6D4C3622249B}" dt="2023-08-07T12:41:15.017" v="2841" actId="6264"/>
          <ac:spMkLst>
            <pc:docMk/>
            <pc:sldMk cId="1357199980" sldId="266"/>
            <ac:spMk id="224" creationId="{24D928B8-7E6F-1797-CC1C-FD68831D9809}"/>
          </ac:spMkLst>
        </pc:spChg>
        <pc:spChg chg="add del mod">
          <ac:chgData name="A.MORIYAMA UREKA" userId="11b73b949d6476cb" providerId="LiveId" clId="{EDD3AFC1-5E1F-774D-82FF-6D4C3622249B}" dt="2023-08-07T08:57:28.138" v="775" actId="6264"/>
          <ac:spMkLst>
            <pc:docMk/>
            <pc:sldMk cId="1357199980" sldId="266"/>
            <ac:spMk id="224" creationId="{DB2934F1-F4BD-4812-F687-AA76E800F16D}"/>
          </ac:spMkLst>
        </pc:spChg>
        <pc:spChg chg="add del mod">
          <ac:chgData name="A.MORIYAMA UREKA" userId="11b73b949d6476cb" providerId="LiveId" clId="{EDD3AFC1-5E1F-774D-82FF-6D4C3622249B}" dt="2023-08-07T12:41:15.017" v="2841" actId="6264"/>
          <ac:spMkLst>
            <pc:docMk/>
            <pc:sldMk cId="1357199980" sldId="266"/>
            <ac:spMk id="225" creationId="{29AF2129-0257-FFCC-239C-8A5B0AA236C2}"/>
          </ac:spMkLst>
        </pc:spChg>
        <pc:spChg chg="add del mod">
          <ac:chgData name="A.MORIYAMA UREKA" userId="11b73b949d6476cb" providerId="LiveId" clId="{EDD3AFC1-5E1F-774D-82FF-6D4C3622249B}" dt="2023-08-07T09:21:30.093" v="938" actId="6264"/>
          <ac:spMkLst>
            <pc:docMk/>
            <pc:sldMk cId="1357199980" sldId="266"/>
            <ac:spMk id="225" creationId="{6682147F-EB22-6493-5FAA-10444F167B01}"/>
          </ac:spMkLst>
        </pc:spChg>
        <pc:spChg chg="add del mod">
          <ac:chgData name="A.MORIYAMA UREKA" userId="11b73b949d6476cb" providerId="LiveId" clId="{EDD3AFC1-5E1F-774D-82FF-6D4C3622249B}" dt="2023-08-07T08:57:28.138" v="775" actId="6264"/>
          <ac:spMkLst>
            <pc:docMk/>
            <pc:sldMk cId="1357199980" sldId="266"/>
            <ac:spMk id="225" creationId="{B27B3E12-9643-2366-BF0D-0EFF131AB973}"/>
          </ac:spMkLst>
        </pc:spChg>
        <pc:spChg chg="add del mod">
          <ac:chgData name="A.MORIYAMA UREKA" userId="11b73b949d6476cb" providerId="LiveId" clId="{EDD3AFC1-5E1F-774D-82FF-6D4C3622249B}" dt="2023-08-07T08:57:28.138" v="775" actId="6264"/>
          <ac:spMkLst>
            <pc:docMk/>
            <pc:sldMk cId="1357199980" sldId="266"/>
            <ac:spMk id="226" creationId="{31F1A3E7-6BB6-B4FA-B098-273CD86AC5E9}"/>
          </ac:spMkLst>
        </pc:spChg>
        <pc:spChg chg="add del mod">
          <ac:chgData name="A.MORIYAMA UREKA" userId="11b73b949d6476cb" providerId="LiveId" clId="{EDD3AFC1-5E1F-774D-82FF-6D4C3622249B}" dt="2023-08-07T09:21:30.093" v="938" actId="6264"/>
          <ac:spMkLst>
            <pc:docMk/>
            <pc:sldMk cId="1357199980" sldId="266"/>
            <ac:spMk id="226" creationId="{54DDFD8B-6D06-3780-EB46-6F39C0E06A16}"/>
          </ac:spMkLst>
        </pc:spChg>
        <pc:spChg chg="add del mod">
          <ac:chgData name="A.MORIYAMA UREKA" userId="11b73b949d6476cb" providerId="LiveId" clId="{EDD3AFC1-5E1F-774D-82FF-6D4C3622249B}" dt="2023-08-07T12:41:15.017" v="2841" actId="6264"/>
          <ac:spMkLst>
            <pc:docMk/>
            <pc:sldMk cId="1357199980" sldId="266"/>
            <ac:spMk id="226" creationId="{705BD784-A12E-EB5C-4DD3-C6129994009F}"/>
          </ac:spMkLst>
        </pc:spChg>
        <pc:spChg chg="add del mod">
          <ac:chgData name="A.MORIYAMA UREKA" userId="11b73b949d6476cb" providerId="LiveId" clId="{EDD3AFC1-5E1F-774D-82FF-6D4C3622249B}" dt="2023-08-07T09:21:30.093" v="938" actId="6264"/>
          <ac:spMkLst>
            <pc:docMk/>
            <pc:sldMk cId="1357199980" sldId="266"/>
            <ac:spMk id="227" creationId="{62A214E7-41DE-5CC5-7A99-40717491A648}"/>
          </ac:spMkLst>
        </pc:spChg>
        <pc:spChg chg="add del mod">
          <ac:chgData name="A.MORIYAMA UREKA" userId="11b73b949d6476cb" providerId="LiveId" clId="{EDD3AFC1-5E1F-774D-82FF-6D4C3622249B}" dt="2023-08-07T12:41:15.017" v="2841" actId="6264"/>
          <ac:spMkLst>
            <pc:docMk/>
            <pc:sldMk cId="1357199980" sldId="266"/>
            <ac:spMk id="227" creationId="{6AE8A35C-6447-E057-C23D-C97122218620}"/>
          </ac:spMkLst>
        </pc:spChg>
        <pc:spChg chg="add del mod">
          <ac:chgData name="A.MORIYAMA UREKA" userId="11b73b949d6476cb" providerId="LiveId" clId="{EDD3AFC1-5E1F-774D-82FF-6D4C3622249B}" dt="2023-08-07T08:57:28.138" v="775" actId="6264"/>
          <ac:spMkLst>
            <pc:docMk/>
            <pc:sldMk cId="1357199980" sldId="266"/>
            <ac:spMk id="227" creationId="{C20B89FF-A494-15BD-18DD-2BE3589CB69F}"/>
          </ac:spMkLst>
        </pc:spChg>
        <pc:spChg chg="add del mod">
          <ac:chgData name="A.MORIYAMA UREKA" userId="11b73b949d6476cb" providerId="LiveId" clId="{EDD3AFC1-5E1F-774D-82FF-6D4C3622249B}" dt="2023-08-07T12:41:15.017" v="2841" actId="6264"/>
          <ac:spMkLst>
            <pc:docMk/>
            <pc:sldMk cId="1357199980" sldId="266"/>
            <ac:spMk id="228" creationId="{35ECF831-F5E7-F2D6-58C4-49C533649B8D}"/>
          </ac:spMkLst>
        </pc:spChg>
        <pc:spChg chg="add del mod">
          <ac:chgData name="A.MORIYAMA UREKA" userId="11b73b949d6476cb" providerId="LiveId" clId="{EDD3AFC1-5E1F-774D-82FF-6D4C3622249B}" dt="2023-08-07T08:57:28.138" v="775" actId="6264"/>
          <ac:spMkLst>
            <pc:docMk/>
            <pc:sldMk cId="1357199980" sldId="266"/>
            <ac:spMk id="228" creationId="{54C99775-33F4-3532-17CB-F011F90AADA0}"/>
          </ac:spMkLst>
        </pc:spChg>
        <pc:spChg chg="add del mod">
          <ac:chgData name="A.MORIYAMA UREKA" userId="11b73b949d6476cb" providerId="LiveId" clId="{EDD3AFC1-5E1F-774D-82FF-6D4C3622249B}" dt="2023-08-07T09:21:30.093" v="938" actId="6264"/>
          <ac:spMkLst>
            <pc:docMk/>
            <pc:sldMk cId="1357199980" sldId="266"/>
            <ac:spMk id="228" creationId="{8DD85A33-E100-3F38-71E1-2FBAD833001A}"/>
          </ac:spMkLst>
        </pc:spChg>
        <pc:spChg chg="add del mod">
          <ac:chgData name="A.MORIYAMA UREKA" userId="11b73b949d6476cb" providerId="LiveId" clId="{EDD3AFC1-5E1F-774D-82FF-6D4C3622249B}" dt="2023-08-07T12:41:15.017" v="2841" actId="6264"/>
          <ac:spMkLst>
            <pc:docMk/>
            <pc:sldMk cId="1357199980" sldId="266"/>
            <ac:spMk id="229" creationId="{5AEFE303-A4AF-1E4E-2CC9-5B7A48BF8D7B}"/>
          </ac:spMkLst>
        </pc:spChg>
        <pc:spChg chg="add del mod">
          <ac:chgData name="A.MORIYAMA UREKA" userId="11b73b949d6476cb" providerId="LiveId" clId="{EDD3AFC1-5E1F-774D-82FF-6D4C3622249B}" dt="2023-08-07T09:21:30.093" v="938" actId="6264"/>
          <ac:spMkLst>
            <pc:docMk/>
            <pc:sldMk cId="1357199980" sldId="266"/>
            <ac:spMk id="229" creationId="{938343F0-B7FB-39DD-A80F-BD1EACDAD375}"/>
          </ac:spMkLst>
        </pc:spChg>
        <pc:spChg chg="add del mod">
          <ac:chgData name="A.MORIYAMA UREKA" userId="11b73b949d6476cb" providerId="LiveId" clId="{EDD3AFC1-5E1F-774D-82FF-6D4C3622249B}" dt="2023-08-07T08:57:28.138" v="775" actId="6264"/>
          <ac:spMkLst>
            <pc:docMk/>
            <pc:sldMk cId="1357199980" sldId="266"/>
            <ac:spMk id="229" creationId="{F4FA424F-6110-6A7E-9CDC-79A2F9996901}"/>
          </ac:spMkLst>
        </pc:spChg>
        <pc:spChg chg="add del mod">
          <ac:chgData name="A.MORIYAMA UREKA" userId="11b73b949d6476cb" providerId="LiveId" clId="{EDD3AFC1-5E1F-774D-82FF-6D4C3622249B}" dt="2023-08-07T08:57:28.138" v="775" actId="6264"/>
          <ac:spMkLst>
            <pc:docMk/>
            <pc:sldMk cId="1357199980" sldId="266"/>
            <ac:spMk id="230" creationId="{6E242AE6-63C9-6D49-9CA7-DF7DCABDE885}"/>
          </ac:spMkLst>
        </pc:spChg>
        <pc:spChg chg="add del mod">
          <ac:chgData name="A.MORIYAMA UREKA" userId="11b73b949d6476cb" providerId="LiveId" clId="{EDD3AFC1-5E1F-774D-82FF-6D4C3622249B}" dt="2023-08-07T12:41:15.017" v="2841" actId="6264"/>
          <ac:spMkLst>
            <pc:docMk/>
            <pc:sldMk cId="1357199980" sldId="266"/>
            <ac:spMk id="230" creationId="{B593B4FE-9F10-FD1B-DF0F-8251E9BBBAF8}"/>
          </ac:spMkLst>
        </pc:spChg>
        <pc:spChg chg="add del mod">
          <ac:chgData name="A.MORIYAMA UREKA" userId="11b73b949d6476cb" providerId="LiveId" clId="{EDD3AFC1-5E1F-774D-82FF-6D4C3622249B}" dt="2023-08-07T09:21:30.093" v="938" actId="6264"/>
          <ac:spMkLst>
            <pc:docMk/>
            <pc:sldMk cId="1357199980" sldId="266"/>
            <ac:spMk id="230" creationId="{CA56882C-72CB-BD67-40ED-C858486F78EA}"/>
          </ac:spMkLst>
        </pc:spChg>
        <pc:spChg chg="add del mod">
          <ac:chgData name="A.MORIYAMA UREKA" userId="11b73b949d6476cb" providerId="LiveId" clId="{EDD3AFC1-5E1F-774D-82FF-6D4C3622249B}" dt="2023-08-07T09:21:30.093" v="938" actId="6264"/>
          <ac:spMkLst>
            <pc:docMk/>
            <pc:sldMk cId="1357199980" sldId="266"/>
            <ac:spMk id="231" creationId="{3BE4A0A1-5A27-2B31-132B-32E8776CBBB8}"/>
          </ac:spMkLst>
        </pc:spChg>
        <pc:spChg chg="add del mod">
          <ac:chgData name="A.MORIYAMA UREKA" userId="11b73b949d6476cb" providerId="LiveId" clId="{EDD3AFC1-5E1F-774D-82FF-6D4C3622249B}" dt="2023-08-07T12:41:15.017" v="2841" actId="6264"/>
          <ac:spMkLst>
            <pc:docMk/>
            <pc:sldMk cId="1357199980" sldId="266"/>
            <ac:spMk id="231" creationId="{5A73983E-7B08-8CDD-25FE-799EACD9B7AE}"/>
          </ac:spMkLst>
        </pc:spChg>
        <pc:spChg chg="add del mod">
          <ac:chgData name="A.MORIYAMA UREKA" userId="11b73b949d6476cb" providerId="LiveId" clId="{EDD3AFC1-5E1F-774D-82FF-6D4C3622249B}" dt="2023-08-07T08:57:28.138" v="775" actId="6264"/>
          <ac:spMkLst>
            <pc:docMk/>
            <pc:sldMk cId="1357199980" sldId="266"/>
            <ac:spMk id="231" creationId="{EE062E81-823E-1719-852E-B13666FF2304}"/>
          </ac:spMkLst>
        </pc:spChg>
        <pc:spChg chg="add del mod">
          <ac:chgData name="A.MORIYAMA UREKA" userId="11b73b949d6476cb" providerId="LiveId" clId="{EDD3AFC1-5E1F-774D-82FF-6D4C3622249B}" dt="2023-08-07T09:21:30.093" v="938" actId="6264"/>
          <ac:spMkLst>
            <pc:docMk/>
            <pc:sldMk cId="1357199980" sldId="266"/>
            <ac:spMk id="232" creationId="{8A8A0ACF-0962-36DB-56B3-2840C79411A0}"/>
          </ac:spMkLst>
        </pc:spChg>
        <pc:spChg chg="add del mod">
          <ac:chgData name="A.MORIYAMA UREKA" userId="11b73b949d6476cb" providerId="LiveId" clId="{EDD3AFC1-5E1F-774D-82FF-6D4C3622249B}" dt="2023-08-07T08:57:28.138" v="775" actId="6264"/>
          <ac:spMkLst>
            <pc:docMk/>
            <pc:sldMk cId="1357199980" sldId="266"/>
            <ac:spMk id="232" creationId="{8C571265-72F5-43DF-3327-188D188353CE}"/>
          </ac:spMkLst>
        </pc:spChg>
        <pc:spChg chg="add del mod">
          <ac:chgData name="A.MORIYAMA UREKA" userId="11b73b949d6476cb" providerId="LiveId" clId="{EDD3AFC1-5E1F-774D-82FF-6D4C3622249B}" dt="2023-08-07T12:41:15.017" v="2841" actId="6264"/>
          <ac:spMkLst>
            <pc:docMk/>
            <pc:sldMk cId="1357199980" sldId="266"/>
            <ac:spMk id="232" creationId="{F86488BE-C0B2-EDD9-6BD3-A4D9446AADEA}"/>
          </ac:spMkLst>
        </pc:spChg>
        <pc:spChg chg="add del mod">
          <ac:chgData name="A.MORIYAMA UREKA" userId="11b73b949d6476cb" providerId="LiveId" clId="{EDD3AFC1-5E1F-774D-82FF-6D4C3622249B}" dt="2023-08-07T08:57:28.138" v="775" actId="6264"/>
          <ac:spMkLst>
            <pc:docMk/>
            <pc:sldMk cId="1357199980" sldId="266"/>
            <ac:spMk id="233" creationId="{0F0FD7A9-7A63-65F2-AB06-E0B033F42818}"/>
          </ac:spMkLst>
        </pc:spChg>
        <pc:spChg chg="add del mod">
          <ac:chgData name="A.MORIYAMA UREKA" userId="11b73b949d6476cb" providerId="LiveId" clId="{EDD3AFC1-5E1F-774D-82FF-6D4C3622249B}" dt="2023-08-07T12:41:15.017" v="2841" actId="6264"/>
          <ac:spMkLst>
            <pc:docMk/>
            <pc:sldMk cId="1357199980" sldId="266"/>
            <ac:spMk id="233" creationId="{6B70022E-D152-A1CC-1EA7-77628D565D13}"/>
          </ac:spMkLst>
        </pc:spChg>
        <pc:spChg chg="add del mod">
          <ac:chgData name="A.MORIYAMA UREKA" userId="11b73b949d6476cb" providerId="LiveId" clId="{EDD3AFC1-5E1F-774D-82FF-6D4C3622249B}" dt="2023-08-07T09:21:30.093" v="938" actId="6264"/>
          <ac:spMkLst>
            <pc:docMk/>
            <pc:sldMk cId="1357199980" sldId="266"/>
            <ac:spMk id="233" creationId="{F55330B2-8F1C-EB0A-2D29-AD4ABCF87077}"/>
          </ac:spMkLst>
        </pc:spChg>
        <pc:spChg chg="add del mod">
          <ac:chgData name="A.MORIYAMA UREKA" userId="11b73b949d6476cb" providerId="LiveId" clId="{EDD3AFC1-5E1F-774D-82FF-6D4C3622249B}" dt="2023-08-07T12:41:15.443" v="2842" actId="6264"/>
          <ac:spMkLst>
            <pc:docMk/>
            <pc:sldMk cId="1357199980" sldId="266"/>
            <ac:spMk id="234" creationId="{830F8D0E-C0D6-949F-6412-87C205296E70}"/>
          </ac:spMkLst>
        </pc:spChg>
        <pc:spChg chg="add del mod">
          <ac:chgData name="A.MORIYAMA UREKA" userId="11b73b949d6476cb" providerId="LiveId" clId="{EDD3AFC1-5E1F-774D-82FF-6D4C3622249B}" dt="2023-08-07T09:22:22.850" v="941" actId="6264"/>
          <ac:spMkLst>
            <pc:docMk/>
            <pc:sldMk cId="1357199980" sldId="266"/>
            <ac:spMk id="234" creationId="{B37E8004-2102-D08C-7C27-15DB459F2086}"/>
          </ac:spMkLst>
        </pc:spChg>
        <pc:spChg chg="add del mod">
          <ac:chgData name="A.MORIYAMA UREKA" userId="11b73b949d6476cb" providerId="LiveId" clId="{EDD3AFC1-5E1F-774D-82FF-6D4C3622249B}" dt="2023-08-07T08:57:28.506" v="776" actId="6264"/>
          <ac:spMkLst>
            <pc:docMk/>
            <pc:sldMk cId="1357199980" sldId="266"/>
            <ac:spMk id="234" creationId="{FD19851F-87F6-314B-62AD-09A9599EE063}"/>
          </ac:spMkLst>
        </pc:spChg>
        <pc:spChg chg="add del mod">
          <ac:chgData name="A.MORIYAMA UREKA" userId="11b73b949d6476cb" providerId="LiveId" clId="{EDD3AFC1-5E1F-774D-82FF-6D4C3622249B}" dt="2023-08-07T08:57:28.506" v="776" actId="6264"/>
          <ac:spMkLst>
            <pc:docMk/>
            <pc:sldMk cId="1357199980" sldId="266"/>
            <ac:spMk id="235" creationId="{1567D86A-294B-BAF0-C2B8-09FC4E844BE3}"/>
          </ac:spMkLst>
        </pc:spChg>
        <pc:spChg chg="add del mod">
          <ac:chgData name="A.MORIYAMA UREKA" userId="11b73b949d6476cb" providerId="LiveId" clId="{EDD3AFC1-5E1F-774D-82FF-6D4C3622249B}" dt="2023-08-07T09:22:22.850" v="941" actId="6264"/>
          <ac:spMkLst>
            <pc:docMk/>
            <pc:sldMk cId="1357199980" sldId="266"/>
            <ac:spMk id="235" creationId="{1AA4126E-0AD0-7F4D-F466-CB4121B3D5DF}"/>
          </ac:spMkLst>
        </pc:spChg>
        <pc:spChg chg="add del mod">
          <ac:chgData name="A.MORIYAMA UREKA" userId="11b73b949d6476cb" providerId="LiveId" clId="{EDD3AFC1-5E1F-774D-82FF-6D4C3622249B}" dt="2023-08-07T12:41:15.443" v="2842" actId="6264"/>
          <ac:spMkLst>
            <pc:docMk/>
            <pc:sldMk cId="1357199980" sldId="266"/>
            <ac:spMk id="235" creationId="{EF792999-7CDB-FE79-333F-DB281622CC76}"/>
          </ac:spMkLst>
        </pc:spChg>
        <pc:spChg chg="add del mod">
          <ac:chgData name="A.MORIYAMA UREKA" userId="11b73b949d6476cb" providerId="LiveId" clId="{EDD3AFC1-5E1F-774D-82FF-6D4C3622249B}" dt="2023-08-07T12:41:15.443" v="2842" actId="6264"/>
          <ac:spMkLst>
            <pc:docMk/>
            <pc:sldMk cId="1357199980" sldId="266"/>
            <ac:spMk id="236" creationId="{193B6ACA-7E08-070E-F6E3-F1EEADC4FE85}"/>
          </ac:spMkLst>
        </pc:spChg>
        <pc:spChg chg="add del mod">
          <ac:chgData name="A.MORIYAMA UREKA" userId="11b73b949d6476cb" providerId="LiveId" clId="{EDD3AFC1-5E1F-774D-82FF-6D4C3622249B}" dt="2023-08-07T08:57:28.506" v="776" actId="6264"/>
          <ac:spMkLst>
            <pc:docMk/>
            <pc:sldMk cId="1357199980" sldId="266"/>
            <ac:spMk id="236" creationId="{97203F59-D5C4-A9A7-4468-2A6FD7626FE4}"/>
          </ac:spMkLst>
        </pc:spChg>
        <pc:spChg chg="add del mod">
          <ac:chgData name="A.MORIYAMA UREKA" userId="11b73b949d6476cb" providerId="LiveId" clId="{EDD3AFC1-5E1F-774D-82FF-6D4C3622249B}" dt="2023-08-07T09:22:22.850" v="941" actId="6264"/>
          <ac:spMkLst>
            <pc:docMk/>
            <pc:sldMk cId="1357199980" sldId="266"/>
            <ac:spMk id="236" creationId="{E8317CDF-EE6E-6951-DDA9-7D63007F0E0B}"/>
          </ac:spMkLst>
        </pc:spChg>
        <pc:spChg chg="add del mod">
          <ac:chgData name="A.MORIYAMA UREKA" userId="11b73b949d6476cb" providerId="LiveId" clId="{EDD3AFC1-5E1F-774D-82FF-6D4C3622249B}" dt="2023-08-07T08:57:28.506" v="776" actId="6264"/>
          <ac:spMkLst>
            <pc:docMk/>
            <pc:sldMk cId="1357199980" sldId="266"/>
            <ac:spMk id="237" creationId="{508D7ADA-8D9B-F750-086D-C7BD6F0EA003}"/>
          </ac:spMkLst>
        </pc:spChg>
        <pc:spChg chg="add del mod">
          <ac:chgData name="A.MORIYAMA UREKA" userId="11b73b949d6476cb" providerId="LiveId" clId="{EDD3AFC1-5E1F-774D-82FF-6D4C3622249B}" dt="2023-08-07T12:41:15.443" v="2842" actId="6264"/>
          <ac:spMkLst>
            <pc:docMk/>
            <pc:sldMk cId="1357199980" sldId="266"/>
            <ac:spMk id="237" creationId="{66B99163-54EA-E197-ADFA-90F3D0FD726F}"/>
          </ac:spMkLst>
        </pc:spChg>
        <pc:spChg chg="add del mod">
          <ac:chgData name="A.MORIYAMA UREKA" userId="11b73b949d6476cb" providerId="LiveId" clId="{EDD3AFC1-5E1F-774D-82FF-6D4C3622249B}" dt="2023-08-07T09:22:22.850" v="941" actId="6264"/>
          <ac:spMkLst>
            <pc:docMk/>
            <pc:sldMk cId="1357199980" sldId="266"/>
            <ac:spMk id="237" creationId="{B96DF54E-7F34-CD40-C71E-66A90EC2EFE3}"/>
          </ac:spMkLst>
        </pc:spChg>
        <pc:spChg chg="add del mod">
          <ac:chgData name="A.MORIYAMA UREKA" userId="11b73b949d6476cb" providerId="LiveId" clId="{EDD3AFC1-5E1F-774D-82FF-6D4C3622249B}" dt="2023-08-07T09:22:22.850" v="941" actId="6264"/>
          <ac:spMkLst>
            <pc:docMk/>
            <pc:sldMk cId="1357199980" sldId="266"/>
            <ac:spMk id="238" creationId="{04C70F47-48FC-3CD1-5252-2994188F5550}"/>
          </ac:spMkLst>
        </pc:spChg>
        <pc:spChg chg="add del mod">
          <ac:chgData name="A.MORIYAMA UREKA" userId="11b73b949d6476cb" providerId="LiveId" clId="{EDD3AFC1-5E1F-774D-82FF-6D4C3622249B}" dt="2023-08-07T12:41:15.443" v="2842" actId="6264"/>
          <ac:spMkLst>
            <pc:docMk/>
            <pc:sldMk cId="1357199980" sldId="266"/>
            <ac:spMk id="238" creationId="{CD52CF47-4FF2-613C-9ADA-561F4CBDF0B6}"/>
          </ac:spMkLst>
        </pc:spChg>
        <pc:spChg chg="add del mod">
          <ac:chgData name="A.MORIYAMA UREKA" userId="11b73b949d6476cb" providerId="LiveId" clId="{EDD3AFC1-5E1F-774D-82FF-6D4C3622249B}" dt="2023-08-07T08:57:28.506" v="776" actId="6264"/>
          <ac:spMkLst>
            <pc:docMk/>
            <pc:sldMk cId="1357199980" sldId="266"/>
            <ac:spMk id="238" creationId="{DCBB7B0A-5044-8526-E42F-EFDFCE7587EA}"/>
          </ac:spMkLst>
        </pc:spChg>
        <pc:spChg chg="add del mod">
          <ac:chgData name="A.MORIYAMA UREKA" userId="11b73b949d6476cb" providerId="LiveId" clId="{EDD3AFC1-5E1F-774D-82FF-6D4C3622249B}" dt="2023-08-07T09:22:22.850" v="941" actId="6264"/>
          <ac:spMkLst>
            <pc:docMk/>
            <pc:sldMk cId="1357199980" sldId="266"/>
            <ac:spMk id="239" creationId="{66E7392D-942C-F48C-B334-C4F3711D2563}"/>
          </ac:spMkLst>
        </pc:spChg>
        <pc:spChg chg="add del mod">
          <ac:chgData name="A.MORIYAMA UREKA" userId="11b73b949d6476cb" providerId="LiveId" clId="{EDD3AFC1-5E1F-774D-82FF-6D4C3622249B}" dt="2023-08-07T12:41:15.443" v="2842" actId="6264"/>
          <ac:spMkLst>
            <pc:docMk/>
            <pc:sldMk cId="1357199980" sldId="266"/>
            <ac:spMk id="239" creationId="{CE8DBC8C-556A-F6ED-B6A0-1E5A666ABF91}"/>
          </ac:spMkLst>
        </pc:spChg>
        <pc:spChg chg="add del mod">
          <ac:chgData name="A.MORIYAMA UREKA" userId="11b73b949d6476cb" providerId="LiveId" clId="{EDD3AFC1-5E1F-774D-82FF-6D4C3622249B}" dt="2023-08-07T08:57:28.506" v="776" actId="6264"/>
          <ac:spMkLst>
            <pc:docMk/>
            <pc:sldMk cId="1357199980" sldId="266"/>
            <ac:spMk id="239" creationId="{F8D26F7B-08A7-0E74-BCD2-E4B598A3C956}"/>
          </ac:spMkLst>
        </pc:spChg>
        <pc:spChg chg="add del mod">
          <ac:chgData name="A.MORIYAMA UREKA" userId="11b73b949d6476cb" providerId="LiveId" clId="{EDD3AFC1-5E1F-774D-82FF-6D4C3622249B}" dt="2023-08-07T09:22:22.850" v="941" actId="6264"/>
          <ac:spMkLst>
            <pc:docMk/>
            <pc:sldMk cId="1357199980" sldId="266"/>
            <ac:spMk id="240" creationId="{7C93C894-5A55-9099-0510-68FD44A1C391}"/>
          </ac:spMkLst>
        </pc:spChg>
        <pc:spChg chg="add del mod">
          <ac:chgData name="A.MORIYAMA UREKA" userId="11b73b949d6476cb" providerId="LiveId" clId="{EDD3AFC1-5E1F-774D-82FF-6D4C3622249B}" dt="2023-08-07T12:41:15.443" v="2842" actId="6264"/>
          <ac:spMkLst>
            <pc:docMk/>
            <pc:sldMk cId="1357199980" sldId="266"/>
            <ac:spMk id="240" creationId="{84F532C4-540B-8AA8-09F8-1374ED72B97E}"/>
          </ac:spMkLst>
        </pc:spChg>
        <pc:spChg chg="add del mod">
          <ac:chgData name="A.MORIYAMA UREKA" userId="11b73b949d6476cb" providerId="LiveId" clId="{EDD3AFC1-5E1F-774D-82FF-6D4C3622249B}" dt="2023-08-07T08:57:28.506" v="776" actId="6264"/>
          <ac:spMkLst>
            <pc:docMk/>
            <pc:sldMk cId="1357199980" sldId="266"/>
            <ac:spMk id="240" creationId="{C76A7A57-A19C-58C6-C7DD-CE2B29B8D4B7}"/>
          </ac:spMkLst>
        </pc:spChg>
        <pc:spChg chg="add del mod">
          <ac:chgData name="A.MORIYAMA UREKA" userId="11b73b949d6476cb" providerId="LiveId" clId="{EDD3AFC1-5E1F-774D-82FF-6D4C3622249B}" dt="2023-08-07T09:22:22.850" v="941" actId="6264"/>
          <ac:spMkLst>
            <pc:docMk/>
            <pc:sldMk cId="1357199980" sldId="266"/>
            <ac:spMk id="241" creationId="{3FB43420-E401-E6CF-359D-6E670C51C059}"/>
          </ac:spMkLst>
        </pc:spChg>
        <pc:spChg chg="add del mod">
          <ac:chgData name="A.MORIYAMA UREKA" userId="11b73b949d6476cb" providerId="LiveId" clId="{EDD3AFC1-5E1F-774D-82FF-6D4C3622249B}" dt="2023-08-07T12:41:15.443" v="2842" actId="6264"/>
          <ac:spMkLst>
            <pc:docMk/>
            <pc:sldMk cId="1357199980" sldId="266"/>
            <ac:spMk id="241" creationId="{640054E9-E3D8-9089-3A8E-13607F7B78A4}"/>
          </ac:spMkLst>
        </pc:spChg>
        <pc:spChg chg="add del mod">
          <ac:chgData name="A.MORIYAMA UREKA" userId="11b73b949d6476cb" providerId="LiveId" clId="{EDD3AFC1-5E1F-774D-82FF-6D4C3622249B}" dt="2023-08-07T08:57:28.506" v="776" actId="6264"/>
          <ac:spMkLst>
            <pc:docMk/>
            <pc:sldMk cId="1357199980" sldId="266"/>
            <ac:spMk id="241" creationId="{886E51D4-CC64-0FBE-5E4F-DE6CB9BE3B70}"/>
          </ac:spMkLst>
        </pc:spChg>
        <pc:spChg chg="add del mod">
          <ac:chgData name="A.MORIYAMA UREKA" userId="11b73b949d6476cb" providerId="LiveId" clId="{EDD3AFC1-5E1F-774D-82FF-6D4C3622249B}" dt="2023-08-07T12:41:15.443" v="2842" actId="6264"/>
          <ac:spMkLst>
            <pc:docMk/>
            <pc:sldMk cId="1357199980" sldId="266"/>
            <ac:spMk id="242" creationId="{0A0BE947-2042-D68C-4085-93E4747834EF}"/>
          </ac:spMkLst>
        </pc:spChg>
        <pc:spChg chg="add del mod">
          <ac:chgData name="A.MORIYAMA UREKA" userId="11b73b949d6476cb" providerId="LiveId" clId="{EDD3AFC1-5E1F-774D-82FF-6D4C3622249B}" dt="2023-08-07T09:22:22.850" v="941" actId="6264"/>
          <ac:spMkLst>
            <pc:docMk/>
            <pc:sldMk cId="1357199980" sldId="266"/>
            <ac:spMk id="242" creationId="{A12A0F44-8C7F-B1ED-30C2-BFB4CEF10BBD}"/>
          </ac:spMkLst>
        </pc:spChg>
        <pc:spChg chg="add del mod">
          <ac:chgData name="A.MORIYAMA UREKA" userId="11b73b949d6476cb" providerId="LiveId" clId="{EDD3AFC1-5E1F-774D-82FF-6D4C3622249B}" dt="2023-08-07T08:57:28.506" v="776" actId="6264"/>
          <ac:spMkLst>
            <pc:docMk/>
            <pc:sldMk cId="1357199980" sldId="266"/>
            <ac:spMk id="242" creationId="{B1F273F5-C45A-F82D-56D1-CCD925FFE153}"/>
          </ac:spMkLst>
        </pc:spChg>
        <pc:spChg chg="add del mod">
          <ac:chgData name="A.MORIYAMA UREKA" userId="11b73b949d6476cb" providerId="LiveId" clId="{EDD3AFC1-5E1F-774D-82FF-6D4C3622249B}" dt="2023-08-07T08:57:28.506" v="776" actId="6264"/>
          <ac:spMkLst>
            <pc:docMk/>
            <pc:sldMk cId="1357199980" sldId="266"/>
            <ac:spMk id="243" creationId="{08BD1FC8-BA76-14BE-1D97-47C08744347A}"/>
          </ac:spMkLst>
        </pc:spChg>
        <pc:spChg chg="add del mod">
          <ac:chgData name="A.MORIYAMA UREKA" userId="11b73b949d6476cb" providerId="LiveId" clId="{EDD3AFC1-5E1F-774D-82FF-6D4C3622249B}" dt="2023-08-07T12:41:15.443" v="2842" actId="6264"/>
          <ac:spMkLst>
            <pc:docMk/>
            <pc:sldMk cId="1357199980" sldId="266"/>
            <ac:spMk id="243" creationId="{7FDBC0A8-B862-2AE3-CFD1-436F34EE8038}"/>
          </ac:spMkLst>
        </pc:spChg>
        <pc:spChg chg="add del mod">
          <ac:chgData name="A.MORIYAMA UREKA" userId="11b73b949d6476cb" providerId="LiveId" clId="{EDD3AFC1-5E1F-774D-82FF-6D4C3622249B}" dt="2023-08-07T09:22:22.850" v="941" actId="6264"/>
          <ac:spMkLst>
            <pc:docMk/>
            <pc:sldMk cId="1357199980" sldId="266"/>
            <ac:spMk id="243" creationId="{CF6BD23C-F6D2-657F-2F17-E055AA831E4A}"/>
          </ac:spMkLst>
        </pc:spChg>
        <pc:spChg chg="add del mod">
          <ac:chgData name="A.MORIYAMA UREKA" userId="11b73b949d6476cb" providerId="LiveId" clId="{EDD3AFC1-5E1F-774D-82FF-6D4C3622249B}" dt="2023-08-07T09:22:24.991" v="942" actId="6264"/>
          <ac:spMkLst>
            <pc:docMk/>
            <pc:sldMk cId="1357199980" sldId="266"/>
            <ac:spMk id="244" creationId="{58F12CF8-5044-A973-A41A-3E9CBC9ACCB2}"/>
          </ac:spMkLst>
        </pc:spChg>
        <pc:spChg chg="add del mod">
          <ac:chgData name="A.MORIYAMA UREKA" userId="11b73b949d6476cb" providerId="LiveId" clId="{EDD3AFC1-5E1F-774D-82FF-6D4C3622249B}" dt="2023-08-07T08:57:28.836" v="777" actId="6264"/>
          <ac:spMkLst>
            <pc:docMk/>
            <pc:sldMk cId="1357199980" sldId="266"/>
            <ac:spMk id="244" creationId="{8BE2DF1C-C3DA-B7A2-3ED1-0B8B36666684}"/>
          </ac:spMkLst>
        </pc:spChg>
        <pc:spChg chg="add del mod">
          <ac:chgData name="A.MORIYAMA UREKA" userId="11b73b949d6476cb" providerId="LiveId" clId="{EDD3AFC1-5E1F-774D-82FF-6D4C3622249B}" dt="2023-08-07T12:41:15.861" v="2843" actId="6264"/>
          <ac:spMkLst>
            <pc:docMk/>
            <pc:sldMk cId="1357199980" sldId="266"/>
            <ac:spMk id="244" creationId="{EA21BD2B-32B0-32A8-EA08-D978187033B2}"/>
          </ac:spMkLst>
        </pc:spChg>
        <pc:spChg chg="add del mod">
          <ac:chgData name="A.MORIYAMA UREKA" userId="11b73b949d6476cb" providerId="LiveId" clId="{EDD3AFC1-5E1F-774D-82FF-6D4C3622249B}" dt="2023-08-07T08:57:28.836" v="777" actId="6264"/>
          <ac:spMkLst>
            <pc:docMk/>
            <pc:sldMk cId="1357199980" sldId="266"/>
            <ac:spMk id="245" creationId="{22F11CF3-A3E0-5602-B08D-82BD6F0062A1}"/>
          </ac:spMkLst>
        </pc:spChg>
        <pc:spChg chg="add del mod">
          <ac:chgData name="A.MORIYAMA UREKA" userId="11b73b949d6476cb" providerId="LiveId" clId="{EDD3AFC1-5E1F-774D-82FF-6D4C3622249B}" dt="2023-08-07T12:41:15.861" v="2843" actId="6264"/>
          <ac:spMkLst>
            <pc:docMk/>
            <pc:sldMk cId="1357199980" sldId="266"/>
            <ac:spMk id="245" creationId="{47AFC329-CE6E-FD27-6328-5993C22A106E}"/>
          </ac:spMkLst>
        </pc:spChg>
        <pc:spChg chg="add del mod">
          <ac:chgData name="A.MORIYAMA UREKA" userId="11b73b949d6476cb" providerId="LiveId" clId="{EDD3AFC1-5E1F-774D-82FF-6D4C3622249B}" dt="2023-08-07T09:22:24.991" v="942" actId="6264"/>
          <ac:spMkLst>
            <pc:docMk/>
            <pc:sldMk cId="1357199980" sldId="266"/>
            <ac:spMk id="245" creationId="{987E4D45-E1DC-F1E4-0FAF-D19754516353}"/>
          </ac:spMkLst>
        </pc:spChg>
        <pc:spChg chg="add del mod">
          <ac:chgData name="A.MORIYAMA UREKA" userId="11b73b949d6476cb" providerId="LiveId" clId="{EDD3AFC1-5E1F-774D-82FF-6D4C3622249B}" dt="2023-08-07T08:57:28.836" v="777" actId="6264"/>
          <ac:spMkLst>
            <pc:docMk/>
            <pc:sldMk cId="1357199980" sldId="266"/>
            <ac:spMk id="246" creationId="{5E6071C8-4828-CD3D-5DD4-BCA92874BB9C}"/>
          </ac:spMkLst>
        </pc:spChg>
        <pc:spChg chg="add del mod">
          <ac:chgData name="A.MORIYAMA UREKA" userId="11b73b949d6476cb" providerId="LiveId" clId="{EDD3AFC1-5E1F-774D-82FF-6D4C3622249B}" dt="2023-08-07T12:41:15.861" v="2843" actId="6264"/>
          <ac:spMkLst>
            <pc:docMk/>
            <pc:sldMk cId="1357199980" sldId="266"/>
            <ac:spMk id="246" creationId="{6E41D091-81A6-0544-89EB-2C5820FA6976}"/>
          </ac:spMkLst>
        </pc:spChg>
        <pc:spChg chg="add del mod">
          <ac:chgData name="A.MORIYAMA UREKA" userId="11b73b949d6476cb" providerId="LiveId" clId="{EDD3AFC1-5E1F-774D-82FF-6D4C3622249B}" dt="2023-08-07T09:22:24.991" v="942" actId="6264"/>
          <ac:spMkLst>
            <pc:docMk/>
            <pc:sldMk cId="1357199980" sldId="266"/>
            <ac:spMk id="246" creationId="{CE036599-859B-0F2C-B792-DBEBDFB750BD}"/>
          </ac:spMkLst>
        </pc:spChg>
        <pc:spChg chg="add del mod">
          <ac:chgData name="A.MORIYAMA UREKA" userId="11b73b949d6476cb" providerId="LiveId" clId="{EDD3AFC1-5E1F-774D-82FF-6D4C3622249B}" dt="2023-08-07T08:57:28.836" v="777" actId="6264"/>
          <ac:spMkLst>
            <pc:docMk/>
            <pc:sldMk cId="1357199980" sldId="266"/>
            <ac:spMk id="247" creationId="{61C9F8CB-3895-6F58-A456-B3128377E110}"/>
          </ac:spMkLst>
        </pc:spChg>
        <pc:spChg chg="add del mod">
          <ac:chgData name="A.MORIYAMA UREKA" userId="11b73b949d6476cb" providerId="LiveId" clId="{EDD3AFC1-5E1F-774D-82FF-6D4C3622249B}" dt="2023-08-07T09:22:24.991" v="942" actId="6264"/>
          <ac:spMkLst>
            <pc:docMk/>
            <pc:sldMk cId="1357199980" sldId="266"/>
            <ac:spMk id="247" creationId="{7303463D-3842-F6C6-2295-36A856637A20}"/>
          </ac:spMkLst>
        </pc:spChg>
        <pc:spChg chg="add del mod">
          <ac:chgData name="A.MORIYAMA UREKA" userId="11b73b949d6476cb" providerId="LiveId" clId="{EDD3AFC1-5E1F-774D-82FF-6D4C3622249B}" dt="2023-08-07T12:41:15.861" v="2843" actId="6264"/>
          <ac:spMkLst>
            <pc:docMk/>
            <pc:sldMk cId="1357199980" sldId="266"/>
            <ac:spMk id="247" creationId="{A54C87F4-02FA-8193-163D-A58C92CFB6D4}"/>
          </ac:spMkLst>
        </pc:spChg>
        <pc:spChg chg="add del mod">
          <ac:chgData name="A.MORIYAMA UREKA" userId="11b73b949d6476cb" providerId="LiveId" clId="{EDD3AFC1-5E1F-774D-82FF-6D4C3622249B}" dt="2023-08-07T12:41:15.861" v="2843" actId="6264"/>
          <ac:spMkLst>
            <pc:docMk/>
            <pc:sldMk cId="1357199980" sldId="266"/>
            <ac:spMk id="248" creationId="{46C54EF0-DDBC-3D2A-6753-45FD3B4BBFEC}"/>
          </ac:spMkLst>
        </pc:spChg>
        <pc:spChg chg="add del mod">
          <ac:chgData name="A.MORIYAMA UREKA" userId="11b73b949d6476cb" providerId="LiveId" clId="{EDD3AFC1-5E1F-774D-82FF-6D4C3622249B}" dt="2023-08-07T09:22:24.991" v="942" actId="6264"/>
          <ac:spMkLst>
            <pc:docMk/>
            <pc:sldMk cId="1357199980" sldId="266"/>
            <ac:spMk id="248" creationId="{B38E1C2F-7A60-9326-D92E-A99B8179F9AA}"/>
          </ac:spMkLst>
        </pc:spChg>
        <pc:spChg chg="add del mod">
          <ac:chgData name="A.MORIYAMA UREKA" userId="11b73b949d6476cb" providerId="LiveId" clId="{EDD3AFC1-5E1F-774D-82FF-6D4C3622249B}" dt="2023-08-07T08:57:28.836" v="777" actId="6264"/>
          <ac:spMkLst>
            <pc:docMk/>
            <pc:sldMk cId="1357199980" sldId="266"/>
            <ac:spMk id="248" creationId="{D4594F6C-05D5-A2BE-ED7B-796E1BFBBF83}"/>
          </ac:spMkLst>
        </pc:spChg>
        <pc:spChg chg="add del mod">
          <ac:chgData name="A.MORIYAMA UREKA" userId="11b73b949d6476cb" providerId="LiveId" clId="{EDD3AFC1-5E1F-774D-82FF-6D4C3622249B}" dt="2023-08-07T09:22:24.991" v="942" actId="6264"/>
          <ac:spMkLst>
            <pc:docMk/>
            <pc:sldMk cId="1357199980" sldId="266"/>
            <ac:spMk id="249" creationId="{4D615659-CEFE-B2D3-8FB9-F7F6321B806F}"/>
          </ac:spMkLst>
        </pc:spChg>
        <pc:spChg chg="add del mod">
          <ac:chgData name="A.MORIYAMA UREKA" userId="11b73b949d6476cb" providerId="LiveId" clId="{EDD3AFC1-5E1F-774D-82FF-6D4C3622249B}" dt="2023-08-07T12:41:15.861" v="2843" actId="6264"/>
          <ac:spMkLst>
            <pc:docMk/>
            <pc:sldMk cId="1357199980" sldId="266"/>
            <ac:spMk id="249" creationId="{67EBD180-4399-82F1-D665-DFA3A4BFB6B5}"/>
          </ac:spMkLst>
        </pc:spChg>
        <pc:spChg chg="add del mod">
          <ac:chgData name="A.MORIYAMA UREKA" userId="11b73b949d6476cb" providerId="LiveId" clId="{EDD3AFC1-5E1F-774D-82FF-6D4C3622249B}" dt="2023-08-07T08:57:28.836" v="777" actId="6264"/>
          <ac:spMkLst>
            <pc:docMk/>
            <pc:sldMk cId="1357199980" sldId="266"/>
            <ac:spMk id="249" creationId="{8AB3BDF1-9DD6-C82D-AE56-5D68A63883D7}"/>
          </ac:spMkLst>
        </pc:spChg>
        <pc:spChg chg="add del mod">
          <ac:chgData name="A.MORIYAMA UREKA" userId="11b73b949d6476cb" providerId="LiveId" clId="{EDD3AFC1-5E1F-774D-82FF-6D4C3622249B}" dt="2023-08-07T09:22:24.991" v="942" actId="6264"/>
          <ac:spMkLst>
            <pc:docMk/>
            <pc:sldMk cId="1357199980" sldId="266"/>
            <ac:spMk id="250" creationId="{53C63FB1-09DD-1DFB-F25D-4FE35F64E52A}"/>
          </ac:spMkLst>
        </pc:spChg>
        <pc:spChg chg="add del mod">
          <ac:chgData name="A.MORIYAMA UREKA" userId="11b73b949d6476cb" providerId="LiveId" clId="{EDD3AFC1-5E1F-774D-82FF-6D4C3622249B}" dt="2023-08-07T12:41:15.861" v="2843" actId="6264"/>
          <ac:spMkLst>
            <pc:docMk/>
            <pc:sldMk cId="1357199980" sldId="266"/>
            <ac:spMk id="250" creationId="{65ADC8D4-53B9-1B03-B0D2-2CA7A2183593}"/>
          </ac:spMkLst>
        </pc:spChg>
        <pc:spChg chg="add del mod">
          <ac:chgData name="A.MORIYAMA UREKA" userId="11b73b949d6476cb" providerId="LiveId" clId="{EDD3AFC1-5E1F-774D-82FF-6D4C3622249B}" dt="2023-08-07T08:57:28.836" v="777" actId="6264"/>
          <ac:spMkLst>
            <pc:docMk/>
            <pc:sldMk cId="1357199980" sldId="266"/>
            <ac:spMk id="250" creationId="{7F12283C-4669-352E-1DA3-9A4E7BD2D218}"/>
          </ac:spMkLst>
        </pc:spChg>
        <pc:spChg chg="add del mod">
          <ac:chgData name="A.MORIYAMA UREKA" userId="11b73b949d6476cb" providerId="LiveId" clId="{EDD3AFC1-5E1F-774D-82FF-6D4C3622249B}" dt="2023-08-07T08:57:28.836" v="777" actId="6264"/>
          <ac:spMkLst>
            <pc:docMk/>
            <pc:sldMk cId="1357199980" sldId="266"/>
            <ac:spMk id="251" creationId="{A25D5F18-E79C-379F-7438-77BBB32C2D04}"/>
          </ac:spMkLst>
        </pc:spChg>
        <pc:spChg chg="add del mod">
          <ac:chgData name="A.MORIYAMA UREKA" userId="11b73b949d6476cb" providerId="LiveId" clId="{EDD3AFC1-5E1F-774D-82FF-6D4C3622249B}" dt="2023-08-07T09:22:24.991" v="942" actId="6264"/>
          <ac:spMkLst>
            <pc:docMk/>
            <pc:sldMk cId="1357199980" sldId="266"/>
            <ac:spMk id="251" creationId="{EE7B8AEF-3CA8-9DA0-2D78-CD55E5350904}"/>
          </ac:spMkLst>
        </pc:spChg>
        <pc:spChg chg="add del mod">
          <ac:chgData name="A.MORIYAMA UREKA" userId="11b73b949d6476cb" providerId="LiveId" clId="{EDD3AFC1-5E1F-774D-82FF-6D4C3622249B}" dt="2023-08-07T12:41:15.861" v="2843" actId="6264"/>
          <ac:spMkLst>
            <pc:docMk/>
            <pc:sldMk cId="1357199980" sldId="266"/>
            <ac:spMk id="251" creationId="{EEC7EACE-8F5A-A9DB-FC5C-51356A010179}"/>
          </ac:spMkLst>
        </pc:spChg>
        <pc:spChg chg="add del mod">
          <ac:chgData name="A.MORIYAMA UREKA" userId="11b73b949d6476cb" providerId="LiveId" clId="{EDD3AFC1-5E1F-774D-82FF-6D4C3622249B}" dt="2023-08-07T09:22:24.991" v="942" actId="6264"/>
          <ac:spMkLst>
            <pc:docMk/>
            <pc:sldMk cId="1357199980" sldId="266"/>
            <ac:spMk id="252" creationId="{4AEE0C88-F62E-27D4-BF24-C0EDB7C4C90A}"/>
          </ac:spMkLst>
        </pc:spChg>
        <pc:spChg chg="add del mod">
          <ac:chgData name="A.MORIYAMA UREKA" userId="11b73b949d6476cb" providerId="LiveId" clId="{EDD3AFC1-5E1F-774D-82FF-6D4C3622249B}" dt="2023-08-07T08:57:28.836" v="777" actId="6264"/>
          <ac:spMkLst>
            <pc:docMk/>
            <pc:sldMk cId="1357199980" sldId="266"/>
            <ac:spMk id="252" creationId="{6EEF6CF7-1901-7078-4F93-1ACB731DA091}"/>
          </ac:spMkLst>
        </pc:spChg>
        <pc:spChg chg="add del mod">
          <ac:chgData name="A.MORIYAMA UREKA" userId="11b73b949d6476cb" providerId="LiveId" clId="{EDD3AFC1-5E1F-774D-82FF-6D4C3622249B}" dt="2023-08-07T12:41:15.861" v="2843" actId="6264"/>
          <ac:spMkLst>
            <pc:docMk/>
            <pc:sldMk cId="1357199980" sldId="266"/>
            <ac:spMk id="252" creationId="{F1E0DEB5-42C5-819C-5096-7E41F2D946C8}"/>
          </ac:spMkLst>
        </pc:spChg>
        <pc:spChg chg="add del mod">
          <ac:chgData name="A.MORIYAMA UREKA" userId="11b73b949d6476cb" providerId="LiveId" clId="{EDD3AFC1-5E1F-774D-82FF-6D4C3622249B}" dt="2023-08-07T09:22:24.991" v="942" actId="6264"/>
          <ac:spMkLst>
            <pc:docMk/>
            <pc:sldMk cId="1357199980" sldId="266"/>
            <ac:spMk id="253" creationId="{4C9EB082-ACEE-AF72-1D86-F0319A4EB955}"/>
          </ac:spMkLst>
        </pc:spChg>
        <pc:spChg chg="add del mod">
          <ac:chgData name="A.MORIYAMA UREKA" userId="11b73b949d6476cb" providerId="LiveId" clId="{EDD3AFC1-5E1F-774D-82FF-6D4C3622249B}" dt="2023-08-07T12:41:15.861" v="2843" actId="6264"/>
          <ac:spMkLst>
            <pc:docMk/>
            <pc:sldMk cId="1357199980" sldId="266"/>
            <ac:spMk id="253" creationId="{90E4CDA4-381F-C1DF-CAD7-A024E9AD2E1C}"/>
          </ac:spMkLst>
        </pc:spChg>
        <pc:spChg chg="add del mod">
          <ac:chgData name="A.MORIYAMA UREKA" userId="11b73b949d6476cb" providerId="LiveId" clId="{EDD3AFC1-5E1F-774D-82FF-6D4C3622249B}" dt="2023-08-07T08:57:28.836" v="777" actId="6264"/>
          <ac:spMkLst>
            <pc:docMk/>
            <pc:sldMk cId="1357199980" sldId="266"/>
            <ac:spMk id="253" creationId="{AF273B27-9C68-0D3B-D5FB-C366841C1681}"/>
          </ac:spMkLst>
        </pc:spChg>
        <pc:spChg chg="add del mod">
          <ac:chgData name="A.MORIYAMA UREKA" userId="11b73b949d6476cb" providerId="LiveId" clId="{EDD3AFC1-5E1F-774D-82FF-6D4C3622249B}" dt="2023-08-07T09:22:25.653" v="943" actId="6264"/>
          <ac:spMkLst>
            <pc:docMk/>
            <pc:sldMk cId="1357199980" sldId="266"/>
            <ac:spMk id="254" creationId="{0F584FB7-5F71-5709-2BD5-22F36F026EE4}"/>
          </ac:spMkLst>
        </pc:spChg>
        <pc:spChg chg="add del mod">
          <ac:chgData name="A.MORIYAMA UREKA" userId="11b73b949d6476cb" providerId="LiveId" clId="{EDD3AFC1-5E1F-774D-82FF-6D4C3622249B}" dt="2023-08-07T12:41:16.309" v="2844" actId="6264"/>
          <ac:spMkLst>
            <pc:docMk/>
            <pc:sldMk cId="1357199980" sldId="266"/>
            <ac:spMk id="254" creationId="{3F06B1C0-3363-2891-85FE-630188D96603}"/>
          </ac:spMkLst>
        </pc:spChg>
        <pc:spChg chg="add del mod">
          <ac:chgData name="A.MORIYAMA UREKA" userId="11b73b949d6476cb" providerId="LiveId" clId="{EDD3AFC1-5E1F-774D-82FF-6D4C3622249B}" dt="2023-08-07T08:57:31.360" v="778" actId="6264"/>
          <ac:spMkLst>
            <pc:docMk/>
            <pc:sldMk cId="1357199980" sldId="266"/>
            <ac:spMk id="254" creationId="{A9D6E362-A376-CFA7-B462-F8EC602F1765}"/>
          </ac:spMkLst>
        </pc:spChg>
        <pc:spChg chg="add del mod">
          <ac:chgData name="A.MORIYAMA UREKA" userId="11b73b949d6476cb" providerId="LiveId" clId="{EDD3AFC1-5E1F-774D-82FF-6D4C3622249B}" dt="2023-08-07T09:22:25.653" v="943" actId="6264"/>
          <ac:spMkLst>
            <pc:docMk/>
            <pc:sldMk cId="1357199980" sldId="266"/>
            <ac:spMk id="255" creationId="{2EC659DF-FD79-22DA-FF11-6D16DCFBD9D2}"/>
          </ac:spMkLst>
        </pc:spChg>
        <pc:spChg chg="add del mod">
          <ac:chgData name="A.MORIYAMA UREKA" userId="11b73b949d6476cb" providerId="LiveId" clId="{EDD3AFC1-5E1F-774D-82FF-6D4C3622249B}" dt="2023-08-07T08:57:31.360" v="778" actId="6264"/>
          <ac:spMkLst>
            <pc:docMk/>
            <pc:sldMk cId="1357199980" sldId="266"/>
            <ac:spMk id="255" creationId="{91E214A1-8F3F-9F05-5B4C-FB0234DFB8B5}"/>
          </ac:spMkLst>
        </pc:spChg>
        <pc:spChg chg="add del mod">
          <ac:chgData name="A.MORIYAMA UREKA" userId="11b73b949d6476cb" providerId="LiveId" clId="{EDD3AFC1-5E1F-774D-82FF-6D4C3622249B}" dt="2023-08-07T12:41:16.309" v="2844" actId="6264"/>
          <ac:spMkLst>
            <pc:docMk/>
            <pc:sldMk cId="1357199980" sldId="266"/>
            <ac:spMk id="255" creationId="{DA5E830D-E44B-F5DD-C895-021452CA4013}"/>
          </ac:spMkLst>
        </pc:spChg>
        <pc:spChg chg="add del mod">
          <ac:chgData name="A.MORIYAMA UREKA" userId="11b73b949d6476cb" providerId="LiveId" clId="{EDD3AFC1-5E1F-774D-82FF-6D4C3622249B}" dt="2023-08-07T09:22:25.653" v="943" actId="6264"/>
          <ac:spMkLst>
            <pc:docMk/>
            <pc:sldMk cId="1357199980" sldId="266"/>
            <ac:spMk id="256" creationId="{239C85FE-2BCC-AE50-5117-E83F5DA2E061}"/>
          </ac:spMkLst>
        </pc:spChg>
        <pc:spChg chg="add del mod">
          <ac:chgData name="A.MORIYAMA UREKA" userId="11b73b949d6476cb" providerId="LiveId" clId="{EDD3AFC1-5E1F-774D-82FF-6D4C3622249B}" dt="2023-08-07T08:57:31.360" v="778" actId="6264"/>
          <ac:spMkLst>
            <pc:docMk/>
            <pc:sldMk cId="1357199980" sldId="266"/>
            <ac:spMk id="256" creationId="{886FEB84-314B-689C-EE2D-07118B634480}"/>
          </ac:spMkLst>
        </pc:spChg>
        <pc:spChg chg="add del mod">
          <ac:chgData name="A.MORIYAMA UREKA" userId="11b73b949d6476cb" providerId="LiveId" clId="{EDD3AFC1-5E1F-774D-82FF-6D4C3622249B}" dt="2023-08-07T12:41:16.309" v="2844" actId="6264"/>
          <ac:spMkLst>
            <pc:docMk/>
            <pc:sldMk cId="1357199980" sldId="266"/>
            <ac:spMk id="256" creationId="{DF36768B-4DD4-D57F-68DF-53DFD1EDD926}"/>
          </ac:spMkLst>
        </pc:spChg>
        <pc:spChg chg="add del mod">
          <ac:chgData name="A.MORIYAMA UREKA" userId="11b73b949d6476cb" providerId="LiveId" clId="{EDD3AFC1-5E1F-774D-82FF-6D4C3622249B}" dt="2023-08-07T09:22:25.653" v="943" actId="6264"/>
          <ac:spMkLst>
            <pc:docMk/>
            <pc:sldMk cId="1357199980" sldId="266"/>
            <ac:spMk id="257" creationId="{9AA45B91-36C5-550B-E3DD-B79C27BEF91E}"/>
          </ac:spMkLst>
        </pc:spChg>
        <pc:spChg chg="add del mod">
          <ac:chgData name="A.MORIYAMA UREKA" userId="11b73b949d6476cb" providerId="LiveId" clId="{EDD3AFC1-5E1F-774D-82FF-6D4C3622249B}" dt="2023-08-07T08:57:31.360" v="778" actId="6264"/>
          <ac:spMkLst>
            <pc:docMk/>
            <pc:sldMk cId="1357199980" sldId="266"/>
            <ac:spMk id="257" creationId="{A29EFD97-B8E3-06EB-7DF0-63DD842378F9}"/>
          </ac:spMkLst>
        </pc:spChg>
        <pc:spChg chg="add del mod">
          <ac:chgData name="A.MORIYAMA UREKA" userId="11b73b949d6476cb" providerId="LiveId" clId="{EDD3AFC1-5E1F-774D-82FF-6D4C3622249B}" dt="2023-08-07T12:41:16.309" v="2844" actId="6264"/>
          <ac:spMkLst>
            <pc:docMk/>
            <pc:sldMk cId="1357199980" sldId="266"/>
            <ac:spMk id="257" creationId="{D1D4D47D-BB15-AFD8-FAF5-D8F6D31DE9EA}"/>
          </ac:spMkLst>
        </pc:spChg>
        <pc:spChg chg="add del mod">
          <ac:chgData name="A.MORIYAMA UREKA" userId="11b73b949d6476cb" providerId="LiveId" clId="{EDD3AFC1-5E1F-774D-82FF-6D4C3622249B}" dt="2023-08-07T12:41:16.309" v="2844" actId="6264"/>
          <ac:spMkLst>
            <pc:docMk/>
            <pc:sldMk cId="1357199980" sldId="266"/>
            <ac:spMk id="258" creationId="{1BC866B4-9813-91CD-5C3F-2E8EEAF46C68}"/>
          </ac:spMkLst>
        </pc:spChg>
        <pc:spChg chg="add del mod">
          <ac:chgData name="A.MORIYAMA UREKA" userId="11b73b949d6476cb" providerId="LiveId" clId="{EDD3AFC1-5E1F-774D-82FF-6D4C3622249B}" dt="2023-08-07T08:57:31.360" v="778" actId="6264"/>
          <ac:spMkLst>
            <pc:docMk/>
            <pc:sldMk cId="1357199980" sldId="266"/>
            <ac:spMk id="258" creationId="{7D45D78F-EE82-29CA-2F85-201C7FE2F2EF}"/>
          </ac:spMkLst>
        </pc:spChg>
        <pc:spChg chg="add del mod">
          <ac:chgData name="A.MORIYAMA UREKA" userId="11b73b949d6476cb" providerId="LiveId" clId="{EDD3AFC1-5E1F-774D-82FF-6D4C3622249B}" dt="2023-08-07T09:22:25.653" v="943" actId="6264"/>
          <ac:spMkLst>
            <pc:docMk/>
            <pc:sldMk cId="1357199980" sldId="266"/>
            <ac:spMk id="258" creationId="{A4A66689-9D32-7116-BF49-98EDAD3D5939}"/>
          </ac:spMkLst>
        </pc:spChg>
        <pc:spChg chg="add del mod">
          <ac:chgData name="A.MORIYAMA UREKA" userId="11b73b949d6476cb" providerId="LiveId" clId="{EDD3AFC1-5E1F-774D-82FF-6D4C3622249B}" dt="2023-08-07T09:22:25.653" v="943" actId="6264"/>
          <ac:spMkLst>
            <pc:docMk/>
            <pc:sldMk cId="1357199980" sldId="266"/>
            <ac:spMk id="259" creationId="{36E58B7B-A0DF-3321-7208-DB242F8065C5}"/>
          </ac:spMkLst>
        </pc:spChg>
        <pc:spChg chg="add del mod">
          <ac:chgData name="A.MORIYAMA UREKA" userId="11b73b949d6476cb" providerId="LiveId" clId="{EDD3AFC1-5E1F-774D-82FF-6D4C3622249B}" dt="2023-08-07T08:57:31.360" v="778" actId="6264"/>
          <ac:spMkLst>
            <pc:docMk/>
            <pc:sldMk cId="1357199980" sldId="266"/>
            <ac:spMk id="259" creationId="{D7A3616B-47AF-1A13-7C46-13F700F3D1F7}"/>
          </ac:spMkLst>
        </pc:spChg>
        <pc:spChg chg="add del mod">
          <ac:chgData name="A.MORIYAMA UREKA" userId="11b73b949d6476cb" providerId="LiveId" clId="{EDD3AFC1-5E1F-774D-82FF-6D4C3622249B}" dt="2023-08-07T12:41:16.309" v="2844" actId="6264"/>
          <ac:spMkLst>
            <pc:docMk/>
            <pc:sldMk cId="1357199980" sldId="266"/>
            <ac:spMk id="259" creationId="{F3EF702B-9FD1-160F-AD6C-F67ACCC4BC18}"/>
          </ac:spMkLst>
        </pc:spChg>
        <pc:spChg chg="add del mod">
          <ac:chgData name="A.MORIYAMA UREKA" userId="11b73b949d6476cb" providerId="LiveId" clId="{EDD3AFC1-5E1F-774D-82FF-6D4C3622249B}" dt="2023-08-07T12:41:16.309" v="2844" actId="6264"/>
          <ac:spMkLst>
            <pc:docMk/>
            <pc:sldMk cId="1357199980" sldId="266"/>
            <ac:spMk id="260" creationId="{6721BF7A-CAB6-2ED6-C241-91D3F69C69E4}"/>
          </ac:spMkLst>
        </pc:spChg>
        <pc:spChg chg="add del mod">
          <ac:chgData name="A.MORIYAMA UREKA" userId="11b73b949d6476cb" providerId="LiveId" clId="{EDD3AFC1-5E1F-774D-82FF-6D4C3622249B}" dt="2023-08-07T08:57:31.360" v="778" actId="6264"/>
          <ac:spMkLst>
            <pc:docMk/>
            <pc:sldMk cId="1357199980" sldId="266"/>
            <ac:spMk id="260" creationId="{729C8AE0-B43D-F855-65B5-4E7DA511F50F}"/>
          </ac:spMkLst>
        </pc:spChg>
        <pc:spChg chg="add del mod">
          <ac:chgData name="A.MORIYAMA UREKA" userId="11b73b949d6476cb" providerId="LiveId" clId="{EDD3AFC1-5E1F-774D-82FF-6D4C3622249B}" dt="2023-08-07T09:22:25.653" v="943" actId="6264"/>
          <ac:spMkLst>
            <pc:docMk/>
            <pc:sldMk cId="1357199980" sldId="266"/>
            <ac:spMk id="260" creationId="{DE825409-30F1-7CF0-F4BF-B4E63205A86F}"/>
          </ac:spMkLst>
        </pc:spChg>
        <pc:spChg chg="add del mod">
          <ac:chgData name="A.MORIYAMA UREKA" userId="11b73b949d6476cb" providerId="LiveId" clId="{EDD3AFC1-5E1F-774D-82FF-6D4C3622249B}" dt="2023-08-07T09:22:25.653" v="943" actId="6264"/>
          <ac:spMkLst>
            <pc:docMk/>
            <pc:sldMk cId="1357199980" sldId="266"/>
            <ac:spMk id="261" creationId="{8A7F8133-1DC1-64E7-AB5C-6ED024C74DA7}"/>
          </ac:spMkLst>
        </pc:spChg>
        <pc:spChg chg="add del mod">
          <ac:chgData name="A.MORIYAMA UREKA" userId="11b73b949d6476cb" providerId="LiveId" clId="{EDD3AFC1-5E1F-774D-82FF-6D4C3622249B}" dt="2023-08-07T12:41:16.309" v="2844" actId="6264"/>
          <ac:spMkLst>
            <pc:docMk/>
            <pc:sldMk cId="1357199980" sldId="266"/>
            <ac:spMk id="261" creationId="{9941B033-1869-A818-7C51-8CFCA3A6836B}"/>
          </ac:spMkLst>
        </pc:spChg>
        <pc:spChg chg="add del mod">
          <ac:chgData name="A.MORIYAMA UREKA" userId="11b73b949d6476cb" providerId="LiveId" clId="{EDD3AFC1-5E1F-774D-82FF-6D4C3622249B}" dt="2023-08-07T08:57:31.360" v="778" actId="6264"/>
          <ac:spMkLst>
            <pc:docMk/>
            <pc:sldMk cId="1357199980" sldId="266"/>
            <ac:spMk id="261" creationId="{EB0250A3-57A2-565A-8BA1-F38EDFC7439B}"/>
          </ac:spMkLst>
        </pc:spChg>
        <pc:spChg chg="add del mod">
          <ac:chgData name="A.MORIYAMA UREKA" userId="11b73b949d6476cb" providerId="LiveId" clId="{EDD3AFC1-5E1F-774D-82FF-6D4C3622249B}" dt="2023-08-07T12:41:16.309" v="2844" actId="6264"/>
          <ac:spMkLst>
            <pc:docMk/>
            <pc:sldMk cId="1357199980" sldId="266"/>
            <ac:spMk id="262" creationId="{235F4055-9D9A-EFD9-801D-4824E2FD2A03}"/>
          </ac:spMkLst>
        </pc:spChg>
        <pc:spChg chg="add del mod">
          <ac:chgData name="A.MORIYAMA UREKA" userId="11b73b949d6476cb" providerId="LiveId" clId="{EDD3AFC1-5E1F-774D-82FF-6D4C3622249B}" dt="2023-08-07T09:22:25.653" v="943" actId="6264"/>
          <ac:spMkLst>
            <pc:docMk/>
            <pc:sldMk cId="1357199980" sldId="266"/>
            <ac:spMk id="262" creationId="{B39C155E-E2BD-5825-DC38-5612873CE892}"/>
          </ac:spMkLst>
        </pc:spChg>
        <pc:spChg chg="add del mod">
          <ac:chgData name="A.MORIYAMA UREKA" userId="11b73b949d6476cb" providerId="LiveId" clId="{EDD3AFC1-5E1F-774D-82FF-6D4C3622249B}" dt="2023-08-07T08:57:31.360" v="778" actId="6264"/>
          <ac:spMkLst>
            <pc:docMk/>
            <pc:sldMk cId="1357199980" sldId="266"/>
            <ac:spMk id="262" creationId="{F0DEB899-E2FD-8F10-E7E5-3C91A4355BBE}"/>
          </ac:spMkLst>
        </pc:spChg>
        <pc:spChg chg="add del mod">
          <ac:chgData name="A.MORIYAMA UREKA" userId="11b73b949d6476cb" providerId="LiveId" clId="{EDD3AFC1-5E1F-774D-82FF-6D4C3622249B}" dt="2023-08-07T12:41:16.309" v="2844" actId="6264"/>
          <ac:spMkLst>
            <pc:docMk/>
            <pc:sldMk cId="1357199980" sldId="266"/>
            <ac:spMk id="263" creationId="{C390036E-BC9E-1663-6056-BCF078609A0B}"/>
          </ac:spMkLst>
        </pc:spChg>
        <pc:spChg chg="add del mod">
          <ac:chgData name="A.MORIYAMA UREKA" userId="11b73b949d6476cb" providerId="LiveId" clId="{EDD3AFC1-5E1F-774D-82FF-6D4C3622249B}" dt="2023-08-07T09:22:25.653" v="943" actId="6264"/>
          <ac:spMkLst>
            <pc:docMk/>
            <pc:sldMk cId="1357199980" sldId="266"/>
            <ac:spMk id="263" creationId="{CBCBC828-4B33-CABB-772D-D206C6560B79}"/>
          </ac:spMkLst>
        </pc:spChg>
        <pc:spChg chg="add del mod">
          <ac:chgData name="A.MORIYAMA UREKA" userId="11b73b949d6476cb" providerId="LiveId" clId="{EDD3AFC1-5E1F-774D-82FF-6D4C3622249B}" dt="2023-08-07T08:57:31.360" v="778" actId="6264"/>
          <ac:spMkLst>
            <pc:docMk/>
            <pc:sldMk cId="1357199980" sldId="266"/>
            <ac:spMk id="263" creationId="{FCE735E1-49E8-50DC-E646-EAE9B0D37552}"/>
          </ac:spMkLst>
        </pc:spChg>
        <pc:spChg chg="add del mod">
          <ac:chgData name="A.MORIYAMA UREKA" userId="11b73b949d6476cb" providerId="LiveId" clId="{EDD3AFC1-5E1F-774D-82FF-6D4C3622249B}" dt="2023-08-07T09:22:26.237" v="944" actId="6264"/>
          <ac:spMkLst>
            <pc:docMk/>
            <pc:sldMk cId="1357199980" sldId="266"/>
            <ac:spMk id="264" creationId="{01BC19B0-917E-C244-F3B9-629BDE822AFD}"/>
          </ac:spMkLst>
        </pc:spChg>
        <pc:spChg chg="add del mod">
          <ac:chgData name="A.MORIYAMA UREKA" userId="11b73b949d6476cb" providerId="LiveId" clId="{EDD3AFC1-5E1F-774D-82FF-6D4C3622249B}" dt="2023-08-07T12:41:16.772" v="2845" actId="6264"/>
          <ac:spMkLst>
            <pc:docMk/>
            <pc:sldMk cId="1357199980" sldId="266"/>
            <ac:spMk id="264" creationId="{5BAD03C8-046B-5757-70F2-8EF31367DD0A}"/>
          </ac:spMkLst>
        </pc:spChg>
        <pc:spChg chg="add del mod">
          <ac:chgData name="A.MORIYAMA UREKA" userId="11b73b949d6476cb" providerId="LiveId" clId="{EDD3AFC1-5E1F-774D-82FF-6D4C3622249B}" dt="2023-08-07T09:22:26.237" v="944" actId="6264"/>
          <ac:spMkLst>
            <pc:docMk/>
            <pc:sldMk cId="1357199980" sldId="266"/>
            <ac:spMk id="265" creationId="{559E699F-3087-9C1F-D89A-4B71375ED927}"/>
          </ac:spMkLst>
        </pc:spChg>
        <pc:spChg chg="add del mod">
          <ac:chgData name="A.MORIYAMA UREKA" userId="11b73b949d6476cb" providerId="LiveId" clId="{EDD3AFC1-5E1F-774D-82FF-6D4C3622249B}" dt="2023-08-07T12:41:16.772" v="2845" actId="6264"/>
          <ac:spMkLst>
            <pc:docMk/>
            <pc:sldMk cId="1357199980" sldId="266"/>
            <ac:spMk id="265" creationId="{BC86DC67-6889-6BE6-E999-0969BEAA5EEA}"/>
          </ac:spMkLst>
        </pc:spChg>
        <pc:spChg chg="add del mod">
          <ac:chgData name="A.MORIYAMA UREKA" userId="11b73b949d6476cb" providerId="LiveId" clId="{EDD3AFC1-5E1F-774D-82FF-6D4C3622249B}" dt="2023-08-07T09:22:26.237" v="944" actId="6264"/>
          <ac:spMkLst>
            <pc:docMk/>
            <pc:sldMk cId="1357199980" sldId="266"/>
            <ac:spMk id="266" creationId="{2A467649-65A1-971C-F614-AD2E22EA26BF}"/>
          </ac:spMkLst>
        </pc:spChg>
        <pc:spChg chg="add del mod">
          <ac:chgData name="A.MORIYAMA UREKA" userId="11b73b949d6476cb" providerId="LiveId" clId="{EDD3AFC1-5E1F-774D-82FF-6D4C3622249B}" dt="2023-08-07T12:41:16.772" v="2845" actId="6264"/>
          <ac:spMkLst>
            <pc:docMk/>
            <pc:sldMk cId="1357199980" sldId="266"/>
            <ac:spMk id="266" creationId="{96468933-B0F1-E337-53F9-99A928717A58}"/>
          </ac:spMkLst>
        </pc:spChg>
        <pc:spChg chg="add del mod">
          <ac:chgData name="A.MORIYAMA UREKA" userId="11b73b949d6476cb" providerId="LiveId" clId="{EDD3AFC1-5E1F-774D-82FF-6D4C3622249B}" dt="2023-08-07T12:41:16.772" v="2845" actId="6264"/>
          <ac:spMkLst>
            <pc:docMk/>
            <pc:sldMk cId="1357199980" sldId="266"/>
            <ac:spMk id="267" creationId="{7328A858-9CEA-EAB8-FA61-AFD2B6A27F6D}"/>
          </ac:spMkLst>
        </pc:spChg>
        <pc:spChg chg="add del mod">
          <ac:chgData name="A.MORIYAMA UREKA" userId="11b73b949d6476cb" providerId="LiveId" clId="{EDD3AFC1-5E1F-774D-82FF-6D4C3622249B}" dt="2023-08-07T09:22:26.237" v="944" actId="6264"/>
          <ac:spMkLst>
            <pc:docMk/>
            <pc:sldMk cId="1357199980" sldId="266"/>
            <ac:spMk id="267" creationId="{7BAC90A4-C14D-AE49-588A-A2BD088A3CAA}"/>
          </ac:spMkLst>
        </pc:spChg>
        <pc:spChg chg="add del mod">
          <ac:chgData name="A.MORIYAMA UREKA" userId="11b73b949d6476cb" providerId="LiveId" clId="{EDD3AFC1-5E1F-774D-82FF-6D4C3622249B}" dt="2023-08-07T09:22:26.237" v="944" actId="6264"/>
          <ac:spMkLst>
            <pc:docMk/>
            <pc:sldMk cId="1357199980" sldId="266"/>
            <ac:spMk id="268" creationId="{517D5017-BA20-7309-27E6-667CDE31371A}"/>
          </ac:spMkLst>
        </pc:spChg>
        <pc:spChg chg="add del mod">
          <ac:chgData name="A.MORIYAMA UREKA" userId="11b73b949d6476cb" providerId="LiveId" clId="{EDD3AFC1-5E1F-774D-82FF-6D4C3622249B}" dt="2023-08-07T12:41:16.772" v="2845" actId="6264"/>
          <ac:spMkLst>
            <pc:docMk/>
            <pc:sldMk cId="1357199980" sldId="266"/>
            <ac:spMk id="268" creationId="{9580EEF7-EB73-D78F-7FF0-49AAA704B512}"/>
          </ac:spMkLst>
        </pc:spChg>
        <pc:spChg chg="add del mod">
          <ac:chgData name="A.MORIYAMA UREKA" userId="11b73b949d6476cb" providerId="LiveId" clId="{EDD3AFC1-5E1F-774D-82FF-6D4C3622249B}" dt="2023-08-07T09:22:26.237" v="944" actId="6264"/>
          <ac:spMkLst>
            <pc:docMk/>
            <pc:sldMk cId="1357199980" sldId="266"/>
            <ac:spMk id="269" creationId="{1E59D1E8-6E99-9B64-52DA-C0F0CB7E3FA4}"/>
          </ac:spMkLst>
        </pc:spChg>
        <pc:spChg chg="add del mod">
          <ac:chgData name="A.MORIYAMA UREKA" userId="11b73b949d6476cb" providerId="LiveId" clId="{EDD3AFC1-5E1F-774D-82FF-6D4C3622249B}" dt="2023-08-07T12:41:16.772" v="2845" actId="6264"/>
          <ac:spMkLst>
            <pc:docMk/>
            <pc:sldMk cId="1357199980" sldId="266"/>
            <ac:spMk id="269" creationId="{B694C83F-A4F9-A8A6-9AF2-25A4EC5AAFE3}"/>
          </ac:spMkLst>
        </pc:spChg>
        <pc:spChg chg="add del mod">
          <ac:chgData name="A.MORIYAMA UREKA" userId="11b73b949d6476cb" providerId="LiveId" clId="{EDD3AFC1-5E1F-774D-82FF-6D4C3622249B}" dt="2023-08-07T12:41:16.772" v="2845" actId="6264"/>
          <ac:spMkLst>
            <pc:docMk/>
            <pc:sldMk cId="1357199980" sldId="266"/>
            <ac:spMk id="270" creationId="{340BFAC4-B602-6809-ED4A-9304378CC7E2}"/>
          </ac:spMkLst>
        </pc:spChg>
        <pc:spChg chg="add del mod">
          <ac:chgData name="A.MORIYAMA UREKA" userId="11b73b949d6476cb" providerId="LiveId" clId="{EDD3AFC1-5E1F-774D-82FF-6D4C3622249B}" dt="2023-08-07T09:22:26.237" v="944" actId="6264"/>
          <ac:spMkLst>
            <pc:docMk/>
            <pc:sldMk cId="1357199980" sldId="266"/>
            <ac:spMk id="270" creationId="{C9A7CAD0-B23A-D270-129B-D7E7DF5F2E9C}"/>
          </ac:spMkLst>
        </pc:spChg>
        <pc:spChg chg="add del mod">
          <ac:chgData name="A.MORIYAMA UREKA" userId="11b73b949d6476cb" providerId="LiveId" clId="{EDD3AFC1-5E1F-774D-82FF-6D4C3622249B}" dt="2023-08-07T12:41:16.772" v="2845" actId="6264"/>
          <ac:spMkLst>
            <pc:docMk/>
            <pc:sldMk cId="1357199980" sldId="266"/>
            <ac:spMk id="271" creationId="{7E566F6E-39EF-DDA3-F4AE-84F7F80A75EE}"/>
          </ac:spMkLst>
        </pc:spChg>
        <pc:spChg chg="add del mod">
          <ac:chgData name="A.MORIYAMA UREKA" userId="11b73b949d6476cb" providerId="LiveId" clId="{EDD3AFC1-5E1F-774D-82FF-6D4C3622249B}" dt="2023-08-07T09:22:26.237" v="944" actId="6264"/>
          <ac:spMkLst>
            <pc:docMk/>
            <pc:sldMk cId="1357199980" sldId="266"/>
            <ac:spMk id="271" creationId="{83AC20B9-FD81-0A28-F582-C9F98281ABCE}"/>
          </ac:spMkLst>
        </pc:spChg>
        <pc:spChg chg="add del mod">
          <ac:chgData name="A.MORIYAMA UREKA" userId="11b73b949d6476cb" providerId="LiveId" clId="{EDD3AFC1-5E1F-774D-82FF-6D4C3622249B}" dt="2023-08-07T09:22:26.237" v="944" actId="6264"/>
          <ac:spMkLst>
            <pc:docMk/>
            <pc:sldMk cId="1357199980" sldId="266"/>
            <ac:spMk id="272" creationId="{B91A705E-4932-3C14-303F-A13C10CAB499}"/>
          </ac:spMkLst>
        </pc:spChg>
        <pc:spChg chg="add del mod">
          <ac:chgData name="A.MORIYAMA UREKA" userId="11b73b949d6476cb" providerId="LiveId" clId="{EDD3AFC1-5E1F-774D-82FF-6D4C3622249B}" dt="2023-08-07T12:41:16.772" v="2845" actId="6264"/>
          <ac:spMkLst>
            <pc:docMk/>
            <pc:sldMk cId="1357199980" sldId="266"/>
            <ac:spMk id="272" creationId="{C69E76FC-FB23-11FB-61BA-F8F39CE88951}"/>
          </ac:spMkLst>
        </pc:spChg>
        <pc:spChg chg="add del mod">
          <ac:chgData name="A.MORIYAMA UREKA" userId="11b73b949d6476cb" providerId="LiveId" clId="{EDD3AFC1-5E1F-774D-82FF-6D4C3622249B}" dt="2023-08-07T12:41:16.772" v="2845" actId="6264"/>
          <ac:spMkLst>
            <pc:docMk/>
            <pc:sldMk cId="1357199980" sldId="266"/>
            <ac:spMk id="273" creationId="{13CB7317-78D5-C81F-C0AF-8021F15ED67F}"/>
          </ac:spMkLst>
        </pc:spChg>
        <pc:spChg chg="add del mod">
          <ac:chgData name="A.MORIYAMA UREKA" userId="11b73b949d6476cb" providerId="LiveId" clId="{EDD3AFC1-5E1F-774D-82FF-6D4C3622249B}" dt="2023-08-07T09:22:26.237" v="944" actId="6264"/>
          <ac:spMkLst>
            <pc:docMk/>
            <pc:sldMk cId="1357199980" sldId="266"/>
            <ac:spMk id="273" creationId="{9C2FB850-8EE4-C2B2-7D41-7597CB3D8F41}"/>
          </ac:spMkLst>
        </pc:spChg>
        <pc:spChg chg="add del mod">
          <ac:chgData name="A.MORIYAMA UREKA" userId="11b73b949d6476cb" providerId="LiveId" clId="{EDD3AFC1-5E1F-774D-82FF-6D4C3622249B}" dt="2023-08-07T09:22:26.899" v="945" actId="6264"/>
          <ac:spMkLst>
            <pc:docMk/>
            <pc:sldMk cId="1357199980" sldId="266"/>
            <ac:spMk id="274" creationId="{5E8A51F1-D91E-255B-F998-33AAE35CB48E}"/>
          </ac:spMkLst>
        </pc:spChg>
        <pc:spChg chg="add del mod">
          <ac:chgData name="A.MORIYAMA UREKA" userId="11b73b949d6476cb" providerId="LiveId" clId="{EDD3AFC1-5E1F-774D-82FF-6D4C3622249B}" dt="2023-08-07T12:41:17.204" v="2846" actId="6264"/>
          <ac:spMkLst>
            <pc:docMk/>
            <pc:sldMk cId="1357199980" sldId="266"/>
            <ac:spMk id="274" creationId="{AA9E6946-8CB4-5C1B-E0AD-5531BEC03A78}"/>
          </ac:spMkLst>
        </pc:spChg>
        <pc:spChg chg="add del mod">
          <ac:chgData name="A.MORIYAMA UREKA" userId="11b73b949d6476cb" providerId="LiveId" clId="{EDD3AFC1-5E1F-774D-82FF-6D4C3622249B}" dt="2023-08-07T12:41:17.204" v="2846" actId="6264"/>
          <ac:spMkLst>
            <pc:docMk/>
            <pc:sldMk cId="1357199980" sldId="266"/>
            <ac:spMk id="275" creationId="{500E5C79-8D45-FCC6-4EA8-38799F157207}"/>
          </ac:spMkLst>
        </pc:spChg>
        <pc:spChg chg="add del mod">
          <ac:chgData name="A.MORIYAMA UREKA" userId="11b73b949d6476cb" providerId="LiveId" clId="{EDD3AFC1-5E1F-774D-82FF-6D4C3622249B}" dt="2023-08-07T09:22:26.899" v="945" actId="6264"/>
          <ac:spMkLst>
            <pc:docMk/>
            <pc:sldMk cId="1357199980" sldId="266"/>
            <ac:spMk id="275" creationId="{A0633AED-4B76-0736-107E-E10FED1B7A3D}"/>
          </ac:spMkLst>
        </pc:spChg>
        <pc:spChg chg="add del mod">
          <ac:chgData name="A.MORIYAMA UREKA" userId="11b73b949d6476cb" providerId="LiveId" clId="{EDD3AFC1-5E1F-774D-82FF-6D4C3622249B}" dt="2023-08-07T09:22:26.899" v="945" actId="6264"/>
          <ac:spMkLst>
            <pc:docMk/>
            <pc:sldMk cId="1357199980" sldId="266"/>
            <ac:spMk id="276" creationId="{D4C7CD3D-8D24-15F6-20C5-84C0D40052DB}"/>
          </ac:spMkLst>
        </pc:spChg>
        <pc:spChg chg="add del mod">
          <ac:chgData name="A.MORIYAMA UREKA" userId="11b73b949d6476cb" providerId="LiveId" clId="{EDD3AFC1-5E1F-774D-82FF-6D4C3622249B}" dt="2023-08-07T12:41:17.204" v="2846" actId="6264"/>
          <ac:spMkLst>
            <pc:docMk/>
            <pc:sldMk cId="1357199980" sldId="266"/>
            <ac:spMk id="276" creationId="{EAE00159-A4F3-B59F-CC63-0F1DA6C1EE8D}"/>
          </ac:spMkLst>
        </pc:spChg>
        <pc:spChg chg="add del mod">
          <ac:chgData name="A.MORIYAMA UREKA" userId="11b73b949d6476cb" providerId="LiveId" clId="{EDD3AFC1-5E1F-774D-82FF-6D4C3622249B}" dt="2023-08-07T09:22:26.899" v="945" actId="6264"/>
          <ac:spMkLst>
            <pc:docMk/>
            <pc:sldMk cId="1357199980" sldId="266"/>
            <ac:spMk id="277" creationId="{2F066DED-BB11-94FE-2B9D-8F0D9B81944F}"/>
          </ac:spMkLst>
        </pc:spChg>
        <pc:spChg chg="add del mod">
          <ac:chgData name="A.MORIYAMA UREKA" userId="11b73b949d6476cb" providerId="LiveId" clId="{EDD3AFC1-5E1F-774D-82FF-6D4C3622249B}" dt="2023-08-07T12:41:17.204" v="2846" actId="6264"/>
          <ac:spMkLst>
            <pc:docMk/>
            <pc:sldMk cId="1357199980" sldId="266"/>
            <ac:spMk id="277" creationId="{B2C065C6-78DC-297D-B70C-2E409FAC31C5}"/>
          </ac:spMkLst>
        </pc:spChg>
        <pc:spChg chg="add del mod">
          <ac:chgData name="A.MORIYAMA UREKA" userId="11b73b949d6476cb" providerId="LiveId" clId="{EDD3AFC1-5E1F-774D-82FF-6D4C3622249B}" dt="2023-08-07T09:22:26.899" v="945" actId="6264"/>
          <ac:spMkLst>
            <pc:docMk/>
            <pc:sldMk cId="1357199980" sldId="266"/>
            <ac:spMk id="278" creationId="{AD9F2047-30FE-FCE7-B198-1702160FBA70}"/>
          </ac:spMkLst>
        </pc:spChg>
        <pc:spChg chg="add del mod">
          <ac:chgData name="A.MORIYAMA UREKA" userId="11b73b949d6476cb" providerId="LiveId" clId="{EDD3AFC1-5E1F-774D-82FF-6D4C3622249B}" dt="2023-08-07T12:41:17.204" v="2846" actId="6264"/>
          <ac:spMkLst>
            <pc:docMk/>
            <pc:sldMk cId="1357199980" sldId="266"/>
            <ac:spMk id="278" creationId="{D617EA85-42CB-7F6B-B294-1A98BF0175D2}"/>
          </ac:spMkLst>
        </pc:spChg>
        <pc:spChg chg="add del mod">
          <ac:chgData name="A.MORIYAMA UREKA" userId="11b73b949d6476cb" providerId="LiveId" clId="{EDD3AFC1-5E1F-774D-82FF-6D4C3622249B}" dt="2023-08-07T09:22:26.899" v="945" actId="6264"/>
          <ac:spMkLst>
            <pc:docMk/>
            <pc:sldMk cId="1357199980" sldId="266"/>
            <ac:spMk id="279" creationId="{109D0D40-030F-8E69-69BD-0462E8AB9750}"/>
          </ac:spMkLst>
        </pc:spChg>
        <pc:spChg chg="add del mod">
          <ac:chgData name="A.MORIYAMA UREKA" userId="11b73b949d6476cb" providerId="LiveId" clId="{EDD3AFC1-5E1F-774D-82FF-6D4C3622249B}" dt="2023-08-07T12:41:17.204" v="2846" actId="6264"/>
          <ac:spMkLst>
            <pc:docMk/>
            <pc:sldMk cId="1357199980" sldId="266"/>
            <ac:spMk id="279" creationId="{CC3F59F5-516A-564F-33F9-9163B14C3EE7}"/>
          </ac:spMkLst>
        </pc:spChg>
        <pc:spChg chg="add del mod">
          <ac:chgData name="A.MORIYAMA UREKA" userId="11b73b949d6476cb" providerId="LiveId" clId="{EDD3AFC1-5E1F-774D-82FF-6D4C3622249B}" dt="2023-08-07T12:41:17.204" v="2846" actId="6264"/>
          <ac:spMkLst>
            <pc:docMk/>
            <pc:sldMk cId="1357199980" sldId="266"/>
            <ac:spMk id="280" creationId="{9E3C4FB1-F930-23A3-6691-7F12DB0EFCB5}"/>
          </ac:spMkLst>
        </pc:spChg>
        <pc:spChg chg="add del mod">
          <ac:chgData name="A.MORIYAMA UREKA" userId="11b73b949d6476cb" providerId="LiveId" clId="{EDD3AFC1-5E1F-774D-82FF-6D4C3622249B}" dt="2023-08-07T09:22:26.899" v="945" actId="6264"/>
          <ac:spMkLst>
            <pc:docMk/>
            <pc:sldMk cId="1357199980" sldId="266"/>
            <ac:spMk id="280" creationId="{E20DF6F0-E2B8-413A-4DE0-1248C92ACF68}"/>
          </ac:spMkLst>
        </pc:spChg>
        <pc:spChg chg="add del mod">
          <ac:chgData name="A.MORIYAMA UREKA" userId="11b73b949d6476cb" providerId="LiveId" clId="{EDD3AFC1-5E1F-774D-82FF-6D4C3622249B}" dt="2023-08-07T09:22:26.899" v="945" actId="6264"/>
          <ac:spMkLst>
            <pc:docMk/>
            <pc:sldMk cId="1357199980" sldId="266"/>
            <ac:spMk id="281" creationId="{29A969A9-92E6-7907-D1A8-521911385905}"/>
          </ac:spMkLst>
        </pc:spChg>
        <pc:spChg chg="add del mod">
          <ac:chgData name="A.MORIYAMA UREKA" userId="11b73b949d6476cb" providerId="LiveId" clId="{EDD3AFC1-5E1F-774D-82FF-6D4C3622249B}" dt="2023-08-07T12:41:17.204" v="2846" actId="6264"/>
          <ac:spMkLst>
            <pc:docMk/>
            <pc:sldMk cId="1357199980" sldId="266"/>
            <ac:spMk id="281" creationId="{2CFB43D7-0674-140A-9CD3-C0AD113FA5E3}"/>
          </ac:spMkLst>
        </pc:spChg>
        <pc:spChg chg="add del mod">
          <ac:chgData name="A.MORIYAMA UREKA" userId="11b73b949d6476cb" providerId="LiveId" clId="{EDD3AFC1-5E1F-774D-82FF-6D4C3622249B}" dt="2023-08-07T09:22:26.899" v="945" actId="6264"/>
          <ac:spMkLst>
            <pc:docMk/>
            <pc:sldMk cId="1357199980" sldId="266"/>
            <ac:spMk id="282" creationId="{065D2BB9-1E81-C0FA-6491-54E5CFBB52BE}"/>
          </ac:spMkLst>
        </pc:spChg>
        <pc:spChg chg="add del mod">
          <ac:chgData name="A.MORIYAMA UREKA" userId="11b73b949d6476cb" providerId="LiveId" clId="{EDD3AFC1-5E1F-774D-82FF-6D4C3622249B}" dt="2023-08-07T12:41:17.204" v="2846" actId="6264"/>
          <ac:spMkLst>
            <pc:docMk/>
            <pc:sldMk cId="1357199980" sldId="266"/>
            <ac:spMk id="282" creationId="{776B8E02-839E-D36D-A123-9AAC0196CB84}"/>
          </ac:spMkLst>
        </pc:spChg>
        <pc:spChg chg="add del mod">
          <ac:chgData name="A.MORIYAMA UREKA" userId="11b73b949d6476cb" providerId="LiveId" clId="{EDD3AFC1-5E1F-774D-82FF-6D4C3622249B}" dt="2023-08-07T12:41:17.204" v="2846" actId="6264"/>
          <ac:spMkLst>
            <pc:docMk/>
            <pc:sldMk cId="1357199980" sldId="266"/>
            <ac:spMk id="283" creationId="{4AC42104-8D9C-7D1C-84B9-8F7E9CCBC904}"/>
          </ac:spMkLst>
        </pc:spChg>
        <pc:spChg chg="add del mod">
          <ac:chgData name="A.MORIYAMA UREKA" userId="11b73b949d6476cb" providerId="LiveId" clId="{EDD3AFC1-5E1F-774D-82FF-6D4C3622249B}" dt="2023-08-07T09:22:26.899" v="945" actId="6264"/>
          <ac:spMkLst>
            <pc:docMk/>
            <pc:sldMk cId="1357199980" sldId="266"/>
            <ac:spMk id="283" creationId="{CBBC0533-AA77-A3DF-D286-23FD9038C23C}"/>
          </ac:spMkLst>
        </pc:spChg>
        <pc:spChg chg="add del mod">
          <ac:chgData name="A.MORIYAMA UREKA" userId="11b73b949d6476cb" providerId="LiveId" clId="{EDD3AFC1-5E1F-774D-82FF-6D4C3622249B}" dt="2023-08-07T12:41:17.581" v="2847" actId="6264"/>
          <ac:spMkLst>
            <pc:docMk/>
            <pc:sldMk cId="1357199980" sldId="266"/>
            <ac:spMk id="284" creationId="{7E9E9DB3-D996-A277-0654-61889C7CC1E4}"/>
          </ac:spMkLst>
        </pc:spChg>
        <pc:spChg chg="add del mod">
          <ac:chgData name="A.MORIYAMA UREKA" userId="11b73b949d6476cb" providerId="LiveId" clId="{EDD3AFC1-5E1F-774D-82FF-6D4C3622249B}" dt="2023-08-07T09:22:27.418" v="946" actId="6264"/>
          <ac:spMkLst>
            <pc:docMk/>
            <pc:sldMk cId="1357199980" sldId="266"/>
            <ac:spMk id="284" creationId="{E8A6EB43-12A3-2E03-6878-A5CA404C9E35}"/>
          </ac:spMkLst>
        </pc:spChg>
        <pc:spChg chg="add del mod">
          <ac:chgData name="A.MORIYAMA UREKA" userId="11b73b949d6476cb" providerId="LiveId" clId="{EDD3AFC1-5E1F-774D-82FF-6D4C3622249B}" dt="2023-08-07T09:22:27.418" v="946" actId="6264"/>
          <ac:spMkLst>
            <pc:docMk/>
            <pc:sldMk cId="1357199980" sldId="266"/>
            <ac:spMk id="285" creationId="{20E2F5D3-C1FF-EEF3-2FA1-5281F8FBB395}"/>
          </ac:spMkLst>
        </pc:spChg>
        <pc:spChg chg="add del mod">
          <ac:chgData name="A.MORIYAMA UREKA" userId="11b73b949d6476cb" providerId="LiveId" clId="{EDD3AFC1-5E1F-774D-82FF-6D4C3622249B}" dt="2023-08-07T12:41:17.581" v="2847" actId="6264"/>
          <ac:spMkLst>
            <pc:docMk/>
            <pc:sldMk cId="1357199980" sldId="266"/>
            <ac:spMk id="285" creationId="{7A052DF5-0B62-C890-132F-DC03F39EC627}"/>
          </ac:spMkLst>
        </pc:spChg>
        <pc:spChg chg="add del mod">
          <ac:chgData name="A.MORIYAMA UREKA" userId="11b73b949d6476cb" providerId="LiveId" clId="{EDD3AFC1-5E1F-774D-82FF-6D4C3622249B}" dt="2023-08-07T12:41:17.581" v="2847" actId="6264"/>
          <ac:spMkLst>
            <pc:docMk/>
            <pc:sldMk cId="1357199980" sldId="266"/>
            <ac:spMk id="286" creationId="{4A2E760A-D712-325F-C817-03F7AD622B86}"/>
          </ac:spMkLst>
        </pc:spChg>
        <pc:spChg chg="add del mod">
          <ac:chgData name="A.MORIYAMA UREKA" userId="11b73b949d6476cb" providerId="LiveId" clId="{EDD3AFC1-5E1F-774D-82FF-6D4C3622249B}" dt="2023-08-07T09:22:27.418" v="946" actId="6264"/>
          <ac:spMkLst>
            <pc:docMk/>
            <pc:sldMk cId="1357199980" sldId="266"/>
            <ac:spMk id="286" creationId="{75C7BC54-B9CB-FA28-3B48-7A4423209987}"/>
          </ac:spMkLst>
        </pc:spChg>
        <pc:spChg chg="add del mod">
          <ac:chgData name="A.MORIYAMA UREKA" userId="11b73b949d6476cb" providerId="LiveId" clId="{EDD3AFC1-5E1F-774D-82FF-6D4C3622249B}" dt="2023-08-07T12:41:17.581" v="2847" actId="6264"/>
          <ac:spMkLst>
            <pc:docMk/>
            <pc:sldMk cId="1357199980" sldId="266"/>
            <ac:spMk id="287" creationId="{8749092A-ACD6-DA15-696A-1B8449265C8C}"/>
          </ac:spMkLst>
        </pc:spChg>
        <pc:spChg chg="add del mod">
          <ac:chgData name="A.MORIYAMA UREKA" userId="11b73b949d6476cb" providerId="LiveId" clId="{EDD3AFC1-5E1F-774D-82FF-6D4C3622249B}" dt="2023-08-07T09:22:27.418" v="946" actId="6264"/>
          <ac:spMkLst>
            <pc:docMk/>
            <pc:sldMk cId="1357199980" sldId="266"/>
            <ac:spMk id="287" creationId="{FFB02739-D4C1-F688-D050-0E8CEC89A871}"/>
          </ac:spMkLst>
        </pc:spChg>
        <pc:spChg chg="add del mod">
          <ac:chgData name="A.MORIYAMA UREKA" userId="11b73b949d6476cb" providerId="LiveId" clId="{EDD3AFC1-5E1F-774D-82FF-6D4C3622249B}" dt="2023-08-07T09:22:27.418" v="946" actId="6264"/>
          <ac:spMkLst>
            <pc:docMk/>
            <pc:sldMk cId="1357199980" sldId="266"/>
            <ac:spMk id="288" creationId="{55F46F29-1EB4-2E19-4A73-E44EE68157DC}"/>
          </ac:spMkLst>
        </pc:spChg>
        <pc:spChg chg="add del mod">
          <ac:chgData name="A.MORIYAMA UREKA" userId="11b73b949d6476cb" providerId="LiveId" clId="{EDD3AFC1-5E1F-774D-82FF-6D4C3622249B}" dt="2023-08-07T12:41:17.581" v="2847" actId="6264"/>
          <ac:spMkLst>
            <pc:docMk/>
            <pc:sldMk cId="1357199980" sldId="266"/>
            <ac:spMk id="288" creationId="{BBEE99E8-0BB9-7CD9-1CB2-6E8B4AE6F8CD}"/>
          </ac:spMkLst>
        </pc:spChg>
        <pc:spChg chg="add del mod">
          <ac:chgData name="A.MORIYAMA UREKA" userId="11b73b949d6476cb" providerId="LiveId" clId="{EDD3AFC1-5E1F-774D-82FF-6D4C3622249B}" dt="2023-08-07T09:22:27.418" v="946" actId="6264"/>
          <ac:spMkLst>
            <pc:docMk/>
            <pc:sldMk cId="1357199980" sldId="266"/>
            <ac:spMk id="289" creationId="{7FDD4613-46A7-E269-03D3-28FB256C3DEA}"/>
          </ac:spMkLst>
        </pc:spChg>
        <pc:spChg chg="add del mod">
          <ac:chgData name="A.MORIYAMA UREKA" userId="11b73b949d6476cb" providerId="LiveId" clId="{EDD3AFC1-5E1F-774D-82FF-6D4C3622249B}" dt="2023-08-07T12:41:17.581" v="2847" actId="6264"/>
          <ac:spMkLst>
            <pc:docMk/>
            <pc:sldMk cId="1357199980" sldId="266"/>
            <ac:spMk id="289" creationId="{CE463527-4380-12B4-CB3A-07F736A814EE}"/>
          </ac:spMkLst>
        </pc:spChg>
        <pc:spChg chg="add del mod">
          <ac:chgData name="A.MORIYAMA UREKA" userId="11b73b949d6476cb" providerId="LiveId" clId="{EDD3AFC1-5E1F-774D-82FF-6D4C3622249B}" dt="2023-08-07T09:22:27.418" v="946" actId="6264"/>
          <ac:spMkLst>
            <pc:docMk/>
            <pc:sldMk cId="1357199980" sldId="266"/>
            <ac:spMk id="290" creationId="{24DD6190-BB53-652F-5A31-BCED1CC31696}"/>
          </ac:spMkLst>
        </pc:spChg>
        <pc:spChg chg="add del mod">
          <ac:chgData name="A.MORIYAMA UREKA" userId="11b73b949d6476cb" providerId="LiveId" clId="{EDD3AFC1-5E1F-774D-82FF-6D4C3622249B}" dt="2023-08-07T12:41:17.581" v="2847" actId="6264"/>
          <ac:spMkLst>
            <pc:docMk/>
            <pc:sldMk cId="1357199980" sldId="266"/>
            <ac:spMk id="290" creationId="{C7509547-9FBD-1CBF-73E6-A0CE03D63835}"/>
          </ac:spMkLst>
        </pc:spChg>
        <pc:spChg chg="add del mod">
          <ac:chgData name="A.MORIYAMA UREKA" userId="11b73b949d6476cb" providerId="LiveId" clId="{EDD3AFC1-5E1F-774D-82FF-6D4C3622249B}" dt="2023-08-07T12:41:17.581" v="2847" actId="6264"/>
          <ac:spMkLst>
            <pc:docMk/>
            <pc:sldMk cId="1357199980" sldId="266"/>
            <ac:spMk id="291" creationId="{18B55294-7E9A-71FC-5F40-47E9EF5B6DC8}"/>
          </ac:spMkLst>
        </pc:spChg>
        <pc:spChg chg="add del mod">
          <ac:chgData name="A.MORIYAMA UREKA" userId="11b73b949d6476cb" providerId="LiveId" clId="{EDD3AFC1-5E1F-774D-82FF-6D4C3622249B}" dt="2023-08-07T09:22:27.418" v="946" actId="6264"/>
          <ac:spMkLst>
            <pc:docMk/>
            <pc:sldMk cId="1357199980" sldId="266"/>
            <ac:spMk id="291" creationId="{1ACB7120-1184-055B-A3CF-1A52E4ECBB24}"/>
          </ac:spMkLst>
        </pc:spChg>
        <pc:spChg chg="add del mod">
          <ac:chgData name="A.MORIYAMA UREKA" userId="11b73b949d6476cb" providerId="LiveId" clId="{EDD3AFC1-5E1F-774D-82FF-6D4C3622249B}" dt="2023-08-07T12:41:17.581" v="2847" actId="6264"/>
          <ac:spMkLst>
            <pc:docMk/>
            <pc:sldMk cId="1357199980" sldId="266"/>
            <ac:spMk id="292" creationId="{57FC2FC6-B533-0A34-7865-52660E3F80ED}"/>
          </ac:spMkLst>
        </pc:spChg>
        <pc:spChg chg="add del mod">
          <ac:chgData name="A.MORIYAMA UREKA" userId="11b73b949d6476cb" providerId="LiveId" clId="{EDD3AFC1-5E1F-774D-82FF-6D4C3622249B}" dt="2023-08-07T09:22:27.418" v="946" actId="6264"/>
          <ac:spMkLst>
            <pc:docMk/>
            <pc:sldMk cId="1357199980" sldId="266"/>
            <ac:spMk id="292" creationId="{E689CD69-241D-43C0-24E3-749F5B9CD9BB}"/>
          </ac:spMkLst>
        </pc:spChg>
        <pc:spChg chg="add del mod">
          <ac:chgData name="A.MORIYAMA UREKA" userId="11b73b949d6476cb" providerId="LiveId" clId="{EDD3AFC1-5E1F-774D-82FF-6D4C3622249B}" dt="2023-08-07T09:22:27.418" v="946" actId="6264"/>
          <ac:spMkLst>
            <pc:docMk/>
            <pc:sldMk cId="1357199980" sldId="266"/>
            <ac:spMk id="293" creationId="{6965E99A-D8F3-4BC8-65AC-49ECB9EEA64C}"/>
          </ac:spMkLst>
        </pc:spChg>
        <pc:spChg chg="add del mod">
          <ac:chgData name="A.MORIYAMA UREKA" userId="11b73b949d6476cb" providerId="LiveId" clId="{EDD3AFC1-5E1F-774D-82FF-6D4C3622249B}" dt="2023-08-07T12:41:17.581" v="2847" actId="6264"/>
          <ac:spMkLst>
            <pc:docMk/>
            <pc:sldMk cId="1357199980" sldId="266"/>
            <ac:spMk id="293" creationId="{A2E5D6B0-3B19-AC42-1C3B-B371A5407699}"/>
          </ac:spMkLst>
        </pc:spChg>
        <pc:spChg chg="add del mod">
          <ac:chgData name="A.MORIYAMA UREKA" userId="11b73b949d6476cb" providerId="LiveId" clId="{EDD3AFC1-5E1F-774D-82FF-6D4C3622249B}" dt="2023-08-07T09:22:28.042" v="947" actId="6264"/>
          <ac:spMkLst>
            <pc:docMk/>
            <pc:sldMk cId="1357199980" sldId="266"/>
            <ac:spMk id="294" creationId="{E9505365-D1D2-8EDF-29CF-B6084B4C776E}"/>
          </ac:spMkLst>
        </pc:spChg>
        <pc:spChg chg="add del mod">
          <ac:chgData name="A.MORIYAMA UREKA" userId="11b73b949d6476cb" providerId="LiveId" clId="{EDD3AFC1-5E1F-774D-82FF-6D4C3622249B}" dt="2023-08-07T09:22:28.042" v="947" actId="6264"/>
          <ac:spMkLst>
            <pc:docMk/>
            <pc:sldMk cId="1357199980" sldId="266"/>
            <ac:spMk id="295" creationId="{E8239A4D-295A-71A4-E1F3-B93464B1CDE6}"/>
          </ac:spMkLst>
        </pc:spChg>
        <pc:spChg chg="add del mod">
          <ac:chgData name="A.MORIYAMA UREKA" userId="11b73b949d6476cb" providerId="LiveId" clId="{EDD3AFC1-5E1F-774D-82FF-6D4C3622249B}" dt="2023-08-07T09:22:28.042" v="947" actId="6264"/>
          <ac:spMkLst>
            <pc:docMk/>
            <pc:sldMk cId="1357199980" sldId="266"/>
            <ac:spMk id="296" creationId="{1B52FA85-5F9B-9F31-6118-0A951C8EA31B}"/>
          </ac:spMkLst>
        </pc:spChg>
        <pc:spChg chg="add del mod">
          <ac:chgData name="A.MORIYAMA UREKA" userId="11b73b949d6476cb" providerId="LiveId" clId="{EDD3AFC1-5E1F-774D-82FF-6D4C3622249B}" dt="2023-08-07T09:22:28.042" v="947" actId="6264"/>
          <ac:spMkLst>
            <pc:docMk/>
            <pc:sldMk cId="1357199980" sldId="266"/>
            <ac:spMk id="297" creationId="{E4A50C48-478E-4FA7-6101-20FFEF1638AD}"/>
          </ac:spMkLst>
        </pc:spChg>
        <pc:spChg chg="add del mod">
          <ac:chgData name="A.MORIYAMA UREKA" userId="11b73b949d6476cb" providerId="LiveId" clId="{EDD3AFC1-5E1F-774D-82FF-6D4C3622249B}" dt="2023-08-07T09:22:28.042" v="947" actId="6264"/>
          <ac:spMkLst>
            <pc:docMk/>
            <pc:sldMk cId="1357199980" sldId="266"/>
            <ac:spMk id="298" creationId="{DF485E2C-C095-A54A-2039-A84434E25390}"/>
          </ac:spMkLst>
        </pc:spChg>
        <pc:spChg chg="add del mod">
          <ac:chgData name="A.MORIYAMA UREKA" userId="11b73b949d6476cb" providerId="LiveId" clId="{EDD3AFC1-5E1F-774D-82FF-6D4C3622249B}" dt="2023-08-07T09:22:28.042" v="947" actId="6264"/>
          <ac:spMkLst>
            <pc:docMk/>
            <pc:sldMk cId="1357199980" sldId="266"/>
            <ac:spMk id="299" creationId="{FD21AB75-0948-E2AF-52D6-91F66E6A8E06}"/>
          </ac:spMkLst>
        </pc:spChg>
        <pc:spChg chg="add del mod">
          <ac:chgData name="A.MORIYAMA UREKA" userId="11b73b949d6476cb" providerId="LiveId" clId="{EDD3AFC1-5E1F-774D-82FF-6D4C3622249B}" dt="2023-08-07T09:22:28.042" v="947" actId="6264"/>
          <ac:spMkLst>
            <pc:docMk/>
            <pc:sldMk cId="1357199980" sldId="266"/>
            <ac:spMk id="300" creationId="{CD4C1B09-555D-17CB-4DA4-D3A8BB2A58FA}"/>
          </ac:spMkLst>
        </pc:spChg>
        <pc:spChg chg="add del mod">
          <ac:chgData name="A.MORIYAMA UREKA" userId="11b73b949d6476cb" providerId="LiveId" clId="{EDD3AFC1-5E1F-774D-82FF-6D4C3622249B}" dt="2023-08-07T09:22:28.042" v="947" actId="6264"/>
          <ac:spMkLst>
            <pc:docMk/>
            <pc:sldMk cId="1357199980" sldId="266"/>
            <ac:spMk id="301" creationId="{83D06006-BFE2-046D-7C3B-5EB1B7970826}"/>
          </ac:spMkLst>
        </pc:spChg>
        <pc:spChg chg="add del mod">
          <ac:chgData name="A.MORIYAMA UREKA" userId="11b73b949d6476cb" providerId="LiveId" clId="{EDD3AFC1-5E1F-774D-82FF-6D4C3622249B}" dt="2023-08-07T09:22:28.042" v="947" actId="6264"/>
          <ac:spMkLst>
            <pc:docMk/>
            <pc:sldMk cId="1357199980" sldId="266"/>
            <ac:spMk id="302" creationId="{77C4AF9B-3A09-F53D-4194-4F0BBB0339C1}"/>
          </ac:spMkLst>
        </pc:spChg>
        <pc:spChg chg="add del mod">
          <ac:chgData name="A.MORIYAMA UREKA" userId="11b73b949d6476cb" providerId="LiveId" clId="{EDD3AFC1-5E1F-774D-82FF-6D4C3622249B}" dt="2023-08-07T09:22:28.042" v="947" actId="6264"/>
          <ac:spMkLst>
            <pc:docMk/>
            <pc:sldMk cId="1357199980" sldId="266"/>
            <ac:spMk id="303" creationId="{DD0A11BC-8010-DF71-00E1-DB5EE1C38F2A}"/>
          </ac:spMkLst>
        </pc:spChg>
        <pc:spChg chg="add del mod">
          <ac:chgData name="A.MORIYAMA UREKA" userId="11b73b949d6476cb" providerId="LiveId" clId="{EDD3AFC1-5E1F-774D-82FF-6D4C3622249B}" dt="2023-08-07T09:22:28.646" v="948" actId="6264"/>
          <ac:spMkLst>
            <pc:docMk/>
            <pc:sldMk cId="1357199980" sldId="266"/>
            <ac:spMk id="304" creationId="{D9AB22F1-2E8C-BDAE-1C8F-3FC69DCFA2DF}"/>
          </ac:spMkLst>
        </pc:spChg>
        <pc:spChg chg="add del mod">
          <ac:chgData name="A.MORIYAMA UREKA" userId="11b73b949d6476cb" providerId="LiveId" clId="{EDD3AFC1-5E1F-774D-82FF-6D4C3622249B}" dt="2023-08-07T09:22:28.646" v="948" actId="6264"/>
          <ac:spMkLst>
            <pc:docMk/>
            <pc:sldMk cId="1357199980" sldId="266"/>
            <ac:spMk id="305" creationId="{99DD3934-353B-BC58-6A44-10D58230B4DB}"/>
          </ac:spMkLst>
        </pc:spChg>
        <pc:spChg chg="add del mod">
          <ac:chgData name="A.MORIYAMA UREKA" userId="11b73b949d6476cb" providerId="LiveId" clId="{EDD3AFC1-5E1F-774D-82FF-6D4C3622249B}" dt="2023-08-07T09:22:28.646" v="948" actId="6264"/>
          <ac:spMkLst>
            <pc:docMk/>
            <pc:sldMk cId="1357199980" sldId="266"/>
            <ac:spMk id="306" creationId="{166E82B4-8E01-3EAD-BEFD-9A52356F0F05}"/>
          </ac:spMkLst>
        </pc:spChg>
        <pc:spChg chg="add del mod">
          <ac:chgData name="A.MORIYAMA UREKA" userId="11b73b949d6476cb" providerId="LiveId" clId="{EDD3AFC1-5E1F-774D-82FF-6D4C3622249B}" dt="2023-08-07T09:22:28.646" v="948" actId="6264"/>
          <ac:spMkLst>
            <pc:docMk/>
            <pc:sldMk cId="1357199980" sldId="266"/>
            <ac:spMk id="307" creationId="{E1156862-DB82-36B0-6017-5879E64B97ED}"/>
          </ac:spMkLst>
        </pc:spChg>
        <pc:spChg chg="add del mod">
          <ac:chgData name="A.MORIYAMA UREKA" userId="11b73b949d6476cb" providerId="LiveId" clId="{EDD3AFC1-5E1F-774D-82FF-6D4C3622249B}" dt="2023-08-07T09:22:28.646" v="948" actId="6264"/>
          <ac:spMkLst>
            <pc:docMk/>
            <pc:sldMk cId="1357199980" sldId="266"/>
            <ac:spMk id="308" creationId="{B667EB1E-FC0A-C679-F76F-CDB15FDA7859}"/>
          </ac:spMkLst>
        </pc:spChg>
        <pc:spChg chg="add del mod">
          <ac:chgData name="A.MORIYAMA UREKA" userId="11b73b949d6476cb" providerId="LiveId" clId="{EDD3AFC1-5E1F-774D-82FF-6D4C3622249B}" dt="2023-08-07T09:22:28.646" v="948" actId="6264"/>
          <ac:spMkLst>
            <pc:docMk/>
            <pc:sldMk cId="1357199980" sldId="266"/>
            <ac:spMk id="309" creationId="{AF5F15AE-63F4-4975-8ECF-52F7EFC93440}"/>
          </ac:spMkLst>
        </pc:spChg>
        <pc:spChg chg="add del mod">
          <ac:chgData name="A.MORIYAMA UREKA" userId="11b73b949d6476cb" providerId="LiveId" clId="{EDD3AFC1-5E1F-774D-82FF-6D4C3622249B}" dt="2023-08-07T09:22:28.646" v="948" actId="6264"/>
          <ac:spMkLst>
            <pc:docMk/>
            <pc:sldMk cId="1357199980" sldId="266"/>
            <ac:spMk id="310" creationId="{FB46E053-B16B-A3BD-7A6F-E8955DDEA0C7}"/>
          </ac:spMkLst>
        </pc:spChg>
        <pc:spChg chg="add del mod">
          <ac:chgData name="A.MORIYAMA UREKA" userId="11b73b949d6476cb" providerId="LiveId" clId="{EDD3AFC1-5E1F-774D-82FF-6D4C3622249B}" dt="2023-08-07T09:22:28.646" v="948" actId="6264"/>
          <ac:spMkLst>
            <pc:docMk/>
            <pc:sldMk cId="1357199980" sldId="266"/>
            <ac:spMk id="311" creationId="{9B698B94-9FB3-C44F-4E8A-45B4954FE619}"/>
          </ac:spMkLst>
        </pc:spChg>
        <pc:spChg chg="add del mod">
          <ac:chgData name="A.MORIYAMA UREKA" userId="11b73b949d6476cb" providerId="LiveId" clId="{EDD3AFC1-5E1F-774D-82FF-6D4C3622249B}" dt="2023-08-07T09:22:28.646" v="948" actId="6264"/>
          <ac:spMkLst>
            <pc:docMk/>
            <pc:sldMk cId="1357199980" sldId="266"/>
            <ac:spMk id="312" creationId="{E3F94337-94D9-1C3F-9F31-123E173277B4}"/>
          </ac:spMkLst>
        </pc:spChg>
        <pc:spChg chg="add del mod">
          <ac:chgData name="A.MORIYAMA UREKA" userId="11b73b949d6476cb" providerId="LiveId" clId="{EDD3AFC1-5E1F-774D-82FF-6D4C3622249B}" dt="2023-08-07T09:22:28.646" v="948" actId="6264"/>
          <ac:spMkLst>
            <pc:docMk/>
            <pc:sldMk cId="1357199980" sldId="266"/>
            <ac:spMk id="313" creationId="{0450293F-E4D1-EA35-F96B-ACF386D4D4E0}"/>
          </ac:spMkLst>
        </pc:spChg>
        <pc:spChg chg="add del mod">
          <ac:chgData name="A.MORIYAMA UREKA" userId="11b73b949d6476cb" providerId="LiveId" clId="{EDD3AFC1-5E1F-774D-82FF-6D4C3622249B}" dt="2023-08-07T09:22:29.181" v="949" actId="6264"/>
          <ac:spMkLst>
            <pc:docMk/>
            <pc:sldMk cId="1357199980" sldId="266"/>
            <ac:spMk id="314" creationId="{7AC79452-5D6D-BD36-4158-D67A69C47AF6}"/>
          </ac:spMkLst>
        </pc:spChg>
        <pc:spChg chg="add del mod">
          <ac:chgData name="A.MORIYAMA UREKA" userId="11b73b949d6476cb" providerId="LiveId" clId="{EDD3AFC1-5E1F-774D-82FF-6D4C3622249B}" dt="2023-08-07T09:22:29.181" v="949" actId="6264"/>
          <ac:spMkLst>
            <pc:docMk/>
            <pc:sldMk cId="1357199980" sldId="266"/>
            <ac:spMk id="315" creationId="{80ED221E-06EB-F790-CE72-C4F9EF00CAE9}"/>
          </ac:spMkLst>
        </pc:spChg>
        <pc:spChg chg="add del mod">
          <ac:chgData name="A.MORIYAMA UREKA" userId="11b73b949d6476cb" providerId="LiveId" clId="{EDD3AFC1-5E1F-774D-82FF-6D4C3622249B}" dt="2023-08-07T09:22:29.181" v="949" actId="6264"/>
          <ac:spMkLst>
            <pc:docMk/>
            <pc:sldMk cId="1357199980" sldId="266"/>
            <ac:spMk id="316" creationId="{A04411AB-1CE9-A024-BACB-F7597DC9F435}"/>
          </ac:spMkLst>
        </pc:spChg>
        <pc:spChg chg="add del mod">
          <ac:chgData name="A.MORIYAMA UREKA" userId="11b73b949d6476cb" providerId="LiveId" clId="{EDD3AFC1-5E1F-774D-82FF-6D4C3622249B}" dt="2023-08-07T09:22:29.181" v="949" actId="6264"/>
          <ac:spMkLst>
            <pc:docMk/>
            <pc:sldMk cId="1357199980" sldId="266"/>
            <ac:spMk id="317" creationId="{BFA0450C-A204-6025-E41B-6A778FC6C57A}"/>
          </ac:spMkLst>
        </pc:spChg>
        <pc:spChg chg="add del mod">
          <ac:chgData name="A.MORIYAMA UREKA" userId="11b73b949d6476cb" providerId="LiveId" clId="{EDD3AFC1-5E1F-774D-82FF-6D4C3622249B}" dt="2023-08-07T09:22:29.181" v="949" actId="6264"/>
          <ac:spMkLst>
            <pc:docMk/>
            <pc:sldMk cId="1357199980" sldId="266"/>
            <ac:spMk id="318" creationId="{213DE525-EA01-84C0-007F-0B3A67A76FA8}"/>
          </ac:spMkLst>
        </pc:spChg>
        <pc:spChg chg="add del mod">
          <ac:chgData name="A.MORIYAMA UREKA" userId="11b73b949d6476cb" providerId="LiveId" clId="{EDD3AFC1-5E1F-774D-82FF-6D4C3622249B}" dt="2023-08-07T09:22:29.181" v="949" actId="6264"/>
          <ac:spMkLst>
            <pc:docMk/>
            <pc:sldMk cId="1357199980" sldId="266"/>
            <ac:spMk id="319" creationId="{7755A080-AAC1-B272-334E-BE2371166AE7}"/>
          </ac:spMkLst>
        </pc:spChg>
        <pc:spChg chg="add del mod">
          <ac:chgData name="A.MORIYAMA UREKA" userId="11b73b949d6476cb" providerId="LiveId" clId="{EDD3AFC1-5E1F-774D-82FF-6D4C3622249B}" dt="2023-08-07T09:22:29.181" v="949" actId="6264"/>
          <ac:spMkLst>
            <pc:docMk/>
            <pc:sldMk cId="1357199980" sldId="266"/>
            <ac:spMk id="320" creationId="{0F997909-AF3C-A067-917E-5931516409AA}"/>
          </ac:spMkLst>
        </pc:spChg>
        <pc:spChg chg="add del mod">
          <ac:chgData name="A.MORIYAMA UREKA" userId="11b73b949d6476cb" providerId="LiveId" clId="{EDD3AFC1-5E1F-774D-82FF-6D4C3622249B}" dt="2023-08-07T09:22:29.181" v="949" actId="6264"/>
          <ac:spMkLst>
            <pc:docMk/>
            <pc:sldMk cId="1357199980" sldId="266"/>
            <ac:spMk id="321" creationId="{1A5FEEAB-A4F5-65A7-B36D-4B070B359196}"/>
          </ac:spMkLst>
        </pc:spChg>
        <pc:spChg chg="add del mod">
          <ac:chgData name="A.MORIYAMA UREKA" userId="11b73b949d6476cb" providerId="LiveId" clId="{EDD3AFC1-5E1F-774D-82FF-6D4C3622249B}" dt="2023-08-07T09:22:29.181" v="949" actId="6264"/>
          <ac:spMkLst>
            <pc:docMk/>
            <pc:sldMk cId="1357199980" sldId="266"/>
            <ac:spMk id="322" creationId="{3600EE8D-2E83-94EA-2637-051899B244F3}"/>
          </ac:spMkLst>
        </pc:spChg>
        <pc:spChg chg="add del mod">
          <ac:chgData name="A.MORIYAMA UREKA" userId="11b73b949d6476cb" providerId="LiveId" clId="{EDD3AFC1-5E1F-774D-82FF-6D4C3622249B}" dt="2023-08-07T09:22:29.181" v="949" actId="6264"/>
          <ac:spMkLst>
            <pc:docMk/>
            <pc:sldMk cId="1357199980" sldId="266"/>
            <ac:spMk id="323" creationId="{5864CB5B-8FE9-E2B3-94CC-ED8BEDBA1022}"/>
          </ac:spMkLst>
        </pc:spChg>
        <pc:spChg chg="add del mod">
          <ac:chgData name="A.MORIYAMA UREKA" userId="11b73b949d6476cb" providerId="LiveId" clId="{EDD3AFC1-5E1F-774D-82FF-6D4C3622249B}" dt="2023-08-07T09:22:29.754" v="950" actId="6264"/>
          <ac:spMkLst>
            <pc:docMk/>
            <pc:sldMk cId="1357199980" sldId="266"/>
            <ac:spMk id="324" creationId="{A21C808B-E36B-1C1C-DF36-29279088567C}"/>
          </ac:spMkLst>
        </pc:spChg>
        <pc:spChg chg="add del mod">
          <ac:chgData name="A.MORIYAMA UREKA" userId="11b73b949d6476cb" providerId="LiveId" clId="{EDD3AFC1-5E1F-774D-82FF-6D4C3622249B}" dt="2023-08-07T09:22:29.754" v="950" actId="6264"/>
          <ac:spMkLst>
            <pc:docMk/>
            <pc:sldMk cId="1357199980" sldId="266"/>
            <ac:spMk id="325" creationId="{A322DBE9-32B8-BFA8-925B-C87E1A435F9A}"/>
          </ac:spMkLst>
        </pc:spChg>
        <pc:spChg chg="add del mod">
          <ac:chgData name="A.MORIYAMA UREKA" userId="11b73b949d6476cb" providerId="LiveId" clId="{EDD3AFC1-5E1F-774D-82FF-6D4C3622249B}" dt="2023-08-07T09:22:29.754" v="950" actId="6264"/>
          <ac:spMkLst>
            <pc:docMk/>
            <pc:sldMk cId="1357199980" sldId="266"/>
            <ac:spMk id="326" creationId="{1B41997A-5685-A34A-FFC9-E2442595E289}"/>
          </ac:spMkLst>
        </pc:spChg>
        <pc:spChg chg="add del mod">
          <ac:chgData name="A.MORIYAMA UREKA" userId="11b73b949d6476cb" providerId="LiveId" clId="{EDD3AFC1-5E1F-774D-82FF-6D4C3622249B}" dt="2023-08-07T09:22:29.754" v="950" actId="6264"/>
          <ac:spMkLst>
            <pc:docMk/>
            <pc:sldMk cId="1357199980" sldId="266"/>
            <ac:spMk id="327" creationId="{7CCD40B9-AFD8-E270-70ED-339DBC0EE8F3}"/>
          </ac:spMkLst>
        </pc:spChg>
        <pc:spChg chg="add del mod">
          <ac:chgData name="A.MORIYAMA UREKA" userId="11b73b949d6476cb" providerId="LiveId" clId="{EDD3AFC1-5E1F-774D-82FF-6D4C3622249B}" dt="2023-08-07T09:22:29.754" v="950" actId="6264"/>
          <ac:spMkLst>
            <pc:docMk/>
            <pc:sldMk cId="1357199980" sldId="266"/>
            <ac:spMk id="328" creationId="{02094F90-C109-18DE-AB14-C7E9374AB607}"/>
          </ac:spMkLst>
        </pc:spChg>
        <pc:spChg chg="add del mod">
          <ac:chgData name="A.MORIYAMA UREKA" userId="11b73b949d6476cb" providerId="LiveId" clId="{EDD3AFC1-5E1F-774D-82FF-6D4C3622249B}" dt="2023-08-07T09:22:29.754" v="950" actId="6264"/>
          <ac:spMkLst>
            <pc:docMk/>
            <pc:sldMk cId="1357199980" sldId="266"/>
            <ac:spMk id="329" creationId="{8D9832D2-5205-E5B9-279B-C479B9F5D325}"/>
          </ac:spMkLst>
        </pc:spChg>
        <pc:spChg chg="add del mod">
          <ac:chgData name="A.MORIYAMA UREKA" userId="11b73b949d6476cb" providerId="LiveId" clId="{EDD3AFC1-5E1F-774D-82FF-6D4C3622249B}" dt="2023-08-07T09:22:29.754" v="950" actId="6264"/>
          <ac:spMkLst>
            <pc:docMk/>
            <pc:sldMk cId="1357199980" sldId="266"/>
            <ac:spMk id="330" creationId="{C15DE7E4-3F8D-C45D-A5BE-6C41FB6852EB}"/>
          </ac:spMkLst>
        </pc:spChg>
        <pc:spChg chg="add del mod">
          <ac:chgData name="A.MORIYAMA UREKA" userId="11b73b949d6476cb" providerId="LiveId" clId="{EDD3AFC1-5E1F-774D-82FF-6D4C3622249B}" dt="2023-08-07T09:22:29.754" v="950" actId="6264"/>
          <ac:spMkLst>
            <pc:docMk/>
            <pc:sldMk cId="1357199980" sldId="266"/>
            <ac:spMk id="331" creationId="{55305F57-6E82-B56F-F11A-3645FAB4287D}"/>
          </ac:spMkLst>
        </pc:spChg>
        <pc:spChg chg="add del mod">
          <ac:chgData name="A.MORIYAMA UREKA" userId="11b73b949d6476cb" providerId="LiveId" clId="{EDD3AFC1-5E1F-774D-82FF-6D4C3622249B}" dt="2023-08-07T09:22:29.754" v="950" actId="6264"/>
          <ac:spMkLst>
            <pc:docMk/>
            <pc:sldMk cId="1357199980" sldId="266"/>
            <ac:spMk id="332" creationId="{C647BC4B-BF62-0CD1-5AC9-BAC223CDC865}"/>
          </ac:spMkLst>
        </pc:spChg>
        <pc:spChg chg="add del mod">
          <ac:chgData name="A.MORIYAMA UREKA" userId="11b73b949d6476cb" providerId="LiveId" clId="{EDD3AFC1-5E1F-774D-82FF-6D4C3622249B}" dt="2023-08-07T09:22:29.754" v="950" actId="6264"/>
          <ac:spMkLst>
            <pc:docMk/>
            <pc:sldMk cId="1357199980" sldId="266"/>
            <ac:spMk id="333" creationId="{EC36E519-39EA-51F6-1E77-5B6D3356E188}"/>
          </ac:spMkLst>
        </pc:spChg>
        <pc:spChg chg="add del mod">
          <ac:chgData name="A.MORIYAMA UREKA" userId="11b73b949d6476cb" providerId="LiveId" clId="{EDD3AFC1-5E1F-774D-82FF-6D4C3622249B}" dt="2023-08-07T09:22:30.250" v="951" actId="6264"/>
          <ac:spMkLst>
            <pc:docMk/>
            <pc:sldMk cId="1357199980" sldId="266"/>
            <ac:spMk id="334" creationId="{392E7AB1-252D-1EE3-881A-20AC1F2D0836}"/>
          </ac:spMkLst>
        </pc:spChg>
        <pc:spChg chg="add del mod">
          <ac:chgData name="A.MORIYAMA UREKA" userId="11b73b949d6476cb" providerId="LiveId" clId="{EDD3AFC1-5E1F-774D-82FF-6D4C3622249B}" dt="2023-08-07T09:22:30.250" v="951" actId="6264"/>
          <ac:spMkLst>
            <pc:docMk/>
            <pc:sldMk cId="1357199980" sldId="266"/>
            <ac:spMk id="335" creationId="{9D5E6D35-D106-263A-46AD-C4B689F8ECB4}"/>
          </ac:spMkLst>
        </pc:spChg>
        <pc:spChg chg="add del mod">
          <ac:chgData name="A.MORIYAMA UREKA" userId="11b73b949d6476cb" providerId="LiveId" clId="{EDD3AFC1-5E1F-774D-82FF-6D4C3622249B}" dt="2023-08-07T09:22:30.250" v="951" actId="6264"/>
          <ac:spMkLst>
            <pc:docMk/>
            <pc:sldMk cId="1357199980" sldId="266"/>
            <ac:spMk id="336" creationId="{8313FFE3-AB93-4EFE-4C09-3CED751CA333}"/>
          </ac:spMkLst>
        </pc:spChg>
        <pc:spChg chg="add del mod">
          <ac:chgData name="A.MORIYAMA UREKA" userId="11b73b949d6476cb" providerId="LiveId" clId="{EDD3AFC1-5E1F-774D-82FF-6D4C3622249B}" dt="2023-08-07T09:22:30.250" v="951" actId="6264"/>
          <ac:spMkLst>
            <pc:docMk/>
            <pc:sldMk cId="1357199980" sldId="266"/>
            <ac:spMk id="337" creationId="{62700811-CACB-F7A2-DA73-7BBF59EE603E}"/>
          </ac:spMkLst>
        </pc:spChg>
        <pc:spChg chg="add del mod">
          <ac:chgData name="A.MORIYAMA UREKA" userId="11b73b949d6476cb" providerId="LiveId" clId="{EDD3AFC1-5E1F-774D-82FF-6D4C3622249B}" dt="2023-08-07T09:22:30.250" v="951" actId="6264"/>
          <ac:spMkLst>
            <pc:docMk/>
            <pc:sldMk cId="1357199980" sldId="266"/>
            <ac:spMk id="338" creationId="{665025D8-3EF2-E0C9-C90C-15891BFF21A6}"/>
          </ac:spMkLst>
        </pc:spChg>
        <pc:spChg chg="add del mod">
          <ac:chgData name="A.MORIYAMA UREKA" userId="11b73b949d6476cb" providerId="LiveId" clId="{EDD3AFC1-5E1F-774D-82FF-6D4C3622249B}" dt="2023-08-07T09:22:30.250" v="951" actId="6264"/>
          <ac:spMkLst>
            <pc:docMk/>
            <pc:sldMk cId="1357199980" sldId="266"/>
            <ac:spMk id="339" creationId="{937EF3BB-FAAC-869F-D0FF-A59BB47BF910}"/>
          </ac:spMkLst>
        </pc:spChg>
        <pc:spChg chg="add del mod">
          <ac:chgData name="A.MORIYAMA UREKA" userId="11b73b949d6476cb" providerId="LiveId" clId="{EDD3AFC1-5E1F-774D-82FF-6D4C3622249B}" dt="2023-08-07T09:22:30.250" v="951" actId="6264"/>
          <ac:spMkLst>
            <pc:docMk/>
            <pc:sldMk cId="1357199980" sldId="266"/>
            <ac:spMk id="340" creationId="{18C1A8BB-6613-29B9-D9FC-C51822C704C2}"/>
          </ac:spMkLst>
        </pc:spChg>
        <pc:spChg chg="add del mod">
          <ac:chgData name="A.MORIYAMA UREKA" userId="11b73b949d6476cb" providerId="LiveId" clId="{EDD3AFC1-5E1F-774D-82FF-6D4C3622249B}" dt="2023-08-07T09:22:30.250" v="951" actId="6264"/>
          <ac:spMkLst>
            <pc:docMk/>
            <pc:sldMk cId="1357199980" sldId="266"/>
            <ac:spMk id="341" creationId="{C151DC95-FC72-674F-AF0C-13F7CAF920ED}"/>
          </ac:spMkLst>
        </pc:spChg>
        <pc:spChg chg="add del mod">
          <ac:chgData name="A.MORIYAMA UREKA" userId="11b73b949d6476cb" providerId="LiveId" clId="{EDD3AFC1-5E1F-774D-82FF-6D4C3622249B}" dt="2023-08-07T09:22:30.250" v="951" actId="6264"/>
          <ac:spMkLst>
            <pc:docMk/>
            <pc:sldMk cId="1357199980" sldId="266"/>
            <ac:spMk id="342" creationId="{4A5781CE-6756-191E-7C53-B02A4B754590}"/>
          </ac:spMkLst>
        </pc:spChg>
        <pc:spChg chg="add del mod">
          <ac:chgData name="A.MORIYAMA UREKA" userId="11b73b949d6476cb" providerId="LiveId" clId="{EDD3AFC1-5E1F-774D-82FF-6D4C3622249B}" dt="2023-08-07T09:22:30.250" v="951" actId="6264"/>
          <ac:spMkLst>
            <pc:docMk/>
            <pc:sldMk cId="1357199980" sldId="266"/>
            <ac:spMk id="343" creationId="{800CD5F9-A33D-3B49-20BA-922ECAD2A348}"/>
          </ac:spMkLst>
        </pc:spChg>
        <pc:spChg chg="add del mod">
          <ac:chgData name="A.MORIYAMA UREKA" userId="11b73b949d6476cb" providerId="LiveId" clId="{EDD3AFC1-5E1F-774D-82FF-6D4C3622249B}" dt="2023-08-07T09:22:30.755" v="952" actId="6264"/>
          <ac:spMkLst>
            <pc:docMk/>
            <pc:sldMk cId="1357199980" sldId="266"/>
            <ac:spMk id="344" creationId="{FB89A4C4-B42D-4C38-BDB5-EB5EEA5223A2}"/>
          </ac:spMkLst>
        </pc:spChg>
        <pc:spChg chg="add del mod">
          <ac:chgData name="A.MORIYAMA UREKA" userId="11b73b949d6476cb" providerId="LiveId" clId="{EDD3AFC1-5E1F-774D-82FF-6D4C3622249B}" dt="2023-08-07T09:22:30.755" v="952" actId="6264"/>
          <ac:spMkLst>
            <pc:docMk/>
            <pc:sldMk cId="1357199980" sldId="266"/>
            <ac:spMk id="345" creationId="{A662CC00-7BBE-6AB5-D77F-EC918E645AFD}"/>
          </ac:spMkLst>
        </pc:spChg>
        <pc:spChg chg="add del mod">
          <ac:chgData name="A.MORIYAMA UREKA" userId="11b73b949d6476cb" providerId="LiveId" clId="{EDD3AFC1-5E1F-774D-82FF-6D4C3622249B}" dt="2023-08-07T09:22:30.755" v="952" actId="6264"/>
          <ac:spMkLst>
            <pc:docMk/>
            <pc:sldMk cId="1357199980" sldId="266"/>
            <ac:spMk id="346" creationId="{A9A51822-6AAE-A89F-75CD-C80A5194167F}"/>
          </ac:spMkLst>
        </pc:spChg>
        <pc:spChg chg="add del mod">
          <ac:chgData name="A.MORIYAMA UREKA" userId="11b73b949d6476cb" providerId="LiveId" clId="{EDD3AFC1-5E1F-774D-82FF-6D4C3622249B}" dt="2023-08-07T09:22:30.755" v="952" actId="6264"/>
          <ac:spMkLst>
            <pc:docMk/>
            <pc:sldMk cId="1357199980" sldId="266"/>
            <ac:spMk id="347" creationId="{5A6DBE8E-14AF-0C38-C557-9AFE936BBE71}"/>
          </ac:spMkLst>
        </pc:spChg>
        <pc:spChg chg="add del mod">
          <ac:chgData name="A.MORIYAMA UREKA" userId="11b73b949d6476cb" providerId="LiveId" clId="{EDD3AFC1-5E1F-774D-82FF-6D4C3622249B}" dt="2023-08-07T09:22:30.755" v="952" actId="6264"/>
          <ac:spMkLst>
            <pc:docMk/>
            <pc:sldMk cId="1357199980" sldId="266"/>
            <ac:spMk id="348" creationId="{E5C1C4F4-F422-55A1-E1FF-836780C7DA0B}"/>
          </ac:spMkLst>
        </pc:spChg>
        <pc:spChg chg="add del mod">
          <ac:chgData name="A.MORIYAMA UREKA" userId="11b73b949d6476cb" providerId="LiveId" clId="{EDD3AFC1-5E1F-774D-82FF-6D4C3622249B}" dt="2023-08-07T09:22:30.755" v="952" actId="6264"/>
          <ac:spMkLst>
            <pc:docMk/>
            <pc:sldMk cId="1357199980" sldId="266"/>
            <ac:spMk id="349" creationId="{4C91802B-C0AA-D35C-7235-D811E5E8E3FB}"/>
          </ac:spMkLst>
        </pc:spChg>
        <pc:spChg chg="add del mod">
          <ac:chgData name="A.MORIYAMA UREKA" userId="11b73b949d6476cb" providerId="LiveId" clId="{EDD3AFC1-5E1F-774D-82FF-6D4C3622249B}" dt="2023-08-07T09:22:30.755" v="952" actId="6264"/>
          <ac:spMkLst>
            <pc:docMk/>
            <pc:sldMk cId="1357199980" sldId="266"/>
            <ac:spMk id="350" creationId="{1319F06A-6CD4-9DA8-B17A-A3CC8CED26EA}"/>
          </ac:spMkLst>
        </pc:spChg>
        <pc:spChg chg="add del mod">
          <ac:chgData name="A.MORIYAMA UREKA" userId="11b73b949d6476cb" providerId="LiveId" clId="{EDD3AFC1-5E1F-774D-82FF-6D4C3622249B}" dt="2023-08-07T09:22:30.755" v="952" actId="6264"/>
          <ac:spMkLst>
            <pc:docMk/>
            <pc:sldMk cId="1357199980" sldId="266"/>
            <ac:spMk id="351" creationId="{52DDE734-B6F0-34F1-6553-33909C456DCC}"/>
          </ac:spMkLst>
        </pc:spChg>
        <pc:spChg chg="add del mod">
          <ac:chgData name="A.MORIYAMA UREKA" userId="11b73b949d6476cb" providerId="LiveId" clId="{EDD3AFC1-5E1F-774D-82FF-6D4C3622249B}" dt="2023-08-07T09:22:30.755" v="952" actId="6264"/>
          <ac:spMkLst>
            <pc:docMk/>
            <pc:sldMk cId="1357199980" sldId="266"/>
            <ac:spMk id="352" creationId="{B1B19E30-3BE9-E6E6-6B14-5E78E7C9E058}"/>
          </ac:spMkLst>
        </pc:spChg>
        <pc:spChg chg="add del mod">
          <ac:chgData name="A.MORIYAMA UREKA" userId="11b73b949d6476cb" providerId="LiveId" clId="{EDD3AFC1-5E1F-774D-82FF-6D4C3622249B}" dt="2023-08-07T09:22:30.755" v="952" actId="6264"/>
          <ac:spMkLst>
            <pc:docMk/>
            <pc:sldMk cId="1357199980" sldId="266"/>
            <ac:spMk id="353" creationId="{339FF8AD-E233-B69B-17F7-AC621217F0B5}"/>
          </ac:spMkLst>
        </pc:spChg>
        <pc:spChg chg="add del mod">
          <ac:chgData name="A.MORIYAMA UREKA" userId="11b73b949d6476cb" providerId="LiveId" clId="{EDD3AFC1-5E1F-774D-82FF-6D4C3622249B}" dt="2023-08-07T09:25:56.805" v="1005" actId="6264"/>
          <ac:spMkLst>
            <pc:docMk/>
            <pc:sldMk cId="1357199980" sldId="266"/>
            <ac:spMk id="354" creationId="{08E621FA-B157-0DBA-8F6D-0E6C14445B93}"/>
          </ac:spMkLst>
        </pc:spChg>
        <pc:spChg chg="add del mod">
          <ac:chgData name="A.MORIYAMA UREKA" userId="11b73b949d6476cb" providerId="LiveId" clId="{EDD3AFC1-5E1F-774D-82FF-6D4C3622249B}" dt="2023-08-07T09:25:56.805" v="1005" actId="6264"/>
          <ac:spMkLst>
            <pc:docMk/>
            <pc:sldMk cId="1357199980" sldId="266"/>
            <ac:spMk id="355" creationId="{4A7BA7AD-DB04-96B2-BDD7-02B4FF09B7CC}"/>
          </ac:spMkLst>
        </pc:spChg>
        <pc:spChg chg="add del mod">
          <ac:chgData name="A.MORIYAMA UREKA" userId="11b73b949d6476cb" providerId="LiveId" clId="{EDD3AFC1-5E1F-774D-82FF-6D4C3622249B}" dt="2023-08-07T09:25:56.805" v="1005" actId="6264"/>
          <ac:spMkLst>
            <pc:docMk/>
            <pc:sldMk cId="1357199980" sldId="266"/>
            <ac:spMk id="356" creationId="{9FDE0132-257A-46E7-94DD-B6E7135B1708}"/>
          </ac:spMkLst>
        </pc:spChg>
        <pc:spChg chg="add del mod">
          <ac:chgData name="A.MORIYAMA UREKA" userId="11b73b949d6476cb" providerId="LiveId" clId="{EDD3AFC1-5E1F-774D-82FF-6D4C3622249B}" dt="2023-08-07T09:25:56.805" v="1005" actId="6264"/>
          <ac:spMkLst>
            <pc:docMk/>
            <pc:sldMk cId="1357199980" sldId="266"/>
            <ac:spMk id="357" creationId="{40426091-5C0B-3564-A603-80AC4C93759A}"/>
          </ac:spMkLst>
        </pc:spChg>
        <pc:spChg chg="add del mod">
          <ac:chgData name="A.MORIYAMA UREKA" userId="11b73b949d6476cb" providerId="LiveId" clId="{EDD3AFC1-5E1F-774D-82FF-6D4C3622249B}" dt="2023-08-07T09:25:56.805" v="1005" actId="6264"/>
          <ac:spMkLst>
            <pc:docMk/>
            <pc:sldMk cId="1357199980" sldId="266"/>
            <ac:spMk id="358" creationId="{D7D792BA-D011-FD64-7418-995A5DF88DEF}"/>
          </ac:spMkLst>
        </pc:spChg>
        <pc:spChg chg="add del mod">
          <ac:chgData name="A.MORIYAMA UREKA" userId="11b73b949d6476cb" providerId="LiveId" clId="{EDD3AFC1-5E1F-774D-82FF-6D4C3622249B}" dt="2023-08-07T09:25:56.805" v="1005" actId="6264"/>
          <ac:spMkLst>
            <pc:docMk/>
            <pc:sldMk cId="1357199980" sldId="266"/>
            <ac:spMk id="359" creationId="{D8FE53DA-8E7A-32B3-6DA5-B4249BE6E744}"/>
          </ac:spMkLst>
        </pc:spChg>
        <pc:spChg chg="add del mod">
          <ac:chgData name="A.MORIYAMA UREKA" userId="11b73b949d6476cb" providerId="LiveId" clId="{EDD3AFC1-5E1F-774D-82FF-6D4C3622249B}" dt="2023-08-07T09:25:56.805" v="1005" actId="6264"/>
          <ac:spMkLst>
            <pc:docMk/>
            <pc:sldMk cId="1357199980" sldId="266"/>
            <ac:spMk id="360" creationId="{3E95494E-ED51-4CE0-8D2E-198980BE1528}"/>
          </ac:spMkLst>
        </pc:spChg>
        <pc:spChg chg="add del mod">
          <ac:chgData name="A.MORIYAMA UREKA" userId="11b73b949d6476cb" providerId="LiveId" clId="{EDD3AFC1-5E1F-774D-82FF-6D4C3622249B}" dt="2023-08-07T09:25:56.805" v="1005" actId="6264"/>
          <ac:spMkLst>
            <pc:docMk/>
            <pc:sldMk cId="1357199980" sldId="266"/>
            <ac:spMk id="361" creationId="{F9F47DD7-DAD0-DB99-43A6-FC9D72D1BDAA}"/>
          </ac:spMkLst>
        </pc:spChg>
        <pc:spChg chg="add del mod">
          <ac:chgData name="A.MORIYAMA UREKA" userId="11b73b949d6476cb" providerId="LiveId" clId="{EDD3AFC1-5E1F-774D-82FF-6D4C3622249B}" dt="2023-08-07T09:25:56.805" v="1005" actId="6264"/>
          <ac:spMkLst>
            <pc:docMk/>
            <pc:sldMk cId="1357199980" sldId="266"/>
            <ac:spMk id="362" creationId="{6B0CAC27-DC92-9833-5430-870A2CF62CA0}"/>
          </ac:spMkLst>
        </pc:spChg>
        <pc:spChg chg="add del mod">
          <ac:chgData name="A.MORIYAMA UREKA" userId="11b73b949d6476cb" providerId="LiveId" clId="{EDD3AFC1-5E1F-774D-82FF-6D4C3622249B}" dt="2023-08-07T09:25:56.805" v="1005" actId="6264"/>
          <ac:spMkLst>
            <pc:docMk/>
            <pc:sldMk cId="1357199980" sldId="266"/>
            <ac:spMk id="363" creationId="{75CAD162-8265-FAEC-2F69-4437C81DA794}"/>
          </ac:spMkLst>
        </pc:spChg>
        <pc:spChg chg="add del mod">
          <ac:chgData name="A.MORIYAMA UREKA" userId="11b73b949d6476cb" providerId="LiveId" clId="{EDD3AFC1-5E1F-774D-82FF-6D4C3622249B}" dt="2023-08-07T09:25:58.275" v="1006" actId="6264"/>
          <ac:spMkLst>
            <pc:docMk/>
            <pc:sldMk cId="1357199980" sldId="266"/>
            <ac:spMk id="364" creationId="{0206DA22-F8EA-9AE2-1A1D-791A0E624DA1}"/>
          </ac:spMkLst>
        </pc:spChg>
        <pc:spChg chg="add del mod">
          <ac:chgData name="A.MORIYAMA UREKA" userId="11b73b949d6476cb" providerId="LiveId" clId="{EDD3AFC1-5E1F-774D-82FF-6D4C3622249B}" dt="2023-08-07T09:25:58.275" v="1006" actId="6264"/>
          <ac:spMkLst>
            <pc:docMk/>
            <pc:sldMk cId="1357199980" sldId="266"/>
            <ac:spMk id="365" creationId="{3D2FF2F0-6244-AF5B-5A02-AA2D1A2A655E}"/>
          </ac:spMkLst>
        </pc:spChg>
        <pc:spChg chg="add del mod">
          <ac:chgData name="A.MORIYAMA UREKA" userId="11b73b949d6476cb" providerId="LiveId" clId="{EDD3AFC1-5E1F-774D-82FF-6D4C3622249B}" dt="2023-08-07T09:25:58.275" v="1006" actId="6264"/>
          <ac:spMkLst>
            <pc:docMk/>
            <pc:sldMk cId="1357199980" sldId="266"/>
            <ac:spMk id="366" creationId="{4F205FEF-36E8-E08C-57AC-4E21AF306F1D}"/>
          </ac:spMkLst>
        </pc:spChg>
        <pc:spChg chg="add del mod">
          <ac:chgData name="A.MORIYAMA UREKA" userId="11b73b949d6476cb" providerId="LiveId" clId="{EDD3AFC1-5E1F-774D-82FF-6D4C3622249B}" dt="2023-08-07T09:25:58.275" v="1006" actId="6264"/>
          <ac:spMkLst>
            <pc:docMk/>
            <pc:sldMk cId="1357199980" sldId="266"/>
            <ac:spMk id="367" creationId="{F6BEF5DC-3A58-7A02-94EA-EBE82A9EF778}"/>
          </ac:spMkLst>
        </pc:spChg>
        <pc:spChg chg="add del mod">
          <ac:chgData name="A.MORIYAMA UREKA" userId="11b73b949d6476cb" providerId="LiveId" clId="{EDD3AFC1-5E1F-774D-82FF-6D4C3622249B}" dt="2023-08-07T09:25:58.275" v="1006" actId="6264"/>
          <ac:spMkLst>
            <pc:docMk/>
            <pc:sldMk cId="1357199980" sldId="266"/>
            <ac:spMk id="368" creationId="{075A0C0F-C6D8-DF46-3AA7-B0D704F1E73E}"/>
          </ac:spMkLst>
        </pc:spChg>
        <pc:spChg chg="add del mod">
          <ac:chgData name="A.MORIYAMA UREKA" userId="11b73b949d6476cb" providerId="LiveId" clId="{EDD3AFC1-5E1F-774D-82FF-6D4C3622249B}" dt="2023-08-07T09:25:58.275" v="1006" actId="6264"/>
          <ac:spMkLst>
            <pc:docMk/>
            <pc:sldMk cId="1357199980" sldId="266"/>
            <ac:spMk id="369" creationId="{E5E224F3-F1DB-17C4-F425-C9B948D03F5E}"/>
          </ac:spMkLst>
        </pc:spChg>
        <pc:spChg chg="add del mod">
          <ac:chgData name="A.MORIYAMA UREKA" userId="11b73b949d6476cb" providerId="LiveId" clId="{EDD3AFC1-5E1F-774D-82FF-6D4C3622249B}" dt="2023-08-07T09:25:58.275" v="1006" actId="6264"/>
          <ac:spMkLst>
            <pc:docMk/>
            <pc:sldMk cId="1357199980" sldId="266"/>
            <ac:spMk id="370" creationId="{EDC80F61-6E9B-AAD1-A4E9-C0232D58DFFE}"/>
          </ac:spMkLst>
        </pc:spChg>
        <pc:spChg chg="add del mod">
          <ac:chgData name="A.MORIYAMA UREKA" userId="11b73b949d6476cb" providerId="LiveId" clId="{EDD3AFC1-5E1F-774D-82FF-6D4C3622249B}" dt="2023-08-07T09:25:58.275" v="1006" actId="6264"/>
          <ac:spMkLst>
            <pc:docMk/>
            <pc:sldMk cId="1357199980" sldId="266"/>
            <ac:spMk id="371" creationId="{17D1AE89-8ADB-5043-05C5-86C8BB595CE9}"/>
          </ac:spMkLst>
        </pc:spChg>
        <pc:spChg chg="add del mod">
          <ac:chgData name="A.MORIYAMA UREKA" userId="11b73b949d6476cb" providerId="LiveId" clId="{EDD3AFC1-5E1F-774D-82FF-6D4C3622249B}" dt="2023-08-07T09:25:58.275" v="1006" actId="6264"/>
          <ac:spMkLst>
            <pc:docMk/>
            <pc:sldMk cId="1357199980" sldId="266"/>
            <ac:spMk id="372" creationId="{0290C060-EE73-C541-72BC-289A6F508901}"/>
          </ac:spMkLst>
        </pc:spChg>
        <pc:spChg chg="add del mod">
          <ac:chgData name="A.MORIYAMA UREKA" userId="11b73b949d6476cb" providerId="LiveId" clId="{EDD3AFC1-5E1F-774D-82FF-6D4C3622249B}" dt="2023-08-07T09:25:58.275" v="1006" actId="6264"/>
          <ac:spMkLst>
            <pc:docMk/>
            <pc:sldMk cId="1357199980" sldId="266"/>
            <ac:spMk id="373" creationId="{AF03EF2B-A547-2076-A222-58AE8BE3D370}"/>
          </ac:spMkLst>
        </pc:spChg>
        <pc:spChg chg="add del mod">
          <ac:chgData name="A.MORIYAMA UREKA" userId="11b73b949d6476cb" providerId="LiveId" clId="{EDD3AFC1-5E1F-774D-82FF-6D4C3622249B}" dt="2023-08-07T09:25:58.861" v="1007" actId="6264"/>
          <ac:spMkLst>
            <pc:docMk/>
            <pc:sldMk cId="1357199980" sldId="266"/>
            <ac:spMk id="374" creationId="{5088EBB6-ACBF-D206-EFED-9F3B3232F681}"/>
          </ac:spMkLst>
        </pc:spChg>
        <pc:spChg chg="add del mod">
          <ac:chgData name="A.MORIYAMA UREKA" userId="11b73b949d6476cb" providerId="LiveId" clId="{EDD3AFC1-5E1F-774D-82FF-6D4C3622249B}" dt="2023-08-07T09:25:58.861" v="1007" actId="6264"/>
          <ac:spMkLst>
            <pc:docMk/>
            <pc:sldMk cId="1357199980" sldId="266"/>
            <ac:spMk id="375" creationId="{A7C19B14-6083-5DD2-3638-739BD73E9148}"/>
          </ac:spMkLst>
        </pc:spChg>
        <pc:spChg chg="add del mod">
          <ac:chgData name="A.MORIYAMA UREKA" userId="11b73b949d6476cb" providerId="LiveId" clId="{EDD3AFC1-5E1F-774D-82FF-6D4C3622249B}" dt="2023-08-07T09:25:58.861" v="1007" actId="6264"/>
          <ac:spMkLst>
            <pc:docMk/>
            <pc:sldMk cId="1357199980" sldId="266"/>
            <ac:spMk id="376" creationId="{A74FF8CB-5137-9788-7D74-C69F50BD6ED1}"/>
          </ac:spMkLst>
        </pc:spChg>
        <pc:spChg chg="add del mod">
          <ac:chgData name="A.MORIYAMA UREKA" userId="11b73b949d6476cb" providerId="LiveId" clId="{EDD3AFC1-5E1F-774D-82FF-6D4C3622249B}" dt="2023-08-07T09:25:58.861" v="1007" actId="6264"/>
          <ac:spMkLst>
            <pc:docMk/>
            <pc:sldMk cId="1357199980" sldId="266"/>
            <ac:spMk id="377" creationId="{347ACBD5-4675-B614-7FB1-7040E2EA9CE2}"/>
          </ac:spMkLst>
        </pc:spChg>
        <pc:spChg chg="add del mod">
          <ac:chgData name="A.MORIYAMA UREKA" userId="11b73b949d6476cb" providerId="LiveId" clId="{EDD3AFC1-5E1F-774D-82FF-6D4C3622249B}" dt="2023-08-07T09:25:58.861" v="1007" actId="6264"/>
          <ac:spMkLst>
            <pc:docMk/>
            <pc:sldMk cId="1357199980" sldId="266"/>
            <ac:spMk id="378" creationId="{C5AB2055-E47C-A43A-F4A6-DDC18350AB63}"/>
          </ac:spMkLst>
        </pc:spChg>
        <pc:spChg chg="add del mod">
          <ac:chgData name="A.MORIYAMA UREKA" userId="11b73b949d6476cb" providerId="LiveId" clId="{EDD3AFC1-5E1F-774D-82FF-6D4C3622249B}" dt="2023-08-07T09:25:58.861" v="1007" actId="6264"/>
          <ac:spMkLst>
            <pc:docMk/>
            <pc:sldMk cId="1357199980" sldId="266"/>
            <ac:spMk id="379" creationId="{1504A8F0-2D1E-9891-1DA2-3B75C725953E}"/>
          </ac:spMkLst>
        </pc:spChg>
        <pc:spChg chg="add del mod">
          <ac:chgData name="A.MORIYAMA UREKA" userId="11b73b949d6476cb" providerId="LiveId" clId="{EDD3AFC1-5E1F-774D-82FF-6D4C3622249B}" dt="2023-08-07T09:25:58.861" v="1007" actId="6264"/>
          <ac:spMkLst>
            <pc:docMk/>
            <pc:sldMk cId="1357199980" sldId="266"/>
            <ac:spMk id="380" creationId="{01277F98-F8BD-3CDF-3D20-4B81EEA4E947}"/>
          </ac:spMkLst>
        </pc:spChg>
        <pc:spChg chg="add del mod">
          <ac:chgData name="A.MORIYAMA UREKA" userId="11b73b949d6476cb" providerId="LiveId" clId="{EDD3AFC1-5E1F-774D-82FF-6D4C3622249B}" dt="2023-08-07T09:25:58.861" v="1007" actId="6264"/>
          <ac:spMkLst>
            <pc:docMk/>
            <pc:sldMk cId="1357199980" sldId="266"/>
            <ac:spMk id="381" creationId="{0C0240C3-BF6D-D172-2686-63A81689F55A}"/>
          </ac:spMkLst>
        </pc:spChg>
        <pc:spChg chg="add del mod">
          <ac:chgData name="A.MORIYAMA UREKA" userId="11b73b949d6476cb" providerId="LiveId" clId="{EDD3AFC1-5E1F-774D-82FF-6D4C3622249B}" dt="2023-08-07T09:25:58.861" v="1007" actId="6264"/>
          <ac:spMkLst>
            <pc:docMk/>
            <pc:sldMk cId="1357199980" sldId="266"/>
            <ac:spMk id="382" creationId="{DCE3674E-362E-8552-E8CE-168E77FA3E15}"/>
          </ac:spMkLst>
        </pc:spChg>
        <pc:spChg chg="add del mod">
          <ac:chgData name="A.MORIYAMA UREKA" userId="11b73b949d6476cb" providerId="LiveId" clId="{EDD3AFC1-5E1F-774D-82FF-6D4C3622249B}" dt="2023-08-07T09:25:58.861" v="1007" actId="6264"/>
          <ac:spMkLst>
            <pc:docMk/>
            <pc:sldMk cId="1357199980" sldId="266"/>
            <ac:spMk id="383" creationId="{341568AD-53AB-A65A-20A3-ABB9D8F6556D}"/>
          </ac:spMkLst>
        </pc:spChg>
        <pc:spChg chg="add del mod">
          <ac:chgData name="A.MORIYAMA UREKA" userId="11b73b949d6476cb" providerId="LiveId" clId="{EDD3AFC1-5E1F-774D-82FF-6D4C3622249B}" dt="2023-08-07T09:25:59.219" v="1008" actId="6264"/>
          <ac:spMkLst>
            <pc:docMk/>
            <pc:sldMk cId="1357199980" sldId="266"/>
            <ac:spMk id="384" creationId="{F57F7936-648A-C463-38FD-C9FAB9F3944B}"/>
          </ac:spMkLst>
        </pc:spChg>
        <pc:spChg chg="add del mod">
          <ac:chgData name="A.MORIYAMA UREKA" userId="11b73b949d6476cb" providerId="LiveId" clId="{EDD3AFC1-5E1F-774D-82FF-6D4C3622249B}" dt="2023-08-07T09:25:59.219" v="1008" actId="6264"/>
          <ac:spMkLst>
            <pc:docMk/>
            <pc:sldMk cId="1357199980" sldId="266"/>
            <ac:spMk id="385" creationId="{D4C76D1A-76B0-7752-31A5-8573B161B3FE}"/>
          </ac:spMkLst>
        </pc:spChg>
        <pc:spChg chg="add del mod">
          <ac:chgData name="A.MORIYAMA UREKA" userId="11b73b949d6476cb" providerId="LiveId" clId="{EDD3AFC1-5E1F-774D-82FF-6D4C3622249B}" dt="2023-08-07T09:25:59.219" v="1008" actId="6264"/>
          <ac:spMkLst>
            <pc:docMk/>
            <pc:sldMk cId="1357199980" sldId="266"/>
            <ac:spMk id="386" creationId="{18E31ECC-FA79-5410-2336-6D3C48DDA8BC}"/>
          </ac:spMkLst>
        </pc:spChg>
        <pc:spChg chg="add del mod">
          <ac:chgData name="A.MORIYAMA UREKA" userId="11b73b949d6476cb" providerId="LiveId" clId="{EDD3AFC1-5E1F-774D-82FF-6D4C3622249B}" dt="2023-08-07T09:25:59.219" v="1008" actId="6264"/>
          <ac:spMkLst>
            <pc:docMk/>
            <pc:sldMk cId="1357199980" sldId="266"/>
            <ac:spMk id="387" creationId="{B2C8E875-E8C4-88B1-15DB-D7F76EBCEDDA}"/>
          </ac:spMkLst>
        </pc:spChg>
        <pc:spChg chg="add del mod">
          <ac:chgData name="A.MORIYAMA UREKA" userId="11b73b949d6476cb" providerId="LiveId" clId="{EDD3AFC1-5E1F-774D-82FF-6D4C3622249B}" dt="2023-08-07T09:25:59.219" v="1008" actId="6264"/>
          <ac:spMkLst>
            <pc:docMk/>
            <pc:sldMk cId="1357199980" sldId="266"/>
            <ac:spMk id="388" creationId="{85B3DF67-1882-F0F4-5A9D-37B51495B0C9}"/>
          </ac:spMkLst>
        </pc:spChg>
        <pc:spChg chg="add del mod">
          <ac:chgData name="A.MORIYAMA UREKA" userId="11b73b949d6476cb" providerId="LiveId" clId="{EDD3AFC1-5E1F-774D-82FF-6D4C3622249B}" dt="2023-08-07T09:25:59.219" v="1008" actId="6264"/>
          <ac:spMkLst>
            <pc:docMk/>
            <pc:sldMk cId="1357199980" sldId="266"/>
            <ac:spMk id="389" creationId="{F2CE1997-08F1-31A4-8E20-BD3FD14603D1}"/>
          </ac:spMkLst>
        </pc:spChg>
        <pc:spChg chg="add del mod">
          <ac:chgData name="A.MORIYAMA UREKA" userId="11b73b949d6476cb" providerId="LiveId" clId="{EDD3AFC1-5E1F-774D-82FF-6D4C3622249B}" dt="2023-08-07T09:25:59.219" v="1008" actId="6264"/>
          <ac:spMkLst>
            <pc:docMk/>
            <pc:sldMk cId="1357199980" sldId="266"/>
            <ac:spMk id="390" creationId="{B7CEC1BB-6B77-9155-1900-A6C22F64ACC9}"/>
          </ac:spMkLst>
        </pc:spChg>
        <pc:spChg chg="add del mod">
          <ac:chgData name="A.MORIYAMA UREKA" userId="11b73b949d6476cb" providerId="LiveId" clId="{EDD3AFC1-5E1F-774D-82FF-6D4C3622249B}" dt="2023-08-07T09:25:59.219" v="1008" actId="6264"/>
          <ac:spMkLst>
            <pc:docMk/>
            <pc:sldMk cId="1357199980" sldId="266"/>
            <ac:spMk id="391" creationId="{1C6EC2A4-475C-F8C8-70BB-90CC71CF8207}"/>
          </ac:spMkLst>
        </pc:spChg>
        <pc:spChg chg="add del mod">
          <ac:chgData name="A.MORIYAMA UREKA" userId="11b73b949d6476cb" providerId="LiveId" clId="{EDD3AFC1-5E1F-774D-82FF-6D4C3622249B}" dt="2023-08-07T09:25:59.219" v="1008" actId="6264"/>
          <ac:spMkLst>
            <pc:docMk/>
            <pc:sldMk cId="1357199980" sldId="266"/>
            <ac:spMk id="392" creationId="{230D9DAE-D9B2-55F9-5F2E-15C240F5D6AD}"/>
          </ac:spMkLst>
        </pc:spChg>
        <pc:spChg chg="add del mod">
          <ac:chgData name="A.MORIYAMA UREKA" userId="11b73b949d6476cb" providerId="LiveId" clId="{EDD3AFC1-5E1F-774D-82FF-6D4C3622249B}" dt="2023-08-07T09:25:59.219" v="1008" actId="6264"/>
          <ac:spMkLst>
            <pc:docMk/>
            <pc:sldMk cId="1357199980" sldId="266"/>
            <ac:spMk id="393" creationId="{FD32605E-309C-5979-3CF4-361F6408DE55}"/>
          </ac:spMkLst>
        </pc:spChg>
        <pc:spChg chg="add del mod">
          <ac:chgData name="A.MORIYAMA UREKA" userId="11b73b949d6476cb" providerId="LiveId" clId="{EDD3AFC1-5E1F-774D-82FF-6D4C3622249B}" dt="2023-08-07T09:25:59.552" v="1009" actId="6264"/>
          <ac:spMkLst>
            <pc:docMk/>
            <pc:sldMk cId="1357199980" sldId="266"/>
            <ac:spMk id="394" creationId="{42600E9E-07AC-BB54-37E5-A47E40AED9E6}"/>
          </ac:spMkLst>
        </pc:spChg>
        <pc:spChg chg="add del mod">
          <ac:chgData name="A.MORIYAMA UREKA" userId="11b73b949d6476cb" providerId="LiveId" clId="{EDD3AFC1-5E1F-774D-82FF-6D4C3622249B}" dt="2023-08-07T09:25:59.552" v="1009" actId="6264"/>
          <ac:spMkLst>
            <pc:docMk/>
            <pc:sldMk cId="1357199980" sldId="266"/>
            <ac:spMk id="395" creationId="{C775A129-5597-14C3-1D9C-7ADCE19C07DA}"/>
          </ac:spMkLst>
        </pc:spChg>
        <pc:spChg chg="add del mod">
          <ac:chgData name="A.MORIYAMA UREKA" userId="11b73b949d6476cb" providerId="LiveId" clId="{EDD3AFC1-5E1F-774D-82FF-6D4C3622249B}" dt="2023-08-07T09:25:59.552" v="1009" actId="6264"/>
          <ac:spMkLst>
            <pc:docMk/>
            <pc:sldMk cId="1357199980" sldId="266"/>
            <ac:spMk id="396" creationId="{FEBAF02F-9063-06BD-1A25-6F960A7DA72F}"/>
          </ac:spMkLst>
        </pc:spChg>
        <pc:spChg chg="add del mod">
          <ac:chgData name="A.MORIYAMA UREKA" userId="11b73b949d6476cb" providerId="LiveId" clId="{EDD3AFC1-5E1F-774D-82FF-6D4C3622249B}" dt="2023-08-07T09:25:59.552" v="1009" actId="6264"/>
          <ac:spMkLst>
            <pc:docMk/>
            <pc:sldMk cId="1357199980" sldId="266"/>
            <ac:spMk id="397" creationId="{9CFB1603-D278-C70B-E355-A7364238F46E}"/>
          </ac:spMkLst>
        </pc:spChg>
        <pc:spChg chg="add del mod">
          <ac:chgData name="A.MORIYAMA UREKA" userId="11b73b949d6476cb" providerId="LiveId" clId="{EDD3AFC1-5E1F-774D-82FF-6D4C3622249B}" dt="2023-08-07T09:25:59.552" v="1009" actId="6264"/>
          <ac:spMkLst>
            <pc:docMk/>
            <pc:sldMk cId="1357199980" sldId="266"/>
            <ac:spMk id="398" creationId="{8BF4A8A8-8B5B-A5AF-7077-37EB66299FE8}"/>
          </ac:spMkLst>
        </pc:spChg>
        <pc:spChg chg="add del mod">
          <ac:chgData name="A.MORIYAMA UREKA" userId="11b73b949d6476cb" providerId="LiveId" clId="{EDD3AFC1-5E1F-774D-82FF-6D4C3622249B}" dt="2023-08-07T09:25:59.552" v="1009" actId="6264"/>
          <ac:spMkLst>
            <pc:docMk/>
            <pc:sldMk cId="1357199980" sldId="266"/>
            <ac:spMk id="399" creationId="{67E73559-F862-1420-6244-4E62EAA6A3BC}"/>
          </ac:spMkLst>
        </pc:spChg>
        <pc:spChg chg="add del mod">
          <ac:chgData name="A.MORIYAMA UREKA" userId="11b73b949d6476cb" providerId="LiveId" clId="{EDD3AFC1-5E1F-774D-82FF-6D4C3622249B}" dt="2023-08-07T09:25:59.552" v="1009" actId="6264"/>
          <ac:spMkLst>
            <pc:docMk/>
            <pc:sldMk cId="1357199980" sldId="266"/>
            <ac:spMk id="400" creationId="{6B66C219-D8E5-EF50-1918-86A67C120D09}"/>
          </ac:spMkLst>
        </pc:spChg>
        <pc:spChg chg="add del mod">
          <ac:chgData name="A.MORIYAMA UREKA" userId="11b73b949d6476cb" providerId="LiveId" clId="{EDD3AFC1-5E1F-774D-82FF-6D4C3622249B}" dt="2023-08-07T09:25:59.552" v="1009" actId="6264"/>
          <ac:spMkLst>
            <pc:docMk/>
            <pc:sldMk cId="1357199980" sldId="266"/>
            <ac:spMk id="401" creationId="{8FD4D7E1-7A69-2798-12FA-301D74D7537C}"/>
          </ac:spMkLst>
        </pc:spChg>
        <pc:spChg chg="add del mod">
          <ac:chgData name="A.MORIYAMA UREKA" userId="11b73b949d6476cb" providerId="LiveId" clId="{EDD3AFC1-5E1F-774D-82FF-6D4C3622249B}" dt="2023-08-07T09:25:59.552" v="1009" actId="6264"/>
          <ac:spMkLst>
            <pc:docMk/>
            <pc:sldMk cId="1357199980" sldId="266"/>
            <ac:spMk id="402" creationId="{3EF1CEA8-FBED-247E-FAF2-07502EEE093D}"/>
          </ac:spMkLst>
        </pc:spChg>
        <pc:spChg chg="add del mod">
          <ac:chgData name="A.MORIYAMA UREKA" userId="11b73b949d6476cb" providerId="LiveId" clId="{EDD3AFC1-5E1F-774D-82FF-6D4C3622249B}" dt="2023-08-07T09:25:59.552" v="1009" actId="6264"/>
          <ac:spMkLst>
            <pc:docMk/>
            <pc:sldMk cId="1357199980" sldId="266"/>
            <ac:spMk id="403" creationId="{22530872-9455-7CCC-9BCA-26A1105058C3}"/>
          </ac:spMkLst>
        </pc:spChg>
        <pc:spChg chg="add del mod">
          <ac:chgData name="A.MORIYAMA UREKA" userId="11b73b949d6476cb" providerId="LiveId" clId="{EDD3AFC1-5E1F-774D-82FF-6D4C3622249B}" dt="2023-08-07T09:25:59.888" v="1010" actId="6264"/>
          <ac:spMkLst>
            <pc:docMk/>
            <pc:sldMk cId="1357199980" sldId="266"/>
            <ac:spMk id="404" creationId="{19CE7466-EB20-F02E-AC2E-F307E3CBB4F9}"/>
          </ac:spMkLst>
        </pc:spChg>
        <pc:spChg chg="add del mod">
          <ac:chgData name="A.MORIYAMA UREKA" userId="11b73b949d6476cb" providerId="LiveId" clId="{EDD3AFC1-5E1F-774D-82FF-6D4C3622249B}" dt="2023-08-07T09:25:59.888" v="1010" actId="6264"/>
          <ac:spMkLst>
            <pc:docMk/>
            <pc:sldMk cId="1357199980" sldId="266"/>
            <ac:spMk id="405" creationId="{4E2687AC-9558-E336-9FCB-67C9B64A4F9E}"/>
          </ac:spMkLst>
        </pc:spChg>
        <pc:spChg chg="add del mod">
          <ac:chgData name="A.MORIYAMA UREKA" userId="11b73b949d6476cb" providerId="LiveId" clId="{EDD3AFC1-5E1F-774D-82FF-6D4C3622249B}" dt="2023-08-07T09:25:59.888" v="1010" actId="6264"/>
          <ac:spMkLst>
            <pc:docMk/>
            <pc:sldMk cId="1357199980" sldId="266"/>
            <ac:spMk id="406" creationId="{E54648EB-651D-A594-F7EE-C94261014E2C}"/>
          </ac:spMkLst>
        </pc:spChg>
        <pc:spChg chg="add del mod">
          <ac:chgData name="A.MORIYAMA UREKA" userId="11b73b949d6476cb" providerId="LiveId" clId="{EDD3AFC1-5E1F-774D-82FF-6D4C3622249B}" dt="2023-08-07T09:25:59.888" v="1010" actId="6264"/>
          <ac:spMkLst>
            <pc:docMk/>
            <pc:sldMk cId="1357199980" sldId="266"/>
            <ac:spMk id="407" creationId="{E38BBEC5-927B-7EE4-B545-8B11D9494BE8}"/>
          </ac:spMkLst>
        </pc:spChg>
        <pc:spChg chg="add del mod">
          <ac:chgData name="A.MORIYAMA UREKA" userId="11b73b949d6476cb" providerId="LiveId" clId="{EDD3AFC1-5E1F-774D-82FF-6D4C3622249B}" dt="2023-08-07T09:25:59.888" v="1010" actId="6264"/>
          <ac:spMkLst>
            <pc:docMk/>
            <pc:sldMk cId="1357199980" sldId="266"/>
            <ac:spMk id="408" creationId="{9F2E735B-02C5-4E94-35EA-3B0E986BE802}"/>
          </ac:spMkLst>
        </pc:spChg>
        <pc:spChg chg="add del mod">
          <ac:chgData name="A.MORIYAMA UREKA" userId="11b73b949d6476cb" providerId="LiveId" clId="{EDD3AFC1-5E1F-774D-82FF-6D4C3622249B}" dt="2023-08-07T09:25:59.888" v="1010" actId="6264"/>
          <ac:spMkLst>
            <pc:docMk/>
            <pc:sldMk cId="1357199980" sldId="266"/>
            <ac:spMk id="409" creationId="{D382C529-024C-9091-881E-C13298DE5801}"/>
          </ac:spMkLst>
        </pc:spChg>
        <pc:spChg chg="add del mod">
          <ac:chgData name="A.MORIYAMA UREKA" userId="11b73b949d6476cb" providerId="LiveId" clId="{EDD3AFC1-5E1F-774D-82FF-6D4C3622249B}" dt="2023-08-07T09:25:59.888" v="1010" actId="6264"/>
          <ac:spMkLst>
            <pc:docMk/>
            <pc:sldMk cId="1357199980" sldId="266"/>
            <ac:spMk id="410" creationId="{FF4BF02F-CB6F-5C33-A897-F2A7D796567C}"/>
          </ac:spMkLst>
        </pc:spChg>
        <pc:spChg chg="add del mod">
          <ac:chgData name="A.MORIYAMA UREKA" userId="11b73b949d6476cb" providerId="LiveId" clId="{EDD3AFC1-5E1F-774D-82FF-6D4C3622249B}" dt="2023-08-07T09:25:59.888" v="1010" actId="6264"/>
          <ac:spMkLst>
            <pc:docMk/>
            <pc:sldMk cId="1357199980" sldId="266"/>
            <ac:spMk id="411" creationId="{1D3F9155-A6DB-5AF9-EB2A-1FDD6A5AF7BD}"/>
          </ac:spMkLst>
        </pc:spChg>
        <pc:spChg chg="add del mod">
          <ac:chgData name="A.MORIYAMA UREKA" userId="11b73b949d6476cb" providerId="LiveId" clId="{EDD3AFC1-5E1F-774D-82FF-6D4C3622249B}" dt="2023-08-07T09:25:59.888" v="1010" actId="6264"/>
          <ac:spMkLst>
            <pc:docMk/>
            <pc:sldMk cId="1357199980" sldId="266"/>
            <ac:spMk id="412" creationId="{1973F507-C6A4-E283-D396-DF189FBCA798}"/>
          </ac:spMkLst>
        </pc:spChg>
        <pc:spChg chg="add del mod">
          <ac:chgData name="A.MORIYAMA UREKA" userId="11b73b949d6476cb" providerId="LiveId" clId="{EDD3AFC1-5E1F-774D-82FF-6D4C3622249B}" dt="2023-08-07T09:25:59.888" v="1010" actId="6264"/>
          <ac:spMkLst>
            <pc:docMk/>
            <pc:sldMk cId="1357199980" sldId="266"/>
            <ac:spMk id="413" creationId="{4D1F481D-E5D4-A28A-9546-9F962B3F7FC8}"/>
          </ac:spMkLst>
        </pc:spChg>
      </pc:sldChg>
      <pc:sldChg chg="addSp delSp modSp mod modClrScheme chgLayout">
        <pc:chgData name="A.MORIYAMA UREKA" userId="11b73b949d6476cb" providerId="LiveId" clId="{EDD3AFC1-5E1F-774D-82FF-6D4C3622249B}" dt="2023-08-07T12:41:17.581" v="2847" actId="6264"/>
        <pc:sldMkLst>
          <pc:docMk/>
          <pc:sldMk cId="3639184792" sldId="267"/>
        </pc:sldMkLst>
        <pc:spChg chg="mod ord">
          <ac:chgData name="A.MORIYAMA UREKA" userId="11b73b949d6476cb" providerId="LiveId" clId="{EDD3AFC1-5E1F-774D-82FF-6D4C3622249B}" dt="2023-08-07T12:41:17.581" v="2847" actId="6264"/>
          <ac:spMkLst>
            <pc:docMk/>
            <pc:sldMk cId="3639184792" sldId="267"/>
            <ac:spMk id="2" creationId="{D1EF7EBB-F939-EB60-26E6-F0975129AACE}"/>
          </ac:spMkLst>
        </pc:spChg>
        <pc:spChg chg="mod ord">
          <ac:chgData name="A.MORIYAMA UREKA" userId="11b73b949d6476cb" providerId="LiveId" clId="{EDD3AFC1-5E1F-774D-82FF-6D4C3622249B}" dt="2023-08-07T12:41:17.581" v="2847" actId="6264"/>
          <ac:spMkLst>
            <pc:docMk/>
            <pc:sldMk cId="3639184792" sldId="267"/>
            <ac:spMk id="3" creationId="{5B134AAE-3855-1F5C-C1AB-1F4D86C8C0B5}"/>
          </ac:spMkLst>
        </pc:spChg>
        <pc:spChg chg="mod ord">
          <ac:chgData name="A.MORIYAMA UREKA" userId="11b73b949d6476cb" providerId="LiveId" clId="{EDD3AFC1-5E1F-774D-82FF-6D4C3622249B}" dt="2023-08-07T12:41:17.581" v="2847" actId="6264"/>
          <ac:spMkLst>
            <pc:docMk/>
            <pc:sldMk cId="3639184792" sldId="267"/>
            <ac:spMk id="4" creationId="{9E8DE7C1-C44B-71CD-DD18-B4EDA977561B}"/>
          </ac:spMkLst>
        </pc:spChg>
        <pc:spChg chg="mod ord">
          <ac:chgData name="A.MORIYAMA UREKA" userId="11b73b949d6476cb" providerId="LiveId" clId="{EDD3AFC1-5E1F-774D-82FF-6D4C3622249B}" dt="2023-08-07T12:41:17.581" v="2847" actId="6264"/>
          <ac:spMkLst>
            <pc:docMk/>
            <pc:sldMk cId="3639184792" sldId="267"/>
            <ac:spMk id="5" creationId="{CAE4AA93-869F-9DB1-175A-91ACAD860ADD}"/>
          </ac:spMkLst>
        </pc:spChg>
        <pc:spChg chg="mod ord">
          <ac:chgData name="A.MORIYAMA UREKA" userId="11b73b949d6476cb" providerId="LiveId" clId="{EDD3AFC1-5E1F-774D-82FF-6D4C3622249B}" dt="2023-08-07T12:41:17.581" v="2847" actId="6264"/>
          <ac:spMkLst>
            <pc:docMk/>
            <pc:sldMk cId="3639184792" sldId="267"/>
            <ac:spMk id="6" creationId="{7870D02B-EBDB-0B3D-F634-23D0196C23EA}"/>
          </ac:spMkLst>
        </pc:spChg>
        <pc:spChg chg="mod ord">
          <ac:chgData name="A.MORIYAMA UREKA" userId="11b73b949d6476cb" providerId="LiveId" clId="{EDD3AFC1-5E1F-774D-82FF-6D4C3622249B}" dt="2023-08-07T12:41:17.581" v="2847" actId="6264"/>
          <ac:spMkLst>
            <pc:docMk/>
            <pc:sldMk cId="3639184792" sldId="267"/>
            <ac:spMk id="7" creationId="{13F1E7AF-DEE7-1BEE-FA58-5F16921A3BFB}"/>
          </ac:spMkLst>
        </pc:spChg>
        <pc:spChg chg="mod ord">
          <ac:chgData name="A.MORIYAMA UREKA" userId="11b73b949d6476cb" providerId="LiveId" clId="{EDD3AFC1-5E1F-774D-82FF-6D4C3622249B}" dt="2023-08-07T12:41:17.581" v="2847" actId="6264"/>
          <ac:spMkLst>
            <pc:docMk/>
            <pc:sldMk cId="3639184792" sldId="267"/>
            <ac:spMk id="8" creationId="{EC6E7EE6-869B-1910-35AB-E141BF989C36}"/>
          </ac:spMkLst>
        </pc:spChg>
        <pc:spChg chg="mod ord">
          <ac:chgData name="A.MORIYAMA UREKA" userId="11b73b949d6476cb" providerId="LiveId" clId="{EDD3AFC1-5E1F-774D-82FF-6D4C3622249B}" dt="2023-08-07T12:41:17.581" v="2847" actId="6264"/>
          <ac:spMkLst>
            <pc:docMk/>
            <pc:sldMk cId="3639184792" sldId="267"/>
            <ac:spMk id="9" creationId="{9DE1DC77-CB20-77F4-CCE2-2D4309DD204E}"/>
          </ac:spMkLst>
        </pc:spChg>
        <pc:spChg chg="mod ord">
          <ac:chgData name="A.MORIYAMA UREKA" userId="11b73b949d6476cb" providerId="LiveId" clId="{EDD3AFC1-5E1F-774D-82FF-6D4C3622249B}" dt="2023-08-07T12:41:17.581" v="2847" actId="6264"/>
          <ac:spMkLst>
            <pc:docMk/>
            <pc:sldMk cId="3639184792" sldId="267"/>
            <ac:spMk id="10" creationId="{86CB41E9-1FEA-D1EE-D335-112514D5B078}"/>
          </ac:spMkLst>
        </pc:spChg>
        <pc:spChg chg="mod ord">
          <ac:chgData name="A.MORIYAMA UREKA" userId="11b73b949d6476cb" providerId="LiveId" clId="{EDD3AFC1-5E1F-774D-82FF-6D4C3622249B}" dt="2023-08-07T12:41:17.581" v="2847" actId="6264"/>
          <ac:spMkLst>
            <pc:docMk/>
            <pc:sldMk cId="3639184792" sldId="267"/>
            <ac:spMk id="11" creationId="{EE7D99FB-96E3-174B-4A91-97D330040087}"/>
          </ac:spMkLst>
        </pc:spChg>
        <pc:spChg chg="add del mod">
          <ac:chgData name="A.MORIYAMA UREKA" userId="11b73b949d6476cb" providerId="LiveId" clId="{EDD3AFC1-5E1F-774D-82FF-6D4C3622249B}" dt="2023-08-07T09:17:12.230" v="904" actId="6264"/>
          <ac:spMkLst>
            <pc:docMk/>
            <pc:sldMk cId="3639184792" sldId="267"/>
            <ac:spMk id="12" creationId="{6451D412-3811-C83D-A6C5-158CA7874ECF}"/>
          </ac:spMkLst>
        </pc:spChg>
        <pc:spChg chg="add del mod">
          <ac:chgData name="A.MORIYAMA UREKA" userId="11b73b949d6476cb" providerId="LiveId" clId="{EDD3AFC1-5E1F-774D-82FF-6D4C3622249B}" dt="2023-08-07T09:37:04.992" v="1023" actId="6264"/>
          <ac:spMkLst>
            <pc:docMk/>
            <pc:sldMk cId="3639184792" sldId="267"/>
            <ac:spMk id="12" creationId="{863441FB-52CC-D87B-E2B8-911A5B24D891}"/>
          </ac:spMkLst>
        </pc:spChg>
        <pc:spChg chg="add del mod">
          <ac:chgData name="A.MORIYAMA UREKA" userId="11b73b949d6476cb" providerId="LiveId" clId="{EDD3AFC1-5E1F-774D-82FF-6D4C3622249B}" dt="2023-08-07T09:01:41.694" v="791" actId="6264"/>
          <ac:spMkLst>
            <pc:docMk/>
            <pc:sldMk cId="3639184792" sldId="267"/>
            <ac:spMk id="12" creationId="{A3470E66-BF3B-AB1B-F654-EE34BD8986A6}"/>
          </ac:spMkLst>
        </pc:spChg>
        <pc:spChg chg="add del mod">
          <ac:chgData name="A.MORIYAMA UREKA" userId="11b73b949d6476cb" providerId="LiveId" clId="{EDD3AFC1-5E1F-774D-82FF-6D4C3622249B}" dt="2023-08-07T09:20:33.057" v="915" actId="6264"/>
          <ac:spMkLst>
            <pc:docMk/>
            <pc:sldMk cId="3639184792" sldId="267"/>
            <ac:spMk id="12" creationId="{B40579FB-5178-D123-9B4E-40C3FB3421E8}"/>
          </ac:spMkLst>
        </pc:spChg>
        <pc:spChg chg="add del mod">
          <ac:chgData name="A.MORIYAMA UREKA" userId="11b73b949d6476cb" providerId="LiveId" clId="{EDD3AFC1-5E1F-774D-82FF-6D4C3622249B}" dt="2023-08-07T10:43:59.960" v="1555" actId="21"/>
          <ac:spMkLst>
            <pc:docMk/>
            <pc:sldMk cId="3639184792" sldId="267"/>
            <ac:spMk id="12" creationId="{C1B14FC2-A986-6F34-9272-F60EC98397E2}"/>
          </ac:spMkLst>
        </pc:spChg>
        <pc:spChg chg="add del mod">
          <ac:chgData name="A.MORIYAMA UREKA" userId="11b73b949d6476cb" providerId="LiveId" clId="{EDD3AFC1-5E1F-774D-82FF-6D4C3622249B}" dt="2023-08-07T08:46:51.735" v="676" actId="6264"/>
          <ac:spMkLst>
            <pc:docMk/>
            <pc:sldMk cId="3639184792" sldId="267"/>
            <ac:spMk id="12" creationId="{CA187E8A-628B-C612-EF0A-C211978C01B9}"/>
          </ac:spMkLst>
        </pc:spChg>
        <pc:spChg chg="del">
          <ac:chgData name="A.MORIYAMA UREKA" userId="11b73b949d6476cb" providerId="LiveId" clId="{EDD3AFC1-5E1F-774D-82FF-6D4C3622249B}" dt="2023-08-07T10:17:26.509" v="1299" actId="478"/>
          <ac:spMkLst>
            <pc:docMk/>
            <pc:sldMk cId="3639184792" sldId="267"/>
            <ac:spMk id="13" creationId="{939E1333-98C6-1096-5C3D-F6DD33B3992A}"/>
          </ac:spMkLst>
        </pc:spChg>
        <pc:spChg chg="add del mod">
          <ac:chgData name="A.MORIYAMA UREKA" userId="11b73b949d6476cb" providerId="LiveId" clId="{EDD3AFC1-5E1F-774D-82FF-6D4C3622249B}" dt="2023-08-07T10:53:31.076" v="1672" actId="6264"/>
          <ac:spMkLst>
            <pc:docMk/>
            <pc:sldMk cId="3639184792" sldId="267"/>
            <ac:spMk id="13" creationId="{A0C2953D-588B-8ADE-A3FB-8E19850E1027}"/>
          </ac:spMkLst>
        </pc:spChg>
        <pc:spChg chg="add del mod">
          <ac:chgData name="A.MORIYAMA UREKA" userId="11b73b949d6476cb" providerId="LiveId" clId="{EDD3AFC1-5E1F-774D-82FF-6D4C3622249B}" dt="2023-08-07T10:53:31.076" v="1672" actId="6264"/>
          <ac:spMkLst>
            <pc:docMk/>
            <pc:sldMk cId="3639184792" sldId="267"/>
            <ac:spMk id="14" creationId="{8D906270-ADC7-9B4C-3F19-76C3D251E6F4}"/>
          </ac:spMkLst>
        </pc:spChg>
        <pc:spChg chg="del">
          <ac:chgData name="A.MORIYAMA UREKA" userId="11b73b949d6476cb" providerId="LiveId" clId="{EDD3AFC1-5E1F-774D-82FF-6D4C3622249B}" dt="2023-08-07T10:17:20.679" v="1298" actId="478"/>
          <ac:spMkLst>
            <pc:docMk/>
            <pc:sldMk cId="3639184792" sldId="267"/>
            <ac:spMk id="14" creationId="{E02FDCC5-C98C-E6B8-488E-0EDED22201A3}"/>
          </ac:spMkLst>
        </pc:spChg>
        <pc:spChg chg="del">
          <ac:chgData name="A.MORIYAMA UREKA" userId="11b73b949d6476cb" providerId="LiveId" clId="{EDD3AFC1-5E1F-774D-82FF-6D4C3622249B}" dt="2023-08-07T10:17:14.499" v="1297" actId="478"/>
          <ac:spMkLst>
            <pc:docMk/>
            <pc:sldMk cId="3639184792" sldId="267"/>
            <ac:spMk id="15" creationId="{4C093E23-D237-5634-6E1A-23D499D962AC}"/>
          </ac:spMkLst>
        </pc:spChg>
        <pc:spChg chg="add del mod">
          <ac:chgData name="A.MORIYAMA UREKA" userId="11b73b949d6476cb" providerId="LiveId" clId="{EDD3AFC1-5E1F-774D-82FF-6D4C3622249B}" dt="2023-08-07T10:53:31.076" v="1672" actId="6264"/>
          <ac:spMkLst>
            <pc:docMk/>
            <pc:sldMk cId="3639184792" sldId="267"/>
            <ac:spMk id="15" creationId="{6F86CA7B-E2FB-4B7B-49FF-1FD114A0F532}"/>
          </ac:spMkLst>
        </pc:spChg>
        <pc:spChg chg="del">
          <ac:chgData name="A.MORIYAMA UREKA" userId="11b73b949d6476cb" providerId="LiveId" clId="{EDD3AFC1-5E1F-774D-82FF-6D4C3622249B}" dt="2023-08-07T10:17:14.499" v="1297" actId="478"/>
          <ac:spMkLst>
            <pc:docMk/>
            <pc:sldMk cId="3639184792" sldId="267"/>
            <ac:spMk id="16" creationId="{E0438259-DF32-A911-D305-D66F842A8EB5}"/>
          </ac:spMkLst>
        </pc:spChg>
        <pc:spChg chg="add del mod">
          <ac:chgData name="A.MORIYAMA UREKA" userId="11b73b949d6476cb" providerId="LiveId" clId="{EDD3AFC1-5E1F-774D-82FF-6D4C3622249B}" dt="2023-08-07T10:53:31.076" v="1672" actId="6264"/>
          <ac:spMkLst>
            <pc:docMk/>
            <pc:sldMk cId="3639184792" sldId="267"/>
            <ac:spMk id="16" creationId="{FD93C99C-432B-6F74-7EC7-1B2015641760}"/>
          </ac:spMkLst>
        </pc:spChg>
        <pc:spChg chg="add del mod">
          <ac:chgData name="A.MORIYAMA UREKA" userId="11b73b949d6476cb" providerId="LiveId" clId="{EDD3AFC1-5E1F-774D-82FF-6D4C3622249B}" dt="2023-08-07T09:01:41.694" v="791" actId="6264"/>
          <ac:spMkLst>
            <pc:docMk/>
            <pc:sldMk cId="3639184792" sldId="267"/>
            <ac:spMk id="17" creationId="{05C9B494-C845-2794-2588-AFBBE29B869A}"/>
          </ac:spMkLst>
        </pc:spChg>
        <pc:spChg chg="add del mod">
          <ac:chgData name="A.MORIYAMA UREKA" userId="11b73b949d6476cb" providerId="LiveId" clId="{EDD3AFC1-5E1F-774D-82FF-6D4C3622249B}" dt="2023-08-07T10:53:31.076" v="1672" actId="6264"/>
          <ac:spMkLst>
            <pc:docMk/>
            <pc:sldMk cId="3639184792" sldId="267"/>
            <ac:spMk id="17" creationId="{26ED0015-CCA1-C34E-1C4F-67E5BE47DE49}"/>
          </ac:spMkLst>
        </pc:spChg>
        <pc:spChg chg="add del mod">
          <ac:chgData name="A.MORIYAMA UREKA" userId="11b73b949d6476cb" providerId="LiveId" clId="{EDD3AFC1-5E1F-774D-82FF-6D4C3622249B}" dt="2023-08-07T09:20:33.057" v="915" actId="6264"/>
          <ac:spMkLst>
            <pc:docMk/>
            <pc:sldMk cId="3639184792" sldId="267"/>
            <ac:spMk id="17" creationId="{9E197DD4-6F72-C349-7967-A90D4A2F6B0F}"/>
          </ac:spMkLst>
        </pc:spChg>
        <pc:spChg chg="add del mod">
          <ac:chgData name="A.MORIYAMA UREKA" userId="11b73b949d6476cb" providerId="LiveId" clId="{EDD3AFC1-5E1F-774D-82FF-6D4C3622249B}" dt="2023-08-07T09:17:12.230" v="904" actId="6264"/>
          <ac:spMkLst>
            <pc:docMk/>
            <pc:sldMk cId="3639184792" sldId="267"/>
            <ac:spMk id="17" creationId="{ACB77242-066C-7AC4-0F92-E7791A0454BC}"/>
          </ac:spMkLst>
        </pc:spChg>
        <pc:spChg chg="add del mod">
          <ac:chgData name="A.MORIYAMA UREKA" userId="11b73b949d6476cb" providerId="LiveId" clId="{EDD3AFC1-5E1F-774D-82FF-6D4C3622249B}" dt="2023-08-07T08:46:51.735" v="676" actId="6264"/>
          <ac:spMkLst>
            <pc:docMk/>
            <pc:sldMk cId="3639184792" sldId="267"/>
            <ac:spMk id="17" creationId="{B6FCBFAF-E2CD-8D9D-F060-5A99592AF053}"/>
          </ac:spMkLst>
        </pc:spChg>
        <pc:spChg chg="add del mod">
          <ac:chgData name="A.MORIYAMA UREKA" userId="11b73b949d6476cb" providerId="LiveId" clId="{EDD3AFC1-5E1F-774D-82FF-6D4C3622249B}" dt="2023-08-07T09:37:04.992" v="1023" actId="6264"/>
          <ac:spMkLst>
            <pc:docMk/>
            <pc:sldMk cId="3639184792" sldId="267"/>
            <ac:spMk id="17" creationId="{CC29D614-9C52-A7E1-0A40-4FC4B50A3EB0}"/>
          </ac:spMkLst>
        </pc:spChg>
        <pc:spChg chg="add del mod">
          <ac:chgData name="A.MORIYAMA UREKA" userId="11b73b949d6476cb" providerId="LiveId" clId="{EDD3AFC1-5E1F-774D-82FF-6D4C3622249B}" dt="2023-08-07T09:17:12.230" v="904" actId="6264"/>
          <ac:spMkLst>
            <pc:docMk/>
            <pc:sldMk cId="3639184792" sldId="267"/>
            <ac:spMk id="18" creationId="{192B09F7-CEB9-F765-E738-3333CD08CF92}"/>
          </ac:spMkLst>
        </pc:spChg>
        <pc:spChg chg="add del mod">
          <ac:chgData name="A.MORIYAMA UREKA" userId="11b73b949d6476cb" providerId="LiveId" clId="{EDD3AFC1-5E1F-774D-82FF-6D4C3622249B}" dt="2023-08-07T09:01:41.694" v="791" actId="6264"/>
          <ac:spMkLst>
            <pc:docMk/>
            <pc:sldMk cId="3639184792" sldId="267"/>
            <ac:spMk id="18" creationId="{20670B1A-1733-B66A-CE0C-FFA3166A9B1C}"/>
          </ac:spMkLst>
        </pc:spChg>
        <pc:spChg chg="add del mod">
          <ac:chgData name="A.MORIYAMA UREKA" userId="11b73b949d6476cb" providerId="LiveId" clId="{EDD3AFC1-5E1F-774D-82FF-6D4C3622249B}" dt="2023-08-07T08:46:51.735" v="676" actId="6264"/>
          <ac:spMkLst>
            <pc:docMk/>
            <pc:sldMk cId="3639184792" sldId="267"/>
            <ac:spMk id="18" creationId="{2F698EA3-8D46-266C-9AEF-1015094C431B}"/>
          </ac:spMkLst>
        </pc:spChg>
        <pc:spChg chg="add del mod">
          <ac:chgData name="A.MORIYAMA UREKA" userId="11b73b949d6476cb" providerId="LiveId" clId="{EDD3AFC1-5E1F-774D-82FF-6D4C3622249B}" dt="2023-08-07T09:20:33.057" v="915" actId="6264"/>
          <ac:spMkLst>
            <pc:docMk/>
            <pc:sldMk cId="3639184792" sldId="267"/>
            <ac:spMk id="18" creationId="{4EF37C9A-87F8-2A8E-F3E1-84F62958A744}"/>
          </ac:spMkLst>
        </pc:spChg>
        <pc:spChg chg="add del mod">
          <ac:chgData name="A.MORIYAMA UREKA" userId="11b73b949d6476cb" providerId="LiveId" clId="{EDD3AFC1-5E1F-774D-82FF-6D4C3622249B}" dt="2023-08-07T10:53:31.076" v="1672" actId="6264"/>
          <ac:spMkLst>
            <pc:docMk/>
            <pc:sldMk cId="3639184792" sldId="267"/>
            <ac:spMk id="18" creationId="{628C4658-2909-B599-3DBC-0D36E4E5F524}"/>
          </ac:spMkLst>
        </pc:spChg>
        <pc:spChg chg="add del mod">
          <ac:chgData name="A.MORIYAMA UREKA" userId="11b73b949d6476cb" providerId="LiveId" clId="{EDD3AFC1-5E1F-774D-82FF-6D4C3622249B}" dt="2023-08-07T09:37:04.992" v="1023" actId="6264"/>
          <ac:spMkLst>
            <pc:docMk/>
            <pc:sldMk cId="3639184792" sldId="267"/>
            <ac:spMk id="18" creationId="{CEA8631C-13D2-CF8C-1BE5-3C3C7A60F7EF}"/>
          </ac:spMkLst>
        </pc:spChg>
        <pc:spChg chg="add del mod">
          <ac:chgData name="A.MORIYAMA UREKA" userId="11b73b949d6476cb" providerId="LiveId" clId="{EDD3AFC1-5E1F-774D-82FF-6D4C3622249B}" dt="2023-08-07T08:46:51.735" v="676" actId="6264"/>
          <ac:spMkLst>
            <pc:docMk/>
            <pc:sldMk cId="3639184792" sldId="267"/>
            <ac:spMk id="19" creationId="{24CB6D7E-2820-C2DD-A6E2-D05844331117}"/>
          </ac:spMkLst>
        </pc:spChg>
        <pc:spChg chg="add del mod">
          <ac:chgData name="A.MORIYAMA UREKA" userId="11b73b949d6476cb" providerId="LiveId" clId="{EDD3AFC1-5E1F-774D-82FF-6D4C3622249B}" dt="2023-08-07T09:37:04.992" v="1023" actId="6264"/>
          <ac:spMkLst>
            <pc:docMk/>
            <pc:sldMk cId="3639184792" sldId="267"/>
            <ac:spMk id="19" creationId="{2BEE2E72-743D-2699-766D-CED3B1A98C0B}"/>
          </ac:spMkLst>
        </pc:spChg>
        <pc:spChg chg="add del mod">
          <ac:chgData name="A.MORIYAMA UREKA" userId="11b73b949d6476cb" providerId="LiveId" clId="{EDD3AFC1-5E1F-774D-82FF-6D4C3622249B}" dt="2023-08-07T09:20:33.057" v="915" actId="6264"/>
          <ac:spMkLst>
            <pc:docMk/>
            <pc:sldMk cId="3639184792" sldId="267"/>
            <ac:spMk id="19" creationId="{9EC91445-ADC1-89C5-B950-1C3339E35E64}"/>
          </ac:spMkLst>
        </pc:spChg>
        <pc:spChg chg="add del mod">
          <ac:chgData name="A.MORIYAMA UREKA" userId="11b73b949d6476cb" providerId="LiveId" clId="{EDD3AFC1-5E1F-774D-82FF-6D4C3622249B}" dt="2023-08-07T10:53:31.076" v="1672" actId="6264"/>
          <ac:spMkLst>
            <pc:docMk/>
            <pc:sldMk cId="3639184792" sldId="267"/>
            <ac:spMk id="19" creationId="{B8068F69-32CA-E1A8-4CA6-F720A98445E0}"/>
          </ac:spMkLst>
        </pc:spChg>
        <pc:spChg chg="add del mod">
          <ac:chgData name="A.MORIYAMA UREKA" userId="11b73b949d6476cb" providerId="LiveId" clId="{EDD3AFC1-5E1F-774D-82FF-6D4C3622249B}" dt="2023-08-07T09:17:12.230" v="904" actId="6264"/>
          <ac:spMkLst>
            <pc:docMk/>
            <pc:sldMk cId="3639184792" sldId="267"/>
            <ac:spMk id="19" creationId="{E89C1EBC-B0B9-5390-7E7C-84627B8828D5}"/>
          </ac:spMkLst>
        </pc:spChg>
        <pc:spChg chg="add del mod">
          <ac:chgData name="A.MORIYAMA UREKA" userId="11b73b949d6476cb" providerId="LiveId" clId="{EDD3AFC1-5E1F-774D-82FF-6D4C3622249B}" dt="2023-08-07T09:01:41.694" v="791" actId="6264"/>
          <ac:spMkLst>
            <pc:docMk/>
            <pc:sldMk cId="3639184792" sldId="267"/>
            <ac:spMk id="19" creationId="{F4D5A425-B665-2310-3908-5D5EC5934716}"/>
          </ac:spMkLst>
        </pc:spChg>
        <pc:spChg chg="add del mod">
          <ac:chgData name="A.MORIYAMA UREKA" userId="11b73b949d6476cb" providerId="LiveId" clId="{EDD3AFC1-5E1F-774D-82FF-6D4C3622249B}" dt="2023-08-07T09:17:12.230" v="904" actId="6264"/>
          <ac:spMkLst>
            <pc:docMk/>
            <pc:sldMk cId="3639184792" sldId="267"/>
            <ac:spMk id="20" creationId="{35A9B0A4-17F6-58FD-00D5-167875D64BC7}"/>
          </ac:spMkLst>
        </pc:spChg>
        <pc:spChg chg="add del mod">
          <ac:chgData name="A.MORIYAMA UREKA" userId="11b73b949d6476cb" providerId="LiveId" clId="{EDD3AFC1-5E1F-774D-82FF-6D4C3622249B}" dt="2023-08-07T10:53:31.076" v="1672" actId="6264"/>
          <ac:spMkLst>
            <pc:docMk/>
            <pc:sldMk cId="3639184792" sldId="267"/>
            <ac:spMk id="20" creationId="{36D8414B-1D56-A702-3405-DB5F419ACC4E}"/>
          </ac:spMkLst>
        </pc:spChg>
        <pc:spChg chg="add del mod">
          <ac:chgData name="A.MORIYAMA UREKA" userId="11b73b949d6476cb" providerId="LiveId" clId="{EDD3AFC1-5E1F-774D-82FF-6D4C3622249B}" dt="2023-08-07T09:20:33.057" v="915" actId="6264"/>
          <ac:spMkLst>
            <pc:docMk/>
            <pc:sldMk cId="3639184792" sldId="267"/>
            <ac:spMk id="20" creationId="{A27C0064-EEA2-ABF2-500A-40655E9A631D}"/>
          </ac:spMkLst>
        </pc:spChg>
        <pc:spChg chg="add del mod">
          <ac:chgData name="A.MORIYAMA UREKA" userId="11b73b949d6476cb" providerId="LiveId" clId="{EDD3AFC1-5E1F-774D-82FF-6D4C3622249B}" dt="2023-08-07T08:46:51.735" v="676" actId="6264"/>
          <ac:spMkLst>
            <pc:docMk/>
            <pc:sldMk cId="3639184792" sldId="267"/>
            <ac:spMk id="20" creationId="{C5C7DFA3-E396-B956-CB6A-C952F4F510A6}"/>
          </ac:spMkLst>
        </pc:spChg>
        <pc:spChg chg="add del mod">
          <ac:chgData name="A.MORIYAMA UREKA" userId="11b73b949d6476cb" providerId="LiveId" clId="{EDD3AFC1-5E1F-774D-82FF-6D4C3622249B}" dt="2023-08-07T09:37:04.992" v="1023" actId="6264"/>
          <ac:spMkLst>
            <pc:docMk/>
            <pc:sldMk cId="3639184792" sldId="267"/>
            <ac:spMk id="20" creationId="{DF4C9B0A-1BEA-1411-30BE-F0CE6D34142E}"/>
          </ac:spMkLst>
        </pc:spChg>
        <pc:spChg chg="add del mod">
          <ac:chgData name="A.MORIYAMA UREKA" userId="11b73b949d6476cb" providerId="LiveId" clId="{EDD3AFC1-5E1F-774D-82FF-6D4C3622249B}" dt="2023-08-07T09:01:41.694" v="791" actId="6264"/>
          <ac:spMkLst>
            <pc:docMk/>
            <pc:sldMk cId="3639184792" sldId="267"/>
            <ac:spMk id="20" creationId="{F09C5923-2EBD-EAB8-A272-15D2E2C852CA}"/>
          </ac:spMkLst>
        </pc:spChg>
        <pc:spChg chg="add del mod">
          <ac:chgData name="A.MORIYAMA UREKA" userId="11b73b949d6476cb" providerId="LiveId" clId="{EDD3AFC1-5E1F-774D-82FF-6D4C3622249B}" dt="2023-08-07T08:46:51.735" v="676" actId="6264"/>
          <ac:spMkLst>
            <pc:docMk/>
            <pc:sldMk cId="3639184792" sldId="267"/>
            <ac:spMk id="21" creationId="{302F697A-49FC-1F13-9B46-9115C9A97BB8}"/>
          </ac:spMkLst>
        </pc:spChg>
        <pc:spChg chg="add del mod">
          <ac:chgData name="A.MORIYAMA UREKA" userId="11b73b949d6476cb" providerId="LiveId" clId="{EDD3AFC1-5E1F-774D-82FF-6D4C3622249B}" dt="2023-08-07T10:53:31.076" v="1672" actId="6264"/>
          <ac:spMkLst>
            <pc:docMk/>
            <pc:sldMk cId="3639184792" sldId="267"/>
            <ac:spMk id="21" creationId="{4B230EDA-E402-894F-5A46-CE6B34E2BC1A}"/>
          </ac:spMkLst>
        </pc:spChg>
        <pc:spChg chg="add del mod">
          <ac:chgData name="A.MORIYAMA UREKA" userId="11b73b949d6476cb" providerId="LiveId" clId="{EDD3AFC1-5E1F-774D-82FF-6D4C3622249B}" dt="2023-08-07T09:17:12.230" v="904" actId="6264"/>
          <ac:spMkLst>
            <pc:docMk/>
            <pc:sldMk cId="3639184792" sldId="267"/>
            <ac:spMk id="21" creationId="{619975D9-2E6A-CC7A-B508-A93222EF3767}"/>
          </ac:spMkLst>
        </pc:spChg>
        <pc:spChg chg="add del mod">
          <ac:chgData name="A.MORIYAMA UREKA" userId="11b73b949d6476cb" providerId="LiveId" clId="{EDD3AFC1-5E1F-774D-82FF-6D4C3622249B}" dt="2023-08-07T09:01:41.694" v="791" actId="6264"/>
          <ac:spMkLst>
            <pc:docMk/>
            <pc:sldMk cId="3639184792" sldId="267"/>
            <ac:spMk id="21" creationId="{A544DA72-418C-965E-2641-CF7C92206580}"/>
          </ac:spMkLst>
        </pc:spChg>
        <pc:spChg chg="add del mod">
          <ac:chgData name="A.MORIYAMA UREKA" userId="11b73b949d6476cb" providerId="LiveId" clId="{EDD3AFC1-5E1F-774D-82FF-6D4C3622249B}" dt="2023-08-07T09:20:33.057" v="915" actId="6264"/>
          <ac:spMkLst>
            <pc:docMk/>
            <pc:sldMk cId="3639184792" sldId="267"/>
            <ac:spMk id="21" creationId="{B01B4164-D360-BBE2-B4A8-BFBA83EE058B}"/>
          </ac:spMkLst>
        </pc:spChg>
        <pc:spChg chg="add del mod">
          <ac:chgData name="A.MORIYAMA UREKA" userId="11b73b949d6476cb" providerId="LiveId" clId="{EDD3AFC1-5E1F-774D-82FF-6D4C3622249B}" dt="2023-08-07T09:37:04.992" v="1023" actId="6264"/>
          <ac:spMkLst>
            <pc:docMk/>
            <pc:sldMk cId="3639184792" sldId="267"/>
            <ac:spMk id="21" creationId="{E2C6842F-F34A-5B1A-30CB-D6F5F1B8F03E}"/>
          </ac:spMkLst>
        </pc:spChg>
        <pc:spChg chg="add del mod">
          <ac:chgData name="A.MORIYAMA UREKA" userId="11b73b949d6476cb" providerId="LiveId" clId="{EDD3AFC1-5E1F-774D-82FF-6D4C3622249B}" dt="2023-08-07T09:01:41.694" v="791" actId="6264"/>
          <ac:spMkLst>
            <pc:docMk/>
            <pc:sldMk cId="3639184792" sldId="267"/>
            <ac:spMk id="22" creationId="{29DDDDA5-1009-FDCA-2B9E-FAF0331F734D}"/>
          </ac:spMkLst>
        </pc:spChg>
        <pc:spChg chg="add del mod">
          <ac:chgData name="A.MORIYAMA UREKA" userId="11b73b949d6476cb" providerId="LiveId" clId="{EDD3AFC1-5E1F-774D-82FF-6D4C3622249B}" dt="2023-08-07T10:53:31.076" v="1672" actId="6264"/>
          <ac:spMkLst>
            <pc:docMk/>
            <pc:sldMk cId="3639184792" sldId="267"/>
            <ac:spMk id="22" creationId="{344A8445-46AC-1C70-F8BB-48208FC6910C}"/>
          </ac:spMkLst>
        </pc:spChg>
        <pc:spChg chg="add del mod">
          <ac:chgData name="A.MORIYAMA UREKA" userId="11b73b949d6476cb" providerId="LiveId" clId="{EDD3AFC1-5E1F-774D-82FF-6D4C3622249B}" dt="2023-08-07T09:20:33.057" v="915" actId="6264"/>
          <ac:spMkLst>
            <pc:docMk/>
            <pc:sldMk cId="3639184792" sldId="267"/>
            <ac:spMk id="22" creationId="{4BA6D8FB-3D08-FBAB-2C9A-B5EE425779F5}"/>
          </ac:spMkLst>
        </pc:spChg>
        <pc:spChg chg="add del mod">
          <ac:chgData name="A.MORIYAMA UREKA" userId="11b73b949d6476cb" providerId="LiveId" clId="{EDD3AFC1-5E1F-774D-82FF-6D4C3622249B}" dt="2023-08-07T09:37:04.992" v="1023" actId="6264"/>
          <ac:spMkLst>
            <pc:docMk/>
            <pc:sldMk cId="3639184792" sldId="267"/>
            <ac:spMk id="22" creationId="{5C32D2B5-57C0-64BF-290C-74E66AE98E63}"/>
          </ac:spMkLst>
        </pc:spChg>
        <pc:spChg chg="add del mod">
          <ac:chgData name="A.MORIYAMA UREKA" userId="11b73b949d6476cb" providerId="LiveId" clId="{EDD3AFC1-5E1F-774D-82FF-6D4C3622249B}" dt="2023-08-07T08:46:51.735" v="676" actId="6264"/>
          <ac:spMkLst>
            <pc:docMk/>
            <pc:sldMk cId="3639184792" sldId="267"/>
            <ac:spMk id="22" creationId="{E7EE4C8B-2D43-4C76-703C-F985A5BF638E}"/>
          </ac:spMkLst>
        </pc:spChg>
        <pc:spChg chg="add del mod">
          <ac:chgData name="A.MORIYAMA UREKA" userId="11b73b949d6476cb" providerId="LiveId" clId="{EDD3AFC1-5E1F-774D-82FF-6D4C3622249B}" dt="2023-08-07T09:17:12.230" v="904" actId="6264"/>
          <ac:spMkLst>
            <pc:docMk/>
            <pc:sldMk cId="3639184792" sldId="267"/>
            <ac:spMk id="22" creationId="{FD0B27E8-4397-3B06-0927-19F7B81D0C47}"/>
          </ac:spMkLst>
        </pc:spChg>
        <pc:spChg chg="add del mod">
          <ac:chgData name="A.MORIYAMA UREKA" userId="11b73b949d6476cb" providerId="LiveId" clId="{EDD3AFC1-5E1F-774D-82FF-6D4C3622249B}" dt="2023-08-07T10:53:31.673" v="1673" actId="6264"/>
          <ac:spMkLst>
            <pc:docMk/>
            <pc:sldMk cId="3639184792" sldId="267"/>
            <ac:spMk id="23" creationId="{36215AB3-2D31-5337-7384-0470E3A287FE}"/>
          </ac:spMkLst>
        </pc:spChg>
        <pc:spChg chg="add del mod">
          <ac:chgData name="A.MORIYAMA UREKA" userId="11b73b949d6476cb" providerId="LiveId" clId="{EDD3AFC1-5E1F-774D-82FF-6D4C3622249B}" dt="2023-08-07T09:20:33.057" v="915" actId="6264"/>
          <ac:spMkLst>
            <pc:docMk/>
            <pc:sldMk cId="3639184792" sldId="267"/>
            <ac:spMk id="23" creationId="{50E667A5-39E1-18A2-5DE8-BB600B6ABBB1}"/>
          </ac:spMkLst>
        </pc:spChg>
        <pc:spChg chg="add del mod">
          <ac:chgData name="A.MORIYAMA UREKA" userId="11b73b949d6476cb" providerId="LiveId" clId="{EDD3AFC1-5E1F-774D-82FF-6D4C3622249B}" dt="2023-08-07T09:37:04.992" v="1023" actId="6264"/>
          <ac:spMkLst>
            <pc:docMk/>
            <pc:sldMk cId="3639184792" sldId="267"/>
            <ac:spMk id="23" creationId="{540C9276-D73B-52A9-ACFD-2A2D315C23C5}"/>
          </ac:spMkLst>
        </pc:spChg>
        <pc:spChg chg="add del mod">
          <ac:chgData name="A.MORIYAMA UREKA" userId="11b73b949d6476cb" providerId="LiveId" clId="{EDD3AFC1-5E1F-774D-82FF-6D4C3622249B}" dt="2023-08-07T09:17:12.230" v="904" actId="6264"/>
          <ac:spMkLst>
            <pc:docMk/>
            <pc:sldMk cId="3639184792" sldId="267"/>
            <ac:spMk id="23" creationId="{6B328F78-D420-73F8-C712-A266ED5C576A}"/>
          </ac:spMkLst>
        </pc:spChg>
        <pc:spChg chg="add del mod">
          <ac:chgData name="A.MORIYAMA UREKA" userId="11b73b949d6476cb" providerId="LiveId" clId="{EDD3AFC1-5E1F-774D-82FF-6D4C3622249B}" dt="2023-08-07T08:46:51.735" v="676" actId="6264"/>
          <ac:spMkLst>
            <pc:docMk/>
            <pc:sldMk cId="3639184792" sldId="267"/>
            <ac:spMk id="23" creationId="{919F8F0A-8899-CE9A-D719-B0C27B403A0C}"/>
          </ac:spMkLst>
        </pc:spChg>
        <pc:spChg chg="add del mod">
          <ac:chgData name="A.MORIYAMA UREKA" userId="11b73b949d6476cb" providerId="LiveId" clId="{EDD3AFC1-5E1F-774D-82FF-6D4C3622249B}" dt="2023-08-07T09:01:41.694" v="791" actId="6264"/>
          <ac:spMkLst>
            <pc:docMk/>
            <pc:sldMk cId="3639184792" sldId="267"/>
            <ac:spMk id="23" creationId="{9443E3A8-9DB9-6B8D-C67F-FD0FFA328A1D}"/>
          </ac:spMkLst>
        </pc:spChg>
        <pc:spChg chg="add del mod">
          <ac:chgData name="A.MORIYAMA UREKA" userId="11b73b949d6476cb" providerId="LiveId" clId="{EDD3AFC1-5E1F-774D-82FF-6D4C3622249B}" dt="2023-08-07T09:37:04.992" v="1023" actId="6264"/>
          <ac:spMkLst>
            <pc:docMk/>
            <pc:sldMk cId="3639184792" sldId="267"/>
            <ac:spMk id="24" creationId="{26C83BBC-62D1-3DBF-C415-4BFF26742F74}"/>
          </ac:spMkLst>
        </pc:spChg>
        <pc:spChg chg="add del mod">
          <ac:chgData name="A.MORIYAMA UREKA" userId="11b73b949d6476cb" providerId="LiveId" clId="{EDD3AFC1-5E1F-774D-82FF-6D4C3622249B}" dt="2023-08-07T10:53:31.673" v="1673" actId="6264"/>
          <ac:spMkLst>
            <pc:docMk/>
            <pc:sldMk cId="3639184792" sldId="267"/>
            <ac:spMk id="24" creationId="{34CDD7DF-BFDD-4D05-DE86-05D40099E1C8}"/>
          </ac:spMkLst>
        </pc:spChg>
        <pc:spChg chg="add del mod">
          <ac:chgData name="A.MORIYAMA UREKA" userId="11b73b949d6476cb" providerId="LiveId" clId="{EDD3AFC1-5E1F-774D-82FF-6D4C3622249B}" dt="2023-08-07T09:17:12.230" v="904" actId="6264"/>
          <ac:spMkLst>
            <pc:docMk/>
            <pc:sldMk cId="3639184792" sldId="267"/>
            <ac:spMk id="24" creationId="{441C139E-6FEB-63AD-B4B6-0E8C4B5B6D37}"/>
          </ac:spMkLst>
        </pc:spChg>
        <pc:spChg chg="add del mod">
          <ac:chgData name="A.MORIYAMA UREKA" userId="11b73b949d6476cb" providerId="LiveId" clId="{EDD3AFC1-5E1F-774D-82FF-6D4C3622249B}" dt="2023-08-07T08:46:51.735" v="676" actId="6264"/>
          <ac:spMkLst>
            <pc:docMk/>
            <pc:sldMk cId="3639184792" sldId="267"/>
            <ac:spMk id="24" creationId="{4FEDD17D-7F61-9710-1043-DFA4A0B12987}"/>
          </ac:spMkLst>
        </pc:spChg>
        <pc:spChg chg="add del mod">
          <ac:chgData name="A.MORIYAMA UREKA" userId="11b73b949d6476cb" providerId="LiveId" clId="{EDD3AFC1-5E1F-774D-82FF-6D4C3622249B}" dt="2023-08-07T09:01:41.694" v="791" actId="6264"/>
          <ac:spMkLst>
            <pc:docMk/>
            <pc:sldMk cId="3639184792" sldId="267"/>
            <ac:spMk id="24" creationId="{57ED43F5-B205-873E-006B-84BCF3EE9323}"/>
          </ac:spMkLst>
        </pc:spChg>
        <pc:spChg chg="add del mod">
          <ac:chgData name="A.MORIYAMA UREKA" userId="11b73b949d6476cb" providerId="LiveId" clId="{EDD3AFC1-5E1F-774D-82FF-6D4C3622249B}" dt="2023-08-07T09:20:33.057" v="915" actId="6264"/>
          <ac:spMkLst>
            <pc:docMk/>
            <pc:sldMk cId="3639184792" sldId="267"/>
            <ac:spMk id="24" creationId="{B39B50AE-CABA-3E57-B86E-B7B899FB1329}"/>
          </ac:spMkLst>
        </pc:spChg>
        <pc:spChg chg="add del mod">
          <ac:chgData name="A.MORIYAMA UREKA" userId="11b73b949d6476cb" providerId="LiveId" clId="{EDD3AFC1-5E1F-774D-82FF-6D4C3622249B}" dt="2023-08-07T09:37:04.992" v="1023" actId="6264"/>
          <ac:spMkLst>
            <pc:docMk/>
            <pc:sldMk cId="3639184792" sldId="267"/>
            <ac:spMk id="25" creationId="{10AB3437-B527-6B78-31CD-7991B362F7CC}"/>
          </ac:spMkLst>
        </pc:spChg>
        <pc:spChg chg="add del mod">
          <ac:chgData name="A.MORIYAMA UREKA" userId="11b73b949d6476cb" providerId="LiveId" clId="{EDD3AFC1-5E1F-774D-82FF-6D4C3622249B}" dt="2023-08-07T08:46:51.735" v="676" actId="6264"/>
          <ac:spMkLst>
            <pc:docMk/>
            <pc:sldMk cId="3639184792" sldId="267"/>
            <ac:spMk id="25" creationId="{538644F6-BF31-03E9-33BF-DD9DE1FC2438}"/>
          </ac:spMkLst>
        </pc:spChg>
        <pc:spChg chg="add del mod">
          <ac:chgData name="A.MORIYAMA UREKA" userId="11b73b949d6476cb" providerId="LiveId" clId="{EDD3AFC1-5E1F-774D-82FF-6D4C3622249B}" dt="2023-08-07T09:01:41.694" v="791" actId="6264"/>
          <ac:spMkLst>
            <pc:docMk/>
            <pc:sldMk cId="3639184792" sldId="267"/>
            <ac:spMk id="25" creationId="{5AAE1D27-8225-E01D-A2D4-F7CEC17556A8}"/>
          </ac:spMkLst>
        </pc:spChg>
        <pc:spChg chg="add del mod">
          <ac:chgData name="A.MORIYAMA UREKA" userId="11b73b949d6476cb" providerId="LiveId" clId="{EDD3AFC1-5E1F-774D-82FF-6D4C3622249B}" dt="2023-08-07T10:53:31.673" v="1673" actId="6264"/>
          <ac:spMkLst>
            <pc:docMk/>
            <pc:sldMk cId="3639184792" sldId="267"/>
            <ac:spMk id="25" creationId="{64888293-6C3F-DE17-AE44-1D10091C36E1}"/>
          </ac:spMkLst>
        </pc:spChg>
        <pc:spChg chg="add del mod">
          <ac:chgData name="A.MORIYAMA UREKA" userId="11b73b949d6476cb" providerId="LiveId" clId="{EDD3AFC1-5E1F-774D-82FF-6D4C3622249B}" dt="2023-08-07T09:20:33.057" v="915" actId="6264"/>
          <ac:spMkLst>
            <pc:docMk/>
            <pc:sldMk cId="3639184792" sldId="267"/>
            <ac:spMk id="25" creationId="{6E4D7273-0C22-84A9-6015-3F99E339E59B}"/>
          </ac:spMkLst>
        </pc:spChg>
        <pc:spChg chg="add del mod">
          <ac:chgData name="A.MORIYAMA UREKA" userId="11b73b949d6476cb" providerId="LiveId" clId="{EDD3AFC1-5E1F-774D-82FF-6D4C3622249B}" dt="2023-08-07T09:17:12.230" v="904" actId="6264"/>
          <ac:spMkLst>
            <pc:docMk/>
            <pc:sldMk cId="3639184792" sldId="267"/>
            <ac:spMk id="25" creationId="{9A6976F8-C1C1-3744-9B5D-F257C47BBE10}"/>
          </ac:spMkLst>
        </pc:spChg>
        <pc:spChg chg="add del mod">
          <ac:chgData name="A.MORIYAMA UREKA" userId="11b73b949d6476cb" providerId="LiveId" clId="{EDD3AFC1-5E1F-774D-82FF-6D4C3622249B}" dt="2023-08-07T09:03:40.381" v="823" actId="6264"/>
          <ac:spMkLst>
            <pc:docMk/>
            <pc:sldMk cId="3639184792" sldId="267"/>
            <ac:spMk id="26" creationId="{4B2CD7F5-4BD7-642E-2670-6992F422FFEA}"/>
          </ac:spMkLst>
        </pc:spChg>
        <pc:spChg chg="add del mod">
          <ac:chgData name="A.MORIYAMA UREKA" userId="11b73b949d6476cb" providerId="LiveId" clId="{EDD3AFC1-5E1F-774D-82FF-6D4C3622249B}" dt="2023-08-07T09:20:33.708" v="916" actId="6264"/>
          <ac:spMkLst>
            <pc:docMk/>
            <pc:sldMk cId="3639184792" sldId="267"/>
            <ac:spMk id="26" creationId="{5E49A683-C96B-F3B2-C995-2760E15AA2A3}"/>
          </ac:spMkLst>
        </pc:spChg>
        <pc:spChg chg="add del mod">
          <ac:chgData name="A.MORIYAMA UREKA" userId="11b73b949d6476cb" providerId="LiveId" clId="{EDD3AFC1-5E1F-774D-82FF-6D4C3622249B}" dt="2023-08-07T10:53:31.673" v="1673" actId="6264"/>
          <ac:spMkLst>
            <pc:docMk/>
            <pc:sldMk cId="3639184792" sldId="267"/>
            <ac:spMk id="26" creationId="{68D279B3-171A-E326-3401-CEA142CEE60B}"/>
          </ac:spMkLst>
        </pc:spChg>
        <pc:spChg chg="add del mod">
          <ac:chgData name="A.MORIYAMA UREKA" userId="11b73b949d6476cb" providerId="LiveId" clId="{EDD3AFC1-5E1F-774D-82FF-6D4C3622249B}" dt="2023-08-07T08:55:53.615" v="743" actId="6264"/>
          <ac:spMkLst>
            <pc:docMk/>
            <pc:sldMk cId="3639184792" sldId="267"/>
            <ac:spMk id="26" creationId="{DB4A91B2-9439-F350-5D7C-6B548CB3E23D}"/>
          </ac:spMkLst>
        </pc:spChg>
        <pc:spChg chg="add del mod">
          <ac:chgData name="A.MORIYAMA UREKA" userId="11b73b949d6476cb" providerId="LiveId" clId="{EDD3AFC1-5E1F-774D-82FF-6D4C3622249B}" dt="2023-08-07T10:53:31.673" v="1673" actId="6264"/>
          <ac:spMkLst>
            <pc:docMk/>
            <pc:sldMk cId="3639184792" sldId="267"/>
            <ac:spMk id="27" creationId="{582F6664-3B34-6F8A-F344-43A3B585D7D3}"/>
          </ac:spMkLst>
        </pc:spChg>
        <pc:spChg chg="add del mod">
          <ac:chgData name="A.MORIYAMA UREKA" userId="11b73b949d6476cb" providerId="LiveId" clId="{EDD3AFC1-5E1F-774D-82FF-6D4C3622249B}" dt="2023-08-07T09:03:40.381" v="823" actId="6264"/>
          <ac:spMkLst>
            <pc:docMk/>
            <pc:sldMk cId="3639184792" sldId="267"/>
            <ac:spMk id="27" creationId="{794F1C1A-02E0-E98F-C49C-F4B0AB1E2B02}"/>
          </ac:spMkLst>
        </pc:spChg>
        <pc:spChg chg="add del mod">
          <ac:chgData name="A.MORIYAMA UREKA" userId="11b73b949d6476cb" providerId="LiveId" clId="{EDD3AFC1-5E1F-774D-82FF-6D4C3622249B}" dt="2023-08-07T09:20:33.708" v="916" actId="6264"/>
          <ac:spMkLst>
            <pc:docMk/>
            <pc:sldMk cId="3639184792" sldId="267"/>
            <ac:spMk id="27" creationId="{AA2B35CD-3E42-32B5-F56E-B5624EAC5925}"/>
          </ac:spMkLst>
        </pc:spChg>
        <pc:spChg chg="add del mod">
          <ac:chgData name="A.MORIYAMA UREKA" userId="11b73b949d6476cb" providerId="LiveId" clId="{EDD3AFC1-5E1F-774D-82FF-6D4C3622249B}" dt="2023-08-07T08:55:53.615" v="743" actId="6264"/>
          <ac:spMkLst>
            <pc:docMk/>
            <pc:sldMk cId="3639184792" sldId="267"/>
            <ac:spMk id="27" creationId="{C9A34769-7B46-EB97-98C1-41EEC2EB358F}"/>
          </ac:spMkLst>
        </pc:spChg>
        <pc:spChg chg="add del mod">
          <ac:chgData name="A.MORIYAMA UREKA" userId="11b73b949d6476cb" providerId="LiveId" clId="{EDD3AFC1-5E1F-774D-82FF-6D4C3622249B}" dt="2023-08-07T08:55:53.615" v="743" actId="6264"/>
          <ac:spMkLst>
            <pc:docMk/>
            <pc:sldMk cId="3639184792" sldId="267"/>
            <ac:spMk id="28" creationId="{1DAB7512-154C-E850-6D24-A4DF1DB6FFB7}"/>
          </ac:spMkLst>
        </pc:spChg>
        <pc:spChg chg="add del mod">
          <ac:chgData name="A.MORIYAMA UREKA" userId="11b73b949d6476cb" providerId="LiveId" clId="{EDD3AFC1-5E1F-774D-82FF-6D4C3622249B}" dt="2023-08-07T09:03:40.381" v="823" actId="6264"/>
          <ac:spMkLst>
            <pc:docMk/>
            <pc:sldMk cId="3639184792" sldId="267"/>
            <ac:spMk id="28" creationId="{2122BFF2-F124-916F-62ED-4B719DDB159E}"/>
          </ac:spMkLst>
        </pc:spChg>
        <pc:spChg chg="add del mod">
          <ac:chgData name="A.MORIYAMA UREKA" userId="11b73b949d6476cb" providerId="LiveId" clId="{EDD3AFC1-5E1F-774D-82FF-6D4C3622249B}" dt="2023-08-07T09:20:33.708" v="916" actId="6264"/>
          <ac:spMkLst>
            <pc:docMk/>
            <pc:sldMk cId="3639184792" sldId="267"/>
            <ac:spMk id="28" creationId="{54BA067D-CE83-83AC-2EA0-69B244981D1A}"/>
          </ac:spMkLst>
        </pc:spChg>
        <pc:spChg chg="add del mod">
          <ac:chgData name="A.MORIYAMA UREKA" userId="11b73b949d6476cb" providerId="LiveId" clId="{EDD3AFC1-5E1F-774D-82FF-6D4C3622249B}" dt="2023-08-07T10:53:31.673" v="1673" actId="6264"/>
          <ac:spMkLst>
            <pc:docMk/>
            <pc:sldMk cId="3639184792" sldId="267"/>
            <ac:spMk id="28" creationId="{A2A443FF-FDFE-2477-1807-5D56A587BE2D}"/>
          </ac:spMkLst>
        </pc:spChg>
        <pc:spChg chg="add del mod">
          <ac:chgData name="A.MORIYAMA UREKA" userId="11b73b949d6476cb" providerId="LiveId" clId="{EDD3AFC1-5E1F-774D-82FF-6D4C3622249B}" dt="2023-08-07T09:03:40.381" v="823" actId="6264"/>
          <ac:spMkLst>
            <pc:docMk/>
            <pc:sldMk cId="3639184792" sldId="267"/>
            <ac:spMk id="29" creationId="{1EA898CB-9791-2B7F-2A2F-40C2102FF702}"/>
          </ac:spMkLst>
        </pc:spChg>
        <pc:spChg chg="add del mod">
          <ac:chgData name="A.MORIYAMA UREKA" userId="11b73b949d6476cb" providerId="LiveId" clId="{EDD3AFC1-5E1F-774D-82FF-6D4C3622249B}" dt="2023-08-07T10:53:31.673" v="1673" actId="6264"/>
          <ac:spMkLst>
            <pc:docMk/>
            <pc:sldMk cId="3639184792" sldId="267"/>
            <ac:spMk id="29" creationId="{D205F7EC-D94C-A645-0BAB-F878202BF828}"/>
          </ac:spMkLst>
        </pc:spChg>
        <pc:spChg chg="add del mod">
          <ac:chgData name="A.MORIYAMA UREKA" userId="11b73b949d6476cb" providerId="LiveId" clId="{EDD3AFC1-5E1F-774D-82FF-6D4C3622249B}" dt="2023-08-07T09:20:33.708" v="916" actId="6264"/>
          <ac:spMkLst>
            <pc:docMk/>
            <pc:sldMk cId="3639184792" sldId="267"/>
            <ac:spMk id="29" creationId="{E60CB830-EB8D-56DC-BA54-780F14569352}"/>
          </ac:spMkLst>
        </pc:spChg>
        <pc:spChg chg="add del mod">
          <ac:chgData name="A.MORIYAMA UREKA" userId="11b73b949d6476cb" providerId="LiveId" clId="{EDD3AFC1-5E1F-774D-82FF-6D4C3622249B}" dt="2023-08-07T08:55:53.615" v="743" actId="6264"/>
          <ac:spMkLst>
            <pc:docMk/>
            <pc:sldMk cId="3639184792" sldId="267"/>
            <ac:spMk id="29" creationId="{FA13C56E-E91D-CB98-3F09-E2EE4B56E210}"/>
          </ac:spMkLst>
        </pc:spChg>
        <pc:spChg chg="add del mod">
          <ac:chgData name="A.MORIYAMA UREKA" userId="11b73b949d6476cb" providerId="LiveId" clId="{EDD3AFC1-5E1F-774D-82FF-6D4C3622249B}" dt="2023-08-07T09:20:33.708" v="916" actId="6264"/>
          <ac:spMkLst>
            <pc:docMk/>
            <pc:sldMk cId="3639184792" sldId="267"/>
            <ac:spMk id="30" creationId="{423FCCE6-0A65-BDD3-917F-142F4F58DC14}"/>
          </ac:spMkLst>
        </pc:spChg>
        <pc:spChg chg="add del mod">
          <ac:chgData name="A.MORIYAMA UREKA" userId="11b73b949d6476cb" providerId="LiveId" clId="{EDD3AFC1-5E1F-774D-82FF-6D4C3622249B}" dt="2023-08-07T08:55:53.615" v="743" actId="6264"/>
          <ac:spMkLst>
            <pc:docMk/>
            <pc:sldMk cId="3639184792" sldId="267"/>
            <ac:spMk id="30" creationId="{78714B84-F0CB-2571-A88B-DD57DEB1BB16}"/>
          </ac:spMkLst>
        </pc:spChg>
        <pc:spChg chg="add del mod">
          <ac:chgData name="A.MORIYAMA UREKA" userId="11b73b949d6476cb" providerId="LiveId" clId="{EDD3AFC1-5E1F-774D-82FF-6D4C3622249B}" dt="2023-08-07T09:03:40.381" v="823" actId="6264"/>
          <ac:spMkLst>
            <pc:docMk/>
            <pc:sldMk cId="3639184792" sldId="267"/>
            <ac:spMk id="30" creationId="{9BF2279A-A182-4992-DA89-FA2F4A9CD5A1}"/>
          </ac:spMkLst>
        </pc:spChg>
        <pc:spChg chg="add del mod">
          <ac:chgData name="A.MORIYAMA UREKA" userId="11b73b949d6476cb" providerId="LiveId" clId="{EDD3AFC1-5E1F-774D-82FF-6D4C3622249B}" dt="2023-08-07T10:53:31.673" v="1673" actId="6264"/>
          <ac:spMkLst>
            <pc:docMk/>
            <pc:sldMk cId="3639184792" sldId="267"/>
            <ac:spMk id="30" creationId="{BA73C48E-89C0-1B8A-6391-FB187DD8BFDE}"/>
          </ac:spMkLst>
        </pc:spChg>
        <pc:spChg chg="add del mod">
          <ac:chgData name="A.MORIYAMA UREKA" userId="11b73b949d6476cb" providerId="LiveId" clId="{EDD3AFC1-5E1F-774D-82FF-6D4C3622249B}" dt="2023-08-07T09:20:33.708" v="916" actId="6264"/>
          <ac:spMkLst>
            <pc:docMk/>
            <pc:sldMk cId="3639184792" sldId="267"/>
            <ac:spMk id="31" creationId="{4968713D-B96B-02AC-2487-9912AFEDB89D}"/>
          </ac:spMkLst>
        </pc:spChg>
        <pc:spChg chg="add del mod">
          <ac:chgData name="A.MORIYAMA UREKA" userId="11b73b949d6476cb" providerId="LiveId" clId="{EDD3AFC1-5E1F-774D-82FF-6D4C3622249B}" dt="2023-08-07T10:53:31.673" v="1673" actId="6264"/>
          <ac:spMkLst>
            <pc:docMk/>
            <pc:sldMk cId="3639184792" sldId="267"/>
            <ac:spMk id="31" creationId="{68255E19-DE5B-75CC-C0F0-3D25EB40747A}"/>
          </ac:spMkLst>
        </pc:spChg>
        <pc:spChg chg="add del mod">
          <ac:chgData name="A.MORIYAMA UREKA" userId="11b73b949d6476cb" providerId="LiveId" clId="{EDD3AFC1-5E1F-774D-82FF-6D4C3622249B}" dt="2023-08-07T09:03:40.381" v="823" actId="6264"/>
          <ac:spMkLst>
            <pc:docMk/>
            <pc:sldMk cId="3639184792" sldId="267"/>
            <ac:spMk id="31" creationId="{B8FEBA0C-89AE-0F5F-8C0E-2870D8A05C36}"/>
          </ac:spMkLst>
        </pc:spChg>
        <pc:spChg chg="add del mod">
          <ac:chgData name="A.MORIYAMA UREKA" userId="11b73b949d6476cb" providerId="LiveId" clId="{EDD3AFC1-5E1F-774D-82FF-6D4C3622249B}" dt="2023-08-07T08:55:53.615" v="743" actId="6264"/>
          <ac:spMkLst>
            <pc:docMk/>
            <pc:sldMk cId="3639184792" sldId="267"/>
            <ac:spMk id="31" creationId="{CA0A118D-BCED-424F-74BF-31E88D5BC65F}"/>
          </ac:spMkLst>
        </pc:spChg>
        <pc:spChg chg="add del mod">
          <ac:chgData name="A.MORIYAMA UREKA" userId="11b73b949d6476cb" providerId="LiveId" clId="{EDD3AFC1-5E1F-774D-82FF-6D4C3622249B}" dt="2023-08-07T09:03:40.381" v="823" actId="6264"/>
          <ac:spMkLst>
            <pc:docMk/>
            <pc:sldMk cId="3639184792" sldId="267"/>
            <ac:spMk id="32" creationId="{56F00025-D06E-6471-1EC2-79B0558B19A0}"/>
          </ac:spMkLst>
        </pc:spChg>
        <pc:spChg chg="add del mod">
          <ac:chgData name="A.MORIYAMA UREKA" userId="11b73b949d6476cb" providerId="LiveId" clId="{EDD3AFC1-5E1F-774D-82FF-6D4C3622249B}" dt="2023-08-07T08:55:53.615" v="743" actId="6264"/>
          <ac:spMkLst>
            <pc:docMk/>
            <pc:sldMk cId="3639184792" sldId="267"/>
            <ac:spMk id="32" creationId="{767F6D42-1F77-D13E-CA48-4E5A683995F8}"/>
          </ac:spMkLst>
        </pc:spChg>
        <pc:spChg chg="add del mod">
          <ac:chgData name="A.MORIYAMA UREKA" userId="11b73b949d6476cb" providerId="LiveId" clId="{EDD3AFC1-5E1F-774D-82FF-6D4C3622249B}" dt="2023-08-07T10:53:31.673" v="1673" actId="6264"/>
          <ac:spMkLst>
            <pc:docMk/>
            <pc:sldMk cId="3639184792" sldId="267"/>
            <ac:spMk id="32" creationId="{C422F241-97B9-4DAA-D33D-171BCCA17A44}"/>
          </ac:spMkLst>
        </pc:spChg>
        <pc:spChg chg="add del mod">
          <ac:chgData name="A.MORIYAMA UREKA" userId="11b73b949d6476cb" providerId="LiveId" clId="{EDD3AFC1-5E1F-774D-82FF-6D4C3622249B}" dt="2023-08-07T09:20:33.708" v="916" actId="6264"/>
          <ac:spMkLst>
            <pc:docMk/>
            <pc:sldMk cId="3639184792" sldId="267"/>
            <ac:spMk id="32" creationId="{CCD60744-5674-E002-44FB-0DF5CC79EF74}"/>
          </ac:spMkLst>
        </pc:spChg>
        <pc:spChg chg="add del mod">
          <ac:chgData name="A.MORIYAMA UREKA" userId="11b73b949d6476cb" providerId="LiveId" clId="{EDD3AFC1-5E1F-774D-82FF-6D4C3622249B}" dt="2023-08-07T09:20:33.708" v="916" actId="6264"/>
          <ac:spMkLst>
            <pc:docMk/>
            <pc:sldMk cId="3639184792" sldId="267"/>
            <ac:spMk id="33" creationId="{3B008E9A-CB76-F955-ACE4-76C5A5573FE4}"/>
          </ac:spMkLst>
        </pc:spChg>
        <pc:spChg chg="add del mod">
          <ac:chgData name="A.MORIYAMA UREKA" userId="11b73b949d6476cb" providerId="LiveId" clId="{EDD3AFC1-5E1F-774D-82FF-6D4C3622249B}" dt="2023-08-07T09:03:40.381" v="823" actId="6264"/>
          <ac:spMkLst>
            <pc:docMk/>
            <pc:sldMk cId="3639184792" sldId="267"/>
            <ac:spMk id="33" creationId="{41322C84-99B1-9B1E-E086-BD93D1A100C7}"/>
          </ac:spMkLst>
        </pc:spChg>
        <pc:spChg chg="add del mod">
          <ac:chgData name="A.MORIYAMA UREKA" userId="11b73b949d6476cb" providerId="LiveId" clId="{EDD3AFC1-5E1F-774D-82FF-6D4C3622249B}" dt="2023-08-07T10:55:57.090" v="1682" actId="6264"/>
          <ac:spMkLst>
            <pc:docMk/>
            <pc:sldMk cId="3639184792" sldId="267"/>
            <ac:spMk id="33" creationId="{7EF9DB6E-BEE5-1A74-102E-5E45F1B2A300}"/>
          </ac:spMkLst>
        </pc:spChg>
        <pc:spChg chg="add del mod">
          <ac:chgData name="A.MORIYAMA UREKA" userId="11b73b949d6476cb" providerId="LiveId" clId="{EDD3AFC1-5E1F-774D-82FF-6D4C3622249B}" dt="2023-08-07T08:55:53.615" v="743" actId="6264"/>
          <ac:spMkLst>
            <pc:docMk/>
            <pc:sldMk cId="3639184792" sldId="267"/>
            <ac:spMk id="33" creationId="{BDD03DCC-669C-3C24-CD20-39FD658C0047}"/>
          </ac:spMkLst>
        </pc:spChg>
        <pc:spChg chg="add del mod">
          <ac:chgData name="A.MORIYAMA UREKA" userId="11b73b949d6476cb" providerId="LiveId" clId="{EDD3AFC1-5E1F-774D-82FF-6D4C3622249B}" dt="2023-08-07T10:55:57.090" v="1682" actId="6264"/>
          <ac:spMkLst>
            <pc:docMk/>
            <pc:sldMk cId="3639184792" sldId="267"/>
            <ac:spMk id="34" creationId="{2BEA2CA0-5F00-317E-6599-9FA0E522C73C}"/>
          </ac:spMkLst>
        </pc:spChg>
        <pc:spChg chg="add del mod">
          <ac:chgData name="A.MORIYAMA UREKA" userId="11b73b949d6476cb" providerId="LiveId" clId="{EDD3AFC1-5E1F-774D-82FF-6D4C3622249B}" dt="2023-08-07T09:20:33.708" v="916" actId="6264"/>
          <ac:spMkLst>
            <pc:docMk/>
            <pc:sldMk cId="3639184792" sldId="267"/>
            <ac:spMk id="34" creationId="{7864292B-FD90-AAA4-BD3D-453E3AA0A187}"/>
          </ac:spMkLst>
        </pc:spChg>
        <pc:spChg chg="add del mod">
          <ac:chgData name="A.MORIYAMA UREKA" userId="11b73b949d6476cb" providerId="LiveId" clId="{EDD3AFC1-5E1F-774D-82FF-6D4C3622249B}" dt="2023-08-07T09:03:40.381" v="823" actId="6264"/>
          <ac:spMkLst>
            <pc:docMk/>
            <pc:sldMk cId="3639184792" sldId="267"/>
            <ac:spMk id="34" creationId="{EC2FB6BD-E7EF-CD5B-DEA0-41AA686F0374}"/>
          </ac:spMkLst>
        </pc:spChg>
        <pc:spChg chg="add del mod">
          <ac:chgData name="A.MORIYAMA UREKA" userId="11b73b949d6476cb" providerId="LiveId" clId="{EDD3AFC1-5E1F-774D-82FF-6D4C3622249B}" dt="2023-08-07T08:55:53.615" v="743" actId="6264"/>
          <ac:spMkLst>
            <pc:docMk/>
            <pc:sldMk cId="3639184792" sldId="267"/>
            <ac:spMk id="34" creationId="{FD90BB87-5FC7-91D8-D41D-D3536E744190}"/>
          </ac:spMkLst>
        </pc:spChg>
        <pc:spChg chg="add del mod">
          <ac:chgData name="A.MORIYAMA UREKA" userId="11b73b949d6476cb" providerId="LiveId" clId="{EDD3AFC1-5E1F-774D-82FF-6D4C3622249B}" dt="2023-08-07T09:20:33.708" v="916" actId="6264"/>
          <ac:spMkLst>
            <pc:docMk/>
            <pc:sldMk cId="3639184792" sldId="267"/>
            <ac:spMk id="35" creationId="{07CF2151-0D43-25FA-BD7A-7E3CB3B70B19}"/>
          </ac:spMkLst>
        </pc:spChg>
        <pc:spChg chg="add del mod">
          <ac:chgData name="A.MORIYAMA UREKA" userId="11b73b949d6476cb" providerId="LiveId" clId="{EDD3AFC1-5E1F-774D-82FF-6D4C3622249B}" dt="2023-08-07T09:03:40.381" v="823" actId="6264"/>
          <ac:spMkLst>
            <pc:docMk/>
            <pc:sldMk cId="3639184792" sldId="267"/>
            <ac:spMk id="35" creationId="{3BD3A23B-8D98-4844-23C6-2DAA07616877}"/>
          </ac:spMkLst>
        </pc:spChg>
        <pc:spChg chg="add del mod">
          <ac:chgData name="A.MORIYAMA UREKA" userId="11b73b949d6476cb" providerId="LiveId" clId="{EDD3AFC1-5E1F-774D-82FF-6D4C3622249B}" dt="2023-08-07T08:55:53.615" v="743" actId="6264"/>
          <ac:spMkLst>
            <pc:docMk/>
            <pc:sldMk cId="3639184792" sldId="267"/>
            <ac:spMk id="35" creationId="{3D6D5D23-21A8-8B0D-D5A7-2183C4ED2908}"/>
          </ac:spMkLst>
        </pc:spChg>
        <pc:spChg chg="add del mod">
          <ac:chgData name="A.MORIYAMA UREKA" userId="11b73b949d6476cb" providerId="LiveId" clId="{EDD3AFC1-5E1F-774D-82FF-6D4C3622249B}" dt="2023-08-07T10:55:57.090" v="1682" actId="6264"/>
          <ac:spMkLst>
            <pc:docMk/>
            <pc:sldMk cId="3639184792" sldId="267"/>
            <ac:spMk id="35" creationId="{FEED9DEF-33E9-7DD6-6980-EFF4B9BC5865}"/>
          </ac:spMkLst>
        </pc:spChg>
        <pc:spChg chg="add del mod">
          <ac:chgData name="A.MORIYAMA UREKA" userId="11b73b949d6476cb" providerId="LiveId" clId="{EDD3AFC1-5E1F-774D-82FF-6D4C3622249B}" dt="2023-08-07T09:03:42.829" v="825" actId="6264"/>
          <ac:spMkLst>
            <pc:docMk/>
            <pc:sldMk cId="3639184792" sldId="267"/>
            <ac:spMk id="36" creationId="{082F5517-0A89-B5DD-7846-366F75A0F045}"/>
          </ac:spMkLst>
        </pc:spChg>
        <pc:spChg chg="add del mod">
          <ac:chgData name="A.MORIYAMA UREKA" userId="11b73b949d6476cb" providerId="LiveId" clId="{EDD3AFC1-5E1F-774D-82FF-6D4C3622249B}" dt="2023-08-07T08:57:17.409" v="756" actId="6264"/>
          <ac:spMkLst>
            <pc:docMk/>
            <pc:sldMk cId="3639184792" sldId="267"/>
            <ac:spMk id="36" creationId="{92686C2D-F647-8689-7097-1CCB54FCB576}"/>
          </ac:spMkLst>
        </pc:spChg>
        <pc:spChg chg="add del mod">
          <ac:chgData name="A.MORIYAMA UREKA" userId="11b73b949d6476cb" providerId="LiveId" clId="{EDD3AFC1-5E1F-774D-82FF-6D4C3622249B}" dt="2023-08-07T09:20:34.137" v="917" actId="6264"/>
          <ac:spMkLst>
            <pc:docMk/>
            <pc:sldMk cId="3639184792" sldId="267"/>
            <ac:spMk id="36" creationId="{A8426F85-D463-5498-6140-8F77E12DF163}"/>
          </ac:spMkLst>
        </pc:spChg>
        <pc:spChg chg="add del mod">
          <ac:chgData name="A.MORIYAMA UREKA" userId="11b73b949d6476cb" providerId="LiveId" clId="{EDD3AFC1-5E1F-774D-82FF-6D4C3622249B}" dt="2023-08-07T10:55:57.090" v="1682" actId="6264"/>
          <ac:spMkLst>
            <pc:docMk/>
            <pc:sldMk cId="3639184792" sldId="267"/>
            <ac:spMk id="36" creationId="{C5EE51F8-F1C3-CFFD-7083-550177C1E86E}"/>
          </ac:spMkLst>
        </pc:spChg>
        <pc:spChg chg="add del mod">
          <ac:chgData name="A.MORIYAMA UREKA" userId="11b73b949d6476cb" providerId="LiveId" clId="{EDD3AFC1-5E1F-774D-82FF-6D4C3622249B}" dt="2023-08-07T08:57:17.409" v="756" actId="6264"/>
          <ac:spMkLst>
            <pc:docMk/>
            <pc:sldMk cId="3639184792" sldId="267"/>
            <ac:spMk id="37" creationId="{152CF5BE-7CA0-E3E9-841A-FA86B0B5584A}"/>
          </ac:spMkLst>
        </pc:spChg>
        <pc:spChg chg="add del mod">
          <ac:chgData name="A.MORIYAMA UREKA" userId="11b73b949d6476cb" providerId="LiveId" clId="{EDD3AFC1-5E1F-774D-82FF-6D4C3622249B}" dt="2023-08-07T10:55:57.090" v="1682" actId="6264"/>
          <ac:spMkLst>
            <pc:docMk/>
            <pc:sldMk cId="3639184792" sldId="267"/>
            <ac:spMk id="37" creationId="{758F121D-0E7C-A647-F065-F5C1ED2AA370}"/>
          </ac:spMkLst>
        </pc:spChg>
        <pc:spChg chg="add del mod">
          <ac:chgData name="A.MORIYAMA UREKA" userId="11b73b949d6476cb" providerId="LiveId" clId="{EDD3AFC1-5E1F-774D-82FF-6D4C3622249B}" dt="2023-08-07T09:03:42.829" v="825" actId="6264"/>
          <ac:spMkLst>
            <pc:docMk/>
            <pc:sldMk cId="3639184792" sldId="267"/>
            <ac:spMk id="37" creationId="{A5C75FBC-8350-BA8E-2668-774237E2234C}"/>
          </ac:spMkLst>
        </pc:spChg>
        <pc:spChg chg="add del mod">
          <ac:chgData name="A.MORIYAMA UREKA" userId="11b73b949d6476cb" providerId="LiveId" clId="{EDD3AFC1-5E1F-774D-82FF-6D4C3622249B}" dt="2023-08-07T09:20:34.137" v="917" actId="6264"/>
          <ac:spMkLst>
            <pc:docMk/>
            <pc:sldMk cId="3639184792" sldId="267"/>
            <ac:spMk id="37" creationId="{F309050C-8EE2-9B6A-F2FB-D5F57CE06082}"/>
          </ac:spMkLst>
        </pc:spChg>
        <pc:spChg chg="add del mod">
          <ac:chgData name="A.MORIYAMA UREKA" userId="11b73b949d6476cb" providerId="LiveId" clId="{EDD3AFC1-5E1F-774D-82FF-6D4C3622249B}" dt="2023-08-07T09:03:42.829" v="825" actId="6264"/>
          <ac:spMkLst>
            <pc:docMk/>
            <pc:sldMk cId="3639184792" sldId="267"/>
            <ac:spMk id="38" creationId="{4EAE7C4C-4508-C5D0-BD91-B01D3CFDCD31}"/>
          </ac:spMkLst>
        </pc:spChg>
        <pc:spChg chg="add del mod">
          <ac:chgData name="A.MORIYAMA UREKA" userId="11b73b949d6476cb" providerId="LiveId" clId="{EDD3AFC1-5E1F-774D-82FF-6D4C3622249B}" dt="2023-08-07T08:57:17.409" v="756" actId="6264"/>
          <ac:spMkLst>
            <pc:docMk/>
            <pc:sldMk cId="3639184792" sldId="267"/>
            <ac:spMk id="38" creationId="{5207C386-C8A6-CA4C-ED34-09D95FA0F07C}"/>
          </ac:spMkLst>
        </pc:spChg>
        <pc:spChg chg="add del mod">
          <ac:chgData name="A.MORIYAMA UREKA" userId="11b73b949d6476cb" providerId="LiveId" clId="{EDD3AFC1-5E1F-774D-82FF-6D4C3622249B}" dt="2023-08-07T09:20:34.137" v="917" actId="6264"/>
          <ac:spMkLst>
            <pc:docMk/>
            <pc:sldMk cId="3639184792" sldId="267"/>
            <ac:spMk id="38" creationId="{82584502-22C6-88A9-C215-E1103E26E417}"/>
          </ac:spMkLst>
        </pc:spChg>
        <pc:spChg chg="add del mod">
          <ac:chgData name="A.MORIYAMA UREKA" userId="11b73b949d6476cb" providerId="LiveId" clId="{EDD3AFC1-5E1F-774D-82FF-6D4C3622249B}" dt="2023-08-07T10:55:57.090" v="1682" actId="6264"/>
          <ac:spMkLst>
            <pc:docMk/>
            <pc:sldMk cId="3639184792" sldId="267"/>
            <ac:spMk id="38" creationId="{AE311973-6DD0-5903-D31B-88EB4E2054E9}"/>
          </ac:spMkLst>
        </pc:spChg>
        <pc:spChg chg="add del mod">
          <ac:chgData name="A.MORIYAMA UREKA" userId="11b73b949d6476cb" providerId="LiveId" clId="{EDD3AFC1-5E1F-774D-82FF-6D4C3622249B}" dt="2023-08-07T09:20:34.137" v="917" actId="6264"/>
          <ac:spMkLst>
            <pc:docMk/>
            <pc:sldMk cId="3639184792" sldId="267"/>
            <ac:spMk id="39" creationId="{022BE51E-96CA-9417-A874-63F857757CB4}"/>
          </ac:spMkLst>
        </pc:spChg>
        <pc:spChg chg="add del mod">
          <ac:chgData name="A.MORIYAMA UREKA" userId="11b73b949d6476cb" providerId="LiveId" clId="{EDD3AFC1-5E1F-774D-82FF-6D4C3622249B}" dt="2023-08-07T10:55:57.090" v="1682" actId="6264"/>
          <ac:spMkLst>
            <pc:docMk/>
            <pc:sldMk cId="3639184792" sldId="267"/>
            <ac:spMk id="39" creationId="{A4DC0A2A-EB58-7E33-F588-51D5FA34F4EB}"/>
          </ac:spMkLst>
        </pc:spChg>
        <pc:spChg chg="add del mod">
          <ac:chgData name="A.MORIYAMA UREKA" userId="11b73b949d6476cb" providerId="LiveId" clId="{EDD3AFC1-5E1F-774D-82FF-6D4C3622249B}" dt="2023-08-07T09:03:42.829" v="825" actId="6264"/>
          <ac:spMkLst>
            <pc:docMk/>
            <pc:sldMk cId="3639184792" sldId="267"/>
            <ac:spMk id="39" creationId="{B989DA6F-92B0-8A24-2077-7D6365F275F2}"/>
          </ac:spMkLst>
        </pc:spChg>
        <pc:spChg chg="add del mod">
          <ac:chgData name="A.MORIYAMA UREKA" userId="11b73b949d6476cb" providerId="LiveId" clId="{EDD3AFC1-5E1F-774D-82FF-6D4C3622249B}" dt="2023-08-07T08:57:17.409" v="756" actId="6264"/>
          <ac:spMkLst>
            <pc:docMk/>
            <pc:sldMk cId="3639184792" sldId="267"/>
            <ac:spMk id="39" creationId="{CBB97EF4-F05C-DB28-F95C-20CE9C7FAF05}"/>
          </ac:spMkLst>
        </pc:spChg>
        <pc:spChg chg="add del mod">
          <ac:chgData name="A.MORIYAMA UREKA" userId="11b73b949d6476cb" providerId="LiveId" clId="{EDD3AFC1-5E1F-774D-82FF-6D4C3622249B}" dt="2023-08-07T08:57:17.409" v="756" actId="6264"/>
          <ac:spMkLst>
            <pc:docMk/>
            <pc:sldMk cId="3639184792" sldId="267"/>
            <ac:spMk id="40" creationId="{297BBFD9-7B6D-FF2E-F714-B1B879C62F51}"/>
          </ac:spMkLst>
        </pc:spChg>
        <pc:spChg chg="add del mod">
          <ac:chgData name="A.MORIYAMA UREKA" userId="11b73b949d6476cb" providerId="LiveId" clId="{EDD3AFC1-5E1F-774D-82FF-6D4C3622249B}" dt="2023-08-07T09:20:34.137" v="917" actId="6264"/>
          <ac:spMkLst>
            <pc:docMk/>
            <pc:sldMk cId="3639184792" sldId="267"/>
            <ac:spMk id="40" creationId="{691B40A2-BA04-992B-8567-FCF670692036}"/>
          </ac:spMkLst>
        </pc:spChg>
        <pc:spChg chg="add del mod">
          <ac:chgData name="A.MORIYAMA UREKA" userId="11b73b949d6476cb" providerId="LiveId" clId="{EDD3AFC1-5E1F-774D-82FF-6D4C3622249B}" dt="2023-08-07T10:55:57.090" v="1682" actId="6264"/>
          <ac:spMkLst>
            <pc:docMk/>
            <pc:sldMk cId="3639184792" sldId="267"/>
            <ac:spMk id="40" creationId="{8FA0CC5E-65EB-21F9-6200-E46966756BA6}"/>
          </ac:spMkLst>
        </pc:spChg>
        <pc:spChg chg="add del mod">
          <ac:chgData name="A.MORIYAMA UREKA" userId="11b73b949d6476cb" providerId="LiveId" clId="{EDD3AFC1-5E1F-774D-82FF-6D4C3622249B}" dt="2023-08-07T09:03:42.829" v="825" actId="6264"/>
          <ac:spMkLst>
            <pc:docMk/>
            <pc:sldMk cId="3639184792" sldId="267"/>
            <ac:spMk id="40" creationId="{D87A57B9-E6E5-2392-0DE3-5D206F00EEFF}"/>
          </ac:spMkLst>
        </pc:spChg>
        <pc:spChg chg="add del mod">
          <ac:chgData name="A.MORIYAMA UREKA" userId="11b73b949d6476cb" providerId="LiveId" clId="{EDD3AFC1-5E1F-774D-82FF-6D4C3622249B}" dt="2023-08-07T09:20:34.137" v="917" actId="6264"/>
          <ac:spMkLst>
            <pc:docMk/>
            <pc:sldMk cId="3639184792" sldId="267"/>
            <ac:spMk id="41" creationId="{8F329AA4-34B7-5A3F-6DA9-FFFD09F32FA9}"/>
          </ac:spMkLst>
        </pc:spChg>
        <pc:spChg chg="add del mod">
          <ac:chgData name="A.MORIYAMA UREKA" userId="11b73b949d6476cb" providerId="LiveId" clId="{EDD3AFC1-5E1F-774D-82FF-6D4C3622249B}" dt="2023-08-07T09:03:42.829" v="825" actId="6264"/>
          <ac:spMkLst>
            <pc:docMk/>
            <pc:sldMk cId="3639184792" sldId="267"/>
            <ac:spMk id="41" creationId="{9C1CBE32-1A7F-8431-6601-B649A3C9C7BC}"/>
          </ac:spMkLst>
        </pc:spChg>
        <pc:spChg chg="add del mod">
          <ac:chgData name="A.MORIYAMA UREKA" userId="11b73b949d6476cb" providerId="LiveId" clId="{EDD3AFC1-5E1F-774D-82FF-6D4C3622249B}" dt="2023-08-07T08:57:17.409" v="756" actId="6264"/>
          <ac:spMkLst>
            <pc:docMk/>
            <pc:sldMk cId="3639184792" sldId="267"/>
            <ac:spMk id="41" creationId="{9E3769F9-32CA-4A60-7606-A51D799CFF2D}"/>
          </ac:spMkLst>
        </pc:spChg>
        <pc:spChg chg="add del mod">
          <ac:chgData name="A.MORIYAMA UREKA" userId="11b73b949d6476cb" providerId="LiveId" clId="{EDD3AFC1-5E1F-774D-82FF-6D4C3622249B}" dt="2023-08-07T10:55:57.090" v="1682" actId="6264"/>
          <ac:spMkLst>
            <pc:docMk/>
            <pc:sldMk cId="3639184792" sldId="267"/>
            <ac:spMk id="41" creationId="{B6CFC810-BA4B-8D35-4238-182F53A70C9B}"/>
          </ac:spMkLst>
        </pc:spChg>
        <pc:spChg chg="add del mod">
          <ac:chgData name="A.MORIYAMA UREKA" userId="11b73b949d6476cb" providerId="LiveId" clId="{EDD3AFC1-5E1F-774D-82FF-6D4C3622249B}" dt="2023-08-07T10:55:57.090" v="1682" actId="6264"/>
          <ac:spMkLst>
            <pc:docMk/>
            <pc:sldMk cId="3639184792" sldId="267"/>
            <ac:spMk id="42" creationId="{0E3B12F6-1763-EDB4-0897-FCFE8BD34C37}"/>
          </ac:spMkLst>
        </pc:spChg>
        <pc:spChg chg="add del mod">
          <ac:chgData name="A.MORIYAMA UREKA" userId="11b73b949d6476cb" providerId="LiveId" clId="{EDD3AFC1-5E1F-774D-82FF-6D4C3622249B}" dt="2023-08-07T09:20:34.137" v="917" actId="6264"/>
          <ac:spMkLst>
            <pc:docMk/>
            <pc:sldMk cId="3639184792" sldId="267"/>
            <ac:spMk id="42" creationId="{850A43A9-4147-2CB5-A045-6956FFADA3DF}"/>
          </ac:spMkLst>
        </pc:spChg>
        <pc:spChg chg="add del mod">
          <ac:chgData name="A.MORIYAMA UREKA" userId="11b73b949d6476cb" providerId="LiveId" clId="{EDD3AFC1-5E1F-774D-82FF-6D4C3622249B}" dt="2023-08-07T08:57:17.409" v="756" actId="6264"/>
          <ac:spMkLst>
            <pc:docMk/>
            <pc:sldMk cId="3639184792" sldId="267"/>
            <ac:spMk id="42" creationId="{E60F9B98-8C6F-E4F1-29D6-2E772709BFBA}"/>
          </ac:spMkLst>
        </pc:spChg>
        <pc:spChg chg="add del mod">
          <ac:chgData name="A.MORIYAMA UREKA" userId="11b73b949d6476cb" providerId="LiveId" clId="{EDD3AFC1-5E1F-774D-82FF-6D4C3622249B}" dt="2023-08-07T09:03:42.829" v="825" actId="6264"/>
          <ac:spMkLst>
            <pc:docMk/>
            <pc:sldMk cId="3639184792" sldId="267"/>
            <ac:spMk id="42" creationId="{F4E7006D-55C7-49A7-368A-5F934DEEBA3C}"/>
          </ac:spMkLst>
        </pc:spChg>
        <pc:spChg chg="add del mod">
          <ac:chgData name="A.MORIYAMA UREKA" userId="11b73b949d6476cb" providerId="LiveId" clId="{EDD3AFC1-5E1F-774D-82FF-6D4C3622249B}" dt="2023-08-07T09:20:34.137" v="917" actId="6264"/>
          <ac:spMkLst>
            <pc:docMk/>
            <pc:sldMk cId="3639184792" sldId="267"/>
            <ac:spMk id="43" creationId="{5292F8DE-A035-7686-41D8-8589505BA6A3}"/>
          </ac:spMkLst>
        </pc:spChg>
        <pc:spChg chg="add del mod">
          <ac:chgData name="A.MORIYAMA UREKA" userId="11b73b949d6476cb" providerId="LiveId" clId="{EDD3AFC1-5E1F-774D-82FF-6D4C3622249B}" dt="2023-08-07T09:03:42.829" v="825" actId="6264"/>
          <ac:spMkLst>
            <pc:docMk/>
            <pc:sldMk cId="3639184792" sldId="267"/>
            <ac:spMk id="43" creationId="{66919141-6AB7-770E-2AC3-A52AA128ED27}"/>
          </ac:spMkLst>
        </pc:spChg>
        <pc:spChg chg="add del mod">
          <ac:chgData name="A.MORIYAMA UREKA" userId="11b73b949d6476cb" providerId="LiveId" clId="{EDD3AFC1-5E1F-774D-82FF-6D4C3622249B}" dt="2023-08-07T08:57:17.409" v="756" actId="6264"/>
          <ac:spMkLst>
            <pc:docMk/>
            <pc:sldMk cId="3639184792" sldId="267"/>
            <ac:spMk id="43" creationId="{AE0DF399-70B5-1A1C-161B-17C3D2FD1C50}"/>
          </ac:spMkLst>
        </pc:spChg>
        <pc:spChg chg="add del mod">
          <ac:chgData name="A.MORIYAMA UREKA" userId="11b73b949d6476cb" providerId="LiveId" clId="{EDD3AFC1-5E1F-774D-82FF-6D4C3622249B}" dt="2023-08-07T10:55:58.913" v="1683" actId="6264"/>
          <ac:spMkLst>
            <pc:docMk/>
            <pc:sldMk cId="3639184792" sldId="267"/>
            <ac:spMk id="43" creationId="{EB97F9CD-EFEA-4D72-4093-2D74CEC5541C}"/>
          </ac:spMkLst>
        </pc:spChg>
        <pc:spChg chg="add del mod">
          <ac:chgData name="A.MORIYAMA UREKA" userId="11b73b949d6476cb" providerId="LiveId" clId="{EDD3AFC1-5E1F-774D-82FF-6D4C3622249B}" dt="2023-08-07T08:57:17.409" v="756" actId="6264"/>
          <ac:spMkLst>
            <pc:docMk/>
            <pc:sldMk cId="3639184792" sldId="267"/>
            <ac:spMk id="44" creationId="{5C5EF404-F816-CC2E-019E-4AF9294EDA93}"/>
          </ac:spMkLst>
        </pc:spChg>
        <pc:spChg chg="add del mod">
          <ac:chgData name="A.MORIYAMA UREKA" userId="11b73b949d6476cb" providerId="LiveId" clId="{EDD3AFC1-5E1F-774D-82FF-6D4C3622249B}" dt="2023-08-07T09:03:42.829" v="825" actId="6264"/>
          <ac:spMkLst>
            <pc:docMk/>
            <pc:sldMk cId="3639184792" sldId="267"/>
            <ac:spMk id="44" creationId="{61553C74-8873-05B4-E6F3-1D94B918448A}"/>
          </ac:spMkLst>
        </pc:spChg>
        <pc:spChg chg="add del mod">
          <ac:chgData name="A.MORIYAMA UREKA" userId="11b73b949d6476cb" providerId="LiveId" clId="{EDD3AFC1-5E1F-774D-82FF-6D4C3622249B}" dt="2023-08-07T09:20:34.137" v="917" actId="6264"/>
          <ac:spMkLst>
            <pc:docMk/>
            <pc:sldMk cId="3639184792" sldId="267"/>
            <ac:spMk id="44" creationId="{A7B2FD68-F28C-D84D-8949-EE757C25A320}"/>
          </ac:spMkLst>
        </pc:spChg>
        <pc:spChg chg="add del mod">
          <ac:chgData name="A.MORIYAMA UREKA" userId="11b73b949d6476cb" providerId="LiveId" clId="{EDD3AFC1-5E1F-774D-82FF-6D4C3622249B}" dt="2023-08-07T10:55:58.913" v="1683" actId="6264"/>
          <ac:spMkLst>
            <pc:docMk/>
            <pc:sldMk cId="3639184792" sldId="267"/>
            <ac:spMk id="44" creationId="{C0C9CC32-DF07-BF55-389F-001BCE227172}"/>
          </ac:spMkLst>
        </pc:spChg>
        <pc:spChg chg="add del mod">
          <ac:chgData name="A.MORIYAMA UREKA" userId="11b73b949d6476cb" providerId="LiveId" clId="{EDD3AFC1-5E1F-774D-82FF-6D4C3622249B}" dt="2023-08-07T09:20:34.137" v="917" actId="6264"/>
          <ac:spMkLst>
            <pc:docMk/>
            <pc:sldMk cId="3639184792" sldId="267"/>
            <ac:spMk id="45" creationId="{3B0B594F-D1BC-ED9D-A67A-FC1584BDB539}"/>
          </ac:spMkLst>
        </pc:spChg>
        <pc:spChg chg="add del mod">
          <ac:chgData name="A.MORIYAMA UREKA" userId="11b73b949d6476cb" providerId="LiveId" clId="{EDD3AFC1-5E1F-774D-82FF-6D4C3622249B}" dt="2023-08-07T08:57:17.409" v="756" actId="6264"/>
          <ac:spMkLst>
            <pc:docMk/>
            <pc:sldMk cId="3639184792" sldId="267"/>
            <ac:spMk id="45" creationId="{591F88B7-6A8D-FAE9-B69D-07AE8FC6A9ED}"/>
          </ac:spMkLst>
        </pc:spChg>
        <pc:spChg chg="add del mod">
          <ac:chgData name="A.MORIYAMA UREKA" userId="11b73b949d6476cb" providerId="LiveId" clId="{EDD3AFC1-5E1F-774D-82FF-6D4C3622249B}" dt="2023-08-07T10:55:58.913" v="1683" actId="6264"/>
          <ac:spMkLst>
            <pc:docMk/>
            <pc:sldMk cId="3639184792" sldId="267"/>
            <ac:spMk id="45" creationId="{AC017D9F-FEF5-F2C8-008E-600374E3BD69}"/>
          </ac:spMkLst>
        </pc:spChg>
        <pc:spChg chg="add del mod">
          <ac:chgData name="A.MORIYAMA UREKA" userId="11b73b949d6476cb" providerId="LiveId" clId="{EDD3AFC1-5E1F-774D-82FF-6D4C3622249B}" dt="2023-08-07T09:03:42.829" v="825" actId="6264"/>
          <ac:spMkLst>
            <pc:docMk/>
            <pc:sldMk cId="3639184792" sldId="267"/>
            <ac:spMk id="45" creationId="{FE561F70-170B-D5D5-0899-34F7C555A2C4}"/>
          </ac:spMkLst>
        </pc:spChg>
        <pc:spChg chg="add del mod">
          <ac:chgData name="A.MORIYAMA UREKA" userId="11b73b949d6476cb" providerId="LiveId" clId="{EDD3AFC1-5E1F-774D-82FF-6D4C3622249B}" dt="2023-08-07T09:20:34.468" v="918" actId="6264"/>
          <ac:spMkLst>
            <pc:docMk/>
            <pc:sldMk cId="3639184792" sldId="267"/>
            <ac:spMk id="46" creationId="{1C26FD40-5ECA-544F-F1B5-920A88B6DC38}"/>
          </ac:spMkLst>
        </pc:spChg>
        <pc:spChg chg="add del mod">
          <ac:chgData name="A.MORIYAMA UREKA" userId="11b73b949d6476cb" providerId="LiveId" clId="{EDD3AFC1-5E1F-774D-82FF-6D4C3622249B}" dt="2023-08-07T08:57:18.201" v="757" actId="6264"/>
          <ac:spMkLst>
            <pc:docMk/>
            <pc:sldMk cId="3639184792" sldId="267"/>
            <ac:spMk id="46" creationId="{2C9C88E9-BB93-01C0-2427-47B29DC191AF}"/>
          </ac:spMkLst>
        </pc:spChg>
        <pc:spChg chg="add del mod">
          <ac:chgData name="A.MORIYAMA UREKA" userId="11b73b949d6476cb" providerId="LiveId" clId="{EDD3AFC1-5E1F-774D-82FF-6D4C3622249B}" dt="2023-08-07T10:55:58.913" v="1683" actId="6264"/>
          <ac:spMkLst>
            <pc:docMk/>
            <pc:sldMk cId="3639184792" sldId="267"/>
            <ac:spMk id="46" creationId="{395E65BE-AA54-C49D-5DF4-61CE82BC8865}"/>
          </ac:spMkLst>
        </pc:spChg>
        <pc:spChg chg="add del mod">
          <ac:chgData name="A.MORIYAMA UREKA" userId="11b73b949d6476cb" providerId="LiveId" clId="{EDD3AFC1-5E1F-774D-82FF-6D4C3622249B}" dt="2023-08-07T10:55:58.913" v="1683" actId="6264"/>
          <ac:spMkLst>
            <pc:docMk/>
            <pc:sldMk cId="3639184792" sldId="267"/>
            <ac:spMk id="47" creationId="{7A0E1BC9-638B-758A-8E56-208C9BB32DA7}"/>
          </ac:spMkLst>
        </pc:spChg>
        <pc:spChg chg="add del mod">
          <ac:chgData name="A.MORIYAMA UREKA" userId="11b73b949d6476cb" providerId="LiveId" clId="{EDD3AFC1-5E1F-774D-82FF-6D4C3622249B}" dt="2023-08-07T08:57:18.201" v="757" actId="6264"/>
          <ac:spMkLst>
            <pc:docMk/>
            <pc:sldMk cId="3639184792" sldId="267"/>
            <ac:spMk id="47" creationId="{7D22BEA6-2C08-E3F1-68EB-9BB1A9DE96F9}"/>
          </ac:spMkLst>
        </pc:spChg>
        <pc:spChg chg="add del mod">
          <ac:chgData name="A.MORIYAMA UREKA" userId="11b73b949d6476cb" providerId="LiveId" clId="{EDD3AFC1-5E1F-774D-82FF-6D4C3622249B}" dt="2023-08-07T09:20:34.468" v="918" actId="6264"/>
          <ac:spMkLst>
            <pc:docMk/>
            <pc:sldMk cId="3639184792" sldId="267"/>
            <ac:spMk id="47" creationId="{B6EF06C8-6A9F-A783-8A60-0F8401DF237D}"/>
          </ac:spMkLst>
        </pc:spChg>
        <pc:spChg chg="add del mod">
          <ac:chgData name="A.MORIYAMA UREKA" userId="11b73b949d6476cb" providerId="LiveId" clId="{EDD3AFC1-5E1F-774D-82FF-6D4C3622249B}" dt="2023-08-07T09:20:34.468" v="918" actId="6264"/>
          <ac:spMkLst>
            <pc:docMk/>
            <pc:sldMk cId="3639184792" sldId="267"/>
            <ac:spMk id="48" creationId="{06EFCA4F-FE0C-945D-BF72-9631F9D73B9A}"/>
          </ac:spMkLst>
        </pc:spChg>
        <pc:spChg chg="add del mod">
          <ac:chgData name="A.MORIYAMA UREKA" userId="11b73b949d6476cb" providerId="LiveId" clId="{EDD3AFC1-5E1F-774D-82FF-6D4C3622249B}" dt="2023-08-07T08:57:18.201" v="757" actId="6264"/>
          <ac:spMkLst>
            <pc:docMk/>
            <pc:sldMk cId="3639184792" sldId="267"/>
            <ac:spMk id="48" creationId="{35FF508C-8D70-13D6-DFA0-0F131C20886C}"/>
          </ac:spMkLst>
        </pc:spChg>
        <pc:spChg chg="add del mod">
          <ac:chgData name="A.MORIYAMA UREKA" userId="11b73b949d6476cb" providerId="LiveId" clId="{EDD3AFC1-5E1F-774D-82FF-6D4C3622249B}" dt="2023-08-07T10:55:58.913" v="1683" actId="6264"/>
          <ac:spMkLst>
            <pc:docMk/>
            <pc:sldMk cId="3639184792" sldId="267"/>
            <ac:spMk id="48" creationId="{B339994C-0D39-BC68-55ED-FB70C069CB4C}"/>
          </ac:spMkLst>
        </pc:spChg>
        <pc:spChg chg="add del mod">
          <ac:chgData name="A.MORIYAMA UREKA" userId="11b73b949d6476cb" providerId="LiveId" clId="{EDD3AFC1-5E1F-774D-82FF-6D4C3622249B}" dt="2023-08-07T10:55:58.913" v="1683" actId="6264"/>
          <ac:spMkLst>
            <pc:docMk/>
            <pc:sldMk cId="3639184792" sldId="267"/>
            <ac:spMk id="49" creationId="{558F8A1F-4A38-B72A-39C5-F5AB5E2C95EA}"/>
          </ac:spMkLst>
        </pc:spChg>
        <pc:spChg chg="add del mod">
          <ac:chgData name="A.MORIYAMA UREKA" userId="11b73b949d6476cb" providerId="LiveId" clId="{EDD3AFC1-5E1F-774D-82FF-6D4C3622249B}" dt="2023-08-07T08:57:18.201" v="757" actId="6264"/>
          <ac:spMkLst>
            <pc:docMk/>
            <pc:sldMk cId="3639184792" sldId="267"/>
            <ac:spMk id="49" creationId="{613CD735-75E3-AD97-2DCF-5DB33BFB9360}"/>
          </ac:spMkLst>
        </pc:spChg>
        <pc:spChg chg="add del mod">
          <ac:chgData name="A.MORIYAMA UREKA" userId="11b73b949d6476cb" providerId="LiveId" clId="{EDD3AFC1-5E1F-774D-82FF-6D4C3622249B}" dt="2023-08-07T09:20:34.468" v="918" actId="6264"/>
          <ac:spMkLst>
            <pc:docMk/>
            <pc:sldMk cId="3639184792" sldId="267"/>
            <ac:spMk id="49" creationId="{F84F6314-F42F-430B-1FB2-AC2DAB3A2909}"/>
          </ac:spMkLst>
        </pc:spChg>
        <pc:spChg chg="add del mod">
          <ac:chgData name="A.MORIYAMA UREKA" userId="11b73b949d6476cb" providerId="LiveId" clId="{EDD3AFC1-5E1F-774D-82FF-6D4C3622249B}" dt="2023-08-07T08:57:18.201" v="757" actId="6264"/>
          <ac:spMkLst>
            <pc:docMk/>
            <pc:sldMk cId="3639184792" sldId="267"/>
            <ac:spMk id="50" creationId="{15F98B19-714F-8041-64E1-EC5CB3C005AC}"/>
          </ac:spMkLst>
        </pc:spChg>
        <pc:spChg chg="add del mod">
          <ac:chgData name="A.MORIYAMA UREKA" userId="11b73b949d6476cb" providerId="LiveId" clId="{EDD3AFC1-5E1F-774D-82FF-6D4C3622249B}" dt="2023-08-07T10:55:58.913" v="1683" actId="6264"/>
          <ac:spMkLst>
            <pc:docMk/>
            <pc:sldMk cId="3639184792" sldId="267"/>
            <ac:spMk id="50" creationId="{708CC8D0-27C5-841F-69FD-B5807BF69D5C}"/>
          </ac:spMkLst>
        </pc:spChg>
        <pc:spChg chg="add del mod">
          <ac:chgData name="A.MORIYAMA UREKA" userId="11b73b949d6476cb" providerId="LiveId" clId="{EDD3AFC1-5E1F-774D-82FF-6D4C3622249B}" dt="2023-08-07T09:20:34.468" v="918" actId="6264"/>
          <ac:spMkLst>
            <pc:docMk/>
            <pc:sldMk cId="3639184792" sldId="267"/>
            <ac:spMk id="50" creationId="{BDBE6955-D671-B137-7C9B-32E84879BF5E}"/>
          </ac:spMkLst>
        </pc:spChg>
        <pc:spChg chg="add del mod">
          <ac:chgData name="A.MORIYAMA UREKA" userId="11b73b949d6476cb" providerId="LiveId" clId="{EDD3AFC1-5E1F-774D-82FF-6D4C3622249B}" dt="2023-08-07T08:57:18.201" v="757" actId="6264"/>
          <ac:spMkLst>
            <pc:docMk/>
            <pc:sldMk cId="3639184792" sldId="267"/>
            <ac:spMk id="51" creationId="{85413D89-B4BA-938D-B787-3DDF02691805}"/>
          </ac:spMkLst>
        </pc:spChg>
        <pc:spChg chg="add del mod">
          <ac:chgData name="A.MORIYAMA UREKA" userId="11b73b949d6476cb" providerId="LiveId" clId="{EDD3AFC1-5E1F-774D-82FF-6D4C3622249B}" dt="2023-08-07T09:20:34.468" v="918" actId="6264"/>
          <ac:spMkLst>
            <pc:docMk/>
            <pc:sldMk cId="3639184792" sldId="267"/>
            <ac:spMk id="51" creationId="{C77B749B-B757-BF63-87E1-5262CF49B4FD}"/>
          </ac:spMkLst>
        </pc:spChg>
        <pc:spChg chg="add del mod">
          <ac:chgData name="A.MORIYAMA UREKA" userId="11b73b949d6476cb" providerId="LiveId" clId="{EDD3AFC1-5E1F-774D-82FF-6D4C3622249B}" dt="2023-08-07T10:55:58.913" v="1683" actId="6264"/>
          <ac:spMkLst>
            <pc:docMk/>
            <pc:sldMk cId="3639184792" sldId="267"/>
            <ac:spMk id="51" creationId="{FD6994B6-C29E-E6DC-6856-EDEC687D41F7}"/>
          </ac:spMkLst>
        </pc:spChg>
        <pc:spChg chg="add del mod">
          <ac:chgData name="A.MORIYAMA UREKA" userId="11b73b949d6476cb" providerId="LiveId" clId="{EDD3AFC1-5E1F-774D-82FF-6D4C3622249B}" dt="2023-08-07T10:55:58.913" v="1683" actId="6264"/>
          <ac:spMkLst>
            <pc:docMk/>
            <pc:sldMk cId="3639184792" sldId="267"/>
            <ac:spMk id="52" creationId="{1E721FDB-C532-E080-413E-2B6C322A6EBB}"/>
          </ac:spMkLst>
        </pc:spChg>
        <pc:spChg chg="add del mod">
          <ac:chgData name="A.MORIYAMA UREKA" userId="11b73b949d6476cb" providerId="LiveId" clId="{EDD3AFC1-5E1F-774D-82FF-6D4C3622249B}" dt="2023-08-07T08:57:18.201" v="757" actId="6264"/>
          <ac:spMkLst>
            <pc:docMk/>
            <pc:sldMk cId="3639184792" sldId="267"/>
            <ac:spMk id="52" creationId="{33ED2E1F-BF4F-2E6D-CD5A-4431BBFBE4A6}"/>
          </ac:spMkLst>
        </pc:spChg>
        <pc:spChg chg="add del mod">
          <ac:chgData name="A.MORIYAMA UREKA" userId="11b73b949d6476cb" providerId="LiveId" clId="{EDD3AFC1-5E1F-774D-82FF-6D4C3622249B}" dt="2023-08-07T09:20:34.468" v="918" actId="6264"/>
          <ac:spMkLst>
            <pc:docMk/>
            <pc:sldMk cId="3639184792" sldId="267"/>
            <ac:spMk id="52" creationId="{48FECCAC-15D7-1185-AB0A-825462ACED90}"/>
          </ac:spMkLst>
        </pc:spChg>
        <pc:spChg chg="add del mod">
          <ac:chgData name="A.MORIYAMA UREKA" userId="11b73b949d6476cb" providerId="LiveId" clId="{EDD3AFC1-5E1F-774D-82FF-6D4C3622249B}" dt="2023-08-07T10:55:59.303" v="1684" actId="6264"/>
          <ac:spMkLst>
            <pc:docMk/>
            <pc:sldMk cId="3639184792" sldId="267"/>
            <ac:spMk id="53" creationId="{2608C0A4-04CE-38A6-7924-8A1239B65D4B}"/>
          </ac:spMkLst>
        </pc:spChg>
        <pc:spChg chg="add del mod">
          <ac:chgData name="A.MORIYAMA UREKA" userId="11b73b949d6476cb" providerId="LiveId" clId="{EDD3AFC1-5E1F-774D-82FF-6D4C3622249B}" dt="2023-08-07T08:57:18.201" v="757" actId="6264"/>
          <ac:spMkLst>
            <pc:docMk/>
            <pc:sldMk cId="3639184792" sldId="267"/>
            <ac:spMk id="53" creationId="{26CEFC30-DA91-0483-99E8-4401F4065282}"/>
          </ac:spMkLst>
        </pc:spChg>
        <pc:spChg chg="add del mod">
          <ac:chgData name="A.MORIYAMA UREKA" userId="11b73b949d6476cb" providerId="LiveId" clId="{EDD3AFC1-5E1F-774D-82FF-6D4C3622249B}" dt="2023-08-07T09:20:34.468" v="918" actId="6264"/>
          <ac:spMkLst>
            <pc:docMk/>
            <pc:sldMk cId="3639184792" sldId="267"/>
            <ac:spMk id="53" creationId="{CC353CE0-B270-8B34-4605-FB237C60527B}"/>
          </ac:spMkLst>
        </pc:spChg>
        <pc:spChg chg="add del mod">
          <ac:chgData name="A.MORIYAMA UREKA" userId="11b73b949d6476cb" providerId="LiveId" clId="{EDD3AFC1-5E1F-774D-82FF-6D4C3622249B}" dt="2023-08-07T10:55:59.303" v="1684" actId="6264"/>
          <ac:spMkLst>
            <pc:docMk/>
            <pc:sldMk cId="3639184792" sldId="267"/>
            <ac:spMk id="54" creationId="{06EE071C-30F6-A8D2-C63A-392FB3DF1B1E}"/>
          </ac:spMkLst>
        </pc:spChg>
        <pc:spChg chg="add del mod">
          <ac:chgData name="A.MORIYAMA UREKA" userId="11b73b949d6476cb" providerId="LiveId" clId="{EDD3AFC1-5E1F-774D-82FF-6D4C3622249B}" dt="2023-08-07T09:20:34.468" v="918" actId="6264"/>
          <ac:spMkLst>
            <pc:docMk/>
            <pc:sldMk cId="3639184792" sldId="267"/>
            <ac:spMk id="54" creationId="{B56F8153-AA3B-9A59-727F-77E271EFDDB9}"/>
          </ac:spMkLst>
        </pc:spChg>
        <pc:spChg chg="add del mod">
          <ac:chgData name="A.MORIYAMA UREKA" userId="11b73b949d6476cb" providerId="LiveId" clId="{EDD3AFC1-5E1F-774D-82FF-6D4C3622249B}" dt="2023-08-07T08:57:18.201" v="757" actId="6264"/>
          <ac:spMkLst>
            <pc:docMk/>
            <pc:sldMk cId="3639184792" sldId="267"/>
            <ac:spMk id="54" creationId="{BEAD302C-1FCD-589F-2D11-4A893289CBB8}"/>
          </ac:spMkLst>
        </pc:spChg>
        <pc:spChg chg="add del mod">
          <ac:chgData name="A.MORIYAMA UREKA" userId="11b73b949d6476cb" providerId="LiveId" clId="{EDD3AFC1-5E1F-774D-82FF-6D4C3622249B}" dt="2023-08-07T10:55:59.303" v="1684" actId="6264"/>
          <ac:spMkLst>
            <pc:docMk/>
            <pc:sldMk cId="3639184792" sldId="267"/>
            <ac:spMk id="55" creationId="{063B544E-E349-EC31-16CC-D65FBCA7C884}"/>
          </ac:spMkLst>
        </pc:spChg>
        <pc:spChg chg="add del mod">
          <ac:chgData name="A.MORIYAMA UREKA" userId="11b73b949d6476cb" providerId="LiveId" clId="{EDD3AFC1-5E1F-774D-82FF-6D4C3622249B}" dt="2023-08-07T08:57:18.201" v="757" actId="6264"/>
          <ac:spMkLst>
            <pc:docMk/>
            <pc:sldMk cId="3639184792" sldId="267"/>
            <ac:spMk id="55" creationId="{81F2E034-2ECD-B626-33B8-BDA213323DB2}"/>
          </ac:spMkLst>
        </pc:spChg>
        <pc:spChg chg="add del mod">
          <ac:chgData name="A.MORIYAMA UREKA" userId="11b73b949d6476cb" providerId="LiveId" clId="{EDD3AFC1-5E1F-774D-82FF-6D4C3622249B}" dt="2023-08-07T09:20:34.468" v="918" actId="6264"/>
          <ac:spMkLst>
            <pc:docMk/>
            <pc:sldMk cId="3639184792" sldId="267"/>
            <ac:spMk id="55" creationId="{D2CE7A26-87E1-90E9-B662-A01371F9CBB8}"/>
          </ac:spMkLst>
        </pc:spChg>
        <pc:spChg chg="add del mod">
          <ac:chgData name="A.MORIYAMA UREKA" userId="11b73b949d6476cb" providerId="LiveId" clId="{EDD3AFC1-5E1F-774D-82FF-6D4C3622249B}" dt="2023-08-07T10:55:59.303" v="1684" actId="6264"/>
          <ac:spMkLst>
            <pc:docMk/>
            <pc:sldMk cId="3639184792" sldId="267"/>
            <ac:spMk id="56" creationId="{79ED96DD-DF21-4267-F4D9-DD5113E1BF9A}"/>
          </ac:spMkLst>
        </pc:spChg>
        <pc:spChg chg="add del mod">
          <ac:chgData name="A.MORIYAMA UREKA" userId="11b73b949d6476cb" providerId="LiveId" clId="{EDD3AFC1-5E1F-774D-82FF-6D4C3622249B}" dt="2023-08-07T08:57:21.183" v="758" actId="6264"/>
          <ac:spMkLst>
            <pc:docMk/>
            <pc:sldMk cId="3639184792" sldId="267"/>
            <ac:spMk id="56" creationId="{C79A352D-2D6E-39A6-F1DB-F4A9C02832E7}"/>
          </ac:spMkLst>
        </pc:spChg>
        <pc:spChg chg="add del mod">
          <ac:chgData name="A.MORIYAMA UREKA" userId="11b73b949d6476cb" providerId="LiveId" clId="{EDD3AFC1-5E1F-774D-82FF-6D4C3622249B}" dt="2023-08-07T09:20:34.788" v="919" actId="6264"/>
          <ac:spMkLst>
            <pc:docMk/>
            <pc:sldMk cId="3639184792" sldId="267"/>
            <ac:spMk id="56" creationId="{CE32AED4-33B1-88BF-6C31-4267E044BF67}"/>
          </ac:spMkLst>
        </pc:spChg>
        <pc:spChg chg="add del mod">
          <ac:chgData name="A.MORIYAMA UREKA" userId="11b73b949d6476cb" providerId="LiveId" clId="{EDD3AFC1-5E1F-774D-82FF-6D4C3622249B}" dt="2023-08-07T09:20:34.788" v="919" actId="6264"/>
          <ac:spMkLst>
            <pc:docMk/>
            <pc:sldMk cId="3639184792" sldId="267"/>
            <ac:spMk id="57" creationId="{06809F02-6AA5-10B5-78BB-5391CAD98F1C}"/>
          </ac:spMkLst>
        </pc:spChg>
        <pc:spChg chg="add del mod">
          <ac:chgData name="A.MORIYAMA UREKA" userId="11b73b949d6476cb" providerId="LiveId" clId="{EDD3AFC1-5E1F-774D-82FF-6D4C3622249B}" dt="2023-08-07T08:57:21.183" v="758" actId="6264"/>
          <ac:spMkLst>
            <pc:docMk/>
            <pc:sldMk cId="3639184792" sldId="267"/>
            <ac:spMk id="57" creationId="{ABDF2C91-250A-547D-5A65-613379E4F178}"/>
          </ac:spMkLst>
        </pc:spChg>
        <pc:spChg chg="add del mod">
          <ac:chgData name="A.MORIYAMA UREKA" userId="11b73b949d6476cb" providerId="LiveId" clId="{EDD3AFC1-5E1F-774D-82FF-6D4C3622249B}" dt="2023-08-07T10:55:59.303" v="1684" actId="6264"/>
          <ac:spMkLst>
            <pc:docMk/>
            <pc:sldMk cId="3639184792" sldId="267"/>
            <ac:spMk id="57" creationId="{DC61DA79-67FC-704F-D52B-771D8F428597}"/>
          </ac:spMkLst>
        </pc:spChg>
        <pc:spChg chg="add del mod">
          <ac:chgData name="A.MORIYAMA UREKA" userId="11b73b949d6476cb" providerId="LiveId" clId="{EDD3AFC1-5E1F-774D-82FF-6D4C3622249B}" dt="2023-08-07T10:55:59.303" v="1684" actId="6264"/>
          <ac:spMkLst>
            <pc:docMk/>
            <pc:sldMk cId="3639184792" sldId="267"/>
            <ac:spMk id="58" creationId="{1CBA2A8A-F0D9-FE76-FA71-3F1E7421A5A1}"/>
          </ac:spMkLst>
        </pc:spChg>
        <pc:spChg chg="add del mod">
          <ac:chgData name="A.MORIYAMA UREKA" userId="11b73b949d6476cb" providerId="LiveId" clId="{EDD3AFC1-5E1F-774D-82FF-6D4C3622249B}" dt="2023-08-07T09:20:34.788" v="919" actId="6264"/>
          <ac:spMkLst>
            <pc:docMk/>
            <pc:sldMk cId="3639184792" sldId="267"/>
            <ac:spMk id="58" creationId="{721ED3B9-AA11-58C2-6090-4690CCA839B4}"/>
          </ac:spMkLst>
        </pc:spChg>
        <pc:spChg chg="add del mod">
          <ac:chgData name="A.MORIYAMA UREKA" userId="11b73b949d6476cb" providerId="LiveId" clId="{EDD3AFC1-5E1F-774D-82FF-6D4C3622249B}" dt="2023-08-07T08:57:21.183" v="758" actId="6264"/>
          <ac:spMkLst>
            <pc:docMk/>
            <pc:sldMk cId="3639184792" sldId="267"/>
            <ac:spMk id="58" creationId="{D5689772-0394-53E1-0C11-9B7265ACC9E4}"/>
          </ac:spMkLst>
        </pc:spChg>
        <pc:spChg chg="add del mod">
          <ac:chgData name="A.MORIYAMA UREKA" userId="11b73b949d6476cb" providerId="LiveId" clId="{EDD3AFC1-5E1F-774D-82FF-6D4C3622249B}" dt="2023-08-07T09:20:34.788" v="919" actId="6264"/>
          <ac:spMkLst>
            <pc:docMk/>
            <pc:sldMk cId="3639184792" sldId="267"/>
            <ac:spMk id="59" creationId="{B50CD323-4ADB-1B62-F297-8D0CFE59479C}"/>
          </ac:spMkLst>
        </pc:spChg>
        <pc:spChg chg="add del mod">
          <ac:chgData name="A.MORIYAMA UREKA" userId="11b73b949d6476cb" providerId="LiveId" clId="{EDD3AFC1-5E1F-774D-82FF-6D4C3622249B}" dt="2023-08-07T10:55:59.303" v="1684" actId="6264"/>
          <ac:spMkLst>
            <pc:docMk/>
            <pc:sldMk cId="3639184792" sldId="267"/>
            <ac:spMk id="59" creationId="{D9C78396-911A-8023-8497-59CF4D753F88}"/>
          </ac:spMkLst>
        </pc:spChg>
        <pc:spChg chg="add del mod">
          <ac:chgData name="A.MORIYAMA UREKA" userId="11b73b949d6476cb" providerId="LiveId" clId="{EDD3AFC1-5E1F-774D-82FF-6D4C3622249B}" dt="2023-08-07T08:57:21.183" v="758" actId="6264"/>
          <ac:spMkLst>
            <pc:docMk/>
            <pc:sldMk cId="3639184792" sldId="267"/>
            <ac:spMk id="59" creationId="{F0DADB4E-8015-CD62-592A-F5E0379265B1}"/>
          </ac:spMkLst>
        </pc:spChg>
        <pc:spChg chg="add del mod">
          <ac:chgData name="A.MORIYAMA UREKA" userId="11b73b949d6476cb" providerId="LiveId" clId="{EDD3AFC1-5E1F-774D-82FF-6D4C3622249B}" dt="2023-08-07T09:20:34.788" v="919" actId="6264"/>
          <ac:spMkLst>
            <pc:docMk/>
            <pc:sldMk cId="3639184792" sldId="267"/>
            <ac:spMk id="60" creationId="{17EC0E18-A2C1-9B60-AC27-6CFE2C76A828}"/>
          </ac:spMkLst>
        </pc:spChg>
        <pc:spChg chg="add del mod">
          <ac:chgData name="A.MORIYAMA UREKA" userId="11b73b949d6476cb" providerId="LiveId" clId="{EDD3AFC1-5E1F-774D-82FF-6D4C3622249B}" dt="2023-08-07T08:57:21.183" v="758" actId="6264"/>
          <ac:spMkLst>
            <pc:docMk/>
            <pc:sldMk cId="3639184792" sldId="267"/>
            <ac:spMk id="60" creationId="{778EFB19-C74F-9D03-8105-9665C6EA7680}"/>
          </ac:spMkLst>
        </pc:spChg>
        <pc:spChg chg="add del mod">
          <ac:chgData name="A.MORIYAMA UREKA" userId="11b73b949d6476cb" providerId="LiveId" clId="{EDD3AFC1-5E1F-774D-82FF-6D4C3622249B}" dt="2023-08-07T10:55:59.303" v="1684" actId="6264"/>
          <ac:spMkLst>
            <pc:docMk/>
            <pc:sldMk cId="3639184792" sldId="267"/>
            <ac:spMk id="60" creationId="{900DC377-FD59-6867-8B72-2B3491D41814}"/>
          </ac:spMkLst>
        </pc:spChg>
        <pc:spChg chg="add del mod">
          <ac:chgData name="A.MORIYAMA UREKA" userId="11b73b949d6476cb" providerId="LiveId" clId="{EDD3AFC1-5E1F-774D-82FF-6D4C3622249B}" dt="2023-08-07T10:55:59.303" v="1684" actId="6264"/>
          <ac:spMkLst>
            <pc:docMk/>
            <pc:sldMk cId="3639184792" sldId="267"/>
            <ac:spMk id="61" creationId="{0F8BFE3B-D736-04D4-0ED9-56D22FA76CEF}"/>
          </ac:spMkLst>
        </pc:spChg>
        <pc:spChg chg="add del mod">
          <ac:chgData name="A.MORIYAMA UREKA" userId="11b73b949d6476cb" providerId="LiveId" clId="{EDD3AFC1-5E1F-774D-82FF-6D4C3622249B}" dt="2023-08-07T09:20:34.788" v="919" actId="6264"/>
          <ac:spMkLst>
            <pc:docMk/>
            <pc:sldMk cId="3639184792" sldId="267"/>
            <ac:spMk id="61" creationId="{148CB8C7-621F-98A9-971C-69BD7089E07B}"/>
          </ac:spMkLst>
        </pc:spChg>
        <pc:spChg chg="add del mod">
          <ac:chgData name="A.MORIYAMA UREKA" userId="11b73b949d6476cb" providerId="LiveId" clId="{EDD3AFC1-5E1F-774D-82FF-6D4C3622249B}" dt="2023-08-07T08:57:21.183" v="758" actId="6264"/>
          <ac:spMkLst>
            <pc:docMk/>
            <pc:sldMk cId="3639184792" sldId="267"/>
            <ac:spMk id="61" creationId="{F30B5F8F-BD1C-6A95-8ABE-394E7C6A2F12}"/>
          </ac:spMkLst>
        </pc:spChg>
        <pc:spChg chg="add del mod">
          <ac:chgData name="A.MORIYAMA UREKA" userId="11b73b949d6476cb" providerId="LiveId" clId="{EDD3AFC1-5E1F-774D-82FF-6D4C3622249B}" dt="2023-08-07T08:57:21.183" v="758" actId="6264"/>
          <ac:spMkLst>
            <pc:docMk/>
            <pc:sldMk cId="3639184792" sldId="267"/>
            <ac:spMk id="62" creationId="{14E2E4A6-4C62-FD38-0F23-7F776EA0D0D3}"/>
          </ac:spMkLst>
        </pc:spChg>
        <pc:spChg chg="add del mod">
          <ac:chgData name="A.MORIYAMA UREKA" userId="11b73b949d6476cb" providerId="LiveId" clId="{EDD3AFC1-5E1F-774D-82FF-6D4C3622249B}" dt="2023-08-07T10:55:59.303" v="1684" actId="6264"/>
          <ac:spMkLst>
            <pc:docMk/>
            <pc:sldMk cId="3639184792" sldId="267"/>
            <ac:spMk id="62" creationId="{20AF1E61-75AF-0D55-6E9F-C595301E4E6A}"/>
          </ac:spMkLst>
        </pc:spChg>
        <pc:spChg chg="add del mod">
          <ac:chgData name="A.MORIYAMA UREKA" userId="11b73b949d6476cb" providerId="LiveId" clId="{EDD3AFC1-5E1F-774D-82FF-6D4C3622249B}" dt="2023-08-07T09:20:34.788" v="919" actId="6264"/>
          <ac:spMkLst>
            <pc:docMk/>
            <pc:sldMk cId="3639184792" sldId="267"/>
            <ac:spMk id="62" creationId="{54D7F48C-F83E-991F-C98B-11201706007B}"/>
          </ac:spMkLst>
        </pc:spChg>
        <pc:spChg chg="add del mod">
          <ac:chgData name="A.MORIYAMA UREKA" userId="11b73b949d6476cb" providerId="LiveId" clId="{EDD3AFC1-5E1F-774D-82FF-6D4C3622249B}" dt="2023-08-07T10:55:59.704" v="1685" actId="6264"/>
          <ac:spMkLst>
            <pc:docMk/>
            <pc:sldMk cId="3639184792" sldId="267"/>
            <ac:spMk id="63" creationId="{5227767E-2EE0-7B6B-508D-BDF702EFC891}"/>
          </ac:spMkLst>
        </pc:spChg>
        <pc:spChg chg="add del mod">
          <ac:chgData name="A.MORIYAMA UREKA" userId="11b73b949d6476cb" providerId="LiveId" clId="{EDD3AFC1-5E1F-774D-82FF-6D4C3622249B}" dt="2023-08-07T08:57:21.183" v="758" actId="6264"/>
          <ac:spMkLst>
            <pc:docMk/>
            <pc:sldMk cId="3639184792" sldId="267"/>
            <ac:spMk id="63" creationId="{9345A889-5294-38A1-069F-A8E33B33D7FF}"/>
          </ac:spMkLst>
        </pc:spChg>
        <pc:spChg chg="add del mod">
          <ac:chgData name="A.MORIYAMA UREKA" userId="11b73b949d6476cb" providerId="LiveId" clId="{EDD3AFC1-5E1F-774D-82FF-6D4C3622249B}" dt="2023-08-07T09:20:34.788" v="919" actId="6264"/>
          <ac:spMkLst>
            <pc:docMk/>
            <pc:sldMk cId="3639184792" sldId="267"/>
            <ac:spMk id="63" creationId="{B8AC226D-CD7E-A879-8BB2-966A50C08ADF}"/>
          </ac:spMkLst>
        </pc:spChg>
        <pc:spChg chg="add del mod">
          <ac:chgData name="A.MORIYAMA UREKA" userId="11b73b949d6476cb" providerId="LiveId" clId="{EDD3AFC1-5E1F-774D-82FF-6D4C3622249B}" dt="2023-08-07T08:57:21.183" v="758" actId="6264"/>
          <ac:spMkLst>
            <pc:docMk/>
            <pc:sldMk cId="3639184792" sldId="267"/>
            <ac:spMk id="64" creationId="{394423C8-4D95-6DB2-C4B8-06FDE5714460}"/>
          </ac:spMkLst>
        </pc:spChg>
        <pc:spChg chg="add del mod">
          <ac:chgData name="A.MORIYAMA UREKA" userId="11b73b949d6476cb" providerId="LiveId" clId="{EDD3AFC1-5E1F-774D-82FF-6D4C3622249B}" dt="2023-08-07T10:55:59.704" v="1685" actId="6264"/>
          <ac:spMkLst>
            <pc:docMk/>
            <pc:sldMk cId="3639184792" sldId="267"/>
            <ac:spMk id="64" creationId="{44AC21D1-FACB-C6B9-F182-9AC950105476}"/>
          </ac:spMkLst>
        </pc:spChg>
        <pc:spChg chg="add del mod">
          <ac:chgData name="A.MORIYAMA UREKA" userId="11b73b949d6476cb" providerId="LiveId" clId="{EDD3AFC1-5E1F-774D-82FF-6D4C3622249B}" dt="2023-08-07T09:20:34.788" v="919" actId="6264"/>
          <ac:spMkLst>
            <pc:docMk/>
            <pc:sldMk cId="3639184792" sldId="267"/>
            <ac:spMk id="64" creationId="{F591E6FD-37A2-6FB1-A2EC-0AD50D5B9F69}"/>
          </ac:spMkLst>
        </pc:spChg>
        <pc:spChg chg="add del mod">
          <ac:chgData name="A.MORIYAMA UREKA" userId="11b73b949d6476cb" providerId="LiveId" clId="{EDD3AFC1-5E1F-774D-82FF-6D4C3622249B}" dt="2023-08-07T08:57:21.183" v="758" actId="6264"/>
          <ac:spMkLst>
            <pc:docMk/>
            <pc:sldMk cId="3639184792" sldId="267"/>
            <ac:spMk id="65" creationId="{A69B4C49-2A68-94C6-5226-B08DD93EA421}"/>
          </ac:spMkLst>
        </pc:spChg>
        <pc:spChg chg="add del mod">
          <ac:chgData name="A.MORIYAMA UREKA" userId="11b73b949d6476cb" providerId="LiveId" clId="{EDD3AFC1-5E1F-774D-82FF-6D4C3622249B}" dt="2023-08-07T10:55:59.704" v="1685" actId="6264"/>
          <ac:spMkLst>
            <pc:docMk/>
            <pc:sldMk cId="3639184792" sldId="267"/>
            <ac:spMk id="65" creationId="{E01B2D93-0AB2-12AC-02CE-6542BA879F65}"/>
          </ac:spMkLst>
        </pc:spChg>
        <pc:spChg chg="add del mod">
          <ac:chgData name="A.MORIYAMA UREKA" userId="11b73b949d6476cb" providerId="LiveId" clId="{EDD3AFC1-5E1F-774D-82FF-6D4C3622249B}" dt="2023-08-07T09:20:34.788" v="919" actId="6264"/>
          <ac:spMkLst>
            <pc:docMk/>
            <pc:sldMk cId="3639184792" sldId="267"/>
            <ac:spMk id="65" creationId="{FEEC8479-5B04-7334-4E45-0789797021A0}"/>
          </ac:spMkLst>
        </pc:spChg>
        <pc:spChg chg="add del mod">
          <ac:chgData name="A.MORIYAMA UREKA" userId="11b73b949d6476cb" providerId="LiveId" clId="{EDD3AFC1-5E1F-774D-82FF-6D4C3622249B}" dt="2023-08-07T09:20:35.104" v="920" actId="6264"/>
          <ac:spMkLst>
            <pc:docMk/>
            <pc:sldMk cId="3639184792" sldId="267"/>
            <ac:spMk id="66" creationId="{5CEFB6AB-5068-248E-1D87-850A4EC39DE9}"/>
          </ac:spMkLst>
        </pc:spChg>
        <pc:spChg chg="add del mod">
          <ac:chgData name="A.MORIYAMA UREKA" userId="11b73b949d6476cb" providerId="LiveId" clId="{EDD3AFC1-5E1F-774D-82FF-6D4C3622249B}" dt="2023-08-07T10:55:59.704" v="1685" actId="6264"/>
          <ac:spMkLst>
            <pc:docMk/>
            <pc:sldMk cId="3639184792" sldId="267"/>
            <ac:spMk id="66" creationId="{81B6D247-BB8F-5E26-56CC-0987631931E1}"/>
          </ac:spMkLst>
        </pc:spChg>
        <pc:spChg chg="add del mod">
          <ac:chgData name="A.MORIYAMA UREKA" userId="11b73b949d6476cb" providerId="LiveId" clId="{EDD3AFC1-5E1F-774D-82FF-6D4C3622249B}" dt="2023-08-07T08:57:21.736" v="759" actId="6264"/>
          <ac:spMkLst>
            <pc:docMk/>
            <pc:sldMk cId="3639184792" sldId="267"/>
            <ac:spMk id="66" creationId="{8F048998-2417-9ABE-3F45-197546787C67}"/>
          </ac:spMkLst>
        </pc:spChg>
        <pc:spChg chg="add del mod">
          <ac:chgData name="A.MORIYAMA UREKA" userId="11b73b949d6476cb" providerId="LiveId" clId="{EDD3AFC1-5E1F-774D-82FF-6D4C3622249B}" dt="2023-08-07T09:20:35.104" v="920" actId="6264"/>
          <ac:spMkLst>
            <pc:docMk/>
            <pc:sldMk cId="3639184792" sldId="267"/>
            <ac:spMk id="67" creationId="{2C75F63D-2CCC-866E-B414-D8845ED2A2C6}"/>
          </ac:spMkLst>
        </pc:spChg>
        <pc:spChg chg="add del mod">
          <ac:chgData name="A.MORIYAMA UREKA" userId="11b73b949d6476cb" providerId="LiveId" clId="{EDD3AFC1-5E1F-774D-82FF-6D4C3622249B}" dt="2023-08-07T10:55:59.704" v="1685" actId="6264"/>
          <ac:spMkLst>
            <pc:docMk/>
            <pc:sldMk cId="3639184792" sldId="267"/>
            <ac:spMk id="67" creationId="{9C699474-0401-859F-0111-4F628AD92A40}"/>
          </ac:spMkLst>
        </pc:spChg>
        <pc:spChg chg="add del mod">
          <ac:chgData name="A.MORIYAMA UREKA" userId="11b73b949d6476cb" providerId="LiveId" clId="{EDD3AFC1-5E1F-774D-82FF-6D4C3622249B}" dt="2023-08-07T08:57:21.736" v="759" actId="6264"/>
          <ac:spMkLst>
            <pc:docMk/>
            <pc:sldMk cId="3639184792" sldId="267"/>
            <ac:spMk id="67" creationId="{D2435C83-A7C4-F7AE-F6DA-C1694AB81D54}"/>
          </ac:spMkLst>
        </pc:spChg>
        <pc:spChg chg="add del mod">
          <ac:chgData name="A.MORIYAMA UREKA" userId="11b73b949d6476cb" providerId="LiveId" clId="{EDD3AFC1-5E1F-774D-82FF-6D4C3622249B}" dt="2023-08-07T08:57:21.736" v="759" actId="6264"/>
          <ac:spMkLst>
            <pc:docMk/>
            <pc:sldMk cId="3639184792" sldId="267"/>
            <ac:spMk id="68" creationId="{6DEF320B-35E3-BC1B-744E-1E5184F4BB5D}"/>
          </ac:spMkLst>
        </pc:spChg>
        <pc:spChg chg="add del mod">
          <ac:chgData name="A.MORIYAMA UREKA" userId="11b73b949d6476cb" providerId="LiveId" clId="{EDD3AFC1-5E1F-774D-82FF-6D4C3622249B}" dt="2023-08-07T09:20:35.104" v="920" actId="6264"/>
          <ac:spMkLst>
            <pc:docMk/>
            <pc:sldMk cId="3639184792" sldId="267"/>
            <ac:spMk id="68" creationId="{7D3C3A12-9437-0AAD-6A96-5077EE766E89}"/>
          </ac:spMkLst>
        </pc:spChg>
        <pc:spChg chg="add del mod">
          <ac:chgData name="A.MORIYAMA UREKA" userId="11b73b949d6476cb" providerId="LiveId" clId="{EDD3AFC1-5E1F-774D-82FF-6D4C3622249B}" dt="2023-08-07T10:55:59.704" v="1685" actId="6264"/>
          <ac:spMkLst>
            <pc:docMk/>
            <pc:sldMk cId="3639184792" sldId="267"/>
            <ac:spMk id="68" creationId="{DA1830DC-5F4D-4FE2-0B2B-E55988707FA1}"/>
          </ac:spMkLst>
        </pc:spChg>
        <pc:spChg chg="add del mod">
          <ac:chgData name="A.MORIYAMA UREKA" userId="11b73b949d6476cb" providerId="LiveId" clId="{EDD3AFC1-5E1F-774D-82FF-6D4C3622249B}" dt="2023-08-07T09:20:35.104" v="920" actId="6264"/>
          <ac:spMkLst>
            <pc:docMk/>
            <pc:sldMk cId="3639184792" sldId="267"/>
            <ac:spMk id="69" creationId="{0DA9F1EB-9636-536F-C97E-6C0BF0F7F682}"/>
          </ac:spMkLst>
        </pc:spChg>
        <pc:spChg chg="add del mod">
          <ac:chgData name="A.MORIYAMA UREKA" userId="11b73b949d6476cb" providerId="LiveId" clId="{EDD3AFC1-5E1F-774D-82FF-6D4C3622249B}" dt="2023-08-07T08:57:21.736" v="759" actId="6264"/>
          <ac:spMkLst>
            <pc:docMk/>
            <pc:sldMk cId="3639184792" sldId="267"/>
            <ac:spMk id="69" creationId="{357ADD07-2352-C1EF-C342-938E9BBC03AF}"/>
          </ac:spMkLst>
        </pc:spChg>
        <pc:spChg chg="add del mod">
          <ac:chgData name="A.MORIYAMA UREKA" userId="11b73b949d6476cb" providerId="LiveId" clId="{EDD3AFC1-5E1F-774D-82FF-6D4C3622249B}" dt="2023-08-07T10:55:59.704" v="1685" actId="6264"/>
          <ac:spMkLst>
            <pc:docMk/>
            <pc:sldMk cId="3639184792" sldId="267"/>
            <ac:spMk id="69" creationId="{3B899639-587F-35BF-CC58-685C13E13D0A}"/>
          </ac:spMkLst>
        </pc:spChg>
        <pc:spChg chg="add del mod">
          <ac:chgData name="A.MORIYAMA UREKA" userId="11b73b949d6476cb" providerId="LiveId" clId="{EDD3AFC1-5E1F-774D-82FF-6D4C3622249B}" dt="2023-08-07T08:57:21.736" v="759" actId="6264"/>
          <ac:spMkLst>
            <pc:docMk/>
            <pc:sldMk cId="3639184792" sldId="267"/>
            <ac:spMk id="70" creationId="{1209BEFC-FB79-2ABD-52E9-2F9B5B3E797A}"/>
          </ac:spMkLst>
        </pc:spChg>
        <pc:spChg chg="add del mod">
          <ac:chgData name="A.MORIYAMA UREKA" userId="11b73b949d6476cb" providerId="LiveId" clId="{EDD3AFC1-5E1F-774D-82FF-6D4C3622249B}" dt="2023-08-07T09:20:35.104" v="920" actId="6264"/>
          <ac:spMkLst>
            <pc:docMk/>
            <pc:sldMk cId="3639184792" sldId="267"/>
            <ac:spMk id="70" creationId="{8FB46AE4-199D-A045-FECD-6A107D5B2DA6}"/>
          </ac:spMkLst>
        </pc:spChg>
        <pc:spChg chg="add del mod">
          <ac:chgData name="A.MORIYAMA UREKA" userId="11b73b949d6476cb" providerId="LiveId" clId="{EDD3AFC1-5E1F-774D-82FF-6D4C3622249B}" dt="2023-08-07T10:55:59.704" v="1685" actId="6264"/>
          <ac:spMkLst>
            <pc:docMk/>
            <pc:sldMk cId="3639184792" sldId="267"/>
            <ac:spMk id="70" creationId="{A4E30C73-D541-560B-EC42-D4E6EE233102}"/>
          </ac:spMkLst>
        </pc:spChg>
        <pc:spChg chg="add del mod">
          <ac:chgData name="A.MORIYAMA UREKA" userId="11b73b949d6476cb" providerId="LiveId" clId="{EDD3AFC1-5E1F-774D-82FF-6D4C3622249B}" dt="2023-08-07T08:57:21.736" v="759" actId="6264"/>
          <ac:spMkLst>
            <pc:docMk/>
            <pc:sldMk cId="3639184792" sldId="267"/>
            <ac:spMk id="71" creationId="{29EFFDE2-C64E-B027-8FD3-D948A621BC49}"/>
          </ac:spMkLst>
        </pc:spChg>
        <pc:spChg chg="add del mod">
          <ac:chgData name="A.MORIYAMA UREKA" userId="11b73b949d6476cb" providerId="LiveId" clId="{EDD3AFC1-5E1F-774D-82FF-6D4C3622249B}" dt="2023-08-07T09:20:35.104" v="920" actId="6264"/>
          <ac:spMkLst>
            <pc:docMk/>
            <pc:sldMk cId="3639184792" sldId="267"/>
            <ac:spMk id="71" creationId="{B174562A-C265-F9CC-9B47-D04CB51B57A2}"/>
          </ac:spMkLst>
        </pc:spChg>
        <pc:spChg chg="add del mod">
          <ac:chgData name="A.MORIYAMA UREKA" userId="11b73b949d6476cb" providerId="LiveId" clId="{EDD3AFC1-5E1F-774D-82FF-6D4C3622249B}" dt="2023-08-07T10:55:59.704" v="1685" actId="6264"/>
          <ac:spMkLst>
            <pc:docMk/>
            <pc:sldMk cId="3639184792" sldId="267"/>
            <ac:spMk id="71" creationId="{BA6D75B6-3F61-F10B-C7A7-15E58A2376FA}"/>
          </ac:spMkLst>
        </pc:spChg>
        <pc:spChg chg="add del mod">
          <ac:chgData name="A.MORIYAMA UREKA" userId="11b73b949d6476cb" providerId="LiveId" clId="{EDD3AFC1-5E1F-774D-82FF-6D4C3622249B}" dt="2023-08-07T09:20:35.104" v="920" actId="6264"/>
          <ac:spMkLst>
            <pc:docMk/>
            <pc:sldMk cId="3639184792" sldId="267"/>
            <ac:spMk id="72" creationId="{37E70DAB-7BDE-957D-71FC-95B291BF14DB}"/>
          </ac:spMkLst>
        </pc:spChg>
        <pc:spChg chg="add del mod">
          <ac:chgData name="A.MORIYAMA UREKA" userId="11b73b949d6476cb" providerId="LiveId" clId="{EDD3AFC1-5E1F-774D-82FF-6D4C3622249B}" dt="2023-08-07T10:55:59.704" v="1685" actId="6264"/>
          <ac:spMkLst>
            <pc:docMk/>
            <pc:sldMk cId="3639184792" sldId="267"/>
            <ac:spMk id="72" creationId="{66902004-4FAD-5B21-F0F1-E3146E199B30}"/>
          </ac:spMkLst>
        </pc:spChg>
        <pc:spChg chg="add del mod">
          <ac:chgData name="A.MORIYAMA UREKA" userId="11b73b949d6476cb" providerId="LiveId" clId="{EDD3AFC1-5E1F-774D-82FF-6D4C3622249B}" dt="2023-08-07T08:57:21.736" v="759" actId="6264"/>
          <ac:spMkLst>
            <pc:docMk/>
            <pc:sldMk cId="3639184792" sldId="267"/>
            <ac:spMk id="72" creationId="{842117CC-27E6-E10E-3E55-AB4E7FAB47AA}"/>
          </ac:spMkLst>
        </pc:spChg>
        <pc:spChg chg="add del mod">
          <ac:chgData name="A.MORIYAMA UREKA" userId="11b73b949d6476cb" providerId="LiveId" clId="{EDD3AFC1-5E1F-774D-82FF-6D4C3622249B}" dt="2023-08-07T09:20:35.104" v="920" actId="6264"/>
          <ac:spMkLst>
            <pc:docMk/>
            <pc:sldMk cId="3639184792" sldId="267"/>
            <ac:spMk id="73" creationId="{06D66DFA-50EF-B9A2-AB1E-3F3AB6960A40}"/>
          </ac:spMkLst>
        </pc:spChg>
        <pc:spChg chg="add del mod">
          <ac:chgData name="A.MORIYAMA UREKA" userId="11b73b949d6476cb" providerId="LiveId" clId="{EDD3AFC1-5E1F-774D-82FF-6D4C3622249B}" dt="2023-08-07T10:56:00.118" v="1686" actId="6264"/>
          <ac:spMkLst>
            <pc:docMk/>
            <pc:sldMk cId="3639184792" sldId="267"/>
            <ac:spMk id="73" creationId="{AB29DCC4-8FE9-23BD-0B0C-3669FD30FF34}"/>
          </ac:spMkLst>
        </pc:spChg>
        <pc:spChg chg="add del mod">
          <ac:chgData name="A.MORIYAMA UREKA" userId="11b73b949d6476cb" providerId="LiveId" clId="{EDD3AFC1-5E1F-774D-82FF-6D4C3622249B}" dt="2023-08-07T08:57:21.736" v="759" actId="6264"/>
          <ac:spMkLst>
            <pc:docMk/>
            <pc:sldMk cId="3639184792" sldId="267"/>
            <ac:spMk id="73" creationId="{E69A43CC-B6F2-9FEE-628A-801279D0B2EF}"/>
          </ac:spMkLst>
        </pc:spChg>
        <pc:spChg chg="add del mod">
          <ac:chgData name="A.MORIYAMA UREKA" userId="11b73b949d6476cb" providerId="LiveId" clId="{EDD3AFC1-5E1F-774D-82FF-6D4C3622249B}" dt="2023-08-07T10:56:00.118" v="1686" actId="6264"/>
          <ac:spMkLst>
            <pc:docMk/>
            <pc:sldMk cId="3639184792" sldId="267"/>
            <ac:spMk id="74" creationId="{0C42EDE0-E05D-CC77-258B-6CA238DCCD06}"/>
          </ac:spMkLst>
        </pc:spChg>
        <pc:spChg chg="add del mod">
          <ac:chgData name="A.MORIYAMA UREKA" userId="11b73b949d6476cb" providerId="LiveId" clId="{EDD3AFC1-5E1F-774D-82FF-6D4C3622249B}" dt="2023-08-07T08:57:21.736" v="759" actId="6264"/>
          <ac:spMkLst>
            <pc:docMk/>
            <pc:sldMk cId="3639184792" sldId="267"/>
            <ac:spMk id="74" creationId="{7DC0CFD3-0AE1-606E-8D18-0E67A191C957}"/>
          </ac:spMkLst>
        </pc:spChg>
        <pc:spChg chg="add del mod">
          <ac:chgData name="A.MORIYAMA UREKA" userId="11b73b949d6476cb" providerId="LiveId" clId="{EDD3AFC1-5E1F-774D-82FF-6D4C3622249B}" dt="2023-08-07T09:20:35.104" v="920" actId="6264"/>
          <ac:spMkLst>
            <pc:docMk/>
            <pc:sldMk cId="3639184792" sldId="267"/>
            <ac:spMk id="74" creationId="{DB5B63FB-070E-38A0-E621-B486E91BEC3B}"/>
          </ac:spMkLst>
        </pc:spChg>
        <pc:spChg chg="add del mod">
          <ac:chgData name="A.MORIYAMA UREKA" userId="11b73b949d6476cb" providerId="LiveId" clId="{EDD3AFC1-5E1F-774D-82FF-6D4C3622249B}" dt="2023-08-07T10:56:00.118" v="1686" actId="6264"/>
          <ac:spMkLst>
            <pc:docMk/>
            <pc:sldMk cId="3639184792" sldId="267"/>
            <ac:spMk id="75" creationId="{15E1220B-64F9-302E-8350-6386668FF04D}"/>
          </ac:spMkLst>
        </pc:spChg>
        <pc:spChg chg="add del mod">
          <ac:chgData name="A.MORIYAMA UREKA" userId="11b73b949d6476cb" providerId="LiveId" clId="{EDD3AFC1-5E1F-774D-82FF-6D4C3622249B}" dt="2023-08-07T09:20:35.104" v="920" actId="6264"/>
          <ac:spMkLst>
            <pc:docMk/>
            <pc:sldMk cId="3639184792" sldId="267"/>
            <ac:spMk id="75" creationId="{C7B2F4A1-5B36-C47A-16B3-471A50D29D5C}"/>
          </ac:spMkLst>
        </pc:spChg>
        <pc:spChg chg="add del mod">
          <ac:chgData name="A.MORIYAMA UREKA" userId="11b73b949d6476cb" providerId="LiveId" clId="{EDD3AFC1-5E1F-774D-82FF-6D4C3622249B}" dt="2023-08-07T08:57:21.736" v="759" actId="6264"/>
          <ac:spMkLst>
            <pc:docMk/>
            <pc:sldMk cId="3639184792" sldId="267"/>
            <ac:spMk id="75" creationId="{FB1F7D64-155A-0BD8-BF3D-1FCF856FA018}"/>
          </ac:spMkLst>
        </pc:spChg>
        <pc:spChg chg="add del mod">
          <ac:chgData name="A.MORIYAMA UREKA" userId="11b73b949d6476cb" providerId="LiveId" clId="{EDD3AFC1-5E1F-774D-82FF-6D4C3622249B}" dt="2023-08-07T10:56:00.118" v="1686" actId="6264"/>
          <ac:spMkLst>
            <pc:docMk/>
            <pc:sldMk cId="3639184792" sldId="267"/>
            <ac:spMk id="76" creationId="{33EF547E-1CB0-51E4-5508-7BF4EAFD505D}"/>
          </ac:spMkLst>
        </pc:spChg>
        <pc:spChg chg="add del mod">
          <ac:chgData name="A.MORIYAMA UREKA" userId="11b73b949d6476cb" providerId="LiveId" clId="{EDD3AFC1-5E1F-774D-82FF-6D4C3622249B}" dt="2023-08-07T09:20:35.428" v="921" actId="6264"/>
          <ac:spMkLst>
            <pc:docMk/>
            <pc:sldMk cId="3639184792" sldId="267"/>
            <ac:spMk id="76" creationId="{97A17CA8-6927-917D-05D3-C8C0CF238D1C}"/>
          </ac:spMkLst>
        </pc:spChg>
        <pc:spChg chg="add del mod">
          <ac:chgData name="A.MORIYAMA UREKA" userId="11b73b949d6476cb" providerId="LiveId" clId="{EDD3AFC1-5E1F-774D-82FF-6D4C3622249B}" dt="2023-08-07T08:57:22.081" v="760" actId="6264"/>
          <ac:spMkLst>
            <pc:docMk/>
            <pc:sldMk cId="3639184792" sldId="267"/>
            <ac:spMk id="76" creationId="{BB12B62F-2319-3C0A-ECC7-A6A635410AF0}"/>
          </ac:spMkLst>
        </pc:spChg>
        <pc:spChg chg="add del mod">
          <ac:chgData name="A.MORIYAMA UREKA" userId="11b73b949d6476cb" providerId="LiveId" clId="{EDD3AFC1-5E1F-774D-82FF-6D4C3622249B}" dt="2023-08-07T09:20:35.428" v="921" actId="6264"/>
          <ac:spMkLst>
            <pc:docMk/>
            <pc:sldMk cId="3639184792" sldId="267"/>
            <ac:spMk id="77" creationId="{B22D61F1-F5D1-1DD4-2553-AE3CD36113CF}"/>
          </ac:spMkLst>
        </pc:spChg>
        <pc:spChg chg="add del mod">
          <ac:chgData name="A.MORIYAMA UREKA" userId="11b73b949d6476cb" providerId="LiveId" clId="{EDD3AFC1-5E1F-774D-82FF-6D4C3622249B}" dt="2023-08-07T10:56:00.118" v="1686" actId="6264"/>
          <ac:spMkLst>
            <pc:docMk/>
            <pc:sldMk cId="3639184792" sldId="267"/>
            <ac:spMk id="77" creationId="{C0D50484-D7E3-0EA7-7135-59E96EFC832B}"/>
          </ac:spMkLst>
        </pc:spChg>
        <pc:spChg chg="add del mod">
          <ac:chgData name="A.MORIYAMA UREKA" userId="11b73b949d6476cb" providerId="LiveId" clId="{EDD3AFC1-5E1F-774D-82FF-6D4C3622249B}" dt="2023-08-07T08:57:22.081" v="760" actId="6264"/>
          <ac:spMkLst>
            <pc:docMk/>
            <pc:sldMk cId="3639184792" sldId="267"/>
            <ac:spMk id="77" creationId="{F4A73BBF-34DD-AD78-2F5F-7718DD417E37}"/>
          </ac:spMkLst>
        </pc:spChg>
        <pc:spChg chg="add del mod">
          <ac:chgData name="A.MORIYAMA UREKA" userId="11b73b949d6476cb" providerId="LiveId" clId="{EDD3AFC1-5E1F-774D-82FF-6D4C3622249B}" dt="2023-08-07T08:57:22.081" v="760" actId="6264"/>
          <ac:spMkLst>
            <pc:docMk/>
            <pc:sldMk cId="3639184792" sldId="267"/>
            <ac:spMk id="78" creationId="{0F00004D-FE92-1D5E-2725-2D37EB147959}"/>
          </ac:spMkLst>
        </pc:spChg>
        <pc:spChg chg="add del mod">
          <ac:chgData name="A.MORIYAMA UREKA" userId="11b73b949d6476cb" providerId="LiveId" clId="{EDD3AFC1-5E1F-774D-82FF-6D4C3622249B}" dt="2023-08-07T09:20:35.428" v="921" actId="6264"/>
          <ac:spMkLst>
            <pc:docMk/>
            <pc:sldMk cId="3639184792" sldId="267"/>
            <ac:spMk id="78" creationId="{82C9DCE6-A3F7-C7AC-A220-935FFA508DD7}"/>
          </ac:spMkLst>
        </pc:spChg>
        <pc:spChg chg="add del mod">
          <ac:chgData name="A.MORIYAMA UREKA" userId="11b73b949d6476cb" providerId="LiveId" clId="{EDD3AFC1-5E1F-774D-82FF-6D4C3622249B}" dt="2023-08-07T10:56:00.118" v="1686" actId="6264"/>
          <ac:spMkLst>
            <pc:docMk/>
            <pc:sldMk cId="3639184792" sldId="267"/>
            <ac:spMk id="78" creationId="{B506FAC2-0717-9F79-BFD4-14489F37E4E0}"/>
          </ac:spMkLst>
        </pc:spChg>
        <pc:spChg chg="add del mod">
          <ac:chgData name="A.MORIYAMA UREKA" userId="11b73b949d6476cb" providerId="LiveId" clId="{EDD3AFC1-5E1F-774D-82FF-6D4C3622249B}" dt="2023-08-07T08:57:22.081" v="760" actId="6264"/>
          <ac:spMkLst>
            <pc:docMk/>
            <pc:sldMk cId="3639184792" sldId="267"/>
            <ac:spMk id="79" creationId="{236E6CF2-E650-6951-92C9-4BD769CD97B9}"/>
          </ac:spMkLst>
        </pc:spChg>
        <pc:spChg chg="add del mod">
          <ac:chgData name="A.MORIYAMA UREKA" userId="11b73b949d6476cb" providerId="LiveId" clId="{EDD3AFC1-5E1F-774D-82FF-6D4C3622249B}" dt="2023-08-07T10:56:00.118" v="1686" actId="6264"/>
          <ac:spMkLst>
            <pc:docMk/>
            <pc:sldMk cId="3639184792" sldId="267"/>
            <ac:spMk id="79" creationId="{4D7E4158-B63B-7DE9-2CE7-E414C5704C5A}"/>
          </ac:spMkLst>
        </pc:spChg>
        <pc:spChg chg="add del mod">
          <ac:chgData name="A.MORIYAMA UREKA" userId="11b73b949d6476cb" providerId="LiveId" clId="{EDD3AFC1-5E1F-774D-82FF-6D4C3622249B}" dt="2023-08-07T09:20:35.428" v="921" actId="6264"/>
          <ac:spMkLst>
            <pc:docMk/>
            <pc:sldMk cId="3639184792" sldId="267"/>
            <ac:spMk id="79" creationId="{8286C813-31A0-388E-099D-083E6B810012}"/>
          </ac:spMkLst>
        </pc:spChg>
        <pc:spChg chg="add del mod">
          <ac:chgData name="A.MORIYAMA UREKA" userId="11b73b949d6476cb" providerId="LiveId" clId="{EDD3AFC1-5E1F-774D-82FF-6D4C3622249B}" dt="2023-08-07T10:56:00.118" v="1686" actId="6264"/>
          <ac:spMkLst>
            <pc:docMk/>
            <pc:sldMk cId="3639184792" sldId="267"/>
            <ac:spMk id="80" creationId="{1B8951A8-8824-0DAA-4449-9835DA137EF4}"/>
          </ac:spMkLst>
        </pc:spChg>
        <pc:spChg chg="add del mod">
          <ac:chgData name="A.MORIYAMA UREKA" userId="11b73b949d6476cb" providerId="LiveId" clId="{EDD3AFC1-5E1F-774D-82FF-6D4C3622249B}" dt="2023-08-07T09:20:35.428" v="921" actId="6264"/>
          <ac:spMkLst>
            <pc:docMk/>
            <pc:sldMk cId="3639184792" sldId="267"/>
            <ac:spMk id="80" creationId="{CB56703E-300E-24FA-81BB-B4E42E692A21}"/>
          </ac:spMkLst>
        </pc:spChg>
        <pc:spChg chg="add del mod">
          <ac:chgData name="A.MORIYAMA UREKA" userId="11b73b949d6476cb" providerId="LiveId" clId="{EDD3AFC1-5E1F-774D-82FF-6D4C3622249B}" dt="2023-08-07T08:57:22.081" v="760" actId="6264"/>
          <ac:spMkLst>
            <pc:docMk/>
            <pc:sldMk cId="3639184792" sldId="267"/>
            <ac:spMk id="80" creationId="{FCBE3693-A5D9-5277-7704-E20281BB171E}"/>
          </ac:spMkLst>
        </pc:spChg>
        <pc:spChg chg="add del mod">
          <ac:chgData name="A.MORIYAMA UREKA" userId="11b73b949d6476cb" providerId="LiveId" clId="{EDD3AFC1-5E1F-774D-82FF-6D4C3622249B}" dt="2023-08-07T09:20:35.428" v="921" actId="6264"/>
          <ac:spMkLst>
            <pc:docMk/>
            <pc:sldMk cId="3639184792" sldId="267"/>
            <ac:spMk id="81" creationId="{0B089988-4C2E-F8C2-A11D-A81AB7916B8F}"/>
          </ac:spMkLst>
        </pc:spChg>
        <pc:spChg chg="add del mod">
          <ac:chgData name="A.MORIYAMA UREKA" userId="11b73b949d6476cb" providerId="LiveId" clId="{EDD3AFC1-5E1F-774D-82FF-6D4C3622249B}" dt="2023-08-07T08:57:22.081" v="760" actId="6264"/>
          <ac:spMkLst>
            <pc:docMk/>
            <pc:sldMk cId="3639184792" sldId="267"/>
            <ac:spMk id="81" creationId="{8CAF8E4E-1121-FBA3-5DF9-531DE6669B0E}"/>
          </ac:spMkLst>
        </pc:spChg>
        <pc:spChg chg="add del mod">
          <ac:chgData name="A.MORIYAMA UREKA" userId="11b73b949d6476cb" providerId="LiveId" clId="{EDD3AFC1-5E1F-774D-82FF-6D4C3622249B}" dt="2023-08-07T10:56:00.118" v="1686" actId="6264"/>
          <ac:spMkLst>
            <pc:docMk/>
            <pc:sldMk cId="3639184792" sldId="267"/>
            <ac:spMk id="81" creationId="{9A1FF800-923F-1CF7-97EE-2D994055851F}"/>
          </ac:spMkLst>
        </pc:spChg>
        <pc:spChg chg="add del mod">
          <ac:chgData name="A.MORIYAMA UREKA" userId="11b73b949d6476cb" providerId="LiveId" clId="{EDD3AFC1-5E1F-774D-82FF-6D4C3622249B}" dt="2023-08-07T09:20:35.428" v="921" actId="6264"/>
          <ac:spMkLst>
            <pc:docMk/>
            <pc:sldMk cId="3639184792" sldId="267"/>
            <ac:spMk id="82" creationId="{23F2B78E-B925-7DDB-36D6-B22E07039511}"/>
          </ac:spMkLst>
        </pc:spChg>
        <pc:spChg chg="add del mod">
          <ac:chgData name="A.MORIYAMA UREKA" userId="11b73b949d6476cb" providerId="LiveId" clId="{EDD3AFC1-5E1F-774D-82FF-6D4C3622249B}" dt="2023-08-07T10:56:00.118" v="1686" actId="6264"/>
          <ac:spMkLst>
            <pc:docMk/>
            <pc:sldMk cId="3639184792" sldId="267"/>
            <ac:spMk id="82" creationId="{B200B67D-C71F-4A7B-F8DC-73C9D69953F3}"/>
          </ac:spMkLst>
        </pc:spChg>
        <pc:spChg chg="add del mod">
          <ac:chgData name="A.MORIYAMA UREKA" userId="11b73b949d6476cb" providerId="LiveId" clId="{EDD3AFC1-5E1F-774D-82FF-6D4C3622249B}" dt="2023-08-07T08:57:22.081" v="760" actId="6264"/>
          <ac:spMkLst>
            <pc:docMk/>
            <pc:sldMk cId="3639184792" sldId="267"/>
            <ac:spMk id="82" creationId="{F40CCF33-BC8D-4EDC-08F3-D95D0550A6E6}"/>
          </ac:spMkLst>
        </pc:spChg>
        <pc:spChg chg="add del mod">
          <ac:chgData name="A.MORIYAMA UREKA" userId="11b73b949d6476cb" providerId="LiveId" clId="{EDD3AFC1-5E1F-774D-82FF-6D4C3622249B}" dt="2023-08-07T09:20:35.428" v="921" actId="6264"/>
          <ac:spMkLst>
            <pc:docMk/>
            <pc:sldMk cId="3639184792" sldId="267"/>
            <ac:spMk id="83" creationId="{241B4384-FE7A-71CB-C29F-FB2B4D302B47}"/>
          </ac:spMkLst>
        </pc:spChg>
        <pc:spChg chg="add del mod">
          <ac:chgData name="A.MORIYAMA UREKA" userId="11b73b949d6476cb" providerId="LiveId" clId="{EDD3AFC1-5E1F-774D-82FF-6D4C3622249B}" dt="2023-08-07T08:57:22.081" v="760" actId="6264"/>
          <ac:spMkLst>
            <pc:docMk/>
            <pc:sldMk cId="3639184792" sldId="267"/>
            <ac:spMk id="83" creationId="{D42A77FB-B72E-1891-2030-0F0862D51399}"/>
          </ac:spMkLst>
        </pc:spChg>
        <pc:spChg chg="add del mod">
          <ac:chgData name="A.MORIYAMA UREKA" userId="11b73b949d6476cb" providerId="LiveId" clId="{EDD3AFC1-5E1F-774D-82FF-6D4C3622249B}" dt="2023-08-07T10:56:00.529" v="1687" actId="6264"/>
          <ac:spMkLst>
            <pc:docMk/>
            <pc:sldMk cId="3639184792" sldId="267"/>
            <ac:spMk id="83" creationId="{E379FA12-F0C3-58EC-4B90-DA8F184F5607}"/>
          </ac:spMkLst>
        </pc:spChg>
        <pc:spChg chg="add del mod">
          <ac:chgData name="A.MORIYAMA UREKA" userId="11b73b949d6476cb" providerId="LiveId" clId="{EDD3AFC1-5E1F-774D-82FF-6D4C3622249B}" dt="2023-08-07T09:20:35.428" v="921" actId="6264"/>
          <ac:spMkLst>
            <pc:docMk/>
            <pc:sldMk cId="3639184792" sldId="267"/>
            <ac:spMk id="84" creationId="{934909C6-983E-0888-8CC4-9360825ECB9A}"/>
          </ac:spMkLst>
        </pc:spChg>
        <pc:spChg chg="add del mod">
          <ac:chgData name="A.MORIYAMA UREKA" userId="11b73b949d6476cb" providerId="LiveId" clId="{EDD3AFC1-5E1F-774D-82FF-6D4C3622249B}" dt="2023-08-07T08:57:22.081" v="760" actId="6264"/>
          <ac:spMkLst>
            <pc:docMk/>
            <pc:sldMk cId="3639184792" sldId="267"/>
            <ac:spMk id="84" creationId="{A603CA45-E63D-3C9F-C002-F332602E17CA}"/>
          </ac:spMkLst>
        </pc:spChg>
        <pc:spChg chg="add del mod">
          <ac:chgData name="A.MORIYAMA UREKA" userId="11b73b949d6476cb" providerId="LiveId" clId="{EDD3AFC1-5E1F-774D-82FF-6D4C3622249B}" dt="2023-08-07T10:56:00.529" v="1687" actId="6264"/>
          <ac:spMkLst>
            <pc:docMk/>
            <pc:sldMk cId="3639184792" sldId="267"/>
            <ac:spMk id="84" creationId="{BF822900-9DC4-2371-60D6-459957CFEDB0}"/>
          </ac:spMkLst>
        </pc:spChg>
        <pc:spChg chg="add del mod">
          <ac:chgData name="A.MORIYAMA UREKA" userId="11b73b949d6476cb" providerId="LiveId" clId="{EDD3AFC1-5E1F-774D-82FF-6D4C3622249B}" dt="2023-08-07T09:20:35.428" v="921" actId="6264"/>
          <ac:spMkLst>
            <pc:docMk/>
            <pc:sldMk cId="3639184792" sldId="267"/>
            <ac:spMk id="85" creationId="{2D57392B-29E1-A3B7-3F32-76814A2871D4}"/>
          </ac:spMkLst>
        </pc:spChg>
        <pc:spChg chg="add del mod">
          <ac:chgData name="A.MORIYAMA UREKA" userId="11b73b949d6476cb" providerId="LiveId" clId="{EDD3AFC1-5E1F-774D-82FF-6D4C3622249B}" dt="2023-08-07T10:56:00.529" v="1687" actId="6264"/>
          <ac:spMkLst>
            <pc:docMk/>
            <pc:sldMk cId="3639184792" sldId="267"/>
            <ac:spMk id="85" creationId="{A00CC1D2-FD3F-1FDA-5BA8-FBCDBBBA323A}"/>
          </ac:spMkLst>
        </pc:spChg>
        <pc:spChg chg="add del mod">
          <ac:chgData name="A.MORIYAMA UREKA" userId="11b73b949d6476cb" providerId="LiveId" clId="{EDD3AFC1-5E1F-774D-82FF-6D4C3622249B}" dt="2023-08-07T08:57:22.081" v="760" actId="6264"/>
          <ac:spMkLst>
            <pc:docMk/>
            <pc:sldMk cId="3639184792" sldId="267"/>
            <ac:spMk id="85" creationId="{E2E02E8E-B91D-3D65-F9DB-AEF16B0ADBB8}"/>
          </ac:spMkLst>
        </pc:spChg>
        <pc:spChg chg="add del mod">
          <ac:chgData name="A.MORIYAMA UREKA" userId="11b73b949d6476cb" providerId="LiveId" clId="{EDD3AFC1-5E1F-774D-82FF-6D4C3622249B}" dt="2023-08-07T10:56:00.529" v="1687" actId="6264"/>
          <ac:spMkLst>
            <pc:docMk/>
            <pc:sldMk cId="3639184792" sldId="267"/>
            <ac:spMk id="86" creationId="{08F522A9-769D-0BFB-C8CB-269ABF83D55C}"/>
          </ac:spMkLst>
        </pc:spChg>
        <pc:spChg chg="add del mod">
          <ac:chgData name="A.MORIYAMA UREKA" userId="11b73b949d6476cb" providerId="LiveId" clId="{EDD3AFC1-5E1F-774D-82FF-6D4C3622249B}" dt="2023-08-07T09:20:35.757" v="922" actId="6264"/>
          <ac:spMkLst>
            <pc:docMk/>
            <pc:sldMk cId="3639184792" sldId="267"/>
            <ac:spMk id="86" creationId="{3EFB2C5A-DB93-C996-7573-CDA9A8B9DCD1}"/>
          </ac:spMkLst>
        </pc:spChg>
        <pc:spChg chg="add del mod">
          <ac:chgData name="A.MORIYAMA UREKA" userId="11b73b949d6476cb" providerId="LiveId" clId="{EDD3AFC1-5E1F-774D-82FF-6D4C3622249B}" dt="2023-08-07T08:57:22.389" v="761" actId="6264"/>
          <ac:spMkLst>
            <pc:docMk/>
            <pc:sldMk cId="3639184792" sldId="267"/>
            <ac:spMk id="86" creationId="{40B6D470-9B31-75C6-D0CA-E9D035CEDB27}"/>
          </ac:spMkLst>
        </pc:spChg>
        <pc:spChg chg="add del mod">
          <ac:chgData name="A.MORIYAMA UREKA" userId="11b73b949d6476cb" providerId="LiveId" clId="{EDD3AFC1-5E1F-774D-82FF-6D4C3622249B}" dt="2023-08-07T09:20:35.757" v="922" actId="6264"/>
          <ac:spMkLst>
            <pc:docMk/>
            <pc:sldMk cId="3639184792" sldId="267"/>
            <ac:spMk id="87" creationId="{049316FA-B7D3-0D02-CD80-678482773047}"/>
          </ac:spMkLst>
        </pc:spChg>
        <pc:spChg chg="add del mod">
          <ac:chgData name="A.MORIYAMA UREKA" userId="11b73b949d6476cb" providerId="LiveId" clId="{EDD3AFC1-5E1F-774D-82FF-6D4C3622249B}" dt="2023-08-07T10:56:00.529" v="1687" actId="6264"/>
          <ac:spMkLst>
            <pc:docMk/>
            <pc:sldMk cId="3639184792" sldId="267"/>
            <ac:spMk id="87" creationId="{04AB0D91-31AC-2421-0534-D1E88424FCFB}"/>
          </ac:spMkLst>
        </pc:spChg>
        <pc:spChg chg="add del mod">
          <ac:chgData name="A.MORIYAMA UREKA" userId="11b73b949d6476cb" providerId="LiveId" clId="{EDD3AFC1-5E1F-774D-82FF-6D4C3622249B}" dt="2023-08-07T08:57:22.389" v="761" actId="6264"/>
          <ac:spMkLst>
            <pc:docMk/>
            <pc:sldMk cId="3639184792" sldId="267"/>
            <ac:spMk id="87" creationId="{C5B0F89B-D097-34C5-1DC1-EC720546EB7A}"/>
          </ac:spMkLst>
        </pc:spChg>
        <pc:spChg chg="add del mod">
          <ac:chgData name="A.MORIYAMA UREKA" userId="11b73b949d6476cb" providerId="LiveId" clId="{EDD3AFC1-5E1F-774D-82FF-6D4C3622249B}" dt="2023-08-07T10:56:00.529" v="1687" actId="6264"/>
          <ac:spMkLst>
            <pc:docMk/>
            <pc:sldMk cId="3639184792" sldId="267"/>
            <ac:spMk id="88" creationId="{091BF95A-797D-3B78-8D2C-A3D8A4FC0420}"/>
          </ac:spMkLst>
        </pc:spChg>
        <pc:spChg chg="add del mod">
          <ac:chgData name="A.MORIYAMA UREKA" userId="11b73b949d6476cb" providerId="LiveId" clId="{EDD3AFC1-5E1F-774D-82FF-6D4C3622249B}" dt="2023-08-07T08:57:22.389" v="761" actId="6264"/>
          <ac:spMkLst>
            <pc:docMk/>
            <pc:sldMk cId="3639184792" sldId="267"/>
            <ac:spMk id="88" creationId="{2225215B-E986-5CF4-80EA-F1BE515CAC58}"/>
          </ac:spMkLst>
        </pc:spChg>
        <pc:spChg chg="add del mod">
          <ac:chgData name="A.MORIYAMA UREKA" userId="11b73b949d6476cb" providerId="LiveId" clId="{EDD3AFC1-5E1F-774D-82FF-6D4C3622249B}" dt="2023-08-07T09:20:35.757" v="922" actId="6264"/>
          <ac:spMkLst>
            <pc:docMk/>
            <pc:sldMk cId="3639184792" sldId="267"/>
            <ac:spMk id="88" creationId="{BB9DA48F-D13F-43E6-5AE2-46D8745C8C1E}"/>
          </ac:spMkLst>
        </pc:spChg>
        <pc:spChg chg="add del mod">
          <ac:chgData name="A.MORIYAMA UREKA" userId="11b73b949d6476cb" providerId="LiveId" clId="{EDD3AFC1-5E1F-774D-82FF-6D4C3622249B}" dt="2023-08-07T08:57:22.389" v="761" actId="6264"/>
          <ac:spMkLst>
            <pc:docMk/>
            <pc:sldMk cId="3639184792" sldId="267"/>
            <ac:spMk id="89" creationId="{19F3CFE6-C487-CF75-CC4A-F35167BEEF34}"/>
          </ac:spMkLst>
        </pc:spChg>
        <pc:spChg chg="add del mod">
          <ac:chgData name="A.MORIYAMA UREKA" userId="11b73b949d6476cb" providerId="LiveId" clId="{EDD3AFC1-5E1F-774D-82FF-6D4C3622249B}" dt="2023-08-07T09:20:35.757" v="922" actId="6264"/>
          <ac:spMkLst>
            <pc:docMk/>
            <pc:sldMk cId="3639184792" sldId="267"/>
            <ac:spMk id="89" creationId="{76287ADE-EC01-7A67-61E7-73F8297B747E}"/>
          </ac:spMkLst>
        </pc:spChg>
        <pc:spChg chg="add del mod">
          <ac:chgData name="A.MORIYAMA UREKA" userId="11b73b949d6476cb" providerId="LiveId" clId="{EDD3AFC1-5E1F-774D-82FF-6D4C3622249B}" dt="2023-08-07T10:56:00.529" v="1687" actId="6264"/>
          <ac:spMkLst>
            <pc:docMk/>
            <pc:sldMk cId="3639184792" sldId="267"/>
            <ac:spMk id="89" creationId="{EAC4F2E8-EBFB-CCAD-EE42-DB30E08CE557}"/>
          </ac:spMkLst>
        </pc:spChg>
        <pc:spChg chg="add del mod">
          <ac:chgData name="A.MORIYAMA UREKA" userId="11b73b949d6476cb" providerId="LiveId" clId="{EDD3AFC1-5E1F-774D-82FF-6D4C3622249B}" dt="2023-08-07T08:57:22.389" v="761" actId="6264"/>
          <ac:spMkLst>
            <pc:docMk/>
            <pc:sldMk cId="3639184792" sldId="267"/>
            <ac:spMk id="90" creationId="{730BEACE-9019-588E-59FA-CB5AA3526DD4}"/>
          </ac:spMkLst>
        </pc:spChg>
        <pc:spChg chg="add del mod">
          <ac:chgData name="A.MORIYAMA UREKA" userId="11b73b949d6476cb" providerId="LiveId" clId="{EDD3AFC1-5E1F-774D-82FF-6D4C3622249B}" dt="2023-08-07T10:56:00.529" v="1687" actId="6264"/>
          <ac:spMkLst>
            <pc:docMk/>
            <pc:sldMk cId="3639184792" sldId="267"/>
            <ac:spMk id="90" creationId="{E40FBF4C-49EB-169F-6A5E-0DE13A79DA48}"/>
          </ac:spMkLst>
        </pc:spChg>
        <pc:spChg chg="add del mod">
          <ac:chgData name="A.MORIYAMA UREKA" userId="11b73b949d6476cb" providerId="LiveId" clId="{EDD3AFC1-5E1F-774D-82FF-6D4C3622249B}" dt="2023-08-07T09:20:35.757" v="922" actId="6264"/>
          <ac:spMkLst>
            <pc:docMk/>
            <pc:sldMk cId="3639184792" sldId="267"/>
            <ac:spMk id="90" creationId="{FB6A407B-9A7B-45CC-3C54-AC4FDE46A530}"/>
          </ac:spMkLst>
        </pc:spChg>
        <pc:spChg chg="add del mod">
          <ac:chgData name="A.MORIYAMA UREKA" userId="11b73b949d6476cb" providerId="LiveId" clId="{EDD3AFC1-5E1F-774D-82FF-6D4C3622249B}" dt="2023-08-07T10:56:00.529" v="1687" actId="6264"/>
          <ac:spMkLst>
            <pc:docMk/>
            <pc:sldMk cId="3639184792" sldId="267"/>
            <ac:spMk id="91" creationId="{331DD4F8-6E94-74B4-C053-E897E7F99A0F}"/>
          </ac:spMkLst>
        </pc:spChg>
        <pc:spChg chg="add del mod">
          <ac:chgData name="A.MORIYAMA UREKA" userId="11b73b949d6476cb" providerId="LiveId" clId="{EDD3AFC1-5E1F-774D-82FF-6D4C3622249B}" dt="2023-08-07T09:20:35.757" v="922" actId="6264"/>
          <ac:spMkLst>
            <pc:docMk/>
            <pc:sldMk cId="3639184792" sldId="267"/>
            <ac:spMk id="91" creationId="{C3B56307-D536-886E-4B06-F2489AD70541}"/>
          </ac:spMkLst>
        </pc:spChg>
        <pc:spChg chg="add del mod">
          <ac:chgData name="A.MORIYAMA UREKA" userId="11b73b949d6476cb" providerId="LiveId" clId="{EDD3AFC1-5E1F-774D-82FF-6D4C3622249B}" dt="2023-08-07T08:57:22.389" v="761" actId="6264"/>
          <ac:spMkLst>
            <pc:docMk/>
            <pc:sldMk cId="3639184792" sldId="267"/>
            <ac:spMk id="91" creationId="{C502C9F0-2052-9EB6-2BC0-AD1DBF7C3BED}"/>
          </ac:spMkLst>
        </pc:spChg>
        <pc:spChg chg="add del mod">
          <ac:chgData name="A.MORIYAMA UREKA" userId="11b73b949d6476cb" providerId="LiveId" clId="{EDD3AFC1-5E1F-774D-82FF-6D4C3622249B}" dt="2023-08-07T09:20:35.757" v="922" actId="6264"/>
          <ac:spMkLst>
            <pc:docMk/>
            <pc:sldMk cId="3639184792" sldId="267"/>
            <ac:spMk id="92" creationId="{062FE4C1-6606-8CE5-3E29-F1DE533F1674}"/>
          </ac:spMkLst>
        </pc:spChg>
        <pc:spChg chg="add del mod">
          <ac:chgData name="A.MORIYAMA UREKA" userId="11b73b949d6476cb" providerId="LiveId" clId="{EDD3AFC1-5E1F-774D-82FF-6D4C3622249B}" dt="2023-08-07T10:56:00.529" v="1687" actId="6264"/>
          <ac:spMkLst>
            <pc:docMk/>
            <pc:sldMk cId="3639184792" sldId="267"/>
            <ac:spMk id="92" creationId="{52666728-F62B-C9D7-1A2B-8864F398CDAF}"/>
          </ac:spMkLst>
        </pc:spChg>
        <pc:spChg chg="add del mod">
          <ac:chgData name="A.MORIYAMA UREKA" userId="11b73b949d6476cb" providerId="LiveId" clId="{EDD3AFC1-5E1F-774D-82FF-6D4C3622249B}" dt="2023-08-07T08:57:22.389" v="761" actId="6264"/>
          <ac:spMkLst>
            <pc:docMk/>
            <pc:sldMk cId="3639184792" sldId="267"/>
            <ac:spMk id="92" creationId="{ED7F6384-73F0-F80F-84D9-F115755EBD81}"/>
          </ac:spMkLst>
        </pc:spChg>
        <pc:spChg chg="add del mod">
          <ac:chgData name="A.MORIYAMA UREKA" userId="11b73b949d6476cb" providerId="LiveId" clId="{EDD3AFC1-5E1F-774D-82FF-6D4C3622249B}" dt="2023-08-07T10:56:00.986" v="1688" actId="6264"/>
          <ac:spMkLst>
            <pc:docMk/>
            <pc:sldMk cId="3639184792" sldId="267"/>
            <ac:spMk id="93" creationId="{492FFEFB-1D38-2C68-B34E-7E53CCAB4FA2}"/>
          </ac:spMkLst>
        </pc:spChg>
        <pc:spChg chg="add del mod">
          <ac:chgData name="A.MORIYAMA UREKA" userId="11b73b949d6476cb" providerId="LiveId" clId="{EDD3AFC1-5E1F-774D-82FF-6D4C3622249B}" dt="2023-08-07T09:20:35.757" v="922" actId="6264"/>
          <ac:spMkLst>
            <pc:docMk/>
            <pc:sldMk cId="3639184792" sldId="267"/>
            <ac:spMk id="93" creationId="{68EA0498-C792-500E-6DA5-ADBBA43DC891}"/>
          </ac:spMkLst>
        </pc:spChg>
        <pc:spChg chg="add del mod">
          <ac:chgData name="A.MORIYAMA UREKA" userId="11b73b949d6476cb" providerId="LiveId" clId="{EDD3AFC1-5E1F-774D-82FF-6D4C3622249B}" dt="2023-08-07T08:57:22.389" v="761" actId="6264"/>
          <ac:spMkLst>
            <pc:docMk/>
            <pc:sldMk cId="3639184792" sldId="267"/>
            <ac:spMk id="93" creationId="{D22E4481-BC5D-F87C-EF48-12264AC18DDB}"/>
          </ac:spMkLst>
        </pc:spChg>
        <pc:spChg chg="add del mod">
          <ac:chgData name="A.MORIYAMA UREKA" userId="11b73b949d6476cb" providerId="LiveId" clId="{EDD3AFC1-5E1F-774D-82FF-6D4C3622249B}" dt="2023-08-07T10:56:00.986" v="1688" actId="6264"/>
          <ac:spMkLst>
            <pc:docMk/>
            <pc:sldMk cId="3639184792" sldId="267"/>
            <ac:spMk id="94" creationId="{3FECF241-DC0A-92A6-CB98-C50CAB40D2C0}"/>
          </ac:spMkLst>
        </pc:spChg>
        <pc:spChg chg="add del mod">
          <ac:chgData name="A.MORIYAMA UREKA" userId="11b73b949d6476cb" providerId="LiveId" clId="{EDD3AFC1-5E1F-774D-82FF-6D4C3622249B}" dt="2023-08-07T09:20:35.757" v="922" actId="6264"/>
          <ac:spMkLst>
            <pc:docMk/>
            <pc:sldMk cId="3639184792" sldId="267"/>
            <ac:spMk id="94" creationId="{589B8D35-06AF-9680-3819-1B4918D117B1}"/>
          </ac:spMkLst>
        </pc:spChg>
        <pc:spChg chg="add del mod">
          <ac:chgData name="A.MORIYAMA UREKA" userId="11b73b949d6476cb" providerId="LiveId" clId="{EDD3AFC1-5E1F-774D-82FF-6D4C3622249B}" dt="2023-08-07T08:57:22.389" v="761" actId="6264"/>
          <ac:spMkLst>
            <pc:docMk/>
            <pc:sldMk cId="3639184792" sldId="267"/>
            <ac:spMk id="94" creationId="{D9E271C8-21C4-BA6D-F418-058728ECB52A}"/>
          </ac:spMkLst>
        </pc:spChg>
        <pc:spChg chg="add del mod">
          <ac:chgData name="A.MORIYAMA UREKA" userId="11b73b949d6476cb" providerId="LiveId" clId="{EDD3AFC1-5E1F-774D-82FF-6D4C3622249B}" dt="2023-08-07T09:20:35.757" v="922" actId="6264"/>
          <ac:spMkLst>
            <pc:docMk/>
            <pc:sldMk cId="3639184792" sldId="267"/>
            <ac:spMk id="95" creationId="{05679197-E299-80C1-889A-263F6F8FFEDE}"/>
          </ac:spMkLst>
        </pc:spChg>
        <pc:spChg chg="add del mod">
          <ac:chgData name="A.MORIYAMA UREKA" userId="11b73b949d6476cb" providerId="LiveId" clId="{EDD3AFC1-5E1F-774D-82FF-6D4C3622249B}" dt="2023-08-07T08:57:22.389" v="761" actId="6264"/>
          <ac:spMkLst>
            <pc:docMk/>
            <pc:sldMk cId="3639184792" sldId="267"/>
            <ac:spMk id="95" creationId="{6D0AD60A-4661-25BD-F540-74B6E99DF8A4}"/>
          </ac:spMkLst>
        </pc:spChg>
        <pc:spChg chg="add del mod">
          <ac:chgData name="A.MORIYAMA UREKA" userId="11b73b949d6476cb" providerId="LiveId" clId="{EDD3AFC1-5E1F-774D-82FF-6D4C3622249B}" dt="2023-08-07T10:56:00.986" v="1688" actId="6264"/>
          <ac:spMkLst>
            <pc:docMk/>
            <pc:sldMk cId="3639184792" sldId="267"/>
            <ac:spMk id="95" creationId="{7D66F5A6-5BF8-789A-BD33-0356946FEB29}"/>
          </ac:spMkLst>
        </pc:spChg>
        <pc:spChg chg="add del mod">
          <ac:chgData name="A.MORIYAMA UREKA" userId="11b73b949d6476cb" providerId="LiveId" clId="{EDD3AFC1-5E1F-774D-82FF-6D4C3622249B}" dt="2023-08-07T08:57:22.688" v="762" actId="6264"/>
          <ac:spMkLst>
            <pc:docMk/>
            <pc:sldMk cId="3639184792" sldId="267"/>
            <ac:spMk id="96" creationId="{37DEB109-4DF8-CFDB-1A7A-BE81BF45DA41}"/>
          </ac:spMkLst>
        </pc:spChg>
        <pc:spChg chg="add del mod">
          <ac:chgData name="A.MORIYAMA UREKA" userId="11b73b949d6476cb" providerId="LiveId" clId="{EDD3AFC1-5E1F-774D-82FF-6D4C3622249B}" dt="2023-08-07T09:20:36.071" v="923" actId="6264"/>
          <ac:spMkLst>
            <pc:docMk/>
            <pc:sldMk cId="3639184792" sldId="267"/>
            <ac:spMk id="96" creationId="{6E6BFC0F-D22C-0A5A-2FE6-08C651B59919}"/>
          </ac:spMkLst>
        </pc:spChg>
        <pc:spChg chg="add del mod">
          <ac:chgData name="A.MORIYAMA UREKA" userId="11b73b949d6476cb" providerId="LiveId" clId="{EDD3AFC1-5E1F-774D-82FF-6D4C3622249B}" dt="2023-08-07T10:56:00.986" v="1688" actId="6264"/>
          <ac:spMkLst>
            <pc:docMk/>
            <pc:sldMk cId="3639184792" sldId="267"/>
            <ac:spMk id="96" creationId="{EF570BA7-C70F-F4E3-0A5F-D61961D6B246}"/>
          </ac:spMkLst>
        </pc:spChg>
        <pc:spChg chg="add del mod">
          <ac:chgData name="A.MORIYAMA UREKA" userId="11b73b949d6476cb" providerId="LiveId" clId="{EDD3AFC1-5E1F-774D-82FF-6D4C3622249B}" dt="2023-08-07T09:20:36.071" v="923" actId="6264"/>
          <ac:spMkLst>
            <pc:docMk/>
            <pc:sldMk cId="3639184792" sldId="267"/>
            <ac:spMk id="97" creationId="{0B1F96E1-110E-40A0-8079-E7E58EB4CDA2}"/>
          </ac:spMkLst>
        </pc:spChg>
        <pc:spChg chg="add del mod">
          <ac:chgData name="A.MORIYAMA UREKA" userId="11b73b949d6476cb" providerId="LiveId" clId="{EDD3AFC1-5E1F-774D-82FF-6D4C3622249B}" dt="2023-08-07T08:57:22.688" v="762" actId="6264"/>
          <ac:spMkLst>
            <pc:docMk/>
            <pc:sldMk cId="3639184792" sldId="267"/>
            <ac:spMk id="97" creationId="{C27C6489-E21D-3483-A0C6-A2374299A633}"/>
          </ac:spMkLst>
        </pc:spChg>
        <pc:spChg chg="add del mod">
          <ac:chgData name="A.MORIYAMA UREKA" userId="11b73b949d6476cb" providerId="LiveId" clId="{EDD3AFC1-5E1F-774D-82FF-6D4C3622249B}" dt="2023-08-07T10:56:00.986" v="1688" actId="6264"/>
          <ac:spMkLst>
            <pc:docMk/>
            <pc:sldMk cId="3639184792" sldId="267"/>
            <ac:spMk id="97" creationId="{FC8413A3-E4CB-8450-C7B5-5DC83BC9D986}"/>
          </ac:spMkLst>
        </pc:spChg>
        <pc:spChg chg="add del mod">
          <ac:chgData name="A.MORIYAMA UREKA" userId="11b73b949d6476cb" providerId="LiveId" clId="{EDD3AFC1-5E1F-774D-82FF-6D4C3622249B}" dt="2023-08-07T09:20:36.071" v="923" actId="6264"/>
          <ac:spMkLst>
            <pc:docMk/>
            <pc:sldMk cId="3639184792" sldId="267"/>
            <ac:spMk id="98" creationId="{66EC8B69-65B6-1B69-811F-D4521A354191}"/>
          </ac:spMkLst>
        </pc:spChg>
        <pc:spChg chg="add del mod">
          <ac:chgData name="A.MORIYAMA UREKA" userId="11b73b949d6476cb" providerId="LiveId" clId="{EDD3AFC1-5E1F-774D-82FF-6D4C3622249B}" dt="2023-08-07T10:56:00.986" v="1688" actId="6264"/>
          <ac:spMkLst>
            <pc:docMk/>
            <pc:sldMk cId="3639184792" sldId="267"/>
            <ac:spMk id="98" creationId="{772E6281-1402-132F-98D4-95A1E9D61621}"/>
          </ac:spMkLst>
        </pc:spChg>
        <pc:spChg chg="add del mod">
          <ac:chgData name="A.MORIYAMA UREKA" userId="11b73b949d6476cb" providerId="LiveId" clId="{EDD3AFC1-5E1F-774D-82FF-6D4C3622249B}" dt="2023-08-07T08:57:22.688" v="762" actId="6264"/>
          <ac:spMkLst>
            <pc:docMk/>
            <pc:sldMk cId="3639184792" sldId="267"/>
            <ac:spMk id="98" creationId="{E17C9FA5-4F1B-C2BB-05AF-CAEDDE448BAF}"/>
          </ac:spMkLst>
        </pc:spChg>
        <pc:spChg chg="add del mod">
          <ac:chgData name="A.MORIYAMA UREKA" userId="11b73b949d6476cb" providerId="LiveId" clId="{EDD3AFC1-5E1F-774D-82FF-6D4C3622249B}" dt="2023-08-07T10:56:00.986" v="1688" actId="6264"/>
          <ac:spMkLst>
            <pc:docMk/>
            <pc:sldMk cId="3639184792" sldId="267"/>
            <ac:spMk id="99" creationId="{2C457954-268E-AE5E-9CF6-8958EB1D4472}"/>
          </ac:spMkLst>
        </pc:spChg>
        <pc:spChg chg="add del mod">
          <ac:chgData name="A.MORIYAMA UREKA" userId="11b73b949d6476cb" providerId="LiveId" clId="{EDD3AFC1-5E1F-774D-82FF-6D4C3622249B}" dt="2023-08-07T09:20:36.071" v="923" actId="6264"/>
          <ac:spMkLst>
            <pc:docMk/>
            <pc:sldMk cId="3639184792" sldId="267"/>
            <ac:spMk id="99" creationId="{3791A4E3-E664-62D6-7EFA-255A87AB6208}"/>
          </ac:spMkLst>
        </pc:spChg>
        <pc:spChg chg="add del mod">
          <ac:chgData name="A.MORIYAMA UREKA" userId="11b73b949d6476cb" providerId="LiveId" clId="{EDD3AFC1-5E1F-774D-82FF-6D4C3622249B}" dt="2023-08-07T08:57:22.688" v="762" actId="6264"/>
          <ac:spMkLst>
            <pc:docMk/>
            <pc:sldMk cId="3639184792" sldId="267"/>
            <ac:spMk id="99" creationId="{E350DE63-9685-2671-D0A0-3A8F9C8E4517}"/>
          </ac:spMkLst>
        </pc:spChg>
        <pc:spChg chg="add del mod">
          <ac:chgData name="A.MORIYAMA UREKA" userId="11b73b949d6476cb" providerId="LiveId" clId="{EDD3AFC1-5E1F-774D-82FF-6D4C3622249B}" dt="2023-08-07T08:57:22.688" v="762" actId="6264"/>
          <ac:spMkLst>
            <pc:docMk/>
            <pc:sldMk cId="3639184792" sldId="267"/>
            <ac:spMk id="100" creationId="{014CF6EC-439B-6605-8DF5-8CAD4ABBEAF3}"/>
          </ac:spMkLst>
        </pc:spChg>
        <pc:spChg chg="add del mod">
          <ac:chgData name="A.MORIYAMA UREKA" userId="11b73b949d6476cb" providerId="LiveId" clId="{EDD3AFC1-5E1F-774D-82FF-6D4C3622249B}" dt="2023-08-07T10:56:00.986" v="1688" actId="6264"/>
          <ac:spMkLst>
            <pc:docMk/>
            <pc:sldMk cId="3639184792" sldId="267"/>
            <ac:spMk id="100" creationId="{9571EE84-CF4C-40EE-B576-9A03B2034524}"/>
          </ac:spMkLst>
        </pc:spChg>
        <pc:spChg chg="add del mod">
          <ac:chgData name="A.MORIYAMA UREKA" userId="11b73b949d6476cb" providerId="LiveId" clId="{EDD3AFC1-5E1F-774D-82FF-6D4C3622249B}" dt="2023-08-07T09:20:36.071" v="923" actId="6264"/>
          <ac:spMkLst>
            <pc:docMk/>
            <pc:sldMk cId="3639184792" sldId="267"/>
            <ac:spMk id="100" creationId="{AC71E1C1-8E0E-D247-665D-9A4D63F0138C}"/>
          </ac:spMkLst>
        </pc:spChg>
        <pc:spChg chg="add del mod">
          <ac:chgData name="A.MORIYAMA UREKA" userId="11b73b949d6476cb" providerId="LiveId" clId="{EDD3AFC1-5E1F-774D-82FF-6D4C3622249B}" dt="2023-08-07T09:20:36.071" v="923" actId="6264"/>
          <ac:spMkLst>
            <pc:docMk/>
            <pc:sldMk cId="3639184792" sldId="267"/>
            <ac:spMk id="101" creationId="{05B858CB-FE29-1289-4A1B-6507EDA3C4F5}"/>
          </ac:spMkLst>
        </pc:spChg>
        <pc:spChg chg="add del mod">
          <ac:chgData name="A.MORIYAMA UREKA" userId="11b73b949d6476cb" providerId="LiveId" clId="{EDD3AFC1-5E1F-774D-82FF-6D4C3622249B}" dt="2023-08-07T08:57:22.688" v="762" actId="6264"/>
          <ac:spMkLst>
            <pc:docMk/>
            <pc:sldMk cId="3639184792" sldId="267"/>
            <ac:spMk id="101" creationId="{127EA3BD-B94F-AA11-6315-32D39AED0506}"/>
          </ac:spMkLst>
        </pc:spChg>
        <pc:spChg chg="add del mod">
          <ac:chgData name="A.MORIYAMA UREKA" userId="11b73b949d6476cb" providerId="LiveId" clId="{EDD3AFC1-5E1F-774D-82FF-6D4C3622249B}" dt="2023-08-07T10:56:00.986" v="1688" actId="6264"/>
          <ac:spMkLst>
            <pc:docMk/>
            <pc:sldMk cId="3639184792" sldId="267"/>
            <ac:spMk id="101" creationId="{5C355DAE-7446-E39F-A56C-6A3A40148C3A}"/>
          </ac:spMkLst>
        </pc:spChg>
        <pc:spChg chg="add del mod">
          <ac:chgData name="A.MORIYAMA UREKA" userId="11b73b949d6476cb" providerId="LiveId" clId="{EDD3AFC1-5E1F-774D-82FF-6D4C3622249B}" dt="2023-08-07T09:20:36.071" v="923" actId="6264"/>
          <ac:spMkLst>
            <pc:docMk/>
            <pc:sldMk cId="3639184792" sldId="267"/>
            <ac:spMk id="102" creationId="{1DE1DC05-9475-F4B0-D318-177CEC97BD50}"/>
          </ac:spMkLst>
        </pc:spChg>
        <pc:spChg chg="add del mod">
          <ac:chgData name="A.MORIYAMA UREKA" userId="11b73b949d6476cb" providerId="LiveId" clId="{EDD3AFC1-5E1F-774D-82FF-6D4C3622249B}" dt="2023-08-07T10:56:00.986" v="1688" actId="6264"/>
          <ac:spMkLst>
            <pc:docMk/>
            <pc:sldMk cId="3639184792" sldId="267"/>
            <ac:spMk id="102" creationId="{4384E545-560E-8368-272C-A0EA14A5C6D8}"/>
          </ac:spMkLst>
        </pc:spChg>
        <pc:spChg chg="add del mod">
          <ac:chgData name="A.MORIYAMA UREKA" userId="11b73b949d6476cb" providerId="LiveId" clId="{EDD3AFC1-5E1F-774D-82FF-6D4C3622249B}" dt="2023-08-07T08:57:22.688" v="762" actId="6264"/>
          <ac:spMkLst>
            <pc:docMk/>
            <pc:sldMk cId="3639184792" sldId="267"/>
            <ac:spMk id="102" creationId="{B1F886D5-B8E7-6092-4DE3-DA37FE2032A5}"/>
          </ac:spMkLst>
        </pc:spChg>
        <pc:spChg chg="add del mod">
          <ac:chgData name="A.MORIYAMA UREKA" userId="11b73b949d6476cb" providerId="LiveId" clId="{EDD3AFC1-5E1F-774D-82FF-6D4C3622249B}" dt="2023-08-07T08:57:22.688" v="762" actId="6264"/>
          <ac:spMkLst>
            <pc:docMk/>
            <pc:sldMk cId="3639184792" sldId="267"/>
            <ac:spMk id="103" creationId="{3F14AA6D-AAE7-7050-4341-45060C6D2E88}"/>
          </ac:spMkLst>
        </pc:spChg>
        <pc:spChg chg="add del mod">
          <ac:chgData name="A.MORIYAMA UREKA" userId="11b73b949d6476cb" providerId="LiveId" clId="{EDD3AFC1-5E1F-774D-82FF-6D4C3622249B}" dt="2023-08-07T09:20:36.071" v="923" actId="6264"/>
          <ac:spMkLst>
            <pc:docMk/>
            <pc:sldMk cId="3639184792" sldId="267"/>
            <ac:spMk id="103" creationId="{7DE82515-A6E2-C38D-22D0-C774E83E835E}"/>
          </ac:spMkLst>
        </pc:spChg>
        <pc:spChg chg="add del mod">
          <ac:chgData name="A.MORIYAMA UREKA" userId="11b73b949d6476cb" providerId="LiveId" clId="{EDD3AFC1-5E1F-774D-82FF-6D4C3622249B}" dt="2023-08-07T10:56:01.410" v="1689" actId="6264"/>
          <ac:spMkLst>
            <pc:docMk/>
            <pc:sldMk cId="3639184792" sldId="267"/>
            <ac:spMk id="103" creationId="{DF49602F-0F8D-7957-D893-59330C9BE856}"/>
          </ac:spMkLst>
        </pc:spChg>
        <pc:spChg chg="add del mod">
          <ac:chgData name="A.MORIYAMA UREKA" userId="11b73b949d6476cb" providerId="LiveId" clId="{EDD3AFC1-5E1F-774D-82FF-6D4C3622249B}" dt="2023-08-07T09:20:36.071" v="923" actId="6264"/>
          <ac:spMkLst>
            <pc:docMk/>
            <pc:sldMk cId="3639184792" sldId="267"/>
            <ac:spMk id="104" creationId="{AD74F696-F430-D752-525B-80AB3B32BBE5}"/>
          </ac:spMkLst>
        </pc:spChg>
        <pc:spChg chg="add del mod">
          <ac:chgData name="A.MORIYAMA UREKA" userId="11b73b949d6476cb" providerId="LiveId" clId="{EDD3AFC1-5E1F-774D-82FF-6D4C3622249B}" dt="2023-08-07T08:57:22.688" v="762" actId="6264"/>
          <ac:spMkLst>
            <pc:docMk/>
            <pc:sldMk cId="3639184792" sldId="267"/>
            <ac:spMk id="104" creationId="{C73D583A-A9EC-35BD-94FD-ECAA31A7E404}"/>
          </ac:spMkLst>
        </pc:spChg>
        <pc:spChg chg="add del mod">
          <ac:chgData name="A.MORIYAMA UREKA" userId="11b73b949d6476cb" providerId="LiveId" clId="{EDD3AFC1-5E1F-774D-82FF-6D4C3622249B}" dt="2023-08-07T10:56:01.410" v="1689" actId="6264"/>
          <ac:spMkLst>
            <pc:docMk/>
            <pc:sldMk cId="3639184792" sldId="267"/>
            <ac:spMk id="104" creationId="{D8CA19BB-AC11-E30B-7388-40BC8820847C}"/>
          </ac:spMkLst>
        </pc:spChg>
        <pc:spChg chg="add del mod">
          <ac:chgData name="A.MORIYAMA UREKA" userId="11b73b949d6476cb" providerId="LiveId" clId="{EDD3AFC1-5E1F-774D-82FF-6D4C3622249B}" dt="2023-08-07T10:56:01.410" v="1689" actId="6264"/>
          <ac:spMkLst>
            <pc:docMk/>
            <pc:sldMk cId="3639184792" sldId="267"/>
            <ac:spMk id="105" creationId="{3C2F3975-5450-3DBD-2300-83FB92B43E32}"/>
          </ac:spMkLst>
        </pc:spChg>
        <pc:spChg chg="add del mod">
          <ac:chgData name="A.MORIYAMA UREKA" userId="11b73b949d6476cb" providerId="LiveId" clId="{EDD3AFC1-5E1F-774D-82FF-6D4C3622249B}" dt="2023-08-07T09:20:36.071" v="923" actId="6264"/>
          <ac:spMkLst>
            <pc:docMk/>
            <pc:sldMk cId="3639184792" sldId="267"/>
            <ac:spMk id="105" creationId="{DC4620EA-D90C-FCC7-32F5-975D32BF3915}"/>
          </ac:spMkLst>
        </pc:spChg>
        <pc:spChg chg="add del mod">
          <ac:chgData name="A.MORIYAMA UREKA" userId="11b73b949d6476cb" providerId="LiveId" clId="{EDD3AFC1-5E1F-774D-82FF-6D4C3622249B}" dt="2023-08-07T08:57:22.688" v="762" actId="6264"/>
          <ac:spMkLst>
            <pc:docMk/>
            <pc:sldMk cId="3639184792" sldId="267"/>
            <ac:spMk id="105" creationId="{FB2CAB06-D8E2-6FD1-E8C1-208B4EBD5DB7}"/>
          </ac:spMkLst>
        </pc:spChg>
        <pc:spChg chg="add del mod">
          <ac:chgData name="A.MORIYAMA UREKA" userId="11b73b949d6476cb" providerId="LiveId" clId="{EDD3AFC1-5E1F-774D-82FF-6D4C3622249B}" dt="2023-08-07T10:56:01.410" v="1689" actId="6264"/>
          <ac:spMkLst>
            <pc:docMk/>
            <pc:sldMk cId="3639184792" sldId="267"/>
            <ac:spMk id="106" creationId="{175461E0-E975-AEE8-94CF-8B1F2B3E8E3B}"/>
          </ac:spMkLst>
        </pc:spChg>
        <pc:spChg chg="add del mod">
          <ac:chgData name="A.MORIYAMA UREKA" userId="11b73b949d6476cb" providerId="LiveId" clId="{EDD3AFC1-5E1F-774D-82FF-6D4C3622249B}" dt="2023-08-07T08:57:22.989" v="763" actId="6264"/>
          <ac:spMkLst>
            <pc:docMk/>
            <pc:sldMk cId="3639184792" sldId="267"/>
            <ac:spMk id="106" creationId="{5AC86ECE-EEDE-806C-89F9-CB2A57B0649C}"/>
          </ac:spMkLst>
        </pc:spChg>
        <pc:spChg chg="add del mod">
          <ac:chgData name="A.MORIYAMA UREKA" userId="11b73b949d6476cb" providerId="LiveId" clId="{EDD3AFC1-5E1F-774D-82FF-6D4C3622249B}" dt="2023-08-07T09:20:36.393" v="924" actId="6264"/>
          <ac:spMkLst>
            <pc:docMk/>
            <pc:sldMk cId="3639184792" sldId="267"/>
            <ac:spMk id="106" creationId="{B8B3F526-C6DF-2BFC-64BC-976E70D04DA5}"/>
          </ac:spMkLst>
        </pc:spChg>
        <pc:spChg chg="add del mod">
          <ac:chgData name="A.MORIYAMA UREKA" userId="11b73b949d6476cb" providerId="LiveId" clId="{EDD3AFC1-5E1F-774D-82FF-6D4C3622249B}" dt="2023-08-07T09:20:36.393" v="924" actId="6264"/>
          <ac:spMkLst>
            <pc:docMk/>
            <pc:sldMk cId="3639184792" sldId="267"/>
            <ac:spMk id="107" creationId="{0CDCEEFE-3731-1532-1CFA-C4005A4EC730}"/>
          </ac:spMkLst>
        </pc:spChg>
        <pc:spChg chg="add del mod">
          <ac:chgData name="A.MORIYAMA UREKA" userId="11b73b949d6476cb" providerId="LiveId" clId="{EDD3AFC1-5E1F-774D-82FF-6D4C3622249B}" dt="2023-08-07T08:57:22.989" v="763" actId="6264"/>
          <ac:spMkLst>
            <pc:docMk/>
            <pc:sldMk cId="3639184792" sldId="267"/>
            <ac:spMk id="107" creationId="{1384CF46-3C6F-27D6-294E-C59097C3296A}"/>
          </ac:spMkLst>
        </pc:spChg>
        <pc:spChg chg="add del mod">
          <ac:chgData name="A.MORIYAMA UREKA" userId="11b73b949d6476cb" providerId="LiveId" clId="{EDD3AFC1-5E1F-774D-82FF-6D4C3622249B}" dt="2023-08-07T10:56:01.410" v="1689" actId="6264"/>
          <ac:spMkLst>
            <pc:docMk/>
            <pc:sldMk cId="3639184792" sldId="267"/>
            <ac:spMk id="107" creationId="{2C0BD40F-320C-32EB-A6EB-C6563073696A}"/>
          </ac:spMkLst>
        </pc:spChg>
        <pc:spChg chg="add del mod">
          <ac:chgData name="A.MORIYAMA UREKA" userId="11b73b949d6476cb" providerId="LiveId" clId="{EDD3AFC1-5E1F-774D-82FF-6D4C3622249B}" dt="2023-08-07T09:20:36.393" v="924" actId="6264"/>
          <ac:spMkLst>
            <pc:docMk/>
            <pc:sldMk cId="3639184792" sldId="267"/>
            <ac:spMk id="108" creationId="{5134B3C3-435F-D2A6-8D3F-83CAEC5C35A8}"/>
          </ac:spMkLst>
        </pc:spChg>
        <pc:spChg chg="add del mod">
          <ac:chgData name="A.MORIYAMA UREKA" userId="11b73b949d6476cb" providerId="LiveId" clId="{EDD3AFC1-5E1F-774D-82FF-6D4C3622249B}" dt="2023-08-07T10:56:01.410" v="1689" actId="6264"/>
          <ac:spMkLst>
            <pc:docMk/>
            <pc:sldMk cId="3639184792" sldId="267"/>
            <ac:spMk id="108" creationId="{5A5CB99F-24C3-8222-DF95-37C5CCC991EC}"/>
          </ac:spMkLst>
        </pc:spChg>
        <pc:spChg chg="add del mod">
          <ac:chgData name="A.MORIYAMA UREKA" userId="11b73b949d6476cb" providerId="LiveId" clId="{EDD3AFC1-5E1F-774D-82FF-6D4C3622249B}" dt="2023-08-07T08:57:22.989" v="763" actId="6264"/>
          <ac:spMkLst>
            <pc:docMk/>
            <pc:sldMk cId="3639184792" sldId="267"/>
            <ac:spMk id="108" creationId="{BABAFC62-D65F-A703-51A6-53C4E238ECF5}"/>
          </ac:spMkLst>
        </pc:spChg>
        <pc:spChg chg="add del mod">
          <ac:chgData name="A.MORIYAMA UREKA" userId="11b73b949d6476cb" providerId="LiveId" clId="{EDD3AFC1-5E1F-774D-82FF-6D4C3622249B}" dt="2023-08-07T08:57:22.989" v="763" actId="6264"/>
          <ac:spMkLst>
            <pc:docMk/>
            <pc:sldMk cId="3639184792" sldId="267"/>
            <ac:spMk id="109" creationId="{28F8E1C4-C3F6-6D16-54E3-27C46F716395}"/>
          </ac:spMkLst>
        </pc:spChg>
        <pc:spChg chg="add del mod">
          <ac:chgData name="A.MORIYAMA UREKA" userId="11b73b949d6476cb" providerId="LiveId" clId="{EDD3AFC1-5E1F-774D-82FF-6D4C3622249B}" dt="2023-08-07T09:20:36.393" v="924" actId="6264"/>
          <ac:spMkLst>
            <pc:docMk/>
            <pc:sldMk cId="3639184792" sldId="267"/>
            <ac:spMk id="109" creationId="{73B02B6B-C6B7-6C6A-1806-9071E1CA1016}"/>
          </ac:spMkLst>
        </pc:spChg>
        <pc:spChg chg="add del mod">
          <ac:chgData name="A.MORIYAMA UREKA" userId="11b73b949d6476cb" providerId="LiveId" clId="{EDD3AFC1-5E1F-774D-82FF-6D4C3622249B}" dt="2023-08-07T10:56:01.410" v="1689" actId="6264"/>
          <ac:spMkLst>
            <pc:docMk/>
            <pc:sldMk cId="3639184792" sldId="267"/>
            <ac:spMk id="109" creationId="{EF5C09E1-9F21-FCFC-CFCF-272CF886F633}"/>
          </ac:spMkLst>
        </pc:spChg>
        <pc:spChg chg="add del mod">
          <ac:chgData name="A.MORIYAMA UREKA" userId="11b73b949d6476cb" providerId="LiveId" clId="{EDD3AFC1-5E1F-774D-82FF-6D4C3622249B}" dt="2023-08-07T10:56:01.410" v="1689" actId="6264"/>
          <ac:spMkLst>
            <pc:docMk/>
            <pc:sldMk cId="3639184792" sldId="267"/>
            <ac:spMk id="110" creationId="{012CEA58-BB07-F537-1C31-22F8D38F8823}"/>
          </ac:spMkLst>
        </pc:spChg>
        <pc:spChg chg="add del mod">
          <ac:chgData name="A.MORIYAMA UREKA" userId="11b73b949d6476cb" providerId="LiveId" clId="{EDD3AFC1-5E1F-774D-82FF-6D4C3622249B}" dt="2023-08-07T08:57:22.989" v="763" actId="6264"/>
          <ac:spMkLst>
            <pc:docMk/>
            <pc:sldMk cId="3639184792" sldId="267"/>
            <ac:spMk id="110" creationId="{41508A42-A5E9-3508-17F1-1AF6B467CB13}"/>
          </ac:spMkLst>
        </pc:spChg>
        <pc:spChg chg="add del mod">
          <ac:chgData name="A.MORIYAMA UREKA" userId="11b73b949d6476cb" providerId="LiveId" clId="{EDD3AFC1-5E1F-774D-82FF-6D4C3622249B}" dt="2023-08-07T09:20:36.393" v="924" actId="6264"/>
          <ac:spMkLst>
            <pc:docMk/>
            <pc:sldMk cId="3639184792" sldId="267"/>
            <ac:spMk id="110" creationId="{59BBFF83-2BE3-C775-8691-327A0F0DEDFB}"/>
          </ac:spMkLst>
        </pc:spChg>
        <pc:spChg chg="add del mod">
          <ac:chgData name="A.MORIYAMA UREKA" userId="11b73b949d6476cb" providerId="LiveId" clId="{EDD3AFC1-5E1F-774D-82FF-6D4C3622249B}" dt="2023-08-07T10:56:01.410" v="1689" actId="6264"/>
          <ac:spMkLst>
            <pc:docMk/>
            <pc:sldMk cId="3639184792" sldId="267"/>
            <ac:spMk id="111" creationId="{62616308-3F71-69FB-DA70-FF15035D0A21}"/>
          </ac:spMkLst>
        </pc:spChg>
        <pc:spChg chg="add del mod">
          <ac:chgData name="A.MORIYAMA UREKA" userId="11b73b949d6476cb" providerId="LiveId" clId="{EDD3AFC1-5E1F-774D-82FF-6D4C3622249B}" dt="2023-08-07T08:57:22.989" v="763" actId="6264"/>
          <ac:spMkLst>
            <pc:docMk/>
            <pc:sldMk cId="3639184792" sldId="267"/>
            <ac:spMk id="111" creationId="{81014143-C4C6-03FA-0C2F-5E622F0344C2}"/>
          </ac:spMkLst>
        </pc:spChg>
        <pc:spChg chg="add del mod">
          <ac:chgData name="A.MORIYAMA UREKA" userId="11b73b949d6476cb" providerId="LiveId" clId="{EDD3AFC1-5E1F-774D-82FF-6D4C3622249B}" dt="2023-08-07T09:20:36.393" v="924" actId="6264"/>
          <ac:spMkLst>
            <pc:docMk/>
            <pc:sldMk cId="3639184792" sldId="267"/>
            <ac:spMk id="111" creationId="{F26E76A2-2749-15FA-CACA-3A52D99570D6}"/>
          </ac:spMkLst>
        </pc:spChg>
        <pc:spChg chg="add del mod">
          <ac:chgData name="A.MORIYAMA UREKA" userId="11b73b949d6476cb" providerId="LiveId" clId="{EDD3AFC1-5E1F-774D-82FF-6D4C3622249B}" dt="2023-08-07T10:56:01.410" v="1689" actId="6264"/>
          <ac:spMkLst>
            <pc:docMk/>
            <pc:sldMk cId="3639184792" sldId="267"/>
            <ac:spMk id="112" creationId="{6FFAA267-A6EB-082C-CC3A-7BAD4C5AA914}"/>
          </ac:spMkLst>
        </pc:spChg>
        <pc:spChg chg="add del mod">
          <ac:chgData name="A.MORIYAMA UREKA" userId="11b73b949d6476cb" providerId="LiveId" clId="{EDD3AFC1-5E1F-774D-82FF-6D4C3622249B}" dt="2023-08-07T09:20:36.393" v="924" actId="6264"/>
          <ac:spMkLst>
            <pc:docMk/>
            <pc:sldMk cId="3639184792" sldId="267"/>
            <ac:spMk id="112" creationId="{C6C4E205-E25B-B794-195E-8E0AA1CCACE7}"/>
          </ac:spMkLst>
        </pc:spChg>
        <pc:spChg chg="add del mod">
          <ac:chgData name="A.MORIYAMA UREKA" userId="11b73b949d6476cb" providerId="LiveId" clId="{EDD3AFC1-5E1F-774D-82FF-6D4C3622249B}" dt="2023-08-07T08:57:22.989" v="763" actId="6264"/>
          <ac:spMkLst>
            <pc:docMk/>
            <pc:sldMk cId="3639184792" sldId="267"/>
            <ac:spMk id="112" creationId="{DEE8DBB4-3B85-1B82-5533-752A7B0A2547}"/>
          </ac:spMkLst>
        </pc:spChg>
        <pc:spChg chg="add del mod">
          <ac:chgData name="A.MORIYAMA UREKA" userId="11b73b949d6476cb" providerId="LiveId" clId="{EDD3AFC1-5E1F-774D-82FF-6D4C3622249B}" dt="2023-08-07T11:00:38.397" v="1709" actId="6264"/>
          <ac:spMkLst>
            <pc:docMk/>
            <pc:sldMk cId="3639184792" sldId="267"/>
            <ac:spMk id="113" creationId="{7BBB9908-66E6-71ED-22D2-091C824D3C78}"/>
          </ac:spMkLst>
        </pc:spChg>
        <pc:spChg chg="add del mod">
          <ac:chgData name="A.MORIYAMA UREKA" userId="11b73b949d6476cb" providerId="LiveId" clId="{EDD3AFC1-5E1F-774D-82FF-6D4C3622249B}" dt="2023-08-07T08:57:22.989" v="763" actId="6264"/>
          <ac:spMkLst>
            <pc:docMk/>
            <pc:sldMk cId="3639184792" sldId="267"/>
            <ac:spMk id="113" creationId="{9C54A571-E923-1087-CC2E-E515B74ACDD6}"/>
          </ac:spMkLst>
        </pc:spChg>
        <pc:spChg chg="add del mod">
          <ac:chgData name="A.MORIYAMA UREKA" userId="11b73b949d6476cb" providerId="LiveId" clId="{EDD3AFC1-5E1F-774D-82FF-6D4C3622249B}" dt="2023-08-07T09:20:36.393" v="924" actId="6264"/>
          <ac:spMkLst>
            <pc:docMk/>
            <pc:sldMk cId="3639184792" sldId="267"/>
            <ac:spMk id="113" creationId="{C4544BDD-9FAC-3991-F20A-1A464046A2E3}"/>
          </ac:spMkLst>
        </pc:spChg>
        <pc:spChg chg="add del mod">
          <ac:chgData name="A.MORIYAMA UREKA" userId="11b73b949d6476cb" providerId="LiveId" clId="{EDD3AFC1-5E1F-774D-82FF-6D4C3622249B}" dt="2023-08-07T08:57:22.989" v="763" actId="6264"/>
          <ac:spMkLst>
            <pc:docMk/>
            <pc:sldMk cId="3639184792" sldId="267"/>
            <ac:spMk id="114" creationId="{0DE0531D-6798-8D2D-9FFE-5A37AF550F6C}"/>
          </ac:spMkLst>
        </pc:spChg>
        <pc:spChg chg="add del mod">
          <ac:chgData name="A.MORIYAMA UREKA" userId="11b73b949d6476cb" providerId="LiveId" clId="{EDD3AFC1-5E1F-774D-82FF-6D4C3622249B}" dt="2023-08-07T09:20:36.393" v="924" actId="6264"/>
          <ac:spMkLst>
            <pc:docMk/>
            <pc:sldMk cId="3639184792" sldId="267"/>
            <ac:spMk id="114" creationId="{4AC1A313-3C86-37F8-35AA-66852F052DBE}"/>
          </ac:spMkLst>
        </pc:spChg>
        <pc:spChg chg="add del mod">
          <ac:chgData name="A.MORIYAMA UREKA" userId="11b73b949d6476cb" providerId="LiveId" clId="{EDD3AFC1-5E1F-774D-82FF-6D4C3622249B}" dt="2023-08-07T11:00:38.397" v="1709" actId="6264"/>
          <ac:spMkLst>
            <pc:docMk/>
            <pc:sldMk cId="3639184792" sldId="267"/>
            <ac:spMk id="114" creationId="{D4E14592-E453-EA91-5179-869D684AB72F}"/>
          </ac:spMkLst>
        </pc:spChg>
        <pc:spChg chg="add del mod">
          <ac:chgData name="A.MORIYAMA UREKA" userId="11b73b949d6476cb" providerId="LiveId" clId="{EDD3AFC1-5E1F-774D-82FF-6D4C3622249B}" dt="2023-08-07T08:57:22.989" v="763" actId="6264"/>
          <ac:spMkLst>
            <pc:docMk/>
            <pc:sldMk cId="3639184792" sldId="267"/>
            <ac:spMk id="115" creationId="{0B058186-B8DA-CBE7-F825-200ADCC63DF8}"/>
          </ac:spMkLst>
        </pc:spChg>
        <pc:spChg chg="add del mod">
          <ac:chgData name="A.MORIYAMA UREKA" userId="11b73b949d6476cb" providerId="LiveId" clId="{EDD3AFC1-5E1F-774D-82FF-6D4C3622249B}" dt="2023-08-07T09:20:36.393" v="924" actId="6264"/>
          <ac:spMkLst>
            <pc:docMk/>
            <pc:sldMk cId="3639184792" sldId="267"/>
            <ac:spMk id="115" creationId="{826131C6-D793-A2F5-D7CE-DB070D6FB96C}"/>
          </ac:spMkLst>
        </pc:spChg>
        <pc:spChg chg="add del mod">
          <ac:chgData name="A.MORIYAMA UREKA" userId="11b73b949d6476cb" providerId="LiveId" clId="{EDD3AFC1-5E1F-774D-82FF-6D4C3622249B}" dt="2023-08-07T11:00:38.397" v="1709" actId="6264"/>
          <ac:spMkLst>
            <pc:docMk/>
            <pc:sldMk cId="3639184792" sldId="267"/>
            <ac:spMk id="115" creationId="{83F24C74-3F47-1C43-9F9F-C9CEC9866382}"/>
          </ac:spMkLst>
        </pc:spChg>
        <pc:spChg chg="add del mod">
          <ac:chgData name="A.MORIYAMA UREKA" userId="11b73b949d6476cb" providerId="LiveId" clId="{EDD3AFC1-5E1F-774D-82FF-6D4C3622249B}" dt="2023-08-07T08:57:23.281" v="764" actId="6264"/>
          <ac:spMkLst>
            <pc:docMk/>
            <pc:sldMk cId="3639184792" sldId="267"/>
            <ac:spMk id="116" creationId="{1F2FFB32-1FD5-8A78-2F55-A2B3C53C08D6}"/>
          </ac:spMkLst>
        </pc:spChg>
        <pc:spChg chg="add del mod">
          <ac:chgData name="A.MORIYAMA UREKA" userId="11b73b949d6476cb" providerId="LiveId" clId="{EDD3AFC1-5E1F-774D-82FF-6D4C3622249B}" dt="2023-08-07T11:00:38.397" v="1709" actId="6264"/>
          <ac:spMkLst>
            <pc:docMk/>
            <pc:sldMk cId="3639184792" sldId="267"/>
            <ac:spMk id="116" creationId="{857040D6-5777-F59F-4DA0-4B19C16BF4D6}"/>
          </ac:spMkLst>
        </pc:spChg>
        <pc:spChg chg="add del mod">
          <ac:chgData name="A.MORIYAMA UREKA" userId="11b73b949d6476cb" providerId="LiveId" clId="{EDD3AFC1-5E1F-774D-82FF-6D4C3622249B}" dt="2023-08-07T09:20:36.737" v="925" actId="6264"/>
          <ac:spMkLst>
            <pc:docMk/>
            <pc:sldMk cId="3639184792" sldId="267"/>
            <ac:spMk id="116" creationId="{D76E64A2-19C0-9F5E-50B2-95F0141875F8}"/>
          </ac:spMkLst>
        </pc:spChg>
        <pc:spChg chg="add del mod">
          <ac:chgData name="A.MORIYAMA UREKA" userId="11b73b949d6476cb" providerId="LiveId" clId="{EDD3AFC1-5E1F-774D-82FF-6D4C3622249B}" dt="2023-08-07T11:00:38.397" v="1709" actId="6264"/>
          <ac:spMkLst>
            <pc:docMk/>
            <pc:sldMk cId="3639184792" sldId="267"/>
            <ac:spMk id="117" creationId="{625E570F-7419-5D6D-5970-6866C058E522}"/>
          </ac:spMkLst>
        </pc:spChg>
        <pc:spChg chg="add del mod">
          <ac:chgData name="A.MORIYAMA UREKA" userId="11b73b949d6476cb" providerId="LiveId" clId="{EDD3AFC1-5E1F-774D-82FF-6D4C3622249B}" dt="2023-08-07T08:57:23.281" v="764" actId="6264"/>
          <ac:spMkLst>
            <pc:docMk/>
            <pc:sldMk cId="3639184792" sldId="267"/>
            <ac:spMk id="117" creationId="{9D776FB3-D05E-2E8F-1375-2E71D4F8CF97}"/>
          </ac:spMkLst>
        </pc:spChg>
        <pc:spChg chg="add del mod">
          <ac:chgData name="A.MORIYAMA UREKA" userId="11b73b949d6476cb" providerId="LiveId" clId="{EDD3AFC1-5E1F-774D-82FF-6D4C3622249B}" dt="2023-08-07T09:20:36.737" v="925" actId="6264"/>
          <ac:spMkLst>
            <pc:docMk/>
            <pc:sldMk cId="3639184792" sldId="267"/>
            <ac:spMk id="117" creationId="{F3D6CD45-9DFE-6EEE-7B96-F2F2F22CC6DA}"/>
          </ac:spMkLst>
        </pc:spChg>
        <pc:spChg chg="add del mod">
          <ac:chgData name="A.MORIYAMA UREKA" userId="11b73b949d6476cb" providerId="LiveId" clId="{EDD3AFC1-5E1F-774D-82FF-6D4C3622249B}" dt="2023-08-07T09:20:36.737" v="925" actId="6264"/>
          <ac:spMkLst>
            <pc:docMk/>
            <pc:sldMk cId="3639184792" sldId="267"/>
            <ac:spMk id="118" creationId="{C0286881-B295-6654-73BA-F26F457113B0}"/>
          </ac:spMkLst>
        </pc:spChg>
        <pc:spChg chg="add del mod">
          <ac:chgData name="A.MORIYAMA UREKA" userId="11b73b949d6476cb" providerId="LiveId" clId="{EDD3AFC1-5E1F-774D-82FF-6D4C3622249B}" dt="2023-08-07T08:57:23.281" v="764" actId="6264"/>
          <ac:spMkLst>
            <pc:docMk/>
            <pc:sldMk cId="3639184792" sldId="267"/>
            <ac:spMk id="118" creationId="{C22F8608-81C8-B9F4-B73E-36230E6B6871}"/>
          </ac:spMkLst>
        </pc:spChg>
        <pc:spChg chg="add del mod">
          <ac:chgData name="A.MORIYAMA UREKA" userId="11b73b949d6476cb" providerId="LiveId" clId="{EDD3AFC1-5E1F-774D-82FF-6D4C3622249B}" dt="2023-08-07T11:00:38.397" v="1709" actId="6264"/>
          <ac:spMkLst>
            <pc:docMk/>
            <pc:sldMk cId="3639184792" sldId="267"/>
            <ac:spMk id="118" creationId="{ED93BC1E-D21E-F2BF-E344-C9C90392B1A6}"/>
          </ac:spMkLst>
        </pc:spChg>
        <pc:spChg chg="add del mod">
          <ac:chgData name="A.MORIYAMA UREKA" userId="11b73b949d6476cb" providerId="LiveId" clId="{EDD3AFC1-5E1F-774D-82FF-6D4C3622249B}" dt="2023-08-07T09:20:36.737" v="925" actId="6264"/>
          <ac:spMkLst>
            <pc:docMk/>
            <pc:sldMk cId="3639184792" sldId="267"/>
            <ac:spMk id="119" creationId="{25CCF8FC-BBDA-599B-A4D4-C4B9242B2B68}"/>
          </ac:spMkLst>
        </pc:spChg>
        <pc:spChg chg="add del mod">
          <ac:chgData name="A.MORIYAMA UREKA" userId="11b73b949d6476cb" providerId="LiveId" clId="{EDD3AFC1-5E1F-774D-82FF-6D4C3622249B}" dt="2023-08-07T11:00:38.397" v="1709" actId="6264"/>
          <ac:spMkLst>
            <pc:docMk/>
            <pc:sldMk cId="3639184792" sldId="267"/>
            <ac:spMk id="119" creationId="{C7842872-989A-B0B6-80E2-897A492BFEBD}"/>
          </ac:spMkLst>
        </pc:spChg>
        <pc:spChg chg="add del mod">
          <ac:chgData name="A.MORIYAMA UREKA" userId="11b73b949d6476cb" providerId="LiveId" clId="{EDD3AFC1-5E1F-774D-82FF-6D4C3622249B}" dt="2023-08-07T08:57:23.281" v="764" actId="6264"/>
          <ac:spMkLst>
            <pc:docMk/>
            <pc:sldMk cId="3639184792" sldId="267"/>
            <ac:spMk id="119" creationId="{CE9BB2D4-A97E-D1B1-8FF5-3E95DF7F13B2}"/>
          </ac:spMkLst>
        </pc:spChg>
        <pc:spChg chg="add del mod">
          <ac:chgData name="A.MORIYAMA UREKA" userId="11b73b949d6476cb" providerId="LiveId" clId="{EDD3AFC1-5E1F-774D-82FF-6D4C3622249B}" dt="2023-08-07T08:57:23.281" v="764" actId="6264"/>
          <ac:spMkLst>
            <pc:docMk/>
            <pc:sldMk cId="3639184792" sldId="267"/>
            <ac:spMk id="120" creationId="{9EFBE223-A3C9-C030-00DC-1EF010267D7E}"/>
          </ac:spMkLst>
        </pc:spChg>
        <pc:spChg chg="add del mod">
          <ac:chgData name="A.MORIYAMA UREKA" userId="11b73b949d6476cb" providerId="LiveId" clId="{EDD3AFC1-5E1F-774D-82FF-6D4C3622249B}" dt="2023-08-07T11:00:38.397" v="1709" actId="6264"/>
          <ac:spMkLst>
            <pc:docMk/>
            <pc:sldMk cId="3639184792" sldId="267"/>
            <ac:spMk id="120" creationId="{BB7FB754-A99B-3754-4DC7-2C2646A81EE8}"/>
          </ac:spMkLst>
        </pc:spChg>
        <pc:spChg chg="add del mod">
          <ac:chgData name="A.MORIYAMA UREKA" userId="11b73b949d6476cb" providerId="LiveId" clId="{EDD3AFC1-5E1F-774D-82FF-6D4C3622249B}" dt="2023-08-07T09:20:36.737" v="925" actId="6264"/>
          <ac:spMkLst>
            <pc:docMk/>
            <pc:sldMk cId="3639184792" sldId="267"/>
            <ac:spMk id="120" creationId="{CE8B30CA-961B-E9B3-6ECD-9DAFF3F864E7}"/>
          </ac:spMkLst>
        </pc:spChg>
        <pc:spChg chg="add del mod">
          <ac:chgData name="A.MORIYAMA UREKA" userId="11b73b949d6476cb" providerId="LiveId" clId="{EDD3AFC1-5E1F-774D-82FF-6D4C3622249B}" dt="2023-08-07T11:00:38.397" v="1709" actId="6264"/>
          <ac:spMkLst>
            <pc:docMk/>
            <pc:sldMk cId="3639184792" sldId="267"/>
            <ac:spMk id="121" creationId="{039B630F-F723-882E-A3A7-F05A0C55E448}"/>
          </ac:spMkLst>
        </pc:spChg>
        <pc:spChg chg="add del mod">
          <ac:chgData name="A.MORIYAMA UREKA" userId="11b73b949d6476cb" providerId="LiveId" clId="{EDD3AFC1-5E1F-774D-82FF-6D4C3622249B}" dt="2023-08-07T08:57:23.281" v="764" actId="6264"/>
          <ac:spMkLst>
            <pc:docMk/>
            <pc:sldMk cId="3639184792" sldId="267"/>
            <ac:spMk id="121" creationId="{B890C021-749B-5995-BAF0-06A8D3BB6E49}"/>
          </ac:spMkLst>
        </pc:spChg>
        <pc:spChg chg="add del mod">
          <ac:chgData name="A.MORIYAMA UREKA" userId="11b73b949d6476cb" providerId="LiveId" clId="{EDD3AFC1-5E1F-774D-82FF-6D4C3622249B}" dt="2023-08-07T09:20:36.737" v="925" actId="6264"/>
          <ac:spMkLst>
            <pc:docMk/>
            <pc:sldMk cId="3639184792" sldId="267"/>
            <ac:spMk id="121" creationId="{D3766720-AD0F-6EB6-AED3-3E6EF2C5C1D1}"/>
          </ac:spMkLst>
        </pc:spChg>
        <pc:spChg chg="add del mod">
          <ac:chgData name="A.MORIYAMA UREKA" userId="11b73b949d6476cb" providerId="LiveId" clId="{EDD3AFC1-5E1F-774D-82FF-6D4C3622249B}" dt="2023-08-07T08:57:23.281" v="764" actId="6264"/>
          <ac:spMkLst>
            <pc:docMk/>
            <pc:sldMk cId="3639184792" sldId="267"/>
            <ac:spMk id="122" creationId="{4AF0D803-636E-C193-EEE5-99EEF78930D1}"/>
          </ac:spMkLst>
        </pc:spChg>
        <pc:spChg chg="add del mod">
          <ac:chgData name="A.MORIYAMA UREKA" userId="11b73b949d6476cb" providerId="LiveId" clId="{EDD3AFC1-5E1F-774D-82FF-6D4C3622249B}" dt="2023-08-07T11:00:38.397" v="1709" actId="6264"/>
          <ac:spMkLst>
            <pc:docMk/>
            <pc:sldMk cId="3639184792" sldId="267"/>
            <ac:spMk id="122" creationId="{AAAC7D34-5A4D-D90F-8A86-4FA304FCC1F0}"/>
          </ac:spMkLst>
        </pc:spChg>
        <pc:spChg chg="add del mod">
          <ac:chgData name="A.MORIYAMA UREKA" userId="11b73b949d6476cb" providerId="LiveId" clId="{EDD3AFC1-5E1F-774D-82FF-6D4C3622249B}" dt="2023-08-07T09:20:36.737" v="925" actId="6264"/>
          <ac:spMkLst>
            <pc:docMk/>
            <pc:sldMk cId="3639184792" sldId="267"/>
            <ac:spMk id="122" creationId="{F6C27AA6-16F9-9DC3-E550-255C42CB6D1B}"/>
          </ac:spMkLst>
        </pc:spChg>
        <pc:spChg chg="add del mod">
          <ac:chgData name="A.MORIYAMA UREKA" userId="11b73b949d6476cb" providerId="LiveId" clId="{EDD3AFC1-5E1F-774D-82FF-6D4C3622249B}" dt="2023-08-07T11:00:39.060" v="1710" actId="6264"/>
          <ac:spMkLst>
            <pc:docMk/>
            <pc:sldMk cId="3639184792" sldId="267"/>
            <ac:spMk id="123" creationId="{3D2AD847-E067-3A05-DF2B-BF9204423506}"/>
          </ac:spMkLst>
        </pc:spChg>
        <pc:spChg chg="add del mod">
          <ac:chgData name="A.MORIYAMA UREKA" userId="11b73b949d6476cb" providerId="LiveId" clId="{EDD3AFC1-5E1F-774D-82FF-6D4C3622249B}" dt="2023-08-07T09:20:36.737" v="925" actId="6264"/>
          <ac:spMkLst>
            <pc:docMk/>
            <pc:sldMk cId="3639184792" sldId="267"/>
            <ac:spMk id="123" creationId="{807E1B66-5852-5C37-0411-256055EA33D8}"/>
          </ac:spMkLst>
        </pc:spChg>
        <pc:spChg chg="add del mod">
          <ac:chgData name="A.MORIYAMA UREKA" userId="11b73b949d6476cb" providerId="LiveId" clId="{EDD3AFC1-5E1F-774D-82FF-6D4C3622249B}" dt="2023-08-07T08:57:23.281" v="764" actId="6264"/>
          <ac:spMkLst>
            <pc:docMk/>
            <pc:sldMk cId="3639184792" sldId="267"/>
            <ac:spMk id="123" creationId="{D05B8E15-C55C-9B7F-6792-81A5D63B47ED}"/>
          </ac:spMkLst>
        </pc:spChg>
        <pc:spChg chg="add del mod">
          <ac:chgData name="A.MORIYAMA UREKA" userId="11b73b949d6476cb" providerId="LiveId" clId="{EDD3AFC1-5E1F-774D-82FF-6D4C3622249B}" dt="2023-08-07T11:00:39.060" v="1710" actId="6264"/>
          <ac:spMkLst>
            <pc:docMk/>
            <pc:sldMk cId="3639184792" sldId="267"/>
            <ac:spMk id="124" creationId="{1ADBA59D-E1A4-E70E-C9F4-571C98B0F2F8}"/>
          </ac:spMkLst>
        </pc:spChg>
        <pc:spChg chg="add del mod">
          <ac:chgData name="A.MORIYAMA UREKA" userId="11b73b949d6476cb" providerId="LiveId" clId="{EDD3AFC1-5E1F-774D-82FF-6D4C3622249B}" dt="2023-08-07T08:57:23.281" v="764" actId="6264"/>
          <ac:spMkLst>
            <pc:docMk/>
            <pc:sldMk cId="3639184792" sldId="267"/>
            <ac:spMk id="124" creationId="{5507E543-0974-525D-A072-3C0443BE0F75}"/>
          </ac:spMkLst>
        </pc:spChg>
        <pc:spChg chg="add del mod">
          <ac:chgData name="A.MORIYAMA UREKA" userId="11b73b949d6476cb" providerId="LiveId" clId="{EDD3AFC1-5E1F-774D-82FF-6D4C3622249B}" dt="2023-08-07T09:20:36.737" v="925" actId="6264"/>
          <ac:spMkLst>
            <pc:docMk/>
            <pc:sldMk cId="3639184792" sldId="267"/>
            <ac:spMk id="124" creationId="{B599A7B6-FBE6-C5B0-668E-1E8EB91A633B}"/>
          </ac:spMkLst>
        </pc:spChg>
        <pc:spChg chg="add del mod">
          <ac:chgData name="A.MORIYAMA UREKA" userId="11b73b949d6476cb" providerId="LiveId" clId="{EDD3AFC1-5E1F-774D-82FF-6D4C3622249B}" dt="2023-08-07T08:57:23.281" v="764" actId="6264"/>
          <ac:spMkLst>
            <pc:docMk/>
            <pc:sldMk cId="3639184792" sldId="267"/>
            <ac:spMk id="125" creationId="{5708B20B-532B-1759-88AD-4C739A598ACC}"/>
          </ac:spMkLst>
        </pc:spChg>
        <pc:spChg chg="add del mod">
          <ac:chgData name="A.MORIYAMA UREKA" userId="11b73b949d6476cb" providerId="LiveId" clId="{EDD3AFC1-5E1F-774D-82FF-6D4C3622249B}" dt="2023-08-07T11:00:39.060" v="1710" actId="6264"/>
          <ac:spMkLst>
            <pc:docMk/>
            <pc:sldMk cId="3639184792" sldId="267"/>
            <ac:spMk id="125" creationId="{BF16B0D4-833F-B101-B3EE-C9F177AD0CA5}"/>
          </ac:spMkLst>
        </pc:spChg>
        <pc:spChg chg="add del mod">
          <ac:chgData name="A.MORIYAMA UREKA" userId="11b73b949d6476cb" providerId="LiveId" clId="{EDD3AFC1-5E1F-774D-82FF-6D4C3622249B}" dt="2023-08-07T09:20:36.737" v="925" actId="6264"/>
          <ac:spMkLst>
            <pc:docMk/>
            <pc:sldMk cId="3639184792" sldId="267"/>
            <ac:spMk id="125" creationId="{D6A4DA80-2914-C2BB-3330-6A4244D8C835}"/>
          </ac:spMkLst>
        </pc:spChg>
        <pc:spChg chg="add del mod">
          <ac:chgData name="A.MORIYAMA UREKA" userId="11b73b949d6476cb" providerId="LiveId" clId="{EDD3AFC1-5E1F-774D-82FF-6D4C3622249B}" dt="2023-08-07T09:20:37.075" v="926" actId="6264"/>
          <ac:spMkLst>
            <pc:docMk/>
            <pc:sldMk cId="3639184792" sldId="267"/>
            <ac:spMk id="126" creationId="{445BB21A-C2E9-3D27-AE70-57316F48E101}"/>
          </ac:spMkLst>
        </pc:spChg>
        <pc:spChg chg="add del mod">
          <ac:chgData name="A.MORIYAMA UREKA" userId="11b73b949d6476cb" providerId="LiveId" clId="{EDD3AFC1-5E1F-774D-82FF-6D4C3622249B}" dt="2023-08-07T11:00:39.060" v="1710" actId="6264"/>
          <ac:spMkLst>
            <pc:docMk/>
            <pc:sldMk cId="3639184792" sldId="267"/>
            <ac:spMk id="126" creationId="{B87BA7FD-C979-5211-AE87-1B81FDC41ED4}"/>
          </ac:spMkLst>
        </pc:spChg>
        <pc:spChg chg="add del mod">
          <ac:chgData name="A.MORIYAMA UREKA" userId="11b73b949d6476cb" providerId="LiveId" clId="{EDD3AFC1-5E1F-774D-82FF-6D4C3622249B}" dt="2023-08-07T08:57:23.675" v="765" actId="6264"/>
          <ac:spMkLst>
            <pc:docMk/>
            <pc:sldMk cId="3639184792" sldId="267"/>
            <ac:spMk id="126" creationId="{FD6375A2-B9AA-AF52-B93D-CE47DFA745E5}"/>
          </ac:spMkLst>
        </pc:spChg>
        <pc:spChg chg="add del mod">
          <ac:chgData name="A.MORIYAMA UREKA" userId="11b73b949d6476cb" providerId="LiveId" clId="{EDD3AFC1-5E1F-774D-82FF-6D4C3622249B}" dt="2023-08-07T11:00:39.060" v="1710" actId="6264"/>
          <ac:spMkLst>
            <pc:docMk/>
            <pc:sldMk cId="3639184792" sldId="267"/>
            <ac:spMk id="127" creationId="{32FB35C6-FF5F-D267-2CD6-330671EF52E9}"/>
          </ac:spMkLst>
        </pc:spChg>
        <pc:spChg chg="add del mod">
          <ac:chgData name="A.MORIYAMA UREKA" userId="11b73b949d6476cb" providerId="LiveId" clId="{EDD3AFC1-5E1F-774D-82FF-6D4C3622249B}" dt="2023-08-07T09:20:37.075" v="926" actId="6264"/>
          <ac:spMkLst>
            <pc:docMk/>
            <pc:sldMk cId="3639184792" sldId="267"/>
            <ac:spMk id="127" creationId="{4293D83C-E73B-415A-748C-B3E1A7F93B43}"/>
          </ac:spMkLst>
        </pc:spChg>
        <pc:spChg chg="add del mod">
          <ac:chgData name="A.MORIYAMA UREKA" userId="11b73b949d6476cb" providerId="LiveId" clId="{EDD3AFC1-5E1F-774D-82FF-6D4C3622249B}" dt="2023-08-07T08:57:23.675" v="765" actId="6264"/>
          <ac:spMkLst>
            <pc:docMk/>
            <pc:sldMk cId="3639184792" sldId="267"/>
            <ac:spMk id="127" creationId="{D6267C57-434C-B18F-B6A4-D7EC4DC76354}"/>
          </ac:spMkLst>
        </pc:spChg>
        <pc:spChg chg="add del mod">
          <ac:chgData name="A.MORIYAMA UREKA" userId="11b73b949d6476cb" providerId="LiveId" clId="{EDD3AFC1-5E1F-774D-82FF-6D4C3622249B}" dt="2023-08-07T11:00:39.060" v="1710" actId="6264"/>
          <ac:spMkLst>
            <pc:docMk/>
            <pc:sldMk cId="3639184792" sldId="267"/>
            <ac:spMk id="128" creationId="{34C79E88-314E-EB70-1ACE-676D3584625F}"/>
          </ac:spMkLst>
        </pc:spChg>
        <pc:spChg chg="add del mod">
          <ac:chgData name="A.MORIYAMA UREKA" userId="11b73b949d6476cb" providerId="LiveId" clId="{EDD3AFC1-5E1F-774D-82FF-6D4C3622249B}" dt="2023-08-07T08:57:23.675" v="765" actId="6264"/>
          <ac:spMkLst>
            <pc:docMk/>
            <pc:sldMk cId="3639184792" sldId="267"/>
            <ac:spMk id="128" creationId="{47FBB2DE-AF15-2243-EFB8-194FFE6953D8}"/>
          </ac:spMkLst>
        </pc:spChg>
        <pc:spChg chg="add del mod">
          <ac:chgData name="A.MORIYAMA UREKA" userId="11b73b949d6476cb" providerId="LiveId" clId="{EDD3AFC1-5E1F-774D-82FF-6D4C3622249B}" dt="2023-08-07T09:20:37.075" v="926" actId="6264"/>
          <ac:spMkLst>
            <pc:docMk/>
            <pc:sldMk cId="3639184792" sldId="267"/>
            <ac:spMk id="128" creationId="{EC5947CF-7D55-1EE1-735C-F9CEBD558770}"/>
          </ac:spMkLst>
        </pc:spChg>
        <pc:spChg chg="add del mod">
          <ac:chgData name="A.MORIYAMA UREKA" userId="11b73b949d6476cb" providerId="LiveId" clId="{EDD3AFC1-5E1F-774D-82FF-6D4C3622249B}" dt="2023-08-07T11:00:39.060" v="1710" actId="6264"/>
          <ac:spMkLst>
            <pc:docMk/>
            <pc:sldMk cId="3639184792" sldId="267"/>
            <ac:spMk id="129" creationId="{80DC4EB0-D663-0980-048B-A0E95ED77AA9}"/>
          </ac:spMkLst>
        </pc:spChg>
        <pc:spChg chg="add del mod">
          <ac:chgData name="A.MORIYAMA UREKA" userId="11b73b949d6476cb" providerId="LiveId" clId="{EDD3AFC1-5E1F-774D-82FF-6D4C3622249B}" dt="2023-08-07T08:57:23.675" v="765" actId="6264"/>
          <ac:spMkLst>
            <pc:docMk/>
            <pc:sldMk cId="3639184792" sldId="267"/>
            <ac:spMk id="129" creationId="{95F7498A-7A88-5E7C-FBAB-A2E3A65483C5}"/>
          </ac:spMkLst>
        </pc:spChg>
        <pc:spChg chg="add del mod">
          <ac:chgData name="A.MORIYAMA UREKA" userId="11b73b949d6476cb" providerId="LiveId" clId="{EDD3AFC1-5E1F-774D-82FF-6D4C3622249B}" dt="2023-08-07T09:20:37.075" v="926" actId="6264"/>
          <ac:spMkLst>
            <pc:docMk/>
            <pc:sldMk cId="3639184792" sldId="267"/>
            <ac:spMk id="129" creationId="{99910A20-3B43-4F3A-A116-D4A515C738B1}"/>
          </ac:spMkLst>
        </pc:spChg>
        <pc:spChg chg="add del mod">
          <ac:chgData name="A.MORIYAMA UREKA" userId="11b73b949d6476cb" providerId="LiveId" clId="{EDD3AFC1-5E1F-774D-82FF-6D4C3622249B}" dt="2023-08-07T11:00:39.060" v="1710" actId="6264"/>
          <ac:spMkLst>
            <pc:docMk/>
            <pc:sldMk cId="3639184792" sldId="267"/>
            <ac:spMk id="130" creationId="{4CED6438-64C1-E086-5A48-0A10EFB6A5C5}"/>
          </ac:spMkLst>
        </pc:spChg>
        <pc:spChg chg="add del mod">
          <ac:chgData name="A.MORIYAMA UREKA" userId="11b73b949d6476cb" providerId="LiveId" clId="{EDD3AFC1-5E1F-774D-82FF-6D4C3622249B}" dt="2023-08-07T09:20:37.075" v="926" actId="6264"/>
          <ac:spMkLst>
            <pc:docMk/>
            <pc:sldMk cId="3639184792" sldId="267"/>
            <ac:spMk id="130" creationId="{731AE1E6-787E-A071-46A4-9E32D21C4C00}"/>
          </ac:spMkLst>
        </pc:spChg>
        <pc:spChg chg="add del mod">
          <ac:chgData name="A.MORIYAMA UREKA" userId="11b73b949d6476cb" providerId="LiveId" clId="{EDD3AFC1-5E1F-774D-82FF-6D4C3622249B}" dt="2023-08-07T08:57:23.675" v="765" actId="6264"/>
          <ac:spMkLst>
            <pc:docMk/>
            <pc:sldMk cId="3639184792" sldId="267"/>
            <ac:spMk id="130" creationId="{D55B0B35-9F2D-5DF5-1EE6-76D77E5FABD8}"/>
          </ac:spMkLst>
        </pc:spChg>
        <pc:spChg chg="add del mod">
          <ac:chgData name="A.MORIYAMA UREKA" userId="11b73b949d6476cb" providerId="LiveId" clId="{EDD3AFC1-5E1F-774D-82FF-6D4C3622249B}" dt="2023-08-07T09:20:37.075" v="926" actId="6264"/>
          <ac:spMkLst>
            <pc:docMk/>
            <pc:sldMk cId="3639184792" sldId="267"/>
            <ac:spMk id="131" creationId="{04492A2D-6DE0-E450-DC7F-379E2829B1C5}"/>
          </ac:spMkLst>
        </pc:spChg>
        <pc:spChg chg="add del mod">
          <ac:chgData name="A.MORIYAMA UREKA" userId="11b73b949d6476cb" providerId="LiveId" clId="{EDD3AFC1-5E1F-774D-82FF-6D4C3622249B}" dt="2023-08-07T11:00:39.060" v="1710" actId="6264"/>
          <ac:spMkLst>
            <pc:docMk/>
            <pc:sldMk cId="3639184792" sldId="267"/>
            <ac:spMk id="131" creationId="{0B6B1F48-9388-16E4-87E7-1073E65CD300}"/>
          </ac:spMkLst>
        </pc:spChg>
        <pc:spChg chg="add del mod">
          <ac:chgData name="A.MORIYAMA UREKA" userId="11b73b949d6476cb" providerId="LiveId" clId="{EDD3AFC1-5E1F-774D-82FF-6D4C3622249B}" dt="2023-08-07T08:57:23.675" v="765" actId="6264"/>
          <ac:spMkLst>
            <pc:docMk/>
            <pc:sldMk cId="3639184792" sldId="267"/>
            <ac:spMk id="131" creationId="{76C9C05F-0CC2-C6AF-A0F0-45E6183FB026}"/>
          </ac:spMkLst>
        </pc:spChg>
        <pc:spChg chg="add del mod">
          <ac:chgData name="A.MORIYAMA UREKA" userId="11b73b949d6476cb" providerId="LiveId" clId="{EDD3AFC1-5E1F-774D-82FF-6D4C3622249B}" dt="2023-08-07T11:00:39.060" v="1710" actId="6264"/>
          <ac:spMkLst>
            <pc:docMk/>
            <pc:sldMk cId="3639184792" sldId="267"/>
            <ac:spMk id="132" creationId="{0BE08557-3D95-F5F9-45AF-B751E3CBF343}"/>
          </ac:spMkLst>
        </pc:spChg>
        <pc:spChg chg="add del mod">
          <ac:chgData name="A.MORIYAMA UREKA" userId="11b73b949d6476cb" providerId="LiveId" clId="{EDD3AFC1-5E1F-774D-82FF-6D4C3622249B}" dt="2023-08-07T08:57:23.675" v="765" actId="6264"/>
          <ac:spMkLst>
            <pc:docMk/>
            <pc:sldMk cId="3639184792" sldId="267"/>
            <ac:spMk id="132" creationId="{3B98D15B-E65A-2593-8B5F-FA648E6E3106}"/>
          </ac:spMkLst>
        </pc:spChg>
        <pc:spChg chg="add del mod">
          <ac:chgData name="A.MORIYAMA UREKA" userId="11b73b949d6476cb" providerId="LiveId" clId="{EDD3AFC1-5E1F-774D-82FF-6D4C3622249B}" dt="2023-08-07T09:20:37.075" v="926" actId="6264"/>
          <ac:spMkLst>
            <pc:docMk/>
            <pc:sldMk cId="3639184792" sldId="267"/>
            <ac:spMk id="132" creationId="{EE8837D3-82CF-CA73-BC81-7101B48CD9A2}"/>
          </ac:spMkLst>
        </pc:spChg>
        <pc:spChg chg="add del mod">
          <ac:chgData name="A.MORIYAMA UREKA" userId="11b73b949d6476cb" providerId="LiveId" clId="{EDD3AFC1-5E1F-774D-82FF-6D4C3622249B}" dt="2023-08-07T09:20:37.075" v="926" actId="6264"/>
          <ac:spMkLst>
            <pc:docMk/>
            <pc:sldMk cId="3639184792" sldId="267"/>
            <ac:spMk id="133" creationId="{2C076194-3779-A6C7-5114-279933C43590}"/>
          </ac:spMkLst>
        </pc:spChg>
        <pc:spChg chg="add del mod">
          <ac:chgData name="A.MORIYAMA UREKA" userId="11b73b949d6476cb" providerId="LiveId" clId="{EDD3AFC1-5E1F-774D-82FF-6D4C3622249B}" dt="2023-08-07T08:57:23.675" v="765" actId="6264"/>
          <ac:spMkLst>
            <pc:docMk/>
            <pc:sldMk cId="3639184792" sldId="267"/>
            <ac:spMk id="133" creationId="{3126DA19-953C-FFDE-F1DE-74A613FA44FF}"/>
          </ac:spMkLst>
        </pc:spChg>
        <pc:spChg chg="add del mod">
          <ac:chgData name="A.MORIYAMA UREKA" userId="11b73b949d6476cb" providerId="LiveId" clId="{EDD3AFC1-5E1F-774D-82FF-6D4C3622249B}" dt="2023-08-07T11:00:39.532" v="1711" actId="6264"/>
          <ac:spMkLst>
            <pc:docMk/>
            <pc:sldMk cId="3639184792" sldId="267"/>
            <ac:spMk id="133" creationId="{42525111-DF48-8384-39FD-2B77BACC4300}"/>
          </ac:spMkLst>
        </pc:spChg>
        <pc:spChg chg="add del mod">
          <ac:chgData name="A.MORIYAMA UREKA" userId="11b73b949d6476cb" providerId="LiveId" clId="{EDD3AFC1-5E1F-774D-82FF-6D4C3622249B}" dt="2023-08-07T08:57:23.675" v="765" actId="6264"/>
          <ac:spMkLst>
            <pc:docMk/>
            <pc:sldMk cId="3639184792" sldId="267"/>
            <ac:spMk id="134" creationId="{80B2F931-B5FB-B184-D4EC-C8146D830335}"/>
          </ac:spMkLst>
        </pc:spChg>
        <pc:spChg chg="add del mod">
          <ac:chgData name="A.MORIYAMA UREKA" userId="11b73b949d6476cb" providerId="LiveId" clId="{EDD3AFC1-5E1F-774D-82FF-6D4C3622249B}" dt="2023-08-07T09:20:37.075" v="926" actId="6264"/>
          <ac:spMkLst>
            <pc:docMk/>
            <pc:sldMk cId="3639184792" sldId="267"/>
            <ac:spMk id="134" creationId="{AA054B3F-D3F4-0C55-5CAE-F1AB24C67548}"/>
          </ac:spMkLst>
        </pc:spChg>
        <pc:spChg chg="add del mod">
          <ac:chgData name="A.MORIYAMA UREKA" userId="11b73b949d6476cb" providerId="LiveId" clId="{EDD3AFC1-5E1F-774D-82FF-6D4C3622249B}" dt="2023-08-07T11:00:39.532" v="1711" actId="6264"/>
          <ac:spMkLst>
            <pc:docMk/>
            <pc:sldMk cId="3639184792" sldId="267"/>
            <ac:spMk id="134" creationId="{BF264156-017D-5692-1707-035513BB100E}"/>
          </ac:spMkLst>
        </pc:spChg>
        <pc:spChg chg="add del mod">
          <ac:chgData name="A.MORIYAMA UREKA" userId="11b73b949d6476cb" providerId="LiveId" clId="{EDD3AFC1-5E1F-774D-82FF-6D4C3622249B}" dt="2023-08-07T08:57:23.675" v="765" actId="6264"/>
          <ac:spMkLst>
            <pc:docMk/>
            <pc:sldMk cId="3639184792" sldId="267"/>
            <ac:spMk id="135" creationId="{76480F92-1CB1-B687-F1E1-942F89621D6D}"/>
          </ac:spMkLst>
        </pc:spChg>
        <pc:spChg chg="add del mod">
          <ac:chgData name="A.MORIYAMA UREKA" userId="11b73b949d6476cb" providerId="LiveId" clId="{EDD3AFC1-5E1F-774D-82FF-6D4C3622249B}" dt="2023-08-07T09:20:37.075" v="926" actId="6264"/>
          <ac:spMkLst>
            <pc:docMk/>
            <pc:sldMk cId="3639184792" sldId="267"/>
            <ac:spMk id="135" creationId="{D3B0DA32-4653-8E4D-BA2E-D38F9CD7362D}"/>
          </ac:spMkLst>
        </pc:spChg>
        <pc:spChg chg="add del mod">
          <ac:chgData name="A.MORIYAMA UREKA" userId="11b73b949d6476cb" providerId="LiveId" clId="{EDD3AFC1-5E1F-774D-82FF-6D4C3622249B}" dt="2023-08-07T11:00:39.532" v="1711" actId="6264"/>
          <ac:spMkLst>
            <pc:docMk/>
            <pc:sldMk cId="3639184792" sldId="267"/>
            <ac:spMk id="135" creationId="{D65E66FD-F3AA-CD21-9F42-D463F5E74D22}"/>
          </ac:spMkLst>
        </pc:spChg>
        <pc:spChg chg="add del mod">
          <ac:chgData name="A.MORIYAMA UREKA" userId="11b73b949d6476cb" providerId="LiveId" clId="{EDD3AFC1-5E1F-774D-82FF-6D4C3622249B}" dt="2023-08-07T08:57:24.198" v="766" actId="6264"/>
          <ac:spMkLst>
            <pc:docMk/>
            <pc:sldMk cId="3639184792" sldId="267"/>
            <ac:spMk id="136" creationId="{21A9777E-DC73-A280-3740-24BD0B8BEC6E}"/>
          </ac:spMkLst>
        </pc:spChg>
        <pc:spChg chg="add del mod">
          <ac:chgData name="A.MORIYAMA UREKA" userId="11b73b949d6476cb" providerId="LiveId" clId="{EDD3AFC1-5E1F-774D-82FF-6D4C3622249B}" dt="2023-08-07T09:20:37.413" v="927" actId="6264"/>
          <ac:spMkLst>
            <pc:docMk/>
            <pc:sldMk cId="3639184792" sldId="267"/>
            <ac:spMk id="136" creationId="{3AA3A8CD-46EE-CB10-4CF0-46CA9403179B}"/>
          </ac:spMkLst>
        </pc:spChg>
        <pc:spChg chg="add del mod">
          <ac:chgData name="A.MORIYAMA UREKA" userId="11b73b949d6476cb" providerId="LiveId" clId="{EDD3AFC1-5E1F-774D-82FF-6D4C3622249B}" dt="2023-08-07T11:00:39.532" v="1711" actId="6264"/>
          <ac:spMkLst>
            <pc:docMk/>
            <pc:sldMk cId="3639184792" sldId="267"/>
            <ac:spMk id="136" creationId="{B71E440D-2EBA-F814-929A-2E056AD27739}"/>
          </ac:spMkLst>
        </pc:spChg>
        <pc:spChg chg="add del mod">
          <ac:chgData name="A.MORIYAMA UREKA" userId="11b73b949d6476cb" providerId="LiveId" clId="{EDD3AFC1-5E1F-774D-82FF-6D4C3622249B}" dt="2023-08-07T11:00:39.532" v="1711" actId="6264"/>
          <ac:spMkLst>
            <pc:docMk/>
            <pc:sldMk cId="3639184792" sldId="267"/>
            <ac:spMk id="137" creationId="{2BE90725-B43C-EAAD-FFA0-817609EF92D6}"/>
          </ac:spMkLst>
        </pc:spChg>
        <pc:spChg chg="add del mod">
          <ac:chgData name="A.MORIYAMA UREKA" userId="11b73b949d6476cb" providerId="LiveId" clId="{EDD3AFC1-5E1F-774D-82FF-6D4C3622249B}" dt="2023-08-07T08:57:24.198" v="766" actId="6264"/>
          <ac:spMkLst>
            <pc:docMk/>
            <pc:sldMk cId="3639184792" sldId="267"/>
            <ac:spMk id="137" creationId="{494D2EAE-F4C6-4CAF-F388-095EBC318D95}"/>
          </ac:spMkLst>
        </pc:spChg>
        <pc:spChg chg="add del mod">
          <ac:chgData name="A.MORIYAMA UREKA" userId="11b73b949d6476cb" providerId="LiveId" clId="{EDD3AFC1-5E1F-774D-82FF-6D4C3622249B}" dt="2023-08-07T09:20:37.413" v="927" actId="6264"/>
          <ac:spMkLst>
            <pc:docMk/>
            <pc:sldMk cId="3639184792" sldId="267"/>
            <ac:spMk id="137" creationId="{D9996B7E-A409-E084-A5C6-7BDF2DEB5F6F}"/>
          </ac:spMkLst>
        </pc:spChg>
        <pc:spChg chg="add del mod">
          <ac:chgData name="A.MORIYAMA UREKA" userId="11b73b949d6476cb" providerId="LiveId" clId="{EDD3AFC1-5E1F-774D-82FF-6D4C3622249B}" dt="2023-08-07T09:20:37.413" v="927" actId="6264"/>
          <ac:spMkLst>
            <pc:docMk/>
            <pc:sldMk cId="3639184792" sldId="267"/>
            <ac:spMk id="138" creationId="{13DCB428-63E6-28D2-952B-F9EC23506EF4}"/>
          </ac:spMkLst>
        </pc:spChg>
        <pc:spChg chg="add del mod">
          <ac:chgData name="A.MORIYAMA UREKA" userId="11b73b949d6476cb" providerId="LiveId" clId="{EDD3AFC1-5E1F-774D-82FF-6D4C3622249B}" dt="2023-08-07T11:00:39.532" v="1711" actId="6264"/>
          <ac:spMkLst>
            <pc:docMk/>
            <pc:sldMk cId="3639184792" sldId="267"/>
            <ac:spMk id="138" creationId="{670AF220-83D6-7C43-31E1-427CC5B4D007}"/>
          </ac:spMkLst>
        </pc:spChg>
        <pc:spChg chg="add del mod">
          <ac:chgData name="A.MORIYAMA UREKA" userId="11b73b949d6476cb" providerId="LiveId" clId="{EDD3AFC1-5E1F-774D-82FF-6D4C3622249B}" dt="2023-08-07T08:57:24.198" v="766" actId="6264"/>
          <ac:spMkLst>
            <pc:docMk/>
            <pc:sldMk cId="3639184792" sldId="267"/>
            <ac:spMk id="138" creationId="{A8791C2B-5332-1A90-595C-21DDCEC8E1FC}"/>
          </ac:spMkLst>
        </pc:spChg>
        <pc:spChg chg="add del mod">
          <ac:chgData name="A.MORIYAMA UREKA" userId="11b73b949d6476cb" providerId="LiveId" clId="{EDD3AFC1-5E1F-774D-82FF-6D4C3622249B}" dt="2023-08-07T11:00:39.532" v="1711" actId="6264"/>
          <ac:spMkLst>
            <pc:docMk/>
            <pc:sldMk cId="3639184792" sldId="267"/>
            <ac:spMk id="139" creationId="{41A587BC-3D4B-2686-E9D3-CD111F43F9FE}"/>
          </ac:spMkLst>
        </pc:spChg>
        <pc:spChg chg="add del mod">
          <ac:chgData name="A.MORIYAMA UREKA" userId="11b73b949d6476cb" providerId="LiveId" clId="{EDD3AFC1-5E1F-774D-82FF-6D4C3622249B}" dt="2023-08-07T09:20:37.413" v="927" actId="6264"/>
          <ac:spMkLst>
            <pc:docMk/>
            <pc:sldMk cId="3639184792" sldId="267"/>
            <ac:spMk id="139" creationId="{7053701B-73F7-EE26-2345-55AAEFA973A2}"/>
          </ac:spMkLst>
        </pc:spChg>
        <pc:spChg chg="add del mod">
          <ac:chgData name="A.MORIYAMA UREKA" userId="11b73b949d6476cb" providerId="LiveId" clId="{EDD3AFC1-5E1F-774D-82FF-6D4C3622249B}" dt="2023-08-07T08:57:24.198" v="766" actId="6264"/>
          <ac:spMkLst>
            <pc:docMk/>
            <pc:sldMk cId="3639184792" sldId="267"/>
            <ac:spMk id="139" creationId="{AEFBF4F9-E4D7-5E08-6828-171DD408285E}"/>
          </ac:spMkLst>
        </pc:spChg>
        <pc:spChg chg="add del mod">
          <ac:chgData name="A.MORIYAMA UREKA" userId="11b73b949d6476cb" providerId="LiveId" clId="{EDD3AFC1-5E1F-774D-82FF-6D4C3622249B}" dt="2023-08-07T11:00:39.532" v="1711" actId="6264"/>
          <ac:spMkLst>
            <pc:docMk/>
            <pc:sldMk cId="3639184792" sldId="267"/>
            <ac:spMk id="140" creationId="{228244C6-34FF-AB3B-6973-05D4E689E8D7}"/>
          </ac:spMkLst>
        </pc:spChg>
        <pc:spChg chg="add del mod">
          <ac:chgData name="A.MORIYAMA UREKA" userId="11b73b949d6476cb" providerId="LiveId" clId="{EDD3AFC1-5E1F-774D-82FF-6D4C3622249B}" dt="2023-08-07T08:57:24.198" v="766" actId="6264"/>
          <ac:spMkLst>
            <pc:docMk/>
            <pc:sldMk cId="3639184792" sldId="267"/>
            <ac:spMk id="140" creationId="{792CDCFD-E037-723F-83A3-AA9E56E292A4}"/>
          </ac:spMkLst>
        </pc:spChg>
        <pc:spChg chg="add del mod">
          <ac:chgData name="A.MORIYAMA UREKA" userId="11b73b949d6476cb" providerId="LiveId" clId="{EDD3AFC1-5E1F-774D-82FF-6D4C3622249B}" dt="2023-08-07T09:20:37.413" v="927" actId="6264"/>
          <ac:spMkLst>
            <pc:docMk/>
            <pc:sldMk cId="3639184792" sldId="267"/>
            <ac:spMk id="140" creationId="{94F24A73-2FC8-49BB-C5DF-370840232C99}"/>
          </ac:spMkLst>
        </pc:spChg>
        <pc:spChg chg="add del mod">
          <ac:chgData name="A.MORIYAMA UREKA" userId="11b73b949d6476cb" providerId="LiveId" clId="{EDD3AFC1-5E1F-774D-82FF-6D4C3622249B}" dt="2023-08-07T11:00:39.532" v="1711" actId="6264"/>
          <ac:spMkLst>
            <pc:docMk/>
            <pc:sldMk cId="3639184792" sldId="267"/>
            <ac:spMk id="141" creationId="{491F9E80-4814-EBBE-7A24-9A6672257ED9}"/>
          </ac:spMkLst>
        </pc:spChg>
        <pc:spChg chg="add del mod">
          <ac:chgData name="A.MORIYAMA UREKA" userId="11b73b949d6476cb" providerId="LiveId" clId="{EDD3AFC1-5E1F-774D-82FF-6D4C3622249B}" dt="2023-08-07T08:57:24.198" v="766" actId="6264"/>
          <ac:spMkLst>
            <pc:docMk/>
            <pc:sldMk cId="3639184792" sldId="267"/>
            <ac:spMk id="141" creationId="{C1AF88CE-3C3D-C6BA-7353-65A80AE940C6}"/>
          </ac:spMkLst>
        </pc:spChg>
        <pc:spChg chg="add del mod">
          <ac:chgData name="A.MORIYAMA UREKA" userId="11b73b949d6476cb" providerId="LiveId" clId="{EDD3AFC1-5E1F-774D-82FF-6D4C3622249B}" dt="2023-08-07T09:20:37.413" v="927" actId="6264"/>
          <ac:spMkLst>
            <pc:docMk/>
            <pc:sldMk cId="3639184792" sldId="267"/>
            <ac:spMk id="141" creationId="{F1A5939F-07F8-2BC7-6195-0EECE550655F}"/>
          </ac:spMkLst>
        </pc:spChg>
        <pc:spChg chg="add del mod">
          <ac:chgData name="A.MORIYAMA UREKA" userId="11b73b949d6476cb" providerId="LiveId" clId="{EDD3AFC1-5E1F-774D-82FF-6D4C3622249B}" dt="2023-08-07T08:57:24.198" v="766" actId="6264"/>
          <ac:spMkLst>
            <pc:docMk/>
            <pc:sldMk cId="3639184792" sldId="267"/>
            <ac:spMk id="142" creationId="{39D6836E-563E-F958-9401-3F6CD811D70E}"/>
          </ac:spMkLst>
        </pc:spChg>
        <pc:spChg chg="add del mod">
          <ac:chgData name="A.MORIYAMA UREKA" userId="11b73b949d6476cb" providerId="LiveId" clId="{EDD3AFC1-5E1F-774D-82FF-6D4C3622249B}" dt="2023-08-07T09:20:37.413" v="927" actId="6264"/>
          <ac:spMkLst>
            <pc:docMk/>
            <pc:sldMk cId="3639184792" sldId="267"/>
            <ac:spMk id="142" creationId="{701720BE-0E6C-E2D4-D582-BC584FE2FE87}"/>
          </ac:spMkLst>
        </pc:spChg>
        <pc:spChg chg="add del mod">
          <ac:chgData name="A.MORIYAMA UREKA" userId="11b73b949d6476cb" providerId="LiveId" clId="{EDD3AFC1-5E1F-774D-82FF-6D4C3622249B}" dt="2023-08-07T11:00:39.532" v="1711" actId="6264"/>
          <ac:spMkLst>
            <pc:docMk/>
            <pc:sldMk cId="3639184792" sldId="267"/>
            <ac:spMk id="142" creationId="{B4EB0FF6-7364-0162-D752-521546B1234C}"/>
          </ac:spMkLst>
        </pc:spChg>
        <pc:spChg chg="add del mod">
          <ac:chgData name="A.MORIYAMA UREKA" userId="11b73b949d6476cb" providerId="LiveId" clId="{EDD3AFC1-5E1F-774D-82FF-6D4C3622249B}" dt="2023-08-07T08:57:24.198" v="766" actId="6264"/>
          <ac:spMkLst>
            <pc:docMk/>
            <pc:sldMk cId="3639184792" sldId="267"/>
            <ac:spMk id="143" creationId="{19D2A7FA-5E41-C303-677E-F620D3564FA2}"/>
          </ac:spMkLst>
        </pc:spChg>
        <pc:spChg chg="add del mod">
          <ac:chgData name="A.MORIYAMA UREKA" userId="11b73b949d6476cb" providerId="LiveId" clId="{EDD3AFC1-5E1F-774D-82FF-6D4C3622249B}" dt="2023-08-07T09:20:37.413" v="927" actId="6264"/>
          <ac:spMkLst>
            <pc:docMk/>
            <pc:sldMk cId="3639184792" sldId="267"/>
            <ac:spMk id="143" creationId="{AD76F7B0-6E3B-9756-A95A-3772086F4BEB}"/>
          </ac:spMkLst>
        </pc:spChg>
        <pc:spChg chg="add del mod">
          <ac:chgData name="A.MORIYAMA UREKA" userId="11b73b949d6476cb" providerId="LiveId" clId="{EDD3AFC1-5E1F-774D-82FF-6D4C3622249B}" dt="2023-08-07T11:21:40.375" v="1838" actId="6264"/>
          <ac:spMkLst>
            <pc:docMk/>
            <pc:sldMk cId="3639184792" sldId="267"/>
            <ac:spMk id="143" creationId="{E01CBC14-9F3A-29A6-DF0D-8422A4954FDF}"/>
          </ac:spMkLst>
        </pc:spChg>
        <pc:spChg chg="add del mod">
          <ac:chgData name="A.MORIYAMA UREKA" userId="11b73b949d6476cb" providerId="LiveId" clId="{EDD3AFC1-5E1F-774D-82FF-6D4C3622249B}" dt="2023-08-07T09:20:37.413" v="927" actId="6264"/>
          <ac:spMkLst>
            <pc:docMk/>
            <pc:sldMk cId="3639184792" sldId="267"/>
            <ac:spMk id="144" creationId="{1D0DDABC-AADB-418D-0D6A-8FE243474852}"/>
          </ac:spMkLst>
        </pc:spChg>
        <pc:spChg chg="add del mod">
          <ac:chgData name="A.MORIYAMA UREKA" userId="11b73b949d6476cb" providerId="LiveId" clId="{EDD3AFC1-5E1F-774D-82FF-6D4C3622249B}" dt="2023-08-07T08:57:24.198" v="766" actId="6264"/>
          <ac:spMkLst>
            <pc:docMk/>
            <pc:sldMk cId="3639184792" sldId="267"/>
            <ac:spMk id="144" creationId="{856F0765-397C-02F4-BB77-7652E640CCA4}"/>
          </ac:spMkLst>
        </pc:spChg>
        <pc:spChg chg="add del mod">
          <ac:chgData name="A.MORIYAMA UREKA" userId="11b73b949d6476cb" providerId="LiveId" clId="{EDD3AFC1-5E1F-774D-82FF-6D4C3622249B}" dt="2023-08-07T11:21:40.375" v="1838" actId="6264"/>
          <ac:spMkLst>
            <pc:docMk/>
            <pc:sldMk cId="3639184792" sldId="267"/>
            <ac:spMk id="144" creationId="{C69CC206-4FDC-8A43-145D-329E35C98553}"/>
          </ac:spMkLst>
        </pc:spChg>
        <pc:spChg chg="add del mod">
          <ac:chgData name="A.MORIYAMA UREKA" userId="11b73b949d6476cb" providerId="LiveId" clId="{EDD3AFC1-5E1F-774D-82FF-6D4C3622249B}" dt="2023-08-07T11:21:40.375" v="1838" actId="6264"/>
          <ac:spMkLst>
            <pc:docMk/>
            <pc:sldMk cId="3639184792" sldId="267"/>
            <ac:spMk id="145" creationId="{007B1588-1DF3-633D-0A0E-8A31E7ED2CC7}"/>
          </ac:spMkLst>
        </pc:spChg>
        <pc:spChg chg="add del mod">
          <ac:chgData name="A.MORIYAMA UREKA" userId="11b73b949d6476cb" providerId="LiveId" clId="{EDD3AFC1-5E1F-774D-82FF-6D4C3622249B}" dt="2023-08-07T09:20:37.413" v="927" actId="6264"/>
          <ac:spMkLst>
            <pc:docMk/>
            <pc:sldMk cId="3639184792" sldId="267"/>
            <ac:spMk id="145" creationId="{9806900C-5C32-B1A6-69C9-69A3BE2A53ED}"/>
          </ac:spMkLst>
        </pc:spChg>
        <pc:spChg chg="add del mod">
          <ac:chgData name="A.MORIYAMA UREKA" userId="11b73b949d6476cb" providerId="LiveId" clId="{EDD3AFC1-5E1F-774D-82FF-6D4C3622249B}" dt="2023-08-07T08:57:24.198" v="766" actId="6264"/>
          <ac:spMkLst>
            <pc:docMk/>
            <pc:sldMk cId="3639184792" sldId="267"/>
            <ac:spMk id="145" creationId="{9B3D226E-74BF-860F-4AA6-6926A6DE1197}"/>
          </ac:spMkLst>
        </pc:spChg>
        <pc:spChg chg="add del mod">
          <ac:chgData name="A.MORIYAMA UREKA" userId="11b73b949d6476cb" providerId="LiveId" clId="{EDD3AFC1-5E1F-774D-82FF-6D4C3622249B}" dt="2023-08-07T11:21:40.375" v="1838" actId="6264"/>
          <ac:spMkLst>
            <pc:docMk/>
            <pc:sldMk cId="3639184792" sldId="267"/>
            <ac:spMk id="146" creationId="{C3B98DD9-A1DF-1DCC-65C5-0AB55B8AA24D}"/>
          </ac:spMkLst>
        </pc:spChg>
        <pc:spChg chg="add del mod">
          <ac:chgData name="A.MORIYAMA UREKA" userId="11b73b949d6476cb" providerId="LiveId" clId="{EDD3AFC1-5E1F-774D-82FF-6D4C3622249B}" dt="2023-08-07T08:57:24.654" v="767" actId="6264"/>
          <ac:spMkLst>
            <pc:docMk/>
            <pc:sldMk cId="3639184792" sldId="267"/>
            <ac:spMk id="146" creationId="{C5DA6464-CD9B-B10B-611E-92B9311A49F1}"/>
          </ac:spMkLst>
        </pc:spChg>
        <pc:spChg chg="add del mod">
          <ac:chgData name="A.MORIYAMA UREKA" userId="11b73b949d6476cb" providerId="LiveId" clId="{EDD3AFC1-5E1F-774D-82FF-6D4C3622249B}" dt="2023-08-07T09:20:37.741" v="928" actId="6264"/>
          <ac:spMkLst>
            <pc:docMk/>
            <pc:sldMk cId="3639184792" sldId="267"/>
            <ac:spMk id="146" creationId="{EBB99ED1-46A5-D02C-E343-C467BE6F5572}"/>
          </ac:spMkLst>
        </pc:spChg>
        <pc:spChg chg="add del mod">
          <ac:chgData name="A.MORIYAMA UREKA" userId="11b73b949d6476cb" providerId="LiveId" clId="{EDD3AFC1-5E1F-774D-82FF-6D4C3622249B}" dt="2023-08-07T08:57:24.654" v="767" actId="6264"/>
          <ac:spMkLst>
            <pc:docMk/>
            <pc:sldMk cId="3639184792" sldId="267"/>
            <ac:spMk id="147" creationId="{019D71D1-57A8-9B4C-0609-83F17E8750D7}"/>
          </ac:spMkLst>
        </pc:spChg>
        <pc:spChg chg="add del mod">
          <ac:chgData name="A.MORIYAMA UREKA" userId="11b73b949d6476cb" providerId="LiveId" clId="{EDD3AFC1-5E1F-774D-82FF-6D4C3622249B}" dt="2023-08-07T11:21:40.375" v="1838" actId="6264"/>
          <ac:spMkLst>
            <pc:docMk/>
            <pc:sldMk cId="3639184792" sldId="267"/>
            <ac:spMk id="147" creationId="{0513274A-049A-859E-E301-64504EEBBD87}"/>
          </ac:spMkLst>
        </pc:spChg>
        <pc:spChg chg="add del mod">
          <ac:chgData name="A.MORIYAMA UREKA" userId="11b73b949d6476cb" providerId="LiveId" clId="{EDD3AFC1-5E1F-774D-82FF-6D4C3622249B}" dt="2023-08-07T09:20:37.741" v="928" actId="6264"/>
          <ac:spMkLst>
            <pc:docMk/>
            <pc:sldMk cId="3639184792" sldId="267"/>
            <ac:spMk id="147" creationId="{A3698F55-2487-3B84-707B-F15846DF7F38}"/>
          </ac:spMkLst>
        </pc:spChg>
        <pc:spChg chg="add del mod">
          <ac:chgData name="A.MORIYAMA UREKA" userId="11b73b949d6476cb" providerId="LiveId" clId="{EDD3AFC1-5E1F-774D-82FF-6D4C3622249B}" dt="2023-08-07T08:57:24.654" v="767" actId="6264"/>
          <ac:spMkLst>
            <pc:docMk/>
            <pc:sldMk cId="3639184792" sldId="267"/>
            <ac:spMk id="148" creationId="{2DFF49B0-4584-8F7D-FAF3-5DC5CAC6442C}"/>
          </ac:spMkLst>
        </pc:spChg>
        <pc:spChg chg="add del mod">
          <ac:chgData name="A.MORIYAMA UREKA" userId="11b73b949d6476cb" providerId="LiveId" clId="{EDD3AFC1-5E1F-774D-82FF-6D4C3622249B}" dt="2023-08-07T11:21:40.375" v="1838" actId="6264"/>
          <ac:spMkLst>
            <pc:docMk/>
            <pc:sldMk cId="3639184792" sldId="267"/>
            <ac:spMk id="148" creationId="{310F4412-59C6-FA3B-A1EF-8D897C63D3B0}"/>
          </ac:spMkLst>
        </pc:spChg>
        <pc:spChg chg="add del mod">
          <ac:chgData name="A.MORIYAMA UREKA" userId="11b73b949d6476cb" providerId="LiveId" clId="{EDD3AFC1-5E1F-774D-82FF-6D4C3622249B}" dt="2023-08-07T09:20:37.741" v="928" actId="6264"/>
          <ac:spMkLst>
            <pc:docMk/>
            <pc:sldMk cId="3639184792" sldId="267"/>
            <ac:spMk id="148" creationId="{DDDA6F87-8A68-4CAB-EDDC-5811F0D83FCF}"/>
          </ac:spMkLst>
        </pc:spChg>
        <pc:spChg chg="add del mod">
          <ac:chgData name="A.MORIYAMA UREKA" userId="11b73b949d6476cb" providerId="LiveId" clId="{EDD3AFC1-5E1F-774D-82FF-6D4C3622249B}" dt="2023-08-07T09:20:37.741" v="928" actId="6264"/>
          <ac:spMkLst>
            <pc:docMk/>
            <pc:sldMk cId="3639184792" sldId="267"/>
            <ac:spMk id="149" creationId="{1EFF5C1E-0B56-DE58-ECEC-72B093A981F0}"/>
          </ac:spMkLst>
        </pc:spChg>
        <pc:spChg chg="add del mod">
          <ac:chgData name="A.MORIYAMA UREKA" userId="11b73b949d6476cb" providerId="LiveId" clId="{EDD3AFC1-5E1F-774D-82FF-6D4C3622249B}" dt="2023-08-07T08:57:24.654" v="767" actId="6264"/>
          <ac:spMkLst>
            <pc:docMk/>
            <pc:sldMk cId="3639184792" sldId="267"/>
            <ac:spMk id="149" creationId="{256EC802-6831-6B19-ACCE-E1E0AB695133}"/>
          </ac:spMkLst>
        </pc:spChg>
        <pc:spChg chg="add del mod">
          <ac:chgData name="A.MORIYAMA UREKA" userId="11b73b949d6476cb" providerId="LiveId" clId="{EDD3AFC1-5E1F-774D-82FF-6D4C3622249B}" dt="2023-08-07T11:21:40.375" v="1838" actId="6264"/>
          <ac:spMkLst>
            <pc:docMk/>
            <pc:sldMk cId="3639184792" sldId="267"/>
            <ac:spMk id="149" creationId="{E08BAD89-338F-A4C9-1728-2D00A6A8A350}"/>
          </ac:spMkLst>
        </pc:spChg>
        <pc:spChg chg="add del mod">
          <ac:chgData name="A.MORIYAMA UREKA" userId="11b73b949d6476cb" providerId="LiveId" clId="{EDD3AFC1-5E1F-774D-82FF-6D4C3622249B}" dt="2023-08-07T09:20:37.741" v="928" actId="6264"/>
          <ac:spMkLst>
            <pc:docMk/>
            <pc:sldMk cId="3639184792" sldId="267"/>
            <ac:spMk id="150" creationId="{593E3380-6BB7-B77A-A9B0-B22ED365891F}"/>
          </ac:spMkLst>
        </pc:spChg>
        <pc:spChg chg="add del mod">
          <ac:chgData name="A.MORIYAMA UREKA" userId="11b73b949d6476cb" providerId="LiveId" clId="{EDD3AFC1-5E1F-774D-82FF-6D4C3622249B}" dt="2023-08-07T08:57:24.654" v="767" actId="6264"/>
          <ac:spMkLst>
            <pc:docMk/>
            <pc:sldMk cId="3639184792" sldId="267"/>
            <ac:spMk id="150" creationId="{EB4F7CCE-04A1-CF2F-93A8-E0387B84B057}"/>
          </ac:spMkLst>
        </pc:spChg>
        <pc:spChg chg="add del mod">
          <ac:chgData name="A.MORIYAMA UREKA" userId="11b73b949d6476cb" providerId="LiveId" clId="{EDD3AFC1-5E1F-774D-82FF-6D4C3622249B}" dt="2023-08-07T11:21:40.375" v="1838" actId="6264"/>
          <ac:spMkLst>
            <pc:docMk/>
            <pc:sldMk cId="3639184792" sldId="267"/>
            <ac:spMk id="150" creationId="{FBF3D91B-B42D-BF78-14CE-96FB0D5A5456}"/>
          </ac:spMkLst>
        </pc:spChg>
        <pc:spChg chg="add del mod">
          <ac:chgData name="A.MORIYAMA UREKA" userId="11b73b949d6476cb" providerId="LiveId" clId="{EDD3AFC1-5E1F-774D-82FF-6D4C3622249B}" dt="2023-08-07T11:21:40.375" v="1838" actId="6264"/>
          <ac:spMkLst>
            <pc:docMk/>
            <pc:sldMk cId="3639184792" sldId="267"/>
            <ac:spMk id="151" creationId="{0E73F40B-94D8-3A49-5A16-3FE1F7DED4F2}"/>
          </ac:spMkLst>
        </pc:spChg>
        <pc:spChg chg="add del mod">
          <ac:chgData name="A.MORIYAMA UREKA" userId="11b73b949d6476cb" providerId="LiveId" clId="{EDD3AFC1-5E1F-774D-82FF-6D4C3622249B}" dt="2023-08-07T09:20:37.741" v="928" actId="6264"/>
          <ac:spMkLst>
            <pc:docMk/>
            <pc:sldMk cId="3639184792" sldId="267"/>
            <ac:spMk id="151" creationId="{E5E87168-4773-AE68-D582-1E63BF7BE3BB}"/>
          </ac:spMkLst>
        </pc:spChg>
        <pc:spChg chg="add del mod">
          <ac:chgData name="A.MORIYAMA UREKA" userId="11b73b949d6476cb" providerId="LiveId" clId="{EDD3AFC1-5E1F-774D-82FF-6D4C3622249B}" dt="2023-08-07T08:57:24.654" v="767" actId="6264"/>
          <ac:spMkLst>
            <pc:docMk/>
            <pc:sldMk cId="3639184792" sldId="267"/>
            <ac:spMk id="151" creationId="{EE7B432E-AF53-5EE2-1251-DD3B0679A26C}"/>
          </ac:spMkLst>
        </pc:spChg>
        <pc:spChg chg="add del mod">
          <ac:chgData name="A.MORIYAMA UREKA" userId="11b73b949d6476cb" providerId="LiveId" clId="{EDD3AFC1-5E1F-774D-82FF-6D4C3622249B}" dt="2023-08-07T08:57:24.654" v="767" actId="6264"/>
          <ac:spMkLst>
            <pc:docMk/>
            <pc:sldMk cId="3639184792" sldId="267"/>
            <ac:spMk id="152" creationId="{5389DBCB-9B5B-63FE-907C-9E2CFB5FE54D}"/>
          </ac:spMkLst>
        </pc:spChg>
        <pc:spChg chg="add del mod">
          <ac:chgData name="A.MORIYAMA UREKA" userId="11b73b949d6476cb" providerId="LiveId" clId="{EDD3AFC1-5E1F-774D-82FF-6D4C3622249B}" dt="2023-08-07T09:20:37.741" v="928" actId="6264"/>
          <ac:spMkLst>
            <pc:docMk/>
            <pc:sldMk cId="3639184792" sldId="267"/>
            <ac:spMk id="152" creationId="{BFC7FB5D-2D80-0E0F-AE87-3E5DBEA0ADF9}"/>
          </ac:spMkLst>
        </pc:spChg>
        <pc:spChg chg="add del mod">
          <ac:chgData name="A.MORIYAMA UREKA" userId="11b73b949d6476cb" providerId="LiveId" clId="{EDD3AFC1-5E1F-774D-82FF-6D4C3622249B}" dt="2023-08-07T11:21:40.375" v="1838" actId="6264"/>
          <ac:spMkLst>
            <pc:docMk/>
            <pc:sldMk cId="3639184792" sldId="267"/>
            <ac:spMk id="152" creationId="{CB4D8C4F-72B2-ECE3-EDBA-094705E5C908}"/>
          </ac:spMkLst>
        </pc:spChg>
        <pc:spChg chg="add del mod">
          <ac:chgData name="A.MORIYAMA UREKA" userId="11b73b949d6476cb" providerId="LiveId" clId="{EDD3AFC1-5E1F-774D-82FF-6D4C3622249B}" dt="2023-08-07T08:57:24.654" v="767" actId="6264"/>
          <ac:spMkLst>
            <pc:docMk/>
            <pc:sldMk cId="3639184792" sldId="267"/>
            <ac:spMk id="153" creationId="{8AE4A623-7259-332E-A9A8-AC92B712A3AB}"/>
          </ac:spMkLst>
        </pc:spChg>
        <pc:spChg chg="add del mod">
          <ac:chgData name="A.MORIYAMA UREKA" userId="11b73b949d6476cb" providerId="LiveId" clId="{EDD3AFC1-5E1F-774D-82FF-6D4C3622249B}" dt="2023-08-07T12:14:05.183" v="2629" actId="6264"/>
          <ac:spMkLst>
            <pc:docMk/>
            <pc:sldMk cId="3639184792" sldId="267"/>
            <ac:spMk id="153" creationId="{CEA56956-ED41-2F0C-4A84-F3461DE9FE28}"/>
          </ac:spMkLst>
        </pc:spChg>
        <pc:spChg chg="add del mod">
          <ac:chgData name="A.MORIYAMA UREKA" userId="11b73b949d6476cb" providerId="LiveId" clId="{EDD3AFC1-5E1F-774D-82FF-6D4C3622249B}" dt="2023-08-07T09:20:37.741" v="928" actId="6264"/>
          <ac:spMkLst>
            <pc:docMk/>
            <pc:sldMk cId="3639184792" sldId="267"/>
            <ac:spMk id="153" creationId="{D27BA708-B703-2601-14A6-92FA78D48B28}"/>
          </ac:spMkLst>
        </pc:spChg>
        <pc:spChg chg="add del mod">
          <ac:chgData name="A.MORIYAMA UREKA" userId="11b73b949d6476cb" providerId="LiveId" clId="{EDD3AFC1-5E1F-774D-82FF-6D4C3622249B}" dt="2023-08-07T12:14:05.183" v="2629" actId="6264"/>
          <ac:spMkLst>
            <pc:docMk/>
            <pc:sldMk cId="3639184792" sldId="267"/>
            <ac:spMk id="154" creationId="{23DD7831-D381-4899-4013-F09776047739}"/>
          </ac:spMkLst>
        </pc:spChg>
        <pc:spChg chg="add del mod">
          <ac:chgData name="A.MORIYAMA UREKA" userId="11b73b949d6476cb" providerId="LiveId" clId="{EDD3AFC1-5E1F-774D-82FF-6D4C3622249B}" dt="2023-08-07T09:20:37.741" v="928" actId="6264"/>
          <ac:spMkLst>
            <pc:docMk/>
            <pc:sldMk cId="3639184792" sldId="267"/>
            <ac:spMk id="154" creationId="{6EC32856-5ACF-C127-7E5B-157CE7F833FF}"/>
          </ac:spMkLst>
        </pc:spChg>
        <pc:spChg chg="add del mod">
          <ac:chgData name="A.MORIYAMA UREKA" userId="11b73b949d6476cb" providerId="LiveId" clId="{EDD3AFC1-5E1F-774D-82FF-6D4C3622249B}" dt="2023-08-07T08:57:24.654" v="767" actId="6264"/>
          <ac:spMkLst>
            <pc:docMk/>
            <pc:sldMk cId="3639184792" sldId="267"/>
            <ac:spMk id="154" creationId="{7CA7EFF4-7C82-9291-8D01-832E532202E0}"/>
          </ac:spMkLst>
        </pc:spChg>
        <pc:spChg chg="add del mod">
          <ac:chgData name="A.MORIYAMA UREKA" userId="11b73b949d6476cb" providerId="LiveId" clId="{EDD3AFC1-5E1F-774D-82FF-6D4C3622249B}" dt="2023-08-07T08:57:24.654" v="767" actId="6264"/>
          <ac:spMkLst>
            <pc:docMk/>
            <pc:sldMk cId="3639184792" sldId="267"/>
            <ac:spMk id="155" creationId="{446142D5-FB7A-53BE-9771-DBAD01A33376}"/>
          </ac:spMkLst>
        </pc:spChg>
        <pc:spChg chg="add del mod">
          <ac:chgData name="A.MORIYAMA UREKA" userId="11b73b949d6476cb" providerId="LiveId" clId="{EDD3AFC1-5E1F-774D-82FF-6D4C3622249B}" dt="2023-08-07T09:20:37.741" v="928" actId="6264"/>
          <ac:spMkLst>
            <pc:docMk/>
            <pc:sldMk cId="3639184792" sldId="267"/>
            <ac:spMk id="155" creationId="{8BAC1556-8B5B-48A0-64AD-4F56D2B53C83}"/>
          </ac:spMkLst>
        </pc:spChg>
        <pc:spChg chg="add del mod">
          <ac:chgData name="A.MORIYAMA UREKA" userId="11b73b949d6476cb" providerId="LiveId" clId="{EDD3AFC1-5E1F-774D-82FF-6D4C3622249B}" dt="2023-08-07T12:14:05.183" v="2629" actId="6264"/>
          <ac:spMkLst>
            <pc:docMk/>
            <pc:sldMk cId="3639184792" sldId="267"/>
            <ac:spMk id="155" creationId="{A9ADD8EC-BE4B-3895-BC66-09B7A7EFCB7E}"/>
          </ac:spMkLst>
        </pc:spChg>
        <pc:spChg chg="add del mod">
          <ac:chgData name="A.MORIYAMA UREKA" userId="11b73b949d6476cb" providerId="LiveId" clId="{EDD3AFC1-5E1F-774D-82FF-6D4C3622249B}" dt="2023-08-07T09:20:38.057" v="929" actId="6264"/>
          <ac:spMkLst>
            <pc:docMk/>
            <pc:sldMk cId="3639184792" sldId="267"/>
            <ac:spMk id="156" creationId="{305504A0-E81B-533F-3A53-ED41C0518963}"/>
          </ac:spMkLst>
        </pc:spChg>
        <pc:spChg chg="add del mod">
          <ac:chgData name="A.MORIYAMA UREKA" userId="11b73b949d6476cb" providerId="LiveId" clId="{EDD3AFC1-5E1F-774D-82FF-6D4C3622249B}" dt="2023-08-07T12:14:05.183" v="2629" actId="6264"/>
          <ac:spMkLst>
            <pc:docMk/>
            <pc:sldMk cId="3639184792" sldId="267"/>
            <ac:spMk id="156" creationId="{65F04D96-FCAC-06EA-4FD9-81E16535AC7C}"/>
          </ac:spMkLst>
        </pc:spChg>
        <pc:spChg chg="add del mod">
          <ac:chgData name="A.MORIYAMA UREKA" userId="11b73b949d6476cb" providerId="LiveId" clId="{EDD3AFC1-5E1F-774D-82FF-6D4C3622249B}" dt="2023-08-07T08:57:25.105" v="768" actId="6264"/>
          <ac:spMkLst>
            <pc:docMk/>
            <pc:sldMk cId="3639184792" sldId="267"/>
            <ac:spMk id="156" creationId="{B8B3B9E0-0DD6-4B98-CB1A-D3E731035773}"/>
          </ac:spMkLst>
        </pc:spChg>
        <pc:spChg chg="add del mod">
          <ac:chgData name="A.MORIYAMA UREKA" userId="11b73b949d6476cb" providerId="LiveId" clId="{EDD3AFC1-5E1F-774D-82FF-6D4C3622249B}" dt="2023-08-07T12:14:05.183" v="2629" actId="6264"/>
          <ac:spMkLst>
            <pc:docMk/>
            <pc:sldMk cId="3639184792" sldId="267"/>
            <ac:spMk id="157" creationId="{1B7D5790-A38A-B2EB-370A-C233CC470CA3}"/>
          </ac:spMkLst>
        </pc:spChg>
        <pc:spChg chg="add del mod">
          <ac:chgData name="A.MORIYAMA UREKA" userId="11b73b949d6476cb" providerId="LiveId" clId="{EDD3AFC1-5E1F-774D-82FF-6D4C3622249B}" dt="2023-08-07T09:20:38.057" v="929" actId="6264"/>
          <ac:spMkLst>
            <pc:docMk/>
            <pc:sldMk cId="3639184792" sldId="267"/>
            <ac:spMk id="157" creationId="{72452C42-7E3E-9E24-C4B5-4659B0DA829A}"/>
          </ac:spMkLst>
        </pc:spChg>
        <pc:spChg chg="add del mod">
          <ac:chgData name="A.MORIYAMA UREKA" userId="11b73b949d6476cb" providerId="LiveId" clId="{EDD3AFC1-5E1F-774D-82FF-6D4C3622249B}" dt="2023-08-07T08:57:25.105" v="768" actId="6264"/>
          <ac:spMkLst>
            <pc:docMk/>
            <pc:sldMk cId="3639184792" sldId="267"/>
            <ac:spMk id="157" creationId="{93C1F5BC-7BE8-495F-4EF4-8CE1697A5518}"/>
          </ac:spMkLst>
        </pc:spChg>
        <pc:spChg chg="add del mod">
          <ac:chgData name="A.MORIYAMA UREKA" userId="11b73b949d6476cb" providerId="LiveId" clId="{EDD3AFC1-5E1F-774D-82FF-6D4C3622249B}" dt="2023-08-07T08:57:25.105" v="768" actId="6264"/>
          <ac:spMkLst>
            <pc:docMk/>
            <pc:sldMk cId="3639184792" sldId="267"/>
            <ac:spMk id="158" creationId="{0AC8005E-86E7-140E-1C80-024594DE1897}"/>
          </ac:spMkLst>
        </pc:spChg>
        <pc:spChg chg="add del mod">
          <ac:chgData name="A.MORIYAMA UREKA" userId="11b73b949d6476cb" providerId="LiveId" clId="{EDD3AFC1-5E1F-774D-82FF-6D4C3622249B}" dt="2023-08-07T12:14:05.183" v="2629" actId="6264"/>
          <ac:spMkLst>
            <pc:docMk/>
            <pc:sldMk cId="3639184792" sldId="267"/>
            <ac:spMk id="158" creationId="{7FABC8AB-965C-04B7-9ACD-D4D01ACB7558}"/>
          </ac:spMkLst>
        </pc:spChg>
        <pc:spChg chg="add del mod">
          <ac:chgData name="A.MORIYAMA UREKA" userId="11b73b949d6476cb" providerId="LiveId" clId="{EDD3AFC1-5E1F-774D-82FF-6D4C3622249B}" dt="2023-08-07T09:20:38.057" v="929" actId="6264"/>
          <ac:spMkLst>
            <pc:docMk/>
            <pc:sldMk cId="3639184792" sldId="267"/>
            <ac:spMk id="158" creationId="{BC2DD3AC-62FE-14C7-4223-4AF781103253}"/>
          </ac:spMkLst>
        </pc:spChg>
        <pc:spChg chg="add del mod">
          <ac:chgData name="A.MORIYAMA UREKA" userId="11b73b949d6476cb" providerId="LiveId" clId="{EDD3AFC1-5E1F-774D-82FF-6D4C3622249B}" dt="2023-08-07T08:57:25.105" v="768" actId="6264"/>
          <ac:spMkLst>
            <pc:docMk/>
            <pc:sldMk cId="3639184792" sldId="267"/>
            <ac:spMk id="159" creationId="{49346C60-60F3-92D1-D829-C4FEAA7699B5}"/>
          </ac:spMkLst>
        </pc:spChg>
        <pc:spChg chg="add del mod">
          <ac:chgData name="A.MORIYAMA UREKA" userId="11b73b949d6476cb" providerId="LiveId" clId="{EDD3AFC1-5E1F-774D-82FF-6D4C3622249B}" dt="2023-08-07T09:20:38.057" v="929" actId="6264"/>
          <ac:spMkLst>
            <pc:docMk/>
            <pc:sldMk cId="3639184792" sldId="267"/>
            <ac:spMk id="159" creationId="{B72B5AEB-400C-CEBD-AC84-69C961FE4529}"/>
          </ac:spMkLst>
        </pc:spChg>
        <pc:spChg chg="add del mod">
          <ac:chgData name="A.MORIYAMA UREKA" userId="11b73b949d6476cb" providerId="LiveId" clId="{EDD3AFC1-5E1F-774D-82FF-6D4C3622249B}" dt="2023-08-07T12:14:05.183" v="2629" actId="6264"/>
          <ac:spMkLst>
            <pc:docMk/>
            <pc:sldMk cId="3639184792" sldId="267"/>
            <ac:spMk id="159" creationId="{F0F6189B-6C1F-C3FD-60A5-56CA49D94895}"/>
          </ac:spMkLst>
        </pc:spChg>
        <pc:spChg chg="add del mod">
          <ac:chgData name="A.MORIYAMA UREKA" userId="11b73b949d6476cb" providerId="LiveId" clId="{EDD3AFC1-5E1F-774D-82FF-6D4C3622249B}" dt="2023-08-07T09:20:38.057" v="929" actId="6264"/>
          <ac:spMkLst>
            <pc:docMk/>
            <pc:sldMk cId="3639184792" sldId="267"/>
            <ac:spMk id="160" creationId="{73376359-8075-1C07-8024-D1BA2DF79B90}"/>
          </ac:spMkLst>
        </pc:spChg>
        <pc:spChg chg="add del mod">
          <ac:chgData name="A.MORIYAMA UREKA" userId="11b73b949d6476cb" providerId="LiveId" clId="{EDD3AFC1-5E1F-774D-82FF-6D4C3622249B}" dt="2023-08-07T08:57:25.105" v="768" actId="6264"/>
          <ac:spMkLst>
            <pc:docMk/>
            <pc:sldMk cId="3639184792" sldId="267"/>
            <ac:spMk id="160" creationId="{AFCA62AD-5785-9F44-0466-48E865DCE837}"/>
          </ac:spMkLst>
        </pc:spChg>
        <pc:spChg chg="add del mod">
          <ac:chgData name="A.MORIYAMA UREKA" userId="11b73b949d6476cb" providerId="LiveId" clId="{EDD3AFC1-5E1F-774D-82FF-6D4C3622249B}" dt="2023-08-07T12:14:05.183" v="2629" actId="6264"/>
          <ac:spMkLst>
            <pc:docMk/>
            <pc:sldMk cId="3639184792" sldId="267"/>
            <ac:spMk id="160" creationId="{C0277FEE-446D-3BAA-8EF5-6C36F6C5755E}"/>
          </ac:spMkLst>
        </pc:spChg>
        <pc:spChg chg="add del mod">
          <ac:chgData name="A.MORIYAMA UREKA" userId="11b73b949d6476cb" providerId="LiveId" clId="{EDD3AFC1-5E1F-774D-82FF-6D4C3622249B}" dt="2023-08-07T09:20:38.057" v="929" actId="6264"/>
          <ac:spMkLst>
            <pc:docMk/>
            <pc:sldMk cId="3639184792" sldId="267"/>
            <ac:spMk id="161" creationId="{251F3F7E-D062-E868-62CE-3CDD76B4542A}"/>
          </ac:spMkLst>
        </pc:spChg>
        <pc:spChg chg="add del mod">
          <ac:chgData name="A.MORIYAMA UREKA" userId="11b73b949d6476cb" providerId="LiveId" clId="{EDD3AFC1-5E1F-774D-82FF-6D4C3622249B}" dt="2023-08-07T12:14:05.183" v="2629" actId="6264"/>
          <ac:spMkLst>
            <pc:docMk/>
            <pc:sldMk cId="3639184792" sldId="267"/>
            <ac:spMk id="161" creationId="{538545AC-01BB-FAB2-B3D7-C7FEFDE104CF}"/>
          </ac:spMkLst>
        </pc:spChg>
        <pc:spChg chg="add del mod">
          <ac:chgData name="A.MORIYAMA UREKA" userId="11b73b949d6476cb" providerId="LiveId" clId="{EDD3AFC1-5E1F-774D-82FF-6D4C3622249B}" dt="2023-08-07T08:57:25.105" v="768" actId="6264"/>
          <ac:spMkLst>
            <pc:docMk/>
            <pc:sldMk cId="3639184792" sldId="267"/>
            <ac:spMk id="161" creationId="{F0CB012D-F46B-2347-8549-83DC2533B749}"/>
          </ac:spMkLst>
        </pc:spChg>
        <pc:spChg chg="add del mod">
          <ac:chgData name="A.MORIYAMA UREKA" userId="11b73b949d6476cb" providerId="LiveId" clId="{EDD3AFC1-5E1F-774D-82FF-6D4C3622249B}" dt="2023-08-07T08:57:25.105" v="768" actId="6264"/>
          <ac:spMkLst>
            <pc:docMk/>
            <pc:sldMk cId="3639184792" sldId="267"/>
            <ac:spMk id="162" creationId="{0A9E4F8B-D309-90AF-146F-F78A1CF873C5}"/>
          </ac:spMkLst>
        </pc:spChg>
        <pc:spChg chg="add del mod">
          <ac:chgData name="A.MORIYAMA UREKA" userId="11b73b949d6476cb" providerId="LiveId" clId="{EDD3AFC1-5E1F-774D-82FF-6D4C3622249B}" dt="2023-08-07T12:14:05.183" v="2629" actId="6264"/>
          <ac:spMkLst>
            <pc:docMk/>
            <pc:sldMk cId="3639184792" sldId="267"/>
            <ac:spMk id="162" creationId="{1541C2D9-DFC7-58D1-F512-569BA8FA5566}"/>
          </ac:spMkLst>
        </pc:spChg>
        <pc:spChg chg="add del mod">
          <ac:chgData name="A.MORIYAMA UREKA" userId="11b73b949d6476cb" providerId="LiveId" clId="{EDD3AFC1-5E1F-774D-82FF-6D4C3622249B}" dt="2023-08-07T09:20:38.057" v="929" actId="6264"/>
          <ac:spMkLst>
            <pc:docMk/>
            <pc:sldMk cId="3639184792" sldId="267"/>
            <ac:spMk id="162" creationId="{A6B89AA3-0170-DBF4-D6AB-C24BF0BC979E}"/>
          </ac:spMkLst>
        </pc:spChg>
        <pc:spChg chg="add del mod">
          <ac:chgData name="A.MORIYAMA UREKA" userId="11b73b949d6476cb" providerId="LiveId" clId="{EDD3AFC1-5E1F-774D-82FF-6D4C3622249B}" dt="2023-08-07T09:20:38.057" v="929" actId="6264"/>
          <ac:spMkLst>
            <pc:docMk/>
            <pc:sldMk cId="3639184792" sldId="267"/>
            <ac:spMk id="163" creationId="{60FB8092-6857-DE81-B707-038977ABFA8E}"/>
          </ac:spMkLst>
        </pc:spChg>
        <pc:spChg chg="add del mod">
          <ac:chgData name="A.MORIYAMA UREKA" userId="11b73b949d6476cb" providerId="LiveId" clId="{EDD3AFC1-5E1F-774D-82FF-6D4C3622249B}" dt="2023-08-07T12:17:04.294" v="2663" actId="6264"/>
          <ac:spMkLst>
            <pc:docMk/>
            <pc:sldMk cId="3639184792" sldId="267"/>
            <ac:spMk id="163" creationId="{97765632-9609-1EC4-FFD4-3A89A040F805}"/>
          </ac:spMkLst>
        </pc:spChg>
        <pc:spChg chg="add del mod">
          <ac:chgData name="A.MORIYAMA UREKA" userId="11b73b949d6476cb" providerId="LiveId" clId="{EDD3AFC1-5E1F-774D-82FF-6D4C3622249B}" dt="2023-08-07T08:57:25.105" v="768" actId="6264"/>
          <ac:spMkLst>
            <pc:docMk/>
            <pc:sldMk cId="3639184792" sldId="267"/>
            <ac:spMk id="163" creationId="{AF344061-84F7-ECD8-E185-0214F0E1721F}"/>
          </ac:spMkLst>
        </pc:spChg>
        <pc:spChg chg="add del mod">
          <ac:chgData name="A.MORIYAMA UREKA" userId="11b73b949d6476cb" providerId="LiveId" clId="{EDD3AFC1-5E1F-774D-82FF-6D4C3622249B}" dt="2023-08-07T12:17:04.294" v="2663" actId="6264"/>
          <ac:spMkLst>
            <pc:docMk/>
            <pc:sldMk cId="3639184792" sldId="267"/>
            <ac:spMk id="164" creationId="{1E2BD500-3E79-4ACA-A5BF-19B0E2BB4C85}"/>
          </ac:spMkLst>
        </pc:spChg>
        <pc:spChg chg="add del mod">
          <ac:chgData name="A.MORIYAMA UREKA" userId="11b73b949d6476cb" providerId="LiveId" clId="{EDD3AFC1-5E1F-774D-82FF-6D4C3622249B}" dt="2023-08-07T08:57:25.105" v="768" actId="6264"/>
          <ac:spMkLst>
            <pc:docMk/>
            <pc:sldMk cId="3639184792" sldId="267"/>
            <ac:spMk id="164" creationId="{A687EDA8-6A7D-D74D-C764-3508704806DC}"/>
          </ac:spMkLst>
        </pc:spChg>
        <pc:spChg chg="add del mod">
          <ac:chgData name="A.MORIYAMA UREKA" userId="11b73b949d6476cb" providerId="LiveId" clId="{EDD3AFC1-5E1F-774D-82FF-6D4C3622249B}" dt="2023-08-07T09:20:38.057" v="929" actId="6264"/>
          <ac:spMkLst>
            <pc:docMk/>
            <pc:sldMk cId="3639184792" sldId="267"/>
            <ac:spMk id="164" creationId="{AB5D2E93-7A88-D7F6-35E2-87D9ED451831}"/>
          </ac:spMkLst>
        </pc:spChg>
        <pc:spChg chg="add del mod">
          <ac:chgData name="A.MORIYAMA UREKA" userId="11b73b949d6476cb" providerId="LiveId" clId="{EDD3AFC1-5E1F-774D-82FF-6D4C3622249B}" dt="2023-08-07T12:17:04.294" v="2663" actId="6264"/>
          <ac:spMkLst>
            <pc:docMk/>
            <pc:sldMk cId="3639184792" sldId="267"/>
            <ac:spMk id="165" creationId="{08860A11-B531-67E9-84A2-660E4DAA6068}"/>
          </ac:spMkLst>
        </pc:spChg>
        <pc:spChg chg="add del mod">
          <ac:chgData name="A.MORIYAMA UREKA" userId="11b73b949d6476cb" providerId="LiveId" clId="{EDD3AFC1-5E1F-774D-82FF-6D4C3622249B}" dt="2023-08-07T09:20:38.057" v="929" actId="6264"/>
          <ac:spMkLst>
            <pc:docMk/>
            <pc:sldMk cId="3639184792" sldId="267"/>
            <ac:spMk id="165" creationId="{29152B50-A58C-F41E-A8C8-E7417CAE943B}"/>
          </ac:spMkLst>
        </pc:spChg>
        <pc:spChg chg="add del mod">
          <ac:chgData name="A.MORIYAMA UREKA" userId="11b73b949d6476cb" providerId="LiveId" clId="{EDD3AFC1-5E1F-774D-82FF-6D4C3622249B}" dt="2023-08-07T08:57:25.105" v="768" actId="6264"/>
          <ac:spMkLst>
            <pc:docMk/>
            <pc:sldMk cId="3639184792" sldId="267"/>
            <ac:spMk id="165" creationId="{47C9D5CE-99B3-5976-A65F-CC05735A8A1E}"/>
          </ac:spMkLst>
        </pc:spChg>
        <pc:spChg chg="add del mod">
          <ac:chgData name="A.MORIYAMA UREKA" userId="11b73b949d6476cb" providerId="LiveId" clId="{EDD3AFC1-5E1F-774D-82FF-6D4C3622249B}" dt="2023-08-07T08:57:25.594" v="769" actId="6264"/>
          <ac:spMkLst>
            <pc:docMk/>
            <pc:sldMk cId="3639184792" sldId="267"/>
            <ac:spMk id="166" creationId="{54C2A2A1-4E49-AF17-425F-971A25C15A72}"/>
          </ac:spMkLst>
        </pc:spChg>
        <pc:spChg chg="add del mod">
          <ac:chgData name="A.MORIYAMA UREKA" userId="11b73b949d6476cb" providerId="LiveId" clId="{EDD3AFC1-5E1F-774D-82FF-6D4C3622249B}" dt="2023-08-07T12:17:04.294" v="2663" actId="6264"/>
          <ac:spMkLst>
            <pc:docMk/>
            <pc:sldMk cId="3639184792" sldId="267"/>
            <ac:spMk id="166" creationId="{63364A00-70D5-EB83-FB6E-06F8579B2630}"/>
          </ac:spMkLst>
        </pc:spChg>
        <pc:spChg chg="add del mod">
          <ac:chgData name="A.MORIYAMA UREKA" userId="11b73b949d6476cb" providerId="LiveId" clId="{EDD3AFC1-5E1F-774D-82FF-6D4C3622249B}" dt="2023-08-07T09:21:26.885" v="932" actId="6264"/>
          <ac:spMkLst>
            <pc:docMk/>
            <pc:sldMk cId="3639184792" sldId="267"/>
            <ac:spMk id="166" creationId="{9760C1A3-A82E-BEEE-DF9F-88BE2AEFEB07}"/>
          </ac:spMkLst>
        </pc:spChg>
        <pc:spChg chg="add del mod">
          <ac:chgData name="A.MORIYAMA UREKA" userId="11b73b949d6476cb" providerId="LiveId" clId="{EDD3AFC1-5E1F-774D-82FF-6D4C3622249B}" dt="2023-08-07T08:57:25.594" v="769" actId="6264"/>
          <ac:spMkLst>
            <pc:docMk/>
            <pc:sldMk cId="3639184792" sldId="267"/>
            <ac:spMk id="167" creationId="{6142F8A7-F345-CD7E-56C5-3C3B1BC8F27D}"/>
          </ac:spMkLst>
        </pc:spChg>
        <pc:spChg chg="add del mod">
          <ac:chgData name="A.MORIYAMA UREKA" userId="11b73b949d6476cb" providerId="LiveId" clId="{EDD3AFC1-5E1F-774D-82FF-6D4C3622249B}" dt="2023-08-07T12:17:04.294" v="2663" actId="6264"/>
          <ac:spMkLst>
            <pc:docMk/>
            <pc:sldMk cId="3639184792" sldId="267"/>
            <ac:spMk id="167" creationId="{AC3B640C-48D6-060E-6209-1D1ECFD8C412}"/>
          </ac:spMkLst>
        </pc:spChg>
        <pc:spChg chg="add del mod">
          <ac:chgData name="A.MORIYAMA UREKA" userId="11b73b949d6476cb" providerId="LiveId" clId="{EDD3AFC1-5E1F-774D-82FF-6D4C3622249B}" dt="2023-08-07T09:21:26.885" v="932" actId="6264"/>
          <ac:spMkLst>
            <pc:docMk/>
            <pc:sldMk cId="3639184792" sldId="267"/>
            <ac:spMk id="167" creationId="{E5A16835-413D-C410-3DA1-E016D15DDF44}"/>
          </ac:spMkLst>
        </pc:spChg>
        <pc:spChg chg="add del mod">
          <ac:chgData name="A.MORIYAMA UREKA" userId="11b73b949d6476cb" providerId="LiveId" clId="{EDD3AFC1-5E1F-774D-82FF-6D4C3622249B}" dt="2023-08-07T09:21:26.885" v="932" actId="6264"/>
          <ac:spMkLst>
            <pc:docMk/>
            <pc:sldMk cId="3639184792" sldId="267"/>
            <ac:spMk id="168" creationId="{5D165E6E-21AE-2FA8-FF47-DDF4495208C5}"/>
          </ac:spMkLst>
        </pc:spChg>
        <pc:spChg chg="add del mod">
          <ac:chgData name="A.MORIYAMA UREKA" userId="11b73b949d6476cb" providerId="LiveId" clId="{EDD3AFC1-5E1F-774D-82FF-6D4C3622249B}" dt="2023-08-07T12:17:04.294" v="2663" actId="6264"/>
          <ac:spMkLst>
            <pc:docMk/>
            <pc:sldMk cId="3639184792" sldId="267"/>
            <ac:spMk id="168" creationId="{64410018-07CA-CB64-6724-D50574775322}"/>
          </ac:spMkLst>
        </pc:spChg>
        <pc:spChg chg="add del mod">
          <ac:chgData name="A.MORIYAMA UREKA" userId="11b73b949d6476cb" providerId="LiveId" clId="{EDD3AFC1-5E1F-774D-82FF-6D4C3622249B}" dt="2023-08-07T08:57:25.594" v="769" actId="6264"/>
          <ac:spMkLst>
            <pc:docMk/>
            <pc:sldMk cId="3639184792" sldId="267"/>
            <ac:spMk id="168" creationId="{B65AF3BE-8F6B-835E-B03E-DFAC92D78A1A}"/>
          </ac:spMkLst>
        </pc:spChg>
        <pc:spChg chg="add del mod">
          <ac:chgData name="A.MORIYAMA UREKA" userId="11b73b949d6476cb" providerId="LiveId" clId="{EDD3AFC1-5E1F-774D-82FF-6D4C3622249B}" dt="2023-08-07T09:21:26.885" v="932" actId="6264"/>
          <ac:spMkLst>
            <pc:docMk/>
            <pc:sldMk cId="3639184792" sldId="267"/>
            <ac:spMk id="169" creationId="{8CD5B595-482E-89B9-7BFC-AB5AF706EB97}"/>
          </ac:spMkLst>
        </pc:spChg>
        <pc:spChg chg="add del mod">
          <ac:chgData name="A.MORIYAMA UREKA" userId="11b73b949d6476cb" providerId="LiveId" clId="{EDD3AFC1-5E1F-774D-82FF-6D4C3622249B}" dt="2023-08-07T12:17:04.294" v="2663" actId="6264"/>
          <ac:spMkLst>
            <pc:docMk/>
            <pc:sldMk cId="3639184792" sldId="267"/>
            <ac:spMk id="169" creationId="{8EEF34D0-6F07-00BE-61A0-6D186963030E}"/>
          </ac:spMkLst>
        </pc:spChg>
        <pc:spChg chg="add del mod">
          <ac:chgData name="A.MORIYAMA UREKA" userId="11b73b949d6476cb" providerId="LiveId" clId="{EDD3AFC1-5E1F-774D-82FF-6D4C3622249B}" dt="2023-08-07T08:57:25.594" v="769" actId="6264"/>
          <ac:spMkLst>
            <pc:docMk/>
            <pc:sldMk cId="3639184792" sldId="267"/>
            <ac:spMk id="169" creationId="{A2C8665E-46D7-2372-0B20-83BC79123048}"/>
          </ac:spMkLst>
        </pc:spChg>
        <pc:spChg chg="add del mod">
          <ac:chgData name="A.MORIYAMA UREKA" userId="11b73b949d6476cb" providerId="LiveId" clId="{EDD3AFC1-5E1F-774D-82FF-6D4C3622249B}" dt="2023-08-07T12:17:04.294" v="2663" actId="6264"/>
          <ac:spMkLst>
            <pc:docMk/>
            <pc:sldMk cId="3639184792" sldId="267"/>
            <ac:spMk id="170" creationId="{9D24092C-F932-3D5D-13E0-13DFCB2D6C28}"/>
          </ac:spMkLst>
        </pc:spChg>
        <pc:spChg chg="add del mod">
          <ac:chgData name="A.MORIYAMA UREKA" userId="11b73b949d6476cb" providerId="LiveId" clId="{EDD3AFC1-5E1F-774D-82FF-6D4C3622249B}" dt="2023-08-07T08:57:25.594" v="769" actId="6264"/>
          <ac:spMkLst>
            <pc:docMk/>
            <pc:sldMk cId="3639184792" sldId="267"/>
            <ac:spMk id="170" creationId="{AA336341-3DBC-438D-150F-046247B491E1}"/>
          </ac:spMkLst>
        </pc:spChg>
        <pc:spChg chg="add del mod">
          <ac:chgData name="A.MORIYAMA UREKA" userId="11b73b949d6476cb" providerId="LiveId" clId="{EDD3AFC1-5E1F-774D-82FF-6D4C3622249B}" dt="2023-08-07T09:21:26.885" v="932" actId="6264"/>
          <ac:spMkLst>
            <pc:docMk/>
            <pc:sldMk cId="3639184792" sldId="267"/>
            <ac:spMk id="170" creationId="{EDE07C49-2FA9-BE60-2137-A2813D6295AF}"/>
          </ac:spMkLst>
        </pc:spChg>
        <pc:spChg chg="add del mod">
          <ac:chgData name="A.MORIYAMA UREKA" userId="11b73b949d6476cb" providerId="LiveId" clId="{EDD3AFC1-5E1F-774D-82FF-6D4C3622249B}" dt="2023-08-07T08:57:25.594" v="769" actId="6264"/>
          <ac:spMkLst>
            <pc:docMk/>
            <pc:sldMk cId="3639184792" sldId="267"/>
            <ac:spMk id="171" creationId="{298D7317-27B7-5E04-0416-45905F586E24}"/>
          </ac:spMkLst>
        </pc:spChg>
        <pc:spChg chg="add del mod">
          <ac:chgData name="A.MORIYAMA UREKA" userId="11b73b949d6476cb" providerId="LiveId" clId="{EDD3AFC1-5E1F-774D-82FF-6D4C3622249B}" dt="2023-08-07T12:17:04.294" v="2663" actId="6264"/>
          <ac:spMkLst>
            <pc:docMk/>
            <pc:sldMk cId="3639184792" sldId="267"/>
            <ac:spMk id="171" creationId="{854453F2-37A0-5B13-63C0-6E840BA093E7}"/>
          </ac:spMkLst>
        </pc:spChg>
        <pc:spChg chg="add del mod">
          <ac:chgData name="A.MORIYAMA UREKA" userId="11b73b949d6476cb" providerId="LiveId" clId="{EDD3AFC1-5E1F-774D-82FF-6D4C3622249B}" dt="2023-08-07T09:21:26.885" v="932" actId="6264"/>
          <ac:spMkLst>
            <pc:docMk/>
            <pc:sldMk cId="3639184792" sldId="267"/>
            <ac:spMk id="171" creationId="{AF18214D-DA6E-0EBC-6E41-B1439137A1CB}"/>
          </ac:spMkLst>
        </pc:spChg>
        <pc:spChg chg="add del mod">
          <ac:chgData name="A.MORIYAMA UREKA" userId="11b73b949d6476cb" providerId="LiveId" clId="{EDD3AFC1-5E1F-774D-82FF-6D4C3622249B}" dt="2023-08-07T09:21:26.885" v="932" actId="6264"/>
          <ac:spMkLst>
            <pc:docMk/>
            <pc:sldMk cId="3639184792" sldId="267"/>
            <ac:spMk id="172" creationId="{1979A038-3211-D8C6-0C0D-750B9E96598C}"/>
          </ac:spMkLst>
        </pc:spChg>
        <pc:spChg chg="add del mod">
          <ac:chgData name="A.MORIYAMA UREKA" userId="11b73b949d6476cb" providerId="LiveId" clId="{EDD3AFC1-5E1F-774D-82FF-6D4C3622249B}" dt="2023-08-07T12:17:04.294" v="2663" actId="6264"/>
          <ac:spMkLst>
            <pc:docMk/>
            <pc:sldMk cId="3639184792" sldId="267"/>
            <ac:spMk id="172" creationId="{C45D53A6-29FA-980F-7521-22D4339B5064}"/>
          </ac:spMkLst>
        </pc:spChg>
        <pc:spChg chg="add del mod">
          <ac:chgData name="A.MORIYAMA UREKA" userId="11b73b949d6476cb" providerId="LiveId" clId="{EDD3AFC1-5E1F-774D-82FF-6D4C3622249B}" dt="2023-08-07T08:57:25.594" v="769" actId="6264"/>
          <ac:spMkLst>
            <pc:docMk/>
            <pc:sldMk cId="3639184792" sldId="267"/>
            <ac:spMk id="172" creationId="{E15E03C5-67C7-B89E-1820-5C62E1E7198B}"/>
          </ac:spMkLst>
        </pc:spChg>
        <pc:spChg chg="add del mod">
          <ac:chgData name="A.MORIYAMA UREKA" userId="11b73b949d6476cb" providerId="LiveId" clId="{EDD3AFC1-5E1F-774D-82FF-6D4C3622249B}" dt="2023-08-07T09:21:26.885" v="932" actId="6264"/>
          <ac:spMkLst>
            <pc:docMk/>
            <pc:sldMk cId="3639184792" sldId="267"/>
            <ac:spMk id="173" creationId="{855C057C-FBE1-3BC3-45A4-2269583EAB08}"/>
          </ac:spMkLst>
        </pc:spChg>
        <pc:spChg chg="add del mod">
          <ac:chgData name="A.MORIYAMA UREKA" userId="11b73b949d6476cb" providerId="LiveId" clId="{EDD3AFC1-5E1F-774D-82FF-6D4C3622249B}" dt="2023-08-07T08:57:25.594" v="769" actId="6264"/>
          <ac:spMkLst>
            <pc:docMk/>
            <pc:sldMk cId="3639184792" sldId="267"/>
            <ac:spMk id="173" creationId="{DE7470B8-4C59-0EC8-E024-2CEBB9ABC506}"/>
          </ac:spMkLst>
        </pc:spChg>
        <pc:spChg chg="add del mod">
          <ac:chgData name="A.MORIYAMA UREKA" userId="11b73b949d6476cb" providerId="LiveId" clId="{EDD3AFC1-5E1F-774D-82FF-6D4C3622249B}" dt="2023-08-07T12:24:22.787" v="2728" actId="6264"/>
          <ac:spMkLst>
            <pc:docMk/>
            <pc:sldMk cId="3639184792" sldId="267"/>
            <ac:spMk id="173" creationId="{DFF8F761-8ED3-2D5D-8B96-FC6CAE113567}"/>
          </ac:spMkLst>
        </pc:spChg>
        <pc:spChg chg="add del mod">
          <ac:chgData name="A.MORIYAMA UREKA" userId="11b73b949d6476cb" providerId="LiveId" clId="{EDD3AFC1-5E1F-774D-82FF-6D4C3622249B}" dt="2023-08-07T08:57:25.594" v="769" actId="6264"/>
          <ac:spMkLst>
            <pc:docMk/>
            <pc:sldMk cId="3639184792" sldId="267"/>
            <ac:spMk id="174" creationId="{4478C8A2-51E7-4C49-CD6D-FE2EEAA4A73B}"/>
          </ac:spMkLst>
        </pc:spChg>
        <pc:spChg chg="add del mod">
          <ac:chgData name="A.MORIYAMA UREKA" userId="11b73b949d6476cb" providerId="LiveId" clId="{EDD3AFC1-5E1F-774D-82FF-6D4C3622249B}" dt="2023-08-07T09:21:26.885" v="932" actId="6264"/>
          <ac:spMkLst>
            <pc:docMk/>
            <pc:sldMk cId="3639184792" sldId="267"/>
            <ac:spMk id="174" creationId="{5494972F-6724-9B5A-5F3D-072B04BE8365}"/>
          </ac:spMkLst>
        </pc:spChg>
        <pc:spChg chg="add del mod">
          <ac:chgData name="A.MORIYAMA UREKA" userId="11b73b949d6476cb" providerId="LiveId" clId="{EDD3AFC1-5E1F-774D-82FF-6D4C3622249B}" dt="2023-08-07T12:24:22.787" v="2728" actId="6264"/>
          <ac:spMkLst>
            <pc:docMk/>
            <pc:sldMk cId="3639184792" sldId="267"/>
            <ac:spMk id="174" creationId="{BAAE9FD7-790F-A095-21F1-2B5C3B8F84EB}"/>
          </ac:spMkLst>
        </pc:spChg>
        <pc:spChg chg="add del mod">
          <ac:chgData name="A.MORIYAMA UREKA" userId="11b73b949d6476cb" providerId="LiveId" clId="{EDD3AFC1-5E1F-774D-82FF-6D4C3622249B}" dt="2023-08-07T12:24:22.787" v="2728" actId="6264"/>
          <ac:spMkLst>
            <pc:docMk/>
            <pc:sldMk cId="3639184792" sldId="267"/>
            <ac:spMk id="175" creationId="{A8E32CC5-AE0D-461A-9008-DA312F3E6F63}"/>
          </ac:spMkLst>
        </pc:spChg>
        <pc:spChg chg="add del mod">
          <ac:chgData name="A.MORIYAMA UREKA" userId="11b73b949d6476cb" providerId="LiveId" clId="{EDD3AFC1-5E1F-774D-82FF-6D4C3622249B}" dt="2023-08-07T09:21:26.885" v="932" actId="6264"/>
          <ac:spMkLst>
            <pc:docMk/>
            <pc:sldMk cId="3639184792" sldId="267"/>
            <ac:spMk id="175" creationId="{C0E0F52D-BC54-E733-F8D8-60959D35E088}"/>
          </ac:spMkLst>
        </pc:spChg>
        <pc:spChg chg="add del mod">
          <ac:chgData name="A.MORIYAMA UREKA" userId="11b73b949d6476cb" providerId="LiveId" clId="{EDD3AFC1-5E1F-774D-82FF-6D4C3622249B}" dt="2023-08-07T08:57:25.594" v="769" actId="6264"/>
          <ac:spMkLst>
            <pc:docMk/>
            <pc:sldMk cId="3639184792" sldId="267"/>
            <ac:spMk id="175" creationId="{C37CF297-6C56-4E9E-BAD9-D69652387A46}"/>
          </ac:spMkLst>
        </pc:spChg>
        <pc:spChg chg="add del mod">
          <ac:chgData name="A.MORIYAMA UREKA" userId="11b73b949d6476cb" providerId="LiveId" clId="{EDD3AFC1-5E1F-774D-82FF-6D4C3622249B}" dt="2023-08-07T12:24:22.787" v="2728" actId="6264"/>
          <ac:spMkLst>
            <pc:docMk/>
            <pc:sldMk cId="3639184792" sldId="267"/>
            <ac:spMk id="176" creationId="{913F6C6E-A2BE-10EC-D48F-3AFF3C084B37}"/>
          </ac:spMkLst>
        </pc:spChg>
        <pc:spChg chg="add del mod">
          <ac:chgData name="A.MORIYAMA UREKA" userId="11b73b949d6476cb" providerId="LiveId" clId="{EDD3AFC1-5E1F-774D-82FF-6D4C3622249B}" dt="2023-08-07T09:21:27.519" v="933" actId="6264"/>
          <ac:spMkLst>
            <pc:docMk/>
            <pc:sldMk cId="3639184792" sldId="267"/>
            <ac:spMk id="176" creationId="{ACED687B-4073-15A7-6838-77A4A9831D21}"/>
          </ac:spMkLst>
        </pc:spChg>
        <pc:spChg chg="add del mod">
          <ac:chgData name="A.MORIYAMA UREKA" userId="11b73b949d6476cb" providerId="LiveId" clId="{EDD3AFC1-5E1F-774D-82FF-6D4C3622249B}" dt="2023-08-07T08:57:26.009" v="770" actId="6264"/>
          <ac:spMkLst>
            <pc:docMk/>
            <pc:sldMk cId="3639184792" sldId="267"/>
            <ac:spMk id="176" creationId="{E5B786DE-498C-8E47-E0B5-07FF2153561F}"/>
          </ac:spMkLst>
        </pc:spChg>
        <pc:spChg chg="add del mod">
          <ac:chgData name="A.MORIYAMA UREKA" userId="11b73b949d6476cb" providerId="LiveId" clId="{EDD3AFC1-5E1F-774D-82FF-6D4C3622249B}" dt="2023-08-07T09:21:27.519" v="933" actId="6264"/>
          <ac:spMkLst>
            <pc:docMk/>
            <pc:sldMk cId="3639184792" sldId="267"/>
            <ac:spMk id="177" creationId="{9B0C9746-C816-427E-44BE-EE722B5351D9}"/>
          </ac:spMkLst>
        </pc:spChg>
        <pc:spChg chg="add del mod">
          <ac:chgData name="A.MORIYAMA UREKA" userId="11b73b949d6476cb" providerId="LiveId" clId="{EDD3AFC1-5E1F-774D-82FF-6D4C3622249B}" dt="2023-08-07T08:57:26.009" v="770" actId="6264"/>
          <ac:spMkLst>
            <pc:docMk/>
            <pc:sldMk cId="3639184792" sldId="267"/>
            <ac:spMk id="177" creationId="{A0D280E7-1ECC-7668-D2D3-2495A61E8FD1}"/>
          </ac:spMkLst>
        </pc:spChg>
        <pc:spChg chg="add del mod">
          <ac:chgData name="A.MORIYAMA UREKA" userId="11b73b949d6476cb" providerId="LiveId" clId="{EDD3AFC1-5E1F-774D-82FF-6D4C3622249B}" dt="2023-08-07T12:24:22.787" v="2728" actId="6264"/>
          <ac:spMkLst>
            <pc:docMk/>
            <pc:sldMk cId="3639184792" sldId="267"/>
            <ac:spMk id="177" creationId="{BFBD95D1-67DB-D3EC-8DE2-253AA4B7EFC5}"/>
          </ac:spMkLst>
        </pc:spChg>
        <pc:spChg chg="add del mod">
          <ac:chgData name="A.MORIYAMA UREKA" userId="11b73b949d6476cb" providerId="LiveId" clId="{EDD3AFC1-5E1F-774D-82FF-6D4C3622249B}" dt="2023-08-07T12:24:22.787" v="2728" actId="6264"/>
          <ac:spMkLst>
            <pc:docMk/>
            <pc:sldMk cId="3639184792" sldId="267"/>
            <ac:spMk id="178" creationId="{55E14AB2-273D-80A9-7E4E-A1A6818D3D0A}"/>
          </ac:spMkLst>
        </pc:spChg>
        <pc:spChg chg="add del mod">
          <ac:chgData name="A.MORIYAMA UREKA" userId="11b73b949d6476cb" providerId="LiveId" clId="{EDD3AFC1-5E1F-774D-82FF-6D4C3622249B}" dt="2023-08-07T09:21:27.519" v="933" actId="6264"/>
          <ac:spMkLst>
            <pc:docMk/>
            <pc:sldMk cId="3639184792" sldId="267"/>
            <ac:spMk id="178" creationId="{6FEB4EE0-A575-517B-2290-09E62F463DDB}"/>
          </ac:spMkLst>
        </pc:spChg>
        <pc:spChg chg="add del mod">
          <ac:chgData name="A.MORIYAMA UREKA" userId="11b73b949d6476cb" providerId="LiveId" clId="{EDD3AFC1-5E1F-774D-82FF-6D4C3622249B}" dt="2023-08-07T08:57:26.009" v="770" actId="6264"/>
          <ac:spMkLst>
            <pc:docMk/>
            <pc:sldMk cId="3639184792" sldId="267"/>
            <ac:spMk id="178" creationId="{AD29B72D-46AC-270B-FFEB-F2FA1C1EC650}"/>
          </ac:spMkLst>
        </pc:spChg>
        <pc:spChg chg="add del mod">
          <ac:chgData name="A.MORIYAMA UREKA" userId="11b73b949d6476cb" providerId="LiveId" clId="{EDD3AFC1-5E1F-774D-82FF-6D4C3622249B}" dt="2023-08-07T08:57:26.009" v="770" actId="6264"/>
          <ac:spMkLst>
            <pc:docMk/>
            <pc:sldMk cId="3639184792" sldId="267"/>
            <ac:spMk id="179" creationId="{1D4E08A3-F529-3DB3-4431-F11D2F99BDC9}"/>
          </ac:spMkLst>
        </pc:spChg>
        <pc:spChg chg="add del mod">
          <ac:chgData name="A.MORIYAMA UREKA" userId="11b73b949d6476cb" providerId="LiveId" clId="{EDD3AFC1-5E1F-774D-82FF-6D4C3622249B}" dt="2023-08-07T09:21:27.519" v="933" actId="6264"/>
          <ac:spMkLst>
            <pc:docMk/>
            <pc:sldMk cId="3639184792" sldId="267"/>
            <ac:spMk id="179" creationId="{329FC6A2-7CCF-DBD4-2A63-8DB3A5A61876}"/>
          </ac:spMkLst>
        </pc:spChg>
        <pc:spChg chg="add del mod">
          <ac:chgData name="A.MORIYAMA UREKA" userId="11b73b949d6476cb" providerId="LiveId" clId="{EDD3AFC1-5E1F-774D-82FF-6D4C3622249B}" dt="2023-08-07T12:24:22.787" v="2728" actId="6264"/>
          <ac:spMkLst>
            <pc:docMk/>
            <pc:sldMk cId="3639184792" sldId="267"/>
            <ac:spMk id="179" creationId="{CB48EEF9-78E7-C56C-102D-D334F52DD3E9}"/>
          </ac:spMkLst>
        </pc:spChg>
        <pc:spChg chg="add del mod">
          <ac:chgData name="A.MORIYAMA UREKA" userId="11b73b949d6476cb" providerId="LiveId" clId="{EDD3AFC1-5E1F-774D-82FF-6D4C3622249B}" dt="2023-08-07T09:21:27.519" v="933" actId="6264"/>
          <ac:spMkLst>
            <pc:docMk/>
            <pc:sldMk cId="3639184792" sldId="267"/>
            <ac:spMk id="180" creationId="{5AF2898A-691F-19E1-E9A5-D4E3F0462D0D}"/>
          </ac:spMkLst>
        </pc:spChg>
        <pc:spChg chg="add del mod">
          <ac:chgData name="A.MORIYAMA UREKA" userId="11b73b949d6476cb" providerId="LiveId" clId="{EDD3AFC1-5E1F-774D-82FF-6D4C3622249B}" dt="2023-08-07T12:24:22.787" v="2728" actId="6264"/>
          <ac:spMkLst>
            <pc:docMk/>
            <pc:sldMk cId="3639184792" sldId="267"/>
            <ac:spMk id="180" creationId="{8A8570B1-8A55-5779-1ED7-DBC520ED9C6F}"/>
          </ac:spMkLst>
        </pc:spChg>
        <pc:spChg chg="add del mod">
          <ac:chgData name="A.MORIYAMA UREKA" userId="11b73b949d6476cb" providerId="LiveId" clId="{EDD3AFC1-5E1F-774D-82FF-6D4C3622249B}" dt="2023-08-07T08:57:26.009" v="770" actId="6264"/>
          <ac:spMkLst>
            <pc:docMk/>
            <pc:sldMk cId="3639184792" sldId="267"/>
            <ac:spMk id="180" creationId="{A4542CAE-B871-D4DB-7026-BBE076834546}"/>
          </ac:spMkLst>
        </pc:spChg>
        <pc:spChg chg="add del mod">
          <ac:chgData name="A.MORIYAMA UREKA" userId="11b73b949d6476cb" providerId="LiveId" clId="{EDD3AFC1-5E1F-774D-82FF-6D4C3622249B}" dt="2023-08-07T09:21:27.519" v="933" actId="6264"/>
          <ac:spMkLst>
            <pc:docMk/>
            <pc:sldMk cId="3639184792" sldId="267"/>
            <ac:spMk id="181" creationId="{626FAA33-28E4-A785-F2D0-1585654093CE}"/>
          </ac:spMkLst>
        </pc:spChg>
        <pc:spChg chg="add del mod">
          <ac:chgData name="A.MORIYAMA UREKA" userId="11b73b949d6476cb" providerId="LiveId" clId="{EDD3AFC1-5E1F-774D-82FF-6D4C3622249B}" dt="2023-08-07T12:24:22.787" v="2728" actId="6264"/>
          <ac:spMkLst>
            <pc:docMk/>
            <pc:sldMk cId="3639184792" sldId="267"/>
            <ac:spMk id="181" creationId="{87DB9BEB-CE08-8AD1-3D1E-8F0421E52CC7}"/>
          </ac:spMkLst>
        </pc:spChg>
        <pc:spChg chg="add del mod">
          <ac:chgData name="A.MORIYAMA UREKA" userId="11b73b949d6476cb" providerId="LiveId" clId="{EDD3AFC1-5E1F-774D-82FF-6D4C3622249B}" dt="2023-08-07T08:57:26.009" v="770" actId="6264"/>
          <ac:spMkLst>
            <pc:docMk/>
            <pc:sldMk cId="3639184792" sldId="267"/>
            <ac:spMk id="181" creationId="{EF4AD82F-902D-E2B7-F6BA-C8ACD083A5EA}"/>
          </ac:spMkLst>
        </pc:spChg>
        <pc:spChg chg="add del mod">
          <ac:chgData name="A.MORIYAMA UREKA" userId="11b73b949d6476cb" providerId="LiveId" clId="{EDD3AFC1-5E1F-774D-82FF-6D4C3622249B}" dt="2023-08-07T09:21:27.519" v="933" actId="6264"/>
          <ac:spMkLst>
            <pc:docMk/>
            <pc:sldMk cId="3639184792" sldId="267"/>
            <ac:spMk id="182" creationId="{461824B6-98DF-9FFD-4F79-06BD2816D190}"/>
          </ac:spMkLst>
        </pc:spChg>
        <pc:spChg chg="add del mod">
          <ac:chgData name="A.MORIYAMA UREKA" userId="11b73b949d6476cb" providerId="LiveId" clId="{EDD3AFC1-5E1F-774D-82FF-6D4C3622249B}" dt="2023-08-07T12:24:22.787" v="2728" actId="6264"/>
          <ac:spMkLst>
            <pc:docMk/>
            <pc:sldMk cId="3639184792" sldId="267"/>
            <ac:spMk id="182" creationId="{637B7CD3-33C2-F69A-9BB0-9BF0C5BE6DAE}"/>
          </ac:spMkLst>
        </pc:spChg>
        <pc:spChg chg="add del mod">
          <ac:chgData name="A.MORIYAMA UREKA" userId="11b73b949d6476cb" providerId="LiveId" clId="{EDD3AFC1-5E1F-774D-82FF-6D4C3622249B}" dt="2023-08-07T08:57:26.009" v="770" actId="6264"/>
          <ac:spMkLst>
            <pc:docMk/>
            <pc:sldMk cId="3639184792" sldId="267"/>
            <ac:spMk id="182" creationId="{A3475CF3-7930-23CA-0AEF-39F315619116}"/>
          </ac:spMkLst>
        </pc:spChg>
        <pc:spChg chg="add del mod">
          <ac:chgData name="A.MORIYAMA UREKA" userId="11b73b949d6476cb" providerId="LiveId" clId="{EDD3AFC1-5E1F-774D-82FF-6D4C3622249B}" dt="2023-08-07T09:21:27.519" v="933" actId="6264"/>
          <ac:spMkLst>
            <pc:docMk/>
            <pc:sldMk cId="3639184792" sldId="267"/>
            <ac:spMk id="183" creationId="{3F4CB802-63FE-2796-E31D-054599245386}"/>
          </ac:spMkLst>
        </pc:spChg>
        <pc:spChg chg="add del mod">
          <ac:chgData name="A.MORIYAMA UREKA" userId="11b73b949d6476cb" providerId="LiveId" clId="{EDD3AFC1-5E1F-774D-82FF-6D4C3622249B}" dt="2023-08-07T12:25:42.162" v="2738" actId="6264"/>
          <ac:spMkLst>
            <pc:docMk/>
            <pc:sldMk cId="3639184792" sldId="267"/>
            <ac:spMk id="183" creationId="{69F9FBE8-6EEE-02AA-6254-DDF7EAD5F641}"/>
          </ac:spMkLst>
        </pc:spChg>
        <pc:spChg chg="add del mod">
          <ac:chgData name="A.MORIYAMA UREKA" userId="11b73b949d6476cb" providerId="LiveId" clId="{EDD3AFC1-5E1F-774D-82FF-6D4C3622249B}" dt="2023-08-07T08:57:26.009" v="770" actId="6264"/>
          <ac:spMkLst>
            <pc:docMk/>
            <pc:sldMk cId="3639184792" sldId="267"/>
            <ac:spMk id="183" creationId="{A932A371-4F00-394F-FB0D-D060BAC9B23E}"/>
          </ac:spMkLst>
        </pc:spChg>
        <pc:spChg chg="add del mod">
          <ac:chgData name="A.MORIYAMA UREKA" userId="11b73b949d6476cb" providerId="LiveId" clId="{EDD3AFC1-5E1F-774D-82FF-6D4C3622249B}" dt="2023-08-07T08:57:26.009" v="770" actId="6264"/>
          <ac:spMkLst>
            <pc:docMk/>
            <pc:sldMk cId="3639184792" sldId="267"/>
            <ac:spMk id="184" creationId="{B2C82DBA-382F-260D-AD5C-FC2FC7D63A60}"/>
          </ac:spMkLst>
        </pc:spChg>
        <pc:spChg chg="add del mod">
          <ac:chgData name="A.MORIYAMA UREKA" userId="11b73b949d6476cb" providerId="LiveId" clId="{EDD3AFC1-5E1F-774D-82FF-6D4C3622249B}" dt="2023-08-07T12:25:42.162" v="2738" actId="6264"/>
          <ac:spMkLst>
            <pc:docMk/>
            <pc:sldMk cId="3639184792" sldId="267"/>
            <ac:spMk id="184" creationId="{BB79818E-8DC1-9670-7609-A67FAF357C09}"/>
          </ac:spMkLst>
        </pc:spChg>
        <pc:spChg chg="add del mod">
          <ac:chgData name="A.MORIYAMA UREKA" userId="11b73b949d6476cb" providerId="LiveId" clId="{EDD3AFC1-5E1F-774D-82FF-6D4C3622249B}" dt="2023-08-07T09:21:27.519" v="933" actId="6264"/>
          <ac:spMkLst>
            <pc:docMk/>
            <pc:sldMk cId="3639184792" sldId="267"/>
            <ac:spMk id="184" creationId="{EAF773DE-E139-ECAB-689A-71B021C201BF}"/>
          </ac:spMkLst>
        </pc:spChg>
        <pc:spChg chg="add del mod">
          <ac:chgData name="A.MORIYAMA UREKA" userId="11b73b949d6476cb" providerId="LiveId" clId="{EDD3AFC1-5E1F-774D-82FF-6D4C3622249B}" dt="2023-08-07T08:57:26.009" v="770" actId="6264"/>
          <ac:spMkLst>
            <pc:docMk/>
            <pc:sldMk cId="3639184792" sldId="267"/>
            <ac:spMk id="185" creationId="{35C2A5C2-4D7A-E629-E2E0-A94FDBDAA9EF}"/>
          </ac:spMkLst>
        </pc:spChg>
        <pc:spChg chg="add del mod">
          <ac:chgData name="A.MORIYAMA UREKA" userId="11b73b949d6476cb" providerId="LiveId" clId="{EDD3AFC1-5E1F-774D-82FF-6D4C3622249B}" dt="2023-08-07T09:21:27.519" v="933" actId="6264"/>
          <ac:spMkLst>
            <pc:docMk/>
            <pc:sldMk cId="3639184792" sldId="267"/>
            <ac:spMk id="185" creationId="{865C323F-B99B-3335-BC8F-34225C98E378}"/>
          </ac:spMkLst>
        </pc:spChg>
        <pc:spChg chg="add del mod">
          <ac:chgData name="A.MORIYAMA UREKA" userId="11b73b949d6476cb" providerId="LiveId" clId="{EDD3AFC1-5E1F-774D-82FF-6D4C3622249B}" dt="2023-08-07T12:25:42.162" v="2738" actId="6264"/>
          <ac:spMkLst>
            <pc:docMk/>
            <pc:sldMk cId="3639184792" sldId="267"/>
            <ac:spMk id="185" creationId="{C5AF48C7-15D3-D2F4-9460-EA4B8096E251}"/>
          </ac:spMkLst>
        </pc:spChg>
        <pc:spChg chg="add del mod">
          <ac:chgData name="A.MORIYAMA UREKA" userId="11b73b949d6476cb" providerId="LiveId" clId="{EDD3AFC1-5E1F-774D-82FF-6D4C3622249B}" dt="2023-08-07T09:21:27.841" v="934" actId="6264"/>
          <ac:spMkLst>
            <pc:docMk/>
            <pc:sldMk cId="3639184792" sldId="267"/>
            <ac:spMk id="186" creationId="{0FC6360B-F721-857C-22A2-DC891B8C40CC}"/>
          </ac:spMkLst>
        </pc:spChg>
        <pc:spChg chg="add del mod">
          <ac:chgData name="A.MORIYAMA UREKA" userId="11b73b949d6476cb" providerId="LiveId" clId="{EDD3AFC1-5E1F-774D-82FF-6D4C3622249B}" dt="2023-08-07T12:25:42.162" v="2738" actId="6264"/>
          <ac:spMkLst>
            <pc:docMk/>
            <pc:sldMk cId="3639184792" sldId="267"/>
            <ac:spMk id="186" creationId="{5F4B3716-5CF4-5A7C-251A-429CD3BB2B6B}"/>
          </ac:spMkLst>
        </pc:spChg>
        <pc:spChg chg="add del mod">
          <ac:chgData name="A.MORIYAMA UREKA" userId="11b73b949d6476cb" providerId="LiveId" clId="{EDD3AFC1-5E1F-774D-82FF-6D4C3622249B}" dt="2023-08-07T08:57:26.430" v="771" actId="6264"/>
          <ac:spMkLst>
            <pc:docMk/>
            <pc:sldMk cId="3639184792" sldId="267"/>
            <ac:spMk id="186" creationId="{E35B7703-D6E6-2757-AD3E-C3CA81429605}"/>
          </ac:spMkLst>
        </pc:spChg>
        <pc:spChg chg="add del mod">
          <ac:chgData name="A.MORIYAMA UREKA" userId="11b73b949d6476cb" providerId="LiveId" clId="{EDD3AFC1-5E1F-774D-82FF-6D4C3622249B}" dt="2023-08-07T12:25:42.162" v="2738" actId="6264"/>
          <ac:spMkLst>
            <pc:docMk/>
            <pc:sldMk cId="3639184792" sldId="267"/>
            <ac:spMk id="187" creationId="{7A12E201-2EEB-15E2-A9B1-66F302A88D65}"/>
          </ac:spMkLst>
        </pc:spChg>
        <pc:spChg chg="add del mod">
          <ac:chgData name="A.MORIYAMA UREKA" userId="11b73b949d6476cb" providerId="LiveId" clId="{EDD3AFC1-5E1F-774D-82FF-6D4C3622249B}" dt="2023-08-07T08:57:26.430" v="771" actId="6264"/>
          <ac:spMkLst>
            <pc:docMk/>
            <pc:sldMk cId="3639184792" sldId="267"/>
            <ac:spMk id="187" creationId="{D4DA4269-20FD-43F5-921A-3B2B632A7BFB}"/>
          </ac:spMkLst>
        </pc:spChg>
        <pc:spChg chg="add del mod">
          <ac:chgData name="A.MORIYAMA UREKA" userId="11b73b949d6476cb" providerId="LiveId" clId="{EDD3AFC1-5E1F-774D-82FF-6D4C3622249B}" dt="2023-08-07T09:21:27.841" v="934" actId="6264"/>
          <ac:spMkLst>
            <pc:docMk/>
            <pc:sldMk cId="3639184792" sldId="267"/>
            <ac:spMk id="187" creationId="{E24E1ABC-8A83-AB0C-13A6-4BD3F855F2AD}"/>
          </ac:spMkLst>
        </pc:spChg>
        <pc:spChg chg="add del mod">
          <ac:chgData name="A.MORIYAMA UREKA" userId="11b73b949d6476cb" providerId="LiveId" clId="{EDD3AFC1-5E1F-774D-82FF-6D4C3622249B}" dt="2023-08-07T08:57:26.430" v="771" actId="6264"/>
          <ac:spMkLst>
            <pc:docMk/>
            <pc:sldMk cId="3639184792" sldId="267"/>
            <ac:spMk id="188" creationId="{027609F1-6CC8-C74C-69D5-BE270FECF873}"/>
          </ac:spMkLst>
        </pc:spChg>
        <pc:spChg chg="add del mod">
          <ac:chgData name="A.MORIYAMA UREKA" userId="11b73b949d6476cb" providerId="LiveId" clId="{EDD3AFC1-5E1F-774D-82FF-6D4C3622249B}" dt="2023-08-07T12:25:42.162" v="2738" actId="6264"/>
          <ac:spMkLst>
            <pc:docMk/>
            <pc:sldMk cId="3639184792" sldId="267"/>
            <ac:spMk id="188" creationId="{877DFC02-9016-07E8-D46E-496538E96D3C}"/>
          </ac:spMkLst>
        </pc:spChg>
        <pc:spChg chg="add del mod">
          <ac:chgData name="A.MORIYAMA UREKA" userId="11b73b949d6476cb" providerId="LiveId" clId="{EDD3AFC1-5E1F-774D-82FF-6D4C3622249B}" dt="2023-08-07T09:21:27.841" v="934" actId="6264"/>
          <ac:spMkLst>
            <pc:docMk/>
            <pc:sldMk cId="3639184792" sldId="267"/>
            <ac:spMk id="188" creationId="{DAD90501-008E-2A46-AD1E-4B13AAD4BECC}"/>
          </ac:spMkLst>
        </pc:spChg>
        <pc:spChg chg="add del mod">
          <ac:chgData name="A.MORIYAMA UREKA" userId="11b73b949d6476cb" providerId="LiveId" clId="{EDD3AFC1-5E1F-774D-82FF-6D4C3622249B}" dt="2023-08-07T09:21:27.841" v="934" actId="6264"/>
          <ac:spMkLst>
            <pc:docMk/>
            <pc:sldMk cId="3639184792" sldId="267"/>
            <ac:spMk id="189" creationId="{194F5F66-EFE9-3404-3C85-EABFBD3FA594}"/>
          </ac:spMkLst>
        </pc:spChg>
        <pc:spChg chg="add del mod">
          <ac:chgData name="A.MORIYAMA UREKA" userId="11b73b949d6476cb" providerId="LiveId" clId="{EDD3AFC1-5E1F-774D-82FF-6D4C3622249B}" dt="2023-08-07T08:57:26.430" v="771" actId="6264"/>
          <ac:spMkLst>
            <pc:docMk/>
            <pc:sldMk cId="3639184792" sldId="267"/>
            <ac:spMk id="189" creationId="{2B9146EB-5B66-0C52-5CCA-C946E7F0D090}"/>
          </ac:spMkLst>
        </pc:spChg>
        <pc:spChg chg="add del mod">
          <ac:chgData name="A.MORIYAMA UREKA" userId="11b73b949d6476cb" providerId="LiveId" clId="{EDD3AFC1-5E1F-774D-82FF-6D4C3622249B}" dt="2023-08-07T12:25:42.162" v="2738" actId="6264"/>
          <ac:spMkLst>
            <pc:docMk/>
            <pc:sldMk cId="3639184792" sldId="267"/>
            <ac:spMk id="189" creationId="{637EF508-B126-9CDD-54A5-A7E092075477}"/>
          </ac:spMkLst>
        </pc:spChg>
        <pc:spChg chg="add del mod">
          <ac:chgData name="A.MORIYAMA UREKA" userId="11b73b949d6476cb" providerId="LiveId" clId="{EDD3AFC1-5E1F-774D-82FF-6D4C3622249B}" dt="2023-08-07T12:25:42.162" v="2738" actId="6264"/>
          <ac:spMkLst>
            <pc:docMk/>
            <pc:sldMk cId="3639184792" sldId="267"/>
            <ac:spMk id="190" creationId="{6BD272EE-478D-7A01-6C74-93376B5AEE47}"/>
          </ac:spMkLst>
        </pc:spChg>
        <pc:spChg chg="add del mod">
          <ac:chgData name="A.MORIYAMA UREKA" userId="11b73b949d6476cb" providerId="LiveId" clId="{EDD3AFC1-5E1F-774D-82FF-6D4C3622249B}" dt="2023-08-07T09:21:27.841" v="934" actId="6264"/>
          <ac:spMkLst>
            <pc:docMk/>
            <pc:sldMk cId="3639184792" sldId="267"/>
            <ac:spMk id="190" creationId="{ACA6DB73-16D1-162A-D338-72593C95557B}"/>
          </ac:spMkLst>
        </pc:spChg>
        <pc:spChg chg="add del mod">
          <ac:chgData name="A.MORIYAMA UREKA" userId="11b73b949d6476cb" providerId="LiveId" clId="{EDD3AFC1-5E1F-774D-82FF-6D4C3622249B}" dt="2023-08-07T08:57:26.430" v="771" actId="6264"/>
          <ac:spMkLst>
            <pc:docMk/>
            <pc:sldMk cId="3639184792" sldId="267"/>
            <ac:spMk id="190" creationId="{EB35CE35-2E8C-8CDD-4F26-B2B708A0ABE9}"/>
          </ac:spMkLst>
        </pc:spChg>
        <pc:spChg chg="add del mod">
          <ac:chgData name="A.MORIYAMA UREKA" userId="11b73b949d6476cb" providerId="LiveId" clId="{EDD3AFC1-5E1F-774D-82FF-6D4C3622249B}" dt="2023-08-07T09:21:27.841" v="934" actId="6264"/>
          <ac:spMkLst>
            <pc:docMk/>
            <pc:sldMk cId="3639184792" sldId="267"/>
            <ac:spMk id="191" creationId="{02545540-7126-61BD-1A0C-0510B182B5A4}"/>
          </ac:spMkLst>
        </pc:spChg>
        <pc:spChg chg="add del mod">
          <ac:chgData name="A.MORIYAMA UREKA" userId="11b73b949d6476cb" providerId="LiveId" clId="{EDD3AFC1-5E1F-774D-82FF-6D4C3622249B}" dt="2023-08-07T12:25:42.162" v="2738" actId="6264"/>
          <ac:spMkLst>
            <pc:docMk/>
            <pc:sldMk cId="3639184792" sldId="267"/>
            <ac:spMk id="191" creationId="{251DF933-9F25-F2A1-DA0B-992CF3E0D3DB}"/>
          </ac:spMkLst>
        </pc:spChg>
        <pc:spChg chg="add del mod">
          <ac:chgData name="A.MORIYAMA UREKA" userId="11b73b949d6476cb" providerId="LiveId" clId="{EDD3AFC1-5E1F-774D-82FF-6D4C3622249B}" dt="2023-08-07T08:57:26.430" v="771" actId="6264"/>
          <ac:spMkLst>
            <pc:docMk/>
            <pc:sldMk cId="3639184792" sldId="267"/>
            <ac:spMk id="191" creationId="{71B4F076-5EA2-4856-F8E4-2A9C40C624D1}"/>
          </ac:spMkLst>
        </pc:spChg>
        <pc:spChg chg="add del mod">
          <ac:chgData name="A.MORIYAMA UREKA" userId="11b73b949d6476cb" providerId="LiveId" clId="{EDD3AFC1-5E1F-774D-82FF-6D4C3622249B}" dt="2023-08-07T08:57:26.430" v="771" actId="6264"/>
          <ac:spMkLst>
            <pc:docMk/>
            <pc:sldMk cId="3639184792" sldId="267"/>
            <ac:spMk id="192" creationId="{44E765C0-269C-2E64-9763-500FFE400B6A}"/>
          </ac:spMkLst>
        </pc:spChg>
        <pc:spChg chg="add del mod">
          <ac:chgData name="A.MORIYAMA UREKA" userId="11b73b949d6476cb" providerId="LiveId" clId="{EDD3AFC1-5E1F-774D-82FF-6D4C3622249B}" dt="2023-08-07T09:21:27.841" v="934" actId="6264"/>
          <ac:spMkLst>
            <pc:docMk/>
            <pc:sldMk cId="3639184792" sldId="267"/>
            <ac:spMk id="192" creationId="{86ED5E04-276E-033E-942E-A9AF84008357}"/>
          </ac:spMkLst>
        </pc:spChg>
        <pc:spChg chg="add del mod">
          <ac:chgData name="A.MORIYAMA UREKA" userId="11b73b949d6476cb" providerId="LiveId" clId="{EDD3AFC1-5E1F-774D-82FF-6D4C3622249B}" dt="2023-08-07T12:25:42.162" v="2738" actId="6264"/>
          <ac:spMkLst>
            <pc:docMk/>
            <pc:sldMk cId="3639184792" sldId="267"/>
            <ac:spMk id="192" creationId="{AADFC9BA-03CD-4C6E-F476-C82595EEEDF8}"/>
          </ac:spMkLst>
        </pc:spChg>
        <pc:spChg chg="add del mod">
          <ac:chgData name="A.MORIYAMA UREKA" userId="11b73b949d6476cb" providerId="LiveId" clId="{EDD3AFC1-5E1F-774D-82FF-6D4C3622249B}" dt="2023-08-07T08:57:26.430" v="771" actId="6264"/>
          <ac:spMkLst>
            <pc:docMk/>
            <pc:sldMk cId="3639184792" sldId="267"/>
            <ac:spMk id="193" creationId="{156A6ADD-66BC-FDDF-FE50-DE30C73693F4}"/>
          </ac:spMkLst>
        </pc:spChg>
        <pc:spChg chg="add del mod">
          <ac:chgData name="A.MORIYAMA UREKA" userId="11b73b949d6476cb" providerId="LiveId" clId="{EDD3AFC1-5E1F-774D-82FF-6D4C3622249B}" dt="2023-08-07T09:21:27.841" v="934" actId="6264"/>
          <ac:spMkLst>
            <pc:docMk/>
            <pc:sldMk cId="3639184792" sldId="267"/>
            <ac:spMk id="193" creationId="{9BF32AAC-92AC-EE0A-CEC3-47E9F57AA603}"/>
          </ac:spMkLst>
        </pc:spChg>
        <pc:spChg chg="add del mod">
          <ac:chgData name="A.MORIYAMA UREKA" userId="11b73b949d6476cb" providerId="LiveId" clId="{EDD3AFC1-5E1F-774D-82FF-6D4C3622249B}" dt="2023-08-07T12:31:34.885" v="2770" actId="6264"/>
          <ac:spMkLst>
            <pc:docMk/>
            <pc:sldMk cId="3639184792" sldId="267"/>
            <ac:spMk id="193" creationId="{D1366B32-F626-1671-4191-45009A86CE9F}"/>
          </ac:spMkLst>
        </pc:spChg>
        <pc:spChg chg="add del mod">
          <ac:chgData name="A.MORIYAMA UREKA" userId="11b73b949d6476cb" providerId="LiveId" clId="{EDD3AFC1-5E1F-774D-82FF-6D4C3622249B}" dt="2023-08-07T09:21:27.841" v="934" actId="6264"/>
          <ac:spMkLst>
            <pc:docMk/>
            <pc:sldMk cId="3639184792" sldId="267"/>
            <ac:spMk id="194" creationId="{3531AE7F-4DE8-BD36-4DE2-CEC9BD251C5B}"/>
          </ac:spMkLst>
        </pc:spChg>
        <pc:spChg chg="add del mod">
          <ac:chgData name="A.MORIYAMA UREKA" userId="11b73b949d6476cb" providerId="LiveId" clId="{EDD3AFC1-5E1F-774D-82FF-6D4C3622249B}" dt="2023-08-07T08:57:26.430" v="771" actId="6264"/>
          <ac:spMkLst>
            <pc:docMk/>
            <pc:sldMk cId="3639184792" sldId="267"/>
            <ac:spMk id="194" creationId="{902A5B88-9370-6A5E-6482-1130A61D8C84}"/>
          </ac:spMkLst>
        </pc:spChg>
        <pc:spChg chg="add del mod">
          <ac:chgData name="A.MORIYAMA UREKA" userId="11b73b949d6476cb" providerId="LiveId" clId="{EDD3AFC1-5E1F-774D-82FF-6D4C3622249B}" dt="2023-08-07T12:31:34.885" v="2770" actId="6264"/>
          <ac:spMkLst>
            <pc:docMk/>
            <pc:sldMk cId="3639184792" sldId="267"/>
            <ac:spMk id="194" creationId="{FFE9753A-C5B8-2DB5-555F-EE3D45FC7303}"/>
          </ac:spMkLst>
        </pc:spChg>
        <pc:spChg chg="add del mod">
          <ac:chgData name="A.MORIYAMA UREKA" userId="11b73b949d6476cb" providerId="LiveId" clId="{EDD3AFC1-5E1F-774D-82FF-6D4C3622249B}" dt="2023-08-07T08:57:26.430" v="771" actId="6264"/>
          <ac:spMkLst>
            <pc:docMk/>
            <pc:sldMk cId="3639184792" sldId="267"/>
            <ac:spMk id="195" creationId="{5E2BBF44-BB06-65E3-4A82-24B50491DF2A}"/>
          </ac:spMkLst>
        </pc:spChg>
        <pc:spChg chg="add del mod">
          <ac:chgData name="A.MORIYAMA UREKA" userId="11b73b949d6476cb" providerId="LiveId" clId="{EDD3AFC1-5E1F-774D-82FF-6D4C3622249B}" dt="2023-08-07T12:31:34.885" v="2770" actId="6264"/>
          <ac:spMkLst>
            <pc:docMk/>
            <pc:sldMk cId="3639184792" sldId="267"/>
            <ac:spMk id="195" creationId="{97E07A02-366E-2EEB-88D2-1A988530B9A8}"/>
          </ac:spMkLst>
        </pc:spChg>
        <pc:spChg chg="add del mod">
          <ac:chgData name="A.MORIYAMA UREKA" userId="11b73b949d6476cb" providerId="LiveId" clId="{EDD3AFC1-5E1F-774D-82FF-6D4C3622249B}" dt="2023-08-07T09:21:27.841" v="934" actId="6264"/>
          <ac:spMkLst>
            <pc:docMk/>
            <pc:sldMk cId="3639184792" sldId="267"/>
            <ac:spMk id="195" creationId="{A9783005-B2FA-39F8-1465-1ECEDCAE95C3}"/>
          </ac:spMkLst>
        </pc:spChg>
        <pc:spChg chg="add del mod">
          <ac:chgData name="A.MORIYAMA UREKA" userId="11b73b949d6476cb" providerId="LiveId" clId="{EDD3AFC1-5E1F-774D-82FF-6D4C3622249B}" dt="2023-08-07T09:21:28.158" v="935" actId="6264"/>
          <ac:spMkLst>
            <pc:docMk/>
            <pc:sldMk cId="3639184792" sldId="267"/>
            <ac:spMk id="196" creationId="{0030E342-C921-4D13-8548-C7D391A73B56}"/>
          </ac:spMkLst>
        </pc:spChg>
        <pc:spChg chg="add del mod">
          <ac:chgData name="A.MORIYAMA UREKA" userId="11b73b949d6476cb" providerId="LiveId" clId="{EDD3AFC1-5E1F-774D-82FF-6D4C3622249B}" dt="2023-08-07T08:57:26.810" v="772" actId="6264"/>
          <ac:spMkLst>
            <pc:docMk/>
            <pc:sldMk cId="3639184792" sldId="267"/>
            <ac:spMk id="196" creationId="{5AD9639A-D59B-9F62-CAF5-4D0AC82D0B57}"/>
          </ac:spMkLst>
        </pc:spChg>
        <pc:spChg chg="add del mod">
          <ac:chgData name="A.MORIYAMA UREKA" userId="11b73b949d6476cb" providerId="LiveId" clId="{EDD3AFC1-5E1F-774D-82FF-6D4C3622249B}" dt="2023-08-07T12:31:34.885" v="2770" actId="6264"/>
          <ac:spMkLst>
            <pc:docMk/>
            <pc:sldMk cId="3639184792" sldId="267"/>
            <ac:spMk id="196" creationId="{6ADA16CD-A18B-E85F-1C96-7DEAFF9492CD}"/>
          </ac:spMkLst>
        </pc:spChg>
        <pc:spChg chg="add del mod">
          <ac:chgData name="A.MORIYAMA UREKA" userId="11b73b949d6476cb" providerId="LiveId" clId="{EDD3AFC1-5E1F-774D-82FF-6D4C3622249B}" dt="2023-08-07T12:31:34.885" v="2770" actId="6264"/>
          <ac:spMkLst>
            <pc:docMk/>
            <pc:sldMk cId="3639184792" sldId="267"/>
            <ac:spMk id="197" creationId="{42831654-5127-16A5-97DE-02FCB34E253F}"/>
          </ac:spMkLst>
        </pc:spChg>
        <pc:spChg chg="add del mod">
          <ac:chgData name="A.MORIYAMA UREKA" userId="11b73b949d6476cb" providerId="LiveId" clId="{EDD3AFC1-5E1F-774D-82FF-6D4C3622249B}" dt="2023-08-07T08:57:26.810" v="772" actId="6264"/>
          <ac:spMkLst>
            <pc:docMk/>
            <pc:sldMk cId="3639184792" sldId="267"/>
            <ac:spMk id="197" creationId="{CE499EFC-0273-2B25-D486-F3AC6B7C0618}"/>
          </ac:spMkLst>
        </pc:spChg>
        <pc:spChg chg="add del mod">
          <ac:chgData name="A.MORIYAMA UREKA" userId="11b73b949d6476cb" providerId="LiveId" clId="{EDD3AFC1-5E1F-774D-82FF-6D4C3622249B}" dt="2023-08-07T09:21:28.158" v="935" actId="6264"/>
          <ac:spMkLst>
            <pc:docMk/>
            <pc:sldMk cId="3639184792" sldId="267"/>
            <ac:spMk id="197" creationId="{EA341DEF-F20B-CD47-83DC-D4C7447D855A}"/>
          </ac:spMkLst>
        </pc:spChg>
        <pc:spChg chg="add del mod">
          <ac:chgData name="A.MORIYAMA UREKA" userId="11b73b949d6476cb" providerId="LiveId" clId="{EDD3AFC1-5E1F-774D-82FF-6D4C3622249B}" dt="2023-08-07T09:21:28.158" v="935" actId="6264"/>
          <ac:spMkLst>
            <pc:docMk/>
            <pc:sldMk cId="3639184792" sldId="267"/>
            <ac:spMk id="198" creationId="{68BA3165-2AF5-1C24-F924-225595E9C2C1}"/>
          </ac:spMkLst>
        </pc:spChg>
        <pc:spChg chg="add del mod">
          <ac:chgData name="A.MORIYAMA UREKA" userId="11b73b949d6476cb" providerId="LiveId" clId="{EDD3AFC1-5E1F-774D-82FF-6D4C3622249B}" dt="2023-08-07T12:31:34.885" v="2770" actId="6264"/>
          <ac:spMkLst>
            <pc:docMk/>
            <pc:sldMk cId="3639184792" sldId="267"/>
            <ac:spMk id="198" creationId="{C4B937D4-51A3-4A02-76C3-C4218202854C}"/>
          </ac:spMkLst>
        </pc:spChg>
        <pc:spChg chg="add del mod">
          <ac:chgData name="A.MORIYAMA UREKA" userId="11b73b949d6476cb" providerId="LiveId" clId="{EDD3AFC1-5E1F-774D-82FF-6D4C3622249B}" dt="2023-08-07T08:57:26.810" v="772" actId="6264"/>
          <ac:spMkLst>
            <pc:docMk/>
            <pc:sldMk cId="3639184792" sldId="267"/>
            <ac:spMk id="198" creationId="{F389C9CD-6C60-C5D3-929D-857D1BB79E6D}"/>
          </ac:spMkLst>
        </pc:spChg>
        <pc:spChg chg="add del mod">
          <ac:chgData name="A.MORIYAMA UREKA" userId="11b73b949d6476cb" providerId="LiveId" clId="{EDD3AFC1-5E1F-774D-82FF-6D4C3622249B}" dt="2023-08-07T12:31:34.885" v="2770" actId="6264"/>
          <ac:spMkLst>
            <pc:docMk/>
            <pc:sldMk cId="3639184792" sldId="267"/>
            <ac:spMk id="199" creationId="{1CDB67BB-0C01-C0BA-963C-229901E13866}"/>
          </ac:spMkLst>
        </pc:spChg>
        <pc:spChg chg="add del mod">
          <ac:chgData name="A.MORIYAMA UREKA" userId="11b73b949d6476cb" providerId="LiveId" clId="{EDD3AFC1-5E1F-774D-82FF-6D4C3622249B}" dt="2023-08-07T08:57:26.810" v="772" actId="6264"/>
          <ac:spMkLst>
            <pc:docMk/>
            <pc:sldMk cId="3639184792" sldId="267"/>
            <ac:spMk id="199" creationId="{68E549D0-8CD2-A82D-B587-A1522765B2DD}"/>
          </ac:spMkLst>
        </pc:spChg>
        <pc:spChg chg="add del mod">
          <ac:chgData name="A.MORIYAMA UREKA" userId="11b73b949d6476cb" providerId="LiveId" clId="{EDD3AFC1-5E1F-774D-82FF-6D4C3622249B}" dt="2023-08-07T09:21:28.158" v="935" actId="6264"/>
          <ac:spMkLst>
            <pc:docMk/>
            <pc:sldMk cId="3639184792" sldId="267"/>
            <ac:spMk id="199" creationId="{A9AAB662-B1F2-1FD7-CC1E-68BC62A5F6F7}"/>
          </ac:spMkLst>
        </pc:spChg>
        <pc:spChg chg="add del mod">
          <ac:chgData name="A.MORIYAMA UREKA" userId="11b73b949d6476cb" providerId="LiveId" clId="{EDD3AFC1-5E1F-774D-82FF-6D4C3622249B}" dt="2023-08-07T12:31:34.885" v="2770" actId="6264"/>
          <ac:spMkLst>
            <pc:docMk/>
            <pc:sldMk cId="3639184792" sldId="267"/>
            <ac:spMk id="200" creationId="{9E944939-91C3-CCB1-34C6-EA10B828226D}"/>
          </ac:spMkLst>
        </pc:spChg>
        <pc:spChg chg="add del mod">
          <ac:chgData name="A.MORIYAMA UREKA" userId="11b73b949d6476cb" providerId="LiveId" clId="{EDD3AFC1-5E1F-774D-82FF-6D4C3622249B}" dt="2023-08-07T08:57:26.810" v="772" actId="6264"/>
          <ac:spMkLst>
            <pc:docMk/>
            <pc:sldMk cId="3639184792" sldId="267"/>
            <ac:spMk id="200" creationId="{A0112BDD-78BA-AB49-7343-3109231AB670}"/>
          </ac:spMkLst>
        </pc:spChg>
        <pc:spChg chg="add del mod">
          <ac:chgData name="A.MORIYAMA UREKA" userId="11b73b949d6476cb" providerId="LiveId" clId="{EDD3AFC1-5E1F-774D-82FF-6D4C3622249B}" dt="2023-08-07T09:21:28.158" v="935" actId="6264"/>
          <ac:spMkLst>
            <pc:docMk/>
            <pc:sldMk cId="3639184792" sldId="267"/>
            <ac:spMk id="200" creationId="{A62A1B20-5692-6681-86F4-0E9F4B8A8F1F}"/>
          </ac:spMkLst>
        </pc:spChg>
        <pc:spChg chg="add del mod">
          <ac:chgData name="A.MORIYAMA UREKA" userId="11b73b949d6476cb" providerId="LiveId" clId="{EDD3AFC1-5E1F-774D-82FF-6D4C3622249B}" dt="2023-08-07T09:21:28.158" v="935" actId="6264"/>
          <ac:spMkLst>
            <pc:docMk/>
            <pc:sldMk cId="3639184792" sldId="267"/>
            <ac:spMk id="201" creationId="{0FE1D8A0-DD0C-70C7-BED2-089AAA10FFF1}"/>
          </ac:spMkLst>
        </pc:spChg>
        <pc:spChg chg="add del mod">
          <ac:chgData name="A.MORIYAMA UREKA" userId="11b73b949d6476cb" providerId="LiveId" clId="{EDD3AFC1-5E1F-774D-82FF-6D4C3622249B}" dt="2023-08-07T08:57:26.810" v="772" actId="6264"/>
          <ac:spMkLst>
            <pc:docMk/>
            <pc:sldMk cId="3639184792" sldId="267"/>
            <ac:spMk id="201" creationId="{5B628911-9F39-AA3E-9640-CD701C9E127D}"/>
          </ac:spMkLst>
        </pc:spChg>
        <pc:spChg chg="add del mod">
          <ac:chgData name="A.MORIYAMA UREKA" userId="11b73b949d6476cb" providerId="LiveId" clId="{EDD3AFC1-5E1F-774D-82FF-6D4C3622249B}" dt="2023-08-07T12:31:34.885" v="2770" actId="6264"/>
          <ac:spMkLst>
            <pc:docMk/>
            <pc:sldMk cId="3639184792" sldId="267"/>
            <ac:spMk id="201" creationId="{8D0D6E52-31AC-0CBC-A59E-3C39C92EB408}"/>
          </ac:spMkLst>
        </pc:spChg>
        <pc:spChg chg="add del mod">
          <ac:chgData name="A.MORIYAMA UREKA" userId="11b73b949d6476cb" providerId="LiveId" clId="{EDD3AFC1-5E1F-774D-82FF-6D4C3622249B}" dt="2023-08-07T09:21:28.158" v="935" actId="6264"/>
          <ac:spMkLst>
            <pc:docMk/>
            <pc:sldMk cId="3639184792" sldId="267"/>
            <ac:spMk id="202" creationId="{05C8A18D-02DB-B0E1-71FB-CF8AC9C75144}"/>
          </ac:spMkLst>
        </pc:spChg>
        <pc:spChg chg="add del mod">
          <ac:chgData name="A.MORIYAMA UREKA" userId="11b73b949d6476cb" providerId="LiveId" clId="{EDD3AFC1-5E1F-774D-82FF-6D4C3622249B}" dt="2023-08-07T12:31:34.885" v="2770" actId="6264"/>
          <ac:spMkLst>
            <pc:docMk/>
            <pc:sldMk cId="3639184792" sldId="267"/>
            <ac:spMk id="202" creationId="{06C317EE-8E14-9049-5FA8-229E46696E54}"/>
          </ac:spMkLst>
        </pc:spChg>
        <pc:spChg chg="add del mod">
          <ac:chgData name="A.MORIYAMA UREKA" userId="11b73b949d6476cb" providerId="LiveId" clId="{EDD3AFC1-5E1F-774D-82FF-6D4C3622249B}" dt="2023-08-07T08:57:26.810" v="772" actId="6264"/>
          <ac:spMkLst>
            <pc:docMk/>
            <pc:sldMk cId="3639184792" sldId="267"/>
            <ac:spMk id="202" creationId="{07D42CD7-64EB-2E14-72FD-C596E9E36309}"/>
          </ac:spMkLst>
        </pc:spChg>
        <pc:spChg chg="add del mod">
          <ac:chgData name="A.MORIYAMA UREKA" userId="11b73b949d6476cb" providerId="LiveId" clId="{EDD3AFC1-5E1F-774D-82FF-6D4C3622249B}" dt="2023-08-07T12:31:36.067" v="2771" actId="6264"/>
          <ac:spMkLst>
            <pc:docMk/>
            <pc:sldMk cId="3639184792" sldId="267"/>
            <ac:spMk id="203" creationId="{BA37F34B-58E8-6FCC-FFCB-4907B11053BD}"/>
          </ac:spMkLst>
        </pc:spChg>
        <pc:spChg chg="add del mod">
          <ac:chgData name="A.MORIYAMA UREKA" userId="11b73b949d6476cb" providerId="LiveId" clId="{EDD3AFC1-5E1F-774D-82FF-6D4C3622249B}" dt="2023-08-07T08:57:26.810" v="772" actId="6264"/>
          <ac:spMkLst>
            <pc:docMk/>
            <pc:sldMk cId="3639184792" sldId="267"/>
            <ac:spMk id="203" creationId="{CD680153-A4F5-8DA1-23BA-09CB55054512}"/>
          </ac:spMkLst>
        </pc:spChg>
        <pc:spChg chg="add del mod">
          <ac:chgData name="A.MORIYAMA UREKA" userId="11b73b949d6476cb" providerId="LiveId" clId="{EDD3AFC1-5E1F-774D-82FF-6D4C3622249B}" dt="2023-08-07T09:21:28.158" v="935" actId="6264"/>
          <ac:spMkLst>
            <pc:docMk/>
            <pc:sldMk cId="3639184792" sldId="267"/>
            <ac:spMk id="203" creationId="{EA86548A-C302-D667-092D-14226AB27EA6}"/>
          </ac:spMkLst>
        </pc:spChg>
        <pc:spChg chg="add del mod">
          <ac:chgData name="A.MORIYAMA UREKA" userId="11b73b949d6476cb" providerId="LiveId" clId="{EDD3AFC1-5E1F-774D-82FF-6D4C3622249B}" dt="2023-08-07T12:31:36.067" v="2771" actId="6264"/>
          <ac:spMkLst>
            <pc:docMk/>
            <pc:sldMk cId="3639184792" sldId="267"/>
            <ac:spMk id="204" creationId="{31C859BE-4F78-8C82-B152-0B5CFB1D7331}"/>
          </ac:spMkLst>
        </pc:spChg>
        <pc:spChg chg="add del mod">
          <ac:chgData name="A.MORIYAMA UREKA" userId="11b73b949d6476cb" providerId="LiveId" clId="{EDD3AFC1-5E1F-774D-82FF-6D4C3622249B}" dt="2023-08-07T08:57:26.810" v="772" actId="6264"/>
          <ac:spMkLst>
            <pc:docMk/>
            <pc:sldMk cId="3639184792" sldId="267"/>
            <ac:spMk id="204" creationId="{4FC5A668-5381-8D97-40AD-DAAB53CFD14A}"/>
          </ac:spMkLst>
        </pc:spChg>
        <pc:spChg chg="add del mod">
          <ac:chgData name="A.MORIYAMA UREKA" userId="11b73b949d6476cb" providerId="LiveId" clId="{EDD3AFC1-5E1F-774D-82FF-6D4C3622249B}" dt="2023-08-07T09:21:28.158" v="935" actId="6264"/>
          <ac:spMkLst>
            <pc:docMk/>
            <pc:sldMk cId="3639184792" sldId="267"/>
            <ac:spMk id="204" creationId="{D40FFAD4-C1D1-4BB1-183D-36F2BBB96023}"/>
          </ac:spMkLst>
        </pc:spChg>
        <pc:spChg chg="add del mod">
          <ac:chgData name="A.MORIYAMA UREKA" userId="11b73b949d6476cb" providerId="LiveId" clId="{EDD3AFC1-5E1F-774D-82FF-6D4C3622249B}" dt="2023-08-07T12:31:36.067" v="2771" actId="6264"/>
          <ac:spMkLst>
            <pc:docMk/>
            <pc:sldMk cId="3639184792" sldId="267"/>
            <ac:spMk id="205" creationId="{2FD3588D-C4E9-3F7F-7091-91DA1C9BABEE}"/>
          </ac:spMkLst>
        </pc:spChg>
        <pc:spChg chg="add del mod">
          <ac:chgData name="A.MORIYAMA UREKA" userId="11b73b949d6476cb" providerId="LiveId" clId="{EDD3AFC1-5E1F-774D-82FF-6D4C3622249B}" dt="2023-08-07T08:57:26.810" v="772" actId="6264"/>
          <ac:spMkLst>
            <pc:docMk/>
            <pc:sldMk cId="3639184792" sldId="267"/>
            <ac:spMk id="205" creationId="{778B5442-DA19-1CE5-3D32-6156AB2C4841}"/>
          </ac:spMkLst>
        </pc:spChg>
        <pc:spChg chg="add del mod">
          <ac:chgData name="A.MORIYAMA UREKA" userId="11b73b949d6476cb" providerId="LiveId" clId="{EDD3AFC1-5E1F-774D-82FF-6D4C3622249B}" dt="2023-08-07T09:21:28.158" v="935" actId="6264"/>
          <ac:spMkLst>
            <pc:docMk/>
            <pc:sldMk cId="3639184792" sldId="267"/>
            <ac:spMk id="205" creationId="{BEC1318C-E330-B42E-DB1D-F791FDABE98C}"/>
          </ac:spMkLst>
        </pc:spChg>
        <pc:spChg chg="add del mod">
          <ac:chgData name="A.MORIYAMA UREKA" userId="11b73b949d6476cb" providerId="LiveId" clId="{EDD3AFC1-5E1F-774D-82FF-6D4C3622249B}" dt="2023-08-07T12:31:36.067" v="2771" actId="6264"/>
          <ac:spMkLst>
            <pc:docMk/>
            <pc:sldMk cId="3639184792" sldId="267"/>
            <ac:spMk id="206" creationId="{0145F3AF-C9FE-BA4E-AEAE-6DA05DECED41}"/>
          </ac:spMkLst>
        </pc:spChg>
        <pc:spChg chg="add del mod">
          <ac:chgData name="A.MORIYAMA UREKA" userId="11b73b949d6476cb" providerId="LiveId" clId="{EDD3AFC1-5E1F-774D-82FF-6D4C3622249B}" dt="2023-08-07T08:57:27.275" v="773" actId="6264"/>
          <ac:spMkLst>
            <pc:docMk/>
            <pc:sldMk cId="3639184792" sldId="267"/>
            <ac:spMk id="206" creationId="{608C31F8-BEF2-0EC0-BFE0-245160D9A25B}"/>
          </ac:spMkLst>
        </pc:spChg>
        <pc:spChg chg="add del mod">
          <ac:chgData name="A.MORIYAMA UREKA" userId="11b73b949d6476cb" providerId="LiveId" clId="{EDD3AFC1-5E1F-774D-82FF-6D4C3622249B}" dt="2023-08-07T09:21:28.726" v="936" actId="6264"/>
          <ac:spMkLst>
            <pc:docMk/>
            <pc:sldMk cId="3639184792" sldId="267"/>
            <ac:spMk id="206" creationId="{775341C9-9A88-B755-1B87-CC09E7DEB07E}"/>
          </ac:spMkLst>
        </pc:spChg>
        <pc:spChg chg="add del mod">
          <ac:chgData name="A.MORIYAMA UREKA" userId="11b73b949d6476cb" providerId="LiveId" clId="{EDD3AFC1-5E1F-774D-82FF-6D4C3622249B}" dt="2023-08-07T09:21:28.726" v="936" actId="6264"/>
          <ac:spMkLst>
            <pc:docMk/>
            <pc:sldMk cId="3639184792" sldId="267"/>
            <ac:spMk id="207" creationId="{3B9597C0-F0D2-6792-373F-0C0F54D326DB}"/>
          </ac:spMkLst>
        </pc:spChg>
        <pc:spChg chg="add del mod">
          <ac:chgData name="A.MORIYAMA UREKA" userId="11b73b949d6476cb" providerId="LiveId" clId="{EDD3AFC1-5E1F-774D-82FF-6D4C3622249B}" dt="2023-08-07T08:57:27.275" v="773" actId="6264"/>
          <ac:spMkLst>
            <pc:docMk/>
            <pc:sldMk cId="3639184792" sldId="267"/>
            <ac:spMk id="207" creationId="{5608B340-99FB-38F4-C0DB-30715A0DB0A3}"/>
          </ac:spMkLst>
        </pc:spChg>
        <pc:spChg chg="add del mod">
          <ac:chgData name="A.MORIYAMA UREKA" userId="11b73b949d6476cb" providerId="LiveId" clId="{EDD3AFC1-5E1F-774D-82FF-6D4C3622249B}" dt="2023-08-07T12:31:36.067" v="2771" actId="6264"/>
          <ac:spMkLst>
            <pc:docMk/>
            <pc:sldMk cId="3639184792" sldId="267"/>
            <ac:spMk id="207" creationId="{5E708C61-10FD-5E9E-4B55-569BD5D13D61}"/>
          </ac:spMkLst>
        </pc:spChg>
        <pc:spChg chg="add del mod">
          <ac:chgData name="A.MORIYAMA UREKA" userId="11b73b949d6476cb" providerId="LiveId" clId="{EDD3AFC1-5E1F-774D-82FF-6D4C3622249B}" dt="2023-08-07T12:31:36.067" v="2771" actId="6264"/>
          <ac:spMkLst>
            <pc:docMk/>
            <pc:sldMk cId="3639184792" sldId="267"/>
            <ac:spMk id="208" creationId="{1F900683-7835-B4BC-EA86-340829919FF6}"/>
          </ac:spMkLst>
        </pc:spChg>
        <pc:spChg chg="add del mod">
          <ac:chgData name="A.MORIYAMA UREKA" userId="11b73b949d6476cb" providerId="LiveId" clId="{EDD3AFC1-5E1F-774D-82FF-6D4C3622249B}" dt="2023-08-07T09:21:28.726" v="936" actId="6264"/>
          <ac:spMkLst>
            <pc:docMk/>
            <pc:sldMk cId="3639184792" sldId="267"/>
            <ac:spMk id="208" creationId="{8D6FCF16-D575-B47A-7527-800EBEE80988}"/>
          </ac:spMkLst>
        </pc:spChg>
        <pc:spChg chg="add del mod">
          <ac:chgData name="A.MORIYAMA UREKA" userId="11b73b949d6476cb" providerId="LiveId" clId="{EDD3AFC1-5E1F-774D-82FF-6D4C3622249B}" dt="2023-08-07T08:57:27.275" v="773" actId="6264"/>
          <ac:spMkLst>
            <pc:docMk/>
            <pc:sldMk cId="3639184792" sldId="267"/>
            <ac:spMk id="208" creationId="{E383D6E2-E7D3-2359-3E41-F7DF68406740}"/>
          </ac:spMkLst>
        </pc:spChg>
        <pc:spChg chg="add del mod">
          <ac:chgData name="A.MORIYAMA UREKA" userId="11b73b949d6476cb" providerId="LiveId" clId="{EDD3AFC1-5E1F-774D-82FF-6D4C3622249B}" dt="2023-08-07T12:31:36.067" v="2771" actId="6264"/>
          <ac:spMkLst>
            <pc:docMk/>
            <pc:sldMk cId="3639184792" sldId="267"/>
            <ac:spMk id="209" creationId="{432EAACE-1C5D-F610-F25A-DC71EFE7E549}"/>
          </ac:spMkLst>
        </pc:spChg>
        <pc:spChg chg="add del mod">
          <ac:chgData name="A.MORIYAMA UREKA" userId="11b73b949d6476cb" providerId="LiveId" clId="{EDD3AFC1-5E1F-774D-82FF-6D4C3622249B}" dt="2023-08-07T08:57:27.275" v="773" actId="6264"/>
          <ac:spMkLst>
            <pc:docMk/>
            <pc:sldMk cId="3639184792" sldId="267"/>
            <ac:spMk id="209" creationId="{A6B296F5-06E6-C272-6CD2-EFDA5FDB1CEC}"/>
          </ac:spMkLst>
        </pc:spChg>
        <pc:spChg chg="add del mod">
          <ac:chgData name="A.MORIYAMA UREKA" userId="11b73b949d6476cb" providerId="LiveId" clId="{EDD3AFC1-5E1F-774D-82FF-6D4C3622249B}" dt="2023-08-07T09:21:28.726" v="936" actId="6264"/>
          <ac:spMkLst>
            <pc:docMk/>
            <pc:sldMk cId="3639184792" sldId="267"/>
            <ac:spMk id="209" creationId="{FCE461ED-3918-6B9A-7787-E42C11F2F5F7}"/>
          </ac:spMkLst>
        </pc:spChg>
        <pc:spChg chg="add del mod">
          <ac:chgData name="A.MORIYAMA UREKA" userId="11b73b949d6476cb" providerId="LiveId" clId="{EDD3AFC1-5E1F-774D-82FF-6D4C3622249B}" dt="2023-08-07T12:31:36.067" v="2771" actId="6264"/>
          <ac:spMkLst>
            <pc:docMk/>
            <pc:sldMk cId="3639184792" sldId="267"/>
            <ac:spMk id="210" creationId="{23C04722-2771-F749-A744-FD0498713B9B}"/>
          </ac:spMkLst>
        </pc:spChg>
        <pc:spChg chg="add del mod">
          <ac:chgData name="A.MORIYAMA UREKA" userId="11b73b949d6476cb" providerId="LiveId" clId="{EDD3AFC1-5E1F-774D-82FF-6D4C3622249B}" dt="2023-08-07T09:21:28.726" v="936" actId="6264"/>
          <ac:spMkLst>
            <pc:docMk/>
            <pc:sldMk cId="3639184792" sldId="267"/>
            <ac:spMk id="210" creationId="{B59BD6C8-1BDE-3AF0-9F53-FA8D231B266D}"/>
          </ac:spMkLst>
        </pc:spChg>
        <pc:spChg chg="add del mod">
          <ac:chgData name="A.MORIYAMA UREKA" userId="11b73b949d6476cb" providerId="LiveId" clId="{EDD3AFC1-5E1F-774D-82FF-6D4C3622249B}" dt="2023-08-07T08:57:27.275" v="773" actId="6264"/>
          <ac:spMkLst>
            <pc:docMk/>
            <pc:sldMk cId="3639184792" sldId="267"/>
            <ac:spMk id="210" creationId="{CFC5753C-5546-1DFD-A481-1B273A113C59}"/>
          </ac:spMkLst>
        </pc:spChg>
        <pc:spChg chg="add del mod">
          <ac:chgData name="A.MORIYAMA UREKA" userId="11b73b949d6476cb" providerId="LiveId" clId="{EDD3AFC1-5E1F-774D-82FF-6D4C3622249B}" dt="2023-08-07T12:31:36.067" v="2771" actId="6264"/>
          <ac:spMkLst>
            <pc:docMk/>
            <pc:sldMk cId="3639184792" sldId="267"/>
            <ac:spMk id="211" creationId="{09B4E55B-C121-299F-F3C5-AB0F313DDD44}"/>
          </ac:spMkLst>
        </pc:spChg>
        <pc:spChg chg="add del mod">
          <ac:chgData name="A.MORIYAMA UREKA" userId="11b73b949d6476cb" providerId="LiveId" clId="{EDD3AFC1-5E1F-774D-82FF-6D4C3622249B}" dt="2023-08-07T08:57:27.275" v="773" actId="6264"/>
          <ac:spMkLst>
            <pc:docMk/>
            <pc:sldMk cId="3639184792" sldId="267"/>
            <ac:spMk id="211" creationId="{79F96E36-FDE1-1C85-5FEA-BF9F3E14C7C5}"/>
          </ac:spMkLst>
        </pc:spChg>
        <pc:spChg chg="add del mod">
          <ac:chgData name="A.MORIYAMA UREKA" userId="11b73b949d6476cb" providerId="LiveId" clId="{EDD3AFC1-5E1F-774D-82FF-6D4C3622249B}" dt="2023-08-07T09:21:28.726" v="936" actId="6264"/>
          <ac:spMkLst>
            <pc:docMk/>
            <pc:sldMk cId="3639184792" sldId="267"/>
            <ac:spMk id="211" creationId="{EAFE821D-F1EC-30BB-0029-7A4A7621BFCD}"/>
          </ac:spMkLst>
        </pc:spChg>
        <pc:spChg chg="add del mod">
          <ac:chgData name="A.MORIYAMA UREKA" userId="11b73b949d6476cb" providerId="LiveId" clId="{EDD3AFC1-5E1F-774D-82FF-6D4C3622249B}" dt="2023-08-07T08:57:27.275" v="773" actId="6264"/>
          <ac:spMkLst>
            <pc:docMk/>
            <pc:sldMk cId="3639184792" sldId="267"/>
            <ac:spMk id="212" creationId="{05431508-B3AD-73F5-50DD-8B78EE3306B9}"/>
          </ac:spMkLst>
        </pc:spChg>
        <pc:spChg chg="add del mod">
          <ac:chgData name="A.MORIYAMA UREKA" userId="11b73b949d6476cb" providerId="LiveId" clId="{EDD3AFC1-5E1F-774D-82FF-6D4C3622249B}" dt="2023-08-07T09:21:28.726" v="936" actId="6264"/>
          <ac:spMkLst>
            <pc:docMk/>
            <pc:sldMk cId="3639184792" sldId="267"/>
            <ac:spMk id="212" creationId="{A0B91350-12A3-1578-FF9C-CE68B87DA63D}"/>
          </ac:spMkLst>
        </pc:spChg>
        <pc:spChg chg="add del mod">
          <ac:chgData name="A.MORIYAMA UREKA" userId="11b73b949d6476cb" providerId="LiveId" clId="{EDD3AFC1-5E1F-774D-82FF-6D4C3622249B}" dt="2023-08-07T12:31:36.067" v="2771" actId="6264"/>
          <ac:spMkLst>
            <pc:docMk/>
            <pc:sldMk cId="3639184792" sldId="267"/>
            <ac:spMk id="212" creationId="{C40FF1AF-0947-ACCE-A972-E37AC296C24C}"/>
          </ac:spMkLst>
        </pc:spChg>
        <pc:spChg chg="add del mod">
          <ac:chgData name="A.MORIYAMA UREKA" userId="11b73b949d6476cb" providerId="LiveId" clId="{EDD3AFC1-5E1F-774D-82FF-6D4C3622249B}" dt="2023-08-07T09:21:28.726" v="936" actId="6264"/>
          <ac:spMkLst>
            <pc:docMk/>
            <pc:sldMk cId="3639184792" sldId="267"/>
            <ac:spMk id="213" creationId="{2D9038BC-86E0-7070-36FD-47E2E280741B}"/>
          </ac:spMkLst>
        </pc:spChg>
        <pc:spChg chg="add del mod">
          <ac:chgData name="A.MORIYAMA UREKA" userId="11b73b949d6476cb" providerId="LiveId" clId="{EDD3AFC1-5E1F-774D-82FF-6D4C3622249B}" dt="2023-08-07T12:41:14.127" v="2840" actId="6264"/>
          <ac:spMkLst>
            <pc:docMk/>
            <pc:sldMk cId="3639184792" sldId="267"/>
            <ac:spMk id="213" creationId="{D9017A58-E76F-6378-F750-A80E8BB1FB1E}"/>
          </ac:spMkLst>
        </pc:spChg>
        <pc:spChg chg="add del mod">
          <ac:chgData name="A.MORIYAMA UREKA" userId="11b73b949d6476cb" providerId="LiveId" clId="{EDD3AFC1-5E1F-774D-82FF-6D4C3622249B}" dt="2023-08-07T08:57:27.275" v="773" actId="6264"/>
          <ac:spMkLst>
            <pc:docMk/>
            <pc:sldMk cId="3639184792" sldId="267"/>
            <ac:spMk id="213" creationId="{EA2CDA49-2390-5867-983E-67B4A9D7BAFC}"/>
          </ac:spMkLst>
        </pc:spChg>
        <pc:spChg chg="add del mod">
          <ac:chgData name="A.MORIYAMA UREKA" userId="11b73b949d6476cb" providerId="LiveId" clId="{EDD3AFC1-5E1F-774D-82FF-6D4C3622249B}" dt="2023-08-07T08:57:27.275" v="773" actId="6264"/>
          <ac:spMkLst>
            <pc:docMk/>
            <pc:sldMk cId="3639184792" sldId="267"/>
            <ac:spMk id="214" creationId="{4199F91F-C199-E606-0D73-F77615AB6CFE}"/>
          </ac:spMkLst>
        </pc:spChg>
        <pc:spChg chg="add del mod">
          <ac:chgData name="A.MORIYAMA UREKA" userId="11b73b949d6476cb" providerId="LiveId" clId="{EDD3AFC1-5E1F-774D-82FF-6D4C3622249B}" dt="2023-08-07T09:21:28.726" v="936" actId="6264"/>
          <ac:spMkLst>
            <pc:docMk/>
            <pc:sldMk cId="3639184792" sldId="267"/>
            <ac:spMk id="214" creationId="{8B9C46BE-9B26-6FB0-2FB7-16DA3F12422E}"/>
          </ac:spMkLst>
        </pc:spChg>
        <pc:spChg chg="add del mod">
          <ac:chgData name="A.MORIYAMA UREKA" userId="11b73b949d6476cb" providerId="LiveId" clId="{EDD3AFC1-5E1F-774D-82FF-6D4C3622249B}" dt="2023-08-07T12:41:14.127" v="2840" actId="6264"/>
          <ac:spMkLst>
            <pc:docMk/>
            <pc:sldMk cId="3639184792" sldId="267"/>
            <ac:spMk id="214" creationId="{EE1560F9-D367-84FA-5FA6-AE5E812E0981}"/>
          </ac:spMkLst>
        </pc:spChg>
        <pc:spChg chg="add del mod">
          <ac:chgData name="A.MORIYAMA UREKA" userId="11b73b949d6476cb" providerId="LiveId" clId="{EDD3AFC1-5E1F-774D-82FF-6D4C3622249B}" dt="2023-08-07T08:57:27.275" v="773" actId="6264"/>
          <ac:spMkLst>
            <pc:docMk/>
            <pc:sldMk cId="3639184792" sldId="267"/>
            <ac:spMk id="215" creationId="{83896F4F-82E3-41F7-18B9-30169598A458}"/>
          </ac:spMkLst>
        </pc:spChg>
        <pc:spChg chg="add del mod">
          <ac:chgData name="A.MORIYAMA UREKA" userId="11b73b949d6476cb" providerId="LiveId" clId="{EDD3AFC1-5E1F-774D-82FF-6D4C3622249B}" dt="2023-08-07T09:21:28.726" v="936" actId="6264"/>
          <ac:spMkLst>
            <pc:docMk/>
            <pc:sldMk cId="3639184792" sldId="267"/>
            <ac:spMk id="215" creationId="{D572B3F3-1104-3756-0B35-ABB1B60A9F46}"/>
          </ac:spMkLst>
        </pc:spChg>
        <pc:spChg chg="add del mod">
          <ac:chgData name="A.MORIYAMA UREKA" userId="11b73b949d6476cb" providerId="LiveId" clId="{EDD3AFC1-5E1F-774D-82FF-6D4C3622249B}" dt="2023-08-07T12:41:14.127" v="2840" actId="6264"/>
          <ac:spMkLst>
            <pc:docMk/>
            <pc:sldMk cId="3639184792" sldId="267"/>
            <ac:spMk id="215" creationId="{E2973730-8204-9F08-41DE-6410B8C50ED1}"/>
          </ac:spMkLst>
        </pc:spChg>
        <pc:spChg chg="add del mod">
          <ac:chgData name="A.MORIYAMA UREKA" userId="11b73b949d6476cb" providerId="LiveId" clId="{EDD3AFC1-5E1F-774D-82FF-6D4C3622249B}" dt="2023-08-07T09:21:29.324" v="937" actId="6264"/>
          <ac:spMkLst>
            <pc:docMk/>
            <pc:sldMk cId="3639184792" sldId="267"/>
            <ac:spMk id="216" creationId="{A5D493DF-88DB-1A6C-67AC-59BA1BA946B7}"/>
          </ac:spMkLst>
        </pc:spChg>
        <pc:spChg chg="add del mod">
          <ac:chgData name="A.MORIYAMA UREKA" userId="11b73b949d6476cb" providerId="LiveId" clId="{EDD3AFC1-5E1F-774D-82FF-6D4C3622249B}" dt="2023-08-07T12:41:14.127" v="2840" actId="6264"/>
          <ac:spMkLst>
            <pc:docMk/>
            <pc:sldMk cId="3639184792" sldId="267"/>
            <ac:spMk id="216" creationId="{DA3671AE-83ED-143A-1F87-AAF370A9BC58}"/>
          </ac:spMkLst>
        </pc:spChg>
        <pc:spChg chg="add del mod">
          <ac:chgData name="A.MORIYAMA UREKA" userId="11b73b949d6476cb" providerId="LiveId" clId="{EDD3AFC1-5E1F-774D-82FF-6D4C3622249B}" dt="2023-08-07T08:57:27.699" v="774" actId="6264"/>
          <ac:spMkLst>
            <pc:docMk/>
            <pc:sldMk cId="3639184792" sldId="267"/>
            <ac:spMk id="216" creationId="{EC4650DB-A1EC-5739-2317-AA3AE7786F05}"/>
          </ac:spMkLst>
        </pc:spChg>
        <pc:spChg chg="add del mod">
          <ac:chgData name="A.MORIYAMA UREKA" userId="11b73b949d6476cb" providerId="LiveId" clId="{EDD3AFC1-5E1F-774D-82FF-6D4C3622249B}" dt="2023-08-07T08:57:27.699" v="774" actId="6264"/>
          <ac:spMkLst>
            <pc:docMk/>
            <pc:sldMk cId="3639184792" sldId="267"/>
            <ac:spMk id="217" creationId="{411ADBC7-CD04-E7C2-C233-9E5DE0154457}"/>
          </ac:spMkLst>
        </pc:spChg>
        <pc:spChg chg="add del mod">
          <ac:chgData name="A.MORIYAMA UREKA" userId="11b73b949d6476cb" providerId="LiveId" clId="{EDD3AFC1-5E1F-774D-82FF-6D4C3622249B}" dt="2023-08-07T09:21:29.324" v="937" actId="6264"/>
          <ac:spMkLst>
            <pc:docMk/>
            <pc:sldMk cId="3639184792" sldId="267"/>
            <ac:spMk id="217" creationId="{5CEF4E40-7D7C-FA77-D8C3-28A10BA9920B}"/>
          </ac:spMkLst>
        </pc:spChg>
        <pc:spChg chg="add del mod">
          <ac:chgData name="A.MORIYAMA UREKA" userId="11b73b949d6476cb" providerId="LiveId" clId="{EDD3AFC1-5E1F-774D-82FF-6D4C3622249B}" dt="2023-08-07T12:41:14.127" v="2840" actId="6264"/>
          <ac:spMkLst>
            <pc:docMk/>
            <pc:sldMk cId="3639184792" sldId="267"/>
            <ac:spMk id="217" creationId="{CCCB83F3-133D-8D89-5676-7F6911E1558B}"/>
          </ac:spMkLst>
        </pc:spChg>
        <pc:spChg chg="add del mod">
          <ac:chgData name="A.MORIYAMA UREKA" userId="11b73b949d6476cb" providerId="LiveId" clId="{EDD3AFC1-5E1F-774D-82FF-6D4C3622249B}" dt="2023-08-07T09:21:29.324" v="937" actId="6264"/>
          <ac:spMkLst>
            <pc:docMk/>
            <pc:sldMk cId="3639184792" sldId="267"/>
            <ac:spMk id="218" creationId="{2F5C6C71-164F-A49D-9434-458E58B446E7}"/>
          </ac:spMkLst>
        </pc:spChg>
        <pc:spChg chg="add del mod">
          <ac:chgData name="A.MORIYAMA UREKA" userId="11b73b949d6476cb" providerId="LiveId" clId="{EDD3AFC1-5E1F-774D-82FF-6D4C3622249B}" dt="2023-08-07T08:57:27.699" v="774" actId="6264"/>
          <ac:spMkLst>
            <pc:docMk/>
            <pc:sldMk cId="3639184792" sldId="267"/>
            <ac:spMk id="218" creationId="{B74BF757-5FC1-8CCD-3B69-3009189FD19B}"/>
          </ac:spMkLst>
        </pc:spChg>
        <pc:spChg chg="add del mod">
          <ac:chgData name="A.MORIYAMA UREKA" userId="11b73b949d6476cb" providerId="LiveId" clId="{EDD3AFC1-5E1F-774D-82FF-6D4C3622249B}" dt="2023-08-07T12:41:14.127" v="2840" actId="6264"/>
          <ac:spMkLst>
            <pc:docMk/>
            <pc:sldMk cId="3639184792" sldId="267"/>
            <ac:spMk id="218" creationId="{FBF39D99-F296-3449-37C6-512DAF85A01A}"/>
          </ac:spMkLst>
        </pc:spChg>
        <pc:spChg chg="add del mod">
          <ac:chgData name="A.MORIYAMA UREKA" userId="11b73b949d6476cb" providerId="LiveId" clId="{EDD3AFC1-5E1F-774D-82FF-6D4C3622249B}" dt="2023-08-07T09:21:29.324" v="937" actId="6264"/>
          <ac:spMkLst>
            <pc:docMk/>
            <pc:sldMk cId="3639184792" sldId="267"/>
            <ac:spMk id="219" creationId="{4D29DBCA-4E04-1128-2693-382A19DC25C3}"/>
          </ac:spMkLst>
        </pc:spChg>
        <pc:spChg chg="add del mod">
          <ac:chgData name="A.MORIYAMA UREKA" userId="11b73b949d6476cb" providerId="LiveId" clId="{EDD3AFC1-5E1F-774D-82FF-6D4C3622249B}" dt="2023-08-07T08:57:27.699" v="774" actId="6264"/>
          <ac:spMkLst>
            <pc:docMk/>
            <pc:sldMk cId="3639184792" sldId="267"/>
            <ac:spMk id="219" creationId="{786D86D8-F461-156E-673F-A095FE9D1689}"/>
          </ac:spMkLst>
        </pc:spChg>
        <pc:spChg chg="add del mod">
          <ac:chgData name="A.MORIYAMA UREKA" userId="11b73b949d6476cb" providerId="LiveId" clId="{EDD3AFC1-5E1F-774D-82FF-6D4C3622249B}" dt="2023-08-07T12:41:14.127" v="2840" actId="6264"/>
          <ac:spMkLst>
            <pc:docMk/>
            <pc:sldMk cId="3639184792" sldId="267"/>
            <ac:spMk id="219" creationId="{AF17C192-B4CA-869B-58E1-876307C9AAE8}"/>
          </ac:spMkLst>
        </pc:spChg>
        <pc:spChg chg="add del mod">
          <ac:chgData name="A.MORIYAMA UREKA" userId="11b73b949d6476cb" providerId="LiveId" clId="{EDD3AFC1-5E1F-774D-82FF-6D4C3622249B}" dt="2023-08-07T08:57:27.699" v="774" actId="6264"/>
          <ac:spMkLst>
            <pc:docMk/>
            <pc:sldMk cId="3639184792" sldId="267"/>
            <ac:spMk id="220" creationId="{8BDCE5A3-2483-B436-1DA1-F7807682C61E}"/>
          </ac:spMkLst>
        </pc:spChg>
        <pc:spChg chg="add del mod">
          <ac:chgData name="A.MORIYAMA UREKA" userId="11b73b949d6476cb" providerId="LiveId" clId="{EDD3AFC1-5E1F-774D-82FF-6D4C3622249B}" dt="2023-08-07T09:21:29.324" v="937" actId="6264"/>
          <ac:spMkLst>
            <pc:docMk/>
            <pc:sldMk cId="3639184792" sldId="267"/>
            <ac:spMk id="220" creationId="{B10ADD7E-F15C-992A-AA92-DE2C4340BBDA}"/>
          </ac:spMkLst>
        </pc:spChg>
        <pc:spChg chg="add del mod">
          <ac:chgData name="A.MORIYAMA UREKA" userId="11b73b949d6476cb" providerId="LiveId" clId="{EDD3AFC1-5E1F-774D-82FF-6D4C3622249B}" dt="2023-08-07T12:41:14.127" v="2840" actId="6264"/>
          <ac:spMkLst>
            <pc:docMk/>
            <pc:sldMk cId="3639184792" sldId="267"/>
            <ac:spMk id="220" creationId="{F3AE46F3-F6E1-CA1D-CE2C-80008A0B06A4}"/>
          </ac:spMkLst>
        </pc:spChg>
        <pc:spChg chg="add del mod">
          <ac:chgData name="A.MORIYAMA UREKA" userId="11b73b949d6476cb" providerId="LiveId" clId="{EDD3AFC1-5E1F-774D-82FF-6D4C3622249B}" dt="2023-08-07T12:41:14.127" v="2840" actId="6264"/>
          <ac:spMkLst>
            <pc:docMk/>
            <pc:sldMk cId="3639184792" sldId="267"/>
            <ac:spMk id="221" creationId="{1210CE18-9685-8F12-ED04-8DFFCE28DBF9}"/>
          </ac:spMkLst>
        </pc:spChg>
        <pc:spChg chg="add del mod">
          <ac:chgData name="A.MORIYAMA UREKA" userId="11b73b949d6476cb" providerId="LiveId" clId="{EDD3AFC1-5E1F-774D-82FF-6D4C3622249B}" dt="2023-08-07T08:57:27.699" v="774" actId="6264"/>
          <ac:spMkLst>
            <pc:docMk/>
            <pc:sldMk cId="3639184792" sldId="267"/>
            <ac:spMk id="221" creationId="{27AE77B9-408A-43BD-DA0C-BBD051E06C7B}"/>
          </ac:spMkLst>
        </pc:spChg>
        <pc:spChg chg="add del mod">
          <ac:chgData name="A.MORIYAMA UREKA" userId="11b73b949d6476cb" providerId="LiveId" clId="{EDD3AFC1-5E1F-774D-82FF-6D4C3622249B}" dt="2023-08-07T09:21:29.324" v="937" actId="6264"/>
          <ac:spMkLst>
            <pc:docMk/>
            <pc:sldMk cId="3639184792" sldId="267"/>
            <ac:spMk id="221" creationId="{B6AF3DD8-477A-1813-E66C-83DCA55CDEA3}"/>
          </ac:spMkLst>
        </pc:spChg>
        <pc:spChg chg="add del mod">
          <ac:chgData name="A.MORIYAMA UREKA" userId="11b73b949d6476cb" providerId="LiveId" clId="{EDD3AFC1-5E1F-774D-82FF-6D4C3622249B}" dt="2023-08-07T09:21:29.324" v="937" actId="6264"/>
          <ac:spMkLst>
            <pc:docMk/>
            <pc:sldMk cId="3639184792" sldId="267"/>
            <ac:spMk id="222" creationId="{5DA36C55-6EF7-E88A-622C-B73A17A72319}"/>
          </ac:spMkLst>
        </pc:spChg>
        <pc:spChg chg="add del mod">
          <ac:chgData name="A.MORIYAMA UREKA" userId="11b73b949d6476cb" providerId="LiveId" clId="{EDD3AFC1-5E1F-774D-82FF-6D4C3622249B}" dt="2023-08-07T08:57:27.699" v="774" actId="6264"/>
          <ac:spMkLst>
            <pc:docMk/>
            <pc:sldMk cId="3639184792" sldId="267"/>
            <ac:spMk id="222" creationId="{5F3E7119-D928-9A71-762A-2064A6DE796A}"/>
          </ac:spMkLst>
        </pc:spChg>
        <pc:spChg chg="add del mod">
          <ac:chgData name="A.MORIYAMA UREKA" userId="11b73b949d6476cb" providerId="LiveId" clId="{EDD3AFC1-5E1F-774D-82FF-6D4C3622249B}" dt="2023-08-07T12:41:14.127" v="2840" actId="6264"/>
          <ac:spMkLst>
            <pc:docMk/>
            <pc:sldMk cId="3639184792" sldId="267"/>
            <ac:spMk id="222" creationId="{7DD5825A-4281-A68B-CD5E-87D097767283}"/>
          </ac:spMkLst>
        </pc:spChg>
        <pc:spChg chg="add del mod">
          <ac:chgData name="A.MORIYAMA UREKA" userId="11b73b949d6476cb" providerId="LiveId" clId="{EDD3AFC1-5E1F-774D-82FF-6D4C3622249B}" dt="2023-08-07T12:41:15.017" v="2841" actId="6264"/>
          <ac:spMkLst>
            <pc:docMk/>
            <pc:sldMk cId="3639184792" sldId="267"/>
            <ac:spMk id="223" creationId="{5A99F85A-78EE-662A-D7D3-242363BBFBAA}"/>
          </ac:spMkLst>
        </pc:spChg>
        <pc:spChg chg="add del mod">
          <ac:chgData name="A.MORIYAMA UREKA" userId="11b73b949d6476cb" providerId="LiveId" clId="{EDD3AFC1-5E1F-774D-82FF-6D4C3622249B}" dt="2023-08-07T09:21:29.324" v="937" actId="6264"/>
          <ac:spMkLst>
            <pc:docMk/>
            <pc:sldMk cId="3639184792" sldId="267"/>
            <ac:spMk id="223" creationId="{68342F8D-F914-F782-481A-560C7EBEF467}"/>
          </ac:spMkLst>
        </pc:spChg>
        <pc:spChg chg="add del mod">
          <ac:chgData name="A.MORIYAMA UREKA" userId="11b73b949d6476cb" providerId="LiveId" clId="{EDD3AFC1-5E1F-774D-82FF-6D4C3622249B}" dt="2023-08-07T08:57:27.699" v="774" actId="6264"/>
          <ac:spMkLst>
            <pc:docMk/>
            <pc:sldMk cId="3639184792" sldId="267"/>
            <ac:spMk id="223" creationId="{E96A8330-1D50-F018-D51C-FBB1737E526A}"/>
          </ac:spMkLst>
        </pc:spChg>
        <pc:spChg chg="add del mod">
          <ac:chgData name="A.MORIYAMA UREKA" userId="11b73b949d6476cb" providerId="LiveId" clId="{EDD3AFC1-5E1F-774D-82FF-6D4C3622249B}" dt="2023-08-07T12:41:15.017" v="2841" actId="6264"/>
          <ac:spMkLst>
            <pc:docMk/>
            <pc:sldMk cId="3639184792" sldId="267"/>
            <ac:spMk id="224" creationId="{229849AD-556C-14E5-53D6-9236EE92F5CD}"/>
          </ac:spMkLst>
        </pc:spChg>
        <pc:spChg chg="add del mod">
          <ac:chgData name="A.MORIYAMA UREKA" userId="11b73b949d6476cb" providerId="LiveId" clId="{EDD3AFC1-5E1F-774D-82FF-6D4C3622249B}" dt="2023-08-07T08:57:27.699" v="774" actId="6264"/>
          <ac:spMkLst>
            <pc:docMk/>
            <pc:sldMk cId="3639184792" sldId="267"/>
            <ac:spMk id="224" creationId="{31EC39E3-C96F-1069-C054-83A130248752}"/>
          </ac:spMkLst>
        </pc:spChg>
        <pc:spChg chg="add del mod">
          <ac:chgData name="A.MORIYAMA UREKA" userId="11b73b949d6476cb" providerId="LiveId" clId="{EDD3AFC1-5E1F-774D-82FF-6D4C3622249B}" dt="2023-08-07T09:21:29.324" v="937" actId="6264"/>
          <ac:spMkLst>
            <pc:docMk/>
            <pc:sldMk cId="3639184792" sldId="267"/>
            <ac:spMk id="224" creationId="{B2CE47C5-E51C-EE6F-2163-4FF43CC225AC}"/>
          </ac:spMkLst>
        </pc:spChg>
        <pc:spChg chg="add del mod">
          <ac:chgData name="A.MORIYAMA UREKA" userId="11b73b949d6476cb" providerId="LiveId" clId="{EDD3AFC1-5E1F-774D-82FF-6D4C3622249B}" dt="2023-08-07T12:41:15.017" v="2841" actId="6264"/>
          <ac:spMkLst>
            <pc:docMk/>
            <pc:sldMk cId="3639184792" sldId="267"/>
            <ac:spMk id="225" creationId="{24AD6F9A-279E-4208-977B-230C2D30FA62}"/>
          </ac:spMkLst>
        </pc:spChg>
        <pc:spChg chg="add del mod">
          <ac:chgData name="A.MORIYAMA UREKA" userId="11b73b949d6476cb" providerId="LiveId" clId="{EDD3AFC1-5E1F-774D-82FF-6D4C3622249B}" dt="2023-08-07T08:57:27.699" v="774" actId="6264"/>
          <ac:spMkLst>
            <pc:docMk/>
            <pc:sldMk cId="3639184792" sldId="267"/>
            <ac:spMk id="225" creationId="{65951440-6CEC-CC03-E9D2-FD79601B41D4}"/>
          </ac:spMkLst>
        </pc:spChg>
        <pc:spChg chg="add del mod">
          <ac:chgData name="A.MORIYAMA UREKA" userId="11b73b949d6476cb" providerId="LiveId" clId="{EDD3AFC1-5E1F-774D-82FF-6D4C3622249B}" dt="2023-08-07T09:21:29.324" v="937" actId="6264"/>
          <ac:spMkLst>
            <pc:docMk/>
            <pc:sldMk cId="3639184792" sldId="267"/>
            <ac:spMk id="225" creationId="{8AA4CE25-27BA-CB4B-6711-B56698FCCCEB}"/>
          </ac:spMkLst>
        </pc:spChg>
        <pc:spChg chg="add del mod">
          <ac:chgData name="A.MORIYAMA UREKA" userId="11b73b949d6476cb" providerId="LiveId" clId="{EDD3AFC1-5E1F-774D-82FF-6D4C3622249B}" dt="2023-08-07T08:57:28.138" v="775" actId="6264"/>
          <ac:spMkLst>
            <pc:docMk/>
            <pc:sldMk cId="3639184792" sldId="267"/>
            <ac:spMk id="226" creationId="{13A2A334-8FCB-E3B1-CED7-6CA9D0D11341}"/>
          </ac:spMkLst>
        </pc:spChg>
        <pc:spChg chg="add del mod">
          <ac:chgData name="A.MORIYAMA UREKA" userId="11b73b949d6476cb" providerId="LiveId" clId="{EDD3AFC1-5E1F-774D-82FF-6D4C3622249B}" dt="2023-08-07T12:41:15.017" v="2841" actId="6264"/>
          <ac:spMkLst>
            <pc:docMk/>
            <pc:sldMk cId="3639184792" sldId="267"/>
            <ac:spMk id="226" creationId="{72C9270A-CC02-1BE2-9F53-D0A031193D77}"/>
          </ac:spMkLst>
        </pc:spChg>
        <pc:spChg chg="add del mod">
          <ac:chgData name="A.MORIYAMA UREKA" userId="11b73b949d6476cb" providerId="LiveId" clId="{EDD3AFC1-5E1F-774D-82FF-6D4C3622249B}" dt="2023-08-07T09:21:30.093" v="938" actId="6264"/>
          <ac:spMkLst>
            <pc:docMk/>
            <pc:sldMk cId="3639184792" sldId="267"/>
            <ac:spMk id="226" creationId="{A313B354-7B33-E407-2048-2A40FFBF8E03}"/>
          </ac:spMkLst>
        </pc:spChg>
        <pc:spChg chg="add del mod">
          <ac:chgData name="A.MORIYAMA UREKA" userId="11b73b949d6476cb" providerId="LiveId" clId="{EDD3AFC1-5E1F-774D-82FF-6D4C3622249B}" dt="2023-08-07T12:41:15.017" v="2841" actId="6264"/>
          <ac:spMkLst>
            <pc:docMk/>
            <pc:sldMk cId="3639184792" sldId="267"/>
            <ac:spMk id="227" creationId="{11661953-B4CD-FE87-F86F-6131617FBD8A}"/>
          </ac:spMkLst>
        </pc:spChg>
        <pc:spChg chg="add del mod">
          <ac:chgData name="A.MORIYAMA UREKA" userId="11b73b949d6476cb" providerId="LiveId" clId="{EDD3AFC1-5E1F-774D-82FF-6D4C3622249B}" dt="2023-08-07T09:21:30.093" v="938" actId="6264"/>
          <ac:spMkLst>
            <pc:docMk/>
            <pc:sldMk cId="3639184792" sldId="267"/>
            <ac:spMk id="227" creationId="{9E72849E-D543-263C-BE54-2A9E0C0C57BA}"/>
          </ac:spMkLst>
        </pc:spChg>
        <pc:spChg chg="add del mod">
          <ac:chgData name="A.MORIYAMA UREKA" userId="11b73b949d6476cb" providerId="LiveId" clId="{EDD3AFC1-5E1F-774D-82FF-6D4C3622249B}" dt="2023-08-07T08:57:28.138" v="775" actId="6264"/>
          <ac:spMkLst>
            <pc:docMk/>
            <pc:sldMk cId="3639184792" sldId="267"/>
            <ac:spMk id="227" creationId="{F04F437A-A74D-006C-B495-20E3A24DEF4F}"/>
          </ac:spMkLst>
        </pc:spChg>
        <pc:spChg chg="add del mod">
          <ac:chgData name="A.MORIYAMA UREKA" userId="11b73b949d6476cb" providerId="LiveId" clId="{EDD3AFC1-5E1F-774D-82FF-6D4C3622249B}" dt="2023-08-07T12:41:15.017" v="2841" actId="6264"/>
          <ac:spMkLst>
            <pc:docMk/>
            <pc:sldMk cId="3639184792" sldId="267"/>
            <ac:spMk id="228" creationId="{847E8CE6-DEB4-D0DB-D3F9-3C9CA23D4A24}"/>
          </ac:spMkLst>
        </pc:spChg>
        <pc:spChg chg="add del mod">
          <ac:chgData name="A.MORIYAMA UREKA" userId="11b73b949d6476cb" providerId="LiveId" clId="{EDD3AFC1-5E1F-774D-82FF-6D4C3622249B}" dt="2023-08-07T08:57:28.138" v="775" actId="6264"/>
          <ac:spMkLst>
            <pc:docMk/>
            <pc:sldMk cId="3639184792" sldId="267"/>
            <ac:spMk id="228" creationId="{EF947C53-3F13-6B8B-0473-AD1F2814A409}"/>
          </ac:spMkLst>
        </pc:spChg>
        <pc:spChg chg="add del mod">
          <ac:chgData name="A.MORIYAMA UREKA" userId="11b73b949d6476cb" providerId="LiveId" clId="{EDD3AFC1-5E1F-774D-82FF-6D4C3622249B}" dt="2023-08-07T09:21:30.093" v="938" actId="6264"/>
          <ac:spMkLst>
            <pc:docMk/>
            <pc:sldMk cId="3639184792" sldId="267"/>
            <ac:spMk id="228" creationId="{FDF62425-3A16-2C7C-7701-CC6A694F2CF6}"/>
          </ac:spMkLst>
        </pc:spChg>
        <pc:spChg chg="add del mod">
          <ac:chgData name="A.MORIYAMA UREKA" userId="11b73b949d6476cb" providerId="LiveId" clId="{EDD3AFC1-5E1F-774D-82FF-6D4C3622249B}" dt="2023-08-07T09:21:30.093" v="938" actId="6264"/>
          <ac:spMkLst>
            <pc:docMk/>
            <pc:sldMk cId="3639184792" sldId="267"/>
            <ac:spMk id="229" creationId="{19F249C6-8AB0-20C1-7C6C-D5D700258E02}"/>
          </ac:spMkLst>
        </pc:spChg>
        <pc:spChg chg="add del mod">
          <ac:chgData name="A.MORIYAMA UREKA" userId="11b73b949d6476cb" providerId="LiveId" clId="{EDD3AFC1-5E1F-774D-82FF-6D4C3622249B}" dt="2023-08-07T12:41:15.017" v="2841" actId="6264"/>
          <ac:spMkLst>
            <pc:docMk/>
            <pc:sldMk cId="3639184792" sldId="267"/>
            <ac:spMk id="229" creationId="{565BEA95-72F5-F65E-AD0C-CC8476ADBE6E}"/>
          </ac:spMkLst>
        </pc:spChg>
        <pc:spChg chg="add del mod">
          <ac:chgData name="A.MORIYAMA UREKA" userId="11b73b949d6476cb" providerId="LiveId" clId="{EDD3AFC1-5E1F-774D-82FF-6D4C3622249B}" dt="2023-08-07T08:57:28.138" v="775" actId="6264"/>
          <ac:spMkLst>
            <pc:docMk/>
            <pc:sldMk cId="3639184792" sldId="267"/>
            <ac:spMk id="229" creationId="{5C4BCB3B-8D98-C9EE-17F0-9A284BA9BC21}"/>
          </ac:spMkLst>
        </pc:spChg>
        <pc:spChg chg="add del mod">
          <ac:chgData name="A.MORIYAMA UREKA" userId="11b73b949d6476cb" providerId="LiveId" clId="{EDD3AFC1-5E1F-774D-82FF-6D4C3622249B}" dt="2023-08-07T09:21:30.093" v="938" actId="6264"/>
          <ac:spMkLst>
            <pc:docMk/>
            <pc:sldMk cId="3639184792" sldId="267"/>
            <ac:spMk id="230" creationId="{40C7660C-F316-F18A-DA22-780B1143DB4C}"/>
          </ac:spMkLst>
        </pc:spChg>
        <pc:spChg chg="add del mod">
          <ac:chgData name="A.MORIYAMA UREKA" userId="11b73b949d6476cb" providerId="LiveId" clId="{EDD3AFC1-5E1F-774D-82FF-6D4C3622249B}" dt="2023-08-07T08:57:28.138" v="775" actId="6264"/>
          <ac:spMkLst>
            <pc:docMk/>
            <pc:sldMk cId="3639184792" sldId="267"/>
            <ac:spMk id="230" creationId="{BFB54F8F-B408-9BEB-667D-5BCCF9894018}"/>
          </ac:spMkLst>
        </pc:spChg>
        <pc:spChg chg="add del mod">
          <ac:chgData name="A.MORIYAMA UREKA" userId="11b73b949d6476cb" providerId="LiveId" clId="{EDD3AFC1-5E1F-774D-82FF-6D4C3622249B}" dt="2023-08-07T12:41:15.017" v="2841" actId="6264"/>
          <ac:spMkLst>
            <pc:docMk/>
            <pc:sldMk cId="3639184792" sldId="267"/>
            <ac:spMk id="230" creationId="{C9D0E8FD-AE62-B4C2-6EAA-CE19E544208C}"/>
          </ac:spMkLst>
        </pc:spChg>
        <pc:spChg chg="add del mod">
          <ac:chgData name="A.MORIYAMA UREKA" userId="11b73b949d6476cb" providerId="LiveId" clId="{EDD3AFC1-5E1F-774D-82FF-6D4C3622249B}" dt="2023-08-07T09:21:30.093" v="938" actId="6264"/>
          <ac:spMkLst>
            <pc:docMk/>
            <pc:sldMk cId="3639184792" sldId="267"/>
            <ac:spMk id="231" creationId="{02116F8E-5788-A8BE-7F8F-65EB76E6F41C}"/>
          </ac:spMkLst>
        </pc:spChg>
        <pc:spChg chg="add del mod">
          <ac:chgData name="A.MORIYAMA UREKA" userId="11b73b949d6476cb" providerId="LiveId" clId="{EDD3AFC1-5E1F-774D-82FF-6D4C3622249B}" dt="2023-08-07T08:57:28.138" v="775" actId="6264"/>
          <ac:spMkLst>
            <pc:docMk/>
            <pc:sldMk cId="3639184792" sldId="267"/>
            <ac:spMk id="231" creationId="{98B035EA-9575-763A-0402-5E1EB6E19E76}"/>
          </ac:spMkLst>
        </pc:spChg>
        <pc:spChg chg="add del mod">
          <ac:chgData name="A.MORIYAMA UREKA" userId="11b73b949d6476cb" providerId="LiveId" clId="{EDD3AFC1-5E1F-774D-82FF-6D4C3622249B}" dt="2023-08-07T12:41:15.017" v="2841" actId="6264"/>
          <ac:spMkLst>
            <pc:docMk/>
            <pc:sldMk cId="3639184792" sldId="267"/>
            <ac:spMk id="231" creationId="{CF630034-89DB-A0AB-4C60-02856B3C5927}"/>
          </ac:spMkLst>
        </pc:spChg>
        <pc:spChg chg="add del mod">
          <ac:chgData name="A.MORIYAMA UREKA" userId="11b73b949d6476cb" providerId="LiveId" clId="{EDD3AFC1-5E1F-774D-82FF-6D4C3622249B}" dt="2023-08-07T09:21:30.093" v="938" actId="6264"/>
          <ac:spMkLst>
            <pc:docMk/>
            <pc:sldMk cId="3639184792" sldId="267"/>
            <ac:spMk id="232" creationId="{52A37854-1601-C134-689A-F0769DD1A3CF}"/>
          </ac:spMkLst>
        </pc:spChg>
        <pc:spChg chg="add del mod">
          <ac:chgData name="A.MORIYAMA UREKA" userId="11b73b949d6476cb" providerId="LiveId" clId="{EDD3AFC1-5E1F-774D-82FF-6D4C3622249B}" dt="2023-08-07T08:57:28.138" v="775" actId="6264"/>
          <ac:spMkLst>
            <pc:docMk/>
            <pc:sldMk cId="3639184792" sldId="267"/>
            <ac:spMk id="232" creationId="{99665865-3695-8E86-6101-23915A086D80}"/>
          </ac:spMkLst>
        </pc:spChg>
        <pc:spChg chg="add del mod">
          <ac:chgData name="A.MORIYAMA UREKA" userId="11b73b949d6476cb" providerId="LiveId" clId="{EDD3AFC1-5E1F-774D-82FF-6D4C3622249B}" dt="2023-08-07T12:41:15.017" v="2841" actId="6264"/>
          <ac:spMkLst>
            <pc:docMk/>
            <pc:sldMk cId="3639184792" sldId="267"/>
            <ac:spMk id="232" creationId="{BD3EB8E4-601B-896F-2DD8-6E7D69B16A6C}"/>
          </ac:spMkLst>
        </pc:spChg>
        <pc:spChg chg="add del mod">
          <ac:chgData name="A.MORIYAMA UREKA" userId="11b73b949d6476cb" providerId="LiveId" clId="{EDD3AFC1-5E1F-774D-82FF-6D4C3622249B}" dt="2023-08-07T12:41:15.443" v="2842" actId="6264"/>
          <ac:spMkLst>
            <pc:docMk/>
            <pc:sldMk cId="3639184792" sldId="267"/>
            <ac:spMk id="233" creationId="{0E19FADD-5728-D330-203D-C0C10693DC33}"/>
          </ac:spMkLst>
        </pc:spChg>
        <pc:spChg chg="add del mod">
          <ac:chgData name="A.MORIYAMA UREKA" userId="11b73b949d6476cb" providerId="LiveId" clId="{EDD3AFC1-5E1F-774D-82FF-6D4C3622249B}" dt="2023-08-07T08:57:28.138" v="775" actId="6264"/>
          <ac:spMkLst>
            <pc:docMk/>
            <pc:sldMk cId="3639184792" sldId="267"/>
            <ac:spMk id="233" creationId="{6AD810D4-FB37-3873-249A-75DC98275827}"/>
          </ac:spMkLst>
        </pc:spChg>
        <pc:spChg chg="add del mod">
          <ac:chgData name="A.MORIYAMA UREKA" userId="11b73b949d6476cb" providerId="LiveId" clId="{EDD3AFC1-5E1F-774D-82FF-6D4C3622249B}" dt="2023-08-07T09:21:30.093" v="938" actId="6264"/>
          <ac:spMkLst>
            <pc:docMk/>
            <pc:sldMk cId="3639184792" sldId="267"/>
            <ac:spMk id="233" creationId="{9650053F-6AF4-9FA0-1A00-5E84FC650C8C}"/>
          </ac:spMkLst>
        </pc:spChg>
        <pc:spChg chg="add del mod">
          <ac:chgData name="A.MORIYAMA UREKA" userId="11b73b949d6476cb" providerId="LiveId" clId="{EDD3AFC1-5E1F-774D-82FF-6D4C3622249B}" dt="2023-08-07T12:41:15.443" v="2842" actId="6264"/>
          <ac:spMkLst>
            <pc:docMk/>
            <pc:sldMk cId="3639184792" sldId="267"/>
            <ac:spMk id="234" creationId="{81E677B4-3FC4-5BF3-5536-E053F10D3B2A}"/>
          </ac:spMkLst>
        </pc:spChg>
        <pc:spChg chg="add del mod">
          <ac:chgData name="A.MORIYAMA UREKA" userId="11b73b949d6476cb" providerId="LiveId" clId="{EDD3AFC1-5E1F-774D-82FF-6D4C3622249B}" dt="2023-08-07T08:57:28.138" v="775" actId="6264"/>
          <ac:spMkLst>
            <pc:docMk/>
            <pc:sldMk cId="3639184792" sldId="267"/>
            <ac:spMk id="234" creationId="{88C9DE13-6C28-CD78-0ABB-30DFAE584573}"/>
          </ac:spMkLst>
        </pc:spChg>
        <pc:spChg chg="add del mod">
          <ac:chgData name="A.MORIYAMA UREKA" userId="11b73b949d6476cb" providerId="LiveId" clId="{EDD3AFC1-5E1F-774D-82FF-6D4C3622249B}" dt="2023-08-07T09:21:30.093" v="938" actId="6264"/>
          <ac:spMkLst>
            <pc:docMk/>
            <pc:sldMk cId="3639184792" sldId="267"/>
            <ac:spMk id="234" creationId="{9CF9981F-8F0E-B790-CF0C-9DFDC9556459}"/>
          </ac:spMkLst>
        </pc:spChg>
        <pc:spChg chg="add del mod">
          <ac:chgData name="A.MORIYAMA UREKA" userId="11b73b949d6476cb" providerId="LiveId" clId="{EDD3AFC1-5E1F-774D-82FF-6D4C3622249B}" dt="2023-08-07T12:41:15.443" v="2842" actId="6264"/>
          <ac:spMkLst>
            <pc:docMk/>
            <pc:sldMk cId="3639184792" sldId="267"/>
            <ac:spMk id="235" creationId="{5752652D-4E7B-3BEB-4A88-1117267E69D1}"/>
          </ac:spMkLst>
        </pc:spChg>
        <pc:spChg chg="add del mod">
          <ac:chgData name="A.MORIYAMA UREKA" userId="11b73b949d6476cb" providerId="LiveId" clId="{EDD3AFC1-5E1F-774D-82FF-6D4C3622249B}" dt="2023-08-07T09:21:30.093" v="938" actId="6264"/>
          <ac:spMkLst>
            <pc:docMk/>
            <pc:sldMk cId="3639184792" sldId="267"/>
            <ac:spMk id="235" creationId="{D0F68C3F-B5AA-A0F8-7A2C-EE48FB3E5A30}"/>
          </ac:spMkLst>
        </pc:spChg>
        <pc:spChg chg="add del mod">
          <ac:chgData name="A.MORIYAMA UREKA" userId="11b73b949d6476cb" providerId="LiveId" clId="{EDD3AFC1-5E1F-774D-82FF-6D4C3622249B}" dt="2023-08-07T08:57:28.138" v="775" actId="6264"/>
          <ac:spMkLst>
            <pc:docMk/>
            <pc:sldMk cId="3639184792" sldId="267"/>
            <ac:spMk id="235" creationId="{EE979643-A55D-0ED4-8AEC-3DA88418C1F7}"/>
          </ac:spMkLst>
        </pc:spChg>
        <pc:spChg chg="add del mod">
          <ac:chgData name="A.MORIYAMA UREKA" userId="11b73b949d6476cb" providerId="LiveId" clId="{EDD3AFC1-5E1F-774D-82FF-6D4C3622249B}" dt="2023-08-07T08:57:28.506" v="776" actId="6264"/>
          <ac:spMkLst>
            <pc:docMk/>
            <pc:sldMk cId="3639184792" sldId="267"/>
            <ac:spMk id="236" creationId="{124C9588-0517-D1E9-018D-96352470F152}"/>
          </ac:spMkLst>
        </pc:spChg>
        <pc:spChg chg="add del mod">
          <ac:chgData name="A.MORIYAMA UREKA" userId="11b73b949d6476cb" providerId="LiveId" clId="{EDD3AFC1-5E1F-774D-82FF-6D4C3622249B}" dt="2023-08-07T09:22:22.850" v="941" actId="6264"/>
          <ac:spMkLst>
            <pc:docMk/>
            <pc:sldMk cId="3639184792" sldId="267"/>
            <ac:spMk id="236" creationId="{36C81139-AAB7-F005-F72E-C161AF38F949}"/>
          </ac:spMkLst>
        </pc:spChg>
        <pc:spChg chg="add del mod">
          <ac:chgData name="A.MORIYAMA UREKA" userId="11b73b949d6476cb" providerId="LiveId" clId="{EDD3AFC1-5E1F-774D-82FF-6D4C3622249B}" dt="2023-08-07T12:41:15.443" v="2842" actId="6264"/>
          <ac:spMkLst>
            <pc:docMk/>
            <pc:sldMk cId="3639184792" sldId="267"/>
            <ac:spMk id="236" creationId="{88BF44D3-8CCC-8434-D99F-9B42E73E5966}"/>
          </ac:spMkLst>
        </pc:spChg>
        <pc:spChg chg="add del mod">
          <ac:chgData name="A.MORIYAMA UREKA" userId="11b73b949d6476cb" providerId="LiveId" clId="{EDD3AFC1-5E1F-774D-82FF-6D4C3622249B}" dt="2023-08-07T12:41:15.443" v="2842" actId="6264"/>
          <ac:spMkLst>
            <pc:docMk/>
            <pc:sldMk cId="3639184792" sldId="267"/>
            <ac:spMk id="237" creationId="{1C7D93FA-BD44-A8BA-BA24-FF484FB3511F}"/>
          </ac:spMkLst>
        </pc:spChg>
        <pc:spChg chg="add del mod">
          <ac:chgData name="A.MORIYAMA UREKA" userId="11b73b949d6476cb" providerId="LiveId" clId="{EDD3AFC1-5E1F-774D-82FF-6D4C3622249B}" dt="2023-08-07T08:57:28.506" v="776" actId="6264"/>
          <ac:spMkLst>
            <pc:docMk/>
            <pc:sldMk cId="3639184792" sldId="267"/>
            <ac:spMk id="237" creationId="{3B87025C-B01C-FAB5-5634-8A8433734A8B}"/>
          </ac:spMkLst>
        </pc:spChg>
        <pc:spChg chg="add del mod">
          <ac:chgData name="A.MORIYAMA UREKA" userId="11b73b949d6476cb" providerId="LiveId" clId="{EDD3AFC1-5E1F-774D-82FF-6D4C3622249B}" dt="2023-08-07T09:22:22.850" v="941" actId="6264"/>
          <ac:spMkLst>
            <pc:docMk/>
            <pc:sldMk cId="3639184792" sldId="267"/>
            <ac:spMk id="237" creationId="{9689CD96-43F5-D3A9-CF16-1B9D0F50F961}"/>
          </ac:spMkLst>
        </pc:spChg>
        <pc:spChg chg="add del mod">
          <ac:chgData name="A.MORIYAMA UREKA" userId="11b73b949d6476cb" providerId="LiveId" clId="{EDD3AFC1-5E1F-774D-82FF-6D4C3622249B}" dt="2023-08-07T09:22:22.850" v="941" actId="6264"/>
          <ac:spMkLst>
            <pc:docMk/>
            <pc:sldMk cId="3639184792" sldId="267"/>
            <ac:spMk id="238" creationId="{061311BE-3D89-704E-3C5B-D25A40331471}"/>
          </ac:spMkLst>
        </pc:spChg>
        <pc:spChg chg="add del mod">
          <ac:chgData name="A.MORIYAMA UREKA" userId="11b73b949d6476cb" providerId="LiveId" clId="{EDD3AFC1-5E1F-774D-82FF-6D4C3622249B}" dt="2023-08-07T08:57:28.506" v="776" actId="6264"/>
          <ac:spMkLst>
            <pc:docMk/>
            <pc:sldMk cId="3639184792" sldId="267"/>
            <ac:spMk id="238" creationId="{2D034452-77F2-5F33-502B-83095BFC88E7}"/>
          </ac:spMkLst>
        </pc:spChg>
        <pc:spChg chg="add del mod">
          <ac:chgData name="A.MORIYAMA UREKA" userId="11b73b949d6476cb" providerId="LiveId" clId="{EDD3AFC1-5E1F-774D-82FF-6D4C3622249B}" dt="2023-08-07T12:41:15.443" v="2842" actId="6264"/>
          <ac:spMkLst>
            <pc:docMk/>
            <pc:sldMk cId="3639184792" sldId="267"/>
            <ac:spMk id="238" creationId="{D3E8AEE3-0FB9-D5C8-D1DE-17DC58099C11}"/>
          </ac:spMkLst>
        </pc:spChg>
        <pc:spChg chg="add del mod">
          <ac:chgData name="A.MORIYAMA UREKA" userId="11b73b949d6476cb" providerId="LiveId" clId="{EDD3AFC1-5E1F-774D-82FF-6D4C3622249B}" dt="2023-08-07T08:57:28.506" v="776" actId="6264"/>
          <ac:spMkLst>
            <pc:docMk/>
            <pc:sldMk cId="3639184792" sldId="267"/>
            <ac:spMk id="239" creationId="{0F5378F8-099F-2348-8737-DEFF21F3BA6E}"/>
          </ac:spMkLst>
        </pc:spChg>
        <pc:spChg chg="add del mod">
          <ac:chgData name="A.MORIYAMA UREKA" userId="11b73b949d6476cb" providerId="LiveId" clId="{EDD3AFC1-5E1F-774D-82FF-6D4C3622249B}" dt="2023-08-07T12:41:15.443" v="2842" actId="6264"/>
          <ac:spMkLst>
            <pc:docMk/>
            <pc:sldMk cId="3639184792" sldId="267"/>
            <ac:spMk id="239" creationId="{1CECAA35-D0EA-C6DE-C535-6430CB14B545}"/>
          </ac:spMkLst>
        </pc:spChg>
        <pc:spChg chg="add del mod">
          <ac:chgData name="A.MORIYAMA UREKA" userId="11b73b949d6476cb" providerId="LiveId" clId="{EDD3AFC1-5E1F-774D-82FF-6D4C3622249B}" dt="2023-08-07T09:22:22.850" v="941" actId="6264"/>
          <ac:spMkLst>
            <pc:docMk/>
            <pc:sldMk cId="3639184792" sldId="267"/>
            <ac:spMk id="239" creationId="{A9C0A3E4-41CB-7DC9-23C1-1CF791F1B3BF}"/>
          </ac:spMkLst>
        </pc:spChg>
        <pc:spChg chg="add del mod">
          <ac:chgData name="A.MORIYAMA UREKA" userId="11b73b949d6476cb" providerId="LiveId" clId="{EDD3AFC1-5E1F-774D-82FF-6D4C3622249B}" dt="2023-08-07T12:41:15.443" v="2842" actId="6264"/>
          <ac:spMkLst>
            <pc:docMk/>
            <pc:sldMk cId="3639184792" sldId="267"/>
            <ac:spMk id="240" creationId="{077196AD-B871-CC64-7F73-F7DFAC0D0D54}"/>
          </ac:spMkLst>
        </pc:spChg>
        <pc:spChg chg="add del mod">
          <ac:chgData name="A.MORIYAMA UREKA" userId="11b73b949d6476cb" providerId="LiveId" clId="{EDD3AFC1-5E1F-774D-82FF-6D4C3622249B}" dt="2023-08-07T08:57:28.506" v="776" actId="6264"/>
          <ac:spMkLst>
            <pc:docMk/>
            <pc:sldMk cId="3639184792" sldId="267"/>
            <ac:spMk id="240" creationId="{3F1C2A59-C70F-C200-9EB7-BA4405497C54}"/>
          </ac:spMkLst>
        </pc:spChg>
        <pc:spChg chg="add del mod">
          <ac:chgData name="A.MORIYAMA UREKA" userId="11b73b949d6476cb" providerId="LiveId" clId="{EDD3AFC1-5E1F-774D-82FF-6D4C3622249B}" dt="2023-08-07T09:22:22.850" v="941" actId="6264"/>
          <ac:spMkLst>
            <pc:docMk/>
            <pc:sldMk cId="3639184792" sldId="267"/>
            <ac:spMk id="240" creationId="{F1BCD9C7-540B-E59A-A88B-55909BD696CF}"/>
          </ac:spMkLst>
        </pc:spChg>
        <pc:spChg chg="add del mod">
          <ac:chgData name="A.MORIYAMA UREKA" userId="11b73b949d6476cb" providerId="LiveId" clId="{EDD3AFC1-5E1F-774D-82FF-6D4C3622249B}" dt="2023-08-07T12:41:15.443" v="2842" actId="6264"/>
          <ac:spMkLst>
            <pc:docMk/>
            <pc:sldMk cId="3639184792" sldId="267"/>
            <ac:spMk id="241" creationId="{1A7A133E-5ED9-626E-046A-F8E1B2D5CCA2}"/>
          </ac:spMkLst>
        </pc:spChg>
        <pc:spChg chg="add del mod">
          <ac:chgData name="A.MORIYAMA UREKA" userId="11b73b949d6476cb" providerId="LiveId" clId="{EDD3AFC1-5E1F-774D-82FF-6D4C3622249B}" dt="2023-08-07T08:57:28.506" v="776" actId="6264"/>
          <ac:spMkLst>
            <pc:docMk/>
            <pc:sldMk cId="3639184792" sldId="267"/>
            <ac:spMk id="241" creationId="{44F1EDB4-D28C-4397-1A5D-982FD6FB92BE}"/>
          </ac:spMkLst>
        </pc:spChg>
        <pc:spChg chg="add del mod">
          <ac:chgData name="A.MORIYAMA UREKA" userId="11b73b949d6476cb" providerId="LiveId" clId="{EDD3AFC1-5E1F-774D-82FF-6D4C3622249B}" dt="2023-08-07T09:22:22.850" v="941" actId="6264"/>
          <ac:spMkLst>
            <pc:docMk/>
            <pc:sldMk cId="3639184792" sldId="267"/>
            <ac:spMk id="241" creationId="{EC9FBEDE-6B3E-612E-17AB-19B212BA14E6}"/>
          </ac:spMkLst>
        </pc:spChg>
        <pc:spChg chg="add del mod">
          <ac:chgData name="A.MORIYAMA UREKA" userId="11b73b949d6476cb" providerId="LiveId" clId="{EDD3AFC1-5E1F-774D-82FF-6D4C3622249B}" dt="2023-08-07T12:41:15.443" v="2842" actId="6264"/>
          <ac:spMkLst>
            <pc:docMk/>
            <pc:sldMk cId="3639184792" sldId="267"/>
            <ac:spMk id="242" creationId="{2E9BF157-AC60-1175-D493-4D28F5C6E22C}"/>
          </ac:spMkLst>
        </pc:spChg>
        <pc:spChg chg="add del mod">
          <ac:chgData name="A.MORIYAMA UREKA" userId="11b73b949d6476cb" providerId="LiveId" clId="{EDD3AFC1-5E1F-774D-82FF-6D4C3622249B}" dt="2023-08-07T09:22:22.850" v="941" actId="6264"/>
          <ac:spMkLst>
            <pc:docMk/>
            <pc:sldMk cId="3639184792" sldId="267"/>
            <ac:spMk id="242" creationId="{A775E5FA-78B1-9E00-4FDE-9103EC995264}"/>
          </ac:spMkLst>
        </pc:spChg>
        <pc:spChg chg="add del mod">
          <ac:chgData name="A.MORIYAMA UREKA" userId="11b73b949d6476cb" providerId="LiveId" clId="{EDD3AFC1-5E1F-774D-82FF-6D4C3622249B}" dt="2023-08-07T08:57:28.506" v="776" actId="6264"/>
          <ac:spMkLst>
            <pc:docMk/>
            <pc:sldMk cId="3639184792" sldId="267"/>
            <ac:spMk id="242" creationId="{DC2C741C-AF78-393C-442D-5992E35CA3D4}"/>
          </ac:spMkLst>
        </pc:spChg>
        <pc:spChg chg="add del mod">
          <ac:chgData name="A.MORIYAMA UREKA" userId="11b73b949d6476cb" providerId="LiveId" clId="{EDD3AFC1-5E1F-774D-82FF-6D4C3622249B}" dt="2023-08-07T09:22:22.850" v="941" actId="6264"/>
          <ac:spMkLst>
            <pc:docMk/>
            <pc:sldMk cId="3639184792" sldId="267"/>
            <ac:spMk id="243" creationId="{2CE1D6D6-8E34-961C-2A28-DAC1F4173256}"/>
          </ac:spMkLst>
        </pc:spChg>
        <pc:spChg chg="add del mod">
          <ac:chgData name="A.MORIYAMA UREKA" userId="11b73b949d6476cb" providerId="LiveId" clId="{EDD3AFC1-5E1F-774D-82FF-6D4C3622249B}" dt="2023-08-07T12:41:15.861" v="2843" actId="6264"/>
          <ac:spMkLst>
            <pc:docMk/>
            <pc:sldMk cId="3639184792" sldId="267"/>
            <ac:spMk id="243" creationId="{C94E306B-C858-F3C4-E903-5AAAA432F80A}"/>
          </ac:spMkLst>
        </pc:spChg>
        <pc:spChg chg="add del mod">
          <ac:chgData name="A.MORIYAMA UREKA" userId="11b73b949d6476cb" providerId="LiveId" clId="{EDD3AFC1-5E1F-774D-82FF-6D4C3622249B}" dt="2023-08-07T08:57:28.506" v="776" actId="6264"/>
          <ac:spMkLst>
            <pc:docMk/>
            <pc:sldMk cId="3639184792" sldId="267"/>
            <ac:spMk id="243" creationId="{E993C129-7B5B-1F73-27D9-E460D2959D0E}"/>
          </ac:spMkLst>
        </pc:spChg>
        <pc:spChg chg="add del mod">
          <ac:chgData name="A.MORIYAMA UREKA" userId="11b73b949d6476cb" providerId="LiveId" clId="{EDD3AFC1-5E1F-774D-82FF-6D4C3622249B}" dt="2023-08-07T08:57:28.506" v="776" actId="6264"/>
          <ac:spMkLst>
            <pc:docMk/>
            <pc:sldMk cId="3639184792" sldId="267"/>
            <ac:spMk id="244" creationId="{1B45659A-3B95-6CD0-4456-E35320BE297D}"/>
          </ac:spMkLst>
        </pc:spChg>
        <pc:spChg chg="add del mod">
          <ac:chgData name="A.MORIYAMA UREKA" userId="11b73b949d6476cb" providerId="LiveId" clId="{EDD3AFC1-5E1F-774D-82FF-6D4C3622249B}" dt="2023-08-07T09:22:22.850" v="941" actId="6264"/>
          <ac:spMkLst>
            <pc:docMk/>
            <pc:sldMk cId="3639184792" sldId="267"/>
            <ac:spMk id="244" creationId="{5D76AD94-F18B-136A-AF4A-1EA682B4181D}"/>
          </ac:spMkLst>
        </pc:spChg>
        <pc:spChg chg="add del mod">
          <ac:chgData name="A.MORIYAMA UREKA" userId="11b73b949d6476cb" providerId="LiveId" clId="{EDD3AFC1-5E1F-774D-82FF-6D4C3622249B}" dt="2023-08-07T12:41:15.861" v="2843" actId="6264"/>
          <ac:spMkLst>
            <pc:docMk/>
            <pc:sldMk cId="3639184792" sldId="267"/>
            <ac:spMk id="244" creationId="{5D977948-CF6C-CED0-D2CC-EA48BF20B852}"/>
          </ac:spMkLst>
        </pc:spChg>
        <pc:spChg chg="add del mod">
          <ac:chgData name="A.MORIYAMA UREKA" userId="11b73b949d6476cb" providerId="LiveId" clId="{EDD3AFC1-5E1F-774D-82FF-6D4C3622249B}" dt="2023-08-07T12:41:15.861" v="2843" actId="6264"/>
          <ac:spMkLst>
            <pc:docMk/>
            <pc:sldMk cId="3639184792" sldId="267"/>
            <ac:spMk id="245" creationId="{241D66F2-38FF-C273-D906-0C450FF667C7}"/>
          </ac:spMkLst>
        </pc:spChg>
        <pc:spChg chg="add del mod">
          <ac:chgData name="A.MORIYAMA UREKA" userId="11b73b949d6476cb" providerId="LiveId" clId="{EDD3AFC1-5E1F-774D-82FF-6D4C3622249B}" dt="2023-08-07T08:57:28.506" v="776" actId="6264"/>
          <ac:spMkLst>
            <pc:docMk/>
            <pc:sldMk cId="3639184792" sldId="267"/>
            <ac:spMk id="245" creationId="{322D9AD1-6A93-9BD2-5420-565D8A5DFA26}"/>
          </ac:spMkLst>
        </pc:spChg>
        <pc:spChg chg="add del mod">
          <ac:chgData name="A.MORIYAMA UREKA" userId="11b73b949d6476cb" providerId="LiveId" clId="{EDD3AFC1-5E1F-774D-82FF-6D4C3622249B}" dt="2023-08-07T09:22:22.850" v="941" actId="6264"/>
          <ac:spMkLst>
            <pc:docMk/>
            <pc:sldMk cId="3639184792" sldId="267"/>
            <ac:spMk id="245" creationId="{BBDF234C-0A96-1D82-22F7-C8F5F6EDCCC5}"/>
          </ac:spMkLst>
        </pc:spChg>
        <pc:spChg chg="add del mod">
          <ac:chgData name="A.MORIYAMA UREKA" userId="11b73b949d6476cb" providerId="LiveId" clId="{EDD3AFC1-5E1F-774D-82FF-6D4C3622249B}" dt="2023-08-07T12:41:15.861" v="2843" actId="6264"/>
          <ac:spMkLst>
            <pc:docMk/>
            <pc:sldMk cId="3639184792" sldId="267"/>
            <ac:spMk id="246" creationId="{453E0974-8678-2878-8B69-2EC68D04B02B}"/>
          </ac:spMkLst>
        </pc:spChg>
        <pc:spChg chg="add del mod">
          <ac:chgData name="A.MORIYAMA UREKA" userId="11b73b949d6476cb" providerId="LiveId" clId="{EDD3AFC1-5E1F-774D-82FF-6D4C3622249B}" dt="2023-08-07T08:57:28.836" v="777" actId="6264"/>
          <ac:spMkLst>
            <pc:docMk/>
            <pc:sldMk cId="3639184792" sldId="267"/>
            <ac:spMk id="246" creationId="{6CB56B68-ED1D-A9CE-FE87-B0B79F535DCB}"/>
          </ac:spMkLst>
        </pc:spChg>
        <pc:spChg chg="add del mod">
          <ac:chgData name="A.MORIYAMA UREKA" userId="11b73b949d6476cb" providerId="LiveId" clId="{EDD3AFC1-5E1F-774D-82FF-6D4C3622249B}" dt="2023-08-07T09:22:24.991" v="942" actId="6264"/>
          <ac:spMkLst>
            <pc:docMk/>
            <pc:sldMk cId="3639184792" sldId="267"/>
            <ac:spMk id="246" creationId="{9E67A5D3-1329-5847-44E5-551154A00D3E}"/>
          </ac:spMkLst>
        </pc:spChg>
        <pc:spChg chg="add del mod">
          <ac:chgData name="A.MORIYAMA UREKA" userId="11b73b949d6476cb" providerId="LiveId" clId="{EDD3AFC1-5E1F-774D-82FF-6D4C3622249B}" dt="2023-08-07T09:22:24.991" v="942" actId="6264"/>
          <ac:spMkLst>
            <pc:docMk/>
            <pc:sldMk cId="3639184792" sldId="267"/>
            <ac:spMk id="247" creationId="{0180C06B-FC37-9631-F0BE-79FC0EA2EA0F}"/>
          </ac:spMkLst>
        </pc:spChg>
        <pc:spChg chg="add del mod">
          <ac:chgData name="A.MORIYAMA UREKA" userId="11b73b949d6476cb" providerId="LiveId" clId="{EDD3AFC1-5E1F-774D-82FF-6D4C3622249B}" dt="2023-08-07T12:41:15.861" v="2843" actId="6264"/>
          <ac:spMkLst>
            <pc:docMk/>
            <pc:sldMk cId="3639184792" sldId="267"/>
            <ac:spMk id="247" creationId="{CDF13040-F30A-8AE1-F5AE-90EC31549BA1}"/>
          </ac:spMkLst>
        </pc:spChg>
        <pc:spChg chg="add del mod">
          <ac:chgData name="A.MORIYAMA UREKA" userId="11b73b949d6476cb" providerId="LiveId" clId="{EDD3AFC1-5E1F-774D-82FF-6D4C3622249B}" dt="2023-08-07T08:57:28.836" v="777" actId="6264"/>
          <ac:spMkLst>
            <pc:docMk/>
            <pc:sldMk cId="3639184792" sldId="267"/>
            <ac:spMk id="247" creationId="{E2BF8995-709D-94F4-EDAB-BBDA9C9EE652}"/>
          </ac:spMkLst>
        </pc:spChg>
        <pc:spChg chg="add del mod">
          <ac:chgData name="A.MORIYAMA UREKA" userId="11b73b949d6476cb" providerId="LiveId" clId="{EDD3AFC1-5E1F-774D-82FF-6D4C3622249B}" dt="2023-08-07T09:22:24.991" v="942" actId="6264"/>
          <ac:spMkLst>
            <pc:docMk/>
            <pc:sldMk cId="3639184792" sldId="267"/>
            <ac:spMk id="248" creationId="{16B8948A-C570-AC63-7420-C3DE80FC161F}"/>
          </ac:spMkLst>
        </pc:spChg>
        <pc:spChg chg="add del mod">
          <ac:chgData name="A.MORIYAMA UREKA" userId="11b73b949d6476cb" providerId="LiveId" clId="{EDD3AFC1-5E1F-774D-82FF-6D4C3622249B}" dt="2023-08-07T12:41:15.861" v="2843" actId="6264"/>
          <ac:spMkLst>
            <pc:docMk/>
            <pc:sldMk cId="3639184792" sldId="267"/>
            <ac:spMk id="248" creationId="{87136618-5B75-9041-7500-38D77B1C5A9A}"/>
          </ac:spMkLst>
        </pc:spChg>
        <pc:spChg chg="add del mod">
          <ac:chgData name="A.MORIYAMA UREKA" userId="11b73b949d6476cb" providerId="LiveId" clId="{EDD3AFC1-5E1F-774D-82FF-6D4C3622249B}" dt="2023-08-07T08:57:28.836" v="777" actId="6264"/>
          <ac:spMkLst>
            <pc:docMk/>
            <pc:sldMk cId="3639184792" sldId="267"/>
            <ac:spMk id="248" creationId="{F0590AD4-8B6F-7EBD-FC63-0F5A5A552D80}"/>
          </ac:spMkLst>
        </pc:spChg>
        <pc:spChg chg="add del mod">
          <ac:chgData name="A.MORIYAMA UREKA" userId="11b73b949d6476cb" providerId="LiveId" clId="{EDD3AFC1-5E1F-774D-82FF-6D4C3622249B}" dt="2023-08-07T12:41:15.861" v="2843" actId="6264"/>
          <ac:spMkLst>
            <pc:docMk/>
            <pc:sldMk cId="3639184792" sldId="267"/>
            <ac:spMk id="249" creationId="{22DAFC39-106E-7769-373B-EFAE32E9D113}"/>
          </ac:spMkLst>
        </pc:spChg>
        <pc:spChg chg="add del mod">
          <ac:chgData name="A.MORIYAMA UREKA" userId="11b73b949d6476cb" providerId="LiveId" clId="{EDD3AFC1-5E1F-774D-82FF-6D4C3622249B}" dt="2023-08-07T09:22:24.991" v="942" actId="6264"/>
          <ac:spMkLst>
            <pc:docMk/>
            <pc:sldMk cId="3639184792" sldId="267"/>
            <ac:spMk id="249" creationId="{3009ED13-8455-D91F-B22B-EC853ED02498}"/>
          </ac:spMkLst>
        </pc:spChg>
        <pc:spChg chg="add del mod">
          <ac:chgData name="A.MORIYAMA UREKA" userId="11b73b949d6476cb" providerId="LiveId" clId="{EDD3AFC1-5E1F-774D-82FF-6D4C3622249B}" dt="2023-08-07T08:57:28.836" v="777" actId="6264"/>
          <ac:spMkLst>
            <pc:docMk/>
            <pc:sldMk cId="3639184792" sldId="267"/>
            <ac:spMk id="249" creationId="{82CDEDE0-3D9F-600A-ACA4-B74B525E2A30}"/>
          </ac:spMkLst>
        </pc:spChg>
        <pc:spChg chg="add del mod">
          <ac:chgData name="A.MORIYAMA UREKA" userId="11b73b949d6476cb" providerId="LiveId" clId="{EDD3AFC1-5E1F-774D-82FF-6D4C3622249B}" dt="2023-08-07T08:57:28.836" v="777" actId="6264"/>
          <ac:spMkLst>
            <pc:docMk/>
            <pc:sldMk cId="3639184792" sldId="267"/>
            <ac:spMk id="250" creationId="{1BBFA39D-5753-07FC-3A87-605C671FFB8B}"/>
          </ac:spMkLst>
        </pc:spChg>
        <pc:spChg chg="add del mod">
          <ac:chgData name="A.MORIYAMA UREKA" userId="11b73b949d6476cb" providerId="LiveId" clId="{EDD3AFC1-5E1F-774D-82FF-6D4C3622249B}" dt="2023-08-07T12:41:15.861" v="2843" actId="6264"/>
          <ac:spMkLst>
            <pc:docMk/>
            <pc:sldMk cId="3639184792" sldId="267"/>
            <ac:spMk id="250" creationId="{9273078D-9A21-0D98-FE85-3603670422CB}"/>
          </ac:spMkLst>
        </pc:spChg>
        <pc:spChg chg="add del mod">
          <ac:chgData name="A.MORIYAMA UREKA" userId="11b73b949d6476cb" providerId="LiveId" clId="{EDD3AFC1-5E1F-774D-82FF-6D4C3622249B}" dt="2023-08-07T09:22:24.991" v="942" actId="6264"/>
          <ac:spMkLst>
            <pc:docMk/>
            <pc:sldMk cId="3639184792" sldId="267"/>
            <ac:spMk id="250" creationId="{C8A55CA0-C63C-D60E-4EF4-5DB9D9F4EB65}"/>
          </ac:spMkLst>
        </pc:spChg>
        <pc:spChg chg="add del mod">
          <ac:chgData name="A.MORIYAMA UREKA" userId="11b73b949d6476cb" providerId="LiveId" clId="{EDD3AFC1-5E1F-774D-82FF-6D4C3622249B}" dt="2023-08-07T09:22:24.991" v="942" actId="6264"/>
          <ac:spMkLst>
            <pc:docMk/>
            <pc:sldMk cId="3639184792" sldId="267"/>
            <ac:spMk id="251" creationId="{777FEA82-F66A-656A-E555-629259D648E0}"/>
          </ac:spMkLst>
        </pc:spChg>
        <pc:spChg chg="add del mod">
          <ac:chgData name="A.MORIYAMA UREKA" userId="11b73b949d6476cb" providerId="LiveId" clId="{EDD3AFC1-5E1F-774D-82FF-6D4C3622249B}" dt="2023-08-07T08:57:28.836" v="777" actId="6264"/>
          <ac:spMkLst>
            <pc:docMk/>
            <pc:sldMk cId="3639184792" sldId="267"/>
            <ac:spMk id="251" creationId="{89836631-2ECB-9B0B-CB42-9C0668CB1510}"/>
          </ac:spMkLst>
        </pc:spChg>
        <pc:spChg chg="add del mod">
          <ac:chgData name="A.MORIYAMA UREKA" userId="11b73b949d6476cb" providerId="LiveId" clId="{EDD3AFC1-5E1F-774D-82FF-6D4C3622249B}" dt="2023-08-07T12:41:15.861" v="2843" actId="6264"/>
          <ac:spMkLst>
            <pc:docMk/>
            <pc:sldMk cId="3639184792" sldId="267"/>
            <ac:spMk id="251" creationId="{99EAB7DE-4167-FA38-444A-119E2B0DD622}"/>
          </ac:spMkLst>
        </pc:spChg>
        <pc:spChg chg="add del mod">
          <ac:chgData name="A.MORIYAMA UREKA" userId="11b73b949d6476cb" providerId="LiveId" clId="{EDD3AFC1-5E1F-774D-82FF-6D4C3622249B}" dt="2023-08-07T08:57:28.836" v="777" actId="6264"/>
          <ac:spMkLst>
            <pc:docMk/>
            <pc:sldMk cId="3639184792" sldId="267"/>
            <ac:spMk id="252" creationId="{7EAC3FA5-27D6-B500-9611-C84DDD8462F7}"/>
          </ac:spMkLst>
        </pc:spChg>
        <pc:spChg chg="add del mod">
          <ac:chgData name="A.MORIYAMA UREKA" userId="11b73b949d6476cb" providerId="LiveId" clId="{EDD3AFC1-5E1F-774D-82FF-6D4C3622249B}" dt="2023-08-07T12:41:15.861" v="2843" actId="6264"/>
          <ac:spMkLst>
            <pc:docMk/>
            <pc:sldMk cId="3639184792" sldId="267"/>
            <ac:spMk id="252" creationId="{AC8F9CF0-C0E8-206D-A461-2097C9D570C7}"/>
          </ac:spMkLst>
        </pc:spChg>
        <pc:spChg chg="add del mod">
          <ac:chgData name="A.MORIYAMA UREKA" userId="11b73b949d6476cb" providerId="LiveId" clId="{EDD3AFC1-5E1F-774D-82FF-6D4C3622249B}" dt="2023-08-07T09:22:24.991" v="942" actId="6264"/>
          <ac:spMkLst>
            <pc:docMk/>
            <pc:sldMk cId="3639184792" sldId="267"/>
            <ac:spMk id="252" creationId="{E30DC979-DAB3-A827-E0CF-9F1E211EB1C6}"/>
          </ac:spMkLst>
        </pc:spChg>
        <pc:spChg chg="add del mod">
          <ac:chgData name="A.MORIYAMA UREKA" userId="11b73b949d6476cb" providerId="LiveId" clId="{EDD3AFC1-5E1F-774D-82FF-6D4C3622249B}" dt="2023-08-07T08:57:28.836" v="777" actId="6264"/>
          <ac:spMkLst>
            <pc:docMk/>
            <pc:sldMk cId="3639184792" sldId="267"/>
            <ac:spMk id="253" creationId="{98D5D3EC-C61C-7C97-5A46-2D893CCA55CA}"/>
          </ac:spMkLst>
        </pc:spChg>
        <pc:spChg chg="add del mod">
          <ac:chgData name="A.MORIYAMA UREKA" userId="11b73b949d6476cb" providerId="LiveId" clId="{EDD3AFC1-5E1F-774D-82FF-6D4C3622249B}" dt="2023-08-07T12:41:16.309" v="2844" actId="6264"/>
          <ac:spMkLst>
            <pc:docMk/>
            <pc:sldMk cId="3639184792" sldId="267"/>
            <ac:spMk id="253" creationId="{9BD98A9B-CDBA-C5A5-5A56-3ED627BC9FB8}"/>
          </ac:spMkLst>
        </pc:spChg>
        <pc:spChg chg="add del mod">
          <ac:chgData name="A.MORIYAMA UREKA" userId="11b73b949d6476cb" providerId="LiveId" clId="{EDD3AFC1-5E1F-774D-82FF-6D4C3622249B}" dt="2023-08-07T09:22:24.991" v="942" actId="6264"/>
          <ac:spMkLst>
            <pc:docMk/>
            <pc:sldMk cId="3639184792" sldId="267"/>
            <ac:spMk id="253" creationId="{E121D38D-2403-DE8E-A2AB-8F7C63CF9232}"/>
          </ac:spMkLst>
        </pc:spChg>
        <pc:spChg chg="add del mod">
          <ac:chgData name="A.MORIYAMA UREKA" userId="11b73b949d6476cb" providerId="LiveId" clId="{EDD3AFC1-5E1F-774D-82FF-6D4C3622249B}" dt="2023-08-07T09:22:24.991" v="942" actId="6264"/>
          <ac:spMkLst>
            <pc:docMk/>
            <pc:sldMk cId="3639184792" sldId="267"/>
            <ac:spMk id="254" creationId="{4531723B-665C-63C8-7C7E-E26EA8235C8A}"/>
          </ac:spMkLst>
        </pc:spChg>
        <pc:spChg chg="add del mod">
          <ac:chgData name="A.MORIYAMA UREKA" userId="11b73b949d6476cb" providerId="LiveId" clId="{EDD3AFC1-5E1F-774D-82FF-6D4C3622249B}" dt="2023-08-07T12:41:16.309" v="2844" actId="6264"/>
          <ac:spMkLst>
            <pc:docMk/>
            <pc:sldMk cId="3639184792" sldId="267"/>
            <ac:spMk id="254" creationId="{4D3DE347-151C-A5E7-CBF8-DF65E9025F84}"/>
          </ac:spMkLst>
        </pc:spChg>
        <pc:spChg chg="add del mod">
          <ac:chgData name="A.MORIYAMA UREKA" userId="11b73b949d6476cb" providerId="LiveId" clId="{EDD3AFC1-5E1F-774D-82FF-6D4C3622249B}" dt="2023-08-07T08:57:28.836" v="777" actId="6264"/>
          <ac:spMkLst>
            <pc:docMk/>
            <pc:sldMk cId="3639184792" sldId="267"/>
            <ac:spMk id="254" creationId="{63E7112B-EEA9-252A-0D24-344333645527}"/>
          </ac:spMkLst>
        </pc:spChg>
        <pc:spChg chg="add del mod">
          <ac:chgData name="A.MORIYAMA UREKA" userId="11b73b949d6476cb" providerId="LiveId" clId="{EDD3AFC1-5E1F-774D-82FF-6D4C3622249B}" dt="2023-08-07T08:57:28.836" v="777" actId="6264"/>
          <ac:spMkLst>
            <pc:docMk/>
            <pc:sldMk cId="3639184792" sldId="267"/>
            <ac:spMk id="255" creationId="{455CFCA8-848B-2E52-FA5E-53A628B03F3F}"/>
          </ac:spMkLst>
        </pc:spChg>
        <pc:spChg chg="add del mod">
          <ac:chgData name="A.MORIYAMA UREKA" userId="11b73b949d6476cb" providerId="LiveId" clId="{EDD3AFC1-5E1F-774D-82FF-6D4C3622249B}" dt="2023-08-07T09:22:24.991" v="942" actId="6264"/>
          <ac:spMkLst>
            <pc:docMk/>
            <pc:sldMk cId="3639184792" sldId="267"/>
            <ac:spMk id="255" creationId="{C4E18C02-2EAE-E3D1-D4B1-3AF595FD9D8C}"/>
          </ac:spMkLst>
        </pc:spChg>
        <pc:spChg chg="add del mod">
          <ac:chgData name="A.MORIYAMA UREKA" userId="11b73b949d6476cb" providerId="LiveId" clId="{EDD3AFC1-5E1F-774D-82FF-6D4C3622249B}" dt="2023-08-07T12:41:16.309" v="2844" actId="6264"/>
          <ac:spMkLst>
            <pc:docMk/>
            <pc:sldMk cId="3639184792" sldId="267"/>
            <ac:spMk id="255" creationId="{FF553F58-DACC-38AF-ABFB-909639615612}"/>
          </ac:spMkLst>
        </pc:spChg>
        <pc:spChg chg="add del mod">
          <ac:chgData name="A.MORIYAMA UREKA" userId="11b73b949d6476cb" providerId="LiveId" clId="{EDD3AFC1-5E1F-774D-82FF-6D4C3622249B}" dt="2023-08-07T12:41:16.309" v="2844" actId="6264"/>
          <ac:spMkLst>
            <pc:docMk/>
            <pc:sldMk cId="3639184792" sldId="267"/>
            <ac:spMk id="256" creationId="{4E4CA011-9649-793E-E0E0-A4BE96378AD3}"/>
          </ac:spMkLst>
        </pc:spChg>
        <pc:spChg chg="add del mod">
          <ac:chgData name="A.MORIYAMA UREKA" userId="11b73b949d6476cb" providerId="LiveId" clId="{EDD3AFC1-5E1F-774D-82FF-6D4C3622249B}" dt="2023-08-07T09:22:25.653" v="943" actId="6264"/>
          <ac:spMkLst>
            <pc:docMk/>
            <pc:sldMk cId="3639184792" sldId="267"/>
            <ac:spMk id="256" creationId="{71AD02E3-5E78-9A0D-84C7-4462A5214B8F}"/>
          </ac:spMkLst>
        </pc:spChg>
        <pc:spChg chg="add del mod">
          <ac:chgData name="A.MORIYAMA UREKA" userId="11b73b949d6476cb" providerId="LiveId" clId="{EDD3AFC1-5E1F-774D-82FF-6D4C3622249B}" dt="2023-08-07T08:57:31.360" v="778" actId="6264"/>
          <ac:spMkLst>
            <pc:docMk/>
            <pc:sldMk cId="3639184792" sldId="267"/>
            <ac:spMk id="256" creationId="{85B9F1FC-3E3F-6ECA-A434-646766E3E850}"/>
          </ac:spMkLst>
        </pc:spChg>
        <pc:spChg chg="add del mod">
          <ac:chgData name="A.MORIYAMA UREKA" userId="11b73b949d6476cb" providerId="LiveId" clId="{EDD3AFC1-5E1F-774D-82FF-6D4C3622249B}" dt="2023-08-07T09:22:25.653" v="943" actId="6264"/>
          <ac:spMkLst>
            <pc:docMk/>
            <pc:sldMk cId="3639184792" sldId="267"/>
            <ac:spMk id="257" creationId="{8A92209A-C562-FB63-1D89-3760CC268A46}"/>
          </ac:spMkLst>
        </pc:spChg>
        <pc:spChg chg="add del mod">
          <ac:chgData name="A.MORIYAMA UREKA" userId="11b73b949d6476cb" providerId="LiveId" clId="{EDD3AFC1-5E1F-774D-82FF-6D4C3622249B}" dt="2023-08-07T08:57:31.360" v="778" actId="6264"/>
          <ac:spMkLst>
            <pc:docMk/>
            <pc:sldMk cId="3639184792" sldId="267"/>
            <ac:spMk id="257" creationId="{BB555D5E-E6CE-D3BE-2803-0C4AB29C25F9}"/>
          </ac:spMkLst>
        </pc:spChg>
        <pc:spChg chg="add del mod">
          <ac:chgData name="A.MORIYAMA UREKA" userId="11b73b949d6476cb" providerId="LiveId" clId="{EDD3AFC1-5E1F-774D-82FF-6D4C3622249B}" dt="2023-08-07T12:41:16.309" v="2844" actId="6264"/>
          <ac:spMkLst>
            <pc:docMk/>
            <pc:sldMk cId="3639184792" sldId="267"/>
            <ac:spMk id="257" creationId="{C026DECA-1D11-55C7-EFF9-D06AC1C0E2A3}"/>
          </ac:spMkLst>
        </pc:spChg>
        <pc:spChg chg="add del mod">
          <ac:chgData name="A.MORIYAMA UREKA" userId="11b73b949d6476cb" providerId="LiveId" clId="{EDD3AFC1-5E1F-774D-82FF-6D4C3622249B}" dt="2023-08-07T08:57:31.360" v="778" actId="6264"/>
          <ac:spMkLst>
            <pc:docMk/>
            <pc:sldMk cId="3639184792" sldId="267"/>
            <ac:spMk id="258" creationId="{282A18C7-3C12-663D-6AE4-802E7BDDFDD9}"/>
          </ac:spMkLst>
        </pc:spChg>
        <pc:spChg chg="add del mod">
          <ac:chgData name="A.MORIYAMA UREKA" userId="11b73b949d6476cb" providerId="LiveId" clId="{EDD3AFC1-5E1F-774D-82FF-6D4C3622249B}" dt="2023-08-07T09:22:25.653" v="943" actId="6264"/>
          <ac:spMkLst>
            <pc:docMk/>
            <pc:sldMk cId="3639184792" sldId="267"/>
            <ac:spMk id="258" creationId="{38F9F938-427B-1714-FE8A-E44852D4865B}"/>
          </ac:spMkLst>
        </pc:spChg>
        <pc:spChg chg="add del mod">
          <ac:chgData name="A.MORIYAMA UREKA" userId="11b73b949d6476cb" providerId="LiveId" clId="{EDD3AFC1-5E1F-774D-82FF-6D4C3622249B}" dt="2023-08-07T12:41:16.309" v="2844" actId="6264"/>
          <ac:spMkLst>
            <pc:docMk/>
            <pc:sldMk cId="3639184792" sldId="267"/>
            <ac:spMk id="258" creationId="{76E09179-E713-B193-1226-CE9A16200598}"/>
          </ac:spMkLst>
        </pc:spChg>
        <pc:spChg chg="add del mod">
          <ac:chgData name="A.MORIYAMA UREKA" userId="11b73b949d6476cb" providerId="LiveId" clId="{EDD3AFC1-5E1F-774D-82FF-6D4C3622249B}" dt="2023-08-07T09:22:25.653" v="943" actId="6264"/>
          <ac:spMkLst>
            <pc:docMk/>
            <pc:sldMk cId="3639184792" sldId="267"/>
            <ac:spMk id="259" creationId="{817705D2-3FBD-4291-FBE0-2EF5AA4B33AE}"/>
          </ac:spMkLst>
        </pc:spChg>
        <pc:spChg chg="add del mod">
          <ac:chgData name="A.MORIYAMA UREKA" userId="11b73b949d6476cb" providerId="LiveId" clId="{EDD3AFC1-5E1F-774D-82FF-6D4C3622249B}" dt="2023-08-07T12:41:16.309" v="2844" actId="6264"/>
          <ac:spMkLst>
            <pc:docMk/>
            <pc:sldMk cId="3639184792" sldId="267"/>
            <ac:spMk id="259" creationId="{AAF49B2A-2FF8-E171-225F-55C3C5FA4F70}"/>
          </ac:spMkLst>
        </pc:spChg>
        <pc:spChg chg="add del mod">
          <ac:chgData name="A.MORIYAMA UREKA" userId="11b73b949d6476cb" providerId="LiveId" clId="{EDD3AFC1-5E1F-774D-82FF-6D4C3622249B}" dt="2023-08-07T08:57:31.360" v="778" actId="6264"/>
          <ac:spMkLst>
            <pc:docMk/>
            <pc:sldMk cId="3639184792" sldId="267"/>
            <ac:spMk id="259" creationId="{B69337DE-4CCB-C587-D114-8FF7EEA68F98}"/>
          </ac:spMkLst>
        </pc:spChg>
        <pc:spChg chg="add del mod">
          <ac:chgData name="A.MORIYAMA UREKA" userId="11b73b949d6476cb" providerId="LiveId" clId="{EDD3AFC1-5E1F-774D-82FF-6D4C3622249B}" dt="2023-08-07T09:22:25.653" v="943" actId="6264"/>
          <ac:spMkLst>
            <pc:docMk/>
            <pc:sldMk cId="3639184792" sldId="267"/>
            <ac:spMk id="260" creationId="{01EEF2E5-292F-12FA-77FB-EDCCADED638A}"/>
          </ac:spMkLst>
        </pc:spChg>
        <pc:spChg chg="add del mod">
          <ac:chgData name="A.MORIYAMA UREKA" userId="11b73b949d6476cb" providerId="LiveId" clId="{EDD3AFC1-5E1F-774D-82FF-6D4C3622249B}" dt="2023-08-07T08:57:31.360" v="778" actId="6264"/>
          <ac:spMkLst>
            <pc:docMk/>
            <pc:sldMk cId="3639184792" sldId="267"/>
            <ac:spMk id="260" creationId="{2C1EAC0A-6FC7-74D1-FAE0-BC9F01DE9E47}"/>
          </ac:spMkLst>
        </pc:spChg>
        <pc:spChg chg="add del mod">
          <ac:chgData name="A.MORIYAMA UREKA" userId="11b73b949d6476cb" providerId="LiveId" clId="{EDD3AFC1-5E1F-774D-82FF-6D4C3622249B}" dt="2023-08-07T12:41:16.309" v="2844" actId="6264"/>
          <ac:spMkLst>
            <pc:docMk/>
            <pc:sldMk cId="3639184792" sldId="267"/>
            <ac:spMk id="260" creationId="{F8FA0C3E-095D-00B9-36BB-617985483AFD}"/>
          </ac:spMkLst>
        </pc:spChg>
        <pc:spChg chg="add del mod">
          <ac:chgData name="A.MORIYAMA UREKA" userId="11b73b949d6476cb" providerId="LiveId" clId="{EDD3AFC1-5E1F-774D-82FF-6D4C3622249B}" dt="2023-08-07T09:22:25.653" v="943" actId="6264"/>
          <ac:spMkLst>
            <pc:docMk/>
            <pc:sldMk cId="3639184792" sldId="267"/>
            <ac:spMk id="261" creationId="{9566C682-215E-A4EE-CC81-E5ED1DA4E1A4}"/>
          </ac:spMkLst>
        </pc:spChg>
        <pc:spChg chg="add del mod">
          <ac:chgData name="A.MORIYAMA UREKA" userId="11b73b949d6476cb" providerId="LiveId" clId="{EDD3AFC1-5E1F-774D-82FF-6D4C3622249B}" dt="2023-08-07T08:57:31.360" v="778" actId="6264"/>
          <ac:spMkLst>
            <pc:docMk/>
            <pc:sldMk cId="3639184792" sldId="267"/>
            <ac:spMk id="261" creationId="{C066A963-B077-05A8-4268-334913DB3FAA}"/>
          </ac:spMkLst>
        </pc:spChg>
        <pc:spChg chg="add del mod">
          <ac:chgData name="A.MORIYAMA UREKA" userId="11b73b949d6476cb" providerId="LiveId" clId="{EDD3AFC1-5E1F-774D-82FF-6D4C3622249B}" dt="2023-08-07T12:41:16.309" v="2844" actId="6264"/>
          <ac:spMkLst>
            <pc:docMk/>
            <pc:sldMk cId="3639184792" sldId="267"/>
            <ac:spMk id="261" creationId="{FB9236F8-6012-EF92-713E-7B2CF9AC8255}"/>
          </ac:spMkLst>
        </pc:spChg>
        <pc:spChg chg="add del mod">
          <ac:chgData name="A.MORIYAMA UREKA" userId="11b73b949d6476cb" providerId="LiveId" clId="{EDD3AFC1-5E1F-774D-82FF-6D4C3622249B}" dt="2023-08-07T12:41:16.309" v="2844" actId="6264"/>
          <ac:spMkLst>
            <pc:docMk/>
            <pc:sldMk cId="3639184792" sldId="267"/>
            <ac:spMk id="262" creationId="{01F8D20E-5F1C-8329-68A1-10379C2D8664}"/>
          </ac:spMkLst>
        </pc:spChg>
        <pc:spChg chg="add del mod">
          <ac:chgData name="A.MORIYAMA UREKA" userId="11b73b949d6476cb" providerId="LiveId" clId="{EDD3AFC1-5E1F-774D-82FF-6D4C3622249B}" dt="2023-08-07T09:22:25.653" v="943" actId="6264"/>
          <ac:spMkLst>
            <pc:docMk/>
            <pc:sldMk cId="3639184792" sldId="267"/>
            <ac:spMk id="262" creationId="{90B57184-A60F-FEA0-5278-B3D0ADB29373}"/>
          </ac:spMkLst>
        </pc:spChg>
        <pc:spChg chg="add del mod">
          <ac:chgData name="A.MORIYAMA UREKA" userId="11b73b949d6476cb" providerId="LiveId" clId="{EDD3AFC1-5E1F-774D-82FF-6D4C3622249B}" dt="2023-08-07T08:57:31.360" v="778" actId="6264"/>
          <ac:spMkLst>
            <pc:docMk/>
            <pc:sldMk cId="3639184792" sldId="267"/>
            <ac:spMk id="262" creationId="{E5CB59C1-69AD-FAE8-BB4B-E92C56C6A3E7}"/>
          </ac:spMkLst>
        </pc:spChg>
        <pc:spChg chg="add del mod">
          <ac:chgData name="A.MORIYAMA UREKA" userId="11b73b949d6476cb" providerId="LiveId" clId="{EDD3AFC1-5E1F-774D-82FF-6D4C3622249B}" dt="2023-08-07T09:22:25.653" v="943" actId="6264"/>
          <ac:spMkLst>
            <pc:docMk/>
            <pc:sldMk cId="3639184792" sldId="267"/>
            <ac:spMk id="263" creationId="{1B3F3CBB-6398-49E2-E47F-7B7BA37D2DD0}"/>
          </ac:spMkLst>
        </pc:spChg>
        <pc:spChg chg="add del mod">
          <ac:chgData name="A.MORIYAMA UREKA" userId="11b73b949d6476cb" providerId="LiveId" clId="{EDD3AFC1-5E1F-774D-82FF-6D4C3622249B}" dt="2023-08-07T08:57:31.360" v="778" actId="6264"/>
          <ac:spMkLst>
            <pc:docMk/>
            <pc:sldMk cId="3639184792" sldId="267"/>
            <ac:spMk id="263" creationId="{39DAFF70-48A3-4126-05E3-3349C79A3F12}"/>
          </ac:spMkLst>
        </pc:spChg>
        <pc:spChg chg="add del mod">
          <ac:chgData name="A.MORIYAMA UREKA" userId="11b73b949d6476cb" providerId="LiveId" clId="{EDD3AFC1-5E1F-774D-82FF-6D4C3622249B}" dt="2023-08-07T12:41:16.772" v="2845" actId="6264"/>
          <ac:spMkLst>
            <pc:docMk/>
            <pc:sldMk cId="3639184792" sldId="267"/>
            <ac:spMk id="263" creationId="{E8A37E09-01F4-7081-9CE6-9A29628948FF}"/>
          </ac:spMkLst>
        </pc:spChg>
        <pc:spChg chg="add del mod">
          <ac:chgData name="A.MORIYAMA UREKA" userId="11b73b949d6476cb" providerId="LiveId" clId="{EDD3AFC1-5E1F-774D-82FF-6D4C3622249B}" dt="2023-08-07T09:22:25.653" v="943" actId="6264"/>
          <ac:spMkLst>
            <pc:docMk/>
            <pc:sldMk cId="3639184792" sldId="267"/>
            <ac:spMk id="264" creationId="{6150D02F-FB9B-EAC0-322A-A81ABEA49794}"/>
          </ac:spMkLst>
        </pc:spChg>
        <pc:spChg chg="add del mod">
          <ac:chgData name="A.MORIYAMA UREKA" userId="11b73b949d6476cb" providerId="LiveId" clId="{EDD3AFC1-5E1F-774D-82FF-6D4C3622249B}" dt="2023-08-07T08:57:31.360" v="778" actId="6264"/>
          <ac:spMkLst>
            <pc:docMk/>
            <pc:sldMk cId="3639184792" sldId="267"/>
            <ac:spMk id="264" creationId="{77A923A5-90A6-8AC7-AAED-022EB447F022}"/>
          </ac:spMkLst>
        </pc:spChg>
        <pc:spChg chg="add del mod">
          <ac:chgData name="A.MORIYAMA UREKA" userId="11b73b949d6476cb" providerId="LiveId" clId="{EDD3AFC1-5E1F-774D-82FF-6D4C3622249B}" dt="2023-08-07T12:41:16.772" v="2845" actId="6264"/>
          <ac:spMkLst>
            <pc:docMk/>
            <pc:sldMk cId="3639184792" sldId="267"/>
            <ac:spMk id="264" creationId="{D5B62E3B-3067-592B-E8F3-B38AAD0E10CD}"/>
          </ac:spMkLst>
        </pc:spChg>
        <pc:spChg chg="add del mod">
          <ac:chgData name="A.MORIYAMA UREKA" userId="11b73b949d6476cb" providerId="LiveId" clId="{EDD3AFC1-5E1F-774D-82FF-6D4C3622249B}" dt="2023-08-07T08:57:31.360" v="778" actId="6264"/>
          <ac:spMkLst>
            <pc:docMk/>
            <pc:sldMk cId="3639184792" sldId="267"/>
            <ac:spMk id="265" creationId="{5E5BC59E-9DB5-537C-7FD9-B1ACE0D8BCCB}"/>
          </ac:spMkLst>
        </pc:spChg>
        <pc:spChg chg="add del mod">
          <ac:chgData name="A.MORIYAMA UREKA" userId="11b73b949d6476cb" providerId="LiveId" clId="{EDD3AFC1-5E1F-774D-82FF-6D4C3622249B}" dt="2023-08-07T12:41:16.772" v="2845" actId="6264"/>
          <ac:spMkLst>
            <pc:docMk/>
            <pc:sldMk cId="3639184792" sldId="267"/>
            <ac:spMk id="265" creationId="{9E2858A3-DF0A-8CEA-C883-9F891BDDB332}"/>
          </ac:spMkLst>
        </pc:spChg>
        <pc:spChg chg="add del mod">
          <ac:chgData name="A.MORIYAMA UREKA" userId="11b73b949d6476cb" providerId="LiveId" clId="{EDD3AFC1-5E1F-774D-82FF-6D4C3622249B}" dt="2023-08-07T09:22:25.653" v="943" actId="6264"/>
          <ac:spMkLst>
            <pc:docMk/>
            <pc:sldMk cId="3639184792" sldId="267"/>
            <ac:spMk id="265" creationId="{CD0AE845-A676-7C42-B314-B49A968CDE3F}"/>
          </ac:spMkLst>
        </pc:spChg>
        <pc:spChg chg="add del mod">
          <ac:chgData name="A.MORIYAMA UREKA" userId="11b73b949d6476cb" providerId="LiveId" clId="{EDD3AFC1-5E1F-774D-82FF-6D4C3622249B}" dt="2023-08-07T09:22:26.237" v="944" actId="6264"/>
          <ac:spMkLst>
            <pc:docMk/>
            <pc:sldMk cId="3639184792" sldId="267"/>
            <ac:spMk id="266" creationId="{2306CA15-DD4F-6CC0-BE7F-B56F27534183}"/>
          </ac:spMkLst>
        </pc:spChg>
        <pc:spChg chg="add del mod">
          <ac:chgData name="A.MORIYAMA UREKA" userId="11b73b949d6476cb" providerId="LiveId" clId="{EDD3AFC1-5E1F-774D-82FF-6D4C3622249B}" dt="2023-08-07T12:41:16.772" v="2845" actId="6264"/>
          <ac:spMkLst>
            <pc:docMk/>
            <pc:sldMk cId="3639184792" sldId="267"/>
            <ac:spMk id="266" creationId="{D7E70A4C-8341-E236-5200-974B14C5EA31}"/>
          </ac:spMkLst>
        </pc:spChg>
        <pc:spChg chg="add del mod">
          <ac:chgData name="A.MORIYAMA UREKA" userId="11b73b949d6476cb" providerId="LiveId" clId="{EDD3AFC1-5E1F-774D-82FF-6D4C3622249B}" dt="2023-08-07T09:22:26.237" v="944" actId="6264"/>
          <ac:spMkLst>
            <pc:docMk/>
            <pc:sldMk cId="3639184792" sldId="267"/>
            <ac:spMk id="267" creationId="{58C8A869-1409-D945-0BA0-625A79CDF134}"/>
          </ac:spMkLst>
        </pc:spChg>
        <pc:spChg chg="add del mod">
          <ac:chgData name="A.MORIYAMA UREKA" userId="11b73b949d6476cb" providerId="LiveId" clId="{EDD3AFC1-5E1F-774D-82FF-6D4C3622249B}" dt="2023-08-07T12:41:16.772" v="2845" actId="6264"/>
          <ac:spMkLst>
            <pc:docMk/>
            <pc:sldMk cId="3639184792" sldId="267"/>
            <ac:spMk id="267" creationId="{6F56A611-C53C-39B1-F7F5-6F9466786D44}"/>
          </ac:spMkLst>
        </pc:spChg>
        <pc:spChg chg="add del mod">
          <ac:chgData name="A.MORIYAMA UREKA" userId="11b73b949d6476cb" providerId="LiveId" clId="{EDD3AFC1-5E1F-774D-82FF-6D4C3622249B}" dt="2023-08-07T12:41:16.772" v="2845" actId="6264"/>
          <ac:spMkLst>
            <pc:docMk/>
            <pc:sldMk cId="3639184792" sldId="267"/>
            <ac:spMk id="268" creationId="{74011E5B-F97F-B6E6-0748-E5CC608B0331}"/>
          </ac:spMkLst>
        </pc:spChg>
        <pc:spChg chg="add del mod">
          <ac:chgData name="A.MORIYAMA UREKA" userId="11b73b949d6476cb" providerId="LiveId" clId="{EDD3AFC1-5E1F-774D-82FF-6D4C3622249B}" dt="2023-08-07T09:22:26.237" v="944" actId="6264"/>
          <ac:spMkLst>
            <pc:docMk/>
            <pc:sldMk cId="3639184792" sldId="267"/>
            <ac:spMk id="268" creationId="{F8554457-462E-5E9E-5DB6-983CE458B70B}"/>
          </ac:spMkLst>
        </pc:spChg>
        <pc:spChg chg="add del mod">
          <ac:chgData name="A.MORIYAMA UREKA" userId="11b73b949d6476cb" providerId="LiveId" clId="{EDD3AFC1-5E1F-774D-82FF-6D4C3622249B}" dt="2023-08-07T12:41:16.772" v="2845" actId="6264"/>
          <ac:spMkLst>
            <pc:docMk/>
            <pc:sldMk cId="3639184792" sldId="267"/>
            <ac:spMk id="269" creationId="{C6C9E026-A44F-055C-3219-BCA03F30C89F}"/>
          </ac:spMkLst>
        </pc:spChg>
        <pc:spChg chg="add del mod">
          <ac:chgData name="A.MORIYAMA UREKA" userId="11b73b949d6476cb" providerId="LiveId" clId="{EDD3AFC1-5E1F-774D-82FF-6D4C3622249B}" dt="2023-08-07T09:22:26.237" v="944" actId="6264"/>
          <ac:spMkLst>
            <pc:docMk/>
            <pc:sldMk cId="3639184792" sldId="267"/>
            <ac:spMk id="269" creationId="{EB0C9EC2-71B5-14D1-F714-E0460C9E7887}"/>
          </ac:spMkLst>
        </pc:spChg>
        <pc:spChg chg="add del mod">
          <ac:chgData name="A.MORIYAMA UREKA" userId="11b73b949d6476cb" providerId="LiveId" clId="{EDD3AFC1-5E1F-774D-82FF-6D4C3622249B}" dt="2023-08-07T09:22:26.237" v="944" actId="6264"/>
          <ac:spMkLst>
            <pc:docMk/>
            <pc:sldMk cId="3639184792" sldId="267"/>
            <ac:spMk id="270" creationId="{7FA83F25-C334-4EC3-26ED-0599773AA5C3}"/>
          </ac:spMkLst>
        </pc:spChg>
        <pc:spChg chg="add del mod">
          <ac:chgData name="A.MORIYAMA UREKA" userId="11b73b949d6476cb" providerId="LiveId" clId="{EDD3AFC1-5E1F-774D-82FF-6D4C3622249B}" dt="2023-08-07T12:41:16.772" v="2845" actId="6264"/>
          <ac:spMkLst>
            <pc:docMk/>
            <pc:sldMk cId="3639184792" sldId="267"/>
            <ac:spMk id="270" creationId="{A3468043-6858-E66A-CB25-B3F063D57502}"/>
          </ac:spMkLst>
        </pc:spChg>
        <pc:spChg chg="add del mod">
          <ac:chgData name="A.MORIYAMA UREKA" userId="11b73b949d6476cb" providerId="LiveId" clId="{EDD3AFC1-5E1F-774D-82FF-6D4C3622249B}" dt="2023-08-07T09:22:26.237" v="944" actId="6264"/>
          <ac:spMkLst>
            <pc:docMk/>
            <pc:sldMk cId="3639184792" sldId="267"/>
            <ac:spMk id="271" creationId="{3A17C3A8-7F0C-3F9B-3C23-C4BC8B12001D}"/>
          </ac:spMkLst>
        </pc:spChg>
        <pc:spChg chg="add del mod">
          <ac:chgData name="A.MORIYAMA UREKA" userId="11b73b949d6476cb" providerId="LiveId" clId="{EDD3AFC1-5E1F-774D-82FF-6D4C3622249B}" dt="2023-08-07T12:41:16.772" v="2845" actId="6264"/>
          <ac:spMkLst>
            <pc:docMk/>
            <pc:sldMk cId="3639184792" sldId="267"/>
            <ac:spMk id="271" creationId="{77387150-6196-3541-D97D-2C56917DF573}"/>
          </ac:spMkLst>
        </pc:spChg>
        <pc:spChg chg="add del mod">
          <ac:chgData name="A.MORIYAMA UREKA" userId="11b73b949d6476cb" providerId="LiveId" clId="{EDD3AFC1-5E1F-774D-82FF-6D4C3622249B}" dt="2023-08-07T09:22:26.237" v="944" actId="6264"/>
          <ac:spMkLst>
            <pc:docMk/>
            <pc:sldMk cId="3639184792" sldId="267"/>
            <ac:spMk id="272" creationId="{7D2A3347-A62C-501E-B1F5-1FF9A6E5709C}"/>
          </ac:spMkLst>
        </pc:spChg>
        <pc:spChg chg="add del mod">
          <ac:chgData name="A.MORIYAMA UREKA" userId="11b73b949d6476cb" providerId="LiveId" clId="{EDD3AFC1-5E1F-774D-82FF-6D4C3622249B}" dt="2023-08-07T12:41:16.772" v="2845" actId="6264"/>
          <ac:spMkLst>
            <pc:docMk/>
            <pc:sldMk cId="3639184792" sldId="267"/>
            <ac:spMk id="272" creationId="{9B4B697A-AD2D-9CDF-E174-82BC62405DE2}"/>
          </ac:spMkLst>
        </pc:spChg>
        <pc:spChg chg="add del mod">
          <ac:chgData name="A.MORIYAMA UREKA" userId="11b73b949d6476cb" providerId="LiveId" clId="{EDD3AFC1-5E1F-774D-82FF-6D4C3622249B}" dt="2023-08-07T12:41:17.204" v="2846" actId="6264"/>
          <ac:spMkLst>
            <pc:docMk/>
            <pc:sldMk cId="3639184792" sldId="267"/>
            <ac:spMk id="273" creationId="{60519166-4D52-8D1A-F4C2-477EDEAE32FB}"/>
          </ac:spMkLst>
        </pc:spChg>
        <pc:spChg chg="add del mod">
          <ac:chgData name="A.MORIYAMA UREKA" userId="11b73b949d6476cb" providerId="LiveId" clId="{EDD3AFC1-5E1F-774D-82FF-6D4C3622249B}" dt="2023-08-07T09:22:26.237" v="944" actId="6264"/>
          <ac:spMkLst>
            <pc:docMk/>
            <pc:sldMk cId="3639184792" sldId="267"/>
            <ac:spMk id="273" creationId="{6C235A0B-8DEC-103F-28DF-B7C7C4B69CB0}"/>
          </ac:spMkLst>
        </pc:spChg>
        <pc:spChg chg="add del mod">
          <ac:chgData name="A.MORIYAMA UREKA" userId="11b73b949d6476cb" providerId="LiveId" clId="{EDD3AFC1-5E1F-774D-82FF-6D4C3622249B}" dt="2023-08-07T09:22:26.237" v="944" actId="6264"/>
          <ac:spMkLst>
            <pc:docMk/>
            <pc:sldMk cId="3639184792" sldId="267"/>
            <ac:spMk id="274" creationId="{926AF8E3-D69D-429D-EFF8-227DCEFC5C55}"/>
          </ac:spMkLst>
        </pc:spChg>
        <pc:spChg chg="add del mod">
          <ac:chgData name="A.MORIYAMA UREKA" userId="11b73b949d6476cb" providerId="LiveId" clId="{EDD3AFC1-5E1F-774D-82FF-6D4C3622249B}" dt="2023-08-07T12:41:17.204" v="2846" actId="6264"/>
          <ac:spMkLst>
            <pc:docMk/>
            <pc:sldMk cId="3639184792" sldId="267"/>
            <ac:spMk id="274" creationId="{AD7018FE-A182-5339-420C-F4D0EC3FEC8D}"/>
          </ac:spMkLst>
        </pc:spChg>
        <pc:spChg chg="add del mod">
          <ac:chgData name="A.MORIYAMA UREKA" userId="11b73b949d6476cb" providerId="LiveId" clId="{EDD3AFC1-5E1F-774D-82FF-6D4C3622249B}" dt="2023-08-07T12:41:17.204" v="2846" actId="6264"/>
          <ac:spMkLst>
            <pc:docMk/>
            <pc:sldMk cId="3639184792" sldId="267"/>
            <ac:spMk id="275" creationId="{D167871F-4DB8-2937-C263-3DB551F4E8CA}"/>
          </ac:spMkLst>
        </pc:spChg>
        <pc:spChg chg="add del mod">
          <ac:chgData name="A.MORIYAMA UREKA" userId="11b73b949d6476cb" providerId="LiveId" clId="{EDD3AFC1-5E1F-774D-82FF-6D4C3622249B}" dt="2023-08-07T09:22:26.237" v="944" actId="6264"/>
          <ac:spMkLst>
            <pc:docMk/>
            <pc:sldMk cId="3639184792" sldId="267"/>
            <ac:spMk id="275" creationId="{E1CD6569-259B-101B-BDB7-5D8E18F09984}"/>
          </ac:spMkLst>
        </pc:spChg>
        <pc:spChg chg="add del mod">
          <ac:chgData name="A.MORIYAMA UREKA" userId="11b73b949d6476cb" providerId="LiveId" clId="{EDD3AFC1-5E1F-774D-82FF-6D4C3622249B}" dt="2023-08-07T09:22:26.899" v="945" actId="6264"/>
          <ac:spMkLst>
            <pc:docMk/>
            <pc:sldMk cId="3639184792" sldId="267"/>
            <ac:spMk id="276" creationId="{4F54D867-127F-6B20-120B-A4C844B60755}"/>
          </ac:spMkLst>
        </pc:spChg>
        <pc:spChg chg="add del mod">
          <ac:chgData name="A.MORIYAMA UREKA" userId="11b73b949d6476cb" providerId="LiveId" clId="{EDD3AFC1-5E1F-774D-82FF-6D4C3622249B}" dt="2023-08-07T12:41:17.204" v="2846" actId="6264"/>
          <ac:spMkLst>
            <pc:docMk/>
            <pc:sldMk cId="3639184792" sldId="267"/>
            <ac:spMk id="276" creationId="{BD476A70-DF5C-4B6A-E620-3BF30116A7F8}"/>
          </ac:spMkLst>
        </pc:spChg>
        <pc:spChg chg="add del mod">
          <ac:chgData name="A.MORIYAMA UREKA" userId="11b73b949d6476cb" providerId="LiveId" clId="{EDD3AFC1-5E1F-774D-82FF-6D4C3622249B}" dt="2023-08-07T09:22:26.899" v="945" actId="6264"/>
          <ac:spMkLst>
            <pc:docMk/>
            <pc:sldMk cId="3639184792" sldId="267"/>
            <ac:spMk id="277" creationId="{845FF706-0C96-036F-452B-3060060E421C}"/>
          </ac:spMkLst>
        </pc:spChg>
        <pc:spChg chg="add del mod">
          <ac:chgData name="A.MORIYAMA UREKA" userId="11b73b949d6476cb" providerId="LiveId" clId="{EDD3AFC1-5E1F-774D-82FF-6D4C3622249B}" dt="2023-08-07T12:41:17.204" v="2846" actId="6264"/>
          <ac:spMkLst>
            <pc:docMk/>
            <pc:sldMk cId="3639184792" sldId="267"/>
            <ac:spMk id="277" creationId="{CFD86F29-3621-470D-2141-D2EE707010C4}"/>
          </ac:spMkLst>
        </pc:spChg>
        <pc:spChg chg="add del mod">
          <ac:chgData name="A.MORIYAMA UREKA" userId="11b73b949d6476cb" providerId="LiveId" clId="{EDD3AFC1-5E1F-774D-82FF-6D4C3622249B}" dt="2023-08-07T09:22:26.899" v="945" actId="6264"/>
          <ac:spMkLst>
            <pc:docMk/>
            <pc:sldMk cId="3639184792" sldId="267"/>
            <ac:spMk id="278" creationId="{2EF3386F-B07C-8F9B-3303-EDB4341EE203}"/>
          </ac:spMkLst>
        </pc:spChg>
        <pc:spChg chg="add del mod">
          <ac:chgData name="A.MORIYAMA UREKA" userId="11b73b949d6476cb" providerId="LiveId" clId="{EDD3AFC1-5E1F-774D-82FF-6D4C3622249B}" dt="2023-08-07T12:41:17.204" v="2846" actId="6264"/>
          <ac:spMkLst>
            <pc:docMk/>
            <pc:sldMk cId="3639184792" sldId="267"/>
            <ac:spMk id="278" creationId="{86B0AC9C-E4BA-4EFD-9E8E-4C686039C026}"/>
          </ac:spMkLst>
        </pc:spChg>
        <pc:spChg chg="add del mod">
          <ac:chgData name="A.MORIYAMA UREKA" userId="11b73b949d6476cb" providerId="LiveId" clId="{EDD3AFC1-5E1F-774D-82FF-6D4C3622249B}" dt="2023-08-07T12:41:17.204" v="2846" actId="6264"/>
          <ac:spMkLst>
            <pc:docMk/>
            <pc:sldMk cId="3639184792" sldId="267"/>
            <ac:spMk id="279" creationId="{AD3A93CB-B77D-9090-06C0-E4B4410A580E}"/>
          </ac:spMkLst>
        </pc:spChg>
        <pc:spChg chg="add del mod">
          <ac:chgData name="A.MORIYAMA UREKA" userId="11b73b949d6476cb" providerId="LiveId" clId="{EDD3AFC1-5E1F-774D-82FF-6D4C3622249B}" dt="2023-08-07T09:22:26.899" v="945" actId="6264"/>
          <ac:spMkLst>
            <pc:docMk/>
            <pc:sldMk cId="3639184792" sldId="267"/>
            <ac:spMk id="279" creationId="{C471588B-C420-72D0-2D72-A162B172ACA7}"/>
          </ac:spMkLst>
        </pc:spChg>
        <pc:spChg chg="add del mod">
          <ac:chgData name="A.MORIYAMA UREKA" userId="11b73b949d6476cb" providerId="LiveId" clId="{EDD3AFC1-5E1F-774D-82FF-6D4C3622249B}" dt="2023-08-07T12:41:17.204" v="2846" actId="6264"/>
          <ac:spMkLst>
            <pc:docMk/>
            <pc:sldMk cId="3639184792" sldId="267"/>
            <ac:spMk id="280" creationId="{61C0824E-024A-98FA-ECF5-BD3846E6A461}"/>
          </ac:spMkLst>
        </pc:spChg>
        <pc:spChg chg="add del mod">
          <ac:chgData name="A.MORIYAMA UREKA" userId="11b73b949d6476cb" providerId="LiveId" clId="{EDD3AFC1-5E1F-774D-82FF-6D4C3622249B}" dt="2023-08-07T09:22:26.899" v="945" actId="6264"/>
          <ac:spMkLst>
            <pc:docMk/>
            <pc:sldMk cId="3639184792" sldId="267"/>
            <ac:spMk id="280" creationId="{ECDA56F5-C762-678D-44CA-A61E3414AC76}"/>
          </ac:spMkLst>
        </pc:spChg>
        <pc:spChg chg="add del mod">
          <ac:chgData name="A.MORIYAMA UREKA" userId="11b73b949d6476cb" providerId="LiveId" clId="{EDD3AFC1-5E1F-774D-82FF-6D4C3622249B}" dt="2023-08-07T09:22:26.899" v="945" actId="6264"/>
          <ac:spMkLst>
            <pc:docMk/>
            <pc:sldMk cId="3639184792" sldId="267"/>
            <ac:spMk id="281" creationId="{947EB890-8AEF-0633-B5B2-FAD47996C295}"/>
          </ac:spMkLst>
        </pc:spChg>
        <pc:spChg chg="add del mod">
          <ac:chgData name="A.MORIYAMA UREKA" userId="11b73b949d6476cb" providerId="LiveId" clId="{EDD3AFC1-5E1F-774D-82FF-6D4C3622249B}" dt="2023-08-07T12:41:17.204" v="2846" actId="6264"/>
          <ac:spMkLst>
            <pc:docMk/>
            <pc:sldMk cId="3639184792" sldId="267"/>
            <ac:spMk id="281" creationId="{F1060AC7-A31C-B0CE-058A-B40DDB4AD4C9}"/>
          </ac:spMkLst>
        </pc:spChg>
        <pc:spChg chg="add del mod">
          <ac:chgData name="A.MORIYAMA UREKA" userId="11b73b949d6476cb" providerId="LiveId" clId="{EDD3AFC1-5E1F-774D-82FF-6D4C3622249B}" dt="2023-08-07T09:22:26.899" v="945" actId="6264"/>
          <ac:spMkLst>
            <pc:docMk/>
            <pc:sldMk cId="3639184792" sldId="267"/>
            <ac:spMk id="282" creationId="{0502DA4F-FFDB-77DF-FC77-AF1373DB0192}"/>
          </ac:spMkLst>
        </pc:spChg>
        <pc:spChg chg="add del mod">
          <ac:chgData name="A.MORIYAMA UREKA" userId="11b73b949d6476cb" providerId="LiveId" clId="{EDD3AFC1-5E1F-774D-82FF-6D4C3622249B}" dt="2023-08-07T12:41:17.204" v="2846" actId="6264"/>
          <ac:spMkLst>
            <pc:docMk/>
            <pc:sldMk cId="3639184792" sldId="267"/>
            <ac:spMk id="282" creationId="{49B4A5F1-3D7A-0015-007D-4376841BE84A}"/>
          </ac:spMkLst>
        </pc:spChg>
        <pc:spChg chg="add del mod">
          <ac:chgData name="A.MORIYAMA UREKA" userId="11b73b949d6476cb" providerId="LiveId" clId="{EDD3AFC1-5E1F-774D-82FF-6D4C3622249B}" dt="2023-08-07T09:22:26.899" v="945" actId="6264"/>
          <ac:spMkLst>
            <pc:docMk/>
            <pc:sldMk cId="3639184792" sldId="267"/>
            <ac:spMk id="283" creationId="{814AF782-345C-6E28-1CFB-9AB25C89974C}"/>
          </ac:spMkLst>
        </pc:spChg>
        <pc:spChg chg="add del mod">
          <ac:chgData name="A.MORIYAMA UREKA" userId="11b73b949d6476cb" providerId="LiveId" clId="{EDD3AFC1-5E1F-774D-82FF-6D4C3622249B}" dt="2023-08-07T12:41:17.581" v="2847" actId="6264"/>
          <ac:spMkLst>
            <pc:docMk/>
            <pc:sldMk cId="3639184792" sldId="267"/>
            <ac:spMk id="283" creationId="{C6096CC4-2B65-291C-8242-CCEBBCC6D523}"/>
          </ac:spMkLst>
        </pc:spChg>
        <pc:spChg chg="add del mod">
          <ac:chgData name="A.MORIYAMA UREKA" userId="11b73b949d6476cb" providerId="LiveId" clId="{EDD3AFC1-5E1F-774D-82FF-6D4C3622249B}" dt="2023-08-07T09:22:26.899" v="945" actId="6264"/>
          <ac:spMkLst>
            <pc:docMk/>
            <pc:sldMk cId="3639184792" sldId="267"/>
            <ac:spMk id="284" creationId="{06C7E5DA-AC31-AA21-F15C-ADA198B20DDA}"/>
          </ac:spMkLst>
        </pc:spChg>
        <pc:spChg chg="add del mod">
          <ac:chgData name="A.MORIYAMA UREKA" userId="11b73b949d6476cb" providerId="LiveId" clId="{EDD3AFC1-5E1F-774D-82FF-6D4C3622249B}" dt="2023-08-07T12:41:17.581" v="2847" actId="6264"/>
          <ac:spMkLst>
            <pc:docMk/>
            <pc:sldMk cId="3639184792" sldId="267"/>
            <ac:spMk id="284" creationId="{45FFAA2B-0FFA-6522-DCD8-C0DBA13D4AFC}"/>
          </ac:spMkLst>
        </pc:spChg>
        <pc:spChg chg="add del mod">
          <ac:chgData name="A.MORIYAMA UREKA" userId="11b73b949d6476cb" providerId="LiveId" clId="{EDD3AFC1-5E1F-774D-82FF-6D4C3622249B}" dt="2023-08-07T12:41:17.581" v="2847" actId="6264"/>
          <ac:spMkLst>
            <pc:docMk/>
            <pc:sldMk cId="3639184792" sldId="267"/>
            <ac:spMk id="285" creationId="{756B625B-1AF5-15A8-056C-1FADF1EFB7F3}"/>
          </ac:spMkLst>
        </pc:spChg>
        <pc:spChg chg="add del mod">
          <ac:chgData name="A.MORIYAMA UREKA" userId="11b73b949d6476cb" providerId="LiveId" clId="{EDD3AFC1-5E1F-774D-82FF-6D4C3622249B}" dt="2023-08-07T09:22:26.899" v="945" actId="6264"/>
          <ac:spMkLst>
            <pc:docMk/>
            <pc:sldMk cId="3639184792" sldId="267"/>
            <ac:spMk id="285" creationId="{937101C8-EF6C-2F01-59FC-E2BFC03144B9}"/>
          </ac:spMkLst>
        </pc:spChg>
        <pc:spChg chg="add del mod">
          <ac:chgData name="A.MORIYAMA UREKA" userId="11b73b949d6476cb" providerId="LiveId" clId="{EDD3AFC1-5E1F-774D-82FF-6D4C3622249B}" dt="2023-08-07T09:22:27.418" v="946" actId="6264"/>
          <ac:spMkLst>
            <pc:docMk/>
            <pc:sldMk cId="3639184792" sldId="267"/>
            <ac:spMk id="286" creationId="{28D0D347-5A3D-6839-9459-6B2D21627208}"/>
          </ac:spMkLst>
        </pc:spChg>
        <pc:spChg chg="add del mod">
          <ac:chgData name="A.MORIYAMA UREKA" userId="11b73b949d6476cb" providerId="LiveId" clId="{EDD3AFC1-5E1F-774D-82FF-6D4C3622249B}" dt="2023-08-07T12:41:17.581" v="2847" actId="6264"/>
          <ac:spMkLst>
            <pc:docMk/>
            <pc:sldMk cId="3639184792" sldId="267"/>
            <ac:spMk id="286" creationId="{9D3E135F-B915-989B-34E1-BF3308E41C5E}"/>
          </ac:spMkLst>
        </pc:spChg>
        <pc:spChg chg="add del mod">
          <ac:chgData name="A.MORIYAMA UREKA" userId="11b73b949d6476cb" providerId="LiveId" clId="{EDD3AFC1-5E1F-774D-82FF-6D4C3622249B}" dt="2023-08-07T12:41:17.581" v="2847" actId="6264"/>
          <ac:spMkLst>
            <pc:docMk/>
            <pc:sldMk cId="3639184792" sldId="267"/>
            <ac:spMk id="287" creationId="{3F11758B-D4C4-D126-4145-084DE66D62CE}"/>
          </ac:spMkLst>
        </pc:spChg>
        <pc:spChg chg="add del mod">
          <ac:chgData name="A.MORIYAMA UREKA" userId="11b73b949d6476cb" providerId="LiveId" clId="{EDD3AFC1-5E1F-774D-82FF-6D4C3622249B}" dt="2023-08-07T09:22:27.418" v="946" actId="6264"/>
          <ac:spMkLst>
            <pc:docMk/>
            <pc:sldMk cId="3639184792" sldId="267"/>
            <ac:spMk id="287" creationId="{E9D9141A-E33D-B629-4EE9-98A0CF47B66F}"/>
          </ac:spMkLst>
        </pc:spChg>
        <pc:spChg chg="add del mod">
          <ac:chgData name="A.MORIYAMA UREKA" userId="11b73b949d6476cb" providerId="LiveId" clId="{EDD3AFC1-5E1F-774D-82FF-6D4C3622249B}" dt="2023-08-07T12:41:17.581" v="2847" actId="6264"/>
          <ac:spMkLst>
            <pc:docMk/>
            <pc:sldMk cId="3639184792" sldId="267"/>
            <ac:spMk id="288" creationId="{B6E6DA90-A974-2DFB-59D1-0AE5E119DCDD}"/>
          </ac:spMkLst>
        </pc:spChg>
        <pc:spChg chg="add del mod">
          <ac:chgData name="A.MORIYAMA UREKA" userId="11b73b949d6476cb" providerId="LiveId" clId="{EDD3AFC1-5E1F-774D-82FF-6D4C3622249B}" dt="2023-08-07T09:22:27.418" v="946" actId="6264"/>
          <ac:spMkLst>
            <pc:docMk/>
            <pc:sldMk cId="3639184792" sldId="267"/>
            <ac:spMk id="288" creationId="{BB9FD9D6-8FA2-9FB4-2C65-1FC85F24B581}"/>
          </ac:spMkLst>
        </pc:spChg>
        <pc:spChg chg="add del mod">
          <ac:chgData name="A.MORIYAMA UREKA" userId="11b73b949d6476cb" providerId="LiveId" clId="{EDD3AFC1-5E1F-774D-82FF-6D4C3622249B}" dt="2023-08-07T09:22:27.418" v="946" actId="6264"/>
          <ac:spMkLst>
            <pc:docMk/>
            <pc:sldMk cId="3639184792" sldId="267"/>
            <ac:spMk id="289" creationId="{222ACE7F-3118-C3CA-E7A5-C813FE79ABF9}"/>
          </ac:spMkLst>
        </pc:spChg>
        <pc:spChg chg="add del mod">
          <ac:chgData name="A.MORIYAMA UREKA" userId="11b73b949d6476cb" providerId="LiveId" clId="{EDD3AFC1-5E1F-774D-82FF-6D4C3622249B}" dt="2023-08-07T12:41:17.581" v="2847" actId="6264"/>
          <ac:spMkLst>
            <pc:docMk/>
            <pc:sldMk cId="3639184792" sldId="267"/>
            <ac:spMk id="289" creationId="{73582A5D-A907-BC73-513E-079BD800E4EE}"/>
          </ac:spMkLst>
        </pc:spChg>
        <pc:spChg chg="add del mod">
          <ac:chgData name="A.MORIYAMA UREKA" userId="11b73b949d6476cb" providerId="LiveId" clId="{EDD3AFC1-5E1F-774D-82FF-6D4C3622249B}" dt="2023-08-07T09:22:27.418" v="946" actId="6264"/>
          <ac:spMkLst>
            <pc:docMk/>
            <pc:sldMk cId="3639184792" sldId="267"/>
            <ac:spMk id="290" creationId="{0E52D6D7-FCB3-D054-7055-F457FD27A474}"/>
          </ac:spMkLst>
        </pc:spChg>
        <pc:spChg chg="add del mod">
          <ac:chgData name="A.MORIYAMA UREKA" userId="11b73b949d6476cb" providerId="LiveId" clId="{EDD3AFC1-5E1F-774D-82FF-6D4C3622249B}" dt="2023-08-07T12:41:17.581" v="2847" actId="6264"/>
          <ac:spMkLst>
            <pc:docMk/>
            <pc:sldMk cId="3639184792" sldId="267"/>
            <ac:spMk id="290" creationId="{DC098E86-0209-4116-8843-DDCD63551D55}"/>
          </ac:spMkLst>
        </pc:spChg>
        <pc:spChg chg="add del mod">
          <ac:chgData name="A.MORIYAMA UREKA" userId="11b73b949d6476cb" providerId="LiveId" clId="{EDD3AFC1-5E1F-774D-82FF-6D4C3622249B}" dt="2023-08-07T12:41:17.581" v="2847" actId="6264"/>
          <ac:spMkLst>
            <pc:docMk/>
            <pc:sldMk cId="3639184792" sldId="267"/>
            <ac:spMk id="291" creationId="{574A9A98-2503-9120-C991-ECCAC6DAE2C7}"/>
          </ac:spMkLst>
        </pc:spChg>
        <pc:spChg chg="add del mod">
          <ac:chgData name="A.MORIYAMA UREKA" userId="11b73b949d6476cb" providerId="LiveId" clId="{EDD3AFC1-5E1F-774D-82FF-6D4C3622249B}" dt="2023-08-07T09:22:27.418" v="946" actId="6264"/>
          <ac:spMkLst>
            <pc:docMk/>
            <pc:sldMk cId="3639184792" sldId="267"/>
            <ac:spMk id="291" creationId="{D178C51D-DD0D-D2EC-A4BA-1B6348E2692B}"/>
          </ac:spMkLst>
        </pc:spChg>
        <pc:spChg chg="add del mod">
          <ac:chgData name="A.MORIYAMA UREKA" userId="11b73b949d6476cb" providerId="LiveId" clId="{EDD3AFC1-5E1F-774D-82FF-6D4C3622249B}" dt="2023-08-07T12:41:17.581" v="2847" actId="6264"/>
          <ac:spMkLst>
            <pc:docMk/>
            <pc:sldMk cId="3639184792" sldId="267"/>
            <ac:spMk id="292" creationId="{8CD60F00-89D5-2FE8-FC2D-5E75A0219936}"/>
          </ac:spMkLst>
        </pc:spChg>
        <pc:spChg chg="add del mod">
          <ac:chgData name="A.MORIYAMA UREKA" userId="11b73b949d6476cb" providerId="LiveId" clId="{EDD3AFC1-5E1F-774D-82FF-6D4C3622249B}" dt="2023-08-07T09:22:27.418" v="946" actId="6264"/>
          <ac:spMkLst>
            <pc:docMk/>
            <pc:sldMk cId="3639184792" sldId="267"/>
            <ac:spMk id="292" creationId="{B053B93E-8460-4B5E-8AE9-35B201BFC37D}"/>
          </ac:spMkLst>
        </pc:spChg>
        <pc:spChg chg="add del mod">
          <ac:chgData name="A.MORIYAMA UREKA" userId="11b73b949d6476cb" providerId="LiveId" clId="{EDD3AFC1-5E1F-774D-82FF-6D4C3622249B}" dt="2023-08-07T09:22:27.418" v="946" actId="6264"/>
          <ac:spMkLst>
            <pc:docMk/>
            <pc:sldMk cId="3639184792" sldId="267"/>
            <ac:spMk id="293" creationId="{4F9256E8-243D-5BAA-7A0D-DC16AE6327C8}"/>
          </ac:spMkLst>
        </pc:spChg>
        <pc:spChg chg="add del mod">
          <ac:chgData name="A.MORIYAMA UREKA" userId="11b73b949d6476cb" providerId="LiveId" clId="{EDD3AFC1-5E1F-774D-82FF-6D4C3622249B}" dt="2023-08-07T09:22:27.418" v="946" actId="6264"/>
          <ac:spMkLst>
            <pc:docMk/>
            <pc:sldMk cId="3639184792" sldId="267"/>
            <ac:spMk id="294" creationId="{D71FC300-6486-4175-613A-9187C813BFB3}"/>
          </ac:spMkLst>
        </pc:spChg>
        <pc:spChg chg="add del mod">
          <ac:chgData name="A.MORIYAMA UREKA" userId="11b73b949d6476cb" providerId="LiveId" clId="{EDD3AFC1-5E1F-774D-82FF-6D4C3622249B}" dt="2023-08-07T09:22:27.418" v="946" actId="6264"/>
          <ac:spMkLst>
            <pc:docMk/>
            <pc:sldMk cId="3639184792" sldId="267"/>
            <ac:spMk id="295" creationId="{7B56337A-67AB-5B50-116A-8C7B602AF9A7}"/>
          </ac:spMkLst>
        </pc:spChg>
        <pc:spChg chg="add del mod">
          <ac:chgData name="A.MORIYAMA UREKA" userId="11b73b949d6476cb" providerId="LiveId" clId="{EDD3AFC1-5E1F-774D-82FF-6D4C3622249B}" dt="2023-08-07T09:22:28.042" v="947" actId="6264"/>
          <ac:spMkLst>
            <pc:docMk/>
            <pc:sldMk cId="3639184792" sldId="267"/>
            <ac:spMk id="296" creationId="{F43DE40B-372F-17B7-FC2A-D447D26B91F2}"/>
          </ac:spMkLst>
        </pc:spChg>
        <pc:spChg chg="add del mod">
          <ac:chgData name="A.MORIYAMA UREKA" userId="11b73b949d6476cb" providerId="LiveId" clId="{EDD3AFC1-5E1F-774D-82FF-6D4C3622249B}" dt="2023-08-07T09:22:28.042" v="947" actId="6264"/>
          <ac:spMkLst>
            <pc:docMk/>
            <pc:sldMk cId="3639184792" sldId="267"/>
            <ac:spMk id="297" creationId="{CEE636B8-B5B7-F67D-5D8D-E957519A045C}"/>
          </ac:spMkLst>
        </pc:spChg>
        <pc:spChg chg="add del mod">
          <ac:chgData name="A.MORIYAMA UREKA" userId="11b73b949d6476cb" providerId="LiveId" clId="{EDD3AFC1-5E1F-774D-82FF-6D4C3622249B}" dt="2023-08-07T09:22:28.042" v="947" actId="6264"/>
          <ac:spMkLst>
            <pc:docMk/>
            <pc:sldMk cId="3639184792" sldId="267"/>
            <ac:spMk id="298" creationId="{072AE55E-2E69-B202-E146-50AFC13FE243}"/>
          </ac:spMkLst>
        </pc:spChg>
        <pc:spChg chg="add del mod">
          <ac:chgData name="A.MORIYAMA UREKA" userId="11b73b949d6476cb" providerId="LiveId" clId="{EDD3AFC1-5E1F-774D-82FF-6D4C3622249B}" dt="2023-08-07T09:22:28.042" v="947" actId="6264"/>
          <ac:spMkLst>
            <pc:docMk/>
            <pc:sldMk cId="3639184792" sldId="267"/>
            <ac:spMk id="299" creationId="{B47A305F-1595-3517-7AE0-61CA7BF8DE92}"/>
          </ac:spMkLst>
        </pc:spChg>
        <pc:spChg chg="add del mod">
          <ac:chgData name="A.MORIYAMA UREKA" userId="11b73b949d6476cb" providerId="LiveId" clId="{EDD3AFC1-5E1F-774D-82FF-6D4C3622249B}" dt="2023-08-07T09:22:28.042" v="947" actId="6264"/>
          <ac:spMkLst>
            <pc:docMk/>
            <pc:sldMk cId="3639184792" sldId="267"/>
            <ac:spMk id="300" creationId="{A337E21D-4192-7C92-6D2E-F7C4B3BAF82B}"/>
          </ac:spMkLst>
        </pc:spChg>
        <pc:spChg chg="add del mod">
          <ac:chgData name="A.MORIYAMA UREKA" userId="11b73b949d6476cb" providerId="LiveId" clId="{EDD3AFC1-5E1F-774D-82FF-6D4C3622249B}" dt="2023-08-07T09:22:28.042" v="947" actId="6264"/>
          <ac:spMkLst>
            <pc:docMk/>
            <pc:sldMk cId="3639184792" sldId="267"/>
            <ac:spMk id="301" creationId="{90B8E70F-18EC-85E8-C8D9-89D8420095D7}"/>
          </ac:spMkLst>
        </pc:spChg>
        <pc:spChg chg="add del mod">
          <ac:chgData name="A.MORIYAMA UREKA" userId="11b73b949d6476cb" providerId="LiveId" clId="{EDD3AFC1-5E1F-774D-82FF-6D4C3622249B}" dt="2023-08-07T09:22:28.042" v="947" actId="6264"/>
          <ac:spMkLst>
            <pc:docMk/>
            <pc:sldMk cId="3639184792" sldId="267"/>
            <ac:spMk id="302" creationId="{8D575BC2-E449-3B37-7B0D-3246FC52BF91}"/>
          </ac:spMkLst>
        </pc:spChg>
        <pc:spChg chg="add del mod">
          <ac:chgData name="A.MORIYAMA UREKA" userId="11b73b949d6476cb" providerId="LiveId" clId="{EDD3AFC1-5E1F-774D-82FF-6D4C3622249B}" dt="2023-08-07T09:22:28.042" v="947" actId="6264"/>
          <ac:spMkLst>
            <pc:docMk/>
            <pc:sldMk cId="3639184792" sldId="267"/>
            <ac:spMk id="303" creationId="{5068A9AC-5209-610E-302A-215E05E76C62}"/>
          </ac:spMkLst>
        </pc:spChg>
        <pc:spChg chg="add del mod">
          <ac:chgData name="A.MORIYAMA UREKA" userId="11b73b949d6476cb" providerId="LiveId" clId="{EDD3AFC1-5E1F-774D-82FF-6D4C3622249B}" dt="2023-08-07T09:22:28.042" v="947" actId="6264"/>
          <ac:spMkLst>
            <pc:docMk/>
            <pc:sldMk cId="3639184792" sldId="267"/>
            <ac:spMk id="304" creationId="{7F780461-2D87-F096-55B9-B15BE0D4B8EE}"/>
          </ac:spMkLst>
        </pc:spChg>
        <pc:spChg chg="add del mod">
          <ac:chgData name="A.MORIYAMA UREKA" userId="11b73b949d6476cb" providerId="LiveId" clId="{EDD3AFC1-5E1F-774D-82FF-6D4C3622249B}" dt="2023-08-07T09:22:28.042" v="947" actId="6264"/>
          <ac:spMkLst>
            <pc:docMk/>
            <pc:sldMk cId="3639184792" sldId="267"/>
            <ac:spMk id="305" creationId="{C26B602D-0012-411E-3CC1-0CC9AC0EF8B9}"/>
          </ac:spMkLst>
        </pc:spChg>
        <pc:spChg chg="add del mod">
          <ac:chgData name="A.MORIYAMA UREKA" userId="11b73b949d6476cb" providerId="LiveId" clId="{EDD3AFC1-5E1F-774D-82FF-6D4C3622249B}" dt="2023-08-07T09:22:28.646" v="948" actId="6264"/>
          <ac:spMkLst>
            <pc:docMk/>
            <pc:sldMk cId="3639184792" sldId="267"/>
            <ac:spMk id="306" creationId="{95600AA9-7CCA-9DDD-0AD9-CF67919C958F}"/>
          </ac:spMkLst>
        </pc:spChg>
        <pc:spChg chg="add del mod">
          <ac:chgData name="A.MORIYAMA UREKA" userId="11b73b949d6476cb" providerId="LiveId" clId="{EDD3AFC1-5E1F-774D-82FF-6D4C3622249B}" dt="2023-08-07T09:22:28.646" v="948" actId="6264"/>
          <ac:spMkLst>
            <pc:docMk/>
            <pc:sldMk cId="3639184792" sldId="267"/>
            <ac:spMk id="307" creationId="{6DD4F052-0108-422D-BC95-7AD44DE7CB12}"/>
          </ac:spMkLst>
        </pc:spChg>
        <pc:spChg chg="add del mod">
          <ac:chgData name="A.MORIYAMA UREKA" userId="11b73b949d6476cb" providerId="LiveId" clId="{EDD3AFC1-5E1F-774D-82FF-6D4C3622249B}" dt="2023-08-07T09:22:28.646" v="948" actId="6264"/>
          <ac:spMkLst>
            <pc:docMk/>
            <pc:sldMk cId="3639184792" sldId="267"/>
            <ac:spMk id="308" creationId="{62E12D09-FB32-483E-E603-A53A46FF5993}"/>
          </ac:spMkLst>
        </pc:spChg>
        <pc:spChg chg="add del mod">
          <ac:chgData name="A.MORIYAMA UREKA" userId="11b73b949d6476cb" providerId="LiveId" clId="{EDD3AFC1-5E1F-774D-82FF-6D4C3622249B}" dt="2023-08-07T09:22:28.646" v="948" actId="6264"/>
          <ac:spMkLst>
            <pc:docMk/>
            <pc:sldMk cId="3639184792" sldId="267"/>
            <ac:spMk id="309" creationId="{AB617628-DF2C-D479-CFB0-3EFC23DEF819}"/>
          </ac:spMkLst>
        </pc:spChg>
        <pc:spChg chg="add del mod">
          <ac:chgData name="A.MORIYAMA UREKA" userId="11b73b949d6476cb" providerId="LiveId" clId="{EDD3AFC1-5E1F-774D-82FF-6D4C3622249B}" dt="2023-08-07T09:22:28.646" v="948" actId="6264"/>
          <ac:spMkLst>
            <pc:docMk/>
            <pc:sldMk cId="3639184792" sldId="267"/>
            <ac:spMk id="310" creationId="{53C99DEB-9B02-6B25-A87B-2E1A147190DC}"/>
          </ac:spMkLst>
        </pc:spChg>
        <pc:spChg chg="add del mod">
          <ac:chgData name="A.MORIYAMA UREKA" userId="11b73b949d6476cb" providerId="LiveId" clId="{EDD3AFC1-5E1F-774D-82FF-6D4C3622249B}" dt="2023-08-07T09:22:28.646" v="948" actId="6264"/>
          <ac:spMkLst>
            <pc:docMk/>
            <pc:sldMk cId="3639184792" sldId="267"/>
            <ac:spMk id="311" creationId="{478B673D-8D70-76F4-CAD4-7716EDE40621}"/>
          </ac:spMkLst>
        </pc:spChg>
        <pc:spChg chg="add del mod">
          <ac:chgData name="A.MORIYAMA UREKA" userId="11b73b949d6476cb" providerId="LiveId" clId="{EDD3AFC1-5E1F-774D-82FF-6D4C3622249B}" dt="2023-08-07T09:22:28.646" v="948" actId="6264"/>
          <ac:spMkLst>
            <pc:docMk/>
            <pc:sldMk cId="3639184792" sldId="267"/>
            <ac:spMk id="312" creationId="{30DFEDD9-E290-6F91-D4B3-8CB8D89F8CCC}"/>
          </ac:spMkLst>
        </pc:spChg>
        <pc:spChg chg="add del mod">
          <ac:chgData name="A.MORIYAMA UREKA" userId="11b73b949d6476cb" providerId="LiveId" clId="{EDD3AFC1-5E1F-774D-82FF-6D4C3622249B}" dt="2023-08-07T09:22:28.646" v="948" actId="6264"/>
          <ac:spMkLst>
            <pc:docMk/>
            <pc:sldMk cId="3639184792" sldId="267"/>
            <ac:spMk id="313" creationId="{8CD50375-8FDB-76DB-2A4C-036C959E1BBB}"/>
          </ac:spMkLst>
        </pc:spChg>
        <pc:spChg chg="add del mod">
          <ac:chgData name="A.MORIYAMA UREKA" userId="11b73b949d6476cb" providerId="LiveId" clId="{EDD3AFC1-5E1F-774D-82FF-6D4C3622249B}" dt="2023-08-07T09:22:28.646" v="948" actId="6264"/>
          <ac:spMkLst>
            <pc:docMk/>
            <pc:sldMk cId="3639184792" sldId="267"/>
            <ac:spMk id="314" creationId="{B8FDA5FC-03F3-39FC-A6E9-A6DE2B3752EF}"/>
          </ac:spMkLst>
        </pc:spChg>
        <pc:spChg chg="add del mod">
          <ac:chgData name="A.MORIYAMA UREKA" userId="11b73b949d6476cb" providerId="LiveId" clId="{EDD3AFC1-5E1F-774D-82FF-6D4C3622249B}" dt="2023-08-07T09:22:28.646" v="948" actId="6264"/>
          <ac:spMkLst>
            <pc:docMk/>
            <pc:sldMk cId="3639184792" sldId="267"/>
            <ac:spMk id="315" creationId="{113CAAD4-D186-E167-C46C-6418DCD77E0B}"/>
          </ac:spMkLst>
        </pc:spChg>
        <pc:spChg chg="add del mod">
          <ac:chgData name="A.MORIYAMA UREKA" userId="11b73b949d6476cb" providerId="LiveId" clId="{EDD3AFC1-5E1F-774D-82FF-6D4C3622249B}" dt="2023-08-07T09:22:29.181" v="949" actId="6264"/>
          <ac:spMkLst>
            <pc:docMk/>
            <pc:sldMk cId="3639184792" sldId="267"/>
            <ac:spMk id="316" creationId="{D0D1150E-05CA-BB54-3C62-1020A66C5443}"/>
          </ac:spMkLst>
        </pc:spChg>
        <pc:spChg chg="add del mod">
          <ac:chgData name="A.MORIYAMA UREKA" userId="11b73b949d6476cb" providerId="LiveId" clId="{EDD3AFC1-5E1F-774D-82FF-6D4C3622249B}" dt="2023-08-07T09:22:29.181" v="949" actId="6264"/>
          <ac:spMkLst>
            <pc:docMk/>
            <pc:sldMk cId="3639184792" sldId="267"/>
            <ac:spMk id="317" creationId="{0189DD4F-2A8E-5457-CF17-6E80F197F127}"/>
          </ac:spMkLst>
        </pc:spChg>
        <pc:spChg chg="add del mod">
          <ac:chgData name="A.MORIYAMA UREKA" userId="11b73b949d6476cb" providerId="LiveId" clId="{EDD3AFC1-5E1F-774D-82FF-6D4C3622249B}" dt="2023-08-07T09:22:29.181" v="949" actId="6264"/>
          <ac:spMkLst>
            <pc:docMk/>
            <pc:sldMk cId="3639184792" sldId="267"/>
            <ac:spMk id="318" creationId="{9C242AA9-10C5-C2A4-D252-E5E5643DF886}"/>
          </ac:spMkLst>
        </pc:spChg>
        <pc:spChg chg="add del mod">
          <ac:chgData name="A.MORIYAMA UREKA" userId="11b73b949d6476cb" providerId="LiveId" clId="{EDD3AFC1-5E1F-774D-82FF-6D4C3622249B}" dt="2023-08-07T09:22:29.181" v="949" actId="6264"/>
          <ac:spMkLst>
            <pc:docMk/>
            <pc:sldMk cId="3639184792" sldId="267"/>
            <ac:spMk id="319" creationId="{44586523-1A40-89BE-4E00-83CF38D222E4}"/>
          </ac:spMkLst>
        </pc:spChg>
        <pc:spChg chg="add del mod">
          <ac:chgData name="A.MORIYAMA UREKA" userId="11b73b949d6476cb" providerId="LiveId" clId="{EDD3AFC1-5E1F-774D-82FF-6D4C3622249B}" dt="2023-08-07T09:22:29.181" v="949" actId="6264"/>
          <ac:spMkLst>
            <pc:docMk/>
            <pc:sldMk cId="3639184792" sldId="267"/>
            <ac:spMk id="320" creationId="{DF359FA5-DF6E-C892-ECDF-901F8FE3DB9F}"/>
          </ac:spMkLst>
        </pc:spChg>
        <pc:spChg chg="add del mod">
          <ac:chgData name="A.MORIYAMA UREKA" userId="11b73b949d6476cb" providerId="LiveId" clId="{EDD3AFC1-5E1F-774D-82FF-6D4C3622249B}" dt="2023-08-07T09:22:29.181" v="949" actId="6264"/>
          <ac:spMkLst>
            <pc:docMk/>
            <pc:sldMk cId="3639184792" sldId="267"/>
            <ac:spMk id="321" creationId="{014565AE-05F7-46B1-25C0-B6F71F97F3BE}"/>
          </ac:spMkLst>
        </pc:spChg>
        <pc:spChg chg="add del mod">
          <ac:chgData name="A.MORIYAMA UREKA" userId="11b73b949d6476cb" providerId="LiveId" clId="{EDD3AFC1-5E1F-774D-82FF-6D4C3622249B}" dt="2023-08-07T09:22:29.181" v="949" actId="6264"/>
          <ac:spMkLst>
            <pc:docMk/>
            <pc:sldMk cId="3639184792" sldId="267"/>
            <ac:spMk id="322" creationId="{332D36A4-060C-CB89-65AE-935F0F4223D6}"/>
          </ac:spMkLst>
        </pc:spChg>
        <pc:spChg chg="add del mod">
          <ac:chgData name="A.MORIYAMA UREKA" userId="11b73b949d6476cb" providerId="LiveId" clId="{EDD3AFC1-5E1F-774D-82FF-6D4C3622249B}" dt="2023-08-07T09:22:29.181" v="949" actId="6264"/>
          <ac:spMkLst>
            <pc:docMk/>
            <pc:sldMk cId="3639184792" sldId="267"/>
            <ac:spMk id="323" creationId="{50C297F4-9952-4AD5-33EA-5C5D5F31890D}"/>
          </ac:spMkLst>
        </pc:spChg>
        <pc:spChg chg="add del mod">
          <ac:chgData name="A.MORIYAMA UREKA" userId="11b73b949d6476cb" providerId="LiveId" clId="{EDD3AFC1-5E1F-774D-82FF-6D4C3622249B}" dt="2023-08-07T09:22:29.181" v="949" actId="6264"/>
          <ac:spMkLst>
            <pc:docMk/>
            <pc:sldMk cId="3639184792" sldId="267"/>
            <ac:spMk id="324" creationId="{7AC64A98-91DE-3B61-6749-72B295AE75CB}"/>
          </ac:spMkLst>
        </pc:spChg>
        <pc:spChg chg="add del mod">
          <ac:chgData name="A.MORIYAMA UREKA" userId="11b73b949d6476cb" providerId="LiveId" clId="{EDD3AFC1-5E1F-774D-82FF-6D4C3622249B}" dt="2023-08-07T09:22:29.181" v="949" actId="6264"/>
          <ac:spMkLst>
            <pc:docMk/>
            <pc:sldMk cId="3639184792" sldId="267"/>
            <ac:spMk id="325" creationId="{FC3A9694-8197-1D1A-0895-52C43628C26F}"/>
          </ac:spMkLst>
        </pc:spChg>
        <pc:spChg chg="add del mod">
          <ac:chgData name="A.MORIYAMA UREKA" userId="11b73b949d6476cb" providerId="LiveId" clId="{EDD3AFC1-5E1F-774D-82FF-6D4C3622249B}" dt="2023-08-07T09:22:29.754" v="950" actId="6264"/>
          <ac:spMkLst>
            <pc:docMk/>
            <pc:sldMk cId="3639184792" sldId="267"/>
            <ac:spMk id="326" creationId="{FF9974DC-7C55-ED2A-02BB-59F8A9B6225B}"/>
          </ac:spMkLst>
        </pc:spChg>
        <pc:spChg chg="add del mod">
          <ac:chgData name="A.MORIYAMA UREKA" userId="11b73b949d6476cb" providerId="LiveId" clId="{EDD3AFC1-5E1F-774D-82FF-6D4C3622249B}" dt="2023-08-07T09:22:29.754" v="950" actId="6264"/>
          <ac:spMkLst>
            <pc:docMk/>
            <pc:sldMk cId="3639184792" sldId="267"/>
            <ac:spMk id="327" creationId="{54B77E31-F13F-309E-E4C4-E571B70769E9}"/>
          </ac:spMkLst>
        </pc:spChg>
        <pc:spChg chg="add del mod">
          <ac:chgData name="A.MORIYAMA UREKA" userId="11b73b949d6476cb" providerId="LiveId" clId="{EDD3AFC1-5E1F-774D-82FF-6D4C3622249B}" dt="2023-08-07T09:22:29.754" v="950" actId="6264"/>
          <ac:spMkLst>
            <pc:docMk/>
            <pc:sldMk cId="3639184792" sldId="267"/>
            <ac:spMk id="328" creationId="{E5B4E84A-87D4-537E-F2DA-7DEE8F626292}"/>
          </ac:spMkLst>
        </pc:spChg>
        <pc:spChg chg="add del mod">
          <ac:chgData name="A.MORIYAMA UREKA" userId="11b73b949d6476cb" providerId="LiveId" clId="{EDD3AFC1-5E1F-774D-82FF-6D4C3622249B}" dt="2023-08-07T09:22:29.754" v="950" actId="6264"/>
          <ac:spMkLst>
            <pc:docMk/>
            <pc:sldMk cId="3639184792" sldId="267"/>
            <ac:spMk id="329" creationId="{4055E89F-3BC5-89F1-D15D-4ABE885461C3}"/>
          </ac:spMkLst>
        </pc:spChg>
        <pc:spChg chg="add del mod">
          <ac:chgData name="A.MORIYAMA UREKA" userId="11b73b949d6476cb" providerId="LiveId" clId="{EDD3AFC1-5E1F-774D-82FF-6D4C3622249B}" dt="2023-08-07T09:22:29.754" v="950" actId="6264"/>
          <ac:spMkLst>
            <pc:docMk/>
            <pc:sldMk cId="3639184792" sldId="267"/>
            <ac:spMk id="330" creationId="{0F970574-D1A4-0436-6170-363118EA77DD}"/>
          </ac:spMkLst>
        </pc:spChg>
        <pc:spChg chg="add del mod">
          <ac:chgData name="A.MORIYAMA UREKA" userId="11b73b949d6476cb" providerId="LiveId" clId="{EDD3AFC1-5E1F-774D-82FF-6D4C3622249B}" dt="2023-08-07T09:22:29.754" v="950" actId="6264"/>
          <ac:spMkLst>
            <pc:docMk/>
            <pc:sldMk cId="3639184792" sldId="267"/>
            <ac:spMk id="331" creationId="{FBF8AF32-0295-DB01-D3E4-B06FBB690058}"/>
          </ac:spMkLst>
        </pc:spChg>
        <pc:spChg chg="add del mod">
          <ac:chgData name="A.MORIYAMA UREKA" userId="11b73b949d6476cb" providerId="LiveId" clId="{EDD3AFC1-5E1F-774D-82FF-6D4C3622249B}" dt="2023-08-07T09:22:29.754" v="950" actId="6264"/>
          <ac:spMkLst>
            <pc:docMk/>
            <pc:sldMk cId="3639184792" sldId="267"/>
            <ac:spMk id="332" creationId="{6FEF68B2-86A4-DDF1-8AE8-79EB663F75C4}"/>
          </ac:spMkLst>
        </pc:spChg>
        <pc:spChg chg="add del mod">
          <ac:chgData name="A.MORIYAMA UREKA" userId="11b73b949d6476cb" providerId="LiveId" clId="{EDD3AFC1-5E1F-774D-82FF-6D4C3622249B}" dt="2023-08-07T09:22:29.754" v="950" actId="6264"/>
          <ac:spMkLst>
            <pc:docMk/>
            <pc:sldMk cId="3639184792" sldId="267"/>
            <ac:spMk id="333" creationId="{526C770B-3C44-AF77-2270-497E1826F6AD}"/>
          </ac:spMkLst>
        </pc:spChg>
        <pc:spChg chg="add del mod">
          <ac:chgData name="A.MORIYAMA UREKA" userId="11b73b949d6476cb" providerId="LiveId" clId="{EDD3AFC1-5E1F-774D-82FF-6D4C3622249B}" dt="2023-08-07T09:22:29.754" v="950" actId="6264"/>
          <ac:spMkLst>
            <pc:docMk/>
            <pc:sldMk cId="3639184792" sldId="267"/>
            <ac:spMk id="334" creationId="{917DD7F5-AA08-E756-1CE5-5A7E2A529186}"/>
          </ac:spMkLst>
        </pc:spChg>
        <pc:spChg chg="add del mod">
          <ac:chgData name="A.MORIYAMA UREKA" userId="11b73b949d6476cb" providerId="LiveId" clId="{EDD3AFC1-5E1F-774D-82FF-6D4C3622249B}" dt="2023-08-07T09:22:29.754" v="950" actId="6264"/>
          <ac:spMkLst>
            <pc:docMk/>
            <pc:sldMk cId="3639184792" sldId="267"/>
            <ac:spMk id="335" creationId="{D8937E4B-6FC9-B1A6-39E3-420B5B384202}"/>
          </ac:spMkLst>
        </pc:spChg>
        <pc:spChg chg="add del mod">
          <ac:chgData name="A.MORIYAMA UREKA" userId="11b73b949d6476cb" providerId="LiveId" clId="{EDD3AFC1-5E1F-774D-82FF-6D4C3622249B}" dt="2023-08-07T09:22:30.250" v="951" actId="6264"/>
          <ac:spMkLst>
            <pc:docMk/>
            <pc:sldMk cId="3639184792" sldId="267"/>
            <ac:spMk id="336" creationId="{14E5929B-7F0C-EAB7-ED7A-F3126FD7F7B0}"/>
          </ac:spMkLst>
        </pc:spChg>
        <pc:spChg chg="add del mod">
          <ac:chgData name="A.MORIYAMA UREKA" userId="11b73b949d6476cb" providerId="LiveId" clId="{EDD3AFC1-5E1F-774D-82FF-6D4C3622249B}" dt="2023-08-07T09:22:30.250" v="951" actId="6264"/>
          <ac:spMkLst>
            <pc:docMk/>
            <pc:sldMk cId="3639184792" sldId="267"/>
            <ac:spMk id="337" creationId="{68DC597E-426A-72FA-0E56-05F9D3B0B803}"/>
          </ac:spMkLst>
        </pc:spChg>
        <pc:spChg chg="add del mod">
          <ac:chgData name="A.MORIYAMA UREKA" userId="11b73b949d6476cb" providerId="LiveId" clId="{EDD3AFC1-5E1F-774D-82FF-6D4C3622249B}" dt="2023-08-07T09:22:30.250" v="951" actId="6264"/>
          <ac:spMkLst>
            <pc:docMk/>
            <pc:sldMk cId="3639184792" sldId="267"/>
            <ac:spMk id="338" creationId="{AFDB5095-39D9-B519-CE72-F8010D18ECAF}"/>
          </ac:spMkLst>
        </pc:spChg>
        <pc:spChg chg="add del mod">
          <ac:chgData name="A.MORIYAMA UREKA" userId="11b73b949d6476cb" providerId="LiveId" clId="{EDD3AFC1-5E1F-774D-82FF-6D4C3622249B}" dt="2023-08-07T09:22:30.250" v="951" actId="6264"/>
          <ac:spMkLst>
            <pc:docMk/>
            <pc:sldMk cId="3639184792" sldId="267"/>
            <ac:spMk id="339" creationId="{E732FECF-5359-A7C6-B449-6DD842E4BAFF}"/>
          </ac:spMkLst>
        </pc:spChg>
        <pc:spChg chg="add del mod">
          <ac:chgData name="A.MORIYAMA UREKA" userId="11b73b949d6476cb" providerId="LiveId" clId="{EDD3AFC1-5E1F-774D-82FF-6D4C3622249B}" dt="2023-08-07T09:22:30.250" v="951" actId="6264"/>
          <ac:spMkLst>
            <pc:docMk/>
            <pc:sldMk cId="3639184792" sldId="267"/>
            <ac:spMk id="340" creationId="{414361D5-473E-A979-8C39-D11625C65E40}"/>
          </ac:spMkLst>
        </pc:spChg>
        <pc:spChg chg="add del mod">
          <ac:chgData name="A.MORIYAMA UREKA" userId="11b73b949d6476cb" providerId="LiveId" clId="{EDD3AFC1-5E1F-774D-82FF-6D4C3622249B}" dt="2023-08-07T09:22:30.250" v="951" actId="6264"/>
          <ac:spMkLst>
            <pc:docMk/>
            <pc:sldMk cId="3639184792" sldId="267"/>
            <ac:spMk id="341" creationId="{12BAC53D-9AD2-F8F5-F337-34CB5CC8B599}"/>
          </ac:spMkLst>
        </pc:spChg>
        <pc:spChg chg="add del mod">
          <ac:chgData name="A.MORIYAMA UREKA" userId="11b73b949d6476cb" providerId="LiveId" clId="{EDD3AFC1-5E1F-774D-82FF-6D4C3622249B}" dt="2023-08-07T09:22:30.250" v="951" actId="6264"/>
          <ac:spMkLst>
            <pc:docMk/>
            <pc:sldMk cId="3639184792" sldId="267"/>
            <ac:spMk id="342" creationId="{22F7677B-5A17-B722-74E9-5D6AD654AAD8}"/>
          </ac:spMkLst>
        </pc:spChg>
        <pc:spChg chg="add del mod">
          <ac:chgData name="A.MORIYAMA UREKA" userId="11b73b949d6476cb" providerId="LiveId" clId="{EDD3AFC1-5E1F-774D-82FF-6D4C3622249B}" dt="2023-08-07T09:22:30.250" v="951" actId="6264"/>
          <ac:spMkLst>
            <pc:docMk/>
            <pc:sldMk cId="3639184792" sldId="267"/>
            <ac:spMk id="343" creationId="{672631BE-74A8-9282-6088-60E32A7F33E3}"/>
          </ac:spMkLst>
        </pc:spChg>
        <pc:spChg chg="add del mod">
          <ac:chgData name="A.MORIYAMA UREKA" userId="11b73b949d6476cb" providerId="LiveId" clId="{EDD3AFC1-5E1F-774D-82FF-6D4C3622249B}" dt="2023-08-07T09:22:30.250" v="951" actId="6264"/>
          <ac:spMkLst>
            <pc:docMk/>
            <pc:sldMk cId="3639184792" sldId="267"/>
            <ac:spMk id="344" creationId="{CFFE6D67-C897-6BE3-3691-DFE314011827}"/>
          </ac:spMkLst>
        </pc:spChg>
        <pc:spChg chg="add del mod">
          <ac:chgData name="A.MORIYAMA UREKA" userId="11b73b949d6476cb" providerId="LiveId" clId="{EDD3AFC1-5E1F-774D-82FF-6D4C3622249B}" dt="2023-08-07T09:22:30.250" v="951" actId="6264"/>
          <ac:spMkLst>
            <pc:docMk/>
            <pc:sldMk cId="3639184792" sldId="267"/>
            <ac:spMk id="345" creationId="{19B17E2F-469C-A087-B482-322455E4248F}"/>
          </ac:spMkLst>
        </pc:spChg>
        <pc:spChg chg="add del mod">
          <ac:chgData name="A.MORIYAMA UREKA" userId="11b73b949d6476cb" providerId="LiveId" clId="{EDD3AFC1-5E1F-774D-82FF-6D4C3622249B}" dt="2023-08-07T09:22:30.755" v="952" actId="6264"/>
          <ac:spMkLst>
            <pc:docMk/>
            <pc:sldMk cId="3639184792" sldId="267"/>
            <ac:spMk id="346" creationId="{D3BF72D2-A3B4-7A4A-8DEF-3E8156F1DB78}"/>
          </ac:spMkLst>
        </pc:spChg>
        <pc:spChg chg="add del mod">
          <ac:chgData name="A.MORIYAMA UREKA" userId="11b73b949d6476cb" providerId="LiveId" clId="{EDD3AFC1-5E1F-774D-82FF-6D4C3622249B}" dt="2023-08-07T09:22:30.755" v="952" actId="6264"/>
          <ac:spMkLst>
            <pc:docMk/>
            <pc:sldMk cId="3639184792" sldId="267"/>
            <ac:spMk id="347" creationId="{3043E49F-F814-237B-6135-5FCEA64AAD59}"/>
          </ac:spMkLst>
        </pc:spChg>
        <pc:spChg chg="add del mod">
          <ac:chgData name="A.MORIYAMA UREKA" userId="11b73b949d6476cb" providerId="LiveId" clId="{EDD3AFC1-5E1F-774D-82FF-6D4C3622249B}" dt="2023-08-07T09:22:30.755" v="952" actId="6264"/>
          <ac:spMkLst>
            <pc:docMk/>
            <pc:sldMk cId="3639184792" sldId="267"/>
            <ac:spMk id="348" creationId="{2126D7C1-FA99-16D3-8A3D-BB74E93A3800}"/>
          </ac:spMkLst>
        </pc:spChg>
        <pc:spChg chg="add del mod">
          <ac:chgData name="A.MORIYAMA UREKA" userId="11b73b949d6476cb" providerId="LiveId" clId="{EDD3AFC1-5E1F-774D-82FF-6D4C3622249B}" dt="2023-08-07T09:22:30.755" v="952" actId="6264"/>
          <ac:spMkLst>
            <pc:docMk/>
            <pc:sldMk cId="3639184792" sldId="267"/>
            <ac:spMk id="349" creationId="{7E90559B-1E48-9A83-FB98-6F9C164B0367}"/>
          </ac:spMkLst>
        </pc:spChg>
        <pc:spChg chg="add del mod">
          <ac:chgData name="A.MORIYAMA UREKA" userId="11b73b949d6476cb" providerId="LiveId" clId="{EDD3AFC1-5E1F-774D-82FF-6D4C3622249B}" dt="2023-08-07T09:22:30.755" v="952" actId="6264"/>
          <ac:spMkLst>
            <pc:docMk/>
            <pc:sldMk cId="3639184792" sldId="267"/>
            <ac:spMk id="350" creationId="{6C31B4AF-B667-A3C0-7094-9EC93317B2B2}"/>
          </ac:spMkLst>
        </pc:spChg>
        <pc:spChg chg="add del mod">
          <ac:chgData name="A.MORIYAMA UREKA" userId="11b73b949d6476cb" providerId="LiveId" clId="{EDD3AFC1-5E1F-774D-82FF-6D4C3622249B}" dt="2023-08-07T09:22:30.755" v="952" actId="6264"/>
          <ac:spMkLst>
            <pc:docMk/>
            <pc:sldMk cId="3639184792" sldId="267"/>
            <ac:spMk id="351" creationId="{A1CF9440-A06D-5994-22FB-EB4740A70A35}"/>
          </ac:spMkLst>
        </pc:spChg>
        <pc:spChg chg="add del mod">
          <ac:chgData name="A.MORIYAMA UREKA" userId="11b73b949d6476cb" providerId="LiveId" clId="{EDD3AFC1-5E1F-774D-82FF-6D4C3622249B}" dt="2023-08-07T09:22:30.755" v="952" actId="6264"/>
          <ac:spMkLst>
            <pc:docMk/>
            <pc:sldMk cId="3639184792" sldId="267"/>
            <ac:spMk id="352" creationId="{CB41F6D1-7CA9-47AB-9D95-2A1BC22452BD}"/>
          </ac:spMkLst>
        </pc:spChg>
        <pc:spChg chg="add del mod">
          <ac:chgData name="A.MORIYAMA UREKA" userId="11b73b949d6476cb" providerId="LiveId" clId="{EDD3AFC1-5E1F-774D-82FF-6D4C3622249B}" dt="2023-08-07T09:22:30.755" v="952" actId="6264"/>
          <ac:spMkLst>
            <pc:docMk/>
            <pc:sldMk cId="3639184792" sldId="267"/>
            <ac:spMk id="353" creationId="{E73B1FCA-CD6C-6203-CDBD-C00236C2772F}"/>
          </ac:spMkLst>
        </pc:spChg>
        <pc:spChg chg="add del mod">
          <ac:chgData name="A.MORIYAMA UREKA" userId="11b73b949d6476cb" providerId="LiveId" clId="{EDD3AFC1-5E1F-774D-82FF-6D4C3622249B}" dt="2023-08-07T09:22:30.755" v="952" actId="6264"/>
          <ac:spMkLst>
            <pc:docMk/>
            <pc:sldMk cId="3639184792" sldId="267"/>
            <ac:spMk id="354" creationId="{EA0F2394-AEC5-DFBB-8518-E9873C4DB122}"/>
          </ac:spMkLst>
        </pc:spChg>
        <pc:spChg chg="add del mod">
          <ac:chgData name="A.MORIYAMA UREKA" userId="11b73b949d6476cb" providerId="LiveId" clId="{EDD3AFC1-5E1F-774D-82FF-6D4C3622249B}" dt="2023-08-07T09:22:30.755" v="952" actId="6264"/>
          <ac:spMkLst>
            <pc:docMk/>
            <pc:sldMk cId="3639184792" sldId="267"/>
            <ac:spMk id="355" creationId="{E2C27A18-9E96-3002-B796-79A74D2B4275}"/>
          </ac:spMkLst>
        </pc:spChg>
        <pc:spChg chg="add del mod">
          <ac:chgData name="A.MORIYAMA UREKA" userId="11b73b949d6476cb" providerId="LiveId" clId="{EDD3AFC1-5E1F-774D-82FF-6D4C3622249B}" dt="2023-08-07T09:25:56.805" v="1005" actId="6264"/>
          <ac:spMkLst>
            <pc:docMk/>
            <pc:sldMk cId="3639184792" sldId="267"/>
            <ac:spMk id="356" creationId="{8430AD80-D6CE-8FE6-8B43-14A12951CD1F}"/>
          </ac:spMkLst>
        </pc:spChg>
        <pc:spChg chg="add del mod">
          <ac:chgData name="A.MORIYAMA UREKA" userId="11b73b949d6476cb" providerId="LiveId" clId="{EDD3AFC1-5E1F-774D-82FF-6D4C3622249B}" dt="2023-08-07T09:25:56.805" v="1005" actId="6264"/>
          <ac:spMkLst>
            <pc:docMk/>
            <pc:sldMk cId="3639184792" sldId="267"/>
            <ac:spMk id="357" creationId="{802B77C2-2DDB-52F1-68D6-F714DF2C2C5B}"/>
          </ac:spMkLst>
        </pc:spChg>
        <pc:spChg chg="add del mod">
          <ac:chgData name="A.MORIYAMA UREKA" userId="11b73b949d6476cb" providerId="LiveId" clId="{EDD3AFC1-5E1F-774D-82FF-6D4C3622249B}" dt="2023-08-07T09:25:56.805" v="1005" actId="6264"/>
          <ac:spMkLst>
            <pc:docMk/>
            <pc:sldMk cId="3639184792" sldId="267"/>
            <ac:spMk id="358" creationId="{E5AFF440-9441-85CB-5DA9-B5B48C906716}"/>
          </ac:spMkLst>
        </pc:spChg>
        <pc:spChg chg="add del mod">
          <ac:chgData name="A.MORIYAMA UREKA" userId="11b73b949d6476cb" providerId="LiveId" clId="{EDD3AFC1-5E1F-774D-82FF-6D4C3622249B}" dt="2023-08-07T09:25:56.805" v="1005" actId="6264"/>
          <ac:spMkLst>
            <pc:docMk/>
            <pc:sldMk cId="3639184792" sldId="267"/>
            <ac:spMk id="359" creationId="{ABD9C390-E0C3-E81B-5CA8-DED9DDC9CC0D}"/>
          </ac:spMkLst>
        </pc:spChg>
        <pc:spChg chg="add del mod">
          <ac:chgData name="A.MORIYAMA UREKA" userId="11b73b949d6476cb" providerId="LiveId" clId="{EDD3AFC1-5E1F-774D-82FF-6D4C3622249B}" dt="2023-08-07T09:25:56.805" v="1005" actId="6264"/>
          <ac:spMkLst>
            <pc:docMk/>
            <pc:sldMk cId="3639184792" sldId="267"/>
            <ac:spMk id="360" creationId="{B2D90518-B4D4-7A6F-38D7-B5CB9A6961D9}"/>
          </ac:spMkLst>
        </pc:spChg>
        <pc:spChg chg="add del mod">
          <ac:chgData name="A.MORIYAMA UREKA" userId="11b73b949d6476cb" providerId="LiveId" clId="{EDD3AFC1-5E1F-774D-82FF-6D4C3622249B}" dt="2023-08-07T09:25:56.805" v="1005" actId="6264"/>
          <ac:spMkLst>
            <pc:docMk/>
            <pc:sldMk cId="3639184792" sldId="267"/>
            <ac:spMk id="361" creationId="{544AF2EA-651D-1ACF-4EB4-7CCD45360E23}"/>
          </ac:spMkLst>
        </pc:spChg>
        <pc:spChg chg="add del mod">
          <ac:chgData name="A.MORIYAMA UREKA" userId="11b73b949d6476cb" providerId="LiveId" clId="{EDD3AFC1-5E1F-774D-82FF-6D4C3622249B}" dt="2023-08-07T09:25:56.805" v="1005" actId="6264"/>
          <ac:spMkLst>
            <pc:docMk/>
            <pc:sldMk cId="3639184792" sldId="267"/>
            <ac:spMk id="362" creationId="{735B3F4D-7A10-0C6E-E94A-CCD6010B1AB9}"/>
          </ac:spMkLst>
        </pc:spChg>
        <pc:spChg chg="add del mod">
          <ac:chgData name="A.MORIYAMA UREKA" userId="11b73b949d6476cb" providerId="LiveId" clId="{EDD3AFC1-5E1F-774D-82FF-6D4C3622249B}" dt="2023-08-07T09:25:56.805" v="1005" actId="6264"/>
          <ac:spMkLst>
            <pc:docMk/>
            <pc:sldMk cId="3639184792" sldId="267"/>
            <ac:spMk id="363" creationId="{1ED91076-EED7-5E1B-43EF-64E8D2E43A6B}"/>
          </ac:spMkLst>
        </pc:spChg>
        <pc:spChg chg="add del mod">
          <ac:chgData name="A.MORIYAMA UREKA" userId="11b73b949d6476cb" providerId="LiveId" clId="{EDD3AFC1-5E1F-774D-82FF-6D4C3622249B}" dt="2023-08-07T09:25:56.805" v="1005" actId="6264"/>
          <ac:spMkLst>
            <pc:docMk/>
            <pc:sldMk cId="3639184792" sldId="267"/>
            <ac:spMk id="364" creationId="{C61B1B0E-8F60-3F60-A180-5529A376C82F}"/>
          </ac:spMkLst>
        </pc:spChg>
        <pc:spChg chg="add del mod">
          <ac:chgData name="A.MORIYAMA UREKA" userId="11b73b949d6476cb" providerId="LiveId" clId="{EDD3AFC1-5E1F-774D-82FF-6D4C3622249B}" dt="2023-08-07T09:25:56.805" v="1005" actId="6264"/>
          <ac:spMkLst>
            <pc:docMk/>
            <pc:sldMk cId="3639184792" sldId="267"/>
            <ac:spMk id="365" creationId="{27ABE8FD-84BE-345B-1BAD-C0B992C86A74}"/>
          </ac:spMkLst>
        </pc:spChg>
        <pc:spChg chg="add del mod">
          <ac:chgData name="A.MORIYAMA UREKA" userId="11b73b949d6476cb" providerId="LiveId" clId="{EDD3AFC1-5E1F-774D-82FF-6D4C3622249B}" dt="2023-08-07T09:25:58.275" v="1006" actId="6264"/>
          <ac:spMkLst>
            <pc:docMk/>
            <pc:sldMk cId="3639184792" sldId="267"/>
            <ac:spMk id="366" creationId="{A5987CDA-7C0D-7D7B-44D1-D2C3E527F7D8}"/>
          </ac:spMkLst>
        </pc:spChg>
        <pc:spChg chg="add del mod">
          <ac:chgData name="A.MORIYAMA UREKA" userId="11b73b949d6476cb" providerId="LiveId" clId="{EDD3AFC1-5E1F-774D-82FF-6D4C3622249B}" dt="2023-08-07T09:25:58.275" v="1006" actId="6264"/>
          <ac:spMkLst>
            <pc:docMk/>
            <pc:sldMk cId="3639184792" sldId="267"/>
            <ac:spMk id="367" creationId="{15FC7720-1BA0-9163-E97E-B772EFFA80BB}"/>
          </ac:spMkLst>
        </pc:spChg>
        <pc:spChg chg="add del mod">
          <ac:chgData name="A.MORIYAMA UREKA" userId="11b73b949d6476cb" providerId="LiveId" clId="{EDD3AFC1-5E1F-774D-82FF-6D4C3622249B}" dt="2023-08-07T09:25:58.275" v="1006" actId="6264"/>
          <ac:spMkLst>
            <pc:docMk/>
            <pc:sldMk cId="3639184792" sldId="267"/>
            <ac:spMk id="368" creationId="{A2AC4E4C-C7A8-8C31-0A04-C12714E1A65E}"/>
          </ac:spMkLst>
        </pc:spChg>
        <pc:spChg chg="add del mod">
          <ac:chgData name="A.MORIYAMA UREKA" userId="11b73b949d6476cb" providerId="LiveId" clId="{EDD3AFC1-5E1F-774D-82FF-6D4C3622249B}" dt="2023-08-07T09:25:58.275" v="1006" actId="6264"/>
          <ac:spMkLst>
            <pc:docMk/>
            <pc:sldMk cId="3639184792" sldId="267"/>
            <ac:spMk id="369" creationId="{4597CF0D-1AEF-E3DF-7BDF-D34673C9B045}"/>
          </ac:spMkLst>
        </pc:spChg>
        <pc:spChg chg="add del mod">
          <ac:chgData name="A.MORIYAMA UREKA" userId="11b73b949d6476cb" providerId="LiveId" clId="{EDD3AFC1-5E1F-774D-82FF-6D4C3622249B}" dt="2023-08-07T09:25:58.275" v="1006" actId="6264"/>
          <ac:spMkLst>
            <pc:docMk/>
            <pc:sldMk cId="3639184792" sldId="267"/>
            <ac:spMk id="370" creationId="{E6B15193-367F-CCA0-0E41-84B1D0FA475B}"/>
          </ac:spMkLst>
        </pc:spChg>
        <pc:spChg chg="add del mod">
          <ac:chgData name="A.MORIYAMA UREKA" userId="11b73b949d6476cb" providerId="LiveId" clId="{EDD3AFC1-5E1F-774D-82FF-6D4C3622249B}" dt="2023-08-07T09:25:58.275" v="1006" actId="6264"/>
          <ac:spMkLst>
            <pc:docMk/>
            <pc:sldMk cId="3639184792" sldId="267"/>
            <ac:spMk id="371" creationId="{B099056A-1959-FC2F-871E-2C20B07F7120}"/>
          </ac:spMkLst>
        </pc:spChg>
        <pc:spChg chg="add del mod">
          <ac:chgData name="A.MORIYAMA UREKA" userId="11b73b949d6476cb" providerId="LiveId" clId="{EDD3AFC1-5E1F-774D-82FF-6D4C3622249B}" dt="2023-08-07T09:25:58.275" v="1006" actId="6264"/>
          <ac:spMkLst>
            <pc:docMk/>
            <pc:sldMk cId="3639184792" sldId="267"/>
            <ac:spMk id="372" creationId="{FC0D22CC-B8B9-F084-AD81-F02921854DFC}"/>
          </ac:spMkLst>
        </pc:spChg>
        <pc:spChg chg="add del mod">
          <ac:chgData name="A.MORIYAMA UREKA" userId="11b73b949d6476cb" providerId="LiveId" clId="{EDD3AFC1-5E1F-774D-82FF-6D4C3622249B}" dt="2023-08-07T09:25:58.275" v="1006" actId="6264"/>
          <ac:spMkLst>
            <pc:docMk/>
            <pc:sldMk cId="3639184792" sldId="267"/>
            <ac:spMk id="373" creationId="{91BEAC6C-B2F1-3313-892C-91B0064AA1BF}"/>
          </ac:spMkLst>
        </pc:spChg>
        <pc:spChg chg="add del mod">
          <ac:chgData name="A.MORIYAMA UREKA" userId="11b73b949d6476cb" providerId="LiveId" clId="{EDD3AFC1-5E1F-774D-82FF-6D4C3622249B}" dt="2023-08-07T09:25:58.275" v="1006" actId="6264"/>
          <ac:spMkLst>
            <pc:docMk/>
            <pc:sldMk cId="3639184792" sldId="267"/>
            <ac:spMk id="374" creationId="{9174975D-CE48-0C2C-F843-03FB9B86E95F}"/>
          </ac:spMkLst>
        </pc:spChg>
        <pc:spChg chg="add del mod">
          <ac:chgData name="A.MORIYAMA UREKA" userId="11b73b949d6476cb" providerId="LiveId" clId="{EDD3AFC1-5E1F-774D-82FF-6D4C3622249B}" dt="2023-08-07T09:25:58.275" v="1006" actId="6264"/>
          <ac:spMkLst>
            <pc:docMk/>
            <pc:sldMk cId="3639184792" sldId="267"/>
            <ac:spMk id="375" creationId="{90A1A5E6-062B-B33B-8970-341E379422E1}"/>
          </ac:spMkLst>
        </pc:spChg>
        <pc:spChg chg="add del mod">
          <ac:chgData name="A.MORIYAMA UREKA" userId="11b73b949d6476cb" providerId="LiveId" clId="{EDD3AFC1-5E1F-774D-82FF-6D4C3622249B}" dt="2023-08-07T09:25:58.861" v="1007" actId="6264"/>
          <ac:spMkLst>
            <pc:docMk/>
            <pc:sldMk cId="3639184792" sldId="267"/>
            <ac:spMk id="376" creationId="{047FFE60-3E13-27C2-999A-B96E038450AA}"/>
          </ac:spMkLst>
        </pc:spChg>
        <pc:spChg chg="add del mod">
          <ac:chgData name="A.MORIYAMA UREKA" userId="11b73b949d6476cb" providerId="LiveId" clId="{EDD3AFC1-5E1F-774D-82FF-6D4C3622249B}" dt="2023-08-07T09:25:58.861" v="1007" actId="6264"/>
          <ac:spMkLst>
            <pc:docMk/>
            <pc:sldMk cId="3639184792" sldId="267"/>
            <ac:spMk id="377" creationId="{C1D39DB0-E179-D70F-D5CE-D5CEF232C49A}"/>
          </ac:spMkLst>
        </pc:spChg>
        <pc:spChg chg="add del mod">
          <ac:chgData name="A.MORIYAMA UREKA" userId="11b73b949d6476cb" providerId="LiveId" clId="{EDD3AFC1-5E1F-774D-82FF-6D4C3622249B}" dt="2023-08-07T09:25:58.861" v="1007" actId="6264"/>
          <ac:spMkLst>
            <pc:docMk/>
            <pc:sldMk cId="3639184792" sldId="267"/>
            <ac:spMk id="378" creationId="{4545A513-96B7-59E8-D0B5-DC3BF66DF131}"/>
          </ac:spMkLst>
        </pc:spChg>
        <pc:spChg chg="add del mod">
          <ac:chgData name="A.MORIYAMA UREKA" userId="11b73b949d6476cb" providerId="LiveId" clId="{EDD3AFC1-5E1F-774D-82FF-6D4C3622249B}" dt="2023-08-07T09:25:58.861" v="1007" actId="6264"/>
          <ac:spMkLst>
            <pc:docMk/>
            <pc:sldMk cId="3639184792" sldId="267"/>
            <ac:spMk id="379" creationId="{28997503-7DCC-B48D-324C-88C7F82A7A03}"/>
          </ac:spMkLst>
        </pc:spChg>
        <pc:spChg chg="add del mod">
          <ac:chgData name="A.MORIYAMA UREKA" userId="11b73b949d6476cb" providerId="LiveId" clId="{EDD3AFC1-5E1F-774D-82FF-6D4C3622249B}" dt="2023-08-07T09:25:58.861" v="1007" actId="6264"/>
          <ac:spMkLst>
            <pc:docMk/>
            <pc:sldMk cId="3639184792" sldId="267"/>
            <ac:spMk id="380" creationId="{3B505C88-FAD4-D448-AF6C-2DAE120FA669}"/>
          </ac:spMkLst>
        </pc:spChg>
        <pc:spChg chg="add del mod">
          <ac:chgData name="A.MORIYAMA UREKA" userId="11b73b949d6476cb" providerId="LiveId" clId="{EDD3AFC1-5E1F-774D-82FF-6D4C3622249B}" dt="2023-08-07T09:25:58.861" v="1007" actId="6264"/>
          <ac:spMkLst>
            <pc:docMk/>
            <pc:sldMk cId="3639184792" sldId="267"/>
            <ac:spMk id="381" creationId="{CC3A9719-EFE4-8D66-09D4-293D94B4094E}"/>
          </ac:spMkLst>
        </pc:spChg>
        <pc:spChg chg="add del mod">
          <ac:chgData name="A.MORIYAMA UREKA" userId="11b73b949d6476cb" providerId="LiveId" clId="{EDD3AFC1-5E1F-774D-82FF-6D4C3622249B}" dt="2023-08-07T09:25:58.861" v="1007" actId="6264"/>
          <ac:spMkLst>
            <pc:docMk/>
            <pc:sldMk cId="3639184792" sldId="267"/>
            <ac:spMk id="382" creationId="{F183ECA4-0EE4-1C70-4BC9-DF709FAE301C}"/>
          </ac:spMkLst>
        </pc:spChg>
        <pc:spChg chg="add del mod">
          <ac:chgData name="A.MORIYAMA UREKA" userId="11b73b949d6476cb" providerId="LiveId" clId="{EDD3AFC1-5E1F-774D-82FF-6D4C3622249B}" dt="2023-08-07T09:25:58.861" v="1007" actId="6264"/>
          <ac:spMkLst>
            <pc:docMk/>
            <pc:sldMk cId="3639184792" sldId="267"/>
            <ac:spMk id="383" creationId="{C3839FF5-98B2-9774-834C-8358A88710ED}"/>
          </ac:spMkLst>
        </pc:spChg>
        <pc:spChg chg="add del mod">
          <ac:chgData name="A.MORIYAMA UREKA" userId="11b73b949d6476cb" providerId="LiveId" clId="{EDD3AFC1-5E1F-774D-82FF-6D4C3622249B}" dt="2023-08-07T09:25:58.861" v="1007" actId="6264"/>
          <ac:spMkLst>
            <pc:docMk/>
            <pc:sldMk cId="3639184792" sldId="267"/>
            <ac:spMk id="384" creationId="{79F0E45D-D65A-D688-7AD0-7FF9282AE3CB}"/>
          </ac:spMkLst>
        </pc:spChg>
        <pc:spChg chg="add del mod">
          <ac:chgData name="A.MORIYAMA UREKA" userId="11b73b949d6476cb" providerId="LiveId" clId="{EDD3AFC1-5E1F-774D-82FF-6D4C3622249B}" dt="2023-08-07T09:25:58.861" v="1007" actId="6264"/>
          <ac:spMkLst>
            <pc:docMk/>
            <pc:sldMk cId="3639184792" sldId="267"/>
            <ac:spMk id="385" creationId="{AA0096E5-DE09-4D8F-53BD-760697A2DC8C}"/>
          </ac:spMkLst>
        </pc:spChg>
        <pc:spChg chg="add del mod">
          <ac:chgData name="A.MORIYAMA UREKA" userId="11b73b949d6476cb" providerId="LiveId" clId="{EDD3AFC1-5E1F-774D-82FF-6D4C3622249B}" dt="2023-08-07T09:25:59.219" v="1008" actId="6264"/>
          <ac:spMkLst>
            <pc:docMk/>
            <pc:sldMk cId="3639184792" sldId="267"/>
            <ac:spMk id="386" creationId="{29875437-0D07-C6D6-FF86-423C834B0F47}"/>
          </ac:spMkLst>
        </pc:spChg>
        <pc:spChg chg="add del mod">
          <ac:chgData name="A.MORIYAMA UREKA" userId="11b73b949d6476cb" providerId="LiveId" clId="{EDD3AFC1-5E1F-774D-82FF-6D4C3622249B}" dt="2023-08-07T09:25:59.219" v="1008" actId="6264"/>
          <ac:spMkLst>
            <pc:docMk/>
            <pc:sldMk cId="3639184792" sldId="267"/>
            <ac:spMk id="387" creationId="{66518647-7E0D-6D4C-F9C3-CB4210B8976E}"/>
          </ac:spMkLst>
        </pc:spChg>
        <pc:spChg chg="add del mod">
          <ac:chgData name="A.MORIYAMA UREKA" userId="11b73b949d6476cb" providerId="LiveId" clId="{EDD3AFC1-5E1F-774D-82FF-6D4C3622249B}" dt="2023-08-07T09:25:59.219" v="1008" actId="6264"/>
          <ac:spMkLst>
            <pc:docMk/>
            <pc:sldMk cId="3639184792" sldId="267"/>
            <ac:spMk id="388" creationId="{48062BDE-E023-0262-F4C4-79ADF17A1C74}"/>
          </ac:spMkLst>
        </pc:spChg>
        <pc:spChg chg="add del mod">
          <ac:chgData name="A.MORIYAMA UREKA" userId="11b73b949d6476cb" providerId="LiveId" clId="{EDD3AFC1-5E1F-774D-82FF-6D4C3622249B}" dt="2023-08-07T09:25:59.219" v="1008" actId="6264"/>
          <ac:spMkLst>
            <pc:docMk/>
            <pc:sldMk cId="3639184792" sldId="267"/>
            <ac:spMk id="389" creationId="{5E3DF0A5-B298-57E9-8BC0-9EC17D37CCA7}"/>
          </ac:spMkLst>
        </pc:spChg>
        <pc:spChg chg="add del mod">
          <ac:chgData name="A.MORIYAMA UREKA" userId="11b73b949d6476cb" providerId="LiveId" clId="{EDD3AFC1-5E1F-774D-82FF-6D4C3622249B}" dt="2023-08-07T09:25:59.219" v="1008" actId="6264"/>
          <ac:spMkLst>
            <pc:docMk/>
            <pc:sldMk cId="3639184792" sldId="267"/>
            <ac:spMk id="390" creationId="{BAFA1ACA-8354-CD0C-1E7B-CA4CCA57348D}"/>
          </ac:spMkLst>
        </pc:spChg>
        <pc:spChg chg="add del mod">
          <ac:chgData name="A.MORIYAMA UREKA" userId="11b73b949d6476cb" providerId="LiveId" clId="{EDD3AFC1-5E1F-774D-82FF-6D4C3622249B}" dt="2023-08-07T09:25:59.219" v="1008" actId="6264"/>
          <ac:spMkLst>
            <pc:docMk/>
            <pc:sldMk cId="3639184792" sldId="267"/>
            <ac:spMk id="391" creationId="{2B4C86B6-8F9C-0EB4-77F3-4878371C0F8F}"/>
          </ac:spMkLst>
        </pc:spChg>
        <pc:spChg chg="add del mod">
          <ac:chgData name="A.MORIYAMA UREKA" userId="11b73b949d6476cb" providerId="LiveId" clId="{EDD3AFC1-5E1F-774D-82FF-6D4C3622249B}" dt="2023-08-07T09:25:59.219" v="1008" actId="6264"/>
          <ac:spMkLst>
            <pc:docMk/>
            <pc:sldMk cId="3639184792" sldId="267"/>
            <ac:spMk id="392" creationId="{614EDABE-E9A4-01CB-121A-23BAB052DD9B}"/>
          </ac:spMkLst>
        </pc:spChg>
        <pc:spChg chg="add del mod">
          <ac:chgData name="A.MORIYAMA UREKA" userId="11b73b949d6476cb" providerId="LiveId" clId="{EDD3AFC1-5E1F-774D-82FF-6D4C3622249B}" dt="2023-08-07T09:25:59.219" v="1008" actId="6264"/>
          <ac:spMkLst>
            <pc:docMk/>
            <pc:sldMk cId="3639184792" sldId="267"/>
            <ac:spMk id="393" creationId="{2DA3C164-CF12-CEAF-D8E4-4C9FBA81E3DE}"/>
          </ac:spMkLst>
        </pc:spChg>
        <pc:spChg chg="add del mod">
          <ac:chgData name="A.MORIYAMA UREKA" userId="11b73b949d6476cb" providerId="LiveId" clId="{EDD3AFC1-5E1F-774D-82FF-6D4C3622249B}" dt="2023-08-07T09:25:59.219" v="1008" actId="6264"/>
          <ac:spMkLst>
            <pc:docMk/>
            <pc:sldMk cId="3639184792" sldId="267"/>
            <ac:spMk id="394" creationId="{3D626E62-B6E2-1BFC-1729-3A58DDD18FE3}"/>
          </ac:spMkLst>
        </pc:spChg>
        <pc:spChg chg="add del mod">
          <ac:chgData name="A.MORIYAMA UREKA" userId="11b73b949d6476cb" providerId="LiveId" clId="{EDD3AFC1-5E1F-774D-82FF-6D4C3622249B}" dt="2023-08-07T09:25:59.219" v="1008" actId="6264"/>
          <ac:spMkLst>
            <pc:docMk/>
            <pc:sldMk cId="3639184792" sldId="267"/>
            <ac:spMk id="395" creationId="{B8734056-82D0-18EE-D800-E95CCF493778}"/>
          </ac:spMkLst>
        </pc:spChg>
        <pc:spChg chg="add del mod">
          <ac:chgData name="A.MORIYAMA UREKA" userId="11b73b949d6476cb" providerId="LiveId" clId="{EDD3AFC1-5E1F-774D-82FF-6D4C3622249B}" dt="2023-08-07T09:25:59.552" v="1009" actId="6264"/>
          <ac:spMkLst>
            <pc:docMk/>
            <pc:sldMk cId="3639184792" sldId="267"/>
            <ac:spMk id="396" creationId="{52D0060F-B8DE-90B1-3A02-471C7807F7C4}"/>
          </ac:spMkLst>
        </pc:spChg>
        <pc:spChg chg="add del mod">
          <ac:chgData name="A.MORIYAMA UREKA" userId="11b73b949d6476cb" providerId="LiveId" clId="{EDD3AFC1-5E1F-774D-82FF-6D4C3622249B}" dt="2023-08-07T09:25:59.552" v="1009" actId="6264"/>
          <ac:spMkLst>
            <pc:docMk/>
            <pc:sldMk cId="3639184792" sldId="267"/>
            <ac:spMk id="397" creationId="{91F63F9B-D22E-03AF-31AE-EB31B89E2113}"/>
          </ac:spMkLst>
        </pc:spChg>
        <pc:spChg chg="add del mod">
          <ac:chgData name="A.MORIYAMA UREKA" userId="11b73b949d6476cb" providerId="LiveId" clId="{EDD3AFC1-5E1F-774D-82FF-6D4C3622249B}" dt="2023-08-07T09:25:59.552" v="1009" actId="6264"/>
          <ac:spMkLst>
            <pc:docMk/>
            <pc:sldMk cId="3639184792" sldId="267"/>
            <ac:spMk id="398" creationId="{90750F6D-D65B-AA64-0349-CC2AC3376FD4}"/>
          </ac:spMkLst>
        </pc:spChg>
        <pc:spChg chg="add del mod">
          <ac:chgData name="A.MORIYAMA UREKA" userId="11b73b949d6476cb" providerId="LiveId" clId="{EDD3AFC1-5E1F-774D-82FF-6D4C3622249B}" dt="2023-08-07T09:25:59.552" v="1009" actId="6264"/>
          <ac:spMkLst>
            <pc:docMk/>
            <pc:sldMk cId="3639184792" sldId="267"/>
            <ac:spMk id="399" creationId="{C85AD6E6-B453-5D50-57AF-9D027E8BC96B}"/>
          </ac:spMkLst>
        </pc:spChg>
        <pc:spChg chg="add del mod">
          <ac:chgData name="A.MORIYAMA UREKA" userId="11b73b949d6476cb" providerId="LiveId" clId="{EDD3AFC1-5E1F-774D-82FF-6D4C3622249B}" dt="2023-08-07T09:25:59.552" v="1009" actId="6264"/>
          <ac:spMkLst>
            <pc:docMk/>
            <pc:sldMk cId="3639184792" sldId="267"/>
            <ac:spMk id="400" creationId="{AD4629DA-3383-2896-E868-A53F2BCD76CE}"/>
          </ac:spMkLst>
        </pc:spChg>
        <pc:spChg chg="add del mod">
          <ac:chgData name="A.MORIYAMA UREKA" userId="11b73b949d6476cb" providerId="LiveId" clId="{EDD3AFC1-5E1F-774D-82FF-6D4C3622249B}" dt="2023-08-07T09:25:59.552" v="1009" actId="6264"/>
          <ac:spMkLst>
            <pc:docMk/>
            <pc:sldMk cId="3639184792" sldId="267"/>
            <ac:spMk id="401" creationId="{43AC00C9-C1B9-AC69-E291-5EF050AD845A}"/>
          </ac:spMkLst>
        </pc:spChg>
        <pc:spChg chg="add del mod">
          <ac:chgData name="A.MORIYAMA UREKA" userId="11b73b949d6476cb" providerId="LiveId" clId="{EDD3AFC1-5E1F-774D-82FF-6D4C3622249B}" dt="2023-08-07T09:25:59.552" v="1009" actId="6264"/>
          <ac:spMkLst>
            <pc:docMk/>
            <pc:sldMk cId="3639184792" sldId="267"/>
            <ac:spMk id="402" creationId="{551B617A-F45E-64C7-9859-7DF2E7F628C5}"/>
          </ac:spMkLst>
        </pc:spChg>
        <pc:spChg chg="add del mod">
          <ac:chgData name="A.MORIYAMA UREKA" userId="11b73b949d6476cb" providerId="LiveId" clId="{EDD3AFC1-5E1F-774D-82FF-6D4C3622249B}" dt="2023-08-07T09:25:59.552" v="1009" actId="6264"/>
          <ac:spMkLst>
            <pc:docMk/>
            <pc:sldMk cId="3639184792" sldId="267"/>
            <ac:spMk id="403" creationId="{C8C3F927-68DB-F1FD-0E62-3DF0A31A95B2}"/>
          </ac:spMkLst>
        </pc:spChg>
        <pc:spChg chg="add del mod">
          <ac:chgData name="A.MORIYAMA UREKA" userId="11b73b949d6476cb" providerId="LiveId" clId="{EDD3AFC1-5E1F-774D-82FF-6D4C3622249B}" dt="2023-08-07T09:25:59.552" v="1009" actId="6264"/>
          <ac:spMkLst>
            <pc:docMk/>
            <pc:sldMk cId="3639184792" sldId="267"/>
            <ac:spMk id="404" creationId="{B3AA2CD0-7E1E-7DC1-C91E-6361301EBA73}"/>
          </ac:spMkLst>
        </pc:spChg>
        <pc:spChg chg="add del mod">
          <ac:chgData name="A.MORIYAMA UREKA" userId="11b73b949d6476cb" providerId="LiveId" clId="{EDD3AFC1-5E1F-774D-82FF-6D4C3622249B}" dt="2023-08-07T09:25:59.552" v="1009" actId="6264"/>
          <ac:spMkLst>
            <pc:docMk/>
            <pc:sldMk cId="3639184792" sldId="267"/>
            <ac:spMk id="405" creationId="{D3CC29D4-300A-5737-8510-81E51F062E98}"/>
          </ac:spMkLst>
        </pc:spChg>
        <pc:spChg chg="add del mod">
          <ac:chgData name="A.MORIYAMA UREKA" userId="11b73b949d6476cb" providerId="LiveId" clId="{EDD3AFC1-5E1F-774D-82FF-6D4C3622249B}" dt="2023-08-07T09:25:59.888" v="1010" actId="6264"/>
          <ac:spMkLst>
            <pc:docMk/>
            <pc:sldMk cId="3639184792" sldId="267"/>
            <ac:spMk id="406" creationId="{D45087A6-4CB7-AF41-B4F9-CB47BAF3A204}"/>
          </ac:spMkLst>
        </pc:spChg>
        <pc:spChg chg="add del mod">
          <ac:chgData name="A.MORIYAMA UREKA" userId="11b73b949d6476cb" providerId="LiveId" clId="{EDD3AFC1-5E1F-774D-82FF-6D4C3622249B}" dt="2023-08-07T09:25:59.888" v="1010" actId="6264"/>
          <ac:spMkLst>
            <pc:docMk/>
            <pc:sldMk cId="3639184792" sldId="267"/>
            <ac:spMk id="407" creationId="{F9039944-D2D8-A5F8-B250-C4653F50CF47}"/>
          </ac:spMkLst>
        </pc:spChg>
        <pc:spChg chg="add del mod">
          <ac:chgData name="A.MORIYAMA UREKA" userId="11b73b949d6476cb" providerId="LiveId" clId="{EDD3AFC1-5E1F-774D-82FF-6D4C3622249B}" dt="2023-08-07T09:25:59.888" v="1010" actId="6264"/>
          <ac:spMkLst>
            <pc:docMk/>
            <pc:sldMk cId="3639184792" sldId="267"/>
            <ac:spMk id="408" creationId="{6D9186C6-00DD-BA1A-639A-70D9F7C57F0A}"/>
          </ac:spMkLst>
        </pc:spChg>
        <pc:spChg chg="add del mod">
          <ac:chgData name="A.MORIYAMA UREKA" userId="11b73b949d6476cb" providerId="LiveId" clId="{EDD3AFC1-5E1F-774D-82FF-6D4C3622249B}" dt="2023-08-07T09:25:59.888" v="1010" actId="6264"/>
          <ac:spMkLst>
            <pc:docMk/>
            <pc:sldMk cId="3639184792" sldId="267"/>
            <ac:spMk id="409" creationId="{2604FEAB-8020-28B9-C4D8-98BAB880AD9E}"/>
          </ac:spMkLst>
        </pc:spChg>
        <pc:spChg chg="add del mod">
          <ac:chgData name="A.MORIYAMA UREKA" userId="11b73b949d6476cb" providerId="LiveId" clId="{EDD3AFC1-5E1F-774D-82FF-6D4C3622249B}" dt="2023-08-07T09:25:59.888" v="1010" actId="6264"/>
          <ac:spMkLst>
            <pc:docMk/>
            <pc:sldMk cId="3639184792" sldId="267"/>
            <ac:spMk id="410" creationId="{7C16EF0A-77DF-5C1C-42A1-23F7067C20C1}"/>
          </ac:spMkLst>
        </pc:spChg>
        <pc:spChg chg="add del mod">
          <ac:chgData name="A.MORIYAMA UREKA" userId="11b73b949d6476cb" providerId="LiveId" clId="{EDD3AFC1-5E1F-774D-82FF-6D4C3622249B}" dt="2023-08-07T09:25:59.888" v="1010" actId="6264"/>
          <ac:spMkLst>
            <pc:docMk/>
            <pc:sldMk cId="3639184792" sldId="267"/>
            <ac:spMk id="411" creationId="{1888F8B2-2E64-CF6A-FE66-FF3C1E095056}"/>
          </ac:spMkLst>
        </pc:spChg>
        <pc:spChg chg="add del mod">
          <ac:chgData name="A.MORIYAMA UREKA" userId="11b73b949d6476cb" providerId="LiveId" clId="{EDD3AFC1-5E1F-774D-82FF-6D4C3622249B}" dt="2023-08-07T09:25:59.888" v="1010" actId="6264"/>
          <ac:spMkLst>
            <pc:docMk/>
            <pc:sldMk cId="3639184792" sldId="267"/>
            <ac:spMk id="412" creationId="{489020D0-C94B-472B-BCEA-51E290F8FDBD}"/>
          </ac:spMkLst>
        </pc:spChg>
        <pc:spChg chg="add del mod">
          <ac:chgData name="A.MORIYAMA UREKA" userId="11b73b949d6476cb" providerId="LiveId" clId="{EDD3AFC1-5E1F-774D-82FF-6D4C3622249B}" dt="2023-08-07T09:25:59.888" v="1010" actId="6264"/>
          <ac:spMkLst>
            <pc:docMk/>
            <pc:sldMk cId="3639184792" sldId="267"/>
            <ac:spMk id="413" creationId="{38385605-15D2-A148-1900-61D5095DCBEE}"/>
          </ac:spMkLst>
        </pc:spChg>
        <pc:spChg chg="add del mod">
          <ac:chgData name="A.MORIYAMA UREKA" userId="11b73b949d6476cb" providerId="LiveId" clId="{EDD3AFC1-5E1F-774D-82FF-6D4C3622249B}" dt="2023-08-07T09:25:59.888" v="1010" actId="6264"/>
          <ac:spMkLst>
            <pc:docMk/>
            <pc:sldMk cId="3639184792" sldId="267"/>
            <ac:spMk id="414" creationId="{5214BAE2-8EDF-044C-5BD5-0B25327ECFAF}"/>
          </ac:spMkLst>
        </pc:spChg>
        <pc:spChg chg="add del mod">
          <ac:chgData name="A.MORIYAMA UREKA" userId="11b73b949d6476cb" providerId="LiveId" clId="{EDD3AFC1-5E1F-774D-82FF-6D4C3622249B}" dt="2023-08-07T09:25:59.888" v="1010" actId="6264"/>
          <ac:spMkLst>
            <pc:docMk/>
            <pc:sldMk cId="3639184792" sldId="267"/>
            <ac:spMk id="415" creationId="{214F5267-1838-CED0-B887-0D7FD9C129F8}"/>
          </ac:spMkLst>
        </pc:spChg>
      </pc:sldChg>
      <pc:sldChg chg="addSp delSp modSp mod modClrScheme chgLayout">
        <pc:chgData name="A.MORIYAMA UREKA" userId="11b73b949d6476cb" providerId="LiveId" clId="{EDD3AFC1-5E1F-774D-82FF-6D4C3622249B}" dt="2023-08-08T10:01:33.516" v="3845" actId="20577"/>
        <pc:sldMkLst>
          <pc:docMk/>
          <pc:sldMk cId="1082466978" sldId="268"/>
        </pc:sldMkLst>
        <pc:spChg chg="mod ord">
          <ac:chgData name="A.MORIYAMA UREKA" userId="11b73b949d6476cb" providerId="LiveId" clId="{EDD3AFC1-5E1F-774D-82FF-6D4C3622249B}" dt="2023-08-07T12:41:17.581" v="2847" actId="6264"/>
          <ac:spMkLst>
            <pc:docMk/>
            <pc:sldMk cId="1082466978" sldId="268"/>
            <ac:spMk id="2" creationId="{D1EF7EBB-F939-EB60-26E6-F0975129AACE}"/>
          </ac:spMkLst>
        </pc:spChg>
        <pc:spChg chg="mod ord">
          <ac:chgData name="A.MORIYAMA UREKA" userId="11b73b949d6476cb" providerId="LiveId" clId="{EDD3AFC1-5E1F-774D-82FF-6D4C3622249B}" dt="2023-08-07T12:41:17.581" v="2847" actId="6264"/>
          <ac:spMkLst>
            <pc:docMk/>
            <pc:sldMk cId="1082466978" sldId="268"/>
            <ac:spMk id="3" creationId="{5B134AAE-3855-1F5C-C1AB-1F4D86C8C0B5}"/>
          </ac:spMkLst>
        </pc:spChg>
        <pc:spChg chg="mod ord">
          <ac:chgData name="A.MORIYAMA UREKA" userId="11b73b949d6476cb" providerId="LiveId" clId="{EDD3AFC1-5E1F-774D-82FF-6D4C3622249B}" dt="2023-08-07T12:41:17.581" v="2847" actId="6264"/>
          <ac:spMkLst>
            <pc:docMk/>
            <pc:sldMk cId="1082466978" sldId="268"/>
            <ac:spMk id="4" creationId="{9E8DE7C1-C44B-71CD-DD18-B4EDA977561B}"/>
          </ac:spMkLst>
        </pc:spChg>
        <pc:spChg chg="mod ord">
          <ac:chgData name="A.MORIYAMA UREKA" userId="11b73b949d6476cb" providerId="LiveId" clId="{EDD3AFC1-5E1F-774D-82FF-6D4C3622249B}" dt="2023-08-07T12:41:17.581" v="2847" actId="6264"/>
          <ac:spMkLst>
            <pc:docMk/>
            <pc:sldMk cId="1082466978" sldId="268"/>
            <ac:spMk id="5" creationId="{CAE4AA93-869F-9DB1-175A-91ACAD860ADD}"/>
          </ac:spMkLst>
        </pc:spChg>
        <pc:spChg chg="mod ord">
          <ac:chgData name="A.MORIYAMA UREKA" userId="11b73b949d6476cb" providerId="LiveId" clId="{EDD3AFC1-5E1F-774D-82FF-6D4C3622249B}" dt="2023-08-07T12:41:17.581" v="2847" actId="6264"/>
          <ac:spMkLst>
            <pc:docMk/>
            <pc:sldMk cId="1082466978" sldId="268"/>
            <ac:spMk id="6" creationId="{7870D02B-EBDB-0B3D-F634-23D0196C23EA}"/>
          </ac:spMkLst>
        </pc:spChg>
        <pc:spChg chg="mod ord">
          <ac:chgData name="A.MORIYAMA UREKA" userId="11b73b949d6476cb" providerId="LiveId" clId="{EDD3AFC1-5E1F-774D-82FF-6D4C3622249B}" dt="2023-08-07T12:41:17.581" v="2847" actId="6264"/>
          <ac:spMkLst>
            <pc:docMk/>
            <pc:sldMk cId="1082466978" sldId="268"/>
            <ac:spMk id="7" creationId="{13F1E7AF-DEE7-1BEE-FA58-5F16921A3BFB}"/>
          </ac:spMkLst>
        </pc:spChg>
        <pc:spChg chg="mod ord">
          <ac:chgData name="A.MORIYAMA UREKA" userId="11b73b949d6476cb" providerId="LiveId" clId="{EDD3AFC1-5E1F-774D-82FF-6D4C3622249B}" dt="2023-08-07T12:41:17.581" v="2847" actId="6264"/>
          <ac:spMkLst>
            <pc:docMk/>
            <pc:sldMk cId="1082466978" sldId="268"/>
            <ac:spMk id="8" creationId="{EC6E7EE6-869B-1910-35AB-E141BF989C36}"/>
          </ac:spMkLst>
        </pc:spChg>
        <pc:spChg chg="mod ord">
          <ac:chgData name="A.MORIYAMA UREKA" userId="11b73b949d6476cb" providerId="LiveId" clId="{EDD3AFC1-5E1F-774D-82FF-6D4C3622249B}" dt="2023-08-07T12:41:17.581" v="2847" actId="6264"/>
          <ac:spMkLst>
            <pc:docMk/>
            <pc:sldMk cId="1082466978" sldId="268"/>
            <ac:spMk id="9" creationId="{9DE1DC77-CB20-77F4-CCE2-2D4309DD204E}"/>
          </ac:spMkLst>
        </pc:spChg>
        <pc:spChg chg="mod ord">
          <ac:chgData name="A.MORIYAMA UREKA" userId="11b73b949d6476cb" providerId="LiveId" clId="{EDD3AFC1-5E1F-774D-82FF-6D4C3622249B}" dt="2023-08-07T12:41:17.581" v="2847" actId="6264"/>
          <ac:spMkLst>
            <pc:docMk/>
            <pc:sldMk cId="1082466978" sldId="268"/>
            <ac:spMk id="10" creationId="{86CB41E9-1FEA-D1EE-D335-112514D5B078}"/>
          </ac:spMkLst>
        </pc:spChg>
        <pc:spChg chg="mod ord">
          <ac:chgData name="A.MORIYAMA UREKA" userId="11b73b949d6476cb" providerId="LiveId" clId="{EDD3AFC1-5E1F-774D-82FF-6D4C3622249B}" dt="2023-08-07T12:41:17.581" v="2847" actId="6264"/>
          <ac:spMkLst>
            <pc:docMk/>
            <pc:sldMk cId="1082466978" sldId="268"/>
            <ac:spMk id="11" creationId="{EE7D99FB-96E3-174B-4A91-97D330040087}"/>
          </ac:spMkLst>
        </pc:spChg>
        <pc:spChg chg="add del mod">
          <ac:chgData name="A.MORIYAMA UREKA" userId="11b73b949d6476cb" providerId="LiveId" clId="{EDD3AFC1-5E1F-774D-82FF-6D4C3622249B}" dt="2023-08-07T09:01:41.694" v="791" actId="6264"/>
          <ac:spMkLst>
            <pc:docMk/>
            <pc:sldMk cId="1082466978" sldId="268"/>
            <ac:spMk id="12" creationId="{0740FBAC-1F33-D28D-DFE4-F685FE7A9A99}"/>
          </ac:spMkLst>
        </pc:spChg>
        <pc:spChg chg="add del mod">
          <ac:chgData name="A.MORIYAMA UREKA" userId="11b73b949d6476cb" providerId="LiveId" clId="{EDD3AFC1-5E1F-774D-82FF-6D4C3622249B}" dt="2023-08-07T09:37:04.992" v="1023" actId="6264"/>
          <ac:spMkLst>
            <pc:docMk/>
            <pc:sldMk cId="1082466978" sldId="268"/>
            <ac:spMk id="12" creationId="{78106B15-5B4B-6DE6-2F39-E402C466197F}"/>
          </ac:spMkLst>
        </pc:spChg>
        <pc:spChg chg="add mod">
          <ac:chgData name="A.MORIYAMA UREKA" userId="11b73b949d6476cb" providerId="LiveId" clId="{EDD3AFC1-5E1F-774D-82FF-6D4C3622249B}" dt="2023-08-07T10:44:04.785" v="1557"/>
          <ac:spMkLst>
            <pc:docMk/>
            <pc:sldMk cId="1082466978" sldId="268"/>
            <ac:spMk id="12" creationId="{9C8706DA-E7FE-D4C1-CE5B-BE00C2BC7111}"/>
          </ac:spMkLst>
        </pc:spChg>
        <pc:spChg chg="add del mod">
          <ac:chgData name="A.MORIYAMA UREKA" userId="11b73b949d6476cb" providerId="LiveId" clId="{EDD3AFC1-5E1F-774D-82FF-6D4C3622249B}" dt="2023-08-07T08:46:51.735" v="676" actId="6264"/>
          <ac:spMkLst>
            <pc:docMk/>
            <pc:sldMk cId="1082466978" sldId="268"/>
            <ac:spMk id="12" creationId="{A0A4FB5C-47AE-B64C-75A5-2AC5930426AA}"/>
          </ac:spMkLst>
        </pc:spChg>
        <pc:spChg chg="add del mod">
          <ac:chgData name="A.MORIYAMA UREKA" userId="11b73b949d6476cb" providerId="LiveId" clId="{EDD3AFC1-5E1F-774D-82FF-6D4C3622249B}" dt="2023-08-07T09:20:33.057" v="915" actId="6264"/>
          <ac:spMkLst>
            <pc:docMk/>
            <pc:sldMk cId="1082466978" sldId="268"/>
            <ac:spMk id="12" creationId="{DB59E5E7-5222-CF70-9123-B366AC72CD51}"/>
          </ac:spMkLst>
        </pc:spChg>
        <pc:spChg chg="add del mod">
          <ac:chgData name="A.MORIYAMA UREKA" userId="11b73b949d6476cb" providerId="LiveId" clId="{EDD3AFC1-5E1F-774D-82FF-6D4C3622249B}" dt="2023-08-07T09:17:12.230" v="904" actId="6264"/>
          <ac:spMkLst>
            <pc:docMk/>
            <pc:sldMk cId="1082466978" sldId="268"/>
            <ac:spMk id="12" creationId="{F6E01B2B-D21E-2DDE-05A5-343AC94FF87E}"/>
          </ac:spMkLst>
        </pc:spChg>
        <pc:spChg chg="add del mod">
          <ac:chgData name="A.MORIYAMA UREKA" userId="11b73b949d6476cb" providerId="LiveId" clId="{EDD3AFC1-5E1F-774D-82FF-6D4C3622249B}" dt="2023-08-08T09:41:19.851" v="3451" actId="20577"/>
          <ac:spMkLst>
            <pc:docMk/>
            <pc:sldMk cId="1082466978" sldId="268"/>
            <ac:spMk id="13" creationId="{F59716F8-777F-41E6-AF96-50444C0383A5}"/>
          </ac:spMkLst>
        </pc:spChg>
        <pc:spChg chg="del">
          <ac:chgData name="A.MORIYAMA UREKA" userId="11b73b949d6476cb" providerId="LiveId" clId="{EDD3AFC1-5E1F-774D-82FF-6D4C3622249B}" dt="2023-08-07T10:57:06.334" v="1690" actId="478"/>
          <ac:spMkLst>
            <pc:docMk/>
            <pc:sldMk cId="1082466978" sldId="268"/>
            <ac:spMk id="13" creationId="{FBA4D734-8BBA-EB51-BC9E-8B93FBB60E02}"/>
          </ac:spMkLst>
        </pc:spChg>
        <pc:spChg chg="add del mod">
          <ac:chgData name="A.MORIYAMA UREKA" userId="11b73b949d6476cb" providerId="LiveId" clId="{EDD3AFC1-5E1F-774D-82FF-6D4C3622249B}" dt="2023-08-07T09:37:04.992" v="1023" actId="6264"/>
          <ac:spMkLst>
            <pc:docMk/>
            <pc:sldMk cId="1082466978" sldId="268"/>
            <ac:spMk id="14" creationId="{39176B70-5ACB-3D55-29F1-0B066903ADA6}"/>
          </ac:spMkLst>
        </pc:spChg>
        <pc:spChg chg="add del mod">
          <ac:chgData name="A.MORIYAMA UREKA" userId="11b73b949d6476cb" providerId="LiveId" clId="{EDD3AFC1-5E1F-774D-82FF-6D4C3622249B}" dt="2023-08-07T09:01:41.694" v="791" actId="6264"/>
          <ac:spMkLst>
            <pc:docMk/>
            <pc:sldMk cId="1082466978" sldId="268"/>
            <ac:spMk id="14" creationId="{8CB28C96-7CB5-6A2D-0E30-870780D68D16}"/>
          </ac:spMkLst>
        </pc:spChg>
        <pc:spChg chg="add del mod">
          <ac:chgData name="A.MORIYAMA UREKA" userId="11b73b949d6476cb" providerId="LiveId" clId="{EDD3AFC1-5E1F-774D-82FF-6D4C3622249B}" dt="2023-08-07T08:46:51.735" v="676" actId="6264"/>
          <ac:spMkLst>
            <pc:docMk/>
            <pc:sldMk cId="1082466978" sldId="268"/>
            <ac:spMk id="14" creationId="{A10AFEB4-4892-28CC-1E35-BA642C4AA551}"/>
          </ac:spMkLst>
        </pc:spChg>
        <pc:spChg chg="add del mod">
          <ac:chgData name="A.MORIYAMA UREKA" userId="11b73b949d6476cb" providerId="LiveId" clId="{EDD3AFC1-5E1F-774D-82FF-6D4C3622249B}" dt="2023-08-07T09:17:12.230" v="904" actId="6264"/>
          <ac:spMkLst>
            <pc:docMk/>
            <pc:sldMk cId="1082466978" sldId="268"/>
            <ac:spMk id="14" creationId="{BA119FE5-562D-5A77-3730-53CD8F049D42}"/>
          </ac:spMkLst>
        </pc:spChg>
        <pc:spChg chg="add del mod">
          <ac:chgData name="A.MORIYAMA UREKA" userId="11b73b949d6476cb" providerId="LiveId" clId="{EDD3AFC1-5E1F-774D-82FF-6D4C3622249B}" dt="2023-08-07T10:53:31.076" v="1672" actId="6264"/>
          <ac:spMkLst>
            <pc:docMk/>
            <pc:sldMk cId="1082466978" sldId="268"/>
            <ac:spMk id="14" creationId="{C27148BA-190D-FB5A-84F2-3C6BEF8C666F}"/>
          </ac:spMkLst>
        </pc:spChg>
        <pc:spChg chg="add mod">
          <ac:chgData name="A.MORIYAMA UREKA" userId="11b73b949d6476cb" providerId="LiveId" clId="{EDD3AFC1-5E1F-774D-82FF-6D4C3622249B}" dt="2023-08-08T09:49:57.145" v="3511" actId="20577"/>
          <ac:spMkLst>
            <pc:docMk/>
            <pc:sldMk cId="1082466978" sldId="268"/>
            <ac:spMk id="14" creationId="{C77A63E0-C79F-CC37-D720-CCAC49DB0622}"/>
          </ac:spMkLst>
        </pc:spChg>
        <pc:spChg chg="add del mod">
          <ac:chgData name="A.MORIYAMA UREKA" userId="11b73b949d6476cb" providerId="LiveId" clId="{EDD3AFC1-5E1F-774D-82FF-6D4C3622249B}" dt="2023-08-07T09:20:33.057" v="915" actId="6264"/>
          <ac:spMkLst>
            <pc:docMk/>
            <pc:sldMk cId="1082466978" sldId="268"/>
            <ac:spMk id="14" creationId="{C951415B-AB78-3FE1-96D3-DD1F6F8D1CCE}"/>
          </ac:spMkLst>
        </pc:spChg>
        <pc:spChg chg="add del mod">
          <ac:chgData name="A.MORIYAMA UREKA" userId="11b73b949d6476cb" providerId="LiveId" clId="{EDD3AFC1-5E1F-774D-82FF-6D4C3622249B}" dt="2023-08-07T10:53:31.076" v="1672" actId="6264"/>
          <ac:spMkLst>
            <pc:docMk/>
            <pc:sldMk cId="1082466978" sldId="268"/>
            <ac:spMk id="15" creationId="{6E78182E-836F-B692-2F47-3F2C71257A9C}"/>
          </ac:spMkLst>
        </pc:spChg>
        <pc:spChg chg="add del mod">
          <ac:chgData name="A.MORIYAMA UREKA" userId="11b73b949d6476cb" providerId="LiveId" clId="{EDD3AFC1-5E1F-774D-82FF-6D4C3622249B}" dt="2023-08-07T08:46:51.735" v="676" actId="6264"/>
          <ac:spMkLst>
            <pc:docMk/>
            <pc:sldMk cId="1082466978" sldId="268"/>
            <ac:spMk id="15" creationId="{74D45E6E-19A3-8336-87A4-385F8B0F539B}"/>
          </ac:spMkLst>
        </pc:spChg>
        <pc:spChg chg="add del mod">
          <ac:chgData name="A.MORIYAMA UREKA" userId="11b73b949d6476cb" providerId="LiveId" clId="{EDD3AFC1-5E1F-774D-82FF-6D4C3622249B}" dt="2023-08-07T09:37:04.992" v="1023" actId="6264"/>
          <ac:spMkLst>
            <pc:docMk/>
            <pc:sldMk cId="1082466978" sldId="268"/>
            <ac:spMk id="15" creationId="{A01FDCEF-E960-6DFF-80E9-AC3AEFE7F65B}"/>
          </ac:spMkLst>
        </pc:spChg>
        <pc:spChg chg="add del mod">
          <ac:chgData name="A.MORIYAMA UREKA" userId="11b73b949d6476cb" providerId="LiveId" clId="{EDD3AFC1-5E1F-774D-82FF-6D4C3622249B}" dt="2023-08-07T09:20:33.057" v="915" actId="6264"/>
          <ac:spMkLst>
            <pc:docMk/>
            <pc:sldMk cId="1082466978" sldId="268"/>
            <ac:spMk id="15" creationId="{A20EFCC2-6909-EDC8-721E-027822BF0105}"/>
          </ac:spMkLst>
        </pc:spChg>
        <pc:spChg chg="add del mod">
          <ac:chgData name="A.MORIYAMA UREKA" userId="11b73b949d6476cb" providerId="LiveId" clId="{EDD3AFC1-5E1F-774D-82FF-6D4C3622249B}" dt="2023-08-07T09:01:41.694" v="791" actId="6264"/>
          <ac:spMkLst>
            <pc:docMk/>
            <pc:sldMk cId="1082466978" sldId="268"/>
            <ac:spMk id="15" creationId="{CF063E9F-0D81-C8EC-D6E6-9F524C7A570C}"/>
          </ac:spMkLst>
        </pc:spChg>
        <pc:spChg chg="add del mod">
          <ac:chgData name="A.MORIYAMA UREKA" userId="11b73b949d6476cb" providerId="LiveId" clId="{EDD3AFC1-5E1F-774D-82FF-6D4C3622249B}" dt="2023-08-08T09:33:21.233" v="3271" actId="478"/>
          <ac:spMkLst>
            <pc:docMk/>
            <pc:sldMk cId="1082466978" sldId="268"/>
            <ac:spMk id="15" creationId="{F61D26FA-C500-A0D7-51BB-4B2C0812CDA4}"/>
          </ac:spMkLst>
        </pc:spChg>
        <pc:spChg chg="add del mod">
          <ac:chgData name="A.MORIYAMA UREKA" userId="11b73b949d6476cb" providerId="LiveId" clId="{EDD3AFC1-5E1F-774D-82FF-6D4C3622249B}" dt="2023-08-07T09:17:12.230" v="904" actId="6264"/>
          <ac:spMkLst>
            <pc:docMk/>
            <pc:sldMk cId="1082466978" sldId="268"/>
            <ac:spMk id="15" creationId="{F64CF648-863D-D861-B691-061096AE9A1D}"/>
          </ac:spMkLst>
        </pc:spChg>
        <pc:spChg chg="add del mod">
          <ac:chgData name="A.MORIYAMA UREKA" userId="11b73b949d6476cb" providerId="LiveId" clId="{EDD3AFC1-5E1F-774D-82FF-6D4C3622249B}" dt="2023-08-07T09:17:12.230" v="904" actId="6264"/>
          <ac:spMkLst>
            <pc:docMk/>
            <pc:sldMk cId="1082466978" sldId="268"/>
            <ac:spMk id="16" creationId="{088BF99E-42D1-7A75-3F6B-096E62D53EE6}"/>
          </ac:spMkLst>
        </pc:spChg>
        <pc:spChg chg="add del mod">
          <ac:chgData name="A.MORIYAMA UREKA" userId="11b73b949d6476cb" providerId="LiveId" clId="{EDD3AFC1-5E1F-774D-82FF-6D4C3622249B}" dt="2023-08-08T09:40:32.232" v="3314" actId="478"/>
          <ac:spMkLst>
            <pc:docMk/>
            <pc:sldMk cId="1082466978" sldId="268"/>
            <ac:spMk id="16" creationId="{356A087D-3E78-2A04-2655-609308FC70D0}"/>
          </ac:spMkLst>
        </pc:spChg>
        <pc:spChg chg="add del mod">
          <ac:chgData name="A.MORIYAMA UREKA" userId="11b73b949d6476cb" providerId="LiveId" clId="{EDD3AFC1-5E1F-774D-82FF-6D4C3622249B}" dt="2023-08-07T08:46:51.735" v="676" actId="6264"/>
          <ac:spMkLst>
            <pc:docMk/>
            <pc:sldMk cId="1082466978" sldId="268"/>
            <ac:spMk id="16" creationId="{45B97271-F60D-D9D1-4521-7A1E8090BE3D}"/>
          </ac:spMkLst>
        </pc:spChg>
        <pc:spChg chg="add del mod">
          <ac:chgData name="A.MORIYAMA UREKA" userId="11b73b949d6476cb" providerId="LiveId" clId="{EDD3AFC1-5E1F-774D-82FF-6D4C3622249B}" dt="2023-08-07T09:20:33.057" v="915" actId="6264"/>
          <ac:spMkLst>
            <pc:docMk/>
            <pc:sldMk cId="1082466978" sldId="268"/>
            <ac:spMk id="16" creationId="{7EAA8FD0-86B5-2CBF-0618-C1B9A377A41F}"/>
          </ac:spMkLst>
        </pc:spChg>
        <pc:spChg chg="add del mod">
          <ac:chgData name="A.MORIYAMA UREKA" userId="11b73b949d6476cb" providerId="LiveId" clId="{EDD3AFC1-5E1F-774D-82FF-6D4C3622249B}" dt="2023-08-07T10:53:31.076" v="1672" actId="6264"/>
          <ac:spMkLst>
            <pc:docMk/>
            <pc:sldMk cId="1082466978" sldId="268"/>
            <ac:spMk id="16" creationId="{9E7211FA-C25B-2CA5-A0DC-48722CD8266F}"/>
          </ac:spMkLst>
        </pc:spChg>
        <pc:spChg chg="add del mod">
          <ac:chgData name="A.MORIYAMA UREKA" userId="11b73b949d6476cb" providerId="LiveId" clId="{EDD3AFC1-5E1F-774D-82FF-6D4C3622249B}" dt="2023-08-07T09:01:41.694" v="791" actId="6264"/>
          <ac:spMkLst>
            <pc:docMk/>
            <pc:sldMk cId="1082466978" sldId="268"/>
            <ac:spMk id="16" creationId="{BF1E0F51-CD7B-4C95-F2A0-2D99D4FCCADA}"/>
          </ac:spMkLst>
        </pc:spChg>
        <pc:spChg chg="add del mod">
          <ac:chgData name="A.MORIYAMA UREKA" userId="11b73b949d6476cb" providerId="LiveId" clId="{EDD3AFC1-5E1F-774D-82FF-6D4C3622249B}" dt="2023-08-07T09:37:04.992" v="1023" actId="6264"/>
          <ac:spMkLst>
            <pc:docMk/>
            <pc:sldMk cId="1082466978" sldId="268"/>
            <ac:spMk id="16" creationId="{BF26CFDB-81E2-4FCE-9FFF-96A8721C5055}"/>
          </ac:spMkLst>
        </pc:spChg>
        <pc:spChg chg="add del mod">
          <ac:chgData name="A.MORIYAMA UREKA" userId="11b73b949d6476cb" providerId="LiveId" clId="{EDD3AFC1-5E1F-774D-82FF-6D4C3622249B}" dt="2023-08-07T09:20:33.057" v="915" actId="6264"/>
          <ac:spMkLst>
            <pc:docMk/>
            <pc:sldMk cId="1082466978" sldId="268"/>
            <ac:spMk id="17" creationId="{7A48D2EF-F4CF-75BC-FE9F-AF13C0BF6E67}"/>
          </ac:spMkLst>
        </pc:spChg>
        <pc:spChg chg="add del mod">
          <ac:chgData name="A.MORIYAMA UREKA" userId="11b73b949d6476cb" providerId="LiveId" clId="{EDD3AFC1-5E1F-774D-82FF-6D4C3622249B}" dt="2023-08-07T08:46:51.735" v="676" actId="6264"/>
          <ac:spMkLst>
            <pc:docMk/>
            <pc:sldMk cId="1082466978" sldId="268"/>
            <ac:spMk id="17" creationId="{85458BDD-2B7F-FBE5-29CE-D11F5B89CE17}"/>
          </ac:spMkLst>
        </pc:spChg>
        <pc:spChg chg="add mod">
          <ac:chgData name="A.MORIYAMA UREKA" userId="11b73b949d6476cb" providerId="LiveId" clId="{EDD3AFC1-5E1F-774D-82FF-6D4C3622249B}" dt="2023-08-08T09:50:26.271" v="3512" actId="1076"/>
          <ac:spMkLst>
            <pc:docMk/>
            <pc:sldMk cId="1082466978" sldId="268"/>
            <ac:spMk id="17" creationId="{8F62CC66-B9A2-A023-AF3A-86577B7A170F}"/>
          </ac:spMkLst>
        </pc:spChg>
        <pc:spChg chg="add del mod">
          <ac:chgData name="A.MORIYAMA UREKA" userId="11b73b949d6476cb" providerId="LiveId" clId="{EDD3AFC1-5E1F-774D-82FF-6D4C3622249B}" dt="2023-08-07T09:01:41.694" v="791" actId="6264"/>
          <ac:spMkLst>
            <pc:docMk/>
            <pc:sldMk cId="1082466978" sldId="268"/>
            <ac:spMk id="17" creationId="{9412E5B5-EE4B-6E31-9A48-5E5CA1B7EFF3}"/>
          </ac:spMkLst>
        </pc:spChg>
        <pc:spChg chg="add del mod">
          <ac:chgData name="A.MORIYAMA UREKA" userId="11b73b949d6476cb" providerId="LiveId" clId="{EDD3AFC1-5E1F-774D-82FF-6D4C3622249B}" dt="2023-08-07T09:17:12.230" v="904" actId="6264"/>
          <ac:spMkLst>
            <pc:docMk/>
            <pc:sldMk cId="1082466978" sldId="268"/>
            <ac:spMk id="17" creationId="{981F3E14-D4EB-9E56-E211-31E7789FA4E2}"/>
          </ac:spMkLst>
        </pc:spChg>
        <pc:spChg chg="add del mod">
          <ac:chgData name="A.MORIYAMA UREKA" userId="11b73b949d6476cb" providerId="LiveId" clId="{EDD3AFC1-5E1F-774D-82FF-6D4C3622249B}" dt="2023-08-07T09:37:04.992" v="1023" actId="6264"/>
          <ac:spMkLst>
            <pc:docMk/>
            <pc:sldMk cId="1082466978" sldId="268"/>
            <ac:spMk id="17" creationId="{C9A7EA08-7BC0-281C-E283-0B3437DDA686}"/>
          </ac:spMkLst>
        </pc:spChg>
        <pc:spChg chg="add del mod">
          <ac:chgData name="A.MORIYAMA UREKA" userId="11b73b949d6476cb" providerId="LiveId" clId="{EDD3AFC1-5E1F-774D-82FF-6D4C3622249B}" dt="2023-08-07T10:53:31.076" v="1672" actId="6264"/>
          <ac:spMkLst>
            <pc:docMk/>
            <pc:sldMk cId="1082466978" sldId="268"/>
            <ac:spMk id="17" creationId="{D77E36E2-0B06-0489-7B02-7AEDAC653319}"/>
          </ac:spMkLst>
        </pc:spChg>
        <pc:spChg chg="add del mod">
          <ac:chgData name="A.MORIYAMA UREKA" userId="11b73b949d6476cb" providerId="LiveId" clId="{EDD3AFC1-5E1F-774D-82FF-6D4C3622249B}" dt="2023-08-07T09:20:33.057" v="915" actId="6264"/>
          <ac:spMkLst>
            <pc:docMk/>
            <pc:sldMk cId="1082466978" sldId="268"/>
            <ac:spMk id="18" creationId="{3A4731B4-40D7-BC72-09B3-9DEAB121D8A8}"/>
          </ac:spMkLst>
        </pc:spChg>
        <pc:spChg chg="add del mod">
          <ac:chgData name="A.MORIYAMA UREKA" userId="11b73b949d6476cb" providerId="LiveId" clId="{EDD3AFC1-5E1F-774D-82FF-6D4C3622249B}" dt="2023-08-07T09:01:41.694" v="791" actId="6264"/>
          <ac:spMkLst>
            <pc:docMk/>
            <pc:sldMk cId="1082466978" sldId="268"/>
            <ac:spMk id="18" creationId="{430F9A9D-C05C-B3E4-7FC5-F561590D159D}"/>
          </ac:spMkLst>
        </pc:spChg>
        <pc:spChg chg="add del mod">
          <ac:chgData name="A.MORIYAMA UREKA" userId="11b73b949d6476cb" providerId="LiveId" clId="{EDD3AFC1-5E1F-774D-82FF-6D4C3622249B}" dt="2023-08-07T08:46:51.735" v="676" actId="6264"/>
          <ac:spMkLst>
            <pc:docMk/>
            <pc:sldMk cId="1082466978" sldId="268"/>
            <ac:spMk id="18" creationId="{9451DE4C-8E25-9BAC-5FC2-C13D7C4D40F4}"/>
          </ac:spMkLst>
        </pc:spChg>
        <pc:spChg chg="add del mod">
          <ac:chgData name="A.MORIYAMA UREKA" userId="11b73b949d6476cb" providerId="LiveId" clId="{EDD3AFC1-5E1F-774D-82FF-6D4C3622249B}" dt="2023-08-07T09:17:12.230" v="904" actId="6264"/>
          <ac:spMkLst>
            <pc:docMk/>
            <pc:sldMk cId="1082466978" sldId="268"/>
            <ac:spMk id="18" creationId="{AB34EDA6-B5D8-D87F-39EF-C908CE98650A}"/>
          </ac:spMkLst>
        </pc:spChg>
        <pc:spChg chg="add del mod">
          <ac:chgData name="A.MORIYAMA UREKA" userId="11b73b949d6476cb" providerId="LiveId" clId="{EDD3AFC1-5E1F-774D-82FF-6D4C3622249B}" dt="2023-08-07T09:37:04.992" v="1023" actId="6264"/>
          <ac:spMkLst>
            <pc:docMk/>
            <pc:sldMk cId="1082466978" sldId="268"/>
            <ac:spMk id="18" creationId="{B94F6936-0383-81FD-73E1-7321A9A417FC}"/>
          </ac:spMkLst>
        </pc:spChg>
        <pc:spChg chg="add mod">
          <ac:chgData name="A.MORIYAMA UREKA" userId="11b73b949d6476cb" providerId="LiveId" clId="{EDD3AFC1-5E1F-774D-82FF-6D4C3622249B}" dt="2023-08-08T09:54:10.822" v="3711" actId="1076"/>
          <ac:spMkLst>
            <pc:docMk/>
            <pc:sldMk cId="1082466978" sldId="268"/>
            <ac:spMk id="18" creationId="{D5EB8AA8-F4B9-7450-25BC-9A1ABE61F2DF}"/>
          </ac:spMkLst>
        </pc:spChg>
        <pc:spChg chg="add del mod">
          <ac:chgData name="A.MORIYAMA UREKA" userId="11b73b949d6476cb" providerId="LiveId" clId="{EDD3AFC1-5E1F-774D-82FF-6D4C3622249B}" dt="2023-08-07T10:53:31.076" v="1672" actId="6264"/>
          <ac:spMkLst>
            <pc:docMk/>
            <pc:sldMk cId="1082466978" sldId="268"/>
            <ac:spMk id="18" creationId="{F81B7D16-A9CB-6171-DDE2-6B6388989F6D}"/>
          </ac:spMkLst>
        </pc:spChg>
        <pc:spChg chg="add mod">
          <ac:chgData name="A.MORIYAMA UREKA" userId="11b73b949d6476cb" providerId="LiveId" clId="{EDD3AFC1-5E1F-774D-82FF-6D4C3622249B}" dt="2023-08-08T10:01:33.516" v="3845" actId="20577"/>
          <ac:spMkLst>
            <pc:docMk/>
            <pc:sldMk cId="1082466978" sldId="268"/>
            <ac:spMk id="19" creationId="{0E8E4FAC-C113-F4A0-7AA7-DB59061AA4E9}"/>
          </ac:spMkLst>
        </pc:spChg>
        <pc:spChg chg="add del mod">
          <ac:chgData name="A.MORIYAMA UREKA" userId="11b73b949d6476cb" providerId="LiveId" clId="{EDD3AFC1-5E1F-774D-82FF-6D4C3622249B}" dt="2023-08-07T09:20:33.057" v="915" actId="6264"/>
          <ac:spMkLst>
            <pc:docMk/>
            <pc:sldMk cId="1082466978" sldId="268"/>
            <ac:spMk id="19" creationId="{4596981D-7FE8-06A2-2D1C-C826ECE53505}"/>
          </ac:spMkLst>
        </pc:spChg>
        <pc:spChg chg="add del mod">
          <ac:chgData name="A.MORIYAMA UREKA" userId="11b73b949d6476cb" providerId="LiveId" clId="{EDD3AFC1-5E1F-774D-82FF-6D4C3622249B}" dt="2023-08-07T09:37:04.992" v="1023" actId="6264"/>
          <ac:spMkLst>
            <pc:docMk/>
            <pc:sldMk cId="1082466978" sldId="268"/>
            <ac:spMk id="19" creationId="{5E0B1ED0-ECCB-32EA-A034-708169F3579A}"/>
          </ac:spMkLst>
        </pc:spChg>
        <pc:spChg chg="add del mod">
          <ac:chgData name="A.MORIYAMA UREKA" userId="11b73b949d6476cb" providerId="LiveId" clId="{EDD3AFC1-5E1F-774D-82FF-6D4C3622249B}" dt="2023-08-07T10:53:31.076" v="1672" actId="6264"/>
          <ac:spMkLst>
            <pc:docMk/>
            <pc:sldMk cId="1082466978" sldId="268"/>
            <ac:spMk id="19" creationId="{5EC98910-DE3C-B2F3-0E64-4C0135AC8FBB}"/>
          </ac:spMkLst>
        </pc:spChg>
        <pc:spChg chg="add del mod">
          <ac:chgData name="A.MORIYAMA UREKA" userId="11b73b949d6476cb" providerId="LiveId" clId="{EDD3AFC1-5E1F-774D-82FF-6D4C3622249B}" dt="2023-08-07T08:46:51.735" v="676" actId="6264"/>
          <ac:spMkLst>
            <pc:docMk/>
            <pc:sldMk cId="1082466978" sldId="268"/>
            <ac:spMk id="19" creationId="{851435AA-1B66-459A-4A45-12CA31A2ABB4}"/>
          </ac:spMkLst>
        </pc:spChg>
        <pc:spChg chg="add del mod">
          <ac:chgData name="A.MORIYAMA UREKA" userId="11b73b949d6476cb" providerId="LiveId" clId="{EDD3AFC1-5E1F-774D-82FF-6D4C3622249B}" dt="2023-08-07T09:17:12.230" v="904" actId="6264"/>
          <ac:spMkLst>
            <pc:docMk/>
            <pc:sldMk cId="1082466978" sldId="268"/>
            <ac:spMk id="19" creationId="{C9744C5F-BD87-0DE3-8B93-8E841596090E}"/>
          </ac:spMkLst>
        </pc:spChg>
        <pc:spChg chg="add del mod">
          <ac:chgData name="A.MORIYAMA UREKA" userId="11b73b949d6476cb" providerId="LiveId" clId="{EDD3AFC1-5E1F-774D-82FF-6D4C3622249B}" dt="2023-08-07T09:01:41.694" v="791" actId="6264"/>
          <ac:spMkLst>
            <pc:docMk/>
            <pc:sldMk cId="1082466978" sldId="268"/>
            <ac:spMk id="19" creationId="{FBE97383-42E9-E862-6E5A-A29A725E775F}"/>
          </ac:spMkLst>
        </pc:spChg>
        <pc:spChg chg="add del mod">
          <ac:chgData name="A.MORIYAMA UREKA" userId="11b73b949d6476cb" providerId="LiveId" clId="{EDD3AFC1-5E1F-774D-82FF-6D4C3622249B}" dt="2023-08-07T08:46:51.735" v="676" actId="6264"/>
          <ac:spMkLst>
            <pc:docMk/>
            <pc:sldMk cId="1082466978" sldId="268"/>
            <ac:spMk id="20" creationId="{2199E3CA-A184-E2AF-094F-24A9250C4512}"/>
          </ac:spMkLst>
        </pc:spChg>
        <pc:spChg chg="add del mod">
          <ac:chgData name="A.MORIYAMA UREKA" userId="11b73b949d6476cb" providerId="LiveId" clId="{EDD3AFC1-5E1F-774D-82FF-6D4C3622249B}" dt="2023-08-07T09:17:12.230" v="904" actId="6264"/>
          <ac:spMkLst>
            <pc:docMk/>
            <pc:sldMk cId="1082466978" sldId="268"/>
            <ac:spMk id="20" creationId="{3C21F8CB-376B-1D65-8059-6C5920A8BDD4}"/>
          </ac:spMkLst>
        </pc:spChg>
        <pc:spChg chg="add del mod">
          <ac:chgData name="A.MORIYAMA UREKA" userId="11b73b949d6476cb" providerId="LiveId" clId="{EDD3AFC1-5E1F-774D-82FF-6D4C3622249B}" dt="2023-08-07T09:20:33.057" v="915" actId="6264"/>
          <ac:spMkLst>
            <pc:docMk/>
            <pc:sldMk cId="1082466978" sldId="268"/>
            <ac:spMk id="20" creationId="{70218D1A-DF79-D610-F158-9377EEAAD507}"/>
          </ac:spMkLst>
        </pc:spChg>
        <pc:spChg chg="add del mod">
          <ac:chgData name="A.MORIYAMA UREKA" userId="11b73b949d6476cb" providerId="LiveId" clId="{EDD3AFC1-5E1F-774D-82FF-6D4C3622249B}" dt="2023-08-07T09:01:41.694" v="791" actId="6264"/>
          <ac:spMkLst>
            <pc:docMk/>
            <pc:sldMk cId="1082466978" sldId="268"/>
            <ac:spMk id="20" creationId="{95D9880A-8255-CE2E-2EA7-7839B3116392}"/>
          </ac:spMkLst>
        </pc:spChg>
        <pc:spChg chg="add del mod">
          <ac:chgData name="A.MORIYAMA UREKA" userId="11b73b949d6476cb" providerId="LiveId" clId="{EDD3AFC1-5E1F-774D-82FF-6D4C3622249B}" dt="2023-08-07T10:53:31.076" v="1672" actId="6264"/>
          <ac:spMkLst>
            <pc:docMk/>
            <pc:sldMk cId="1082466978" sldId="268"/>
            <ac:spMk id="20" creationId="{CAD0CCDC-2791-B5A3-CF5C-AE683BA4927D}"/>
          </ac:spMkLst>
        </pc:spChg>
        <pc:spChg chg="add del mod">
          <ac:chgData name="A.MORIYAMA UREKA" userId="11b73b949d6476cb" providerId="LiveId" clId="{EDD3AFC1-5E1F-774D-82FF-6D4C3622249B}" dt="2023-08-07T09:37:04.992" v="1023" actId="6264"/>
          <ac:spMkLst>
            <pc:docMk/>
            <pc:sldMk cId="1082466978" sldId="268"/>
            <ac:spMk id="20" creationId="{DB47AD14-8099-924A-9B3A-07BF04D19958}"/>
          </ac:spMkLst>
        </pc:spChg>
        <pc:spChg chg="add del mod">
          <ac:chgData name="A.MORIYAMA UREKA" userId="11b73b949d6476cb" providerId="LiveId" clId="{EDD3AFC1-5E1F-774D-82FF-6D4C3622249B}" dt="2023-08-07T08:46:51.735" v="676" actId="6264"/>
          <ac:spMkLst>
            <pc:docMk/>
            <pc:sldMk cId="1082466978" sldId="268"/>
            <ac:spMk id="21" creationId="{364C18DA-9D8A-1707-8BB9-3181BACAD6DB}"/>
          </ac:spMkLst>
        </pc:spChg>
        <pc:spChg chg="add del mod">
          <ac:chgData name="A.MORIYAMA UREKA" userId="11b73b949d6476cb" providerId="LiveId" clId="{EDD3AFC1-5E1F-774D-82FF-6D4C3622249B}" dt="2023-08-07T09:20:33.057" v="915" actId="6264"/>
          <ac:spMkLst>
            <pc:docMk/>
            <pc:sldMk cId="1082466978" sldId="268"/>
            <ac:spMk id="21" creationId="{3AFB9C1D-3F73-11D3-0F23-0344D886D6C6}"/>
          </ac:spMkLst>
        </pc:spChg>
        <pc:spChg chg="add del mod">
          <ac:chgData name="A.MORIYAMA UREKA" userId="11b73b949d6476cb" providerId="LiveId" clId="{EDD3AFC1-5E1F-774D-82FF-6D4C3622249B}" dt="2023-08-07T09:17:12.230" v="904" actId="6264"/>
          <ac:spMkLst>
            <pc:docMk/>
            <pc:sldMk cId="1082466978" sldId="268"/>
            <ac:spMk id="21" creationId="{4D0E7A70-3E35-6B88-F72B-D99A53801468}"/>
          </ac:spMkLst>
        </pc:spChg>
        <pc:spChg chg="add del mod">
          <ac:chgData name="A.MORIYAMA UREKA" userId="11b73b949d6476cb" providerId="LiveId" clId="{EDD3AFC1-5E1F-774D-82FF-6D4C3622249B}" dt="2023-08-07T09:01:41.694" v="791" actId="6264"/>
          <ac:spMkLst>
            <pc:docMk/>
            <pc:sldMk cId="1082466978" sldId="268"/>
            <ac:spMk id="21" creationId="{97FBFDD2-6B80-F122-8337-96E8C3B84219}"/>
          </ac:spMkLst>
        </pc:spChg>
        <pc:spChg chg="add del mod">
          <ac:chgData name="A.MORIYAMA UREKA" userId="11b73b949d6476cb" providerId="LiveId" clId="{EDD3AFC1-5E1F-774D-82FF-6D4C3622249B}" dt="2023-08-07T09:37:04.992" v="1023" actId="6264"/>
          <ac:spMkLst>
            <pc:docMk/>
            <pc:sldMk cId="1082466978" sldId="268"/>
            <ac:spMk id="21" creationId="{BABF205C-40A1-887E-3DB2-351A9F103123}"/>
          </ac:spMkLst>
        </pc:spChg>
        <pc:spChg chg="add del mod">
          <ac:chgData name="A.MORIYAMA UREKA" userId="11b73b949d6476cb" providerId="LiveId" clId="{EDD3AFC1-5E1F-774D-82FF-6D4C3622249B}" dt="2023-08-07T10:53:31.076" v="1672" actId="6264"/>
          <ac:spMkLst>
            <pc:docMk/>
            <pc:sldMk cId="1082466978" sldId="268"/>
            <ac:spMk id="21" creationId="{FF44CAD1-D03D-E102-9517-79472412C127}"/>
          </ac:spMkLst>
        </pc:spChg>
        <pc:spChg chg="add del mod">
          <ac:chgData name="A.MORIYAMA UREKA" userId="11b73b949d6476cb" providerId="LiveId" clId="{EDD3AFC1-5E1F-774D-82FF-6D4C3622249B}" dt="2023-08-07T09:37:04.992" v="1023" actId="6264"/>
          <ac:spMkLst>
            <pc:docMk/>
            <pc:sldMk cId="1082466978" sldId="268"/>
            <ac:spMk id="22" creationId="{48012BEB-DC1F-67D5-6AFE-30ED9BC37C74}"/>
          </ac:spMkLst>
        </pc:spChg>
        <pc:spChg chg="add del mod">
          <ac:chgData name="A.MORIYAMA UREKA" userId="11b73b949d6476cb" providerId="LiveId" clId="{EDD3AFC1-5E1F-774D-82FF-6D4C3622249B}" dt="2023-08-07T10:53:31.076" v="1672" actId="6264"/>
          <ac:spMkLst>
            <pc:docMk/>
            <pc:sldMk cId="1082466978" sldId="268"/>
            <ac:spMk id="22" creationId="{619F4FD2-62EE-1CCF-6B5B-D1B89C4DE850}"/>
          </ac:spMkLst>
        </pc:spChg>
        <pc:spChg chg="add del mod">
          <ac:chgData name="A.MORIYAMA UREKA" userId="11b73b949d6476cb" providerId="LiveId" clId="{EDD3AFC1-5E1F-774D-82FF-6D4C3622249B}" dt="2023-08-07T09:17:12.230" v="904" actId="6264"/>
          <ac:spMkLst>
            <pc:docMk/>
            <pc:sldMk cId="1082466978" sldId="268"/>
            <ac:spMk id="22" creationId="{7B92F255-8113-7111-AF21-2B46C8A3D723}"/>
          </ac:spMkLst>
        </pc:spChg>
        <pc:spChg chg="add del mod">
          <ac:chgData name="A.MORIYAMA UREKA" userId="11b73b949d6476cb" providerId="LiveId" clId="{EDD3AFC1-5E1F-774D-82FF-6D4C3622249B}" dt="2023-08-07T09:01:41.694" v="791" actId="6264"/>
          <ac:spMkLst>
            <pc:docMk/>
            <pc:sldMk cId="1082466978" sldId="268"/>
            <ac:spMk id="22" creationId="{AEF8B72B-28EB-DD9C-936A-E547BF43A9C1}"/>
          </ac:spMkLst>
        </pc:spChg>
        <pc:spChg chg="add del mod">
          <ac:chgData name="A.MORIYAMA UREKA" userId="11b73b949d6476cb" providerId="LiveId" clId="{EDD3AFC1-5E1F-774D-82FF-6D4C3622249B}" dt="2023-08-07T09:20:33.057" v="915" actId="6264"/>
          <ac:spMkLst>
            <pc:docMk/>
            <pc:sldMk cId="1082466978" sldId="268"/>
            <ac:spMk id="22" creationId="{C0CC71A8-9339-90FD-3D68-9836433269C5}"/>
          </ac:spMkLst>
        </pc:spChg>
        <pc:spChg chg="add del mod">
          <ac:chgData name="A.MORIYAMA UREKA" userId="11b73b949d6476cb" providerId="LiveId" clId="{EDD3AFC1-5E1F-774D-82FF-6D4C3622249B}" dt="2023-08-07T08:46:51.735" v="676" actId="6264"/>
          <ac:spMkLst>
            <pc:docMk/>
            <pc:sldMk cId="1082466978" sldId="268"/>
            <ac:spMk id="22" creationId="{C1EF4103-30CF-AC87-A8EA-15A866161196}"/>
          </ac:spMkLst>
        </pc:spChg>
        <pc:spChg chg="add del mod">
          <ac:chgData name="A.MORIYAMA UREKA" userId="11b73b949d6476cb" providerId="LiveId" clId="{EDD3AFC1-5E1F-774D-82FF-6D4C3622249B}" dt="2023-08-07T09:03:40.381" v="823" actId="6264"/>
          <ac:spMkLst>
            <pc:docMk/>
            <pc:sldMk cId="1082466978" sldId="268"/>
            <ac:spMk id="23" creationId="{246D04EA-88DC-3B3F-072A-C2326CA510AC}"/>
          </ac:spMkLst>
        </pc:spChg>
        <pc:spChg chg="add del mod">
          <ac:chgData name="A.MORIYAMA UREKA" userId="11b73b949d6476cb" providerId="LiveId" clId="{EDD3AFC1-5E1F-774D-82FF-6D4C3622249B}" dt="2023-08-07T10:53:31.076" v="1672" actId="6264"/>
          <ac:spMkLst>
            <pc:docMk/>
            <pc:sldMk cId="1082466978" sldId="268"/>
            <ac:spMk id="23" creationId="{374EEC43-A5D5-DD0D-3D56-B5427149DB2E}"/>
          </ac:spMkLst>
        </pc:spChg>
        <pc:spChg chg="add del mod">
          <ac:chgData name="A.MORIYAMA UREKA" userId="11b73b949d6476cb" providerId="LiveId" clId="{EDD3AFC1-5E1F-774D-82FF-6D4C3622249B}" dt="2023-08-07T09:20:33.708" v="916" actId="6264"/>
          <ac:spMkLst>
            <pc:docMk/>
            <pc:sldMk cId="1082466978" sldId="268"/>
            <ac:spMk id="23" creationId="{A47F2861-C99F-176A-77A7-325163ED931D}"/>
          </ac:spMkLst>
        </pc:spChg>
        <pc:spChg chg="add del mod">
          <ac:chgData name="A.MORIYAMA UREKA" userId="11b73b949d6476cb" providerId="LiveId" clId="{EDD3AFC1-5E1F-774D-82FF-6D4C3622249B}" dt="2023-08-07T08:55:53.615" v="743" actId="6264"/>
          <ac:spMkLst>
            <pc:docMk/>
            <pc:sldMk cId="1082466978" sldId="268"/>
            <ac:spMk id="23" creationId="{FCEF6A86-5870-BB5A-3E96-2DEDA13FA056}"/>
          </ac:spMkLst>
        </pc:spChg>
        <pc:spChg chg="add del mod">
          <ac:chgData name="A.MORIYAMA UREKA" userId="11b73b949d6476cb" providerId="LiveId" clId="{EDD3AFC1-5E1F-774D-82FF-6D4C3622249B}" dt="2023-08-07T09:03:40.381" v="823" actId="6264"/>
          <ac:spMkLst>
            <pc:docMk/>
            <pc:sldMk cId="1082466978" sldId="268"/>
            <ac:spMk id="24" creationId="{07FE80CD-7450-0F82-FD89-F1A96C9E8912}"/>
          </ac:spMkLst>
        </pc:spChg>
        <pc:spChg chg="add del mod">
          <ac:chgData name="A.MORIYAMA UREKA" userId="11b73b949d6476cb" providerId="LiveId" clId="{EDD3AFC1-5E1F-774D-82FF-6D4C3622249B}" dt="2023-08-07T08:55:53.615" v="743" actId="6264"/>
          <ac:spMkLst>
            <pc:docMk/>
            <pc:sldMk cId="1082466978" sldId="268"/>
            <ac:spMk id="24" creationId="{A60709A7-5883-DC96-92B8-473687F5864F}"/>
          </ac:spMkLst>
        </pc:spChg>
        <pc:spChg chg="add del mod">
          <ac:chgData name="A.MORIYAMA UREKA" userId="11b73b949d6476cb" providerId="LiveId" clId="{EDD3AFC1-5E1F-774D-82FF-6D4C3622249B}" dt="2023-08-07T10:53:31.673" v="1673" actId="6264"/>
          <ac:spMkLst>
            <pc:docMk/>
            <pc:sldMk cId="1082466978" sldId="268"/>
            <ac:spMk id="24" creationId="{D4191224-9D8E-BCFE-EACB-39E19C8B6A94}"/>
          </ac:spMkLst>
        </pc:spChg>
        <pc:spChg chg="add del mod">
          <ac:chgData name="A.MORIYAMA UREKA" userId="11b73b949d6476cb" providerId="LiveId" clId="{EDD3AFC1-5E1F-774D-82FF-6D4C3622249B}" dt="2023-08-07T09:20:33.708" v="916" actId="6264"/>
          <ac:spMkLst>
            <pc:docMk/>
            <pc:sldMk cId="1082466978" sldId="268"/>
            <ac:spMk id="24" creationId="{D6017D34-6276-D831-6B57-55C11BFF6406}"/>
          </ac:spMkLst>
        </pc:spChg>
        <pc:spChg chg="add del mod">
          <ac:chgData name="A.MORIYAMA UREKA" userId="11b73b949d6476cb" providerId="LiveId" clId="{EDD3AFC1-5E1F-774D-82FF-6D4C3622249B}" dt="2023-08-07T08:55:53.615" v="743" actId="6264"/>
          <ac:spMkLst>
            <pc:docMk/>
            <pc:sldMk cId="1082466978" sldId="268"/>
            <ac:spMk id="25" creationId="{042AB332-B378-B128-9A8A-1B0AB98F5B00}"/>
          </ac:spMkLst>
        </pc:spChg>
        <pc:spChg chg="add del mod">
          <ac:chgData name="A.MORIYAMA UREKA" userId="11b73b949d6476cb" providerId="LiveId" clId="{EDD3AFC1-5E1F-774D-82FF-6D4C3622249B}" dt="2023-08-07T09:20:33.708" v="916" actId="6264"/>
          <ac:spMkLst>
            <pc:docMk/>
            <pc:sldMk cId="1082466978" sldId="268"/>
            <ac:spMk id="25" creationId="{8788491E-7E2A-534A-B7FF-19190B22A64F}"/>
          </ac:spMkLst>
        </pc:spChg>
        <pc:spChg chg="add del mod">
          <ac:chgData name="A.MORIYAMA UREKA" userId="11b73b949d6476cb" providerId="LiveId" clId="{EDD3AFC1-5E1F-774D-82FF-6D4C3622249B}" dt="2023-08-07T10:53:31.673" v="1673" actId="6264"/>
          <ac:spMkLst>
            <pc:docMk/>
            <pc:sldMk cId="1082466978" sldId="268"/>
            <ac:spMk id="25" creationId="{984639A7-8546-429D-970C-475AEA7387F6}"/>
          </ac:spMkLst>
        </pc:spChg>
        <pc:spChg chg="add del mod">
          <ac:chgData name="A.MORIYAMA UREKA" userId="11b73b949d6476cb" providerId="LiveId" clId="{EDD3AFC1-5E1F-774D-82FF-6D4C3622249B}" dt="2023-08-07T09:03:40.381" v="823" actId="6264"/>
          <ac:spMkLst>
            <pc:docMk/>
            <pc:sldMk cId="1082466978" sldId="268"/>
            <ac:spMk id="25" creationId="{B98A710B-D2A1-92FA-933C-53F19EAE3474}"/>
          </ac:spMkLst>
        </pc:spChg>
        <pc:spChg chg="add del mod">
          <ac:chgData name="A.MORIYAMA UREKA" userId="11b73b949d6476cb" providerId="LiveId" clId="{EDD3AFC1-5E1F-774D-82FF-6D4C3622249B}" dt="2023-08-07T08:55:53.615" v="743" actId="6264"/>
          <ac:spMkLst>
            <pc:docMk/>
            <pc:sldMk cId="1082466978" sldId="268"/>
            <ac:spMk id="26" creationId="{1D6258FF-C3F2-25A6-3BE5-3B28283DADDC}"/>
          </ac:spMkLst>
        </pc:spChg>
        <pc:spChg chg="add del mod">
          <ac:chgData name="A.MORIYAMA UREKA" userId="11b73b949d6476cb" providerId="LiveId" clId="{EDD3AFC1-5E1F-774D-82FF-6D4C3622249B}" dt="2023-08-07T10:53:31.673" v="1673" actId="6264"/>
          <ac:spMkLst>
            <pc:docMk/>
            <pc:sldMk cId="1082466978" sldId="268"/>
            <ac:spMk id="26" creationId="{73101A25-6316-31A5-54C7-DD8D07F03634}"/>
          </ac:spMkLst>
        </pc:spChg>
        <pc:spChg chg="add del mod">
          <ac:chgData name="A.MORIYAMA UREKA" userId="11b73b949d6476cb" providerId="LiveId" clId="{EDD3AFC1-5E1F-774D-82FF-6D4C3622249B}" dt="2023-08-07T09:20:33.708" v="916" actId="6264"/>
          <ac:spMkLst>
            <pc:docMk/>
            <pc:sldMk cId="1082466978" sldId="268"/>
            <ac:spMk id="26" creationId="{7711EB38-FCF0-8A72-3EC7-07EC74762A15}"/>
          </ac:spMkLst>
        </pc:spChg>
        <pc:spChg chg="add del mod">
          <ac:chgData name="A.MORIYAMA UREKA" userId="11b73b949d6476cb" providerId="LiveId" clId="{EDD3AFC1-5E1F-774D-82FF-6D4C3622249B}" dt="2023-08-07T09:03:40.381" v="823" actId="6264"/>
          <ac:spMkLst>
            <pc:docMk/>
            <pc:sldMk cId="1082466978" sldId="268"/>
            <ac:spMk id="26" creationId="{86940CED-D8BD-5D2A-8F11-88144B412A75}"/>
          </ac:spMkLst>
        </pc:spChg>
        <pc:spChg chg="add del mod">
          <ac:chgData name="A.MORIYAMA UREKA" userId="11b73b949d6476cb" providerId="LiveId" clId="{EDD3AFC1-5E1F-774D-82FF-6D4C3622249B}" dt="2023-08-07T10:53:31.673" v="1673" actId="6264"/>
          <ac:spMkLst>
            <pc:docMk/>
            <pc:sldMk cId="1082466978" sldId="268"/>
            <ac:spMk id="27" creationId="{277049B5-7142-8236-0D67-AE688BB80285}"/>
          </ac:spMkLst>
        </pc:spChg>
        <pc:spChg chg="add del mod">
          <ac:chgData name="A.MORIYAMA UREKA" userId="11b73b949d6476cb" providerId="LiveId" clId="{EDD3AFC1-5E1F-774D-82FF-6D4C3622249B}" dt="2023-08-07T09:20:33.708" v="916" actId="6264"/>
          <ac:spMkLst>
            <pc:docMk/>
            <pc:sldMk cId="1082466978" sldId="268"/>
            <ac:spMk id="27" creationId="{308BF054-1528-9D2B-2AF5-11D721200708}"/>
          </ac:spMkLst>
        </pc:spChg>
        <pc:spChg chg="add del mod">
          <ac:chgData name="A.MORIYAMA UREKA" userId="11b73b949d6476cb" providerId="LiveId" clId="{EDD3AFC1-5E1F-774D-82FF-6D4C3622249B}" dt="2023-08-07T08:55:53.615" v="743" actId="6264"/>
          <ac:spMkLst>
            <pc:docMk/>
            <pc:sldMk cId="1082466978" sldId="268"/>
            <ac:spMk id="27" creationId="{33BFB1BA-3517-9DED-BA17-8228865B8A2D}"/>
          </ac:spMkLst>
        </pc:spChg>
        <pc:spChg chg="add del mod">
          <ac:chgData name="A.MORIYAMA UREKA" userId="11b73b949d6476cb" providerId="LiveId" clId="{EDD3AFC1-5E1F-774D-82FF-6D4C3622249B}" dt="2023-08-07T09:03:40.381" v="823" actId="6264"/>
          <ac:spMkLst>
            <pc:docMk/>
            <pc:sldMk cId="1082466978" sldId="268"/>
            <ac:spMk id="27" creationId="{7450153A-B8CC-9F4F-A2FA-F97853F1A7CE}"/>
          </ac:spMkLst>
        </pc:spChg>
        <pc:spChg chg="add del mod">
          <ac:chgData name="A.MORIYAMA UREKA" userId="11b73b949d6476cb" providerId="LiveId" clId="{EDD3AFC1-5E1F-774D-82FF-6D4C3622249B}" dt="2023-08-07T10:53:31.673" v="1673" actId="6264"/>
          <ac:spMkLst>
            <pc:docMk/>
            <pc:sldMk cId="1082466978" sldId="268"/>
            <ac:spMk id="28" creationId="{0C7743B9-FC52-D5EA-BD09-5365238E887E}"/>
          </ac:spMkLst>
        </pc:spChg>
        <pc:spChg chg="add del mod">
          <ac:chgData name="A.MORIYAMA UREKA" userId="11b73b949d6476cb" providerId="LiveId" clId="{EDD3AFC1-5E1F-774D-82FF-6D4C3622249B}" dt="2023-08-07T08:55:53.615" v="743" actId="6264"/>
          <ac:spMkLst>
            <pc:docMk/>
            <pc:sldMk cId="1082466978" sldId="268"/>
            <ac:spMk id="28" creationId="{6719D563-A6D0-C631-8E64-DDF512297CAA}"/>
          </ac:spMkLst>
        </pc:spChg>
        <pc:spChg chg="add del mod">
          <ac:chgData name="A.MORIYAMA UREKA" userId="11b73b949d6476cb" providerId="LiveId" clId="{EDD3AFC1-5E1F-774D-82FF-6D4C3622249B}" dt="2023-08-07T09:20:33.708" v="916" actId="6264"/>
          <ac:spMkLst>
            <pc:docMk/>
            <pc:sldMk cId="1082466978" sldId="268"/>
            <ac:spMk id="28" creationId="{D5C90B5F-9AE9-B7D4-7763-EB26CC4920A3}"/>
          </ac:spMkLst>
        </pc:spChg>
        <pc:spChg chg="add del mod">
          <ac:chgData name="A.MORIYAMA UREKA" userId="11b73b949d6476cb" providerId="LiveId" clId="{EDD3AFC1-5E1F-774D-82FF-6D4C3622249B}" dt="2023-08-07T09:03:40.381" v="823" actId="6264"/>
          <ac:spMkLst>
            <pc:docMk/>
            <pc:sldMk cId="1082466978" sldId="268"/>
            <ac:spMk id="28" creationId="{E93A5845-D3C1-C6ED-2B07-5FC4080E5A35}"/>
          </ac:spMkLst>
        </pc:spChg>
        <pc:spChg chg="add del mod">
          <ac:chgData name="A.MORIYAMA UREKA" userId="11b73b949d6476cb" providerId="LiveId" clId="{EDD3AFC1-5E1F-774D-82FF-6D4C3622249B}" dt="2023-08-07T09:03:40.381" v="823" actId="6264"/>
          <ac:spMkLst>
            <pc:docMk/>
            <pc:sldMk cId="1082466978" sldId="268"/>
            <ac:spMk id="29" creationId="{04F259DE-05F8-F068-0F67-B4A42C223458}"/>
          </ac:spMkLst>
        </pc:spChg>
        <pc:spChg chg="add del mod">
          <ac:chgData name="A.MORIYAMA UREKA" userId="11b73b949d6476cb" providerId="LiveId" clId="{EDD3AFC1-5E1F-774D-82FF-6D4C3622249B}" dt="2023-08-07T10:53:31.673" v="1673" actId="6264"/>
          <ac:spMkLst>
            <pc:docMk/>
            <pc:sldMk cId="1082466978" sldId="268"/>
            <ac:spMk id="29" creationId="{A17CDECC-FDFC-37A8-406B-A9870A91E564}"/>
          </ac:spMkLst>
        </pc:spChg>
        <pc:spChg chg="add del mod">
          <ac:chgData name="A.MORIYAMA UREKA" userId="11b73b949d6476cb" providerId="LiveId" clId="{EDD3AFC1-5E1F-774D-82FF-6D4C3622249B}" dt="2023-08-07T09:20:33.708" v="916" actId="6264"/>
          <ac:spMkLst>
            <pc:docMk/>
            <pc:sldMk cId="1082466978" sldId="268"/>
            <ac:spMk id="29" creationId="{BBC41E68-729A-AB56-01E8-74C581705F1E}"/>
          </ac:spMkLst>
        </pc:spChg>
        <pc:spChg chg="add del mod">
          <ac:chgData name="A.MORIYAMA UREKA" userId="11b73b949d6476cb" providerId="LiveId" clId="{EDD3AFC1-5E1F-774D-82FF-6D4C3622249B}" dt="2023-08-07T08:55:53.615" v="743" actId="6264"/>
          <ac:spMkLst>
            <pc:docMk/>
            <pc:sldMk cId="1082466978" sldId="268"/>
            <ac:spMk id="29" creationId="{E3C300F4-CA58-1A16-9A53-54B81D7642BA}"/>
          </ac:spMkLst>
        </pc:spChg>
        <pc:spChg chg="add del mod">
          <ac:chgData name="A.MORIYAMA UREKA" userId="11b73b949d6476cb" providerId="LiveId" clId="{EDD3AFC1-5E1F-774D-82FF-6D4C3622249B}" dt="2023-08-07T09:03:40.381" v="823" actId="6264"/>
          <ac:spMkLst>
            <pc:docMk/>
            <pc:sldMk cId="1082466978" sldId="268"/>
            <ac:spMk id="30" creationId="{1AD563FC-A1F8-1F4F-BA15-D0C8AE45C685}"/>
          </ac:spMkLst>
        </pc:spChg>
        <pc:spChg chg="add del mod">
          <ac:chgData name="A.MORIYAMA UREKA" userId="11b73b949d6476cb" providerId="LiveId" clId="{EDD3AFC1-5E1F-774D-82FF-6D4C3622249B}" dt="2023-08-07T08:55:53.615" v="743" actId="6264"/>
          <ac:spMkLst>
            <pc:docMk/>
            <pc:sldMk cId="1082466978" sldId="268"/>
            <ac:spMk id="30" creationId="{1BCADFF6-C327-FBAC-78B2-39C57642AF85}"/>
          </ac:spMkLst>
        </pc:spChg>
        <pc:spChg chg="add del mod">
          <ac:chgData name="A.MORIYAMA UREKA" userId="11b73b949d6476cb" providerId="LiveId" clId="{EDD3AFC1-5E1F-774D-82FF-6D4C3622249B}" dt="2023-08-07T09:20:33.708" v="916" actId="6264"/>
          <ac:spMkLst>
            <pc:docMk/>
            <pc:sldMk cId="1082466978" sldId="268"/>
            <ac:spMk id="30" creationId="{4E9D7843-C6D3-65F0-8CF6-F8356EF02D0A}"/>
          </ac:spMkLst>
        </pc:spChg>
        <pc:spChg chg="add del mod">
          <ac:chgData name="A.MORIYAMA UREKA" userId="11b73b949d6476cb" providerId="LiveId" clId="{EDD3AFC1-5E1F-774D-82FF-6D4C3622249B}" dt="2023-08-07T10:53:31.673" v="1673" actId="6264"/>
          <ac:spMkLst>
            <pc:docMk/>
            <pc:sldMk cId="1082466978" sldId="268"/>
            <ac:spMk id="30" creationId="{5252A225-3DEC-9585-9E58-126616924A7F}"/>
          </ac:spMkLst>
        </pc:spChg>
        <pc:spChg chg="add del mod">
          <ac:chgData name="A.MORIYAMA UREKA" userId="11b73b949d6476cb" providerId="LiveId" clId="{EDD3AFC1-5E1F-774D-82FF-6D4C3622249B}" dt="2023-08-07T09:03:40.381" v="823" actId="6264"/>
          <ac:spMkLst>
            <pc:docMk/>
            <pc:sldMk cId="1082466978" sldId="268"/>
            <ac:spMk id="31" creationId="{5D949FE5-A35A-DAC6-9150-1120CAE56C40}"/>
          </ac:spMkLst>
        </pc:spChg>
        <pc:spChg chg="add del mod">
          <ac:chgData name="A.MORIYAMA UREKA" userId="11b73b949d6476cb" providerId="LiveId" clId="{EDD3AFC1-5E1F-774D-82FF-6D4C3622249B}" dt="2023-08-07T10:53:31.673" v="1673" actId="6264"/>
          <ac:spMkLst>
            <pc:docMk/>
            <pc:sldMk cId="1082466978" sldId="268"/>
            <ac:spMk id="31" creationId="{A099D003-D86C-17E8-627F-D7126D772D6E}"/>
          </ac:spMkLst>
        </pc:spChg>
        <pc:spChg chg="add del mod">
          <ac:chgData name="A.MORIYAMA UREKA" userId="11b73b949d6476cb" providerId="LiveId" clId="{EDD3AFC1-5E1F-774D-82FF-6D4C3622249B}" dt="2023-08-07T08:55:53.615" v="743" actId="6264"/>
          <ac:spMkLst>
            <pc:docMk/>
            <pc:sldMk cId="1082466978" sldId="268"/>
            <ac:spMk id="31" creationId="{D3D3E942-BF03-56DD-F41A-7A5340F458F4}"/>
          </ac:spMkLst>
        </pc:spChg>
        <pc:spChg chg="add del mod">
          <ac:chgData name="A.MORIYAMA UREKA" userId="11b73b949d6476cb" providerId="LiveId" clId="{EDD3AFC1-5E1F-774D-82FF-6D4C3622249B}" dt="2023-08-07T09:20:33.708" v="916" actId="6264"/>
          <ac:spMkLst>
            <pc:docMk/>
            <pc:sldMk cId="1082466978" sldId="268"/>
            <ac:spMk id="31" creationId="{F10FCE70-A330-A565-7E5B-CDEDD4FD9C54}"/>
          </ac:spMkLst>
        </pc:spChg>
        <pc:spChg chg="add del mod">
          <ac:chgData name="A.MORIYAMA UREKA" userId="11b73b949d6476cb" providerId="LiveId" clId="{EDD3AFC1-5E1F-774D-82FF-6D4C3622249B}" dt="2023-08-07T09:20:33.708" v="916" actId="6264"/>
          <ac:spMkLst>
            <pc:docMk/>
            <pc:sldMk cId="1082466978" sldId="268"/>
            <ac:spMk id="32" creationId="{1B3DE1BF-2C2A-1250-421E-C2037DCC44D6}"/>
          </ac:spMkLst>
        </pc:spChg>
        <pc:spChg chg="add del mod">
          <ac:chgData name="A.MORIYAMA UREKA" userId="11b73b949d6476cb" providerId="LiveId" clId="{EDD3AFC1-5E1F-774D-82FF-6D4C3622249B}" dt="2023-08-07T09:03:40.381" v="823" actId="6264"/>
          <ac:spMkLst>
            <pc:docMk/>
            <pc:sldMk cId="1082466978" sldId="268"/>
            <ac:spMk id="32" creationId="{86FC38AA-CC3C-F306-A940-B870F2300310}"/>
          </ac:spMkLst>
        </pc:spChg>
        <pc:spChg chg="add del mod">
          <ac:chgData name="A.MORIYAMA UREKA" userId="11b73b949d6476cb" providerId="LiveId" clId="{EDD3AFC1-5E1F-774D-82FF-6D4C3622249B}" dt="2023-08-07T08:55:53.615" v="743" actId="6264"/>
          <ac:spMkLst>
            <pc:docMk/>
            <pc:sldMk cId="1082466978" sldId="268"/>
            <ac:spMk id="32" creationId="{89F86FB8-7DDA-EA5E-CFA8-E930A88E0A8B}"/>
          </ac:spMkLst>
        </pc:spChg>
        <pc:spChg chg="add del mod">
          <ac:chgData name="A.MORIYAMA UREKA" userId="11b73b949d6476cb" providerId="LiveId" clId="{EDD3AFC1-5E1F-774D-82FF-6D4C3622249B}" dt="2023-08-07T10:53:31.673" v="1673" actId="6264"/>
          <ac:spMkLst>
            <pc:docMk/>
            <pc:sldMk cId="1082466978" sldId="268"/>
            <ac:spMk id="32" creationId="{B619114E-786E-73B9-B416-3B2379508BCA}"/>
          </ac:spMkLst>
        </pc:spChg>
        <pc:spChg chg="add del mod">
          <ac:chgData name="A.MORIYAMA UREKA" userId="11b73b949d6476cb" providerId="LiveId" clId="{EDD3AFC1-5E1F-774D-82FF-6D4C3622249B}" dt="2023-08-07T09:03:42.829" v="825" actId="6264"/>
          <ac:spMkLst>
            <pc:docMk/>
            <pc:sldMk cId="1082466978" sldId="268"/>
            <ac:spMk id="33" creationId="{204A980B-5B8C-AEBC-7698-A0F9996D38BF}"/>
          </ac:spMkLst>
        </pc:spChg>
        <pc:spChg chg="add del mod">
          <ac:chgData name="A.MORIYAMA UREKA" userId="11b73b949d6476cb" providerId="LiveId" clId="{EDD3AFC1-5E1F-774D-82FF-6D4C3622249B}" dt="2023-08-07T09:20:34.137" v="917" actId="6264"/>
          <ac:spMkLst>
            <pc:docMk/>
            <pc:sldMk cId="1082466978" sldId="268"/>
            <ac:spMk id="33" creationId="{665512D9-496D-A1EE-D836-406E153A51EC}"/>
          </ac:spMkLst>
        </pc:spChg>
        <pc:spChg chg="add del mod">
          <ac:chgData name="A.MORIYAMA UREKA" userId="11b73b949d6476cb" providerId="LiveId" clId="{EDD3AFC1-5E1F-774D-82FF-6D4C3622249B}" dt="2023-08-07T08:57:17.409" v="756" actId="6264"/>
          <ac:spMkLst>
            <pc:docMk/>
            <pc:sldMk cId="1082466978" sldId="268"/>
            <ac:spMk id="33" creationId="{CF75A6E8-B8AA-5649-A7C2-F53864B25366}"/>
          </ac:spMkLst>
        </pc:spChg>
        <pc:spChg chg="add del mod">
          <ac:chgData name="A.MORIYAMA UREKA" userId="11b73b949d6476cb" providerId="LiveId" clId="{EDD3AFC1-5E1F-774D-82FF-6D4C3622249B}" dt="2023-08-07T10:53:31.673" v="1673" actId="6264"/>
          <ac:spMkLst>
            <pc:docMk/>
            <pc:sldMk cId="1082466978" sldId="268"/>
            <ac:spMk id="33" creationId="{D1F79DD4-7675-B827-0958-3A0C4EDD1FF0}"/>
          </ac:spMkLst>
        </pc:spChg>
        <pc:spChg chg="add del mod">
          <ac:chgData name="A.MORIYAMA UREKA" userId="11b73b949d6476cb" providerId="LiveId" clId="{EDD3AFC1-5E1F-774D-82FF-6D4C3622249B}" dt="2023-08-07T10:55:57.090" v="1682" actId="6264"/>
          <ac:spMkLst>
            <pc:docMk/>
            <pc:sldMk cId="1082466978" sldId="268"/>
            <ac:spMk id="34" creationId="{22D97394-9DF5-1A8B-004C-B7A5B08F75DD}"/>
          </ac:spMkLst>
        </pc:spChg>
        <pc:spChg chg="add del mod">
          <ac:chgData name="A.MORIYAMA UREKA" userId="11b73b949d6476cb" providerId="LiveId" clId="{EDD3AFC1-5E1F-774D-82FF-6D4C3622249B}" dt="2023-08-07T09:03:42.829" v="825" actId="6264"/>
          <ac:spMkLst>
            <pc:docMk/>
            <pc:sldMk cId="1082466978" sldId="268"/>
            <ac:spMk id="34" creationId="{6FAC7FAE-DB82-3861-FDE7-F971EDF68BC6}"/>
          </ac:spMkLst>
        </pc:spChg>
        <pc:spChg chg="add del mod">
          <ac:chgData name="A.MORIYAMA UREKA" userId="11b73b949d6476cb" providerId="LiveId" clId="{EDD3AFC1-5E1F-774D-82FF-6D4C3622249B}" dt="2023-08-07T09:20:34.137" v="917" actId="6264"/>
          <ac:spMkLst>
            <pc:docMk/>
            <pc:sldMk cId="1082466978" sldId="268"/>
            <ac:spMk id="34" creationId="{F652B7D9-BA74-DF90-DBF8-0075A1C0ED2A}"/>
          </ac:spMkLst>
        </pc:spChg>
        <pc:spChg chg="add del mod">
          <ac:chgData name="A.MORIYAMA UREKA" userId="11b73b949d6476cb" providerId="LiveId" clId="{EDD3AFC1-5E1F-774D-82FF-6D4C3622249B}" dt="2023-08-07T08:57:17.409" v="756" actId="6264"/>
          <ac:spMkLst>
            <pc:docMk/>
            <pc:sldMk cId="1082466978" sldId="268"/>
            <ac:spMk id="34" creationId="{FC1733CC-3874-C8B7-6D0C-CBA8C0270CAB}"/>
          </ac:spMkLst>
        </pc:spChg>
        <pc:spChg chg="add del mod">
          <ac:chgData name="A.MORIYAMA UREKA" userId="11b73b949d6476cb" providerId="LiveId" clId="{EDD3AFC1-5E1F-774D-82FF-6D4C3622249B}" dt="2023-08-07T08:57:17.409" v="756" actId="6264"/>
          <ac:spMkLst>
            <pc:docMk/>
            <pc:sldMk cId="1082466978" sldId="268"/>
            <ac:spMk id="35" creationId="{708B7EC8-14F8-2172-6427-953917F212C4}"/>
          </ac:spMkLst>
        </pc:spChg>
        <pc:spChg chg="add del mod">
          <ac:chgData name="A.MORIYAMA UREKA" userId="11b73b949d6476cb" providerId="LiveId" clId="{EDD3AFC1-5E1F-774D-82FF-6D4C3622249B}" dt="2023-08-07T10:55:57.090" v="1682" actId="6264"/>
          <ac:spMkLst>
            <pc:docMk/>
            <pc:sldMk cId="1082466978" sldId="268"/>
            <ac:spMk id="35" creationId="{B46ADD7E-6062-AAC8-7B6B-526E0BE6AAC3}"/>
          </ac:spMkLst>
        </pc:spChg>
        <pc:spChg chg="add del mod">
          <ac:chgData name="A.MORIYAMA UREKA" userId="11b73b949d6476cb" providerId="LiveId" clId="{EDD3AFC1-5E1F-774D-82FF-6D4C3622249B}" dt="2023-08-07T09:03:42.829" v="825" actId="6264"/>
          <ac:spMkLst>
            <pc:docMk/>
            <pc:sldMk cId="1082466978" sldId="268"/>
            <ac:spMk id="35" creationId="{C8889BDB-1B48-1230-21DC-3B75538729FC}"/>
          </ac:spMkLst>
        </pc:spChg>
        <pc:spChg chg="add del mod">
          <ac:chgData name="A.MORIYAMA UREKA" userId="11b73b949d6476cb" providerId="LiveId" clId="{EDD3AFC1-5E1F-774D-82FF-6D4C3622249B}" dt="2023-08-07T09:20:34.137" v="917" actId="6264"/>
          <ac:spMkLst>
            <pc:docMk/>
            <pc:sldMk cId="1082466978" sldId="268"/>
            <ac:spMk id="35" creationId="{E66EBAB0-4035-5369-7AF9-182B3B50BA2C}"/>
          </ac:spMkLst>
        </pc:spChg>
        <pc:spChg chg="add del mod">
          <ac:chgData name="A.MORIYAMA UREKA" userId="11b73b949d6476cb" providerId="LiveId" clId="{EDD3AFC1-5E1F-774D-82FF-6D4C3622249B}" dt="2023-08-07T08:57:17.409" v="756" actId="6264"/>
          <ac:spMkLst>
            <pc:docMk/>
            <pc:sldMk cId="1082466978" sldId="268"/>
            <ac:spMk id="36" creationId="{2053C593-B793-1FF5-FD68-BEE039DE9C08}"/>
          </ac:spMkLst>
        </pc:spChg>
        <pc:spChg chg="add del mod">
          <ac:chgData name="A.MORIYAMA UREKA" userId="11b73b949d6476cb" providerId="LiveId" clId="{EDD3AFC1-5E1F-774D-82FF-6D4C3622249B}" dt="2023-08-07T09:03:42.829" v="825" actId="6264"/>
          <ac:spMkLst>
            <pc:docMk/>
            <pc:sldMk cId="1082466978" sldId="268"/>
            <ac:spMk id="36" creationId="{57DE7417-F0F0-3D90-4C15-7B2CC0325275}"/>
          </ac:spMkLst>
        </pc:spChg>
        <pc:spChg chg="add del mod">
          <ac:chgData name="A.MORIYAMA UREKA" userId="11b73b949d6476cb" providerId="LiveId" clId="{EDD3AFC1-5E1F-774D-82FF-6D4C3622249B}" dt="2023-08-07T09:20:34.137" v="917" actId="6264"/>
          <ac:spMkLst>
            <pc:docMk/>
            <pc:sldMk cId="1082466978" sldId="268"/>
            <ac:spMk id="36" creationId="{A0257D61-BC46-CB93-E8CA-357ADE5097FB}"/>
          </ac:spMkLst>
        </pc:spChg>
        <pc:spChg chg="add del mod">
          <ac:chgData name="A.MORIYAMA UREKA" userId="11b73b949d6476cb" providerId="LiveId" clId="{EDD3AFC1-5E1F-774D-82FF-6D4C3622249B}" dt="2023-08-07T10:55:57.090" v="1682" actId="6264"/>
          <ac:spMkLst>
            <pc:docMk/>
            <pc:sldMk cId="1082466978" sldId="268"/>
            <ac:spMk id="36" creationId="{FA41EA11-E5A7-C444-BF69-9F9906A35AA1}"/>
          </ac:spMkLst>
        </pc:spChg>
        <pc:spChg chg="add del mod">
          <ac:chgData name="A.MORIYAMA UREKA" userId="11b73b949d6476cb" providerId="LiveId" clId="{EDD3AFC1-5E1F-774D-82FF-6D4C3622249B}" dt="2023-08-07T09:20:34.137" v="917" actId="6264"/>
          <ac:spMkLst>
            <pc:docMk/>
            <pc:sldMk cId="1082466978" sldId="268"/>
            <ac:spMk id="37" creationId="{08A2EED5-F8C2-62BA-0CEC-EC7180CA00AC}"/>
          </ac:spMkLst>
        </pc:spChg>
        <pc:spChg chg="add del mod">
          <ac:chgData name="A.MORIYAMA UREKA" userId="11b73b949d6476cb" providerId="LiveId" clId="{EDD3AFC1-5E1F-774D-82FF-6D4C3622249B}" dt="2023-08-07T09:03:42.829" v="825" actId="6264"/>
          <ac:spMkLst>
            <pc:docMk/>
            <pc:sldMk cId="1082466978" sldId="268"/>
            <ac:spMk id="37" creationId="{39136333-4410-9FC1-E832-2DAE87E8C950}"/>
          </ac:spMkLst>
        </pc:spChg>
        <pc:spChg chg="add del mod">
          <ac:chgData name="A.MORIYAMA UREKA" userId="11b73b949d6476cb" providerId="LiveId" clId="{EDD3AFC1-5E1F-774D-82FF-6D4C3622249B}" dt="2023-08-07T08:57:17.409" v="756" actId="6264"/>
          <ac:spMkLst>
            <pc:docMk/>
            <pc:sldMk cId="1082466978" sldId="268"/>
            <ac:spMk id="37" creationId="{4DB1872D-15B2-F840-B771-43A07358CF89}"/>
          </ac:spMkLst>
        </pc:spChg>
        <pc:spChg chg="add del mod">
          <ac:chgData name="A.MORIYAMA UREKA" userId="11b73b949d6476cb" providerId="LiveId" clId="{EDD3AFC1-5E1F-774D-82FF-6D4C3622249B}" dt="2023-08-07T10:55:57.090" v="1682" actId="6264"/>
          <ac:spMkLst>
            <pc:docMk/>
            <pc:sldMk cId="1082466978" sldId="268"/>
            <ac:spMk id="37" creationId="{C64706E6-23CF-74A9-F83D-93B2A38EE47A}"/>
          </ac:spMkLst>
        </pc:spChg>
        <pc:spChg chg="add del mod">
          <ac:chgData name="A.MORIYAMA UREKA" userId="11b73b949d6476cb" providerId="LiveId" clId="{EDD3AFC1-5E1F-774D-82FF-6D4C3622249B}" dt="2023-08-07T10:55:57.090" v="1682" actId="6264"/>
          <ac:spMkLst>
            <pc:docMk/>
            <pc:sldMk cId="1082466978" sldId="268"/>
            <ac:spMk id="38" creationId="{0D2D6757-0322-BBD9-29EF-62D8E4B150AD}"/>
          </ac:spMkLst>
        </pc:spChg>
        <pc:spChg chg="add del mod">
          <ac:chgData name="A.MORIYAMA UREKA" userId="11b73b949d6476cb" providerId="LiveId" clId="{EDD3AFC1-5E1F-774D-82FF-6D4C3622249B}" dt="2023-08-07T09:03:42.829" v="825" actId="6264"/>
          <ac:spMkLst>
            <pc:docMk/>
            <pc:sldMk cId="1082466978" sldId="268"/>
            <ac:spMk id="38" creationId="{59A0DEBD-485A-B1E0-4AFB-528465B55946}"/>
          </ac:spMkLst>
        </pc:spChg>
        <pc:spChg chg="add del mod">
          <ac:chgData name="A.MORIYAMA UREKA" userId="11b73b949d6476cb" providerId="LiveId" clId="{EDD3AFC1-5E1F-774D-82FF-6D4C3622249B}" dt="2023-08-07T09:20:34.137" v="917" actId="6264"/>
          <ac:spMkLst>
            <pc:docMk/>
            <pc:sldMk cId="1082466978" sldId="268"/>
            <ac:spMk id="38" creationId="{6AECD3B2-F666-3F58-8A98-362C9713277F}"/>
          </ac:spMkLst>
        </pc:spChg>
        <pc:spChg chg="add del mod">
          <ac:chgData name="A.MORIYAMA UREKA" userId="11b73b949d6476cb" providerId="LiveId" clId="{EDD3AFC1-5E1F-774D-82FF-6D4C3622249B}" dt="2023-08-07T08:57:17.409" v="756" actId="6264"/>
          <ac:spMkLst>
            <pc:docMk/>
            <pc:sldMk cId="1082466978" sldId="268"/>
            <ac:spMk id="38" creationId="{D925C0EB-06B4-0D34-B694-5739BB500B28}"/>
          </ac:spMkLst>
        </pc:spChg>
        <pc:spChg chg="add del mod">
          <ac:chgData name="A.MORIYAMA UREKA" userId="11b73b949d6476cb" providerId="LiveId" clId="{EDD3AFC1-5E1F-774D-82FF-6D4C3622249B}" dt="2023-08-07T10:55:57.090" v="1682" actId="6264"/>
          <ac:spMkLst>
            <pc:docMk/>
            <pc:sldMk cId="1082466978" sldId="268"/>
            <ac:spMk id="39" creationId="{6704297F-293F-E80F-4D97-611644E21B1A}"/>
          </ac:spMkLst>
        </pc:spChg>
        <pc:spChg chg="add del mod">
          <ac:chgData name="A.MORIYAMA UREKA" userId="11b73b949d6476cb" providerId="LiveId" clId="{EDD3AFC1-5E1F-774D-82FF-6D4C3622249B}" dt="2023-08-07T09:20:34.137" v="917" actId="6264"/>
          <ac:spMkLst>
            <pc:docMk/>
            <pc:sldMk cId="1082466978" sldId="268"/>
            <ac:spMk id="39" creationId="{8F402F66-6381-14CB-D1DF-AEBF0CA5B109}"/>
          </ac:spMkLst>
        </pc:spChg>
        <pc:spChg chg="add del mod">
          <ac:chgData name="A.MORIYAMA UREKA" userId="11b73b949d6476cb" providerId="LiveId" clId="{EDD3AFC1-5E1F-774D-82FF-6D4C3622249B}" dt="2023-08-07T09:03:42.829" v="825" actId="6264"/>
          <ac:spMkLst>
            <pc:docMk/>
            <pc:sldMk cId="1082466978" sldId="268"/>
            <ac:spMk id="39" creationId="{9DE4EB6B-69BE-12E5-F7A9-CAED3BF97358}"/>
          </ac:spMkLst>
        </pc:spChg>
        <pc:spChg chg="add del mod">
          <ac:chgData name="A.MORIYAMA UREKA" userId="11b73b949d6476cb" providerId="LiveId" clId="{EDD3AFC1-5E1F-774D-82FF-6D4C3622249B}" dt="2023-08-07T08:57:17.409" v="756" actId="6264"/>
          <ac:spMkLst>
            <pc:docMk/>
            <pc:sldMk cId="1082466978" sldId="268"/>
            <ac:spMk id="39" creationId="{B994DB6D-1BD6-B371-07BA-CEDBEF152E45}"/>
          </ac:spMkLst>
        </pc:spChg>
        <pc:spChg chg="add del mod">
          <ac:chgData name="A.MORIYAMA UREKA" userId="11b73b949d6476cb" providerId="LiveId" clId="{EDD3AFC1-5E1F-774D-82FF-6D4C3622249B}" dt="2023-08-07T09:03:42.829" v="825" actId="6264"/>
          <ac:spMkLst>
            <pc:docMk/>
            <pc:sldMk cId="1082466978" sldId="268"/>
            <ac:spMk id="40" creationId="{0CD326D6-FCDB-7B43-8238-F421818D0AA4}"/>
          </ac:spMkLst>
        </pc:spChg>
        <pc:spChg chg="add del mod">
          <ac:chgData name="A.MORIYAMA UREKA" userId="11b73b949d6476cb" providerId="LiveId" clId="{EDD3AFC1-5E1F-774D-82FF-6D4C3622249B}" dt="2023-08-07T08:57:17.409" v="756" actId="6264"/>
          <ac:spMkLst>
            <pc:docMk/>
            <pc:sldMk cId="1082466978" sldId="268"/>
            <ac:spMk id="40" creationId="{3B7646EC-4B94-F671-FB69-A479E1C44180}"/>
          </ac:spMkLst>
        </pc:spChg>
        <pc:spChg chg="add del mod">
          <ac:chgData name="A.MORIYAMA UREKA" userId="11b73b949d6476cb" providerId="LiveId" clId="{EDD3AFC1-5E1F-774D-82FF-6D4C3622249B}" dt="2023-08-07T10:55:57.090" v="1682" actId="6264"/>
          <ac:spMkLst>
            <pc:docMk/>
            <pc:sldMk cId="1082466978" sldId="268"/>
            <ac:spMk id="40" creationId="{49278643-1602-0B09-1E21-8024FD584050}"/>
          </ac:spMkLst>
        </pc:spChg>
        <pc:spChg chg="add del mod">
          <ac:chgData name="A.MORIYAMA UREKA" userId="11b73b949d6476cb" providerId="LiveId" clId="{EDD3AFC1-5E1F-774D-82FF-6D4C3622249B}" dt="2023-08-07T09:20:34.137" v="917" actId="6264"/>
          <ac:spMkLst>
            <pc:docMk/>
            <pc:sldMk cId="1082466978" sldId="268"/>
            <ac:spMk id="40" creationId="{FE97CDE0-FB2E-4587-48D2-C50EFBCA1901}"/>
          </ac:spMkLst>
        </pc:spChg>
        <pc:spChg chg="add del mod">
          <ac:chgData name="A.MORIYAMA UREKA" userId="11b73b949d6476cb" providerId="LiveId" clId="{EDD3AFC1-5E1F-774D-82FF-6D4C3622249B}" dt="2023-08-07T09:20:34.137" v="917" actId="6264"/>
          <ac:spMkLst>
            <pc:docMk/>
            <pc:sldMk cId="1082466978" sldId="268"/>
            <ac:spMk id="41" creationId="{78F2A39F-408D-4394-9F04-FAEFF932271E}"/>
          </ac:spMkLst>
        </pc:spChg>
        <pc:spChg chg="add del mod">
          <ac:chgData name="A.MORIYAMA UREKA" userId="11b73b949d6476cb" providerId="LiveId" clId="{EDD3AFC1-5E1F-774D-82FF-6D4C3622249B}" dt="2023-08-07T10:55:57.090" v="1682" actId="6264"/>
          <ac:spMkLst>
            <pc:docMk/>
            <pc:sldMk cId="1082466978" sldId="268"/>
            <ac:spMk id="41" creationId="{870055A8-93E2-D17B-92C5-1ACAF04230AB}"/>
          </ac:spMkLst>
        </pc:spChg>
        <pc:spChg chg="add del mod">
          <ac:chgData name="A.MORIYAMA UREKA" userId="11b73b949d6476cb" providerId="LiveId" clId="{EDD3AFC1-5E1F-774D-82FF-6D4C3622249B}" dt="2023-08-07T08:57:17.409" v="756" actId="6264"/>
          <ac:spMkLst>
            <pc:docMk/>
            <pc:sldMk cId="1082466978" sldId="268"/>
            <ac:spMk id="41" creationId="{B3058699-6923-B3A8-842F-7FEB3E7D1F64}"/>
          </ac:spMkLst>
        </pc:spChg>
        <pc:spChg chg="add del mod">
          <ac:chgData name="A.MORIYAMA UREKA" userId="11b73b949d6476cb" providerId="LiveId" clId="{EDD3AFC1-5E1F-774D-82FF-6D4C3622249B}" dt="2023-08-07T09:03:42.829" v="825" actId="6264"/>
          <ac:spMkLst>
            <pc:docMk/>
            <pc:sldMk cId="1082466978" sldId="268"/>
            <ac:spMk id="41" creationId="{C316F34E-1806-00FC-1CA7-84EE8872DF56}"/>
          </ac:spMkLst>
        </pc:spChg>
        <pc:spChg chg="add del mod">
          <ac:chgData name="A.MORIYAMA UREKA" userId="11b73b949d6476cb" providerId="LiveId" clId="{EDD3AFC1-5E1F-774D-82FF-6D4C3622249B}" dt="2023-08-07T08:57:17.409" v="756" actId="6264"/>
          <ac:spMkLst>
            <pc:docMk/>
            <pc:sldMk cId="1082466978" sldId="268"/>
            <ac:spMk id="42" creationId="{12165DDC-2ADC-6649-6E64-468D2D5DF22E}"/>
          </ac:spMkLst>
        </pc:spChg>
        <pc:spChg chg="add del mod">
          <ac:chgData name="A.MORIYAMA UREKA" userId="11b73b949d6476cb" providerId="LiveId" clId="{EDD3AFC1-5E1F-774D-82FF-6D4C3622249B}" dt="2023-08-07T09:20:34.137" v="917" actId="6264"/>
          <ac:spMkLst>
            <pc:docMk/>
            <pc:sldMk cId="1082466978" sldId="268"/>
            <ac:spMk id="42" creationId="{6837F77B-5C65-E75A-9810-D441CA350BC3}"/>
          </ac:spMkLst>
        </pc:spChg>
        <pc:spChg chg="add del mod">
          <ac:chgData name="A.MORIYAMA UREKA" userId="11b73b949d6476cb" providerId="LiveId" clId="{EDD3AFC1-5E1F-774D-82FF-6D4C3622249B}" dt="2023-08-07T10:55:57.090" v="1682" actId="6264"/>
          <ac:spMkLst>
            <pc:docMk/>
            <pc:sldMk cId="1082466978" sldId="268"/>
            <ac:spMk id="42" creationId="{C66F2C37-C658-CCE2-3CB6-CC4981B8C5A7}"/>
          </ac:spMkLst>
        </pc:spChg>
        <pc:spChg chg="add del mod">
          <ac:chgData name="A.MORIYAMA UREKA" userId="11b73b949d6476cb" providerId="LiveId" clId="{EDD3AFC1-5E1F-774D-82FF-6D4C3622249B}" dt="2023-08-07T09:03:42.829" v="825" actId="6264"/>
          <ac:spMkLst>
            <pc:docMk/>
            <pc:sldMk cId="1082466978" sldId="268"/>
            <ac:spMk id="42" creationId="{FB0FC56D-4143-8D93-927A-54163A68281E}"/>
          </ac:spMkLst>
        </pc:spChg>
        <pc:spChg chg="add del mod">
          <ac:chgData name="A.MORIYAMA UREKA" userId="11b73b949d6476cb" providerId="LiveId" clId="{EDD3AFC1-5E1F-774D-82FF-6D4C3622249B}" dt="2023-08-07T09:20:34.468" v="918" actId="6264"/>
          <ac:spMkLst>
            <pc:docMk/>
            <pc:sldMk cId="1082466978" sldId="268"/>
            <ac:spMk id="43" creationId="{609402BA-381B-FF11-E70D-507CC093030F}"/>
          </ac:spMkLst>
        </pc:spChg>
        <pc:spChg chg="add del mod">
          <ac:chgData name="A.MORIYAMA UREKA" userId="11b73b949d6476cb" providerId="LiveId" clId="{EDD3AFC1-5E1F-774D-82FF-6D4C3622249B}" dt="2023-08-07T08:57:18.201" v="757" actId="6264"/>
          <ac:spMkLst>
            <pc:docMk/>
            <pc:sldMk cId="1082466978" sldId="268"/>
            <ac:spMk id="43" creationId="{D3E63DFF-8840-83AC-49AE-A9D7C6A5AF77}"/>
          </ac:spMkLst>
        </pc:spChg>
        <pc:spChg chg="add del mod">
          <ac:chgData name="A.MORIYAMA UREKA" userId="11b73b949d6476cb" providerId="LiveId" clId="{EDD3AFC1-5E1F-774D-82FF-6D4C3622249B}" dt="2023-08-07T10:55:57.090" v="1682" actId="6264"/>
          <ac:spMkLst>
            <pc:docMk/>
            <pc:sldMk cId="1082466978" sldId="268"/>
            <ac:spMk id="43" creationId="{E232C0C2-97BD-20F1-8773-B0811136FB68}"/>
          </ac:spMkLst>
        </pc:spChg>
        <pc:spChg chg="add del mod">
          <ac:chgData name="A.MORIYAMA UREKA" userId="11b73b949d6476cb" providerId="LiveId" clId="{EDD3AFC1-5E1F-774D-82FF-6D4C3622249B}" dt="2023-08-07T09:20:34.468" v="918" actId="6264"/>
          <ac:spMkLst>
            <pc:docMk/>
            <pc:sldMk cId="1082466978" sldId="268"/>
            <ac:spMk id="44" creationId="{05D5B550-BA31-F7F1-FCDF-2682A2FCEB44}"/>
          </ac:spMkLst>
        </pc:spChg>
        <pc:spChg chg="add del mod">
          <ac:chgData name="A.MORIYAMA UREKA" userId="11b73b949d6476cb" providerId="LiveId" clId="{EDD3AFC1-5E1F-774D-82FF-6D4C3622249B}" dt="2023-08-07T08:57:18.201" v="757" actId="6264"/>
          <ac:spMkLst>
            <pc:docMk/>
            <pc:sldMk cId="1082466978" sldId="268"/>
            <ac:spMk id="44" creationId="{19003871-2D96-A4E8-53E7-42854C0AFB1A}"/>
          </ac:spMkLst>
        </pc:spChg>
        <pc:spChg chg="add del mod">
          <ac:chgData name="A.MORIYAMA UREKA" userId="11b73b949d6476cb" providerId="LiveId" clId="{EDD3AFC1-5E1F-774D-82FF-6D4C3622249B}" dt="2023-08-07T10:55:58.913" v="1683" actId="6264"/>
          <ac:spMkLst>
            <pc:docMk/>
            <pc:sldMk cId="1082466978" sldId="268"/>
            <ac:spMk id="44" creationId="{7189FD06-BDC8-1169-0685-F11789A79CE9}"/>
          </ac:spMkLst>
        </pc:spChg>
        <pc:spChg chg="add del mod">
          <ac:chgData name="A.MORIYAMA UREKA" userId="11b73b949d6476cb" providerId="LiveId" clId="{EDD3AFC1-5E1F-774D-82FF-6D4C3622249B}" dt="2023-08-07T09:20:34.468" v="918" actId="6264"/>
          <ac:spMkLst>
            <pc:docMk/>
            <pc:sldMk cId="1082466978" sldId="268"/>
            <ac:spMk id="45" creationId="{71E563C9-8FDF-FA86-0708-A0A207B130EE}"/>
          </ac:spMkLst>
        </pc:spChg>
        <pc:spChg chg="add del mod">
          <ac:chgData name="A.MORIYAMA UREKA" userId="11b73b949d6476cb" providerId="LiveId" clId="{EDD3AFC1-5E1F-774D-82FF-6D4C3622249B}" dt="2023-08-07T10:55:58.913" v="1683" actId="6264"/>
          <ac:spMkLst>
            <pc:docMk/>
            <pc:sldMk cId="1082466978" sldId="268"/>
            <ac:spMk id="45" creationId="{B823E9A4-90E5-3C4F-E2C8-993DAF1BD5AE}"/>
          </ac:spMkLst>
        </pc:spChg>
        <pc:spChg chg="add del mod">
          <ac:chgData name="A.MORIYAMA UREKA" userId="11b73b949d6476cb" providerId="LiveId" clId="{EDD3AFC1-5E1F-774D-82FF-6D4C3622249B}" dt="2023-08-07T08:57:18.201" v="757" actId="6264"/>
          <ac:spMkLst>
            <pc:docMk/>
            <pc:sldMk cId="1082466978" sldId="268"/>
            <ac:spMk id="45" creationId="{DCC8C93F-7A73-F6B7-6054-29404824AAD6}"/>
          </ac:spMkLst>
        </pc:spChg>
        <pc:spChg chg="add del mod">
          <ac:chgData name="A.MORIYAMA UREKA" userId="11b73b949d6476cb" providerId="LiveId" clId="{EDD3AFC1-5E1F-774D-82FF-6D4C3622249B}" dt="2023-08-07T10:55:58.913" v="1683" actId="6264"/>
          <ac:spMkLst>
            <pc:docMk/>
            <pc:sldMk cId="1082466978" sldId="268"/>
            <ac:spMk id="46" creationId="{2F1AC333-00BD-1E46-F32F-726EA939D1B6}"/>
          </ac:spMkLst>
        </pc:spChg>
        <pc:spChg chg="add del mod">
          <ac:chgData name="A.MORIYAMA UREKA" userId="11b73b949d6476cb" providerId="LiveId" clId="{EDD3AFC1-5E1F-774D-82FF-6D4C3622249B}" dt="2023-08-07T09:20:34.468" v="918" actId="6264"/>
          <ac:spMkLst>
            <pc:docMk/>
            <pc:sldMk cId="1082466978" sldId="268"/>
            <ac:spMk id="46" creationId="{59386ECE-AB7B-75D3-C016-C3F0CD835A0F}"/>
          </ac:spMkLst>
        </pc:spChg>
        <pc:spChg chg="add del mod">
          <ac:chgData name="A.MORIYAMA UREKA" userId="11b73b949d6476cb" providerId="LiveId" clId="{EDD3AFC1-5E1F-774D-82FF-6D4C3622249B}" dt="2023-08-07T08:57:18.201" v="757" actId="6264"/>
          <ac:spMkLst>
            <pc:docMk/>
            <pc:sldMk cId="1082466978" sldId="268"/>
            <ac:spMk id="46" creationId="{A309007A-E9F9-1E62-93A6-CC331CE3492E}"/>
          </ac:spMkLst>
        </pc:spChg>
        <pc:spChg chg="add del mod">
          <ac:chgData name="A.MORIYAMA UREKA" userId="11b73b949d6476cb" providerId="LiveId" clId="{EDD3AFC1-5E1F-774D-82FF-6D4C3622249B}" dt="2023-08-07T08:57:18.201" v="757" actId="6264"/>
          <ac:spMkLst>
            <pc:docMk/>
            <pc:sldMk cId="1082466978" sldId="268"/>
            <ac:spMk id="47" creationId="{2E8BCAAA-736C-8DD0-C864-477CD6B56E27}"/>
          </ac:spMkLst>
        </pc:spChg>
        <pc:spChg chg="add del mod">
          <ac:chgData name="A.MORIYAMA UREKA" userId="11b73b949d6476cb" providerId="LiveId" clId="{EDD3AFC1-5E1F-774D-82FF-6D4C3622249B}" dt="2023-08-07T09:20:34.468" v="918" actId="6264"/>
          <ac:spMkLst>
            <pc:docMk/>
            <pc:sldMk cId="1082466978" sldId="268"/>
            <ac:spMk id="47" creationId="{3E136B51-BA7B-9676-D982-996D4DBC3FA6}"/>
          </ac:spMkLst>
        </pc:spChg>
        <pc:spChg chg="add del mod">
          <ac:chgData name="A.MORIYAMA UREKA" userId="11b73b949d6476cb" providerId="LiveId" clId="{EDD3AFC1-5E1F-774D-82FF-6D4C3622249B}" dt="2023-08-07T10:55:58.913" v="1683" actId="6264"/>
          <ac:spMkLst>
            <pc:docMk/>
            <pc:sldMk cId="1082466978" sldId="268"/>
            <ac:spMk id="47" creationId="{6484FBEA-9F57-A278-F6B0-A741E1E57B07}"/>
          </ac:spMkLst>
        </pc:spChg>
        <pc:spChg chg="add del mod">
          <ac:chgData name="A.MORIYAMA UREKA" userId="11b73b949d6476cb" providerId="LiveId" clId="{EDD3AFC1-5E1F-774D-82FF-6D4C3622249B}" dt="2023-08-07T10:55:58.913" v="1683" actId="6264"/>
          <ac:spMkLst>
            <pc:docMk/>
            <pc:sldMk cId="1082466978" sldId="268"/>
            <ac:spMk id="48" creationId="{015B48E5-33C3-CF60-5E44-83639B8A4865}"/>
          </ac:spMkLst>
        </pc:spChg>
        <pc:spChg chg="add del mod">
          <ac:chgData name="A.MORIYAMA UREKA" userId="11b73b949d6476cb" providerId="LiveId" clId="{EDD3AFC1-5E1F-774D-82FF-6D4C3622249B}" dt="2023-08-07T09:20:34.468" v="918" actId="6264"/>
          <ac:spMkLst>
            <pc:docMk/>
            <pc:sldMk cId="1082466978" sldId="268"/>
            <ac:spMk id="48" creationId="{23FAA8EE-2EBB-0606-EA55-D95D1C713574}"/>
          </ac:spMkLst>
        </pc:spChg>
        <pc:spChg chg="add del mod">
          <ac:chgData name="A.MORIYAMA UREKA" userId="11b73b949d6476cb" providerId="LiveId" clId="{EDD3AFC1-5E1F-774D-82FF-6D4C3622249B}" dt="2023-08-07T08:57:18.201" v="757" actId="6264"/>
          <ac:spMkLst>
            <pc:docMk/>
            <pc:sldMk cId="1082466978" sldId="268"/>
            <ac:spMk id="48" creationId="{BB3B667E-1C29-B425-02F9-0BC7D54C9EC6}"/>
          </ac:spMkLst>
        </pc:spChg>
        <pc:spChg chg="add del mod">
          <ac:chgData name="A.MORIYAMA UREKA" userId="11b73b949d6476cb" providerId="LiveId" clId="{EDD3AFC1-5E1F-774D-82FF-6D4C3622249B}" dt="2023-08-07T08:57:18.201" v="757" actId="6264"/>
          <ac:spMkLst>
            <pc:docMk/>
            <pc:sldMk cId="1082466978" sldId="268"/>
            <ac:spMk id="49" creationId="{79B5DAAD-92CC-DAD0-B566-D746F067E783}"/>
          </ac:spMkLst>
        </pc:spChg>
        <pc:spChg chg="add del mod">
          <ac:chgData name="A.MORIYAMA UREKA" userId="11b73b949d6476cb" providerId="LiveId" clId="{EDD3AFC1-5E1F-774D-82FF-6D4C3622249B}" dt="2023-08-07T09:20:34.468" v="918" actId="6264"/>
          <ac:spMkLst>
            <pc:docMk/>
            <pc:sldMk cId="1082466978" sldId="268"/>
            <ac:spMk id="49" creationId="{924EF47B-9464-9E15-E196-A1A7E8CF5A67}"/>
          </ac:spMkLst>
        </pc:spChg>
        <pc:spChg chg="add del mod">
          <ac:chgData name="A.MORIYAMA UREKA" userId="11b73b949d6476cb" providerId="LiveId" clId="{EDD3AFC1-5E1F-774D-82FF-6D4C3622249B}" dt="2023-08-07T10:55:58.913" v="1683" actId="6264"/>
          <ac:spMkLst>
            <pc:docMk/>
            <pc:sldMk cId="1082466978" sldId="268"/>
            <ac:spMk id="49" creationId="{B9FF7C1F-B6BC-5787-AA3B-962ADB0AB8C4}"/>
          </ac:spMkLst>
        </pc:spChg>
        <pc:spChg chg="add del mod">
          <ac:chgData name="A.MORIYAMA UREKA" userId="11b73b949d6476cb" providerId="LiveId" clId="{EDD3AFC1-5E1F-774D-82FF-6D4C3622249B}" dt="2023-08-07T09:20:34.468" v="918" actId="6264"/>
          <ac:spMkLst>
            <pc:docMk/>
            <pc:sldMk cId="1082466978" sldId="268"/>
            <ac:spMk id="50" creationId="{0488BB1C-7320-58A8-A26F-EEC810FF3D5F}"/>
          </ac:spMkLst>
        </pc:spChg>
        <pc:spChg chg="add del mod">
          <ac:chgData name="A.MORIYAMA UREKA" userId="11b73b949d6476cb" providerId="LiveId" clId="{EDD3AFC1-5E1F-774D-82FF-6D4C3622249B}" dt="2023-08-07T10:55:58.913" v="1683" actId="6264"/>
          <ac:spMkLst>
            <pc:docMk/>
            <pc:sldMk cId="1082466978" sldId="268"/>
            <ac:spMk id="50" creationId="{3B2122F9-B9A8-1EDD-EA04-32D759F731FF}"/>
          </ac:spMkLst>
        </pc:spChg>
        <pc:spChg chg="add del mod">
          <ac:chgData name="A.MORIYAMA UREKA" userId="11b73b949d6476cb" providerId="LiveId" clId="{EDD3AFC1-5E1F-774D-82FF-6D4C3622249B}" dt="2023-08-07T08:57:18.201" v="757" actId="6264"/>
          <ac:spMkLst>
            <pc:docMk/>
            <pc:sldMk cId="1082466978" sldId="268"/>
            <ac:spMk id="50" creationId="{57A32792-5671-9EF0-C4FC-551A35853E7A}"/>
          </ac:spMkLst>
        </pc:spChg>
        <pc:spChg chg="add del mod">
          <ac:chgData name="A.MORIYAMA UREKA" userId="11b73b949d6476cb" providerId="LiveId" clId="{EDD3AFC1-5E1F-774D-82FF-6D4C3622249B}" dt="2023-08-07T10:55:58.913" v="1683" actId="6264"/>
          <ac:spMkLst>
            <pc:docMk/>
            <pc:sldMk cId="1082466978" sldId="268"/>
            <ac:spMk id="51" creationId="{8C1A7DEB-813B-B0F0-B818-1DC516D79AD6}"/>
          </ac:spMkLst>
        </pc:spChg>
        <pc:spChg chg="add del mod">
          <ac:chgData name="A.MORIYAMA UREKA" userId="11b73b949d6476cb" providerId="LiveId" clId="{EDD3AFC1-5E1F-774D-82FF-6D4C3622249B}" dt="2023-08-07T09:20:34.468" v="918" actId="6264"/>
          <ac:spMkLst>
            <pc:docMk/>
            <pc:sldMk cId="1082466978" sldId="268"/>
            <ac:spMk id="51" creationId="{F12EAF7C-D81A-94E6-00C4-9837964F0A58}"/>
          </ac:spMkLst>
        </pc:spChg>
        <pc:spChg chg="add del mod">
          <ac:chgData name="A.MORIYAMA UREKA" userId="11b73b949d6476cb" providerId="LiveId" clId="{EDD3AFC1-5E1F-774D-82FF-6D4C3622249B}" dt="2023-08-07T08:57:18.201" v="757" actId="6264"/>
          <ac:spMkLst>
            <pc:docMk/>
            <pc:sldMk cId="1082466978" sldId="268"/>
            <ac:spMk id="51" creationId="{F294CAFE-D923-D3F3-614C-5E017B4F42F8}"/>
          </ac:spMkLst>
        </pc:spChg>
        <pc:spChg chg="add del mod">
          <ac:chgData name="A.MORIYAMA UREKA" userId="11b73b949d6476cb" providerId="LiveId" clId="{EDD3AFC1-5E1F-774D-82FF-6D4C3622249B}" dt="2023-08-07T08:57:18.201" v="757" actId="6264"/>
          <ac:spMkLst>
            <pc:docMk/>
            <pc:sldMk cId="1082466978" sldId="268"/>
            <ac:spMk id="52" creationId="{52A59C55-75E2-251D-A288-D90BBC475473}"/>
          </ac:spMkLst>
        </pc:spChg>
        <pc:spChg chg="add del mod">
          <ac:chgData name="A.MORIYAMA UREKA" userId="11b73b949d6476cb" providerId="LiveId" clId="{EDD3AFC1-5E1F-774D-82FF-6D4C3622249B}" dt="2023-08-07T10:55:58.913" v="1683" actId="6264"/>
          <ac:spMkLst>
            <pc:docMk/>
            <pc:sldMk cId="1082466978" sldId="268"/>
            <ac:spMk id="52" creationId="{83D4C214-2E5F-EBDD-2C8E-0CE9A3B5D590}"/>
          </ac:spMkLst>
        </pc:spChg>
        <pc:spChg chg="add del mod">
          <ac:chgData name="A.MORIYAMA UREKA" userId="11b73b949d6476cb" providerId="LiveId" clId="{EDD3AFC1-5E1F-774D-82FF-6D4C3622249B}" dt="2023-08-07T09:20:34.468" v="918" actId="6264"/>
          <ac:spMkLst>
            <pc:docMk/>
            <pc:sldMk cId="1082466978" sldId="268"/>
            <ac:spMk id="52" creationId="{F8DAF848-07D0-1A8E-D01B-77655331E884}"/>
          </ac:spMkLst>
        </pc:spChg>
        <pc:spChg chg="add del mod">
          <ac:chgData name="A.MORIYAMA UREKA" userId="11b73b949d6476cb" providerId="LiveId" clId="{EDD3AFC1-5E1F-774D-82FF-6D4C3622249B}" dt="2023-08-07T10:55:58.913" v="1683" actId="6264"/>
          <ac:spMkLst>
            <pc:docMk/>
            <pc:sldMk cId="1082466978" sldId="268"/>
            <ac:spMk id="53" creationId="{45A36AA0-F115-A6F0-FCA6-83E0171C37BE}"/>
          </ac:spMkLst>
        </pc:spChg>
        <pc:spChg chg="add del mod">
          <ac:chgData name="A.MORIYAMA UREKA" userId="11b73b949d6476cb" providerId="LiveId" clId="{EDD3AFC1-5E1F-774D-82FF-6D4C3622249B}" dt="2023-08-07T09:20:34.788" v="919" actId="6264"/>
          <ac:spMkLst>
            <pc:docMk/>
            <pc:sldMk cId="1082466978" sldId="268"/>
            <ac:spMk id="53" creationId="{53AEBCC6-1A9F-5C1C-9B8D-9AD8D5C7CF9B}"/>
          </ac:spMkLst>
        </pc:spChg>
        <pc:spChg chg="add del mod">
          <ac:chgData name="A.MORIYAMA UREKA" userId="11b73b949d6476cb" providerId="LiveId" clId="{EDD3AFC1-5E1F-774D-82FF-6D4C3622249B}" dt="2023-08-07T08:57:21.183" v="758" actId="6264"/>
          <ac:spMkLst>
            <pc:docMk/>
            <pc:sldMk cId="1082466978" sldId="268"/>
            <ac:spMk id="53" creationId="{AE31CCD9-0D33-E21A-A85C-A92C4CFEE81E}"/>
          </ac:spMkLst>
        </pc:spChg>
        <pc:spChg chg="add del mod">
          <ac:chgData name="A.MORIYAMA UREKA" userId="11b73b949d6476cb" providerId="LiveId" clId="{EDD3AFC1-5E1F-774D-82FF-6D4C3622249B}" dt="2023-08-07T09:20:34.788" v="919" actId="6264"/>
          <ac:spMkLst>
            <pc:docMk/>
            <pc:sldMk cId="1082466978" sldId="268"/>
            <ac:spMk id="54" creationId="{00F9CBF2-BBEE-5CF6-743D-51FA6BD830A4}"/>
          </ac:spMkLst>
        </pc:spChg>
        <pc:spChg chg="add del mod">
          <ac:chgData name="A.MORIYAMA UREKA" userId="11b73b949d6476cb" providerId="LiveId" clId="{EDD3AFC1-5E1F-774D-82FF-6D4C3622249B}" dt="2023-08-07T10:55:59.303" v="1684" actId="6264"/>
          <ac:spMkLst>
            <pc:docMk/>
            <pc:sldMk cId="1082466978" sldId="268"/>
            <ac:spMk id="54" creationId="{1E26287B-78B3-640A-F17C-BBCA7B203BC4}"/>
          </ac:spMkLst>
        </pc:spChg>
        <pc:spChg chg="add del mod">
          <ac:chgData name="A.MORIYAMA UREKA" userId="11b73b949d6476cb" providerId="LiveId" clId="{EDD3AFC1-5E1F-774D-82FF-6D4C3622249B}" dt="2023-08-07T08:57:21.183" v="758" actId="6264"/>
          <ac:spMkLst>
            <pc:docMk/>
            <pc:sldMk cId="1082466978" sldId="268"/>
            <ac:spMk id="54" creationId="{4B9C6509-07BE-1345-0B84-0D4737686298}"/>
          </ac:spMkLst>
        </pc:spChg>
        <pc:spChg chg="add del mod">
          <ac:chgData name="A.MORIYAMA UREKA" userId="11b73b949d6476cb" providerId="LiveId" clId="{EDD3AFC1-5E1F-774D-82FF-6D4C3622249B}" dt="2023-08-07T08:57:21.183" v="758" actId="6264"/>
          <ac:spMkLst>
            <pc:docMk/>
            <pc:sldMk cId="1082466978" sldId="268"/>
            <ac:spMk id="55" creationId="{7A75C1BC-0A55-93CC-3D00-D4EDC23841DA}"/>
          </ac:spMkLst>
        </pc:spChg>
        <pc:spChg chg="add del mod">
          <ac:chgData name="A.MORIYAMA UREKA" userId="11b73b949d6476cb" providerId="LiveId" clId="{EDD3AFC1-5E1F-774D-82FF-6D4C3622249B}" dt="2023-08-07T10:55:59.303" v="1684" actId="6264"/>
          <ac:spMkLst>
            <pc:docMk/>
            <pc:sldMk cId="1082466978" sldId="268"/>
            <ac:spMk id="55" creationId="{901BA68E-BDAE-E0ED-5927-BF2C9BA751A3}"/>
          </ac:spMkLst>
        </pc:spChg>
        <pc:spChg chg="add del mod">
          <ac:chgData name="A.MORIYAMA UREKA" userId="11b73b949d6476cb" providerId="LiveId" clId="{EDD3AFC1-5E1F-774D-82FF-6D4C3622249B}" dt="2023-08-07T09:20:34.788" v="919" actId="6264"/>
          <ac:spMkLst>
            <pc:docMk/>
            <pc:sldMk cId="1082466978" sldId="268"/>
            <ac:spMk id="55" creationId="{E14E486E-3C84-06AA-87BB-7C4467DEE1B4}"/>
          </ac:spMkLst>
        </pc:spChg>
        <pc:spChg chg="add del mod">
          <ac:chgData name="A.MORIYAMA UREKA" userId="11b73b949d6476cb" providerId="LiveId" clId="{EDD3AFC1-5E1F-774D-82FF-6D4C3622249B}" dt="2023-08-07T08:57:21.183" v="758" actId="6264"/>
          <ac:spMkLst>
            <pc:docMk/>
            <pc:sldMk cId="1082466978" sldId="268"/>
            <ac:spMk id="56" creationId="{8D969EDE-F56D-7975-EE9F-A71D2FCE4642}"/>
          </ac:spMkLst>
        </pc:spChg>
        <pc:spChg chg="add del mod">
          <ac:chgData name="A.MORIYAMA UREKA" userId="11b73b949d6476cb" providerId="LiveId" clId="{EDD3AFC1-5E1F-774D-82FF-6D4C3622249B}" dt="2023-08-07T09:20:34.788" v="919" actId="6264"/>
          <ac:spMkLst>
            <pc:docMk/>
            <pc:sldMk cId="1082466978" sldId="268"/>
            <ac:spMk id="56" creationId="{BB8A6D1E-A5F5-2DFE-BACD-63264A151173}"/>
          </ac:spMkLst>
        </pc:spChg>
        <pc:spChg chg="add del mod">
          <ac:chgData name="A.MORIYAMA UREKA" userId="11b73b949d6476cb" providerId="LiveId" clId="{EDD3AFC1-5E1F-774D-82FF-6D4C3622249B}" dt="2023-08-07T10:55:59.303" v="1684" actId="6264"/>
          <ac:spMkLst>
            <pc:docMk/>
            <pc:sldMk cId="1082466978" sldId="268"/>
            <ac:spMk id="56" creationId="{FF0E9E72-AAC2-CDBC-D1FE-33F45D29A93E}"/>
          </ac:spMkLst>
        </pc:spChg>
        <pc:spChg chg="add del mod">
          <ac:chgData name="A.MORIYAMA UREKA" userId="11b73b949d6476cb" providerId="LiveId" clId="{EDD3AFC1-5E1F-774D-82FF-6D4C3622249B}" dt="2023-08-07T08:57:21.183" v="758" actId="6264"/>
          <ac:spMkLst>
            <pc:docMk/>
            <pc:sldMk cId="1082466978" sldId="268"/>
            <ac:spMk id="57" creationId="{20DF7BBC-C3DA-0A24-7DC0-3D10B2427085}"/>
          </ac:spMkLst>
        </pc:spChg>
        <pc:spChg chg="add del mod">
          <ac:chgData name="A.MORIYAMA UREKA" userId="11b73b949d6476cb" providerId="LiveId" clId="{EDD3AFC1-5E1F-774D-82FF-6D4C3622249B}" dt="2023-08-07T10:55:59.303" v="1684" actId="6264"/>
          <ac:spMkLst>
            <pc:docMk/>
            <pc:sldMk cId="1082466978" sldId="268"/>
            <ac:spMk id="57" creationId="{2F5097C8-FD96-55AB-9071-B1B551418185}"/>
          </ac:spMkLst>
        </pc:spChg>
        <pc:spChg chg="add del mod">
          <ac:chgData name="A.MORIYAMA UREKA" userId="11b73b949d6476cb" providerId="LiveId" clId="{EDD3AFC1-5E1F-774D-82FF-6D4C3622249B}" dt="2023-08-07T09:20:34.788" v="919" actId="6264"/>
          <ac:spMkLst>
            <pc:docMk/>
            <pc:sldMk cId="1082466978" sldId="268"/>
            <ac:spMk id="57" creationId="{95C8D623-6FDC-907E-C22B-CF93C8CD1480}"/>
          </ac:spMkLst>
        </pc:spChg>
        <pc:spChg chg="add del mod">
          <ac:chgData name="A.MORIYAMA UREKA" userId="11b73b949d6476cb" providerId="LiveId" clId="{EDD3AFC1-5E1F-774D-82FF-6D4C3622249B}" dt="2023-08-07T09:20:34.788" v="919" actId="6264"/>
          <ac:spMkLst>
            <pc:docMk/>
            <pc:sldMk cId="1082466978" sldId="268"/>
            <ac:spMk id="58" creationId="{439C062C-B672-23FE-B675-5EAC0FF51E5F}"/>
          </ac:spMkLst>
        </pc:spChg>
        <pc:spChg chg="add del mod">
          <ac:chgData name="A.MORIYAMA UREKA" userId="11b73b949d6476cb" providerId="LiveId" clId="{EDD3AFC1-5E1F-774D-82FF-6D4C3622249B}" dt="2023-08-07T08:57:21.183" v="758" actId="6264"/>
          <ac:spMkLst>
            <pc:docMk/>
            <pc:sldMk cId="1082466978" sldId="268"/>
            <ac:spMk id="58" creationId="{BBE1D10A-9679-B661-97EE-EB5A31B9B9CC}"/>
          </ac:spMkLst>
        </pc:spChg>
        <pc:spChg chg="add del mod">
          <ac:chgData name="A.MORIYAMA UREKA" userId="11b73b949d6476cb" providerId="LiveId" clId="{EDD3AFC1-5E1F-774D-82FF-6D4C3622249B}" dt="2023-08-07T10:55:59.303" v="1684" actId="6264"/>
          <ac:spMkLst>
            <pc:docMk/>
            <pc:sldMk cId="1082466978" sldId="268"/>
            <ac:spMk id="58" creationId="{F3DCF5CF-FD78-A6E4-9745-AE834BAB5D2C}"/>
          </ac:spMkLst>
        </pc:spChg>
        <pc:spChg chg="add del mod">
          <ac:chgData name="A.MORIYAMA UREKA" userId="11b73b949d6476cb" providerId="LiveId" clId="{EDD3AFC1-5E1F-774D-82FF-6D4C3622249B}" dt="2023-08-07T10:55:59.303" v="1684" actId="6264"/>
          <ac:spMkLst>
            <pc:docMk/>
            <pc:sldMk cId="1082466978" sldId="268"/>
            <ac:spMk id="59" creationId="{C63E3FCC-E008-D86C-6473-35773892C5DB}"/>
          </ac:spMkLst>
        </pc:spChg>
        <pc:spChg chg="add del mod">
          <ac:chgData name="A.MORIYAMA UREKA" userId="11b73b949d6476cb" providerId="LiveId" clId="{EDD3AFC1-5E1F-774D-82FF-6D4C3622249B}" dt="2023-08-07T09:20:34.788" v="919" actId="6264"/>
          <ac:spMkLst>
            <pc:docMk/>
            <pc:sldMk cId="1082466978" sldId="268"/>
            <ac:spMk id="59" creationId="{C6D1EEE2-869B-ECDA-D345-EF61938D83EA}"/>
          </ac:spMkLst>
        </pc:spChg>
        <pc:spChg chg="add del mod">
          <ac:chgData name="A.MORIYAMA UREKA" userId="11b73b949d6476cb" providerId="LiveId" clId="{EDD3AFC1-5E1F-774D-82FF-6D4C3622249B}" dt="2023-08-07T08:57:21.183" v="758" actId="6264"/>
          <ac:spMkLst>
            <pc:docMk/>
            <pc:sldMk cId="1082466978" sldId="268"/>
            <ac:spMk id="59" creationId="{D7015FC3-BF65-4844-607F-FE9381811323}"/>
          </ac:spMkLst>
        </pc:spChg>
        <pc:spChg chg="add del mod">
          <ac:chgData name="A.MORIYAMA UREKA" userId="11b73b949d6476cb" providerId="LiveId" clId="{EDD3AFC1-5E1F-774D-82FF-6D4C3622249B}" dt="2023-08-07T09:20:34.788" v="919" actId="6264"/>
          <ac:spMkLst>
            <pc:docMk/>
            <pc:sldMk cId="1082466978" sldId="268"/>
            <ac:spMk id="60" creationId="{30666C20-566F-4926-2B14-FE70149BCC0B}"/>
          </ac:spMkLst>
        </pc:spChg>
        <pc:spChg chg="add del mod">
          <ac:chgData name="A.MORIYAMA UREKA" userId="11b73b949d6476cb" providerId="LiveId" clId="{EDD3AFC1-5E1F-774D-82FF-6D4C3622249B}" dt="2023-08-07T08:57:21.183" v="758" actId="6264"/>
          <ac:spMkLst>
            <pc:docMk/>
            <pc:sldMk cId="1082466978" sldId="268"/>
            <ac:spMk id="60" creationId="{56479CDC-8FEB-AF09-3337-2D0C6062FD8E}"/>
          </ac:spMkLst>
        </pc:spChg>
        <pc:spChg chg="add del mod">
          <ac:chgData name="A.MORIYAMA UREKA" userId="11b73b949d6476cb" providerId="LiveId" clId="{EDD3AFC1-5E1F-774D-82FF-6D4C3622249B}" dt="2023-08-07T10:55:59.303" v="1684" actId="6264"/>
          <ac:spMkLst>
            <pc:docMk/>
            <pc:sldMk cId="1082466978" sldId="268"/>
            <ac:spMk id="60" creationId="{E236CF46-EB45-F0F7-0578-DCD77F53565E}"/>
          </ac:spMkLst>
        </pc:spChg>
        <pc:spChg chg="add del mod">
          <ac:chgData name="A.MORIYAMA UREKA" userId="11b73b949d6476cb" providerId="LiveId" clId="{EDD3AFC1-5E1F-774D-82FF-6D4C3622249B}" dt="2023-08-07T08:57:21.183" v="758" actId="6264"/>
          <ac:spMkLst>
            <pc:docMk/>
            <pc:sldMk cId="1082466978" sldId="268"/>
            <ac:spMk id="61" creationId="{2D5D7EAF-0392-5798-4193-02DA6CABD85C}"/>
          </ac:spMkLst>
        </pc:spChg>
        <pc:spChg chg="add del mod">
          <ac:chgData name="A.MORIYAMA UREKA" userId="11b73b949d6476cb" providerId="LiveId" clId="{EDD3AFC1-5E1F-774D-82FF-6D4C3622249B}" dt="2023-08-07T09:20:34.788" v="919" actId="6264"/>
          <ac:spMkLst>
            <pc:docMk/>
            <pc:sldMk cId="1082466978" sldId="268"/>
            <ac:spMk id="61" creationId="{6CEFDCFE-9715-61AA-7CB2-67FB20B45B21}"/>
          </ac:spMkLst>
        </pc:spChg>
        <pc:spChg chg="add del mod">
          <ac:chgData name="A.MORIYAMA UREKA" userId="11b73b949d6476cb" providerId="LiveId" clId="{EDD3AFC1-5E1F-774D-82FF-6D4C3622249B}" dt="2023-08-07T10:55:59.303" v="1684" actId="6264"/>
          <ac:spMkLst>
            <pc:docMk/>
            <pc:sldMk cId="1082466978" sldId="268"/>
            <ac:spMk id="61" creationId="{844F2789-3231-46C0-3C14-06A27FE0E43E}"/>
          </ac:spMkLst>
        </pc:spChg>
        <pc:spChg chg="add del mod">
          <ac:chgData name="A.MORIYAMA UREKA" userId="11b73b949d6476cb" providerId="LiveId" clId="{EDD3AFC1-5E1F-774D-82FF-6D4C3622249B}" dt="2023-08-07T10:55:59.303" v="1684" actId="6264"/>
          <ac:spMkLst>
            <pc:docMk/>
            <pc:sldMk cId="1082466978" sldId="268"/>
            <ac:spMk id="62" creationId="{330E813B-D4C6-3E47-3F1D-B84419D40562}"/>
          </ac:spMkLst>
        </pc:spChg>
        <pc:spChg chg="add del mod">
          <ac:chgData name="A.MORIYAMA UREKA" userId="11b73b949d6476cb" providerId="LiveId" clId="{EDD3AFC1-5E1F-774D-82FF-6D4C3622249B}" dt="2023-08-07T09:20:34.788" v="919" actId="6264"/>
          <ac:spMkLst>
            <pc:docMk/>
            <pc:sldMk cId="1082466978" sldId="268"/>
            <ac:spMk id="62" creationId="{77060DFB-52A6-B418-5582-88155D08DB59}"/>
          </ac:spMkLst>
        </pc:spChg>
        <pc:spChg chg="add del mod">
          <ac:chgData name="A.MORIYAMA UREKA" userId="11b73b949d6476cb" providerId="LiveId" clId="{EDD3AFC1-5E1F-774D-82FF-6D4C3622249B}" dt="2023-08-07T08:57:21.183" v="758" actId="6264"/>
          <ac:spMkLst>
            <pc:docMk/>
            <pc:sldMk cId="1082466978" sldId="268"/>
            <ac:spMk id="62" creationId="{EF631D87-7B91-51E4-D9A5-9A02B1F65E35}"/>
          </ac:spMkLst>
        </pc:spChg>
        <pc:spChg chg="add del mod">
          <ac:chgData name="A.MORIYAMA UREKA" userId="11b73b949d6476cb" providerId="LiveId" clId="{EDD3AFC1-5E1F-774D-82FF-6D4C3622249B}" dt="2023-08-07T08:57:21.736" v="759" actId="6264"/>
          <ac:spMkLst>
            <pc:docMk/>
            <pc:sldMk cId="1082466978" sldId="268"/>
            <ac:spMk id="63" creationId="{1F3E9DEC-9533-F126-91E3-960E971D09E3}"/>
          </ac:spMkLst>
        </pc:spChg>
        <pc:spChg chg="add del mod">
          <ac:chgData name="A.MORIYAMA UREKA" userId="11b73b949d6476cb" providerId="LiveId" clId="{EDD3AFC1-5E1F-774D-82FF-6D4C3622249B}" dt="2023-08-07T10:55:59.303" v="1684" actId="6264"/>
          <ac:spMkLst>
            <pc:docMk/>
            <pc:sldMk cId="1082466978" sldId="268"/>
            <ac:spMk id="63" creationId="{97C4D29C-D3E1-DFB2-0B70-684EF251D1F1}"/>
          </ac:spMkLst>
        </pc:spChg>
        <pc:spChg chg="add del mod">
          <ac:chgData name="A.MORIYAMA UREKA" userId="11b73b949d6476cb" providerId="LiveId" clId="{EDD3AFC1-5E1F-774D-82FF-6D4C3622249B}" dt="2023-08-07T09:20:35.104" v="920" actId="6264"/>
          <ac:spMkLst>
            <pc:docMk/>
            <pc:sldMk cId="1082466978" sldId="268"/>
            <ac:spMk id="63" creationId="{B5C96A80-70B1-A1C7-FB7D-3B2F7B7667B1}"/>
          </ac:spMkLst>
        </pc:spChg>
        <pc:spChg chg="add del mod">
          <ac:chgData name="A.MORIYAMA UREKA" userId="11b73b949d6476cb" providerId="LiveId" clId="{EDD3AFC1-5E1F-774D-82FF-6D4C3622249B}" dt="2023-08-07T10:55:59.704" v="1685" actId="6264"/>
          <ac:spMkLst>
            <pc:docMk/>
            <pc:sldMk cId="1082466978" sldId="268"/>
            <ac:spMk id="64" creationId="{5F9F7DF0-5782-754F-5799-5A8025465A1B}"/>
          </ac:spMkLst>
        </pc:spChg>
        <pc:spChg chg="add del mod">
          <ac:chgData name="A.MORIYAMA UREKA" userId="11b73b949d6476cb" providerId="LiveId" clId="{EDD3AFC1-5E1F-774D-82FF-6D4C3622249B}" dt="2023-08-07T09:20:35.104" v="920" actId="6264"/>
          <ac:spMkLst>
            <pc:docMk/>
            <pc:sldMk cId="1082466978" sldId="268"/>
            <ac:spMk id="64" creationId="{A30D5CAD-E29C-948B-43B1-60999A8548EC}"/>
          </ac:spMkLst>
        </pc:spChg>
        <pc:spChg chg="add del mod">
          <ac:chgData name="A.MORIYAMA UREKA" userId="11b73b949d6476cb" providerId="LiveId" clId="{EDD3AFC1-5E1F-774D-82FF-6D4C3622249B}" dt="2023-08-07T08:57:21.736" v="759" actId="6264"/>
          <ac:spMkLst>
            <pc:docMk/>
            <pc:sldMk cId="1082466978" sldId="268"/>
            <ac:spMk id="64" creationId="{B93C6363-5CC3-8C0F-54FF-4F00BAEFF3A0}"/>
          </ac:spMkLst>
        </pc:spChg>
        <pc:spChg chg="add del mod">
          <ac:chgData name="A.MORIYAMA UREKA" userId="11b73b949d6476cb" providerId="LiveId" clId="{EDD3AFC1-5E1F-774D-82FF-6D4C3622249B}" dt="2023-08-07T09:20:35.104" v="920" actId="6264"/>
          <ac:spMkLst>
            <pc:docMk/>
            <pc:sldMk cId="1082466978" sldId="268"/>
            <ac:spMk id="65" creationId="{4310A4A3-8A8E-1D62-4C58-3CE021DFF83D}"/>
          </ac:spMkLst>
        </pc:spChg>
        <pc:spChg chg="add del mod">
          <ac:chgData name="A.MORIYAMA UREKA" userId="11b73b949d6476cb" providerId="LiveId" clId="{EDD3AFC1-5E1F-774D-82FF-6D4C3622249B}" dt="2023-08-07T08:57:21.736" v="759" actId="6264"/>
          <ac:spMkLst>
            <pc:docMk/>
            <pc:sldMk cId="1082466978" sldId="268"/>
            <ac:spMk id="65" creationId="{6F5F3E52-44BD-242C-4818-28F345AF3A02}"/>
          </ac:spMkLst>
        </pc:spChg>
        <pc:spChg chg="add del mod">
          <ac:chgData name="A.MORIYAMA UREKA" userId="11b73b949d6476cb" providerId="LiveId" clId="{EDD3AFC1-5E1F-774D-82FF-6D4C3622249B}" dt="2023-08-07T10:55:59.704" v="1685" actId="6264"/>
          <ac:spMkLst>
            <pc:docMk/>
            <pc:sldMk cId="1082466978" sldId="268"/>
            <ac:spMk id="65" creationId="{FA78155A-3C69-838E-A3AA-497FA071B6FF}"/>
          </ac:spMkLst>
        </pc:spChg>
        <pc:spChg chg="add del mod">
          <ac:chgData name="A.MORIYAMA UREKA" userId="11b73b949d6476cb" providerId="LiveId" clId="{EDD3AFC1-5E1F-774D-82FF-6D4C3622249B}" dt="2023-08-07T09:20:35.104" v="920" actId="6264"/>
          <ac:spMkLst>
            <pc:docMk/>
            <pc:sldMk cId="1082466978" sldId="268"/>
            <ac:spMk id="66" creationId="{45DD1B6A-204F-1439-C5AA-4E6C347FE1E3}"/>
          </ac:spMkLst>
        </pc:spChg>
        <pc:spChg chg="add del mod">
          <ac:chgData name="A.MORIYAMA UREKA" userId="11b73b949d6476cb" providerId="LiveId" clId="{EDD3AFC1-5E1F-774D-82FF-6D4C3622249B}" dt="2023-08-07T08:57:21.736" v="759" actId="6264"/>
          <ac:spMkLst>
            <pc:docMk/>
            <pc:sldMk cId="1082466978" sldId="268"/>
            <ac:spMk id="66" creationId="{6F447CF7-0261-7856-E07E-9397C2707C46}"/>
          </ac:spMkLst>
        </pc:spChg>
        <pc:spChg chg="add del mod">
          <ac:chgData name="A.MORIYAMA UREKA" userId="11b73b949d6476cb" providerId="LiveId" clId="{EDD3AFC1-5E1F-774D-82FF-6D4C3622249B}" dt="2023-08-07T10:55:59.704" v="1685" actId="6264"/>
          <ac:spMkLst>
            <pc:docMk/>
            <pc:sldMk cId="1082466978" sldId="268"/>
            <ac:spMk id="66" creationId="{B5B35615-0F44-FC34-3C5E-2419DE1D5A9B}"/>
          </ac:spMkLst>
        </pc:spChg>
        <pc:spChg chg="add del mod">
          <ac:chgData name="A.MORIYAMA UREKA" userId="11b73b949d6476cb" providerId="LiveId" clId="{EDD3AFC1-5E1F-774D-82FF-6D4C3622249B}" dt="2023-08-07T08:57:21.736" v="759" actId="6264"/>
          <ac:spMkLst>
            <pc:docMk/>
            <pc:sldMk cId="1082466978" sldId="268"/>
            <ac:spMk id="67" creationId="{268B6297-8028-07B3-A242-436B8F53ECEE}"/>
          </ac:spMkLst>
        </pc:spChg>
        <pc:spChg chg="add del mod">
          <ac:chgData name="A.MORIYAMA UREKA" userId="11b73b949d6476cb" providerId="LiveId" clId="{EDD3AFC1-5E1F-774D-82FF-6D4C3622249B}" dt="2023-08-07T09:20:35.104" v="920" actId="6264"/>
          <ac:spMkLst>
            <pc:docMk/>
            <pc:sldMk cId="1082466978" sldId="268"/>
            <ac:spMk id="67" creationId="{D6211743-F2E0-6959-F6A8-7E4A72702595}"/>
          </ac:spMkLst>
        </pc:spChg>
        <pc:spChg chg="add del mod">
          <ac:chgData name="A.MORIYAMA UREKA" userId="11b73b949d6476cb" providerId="LiveId" clId="{EDD3AFC1-5E1F-774D-82FF-6D4C3622249B}" dt="2023-08-07T10:55:59.704" v="1685" actId="6264"/>
          <ac:spMkLst>
            <pc:docMk/>
            <pc:sldMk cId="1082466978" sldId="268"/>
            <ac:spMk id="67" creationId="{E16E5278-8784-2464-190C-822EA4596FF2}"/>
          </ac:spMkLst>
        </pc:spChg>
        <pc:spChg chg="add del mod">
          <ac:chgData name="A.MORIYAMA UREKA" userId="11b73b949d6476cb" providerId="LiveId" clId="{EDD3AFC1-5E1F-774D-82FF-6D4C3622249B}" dt="2023-08-07T09:20:35.104" v="920" actId="6264"/>
          <ac:spMkLst>
            <pc:docMk/>
            <pc:sldMk cId="1082466978" sldId="268"/>
            <ac:spMk id="68" creationId="{16ECE293-1FC7-B96D-5179-C0E3AC058F88}"/>
          </ac:spMkLst>
        </pc:spChg>
        <pc:spChg chg="add del mod">
          <ac:chgData name="A.MORIYAMA UREKA" userId="11b73b949d6476cb" providerId="LiveId" clId="{EDD3AFC1-5E1F-774D-82FF-6D4C3622249B}" dt="2023-08-07T08:57:21.736" v="759" actId="6264"/>
          <ac:spMkLst>
            <pc:docMk/>
            <pc:sldMk cId="1082466978" sldId="268"/>
            <ac:spMk id="68" creationId="{2AEE5D9D-40F3-A1CD-DCCF-33F1B79B7161}"/>
          </ac:spMkLst>
        </pc:spChg>
        <pc:spChg chg="add del mod">
          <ac:chgData name="A.MORIYAMA UREKA" userId="11b73b949d6476cb" providerId="LiveId" clId="{EDD3AFC1-5E1F-774D-82FF-6D4C3622249B}" dt="2023-08-07T10:55:59.704" v="1685" actId="6264"/>
          <ac:spMkLst>
            <pc:docMk/>
            <pc:sldMk cId="1082466978" sldId="268"/>
            <ac:spMk id="68" creationId="{D56F85CC-79F0-386F-0D90-188AAD815C05}"/>
          </ac:spMkLst>
        </pc:spChg>
        <pc:spChg chg="add del mod">
          <ac:chgData name="A.MORIYAMA UREKA" userId="11b73b949d6476cb" providerId="LiveId" clId="{EDD3AFC1-5E1F-774D-82FF-6D4C3622249B}" dt="2023-08-07T09:20:35.104" v="920" actId="6264"/>
          <ac:spMkLst>
            <pc:docMk/>
            <pc:sldMk cId="1082466978" sldId="268"/>
            <ac:spMk id="69" creationId="{64FBB893-A471-211B-4695-1B7AA70BA88E}"/>
          </ac:spMkLst>
        </pc:spChg>
        <pc:spChg chg="add del mod">
          <ac:chgData name="A.MORIYAMA UREKA" userId="11b73b949d6476cb" providerId="LiveId" clId="{EDD3AFC1-5E1F-774D-82FF-6D4C3622249B}" dt="2023-08-07T08:57:21.736" v="759" actId="6264"/>
          <ac:spMkLst>
            <pc:docMk/>
            <pc:sldMk cId="1082466978" sldId="268"/>
            <ac:spMk id="69" creationId="{CB6429A6-CAE3-B617-00A4-EEF3E34D889D}"/>
          </ac:spMkLst>
        </pc:spChg>
        <pc:spChg chg="add del mod">
          <ac:chgData name="A.MORIYAMA UREKA" userId="11b73b949d6476cb" providerId="LiveId" clId="{EDD3AFC1-5E1F-774D-82FF-6D4C3622249B}" dt="2023-08-07T10:55:59.704" v="1685" actId="6264"/>
          <ac:spMkLst>
            <pc:docMk/>
            <pc:sldMk cId="1082466978" sldId="268"/>
            <ac:spMk id="69" creationId="{EB07F130-3B71-1585-60F9-55853F3D7657}"/>
          </ac:spMkLst>
        </pc:spChg>
        <pc:spChg chg="add del mod">
          <ac:chgData name="A.MORIYAMA UREKA" userId="11b73b949d6476cb" providerId="LiveId" clId="{EDD3AFC1-5E1F-774D-82FF-6D4C3622249B}" dt="2023-08-07T09:20:35.104" v="920" actId="6264"/>
          <ac:spMkLst>
            <pc:docMk/>
            <pc:sldMk cId="1082466978" sldId="268"/>
            <ac:spMk id="70" creationId="{05C76167-BEEA-3BDE-BDB2-B4B25EA792A5}"/>
          </ac:spMkLst>
        </pc:spChg>
        <pc:spChg chg="add del mod">
          <ac:chgData name="A.MORIYAMA UREKA" userId="11b73b949d6476cb" providerId="LiveId" clId="{EDD3AFC1-5E1F-774D-82FF-6D4C3622249B}" dt="2023-08-07T08:57:21.736" v="759" actId="6264"/>
          <ac:spMkLst>
            <pc:docMk/>
            <pc:sldMk cId="1082466978" sldId="268"/>
            <ac:spMk id="70" creationId="{1F27575B-6FF3-3162-9088-C0220F051FDF}"/>
          </ac:spMkLst>
        </pc:spChg>
        <pc:spChg chg="add del mod">
          <ac:chgData name="A.MORIYAMA UREKA" userId="11b73b949d6476cb" providerId="LiveId" clId="{EDD3AFC1-5E1F-774D-82FF-6D4C3622249B}" dt="2023-08-07T10:55:59.704" v="1685" actId="6264"/>
          <ac:spMkLst>
            <pc:docMk/>
            <pc:sldMk cId="1082466978" sldId="268"/>
            <ac:spMk id="70" creationId="{EBD6EB2A-2F93-1A2B-4F33-D1B9150C922F}"/>
          </ac:spMkLst>
        </pc:spChg>
        <pc:spChg chg="add del mod">
          <ac:chgData name="A.MORIYAMA UREKA" userId="11b73b949d6476cb" providerId="LiveId" clId="{EDD3AFC1-5E1F-774D-82FF-6D4C3622249B}" dt="2023-08-07T09:20:35.104" v="920" actId="6264"/>
          <ac:spMkLst>
            <pc:docMk/>
            <pc:sldMk cId="1082466978" sldId="268"/>
            <ac:spMk id="71" creationId="{1F74EEDB-E32F-341E-FF03-110F99E3323C}"/>
          </ac:spMkLst>
        </pc:spChg>
        <pc:spChg chg="add del mod">
          <ac:chgData name="A.MORIYAMA UREKA" userId="11b73b949d6476cb" providerId="LiveId" clId="{EDD3AFC1-5E1F-774D-82FF-6D4C3622249B}" dt="2023-08-07T08:57:21.736" v="759" actId="6264"/>
          <ac:spMkLst>
            <pc:docMk/>
            <pc:sldMk cId="1082466978" sldId="268"/>
            <ac:spMk id="71" creationId="{356A80B1-5B8A-5982-434D-C8A3C004D531}"/>
          </ac:spMkLst>
        </pc:spChg>
        <pc:spChg chg="add del mod">
          <ac:chgData name="A.MORIYAMA UREKA" userId="11b73b949d6476cb" providerId="LiveId" clId="{EDD3AFC1-5E1F-774D-82FF-6D4C3622249B}" dt="2023-08-07T10:55:59.704" v="1685" actId="6264"/>
          <ac:spMkLst>
            <pc:docMk/>
            <pc:sldMk cId="1082466978" sldId="268"/>
            <ac:spMk id="71" creationId="{906EC164-A549-2A84-088D-64FA3BEA2F33}"/>
          </ac:spMkLst>
        </pc:spChg>
        <pc:spChg chg="add del mod">
          <ac:chgData name="A.MORIYAMA UREKA" userId="11b73b949d6476cb" providerId="LiveId" clId="{EDD3AFC1-5E1F-774D-82FF-6D4C3622249B}" dt="2023-08-07T10:55:59.704" v="1685" actId="6264"/>
          <ac:spMkLst>
            <pc:docMk/>
            <pc:sldMk cId="1082466978" sldId="268"/>
            <ac:spMk id="72" creationId="{04D22FBD-985C-4975-AA62-C84D0D8F8D01}"/>
          </ac:spMkLst>
        </pc:spChg>
        <pc:spChg chg="add del mod">
          <ac:chgData name="A.MORIYAMA UREKA" userId="11b73b949d6476cb" providerId="LiveId" clId="{EDD3AFC1-5E1F-774D-82FF-6D4C3622249B}" dt="2023-08-07T08:57:21.736" v="759" actId="6264"/>
          <ac:spMkLst>
            <pc:docMk/>
            <pc:sldMk cId="1082466978" sldId="268"/>
            <ac:spMk id="72" creationId="{CEE0E5D3-5CE4-53B3-5711-96CBD7CD5217}"/>
          </ac:spMkLst>
        </pc:spChg>
        <pc:spChg chg="add del mod">
          <ac:chgData name="A.MORIYAMA UREKA" userId="11b73b949d6476cb" providerId="LiveId" clId="{EDD3AFC1-5E1F-774D-82FF-6D4C3622249B}" dt="2023-08-07T09:20:35.104" v="920" actId="6264"/>
          <ac:spMkLst>
            <pc:docMk/>
            <pc:sldMk cId="1082466978" sldId="268"/>
            <ac:spMk id="72" creationId="{F5875106-9894-552C-0E19-489553335AA2}"/>
          </ac:spMkLst>
        </pc:spChg>
        <pc:spChg chg="add del mod">
          <ac:chgData name="A.MORIYAMA UREKA" userId="11b73b949d6476cb" providerId="LiveId" clId="{EDD3AFC1-5E1F-774D-82FF-6D4C3622249B}" dt="2023-08-07T08:57:22.081" v="760" actId="6264"/>
          <ac:spMkLst>
            <pc:docMk/>
            <pc:sldMk cId="1082466978" sldId="268"/>
            <ac:spMk id="73" creationId="{5AACC403-42BC-6E99-63AF-11FD6E6C1D97}"/>
          </ac:spMkLst>
        </pc:spChg>
        <pc:spChg chg="add del mod">
          <ac:chgData name="A.MORIYAMA UREKA" userId="11b73b949d6476cb" providerId="LiveId" clId="{EDD3AFC1-5E1F-774D-82FF-6D4C3622249B}" dt="2023-08-07T10:55:59.704" v="1685" actId="6264"/>
          <ac:spMkLst>
            <pc:docMk/>
            <pc:sldMk cId="1082466978" sldId="268"/>
            <ac:spMk id="73" creationId="{AB44C7F0-4A2A-8605-0F26-B4A39C831952}"/>
          </ac:spMkLst>
        </pc:spChg>
        <pc:spChg chg="add del mod">
          <ac:chgData name="A.MORIYAMA UREKA" userId="11b73b949d6476cb" providerId="LiveId" clId="{EDD3AFC1-5E1F-774D-82FF-6D4C3622249B}" dt="2023-08-07T09:20:35.428" v="921" actId="6264"/>
          <ac:spMkLst>
            <pc:docMk/>
            <pc:sldMk cId="1082466978" sldId="268"/>
            <ac:spMk id="73" creationId="{B99DB9BC-4FAC-53AA-8E30-5CBB564D2572}"/>
          </ac:spMkLst>
        </pc:spChg>
        <pc:spChg chg="add del mod">
          <ac:chgData name="A.MORIYAMA UREKA" userId="11b73b949d6476cb" providerId="LiveId" clId="{EDD3AFC1-5E1F-774D-82FF-6D4C3622249B}" dt="2023-08-07T08:57:22.081" v="760" actId="6264"/>
          <ac:spMkLst>
            <pc:docMk/>
            <pc:sldMk cId="1082466978" sldId="268"/>
            <ac:spMk id="74" creationId="{0D36EFA4-D3D4-70CD-F4DB-587109F7DD80}"/>
          </ac:spMkLst>
        </pc:spChg>
        <pc:spChg chg="add del mod">
          <ac:chgData name="A.MORIYAMA UREKA" userId="11b73b949d6476cb" providerId="LiveId" clId="{EDD3AFC1-5E1F-774D-82FF-6D4C3622249B}" dt="2023-08-07T10:56:00.118" v="1686" actId="6264"/>
          <ac:spMkLst>
            <pc:docMk/>
            <pc:sldMk cId="1082466978" sldId="268"/>
            <ac:spMk id="74" creationId="{4F010A6D-E0BF-C880-F858-E60EE7F0918C}"/>
          </ac:spMkLst>
        </pc:spChg>
        <pc:spChg chg="add del mod">
          <ac:chgData name="A.MORIYAMA UREKA" userId="11b73b949d6476cb" providerId="LiveId" clId="{EDD3AFC1-5E1F-774D-82FF-6D4C3622249B}" dt="2023-08-07T09:20:35.428" v="921" actId="6264"/>
          <ac:spMkLst>
            <pc:docMk/>
            <pc:sldMk cId="1082466978" sldId="268"/>
            <ac:spMk id="74" creationId="{E4BA83E8-942F-DA7B-C8B7-72344180D09B}"/>
          </ac:spMkLst>
        </pc:spChg>
        <pc:spChg chg="add del mod">
          <ac:chgData name="A.MORIYAMA UREKA" userId="11b73b949d6476cb" providerId="LiveId" clId="{EDD3AFC1-5E1F-774D-82FF-6D4C3622249B}" dt="2023-08-07T08:57:22.081" v="760" actId="6264"/>
          <ac:spMkLst>
            <pc:docMk/>
            <pc:sldMk cId="1082466978" sldId="268"/>
            <ac:spMk id="75" creationId="{28ACD128-4F8D-675C-852E-C1C6D720BF71}"/>
          </ac:spMkLst>
        </pc:spChg>
        <pc:spChg chg="add del mod">
          <ac:chgData name="A.MORIYAMA UREKA" userId="11b73b949d6476cb" providerId="LiveId" clId="{EDD3AFC1-5E1F-774D-82FF-6D4C3622249B}" dt="2023-08-07T10:56:00.118" v="1686" actId="6264"/>
          <ac:spMkLst>
            <pc:docMk/>
            <pc:sldMk cId="1082466978" sldId="268"/>
            <ac:spMk id="75" creationId="{2CD1663D-BE4B-E10D-60C2-C1E45A4A1750}"/>
          </ac:spMkLst>
        </pc:spChg>
        <pc:spChg chg="add del mod">
          <ac:chgData name="A.MORIYAMA UREKA" userId="11b73b949d6476cb" providerId="LiveId" clId="{EDD3AFC1-5E1F-774D-82FF-6D4C3622249B}" dt="2023-08-07T09:20:35.428" v="921" actId="6264"/>
          <ac:spMkLst>
            <pc:docMk/>
            <pc:sldMk cId="1082466978" sldId="268"/>
            <ac:spMk id="75" creationId="{B2B4A3B0-6FE8-39A4-C8AF-124398C0B220}"/>
          </ac:spMkLst>
        </pc:spChg>
        <pc:spChg chg="add del mod">
          <ac:chgData name="A.MORIYAMA UREKA" userId="11b73b949d6476cb" providerId="LiveId" clId="{EDD3AFC1-5E1F-774D-82FF-6D4C3622249B}" dt="2023-08-07T08:57:22.081" v="760" actId="6264"/>
          <ac:spMkLst>
            <pc:docMk/>
            <pc:sldMk cId="1082466978" sldId="268"/>
            <ac:spMk id="76" creationId="{038E66EB-20F1-698C-9C32-8364E0E7A4AB}"/>
          </ac:spMkLst>
        </pc:spChg>
        <pc:spChg chg="add del mod">
          <ac:chgData name="A.MORIYAMA UREKA" userId="11b73b949d6476cb" providerId="LiveId" clId="{EDD3AFC1-5E1F-774D-82FF-6D4C3622249B}" dt="2023-08-07T09:20:35.428" v="921" actId="6264"/>
          <ac:spMkLst>
            <pc:docMk/>
            <pc:sldMk cId="1082466978" sldId="268"/>
            <ac:spMk id="76" creationId="{A657131C-C83A-2E38-6ABF-B90A2FA4DC90}"/>
          </ac:spMkLst>
        </pc:spChg>
        <pc:spChg chg="add del mod">
          <ac:chgData name="A.MORIYAMA UREKA" userId="11b73b949d6476cb" providerId="LiveId" clId="{EDD3AFC1-5E1F-774D-82FF-6D4C3622249B}" dt="2023-08-07T10:56:00.118" v="1686" actId="6264"/>
          <ac:spMkLst>
            <pc:docMk/>
            <pc:sldMk cId="1082466978" sldId="268"/>
            <ac:spMk id="76" creationId="{AB1D0BD8-5355-5140-B083-63050482AA4D}"/>
          </ac:spMkLst>
        </pc:spChg>
        <pc:spChg chg="add del mod">
          <ac:chgData name="A.MORIYAMA UREKA" userId="11b73b949d6476cb" providerId="LiveId" clId="{EDD3AFC1-5E1F-774D-82FF-6D4C3622249B}" dt="2023-08-07T08:57:22.081" v="760" actId="6264"/>
          <ac:spMkLst>
            <pc:docMk/>
            <pc:sldMk cId="1082466978" sldId="268"/>
            <ac:spMk id="77" creationId="{2BF52910-6614-E210-ECE5-3801DCDB5FE1}"/>
          </ac:spMkLst>
        </pc:spChg>
        <pc:spChg chg="add del mod">
          <ac:chgData name="A.MORIYAMA UREKA" userId="11b73b949d6476cb" providerId="LiveId" clId="{EDD3AFC1-5E1F-774D-82FF-6D4C3622249B}" dt="2023-08-07T09:20:35.428" v="921" actId="6264"/>
          <ac:spMkLst>
            <pc:docMk/>
            <pc:sldMk cId="1082466978" sldId="268"/>
            <ac:spMk id="77" creationId="{34E7CE44-3F38-60F5-34EE-BC820156A61C}"/>
          </ac:spMkLst>
        </pc:spChg>
        <pc:spChg chg="add del mod">
          <ac:chgData name="A.MORIYAMA UREKA" userId="11b73b949d6476cb" providerId="LiveId" clId="{EDD3AFC1-5E1F-774D-82FF-6D4C3622249B}" dt="2023-08-07T10:56:00.118" v="1686" actId="6264"/>
          <ac:spMkLst>
            <pc:docMk/>
            <pc:sldMk cId="1082466978" sldId="268"/>
            <ac:spMk id="77" creationId="{4A81096F-FDDD-C31F-DEF9-68B9DBA9D443}"/>
          </ac:spMkLst>
        </pc:spChg>
        <pc:spChg chg="add del mod">
          <ac:chgData name="A.MORIYAMA UREKA" userId="11b73b949d6476cb" providerId="LiveId" clId="{EDD3AFC1-5E1F-774D-82FF-6D4C3622249B}" dt="2023-08-07T10:56:00.118" v="1686" actId="6264"/>
          <ac:spMkLst>
            <pc:docMk/>
            <pc:sldMk cId="1082466978" sldId="268"/>
            <ac:spMk id="78" creationId="{0484211C-6EAE-A30A-3DA8-BD574F2F39BF}"/>
          </ac:spMkLst>
        </pc:spChg>
        <pc:spChg chg="add del mod">
          <ac:chgData name="A.MORIYAMA UREKA" userId="11b73b949d6476cb" providerId="LiveId" clId="{EDD3AFC1-5E1F-774D-82FF-6D4C3622249B}" dt="2023-08-07T08:57:22.081" v="760" actId="6264"/>
          <ac:spMkLst>
            <pc:docMk/>
            <pc:sldMk cId="1082466978" sldId="268"/>
            <ac:spMk id="78" creationId="{0CE1D9AA-05AF-124F-EEDF-9FFFF5F178DE}"/>
          </ac:spMkLst>
        </pc:spChg>
        <pc:spChg chg="add del mod">
          <ac:chgData name="A.MORIYAMA UREKA" userId="11b73b949d6476cb" providerId="LiveId" clId="{EDD3AFC1-5E1F-774D-82FF-6D4C3622249B}" dt="2023-08-07T09:20:35.428" v="921" actId="6264"/>
          <ac:spMkLst>
            <pc:docMk/>
            <pc:sldMk cId="1082466978" sldId="268"/>
            <ac:spMk id="78" creationId="{5C4C147C-B82A-C5B9-889E-08D905673458}"/>
          </ac:spMkLst>
        </pc:spChg>
        <pc:spChg chg="add del mod">
          <ac:chgData name="A.MORIYAMA UREKA" userId="11b73b949d6476cb" providerId="LiveId" clId="{EDD3AFC1-5E1F-774D-82FF-6D4C3622249B}" dt="2023-08-07T08:57:22.081" v="760" actId="6264"/>
          <ac:spMkLst>
            <pc:docMk/>
            <pc:sldMk cId="1082466978" sldId="268"/>
            <ac:spMk id="79" creationId="{311B6477-18A8-1425-B6A5-ADDB328F58BE}"/>
          </ac:spMkLst>
        </pc:spChg>
        <pc:spChg chg="add del mod">
          <ac:chgData name="A.MORIYAMA UREKA" userId="11b73b949d6476cb" providerId="LiveId" clId="{EDD3AFC1-5E1F-774D-82FF-6D4C3622249B}" dt="2023-08-07T10:56:00.118" v="1686" actId="6264"/>
          <ac:spMkLst>
            <pc:docMk/>
            <pc:sldMk cId="1082466978" sldId="268"/>
            <ac:spMk id="79" creationId="{6CBC88F7-2BAA-1AD8-5C95-417B13205F52}"/>
          </ac:spMkLst>
        </pc:spChg>
        <pc:spChg chg="add del mod">
          <ac:chgData name="A.MORIYAMA UREKA" userId="11b73b949d6476cb" providerId="LiveId" clId="{EDD3AFC1-5E1F-774D-82FF-6D4C3622249B}" dt="2023-08-07T09:20:35.428" v="921" actId="6264"/>
          <ac:spMkLst>
            <pc:docMk/>
            <pc:sldMk cId="1082466978" sldId="268"/>
            <ac:spMk id="79" creationId="{E596093F-D6DA-66FF-5F19-EE6297D001D5}"/>
          </ac:spMkLst>
        </pc:spChg>
        <pc:spChg chg="add del mod">
          <ac:chgData name="A.MORIYAMA UREKA" userId="11b73b949d6476cb" providerId="LiveId" clId="{EDD3AFC1-5E1F-774D-82FF-6D4C3622249B}" dt="2023-08-07T10:56:00.118" v="1686" actId="6264"/>
          <ac:spMkLst>
            <pc:docMk/>
            <pc:sldMk cId="1082466978" sldId="268"/>
            <ac:spMk id="80" creationId="{440E3061-1AD2-1131-D547-5E211DE8FEAE}"/>
          </ac:spMkLst>
        </pc:spChg>
        <pc:spChg chg="add del mod">
          <ac:chgData name="A.MORIYAMA UREKA" userId="11b73b949d6476cb" providerId="LiveId" clId="{EDD3AFC1-5E1F-774D-82FF-6D4C3622249B}" dt="2023-08-07T09:20:35.428" v="921" actId="6264"/>
          <ac:spMkLst>
            <pc:docMk/>
            <pc:sldMk cId="1082466978" sldId="268"/>
            <ac:spMk id="80" creationId="{4844716D-21F2-469E-2795-ED407EDDFB95}"/>
          </ac:spMkLst>
        </pc:spChg>
        <pc:spChg chg="add del mod">
          <ac:chgData name="A.MORIYAMA UREKA" userId="11b73b949d6476cb" providerId="LiveId" clId="{EDD3AFC1-5E1F-774D-82FF-6D4C3622249B}" dt="2023-08-07T08:57:22.081" v="760" actId="6264"/>
          <ac:spMkLst>
            <pc:docMk/>
            <pc:sldMk cId="1082466978" sldId="268"/>
            <ac:spMk id="80" creationId="{4B509384-B138-6298-A3E3-85269E766EE2}"/>
          </ac:spMkLst>
        </pc:spChg>
        <pc:spChg chg="add del mod">
          <ac:chgData name="A.MORIYAMA UREKA" userId="11b73b949d6476cb" providerId="LiveId" clId="{EDD3AFC1-5E1F-774D-82FF-6D4C3622249B}" dt="2023-08-07T10:56:00.118" v="1686" actId="6264"/>
          <ac:spMkLst>
            <pc:docMk/>
            <pc:sldMk cId="1082466978" sldId="268"/>
            <ac:spMk id="81" creationId="{16CC3FB6-74B8-EFFB-7D86-CEBEFE12D248}"/>
          </ac:spMkLst>
        </pc:spChg>
        <pc:spChg chg="add del mod">
          <ac:chgData name="A.MORIYAMA UREKA" userId="11b73b949d6476cb" providerId="LiveId" clId="{EDD3AFC1-5E1F-774D-82FF-6D4C3622249B}" dt="2023-08-07T08:57:22.081" v="760" actId="6264"/>
          <ac:spMkLst>
            <pc:docMk/>
            <pc:sldMk cId="1082466978" sldId="268"/>
            <ac:spMk id="81" creationId="{4137E7B0-D126-73D4-DD86-1DB0E3EA7BCA}"/>
          </ac:spMkLst>
        </pc:spChg>
        <pc:spChg chg="add del mod">
          <ac:chgData name="A.MORIYAMA UREKA" userId="11b73b949d6476cb" providerId="LiveId" clId="{EDD3AFC1-5E1F-774D-82FF-6D4C3622249B}" dt="2023-08-07T09:20:35.428" v="921" actId="6264"/>
          <ac:spMkLst>
            <pc:docMk/>
            <pc:sldMk cId="1082466978" sldId="268"/>
            <ac:spMk id="81" creationId="{46F46036-05CD-AA30-A9B8-3B7737340EF0}"/>
          </ac:spMkLst>
        </pc:spChg>
        <pc:spChg chg="add del mod">
          <ac:chgData name="A.MORIYAMA UREKA" userId="11b73b949d6476cb" providerId="LiveId" clId="{EDD3AFC1-5E1F-774D-82FF-6D4C3622249B}" dt="2023-08-07T08:57:22.081" v="760" actId="6264"/>
          <ac:spMkLst>
            <pc:docMk/>
            <pc:sldMk cId="1082466978" sldId="268"/>
            <ac:spMk id="82" creationId="{08E6D0D3-3236-A11D-D340-8FA230C85904}"/>
          </ac:spMkLst>
        </pc:spChg>
        <pc:spChg chg="add del mod">
          <ac:chgData name="A.MORIYAMA UREKA" userId="11b73b949d6476cb" providerId="LiveId" clId="{EDD3AFC1-5E1F-774D-82FF-6D4C3622249B}" dt="2023-08-07T10:56:00.118" v="1686" actId="6264"/>
          <ac:spMkLst>
            <pc:docMk/>
            <pc:sldMk cId="1082466978" sldId="268"/>
            <ac:spMk id="82" creationId="{1BB4FD16-1E4D-E772-6D5E-02E45F98574D}"/>
          </ac:spMkLst>
        </pc:spChg>
        <pc:spChg chg="add del mod">
          <ac:chgData name="A.MORIYAMA UREKA" userId="11b73b949d6476cb" providerId="LiveId" clId="{EDD3AFC1-5E1F-774D-82FF-6D4C3622249B}" dt="2023-08-07T09:20:35.428" v="921" actId="6264"/>
          <ac:spMkLst>
            <pc:docMk/>
            <pc:sldMk cId="1082466978" sldId="268"/>
            <ac:spMk id="82" creationId="{94256F83-47DC-8631-78B0-0D0B12D180E1}"/>
          </ac:spMkLst>
        </pc:spChg>
        <pc:spChg chg="add del mod">
          <ac:chgData name="A.MORIYAMA UREKA" userId="11b73b949d6476cb" providerId="LiveId" clId="{EDD3AFC1-5E1F-774D-82FF-6D4C3622249B}" dt="2023-08-07T09:20:35.757" v="922" actId="6264"/>
          <ac:spMkLst>
            <pc:docMk/>
            <pc:sldMk cId="1082466978" sldId="268"/>
            <ac:spMk id="83" creationId="{2F9880C5-E994-954D-C69B-1F6DDF315094}"/>
          </ac:spMkLst>
        </pc:spChg>
        <pc:spChg chg="add del mod">
          <ac:chgData name="A.MORIYAMA UREKA" userId="11b73b949d6476cb" providerId="LiveId" clId="{EDD3AFC1-5E1F-774D-82FF-6D4C3622249B}" dt="2023-08-07T08:57:22.389" v="761" actId="6264"/>
          <ac:spMkLst>
            <pc:docMk/>
            <pc:sldMk cId="1082466978" sldId="268"/>
            <ac:spMk id="83" creationId="{BA6F5104-40B9-7990-A07B-E5DC0762DA0E}"/>
          </ac:spMkLst>
        </pc:spChg>
        <pc:spChg chg="add del mod">
          <ac:chgData name="A.MORIYAMA UREKA" userId="11b73b949d6476cb" providerId="LiveId" clId="{EDD3AFC1-5E1F-774D-82FF-6D4C3622249B}" dt="2023-08-07T10:56:00.118" v="1686" actId="6264"/>
          <ac:spMkLst>
            <pc:docMk/>
            <pc:sldMk cId="1082466978" sldId="268"/>
            <ac:spMk id="83" creationId="{E9B1AE31-1F06-0F35-B9A5-700D9B4B0A4B}"/>
          </ac:spMkLst>
        </pc:spChg>
        <pc:spChg chg="add del mod">
          <ac:chgData name="A.MORIYAMA UREKA" userId="11b73b949d6476cb" providerId="LiveId" clId="{EDD3AFC1-5E1F-774D-82FF-6D4C3622249B}" dt="2023-08-07T08:57:22.389" v="761" actId="6264"/>
          <ac:spMkLst>
            <pc:docMk/>
            <pc:sldMk cId="1082466978" sldId="268"/>
            <ac:spMk id="84" creationId="{618AC79F-1FCD-ED1A-4955-17E1D0EA0EE5}"/>
          </ac:spMkLst>
        </pc:spChg>
        <pc:spChg chg="add del mod">
          <ac:chgData name="A.MORIYAMA UREKA" userId="11b73b949d6476cb" providerId="LiveId" clId="{EDD3AFC1-5E1F-774D-82FF-6D4C3622249B}" dt="2023-08-07T10:56:00.529" v="1687" actId="6264"/>
          <ac:spMkLst>
            <pc:docMk/>
            <pc:sldMk cId="1082466978" sldId="268"/>
            <ac:spMk id="84" creationId="{957CCB69-EC74-8C85-1D25-792C9995A701}"/>
          </ac:spMkLst>
        </pc:spChg>
        <pc:spChg chg="add del mod">
          <ac:chgData name="A.MORIYAMA UREKA" userId="11b73b949d6476cb" providerId="LiveId" clId="{EDD3AFC1-5E1F-774D-82FF-6D4C3622249B}" dt="2023-08-07T09:20:35.757" v="922" actId="6264"/>
          <ac:spMkLst>
            <pc:docMk/>
            <pc:sldMk cId="1082466978" sldId="268"/>
            <ac:spMk id="84" creationId="{C05A073F-7AB7-E3C6-DC42-CA5FF94E7CE6}"/>
          </ac:spMkLst>
        </pc:spChg>
        <pc:spChg chg="add del mod">
          <ac:chgData name="A.MORIYAMA UREKA" userId="11b73b949d6476cb" providerId="LiveId" clId="{EDD3AFC1-5E1F-774D-82FF-6D4C3622249B}" dt="2023-08-07T09:20:35.757" v="922" actId="6264"/>
          <ac:spMkLst>
            <pc:docMk/>
            <pc:sldMk cId="1082466978" sldId="268"/>
            <ac:spMk id="85" creationId="{5CE71609-524D-DB6C-6D63-63314F3F8E13}"/>
          </ac:spMkLst>
        </pc:spChg>
        <pc:spChg chg="add del mod">
          <ac:chgData name="A.MORIYAMA UREKA" userId="11b73b949d6476cb" providerId="LiveId" clId="{EDD3AFC1-5E1F-774D-82FF-6D4C3622249B}" dt="2023-08-07T08:57:22.389" v="761" actId="6264"/>
          <ac:spMkLst>
            <pc:docMk/>
            <pc:sldMk cId="1082466978" sldId="268"/>
            <ac:spMk id="85" creationId="{B31E55CA-75D0-C798-9C50-D0786046AA4D}"/>
          </ac:spMkLst>
        </pc:spChg>
        <pc:spChg chg="add del mod">
          <ac:chgData name="A.MORIYAMA UREKA" userId="11b73b949d6476cb" providerId="LiveId" clId="{EDD3AFC1-5E1F-774D-82FF-6D4C3622249B}" dt="2023-08-07T10:56:00.529" v="1687" actId="6264"/>
          <ac:spMkLst>
            <pc:docMk/>
            <pc:sldMk cId="1082466978" sldId="268"/>
            <ac:spMk id="85" creationId="{D937E1B1-90B4-213E-963D-A58D3F53D932}"/>
          </ac:spMkLst>
        </pc:spChg>
        <pc:spChg chg="add del mod">
          <ac:chgData name="A.MORIYAMA UREKA" userId="11b73b949d6476cb" providerId="LiveId" clId="{EDD3AFC1-5E1F-774D-82FF-6D4C3622249B}" dt="2023-08-07T09:20:35.757" v="922" actId="6264"/>
          <ac:spMkLst>
            <pc:docMk/>
            <pc:sldMk cId="1082466978" sldId="268"/>
            <ac:spMk id="86" creationId="{195893E2-4661-D9A8-9940-9AFE50A7232D}"/>
          </ac:spMkLst>
        </pc:spChg>
        <pc:spChg chg="add del mod">
          <ac:chgData name="A.MORIYAMA UREKA" userId="11b73b949d6476cb" providerId="LiveId" clId="{EDD3AFC1-5E1F-774D-82FF-6D4C3622249B}" dt="2023-08-07T10:56:00.529" v="1687" actId="6264"/>
          <ac:spMkLst>
            <pc:docMk/>
            <pc:sldMk cId="1082466978" sldId="268"/>
            <ac:spMk id="86" creationId="{47635EBA-BD21-AA09-AD1D-94A3B997FDBC}"/>
          </ac:spMkLst>
        </pc:spChg>
        <pc:spChg chg="add del mod">
          <ac:chgData name="A.MORIYAMA UREKA" userId="11b73b949d6476cb" providerId="LiveId" clId="{EDD3AFC1-5E1F-774D-82FF-6D4C3622249B}" dt="2023-08-07T08:57:22.389" v="761" actId="6264"/>
          <ac:spMkLst>
            <pc:docMk/>
            <pc:sldMk cId="1082466978" sldId="268"/>
            <ac:spMk id="86" creationId="{9DFA3328-EA55-2DE9-379E-8991E3629250}"/>
          </ac:spMkLst>
        </pc:spChg>
        <pc:spChg chg="add del mod">
          <ac:chgData name="A.MORIYAMA UREKA" userId="11b73b949d6476cb" providerId="LiveId" clId="{EDD3AFC1-5E1F-774D-82FF-6D4C3622249B}" dt="2023-08-07T09:20:35.757" v="922" actId="6264"/>
          <ac:spMkLst>
            <pc:docMk/>
            <pc:sldMk cId="1082466978" sldId="268"/>
            <ac:spMk id="87" creationId="{2A30BBD4-F633-6083-EA8D-4F043EE3544A}"/>
          </ac:spMkLst>
        </pc:spChg>
        <pc:spChg chg="add del mod">
          <ac:chgData name="A.MORIYAMA UREKA" userId="11b73b949d6476cb" providerId="LiveId" clId="{EDD3AFC1-5E1F-774D-82FF-6D4C3622249B}" dt="2023-08-07T10:56:00.529" v="1687" actId="6264"/>
          <ac:spMkLst>
            <pc:docMk/>
            <pc:sldMk cId="1082466978" sldId="268"/>
            <ac:spMk id="87" creationId="{2B14CF98-0E0C-4B93-88C8-4CA304C56925}"/>
          </ac:spMkLst>
        </pc:spChg>
        <pc:spChg chg="add del mod">
          <ac:chgData name="A.MORIYAMA UREKA" userId="11b73b949d6476cb" providerId="LiveId" clId="{EDD3AFC1-5E1F-774D-82FF-6D4C3622249B}" dt="2023-08-07T08:57:22.389" v="761" actId="6264"/>
          <ac:spMkLst>
            <pc:docMk/>
            <pc:sldMk cId="1082466978" sldId="268"/>
            <ac:spMk id="87" creationId="{47A5660A-55ED-2038-4E0A-F4DACF1D005F}"/>
          </ac:spMkLst>
        </pc:spChg>
        <pc:spChg chg="add del mod">
          <ac:chgData name="A.MORIYAMA UREKA" userId="11b73b949d6476cb" providerId="LiveId" clId="{EDD3AFC1-5E1F-774D-82FF-6D4C3622249B}" dt="2023-08-07T08:57:22.389" v="761" actId="6264"/>
          <ac:spMkLst>
            <pc:docMk/>
            <pc:sldMk cId="1082466978" sldId="268"/>
            <ac:spMk id="88" creationId="{0ECA9E66-64F8-9114-DE7C-8455657C2A04}"/>
          </ac:spMkLst>
        </pc:spChg>
        <pc:spChg chg="add del mod">
          <ac:chgData name="A.MORIYAMA UREKA" userId="11b73b949d6476cb" providerId="LiveId" clId="{EDD3AFC1-5E1F-774D-82FF-6D4C3622249B}" dt="2023-08-07T09:20:35.757" v="922" actId="6264"/>
          <ac:spMkLst>
            <pc:docMk/>
            <pc:sldMk cId="1082466978" sldId="268"/>
            <ac:spMk id="88" creationId="{7FB8BBDB-3838-8F4C-1E3C-66FD45CCDB3B}"/>
          </ac:spMkLst>
        </pc:spChg>
        <pc:spChg chg="add del mod">
          <ac:chgData name="A.MORIYAMA UREKA" userId="11b73b949d6476cb" providerId="LiveId" clId="{EDD3AFC1-5E1F-774D-82FF-6D4C3622249B}" dt="2023-08-07T10:56:00.529" v="1687" actId="6264"/>
          <ac:spMkLst>
            <pc:docMk/>
            <pc:sldMk cId="1082466978" sldId="268"/>
            <ac:spMk id="88" creationId="{87B200AE-A00C-5256-5E4A-580CF9FC9D84}"/>
          </ac:spMkLst>
        </pc:spChg>
        <pc:spChg chg="add del mod">
          <ac:chgData name="A.MORIYAMA UREKA" userId="11b73b949d6476cb" providerId="LiveId" clId="{EDD3AFC1-5E1F-774D-82FF-6D4C3622249B}" dt="2023-08-07T10:56:00.529" v="1687" actId="6264"/>
          <ac:spMkLst>
            <pc:docMk/>
            <pc:sldMk cId="1082466978" sldId="268"/>
            <ac:spMk id="89" creationId="{0210AA31-6EAB-9EAC-5095-CE5AE693F271}"/>
          </ac:spMkLst>
        </pc:spChg>
        <pc:spChg chg="add del mod">
          <ac:chgData name="A.MORIYAMA UREKA" userId="11b73b949d6476cb" providerId="LiveId" clId="{EDD3AFC1-5E1F-774D-82FF-6D4C3622249B}" dt="2023-08-07T09:20:35.757" v="922" actId="6264"/>
          <ac:spMkLst>
            <pc:docMk/>
            <pc:sldMk cId="1082466978" sldId="268"/>
            <ac:spMk id="89" creationId="{75EC5980-33F9-C160-77AD-B5E3850B1E5C}"/>
          </ac:spMkLst>
        </pc:spChg>
        <pc:spChg chg="add del mod">
          <ac:chgData name="A.MORIYAMA UREKA" userId="11b73b949d6476cb" providerId="LiveId" clId="{EDD3AFC1-5E1F-774D-82FF-6D4C3622249B}" dt="2023-08-07T08:57:22.389" v="761" actId="6264"/>
          <ac:spMkLst>
            <pc:docMk/>
            <pc:sldMk cId="1082466978" sldId="268"/>
            <ac:spMk id="89" creationId="{9CFF0AA8-7EEC-C9FD-4CDA-4BC1195E5FF8}"/>
          </ac:spMkLst>
        </pc:spChg>
        <pc:spChg chg="add del mod">
          <ac:chgData name="A.MORIYAMA UREKA" userId="11b73b949d6476cb" providerId="LiveId" clId="{EDD3AFC1-5E1F-774D-82FF-6D4C3622249B}" dt="2023-08-07T08:57:22.389" v="761" actId="6264"/>
          <ac:spMkLst>
            <pc:docMk/>
            <pc:sldMk cId="1082466978" sldId="268"/>
            <ac:spMk id="90" creationId="{8704DF21-FD6A-2369-E11A-9E8D2CCC8945}"/>
          </ac:spMkLst>
        </pc:spChg>
        <pc:spChg chg="add del mod">
          <ac:chgData name="A.MORIYAMA UREKA" userId="11b73b949d6476cb" providerId="LiveId" clId="{EDD3AFC1-5E1F-774D-82FF-6D4C3622249B}" dt="2023-08-07T09:20:35.757" v="922" actId="6264"/>
          <ac:spMkLst>
            <pc:docMk/>
            <pc:sldMk cId="1082466978" sldId="268"/>
            <ac:spMk id="90" creationId="{BB1ABA46-B939-6AC4-7427-957A5B9B26A0}"/>
          </ac:spMkLst>
        </pc:spChg>
        <pc:spChg chg="add del mod">
          <ac:chgData name="A.MORIYAMA UREKA" userId="11b73b949d6476cb" providerId="LiveId" clId="{EDD3AFC1-5E1F-774D-82FF-6D4C3622249B}" dt="2023-08-07T10:56:00.529" v="1687" actId="6264"/>
          <ac:spMkLst>
            <pc:docMk/>
            <pc:sldMk cId="1082466978" sldId="268"/>
            <ac:spMk id="90" creationId="{E95FFE93-D493-9CB9-FFA6-7A41CDA9589F}"/>
          </ac:spMkLst>
        </pc:spChg>
        <pc:spChg chg="add del mod">
          <ac:chgData name="A.MORIYAMA UREKA" userId="11b73b949d6476cb" providerId="LiveId" clId="{EDD3AFC1-5E1F-774D-82FF-6D4C3622249B}" dt="2023-08-07T09:20:35.757" v="922" actId="6264"/>
          <ac:spMkLst>
            <pc:docMk/>
            <pc:sldMk cId="1082466978" sldId="268"/>
            <ac:spMk id="91" creationId="{3891A9DF-A8FD-A3B7-B32C-8B3415364859}"/>
          </ac:spMkLst>
        </pc:spChg>
        <pc:spChg chg="add del mod">
          <ac:chgData name="A.MORIYAMA UREKA" userId="11b73b949d6476cb" providerId="LiveId" clId="{EDD3AFC1-5E1F-774D-82FF-6D4C3622249B}" dt="2023-08-07T08:57:22.389" v="761" actId="6264"/>
          <ac:spMkLst>
            <pc:docMk/>
            <pc:sldMk cId="1082466978" sldId="268"/>
            <ac:spMk id="91" creationId="{C360A8E9-8054-7FD7-E831-041BEDEDF4E5}"/>
          </ac:spMkLst>
        </pc:spChg>
        <pc:spChg chg="add del mod">
          <ac:chgData name="A.MORIYAMA UREKA" userId="11b73b949d6476cb" providerId="LiveId" clId="{EDD3AFC1-5E1F-774D-82FF-6D4C3622249B}" dt="2023-08-07T10:56:00.529" v="1687" actId="6264"/>
          <ac:spMkLst>
            <pc:docMk/>
            <pc:sldMk cId="1082466978" sldId="268"/>
            <ac:spMk id="91" creationId="{D783BF3F-F3F3-4952-D4D1-9F57D3F36576}"/>
          </ac:spMkLst>
        </pc:spChg>
        <pc:spChg chg="add del mod">
          <ac:chgData name="A.MORIYAMA UREKA" userId="11b73b949d6476cb" providerId="LiveId" clId="{EDD3AFC1-5E1F-774D-82FF-6D4C3622249B}" dt="2023-08-07T10:56:00.529" v="1687" actId="6264"/>
          <ac:spMkLst>
            <pc:docMk/>
            <pc:sldMk cId="1082466978" sldId="268"/>
            <ac:spMk id="92" creationId="{0B4C1D7D-F43D-C88D-9878-4B21E482E094}"/>
          </ac:spMkLst>
        </pc:spChg>
        <pc:spChg chg="add del mod">
          <ac:chgData name="A.MORIYAMA UREKA" userId="11b73b949d6476cb" providerId="LiveId" clId="{EDD3AFC1-5E1F-774D-82FF-6D4C3622249B}" dt="2023-08-07T09:20:35.757" v="922" actId="6264"/>
          <ac:spMkLst>
            <pc:docMk/>
            <pc:sldMk cId="1082466978" sldId="268"/>
            <ac:spMk id="92" creationId="{285081C6-EE67-F560-8E75-D4137C0D2F23}"/>
          </ac:spMkLst>
        </pc:spChg>
        <pc:spChg chg="add del mod">
          <ac:chgData name="A.MORIYAMA UREKA" userId="11b73b949d6476cb" providerId="LiveId" clId="{EDD3AFC1-5E1F-774D-82FF-6D4C3622249B}" dt="2023-08-07T08:57:22.389" v="761" actId="6264"/>
          <ac:spMkLst>
            <pc:docMk/>
            <pc:sldMk cId="1082466978" sldId="268"/>
            <ac:spMk id="92" creationId="{8ED33EF5-BF41-40F1-7004-D5ED9F8318AE}"/>
          </ac:spMkLst>
        </pc:spChg>
        <pc:spChg chg="add del mod">
          <ac:chgData name="A.MORIYAMA UREKA" userId="11b73b949d6476cb" providerId="LiveId" clId="{EDD3AFC1-5E1F-774D-82FF-6D4C3622249B}" dt="2023-08-07T09:20:36.071" v="923" actId="6264"/>
          <ac:spMkLst>
            <pc:docMk/>
            <pc:sldMk cId="1082466978" sldId="268"/>
            <ac:spMk id="93" creationId="{02EA8601-0908-4C21-0FCA-64D4A449A6B3}"/>
          </ac:spMkLst>
        </pc:spChg>
        <pc:spChg chg="add del mod">
          <ac:chgData name="A.MORIYAMA UREKA" userId="11b73b949d6476cb" providerId="LiveId" clId="{EDD3AFC1-5E1F-774D-82FF-6D4C3622249B}" dt="2023-08-07T10:56:00.529" v="1687" actId="6264"/>
          <ac:spMkLst>
            <pc:docMk/>
            <pc:sldMk cId="1082466978" sldId="268"/>
            <ac:spMk id="93" creationId="{0681FE62-B24C-1330-02A6-73535A27E64A}"/>
          </ac:spMkLst>
        </pc:spChg>
        <pc:spChg chg="add del mod">
          <ac:chgData name="A.MORIYAMA UREKA" userId="11b73b949d6476cb" providerId="LiveId" clId="{EDD3AFC1-5E1F-774D-82FF-6D4C3622249B}" dt="2023-08-07T08:57:22.688" v="762" actId="6264"/>
          <ac:spMkLst>
            <pc:docMk/>
            <pc:sldMk cId="1082466978" sldId="268"/>
            <ac:spMk id="93" creationId="{EE7EE16A-6AD9-7D9F-3E7F-8AA37C40B617}"/>
          </ac:spMkLst>
        </pc:spChg>
        <pc:spChg chg="add del mod">
          <ac:chgData name="A.MORIYAMA UREKA" userId="11b73b949d6476cb" providerId="LiveId" clId="{EDD3AFC1-5E1F-774D-82FF-6D4C3622249B}" dt="2023-08-07T10:56:00.986" v="1688" actId="6264"/>
          <ac:spMkLst>
            <pc:docMk/>
            <pc:sldMk cId="1082466978" sldId="268"/>
            <ac:spMk id="94" creationId="{10AD33C0-8361-44C1-2518-CD47C7C5F12F}"/>
          </ac:spMkLst>
        </pc:spChg>
        <pc:spChg chg="add del mod">
          <ac:chgData name="A.MORIYAMA UREKA" userId="11b73b949d6476cb" providerId="LiveId" clId="{EDD3AFC1-5E1F-774D-82FF-6D4C3622249B}" dt="2023-08-07T08:57:22.688" v="762" actId="6264"/>
          <ac:spMkLst>
            <pc:docMk/>
            <pc:sldMk cId="1082466978" sldId="268"/>
            <ac:spMk id="94" creationId="{561AB84A-1788-C6CE-372B-DB26DCABAF60}"/>
          </ac:spMkLst>
        </pc:spChg>
        <pc:spChg chg="add del mod">
          <ac:chgData name="A.MORIYAMA UREKA" userId="11b73b949d6476cb" providerId="LiveId" clId="{EDD3AFC1-5E1F-774D-82FF-6D4C3622249B}" dt="2023-08-07T09:20:36.071" v="923" actId="6264"/>
          <ac:spMkLst>
            <pc:docMk/>
            <pc:sldMk cId="1082466978" sldId="268"/>
            <ac:spMk id="94" creationId="{58487039-D340-1F4E-F7AC-E82FA1333F6C}"/>
          </ac:spMkLst>
        </pc:spChg>
        <pc:spChg chg="add del mod">
          <ac:chgData name="A.MORIYAMA UREKA" userId="11b73b949d6476cb" providerId="LiveId" clId="{EDD3AFC1-5E1F-774D-82FF-6D4C3622249B}" dt="2023-08-07T08:57:22.688" v="762" actId="6264"/>
          <ac:spMkLst>
            <pc:docMk/>
            <pc:sldMk cId="1082466978" sldId="268"/>
            <ac:spMk id="95" creationId="{04C5E773-EFBA-FD76-B1FD-06A12F3425BF}"/>
          </ac:spMkLst>
        </pc:spChg>
        <pc:spChg chg="add del mod">
          <ac:chgData name="A.MORIYAMA UREKA" userId="11b73b949d6476cb" providerId="LiveId" clId="{EDD3AFC1-5E1F-774D-82FF-6D4C3622249B}" dt="2023-08-07T09:20:36.071" v="923" actId="6264"/>
          <ac:spMkLst>
            <pc:docMk/>
            <pc:sldMk cId="1082466978" sldId="268"/>
            <ac:spMk id="95" creationId="{3200C2E4-343A-3632-491D-815300F8937D}"/>
          </ac:spMkLst>
        </pc:spChg>
        <pc:spChg chg="add del mod">
          <ac:chgData name="A.MORIYAMA UREKA" userId="11b73b949d6476cb" providerId="LiveId" clId="{EDD3AFC1-5E1F-774D-82FF-6D4C3622249B}" dt="2023-08-07T10:56:00.986" v="1688" actId="6264"/>
          <ac:spMkLst>
            <pc:docMk/>
            <pc:sldMk cId="1082466978" sldId="268"/>
            <ac:spMk id="95" creationId="{767D4C5A-82BE-3BC6-AB4E-8D8673ED48BC}"/>
          </ac:spMkLst>
        </pc:spChg>
        <pc:spChg chg="add del mod">
          <ac:chgData name="A.MORIYAMA UREKA" userId="11b73b949d6476cb" providerId="LiveId" clId="{EDD3AFC1-5E1F-774D-82FF-6D4C3622249B}" dt="2023-08-07T09:20:36.071" v="923" actId="6264"/>
          <ac:spMkLst>
            <pc:docMk/>
            <pc:sldMk cId="1082466978" sldId="268"/>
            <ac:spMk id="96" creationId="{32E5D4E3-2DD2-9BFB-A92C-8ACB24E2C51D}"/>
          </ac:spMkLst>
        </pc:spChg>
        <pc:spChg chg="add del mod">
          <ac:chgData name="A.MORIYAMA UREKA" userId="11b73b949d6476cb" providerId="LiveId" clId="{EDD3AFC1-5E1F-774D-82FF-6D4C3622249B}" dt="2023-08-07T08:57:22.688" v="762" actId="6264"/>
          <ac:spMkLst>
            <pc:docMk/>
            <pc:sldMk cId="1082466978" sldId="268"/>
            <ac:spMk id="96" creationId="{599C2145-E034-237E-6481-C9464C4AB371}"/>
          </ac:spMkLst>
        </pc:spChg>
        <pc:spChg chg="add del mod">
          <ac:chgData name="A.MORIYAMA UREKA" userId="11b73b949d6476cb" providerId="LiveId" clId="{EDD3AFC1-5E1F-774D-82FF-6D4C3622249B}" dt="2023-08-07T10:56:00.986" v="1688" actId="6264"/>
          <ac:spMkLst>
            <pc:docMk/>
            <pc:sldMk cId="1082466978" sldId="268"/>
            <ac:spMk id="96" creationId="{A8B5DB1C-279B-B815-DD12-81243BDB05A7}"/>
          </ac:spMkLst>
        </pc:spChg>
        <pc:spChg chg="add del mod">
          <ac:chgData name="A.MORIYAMA UREKA" userId="11b73b949d6476cb" providerId="LiveId" clId="{EDD3AFC1-5E1F-774D-82FF-6D4C3622249B}" dt="2023-08-07T09:20:36.071" v="923" actId="6264"/>
          <ac:spMkLst>
            <pc:docMk/>
            <pc:sldMk cId="1082466978" sldId="268"/>
            <ac:spMk id="97" creationId="{2C6A7E77-57F5-DC75-7482-B289911CFEA6}"/>
          </ac:spMkLst>
        </pc:spChg>
        <pc:spChg chg="add del mod">
          <ac:chgData name="A.MORIYAMA UREKA" userId="11b73b949d6476cb" providerId="LiveId" clId="{EDD3AFC1-5E1F-774D-82FF-6D4C3622249B}" dt="2023-08-07T10:56:00.986" v="1688" actId="6264"/>
          <ac:spMkLst>
            <pc:docMk/>
            <pc:sldMk cId="1082466978" sldId="268"/>
            <ac:spMk id="97" creationId="{A808C43F-6A2B-E587-275E-1FD155EDF663}"/>
          </ac:spMkLst>
        </pc:spChg>
        <pc:spChg chg="add del mod">
          <ac:chgData name="A.MORIYAMA UREKA" userId="11b73b949d6476cb" providerId="LiveId" clId="{EDD3AFC1-5E1F-774D-82FF-6D4C3622249B}" dt="2023-08-07T08:57:22.688" v="762" actId="6264"/>
          <ac:spMkLst>
            <pc:docMk/>
            <pc:sldMk cId="1082466978" sldId="268"/>
            <ac:spMk id="97" creationId="{E7FDBD31-F17C-828F-99D6-AC3CA727FD5E}"/>
          </ac:spMkLst>
        </pc:spChg>
        <pc:spChg chg="add del mod">
          <ac:chgData name="A.MORIYAMA UREKA" userId="11b73b949d6476cb" providerId="LiveId" clId="{EDD3AFC1-5E1F-774D-82FF-6D4C3622249B}" dt="2023-08-07T08:57:22.688" v="762" actId="6264"/>
          <ac:spMkLst>
            <pc:docMk/>
            <pc:sldMk cId="1082466978" sldId="268"/>
            <ac:spMk id="98" creationId="{17F02A33-0395-3D67-AA41-C563A5417B3B}"/>
          </ac:spMkLst>
        </pc:spChg>
        <pc:spChg chg="add del mod">
          <ac:chgData name="A.MORIYAMA UREKA" userId="11b73b949d6476cb" providerId="LiveId" clId="{EDD3AFC1-5E1F-774D-82FF-6D4C3622249B}" dt="2023-08-07T09:20:36.071" v="923" actId="6264"/>
          <ac:spMkLst>
            <pc:docMk/>
            <pc:sldMk cId="1082466978" sldId="268"/>
            <ac:spMk id="98" creationId="{3AF47596-0A82-2B5E-27B8-9B08E7AC1122}"/>
          </ac:spMkLst>
        </pc:spChg>
        <pc:spChg chg="add del mod">
          <ac:chgData name="A.MORIYAMA UREKA" userId="11b73b949d6476cb" providerId="LiveId" clId="{EDD3AFC1-5E1F-774D-82FF-6D4C3622249B}" dt="2023-08-07T10:56:00.986" v="1688" actId="6264"/>
          <ac:spMkLst>
            <pc:docMk/>
            <pc:sldMk cId="1082466978" sldId="268"/>
            <ac:spMk id="98" creationId="{554B91A8-3FDD-C08F-C67F-074EDC3AF908}"/>
          </ac:spMkLst>
        </pc:spChg>
        <pc:spChg chg="add del mod">
          <ac:chgData name="A.MORIYAMA UREKA" userId="11b73b949d6476cb" providerId="LiveId" clId="{EDD3AFC1-5E1F-774D-82FF-6D4C3622249B}" dt="2023-08-07T09:20:36.071" v="923" actId="6264"/>
          <ac:spMkLst>
            <pc:docMk/>
            <pc:sldMk cId="1082466978" sldId="268"/>
            <ac:spMk id="99" creationId="{8636BF68-C669-CEDF-6E2F-E68F2639C6B2}"/>
          </ac:spMkLst>
        </pc:spChg>
        <pc:spChg chg="add del mod">
          <ac:chgData name="A.MORIYAMA UREKA" userId="11b73b949d6476cb" providerId="LiveId" clId="{EDD3AFC1-5E1F-774D-82FF-6D4C3622249B}" dt="2023-08-07T10:56:00.986" v="1688" actId="6264"/>
          <ac:spMkLst>
            <pc:docMk/>
            <pc:sldMk cId="1082466978" sldId="268"/>
            <ac:spMk id="99" creationId="{8A88F755-ECE4-4CB8-F4AE-8E688BE27628}"/>
          </ac:spMkLst>
        </pc:spChg>
        <pc:spChg chg="add del mod">
          <ac:chgData name="A.MORIYAMA UREKA" userId="11b73b949d6476cb" providerId="LiveId" clId="{EDD3AFC1-5E1F-774D-82FF-6D4C3622249B}" dt="2023-08-07T08:57:22.688" v="762" actId="6264"/>
          <ac:spMkLst>
            <pc:docMk/>
            <pc:sldMk cId="1082466978" sldId="268"/>
            <ac:spMk id="99" creationId="{C8A90B7C-E53A-456B-11B4-D2197D180039}"/>
          </ac:spMkLst>
        </pc:spChg>
        <pc:spChg chg="add del mod">
          <ac:chgData name="A.MORIYAMA UREKA" userId="11b73b949d6476cb" providerId="LiveId" clId="{EDD3AFC1-5E1F-774D-82FF-6D4C3622249B}" dt="2023-08-07T10:56:00.986" v="1688" actId="6264"/>
          <ac:spMkLst>
            <pc:docMk/>
            <pc:sldMk cId="1082466978" sldId="268"/>
            <ac:spMk id="100" creationId="{40D47DCF-F53B-233A-473F-2D47AF2DB277}"/>
          </ac:spMkLst>
        </pc:spChg>
        <pc:spChg chg="add del mod">
          <ac:chgData name="A.MORIYAMA UREKA" userId="11b73b949d6476cb" providerId="LiveId" clId="{EDD3AFC1-5E1F-774D-82FF-6D4C3622249B}" dt="2023-08-07T08:57:22.688" v="762" actId="6264"/>
          <ac:spMkLst>
            <pc:docMk/>
            <pc:sldMk cId="1082466978" sldId="268"/>
            <ac:spMk id="100" creationId="{8A7D2870-239C-0F39-9E2E-B17D4ECF9E5C}"/>
          </ac:spMkLst>
        </pc:spChg>
        <pc:spChg chg="add del mod">
          <ac:chgData name="A.MORIYAMA UREKA" userId="11b73b949d6476cb" providerId="LiveId" clId="{EDD3AFC1-5E1F-774D-82FF-6D4C3622249B}" dt="2023-08-07T09:20:36.071" v="923" actId="6264"/>
          <ac:spMkLst>
            <pc:docMk/>
            <pc:sldMk cId="1082466978" sldId="268"/>
            <ac:spMk id="100" creationId="{9AA33DAA-4C39-B423-C98A-9EB460276389}"/>
          </ac:spMkLst>
        </pc:spChg>
        <pc:spChg chg="add del mod">
          <ac:chgData name="A.MORIYAMA UREKA" userId="11b73b949d6476cb" providerId="LiveId" clId="{EDD3AFC1-5E1F-774D-82FF-6D4C3622249B}" dt="2023-08-07T08:57:22.688" v="762" actId="6264"/>
          <ac:spMkLst>
            <pc:docMk/>
            <pc:sldMk cId="1082466978" sldId="268"/>
            <ac:spMk id="101" creationId="{3141A54C-9A02-FA4C-FDD8-3EB3C22C4974}"/>
          </ac:spMkLst>
        </pc:spChg>
        <pc:spChg chg="add del mod">
          <ac:chgData name="A.MORIYAMA UREKA" userId="11b73b949d6476cb" providerId="LiveId" clId="{EDD3AFC1-5E1F-774D-82FF-6D4C3622249B}" dt="2023-08-07T10:56:00.986" v="1688" actId="6264"/>
          <ac:spMkLst>
            <pc:docMk/>
            <pc:sldMk cId="1082466978" sldId="268"/>
            <ac:spMk id="101" creationId="{76A14E38-10BE-53A4-29C8-46CF873853B2}"/>
          </ac:spMkLst>
        </pc:spChg>
        <pc:spChg chg="add del mod">
          <ac:chgData name="A.MORIYAMA UREKA" userId="11b73b949d6476cb" providerId="LiveId" clId="{EDD3AFC1-5E1F-774D-82FF-6D4C3622249B}" dt="2023-08-07T09:20:36.071" v="923" actId="6264"/>
          <ac:spMkLst>
            <pc:docMk/>
            <pc:sldMk cId="1082466978" sldId="268"/>
            <ac:spMk id="101" creationId="{8AB1827C-8C2C-3B8B-1530-A1799A32907B}"/>
          </ac:spMkLst>
        </pc:spChg>
        <pc:spChg chg="add del mod">
          <ac:chgData name="A.MORIYAMA UREKA" userId="11b73b949d6476cb" providerId="LiveId" clId="{EDD3AFC1-5E1F-774D-82FF-6D4C3622249B}" dt="2023-08-07T09:20:36.071" v="923" actId="6264"/>
          <ac:spMkLst>
            <pc:docMk/>
            <pc:sldMk cId="1082466978" sldId="268"/>
            <ac:spMk id="102" creationId="{2AE690F9-DF62-2605-4260-329E03DBDD5C}"/>
          </ac:spMkLst>
        </pc:spChg>
        <pc:spChg chg="add del mod">
          <ac:chgData name="A.MORIYAMA UREKA" userId="11b73b949d6476cb" providerId="LiveId" clId="{EDD3AFC1-5E1F-774D-82FF-6D4C3622249B}" dt="2023-08-07T08:57:22.688" v="762" actId="6264"/>
          <ac:spMkLst>
            <pc:docMk/>
            <pc:sldMk cId="1082466978" sldId="268"/>
            <ac:spMk id="102" creationId="{869D55E2-0796-CF6E-4AAD-01B5F125B141}"/>
          </ac:spMkLst>
        </pc:spChg>
        <pc:spChg chg="add del mod">
          <ac:chgData name="A.MORIYAMA UREKA" userId="11b73b949d6476cb" providerId="LiveId" clId="{EDD3AFC1-5E1F-774D-82FF-6D4C3622249B}" dt="2023-08-07T10:56:00.986" v="1688" actId="6264"/>
          <ac:spMkLst>
            <pc:docMk/>
            <pc:sldMk cId="1082466978" sldId="268"/>
            <ac:spMk id="102" creationId="{A21FE895-6E15-B284-2228-CECEB1266515}"/>
          </ac:spMkLst>
        </pc:spChg>
        <pc:spChg chg="add del mod">
          <ac:chgData name="A.MORIYAMA UREKA" userId="11b73b949d6476cb" providerId="LiveId" clId="{EDD3AFC1-5E1F-774D-82FF-6D4C3622249B}" dt="2023-08-07T09:20:36.393" v="924" actId="6264"/>
          <ac:spMkLst>
            <pc:docMk/>
            <pc:sldMk cId="1082466978" sldId="268"/>
            <ac:spMk id="103" creationId="{00822A60-2E2F-1806-735B-F30BFA9377C7}"/>
          </ac:spMkLst>
        </pc:spChg>
        <pc:spChg chg="add del mod">
          <ac:chgData name="A.MORIYAMA UREKA" userId="11b73b949d6476cb" providerId="LiveId" clId="{EDD3AFC1-5E1F-774D-82FF-6D4C3622249B}" dt="2023-08-07T10:56:00.986" v="1688" actId="6264"/>
          <ac:spMkLst>
            <pc:docMk/>
            <pc:sldMk cId="1082466978" sldId="268"/>
            <ac:spMk id="103" creationId="{A1A73D12-87DF-00D3-7754-8CBFDA0026E5}"/>
          </ac:spMkLst>
        </pc:spChg>
        <pc:spChg chg="add del mod">
          <ac:chgData name="A.MORIYAMA UREKA" userId="11b73b949d6476cb" providerId="LiveId" clId="{EDD3AFC1-5E1F-774D-82FF-6D4C3622249B}" dt="2023-08-07T08:57:22.989" v="763" actId="6264"/>
          <ac:spMkLst>
            <pc:docMk/>
            <pc:sldMk cId="1082466978" sldId="268"/>
            <ac:spMk id="103" creationId="{DADB09F1-922C-AE92-831F-F17B97EAC0F5}"/>
          </ac:spMkLst>
        </pc:spChg>
        <pc:spChg chg="add del mod">
          <ac:chgData name="A.MORIYAMA UREKA" userId="11b73b949d6476cb" providerId="LiveId" clId="{EDD3AFC1-5E1F-774D-82FF-6D4C3622249B}" dt="2023-08-07T10:56:01.410" v="1689" actId="6264"/>
          <ac:spMkLst>
            <pc:docMk/>
            <pc:sldMk cId="1082466978" sldId="268"/>
            <ac:spMk id="104" creationId="{65D5FE50-0D29-31D5-42F6-E14E1ADD6907}"/>
          </ac:spMkLst>
        </pc:spChg>
        <pc:spChg chg="add del mod">
          <ac:chgData name="A.MORIYAMA UREKA" userId="11b73b949d6476cb" providerId="LiveId" clId="{EDD3AFC1-5E1F-774D-82FF-6D4C3622249B}" dt="2023-08-07T08:57:22.989" v="763" actId="6264"/>
          <ac:spMkLst>
            <pc:docMk/>
            <pc:sldMk cId="1082466978" sldId="268"/>
            <ac:spMk id="104" creationId="{CA8B04B8-CCC4-820C-9D87-BC5A01958CB5}"/>
          </ac:spMkLst>
        </pc:spChg>
        <pc:spChg chg="add del mod">
          <ac:chgData name="A.MORIYAMA UREKA" userId="11b73b949d6476cb" providerId="LiveId" clId="{EDD3AFC1-5E1F-774D-82FF-6D4C3622249B}" dt="2023-08-07T09:20:36.393" v="924" actId="6264"/>
          <ac:spMkLst>
            <pc:docMk/>
            <pc:sldMk cId="1082466978" sldId="268"/>
            <ac:spMk id="104" creationId="{DDFE4800-AA57-A4A6-3986-2E2FBE320F27}"/>
          </ac:spMkLst>
        </pc:spChg>
        <pc:spChg chg="add del mod">
          <ac:chgData name="A.MORIYAMA UREKA" userId="11b73b949d6476cb" providerId="LiveId" clId="{EDD3AFC1-5E1F-774D-82FF-6D4C3622249B}" dt="2023-08-07T09:20:36.393" v="924" actId="6264"/>
          <ac:spMkLst>
            <pc:docMk/>
            <pc:sldMk cId="1082466978" sldId="268"/>
            <ac:spMk id="105" creationId="{146C88F9-EC7F-1C21-48AE-94FE136A4ABE}"/>
          </ac:spMkLst>
        </pc:spChg>
        <pc:spChg chg="add del mod">
          <ac:chgData name="A.MORIYAMA UREKA" userId="11b73b949d6476cb" providerId="LiveId" clId="{EDD3AFC1-5E1F-774D-82FF-6D4C3622249B}" dt="2023-08-07T10:56:01.410" v="1689" actId="6264"/>
          <ac:spMkLst>
            <pc:docMk/>
            <pc:sldMk cId="1082466978" sldId="268"/>
            <ac:spMk id="105" creationId="{283DD3B7-188B-12EE-1A43-422A1E60C711}"/>
          </ac:spMkLst>
        </pc:spChg>
        <pc:spChg chg="add del mod">
          <ac:chgData name="A.MORIYAMA UREKA" userId="11b73b949d6476cb" providerId="LiveId" clId="{EDD3AFC1-5E1F-774D-82FF-6D4C3622249B}" dt="2023-08-07T08:57:22.989" v="763" actId="6264"/>
          <ac:spMkLst>
            <pc:docMk/>
            <pc:sldMk cId="1082466978" sldId="268"/>
            <ac:spMk id="105" creationId="{B6D2DD78-76E3-6807-43A3-5220EECD806F}"/>
          </ac:spMkLst>
        </pc:spChg>
        <pc:spChg chg="add del mod">
          <ac:chgData name="A.MORIYAMA UREKA" userId="11b73b949d6476cb" providerId="LiveId" clId="{EDD3AFC1-5E1F-774D-82FF-6D4C3622249B}" dt="2023-08-07T08:57:22.989" v="763" actId="6264"/>
          <ac:spMkLst>
            <pc:docMk/>
            <pc:sldMk cId="1082466978" sldId="268"/>
            <ac:spMk id="106" creationId="{1277A027-EB4A-CEA5-E1E0-482391A99CC1}"/>
          </ac:spMkLst>
        </pc:spChg>
        <pc:spChg chg="add del mod">
          <ac:chgData name="A.MORIYAMA UREKA" userId="11b73b949d6476cb" providerId="LiveId" clId="{EDD3AFC1-5E1F-774D-82FF-6D4C3622249B}" dt="2023-08-07T09:20:36.393" v="924" actId="6264"/>
          <ac:spMkLst>
            <pc:docMk/>
            <pc:sldMk cId="1082466978" sldId="268"/>
            <ac:spMk id="106" creationId="{1DED3AB4-8818-114E-DBB2-C23CD4F8A22C}"/>
          </ac:spMkLst>
        </pc:spChg>
        <pc:spChg chg="add del mod">
          <ac:chgData name="A.MORIYAMA UREKA" userId="11b73b949d6476cb" providerId="LiveId" clId="{EDD3AFC1-5E1F-774D-82FF-6D4C3622249B}" dt="2023-08-07T10:56:01.410" v="1689" actId="6264"/>
          <ac:spMkLst>
            <pc:docMk/>
            <pc:sldMk cId="1082466978" sldId="268"/>
            <ac:spMk id="106" creationId="{9A72A4BE-5182-3C37-3209-316F5D8EF141}"/>
          </ac:spMkLst>
        </pc:spChg>
        <pc:spChg chg="add del mod">
          <ac:chgData name="A.MORIYAMA UREKA" userId="11b73b949d6476cb" providerId="LiveId" clId="{EDD3AFC1-5E1F-774D-82FF-6D4C3622249B}" dt="2023-08-07T10:56:01.410" v="1689" actId="6264"/>
          <ac:spMkLst>
            <pc:docMk/>
            <pc:sldMk cId="1082466978" sldId="268"/>
            <ac:spMk id="107" creationId="{26B08F78-5DEE-3230-49FB-684D0D701009}"/>
          </ac:spMkLst>
        </pc:spChg>
        <pc:spChg chg="add del mod">
          <ac:chgData name="A.MORIYAMA UREKA" userId="11b73b949d6476cb" providerId="LiveId" clId="{EDD3AFC1-5E1F-774D-82FF-6D4C3622249B}" dt="2023-08-07T09:20:36.393" v="924" actId="6264"/>
          <ac:spMkLst>
            <pc:docMk/>
            <pc:sldMk cId="1082466978" sldId="268"/>
            <ac:spMk id="107" creationId="{780DE872-F84C-23B7-8543-654F6C2222F2}"/>
          </ac:spMkLst>
        </pc:spChg>
        <pc:spChg chg="add del mod">
          <ac:chgData name="A.MORIYAMA UREKA" userId="11b73b949d6476cb" providerId="LiveId" clId="{EDD3AFC1-5E1F-774D-82FF-6D4C3622249B}" dt="2023-08-07T08:57:22.989" v="763" actId="6264"/>
          <ac:spMkLst>
            <pc:docMk/>
            <pc:sldMk cId="1082466978" sldId="268"/>
            <ac:spMk id="107" creationId="{B6DF6F75-F7CD-DF59-B02A-73139959952D}"/>
          </ac:spMkLst>
        </pc:spChg>
        <pc:spChg chg="add del mod">
          <ac:chgData name="A.MORIYAMA UREKA" userId="11b73b949d6476cb" providerId="LiveId" clId="{EDD3AFC1-5E1F-774D-82FF-6D4C3622249B}" dt="2023-08-07T08:57:22.989" v="763" actId="6264"/>
          <ac:spMkLst>
            <pc:docMk/>
            <pc:sldMk cId="1082466978" sldId="268"/>
            <ac:spMk id="108" creationId="{422C199F-26DD-906D-1F54-A12FD79E742C}"/>
          </ac:spMkLst>
        </pc:spChg>
        <pc:spChg chg="add del mod">
          <ac:chgData name="A.MORIYAMA UREKA" userId="11b73b949d6476cb" providerId="LiveId" clId="{EDD3AFC1-5E1F-774D-82FF-6D4C3622249B}" dt="2023-08-07T09:20:36.393" v="924" actId="6264"/>
          <ac:spMkLst>
            <pc:docMk/>
            <pc:sldMk cId="1082466978" sldId="268"/>
            <ac:spMk id="108" creationId="{8FC2C47A-26A2-EF39-C00B-0DB0E6421E10}"/>
          </ac:spMkLst>
        </pc:spChg>
        <pc:spChg chg="add del mod">
          <ac:chgData name="A.MORIYAMA UREKA" userId="11b73b949d6476cb" providerId="LiveId" clId="{EDD3AFC1-5E1F-774D-82FF-6D4C3622249B}" dt="2023-08-07T10:56:01.410" v="1689" actId="6264"/>
          <ac:spMkLst>
            <pc:docMk/>
            <pc:sldMk cId="1082466978" sldId="268"/>
            <ac:spMk id="108" creationId="{E9D2EC5A-E251-74A7-DA4C-36BC3348EE58}"/>
          </ac:spMkLst>
        </pc:spChg>
        <pc:spChg chg="add del mod">
          <ac:chgData name="A.MORIYAMA UREKA" userId="11b73b949d6476cb" providerId="LiveId" clId="{EDD3AFC1-5E1F-774D-82FF-6D4C3622249B}" dt="2023-08-07T10:56:01.410" v="1689" actId="6264"/>
          <ac:spMkLst>
            <pc:docMk/>
            <pc:sldMk cId="1082466978" sldId="268"/>
            <ac:spMk id="109" creationId="{1238AC97-0680-17E8-D239-802E1AD55116}"/>
          </ac:spMkLst>
        </pc:spChg>
        <pc:spChg chg="add del mod">
          <ac:chgData name="A.MORIYAMA UREKA" userId="11b73b949d6476cb" providerId="LiveId" clId="{EDD3AFC1-5E1F-774D-82FF-6D4C3622249B}" dt="2023-08-07T09:20:36.393" v="924" actId="6264"/>
          <ac:spMkLst>
            <pc:docMk/>
            <pc:sldMk cId="1082466978" sldId="268"/>
            <ac:spMk id="109" creationId="{13538977-34EB-D910-D04B-2BF574CBF04F}"/>
          </ac:spMkLst>
        </pc:spChg>
        <pc:spChg chg="add del mod">
          <ac:chgData name="A.MORIYAMA UREKA" userId="11b73b949d6476cb" providerId="LiveId" clId="{EDD3AFC1-5E1F-774D-82FF-6D4C3622249B}" dt="2023-08-07T08:57:22.989" v="763" actId="6264"/>
          <ac:spMkLst>
            <pc:docMk/>
            <pc:sldMk cId="1082466978" sldId="268"/>
            <ac:spMk id="109" creationId="{6F484E8B-046A-ECA4-2ED5-3F1D07FC0FAD}"/>
          </ac:spMkLst>
        </pc:spChg>
        <pc:spChg chg="add del mod">
          <ac:chgData name="A.MORIYAMA UREKA" userId="11b73b949d6476cb" providerId="LiveId" clId="{EDD3AFC1-5E1F-774D-82FF-6D4C3622249B}" dt="2023-08-07T10:56:01.410" v="1689" actId="6264"/>
          <ac:spMkLst>
            <pc:docMk/>
            <pc:sldMk cId="1082466978" sldId="268"/>
            <ac:spMk id="110" creationId="{681A9E03-A948-2697-FFB9-B8DF22E131C6}"/>
          </ac:spMkLst>
        </pc:spChg>
        <pc:spChg chg="add del mod">
          <ac:chgData name="A.MORIYAMA UREKA" userId="11b73b949d6476cb" providerId="LiveId" clId="{EDD3AFC1-5E1F-774D-82FF-6D4C3622249B}" dt="2023-08-07T08:57:22.989" v="763" actId="6264"/>
          <ac:spMkLst>
            <pc:docMk/>
            <pc:sldMk cId="1082466978" sldId="268"/>
            <ac:spMk id="110" creationId="{7A132200-5571-2EF5-FF4D-BA4B9E746339}"/>
          </ac:spMkLst>
        </pc:spChg>
        <pc:spChg chg="add del mod">
          <ac:chgData name="A.MORIYAMA UREKA" userId="11b73b949d6476cb" providerId="LiveId" clId="{EDD3AFC1-5E1F-774D-82FF-6D4C3622249B}" dt="2023-08-07T09:20:36.393" v="924" actId="6264"/>
          <ac:spMkLst>
            <pc:docMk/>
            <pc:sldMk cId="1082466978" sldId="268"/>
            <ac:spMk id="110" creationId="{C5985155-1E17-E1B3-D037-B568CEB20A88}"/>
          </ac:spMkLst>
        </pc:spChg>
        <pc:spChg chg="add del mod">
          <ac:chgData name="A.MORIYAMA UREKA" userId="11b73b949d6476cb" providerId="LiveId" clId="{EDD3AFC1-5E1F-774D-82FF-6D4C3622249B}" dt="2023-08-07T09:20:36.393" v="924" actId="6264"/>
          <ac:spMkLst>
            <pc:docMk/>
            <pc:sldMk cId="1082466978" sldId="268"/>
            <ac:spMk id="111" creationId="{2776E513-3EF8-AAE7-72AA-3EB3AF87F670}"/>
          </ac:spMkLst>
        </pc:spChg>
        <pc:spChg chg="add del mod">
          <ac:chgData name="A.MORIYAMA UREKA" userId="11b73b949d6476cb" providerId="LiveId" clId="{EDD3AFC1-5E1F-774D-82FF-6D4C3622249B}" dt="2023-08-07T10:56:01.410" v="1689" actId="6264"/>
          <ac:spMkLst>
            <pc:docMk/>
            <pc:sldMk cId="1082466978" sldId="268"/>
            <ac:spMk id="111" creationId="{74B7A619-C927-EBB0-62C9-ED687E2A1FE1}"/>
          </ac:spMkLst>
        </pc:spChg>
        <pc:spChg chg="add del mod">
          <ac:chgData name="A.MORIYAMA UREKA" userId="11b73b949d6476cb" providerId="LiveId" clId="{EDD3AFC1-5E1F-774D-82FF-6D4C3622249B}" dt="2023-08-07T08:57:22.989" v="763" actId="6264"/>
          <ac:spMkLst>
            <pc:docMk/>
            <pc:sldMk cId="1082466978" sldId="268"/>
            <ac:spMk id="111" creationId="{8B08AF50-EB00-0C78-E7AD-CB7E3C558A6B}"/>
          </ac:spMkLst>
        </pc:spChg>
        <pc:spChg chg="add del mod">
          <ac:chgData name="A.MORIYAMA UREKA" userId="11b73b949d6476cb" providerId="LiveId" clId="{EDD3AFC1-5E1F-774D-82FF-6D4C3622249B}" dt="2023-08-07T09:20:36.393" v="924" actId="6264"/>
          <ac:spMkLst>
            <pc:docMk/>
            <pc:sldMk cId="1082466978" sldId="268"/>
            <ac:spMk id="112" creationId="{570E05D7-AD24-7E0C-A362-B22AD49F6965}"/>
          </ac:spMkLst>
        </pc:spChg>
        <pc:spChg chg="add del mod">
          <ac:chgData name="A.MORIYAMA UREKA" userId="11b73b949d6476cb" providerId="LiveId" clId="{EDD3AFC1-5E1F-774D-82FF-6D4C3622249B}" dt="2023-08-07T08:57:22.989" v="763" actId="6264"/>
          <ac:spMkLst>
            <pc:docMk/>
            <pc:sldMk cId="1082466978" sldId="268"/>
            <ac:spMk id="112" creationId="{5850406C-9ED5-AF0A-F3A8-8F8F084ECF23}"/>
          </ac:spMkLst>
        </pc:spChg>
        <pc:spChg chg="add del mod">
          <ac:chgData name="A.MORIYAMA UREKA" userId="11b73b949d6476cb" providerId="LiveId" clId="{EDD3AFC1-5E1F-774D-82FF-6D4C3622249B}" dt="2023-08-07T10:56:01.410" v="1689" actId="6264"/>
          <ac:spMkLst>
            <pc:docMk/>
            <pc:sldMk cId="1082466978" sldId="268"/>
            <ac:spMk id="112" creationId="{B6413B97-E5C4-BDBA-21B4-26EF685752E9}"/>
          </ac:spMkLst>
        </pc:spChg>
        <pc:spChg chg="add del mod">
          <ac:chgData name="A.MORIYAMA UREKA" userId="11b73b949d6476cb" providerId="LiveId" clId="{EDD3AFC1-5E1F-774D-82FF-6D4C3622249B}" dt="2023-08-07T08:57:23.281" v="764" actId="6264"/>
          <ac:spMkLst>
            <pc:docMk/>
            <pc:sldMk cId="1082466978" sldId="268"/>
            <ac:spMk id="113" creationId="{79DEF4A5-B581-9886-50B3-207A0E4C999E}"/>
          </ac:spMkLst>
        </pc:spChg>
        <pc:spChg chg="add del mod">
          <ac:chgData name="A.MORIYAMA UREKA" userId="11b73b949d6476cb" providerId="LiveId" clId="{EDD3AFC1-5E1F-774D-82FF-6D4C3622249B}" dt="2023-08-07T10:56:01.410" v="1689" actId="6264"/>
          <ac:spMkLst>
            <pc:docMk/>
            <pc:sldMk cId="1082466978" sldId="268"/>
            <ac:spMk id="113" creationId="{C690B7DC-8E38-DE07-B7B8-26A2CF5AD265}"/>
          </ac:spMkLst>
        </pc:spChg>
        <pc:spChg chg="add del mod">
          <ac:chgData name="A.MORIYAMA UREKA" userId="11b73b949d6476cb" providerId="LiveId" clId="{EDD3AFC1-5E1F-774D-82FF-6D4C3622249B}" dt="2023-08-07T09:20:36.737" v="925" actId="6264"/>
          <ac:spMkLst>
            <pc:docMk/>
            <pc:sldMk cId="1082466978" sldId="268"/>
            <ac:spMk id="113" creationId="{D13629F4-CB3D-72D4-65DA-B5B5D668B96C}"/>
          </ac:spMkLst>
        </pc:spChg>
        <pc:spChg chg="add del mod">
          <ac:chgData name="A.MORIYAMA UREKA" userId="11b73b949d6476cb" providerId="LiveId" clId="{EDD3AFC1-5E1F-774D-82FF-6D4C3622249B}" dt="2023-08-07T11:00:38.397" v="1709" actId="6264"/>
          <ac:spMkLst>
            <pc:docMk/>
            <pc:sldMk cId="1082466978" sldId="268"/>
            <ac:spMk id="114" creationId="{553E5B1F-E942-0145-19BF-9A2BEAA1F578}"/>
          </ac:spMkLst>
        </pc:spChg>
        <pc:spChg chg="add del mod">
          <ac:chgData name="A.MORIYAMA UREKA" userId="11b73b949d6476cb" providerId="LiveId" clId="{EDD3AFC1-5E1F-774D-82FF-6D4C3622249B}" dt="2023-08-07T09:20:36.737" v="925" actId="6264"/>
          <ac:spMkLst>
            <pc:docMk/>
            <pc:sldMk cId="1082466978" sldId="268"/>
            <ac:spMk id="114" creationId="{75FC4533-0D62-0EC7-A237-34E53FF8664C}"/>
          </ac:spMkLst>
        </pc:spChg>
        <pc:spChg chg="add del mod">
          <ac:chgData name="A.MORIYAMA UREKA" userId="11b73b949d6476cb" providerId="LiveId" clId="{EDD3AFC1-5E1F-774D-82FF-6D4C3622249B}" dt="2023-08-07T08:57:23.281" v="764" actId="6264"/>
          <ac:spMkLst>
            <pc:docMk/>
            <pc:sldMk cId="1082466978" sldId="268"/>
            <ac:spMk id="114" creationId="{A700D79C-E500-50D2-EB60-95AA0CE685AE}"/>
          </ac:spMkLst>
        </pc:spChg>
        <pc:spChg chg="add del mod">
          <ac:chgData name="A.MORIYAMA UREKA" userId="11b73b949d6476cb" providerId="LiveId" clId="{EDD3AFC1-5E1F-774D-82FF-6D4C3622249B}" dt="2023-08-07T09:20:36.737" v="925" actId="6264"/>
          <ac:spMkLst>
            <pc:docMk/>
            <pc:sldMk cId="1082466978" sldId="268"/>
            <ac:spMk id="115" creationId="{3E17D18A-B983-9066-25F9-4A7EE9CFF313}"/>
          </ac:spMkLst>
        </pc:spChg>
        <pc:spChg chg="add del mod">
          <ac:chgData name="A.MORIYAMA UREKA" userId="11b73b949d6476cb" providerId="LiveId" clId="{EDD3AFC1-5E1F-774D-82FF-6D4C3622249B}" dt="2023-08-07T08:57:23.281" v="764" actId="6264"/>
          <ac:spMkLst>
            <pc:docMk/>
            <pc:sldMk cId="1082466978" sldId="268"/>
            <ac:spMk id="115" creationId="{CAF5108C-EE79-397A-27E6-4C9FEC034E16}"/>
          </ac:spMkLst>
        </pc:spChg>
        <pc:spChg chg="add del mod">
          <ac:chgData name="A.MORIYAMA UREKA" userId="11b73b949d6476cb" providerId="LiveId" clId="{EDD3AFC1-5E1F-774D-82FF-6D4C3622249B}" dt="2023-08-07T11:00:38.397" v="1709" actId="6264"/>
          <ac:spMkLst>
            <pc:docMk/>
            <pc:sldMk cId="1082466978" sldId="268"/>
            <ac:spMk id="115" creationId="{D5E492F1-29D7-B40B-8F5F-BF4775136CD6}"/>
          </ac:spMkLst>
        </pc:spChg>
        <pc:spChg chg="add del mod">
          <ac:chgData name="A.MORIYAMA UREKA" userId="11b73b949d6476cb" providerId="LiveId" clId="{EDD3AFC1-5E1F-774D-82FF-6D4C3622249B}" dt="2023-08-07T08:57:23.281" v="764" actId="6264"/>
          <ac:spMkLst>
            <pc:docMk/>
            <pc:sldMk cId="1082466978" sldId="268"/>
            <ac:spMk id="116" creationId="{0C83FDB3-9F95-E1DB-6849-B388C2006E3C}"/>
          </ac:spMkLst>
        </pc:spChg>
        <pc:spChg chg="add del mod">
          <ac:chgData name="A.MORIYAMA UREKA" userId="11b73b949d6476cb" providerId="LiveId" clId="{EDD3AFC1-5E1F-774D-82FF-6D4C3622249B}" dt="2023-08-07T11:00:38.397" v="1709" actId="6264"/>
          <ac:spMkLst>
            <pc:docMk/>
            <pc:sldMk cId="1082466978" sldId="268"/>
            <ac:spMk id="116" creationId="{388B18F0-15D8-1857-37FA-74D130A3AD1A}"/>
          </ac:spMkLst>
        </pc:spChg>
        <pc:spChg chg="add del mod">
          <ac:chgData name="A.MORIYAMA UREKA" userId="11b73b949d6476cb" providerId="LiveId" clId="{EDD3AFC1-5E1F-774D-82FF-6D4C3622249B}" dt="2023-08-07T09:20:36.737" v="925" actId="6264"/>
          <ac:spMkLst>
            <pc:docMk/>
            <pc:sldMk cId="1082466978" sldId="268"/>
            <ac:spMk id="116" creationId="{9196CAD5-B08D-4B9D-07E5-CD20291474FE}"/>
          </ac:spMkLst>
        </pc:spChg>
        <pc:spChg chg="add del mod">
          <ac:chgData name="A.MORIYAMA UREKA" userId="11b73b949d6476cb" providerId="LiveId" clId="{EDD3AFC1-5E1F-774D-82FF-6D4C3622249B}" dt="2023-08-07T09:20:36.737" v="925" actId="6264"/>
          <ac:spMkLst>
            <pc:docMk/>
            <pc:sldMk cId="1082466978" sldId="268"/>
            <ac:spMk id="117" creationId="{0C831EF6-2D4B-1405-EAF6-6F98080D28B5}"/>
          </ac:spMkLst>
        </pc:spChg>
        <pc:spChg chg="add del mod">
          <ac:chgData name="A.MORIYAMA UREKA" userId="11b73b949d6476cb" providerId="LiveId" clId="{EDD3AFC1-5E1F-774D-82FF-6D4C3622249B}" dt="2023-08-07T11:00:38.397" v="1709" actId="6264"/>
          <ac:spMkLst>
            <pc:docMk/>
            <pc:sldMk cId="1082466978" sldId="268"/>
            <ac:spMk id="117" creationId="{55FC4B6B-A8B7-24A7-8F8D-DD9C37F84B0E}"/>
          </ac:spMkLst>
        </pc:spChg>
        <pc:spChg chg="add del mod">
          <ac:chgData name="A.MORIYAMA UREKA" userId="11b73b949d6476cb" providerId="LiveId" clId="{EDD3AFC1-5E1F-774D-82FF-6D4C3622249B}" dt="2023-08-07T08:57:23.281" v="764" actId="6264"/>
          <ac:spMkLst>
            <pc:docMk/>
            <pc:sldMk cId="1082466978" sldId="268"/>
            <ac:spMk id="117" creationId="{8019DF31-866D-7E04-3E2E-F2ACE239BA51}"/>
          </ac:spMkLst>
        </pc:spChg>
        <pc:spChg chg="add del mod">
          <ac:chgData name="A.MORIYAMA UREKA" userId="11b73b949d6476cb" providerId="LiveId" clId="{EDD3AFC1-5E1F-774D-82FF-6D4C3622249B}" dt="2023-08-07T09:20:36.737" v="925" actId="6264"/>
          <ac:spMkLst>
            <pc:docMk/>
            <pc:sldMk cId="1082466978" sldId="268"/>
            <ac:spMk id="118" creationId="{3FE79431-5EA0-5503-7D3A-3C138041C42B}"/>
          </ac:spMkLst>
        </pc:spChg>
        <pc:spChg chg="add del mod">
          <ac:chgData name="A.MORIYAMA UREKA" userId="11b73b949d6476cb" providerId="LiveId" clId="{EDD3AFC1-5E1F-774D-82FF-6D4C3622249B}" dt="2023-08-07T11:00:38.397" v="1709" actId="6264"/>
          <ac:spMkLst>
            <pc:docMk/>
            <pc:sldMk cId="1082466978" sldId="268"/>
            <ac:spMk id="118" creationId="{8940D2C3-5D7A-749B-E52B-BF620573C5C1}"/>
          </ac:spMkLst>
        </pc:spChg>
        <pc:spChg chg="add del mod">
          <ac:chgData name="A.MORIYAMA UREKA" userId="11b73b949d6476cb" providerId="LiveId" clId="{EDD3AFC1-5E1F-774D-82FF-6D4C3622249B}" dt="2023-08-07T08:57:23.281" v="764" actId="6264"/>
          <ac:spMkLst>
            <pc:docMk/>
            <pc:sldMk cId="1082466978" sldId="268"/>
            <ac:spMk id="118" creationId="{E99F19A8-3FB9-E6A4-AB2E-598BB71EE495}"/>
          </ac:spMkLst>
        </pc:spChg>
        <pc:spChg chg="add del mod">
          <ac:chgData name="A.MORIYAMA UREKA" userId="11b73b949d6476cb" providerId="LiveId" clId="{EDD3AFC1-5E1F-774D-82FF-6D4C3622249B}" dt="2023-08-07T08:57:23.281" v="764" actId="6264"/>
          <ac:spMkLst>
            <pc:docMk/>
            <pc:sldMk cId="1082466978" sldId="268"/>
            <ac:spMk id="119" creationId="{41D8BEC8-0D9F-62D2-43EB-6E0D9636F0C8}"/>
          </ac:spMkLst>
        </pc:spChg>
        <pc:spChg chg="add del mod">
          <ac:chgData name="A.MORIYAMA UREKA" userId="11b73b949d6476cb" providerId="LiveId" clId="{EDD3AFC1-5E1F-774D-82FF-6D4C3622249B}" dt="2023-08-07T09:20:36.737" v="925" actId="6264"/>
          <ac:spMkLst>
            <pc:docMk/>
            <pc:sldMk cId="1082466978" sldId="268"/>
            <ac:spMk id="119" creationId="{4E0C3D31-1D3B-093E-32FE-7B95D3E9EA63}"/>
          </ac:spMkLst>
        </pc:spChg>
        <pc:spChg chg="add del mod">
          <ac:chgData name="A.MORIYAMA UREKA" userId="11b73b949d6476cb" providerId="LiveId" clId="{EDD3AFC1-5E1F-774D-82FF-6D4C3622249B}" dt="2023-08-07T11:00:38.397" v="1709" actId="6264"/>
          <ac:spMkLst>
            <pc:docMk/>
            <pc:sldMk cId="1082466978" sldId="268"/>
            <ac:spMk id="119" creationId="{FFF80BFA-638D-7DBA-4088-40CB84C4041A}"/>
          </ac:spMkLst>
        </pc:spChg>
        <pc:spChg chg="add del mod">
          <ac:chgData name="A.MORIYAMA UREKA" userId="11b73b949d6476cb" providerId="LiveId" clId="{EDD3AFC1-5E1F-774D-82FF-6D4C3622249B}" dt="2023-08-07T08:57:23.281" v="764" actId="6264"/>
          <ac:spMkLst>
            <pc:docMk/>
            <pc:sldMk cId="1082466978" sldId="268"/>
            <ac:spMk id="120" creationId="{79F97790-7E67-407B-21E8-F0D3C6C68657}"/>
          </ac:spMkLst>
        </pc:spChg>
        <pc:spChg chg="add del mod">
          <ac:chgData name="A.MORIYAMA UREKA" userId="11b73b949d6476cb" providerId="LiveId" clId="{EDD3AFC1-5E1F-774D-82FF-6D4C3622249B}" dt="2023-08-07T11:00:38.397" v="1709" actId="6264"/>
          <ac:spMkLst>
            <pc:docMk/>
            <pc:sldMk cId="1082466978" sldId="268"/>
            <ac:spMk id="120" creationId="{834E5A63-BE43-4D02-5C99-39D3D4AE3060}"/>
          </ac:spMkLst>
        </pc:spChg>
        <pc:spChg chg="add del mod">
          <ac:chgData name="A.MORIYAMA UREKA" userId="11b73b949d6476cb" providerId="LiveId" clId="{EDD3AFC1-5E1F-774D-82FF-6D4C3622249B}" dt="2023-08-07T09:20:36.737" v="925" actId="6264"/>
          <ac:spMkLst>
            <pc:docMk/>
            <pc:sldMk cId="1082466978" sldId="268"/>
            <ac:spMk id="120" creationId="{EC689584-A2F3-08D3-A827-A35477B93C0F}"/>
          </ac:spMkLst>
        </pc:spChg>
        <pc:spChg chg="add del mod">
          <ac:chgData name="A.MORIYAMA UREKA" userId="11b73b949d6476cb" providerId="LiveId" clId="{EDD3AFC1-5E1F-774D-82FF-6D4C3622249B}" dt="2023-08-07T08:57:23.281" v="764" actId="6264"/>
          <ac:spMkLst>
            <pc:docMk/>
            <pc:sldMk cId="1082466978" sldId="268"/>
            <ac:spMk id="121" creationId="{B1469021-F7A8-4247-CB2D-3EF8AA74EFE8}"/>
          </ac:spMkLst>
        </pc:spChg>
        <pc:spChg chg="add del mod">
          <ac:chgData name="A.MORIYAMA UREKA" userId="11b73b949d6476cb" providerId="LiveId" clId="{EDD3AFC1-5E1F-774D-82FF-6D4C3622249B}" dt="2023-08-07T11:00:38.397" v="1709" actId="6264"/>
          <ac:spMkLst>
            <pc:docMk/>
            <pc:sldMk cId="1082466978" sldId="268"/>
            <ac:spMk id="121" creationId="{C6AB747C-2A1E-4971-BAA9-DF0CF6F1BE4A}"/>
          </ac:spMkLst>
        </pc:spChg>
        <pc:spChg chg="add del mod">
          <ac:chgData name="A.MORIYAMA UREKA" userId="11b73b949d6476cb" providerId="LiveId" clId="{EDD3AFC1-5E1F-774D-82FF-6D4C3622249B}" dt="2023-08-07T09:20:36.737" v="925" actId="6264"/>
          <ac:spMkLst>
            <pc:docMk/>
            <pc:sldMk cId="1082466978" sldId="268"/>
            <ac:spMk id="121" creationId="{ECAD21A9-6047-AABF-0BFA-6AC5DDAE5CBC}"/>
          </ac:spMkLst>
        </pc:spChg>
        <pc:spChg chg="add del mod">
          <ac:chgData name="A.MORIYAMA UREKA" userId="11b73b949d6476cb" providerId="LiveId" clId="{EDD3AFC1-5E1F-774D-82FF-6D4C3622249B}" dt="2023-08-07T11:00:38.397" v="1709" actId="6264"/>
          <ac:spMkLst>
            <pc:docMk/>
            <pc:sldMk cId="1082466978" sldId="268"/>
            <ac:spMk id="122" creationId="{33A71755-C3CB-169A-3F59-06AE070FE2D1}"/>
          </ac:spMkLst>
        </pc:spChg>
        <pc:spChg chg="add del mod">
          <ac:chgData name="A.MORIYAMA UREKA" userId="11b73b949d6476cb" providerId="LiveId" clId="{EDD3AFC1-5E1F-774D-82FF-6D4C3622249B}" dt="2023-08-07T08:57:23.281" v="764" actId="6264"/>
          <ac:spMkLst>
            <pc:docMk/>
            <pc:sldMk cId="1082466978" sldId="268"/>
            <ac:spMk id="122" creationId="{5E1C9F0E-667A-6DE6-A0EE-B49353488E46}"/>
          </ac:spMkLst>
        </pc:spChg>
        <pc:spChg chg="add del mod">
          <ac:chgData name="A.MORIYAMA UREKA" userId="11b73b949d6476cb" providerId="LiveId" clId="{EDD3AFC1-5E1F-774D-82FF-6D4C3622249B}" dt="2023-08-07T09:20:36.737" v="925" actId="6264"/>
          <ac:spMkLst>
            <pc:docMk/>
            <pc:sldMk cId="1082466978" sldId="268"/>
            <ac:spMk id="122" creationId="{DE1926A5-BC9C-8E39-DB23-EB5BDBD1CE4E}"/>
          </ac:spMkLst>
        </pc:spChg>
        <pc:spChg chg="add del mod">
          <ac:chgData name="A.MORIYAMA UREKA" userId="11b73b949d6476cb" providerId="LiveId" clId="{EDD3AFC1-5E1F-774D-82FF-6D4C3622249B}" dt="2023-08-07T09:20:37.075" v="926" actId="6264"/>
          <ac:spMkLst>
            <pc:docMk/>
            <pc:sldMk cId="1082466978" sldId="268"/>
            <ac:spMk id="123" creationId="{571BF800-803F-A554-8102-7CF79D4840A7}"/>
          </ac:spMkLst>
        </pc:spChg>
        <pc:spChg chg="add del mod">
          <ac:chgData name="A.MORIYAMA UREKA" userId="11b73b949d6476cb" providerId="LiveId" clId="{EDD3AFC1-5E1F-774D-82FF-6D4C3622249B}" dt="2023-08-07T11:00:38.397" v="1709" actId="6264"/>
          <ac:spMkLst>
            <pc:docMk/>
            <pc:sldMk cId="1082466978" sldId="268"/>
            <ac:spMk id="123" creationId="{71B7E282-8D88-4196-3949-5E9A81F252EF}"/>
          </ac:spMkLst>
        </pc:spChg>
        <pc:spChg chg="add del mod">
          <ac:chgData name="A.MORIYAMA UREKA" userId="11b73b949d6476cb" providerId="LiveId" clId="{EDD3AFC1-5E1F-774D-82FF-6D4C3622249B}" dt="2023-08-07T08:57:23.675" v="765" actId="6264"/>
          <ac:spMkLst>
            <pc:docMk/>
            <pc:sldMk cId="1082466978" sldId="268"/>
            <ac:spMk id="123" creationId="{DAF863E7-324F-FE22-F84E-5CD749D6873D}"/>
          </ac:spMkLst>
        </pc:spChg>
        <pc:spChg chg="add del mod">
          <ac:chgData name="A.MORIYAMA UREKA" userId="11b73b949d6476cb" providerId="LiveId" clId="{EDD3AFC1-5E1F-774D-82FF-6D4C3622249B}" dt="2023-08-07T09:20:37.075" v="926" actId="6264"/>
          <ac:spMkLst>
            <pc:docMk/>
            <pc:sldMk cId="1082466978" sldId="268"/>
            <ac:spMk id="124" creationId="{2437D991-B8FB-630B-83E0-25EC98160979}"/>
          </ac:spMkLst>
        </pc:spChg>
        <pc:spChg chg="add del mod">
          <ac:chgData name="A.MORIYAMA UREKA" userId="11b73b949d6476cb" providerId="LiveId" clId="{EDD3AFC1-5E1F-774D-82FF-6D4C3622249B}" dt="2023-08-07T11:00:39.060" v="1710" actId="6264"/>
          <ac:spMkLst>
            <pc:docMk/>
            <pc:sldMk cId="1082466978" sldId="268"/>
            <ac:spMk id="124" creationId="{4B5D1673-D97F-8756-C70A-AAF866C5AF79}"/>
          </ac:spMkLst>
        </pc:spChg>
        <pc:spChg chg="add del mod">
          <ac:chgData name="A.MORIYAMA UREKA" userId="11b73b949d6476cb" providerId="LiveId" clId="{EDD3AFC1-5E1F-774D-82FF-6D4C3622249B}" dt="2023-08-07T08:57:23.675" v="765" actId="6264"/>
          <ac:spMkLst>
            <pc:docMk/>
            <pc:sldMk cId="1082466978" sldId="268"/>
            <ac:spMk id="124" creationId="{A6A5E040-16AC-8B02-CDCC-87C1BBF94F2D}"/>
          </ac:spMkLst>
        </pc:spChg>
        <pc:spChg chg="add del mod">
          <ac:chgData name="A.MORIYAMA UREKA" userId="11b73b949d6476cb" providerId="LiveId" clId="{EDD3AFC1-5E1F-774D-82FF-6D4C3622249B}" dt="2023-08-07T09:20:37.075" v="926" actId="6264"/>
          <ac:spMkLst>
            <pc:docMk/>
            <pc:sldMk cId="1082466978" sldId="268"/>
            <ac:spMk id="125" creationId="{54E13FB8-A50D-B57C-0795-E6D51832FC08}"/>
          </ac:spMkLst>
        </pc:spChg>
        <pc:spChg chg="add del mod">
          <ac:chgData name="A.MORIYAMA UREKA" userId="11b73b949d6476cb" providerId="LiveId" clId="{EDD3AFC1-5E1F-774D-82FF-6D4C3622249B}" dt="2023-08-07T08:57:23.675" v="765" actId="6264"/>
          <ac:spMkLst>
            <pc:docMk/>
            <pc:sldMk cId="1082466978" sldId="268"/>
            <ac:spMk id="125" creationId="{620215CF-51A1-5DFE-A2F7-E9EDBFC11CF5}"/>
          </ac:spMkLst>
        </pc:spChg>
        <pc:spChg chg="add del mod">
          <ac:chgData name="A.MORIYAMA UREKA" userId="11b73b949d6476cb" providerId="LiveId" clId="{EDD3AFC1-5E1F-774D-82FF-6D4C3622249B}" dt="2023-08-07T11:00:39.060" v="1710" actId="6264"/>
          <ac:spMkLst>
            <pc:docMk/>
            <pc:sldMk cId="1082466978" sldId="268"/>
            <ac:spMk id="125" creationId="{A3F8C81C-A9B5-55A3-52CC-55FEB18F76DC}"/>
          </ac:spMkLst>
        </pc:spChg>
        <pc:spChg chg="add del mod">
          <ac:chgData name="A.MORIYAMA UREKA" userId="11b73b949d6476cb" providerId="LiveId" clId="{EDD3AFC1-5E1F-774D-82FF-6D4C3622249B}" dt="2023-08-07T08:57:23.675" v="765" actId="6264"/>
          <ac:spMkLst>
            <pc:docMk/>
            <pc:sldMk cId="1082466978" sldId="268"/>
            <ac:spMk id="126" creationId="{7A717EA1-4D34-0427-25DA-0045178347B9}"/>
          </ac:spMkLst>
        </pc:spChg>
        <pc:spChg chg="add del mod">
          <ac:chgData name="A.MORIYAMA UREKA" userId="11b73b949d6476cb" providerId="LiveId" clId="{EDD3AFC1-5E1F-774D-82FF-6D4C3622249B}" dt="2023-08-07T11:00:39.060" v="1710" actId="6264"/>
          <ac:spMkLst>
            <pc:docMk/>
            <pc:sldMk cId="1082466978" sldId="268"/>
            <ac:spMk id="126" creationId="{A39B4EAE-5242-8318-14E9-D050B4352898}"/>
          </ac:spMkLst>
        </pc:spChg>
        <pc:spChg chg="add del mod">
          <ac:chgData name="A.MORIYAMA UREKA" userId="11b73b949d6476cb" providerId="LiveId" clId="{EDD3AFC1-5E1F-774D-82FF-6D4C3622249B}" dt="2023-08-07T09:20:37.075" v="926" actId="6264"/>
          <ac:spMkLst>
            <pc:docMk/>
            <pc:sldMk cId="1082466978" sldId="268"/>
            <ac:spMk id="126" creationId="{EDD8128E-96F3-B261-D4E1-572FA7CD18D7}"/>
          </ac:spMkLst>
        </pc:spChg>
        <pc:spChg chg="add del mod">
          <ac:chgData name="A.MORIYAMA UREKA" userId="11b73b949d6476cb" providerId="LiveId" clId="{EDD3AFC1-5E1F-774D-82FF-6D4C3622249B}" dt="2023-08-07T09:20:37.075" v="926" actId="6264"/>
          <ac:spMkLst>
            <pc:docMk/>
            <pc:sldMk cId="1082466978" sldId="268"/>
            <ac:spMk id="127" creationId="{2BF0FCD8-FA1E-5BF5-5096-506473BC5CD0}"/>
          </ac:spMkLst>
        </pc:spChg>
        <pc:spChg chg="add del mod">
          <ac:chgData name="A.MORIYAMA UREKA" userId="11b73b949d6476cb" providerId="LiveId" clId="{EDD3AFC1-5E1F-774D-82FF-6D4C3622249B}" dt="2023-08-07T11:00:39.060" v="1710" actId="6264"/>
          <ac:spMkLst>
            <pc:docMk/>
            <pc:sldMk cId="1082466978" sldId="268"/>
            <ac:spMk id="127" creationId="{65BB4BC8-5275-B8A0-D198-05C19AFBCBDB}"/>
          </ac:spMkLst>
        </pc:spChg>
        <pc:spChg chg="add del mod">
          <ac:chgData name="A.MORIYAMA UREKA" userId="11b73b949d6476cb" providerId="LiveId" clId="{EDD3AFC1-5E1F-774D-82FF-6D4C3622249B}" dt="2023-08-07T08:57:23.675" v="765" actId="6264"/>
          <ac:spMkLst>
            <pc:docMk/>
            <pc:sldMk cId="1082466978" sldId="268"/>
            <ac:spMk id="127" creationId="{D3B9EAA3-FAF3-8ADC-168E-D863DBEB9A18}"/>
          </ac:spMkLst>
        </pc:spChg>
        <pc:spChg chg="add del mod">
          <ac:chgData name="A.MORIYAMA UREKA" userId="11b73b949d6476cb" providerId="LiveId" clId="{EDD3AFC1-5E1F-774D-82FF-6D4C3622249B}" dt="2023-08-07T11:00:39.060" v="1710" actId="6264"/>
          <ac:spMkLst>
            <pc:docMk/>
            <pc:sldMk cId="1082466978" sldId="268"/>
            <ac:spMk id="128" creationId="{54CB16E1-EC99-64CB-FCF8-78ADE9667BBE}"/>
          </ac:spMkLst>
        </pc:spChg>
        <pc:spChg chg="add del mod">
          <ac:chgData name="A.MORIYAMA UREKA" userId="11b73b949d6476cb" providerId="LiveId" clId="{EDD3AFC1-5E1F-774D-82FF-6D4C3622249B}" dt="2023-08-07T09:20:37.075" v="926" actId="6264"/>
          <ac:spMkLst>
            <pc:docMk/>
            <pc:sldMk cId="1082466978" sldId="268"/>
            <ac:spMk id="128" creationId="{97119DA6-07AA-E41E-42E8-5828BC5BDFF1}"/>
          </ac:spMkLst>
        </pc:spChg>
        <pc:spChg chg="add del mod">
          <ac:chgData name="A.MORIYAMA UREKA" userId="11b73b949d6476cb" providerId="LiveId" clId="{EDD3AFC1-5E1F-774D-82FF-6D4C3622249B}" dt="2023-08-07T08:57:23.675" v="765" actId="6264"/>
          <ac:spMkLst>
            <pc:docMk/>
            <pc:sldMk cId="1082466978" sldId="268"/>
            <ac:spMk id="128" creationId="{B5A9D1DF-07AE-970B-7B0E-E9F6E8444EE7}"/>
          </ac:spMkLst>
        </pc:spChg>
        <pc:spChg chg="add del mod">
          <ac:chgData name="A.MORIYAMA UREKA" userId="11b73b949d6476cb" providerId="LiveId" clId="{EDD3AFC1-5E1F-774D-82FF-6D4C3622249B}" dt="2023-08-07T09:20:37.075" v="926" actId="6264"/>
          <ac:spMkLst>
            <pc:docMk/>
            <pc:sldMk cId="1082466978" sldId="268"/>
            <ac:spMk id="129" creationId="{B382E7D0-9805-B3F5-5E14-D5D85DFEA09A}"/>
          </ac:spMkLst>
        </pc:spChg>
        <pc:spChg chg="add del mod">
          <ac:chgData name="A.MORIYAMA UREKA" userId="11b73b949d6476cb" providerId="LiveId" clId="{EDD3AFC1-5E1F-774D-82FF-6D4C3622249B}" dt="2023-08-07T08:57:23.675" v="765" actId="6264"/>
          <ac:spMkLst>
            <pc:docMk/>
            <pc:sldMk cId="1082466978" sldId="268"/>
            <ac:spMk id="129" creationId="{E0A99AFD-1B45-1389-B5F1-E08F9951BCA6}"/>
          </ac:spMkLst>
        </pc:spChg>
        <pc:spChg chg="add del mod">
          <ac:chgData name="A.MORIYAMA UREKA" userId="11b73b949d6476cb" providerId="LiveId" clId="{EDD3AFC1-5E1F-774D-82FF-6D4C3622249B}" dt="2023-08-07T11:00:39.060" v="1710" actId="6264"/>
          <ac:spMkLst>
            <pc:docMk/>
            <pc:sldMk cId="1082466978" sldId="268"/>
            <ac:spMk id="129" creationId="{EF0839A8-0FB1-AB99-C6D9-7F9E1EE9C81A}"/>
          </ac:spMkLst>
        </pc:spChg>
        <pc:spChg chg="add del mod">
          <ac:chgData name="A.MORIYAMA UREKA" userId="11b73b949d6476cb" providerId="LiveId" clId="{EDD3AFC1-5E1F-774D-82FF-6D4C3622249B}" dt="2023-08-07T08:57:23.675" v="765" actId="6264"/>
          <ac:spMkLst>
            <pc:docMk/>
            <pc:sldMk cId="1082466978" sldId="268"/>
            <ac:spMk id="130" creationId="{2635A45C-00A9-CFAD-35DD-0BF9C35FDF4C}"/>
          </ac:spMkLst>
        </pc:spChg>
        <pc:spChg chg="add del mod">
          <ac:chgData name="A.MORIYAMA UREKA" userId="11b73b949d6476cb" providerId="LiveId" clId="{EDD3AFC1-5E1F-774D-82FF-6D4C3622249B}" dt="2023-08-07T11:00:39.060" v="1710" actId="6264"/>
          <ac:spMkLst>
            <pc:docMk/>
            <pc:sldMk cId="1082466978" sldId="268"/>
            <ac:spMk id="130" creationId="{4791E6C2-EF93-A0A6-EC9C-4442F40EAB7D}"/>
          </ac:spMkLst>
        </pc:spChg>
        <pc:spChg chg="add del mod">
          <ac:chgData name="A.MORIYAMA UREKA" userId="11b73b949d6476cb" providerId="LiveId" clId="{EDD3AFC1-5E1F-774D-82FF-6D4C3622249B}" dt="2023-08-07T09:20:37.075" v="926" actId="6264"/>
          <ac:spMkLst>
            <pc:docMk/>
            <pc:sldMk cId="1082466978" sldId="268"/>
            <ac:spMk id="130" creationId="{D53E536E-BE7B-2801-09E3-FD28EE466652}"/>
          </ac:spMkLst>
        </pc:spChg>
        <pc:spChg chg="add del mod">
          <ac:chgData name="A.MORIYAMA UREKA" userId="11b73b949d6476cb" providerId="LiveId" clId="{EDD3AFC1-5E1F-774D-82FF-6D4C3622249B}" dt="2023-08-07T08:57:23.675" v="765" actId="6264"/>
          <ac:spMkLst>
            <pc:docMk/>
            <pc:sldMk cId="1082466978" sldId="268"/>
            <ac:spMk id="131" creationId="{53472277-BF3C-F137-C5D2-994D0FFE36DF}"/>
          </ac:spMkLst>
        </pc:spChg>
        <pc:spChg chg="add del mod">
          <ac:chgData name="A.MORIYAMA UREKA" userId="11b73b949d6476cb" providerId="LiveId" clId="{EDD3AFC1-5E1F-774D-82FF-6D4C3622249B}" dt="2023-08-07T09:20:37.075" v="926" actId="6264"/>
          <ac:spMkLst>
            <pc:docMk/>
            <pc:sldMk cId="1082466978" sldId="268"/>
            <ac:spMk id="131" creationId="{80D10004-6181-1D81-6327-5860886F1FA1}"/>
          </ac:spMkLst>
        </pc:spChg>
        <pc:spChg chg="add del mod">
          <ac:chgData name="A.MORIYAMA UREKA" userId="11b73b949d6476cb" providerId="LiveId" clId="{EDD3AFC1-5E1F-774D-82FF-6D4C3622249B}" dt="2023-08-07T11:00:39.060" v="1710" actId="6264"/>
          <ac:spMkLst>
            <pc:docMk/>
            <pc:sldMk cId="1082466978" sldId="268"/>
            <ac:spMk id="131" creationId="{A99651C8-6CC0-C34E-C8CC-9216DAFC6455}"/>
          </ac:spMkLst>
        </pc:spChg>
        <pc:spChg chg="add del mod">
          <ac:chgData name="A.MORIYAMA UREKA" userId="11b73b949d6476cb" providerId="LiveId" clId="{EDD3AFC1-5E1F-774D-82FF-6D4C3622249B}" dt="2023-08-07T11:00:39.060" v="1710" actId="6264"/>
          <ac:spMkLst>
            <pc:docMk/>
            <pc:sldMk cId="1082466978" sldId="268"/>
            <ac:spMk id="132" creationId="{03D6D009-96AB-4835-AE05-107F962AC7B5}"/>
          </ac:spMkLst>
        </pc:spChg>
        <pc:spChg chg="add del mod">
          <ac:chgData name="A.MORIYAMA UREKA" userId="11b73b949d6476cb" providerId="LiveId" clId="{EDD3AFC1-5E1F-774D-82FF-6D4C3622249B}" dt="2023-08-07T09:20:37.075" v="926" actId="6264"/>
          <ac:spMkLst>
            <pc:docMk/>
            <pc:sldMk cId="1082466978" sldId="268"/>
            <ac:spMk id="132" creationId="{52BD945E-5C79-03A6-EC5E-B431C32D648E}"/>
          </ac:spMkLst>
        </pc:spChg>
        <pc:spChg chg="add del mod">
          <ac:chgData name="A.MORIYAMA UREKA" userId="11b73b949d6476cb" providerId="LiveId" clId="{EDD3AFC1-5E1F-774D-82FF-6D4C3622249B}" dt="2023-08-07T08:57:23.675" v="765" actId="6264"/>
          <ac:spMkLst>
            <pc:docMk/>
            <pc:sldMk cId="1082466978" sldId="268"/>
            <ac:spMk id="132" creationId="{8C75EC67-A1E7-127B-49A2-98E005D9EC02}"/>
          </ac:spMkLst>
        </pc:spChg>
        <pc:spChg chg="add del mod">
          <ac:chgData name="A.MORIYAMA UREKA" userId="11b73b949d6476cb" providerId="LiveId" clId="{EDD3AFC1-5E1F-774D-82FF-6D4C3622249B}" dt="2023-08-07T09:20:37.413" v="927" actId="6264"/>
          <ac:spMkLst>
            <pc:docMk/>
            <pc:sldMk cId="1082466978" sldId="268"/>
            <ac:spMk id="133" creationId="{944E952E-A473-2859-D308-C64C704E9B43}"/>
          </ac:spMkLst>
        </pc:spChg>
        <pc:spChg chg="add del mod">
          <ac:chgData name="A.MORIYAMA UREKA" userId="11b73b949d6476cb" providerId="LiveId" clId="{EDD3AFC1-5E1F-774D-82FF-6D4C3622249B}" dt="2023-08-07T11:00:39.060" v="1710" actId="6264"/>
          <ac:spMkLst>
            <pc:docMk/>
            <pc:sldMk cId="1082466978" sldId="268"/>
            <ac:spMk id="133" creationId="{A9D8CAF0-E19C-A154-2117-87AF58BCF475}"/>
          </ac:spMkLst>
        </pc:spChg>
        <pc:spChg chg="add del mod">
          <ac:chgData name="A.MORIYAMA UREKA" userId="11b73b949d6476cb" providerId="LiveId" clId="{EDD3AFC1-5E1F-774D-82FF-6D4C3622249B}" dt="2023-08-07T08:57:24.198" v="766" actId="6264"/>
          <ac:spMkLst>
            <pc:docMk/>
            <pc:sldMk cId="1082466978" sldId="268"/>
            <ac:spMk id="133" creationId="{FE256FAE-BFA5-07C4-2D3A-42740370DCE4}"/>
          </ac:spMkLst>
        </pc:spChg>
        <pc:spChg chg="add del mod">
          <ac:chgData name="A.MORIYAMA UREKA" userId="11b73b949d6476cb" providerId="LiveId" clId="{EDD3AFC1-5E1F-774D-82FF-6D4C3622249B}" dt="2023-08-07T09:20:37.413" v="927" actId="6264"/>
          <ac:spMkLst>
            <pc:docMk/>
            <pc:sldMk cId="1082466978" sldId="268"/>
            <ac:spMk id="134" creationId="{12F06376-6266-494A-79EE-2B2DB9531DB8}"/>
          </ac:spMkLst>
        </pc:spChg>
        <pc:spChg chg="add del mod">
          <ac:chgData name="A.MORIYAMA UREKA" userId="11b73b949d6476cb" providerId="LiveId" clId="{EDD3AFC1-5E1F-774D-82FF-6D4C3622249B}" dt="2023-08-07T11:00:39.532" v="1711" actId="6264"/>
          <ac:spMkLst>
            <pc:docMk/>
            <pc:sldMk cId="1082466978" sldId="268"/>
            <ac:spMk id="134" creationId="{2C8FAAE8-6ECC-7581-4765-42DF0F519933}"/>
          </ac:spMkLst>
        </pc:spChg>
        <pc:spChg chg="add del mod">
          <ac:chgData name="A.MORIYAMA UREKA" userId="11b73b949d6476cb" providerId="LiveId" clId="{EDD3AFC1-5E1F-774D-82FF-6D4C3622249B}" dt="2023-08-07T08:57:24.198" v="766" actId="6264"/>
          <ac:spMkLst>
            <pc:docMk/>
            <pc:sldMk cId="1082466978" sldId="268"/>
            <ac:spMk id="134" creationId="{75FC37C6-7BBD-096C-DA04-FB7CC6381069}"/>
          </ac:spMkLst>
        </pc:spChg>
        <pc:spChg chg="add del mod">
          <ac:chgData name="A.MORIYAMA UREKA" userId="11b73b949d6476cb" providerId="LiveId" clId="{EDD3AFC1-5E1F-774D-82FF-6D4C3622249B}" dt="2023-08-07T11:00:39.532" v="1711" actId="6264"/>
          <ac:spMkLst>
            <pc:docMk/>
            <pc:sldMk cId="1082466978" sldId="268"/>
            <ac:spMk id="135" creationId="{3EB6F373-59D4-8E94-66F4-F19D7D7B3F70}"/>
          </ac:spMkLst>
        </pc:spChg>
        <pc:spChg chg="add del mod">
          <ac:chgData name="A.MORIYAMA UREKA" userId="11b73b949d6476cb" providerId="LiveId" clId="{EDD3AFC1-5E1F-774D-82FF-6D4C3622249B}" dt="2023-08-07T09:20:37.413" v="927" actId="6264"/>
          <ac:spMkLst>
            <pc:docMk/>
            <pc:sldMk cId="1082466978" sldId="268"/>
            <ac:spMk id="135" creationId="{6065E6D2-D96A-ABE5-2ED2-C87F20764A8E}"/>
          </ac:spMkLst>
        </pc:spChg>
        <pc:spChg chg="add del mod">
          <ac:chgData name="A.MORIYAMA UREKA" userId="11b73b949d6476cb" providerId="LiveId" clId="{EDD3AFC1-5E1F-774D-82FF-6D4C3622249B}" dt="2023-08-07T08:57:24.198" v="766" actId="6264"/>
          <ac:spMkLst>
            <pc:docMk/>
            <pc:sldMk cId="1082466978" sldId="268"/>
            <ac:spMk id="135" creationId="{A076888B-1DD0-D08A-8B8E-7CF1EC2FB41B}"/>
          </ac:spMkLst>
        </pc:spChg>
        <pc:spChg chg="add del mod">
          <ac:chgData name="A.MORIYAMA UREKA" userId="11b73b949d6476cb" providerId="LiveId" clId="{EDD3AFC1-5E1F-774D-82FF-6D4C3622249B}" dt="2023-08-07T08:57:24.198" v="766" actId="6264"/>
          <ac:spMkLst>
            <pc:docMk/>
            <pc:sldMk cId="1082466978" sldId="268"/>
            <ac:spMk id="136" creationId="{63AC4912-F1A0-6BEC-B70B-FBF758225C3B}"/>
          </ac:spMkLst>
        </pc:spChg>
        <pc:spChg chg="add del mod">
          <ac:chgData name="A.MORIYAMA UREKA" userId="11b73b949d6476cb" providerId="LiveId" clId="{EDD3AFC1-5E1F-774D-82FF-6D4C3622249B}" dt="2023-08-07T11:00:39.532" v="1711" actId="6264"/>
          <ac:spMkLst>
            <pc:docMk/>
            <pc:sldMk cId="1082466978" sldId="268"/>
            <ac:spMk id="136" creationId="{949095B2-6CF3-48EF-F717-2CA9BD97E820}"/>
          </ac:spMkLst>
        </pc:spChg>
        <pc:spChg chg="add del mod">
          <ac:chgData name="A.MORIYAMA UREKA" userId="11b73b949d6476cb" providerId="LiveId" clId="{EDD3AFC1-5E1F-774D-82FF-6D4C3622249B}" dt="2023-08-07T09:20:37.413" v="927" actId="6264"/>
          <ac:spMkLst>
            <pc:docMk/>
            <pc:sldMk cId="1082466978" sldId="268"/>
            <ac:spMk id="136" creationId="{B2E679B9-B8D5-6903-C275-86C6E6A62ED8}"/>
          </ac:spMkLst>
        </pc:spChg>
        <pc:spChg chg="add del mod">
          <ac:chgData name="A.MORIYAMA UREKA" userId="11b73b949d6476cb" providerId="LiveId" clId="{EDD3AFC1-5E1F-774D-82FF-6D4C3622249B}" dt="2023-08-07T09:20:37.413" v="927" actId="6264"/>
          <ac:spMkLst>
            <pc:docMk/>
            <pc:sldMk cId="1082466978" sldId="268"/>
            <ac:spMk id="137" creationId="{8E38DE83-B9C5-79F7-0364-AA5D81489D93}"/>
          </ac:spMkLst>
        </pc:spChg>
        <pc:spChg chg="add del mod">
          <ac:chgData name="A.MORIYAMA UREKA" userId="11b73b949d6476cb" providerId="LiveId" clId="{EDD3AFC1-5E1F-774D-82FF-6D4C3622249B}" dt="2023-08-07T08:57:24.198" v="766" actId="6264"/>
          <ac:spMkLst>
            <pc:docMk/>
            <pc:sldMk cId="1082466978" sldId="268"/>
            <ac:spMk id="137" creationId="{D7D3D8FA-C82B-ECA5-F7D0-58AACF5BA434}"/>
          </ac:spMkLst>
        </pc:spChg>
        <pc:spChg chg="add del mod">
          <ac:chgData name="A.MORIYAMA UREKA" userId="11b73b949d6476cb" providerId="LiveId" clId="{EDD3AFC1-5E1F-774D-82FF-6D4C3622249B}" dt="2023-08-07T11:00:39.532" v="1711" actId="6264"/>
          <ac:spMkLst>
            <pc:docMk/>
            <pc:sldMk cId="1082466978" sldId="268"/>
            <ac:spMk id="137" creationId="{FE90A5B5-9A18-24E2-90EC-8B7EE15D7445}"/>
          </ac:spMkLst>
        </pc:spChg>
        <pc:spChg chg="add del mod">
          <ac:chgData name="A.MORIYAMA UREKA" userId="11b73b949d6476cb" providerId="LiveId" clId="{EDD3AFC1-5E1F-774D-82FF-6D4C3622249B}" dt="2023-08-07T08:57:24.198" v="766" actId="6264"/>
          <ac:spMkLst>
            <pc:docMk/>
            <pc:sldMk cId="1082466978" sldId="268"/>
            <ac:spMk id="138" creationId="{0FD79D13-9C8D-D656-D705-0A9854460748}"/>
          </ac:spMkLst>
        </pc:spChg>
        <pc:spChg chg="add del mod">
          <ac:chgData name="A.MORIYAMA UREKA" userId="11b73b949d6476cb" providerId="LiveId" clId="{EDD3AFC1-5E1F-774D-82FF-6D4C3622249B}" dt="2023-08-07T11:00:39.532" v="1711" actId="6264"/>
          <ac:spMkLst>
            <pc:docMk/>
            <pc:sldMk cId="1082466978" sldId="268"/>
            <ac:spMk id="138" creationId="{459773CA-B0F8-F6C1-9E23-2334B9A00ED5}"/>
          </ac:spMkLst>
        </pc:spChg>
        <pc:spChg chg="add del mod">
          <ac:chgData name="A.MORIYAMA UREKA" userId="11b73b949d6476cb" providerId="LiveId" clId="{EDD3AFC1-5E1F-774D-82FF-6D4C3622249B}" dt="2023-08-07T09:20:37.413" v="927" actId="6264"/>
          <ac:spMkLst>
            <pc:docMk/>
            <pc:sldMk cId="1082466978" sldId="268"/>
            <ac:spMk id="138" creationId="{9DB294CC-4058-2FDC-E93F-4C47ECE0B3B2}"/>
          </ac:spMkLst>
        </pc:spChg>
        <pc:spChg chg="add del mod">
          <ac:chgData name="A.MORIYAMA UREKA" userId="11b73b949d6476cb" providerId="LiveId" clId="{EDD3AFC1-5E1F-774D-82FF-6D4C3622249B}" dt="2023-08-07T08:57:24.198" v="766" actId="6264"/>
          <ac:spMkLst>
            <pc:docMk/>
            <pc:sldMk cId="1082466978" sldId="268"/>
            <ac:spMk id="139" creationId="{06B07A21-1E9C-24CF-300D-A81D0FF7CECE}"/>
          </ac:spMkLst>
        </pc:spChg>
        <pc:spChg chg="add del mod">
          <ac:chgData name="A.MORIYAMA UREKA" userId="11b73b949d6476cb" providerId="LiveId" clId="{EDD3AFC1-5E1F-774D-82FF-6D4C3622249B}" dt="2023-08-07T11:00:39.532" v="1711" actId="6264"/>
          <ac:spMkLst>
            <pc:docMk/>
            <pc:sldMk cId="1082466978" sldId="268"/>
            <ac:spMk id="139" creationId="{45BABF4C-4901-64C5-B343-45393E5C3CD4}"/>
          </ac:spMkLst>
        </pc:spChg>
        <pc:spChg chg="add del mod">
          <ac:chgData name="A.MORIYAMA UREKA" userId="11b73b949d6476cb" providerId="LiveId" clId="{EDD3AFC1-5E1F-774D-82FF-6D4C3622249B}" dt="2023-08-07T09:20:37.413" v="927" actId="6264"/>
          <ac:spMkLst>
            <pc:docMk/>
            <pc:sldMk cId="1082466978" sldId="268"/>
            <ac:spMk id="139" creationId="{80942D43-1EEA-D305-7656-473987830D6A}"/>
          </ac:spMkLst>
        </pc:spChg>
        <pc:spChg chg="add del mod">
          <ac:chgData name="A.MORIYAMA UREKA" userId="11b73b949d6476cb" providerId="LiveId" clId="{EDD3AFC1-5E1F-774D-82FF-6D4C3622249B}" dt="2023-08-07T11:00:39.532" v="1711" actId="6264"/>
          <ac:spMkLst>
            <pc:docMk/>
            <pc:sldMk cId="1082466978" sldId="268"/>
            <ac:spMk id="140" creationId="{6D244C6E-1ADF-65C1-B123-F406885ECD46}"/>
          </ac:spMkLst>
        </pc:spChg>
        <pc:spChg chg="add del mod">
          <ac:chgData name="A.MORIYAMA UREKA" userId="11b73b949d6476cb" providerId="LiveId" clId="{EDD3AFC1-5E1F-774D-82FF-6D4C3622249B}" dt="2023-08-07T08:57:24.198" v="766" actId="6264"/>
          <ac:spMkLst>
            <pc:docMk/>
            <pc:sldMk cId="1082466978" sldId="268"/>
            <ac:spMk id="140" creationId="{9995E3B0-B732-65D4-7D99-0B7A155F4FF0}"/>
          </ac:spMkLst>
        </pc:spChg>
        <pc:spChg chg="add del mod">
          <ac:chgData name="A.MORIYAMA UREKA" userId="11b73b949d6476cb" providerId="LiveId" clId="{EDD3AFC1-5E1F-774D-82FF-6D4C3622249B}" dt="2023-08-07T09:20:37.413" v="927" actId="6264"/>
          <ac:spMkLst>
            <pc:docMk/>
            <pc:sldMk cId="1082466978" sldId="268"/>
            <ac:spMk id="140" creationId="{A57AC5DB-70FF-CD68-C6A6-CE241267A9F1}"/>
          </ac:spMkLst>
        </pc:spChg>
        <pc:spChg chg="add del mod">
          <ac:chgData name="A.MORIYAMA UREKA" userId="11b73b949d6476cb" providerId="LiveId" clId="{EDD3AFC1-5E1F-774D-82FF-6D4C3622249B}" dt="2023-08-07T11:00:39.532" v="1711" actId="6264"/>
          <ac:spMkLst>
            <pc:docMk/>
            <pc:sldMk cId="1082466978" sldId="268"/>
            <ac:spMk id="141" creationId="{07180923-E894-DFF5-1064-6A810CC1EA55}"/>
          </ac:spMkLst>
        </pc:spChg>
        <pc:spChg chg="add del mod">
          <ac:chgData name="A.MORIYAMA UREKA" userId="11b73b949d6476cb" providerId="LiveId" clId="{EDD3AFC1-5E1F-774D-82FF-6D4C3622249B}" dt="2023-08-07T08:57:24.198" v="766" actId="6264"/>
          <ac:spMkLst>
            <pc:docMk/>
            <pc:sldMk cId="1082466978" sldId="268"/>
            <ac:spMk id="141" creationId="{0893B061-108F-B6E6-7CFA-1A3295054A97}"/>
          </ac:spMkLst>
        </pc:spChg>
        <pc:spChg chg="add del mod">
          <ac:chgData name="A.MORIYAMA UREKA" userId="11b73b949d6476cb" providerId="LiveId" clId="{EDD3AFC1-5E1F-774D-82FF-6D4C3622249B}" dt="2023-08-07T09:20:37.413" v="927" actId="6264"/>
          <ac:spMkLst>
            <pc:docMk/>
            <pc:sldMk cId="1082466978" sldId="268"/>
            <ac:spMk id="141" creationId="{2F69E8F3-672A-0943-D4E0-8315C8F303D0}"/>
          </ac:spMkLst>
        </pc:spChg>
        <pc:spChg chg="add del mod">
          <ac:chgData name="A.MORIYAMA UREKA" userId="11b73b949d6476cb" providerId="LiveId" clId="{EDD3AFC1-5E1F-774D-82FF-6D4C3622249B}" dt="2023-08-07T11:00:39.532" v="1711" actId="6264"/>
          <ac:spMkLst>
            <pc:docMk/>
            <pc:sldMk cId="1082466978" sldId="268"/>
            <ac:spMk id="142" creationId="{5ADC9F7E-D8E9-E0A3-C27C-81A6A1684418}"/>
          </ac:spMkLst>
        </pc:spChg>
        <pc:spChg chg="add del mod">
          <ac:chgData name="A.MORIYAMA UREKA" userId="11b73b949d6476cb" providerId="LiveId" clId="{EDD3AFC1-5E1F-774D-82FF-6D4C3622249B}" dt="2023-08-07T09:20:37.413" v="927" actId="6264"/>
          <ac:spMkLst>
            <pc:docMk/>
            <pc:sldMk cId="1082466978" sldId="268"/>
            <ac:spMk id="142" creationId="{5F9F37B1-EC2A-D9C5-6ED8-938456B757A1}"/>
          </ac:spMkLst>
        </pc:spChg>
        <pc:spChg chg="add del mod">
          <ac:chgData name="A.MORIYAMA UREKA" userId="11b73b949d6476cb" providerId="LiveId" clId="{EDD3AFC1-5E1F-774D-82FF-6D4C3622249B}" dt="2023-08-07T08:57:24.198" v="766" actId="6264"/>
          <ac:spMkLst>
            <pc:docMk/>
            <pc:sldMk cId="1082466978" sldId="268"/>
            <ac:spMk id="142" creationId="{84C9BDFB-EAC8-5D01-9CB0-092AFF39E723}"/>
          </ac:spMkLst>
        </pc:spChg>
        <pc:spChg chg="add del mod">
          <ac:chgData name="A.MORIYAMA UREKA" userId="11b73b949d6476cb" providerId="LiveId" clId="{EDD3AFC1-5E1F-774D-82FF-6D4C3622249B}" dt="2023-08-07T11:00:39.532" v="1711" actId="6264"/>
          <ac:spMkLst>
            <pc:docMk/>
            <pc:sldMk cId="1082466978" sldId="268"/>
            <ac:spMk id="143" creationId="{48A43474-C841-DEE5-35EE-ACEB28E68A4F}"/>
          </ac:spMkLst>
        </pc:spChg>
        <pc:spChg chg="add del mod">
          <ac:chgData name="A.MORIYAMA UREKA" userId="11b73b949d6476cb" providerId="LiveId" clId="{EDD3AFC1-5E1F-774D-82FF-6D4C3622249B}" dt="2023-08-07T08:57:24.654" v="767" actId="6264"/>
          <ac:spMkLst>
            <pc:docMk/>
            <pc:sldMk cId="1082466978" sldId="268"/>
            <ac:spMk id="143" creationId="{81DEC6BD-F2A2-7576-FE2C-36B0BDD8A9C6}"/>
          </ac:spMkLst>
        </pc:spChg>
        <pc:spChg chg="add del mod">
          <ac:chgData name="A.MORIYAMA UREKA" userId="11b73b949d6476cb" providerId="LiveId" clId="{EDD3AFC1-5E1F-774D-82FF-6D4C3622249B}" dt="2023-08-07T09:20:37.741" v="928" actId="6264"/>
          <ac:spMkLst>
            <pc:docMk/>
            <pc:sldMk cId="1082466978" sldId="268"/>
            <ac:spMk id="143" creationId="{F27026D8-653A-ADA9-DC11-C7454BA9D6FE}"/>
          </ac:spMkLst>
        </pc:spChg>
        <pc:spChg chg="add del mod">
          <ac:chgData name="A.MORIYAMA UREKA" userId="11b73b949d6476cb" providerId="LiveId" clId="{EDD3AFC1-5E1F-774D-82FF-6D4C3622249B}" dt="2023-08-07T08:57:24.654" v="767" actId="6264"/>
          <ac:spMkLst>
            <pc:docMk/>
            <pc:sldMk cId="1082466978" sldId="268"/>
            <ac:spMk id="144" creationId="{39DC85F5-71D2-A630-5AB4-F11BCB227585}"/>
          </ac:spMkLst>
        </pc:spChg>
        <pc:spChg chg="add del mod">
          <ac:chgData name="A.MORIYAMA UREKA" userId="11b73b949d6476cb" providerId="LiveId" clId="{EDD3AFC1-5E1F-774D-82FF-6D4C3622249B}" dt="2023-08-07T09:20:37.741" v="928" actId="6264"/>
          <ac:spMkLst>
            <pc:docMk/>
            <pc:sldMk cId="1082466978" sldId="268"/>
            <ac:spMk id="144" creationId="{462F38DF-8AB2-3F33-B759-5C82AA650727}"/>
          </ac:spMkLst>
        </pc:spChg>
        <pc:spChg chg="add del mod">
          <ac:chgData name="A.MORIYAMA UREKA" userId="11b73b949d6476cb" providerId="LiveId" clId="{EDD3AFC1-5E1F-774D-82FF-6D4C3622249B}" dt="2023-08-07T11:21:40.375" v="1838" actId="6264"/>
          <ac:spMkLst>
            <pc:docMk/>
            <pc:sldMk cId="1082466978" sldId="268"/>
            <ac:spMk id="144" creationId="{539164C8-7053-0434-91F5-BE485A6F671C}"/>
          </ac:spMkLst>
        </pc:spChg>
        <pc:spChg chg="add del mod">
          <ac:chgData name="A.MORIYAMA UREKA" userId="11b73b949d6476cb" providerId="LiveId" clId="{EDD3AFC1-5E1F-774D-82FF-6D4C3622249B}" dt="2023-08-07T08:57:24.654" v="767" actId="6264"/>
          <ac:spMkLst>
            <pc:docMk/>
            <pc:sldMk cId="1082466978" sldId="268"/>
            <ac:spMk id="145" creationId="{19525C21-5171-9C22-282F-B984FAD48DD3}"/>
          </ac:spMkLst>
        </pc:spChg>
        <pc:spChg chg="add del mod">
          <ac:chgData name="A.MORIYAMA UREKA" userId="11b73b949d6476cb" providerId="LiveId" clId="{EDD3AFC1-5E1F-774D-82FF-6D4C3622249B}" dt="2023-08-07T09:20:37.741" v="928" actId="6264"/>
          <ac:spMkLst>
            <pc:docMk/>
            <pc:sldMk cId="1082466978" sldId="268"/>
            <ac:spMk id="145" creationId="{7D431E06-4740-4A00-9D89-58008DE9310C}"/>
          </ac:spMkLst>
        </pc:spChg>
        <pc:spChg chg="add del mod">
          <ac:chgData name="A.MORIYAMA UREKA" userId="11b73b949d6476cb" providerId="LiveId" clId="{EDD3AFC1-5E1F-774D-82FF-6D4C3622249B}" dt="2023-08-07T11:21:40.375" v="1838" actId="6264"/>
          <ac:spMkLst>
            <pc:docMk/>
            <pc:sldMk cId="1082466978" sldId="268"/>
            <ac:spMk id="145" creationId="{E6F6A10F-C093-3ED1-B3A8-99EC622F265B}"/>
          </ac:spMkLst>
        </pc:spChg>
        <pc:spChg chg="add del mod">
          <ac:chgData name="A.MORIYAMA UREKA" userId="11b73b949d6476cb" providerId="LiveId" clId="{EDD3AFC1-5E1F-774D-82FF-6D4C3622249B}" dt="2023-08-07T08:57:24.654" v="767" actId="6264"/>
          <ac:spMkLst>
            <pc:docMk/>
            <pc:sldMk cId="1082466978" sldId="268"/>
            <ac:spMk id="146" creationId="{4D338BF1-3B37-5D40-1C29-3AB615F5341B}"/>
          </ac:spMkLst>
        </pc:spChg>
        <pc:spChg chg="add del mod">
          <ac:chgData name="A.MORIYAMA UREKA" userId="11b73b949d6476cb" providerId="LiveId" clId="{EDD3AFC1-5E1F-774D-82FF-6D4C3622249B}" dt="2023-08-07T09:20:37.741" v="928" actId="6264"/>
          <ac:spMkLst>
            <pc:docMk/>
            <pc:sldMk cId="1082466978" sldId="268"/>
            <ac:spMk id="146" creationId="{60E11857-A54E-7A8C-5FD2-56D3E2E74EF8}"/>
          </ac:spMkLst>
        </pc:spChg>
        <pc:spChg chg="add del mod">
          <ac:chgData name="A.MORIYAMA UREKA" userId="11b73b949d6476cb" providerId="LiveId" clId="{EDD3AFC1-5E1F-774D-82FF-6D4C3622249B}" dt="2023-08-07T11:21:40.375" v="1838" actId="6264"/>
          <ac:spMkLst>
            <pc:docMk/>
            <pc:sldMk cId="1082466978" sldId="268"/>
            <ac:spMk id="146" creationId="{759318CE-84EC-8546-10E3-5F507285FBCA}"/>
          </ac:spMkLst>
        </pc:spChg>
        <pc:spChg chg="add del mod">
          <ac:chgData name="A.MORIYAMA UREKA" userId="11b73b949d6476cb" providerId="LiveId" clId="{EDD3AFC1-5E1F-774D-82FF-6D4C3622249B}" dt="2023-08-07T11:21:40.375" v="1838" actId="6264"/>
          <ac:spMkLst>
            <pc:docMk/>
            <pc:sldMk cId="1082466978" sldId="268"/>
            <ac:spMk id="147" creationId="{2BD2290D-2BF9-CE5C-F2A6-1282B4AEB7D1}"/>
          </ac:spMkLst>
        </pc:spChg>
        <pc:spChg chg="add del mod">
          <ac:chgData name="A.MORIYAMA UREKA" userId="11b73b949d6476cb" providerId="LiveId" clId="{EDD3AFC1-5E1F-774D-82FF-6D4C3622249B}" dt="2023-08-07T09:20:37.741" v="928" actId="6264"/>
          <ac:spMkLst>
            <pc:docMk/>
            <pc:sldMk cId="1082466978" sldId="268"/>
            <ac:spMk id="147" creationId="{32A11957-1B19-D4A8-65E2-FDC3594DD8AC}"/>
          </ac:spMkLst>
        </pc:spChg>
        <pc:spChg chg="add del mod">
          <ac:chgData name="A.MORIYAMA UREKA" userId="11b73b949d6476cb" providerId="LiveId" clId="{EDD3AFC1-5E1F-774D-82FF-6D4C3622249B}" dt="2023-08-07T08:57:24.654" v="767" actId="6264"/>
          <ac:spMkLst>
            <pc:docMk/>
            <pc:sldMk cId="1082466978" sldId="268"/>
            <ac:spMk id="147" creationId="{CF4B1BC1-736A-E0C0-95EE-BDCD9EE66E1B}"/>
          </ac:spMkLst>
        </pc:spChg>
        <pc:spChg chg="add del mod">
          <ac:chgData name="A.MORIYAMA UREKA" userId="11b73b949d6476cb" providerId="LiveId" clId="{EDD3AFC1-5E1F-774D-82FF-6D4C3622249B}" dt="2023-08-07T09:20:37.741" v="928" actId="6264"/>
          <ac:spMkLst>
            <pc:docMk/>
            <pc:sldMk cId="1082466978" sldId="268"/>
            <ac:spMk id="148" creationId="{0B44D76F-96DA-7ECD-3524-184F7D1AE029}"/>
          </ac:spMkLst>
        </pc:spChg>
        <pc:spChg chg="add del mod">
          <ac:chgData name="A.MORIYAMA UREKA" userId="11b73b949d6476cb" providerId="LiveId" clId="{EDD3AFC1-5E1F-774D-82FF-6D4C3622249B}" dt="2023-08-07T11:21:40.375" v="1838" actId="6264"/>
          <ac:spMkLst>
            <pc:docMk/>
            <pc:sldMk cId="1082466978" sldId="268"/>
            <ac:spMk id="148" creationId="{42E43434-7F0B-85E5-47B3-9C65801DFCFA}"/>
          </ac:spMkLst>
        </pc:spChg>
        <pc:spChg chg="add del mod">
          <ac:chgData name="A.MORIYAMA UREKA" userId="11b73b949d6476cb" providerId="LiveId" clId="{EDD3AFC1-5E1F-774D-82FF-6D4C3622249B}" dt="2023-08-07T08:57:24.654" v="767" actId="6264"/>
          <ac:spMkLst>
            <pc:docMk/>
            <pc:sldMk cId="1082466978" sldId="268"/>
            <ac:spMk id="148" creationId="{A8D86B88-C147-82A9-0950-766958C6706F}"/>
          </ac:spMkLst>
        </pc:spChg>
        <pc:spChg chg="add del mod">
          <ac:chgData name="A.MORIYAMA UREKA" userId="11b73b949d6476cb" providerId="LiveId" clId="{EDD3AFC1-5E1F-774D-82FF-6D4C3622249B}" dt="2023-08-07T11:21:40.375" v="1838" actId="6264"/>
          <ac:spMkLst>
            <pc:docMk/>
            <pc:sldMk cId="1082466978" sldId="268"/>
            <ac:spMk id="149" creationId="{62477CF9-63ED-3A3C-5783-1346A4C0BE90}"/>
          </ac:spMkLst>
        </pc:spChg>
        <pc:spChg chg="add del mod">
          <ac:chgData name="A.MORIYAMA UREKA" userId="11b73b949d6476cb" providerId="LiveId" clId="{EDD3AFC1-5E1F-774D-82FF-6D4C3622249B}" dt="2023-08-07T08:57:24.654" v="767" actId="6264"/>
          <ac:spMkLst>
            <pc:docMk/>
            <pc:sldMk cId="1082466978" sldId="268"/>
            <ac:spMk id="149" creationId="{8A4F32D7-6CE8-23DC-AE8B-7ACE188A0D7A}"/>
          </ac:spMkLst>
        </pc:spChg>
        <pc:spChg chg="add del mod">
          <ac:chgData name="A.MORIYAMA UREKA" userId="11b73b949d6476cb" providerId="LiveId" clId="{EDD3AFC1-5E1F-774D-82FF-6D4C3622249B}" dt="2023-08-07T09:20:37.741" v="928" actId="6264"/>
          <ac:spMkLst>
            <pc:docMk/>
            <pc:sldMk cId="1082466978" sldId="268"/>
            <ac:spMk id="149" creationId="{CC95DB4B-B2B9-0B74-BF60-5A220358CA8C}"/>
          </ac:spMkLst>
        </pc:spChg>
        <pc:spChg chg="add del mod">
          <ac:chgData name="A.MORIYAMA UREKA" userId="11b73b949d6476cb" providerId="LiveId" clId="{EDD3AFC1-5E1F-774D-82FF-6D4C3622249B}" dt="2023-08-07T11:21:40.375" v="1838" actId="6264"/>
          <ac:spMkLst>
            <pc:docMk/>
            <pc:sldMk cId="1082466978" sldId="268"/>
            <ac:spMk id="150" creationId="{64A1FF2F-491C-A018-B896-32A8234F60EF}"/>
          </ac:spMkLst>
        </pc:spChg>
        <pc:spChg chg="add del mod">
          <ac:chgData name="A.MORIYAMA UREKA" userId="11b73b949d6476cb" providerId="LiveId" clId="{EDD3AFC1-5E1F-774D-82FF-6D4C3622249B}" dt="2023-08-07T08:57:24.654" v="767" actId="6264"/>
          <ac:spMkLst>
            <pc:docMk/>
            <pc:sldMk cId="1082466978" sldId="268"/>
            <ac:spMk id="150" creationId="{E8FCF763-74D8-B25A-CCB6-5430B5A51337}"/>
          </ac:spMkLst>
        </pc:spChg>
        <pc:spChg chg="add del mod">
          <ac:chgData name="A.MORIYAMA UREKA" userId="11b73b949d6476cb" providerId="LiveId" clId="{EDD3AFC1-5E1F-774D-82FF-6D4C3622249B}" dt="2023-08-07T09:20:37.741" v="928" actId="6264"/>
          <ac:spMkLst>
            <pc:docMk/>
            <pc:sldMk cId="1082466978" sldId="268"/>
            <ac:spMk id="150" creationId="{F79F8FF2-F34E-726D-D99F-3C213F993242}"/>
          </ac:spMkLst>
        </pc:spChg>
        <pc:spChg chg="add del mod">
          <ac:chgData name="A.MORIYAMA UREKA" userId="11b73b949d6476cb" providerId="LiveId" clId="{EDD3AFC1-5E1F-774D-82FF-6D4C3622249B}" dt="2023-08-07T08:57:24.654" v="767" actId="6264"/>
          <ac:spMkLst>
            <pc:docMk/>
            <pc:sldMk cId="1082466978" sldId="268"/>
            <ac:spMk id="151" creationId="{4D577B95-66DA-1499-39EA-F5E69857A934}"/>
          </ac:spMkLst>
        </pc:spChg>
        <pc:spChg chg="add del mod">
          <ac:chgData name="A.MORIYAMA UREKA" userId="11b73b949d6476cb" providerId="LiveId" clId="{EDD3AFC1-5E1F-774D-82FF-6D4C3622249B}" dt="2023-08-07T11:21:40.375" v="1838" actId="6264"/>
          <ac:spMkLst>
            <pc:docMk/>
            <pc:sldMk cId="1082466978" sldId="268"/>
            <ac:spMk id="151" creationId="{68FA2606-7235-0CF0-3648-EE8C5EC36F96}"/>
          </ac:spMkLst>
        </pc:spChg>
        <pc:spChg chg="add del mod">
          <ac:chgData name="A.MORIYAMA UREKA" userId="11b73b949d6476cb" providerId="LiveId" clId="{EDD3AFC1-5E1F-774D-82FF-6D4C3622249B}" dt="2023-08-07T09:20:37.741" v="928" actId="6264"/>
          <ac:spMkLst>
            <pc:docMk/>
            <pc:sldMk cId="1082466978" sldId="268"/>
            <ac:spMk id="151" creationId="{A5D0D326-41CF-43FC-EE7C-137EC0E89621}"/>
          </ac:spMkLst>
        </pc:spChg>
        <pc:spChg chg="add del mod">
          <ac:chgData name="A.MORIYAMA UREKA" userId="11b73b949d6476cb" providerId="LiveId" clId="{EDD3AFC1-5E1F-774D-82FF-6D4C3622249B}" dt="2023-08-07T09:20:37.741" v="928" actId="6264"/>
          <ac:spMkLst>
            <pc:docMk/>
            <pc:sldMk cId="1082466978" sldId="268"/>
            <ac:spMk id="152" creationId="{7B948B46-D7AB-A5C7-835E-732B554E9941}"/>
          </ac:spMkLst>
        </pc:spChg>
        <pc:spChg chg="add del mod">
          <ac:chgData name="A.MORIYAMA UREKA" userId="11b73b949d6476cb" providerId="LiveId" clId="{EDD3AFC1-5E1F-774D-82FF-6D4C3622249B}" dt="2023-08-07T08:57:24.654" v="767" actId="6264"/>
          <ac:spMkLst>
            <pc:docMk/>
            <pc:sldMk cId="1082466978" sldId="268"/>
            <ac:spMk id="152" creationId="{7F35A1BB-1038-B6D9-9F7A-18C18C61CA43}"/>
          </ac:spMkLst>
        </pc:spChg>
        <pc:spChg chg="add del mod">
          <ac:chgData name="A.MORIYAMA UREKA" userId="11b73b949d6476cb" providerId="LiveId" clId="{EDD3AFC1-5E1F-774D-82FF-6D4C3622249B}" dt="2023-08-07T11:21:40.375" v="1838" actId="6264"/>
          <ac:spMkLst>
            <pc:docMk/>
            <pc:sldMk cId="1082466978" sldId="268"/>
            <ac:spMk id="152" creationId="{CB3A7DB5-557C-4007-4D57-2A760980F343}"/>
          </ac:spMkLst>
        </pc:spChg>
        <pc:spChg chg="add del mod">
          <ac:chgData name="A.MORIYAMA UREKA" userId="11b73b949d6476cb" providerId="LiveId" clId="{EDD3AFC1-5E1F-774D-82FF-6D4C3622249B}" dt="2023-08-07T11:21:40.375" v="1838" actId="6264"/>
          <ac:spMkLst>
            <pc:docMk/>
            <pc:sldMk cId="1082466978" sldId="268"/>
            <ac:spMk id="153" creationId="{0097F75B-2B72-28BE-45F4-3C3CB69614B4}"/>
          </ac:spMkLst>
        </pc:spChg>
        <pc:spChg chg="add del mod">
          <ac:chgData name="A.MORIYAMA UREKA" userId="11b73b949d6476cb" providerId="LiveId" clId="{EDD3AFC1-5E1F-774D-82FF-6D4C3622249B}" dt="2023-08-07T09:20:38.057" v="929" actId="6264"/>
          <ac:spMkLst>
            <pc:docMk/>
            <pc:sldMk cId="1082466978" sldId="268"/>
            <ac:spMk id="153" creationId="{6B9BBC67-2580-6F0F-6E0B-EC445A9D1467}"/>
          </ac:spMkLst>
        </pc:spChg>
        <pc:spChg chg="add del mod">
          <ac:chgData name="A.MORIYAMA UREKA" userId="11b73b949d6476cb" providerId="LiveId" clId="{EDD3AFC1-5E1F-774D-82FF-6D4C3622249B}" dt="2023-08-07T08:57:25.105" v="768" actId="6264"/>
          <ac:spMkLst>
            <pc:docMk/>
            <pc:sldMk cId="1082466978" sldId="268"/>
            <ac:spMk id="153" creationId="{D47AE806-FF0F-2F90-0555-CD5D9C42D21A}"/>
          </ac:spMkLst>
        </pc:spChg>
        <pc:spChg chg="add del mod">
          <ac:chgData name="A.MORIYAMA UREKA" userId="11b73b949d6476cb" providerId="LiveId" clId="{EDD3AFC1-5E1F-774D-82FF-6D4C3622249B}" dt="2023-08-07T08:57:25.105" v="768" actId="6264"/>
          <ac:spMkLst>
            <pc:docMk/>
            <pc:sldMk cId="1082466978" sldId="268"/>
            <ac:spMk id="154" creationId="{017B9C8A-08F1-7DC5-40A1-6CD89BFFBACF}"/>
          </ac:spMkLst>
        </pc:spChg>
        <pc:spChg chg="add del mod">
          <ac:chgData name="A.MORIYAMA UREKA" userId="11b73b949d6476cb" providerId="LiveId" clId="{EDD3AFC1-5E1F-774D-82FF-6D4C3622249B}" dt="2023-08-07T09:20:38.057" v="929" actId="6264"/>
          <ac:spMkLst>
            <pc:docMk/>
            <pc:sldMk cId="1082466978" sldId="268"/>
            <ac:spMk id="154" creationId="{4C7FC4D7-118C-A39E-4930-C50E56C6C3A7}"/>
          </ac:spMkLst>
        </pc:spChg>
        <pc:spChg chg="add del mod">
          <ac:chgData name="A.MORIYAMA UREKA" userId="11b73b949d6476cb" providerId="LiveId" clId="{EDD3AFC1-5E1F-774D-82FF-6D4C3622249B}" dt="2023-08-07T12:14:05.183" v="2629" actId="6264"/>
          <ac:spMkLst>
            <pc:docMk/>
            <pc:sldMk cId="1082466978" sldId="268"/>
            <ac:spMk id="154" creationId="{C3C85F92-A57A-8BBC-6082-7ADDB9C3150E}"/>
          </ac:spMkLst>
        </pc:spChg>
        <pc:spChg chg="add del mod">
          <ac:chgData name="A.MORIYAMA UREKA" userId="11b73b949d6476cb" providerId="LiveId" clId="{EDD3AFC1-5E1F-774D-82FF-6D4C3622249B}" dt="2023-08-07T12:14:05.183" v="2629" actId="6264"/>
          <ac:spMkLst>
            <pc:docMk/>
            <pc:sldMk cId="1082466978" sldId="268"/>
            <ac:spMk id="155" creationId="{15AF14A7-AA08-7F3D-BB7F-1A6939F1A7AB}"/>
          </ac:spMkLst>
        </pc:spChg>
        <pc:spChg chg="add del mod">
          <ac:chgData name="A.MORIYAMA UREKA" userId="11b73b949d6476cb" providerId="LiveId" clId="{EDD3AFC1-5E1F-774D-82FF-6D4C3622249B}" dt="2023-08-07T08:57:25.105" v="768" actId="6264"/>
          <ac:spMkLst>
            <pc:docMk/>
            <pc:sldMk cId="1082466978" sldId="268"/>
            <ac:spMk id="155" creationId="{235D5364-AC09-F596-F97C-1115D2C7DDD9}"/>
          </ac:spMkLst>
        </pc:spChg>
        <pc:spChg chg="add del mod">
          <ac:chgData name="A.MORIYAMA UREKA" userId="11b73b949d6476cb" providerId="LiveId" clId="{EDD3AFC1-5E1F-774D-82FF-6D4C3622249B}" dt="2023-08-07T09:20:38.057" v="929" actId="6264"/>
          <ac:spMkLst>
            <pc:docMk/>
            <pc:sldMk cId="1082466978" sldId="268"/>
            <ac:spMk id="155" creationId="{2552ED2D-B671-169F-8249-2338B27B12DD}"/>
          </ac:spMkLst>
        </pc:spChg>
        <pc:spChg chg="add del mod">
          <ac:chgData name="A.MORIYAMA UREKA" userId="11b73b949d6476cb" providerId="LiveId" clId="{EDD3AFC1-5E1F-774D-82FF-6D4C3622249B}" dt="2023-08-07T09:20:38.057" v="929" actId="6264"/>
          <ac:spMkLst>
            <pc:docMk/>
            <pc:sldMk cId="1082466978" sldId="268"/>
            <ac:spMk id="156" creationId="{7699A6C0-012B-C4C1-68A9-366B2D20CDF7}"/>
          </ac:spMkLst>
        </pc:spChg>
        <pc:spChg chg="add del mod">
          <ac:chgData name="A.MORIYAMA UREKA" userId="11b73b949d6476cb" providerId="LiveId" clId="{EDD3AFC1-5E1F-774D-82FF-6D4C3622249B}" dt="2023-08-07T08:57:25.105" v="768" actId="6264"/>
          <ac:spMkLst>
            <pc:docMk/>
            <pc:sldMk cId="1082466978" sldId="268"/>
            <ac:spMk id="156" creationId="{8601CCDD-337D-828C-99B9-55278776171B}"/>
          </ac:spMkLst>
        </pc:spChg>
        <pc:spChg chg="add del mod">
          <ac:chgData name="A.MORIYAMA UREKA" userId="11b73b949d6476cb" providerId="LiveId" clId="{EDD3AFC1-5E1F-774D-82FF-6D4C3622249B}" dt="2023-08-07T12:14:05.183" v="2629" actId="6264"/>
          <ac:spMkLst>
            <pc:docMk/>
            <pc:sldMk cId="1082466978" sldId="268"/>
            <ac:spMk id="156" creationId="{A381788F-51AC-03C7-8999-AFE4CB3A5144}"/>
          </ac:spMkLst>
        </pc:spChg>
        <pc:spChg chg="add del mod">
          <ac:chgData name="A.MORIYAMA UREKA" userId="11b73b949d6476cb" providerId="LiveId" clId="{EDD3AFC1-5E1F-774D-82FF-6D4C3622249B}" dt="2023-08-07T12:14:05.183" v="2629" actId="6264"/>
          <ac:spMkLst>
            <pc:docMk/>
            <pc:sldMk cId="1082466978" sldId="268"/>
            <ac:spMk id="157" creationId="{1F3D69DF-72C5-06F9-77BC-A56B64B8A7D3}"/>
          </ac:spMkLst>
        </pc:spChg>
        <pc:spChg chg="add del mod">
          <ac:chgData name="A.MORIYAMA UREKA" userId="11b73b949d6476cb" providerId="LiveId" clId="{EDD3AFC1-5E1F-774D-82FF-6D4C3622249B}" dt="2023-08-07T09:20:38.057" v="929" actId="6264"/>
          <ac:spMkLst>
            <pc:docMk/>
            <pc:sldMk cId="1082466978" sldId="268"/>
            <ac:spMk id="157" creationId="{57BFF09F-DC15-336F-5E7F-3043726BD3AD}"/>
          </ac:spMkLst>
        </pc:spChg>
        <pc:spChg chg="add del mod">
          <ac:chgData name="A.MORIYAMA UREKA" userId="11b73b949d6476cb" providerId="LiveId" clId="{EDD3AFC1-5E1F-774D-82FF-6D4C3622249B}" dt="2023-08-07T08:57:25.105" v="768" actId="6264"/>
          <ac:spMkLst>
            <pc:docMk/>
            <pc:sldMk cId="1082466978" sldId="268"/>
            <ac:spMk id="157" creationId="{9FC7B1D0-5020-51E8-9970-68C6D8BA6DB4}"/>
          </ac:spMkLst>
        </pc:spChg>
        <pc:spChg chg="add del mod">
          <ac:chgData name="A.MORIYAMA UREKA" userId="11b73b949d6476cb" providerId="LiveId" clId="{EDD3AFC1-5E1F-774D-82FF-6D4C3622249B}" dt="2023-08-07T08:57:25.105" v="768" actId="6264"/>
          <ac:spMkLst>
            <pc:docMk/>
            <pc:sldMk cId="1082466978" sldId="268"/>
            <ac:spMk id="158" creationId="{3CB00C56-F66F-DDD3-3BE7-AED3A6B445CE}"/>
          </ac:spMkLst>
        </pc:spChg>
        <pc:spChg chg="add del mod">
          <ac:chgData name="A.MORIYAMA UREKA" userId="11b73b949d6476cb" providerId="LiveId" clId="{EDD3AFC1-5E1F-774D-82FF-6D4C3622249B}" dt="2023-08-07T12:14:05.183" v="2629" actId="6264"/>
          <ac:spMkLst>
            <pc:docMk/>
            <pc:sldMk cId="1082466978" sldId="268"/>
            <ac:spMk id="158" creationId="{44E245DB-E4D7-AC8B-2877-76967361B52F}"/>
          </ac:spMkLst>
        </pc:spChg>
        <pc:spChg chg="add del mod">
          <ac:chgData name="A.MORIYAMA UREKA" userId="11b73b949d6476cb" providerId="LiveId" clId="{EDD3AFC1-5E1F-774D-82FF-6D4C3622249B}" dt="2023-08-07T09:20:38.057" v="929" actId="6264"/>
          <ac:spMkLst>
            <pc:docMk/>
            <pc:sldMk cId="1082466978" sldId="268"/>
            <ac:spMk id="158" creationId="{A38C0634-A2A3-D457-CF6C-77344A307D74}"/>
          </ac:spMkLst>
        </pc:spChg>
        <pc:spChg chg="add del mod">
          <ac:chgData name="A.MORIYAMA UREKA" userId="11b73b949d6476cb" providerId="LiveId" clId="{EDD3AFC1-5E1F-774D-82FF-6D4C3622249B}" dt="2023-08-07T12:14:05.183" v="2629" actId="6264"/>
          <ac:spMkLst>
            <pc:docMk/>
            <pc:sldMk cId="1082466978" sldId="268"/>
            <ac:spMk id="159" creationId="{60194EAA-0B92-384D-B65A-9CCDF7E34BBF}"/>
          </ac:spMkLst>
        </pc:spChg>
        <pc:spChg chg="add del mod">
          <ac:chgData name="A.MORIYAMA UREKA" userId="11b73b949d6476cb" providerId="LiveId" clId="{EDD3AFC1-5E1F-774D-82FF-6D4C3622249B}" dt="2023-08-07T09:20:38.057" v="929" actId="6264"/>
          <ac:spMkLst>
            <pc:docMk/>
            <pc:sldMk cId="1082466978" sldId="268"/>
            <ac:spMk id="159" creationId="{882B5E13-7D61-B087-443D-5578BB4B6537}"/>
          </ac:spMkLst>
        </pc:spChg>
        <pc:spChg chg="add del mod">
          <ac:chgData name="A.MORIYAMA UREKA" userId="11b73b949d6476cb" providerId="LiveId" clId="{EDD3AFC1-5E1F-774D-82FF-6D4C3622249B}" dt="2023-08-07T08:57:25.105" v="768" actId="6264"/>
          <ac:spMkLst>
            <pc:docMk/>
            <pc:sldMk cId="1082466978" sldId="268"/>
            <ac:spMk id="159" creationId="{90FC9469-44D8-EAB4-4F3C-74A174574BB2}"/>
          </ac:spMkLst>
        </pc:spChg>
        <pc:spChg chg="add del mod">
          <ac:chgData name="A.MORIYAMA UREKA" userId="11b73b949d6476cb" providerId="LiveId" clId="{EDD3AFC1-5E1F-774D-82FF-6D4C3622249B}" dt="2023-08-07T08:57:25.105" v="768" actId="6264"/>
          <ac:spMkLst>
            <pc:docMk/>
            <pc:sldMk cId="1082466978" sldId="268"/>
            <ac:spMk id="160" creationId="{4D509767-EDA1-FAB6-318D-817AB0AFCDBD}"/>
          </ac:spMkLst>
        </pc:spChg>
        <pc:spChg chg="add del mod">
          <ac:chgData name="A.MORIYAMA UREKA" userId="11b73b949d6476cb" providerId="LiveId" clId="{EDD3AFC1-5E1F-774D-82FF-6D4C3622249B}" dt="2023-08-07T09:20:38.057" v="929" actId="6264"/>
          <ac:spMkLst>
            <pc:docMk/>
            <pc:sldMk cId="1082466978" sldId="268"/>
            <ac:spMk id="160" creationId="{92B8FFDD-AE37-75D0-C60E-E0F0E6F5A700}"/>
          </ac:spMkLst>
        </pc:spChg>
        <pc:spChg chg="add del mod">
          <ac:chgData name="A.MORIYAMA UREKA" userId="11b73b949d6476cb" providerId="LiveId" clId="{EDD3AFC1-5E1F-774D-82FF-6D4C3622249B}" dt="2023-08-07T12:14:05.183" v="2629" actId="6264"/>
          <ac:spMkLst>
            <pc:docMk/>
            <pc:sldMk cId="1082466978" sldId="268"/>
            <ac:spMk id="160" creationId="{D49129FB-05D7-2A14-C7C9-A3B7BB796228}"/>
          </ac:spMkLst>
        </pc:spChg>
        <pc:spChg chg="add del mod">
          <ac:chgData name="A.MORIYAMA UREKA" userId="11b73b949d6476cb" providerId="LiveId" clId="{EDD3AFC1-5E1F-774D-82FF-6D4C3622249B}" dt="2023-08-07T12:14:05.183" v="2629" actId="6264"/>
          <ac:spMkLst>
            <pc:docMk/>
            <pc:sldMk cId="1082466978" sldId="268"/>
            <ac:spMk id="161" creationId="{70658271-CCE4-3C4E-4AC7-CD37600F83DC}"/>
          </ac:spMkLst>
        </pc:spChg>
        <pc:spChg chg="add del mod">
          <ac:chgData name="A.MORIYAMA UREKA" userId="11b73b949d6476cb" providerId="LiveId" clId="{EDD3AFC1-5E1F-774D-82FF-6D4C3622249B}" dt="2023-08-07T09:20:38.057" v="929" actId="6264"/>
          <ac:spMkLst>
            <pc:docMk/>
            <pc:sldMk cId="1082466978" sldId="268"/>
            <ac:spMk id="161" creationId="{9ED6F1D1-6D5C-708C-7F24-D2E54B16E3DE}"/>
          </ac:spMkLst>
        </pc:spChg>
        <pc:spChg chg="add del mod">
          <ac:chgData name="A.MORIYAMA UREKA" userId="11b73b949d6476cb" providerId="LiveId" clId="{EDD3AFC1-5E1F-774D-82FF-6D4C3622249B}" dt="2023-08-07T08:57:25.105" v="768" actId="6264"/>
          <ac:spMkLst>
            <pc:docMk/>
            <pc:sldMk cId="1082466978" sldId="268"/>
            <ac:spMk id="161" creationId="{A2CC65E4-4623-9E16-A86C-029A63945B71}"/>
          </ac:spMkLst>
        </pc:spChg>
        <pc:spChg chg="add del mod">
          <ac:chgData name="A.MORIYAMA UREKA" userId="11b73b949d6476cb" providerId="LiveId" clId="{EDD3AFC1-5E1F-774D-82FF-6D4C3622249B}" dt="2023-08-07T12:14:05.183" v="2629" actId="6264"/>
          <ac:spMkLst>
            <pc:docMk/>
            <pc:sldMk cId="1082466978" sldId="268"/>
            <ac:spMk id="162" creationId="{0B61DCCF-98A1-6B12-4408-DF0B6A65C606}"/>
          </ac:spMkLst>
        </pc:spChg>
        <pc:spChg chg="add del mod">
          <ac:chgData name="A.MORIYAMA UREKA" userId="11b73b949d6476cb" providerId="LiveId" clId="{EDD3AFC1-5E1F-774D-82FF-6D4C3622249B}" dt="2023-08-07T09:20:38.057" v="929" actId="6264"/>
          <ac:spMkLst>
            <pc:docMk/>
            <pc:sldMk cId="1082466978" sldId="268"/>
            <ac:spMk id="162" creationId="{412135E2-6F71-0587-8182-1F9F3BDB4550}"/>
          </ac:spMkLst>
        </pc:spChg>
        <pc:spChg chg="add del mod">
          <ac:chgData name="A.MORIYAMA UREKA" userId="11b73b949d6476cb" providerId="LiveId" clId="{EDD3AFC1-5E1F-774D-82FF-6D4C3622249B}" dt="2023-08-07T08:57:25.105" v="768" actId="6264"/>
          <ac:spMkLst>
            <pc:docMk/>
            <pc:sldMk cId="1082466978" sldId="268"/>
            <ac:spMk id="162" creationId="{A2FADDEC-EF50-46FB-F139-5A97371318CE}"/>
          </ac:spMkLst>
        </pc:spChg>
        <pc:spChg chg="add del mod">
          <ac:chgData name="A.MORIYAMA UREKA" userId="11b73b949d6476cb" providerId="LiveId" clId="{EDD3AFC1-5E1F-774D-82FF-6D4C3622249B}" dt="2023-08-07T09:21:26.885" v="932" actId="6264"/>
          <ac:spMkLst>
            <pc:docMk/>
            <pc:sldMk cId="1082466978" sldId="268"/>
            <ac:spMk id="163" creationId="{3F5F9B2E-2E0A-4274-9389-2E11CFD416AF}"/>
          </ac:spMkLst>
        </pc:spChg>
        <pc:spChg chg="add del mod">
          <ac:chgData name="A.MORIYAMA UREKA" userId="11b73b949d6476cb" providerId="LiveId" clId="{EDD3AFC1-5E1F-774D-82FF-6D4C3622249B}" dt="2023-08-07T12:14:05.183" v="2629" actId="6264"/>
          <ac:spMkLst>
            <pc:docMk/>
            <pc:sldMk cId="1082466978" sldId="268"/>
            <ac:spMk id="163" creationId="{C0C9D84E-D971-47E3-3BA5-5A219DD00B30}"/>
          </ac:spMkLst>
        </pc:spChg>
        <pc:spChg chg="add del mod">
          <ac:chgData name="A.MORIYAMA UREKA" userId="11b73b949d6476cb" providerId="LiveId" clId="{EDD3AFC1-5E1F-774D-82FF-6D4C3622249B}" dt="2023-08-07T08:57:25.594" v="769" actId="6264"/>
          <ac:spMkLst>
            <pc:docMk/>
            <pc:sldMk cId="1082466978" sldId="268"/>
            <ac:spMk id="163" creationId="{F5CAD674-323B-99E2-4F1B-B2FF04850A7D}"/>
          </ac:spMkLst>
        </pc:spChg>
        <pc:spChg chg="add del mod">
          <ac:chgData name="A.MORIYAMA UREKA" userId="11b73b949d6476cb" providerId="LiveId" clId="{EDD3AFC1-5E1F-774D-82FF-6D4C3622249B}" dt="2023-08-07T08:57:25.594" v="769" actId="6264"/>
          <ac:spMkLst>
            <pc:docMk/>
            <pc:sldMk cId="1082466978" sldId="268"/>
            <ac:spMk id="164" creationId="{0FB12505-FFFD-372B-DFC3-E8827851523C}"/>
          </ac:spMkLst>
        </pc:spChg>
        <pc:spChg chg="add del mod">
          <ac:chgData name="A.MORIYAMA UREKA" userId="11b73b949d6476cb" providerId="LiveId" clId="{EDD3AFC1-5E1F-774D-82FF-6D4C3622249B}" dt="2023-08-07T12:17:04.294" v="2663" actId="6264"/>
          <ac:spMkLst>
            <pc:docMk/>
            <pc:sldMk cId="1082466978" sldId="268"/>
            <ac:spMk id="164" creationId="{DA6255D2-0187-2C4C-E97C-9430C609F42E}"/>
          </ac:spMkLst>
        </pc:spChg>
        <pc:spChg chg="add del mod">
          <ac:chgData name="A.MORIYAMA UREKA" userId="11b73b949d6476cb" providerId="LiveId" clId="{EDD3AFC1-5E1F-774D-82FF-6D4C3622249B}" dt="2023-08-07T09:21:26.885" v="932" actId="6264"/>
          <ac:spMkLst>
            <pc:docMk/>
            <pc:sldMk cId="1082466978" sldId="268"/>
            <ac:spMk id="164" creationId="{E3EF8F17-8FF9-3EE9-4758-809B50D4E1D0}"/>
          </ac:spMkLst>
        </pc:spChg>
        <pc:spChg chg="add del mod">
          <ac:chgData name="A.MORIYAMA UREKA" userId="11b73b949d6476cb" providerId="LiveId" clId="{EDD3AFC1-5E1F-774D-82FF-6D4C3622249B}" dt="2023-08-07T08:57:25.594" v="769" actId="6264"/>
          <ac:spMkLst>
            <pc:docMk/>
            <pc:sldMk cId="1082466978" sldId="268"/>
            <ac:spMk id="165" creationId="{0618DD09-21BA-EE57-C493-09472D35A7DE}"/>
          </ac:spMkLst>
        </pc:spChg>
        <pc:spChg chg="add del mod">
          <ac:chgData name="A.MORIYAMA UREKA" userId="11b73b949d6476cb" providerId="LiveId" clId="{EDD3AFC1-5E1F-774D-82FF-6D4C3622249B}" dt="2023-08-07T12:17:04.294" v="2663" actId="6264"/>
          <ac:spMkLst>
            <pc:docMk/>
            <pc:sldMk cId="1082466978" sldId="268"/>
            <ac:spMk id="165" creationId="{595F1E97-A895-A05F-7657-C82C8707946F}"/>
          </ac:spMkLst>
        </pc:spChg>
        <pc:spChg chg="add del mod">
          <ac:chgData name="A.MORIYAMA UREKA" userId="11b73b949d6476cb" providerId="LiveId" clId="{EDD3AFC1-5E1F-774D-82FF-6D4C3622249B}" dt="2023-08-07T09:21:26.885" v="932" actId="6264"/>
          <ac:spMkLst>
            <pc:docMk/>
            <pc:sldMk cId="1082466978" sldId="268"/>
            <ac:spMk id="165" creationId="{F1B3958A-BCA5-6074-EA1F-0D295E65EFDF}"/>
          </ac:spMkLst>
        </pc:spChg>
        <pc:spChg chg="add del mod">
          <ac:chgData name="A.MORIYAMA UREKA" userId="11b73b949d6476cb" providerId="LiveId" clId="{EDD3AFC1-5E1F-774D-82FF-6D4C3622249B}" dt="2023-08-07T08:57:25.594" v="769" actId="6264"/>
          <ac:spMkLst>
            <pc:docMk/>
            <pc:sldMk cId="1082466978" sldId="268"/>
            <ac:spMk id="166" creationId="{87ABCF4C-4DED-64F2-2472-FD7A8C8DB305}"/>
          </ac:spMkLst>
        </pc:spChg>
        <pc:spChg chg="add del mod">
          <ac:chgData name="A.MORIYAMA UREKA" userId="11b73b949d6476cb" providerId="LiveId" clId="{EDD3AFC1-5E1F-774D-82FF-6D4C3622249B}" dt="2023-08-07T09:21:26.885" v="932" actId="6264"/>
          <ac:spMkLst>
            <pc:docMk/>
            <pc:sldMk cId="1082466978" sldId="268"/>
            <ac:spMk id="166" creationId="{90D8E925-1C58-BFEC-E113-BEEC255A9639}"/>
          </ac:spMkLst>
        </pc:spChg>
        <pc:spChg chg="add del mod">
          <ac:chgData name="A.MORIYAMA UREKA" userId="11b73b949d6476cb" providerId="LiveId" clId="{EDD3AFC1-5E1F-774D-82FF-6D4C3622249B}" dt="2023-08-07T12:17:04.294" v="2663" actId="6264"/>
          <ac:spMkLst>
            <pc:docMk/>
            <pc:sldMk cId="1082466978" sldId="268"/>
            <ac:spMk id="166" creationId="{CEB67158-A03A-5AB3-07E6-E09D0F54D750}"/>
          </ac:spMkLst>
        </pc:spChg>
        <pc:spChg chg="add del mod">
          <ac:chgData name="A.MORIYAMA UREKA" userId="11b73b949d6476cb" providerId="LiveId" clId="{EDD3AFC1-5E1F-774D-82FF-6D4C3622249B}" dt="2023-08-07T08:57:25.594" v="769" actId="6264"/>
          <ac:spMkLst>
            <pc:docMk/>
            <pc:sldMk cId="1082466978" sldId="268"/>
            <ac:spMk id="167" creationId="{307086CF-1A6D-288E-B57E-2536A56A5808}"/>
          </ac:spMkLst>
        </pc:spChg>
        <pc:spChg chg="add del mod">
          <ac:chgData name="A.MORIYAMA UREKA" userId="11b73b949d6476cb" providerId="LiveId" clId="{EDD3AFC1-5E1F-774D-82FF-6D4C3622249B}" dt="2023-08-07T12:17:04.294" v="2663" actId="6264"/>
          <ac:spMkLst>
            <pc:docMk/>
            <pc:sldMk cId="1082466978" sldId="268"/>
            <ac:spMk id="167" creationId="{B297D4FD-B673-8B6C-B019-0EE2F9FB0195}"/>
          </ac:spMkLst>
        </pc:spChg>
        <pc:spChg chg="add del mod">
          <ac:chgData name="A.MORIYAMA UREKA" userId="11b73b949d6476cb" providerId="LiveId" clId="{EDD3AFC1-5E1F-774D-82FF-6D4C3622249B}" dt="2023-08-07T09:21:26.885" v="932" actId="6264"/>
          <ac:spMkLst>
            <pc:docMk/>
            <pc:sldMk cId="1082466978" sldId="268"/>
            <ac:spMk id="167" creationId="{E4C5E366-7153-6612-BB1C-86399EC83A76}"/>
          </ac:spMkLst>
        </pc:spChg>
        <pc:spChg chg="add del mod">
          <ac:chgData name="A.MORIYAMA UREKA" userId="11b73b949d6476cb" providerId="LiveId" clId="{EDD3AFC1-5E1F-774D-82FF-6D4C3622249B}" dt="2023-08-07T08:57:25.594" v="769" actId="6264"/>
          <ac:spMkLst>
            <pc:docMk/>
            <pc:sldMk cId="1082466978" sldId="268"/>
            <ac:spMk id="168" creationId="{3A653173-5766-1605-7FF7-3E7CD25DB9BA}"/>
          </ac:spMkLst>
        </pc:spChg>
        <pc:spChg chg="add del mod">
          <ac:chgData name="A.MORIYAMA UREKA" userId="11b73b949d6476cb" providerId="LiveId" clId="{EDD3AFC1-5E1F-774D-82FF-6D4C3622249B}" dt="2023-08-07T12:17:04.294" v="2663" actId="6264"/>
          <ac:spMkLst>
            <pc:docMk/>
            <pc:sldMk cId="1082466978" sldId="268"/>
            <ac:spMk id="168" creationId="{77B6F892-46F6-A71A-D9BE-C2AAE113C93B}"/>
          </ac:spMkLst>
        </pc:spChg>
        <pc:spChg chg="add del mod">
          <ac:chgData name="A.MORIYAMA UREKA" userId="11b73b949d6476cb" providerId="LiveId" clId="{EDD3AFC1-5E1F-774D-82FF-6D4C3622249B}" dt="2023-08-07T09:21:26.885" v="932" actId="6264"/>
          <ac:spMkLst>
            <pc:docMk/>
            <pc:sldMk cId="1082466978" sldId="268"/>
            <ac:spMk id="168" creationId="{A48E110B-B4A5-9F95-E58E-65F497101492}"/>
          </ac:spMkLst>
        </pc:spChg>
        <pc:spChg chg="add del mod">
          <ac:chgData name="A.MORIYAMA UREKA" userId="11b73b949d6476cb" providerId="LiveId" clId="{EDD3AFC1-5E1F-774D-82FF-6D4C3622249B}" dt="2023-08-07T12:17:04.294" v="2663" actId="6264"/>
          <ac:spMkLst>
            <pc:docMk/>
            <pc:sldMk cId="1082466978" sldId="268"/>
            <ac:spMk id="169" creationId="{077CE98F-80DB-C42B-E9B7-BA34E7123DD9}"/>
          </ac:spMkLst>
        </pc:spChg>
        <pc:spChg chg="add del mod">
          <ac:chgData name="A.MORIYAMA UREKA" userId="11b73b949d6476cb" providerId="LiveId" clId="{EDD3AFC1-5E1F-774D-82FF-6D4C3622249B}" dt="2023-08-07T08:57:25.594" v="769" actId="6264"/>
          <ac:spMkLst>
            <pc:docMk/>
            <pc:sldMk cId="1082466978" sldId="268"/>
            <ac:spMk id="169" creationId="{65F3B761-76F1-A601-7462-44899E0896F5}"/>
          </ac:spMkLst>
        </pc:spChg>
        <pc:spChg chg="add del mod">
          <ac:chgData name="A.MORIYAMA UREKA" userId="11b73b949d6476cb" providerId="LiveId" clId="{EDD3AFC1-5E1F-774D-82FF-6D4C3622249B}" dt="2023-08-07T09:21:26.885" v="932" actId="6264"/>
          <ac:spMkLst>
            <pc:docMk/>
            <pc:sldMk cId="1082466978" sldId="268"/>
            <ac:spMk id="169" creationId="{A0C18CC4-9A5D-7913-72DF-B3A1D6585E5F}"/>
          </ac:spMkLst>
        </pc:spChg>
        <pc:spChg chg="add del mod">
          <ac:chgData name="A.MORIYAMA UREKA" userId="11b73b949d6476cb" providerId="LiveId" clId="{EDD3AFC1-5E1F-774D-82FF-6D4C3622249B}" dt="2023-08-07T08:57:25.594" v="769" actId="6264"/>
          <ac:spMkLst>
            <pc:docMk/>
            <pc:sldMk cId="1082466978" sldId="268"/>
            <ac:spMk id="170" creationId="{07A2EF14-AB01-8028-10F2-CA92FC771E6C}"/>
          </ac:spMkLst>
        </pc:spChg>
        <pc:spChg chg="add del mod">
          <ac:chgData name="A.MORIYAMA UREKA" userId="11b73b949d6476cb" providerId="LiveId" clId="{EDD3AFC1-5E1F-774D-82FF-6D4C3622249B}" dt="2023-08-07T09:21:26.885" v="932" actId="6264"/>
          <ac:spMkLst>
            <pc:docMk/>
            <pc:sldMk cId="1082466978" sldId="268"/>
            <ac:spMk id="170" creationId="{0968051E-9A69-0902-AEBA-B305AA808B52}"/>
          </ac:spMkLst>
        </pc:spChg>
        <pc:spChg chg="add del mod">
          <ac:chgData name="A.MORIYAMA UREKA" userId="11b73b949d6476cb" providerId="LiveId" clId="{EDD3AFC1-5E1F-774D-82FF-6D4C3622249B}" dt="2023-08-07T12:17:04.294" v="2663" actId="6264"/>
          <ac:spMkLst>
            <pc:docMk/>
            <pc:sldMk cId="1082466978" sldId="268"/>
            <ac:spMk id="170" creationId="{EC05D9C3-8EA3-7B52-3E27-63802837E73C}"/>
          </ac:spMkLst>
        </pc:spChg>
        <pc:spChg chg="add del mod">
          <ac:chgData name="A.MORIYAMA UREKA" userId="11b73b949d6476cb" providerId="LiveId" clId="{EDD3AFC1-5E1F-774D-82FF-6D4C3622249B}" dt="2023-08-07T08:57:25.594" v="769" actId="6264"/>
          <ac:spMkLst>
            <pc:docMk/>
            <pc:sldMk cId="1082466978" sldId="268"/>
            <ac:spMk id="171" creationId="{669CDA78-E6E4-B1A2-815F-8FBF011B67CE}"/>
          </ac:spMkLst>
        </pc:spChg>
        <pc:spChg chg="add del mod">
          <ac:chgData name="A.MORIYAMA UREKA" userId="11b73b949d6476cb" providerId="LiveId" clId="{EDD3AFC1-5E1F-774D-82FF-6D4C3622249B}" dt="2023-08-07T09:21:26.885" v="932" actId="6264"/>
          <ac:spMkLst>
            <pc:docMk/>
            <pc:sldMk cId="1082466978" sldId="268"/>
            <ac:spMk id="171" creationId="{921A7D39-D24D-4094-7EF0-6A2544C182FA}"/>
          </ac:spMkLst>
        </pc:spChg>
        <pc:spChg chg="add del mod">
          <ac:chgData name="A.MORIYAMA UREKA" userId="11b73b949d6476cb" providerId="LiveId" clId="{EDD3AFC1-5E1F-774D-82FF-6D4C3622249B}" dt="2023-08-07T12:17:04.294" v="2663" actId="6264"/>
          <ac:spMkLst>
            <pc:docMk/>
            <pc:sldMk cId="1082466978" sldId="268"/>
            <ac:spMk id="171" creationId="{C8E16943-3CD2-39D0-2950-0EE38ED056A9}"/>
          </ac:spMkLst>
        </pc:spChg>
        <pc:spChg chg="add del mod">
          <ac:chgData name="A.MORIYAMA UREKA" userId="11b73b949d6476cb" providerId="LiveId" clId="{EDD3AFC1-5E1F-774D-82FF-6D4C3622249B}" dt="2023-08-07T09:21:26.885" v="932" actId="6264"/>
          <ac:spMkLst>
            <pc:docMk/>
            <pc:sldMk cId="1082466978" sldId="268"/>
            <ac:spMk id="172" creationId="{4BB17E96-A646-AC85-03AF-F4B7AEEA981C}"/>
          </ac:spMkLst>
        </pc:spChg>
        <pc:spChg chg="add del mod">
          <ac:chgData name="A.MORIYAMA UREKA" userId="11b73b949d6476cb" providerId="LiveId" clId="{EDD3AFC1-5E1F-774D-82FF-6D4C3622249B}" dt="2023-08-07T12:17:04.294" v="2663" actId="6264"/>
          <ac:spMkLst>
            <pc:docMk/>
            <pc:sldMk cId="1082466978" sldId="268"/>
            <ac:spMk id="172" creationId="{5D661227-FBD0-7F0F-691B-FD7FAADC67A8}"/>
          </ac:spMkLst>
        </pc:spChg>
        <pc:spChg chg="add del mod">
          <ac:chgData name="A.MORIYAMA UREKA" userId="11b73b949d6476cb" providerId="LiveId" clId="{EDD3AFC1-5E1F-774D-82FF-6D4C3622249B}" dt="2023-08-07T08:57:25.594" v="769" actId="6264"/>
          <ac:spMkLst>
            <pc:docMk/>
            <pc:sldMk cId="1082466978" sldId="268"/>
            <ac:spMk id="172" creationId="{F7759C56-741F-63F2-EFB1-D0CEACCDD326}"/>
          </ac:spMkLst>
        </pc:spChg>
        <pc:spChg chg="add del mod">
          <ac:chgData name="A.MORIYAMA UREKA" userId="11b73b949d6476cb" providerId="LiveId" clId="{EDD3AFC1-5E1F-774D-82FF-6D4C3622249B}" dt="2023-08-07T08:57:26.009" v="770" actId="6264"/>
          <ac:spMkLst>
            <pc:docMk/>
            <pc:sldMk cId="1082466978" sldId="268"/>
            <ac:spMk id="173" creationId="{1202BD00-E257-297C-5A6E-28990428FFFD}"/>
          </ac:spMkLst>
        </pc:spChg>
        <pc:spChg chg="add del mod">
          <ac:chgData name="A.MORIYAMA UREKA" userId="11b73b949d6476cb" providerId="LiveId" clId="{EDD3AFC1-5E1F-774D-82FF-6D4C3622249B}" dt="2023-08-07T12:17:04.294" v="2663" actId="6264"/>
          <ac:spMkLst>
            <pc:docMk/>
            <pc:sldMk cId="1082466978" sldId="268"/>
            <ac:spMk id="173" creationId="{6473F5E1-57D2-A5EC-90D3-834E109E0EB9}"/>
          </ac:spMkLst>
        </pc:spChg>
        <pc:spChg chg="add del mod">
          <ac:chgData name="A.MORIYAMA UREKA" userId="11b73b949d6476cb" providerId="LiveId" clId="{EDD3AFC1-5E1F-774D-82FF-6D4C3622249B}" dt="2023-08-07T09:21:27.519" v="933" actId="6264"/>
          <ac:spMkLst>
            <pc:docMk/>
            <pc:sldMk cId="1082466978" sldId="268"/>
            <ac:spMk id="173" creationId="{8C3A539D-AD36-AAFF-1BA3-6215CA798A19}"/>
          </ac:spMkLst>
        </pc:spChg>
        <pc:spChg chg="add del mod">
          <ac:chgData name="A.MORIYAMA UREKA" userId="11b73b949d6476cb" providerId="LiveId" clId="{EDD3AFC1-5E1F-774D-82FF-6D4C3622249B}" dt="2023-08-07T08:57:26.009" v="770" actId="6264"/>
          <ac:spMkLst>
            <pc:docMk/>
            <pc:sldMk cId="1082466978" sldId="268"/>
            <ac:spMk id="174" creationId="{67167DB2-C7C8-80A7-F2A2-C8764B395C2F}"/>
          </ac:spMkLst>
        </pc:spChg>
        <pc:spChg chg="add del mod">
          <ac:chgData name="A.MORIYAMA UREKA" userId="11b73b949d6476cb" providerId="LiveId" clId="{EDD3AFC1-5E1F-774D-82FF-6D4C3622249B}" dt="2023-08-07T12:24:22.787" v="2728" actId="6264"/>
          <ac:spMkLst>
            <pc:docMk/>
            <pc:sldMk cId="1082466978" sldId="268"/>
            <ac:spMk id="174" creationId="{E3EE5D88-FAD6-C5DF-E8E6-B046507CEFF9}"/>
          </ac:spMkLst>
        </pc:spChg>
        <pc:spChg chg="add del mod">
          <ac:chgData name="A.MORIYAMA UREKA" userId="11b73b949d6476cb" providerId="LiveId" clId="{EDD3AFC1-5E1F-774D-82FF-6D4C3622249B}" dt="2023-08-07T09:21:27.519" v="933" actId="6264"/>
          <ac:spMkLst>
            <pc:docMk/>
            <pc:sldMk cId="1082466978" sldId="268"/>
            <ac:spMk id="174" creationId="{F89543DF-CDE6-26FE-3170-BF242FB23434}"/>
          </ac:spMkLst>
        </pc:spChg>
        <pc:spChg chg="add del mod">
          <ac:chgData name="A.MORIYAMA UREKA" userId="11b73b949d6476cb" providerId="LiveId" clId="{EDD3AFC1-5E1F-774D-82FF-6D4C3622249B}" dt="2023-08-07T08:57:26.009" v="770" actId="6264"/>
          <ac:spMkLst>
            <pc:docMk/>
            <pc:sldMk cId="1082466978" sldId="268"/>
            <ac:spMk id="175" creationId="{6CB477F8-B7A3-CC7E-C6B7-27DDE224D70D}"/>
          </ac:spMkLst>
        </pc:spChg>
        <pc:spChg chg="add del mod">
          <ac:chgData name="A.MORIYAMA UREKA" userId="11b73b949d6476cb" providerId="LiveId" clId="{EDD3AFC1-5E1F-774D-82FF-6D4C3622249B}" dt="2023-08-07T12:24:22.787" v="2728" actId="6264"/>
          <ac:spMkLst>
            <pc:docMk/>
            <pc:sldMk cId="1082466978" sldId="268"/>
            <ac:spMk id="175" creationId="{A9B8C55F-B2D7-65C9-0C64-EC1235EC44AA}"/>
          </ac:spMkLst>
        </pc:spChg>
        <pc:spChg chg="add del mod">
          <ac:chgData name="A.MORIYAMA UREKA" userId="11b73b949d6476cb" providerId="LiveId" clId="{EDD3AFC1-5E1F-774D-82FF-6D4C3622249B}" dt="2023-08-07T09:21:27.519" v="933" actId="6264"/>
          <ac:spMkLst>
            <pc:docMk/>
            <pc:sldMk cId="1082466978" sldId="268"/>
            <ac:spMk id="175" creationId="{AF937014-2782-70F0-3D7A-C643B666A328}"/>
          </ac:spMkLst>
        </pc:spChg>
        <pc:spChg chg="add del mod">
          <ac:chgData name="A.MORIYAMA UREKA" userId="11b73b949d6476cb" providerId="LiveId" clId="{EDD3AFC1-5E1F-774D-82FF-6D4C3622249B}" dt="2023-08-07T09:21:27.519" v="933" actId="6264"/>
          <ac:spMkLst>
            <pc:docMk/>
            <pc:sldMk cId="1082466978" sldId="268"/>
            <ac:spMk id="176" creationId="{18997051-FCB7-76E5-EDA5-943D325E93D5}"/>
          </ac:spMkLst>
        </pc:spChg>
        <pc:spChg chg="add del mod">
          <ac:chgData name="A.MORIYAMA UREKA" userId="11b73b949d6476cb" providerId="LiveId" clId="{EDD3AFC1-5E1F-774D-82FF-6D4C3622249B}" dt="2023-08-07T08:57:26.009" v="770" actId="6264"/>
          <ac:spMkLst>
            <pc:docMk/>
            <pc:sldMk cId="1082466978" sldId="268"/>
            <ac:spMk id="176" creationId="{48C2E336-08C9-FDCE-17F5-A39D4B918796}"/>
          </ac:spMkLst>
        </pc:spChg>
        <pc:spChg chg="add del mod">
          <ac:chgData name="A.MORIYAMA UREKA" userId="11b73b949d6476cb" providerId="LiveId" clId="{EDD3AFC1-5E1F-774D-82FF-6D4C3622249B}" dt="2023-08-07T12:24:22.787" v="2728" actId="6264"/>
          <ac:spMkLst>
            <pc:docMk/>
            <pc:sldMk cId="1082466978" sldId="268"/>
            <ac:spMk id="176" creationId="{50DDBCC1-1F25-E641-E716-0DA32E40592E}"/>
          </ac:spMkLst>
        </pc:spChg>
        <pc:spChg chg="add del mod">
          <ac:chgData name="A.MORIYAMA UREKA" userId="11b73b949d6476cb" providerId="LiveId" clId="{EDD3AFC1-5E1F-774D-82FF-6D4C3622249B}" dt="2023-08-07T09:21:27.519" v="933" actId="6264"/>
          <ac:spMkLst>
            <pc:docMk/>
            <pc:sldMk cId="1082466978" sldId="268"/>
            <ac:spMk id="177" creationId="{27219DD8-6DA8-94BA-229F-263C12A8CD34}"/>
          </ac:spMkLst>
        </pc:spChg>
        <pc:spChg chg="add del mod">
          <ac:chgData name="A.MORIYAMA UREKA" userId="11b73b949d6476cb" providerId="LiveId" clId="{EDD3AFC1-5E1F-774D-82FF-6D4C3622249B}" dt="2023-08-07T08:57:26.009" v="770" actId="6264"/>
          <ac:spMkLst>
            <pc:docMk/>
            <pc:sldMk cId="1082466978" sldId="268"/>
            <ac:spMk id="177" creationId="{27C38556-331A-03D5-44EB-4967EF6027F8}"/>
          </ac:spMkLst>
        </pc:spChg>
        <pc:spChg chg="add del mod">
          <ac:chgData name="A.MORIYAMA UREKA" userId="11b73b949d6476cb" providerId="LiveId" clId="{EDD3AFC1-5E1F-774D-82FF-6D4C3622249B}" dt="2023-08-07T12:24:22.787" v="2728" actId="6264"/>
          <ac:spMkLst>
            <pc:docMk/>
            <pc:sldMk cId="1082466978" sldId="268"/>
            <ac:spMk id="177" creationId="{A4080532-7F2A-AD42-477D-E548126F1578}"/>
          </ac:spMkLst>
        </pc:spChg>
        <pc:spChg chg="add del mod">
          <ac:chgData name="A.MORIYAMA UREKA" userId="11b73b949d6476cb" providerId="LiveId" clId="{EDD3AFC1-5E1F-774D-82FF-6D4C3622249B}" dt="2023-08-07T09:21:27.519" v="933" actId="6264"/>
          <ac:spMkLst>
            <pc:docMk/>
            <pc:sldMk cId="1082466978" sldId="268"/>
            <ac:spMk id="178" creationId="{8D6E0212-300C-13F0-C305-071F6C82F477}"/>
          </ac:spMkLst>
        </pc:spChg>
        <pc:spChg chg="add del mod">
          <ac:chgData name="A.MORIYAMA UREKA" userId="11b73b949d6476cb" providerId="LiveId" clId="{EDD3AFC1-5E1F-774D-82FF-6D4C3622249B}" dt="2023-08-07T12:24:22.787" v="2728" actId="6264"/>
          <ac:spMkLst>
            <pc:docMk/>
            <pc:sldMk cId="1082466978" sldId="268"/>
            <ac:spMk id="178" creationId="{C81B9265-0316-C411-FFA3-3F808AC5BA1C}"/>
          </ac:spMkLst>
        </pc:spChg>
        <pc:spChg chg="add del mod">
          <ac:chgData name="A.MORIYAMA UREKA" userId="11b73b949d6476cb" providerId="LiveId" clId="{EDD3AFC1-5E1F-774D-82FF-6D4C3622249B}" dt="2023-08-07T08:57:26.009" v="770" actId="6264"/>
          <ac:spMkLst>
            <pc:docMk/>
            <pc:sldMk cId="1082466978" sldId="268"/>
            <ac:spMk id="178" creationId="{F84A182D-CAC5-ED32-0740-4F941D2359D5}"/>
          </ac:spMkLst>
        </pc:spChg>
        <pc:spChg chg="add del mod">
          <ac:chgData name="A.MORIYAMA UREKA" userId="11b73b949d6476cb" providerId="LiveId" clId="{EDD3AFC1-5E1F-774D-82FF-6D4C3622249B}" dt="2023-08-07T08:57:26.009" v="770" actId="6264"/>
          <ac:spMkLst>
            <pc:docMk/>
            <pc:sldMk cId="1082466978" sldId="268"/>
            <ac:spMk id="179" creationId="{5762963D-7D2F-4E64-B986-64A188566443}"/>
          </ac:spMkLst>
        </pc:spChg>
        <pc:spChg chg="add del mod">
          <ac:chgData name="A.MORIYAMA UREKA" userId="11b73b949d6476cb" providerId="LiveId" clId="{EDD3AFC1-5E1F-774D-82FF-6D4C3622249B}" dt="2023-08-07T12:24:22.787" v="2728" actId="6264"/>
          <ac:spMkLst>
            <pc:docMk/>
            <pc:sldMk cId="1082466978" sldId="268"/>
            <ac:spMk id="179" creationId="{D699BCE8-A867-CF45-D246-FEE52101E98A}"/>
          </ac:spMkLst>
        </pc:spChg>
        <pc:spChg chg="add del mod">
          <ac:chgData name="A.MORIYAMA UREKA" userId="11b73b949d6476cb" providerId="LiveId" clId="{EDD3AFC1-5E1F-774D-82FF-6D4C3622249B}" dt="2023-08-07T09:21:27.519" v="933" actId="6264"/>
          <ac:spMkLst>
            <pc:docMk/>
            <pc:sldMk cId="1082466978" sldId="268"/>
            <ac:spMk id="179" creationId="{DFED5CE0-6826-D125-2C81-F50A261A3EBB}"/>
          </ac:spMkLst>
        </pc:spChg>
        <pc:spChg chg="add del mod">
          <ac:chgData name="A.MORIYAMA UREKA" userId="11b73b949d6476cb" providerId="LiveId" clId="{EDD3AFC1-5E1F-774D-82FF-6D4C3622249B}" dt="2023-08-07T12:24:22.787" v="2728" actId="6264"/>
          <ac:spMkLst>
            <pc:docMk/>
            <pc:sldMk cId="1082466978" sldId="268"/>
            <ac:spMk id="180" creationId="{08C7537B-D8E5-E86F-129F-6B0861A0C3B7}"/>
          </ac:spMkLst>
        </pc:spChg>
        <pc:spChg chg="add del mod">
          <ac:chgData name="A.MORIYAMA UREKA" userId="11b73b949d6476cb" providerId="LiveId" clId="{EDD3AFC1-5E1F-774D-82FF-6D4C3622249B}" dt="2023-08-07T09:21:27.519" v="933" actId="6264"/>
          <ac:spMkLst>
            <pc:docMk/>
            <pc:sldMk cId="1082466978" sldId="268"/>
            <ac:spMk id="180" creationId="{0A4442EF-F839-7F90-D5D6-04A3A16C881D}"/>
          </ac:spMkLst>
        </pc:spChg>
        <pc:spChg chg="add del mod">
          <ac:chgData name="A.MORIYAMA UREKA" userId="11b73b949d6476cb" providerId="LiveId" clId="{EDD3AFC1-5E1F-774D-82FF-6D4C3622249B}" dt="2023-08-07T08:57:26.009" v="770" actId="6264"/>
          <ac:spMkLst>
            <pc:docMk/>
            <pc:sldMk cId="1082466978" sldId="268"/>
            <ac:spMk id="180" creationId="{CB1F8A8A-3550-C139-B6AA-185469ED1300}"/>
          </ac:spMkLst>
        </pc:spChg>
        <pc:spChg chg="add del mod">
          <ac:chgData name="A.MORIYAMA UREKA" userId="11b73b949d6476cb" providerId="LiveId" clId="{EDD3AFC1-5E1F-774D-82FF-6D4C3622249B}" dt="2023-08-07T08:57:26.009" v="770" actId="6264"/>
          <ac:spMkLst>
            <pc:docMk/>
            <pc:sldMk cId="1082466978" sldId="268"/>
            <ac:spMk id="181" creationId="{0B300F6E-53CE-33AB-361D-6041B01A6B92}"/>
          </ac:spMkLst>
        </pc:spChg>
        <pc:spChg chg="add del mod">
          <ac:chgData name="A.MORIYAMA UREKA" userId="11b73b949d6476cb" providerId="LiveId" clId="{EDD3AFC1-5E1F-774D-82FF-6D4C3622249B}" dt="2023-08-07T09:21:27.519" v="933" actId="6264"/>
          <ac:spMkLst>
            <pc:docMk/>
            <pc:sldMk cId="1082466978" sldId="268"/>
            <ac:spMk id="181" creationId="{BE58F496-562C-351C-F858-2B7937E08ABC}"/>
          </ac:spMkLst>
        </pc:spChg>
        <pc:spChg chg="add del mod">
          <ac:chgData name="A.MORIYAMA UREKA" userId="11b73b949d6476cb" providerId="LiveId" clId="{EDD3AFC1-5E1F-774D-82FF-6D4C3622249B}" dt="2023-08-07T12:24:22.787" v="2728" actId="6264"/>
          <ac:spMkLst>
            <pc:docMk/>
            <pc:sldMk cId="1082466978" sldId="268"/>
            <ac:spMk id="181" creationId="{F6939C4C-1D9C-50E5-CA5E-A66B03B1E22A}"/>
          </ac:spMkLst>
        </pc:spChg>
        <pc:spChg chg="add del mod">
          <ac:chgData name="A.MORIYAMA UREKA" userId="11b73b949d6476cb" providerId="LiveId" clId="{EDD3AFC1-5E1F-774D-82FF-6D4C3622249B}" dt="2023-08-07T09:21:27.519" v="933" actId="6264"/>
          <ac:spMkLst>
            <pc:docMk/>
            <pc:sldMk cId="1082466978" sldId="268"/>
            <ac:spMk id="182" creationId="{09C658C2-4CDA-F55F-C5B8-952B41874DD9}"/>
          </ac:spMkLst>
        </pc:spChg>
        <pc:spChg chg="add del mod">
          <ac:chgData name="A.MORIYAMA UREKA" userId="11b73b949d6476cb" providerId="LiveId" clId="{EDD3AFC1-5E1F-774D-82FF-6D4C3622249B}" dt="2023-08-07T12:24:22.787" v="2728" actId="6264"/>
          <ac:spMkLst>
            <pc:docMk/>
            <pc:sldMk cId="1082466978" sldId="268"/>
            <ac:spMk id="182" creationId="{16BE3F7C-585B-D86A-CE80-68AA312572B0}"/>
          </ac:spMkLst>
        </pc:spChg>
        <pc:spChg chg="add del mod">
          <ac:chgData name="A.MORIYAMA UREKA" userId="11b73b949d6476cb" providerId="LiveId" clId="{EDD3AFC1-5E1F-774D-82FF-6D4C3622249B}" dt="2023-08-07T08:57:26.009" v="770" actId="6264"/>
          <ac:spMkLst>
            <pc:docMk/>
            <pc:sldMk cId="1082466978" sldId="268"/>
            <ac:spMk id="182" creationId="{78855736-95F6-565E-9031-2BC780D2EA53}"/>
          </ac:spMkLst>
        </pc:spChg>
        <pc:spChg chg="add del mod">
          <ac:chgData name="A.MORIYAMA UREKA" userId="11b73b949d6476cb" providerId="LiveId" clId="{EDD3AFC1-5E1F-774D-82FF-6D4C3622249B}" dt="2023-08-07T08:57:26.430" v="771" actId="6264"/>
          <ac:spMkLst>
            <pc:docMk/>
            <pc:sldMk cId="1082466978" sldId="268"/>
            <ac:spMk id="183" creationId="{24F8776A-C1C7-3547-28C7-8B934B90C4FD}"/>
          </ac:spMkLst>
        </pc:spChg>
        <pc:spChg chg="add del mod">
          <ac:chgData name="A.MORIYAMA UREKA" userId="11b73b949d6476cb" providerId="LiveId" clId="{EDD3AFC1-5E1F-774D-82FF-6D4C3622249B}" dt="2023-08-07T09:21:27.841" v="934" actId="6264"/>
          <ac:spMkLst>
            <pc:docMk/>
            <pc:sldMk cId="1082466978" sldId="268"/>
            <ac:spMk id="183" creationId="{25784ECC-E9D5-1D5D-F3B5-13B5E3C19ABF}"/>
          </ac:spMkLst>
        </pc:spChg>
        <pc:spChg chg="add del mod">
          <ac:chgData name="A.MORIYAMA UREKA" userId="11b73b949d6476cb" providerId="LiveId" clId="{EDD3AFC1-5E1F-774D-82FF-6D4C3622249B}" dt="2023-08-07T12:24:22.787" v="2728" actId="6264"/>
          <ac:spMkLst>
            <pc:docMk/>
            <pc:sldMk cId="1082466978" sldId="268"/>
            <ac:spMk id="183" creationId="{5B504DA5-98E6-34F0-7517-838B3629A49C}"/>
          </ac:spMkLst>
        </pc:spChg>
        <pc:spChg chg="add del mod">
          <ac:chgData name="A.MORIYAMA UREKA" userId="11b73b949d6476cb" providerId="LiveId" clId="{EDD3AFC1-5E1F-774D-82FF-6D4C3622249B}" dt="2023-08-07T09:21:27.841" v="934" actId="6264"/>
          <ac:spMkLst>
            <pc:docMk/>
            <pc:sldMk cId="1082466978" sldId="268"/>
            <ac:spMk id="184" creationId="{56469C68-7DA9-79C4-73F2-E8D4C54064D6}"/>
          </ac:spMkLst>
        </pc:spChg>
        <pc:spChg chg="add del mod">
          <ac:chgData name="A.MORIYAMA UREKA" userId="11b73b949d6476cb" providerId="LiveId" clId="{EDD3AFC1-5E1F-774D-82FF-6D4C3622249B}" dt="2023-08-07T08:57:26.430" v="771" actId="6264"/>
          <ac:spMkLst>
            <pc:docMk/>
            <pc:sldMk cId="1082466978" sldId="268"/>
            <ac:spMk id="184" creationId="{7015D661-B854-D847-83F3-825AE1AAA23F}"/>
          </ac:spMkLst>
        </pc:spChg>
        <pc:spChg chg="add del mod">
          <ac:chgData name="A.MORIYAMA UREKA" userId="11b73b949d6476cb" providerId="LiveId" clId="{EDD3AFC1-5E1F-774D-82FF-6D4C3622249B}" dt="2023-08-07T12:25:42.162" v="2738" actId="6264"/>
          <ac:spMkLst>
            <pc:docMk/>
            <pc:sldMk cId="1082466978" sldId="268"/>
            <ac:spMk id="184" creationId="{D7276857-8534-79E6-8723-8F2A88BEB3EC}"/>
          </ac:spMkLst>
        </pc:spChg>
        <pc:spChg chg="add del mod">
          <ac:chgData name="A.MORIYAMA UREKA" userId="11b73b949d6476cb" providerId="LiveId" clId="{EDD3AFC1-5E1F-774D-82FF-6D4C3622249B}" dt="2023-08-07T09:21:27.841" v="934" actId="6264"/>
          <ac:spMkLst>
            <pc:docMk/>
            <pc:sldMk cId="1082466978" sldId="268"/>
            <ac:spMk id="185" creationId="{1B8D5935-F85B-0545-4014-4492474CF22D}"/>
          </ac:spMkLst>
        </pc:spChg>
        <pc:spChg chg="add del mod">
          <ac:chgData name="A.MORIYAMA UREKA" userId="11b73b949d6476cb" providerId="LiveId" clId="{EDD3AFC1-5E1F-774D-82FF-6D4C3622249B}" dt="2023-08-07T08:57:26.430" v="771" actId="6264"/>
          <ac:spMkLst>
            <pc:docMk/>
            <pc:sldMk cId="1082466978" sldId="268"/>
            <ac:spMk id="185" creationId="{82132F1C-C83E-34F1-E6B7-C8FAB2E51B03}"/>
          </ac:spMkLst>
        </pc:spChg>
        <pc:spChg chg="add del mod">
          <ac:chgData name="A.MORIYAMA UREKA" userId="11b73b949d6476cb" providerId="LiveId" clId="{EDD3AFC1-5E1F-774D-82FF-6D4C3622249B}" dt="2023-08-07T12:25:42.162" v="2738" actId="6264"/>
          <ac:spMkLst>
            <pc:docMk/>
            <pc:sldMk cId="1082466978" sldId="268"/>
            <ac:spMk id="185" creationId="{899DE7F9-73E9-1160-FAEF-8C0B85E38376}"/>
          </ac:spMkLst>
        </pc:spChg>
        <pc:spChg chg="add del mod">
          <ac:chgData name="A.MORIYAMA UREKA" userId="11b73b949d6476cb" providerId="LiveId" clId="{EDD3AFC1-5E1F-774D-82FF-6D4C3622249B}" dt="2023-08-07T08:57:26.430" v="771" actId="6264"/>
          <ac:spMkLst>
            <pc:docMk/>
            <pc:sldMk cId="1082466978" sldId="268"/>
            <ac:spMk id="186" creationId="{3FB629D3-53A1-AA11-2952-5431FD48A59A}"/>
          </ac:spMkLst>
        </pc:spChg>
        <pc:spChg chg="add del mod">
          <ac:chgData name="A.MORIYAMA UREKA" userId="11b73b949d6476cb" providerId="LiveId" clId="{EDD3AFC1-5E1F-774D-82FF-6D4C3622249B}" dt="2023-08-07T09:21:27.841" v="934" actId="6264"/>
          <ac:spMkLst>
            <pc:docMk/>
            <pc:sldMk cId="1082466978" sldId="268"/>
            <ac:spMk id="186" creationId="{50A6FC8A-03A7-6726-3199-4585324DD199}"/>
          </ac:spMkLst>
        </pc:spChg>
        <pc:spChg chg="add del mod">
          <ac:chgData name="A.MORIYAMA UREKA" userId="11b73b949d6476cb" providerId="LiveId" clId="{EDD3AFC1-5E1F-774D-82FF-6D4C3622249B}" dt="2023-08-07T12:25:42.162" v="2738" actId="6264"/>
          <ac:spMkLst>
            <pc:docMk/>
            <pc:sldMk cId="1082466978" sldId="268"/>
            <ac:spMk id="186" creationId="{E56A9B69-C053-598B-9CA7-EAB04B38FB42}"/>
          </ac:spMkLst>
        </pc:spChg>
        <pc:spChg chg="add del mod">
          <ac:chgData name="A.MORIYAMA UREKA" userId="11b73b949d6476cb" providerId="LiveId" clId="{EDD3AFC1-5E1F-774D-82FF-6D4C3622249B}" dt="2023-08-07T09:21:27.841" v="934" actId="6264"/>
          <ac:spMkLst>
            <pc:docMk/>
            <pc:sldMk cId="1082466978" sldId="268"/>
            <ac:spMk id="187" creationId="{13E3D472-72CA-B4B6-DEBD-8A2B5CA7432C}"/>
          </ac:spMkLst>
        </pc:spChg>
        <pc:spChg chg="add del mod">
          <ac:chgData name="A.MORIYAMA UREKA" userId="11b73b949d6476cb" providerId="LiveId" clId="{EDD3AFC1-5E1F-774D-82FF-6D4C3622249B}" dt="2023-08-07T08:57:26.430" v="771" actId="6264"/>
          <ac:spMkLst>
            <pc:docMk/>
            <pc:sldMk cId="1082466978" sldId="268"/>
            <ac:spMk id="187" creationId="{22FB17D8-E044-537E-A212-4EF66D9B1194}"/>
          </ac:spMkLst>
        </pc:spChg>
        <pc:spChg chg="add del mod">
          <ac:chgData name="A.MORIYAMA UREKA" userId="11b73b949d6476cb" providerId="LiveId" clId="{EDD3AFC1-5E1F-774D-82FF-6D4C3622249B}" dt="2023-08-07T12:25:42.162" v="2738" actId="6264"/>
          <ac:spMkLst>
            <pc:docMk/>
            <pc:sldMk cId="1082466978" sldId="268"/>
            <ac:spMk id="187" creationId="{E80742F6-429B-7A4D-B260-8CB7DCE5FBEF}"/>
          </ac:spMkLst>
        </pc:spChg>
        <pc:spChg chg="add del mod">
          <ac:chgData name="A.MORIYAMA UREKA" userId="11b73b949d6476cb" providerId="LiveId" clId="{EDD3AFC1-5E1F-774D-82FF-6D4C3622249B}" dt="2023-08-07T12:25:42.162" v="2738" actId="6264"/>
          <ac:spMkLst>
            <pc:docMk/>
            <pc:sldMk cId="1082466978" sldId="268"/>
            <ac:spMk id="188" creationId="{71A652C1-3C88-09A2-0BCB-8E3CD8154524}"/>
          </ac:spMkLst>
        </pc:spChg>
        <pc:spChg chg="add del mod">
          <ac:chgData name="A.MORIYAMA UREKA" userId="11b73b949d6476cb" providerId="LiveId" clId="{EDD3AFC1-5E1F-774D-82FF-6D4C3622249B}" dt="2023-08-07T08:57:26.430" v="771" actId="6264"/>
          <ac:spMkLst>
            <pc:docMk/>
            <pc:sldMk cId="1082466978" sldId="268"/>
            <ac:spMk id="188" creationId="{9003864F-192F-C769-4258-CA3A91A47275}"/>
          </ac:spMkLst>
        </pc:spChg>
        <pc:spChg chg="add del mod">
          <ac:chgData name="A.MORIYAMA UREKA" userId="11b73b949d6476cb" providerId="LiveId" clId="{EDD3AFC1-5E1F-774D-82FF-6D4C3622249B}" dt="2023-08-07T09:21:27.841" v="934" actId="6264"/>
          <ac:spMkLst>
            <pc:docMk/>
            <pc:sldMk cId="1082466978" sldId="268"/>
            <ac:spMk id="188" creationId="{B1CA238D-C75B-4478-27D5-A83C45871C13}"/>
          </ac:spMkLst>
        </pc:spChg>
        <pc:spChg chg="add del mod">
          <ac:chgData name="A.MORIYAMA UREKA" userId="11b73b949d6476cb" providerId="LiveId" clId="{EDD3AFC1-5E1F-774D-82FF-6D4C3622249B}" dt="2023-08-07T12:25:42.162" v="2738" actId="6264"/>
          <ac:spMkLst>
            <pc:docMk/>
            <pc:sldMk cId="1082466978" sldId="268"/>
            <ac:spMk id="189" creationId="{288B56D6-BCC4-2083-B62F-BDE90F7FCF77}"/>
          </ac:spMkLst>
        </pc:spChg>
        <pc:spChg chg="add del mod">
          <ac:chgData name="A.MORIYAMA UREKA" userId="11b73b949d6476cb" providerId="LiveId" clId="{EDD3AFC1-5E1F-774D-82FF-6D4C3622249B}" dt="2023-08-07T08:57:26.430" v="771" actId="6264"/>
          <ac:spMkLst>
            <pc:docMk/>
            <pc:sldMk cId="1082466978" sldId="268"/>
            <ac:spMk id="189" creationId="{94C34228-1239-8C75-F310-EABB7D221D4C}"/>
          </ac:spMkLst>
        </pc:spChg>
        <pc:spChg chg="add del mod">
          <ac:chgData name="A.MORIYAMA UREKA" userId="11b73b949d6476cb" providerId="LiveId" clId="{EDD3AFC1-5E1F-774D-82FF-6D4C3622249B}" dt="2023-08-07T09:21:27.841" v="934" actId="6264"/>
          <ac:spMkLst>
            <pc:docMk/>
            <pc:sldMk cId="1082466978" sldId="268"/>
            <ac:spMk id="189" creationId="{C9E1D677-0604-D283-7A81-9B0C57818F58}"/>
          </ac:spMkLst>
        </pc:spChg>
        <pc:spChg chg="add del mod">
          <ac:chgData name="A.MORIYAMA UREKA" userId="11b73b949d6476cb" providerId="LiveId" clId="{EDD3AFC1-5E1F-774D-82FF-6D4C3622249B}" dt="2023-08-07T12:25:42.162" v="2738" actId="6264"/>
          <ac:spMkLst>
            <pc:docMk/>
            <pc:sldMk cId="1082466978" sldId="268"/>
            <ac:spMk id="190" creationId="{2E4FD65A-E138-C8EA-0CD2-9A133A96A79F}"/>
          </ac:spMkLst>
        </pc:spChg>
        <pc:spChg chg="add del mod">
          <ac:chgData name="A.MORIYAMA UREKA" userId="11b73b949d6476cb" providerId="LiveId" clId="{EDD3AFC1-5E1F-774D-82FF-6D4C3622249B}" dt="2023-08-07T09:21:27.841" v="934" actId="6264"/>
          <ac:spMkLst>
            <pc:docMk/>
            <pc:sldMk cId="1082466978" sldId="268"/>
            <ac:spMk id="190" creationId="{7BDE3B7E-C135-FF2A-247D-CF154305D08D}"/>
          </ac:spMkLst>
        </pc:spChg>
        <pc:spChg chg="add del mod">
          <ac:chgData name="A.MORIYAMA UREKA" userId="11b73b949d6476cb" providerId="LiveId" clId="{EDD3AFC1-5E1F-774D-82FF-6D4C3622249B}" dt="2023-08-07T08:57:26.430" v="771" actId="6264"/>
          <ac:spMkLst>
            <pc:docMk/>
            <pc:sldMk cId="1082466978" sldId="268"/>
            <ac:spMk id="190" creationId="{83EA7F09-6C25-A317-3463-05B45E13281C}"/>
          </ac:spMkLst>
        </pc:spChg>
        <pc:spChg chg="add del mod">
          <ac:chgData name="A.MORIYAMA UREKA" userId="11b73b949d6476cb" providerId="LiveId" clId="{EDD3AFC1-5E1F-774D-82FF-6D4C3622249B}" dt="2023-08-07T09:21:27.841" v="934" actId="6264"/>
          <ac:spMkLst>
            <pc:docMk/>
            <pc:sldMk cId="1082466978" sldId="268"/>
            <ac:spMk id="191" creationId="{598CC7A6-B55A-7912-F392-58CEF4562C60}"/>
          </ac:spMkLst>
        </pc:spChg>
        <pc:spChg chg="add del mod">
          <ac:chgData name="A.MORIYAMA UREKA" userId="11b73b949d6476cb" providerId="LiveId" clId="{EDD3AFC1-5E1F-774D-82FF-6D4C3622249B}" dt="2023-08-07T12:25:42.162" v="2738" actId="6264"/>
          <ac:spMkLst>
            <pc:docMk/>
            <pc:sldMk cId="1082466978" sldId="268"/>
            <ac:spMk id="191" creationId="{7E5A1E19-6E57-1F44-12AF-E4EEE1DEA7D6}"/>
          </ac:spMkLst>
        </pc:spChg>
        <pc:spChg chg="add del mod">
          <ac:chgData name="A.MORIYAMA UREKA" userId="11b73b949d6476cb" providerId="LiveId" clId="{EDD3AFC1-5E1F-774D-82FF-6D4C3622249B}" dt="2023-08-07T08:57:26.430" v="771" actId="6264"/>
          <ac:spMkLst>
            <pc:docMk/>
            <pc:sldMk cId="1082466978" sldId="268"/>
            <ac:spMk id="191" creationId="{8726B8EA-9A82-EDCC-DC8C-BF03BBBC8EA3}"/>
          </ac:spMkLst>
        </pc:spChg>
        <pc:spChg chg="add del mod">
          <ac:chgData name="A.MORIYAMA UREKA" userId="11b73b949d6476cb" providerId="LiveId" clId="{EDD3AFC1-5E1F-774D-82FF-6D4C3622249B}" dt="2023-08-07T09:21:27.841" v="934" actId="6264"/>
          <ac:spMkLst>
            <pc:docMk/>
            <pc:sldMk cId="1082466978" sldId="268"/>
            <ac:spMk id="192" creationId="{63BAC4CA-8923-3A34-593F-9F631FCC4EA6}"/>
          </ac:spMkLst>
        </pc:spChg>
        <pc:spChg chg="add del mod">
          <ac:chgData name="A.MORIYAMA UREKA" userId="11b73b949d6476cb" providerId="LiveId" clId="{EDD3AFC1-5E1F-774D-82FF-6D4C3622249B}" dt="2023-08-07T08:57:26.430" v="771" actId="6264"/>
          <ac:spMkLst>
            <pc:docMk/>
            <pc:sldMk cId="1082466978" sldId="268"/>
            <ac:spMk id="192" creationId="{6FBAE7A2-3C26-D8CC-1725-E695DEAF7F73}"/>
          </ac:spMkLst>
        </pc:spChg>
        <pc:spChg chg="add del mod">
          <ac:chgData name="A.MORIYAMA UREKA" userId="11b73b949d6476cb" providerId="LiveId" clId="{EDD3AFC1-5E1F-774D-82FF-6D4C3622249B}" dt="2023-08-07T12:25:42.162" v="2738" actId="6264"/>
          <ac:spMkLst>
            <pc:docMk/>
            <pc:sldMk cId="1082466978" sldId="268"/>
            <ac:spMk id="192" creationId="{752B8128-2B9D-5266-FB3A-9165B9B001E2}"/>
          </ac:spMkLst>
        </pc:spChg>
        <pc:spChg chg="add del mod">
          <ac:chgData name="A.MORIYAMA UREKA" userId="11b73b949d6476cb" providerId="LiveId" clId="{EDD3AFC1-5E1F-774D-82FF-6D4C3622249B}" dt="2023-08-07T09:21:28.158" v="935" actId="6264"/>
          <ac:spMkLst>
            <pc:docMk/>
            <pc:sldMk cId="1082466978" sldId="268"/>
            <ac:spMk id="193" creationId="{7B1360B9-4566-7439-44A2-7796D1264BE2}"/>
          </ac:spMkLst>
        </pc:spChg>
        <pc:spChg chg="add del mod">
          <ac:chgData name="A.MORIYAMA UREKA" userId="11b73b949d6476cb" providerId="LiveId" clId="{EDD3AFC1-5E1F-774D-82FF-6D4C3622249B}" dt="2023-08-07T08:57:26.810" v="772" actId="6264"/>
          <ac:spMkLst>
            <pc:docMk/>
            <pc:sldMk cId="1082466978" sldId="268"/>
            <ac:spMk id="193" creationId="{A9195996-E09A-7A66-FE27-1AC6C3AC96A6}"/>
          </ac:spMkLst>
        </pc:spChg>
        <pc:spChg chg="add del mod">
          <ac:chgData name="A.MORIYAMA UREKA" userId="11b73b949d6476cb" providerId="LiveId" clId="{EDD3AFC1-5E1F-774D-82FF-6D4C3622249B}" dt="2023-08-07T12:25:42.162" v="2738" actId="6264"/>
          <ac:spMkLst>
            <pc:docMk/>
            <pc:sldMk cId="1082466978" sldId="268"/>
            <ac:spMk id="193" creationId="{BE8FCE53-6E76-2C7C-9384-97375661480A}"/>
          </ac:spMkLst>
        </pc:spChg>
        <pc:spChg chg="add del mod">
          <ac:chgData name="A.MORIYAMA UREKA" userId="11b73b949d6476cb" providerId="LiveId" clId="{EDD3AFC1-5E1F-774D-82FF-6D4C3622249B}" dt="2023-08-07T12:31:34.885" v="2770" actId="6264"/>
          <ac:spMkLst>
            <pc:docMk/>
            <pc:sldMk cId="1082466978" sldId="268"/>
            <ac:spMk id="194" creationId="{1E39359C-C9E7-D0C5-3BA0-3B9BB1A6DE42}"/>
          </ac:spMkLst>
        </pc:spChg>
        <pc:spChg chg="add del mod">
          <ac:chgData name="A.MORIYAMA UREKA" userId="11b73b949d6476cb" providerId="LiveId" clId="{EDD3AFC1-5E1F-774D-82FF-6D4C3622249B}" dt="2023-08-07T08:57:26.810" v="772" actId="6264"/>
          <ac:spMkLst>
            <pc:docMk/>
            <pc:sldMk cId="1082466978" sldId="268"/>
            <ac:spMk id="194" creationId="{A3C66D0D-0FC6-462A-4D94-54E7A83A4C69}"/>
          </ac:spMkLst>
        </pc:spChg>
        <pc:spChg chg="add del mod">
          <ac:chgData name="A.MORIYAMA UREKA" userId="11b73b949d6476cb" providerId="LiveId" clId="{EDD3AFC1-5E1F-774D-82FF-6D4C3622249B}" dt="2023-08-07T09:21:28.158" v="935" actId="6264"/>
          <ac:spMkLst>
            <pc:docMk/>
            <pc:sldMk cId="1082466978" sldId="268"/>
            <ac:spMk id="194" creationId="{FBEA7623-34AA-6290-CC07-D2F04715F5B1}"/>
          </ac:spMkLst>
        </pc:spChg>
        <pc:spChg chg="add del mod">
          <ac:chgData name="A.MORIYAMA UREKA" userId="11b73b949d6476cb" providerId="LiveId" clId="{EDD3AFC1-5E1F-774D-82FF-6D4C3622249B}" dt="2023-08-07T09:21:28.158" v="935" actId="6264"/>
          <ac:spMkLst>
            <pc:docMk/>
            <pc:sldMk cId="1082466978" sldId="268"/>
            <ac:spMk id="195" creationId="{7D9E5029-9A56-CF37-5FA3-7A8CC2B49126}"/>
          </ac:spMkLst>
        </pc:spChg>
        <pc:spChg chg="add del mod">
          <ac:chgData name="A.MORIYAMA UREKA" userId="11b73b949d6476cb" providerId="LiveId" clId="{EDD3AFC1-5E1F-774D-82FF-6D4C3622249B}" dt="2023-08-07T12:31:34.885" v="2770" actId="6264"/>
          <ac:spMkLst>
            <pc:docMk/>
            <pc:sldMk cId="1082466978" sldId="268"/>
            <ac:spMk id="195" creationId="{93E6FB22-2652-A234-5CCC-AFBACE12E576}"/>
          </ac:spMkLst>
        </pc:spChg>
        <pc:spChg chg="add del mod">
          <ac:chgData name="A.MORIYAMA UREKA" userId="11b73b949d6476cb" providerId="LiveId" clId="{EDD3AFC1-5E1F-774D-82FF-6D4C3622249B}" dt="2023-08-07T08:57:26.810" v="772" actId="6264"/>
          <ac:spMkLst>
            <pc:docMk/>
            <pc:sldMk cId="1082466978" sldId="268"/>
            <ac:spMk id="195" creationId="{A04D3C2B-10F1-515C-ED68-5307248D69A7}"/>
          </ac:spMkLst>
        </pc:spChg>
        <pc:spChg chg="add del mod">
          <ac:chgData name="A.MORIYAMA UREKA" userId="11b73b949d6476cb" providerId="LiveId" clId="{EDD3AFC1-5E1F-774D-82FF-6D4C3622249B}" dt="2023-08-07T12:31:34.885" v="2770" actId="6264"/>
          <ac:spMkLst>
            <pc:docMk/>
            <pc:sldMk cId="1082466978" sldId="268"/>
            <ac:spMk id="196" creationId="{0608F022-1C4D-E302-9529-89A6744366E6}"/>
          </ac:spMkLst>
        </pc:spChg>
        <pc:spChg chg="add del mod">
          <ac:chgData name="A.MORIYAMA UREKA" userId="11b73b949d6476cb" providerId="LiveId" clId="{EDD3AFC1-5E1F-774D-82FF-6D4C3622249B}" dt="2023-08-07T09:21:28.158" v="935" actId="6264"/>
          <ac:spMkLst>
            <pc:docMk/>
            <pc:sldMk cId="1082466978" sldId="268"/>
            <ac:spMk id="196" creationId="{916F86C9-650E-6E3C-7EBB-7621D3F647C2}"/>
          </ac:spMkLst>
        </pc:spChg>
        <pc:spChg chg="add del mod">
          <ac:chgData name="A.MORIYAMA UREKA" userId="11b73b949d6476cb" providerId="LiveId" clId="{EDD3AFC1-5E1F-774D-82FF-6D4C3622249B}" dt="2023-08-07T08:57:26.810" v="772" actId="6264"/>
          <ac:spMkLst>
            <pc:docMk/>
            <pc:sldMk cId="1082466978" sldId="268"/>
            <ac:spMk id="196" creationId="{CA96D768-E6C2-BBCF-D5F2-AFD8A6D4B082}"/>
          </ac:spMkLst>
        </pc:spChg>
        <pc:spChg chg="add del mod">
          <ac:chgData name="A.MORIYAMA UREKA" userId="11b73b949d6476cb" providerId="LiveId" clId="{EDD3AFC1-5E1F-774D-82FF-6D4C3622249B}" dt="2023-08-07T08:57:26.810" v="772" actId="6264"/>
          <ac:spMkLst>
            <pc:docMk/>
            <pc:sldMk cId="1082466978" sldId="268"/>
            <ac:spMk id="197" creationId="{5A0E395E-AF76-43BE-F140-042E79A7081C}"/>
          </ac:spMkLst>
        </pc:spChg>
        <pc:spChg chg="add del mod">
          <ac:chgData name="A.MORIYAMA UREKA" userId="11b73b949d6476cb" providerId="LiveId" clId="{EDD3AFC1-5E1F-774D-82FF-6D4C3622249B}" dt="2023-08-07T09:21:28.158" v="935" actId="6264"/>
          <ac:spMkLst>
            <pc:docMk/>
            <pc:sldMk cId="1082466978" sldId="268"/>
            <ac:spMk id="197" creationId="{5B763595-F871-443A-4625-BD87797739A8}"/>
          </ac:spMkLst>
        </pc:spChg>
        <pc:spChg chg="add del mod">
          <ac:chgData name="A.MORIYAMA UREKA" userId="11b73b949d6476cb" providerId="LiveId" clId="{EDD3AFC1-5E1F-774D-82FF-6D4C3622249B}" dt="2023-08-07T12:31:34.885" v="2770" actId="6264"/>
          <ac:spMkLst>
            <pc:docMk/>
            <pc:sldMk cId="1082466978" sldId="268"/>
            <ac:spMk id="197" creationId="{B1DFB8F7-45C0-73F1-D7DA-5DD309CBDDA2}"/>
          </ac:spMkLst>
        </pc:spChg>
        <pc:spChg chg="add del mod">
          <ac:chgData name="A.MORIYAMA UREKA" userId="11b73b949d6476cb" providerId="LiveId" clId="{EDD3AFC1-5E1F-774D-82FF-6D4C3622249B}" dt="2023-08-07T12:31:34.885" v="2770" actId="6264"/>
          <ac:spMkLst>
            <pc:docMk/>
            <pc:sldMk cId="1082466978" sldId="268"/>
            <ac:spMk id="198" creationId="{18EA6695-DCD7-A90C-7A04-9634C2594159}"/>
          </ac:spMkLst>
        </pc:spChg>
        <pc:spChg chg="add del mod">
          <ac:chgData name="A.MORIYAMA UREKA" userId="11b73b949d6476cb" providerId="LiveId" clId="{EDD3AFC1-5E1F-774D-82FF-6D4C3622249B}" dt="2023-08-07T08:57:26.810" v="772" actId="6264"/>
          <ac:spMkLst>
            <pc:docMk/>
            <pc:sldMk cId="1082466978" sldId="268"/>
            <ac:spMk id="198" creationId="{65489F92-BFC6-2FD4-2B74-6D9EDBAFD426}"/>
          </ac:spMkLst>
        </pc:spChg>
        <pc:spChg chg="add del mod">
          <ac:chgData name="A.MORIYAMA UREKA" userId="11b73b949d6476cb" providerId="LiveId" clId="{EDD3AFC1-5E1F-774D-82FF-6D4C3622249B}" dt="2023-08-07T09:21:28.158" v="935" actId="6264"/>
          <ac:spMkLst>
            <pc:docMk/>
            <pc:sldMk cId="1082466978" sldId="268"/>
            <ac:spMk id="198" creationId="{C871FC1D-B48A-AE98-8A99-3D2B4D7C6981}"/>
          </ac:spMkLst>
        </pc:spChg>
        <pc:spChg chg="add del mod">
          <ac:chgData name="A.MORIYAMA UREKA" userId="11b73b949d6476cb" providerId="LiveId" clId="{EDD3AFC1-5E1F-774D-82FF-6D4C3622249B}" dt="2023-08-07T12:31:34.885" v="2770" actId="6264"/>
          <ac:spMkLst>
            <pc:docMk/>
            <pc:sldMk cId="1082466978" sldId="268"/>
            <ac:spMk id="199" creationId="{05E336DF-1E8F-C044-E9C0-AB09019AC68F}"/>
          </ac:spMkLst>
        </pc:spChg>
        <pc:spChg chg="add del mod">
          <ac:chgData name="A.MORIYAMA UREKA" userId="11b73b949d6476cb" providerId="LiveId" clId="{EDD3AFC1-5E1F-774D-82FF-6D4C3622249B}" dt="2023-08-07T08:57:26.810" v="772" actId="6264"/>
          <ac:spMkLst>
            <pc:docMk/>
            <pc:sldMk cId="1082466978" sldId="268"/>
            <ac:spMk id="199" creationId="{B682CA21-2C57-0B11-D3BD-B6307E04A1E9}"/>
          </ac:spMkLst>
        </pc:spChg>
        <pc:spChg chg="add del mod">
          <ac:chgData name="A.MORIYAMA UREKA" userId="11b73b949d6476cb" providerId="LiveId" clId="{EDD3AFC1-5E1F-774D-82FF-6D4C3622249B}" dt="2023-08-07T09:21:28.158" v="935" actId="6264"/>
          <ac:spMkLst>
            <pc:docMk/>
            <pc:sldMk cId="1082466978" sldId="268"/>
            <ac:spMk id="199" creationId="{DF280EAB-84D1-D3DA-0037-0461B837A581}"/>
          </ac:spMkLst>
        </pc:spChg>
        <pc:spChg chg="add del mod">
          <ac:chgData name="A.MORIYAMA UREKA" userId="11b73b949d6476cb" providerId="LiveId" clId="{EDD3AFC1-5E1F-774D-82FF-6D4C3622249B}" dt="2023-08-07T12:31:34.885" v="2770" actId="6264"/>
          <ac:spMkLst>
            <pc:docMk/>
            <pc:sldMk cId="1082466978" sldId="268"/>
            <ac:spMk id="200" creationId="{5477DE8C-428A-995E-85C0-A4098D585028}"/>
          </ac:spMkLst>
        </pc:spChg>
        <pc:spChg chg="add del mod">
          <ac:chgData name="A.MORIYAMA UREKA" userId="11b73b949d6476cb" providerId="LiveId" clId="{EDD3AFC1-5E1F-774D-82FF-6D4C3622249B}" dt="2023-08-07T08:57:26.810" v="772" actId="6264"/>
          <ac:spMkLst>
            <pc:docMk/>
            <pc:sldMk cId="1082466978" sldId="268"/>
            <ac:spMk id="200" creationId="{71FE389D-5DC9-3A41-AEE2-A4250373AECE}"/>
          </ac:spMkLst>
        </pc:spChg>
        <pc:spChg chg="add del mod">
          <ac:chgData name="A.MORIYAMA UREKA" userId="11b73b949d6476cb" providerId="LiveId" clId="{EDD3AFC1-5E1F-774D-82FF-6D4C3622249B}" dt="2023-08-07T09:21:28.158" v="935" actId="6264"/>
          <ac:spMkLst>
            <pc:docMk/>
            <pc:sldMk cId="1082466978" sldId="268"/>
            <ac:spMk id="200" creationId="{AB51DB35-376F-FDCD-2C95-49DE3CDA7CDA}"/>
          </ac:spMkLst>
        </pc:spChg>
        <pc:spChg chg="add del mod">
          <ac:chgData name="A.MORIYAMA UREKA" userId="11b73b949d6476cb" providerId="LiveId" clId="{EDD3AFC1-5E1F-774D-82FF-6D4C3622249B}" dt="2023-08-07T09:21:28.158" v="935" actId="6264"/>
          <ac:spMkLst>
            <pc:docMk/>
            <pc:sldMk cId="1082466978" sldId="268"/>
            <ac:spMk id="201" creationId="{2E3EF496-B298-CFAA-E938-BCAE4F24C4BE}"/>
          </ac:spMkLst>
        </pc:spChg>
        <pc:spChg chg="add del mod">
          <ac:chgData name="A.MORIYAMA UREKA" userId="11b73b949d6476cb" providerId="LiveId" clId="{EDD3AFC1-5E1F-774D-82FF-6D4C3622249B}" dt="2023-08-07T08:57:26.810" v="772" actId="6264"/>
          <ac:spMkLst>
            <pc:docMk/>
            <pc:sldMk cId="1082466978" sldId="268"/>
            <ac:spMk id="201" creationId="{6DD11775-4163-A0B1-3144-2DBAA56AA16E}"/>
          </ac:spMkLst>
        </pc:spChg>
        <pc:spChg chg="add del mod">
          <ac:chgData name="A.MORIYAMA UREKA" userId="11b73b949d6476cb" providerId="LiveId" clId="{EDD3AFC1-5E1F-774D-82FF-6D4C3622249B}" dt="2023-08-07T12:31:34.885" v="2770" actId="6264"/>
          <ac:spMkLst>
            <pc:docMk/>
            <pc:sldMk cId="1082466978" sldId="268"/>
            <ac:spMk id="201" creationId="{E7B7D811-CEA4-BCF8-5FA3-67903CC6C9C6}"/>
          </ac:spMkLst>
        </pc:spChg>
        <pc:spChg chg="add del mod">
          <ac:chgData name="A.MORIYAMA UREKA" userId="11b73b949d6476cb" providerId="LiveId" clId="{EDD3AFC1-5E1F-774D-82FF-6D4C3622249B}" dt="2023-08-07T12:31:34.885" v="2770" actId="6264"/>
          <ac:spMkLst>
            <pc:docMk/>
            <pc:sldMk cId="1082466978" sldId="268"/>
            <ac:spMk id="202" creationId="{99524B5A-ABC3-A03A-8982-53E8CF8BE09F}"/>
          </ac:spMkLst>
        </pc:spChg>
        <pc:spChg chg="add del mod">
          <ac:chgData name="A.MORIYAMA UREKA" userId="11b73b949d6476cb" providerId="LiveId" clId="{EDD3AFC1-5E1F-774D-82FF-6D4C3622249B}" dt="2023-08-07T09:21:28.158" v="935" actId="6264"/>
          <ac:spMkLst>
            <pc:docMk/>
            <pc:sldMk cId="1082466978" sldId="268"/>
            <ac:spMk id="202" creationId="{D5FF228F-8833-A08B-2E86-E726B3D83AA8}"/>
          </ac:spMkLst>
        </pc:spChg>
        <pc:spChg chg="add del mod">
          <ac:chgData name="A.MORIYAMA UREKA" userId="11b73b949d6476cb" providerId="LiveId" clId="{EDD3AFC1-5E1F-774D-82FF-6D4C3622249B}" dt="2023-08-07T08:57:26.810" v="772" actId="6264"/>
          <ac:spMkLst>
            <pc:docMk/>
            <pc:sldMk cId="1082466978" sldId="268"/>
            <ac:spMk id="202" creationId="{FCF96844-9DF4-59A9-562C-76AE17E676F7}"/>
          </ac:spMkLst>
        </pc:spChg>
        <pc:spChg chg="add del mod">
          <ac:chgData name="A.MORIYAMA UREKA" userId="11b73b949d6476cb" providerId="LiveId" clId="{EDD3AFC1-5E1F-774D-82FF-6D4C3622249B}" dt="2023-08-07T08:57:27.275" v="773" actId="6264"/>
          <ac:spMkLst>
            <pc:docMk/>
            <pc:sldMk cId="1082466978" sldId="268"/>
            <ac:spMk id="203" creationId="{2B02E091-CBAA-DDD5-3457-86F443B46CA4}"/>
          </ac:spMkLst>
        </pc:spChg>
        <pc:spChg chg="add del mod">
          <ac:chgData name="A.MORIYAMA UREKA" userId="11b73b949d6476cb" providerId="LiveId" clId="{EDD3AFC1-5E1F-774D-82FF-6D4C3622249B}" dt="2023-08-07T09:21:28.726" v="936" actId="6264"/>
          <ac:spMkLst>
            <pc:docMk/>
            <pc:sldMk cId="1082466978" sldId="268"/>
            <ac:spMk id="203" creationId="{638FA49C-CE8C-9890-ABD0-0EE038BE8766}"/>
          </ac:spMkLst>
        </pc:spChg>
        <pc:spChg chg="add del mod">
          <ac:chgData name="A.MORIYAMA UREKA" userId="11b73b949d6476cb" providerId="LiveId" clId="{EDD3AFC1-5E1F-774D-82FF-6D4C3622249B}" dt="2023-08-07T12:31:34.885" v="2770" actId="6264"/>
          <ac:spMkLst>
            <pc:docMk/>
            <pc:sldMk cId="1082466978" sldId="268"/>
            <ac:spMk id="203" creationId="{FCEE47A3-380A-4850-A4F3-3DE46226C447}"/>
          </ac:spMkLst>
        </pc:spChg>
        <pc:spChg chg="add del mod">
          <ac:chgData name="A.MORIYAMA UREKA" userId="11b73b949d6476cb" providerId="LiveId" clId="{EDD3AFC1-5E1F-774D-82FF-6D4C3622249B}" dt="2023-08-07T12:31:36.067" v="2771" actId="6264"/>
          <ac:spMkLst>
            <pc:docMk/>
            <pc:sldMk cId="1082466978" sldId="268"/>
            <ac:spMk id="204" creationId="{4298DFD3-838D-BEF4-301D-D180552B0947}"/>
          </ac:spMkLst>
        </pc:spChg>
        <pc:spChg chg="add del mod">
          <ac:chgData name="A.MORIYAMA UREKA" userId="11b73b949d6476cb" providerId="LiveId" clId="{EDD3AFC1-5E1F-774D-82FF-6D4C3622249B}" dt="2023-08-07T08:57:27.275" v="773" actId="6264"/>
          <ac:spMkLst>
            <pc:docMk/>
            <pc:sldMk cId="1082466978" sldId="268"/>
            <ac:spMk id="204" creationId="{9926B879-ADF2-5949-DC05-7A4CF274B9B5}"/>
          </ac:spMkLst>
        </pc:spChg>
        <pc:spChg chg="add del mod">
          <ac:chgData name="A.MORIYAMA UREKA" userId="11b73b949d6476cb" providerId="LiveId" clId="{EDD3AFC1-5E1F-774D-82FF-6D4C3622249B}" dt="2023-08-07T09:21:28.726" v="936" actId="6264"/>
          <ac:spMkLst>
            <pc:docMk/>
            <pc:sldMk cId="1082466978" sldId="268"/>
            <ac:spMk id="204" creationId="{DC38A82B-071C-EA7B-F270-19EE9B367D2F}"/>
          </ac:spMkLst>
        </pc:spChg>
        <pc:spChg chg="add del mod">
          <ac:chgData name="A.MORIYAMA UREKA" userId="11b73b949d6476cb" providerId="LiveId" clId="{EDD3AFC1-5E1F-774D-82FF-6D4C3622249B}" dt="2023-08-07T08:57:27.275" v="773" actId="6264"/>
          <ac:spMkLst>
            <pc:docMk/>
            <pc:sldMk cId="1082466978" sldId="268"/>
            <ac:spMk id="205" creationId="{5035646B-411E-C732-0E9C-40730B5CE444}"/>
          </ac:spMkLst>
        </pc:spChg>
        <pc:spChg chg="add del mod">
          <ac:chgData name="A.MORIYAMA UREKA" userId="11b73b949d6476cb" providerId="LiveId" clId="{EDD3AFC1-5E1F-774D-82FF-6D4C3622249B}" dt="2023-08-07T12:31:36.067" v="2771" actId="6264"/>
          <ac:spMkLst>
            <pc:docMk/>
            <pc:sldMk cId="1082466978" sldId="268"/>
            <ac:spMk id="205" creationId="{8020FA73-5FC2-5B58-8569-698BE477D997}"/>
          </ac:spMkLst>
        </pc:spChg>
        <pc:spChg chg="add del mod">
          <ac:chgData name="A.MORIYAMA UREKA" userId="11b73b949d6476cb" providerId="LiveId" clId="{EDD3AFC1-5E1F-774D-82FF-6D4C3622249B}" dt="2023-08-07T09:21:28.726" v="936" actId="6264"/>
          <ac:spMkLst>
            <pc:docMk/>
            <pc:sldMk cId="1082466978" sldId="268"/>
            <ac:spMk id="205" creationId="{F44F1E51-0326-FA69-A33D-ECFA9237301A}"/>
          </ac:spMkLst>
        </pc:spChg>
        <pc:spChg chg="add del mod">
          <ac:chgData name="A.MORIYAMA UREKA" userId="11b73b949d6476cb" providerId="LiveId" clId="{EDD3AFC1-5E1F-774D-82FF-6D4C3622249B}" dt="2023-08-07T12:31:36.067" v="2771" actId="6264"/>
          <ac:spMkLst>
            <pc:docMk/>
            <pc:sldMk cId="1082466978" sldId="268"/>
            <ac:spMk id="206" creationId="{2CD3000C-C9AF-D8B7-5E34-D2F5EC999BB9}"/>
          </ac:spMkLst>
        </pc:spChg>
        <pc:spChg chg="add del mod">
          <ac:chgData name="A.MORIYAMA UREKA" userId="11b73b949d6476cb" providerId="LiveId" clId="{EDD3AFC1-5E1F-774D-82FF-6D4C3622249B}" dt="2023-08-07T09:21:28.726" v="936" actId="6264"/>
          <ac:spMkLst>
            <pc:docMk/>
            <pc:sldMk cId="1082466978" sldId="268"/>
            <ac:spMk id="206" creationId="{377D0FE1-334A-751A-F01D-18D99BF4BFBE}"/>
          </ac:spMkLst>
        </pc:spChg>
        <pc:spChg chg="add del mod">
          <ac:chgData name="A.MORIYAMA UREKA" userId="11b73b949d6476cb" providerId="LiveId" clId="{EDD3AFC1-5E1F-774D-82FF-6D4C3622249B}" dt="2023-08-07T08:57:27.275" v="773" actId="6264"/>
          <ac:spMkLst>
            <pc:docMk/>
            <pc:sldMk cId="1082466978" sldId="268"/>
            <ac:spMk id="206" creationId="{AB460DC1-A79C-DBDC-67A9-7297DCAC4B01}"/>
          </ac:spMkLst>
        </pc:spChg>
        <pc:spChg chg="add del mod">
          <ac:chgData name="A.MORIYAMA UREKA" userId="11b73b949d6476cb" providerId="LiveId" clId="{EDD3AFC1-5E1F-774D-82FF-6D4C3622249B}" dt="2023-08-07T09:21:28.726" v="936" actId="6264"/>
          <ac:spMkLst>
            <pc:docMk/>
            <pc:sldMk cId="1082466978" sldId="268"/>
            <ac:spMk id="207" creationId="{07AC33C3-DFD8-24D9-39AF-E6D25D37F71A}"/>
          </ac:spMkLst>
        </pc:spChg>
        <pc:spChg chg="add del mod">
          <ac:chgData name="A.MORIYAMA UREKA" userId="11b73b949d6476cb" providerId="LiveId" clId="{EDD3AFC1-5E1F-774D-82FF-6D4C3622249B}" dt="2023-08-07T08:57:27.275" v="773" actId="6264"/>
          <ac:spMkLst>
            <pc:docMk/>
            <pc:sldMk cId="1082466978" sldId="268"/>
            <ac:spMk id="207" creationId="{C233B29B-9B05-3852-4E8B-BEEE01074B41}"/>
          </ac:spMkLst>
        </pc:spChg>
        <pc:spChg chg="add del mod">
          <ac:chgData name="A.MORIYAMA UREKA" userId="11b73b949d6476cb" providerId="LiveId" clId="{EDD3AFC1-5E1F-774D-82FF-6D4C3622249B}" dt="2023-08-07T12:31:36.067" v="2771" actId="6264"/>
          <ac:spMkLst>
            <pc:docMk/>
            <pc:sldMk cId="1082466978" sldId="268"/>
            <ac:spMk id="207" creationId="{DFDB0B69-FE2E-3D01-FD5D-29F9BA75CED9}"/>
          </ac:spMkLst>
        </pc:spChg>
        <pc:spChg chg="add del mod">
          <ac:chgData name="A.MORIYAMA UREKA" userId="11b73b949d6476cb" providerId="LiveId" clId="{EDD3AFC1-5E1F-774D-82FF-6D4C3622249B}" dt="2023-08-07T09:21:28.726" v="936" actId="6264"/>
          <ac:spMkLst>
            <pc:docMk/>
            <pc:sldMk cId="1082466978" sldId="268"/>
            <ac:spMk id="208" creationId="{742A628A-E905-742B-E761-6AF0AADBA3B4}"/>
          </ac:spMkLst>
        </pc:spChg>
        <pc:spChg chg="add del mod">
          <ac:chgData name="A.MORIYAMA UREKA" userId="11b73b949d6476cb" providerId="LiveId" clId="{EDD3AFC1-5E1F-774D-82FF-6D4C3622249B}" dt="2023-08-07T12:31:36.067" v="2771" actId="6264"/>
          <ac:spMkLst>
            <pc:docMk/>
            <pc:sldMk cId="1082466978" sldId="268"/>
            <ac:spMk id="208" creationId="{8794CFB7-DF8B-3F9C-F767-DF208D651ED7}"/>
          </ac:spMkLst>
        </pc:spChg>
        <pc:spChg chg="add del mod">
          <ac:chgData name="A.MORIYAMA UREKA" userId="11b73b949d6476cb" providerId="LiveId" clId="{EDD3AFC1-5E1F-774D-82FF-6D4C3622249B}" dt="2023-08-07T08:57:27.275" v="773" actId="6264"/>
          <ac:spMkLst>
            <pc:docMk/>
            <pc:sldMk cId="1082466978" sldId="268"/>
            <ac:spMk id="208" creationId="{C843A526-D11F-FD97-3936-BAE5627C9455}"/>
          </ac:spMkLst>
        </pc:spChg>
        <pc:spChg chg="add del mod">
          <ac:chgData name="A.MORIYAMA UREKA" userId="11b73b949d6476cb" providerId="LiveId" clId="{EDD3AFC1-5E1F-774D-82FF-6D4C3622249B}" dt="2023-08-07T09:21:28.726" v="936" actId="6264"/>
          <ac:spMkLst>
            <pc:docMk/>
            <pc:sldMk cId="1082466978" sldId="268"/>
            <ac:spMk id="209" creationId="{2EA4AD70-549F-4990-E95E-718A3457D916}"/>
          </ac:spMkLst>
        </pc:spChg>
        <pc:spChg chg="add del mod">
          <ac:chgData name="A.MORIYAMA UREKA" userId="11b73b949d6476cb" providerId="LiveId" clId="{EDD3AFC1-5E1F-774D-82FF-6D4C3622249B}" dt="2023-08-07T12:31:36.067" v="2771" actId="6264"/>
          <ac:spMkLst>
            <pc:docMk/>
            <pc:sldMk cId="1082466978" sldId="268"/>
            <ac:spMk id="209" creationId="{AAAAFFFD-CBB5-58D3-F05E-6A171AACD582}"/>
          </ac:spMkLst>
        </pc:spChg>
        <pc:spChg chg="add del mod">
          <ac:chgData name="A.MORIYAMA UREKA" userId="11b73b949d6476cb" providerId="LiveId" clId="{EDD3AFC1-5E1F-774D-82FF-6D4C3622249B}" dt="2023-08-07T08:57:27.275" v="773" actId="6264"/>
          <ac:spMkLst>
            <pc:docMk/>
            <pc:sldMk cId="1082466978" sldId="268"/>
            <ac:spMk id="209" creationId="{AD0796A9-4F3B-3257-6A48-1C90019C6426}"/>
          </ac:spMkLst>
        </pc:spChg>
        <pc:spChg chg="add del mod">
          <ac:chgData name="A.MORIYAMA UREKA" userId="11b73b949d6476cb" providerId="LiveId" clId="{EDD3AFC1-5E1F-774D-82FF-6D4C3622249B}" dt="2023-08-07T12:31:36.067" v="2771" actId="6264"/>
          <ac:spMkLst>
            <pc:docMk/>
            <pc:sldMk cId="1082466978" sldId="268"/>
            <ac:spMk id="210" creationId="{695E0D00-9730-D4B4-9284-4D8C75578273}"/>
          </ac:spMkLst>
        </pc:spChg>
        <pc:spChg chg="add del mod">
          <ac:chgData name="A.MORIYAMA UREKA" userId="11b73b949d6476cb" providerId="LiveId" clId="{EDD3AFC1-5E1F-774D-82FF-6D4C3622249B}" dt="2023-08-07T09:21:28.726" v="936" actId="6264"/>
          <ac:spMkLst>
            <pc:docMk/>
            <pc:sldMk cId="1082466978" sldId="268"/>
            <ac:spMk id="210" creationId="{B6A7D079-0F9C-0629-F0F6-008C1ACD1A08}"/>
          </ac:spMkLst>
        </pc:spChg>
        <pc:spChg chg="add del mod">
          <ac:chgData name="A.MORIYAMA UREKA" userId="11b73b949d6476cb" providerId="LiveId" clId="{EDD3AFC1-5E1F-774D-82FF-6D4C3622249B}" dt="2023-08-07T08:57:27.275" v="773" actId="6264"/>
          <ac:spMkLst>
            <pc:docMk/>
            <pc:sldMk cId="1082466978" sldId="268"/>
            <ac:spMk id="210" creationId="{E47408B6-1313-D660-7696-84042F15413E}"/>
          </ac:spMkLst>
        </pc:spChg>
        <pc:spChg chg="add del mod">
          <ac:chgData name="A.MORIYAMA UREKA" userId="11b73b949d6476cb" providerId="LiveId" clId="{EDD3AFC1-5E1F-774D-82FF-6D4C3622249B}" dt="2023-08-07T08:57:27.275" v="773" actId="6264"/>
          <ac:spMkLst>
            <pc:docMk/>
            <pc:sldMk cId="1082466978" sldId="268"/>
            <ac:spMk id="211" creationId="{6DC9FB3D-1A4A-43D6-971E-79B9363F7384}"/>
          </ac:spMkLst>
        </pc:spChg>
        <pc:spChg chg="add del mod">
          <ac:chgData name="A.MORIYAMA UREKA" userId="11b73b949d6476cb" providerId="LiveId" clId="{EDD3AFC1-5E1F-774D-82FF-6D4C3622249B}" dt="2023-08-07T12:31:36.067" v="2771" actId="6264"/>
          <ac:spMkLst>
            <pc:docMk/>
            <pc:sldMk cId="1082466978" sldId="268"/>
            <ac:spMk id="211" creationId="{E3A26D7A-E64E-8188-7CEE-912C1A327DCC}"/>
          </ac:spMkLst>
        </pc:spChg>
        <pc:spChg chg="add del mod">
          <ac:chgData name="A.MORIYAMA UREKA" userId="11b73b949d6476cb" providerId="LiveId" clId="{EDD3AFC1-5E1F-774D-82FF-6D4C3622249B}" dt="2023-08-07T09:21:28.726" v="936" actId="6264"/>
          <ac:spMkLst>
            <pc:docMk/>
            <pc:sldMk cId="1082466978" sldId="268"/>
            <ac:spMk id="211" creationId="{EBD65BAD-6854-EF9D-9036-B4178522A464}"/>
          </ac:spMkLst>
        </pc:spChg>
        <pc:spChg chg="add del mod">
          <ac:chgData name="A.MORIYAMA UREKA" userId="11b73b949d6476cb" providerId="LiveId" clId="{EDD3AFC1-5E1F-774D-82FF-6D4C3622249B}" dt="2023-08-07T12:31:36.067" v="2771" actId="6264"/>
          <ac:spMkLst>
            <pc:docMk/>
            <pc:sldMk cId="1082466978" sldId="268"/>
            <ac:spMk id="212" creationId="{076956F1-2F93-B2CD-90A6-F3BBE92596C8}"/>
          </ac:spMkLst>
        </pc:spChg>
        <pc:spChg chg="add del mod">
          <ac:chgData name="A.MORIYAMA UREKA" userId="11b73b949d6476cb" providerId="LiveId" clId="{EDD3AFC1-5E1F-774D-82FF-6D4C3622249B}" dt="2023-08-07T09:21:28.726" v="936" actId="6264"/>
          <ac:spMkLst>
            <pc:docMk/>
            <pc:sldMk cId="1082466978" sldId="268"/>
            <ac:spMk id="212" creationId="{AC8AE999-8CBC-A945-9A4D-6DD556504614}"/>
          </ac:spMkLst>
        </pc:spChg>
        <pc:spChg chg="add del mod">
          <ac:chgData name="A.MORIYAMA UREKA" userId="11b73b949d6476cb" providerId="LiveId" clId="{EDD3AFC1-5E1F-774D-82FF-6D4C3622249B}" dt="2023-08-07T08:57:27.275" v="773" actId="6264"/>
          <ac:spMkLst>
            <pc:docMk/>
            <pc:sldMk cId="1082466978" sldId="268"/>
            <ac:spMk id="212" creationId="{AD1F3041-2B62-5846-FE04-E483577DEC07}"/>
          </ac:spMkLst>
        </pc:spChg>
        <pc:spChg chg="add del mod">
          <ac:chgData name="A.MORIYAMA UREKA" userId="11b73b949d6476cb" providerId="LiveId" clId="{EDD3AFC1-5E1F-774D-82FF-6D4C3622249B}" dt="2023-08-07T09:21:29.324" v="937" actId="6264"/>
          <ac:spMkLst>
            <pc:docMk/>
            <pc:sldMk cId="1082466978" sldId="268"/>
            <ac:spMk id="213" creationId="{0EE4F8A1-5D37-6D5D-B4F6-A73320C1185C}"/>
          </ac:spMkLst>
        </pc:spChg>
        <pc:spChg chg="add del mod">
          <ac:chgData name="A.MORIYAMA UREKA" userId="11b73b949d6476cb" providerId="LiveId" clId="{EDD3AFC1-5E1F-774D-82FF-6D4C3622249B}" dt="2023-08-07T08:57:27.699" v="774" actId="6264"/>
          <ac:spMkLst>
            <pc:docMk/>
            <pc:sldMk cId="1082466978" sldId="268"/>
            <ac:spMk id="213" creationId="{480E41D1-AE21-B0B9-A07D-B820FDCE1614}"/>
          </ac:spMkLst>
        </pc:spChg>
        <pc:spChg chg="add del mod">
          <ac:chgData name="A.MORIYAMA UREKA" userId="11b73b949d6476cb" providerId="LiveId" clId="{EDD3AFC1-5E1F-774D-82FF-6D4C3622249B}" dt="2023-08-07T12:31:36.067" v="2771" actId="6264"/>
          <ac:spMkLst>
            <pc:docMk/>
            <pc:sldMk cId="1082466978" sldId="268"/>
            <ac:spMk id="213" creationId="{98E36162-B003-39DD-3A55-A27F35BA2E1F}"/>
          </ac:spMkLst>
        </pc:spChg>
        <pc:spChg chg="add del mod">
          <ac:chgData name="A.MORIYAMA UREKA" userId="11b73b949d6476cb" providerId="LiveId" clId="{EDD3AFC1-5E1F-774D-82FF-6D4C3622249B}" dt="2023-08-07T08:57:27.699" v="774" actId="6264"/>
          <ac:spMkLst>
            <pc:docMk/>
            <pc:sldMk cId="1082466978" sldId="268"/>
            <ac:spMk id="214" creationId="{913EE7F7-35E3-003A-7DFC-257B71E0C7DF}"/>
          </ac:spMkLst>
        </pc:spChg>
        <pc:spChg chg="add del mod">
          <ac:chgData name="A.MORIYAMA UREKA" userId="11b73b949d6476cb" providerId="LiveId" clId="{EDD3AFC1-5E1F-774D-82FF-6D4C3622249B}" dt="2023-08-07T12:41:14.127" v="2840" actId="6264"/>
          <ac:spMkLst>
            <pc:docMk/>
            <pc:sldMk cId="1082466978" sldId="268"/>
            <ac:spMk id="214" creationId="{9F863613-97BF-D369-C773-9A2F379CB49A}"/>
          </ac:spMkLst>
        </pc:spChg>
        <pc:spChg chg="add del mod">
          <ac:chgData name="A.MORIYAMA UREKA" userId="11b73b949d6476cb" providerId="LiveId" clId="{EDD3AFC1-5E1F-774D-82FF-6D4C3622249B}" dt="2023-08-07T09:21:29.324" v="937" actId="6264"/>
          <ac:spMkLst>
            <pc:docMk/>
            <pc:sldMk cId="1082466978" sldId="268"/>
            <ac:spMk id="214" creationId="{F9217585-4349-8A7C-24C9-A2C7F8C6BC91}"/>
          </ac:spMkLst>
        </pc:spChg>
        <pc:spChg chg="add del mod">
          <ac:chgData name="A.MORIYAMA UREKA" userId="11b73b949d6476cb" providerId="LiveId" clId="{EDD3AFC1-5E1F-774D-82FF-6D4C3622249B}" dt="2023-08-07T08:57:27.699" v="774" actId="6264"/>
          <ac:spMkLst>
            <pc:docMk/>
            <pc:sldMk cId="1082466978" sldId="268"/>
            <ac:spMk id="215" creationId="{46B9D0B1-3F01-0312-3A8A-C8DBF73B89B2}"/>
          </ac:spMkLst>
        </pc:spChg>
        <pc:spChg chg="add del mod">
          <ac:chgData name="A.MORIYAMA UREKA" userId="11b73b949d6476cb" providerId="LiveId" clId="{EDD3AFC1-5E1F-774D-82FF-6D4C3622249B}" dt="2023-08-07T09:21:29.324" v="937" actId="6264"/>
          <ac:spMkLst>
            <pc:docMk/>
            <pc:sldMk cId="1082466978" sldId="268"/>
            <ac:spMk id="215" creationId="{7F9A5D40-D63F-EF40-1FAE-4446E5F1E6BC}"/>
          </ac:spMkLst>
        </pc:spChg>
        <pc:spChg chg="add del mod">
          <ac:chgData name="A.MORIYAMA UREKA" userId="11b73b949d6476cb" providerId="LiveId" clId="{EDD3AFC1-5E1F-774D-82FF-6D4C3622249B}" dt="2023-08-07T12:41:14.127" v="2840" actId="6264"/>
          <ac:spMkLst>
            <pc:docMk/>
            <pc:sldMk cId="1082466978" sldId="268"/>
            <ac:spMk id="215" creationId="{992E3A4C-CF90-76BB-C5E2-27C8F7B9B553}"/>
          </ac:spMkLst>
        </pc:spChg>
        <pc:spChg chg="add del mod">
          <ac:chgData name="A.MORIYAMA UREKA" userId="11b73b949d6476cb" providerId="LiveId" clId="{EDD3AFC1-5E1F-774D-82FF-6D4C3622249B}" dt="2023-08-07T09:21:29.324" v="937" actId="6264"/>
          <ac:spMkLst>
            <pc:docMk/>
            <pc:sldMk cId="1082466978" sldId="268"/>
            <ac:spMk id="216" creationId="{7A4544CB-0143-7C89-DED1-07E2D9978BB5}"/>
          </ac:spMkLst>
        </pc:spChg>
        <pc:spChg chg="add del mod">
          <ac:chgData name="A.MORIYAMA UREKA" userId="11b73b949d6476cb" providerId="LiveId" clId="{EDD3AFC1-5E1F-774D-82FF-6D4C3622249B}" dt="2023-08-07T12:41:14.127" v="2840" actId="6264"/>
          <ac:spMkLst>
            <pc:docMk/>
            <pc:sldMk cId="1082466978" sldId="268"/>
            <ac:spMk id="216" creationId="{95105048-2D99-F16D-8557-E35623AEE9E8}"/>
          </ac:spMkLst>
        </pc:spChg>
        <pc:spChg chg="add del mod">
          <ac:chgData name="A.MORIYAMA UREKA" userId="11b73b949d6476cb" providerId="LiveId" clId="{EDD3AFC1-5E1F-774D-82FF-6D4C3622249B}" dt="2023-08-07T08:57:27.699" v="774" actId="6264"/>
          <ac:spMkLst>
            <pc:docMk/>
            <pc:sldMk cId="1082466978" sldId="268"/>
            <ac:spMk id="216" creationId="{CE235E9A-F96E-365C-0E2B-B55939A637DE}"/>
          </ac:spMkLst>
        </pc:spChg>
        <pc:spChg chg="add del mod">
          <ac:chgData name="A.MORIYAMA UREKA" userId="11b73b949d6476cb" providerId="LiveId" clId="{EDD3AFC1-5E1F-774D-82FF-6D4C3622249B}" dt="2023-08-07T12:41:14.127" v="2840" actId="6264"/>
          <ac:spMkLst>
            <pc:docMk/>
            <pc:sldMk cId="1082466978" sldId="268"/>
            <ac:spMk id="217" creationId="{72EA8A6D-2379-AA76-325C-E17A61536DDD}"/>
          </ac:spMkLst>
        </pc:spChg>
        <pc:spChg chg="add del mod">
          <ac:chgData name="A.MORIYAMA UREKA" userId="11b73b949d6476cb" providerId="LiveId" clId="{EDD3AFC1-5E1F-774D-82FF-6D4C3622249B}" dt="2023-08-07T08:57:27.699" v="774" actId="6264"/>
          <ac:spMkLst>
            <pc:docMk/>
            <pc:sldMk cId="1082466978" sldId="268"/>
            <ac:spMk id="217" creationId="{8448607E-7094-0779-46BB-E1E7F59AD3DF}"/>
          </ac:spMkLst>
        </pc:spChg>
        <pc:spChg chg="add del mod">
          <ac:chgData name="A.MORIYAMA UREKA" userId="11b73b949d6476cb" providerId="LiveId" clId="{EDD3AFC1-5E1F-774D-82FF-6D4C3622249B}" dt="2023-08-07T09:21:29.324" v="937" actId="6264"/>
          <ac:spMkLst>
            <pc:docMk/>
            <pc:sldMk cId="1082466978" sldId="268"/>
            <ac:spMk id="217" creationId="{B9682271-1358-72A2-57C2-74BDDEE9EDF0}"/>
          </ac:spMkLst>
        </pc:spChg>
        <pc:spChg chg="add del mod">
          <ac:chgData name="A.MORIYAMA UREKA" userId="11b73b949d6476cb" providerId="LiveId" clId="{EDD3AFC1-5E1F-774D-82FF-6D4C3622249B}" dt="2023-08-07T12:41:14.127" v="2840" actId="6264"/>
          <ac:spMkLst>
            <pc:docMk/>
            <pc:sldMk cId="1082466978" sldId="268"/>
            <ac:spMk id="218" creationId="{4590DDAF-7835-13B0-E5A5-2E5313DB2234}"/>
          </ac:spMkLst>
        </pc:spChg>
        <pc:spChg chg="add del mod">
          <ac:chgData name="A.MORIYAMA UREKA" userId="11b73b949d6476cb" providerId="LiveId" clId="{EDD3AFC1-5E1F-774D-82FF-6D4C3622249B}" dt="2023-08-07T09:21:29.324" v="937" actId="6264"/>
          <ac:spMkLst>
            <pc:docMk/>
            <pc:sldMk cId="1082466978" sldId="268"/>
            <ac:spMk id="218" creationId="{5E0BFECA-2432-8B10-2521-86F5EA10F1AE}"/>
          </ac:spMkLst>
        </pc:spChg>
        <pc:spChg chg="add del mod">
          <ac:chgData name="A.MORIYAMA UREKA" userId="11b73b949d6476cb" providerId="LiveId" clId="{EDD3AFC1-5E1F-774D-82FF-6D4C3622249B}" dt="2023-08-07T08:57:27.699" v="774" actId="6264"/>
          <ac:spMkLst>
            <pc:docMk/>
            <pc:sldMk cId="1082466978" sldId="268"/>
            <ac:spMk id="218" creationId="{CF89B5B5-CCFF-7E8A-A7BD-933A9AC82C16}"/>
          </ac:spMkLst>
        </pc:spChg>
        <pc:spChg chg="add del mod">
          <ac:chgData name="A.MORIYAMA UREKA" userId="11b73b949d6476cb" providerId="LiveId" clId="{EDD3AFC1-5E1F-774D-82FF-6D4C3622249B}" dt="2023-08-07T08:57:27.699" v="774" actId="6264"/>
          <ac:spMkLst>
            <pc:docMk/>
            <pc:sldMk cId="1082466978" sldId="268"/>
            <ac:spMk id="219" creationId="{21361B94-FBD8-ED6A-1321-EA967FAC370D}"/>
          </ac:spMkLst>
        </pc:spChg>
        <pc:spChg chg="add del mod">
          <ac:chgData name="A.MORIYAMA UREKA" userId="11b73b949d6476cb" providerId="LiveId" clId="{EDD3AFC1-5E1F-774D-82FF-6D4C3622249B}" dt="2023-08-07T09:21:29.324" v="937" actId="6264"/>
          <ac:spMkLst>
            <pc:docMk/>
            <pc:sldMk cId="1082466978" sldId="268"/>
            <ac:spMk id="219" creationId="{815A2F4A-DE7F-E4B7-26F4-91602589E854}"/>
          </ac:spMkLst>
        </pc:spChg>
        <pc:spChg chg="add del mod">
          <ac:chgData name="A.MORIYAMA UREKA" userId="11b73b949d6476cb" providerId="LiveId" clId="{EDD3AFC1-5E1F-774D-82FF-6D4C3622249B}" dt="2023-08-07T12:41:14.127" v="2840" actId="6264"/>
          <ac:spMkLst>
            <pc:docMk/>
            <pc:sldMk cId="1082466978" sldId="268"/>
            <ac:spMk id="219" creationId="{B0258979-3963-1CC6-0BBD-C4B78406F92F}"/>
          </ac:spMkLst>
        </pc:spChg>
        <pc:spChg chg="add del mod">
          <ac:chgData name="A.MORIYAMA UREKA" userId="11b73b949d6476cb" providerId="LiveId" clId="{EDD3AFC1-5E1F-774D-82FF-6D4C3622249B}" dt="2023-08-07T12:41:14.127" v="2840" actId="6264"/>
          <ac:spMkLst>
            <pc:docMk/>
            <pc:sldMk cId="1082466978" sldId="268"/>
            <ac:spMk id="220" creationId="{0322B535-BD98-807D-9A08-D740911C3E14}"/>
          </ac:spMkLst>
        </pc:spChg>
        <pc:spChg chg="add del mod">
          <ac:chgData name="A.MORIYAMA UREKA" userId="11b73b949d6476cb" providerId="LiveId" clId="{EDD3AFC1-5E1F-774D-82FF-6D4C3622249B}" dt="2023-08-07T09:21:29.324" v="937" actId="6264"/>
          <ac:spMkLst>
            <pc:docMk/>
            <pc:sldMk cId="1082466978" sldId="268"/>
            <ac:spMk id="220" creationId="{4059B753-BA6F-CE5E-0072-4A00017891A9}"/>
          </ac:spMkLst>
        </pc:spChg>
        <pc:spChg chg="add del mod">
          <ac:chgData name="A.MORIYAMA UREKA" userId="11b73b949d6476cb" providerId="LiveId" clId="{EDD3AFC1-5E1F-774D-82FF-6D4C3622249B}" dt="2023-08-07T08:57:27.699" v="774" actId="6264"/>
          <ac:spMkLst>
            <pc:docMk/>
            <pc:sldMk cId="1082466978" sldId="268"/>
            <ac:spMk id="220" creationId="{92E7ACB6-11C8-2E2B-BFD7-082E1765141B}"/>
          </ac:spMkLst>
        </pc:spChg>
        <pc:spChg chg="add del mod">
          <ac:chgData name="A.MORIYAMA UREKA" userId="11b73b949d6476cb" providerId="LiveId" clId="{EDD3AFC1-5E1F-774D-82FF-6D4C3622249B}" dt="2023-08-07T08:57:27.699" v="774" actId="6264"/>
          <ac:spMkLst>
            <pc:docMk/>
            <pc:sldMk cId="1082466978" sldId="268"/>
            <ac:spMk id="221" creationId="{3A89F30B-435D-451A-253F-B4395AA6D709}"/>
          </ac:spMkLst>
        </pc:spChg>
        <pc:spChg chg="add del mod">
          <ac:chgData name="A.MORIYAMA UREKA" userId="11b73b949d6476cb" providerId="LiveId" clId="{EDD3AFC1-5E1F-774D-82FF-6D4C3622249B}" dt="2023-08-07T12:41:14.127" v="2840" actId="6264"/>
          <ac:spMkLst>
            <pc:docMk/>
            <pc:sldMk cId="1082466978" sldId="268"/>
            <ac:spMk id="221" creationId="{B8F3AF14-6A6B-4338-01E0-74AE860F0625}"/>
          </ac:spMkLst>
        </pc:spChg>
        <pc:spChg chg="add del mod">
          <ac:chgData name="A.MORIYAMA UREKA" userId="11b73b949d6476cb" providerId="LiveId" clId="{EDD3AFC1-5E1F-774D-82FF-6D4C3622249B}" dt="2023-08-07T09:21:29.324" v="937" actId="6264"/>
          <ac:spMkLst>
            <pc:docMk/>
            <pc:sldMk cId="1082466978" sldId="268"/>
            <ac:spMk id="221" creationId="{C8E07222-9C48-101D-1CDB-37185CBC9CDF}"/>
          </ac:spMkLst>
        </pc:spChg>
        <pc:spChg chg="add del mod">
          <ac:chgData name="A.MORIYAMA UREKA" userId="11b73b949d6476cb" providerId="LiveId" clId="{EDD3AFC1-5E1F-774D-82FF-6D4C3622249B}" dt="2023-08-07T09:21:29.324" v="937" actId="6264"/>
          <ac:spMkLst>
            <pc:docMk/>
            <pc:sldMk cId="1082466978" sldId="268"/>
            <ac:spMk id="222" creationId="{325EDD59-ECFE-8C44-CA26-9788AF147428}"/>
          </ac:spMkLst>
        </pc:spChg>
        <pc:spChg chg="add del mod">
          <ac:chgData name="A.MORIYAMA UREKA" userId="11b73b949d6476cb" providerId="LiveId" clId="{EDD3AFC1-5E1F-774D-82FF-6D4C3622249B}" dt="2023-08-07T08:57:27.699" v="774" actId="6264"/>
          <ac:spMkLst>
            <pc:docMk/>
            <pc:sldMk cId="1082466978" sldId="268"/>
            <ac:spMk id="222" creationId="{B54E28D8-9435-76B9-BFD1-EB54E90CFFAD}"/>
          </ac:spMkLst>
        </pc:spChg>
        <pc:spChg chg="add del mod">
          <ac:chgData name="A.MORIYAMA UREKA" userId="11b73b949d6476cb" providerId="LiveId" clId="{EDD3AFC1-5E1F-774D-82FF-6D4C3622249B}" dt="2023-08-07T12:41:14.127" v="2840" actId="6264"/>
          <ac:spMkLst>
            <pc:docMk/>
            <pc:sldMk cId="1082466978" sldId="268"/>
            <ac:spMk id="222" creationId="{DF5CA1A6-CDAD-8A77-AFE6-A581A30533A0}"/>
          </ac:spMkLst>
        </pc:spChg>
        <pc:spChg chg="add del mod">
          <ac:chgData name="A.MORIYAMA UREKA" userId="11b73b949d6476cb" providerId="LiveId" clId="{EDD3AFC1-5E1F-774D-82FF-6D4C3622249B}" dt="2023-08-07T08:57:28.138" v="775" actId="6264"/>
          <ac:spMkLst>
            <pc:docMk/>
            <pc:sldMk cId="1082466978" sldId="268"/>
            <ac:spMk id="223" creationId="{207F8C8D-E34F-73BE-2CB3-24E9DD1E5233}"/>
          </ac:spMkLst>
        </pc:spChg>
        <pc:spChg chg="add del mod">
          <ac:chgData name="A.MORIYAMA UREKA" userId="11b73b949d6476cb" providerId="LiveId" clId="{EDD3AFC1-5E1F-774D-82FF-6D4C3622249B}" dt="2023-08-07T12:41:14.127" v="2840" actId="6264"/>
          <ac:spMkLst>
            <pc:docMk/>
            <pc:sldMk cId="1082466978" sldId="268"/>
            <ac:spMk id="223" creationId="{2FBCBABE-33CC-A78D-E0A1-734DE49A98E6}"/>
          </ac:spMkLst>
        </pc:spChg>
        <pc:spChg chg="add del mod">
          <ac:chgData name="A.MORIYAMA UREKA" userId="11b73b949d6476cb" providerId="LiveId" clId="{EDD3AFC1-5E1F-774D-82FF-6D4C3622249B}" dt="2023-08-07T09:21:30.093" v="938" actId="6264"/>
          <ac:spMkLst>
            <pc:docMk/>
            <pc:sldMk cId="1082466978" sldId="268"/>
            <ac:spMk id="223" creationId="{4FADFEFF-27B4-8B6C-6F50-7B7F6D710005}"/>
          </ac:spMkLst>
        </pc:spChg>
        <pc:spChg chg="add del mod">
          <ac:chgData name="A.MORIYAMA UREKA" userId="11b73b949d6476cb" providerId="LiveId" clId="{EDD3AFC1-5E1F-774D-82FF-6D4C3622249B}" dt="2023-08-07T09:21:30.093" v="938" actId="6264"/>
          <ac:spMkLst>
            <pc:docMk/>
            <pc:sldMk cId="1082466978" sldId="268"/>
            <ac:spMk id="224" creationId="{3637EB08-84F5-B4DA-1A07-578F7F70B53E}"/>
          </ac:spMkLst>
        </pc:spChg>
        <pc:spChg chg="add del mod">
          <ac:chgData name="A.MORIYAMA UREKA" userId="11b73b949d6476cb" providerId="LiveId" clId="{EDD3AFC1-5E1F-774D-82FF-6D4C3622249B}" dt="2023-08-07T12:41:15.017" v="2841" actId="6264"/>
          <ac:spMkLst>
            <pc:docMk/>
            <pc:sldMk cId="1082466978" sldId="268"/>
            <ac:spMk id="224" creationId="{4B17A3EB-B398-DE6F-429D-CF7D5CB440AF}"/>
          </ac:spMkLst>
        </pc:spChg>
        <pc:spChg chg="add del mod">
          <ac:chgData name="A.MORIYAMA UREKA" userId="11b73b949d6476cb" providerId="LiveId" clId="{EDD3AFC1-5E1F-774D-82FF-6D4C3622249B}" dt="2023-08-07T08:57:28.138" v="775" actId="6264"/>
          <ac:spMkLst>
            <pc:docMk/>
            <pc:sldMk cId="1082466978" sldId="268"/>
            <ac:spMk id="224" creationId="{93C62778-63D1-78A6-7587-B8ECD0D10525}"/>
          </ac:spMkLst>
        </pc:spChg>
        <pc:spChg chg="add del mod">
          <ac:chgData name="A.MORIYAMA UREKA" userId="11b73b949d6476cb" providerId="LiveId" clId="{EDD3AFC1-5E1F-774D-82FF-6D4C3622249B}" dt="2023-08-07T09:21:30.093" v="938" actId="6264"/>
          <ac:spMkLst>
            <pc:docMk/>
            <pc:sldMk cId="1082466978" sldId="268"/>
            <ac:spMk id="225" creationId="{6341C248-3B08-14D5-F0BC-A676C8833DE8}"/>
          </ac:spMkLst>
        </pc:spChg>
        <pc:spChg chg="add del mod">
          <ac:chgData name="A.MORIYAMA UREKA" userId="11b73b949d6476cb" providerId="LiveId" clId="{EDD3AFC1-5E1F-774D-82FF-6D4C3622249B}" dt="2023-08-07T12:41:15.017" v="2841" actId="6264"/>
          <ac:spMkLst>
            <pc:docMk/>
            <pc:sldMk cId="1082466978" sldId="268"/>
            <ac:spMk id="225" creationId="{8DDA5258-222E-A85B-B810-78AE8A67642F}"/>
          </ac:spMkLst>
        </pc:spChg>
        <pc:spChg chg="add del mod">
          <ac:chgData name="A.MORIYAMA UREKA" userId="11b73b949d6476cb" providerId="LiveId" clId="{EDD3AFC1-5E1F-774D-82FF-6D4C3622249B}" dt="2023-08-07T08:57:28.138" v="775" actId="6264"/>
          <ac:spMkLst>
            <pc:docMk/>
            <pc:sldMk cId="1082466978" sldId="268"/>
            <ac:spMk id="225" creationId="{FED98B67-9132-CF80-79B5-A48D14FC8584}"/>
          </ac:spMkLst>
        </pc:spChg>
        <pc:spChg chg="add del mod">
          <ac:chgData name="A.MORIYAMA UREKA" userId="11b73b949d6476cb" providerId="LiveId" clId="{EDD3AFC1-5E1F-774D-82FF-6D4C3622249B}" dt="2023-08-07T12:41:15.017" v="2841" actId="6264"/>
          <ac:spMkLst>
            <pc:docMk/>
            <pc:sldMk cId="1082466978" sldId="268"/>
            <ac:spMk id="226" creationId="{450C1640-7B1A-0FEC-EE66-46752B6CB58A}"/>
          </ac:spMkLst>
        </pc:spChg>
        <pc:spChg chg="add del mod">
          <ac:chgData name="A.MORIYAMA UREKA" userId="11b73b949d6476cb" providerId="LiveId" clId="{EDD3AFC1-5E1F-774D-82FF-6D4C3622249B}" dt="2023-08-07T09:21:30.093" v="938" actId="6264"/>
          <ac:spMkLst>
            <pc:docMk/>
            <pc:sldMk cId="1082466978" sldId="268"/>
            <ac:spMk id="226" creationId="{945B1DC5-C736-4770-FB02-150BD36FC177}"/>
          </ac:spMkLst>
        </pc:spChg>
        <pc:spChg chg="add del mod">
          <ac:chgData name="A.MORIYAMA UREKA" userId="11b73b949d6476cb" providerId="LiveId" clId="{EDD3AFC1-5E1F-774D-82FF-6D4C3622249B}" dt="2023-08-07T08:57:28.138" v="775" actId="6264"/>
          <ac:spMkLst>
            <pc:docMk/>
            <pc:sldMk cId="1082466978" sldId="268"/>
            <ac:spMk id="226" creationId="{D80678FD-2D84-970B-9C74-974267C2D664}"/>
          </ac:spMkLst>
        </pc:spChg>
        <pc:spChg chg="add del mod">
          <ac:chgData name="A.MORIYAMA UREKA" userId="11b73b949d6476cb" providerId="LiveId" clId="{EDD3AFC1-5E1F-774D-82FF-6D4C3622249B}" dt="2023-08-07T09:21:30.093" v="938" actId="6264"/>
          <ac:spMkLst>
            <pc:docMk/>
            <pc:sldMk cId="1082466978" sldId="268"/>
            <ac:spMk id="227" creationId="{090C4BA3-16E1-849A-C77C-15AA9C7C6DD5}"/>
          </ac:spMkLst>
        </pc:spChg>
        <pc:spChg chg="add del mod">
          <ac:chgData name="A.MORIYAMA UREKA" userId="11b73b949d6476cb" providerId="LiveId" clId="{EDD3AFC1-5E1F-774D-82FF-6D4C3622249B}" dt="2023-08-07T08:57:28.138" v="775" actId="6264"/>
          <ac:spMkLst>
            <pc:docMk/>
            <pc:sldMk cId="1082466978" sldId="268"/>
            <ac:spMk id="227" creationId="{A5C6FAE4-E2ED-1CBA-3C75-EC2E71DEC4DC}"/>
          </ac:spMkLst>
        </pc:spChg>
        <pc:spChg chg="add del mod">
          <ac:chgData name="A.MORIYAMA UREKA" userId="11b73b949d6476cb" providerId="LiveId" clId="{EDD3AFC1-5E1F-774D-82FF-6D4C3622249B}" dt="2023-08-07T12:41:15.017" v="2841" actId="6264"/>
          <ac:spMkLst>
            <pc:docMk/>
            <pc:sldMk cId="1082466978" sldId="268"/>
            <ac:spMk id="227" creationId="{ED38EEE9-7040-7824-6F89-757F88482D85}"/>
          </ac:spMkLst>
        </pc:spChg>
        <pc:spChg chg="add del mod">
          <ac:chgData name="A.MORIYAMA UREKA" userId="11b73b949d6476cb" providerId="LiveId" clId="{EDD3AFC1-5E1F-774D-82FF-6D4C3622249B}" dt="2023-08-07T12:41:15.017" v="2841" actId="6264"/>
          <ac:spMkLst>
            <pc:docMk/>
            <pc:sldMk cId="1082466978" sldId="268"/>
            <ac:spMk id="228" creationId="{79FD1C1F-74C3-350A-574E-DD2DA44BC715}"/>
          </ac:spMkLst>
        </pc:spChg>
        <pc:spChg chg="add del mod">
          <ac:chgData name="A.MORIYAMA UREKA" userId="11b73b949d6476cb" providerId="LiveId" clId="{EDD3AFC1-5E1F-774D-82FF-6D4C3622249B}" dt="2023-08-07T09:21:30.093" v="938" actId="6264"/>
          <ac:spMkLst>
            <pc:docMk/>
            <pc:sldMk cId="1082466978" sldId="268"/>
            <ac:spMk id="228" creationId="{F238F7A4-EAC5-F889-4B60-F49570C20C54}"/>
          </ac:spMkLst>
        </pc:spChg>
        <pc:spChg chg="add del mod">
          <ac:chgData name="A.MORIYAMA UREKA" userId="11b73b949d6476cb" providerId="LiveId" clId="{EDD3AFC1-5E1F-774D-82FF-6D4C3622249B}" dt="2023-08-07T08:57:28.138" v="775" actId="6264"/>
          <ac:spMkLst>
            <pc:docMk/>
            <pc:sldMk cId="1082466978" sldId="268"/>
            <ac:spMk id="228" creationId="{FCF5EB2D-51C4-115B-CAE2-E895A3BA0A2C}"/>
          </ac:spMkLst>
        </pc:spChg>
        <pc:spChg chg="add del mod">
          <ac:chgData name="A.MORIYAMA UREKA" userId="11b73b949d6476cb" providerId="LiveId" clId="{EDD3AFC1-5E1F-774D-82FF-6D4C3622249B}" dt="2023-08-07T09:21:30.093" v="938" actId="6264"/>
          <ac:spMkLst>
            <pc:docMk/>
            <pc:sldMk cId="1082466978" sldId="268"/>
            <ac:spMk id="229" creationId="{4C78D28C-9B26-2125-EFC2-C0D41E737F82}"/>
          </ac:spMkLst>
        </pc:spChg>
        <pc:spChg chg="add del mod">
          <ac:chgData name="A.MORIYAMA UREKA" userId="11b73b949d6476cb" providerId="LiveId" clId="{EDD3AFC1-5E1F-774D-82FF-6D4C3622249B}" dt="2023-08-07T08:57:28.138" v="775" actId="6264"/>
          <ac:spMkLst>
            <pc:docMk/>
            <pc:sldMk cId="1082466978" sldId="268"/>
            <ac:spMk id="229" creationId="{5194DA43-721B-E90E-B1F0-3817478DFA7B}"/>
          </ac:spMkLst>
        </pc:spChg>
        <pc:spChg chg="add del mod">
          <ac:chgData name="A.MORIYAMA UREKA" userId="11b73b949d6476cb" providerId="LiveId" clId="{EDD3AFC1-5E1F-774D-82FF-6D4C3622249B}" dt="2023-08-07T12:41:15.017" v="2841" actId="6264"/>
          <ac:spMkLst>
            <pc:docMk/>
            <pc:sldMk cId="1082466978" sldId="268"/>
            <ac:spMk id="229" creationId="{BA6890E9-07B2-AD23-DB71-4A875396C0A5}"/>
          </ac:spMkLst>
        </pc:spChg>
        <pc:spChg chg="add del mod">
          <ac:chgData name="A.MORIYAMA UREKA" userId="11b73b949d6476cb" providerId="LiveId" clId="{EDD3AFC1-5E1F-774D-82FF-6D4C3622249B}" dt="2023-08-07T08:57:28.138" v="775" actId="6264"/>
          <ac:spMkLst>
            <pc:docMk/>
            <pc:sldMk cId="1082466978" sldId="268"/>
            <ac:spMk id="230" creationId="{513E9683-F70A-1F44-BFB8-CC868864A11D}"/>
          </ac:spMkLst>
        </pc:spChg>
        <pc:spChg chg="add del mod">
          <ac:chgData name="A.MORIYAMA UREKA" userId="11b73b949d6476cb" providerId="LiveId" clId="{EDD3AFC1-5E1F-774D-82FF-6D4C3622249B}" dt="2023-08-07T09:21:30.093" v="938" actId="6264"/>
          <ac:spMkLst>
            <pc:docMk/>
            <pc:sldMk cId="1082466978" sldId="268"/>
            <ac:spMk id="230" creationId="{AB5EDA1F-E3FB-7B9C-133C-4AF7DB6D6836}"/>
          </ac:spMkLst>
        </pc:spChg>
        <pc:spChg chg="add del mod">
          <ac:chgData name="A.MORIYAMA UREKA" userId="11b73b949d6476cb" providerId="LiveId" clId="{EDD3AFC1-5E1F-774D-82FF-6D4C3622249B}" dt="2023-08-07T12:41:15.017" v="2841" actId="6264"/>
          <ac:spMkLst>
            <pc:docMk/>
            <pc:sldMk cId="1082466978" sldId="268"/>
            <ac:spMk id="230" creationId="{DF3644B8-3ABB-F023-0BCB-7E1A2B5BA13D}"/>
          </ac:spMkLst>
        </pc:spChg>
        <pc:spChg chg="add del mod">
          <ac:chgData name="A.MORIYAMA UREKA" userId="11b73b949d6476cb" providerId="LiveId" clId="{EDD3AFC1-5E1F-774D-82FF-6D4C3622249B}" dt="2023-08-07T09:21:30.093" v="938" actId="6264"/>
          <ac:spMkLst>
            <pc:docMk/>
            <pc:sldMk cId="1082466978" sldId="268"/>
            <ac:spMk id="231" creationId="{1D7BD125-BAB8-4867-9043-143F3B3D0D99}"/>
          </ac:spMkLst>
        </pc:spChg>
        <pc:spChg chg="add del mod">
          <ac:chgData name="A.MORIYAMA UREKA" userId="11b73b949d6476cb" providerId="LiveId" clId="{EDD3AFC1-5E1F-774D-82FF-6D4C3622249B}" dt="2023-08-07T12:41:15.017" v="2841" actId="6264"/>
          <ac:spMkLst>
            <pc:docMk/>
            <pc:sldMk cId="1082466978" sldId="268"/>
            <ac:spMk id="231" creationId="{449DB54B-71DB-9B33-A161-8B355674292D}"/>
          </ac:spMkLst>
        </pc:spChg>
        <pc:spChg chg="add del mod">
          <ac:chgData name="A.MORIYAMA UREKA" userId="11b73b949d6476cb" providerId="LiveId" clId="{EDD3AFC1-5E1F-774D-82FF-6D4C3622249B}" dt="2023-08-07T08:57:28.138" v="775" actId="6264"/>
          <ac:spMkLst>
            <pc:docMk/>
            <pc:sldMk cId="1082466978" sldId="268"/>
            <ac:spMk id="231" creationId="{A17DDC79-BC63-57FC-570A-9654421F0D4D}"/>
          </ac:spMkLst>
        </pc:spChg>
        <pc:spChg chg="add del mod">
          <ac:chgData name="A.MORIYAMA UREKA" userId="11b73b949d6476cb" providerId="LiveId" clId="{EDD3AFC1-5E1F-774D-82FF-6D4C3622249B}" dt="2023-08-07T12:41:15.017" v="2841" actId="6264"/>
          <ac:spMkLst>
            <pc:docMk/>
            <pc:sldMk cId="1082466978" sldId="268"/>
            <ac:spMk id="232" creationId="{2CAB9913-5931-CC31-FB53-AC04292DD5F7}"/>
          </ac:spMkLst>
        </pc:spChg>
        <pc:spChg chg="add del mod">
          <ac:chgData name="A.MORIYAMA UREKA" userId="11b73b949d6476cb" providerId="LiveId" clId="{EDD3AFC1-5E1F-774D-82FF-6D4C3622249B}" dt="2023-08-07T08:57:28.138" v="775" actId="6264"/>
          <ac:spMkLst>
            <pc:docMk/>
            <pc:sldMk cId="1082466978" sldId="268"/>
            <ac:spMk id="232" creationId="{E96A1F64-442C-9715-FCDE-98FD34B1EDE8}"/>
          </ac:spMkLst>
        </pc:spChg>
        <pc:spChg chg="add del mod">
          <ac:chgData name="A.MORIYAMA UREKA" userId="11b73b949d6476cb" providerId="LiveId" clId="{EDD3AFC1-5E1F-774D-82FF-6D4C3622249B}" dt="2023-08-07T09:21:30.093" v="938" actId="6264"/>
          <ac:spMkLst>
            <pc:docMk/>
            <pc:sldMk cId="1082466978" sldId="268"/>
            <ac:spMk id="232" creationId="{EEDAB515-C74C-0361-F5ED-C6A19FFA0928}"/>
          </ac:spMkLst>
        </pc:spChg>
        <pc:spChg chg="add del mod">
          <ac:chgData name="A.MORIYAMA UREKA" userId="11b73b949d6476cb" providerId="LiveId" clId="{EDD3AFC1-5E1F-774D-82FF-6D4C3622249B}" dt="2023-08-07T12:41:15.017" v="2841" actId="6264"/>
          <ac:spMkLst>
            <pc:docMk/>
            <pc:sldMk cId="1082466978" sldId="268"/>
            <ac:spMk id="233" creationId="{2BB7CB3B-0179-662E-D1E3-3C1C06A0E86A}"/>
          </ac:spMkLst>
        </pc:spChg>
        <pc:spChg chg="add del mod">
          <ac:chgData name="A.MORIYAMA UREKA" userId="11b73b949d6476cb" providerId="LiveId" clId="{EDD3AFC1-5E1F-774D-82FF-6D4C3622249B}" dt="2023-08-07T08:57:28.506" v="776" actId="6264"/>
          <ac:spMkLst>
            <pc:docMk/>
            <pc:sldMk cId="1082466978" sldId="268"/>
            <ac:spMk id="233" creationId="{44216D40-3F3B-B781-8F37-E949C816C5D6}"/>
          </ac:spMkLst>
        </pc:spChg>
        <pc:spChg chg="add del mod">
          <ac:chgData name="A.MORIYAMA UREKA" userId="11b73b949d6476cb" providerId="LiveId" clId="{EDD3AFC1-5E1F-774D-82FF-6D4C3622249B}" dt="2023-08-07T09:22:22.850" v="941" actId="6264"/>
          <ac:spMkLst>
            <pc:docMk/>
            <pc:sldMk cId="1082466978" sldId="268"/>
            <ac:spMk id="233" creationId="{B0BC79B5-55CF-C06F-9C2F-EEF8BC825CEA}"/>
          </ac:spMkLst>
        </pc:spChg>
        <pc:spChg chg="add del mod">
          <ac:chgData name="A.MORIYAMA UREKA" userId="11b73b949d6476cb" providerId="LiveId" clId="{EDD3AFC1-5E1F-774D-82FF-6D4C3622249B}" dt="2023-08-07T12:41:15.443" v="2842" actId="6264"/>
          <ac:spMkLst>
            <pc:docMk/>
            <pc:sldMk cId="1082466978" sldId="268"/>
            <ac:spMk id="234" creationId="{495E0F84-EF47-5F15-D96A-8D9AD94ED5E8}"/>
          </ac:spMkLst>
        </pc:spChg>
        <pc:spChg chg="add del mod">
          <ac:chgData name="A.MORIYAMA UREKA" userId="11b73b949d6476cb" providerId="LiveId" clId="{EDD3AFC1-5E1F-774D-82FF-6D4C3622249B}" dt="2023-08-07T09:22:22.850" v="941" actId="6264"/>
          <ac:spMkLst>
            <pc:docMk/>
            <pc:sldMk cId="1082466978" sldId="268"/>
            <ac:spMk id="234" creationId="{A7CD6D7A-E0DD-06A3-5D02-B433E5186A5C}"/>
          </ac:spMkLst>
        </pc:spChg>
        <pc:spChg chg="add del mod">
          <ac:chgData name="A.MORIYAMA UREKA" userId="11b73b949d6476cb" providerId="LiveId" clId="{EDD3AFC1-5E1F-774D-82FF-6D4C3622249B}" dt="2023-08-07T08:57:28.506" v="776" actId="6264"/>
          <ac:spMkLst>
            <pc:docMk/>
            <pc:sldMk cId="1082466978" sldId="268"/>
            <ac:spMk id="234" creationId="{ADCF3BBF-A08F-5F60-D745-BD5FA04B7F68}"/>
          </ac:spMkLst>
        </pc:spChg>
        <pc:spChg chg="add del mod">
          <ac:chgData name="A.MORIYAMA UREKA" userId="11b73b949d6476cb" providerId="LiveId" clId="{EDD3AFC1-5E1F-774D-82FF-6D4C3622249B}" dt="2023-08-07T08:57:28.506" v="776" actId="6264"/>
          <ac:spMkLst>
            <pc:docMk/>
            <pc:sldMk cId="1082466978" sldId="268"/>
            <ac:spMk id="235" creationId="{17FB802E-CFAB-84E9-3F7D-F44D6D5E2BB4}"/>
          </ac:spMkLst>
        </pc:spChg>
        <pc:spChg chg="add del mod">
          <ac:chgData name="A.MORIYAMA UREKA" userId="11b73b949d6476cb" providerId="LiveId" clId="{EDD3AFC1-5E1F-774D-82FF-6D4C3622249B}" dt="2023-08-07T12:41:15.443" v="2842" actId="6264"/>
          <ac:spMkLst>
            <pc:docMk/>
            <pc:sldMk cId="1082466978" sldId="268"/>
            <ac:spMk id="235" creationId="{BD42A23F-1D7D-B477-4B11-35DBC1C7FD83}"/>
          </ac:spMkLst>
        </pc:spChg>
        <pc:spChg chg="add del mod">
          <ac:chgData name="A.MORIYAMA UREKA" userId="11b73b949d6476cb" providerId="LiveId" clId="{EDD3AFC1-5E1F-774D-82FF-6D4C3622249B}" dt="2023-08-07T09:22:22.850" v="941" actId="6264"/>
          <ac:spMkLst>
            <pc:docMk/>
            <pc:sldMk cId="1082466978" sldId="268"/>
            <ac:spMk id="235" creationId="{EEF468C6-5173-DC09-74FB-5A52574AA72C}"/>
          </ac:spMkLst>
        </pc:spChg>
        <pc:spChg chg="add del mod">
          <ac:chgData name="A.MORIYAMA UREKA" userId="11b73b949d6476cb" providerId="LiveId" clId="{EDD3AFC1-5E1F-774D-82FF-6D4C3622249B}" dt="2023-08-07T09:22:22.850" v="941" actId="6264"/>
          <ac:spMkLst>
            <pc:docMk/>
            <pc:sldMk cId="1082466978" sldId="268"/>
            <ac:spMk id="236" creationId="{72D149E6-145D-984E-7E74-E19AB9FC4050}"/>
          </ac:spMkLst>
        </pc:spChg>
        <pc:spChg chg="add del mod">
          <ac:chgData name="A.MORIYAMA UREKA" userId="11b73b949d6476cb" providerId="LiveId" clId="{EDD3AFC1-5E1F-774D-82FF-6D4C3622249B}" dt="2023-08-07T08:57:28.506" v="776" actId="6264"/>
          <ac:spMkLst>
            <pc:docMk/>
            <pc:sldMk cId="1082466978" sldId="268"/>
            <ac:spMk id="236" creationId="{B264D384-3C18-DC9D-663F-AABD8A5D2782}"/>
          </ac:spMkLst>
        </pc:spChg>
        <pc:spChg chg="add del mod">
          <ac:chgData name="A.MORIYAMA UREKA" userId="11b73b949d6476cb" providerId="LiveId" clId="{EDD3AFC1-5E1F-774D-82FF-6D4C3622249B}" dt="2023-08-07T12:41:15.443" v="2842" actId="6264"/>
          <ac:spMkLst>
            <pc:docMk/>
            <pc:sldMk cId="1082466978" sldId="268"/>
            <ac:spMk id="236" creationId="{C91746B5-335C-5DFC-C1CD-7BFB6002D259}"/>
          </ac:spMkLst>
        </pc:spChg>
        <pc:spChg chg="add del mod">
          <ac:chgData name="A.MORIYAMA UREKA" userId="11b73b949d6476cb" providerId="LiveId" clId="{EDD3AFC1-5E1F-774D-82FF-6D4C3622249B}" dt="2023-08-07T12:41:15.443" v="2842" actId="6264"/>
          <ac:spMkLst>
            <pc:docMk/>
            <pc:sldMk cId="1082466978" sldId="268"/>
            <ac:spMk id="237" creationId="{40664B50-F9E9-A0E2-B25F-2AFD959381FA}"/>
          </ac:spMkLst>
        </pc:spChg>
        <pc:spChg chg="add del mod">
          <ac:chgData name="A.MORIYAMA UREKA" userId="11b73b949d6476cb" providerId="LiveId" clId="{EDD3AFC1-5E1F-774D-82FF-6D4C3622249B}" dt="2023-08-07T09:22:22.850" v="941" actId="6264"/>
          <ac:spMkLst>
            <pc:docMk/>
            <pc:sldMk cId="1082466978" sldId="268"/>
            <ac:spMk id="237" creationId="{76458D3C-04E1-D170-43B7-61E04A4E1E65}"/>
          </ac:spMkLst>
        </pc:spChg>
        <pc:spChg chg="add del mod">
          <ac:chgData name="A.MORIYAMA UREKA" userId="11b73b949d6476cb" providerId="LiveId" clId="{EDD3AFC1-5E1F-774D-82FF-6D4C3622249B}" dt="2023-08-07T08:57:28.506" v="776" actId="6264"/>
          <ac:spMkLst>
            <pc:docMk/>
            <pc:sldMk cId="1082466978" sldId="268"/>
            <ac:spMk id="237" creationId="{DCB45CA3-5980-A7D0-E060-F2EE77E71705}"/>
          </ac:spMkLst>
        </pc:spChg>
        <pc:spChg chg="add del mod">
          <ac:chgData name="A.MORIYAMA UREKA" userId="11b73b949d6476cb" providerId="LiveId" clId="{EDD3AFC1-5E1F-774D-82FF-6D4C3622249B}" dt="2023-08-07T08:57:28.506" v="776" actId="6264"/>
          <ac:spMkLst>
            <pc:docMk/>
            <pc:sldMk cId="1082466978" sldId="268"/>
            <ac:spMk id="238" creationId="{132FD0F9-EF9D-B299-48CA-B90DF47FB9BB}"/>
          </ac:spMkLst>
        </pc:spChg>
        <pc:spChg chg="add del mod">
          <ac:chgData name="A.MORIYAMA UREKA" userId="11b73b949d6476cb" providerId="LiveId" clId="{EDD3AFC1-5E1F-774D-82FF-6D4C3622249B}" dt="2023-08-07T09:22:22.850" v="941" actId="6264"/>
          <ac:spMkLst>
            <pc:docMk/>
            <pc:sldMk cId="1082466978" sldId="268"/>
            <ac:spMk id="238" creationId="{95739698-24FD-1C09-61DE-7247A1D2CA5D}"/>
          </ac:spMkLst>
        </pc:spChg>
        <pc:spChg chg="add del mod">
          <ac:chgData name="A.MORIYAMA UREKA" userId="11b73b949d6476cb" providerId="LiveId" clId="{EDD3AFC1-5E1F-774D-82FF-6D4C3622249B}" dt="2023-08-07T12:41:15.443" v="2842" actId="6264"/>
          <ac:spMkLst>
            <pc:docMk/>
            <pc:sldMk cId="1082466978" sldId="268"/>
            <ac:spMk id="238" creationId="{F3729478-2606-BBE9-6FD7-8985527E50FF}"/>
          </ac:spMkLst>
        </pc:spChg>
        <pc:spChg chg="add del mod">
          <ac:chgData name="A.MORIYAMA UREKA" userId="11b73b949d6476cb" providerId="LiveId" clId="{EDD3AFC1-5E1F-774D-82FF-6D4C3622249B}" dt="2023-08-07T12:41:15.443" v="2842" actId="6264"/>
          <ac:spMkLst>
            <pc:docMk/>
            <pc:sldMk cId="1082466978" sldId="268"/>
            <ac:spMk id="239" creationId="{88E4C2AB-E5AC-75E8-637D-844381105AC3}"/>
          </ac:spMkLst>
        </pc:spChg>
        <pc:spChg chg="add del mod">
          <ac:chgData name="A.MORIYAMA UREKA" userId="11b73b949d6476cb" providerId="LiveId" clId="{EDD3AFC1-5E1F-774D-82FF-6D4C3622249B}" dt="2023-08-07T09:22:22.850" v="941" actId="6264"/>
          <ac:spMkLst>
            <pc:docMk/>
            <pc:sldMk cId="1082466978" sldId="268"/>
            <ac:spMk id="239" creationId="{9C39994E-BBB6-8728-2C79-817072FA4E5A}"/>
          </ac:spMkLst>
        </pc:spChg>
        <pc:spChg chg="add del mod">
          <ac:chgData name="A.MORIYAMA UREKA" userId="11b73b949d6476cb" providerId="LiveId" clId="{EDD3AFC1-5E1F-774D-82FF-6D4C3622249B}" dt="2023-08-07T08:57:28.506" v="776" actId="6264"/>
          <ac:spMkLst>
            <pc:docMk/>
            <pc:sldMk cId="1082466978" sldId="268"/>
            <ac:spMk id="239" creationId="{DB9B427E-3CC9-F66D-C834-068C16C57775}"/>
          </ac:spMkLst>
        </pc:spChg>
        <pc:spChg chg="add del mod">
          <ac:chgData name="A.MORIYAMA UREKA" userId="11b73b949d6476cb" providerId="LiveId" clId="{EDD3AFC1-5E1F-774D-82FF-6D4C3622249B}" dt="2023-08-07T09:22:22.850" v="941" actId="6264"/>
          <ac:spMkLst>
            <pc:docMk/>
            <pc:sldMk cId="1082466978" sldId="268"/>
            <ac:spMk id="240" creationId="{2F3DE108-01EC-BBFE-4F66-B56B036F6B2B}"/>
          </ac:spMkLst>
        </pc:spChg>
        <pc:spChg chg="add del mod">
          <ac:chgData name="A.MORIYAMA UREKA" userId="11b73b949d6476cb" providerId="LiveId" clId="{EDD3AFC1-5E1F-774D-82FF-6D4C3622249B}" dt="2023-08-07T08:57:28.506" v="776" actId="6264"/>
          <ac:spMkLst>
            <pc:docMk/>
            <pc:sldMk cId="1082466978" sldId="268"/>
            <ac:spMk id="240" creationId="{40CD0F8D-D6FE-0E22-4456-47F22DBBA9B5}"/>
          </ac:spMkLst>
        </pc:spChg>
        <pc:spChg chg="add del mod">
          <ac:chgData name="A.MORIYAMA UREKA" userId="11b73b949d6476cb" providerId="LiveId" clId="{EDD3AFC1-5E1F-774D-82FF-6D4C3622249B}" dt="2023-08-07T12:41:15.443" v="2842" actId="6264"/>
          <ac:spMkLst>
            <pc:docMk/>
            <pc:sldMk cId="1082466978" sldId="268"/>
            <ac:spMk id="240" creationId="{DFBA9898-AF64-8B4C-ADFD-71A2B1F396CC}"/>
          </ac:spMkLst>
        </pc:spChg>
        <pc:spChg chg="add del mod">
          <ac:chgData name="A.MORIYAMA UREKA" userId="11b73b949d6476cb" providerId="LiveId" clId="{EDD3AFC1-5E1F-774D-82FF-6D4C3622249B}" dt="2023-08-07T09:22:22.850" v="941" actId="6264"/>
          <ac:spMkLst>
            <pc:docMk/>
            <pc:sldMk cId="1082466978" sldId="268"/>
            <ac:spMk id="241" creationId="{2279407A-25A0-400A-6816-75311A515FC0}"/>
          </ac:spMkLst>
        </pc:spChg>
        <pc:spChg chg="add del mod">
          <ac:chgData name="A.MORIYAMA UREKA" userId="11b73b949d6476cb" providerId="LiveId" clId="{EDD3AFC1-5E1F-774D-82FF-6D4C3622249B}" dt="2023-08-07T08:57:28.506" v="776" actId="6264"/>
          <ac:spMkLst>
            <pc:docMk/>
            <pc:sldMk cId="1082466978" sldId="268"/>
            <ac:spMk id="241" creationId="{43EC6413-4DC0-B506-8757-0083764A1E03}"/>
          </ac:spMkLst>
        </pc:spChg>
        <pc:spChg chg="add del mod">
          <ac:chgData name="A.MORIYAMA UREKA" userId="11b73b949d6476cb" providerId="LiveId" clId="{EDD3AFC1-5E1F-774D-82FF-6D4C3622249B}" dt="2023-08-07T12:41:15.443" v="2842" actId="6264"/>
          <ac:spMkLst>
            <pc:docMk/>
            <pc:sldMk cId="1082466978" sldId="268"/>
            <ac:spMk id="241" creationId="{8D803BDB-9507-F9CF-B35A-CC701DC0132A}"/>
          </ac:spMkLst>
        </pc:spChg>
        <pc:spChg chg="add del mod">
          <ac:chgData name="A.MORIYAMA UREKA" userId="11b73b949d6476cb" providerId="LiveId" clId="{EDD3AFC1-5E1F-774D-82FF-6D4C3622249B}" dt="2023-08-07T12:41:15.443" v="2842" actId="6264"/>
          <ac:spMkLst>
            <pc:docMk/>
            <pc:sldMk cId="1082466978" sldId="268"/>
            <ac:spMk id="242" creationId="{10E057CE-2420-9B3B-AA30-BBB0B90D06B2}"/>
          </ac:spMkLst>
        </pc:spChg>
        <pc:spChg chg="add del mod">
          <ac:chgData name="A.MORIYAMA UREKA" userId="11b73b949d6476cb" providerId="LiveId" clId="{EDD3AFC1-5E1F-774D-82FF-6D4C3622249B}" dt="2023-08-07T08:57:28.506" v="776" actId="6264"/>
          <ac:spMkLst>
            <pc:docMk/>
            <pc:sldMk cId="1082466978" sldId="268"/>
            <ac:spMk id="242" creationId="{19F75D96-477D-B4C1-5504-F0E876E5DD46}"/>
          </ac:spMkLst>
        </pc:spChg>
        <pc:spChg chg="add del mod">
          <ac:chgData name="A.MORIYAMA UREKA" userId="11b73b949d6476cb" providerId="LiveId" clId="{EDD3AFC1-5E1F-774D-82FF-6D4C3622249B}" dt="2023-08-07T09:22:22.850" v="941" actId="6264"/>
          <ac:spMkLst>
            <pc:docMk/>
            <pc:sldMk cId="1082466978" sldId="268"/>
            <ac:spMk id="242" creationId="{6EDA9F5F-3866-CCF0-1F68-082F862154B0}"/>
          </ac:spMkLst>
        </pc:spChg>
        <pc:spChg chg="add del mod">
          <ac:chgData name="A.MORIYAMA UREKA" userId="11b73b949d6476cb" providerId="LiveId" clId="{EDD3AFC1-5E1F-774D-82FF-6D4C3622249B}" dt="2023-08-07T12:41:15.443" v="2842" actId="6264"/>
          <ac:spMkLst>
            <pc:docMk/>
            <pc:sldMk cId="1082466978" sldId="268"/>
            <ac:spMk id="243" creationId="{0F5620CA-9E8B-489D-2BC4-D91401ACB09A}"/>
          </ac:spMkLst>
        </pc:spChg>
        <pc:spChg chg="add del mod">
          <ac:chgData name="A.MORIYAMA UREKA" userId="11b73b949d6476cb" providerId="LiveId" clId="{EDD3AFC1-5E1F-774D-82FF-6D4C3622249B}" dt="2023-08-07T09:22:24.991" v="942" actId="6264"/>
          <ac:spMkLst>
            <pc:docMk/>
            <pc:sldMk cId="1082466978" sldId="268"/>
            <ac:spMk id="243" creationId="{C266D012-41D9-D050-625E-E5667A65D3FC}"/>
          </ac:spMkLst>
        </pc:spChg>
        <pc:spChg chg="add del mod">
          <ac:chgData name="A.MORIYAMA UREKA" userId="11b73b949d6476cb" providerId="LiveId" clId="{EDD3AFC1-5E1F-774D-82FF-6D4C3622249B}" dt="2023-08-07T08:57:28.836" v="777" actId="6264"/>
          <ac:spMkLst>
            <pc:docMk/>
            <pc:sldMk cId="1082466978" sldId="268"/>
            <ac:spMk id="243" creationId="{C480EB17-EDCE-FCCD-F822-0C2E9547FB95}"/>
          </ac:spMkLst>
        </pc:spChg>
        <pc:spChg chg="add del mod">
          <ac:chgData name="A.MORIYAMA UREKA" userId="11b73b949d6476cb" providerId="LiveId" clId="{EDD3AFC1-5E1F-774D-82FF-6D4C3622249B}" dt="2023-08-07T12:41:15.861" v="2843" actId="6264"/>
          <ac:spMkLst>
            <pc:docMk/>
            <pc:sldMk cId="1082466978" sldId="268"/>
            <ac:spMk id="244" creationId="{113949D1-C5B0-9F6C-1574-248B6BF8A2BD}"/>
          </ac:spMkLst>
        </pc:spChg>
        <pc:spChg chg="add del mod">
          <ac:chgData name="A.MORIYAMA UREKA" userId="11b73b949d6476cb" providerId="LiveId" clId="{EDD3AFC1-5E1F-774D-82FF-6D4C3622249B}" dt="2023-08-07T08:57:28.836" v="777" actId="6264"/>
          <ac:spMkLst>
            <pc:docMk/>
            <pc:sldMk cId="1082466978" sldId="268"/>
            <ac:spMk id="244" creationId="{5A1C3DFC-1DD7-D722-AD01-227BB7F51AFC}"/>
          </ac:spMkLst>
        </pc:spChg>
        <pc:spChg chg="add del mod">
          <ac:chgData name="A.MORIYAMA UREKA" userId="11b73b949d6476cb" providerId="LiveId" clId="{EDD3AFC1-5E1F-774D-82FF-6D4C3622249B}" dt="2023-08-07T09:22:24.991" v="942" actId="6264"/>
          <ac:spMkLst>
            <pc:docMk/>
            <pc:sldMk cId="1082466978" sldId="268"/>
            <ac:spMk id="244" creationId="{903E44C7-962D-D048-6D8E-F23474A21423}"/>
          </ac:spMkLst>
        </pc:spChg>
        <pc:spChg chg="add del mod">
          <ac:chgData name="A.MORIYAMA UREKA" userId="11b73b949d6476cb" providerId="LiveId" clId="{EDD3AFC1-5E1F-774D-82FF-6D4C3622249B}" dt="2023-08-07T08:57:28.836" v="777" actId="6264"/>
          <ac:spMkLst>
            <pc:docMk/>
            <pc:sldMk cId="1082466978" sldId="268"/>
            <ac:spMk id="245" creationId="{35EF786E-9D3C-F672-E21B-879B8DBC3403}"/>
          </ac:spMkLst>
        </pc:spChg>
        <pc:spChg chg="add del mod">
          <ac:chgData name="A.MORIYAMA UREKA" userId="11b73b949d6476cb" providerId="LiveId" clId="{EDD3AFC1-5E1F-774D-82FF-6D4C3622249B}" dt="2023-08-07T09:22:24.991" v="942" actId="6264"/>
          <ac:spMkLst>
            <pc:docMk/>
            <pc:sldMk cId="1082466978" sldId="268"/>
            <ac:spMk id="245" creationId="{916DF4C6-D351-0837-109D-E99B0787A77B}"/>
          </ac:spMkLst>
        </pc:spChg>
        <pc:spChg chg="add del mod">
          <ac:chgData name="A.MORIYAMA UREKA" userId="11b73b949d6476cb" providerId="LiveId" clId="{EDD3AFC1-5E1F-774D-82FF-6D4C3622249B}" dt="2023-08-07T12:41:15.861" v="2843" actId="6264"/>
          <ac:spMkLst>
            <pc:docMk/>
            <pc:sldMk cId="1082466978" sldId="268"/>
            <ac:spMk id="245" creationId="{D4DC8510-3BD3-E4F6-D339-85F43351FBE9}"/>
          </ac:spMkLst>
        </pc:spChg>
        <pc:spChg chg="add del mod">
          <ac:chgData name="A.MORIYAMA UREKA" userId="11b73b949d6476cb" providerId="LiveId" clId="{EDD3AFC1-5E1F-774D-82FF-6D4C3622249B}" dt="2023-08-07T12:41:15.861" v="2843" actId="6264"/>
          <ac:spMkLst>
            <pc:docMk/>
            <pc:sldMk cId="1082466978" sldId="268"/>
            <ac:spMk id="246" creationId="{3B742633-27C3-635D-BC19-D3DF251D7FBA}"/>
          </ac:spMkLst>
        </pc:spChg>
        <pc:spChg chg="add del mod">
          <ac:chgData name="A.MORIYAMA UREKA" userId="11b73b949d6476cb" providerId="LiveId" clId="{EDD3AFC1-5E1F-774D-82FF-6D4C3622249B}" dt="2023-08-07T09:22:24.991" v="942" actId="6264"/>
          <ac:spMkLst>
            <pc:docMk/>
            <pc:sldMk cId="1082466978" sldId="268"/>
            <ac:spMk id="246" creationId="{558359B6-D038-C63E-9828-37798D46223B}"/>
          </ac:spMkLst>
        </pc:spChg>
        <pc:spChg chg="add del mod">
          <ac:chgData name="A.MORIYAMA UREKA" userId="11b73b949d6476cb" providerId="LiveId" clId="{EDD3AFC1-5E1F-774D-82FF-6D4C3622249B}" dt="2023-08-07T08:57:28.836" v="777" actId="6264"/>
          <ac:spMkLst>
            <pc:docMk/>
            <pc:sldMk cId="1082466978" sldId="268"/>
            <ac:spMk id="246" creationId="{ACDA7C2A-EA19-B9C4-041D-B3196621604D}"/>
          </ac:spMkLst>
        </pc:spChg>
        <pc:spChg chg="add del mod">
          <ac:chgData name="A.MORIYAMA UREKA" userId="11b73b949d6476cb" providerId="LiveId" clId="{EDD3AFC1-5E1F-774D-82FF-6D4C3622249B}" dt="2023-08-07T08:57:28.836" v="777" actId="6264"/>
          <ac:spMkLst>
            <pc:docMk/>
            <pc:sldMk cId="1082466978" sldId="268"/>
            <ac:spMk id="247" creationId="{1316B57E-FF56-7AC2-0B00-DC74F720AEFF}"/>
          </ac:spMkLst>
        </pc:spChg>
        <pc:spChg chg="add del mod">
          <ac:chgData name="A.MORIYAMA UREKA" userId="11b73b949d6476cb" providerId="LiveId" clId="{EDD3AFC1-5E1F-774D-82FF-6D4C3622249B}" dt="2023-08-07T09:22:24.991" v="942" actId="6264"/>
          <ac:spMkLst>
            <pc:docMk/>
            <pc:sldMk cId="1082466978" sldId="268"/>
            <ac:spMk id="247" creationId="{6945281F-6CDC-12D5-7821-04A5A2B82063}"/>
          </ac:spMkLst>
        </pc:spChg>
        <pc:spChg chg="add del mod">
          <ac:chgData name="A.MORIYAMA UREKA" userId="11b73b949d6476cb" providerId="LiveId" clId="{EDD3AFC1-5E1F-774D-82FF-6D4C3622249B}" dt="2023-08-07T12:41:15.861" v="2843" actId="6264"/>
          <ac:spMkLst>
            <pc:docMk/>
            <pc:sldMk cId="1082466978" sldId="268"/>
            <ac:spMk id="247" creationId="{B924E6C5-CBC7-2D69-FE91-E53978B8AEED}"/>
          </ac:spMkLst>
        </pc:spChg>
        <pc:spChg chg="add del mod">
          <ac:chgData name="A.MORIYAMA UREKA" userId="11b73b949d6476cb" providerId="LiveId" clId="{EDD3AFC1-5E1F-774D-82FF-6D4C3622249B}" dt="2023-08-07T08:57:28.836" v="777" actId="6264"/>
          <ac:spMkLst>
            <pc:docMk/>
            <pc:sldMk cId="1082466978" sldId="268"/>
            <ac:spMk id="248" creationId="{019D5658-15DF-1A34-A66E-186DBE6F4616}"/>
          </ac:spMkLst>
        </pc:spChg>
        <pc:spChg chg="add del mod">
          <ac:chgData name="A.MORIYAMA UREKA" userId="11b73b949d6476cb" providerId="LiveId" clId="{EDD3AFC1-5E1F-774D-82FF-6D4C3622249B}" dt="2023-08-07T09:22:24.991" v="942" actId="6264"/>
          <ac:spMkLst>
            <pc:docMk/>
            <pc:sldMk cId="1082466978" sldId="268"/>
            <ac:spMk id="248" creationId="{1D0767BA-B269-5D7C-B244-3F4314A44A6E}"/>
          </ac:spMkLst>
        </pc:spChg>
        <pc:spChg chg="add del mod">
          <ac:chgData name="A.MORIYAMA UREKA" userId="11b73b949d6476cb" providerId="LiveId" clId="{EDD3AFC1-5E1F-774D-82FF-6D4C3622249B}" dt="2023-08-07T12:41:15.861" v="2843" actId="6264"/>
          <ac:spMkLst>
            <pc:docMk/>
            <pc:sldMk cId="1082466978" sldId="268"/>
            <ac:spMk id="248" creationId="{5B6C3530-AFAA-5AA7-7A62-EEC79D1ACE77}"/>
          </ac:spMkLst>
        </pc:spChg>
        <pc:spChg chg="add del mod">
          <ac:chgData name="A.MORIYAMA UREKA" userId="11b73b949d6476cb" providerId="LiveId" clId="{EDD3AFC1-5E1F-774D-82FF-6D4C3622249B}" dt="2023-08-07T12:41:15.861" v="2843" actId="6264"/>
          <ac:spMkLst>
            <pc:docMk/>
            <pc:sldMk cId="1082466978" sldId="268"/>
            <ac:spMk id="249" creationId="{04DC4CCA-0D8A-8802-365E-A551DBE484B2}"/>
          </ac:spMkLst>
        </pc:spChg>
        <pc:spChg chg="add del mod">
          <ac:chgData name="A.MORIYAMA UREKA" userId="11b73b949d6476cb" providerId="LiveId" clId="{EDD3AFC1-5E1F-774D-82FF-6D4C3622249B}" dt="2023-08-07T08:57:28.836" v="777" actId="6264"/>
          <ac:spMkLst>
            <pc:docMk/>
            <pc:sldMk cId="1082466978" sldId="268"/>
            <ac:spMk id="249" creationId="{093BBCEF-5909-5C13-B386-FEFDE72ED2BA}"/>
          </ac:spMkLst>
        </pc:spChg>
        <pc:spChg chg="add del mod">
          <ac:chgData name="A.MORIYAMA UREKA" userId="11b73b949d6476cb" providerId="LiveId" clId="{EDD3AFC1-5E1F-774D-82FF-6D4C3622249B}" dt="2023-08-07T09:22:24.991" v="942" actId="6264"/>
          <ac:spMkLst>
            <pc:docMk/>
            <pc:sldMk cId="1082466978" sldId="268"/>
            <ac:spMk id="249" creationId="{557E6EFA-F9BD-7BA5-12F1-86D11F4CA0C1}"/>
          </ac:spMkLst>
        </pc:spChg>
        <pc:spChg chg="add del mod">
          <ac:chgData name="A.MORIYAMA UREKA" userId="11b73b949d6476cb" providerId="LiveId" clId="{EDD3AFC1-5E1F-774D-82FF-6D4C3622249B}" dt="2023-08-07T08:57:28.836" v="777" actId="6264"/>
          <ac:spMkLst>
            <pc:docMk/>
            <pc:sldMk cId="1082466978" sldId="268"/>
            <ac:spMk id="250" creationId="{56DEA966-EFE3-A341-AA6B-BA2F7E8DED41}"/>
          </ac:spMkLst>
        </pc:spChg>
        <pc:spChg chg="add del mod">
          <ac:chgData name="A.MORIYAMA UREKA" userId="11b73b949d6476cb" providerId="LiveId" clId="{EDD3AFC1-5E1F-774D-82FF-6D4C3622249B}" dt="2023-08-07T09:22:24.991" v="942" actId="6264"/>
          <ac:spMkLst>
            <pc:docMk/>
            <pc:sldMk cId="1082466978" sldId="268"/>
            <ac:spMk id="250" creationId="{6C9E9263-856B-36FD-CE72-A244653E389E}"/>
          </ac:spMkLst>
        </pc:spChg>
        <pc:spChg chg="add del mod">
          <ac:chgData name="A.MORIYAMA UREKA" userId="11b73b949d6476cb" providerId="LiveId" clId="{EDD3AFC1-5E1F-774D-82FF-6D4C3622249B}" dt="2023-08-07T12:41:15.861" v="2843" actId="6264"/>
          <ac:spMkLst>
            <pc:docMk/>
            <pc:sldMk cId="1082466978" sldId="268"/>
            <ac:spMk id="250" creationId="{DBCB7109-668E-A57B-1207-A05E999E4632}"/>
          </ac:spMkLst>
        </pc:spChg>
        <pc:spChg chg="add del mod">
          <ac:chgData name="A.MORIYAMA UREKA" userId="11b73b949d6476cb" providerId="LiveId" clId="{EDD3AFC1-5E1F-774D-82FF-6D4C3622249B}" dt="2023-08-07T09:22:24.991" v="942" actId="6264"/>
          <ac:spMkLst>
            <pc:docMk/>
            <pc:sldMk cId="1082466978" sldId="268"/>
            <ac:spMk id="251" creationId="{12CC06FB-B419-D0F8-D827-AA720F52CD60}"/>
          </ac:spMkLst>
        </pc:spChg>
        <pc:spChg chg="add del mod">
          <ac:chgData name="A.MORIYAMA UREKA" userId="11b73b949d6476cb" providerId="LiveId" clId="{EDD3AFC1-5E1F-774D-82FF-6D4C3622249B}" dt="2023-08-07T08:57:28.836" v="777" actId="6264"/>
          <ac:spMkLst>
            <pc:docMk/>
            <pc:sldMk cId="1082466978" sldId="268"/>
            <ac:spMk id="251" creationId="{751A4C27-5E43-E042-D4D7-BAEBFC9BFDD7}"/>
          </ac:spMkLst>
        </pc:spChg>
        <pc:spChg chg="add del mod">
          <ac:chgData name="A.MORIYAMA UREKA" userId="11b73b949d6476cb" providerId="LiveId" clId="{EDD3AFC1-5E1F-774D-82FF-6D4C3622249B}" dt="2023-08-07T12:41:15.861" v="2843" actId="6264"/>
          <ac:spMkLst>
            <pc:docMk/>
            <pc:sldMk cId="1082466978" sldId="268"/>
            <ac:spMk id="251" creationId="{EDD6E936-74F0-1023-4597-AB01CFA05E3D}"/>
          </ac:spMkLst>
        </pc:spChg>
        <pc:spChg chg="add del mod">
          <ac:chgData name="A.MORIYAMA UREKA" userId="11b73b949d6476cb" providerId="LiveId" clId="{EDD3AFC1-5E1F-774D-82FF-6D4C3622249B}" dt="2023-08-07T08:57:28.836" v="777" actId="6264"/>
          <ac:spMkLst>
            <pc:docMk/>
            <pc:sldMk cId="1082466978" sldId="268"/>
            <ac:spMk id="252" creationId="{0FD1B539-D6FB-8F7F-5CEC-DF70ABCB3A8D}"/>
          </ac:spMkLst>
        </pc:spChg>
        <pc:spChg chg="add del mod">
          <ac:chgData name="A.MORIYAMA UREKA" userId="11b73b949d6476cb" providerId="LiveId" clId="{EDD3AFC1-5E1F-774D-82FF-6D4C3622249B}" dt="2023-08-07T09:22:24.991" v="942" actId="6264"/>
          <ac:spMkLst>
            <pc:docMk/>
            <pc:sldMk cId="1082466978" sldId="268"/>
            <ac:spMk id="252" creationId="{2A38E606-AC75-369F-E512-A5CCA8FED2CD}"/>
          </ac:spMkLst>
        </pc:spChg>
        <pc:spChg chg="add del mod">
          <ac:chgData name="A.MORIYAMA UREKA" userId="11b73b949d6476cb" providerId="LiveId" clId="{EDD3AFC1-5E1F-774D-82FF-6D4C3622249B}" dt="2023-08-07T12:41:15.861" v="2843" actId="6264"/>
          <ac:spMkLst>
            <pc:docMk/>
            <pc:sldMk cId="1082466978" sldId="268"/>
            <ac:spMk id="252" creationId="{EEC912A2-E002-1F4B-4A20-07CCC0AABECC}"/>
          </ac:spMkLst>
        </pc:spChg>
        <pc:spChg chg="add del mod">
          <ac:chgData name="A.MORIYAMA UREKA" userId="11b73b949d6476cb" providerId="LiveId" clId="{EDD3AFC1-5E1F-774D-82FF-6D4C3622249B}" dt="2023-08-07T08:57:31.360" v="778" actId="6264"/>
          <ac:spMkLst>
            <pc:docMk/>
            <pc:sldMk cId="1082466978" sldId="268"/>
            <ac:spMk id="253" creationId="{39D1883F-A710-A69B-3A6A-75B543991E70}"/>
          </ac:spMkLst>
        </pc:spChg>
        <pc:spChg chg="add del mod">
          <ac:chgData name="A.MORIYAMA UREKA" userId="11b73b949d6476cb" providerId="LiveId" clId="{EDD3AFC1-5E1F-774D-82FF-6D4C3622249B}" dt="2023-08-07T12:41:15.861" v="2843" actId="6264"/>
          <ac:spMkLst>
            <pc:docMk/>
            <pc:sldMk cId="1082466978" sldId="268"/>
            <ac:spMk id="253" creationId="{8563F9C8-8035-6B34-B442-785F27745641}"/>
          </ac:spMkLst>
        </pc:spChg>
        <pc:spChg chg="add del mod">
          <ac:chgData name="A.MORIYAMA UREKA" userId="11b73b949d6476cb" providerId="LiveId" clId="{EDD3AFC1-5E1F-774D-82FF-6D4C3622249B}" dt="2023-08-07T09:22:25.653" v="943" actId="6264"/>
          <ac:spMkLst>
            <pc:docMk/>
            <pc:sldMk cId="1082466978" sldId="268"/>
            <ac:spMk id="253" creationId="{C90EC320-3F5D-E350-590D-A826308D364F}"/>
          </ac:spMkLst>
        </pc:spChg>
        <pc:spChg chg="add del mod">
          <ac:chgData name="A.MORIYAMA UREKA" userId="11b73b949d6476cb" providerId="LiveId" clId="{EDD3AFC1-5E1F-774D-82FF-6D4C3622249B}" dt="2023-08-07T12:41:16.309" v="2844" actId="6264"/>
          <ac:spMkLst>
            <pc:docMk/>
            <pc:sldMk cId="1082466978" sldId="268"/>
            <ac:spMk id="254" creationId="{87EAC3C2-1150-7D49-AD34-D3D619278020}"/>
          </ac:spMkLst>
        </pc:spChg>
        <pc:spChg chg="add del mod">
          <ac:chgData name="A.MORIYAMA UREKA" userId="11b73b949d6476cb" providerId="LiveId" clId="{EDD3AFC1-5E1F-774D-82FF-6D4C3622249B}" dt="2023-08-07T09:22:25.653" v="943" actId="6264"/>
          <ac:spMkLst>
            <pc:docMk/>
            <pc:sldMk cId="1082466978" sldId="268"/>
            <ac:spMk id="254" creationId="{A1281FBD-A906-94E8-7DFF-FEE7EF365D61}"/>
          </ac:spMkLst>
        </pc:spChg>
        <pc:spChg chg="add del mod">
          <ac:chgData name="A.MORIYAMA UREKA" userId="11b73b949d6476cb" providerId="LiveId" clId="{EDD3AFC1-5E1F-774D-82FF-6D4C3622249B}" dt="2023-08-07T08:57:31.360" v="778" actId="6264"/>
          <ac:spMkLst>
            <pc:docMk/>
            <pc:sldMk cId="1082466978" sldId="268"/>
            <ac:spMk id="254" creationId="{A8821BF2-6A91-D199-0C50-63E7432E79ED}"/>
          </ac:spMkLst>
        </pc:spChg>
        <pc:spChg chg="add del mod">
          <ac:chgData name="A.MORIYAMA UREKA" userId="11b73b949d6476cb" providerId="LiveId" clId="{EDD3AFC1-5E1F-774D-82FF-6D4C3622249B}" dt="2023-08-07T08:57:31.360" v="778" actId="6264"/>
          <ac:spMkLst>
            <pc:docMk/>
            <pc:sldMk cId="1082466978" sldId="268"/>
            <ac:spMk id="255" creationId="{1BEFF49F-9497-F07F-36C9-F0667DA0DA78}"/>
          </ac:spMkLst>
        </pc:spChg>
        <pc:spChg chg="add del mod">
          <ac:chgData name="A.MORIYAMA UREKA" userId="11b73b949d6476cb" providerId="LiveId" clId="{EDD3AFC1-5E1F-774D-82FF-6D4C3622249B}" dt="2023-08-07T09:22:25.653" v="943" actId="6264"/>
          <ac:spMkLst>
            <pc:docMk/>
            <pc:sldMk cId="1082466978" sldId="268"/>
            <ac:spMk id="255" creationId="{2D79E7F6-3946-075B-F6E6-F73C41162B2C}"/>
          </ac:spMkLst>
        </pc:spChg>
        <pc:spChg chg="add del mod">
          <ac:chgData name="A.MORIYAMA UREKA" userId="11b73b949d6476cb" providerId="LiveId" clId="{EDD3AFC1-5E1F-774D-82FF-6D4C3622249B}" dt="2023-08-07T12:41:16.309" v="2844" actId="6264"/>
          <ac:spMkLst>
            <pc:docMk/>
            <pc:sldMk cId="1082466978" sldId="268"/>
            <ac:spMk id="255" creationId="{DF8B0E11-30A5-9EC9-D21C-380F0D5CE9AB}"/>
          </ac:spMkLst>
        </pc:spChg>
        <pc:spChg chg="add del mod">
          <ac:chgData name="A.MORIYAMA UREKA" userId="11b73b949d6476cb" providerId="LiveId" clId="{EDD3AFC1-5E1F-774D-82FF-6D4C3622249B}" dt="2023-08-07T09:22:25.653" v="943" actId="6264"/>
          <ac:spMkLst>
            <pc:docMk/>
            <pc:sldMk cId="1082466978" sldId="268"/>
            <ac:spMk id="256" creationId="{C954519B-57F1-CC5C-105B-5B20C22D0C45}"/>
          </ac:spMkLst>
        </pc:spChg>
        <pc:spChg chg="add del mod">
          <ac:chgData name="A.MORIYAMA UREKA" userId="11b73b949d6476cb" providerId="LiveId" clId="{EDD3AFC1-5E1F-774D-82FF-6D4C3622249B}" dt="2023-08-07T12:41:16.309" v="2844" actId="6264"/>
          <ac:spMkLst>
            <pc:docMk/>
            <pc:sldMk cId="1082466978" sldId="268"/>
            <ac:spMk id="256" creationId="{D143945E-35C0-F7BE-75C2-E1A6658FA45B}"/>
          </ac:spMkLst>
        </pc:spChg>
        <pc:spChg chg="add del mod">
          <ac:chgData name="A.MORIYAMA UREKA" userId="11b73b949d6476cb" providerId="LiveId" clId="{EDD3AFC1-5E1F-774D-82FF-6D4C3622249B}" dt="2023-08-07T08:57:31.360" v="778" actId="6264"/>
          <ac:spMkLst>
            <pc:docMk/>
            <pc:sldMk cId="1082466978" sldId="268"/>
            <ac:spMk id="256" creationId="{FD837134-8EEB-D711-61D2-E8F1DB26BB4C}"/>
          </ac:spMkLst>
        </pc:spChg>
        <pc:spChg chg="add del mod">
          <ac:chgData name="A.MORIYAMA UREKA" userId="11b73b949d6476cb" providerId="LiveId" clId="{EDD3AFC1-5E1F-774D-82FF-6D4C3622249B}" dt="2023-08-07T09:22:25.653" v="943" actId="6264"/>
          <ac:spMkLst>
            <pc:docMk/>
            <pc:sldMk cId="1082466978" sldId="268"/>
            <ac:spMk id="257" creationId="{5CDC60B2-49DF-D723-54B5-D6B92C1C72CD}"/>
          </ac:spMkLst>
        </pc:spChg>
        <pc:spChg chg="add del mod">
          <ac:chgData name="A.MORIYAMA UREKA" userId="11b73b949d6476cb" providerId="LiveId" clId="{EDD3AFC1-5E1F-774D-82FF-6D4C3622249B}" dt="2023-08-07T08:57:31.360" v="778" actId="6264"/>
          <ac:spMkLst>
            <pc:docMk/>
            <pc:sldMk cId="1082466978" sldId="268"/>
            <ac:spMk id="257" creationId="{CD4002CE-5260-4C74-F8DC-6B1C14C8A2DD}"/>
          </ac:spMkLst>
        </pc:spChg>
        <pc:spChg chg="add del mod">
          <ac:chgData name="A.MORIYAMA UREKA" userId="11b73b949d6476cb" providerId="LiveId" clId="{EDD3AFC1-5E1F-774D-82FF-6D4C3622249B}" dt="2023-08-07T12:41:16.309" v="2844" actId="6264"/>
          <ac:spMkLst>
            <pc:docMk/>
            <pc:sldMk cId="1082466978" sldId="268"/>
            <ac:spMk id="257" creationId="{DC98F505-7D96-491F-6F80-7C920B6DB471}"/>
          </ac:spMkLst>
        </pc:spChg>
        <pc:spChg chg="add del mod">
          <ac:chgData name="A.MORIYAMA UREKA" userId="11b73b949d6476cb" providerId="LiveId" clId="{EDD3AFC1-5E1F-774D-82FF-6D4C3622249B}" dt="2023-08-07T09:22:25.653" v="943" actId="6264"/>
          <ac:spMkLst>
            <pc:docMk/>
            <pc:sldMk cId="1082466978" sldId="268"/>
            <ac:spMk id="258" creationId="{1A678B1B-996E-CB50-1B34-E630FB27C630}"/>
          </ac:spMkLst>
        </pc:spChg>
        <pc:spChg chg="add del mod">
          <ac:chgData name="A.MORIYAMA UREKA" userId="11b73b949d6476cb" providerId="LiveId" clId="{EDD3AFC1-5E1F-774D-82FF-6D4C3622249B}" dt="2023-08-07T12:41:16.309" v="2844" actId="6264"/>
          <ac:spMkLst>
            <pc:docMk/>
            <pc:sldMk cId="1082466978" sldId="268"/>
            <ac:spMk id="258" creationId="{3AE53CBC-D3DE-4484-CAEF-632FFD22A811}"/>
          </ac:spMkLst>
        </pc:spChg>
        <pc:spChg chg="add del mod">
          <ac:chgData name="A.MORIYAMA UREKA" userId="11b73b949d6476cb" providerId="LiveId" clId="{EDD3AFC1-5E1F-774D-82FF-6D4C3622249B}" dt="2023-08-07T08:57:31.360" v="778" actId="6264"/>
          <ac:spMkLst>
            <pc:docMk/>
            <pc:sldMk cId="1082466978" sldId="268"/>
            <ac:spMk id="258" creationId="{AEBF9E03-4110-A59F-E6AD-69D8079D1E64}"/>
          </ac:spMkLst>
        </pc:spChg>
        <pc:spChg chg="add del mod">
          <ac:chgData name="A.MORIYAMA UREKA" userId="11b73b949d6476cb" providerId="LiveId" clId="{EDD3AFC1-5E1F-774D-82FF-6D4C3622249B}" dt="2023-08-07T09:22:25.653" v="943" actId="6264"/>
          <ac:spMkLst>
            <pc:docMk/>
            <pc:sldMk cId="1082466978" sldId="268"/>
            <ac:spMk id="259" creationId="{19BD9B99-37D1-E615-D1E7-E7E186B09DAA}"/>
          </ac:spMkLst>
        </pc:spChg>
        <pc:spChg chg="add del mod">
          <ac:chgData name="A.MORIYAMA UREKA" userId="11b73b949d6476cb" providerId="LiveId" clId="{EDD3AFC1-5E1F-774D-82FF-6D4C3622249B}" dt="2023-08-07T12:41:16.309" v="2844" actId="6264"/>
          <ac:spMkLst>
            <pc:docMk/>
            <pc:sldMk cId="1082466978" sldId="268"/>
            <ac:spMk id="259" creationId="{2C8B929B-CBF5-77E4-462F-7211C4F7A71D}"/>
          </ac:spMkLst>
        </pc:spChg>
        <pc:spChg chg="add del mod">
          <ac:chgData name="A.MORIYAMA UREKA" userId="11b73b949d6476cb" providerId="LiveId" clId="{EDD3AFC1-5E1F-774D-82FF-6D4C3622249B}" dt="2023-08-07T08:57:31.360" v="778" actId="6264"/>
          <ac:spMkLst>
            <pc:docMk/>
            <pc:sldMk cId="1082466978" sldId="268"/>
            <ac:spMk id="259" creationId="{85C7F9B8-1943-62A0-FC1C-49408B767DD4}"/>
          </ac:spMkLst>
        </pc:spChg>
        <pc:spChg chg="add del mod">
          <ac:chgData name="A.MORIYAMA UREKA" userId="11b73b949d6476cb" providerId="LiveId" clId="{EDD3AFC1-5E1F-774D-82FF-6D4C3622249B}" dt="2023-08-07T12:41:16.309" v="2844" actId="6264"/>
          <ac:spMkLst>
            <pc:docMk/>
            <pc:sldMk cId="1082466978" sldId="268"/>
            <ac:spMk id="260" creationId="{0209B5EA-C7EF-A13A-F92B-9BA945075E7D}"/>
          </ac:spMkLst>
        </pc:spChg>
        <pc:spChg chg="add del mod">
          <ac:chgData name="A.MORIYAMA UREKA" userId="11b73b949d6476cb" providerId="LiveId" clId="{EDD3AFC1-5E1F-774D-82FF-6D4C3622249B}" dt="2023-08-07T08:57:31.360" v="778" actId="6264"/>
          <ac:spMkLst>
            <pc:docMk/>
            <pc:sldMk cId="1082466978" sldId="268"/>
            <ac:spMk id="260" creationId="{32ECCE32-A180-C57A-CEA8-C93503D47485}"/>
          </ac:spMkLst>
        </pc:spChg>
        <pc:spChg chg="add del mod">
          <ac:chgData name="A.MORIYAMA UREKA" userId="11b73b949d6476cb" providerId="LiveId" clId="{EDD3AFC1-5E1F-774D-82FF-6D4C3622249B}" dt="2023-08-07T09:22:25.653" v="943" actId="6264"/>
          <ac:spMkLst>
            <pc:docMk/>
            <pc:sldMk cId="1082466978" sldId="268"/>
            <ac:spMk id="260" creationId="{45D392FA-9971-2209-F4A0-E755985674C7}"/>
          </ac:spMkLst>
        </pc:spChg>
        <pc:spChg chg="add del mod">
          <ac:chgData name="A.MORIYAMA UREKA" userId="11b73b949d6476cb" providerId="LiveId" clId="{EDD3AFC1-5E1F-774D-82FF-6D4C3622249B}" dt="2023-08-07T08:57:31.360" v="778" actId="6264"/>
          <ac:spMkLst>
            <pc:docMk/>
            <pc:sldMk cId="1082466978" sldId="268"/>
            <ac:spMk id="261" creationId="{2CAE3438-75D9-D439-46AE-8C6CDF709966}"/>
          </ac:spMkLst>
        </pc:spChg>
        <pc:spChg chg="add del mod">
          <ac:chgData name="A.MORIYAMA UREKA" userId="11b73b949d6476cb" providerId="LiveId" clId="{EDD3AFC1-5E1F-774D-82FF-6D4C3622249B}" dt="2023-08-07T12:41:16.309" v="2844" actId="6264"/>
          <ac:spMkLst>
            <pc:docMk/>
            <pc:sldMk cId="1082466978" sldId="268"/>
            <ac:spMk id="261" creationId="{96EAFDD6-64F1-CAB4-4825-FA765167E145}"/>
          </ac:spMkLst>
        </pc:spChg>
        <pc:spChg chg="add del mod">
          <ac:chgData name="A.MORIYAMA UREKA" userId="11b73b949d6476cb" providerId="LiveId" clId="{EDD3AFC1-5E1F-774D-82FF-6D4C3622249B}" dt="2023-08-07T09:22:25.653" v="943" actId="6264"/>
          <ac:spMkLst>
            <pc:docMk/>
            <pc:sldMk cId="1082466978" sldId="268"/>
            <ac:spMk id="261" creationId="{B41FF8FD-4528-88E2-683A-51398392F1EB}"/>
          </ac:spMkLst>
        </pc:spChg>
        <pc:spChg chg="add del mod">
          <ac:chgData name="A.MORIYAMA UREKA" userId="11b73b949d6476cb" providerId="LiveId" clId="{EDD3AFC1-5E1F-774D-82FF-6D4C3622249B}" dt="2023-08-07T12:41:16.309" v="2844" actId="6264"/>
          <ac:spMkLst>
            <pc:docMk/>
            <pc:sldMk cId="1082466978" sldId="268"/>
            <ac:spMk id="262" creationId="{1CFB6261-5666-C288-4594-AE945A541BBA}"/>
          </ac:spMkLst>
        </pc:spChg>
        <pc:spChg chg="add del mod">
          <ac:chgData name="A.MORIYAMA UREKA" userId="11b73b949d6476cb" providerId="LiveId" clId="{EDD3AFC1-5E1F-774D-82FF-6D4C3622249B}" dt="2023-08-07T08:57:31.360" v="778" actId="6264"/>
          <ac:spMkLst>
            <pc:docMk/>
            <pc:sldMk cId="1082466978" sldId="268"/>
            <ac:spMk id="262" creationId="{C1E1E461-93E9-D138-84A7-E594E703ABDE}"/>
          </ac:spMkLst>
        </pc:spChg>
        <pc:spChg chg="add del mod">
          <ac:chgData name="A.MORIYAMA UREKA" userId="11b73b949d6476cb" providerId="LiveId" clId="{EDD3AFC1-5E1F-774D-82FF-6D4C3622249B}" dt="2023-08-07T09:22:25.653" v="943" actId="6264"/>
          <ac:spMkLst>
            <pc:docMk/>
            <pc:sldMk cId="1082466978" sldId="268"/>
            <ac:spMk id="262" creationId="{FDA9F0EA-C00C-474A-BC9B-DB4D53F9CE13}"/>
          </ac:spMkLst>
        </pc:spChg>
        <pc:spChg chg="add del mod">
          <ac:chgData name="A.MORIYAMA UREKA" userId="11b73b949d6476cb" providerId="LiveId" clId="{EDD3AFC1-5E1F-774D-82FF-6D4C3622249B}" dt="2023-08-07T09:22:26.237" v="944" actId="6264"/>
          <ac:spMkLst>
            <pc:docMk/>
            <pc:sldMk cId="1082466978" sldId="268"/>
            <ac:spMk id="263" creationId="{61E93CED-FC39-F4C1-FB17-2075D0CC3D0D}"/>
          </ac:spMkLst>
        </pc:spChg>
        <pc:spChg chg="add del mod">
          <ac:chgData name="A.MORIYAMA UREKA" userId="11b73b949d6476cb" providerId="LiveId" clId="{EDD3AFC1-5E1F-774D-82FF-6D4C3622249B}" dt="2023-08-07T12:41:16.309" v="2844" actId="6264"/>
          <ac:spMkLst>
            <pc:docMk/>
            <pc:sldMk cId="1082466978" sldId="268"/>
            <ac:spMk id="263" creationId="{CE9F8C90-8A9F-CACD-8F32-288375E71448}"/>
          </ac:spMkLst>
        </pc:spChg>
        <pc:spChg chg="add del mod">
          <ac:chgData name="A.MORIYAMA UREKA" userId="11b73b949d6476cb" providerId="LiveId" clId="{EDD3AFC1-5E1F-774D-82FF-6D4C3622249B}" dt="2023-08-07T09:22:26.237" v="944" actId="6264"/>
          <ac:spMkLst>
            <pc:docMk/>
            <pc:sldMk cId="1082466978" sldId="268"/>
            <ac:spMk id="264" creationId="{256AA047-7699-D2AB-BB72-81A8F33268FF}"/>
          </ac:spMkLst>
        </pc:spChg>
        <pc:spChg chg="add del mod">
          <ac:chgData name="A.MORIYAMA UREKA" userId="11b73b949d6476cb" providerId="LiveId" clId="{EDD3AFC1-5E1F-774D-82FF-6D4C3622249B}" dt="2023-08-07T12:41:16.772" v="2845" actId="6264"/>
          <ac:spMkLst>
            <pc:docMk/>
            <pc:sldMk cId="1082466978" sldId="268"/>
            <ac:spMk id="264" creationId="{7D6E88BA-C7A3-B606-D6BB-618AF5B4EB44}"/>
          </ac:spMkLst>
        </pc:spChg>
        <pc:spChg chg="add del mod">
          <ac:chgData name="A.MORIYAMA UREKA" userId="11b73b949d6476cb" providerId="LiveId" clId="{EDD3AFC1-5E1F-774D-82FF-6D4C3622249B}" dt="2023-08-07T09:22:26.237" v="944" actId="6264"/>
          <ac:spMkLst>
            <pc:docMk/>
            <pc:sldMk cId="1082466978" sldId="268"/>
            <ac:spMk id="265" creationId="{596E2B71-7D33-97FF-5C8A-27260D1CCA82}"/>
          </ac:spMkLst>
        </pc:spChg>
        <pc:spChg chg="add del mod">
          <ac:chgData name="A.MORIYAMA UREKA" userId="11b73b949d6476cb" providerId="LiveId" clId="{EDD3AFC1-5E1F-774D-82FF-6D4C3622249B}" dt="2023-08-07T12:41:16.772" v="2845" actId="6264"/>
          <ac:spMkLst>
            <pc:docMk/>
            <pc:sldMk cId="1082466978" sldId="268"/>
            <ac:spMk id="265" creationId="{D65C2764-3A9A-95D0-72C2-2E96D5DCEC82}"/>
          </ac:spMkLst>
        </pc:spChg>
        <pc:spChg chg="add del mod">
          <ac:chgData name="A.MORIYAMA UREKA" userId="11b73b949d6476cb" providerId="LiveId" clId="{EDD3AFC1-5E1F-774D-82FF-6D4C3622249B}" dt="2023-08-07T09:22:26.237" v="944" actId="6264"/>
          <ac:spMkLst>
            <pc:docMk/>
            <pc:sldMk cId="1082466978" sldId="268"/>
            <ac:spMk id="266" creationId="{44F09166-4234-1186-80F5-77839B9B6F87}"/>
          </ac:spMkLst>
        </pc:spChg>
        <pc:spChg chg="add del mod">
          <ac:chgData name="A.MORIYAMA UREKA" userId="11b73b949d6476cb" providerId="LiveId" clId="{EDD3AFC1-5E1F-774D-82FF-6D4C3622249B}" dt="2023-08-07T12:41:16.772" v="2845" actId="6264"/>
          <ac:spMkLst>
            <pc:docMk/>
            <pc:sldMk cId="1082466978" sldId="268"/>
            <ac:spMk id="266" creationId="{A5D8AEEA-0F38-92F7-627C-39B56FA05DE8}"/>
          </ac:spMkLst>
        </pc:spChg>
        <pc:spChg chg="add del mod">
          <ac:chgData name="A.MORIYAMA UREKA" userId="11b73b949d6476cb" providerId="LiveId" clId="{EDD3AFC1-5E1F-774D-82FF-6D4C3622249B}" dt="2023-08-07T12:41:16.772" v="2845" actId="6264"/>
          <ac:spMkLst>
            <pc:docMk/>
            <pc:sldMk cId="1082466978" sldId="268"/>
            <ac:spMk id="267" creationId="{3176E3C6-890C-4462-C0BE-6F38DE53AE6E}"/>
          </ac:spMkLst>
        </pc:spChg>
        <pc:spChg chg="add del mod">
          <ac:chgData name="A.MORIYAMA UREKA" userId="11b73b949d6476cb" providerId="LiveId" clId="{EDD3AFC1-5E1F-774D-82FF-6D4C3622249B}" dt="2023-08-07T09:22:26.237" v="944" actId="6264"/>
          <ac:spMkLst>
            <pc:docMk/>
            <pc:sldMk cId="1082466978" sldId="268"/>
            <ac:spMk id="267" creationId="{D1B547A7-1601-CEF0-8052-DDD4667E44FA}"/>
          </ac:spMkLst>
        </pc:spChg>
        <pc:spChg chg="add del mod">
          <ac:chgData name="A.MORIYAMA UREKA" userId="11b73b949d6476cb" providerId="LiveId" clId="{EDD3AFC1-5E1F-774D-82FF-6D4C3622249B}" dt="2023-08-07T12:41:16.772" v="2845" actId="6264"/>
          <ac:spMkLst>
            <pc:docMk/>
            <pc:sldMk cId="1082466978" sldId="268"/>
            <ac:spMk id="268" creationId="{40D7D413-EF0B-DC81-EE30-3CCE8E2210A2}"/>
          </ac:spMkLst>
        </pc:spChg>
        <pc:spChg chg="add del mod">
          <ac:chgData name="A.MORIYAMA UREKA" userId="11b73b949d6476cb" providerId="LiveId" clId="{EDD3AFC1-5E1F-774D-82FF-6D4C3622249B}" dt="2023-08-07T09:22:26.237" v="944" actId="6264"/>
          <ac:spMkLst>
            <pc:docMk/>
            <pc:sldMk cId="1082466978" sldId="268"/>
            <ac:spMk id="268" creationId="{D4963E5C-9D01-8CE6-980B-FEF745C76C31}"/>
          </ac:spMkLst>
        </pc:spChg>
        <pc:spChg chg="add del mod">
          <ac:chgData name="A.MORIYAMA UREKA" userId="11b73b949d6476cb" providerId="LiveId" clId="{EDD3AFC1-5E1F-774D-82FF-6D4C3622249B}" dt="2023-08-07T12:41:16.772" v="2845" actId="6264"/>
          <ac:spMkLst>
            <pc:docMk/>
            <pc:sldMk cId="1082466978" sldId="268"/>
            <ac:spMk id="269" creationId="{85BC2123-D0D6-5FB7-88D8-DF39C7BD3793}"/>
          </ac:spMkLst>
        </pc:spChg>
        <pc:spChg chg="add del mod">
          <ac:chgData name="A.MORIYAMA UREKA" userId="11b73b949d6476cb" providerId="LiveId" clId="{EDD3AFC1-5E1F-774D-82FF-6D4C3622249B}" dt="2023-08-07T09:22:26.237" v="944" actId="6264"/>
          <ac:spMkLst>
            <pc:docMk/>
            <pc:sldMk cId="1082466978" sldId="268"/>
            <ac:spMk id="269" creationId="{D20AD4AF-BE2D-2DEF-79A8-E327BCC8BEC4}"/>
          </ac:spMkLst>
        </pc:spChg>
        <pc:spChg chg="add del mod">
          <ac:chgData name="A.MORIYAMA UREKA" userId="11b73b949d6476cb" providerId="LiveId" clId="{EDD3AFC1-5E1F-774D-82FF-6D4C3622249B}" dt="2023-08-07T12:41:16.772" v="2845" actId="6264"/>
          <ac:spMkLst>
            <pc:docMk/>
            <pc:sldMk cId="1082466978" sldId="268"/>
            <ac:spMk id="270" creationId="{668049FC-1B5E-CB60-B40B-0D5194A0EABF}"/>
          </ac:spMkLst>
        </pc:spChg>
        <pc:spChg chg="add del mod">
          <ac:chgData name="A.MORIYAMA UREKA" userId="11b73b949d6476cb" providerId="LiveId" clId="{EDD3AFC1-5E1F-774D-82FF-6D4C3622249B}" dt="2023-08-07T09:22:26.237" v="944" actId="6264"/>
          <ac:spMkLst>
            <pc:docMk/>
            <pc:sldMk cId="1082466978" sldId="268"/>
            <ac:spMk id="270" creationId="{D4B19EB5-CE8F-756F-6961-7D16DB6FB1F8}"/>
          </ac:spMkLst>
        </pc:spChg>
        <pc:spChg chg="add del mod">
          <ac:chgData name="A.MORIYAMA UREKA" userId="11b73b949d6476cb" providerId="LiveId" clId="{EDD3AFC1-5E1F-774D-82FF-6D4C3622249B}" dt="2023-08-07T09:22:26.237" v="944" actId="6264"/>
          <ac:spMkLst>
            <pc:docMk/>
            <pc:sldMk cId="1082466978" sldId="268"/>
            <ac:spMk id="271" creationId="{40A88618-47B6-1819-4C21-95B3346FF5A8}"/>
          </ac:spMkLst>
        </pc:spChg>
        <pc:spChg chg="add del mod">
          <ac:chgData name="A.MORIYAMA UREKA" userId="11b73b949d6476cb" providerId="LiveId" clId="{EDD3AFC1-5E1F-774D-82FF-6D4C3622249B}" dt="2023-08-07T12:41:16.772" v="2845" actId="6264"/>
          <ac:spMkLst>
            <pc:docMk/>
            <pc:sldMk cId="1082466978" sldId="268"/>
            <ac:spMk id="271" creationId="{B58A9FAC-1300-23F6-DC8B-568D3DE6EF51}"/>
          </ac:spMkLst>
        </pc:spChg>
        <pc:spChg chg="add del mod">
          <ac:chgData name="A.MORIYAMA UREKA" userId="11b73b949d6476cb" providerId="LiveId" clId="{EDD3AFC1-5E1F-774D-82FF-6D4C3622249B}" dt="2023-08-07T09:22:26.237" v="944" actId="6264"/>
          <ac:spMkLst>
            <pc:docMk/>
            <pc:sldMk cId="1082466978" sldId="268"/>
            <ac:spMk id="272" creationId="{AB0B7805-E46A-F006-D2C1-8DB2A5732BD3}"/>
          </ac:spMkLst>
        </pc:spChg>
        <pc:spChg chg="add del mod">
          <ac:chgData name="A.MORIYAMA UREKA" userId="11b73b949d6476cb" providerId="LiveId" clId="{EDD3AFC1-5E1F-774D-82FF-6D4C3622249B}" dt="2023-08-07T12:41:16.772" v="2845" actId="6264"/>
          <ac:spMkLst>
            <pc:docMk/>
            <pc:sldMk cId="1082466978" sldId="268"/>
            <ac:spMk id="272" creationId="{BE621B12-B7B0-7D5E-00ED-73C493DFD6AD}"/>
          </ac:spMkLst>
        </pc:spChg>
        <pc:spChg chg="add del mod">
          <ac:chgData name="A.MORIYAMA UREKA" userId="11b73b949d6476cb" providerId="LiveId" clId="{EDD3AFC1-5E1F-774D-82FF-6D4C3622249B}" dt="2023-08-07T09:22:26.899" v="945" actId="6264"/>
          <ac:spMkLst>
            <pc:docMk/>
            <pc:sldMk cId="1082466978" sldId="268"/>
            <ac:spMk id="273" creationId="{3BF31106-5268-74BE-136F-0D4EF4A4A71E}"/>
          </ac:spMkLst>
        </pc:spChg>
        <pc:spChg chg="add del mod">
          <ac:chgData name="A.MORIYAMA UREKA" userId="11b73b949d6476cb" providerId="LiveId" clId="{EDD3AFC1-5E1F-774D-82FF-6D4C3622249B}" dt="2023-08-07T12:41:16.772" v="2845" actId="6264"/>
          <ac:spMkLst>
            <pc:docMk/>
            <pc:sldMk cId="1082466978" sldId="268"/>
            <ac:spMk id="273" creationId="{BDD490C2-91C0-6480-3DC5-7A0DEEAB9377}"/>
          </ac:spMkLst>
        </pc:spChg>
        <pc:spChg chg="add del mod">
          <ac:chgData name="A.MORIYAMA UREKA" userId="11b73b949d6476cb" providerId="LiveId" clId="{EDD3AFC1-5E1F-774D-82FF-6D4C3622249B}" dt="2023-08-07T12:41:17.204" v="2846" actId="6264"/>
          <ac:spMkLst>
            <pc:docMk/>
            <pc:sldMk cId="1082466978" sldId="268"/>
            <ac:spMk id="274" creationId="{58F0EEC9-E996-8E53-8013-B9EFEBA168DB}"/>
          </ac:spMkLst>
        </pc:spChg>
        <pc:spChg chg="add del mod">
          <ac:chgData name="A.MORIYAMA UREKA" userId="11b73b949d6476cb" providerId="LiveId" clId="{EDD3AFC1-5E1F-774D-82FF-6D4C3622249B}" dt="2023-08-07T09:22:26.899" v="945" actId="6264"/>
          <ac:spMkLst>
            <pc:docMk/>
            <pc:sldMk cId="1082466978" sldId="268"/>
            <ac:spMk id="274" creationId="{A9D0E92F-BB92-3112-CD5D-A4EAB84241DC}"/>
          </ac:spMkLst>
        </pc:spChg>
        <pc:spChg chg="add del mod">
          <ac:chgData name="A.MORIYAMA UREKA" userId="11b73b949d6476cb" providerId="LiveId" clId="{EDD3AFC1-5E1F-774D-82FF-6D4C3622249B}" dt="2023-08-07T09:22:26.899" v="945" actId="6264"/>
          <ac:spMkLst>
            <pc:docMk/>
            <pc:sldMk cId="1082466978" sldId="268"/>
            <ac:spMk id="275" creationId="{0C97D26B-0FAC-FE8B-8591-5749E29AAE88}"/>
          </ac:spMkLst>
        </pc:spChg>
        <pc:spChg chg="add del mod">
          <ac:chgData name="A.MORIYAMA UREKA" userId="11b73b949d6476cb" providerId="LiveId" clId="{EDD3AFC1-5E1F-774D-82FF-6D4C3622249B}" dt="2023-08-07T12:41:17.204" v="2846" actId="6264"/>
          <ac:spMkLst>
            <pc:docMk/>
            <pc:sldMk cId="1082466978" sldId="268"/>
            <ac:spMk id="275" creationId="{D907A63F-C61D-EA4C-2F22-408B13B897F3}"/>
          </ac:spMkLst>
        </pc:spChg>
        <pc:spChg chg="add del mod">
          <ac:chgData name="A.MORIYAMA UREKA" userId="11b73b949d6476cb" providerId="LiveId" clId="{EDD3AFC1-5E1F-774D-82FF-6D4C3622249B}" dt="2023-08-07T12:41:17.204" v="2846" actId="6264"/>
          <ac:spMkLst>
            <pc:docMk/>
            <pc:sldMk cId="1082466978" sldId="268"/>
            <ac:spMk id="276" creationId="{EBD5890C-78A5-6B15-DC5D-7B2F46E1FF9C}"/>
          </ac:spMkLst>
        </pc:spChg>
        <pc:spChg chg="add del mod">
          <ac:chgData name="A.MORIYAMA UREKA" userId="11b73b949d6476cb" providerId="LiveId" clId="{EDD3AFC1-5E1F-774D-82FF-6D4C3622249B}" dt="2023-08-07T09:22:26.899" v="945" actId="6264"/>
          <ac:spMkLst>
            <pc:docMk/>
            <pc:sldMk cId="1082466978" sldId="268"/>
            <ac:spMk id="276" creationId="{FA66EFD5-BB3F-1E42-530D-668174B21E26}"/>
          </ac:spMkLst>
        </pc:spChg>
        <pc:spChg chg="add del mod">
          <ac:chgData name="A.MORIYAMA UREKA" userId="11b73b949d6476cb" providerId="LiveId" clId="{EDD3AFC1-5E1F-774D-82FF-6D4C3622249B}" dt="2023-08-07T12:41:17.204" v="2846" actId="6264"/>
          <ac:spMkLst>
            <pc:docMk/>
            <pc:sldMk cId="1082466978" sldId="268"/>
            <ac:spMk id="277" creationId="{6BF3D858-D028-43B3-8E96-E7CD876FF6A5}"/>
          </ac:spMkLst>
        </pc:spChg>
        <pc:spChg chg="add del mod">
          <ac:chgData name="A.MORIYAMA UREKA" userId="11b73b949d6476cb" providerId="LiveId" clId="{EDD3AFC1-5E1F-774D-82FF-6D4C3622249B}" dt="2023-08-07T09:22:26.899" v="945" actId="6264"/>
          <ac:spMkLst>
            <pc:docMk/>
            <pc:sldMk cId="1082466978" sldId="268"/>
            <ac:spMk id="277" creationId="{952651D6-56F1-6A8C-DA7D-6968B8E13B9E}"/>
          </ac:spMkLst>
        </pc:spChg>
        <pc:spChg chg="add del mod">
          <ac:chgData name="A.MORIYAMA UREKA" userId="11b73b949d6476cb" providerId="LiveId" clId="{EDD3AFC1-5E1F-774D-82FF-6D4C3622249B}" dt="2023-08-07T12:41:17.204" v="2846" actId="6264"/>
          <ac:spMkLst>
            <pc:docMk/>
            <pc:sldMk cId="1082466978" sldId="268"/>
            <ac:spMk id="278" creationId="{4936A56C-6510-4DF1-F69B-A7D42179BC99}"/>
          </ac:spMkLst>
        </pc:spChg>
        <pc:spChg chg="add del mod">
          <ac:chgData name="A.MORIYAMA UREKA" userId="11b73b949d6476cb" providerId="LiveId" clId="{EDD3AFC1-5E1F-774D-82FF-6D4C3622249B}" dt="2023-08-07T09:22:26.899" v="945" actId="6264"/>
          <ac:spMkLst>
            <pc:docMk/>
            <pc:sldMk cId="1082466978" sldId="268"/>
            <ac:spMk id="278" creationId="{90D69F0B-154B-EDE4-2488-B0C1BF2EAF2E}"/>
          </ac:spMkLst>
        </pc:spChg>
        <pc:spChg chg="add del mod">
          <ac:chgData name="A.MORIYAMA UREKA" userId="11b73b949d6476cb" providerId="LiveId" clId="{EDD3AFC1-5E1F-774D-82FF-6D4C3622249B}" dt="2023-08-07T09:22:26.899" v="945" actId="6264"/>
          <ac:spMkLst>
            <pc:docMk/>
            <pc:sldMk cId="1082466978" sldId="268"/>
            <ac:spMk id="279" creationId="{AD3DD370-017F-0CFA-668D-1C1AD5354530}"/>
          </ac:spMkLst>
        </pc:spChg>
        <pc:spChg chg="add del mod">
          <ac:chgData name="A.MORIYAMA UREKA" userId="11b73b949d6476cb" providerId="LiveId" clId="{EDD3AFC1-5E1F-774D-82FF-6D4C3622249B}" dt="2023-08-07T12:41:17.204" v="2846" actId="6264"/>
          <ac:spMkLst>
            <pc:docMk/>
            <pc:sldMk cId="1082466978" sldId="268"/>
            <ac:spMk id="279" creationId="{FDB3E2C1-6845-1467-CB35-5A207690D21E}"/>
          </ac:spMkLst>
        </pc:spChg>
        <pc:spChg chg="add del mod">
          <ac:chgData name="A.MORIYAMA UREKA" userId="11b73b949d6476cb" providerId="LiveId" clId="{EDD3AFC1-5E1F-774D-82FF-6D4C3622249B}" dt="2023-08-07T12:41:17.204" v="2846" actId="6264"/>
          <ac:spMkLst>
            <pc:docMk/>
            <pc:sldMk cId="1082466978" sldId="268"/>
            <ac:spMk id="280" creationId="{6FF29788-0F49-015A-8A33-FA1A53C2CE7A}"/>
          </ac:spMkLst>
        </pc:spChg>
        <pc:spChg chg="add del mod">
          <ac:chgData name="A.MORIYAMA UREKA" userId="11b73b949d6476cb" providerId="LiveId" clId="{EDD3AFC1-5E1F-774D-82FF-6D4C3622249B}" dt="2023-08-07T09:22:26.899" v="945" actId="6264"/>
          <ac:spMkLst>
            <pc:docMk/>
            <pc:sldMk cId="1082466978" sldId="268"/>
            <ac:spMk id="280" creationId="{BFBD77E1-C548-7AFC-4A97-96A10750C5FE}"/>
          </ac:spMkLst>
        </pc:spChg>
        <pc:spChg chg="add del mod">
          <ac:chgData name="A.MORIYAMA UREKA" userId="11b73b949d6476cb" providerId="LiveId" clId="{EDD3AFC1-5E1F-774D-82FF-6D4C3622249B}" dt="2023-08-07T12:41:17.204" v="2846" actId="6264"/>
          <ac:spMkLst>
            <pc:docMk/>
            <pc:sldMk cId="1082466978" sldId="268"/>
            <ac:spMk id="281" creationId="{A8BCA41A-2176-69C3-9046-67F754F343E8}"/>
          </ac:spMkLst>
        </pc:spChg>
        <pc:spChg chg="add del mod">
          <ac:chgData name="A.MORIYAMA UREKA" userId="11b73b949d6476cb" providerId="LiveId" clId="{EDD3AFC1-5E1F-774D-82FF-6D4C3622249B}" dt="2023-08-07T09:22:26.899" v="945" actId="6264"/>
          <ac:spMkLst>
            <pc:docMk/>
            <pc:sldMk cId="1082466978" sldId="268"/>
            <ac:spMk id="281" creationId="{CC77D2EC-37B6-1861-3612-9BBC02E488C7}"/>
          </ac:spMkLst>
        </pc:spChg>
        <pc:spChg chg="add del mod">
          <ac:chgData name="A.MORIYAMA UREKA" userId="11b73b949d6476cb" providerId="LiveId" clId="{EDD3AFC1-5E1F-774D-82FF-6D4C3622249B}" dt="2023-08-07T09:22:26.899" v="945" actId="6264"/>
          <ac:spMkLst>
            <pc:docMk/>
            <pc:sldMk cId="1082466978" sldId="268"/>
            <ac:spMk id="282" creationId="{8EEF06CE-EA38-6097-F4C3-0C56847880FC}"/>
          </ac:spMkLst>
        </pc:spChg>
        <pc:spChg chg="add del mod">
          <ac:chgData name="A.MORIYAMA UREKA" userId="11b73b949d6476cb" providerId="LiveId" clId="{EDD3AFC1-5E1F-774D-82FF-6D4C3622249B}" dt="2023-08-07T12:41:17.204" v="2846" actId="6264"/>
          <ac:spMkLst>
            <pc:docMk/>
            <pc:sldMk cId="1082466978" sldId="268"/>
            <ac:spMk id="282" creationId="{EB5C9D23-EC73-CB1D-DC95-FEDAB3E87809}"/>
          </ac:spMkLst>
        </pc:spChg>
        <pc:spChg chg="add del mod">
          <ac:chgData name="A.MORIYAMA UREKA" userId="11b73b949d6476cb" providerId="LiveId" clId="{EDD3AFC1-5E1F-774D-82FF-6D4C3622249B}" dt="2023-08-07T12:41:17.204" v="2846" actId="6264"/>
          <ac:spMkLst>
            <pc:docMk/>
            <pc:sldMk cId="1082466978" sldId="268"/>
            <ac:spMk id="283" creationId="{E897CEB3-CAF5-6B83-3156-BC6F1FE55A51}"/>
          </ac:spMkLst>
        </pc:spChg>
        <pc:spChg chg="add del mod">
          <ac:chgData name="A.MORIYAMA UREKA" userId="11b73b949d6476cb" providerId="LiveId" clId="{EDD3AFC1-5E1F-774D-82FF-6D4C3622249B}" dt="2023-08-07T09:22:27.418" v="946" actId="6264"/>
          <ac:spMkLst>
            <pc:docMk/>
            <pc:sldMk cId="1082466978" sldId="268"/>
            <ac:spMk id="283" creationId="{EF87BC62-51A0-2633-A00B-7311BEE0FF57}"/>
          </ac:spMkLst>
        </pc:spChg>
        <pc:spChg chg="add del mod">
          <ac:chgData name="A.MORIYAMA UREKA" userId="11b73b949d6476cb" providerId="LiveId" clId="{EDD3AFC1-5E1F-774D-82FF-6D4C3622249B}" dt="2023-08-07T12:41:17.581" v="2847" actId="6264"/>
          <ac:spMkLst>
            <pc:docMk/>
            <pc:sldMk cId="1082466978" sldId="268"/>
            <ac:spMk id="284" creationId="{345632DA-F980-6162-1855-B559F7B82096}"/>
          </ac:spMkLst>
        </pc:spChg>
        <pc:spChg chg="add del mod">
          <ac:chgData name="A.MORIYAMA UREKA" userId="11b73b949d6476cb" providerId="LiveId" clId="{EDD3AFC1-5E1F-774D-82FF-6D4C3622249B}" dt="2023-08-07T09:22:27.418" v="946" actId="6264"/>
          <ac:spMkLst>
            <pc:docMk/>
            <pc:sldMk cId="1082466978" sldId="268"/>
            <ac:spMk id="284" creationId="{B6B316BC-87AE-677B-616F-6EAA59F6F569}"/>
          </ac:spMkLst>
        </pc:spChg>
        <pc:spChg chg="add del mod">
          <ac:chgData name="A.MORIYAMA UREKA" userId="11b73b949d6476cb" providerId="LiveId" clId="{EDD3AFC1-5E1F-774D-82FF-6D4C3622249B}" dt="2023-08-07T12:41:17.581" v="2847" actId="6264"/>
          <ac:spMkLst>
            <pc:docMk/>
            <pc:sldMk cId="1082466978" sldId="268"/>
            <ac:spMk id="285" creationId="{46393BF2-FF30-E4A9-CF5D-E93936A1A781}"/>
          </ac:spMkLst>
        </pc:spChg>
        <pc:spChg chg="add del mod">
          <ac:chgData name="A.MORIYAMA UREKA" userId="11b73b949d6476cb" providerId="LiveId" clId="{EDD3AFC1-5E1F-774D-82FF-6D4C3622249B}" dt="2023-08-07T09:22:27.418" v="946" actId="6264"/>
          <ac:spMkLst>
            <pc:docMk/>
            <pc:sldMk cId="1082466978" sldId="268"/>
            <ac:spMk id="285" creationId="{9ABBF25A-9EED-E066-BED5-6C591E3870C7}"/>
          </ac:spMkLst>
        </pc:spChg>
        <pc:spChg chg="add del mod">
          <ac:chgData name="A.MORIYAMA UREKA" userId="11b73b949d6476cb" providerId="LiveId" clId="{EDD3AFC1-5E1F-774D-82FF-6D4C3622249B}" dt="2023-08-07T12:41:17.581" v="2847" actId="6264"/>
          <ac:spMkLst>
            <pc:docMk/>
            <pc:sldMk cId="1082466978" sldId="268"/>
            <ac:spMk id="286" creationId="{6B19B60B-F91D-14DE-9707-031FB5BDEE4C}"/>
          </ac:spMkLst>
        </pc:spChg>
        <pc:spChg chg="add del mod">
          <ac:chgData name="A.MORIYAMA UREKA" userId="11b73b949d6476cb" providerId="LiveId" clId="{EDD3AFC1-5E1F-774D-82FF-6D4C3622249B}" dt="2023-08-07T09:22:27.418" v="946" actId="6264"/>
          <ac:spMkLst>
            <pc:docMk/>
            <pc:sldMk cId="1082466978" sldId="268"/>
            <ac:spMk id="286" creationId="{9E5C16B3-0D1E-C90B-6BDA-8FE174827C37}"/>
          </ac:spMkLst>
        </pc:spChg>
        <pc:spChg chg="add del mod">
          <ac:chgData name="A.MORIYAMA UREKA" userId="11b73b949d6476cb" providerId="LiveId" clId="{EDD3AFC1-5E1F-774D-82FF-6D4C3622249B}" dt="2023-08-07T09:22:27.418" v="946" actId="6264"/>
          <ac:spMkLst>
            <pc:docMk/>
            <pc:sldMk cId="1082466978" sldId="268"/>
            <ac:spMk id="287" creationId="{8109E114-F41C-528C-F187-E385FE7D43D8}"/>
          </ac:spMkLst>
        </pc:spChg>
        <pc:spChg chg="add del mod">
          <ac:chgData name="A.MORIYAMA UREKA" userId="11b73b949d6476cb" providerId="LiveId" clId="{EDD3AFC1-5E1F-774D-82FF-6D4C3622249B}" dt="2023-08-07T12:41:17.581" v="2847" actId="6264"/>
          <ac:spMkLst>
            <pc:docMk/>
            <pc:sldMk cId="1082466978" sldId="268"/>
            <ac:spMk id="287" creationId="{E75F1D70-D0A9-9B33-F364-AF221913A784}"/>
          </ac:spMkLst>
        </pc:spChg>
        <pc:spChg chg="add del mod">
          <ac:chgData name="A.MORIYAMA UREKA" userId="11b73b949d6476cb" providerId="LiveId" clId="{EDD3AFC1-5E1F-774D-82FF-6D4C3622249B}" dt="2023-08-07T12:41:17.581" v="2847" actId="6264"/>
          <ac:spMkLst>
            <pc:docMk/>
            <pc:sldMk cId="1082466978" sldId="268"/>
            <ac:spMk id="288" creationId="{3B3931E1-5519-E6B1-6E46-8D33816AA201}"/>
          </ac:spMkLst>
        </pc:spChg>
        <pc:spChg chg="add del mod">
          <ac:chgData name="A.MORIYAMA UREKA" userId="11b73b949d6476cb" providerId="LiveId" clId="{EDD3AFC1-5E1F-774D-82FF-6D4C3622249B}" dt="2023-08-07T09:22:27.418" v="946" actId="6264"/>
          <ac:spMkLst>
            <pc:docMk/>
            <pc:sldMk cId="1082466978" sldId="268"/>
            <ac:spMk id="288" creationId="{7AD033BC-34AB-B6E7-AEC7-C161465CF715}"/>
          </ac:spMkLst>
        </pc:spChg>
        <pc:spChg chg="add del mod">
          <ac:chgData name="A.MORIYAMA UREKA" userId="11b73b949d6476cb" providerId="LiveId" clId="{EDD3AFC1-5E1F-774D-82FF-6D4C3622249B}" dt="2023-08-07T09:22:27.418" v="946" actId="6264"/>
          <ac:spMkLst>
            <pc:docMk/>
            <pc:sldMk cId="1082466978" sldId="268"/>
            <ac:spMk id="289" creationId="{6C1EFFCB-917C-F9BE-0DAB-01B0ACD4430C}"/>
          </ac:spMkLst>
        </pc:spChg>
        <pc:spChg chg="add del mod">
          <ac:chgData name="A.MORIYAMA UREKA" userId="11b73b949d6476cb" providerId="LiveId" clId="{EDD3AFC1-5E1F-774D-82FF-6D4C3622249B}" dt="2023-08-07T12:41:17.581" v="2847" actId="6264"/>
          <ac:spMkLst>
            <pc:docMk/>
            <pc:sldMk cId="1082466978" sldId="268"/>
            <ac:spMk id="289" creationId="{7FDBCEEE-E80C-412C-6D54-0CD6F83A3F2D}"/>
          </ac:spMkLst>
        </pc:spChg>
        <pc:spChg chg="add del mod">
          <ac:chgData name="A.MORIYAMA UREKA" userId="11b73b949d6476cb" providerId="LiveId" clId="{EDD3AFC1-5E1F-774D-82FF-6D4C3622249B}" dt="2023-08-07T12:41:17.581" v="2847" actId="6264"/>
          <ac:spMkLst>
            <pc:docMk/>
            <pc:sldMk cId="1082466978" sldId="268"/>
            <ac:spMk id="290" creationId="{0546D823-57EB-3916-D16E-045E4A3117FD}"/>
          </ac:spMkLst>
        </pc:spChg>
        <pc:spChg chg="add del mod">
          <ac:chgData name="A.MORIYAMA UREKA" userId="11b73b949d6476cb" providerId="LiveId" clId="{EDD3AFC1-5E1F-774D-82FF-6D4C3622249B}" dt="2023-08-07T09:22:27.418" v="946" actId="6264"/>
          <ac:spMkLst>
            <pc:docMk/>
            <pc:sldMk cId="1082466978" sldId="268"/>
            <ac:spMk id="290" creationId="{135F8F22-810D-27EF-135A-8E78D9D822FD}"/>
          </ac:spMkLst>
        </pc:spChg>
        <pc:spChg chg="add del mod">
          <ac:chgData name="A.MORIYAMA UREKA" userId="11b73b949d6476cb" providerId="LiveId" clId="{EDD3AFC1-5E1F-774D-82FF-6D4C3622249B}" dt="2023-08-07T12:41:17.581" v="2847" actId="6264"/>
          <ac:spMkLst>
            <pc:docMk/>
            <pc:sldMk cId="1082466978" sldId="268"/>
            <ac:spMk id="291" creationId="{647C1F96-D21A-74C8-C253-9510D2DA3FF2}"/>
          </ac:spMkLst>
        </pc:spChg>
        <pc:spChg chg="add del mod">
          <ac:chgData name="A.MORIYAMA UREKA" userId="11b73b949d6476cb" providerId="LiveId" clId="{EDD3AFC1-5E1F-774D-82FF-6D4C3622249B}" dt="2023-08-07T09:22:27.418" v="946" actId="6264"/>
          <ac:spMkLst>
            <pc:docMk/>
            <pc:sldMk cId="1082466978" sldId="268"/>
            <ac:spMk id="291" creationId="{DFA00299-0E7A-EE23-84D6-8395BDF9728A}"/>
          </ac:spMkLst>
        </pc:spChg>
        <pc:spChg chg="add del mod">
          <ac:chgData name="A.MORIYAMA UREKA" userId="11b73b949d6476cb" providerId="LiveId" clId="{EDD3AFC1-5E1F-774D-82FF-6D4C3622249B}" dt="2023-08-07T12:41:17.581" v="2847" actId="6264"/>
          <ac:spMkLst>
            <pc:docMk/>
            <pc:sldMk cId="1082466978" sldId="268"/>
            <ac:spMk id="292" creationId="{CC4D129D-BE55-01E2-B2E4-C2B72B8DA119}"/>
          </ac:spMkLst>
        </pc:spChg>
        <pc:spChg chg="add del mod">
          <ac:chgData name="A.MORIYAMA UREKA" userId="11b73b949d6476cb" providerId="LiveId" clId="{EDD3AFC1-5E1F-774D-82FF-6D4C3622249B}" dt="2023-08-07T09:22:27.418" v="946" actId="6264"/>
          <ac:spMkLst>
            <pc:docMk/>
            <pc:sldMk cId="1082466978" sldId="268"/>
            <ac:spMk id="292" creationId="{F227317A-32D2-436D-6B79-F23F6F4D61C4}"/>
          </ac:spMkLst>
        </pc:spChg>
        <pc:spChg chg="add del mod">
          <ac:chgData name="A.MORIYAMA UREKA" userId="11b73b949d6476cb" providerId="LiveId" clId="{EDD3AFC1-5E1F-774D-82FF-6D4C3622249B}" dt="2023-08-07T09:22:28.042" v="947" actId="6264"/>
          <ac:spMkLst>
            <pc:docMk/>
            <pc:sldMk cId="1082466978" sldId="268"/>
            <ac:spMk id="293" creationId="{305A048D-2DED-B45E-1FE9-FC5D2E45A923}"/>
          </ac:spMkLst>
        </pc:spChg>
        <pc:spChg chg="add del mod">
          <ac:chgData name="A.MORIYAMA UREKA" userId="11b73b949d6476cb" providerId="LiveId" clId="{EDD3AFC1-5E1F-774D-82FF-6D4C3622249B}" dt="2023-08-07T12:41:17.581" v="2847" actId="6264"/>
          <ac:spMkLst>
            <pc:docMk/>
            <pc:sldMk cId="1082466978" sldId="268"/>
            <ac:spMk id="293" creationId="{4C77BED3-DC0D-B1B4-EC24-3EAB366ECAA9}"/>
          </ac:spMkLst>
        </pc:spChg>
        <pc:spChg chg="add del mod">
          <ac:chgData name="A.MORIYAMA UREKA" userId="11b73b949d6476cb" providerId="LiveId" clId="{EDD3AFC1-5E1F-774D-82FF-6D4C3622249B}" dt="2023-08-07T09:22:28.042" v="947" actId="6264"/>
          <ac:spMkLst>
            <pc:docMk/>
            <pc:sldMk cId="1082466978" sldId="268"/>
            <ac:spMk id="294" creationId="{54886178-143A-7BFA-45D0-465C18C7E81D}"/>
          </ac:spMkLst>
        </pc:spChg>
        <pc:spChg chg="add del mod">
          <ac:chgData name="A.MORIYAMA UREKA" userId="11b73b949d6476cb" providerId="LiveId" clId="{EDD3AFC1-5E1F-774D-82FF-6D4C3622249B}" dt="2023-08-07T09:22:28.042" v="947" actId="6264"/>
          <ac:spMkLst>
            <pc:docMk/>
            <pc:sldMk cId="1082466978" sldId="268"/>
            <ac:spMk id="295" creationId="{B02F0140-BF5C-2536-E2FF-9BE5A5AFE945}"/>
          </ac:spMkLst>
        </pc:spChg>
        <pc:spChg chg="add del mod">
          <ac:chgData name="A.MORIYAMA UREKA" userId="11b73b949d6476cb" providerId="LiveId" clId="{EDD3AFC1-5E1F-774D-82FF-6D4C3622249B}" dt="2023-08-07T09:22:28.042" v="947" actId="6264"/>
          <ac:spMkLst>
            <pc:docMk/>
            <pc:sldMk cId="1082466978" sldId="268"/>
            <ac:spMk id="296" creationId="{995E6B4F-B025-20C2-463A-FEF2F64D083A}"/>
          </ac:spMkLst>
        </pc:spChg>
        <pc:spChg chg="add del mod">
          <ac:chgData name="A.MORIYAMA UREKA" userId="11b73b949d6476cb" providerId="LiveId" clId="{EDD3AFC1-5E1F-774D-82FF-6D4C3622249B}" dt="2023-08-07T09:22:28.042" v="947" actId="6264"/>
          <ac:spMkLst>
            <pc:docMk/>
            <pc:sldMk cId="1082466978" sldId="268"/>
            <ac:spMk id="297" creationId="{9F6B44BE-402E-16F6-1E8C-62BC453FA998}"/>
          </ac:spMkLst>
        </pc:spChg>
        <pc:spChg chg="add del mod">
          <ac:chgData name="A.MORIYAMA UREKA" userId="11b73b949d6476cb" providerId="LiveId" clId="{EDD3AFC1-5E1F-774D-82FF-6D4C3622249B}" dt="2023-08-07T09:22:28.042" v="947" actId="6264"/>
          <ac:spMkLst>
            <pc:docMk/>
            <pc:sldMk cId="1082466978" sldId="268"/>
            <ac:spMk id="298" creationId="{A245BDEA-D7E0-2A86-4957-3F01DAE8AAC0}"/>
          </ac:spMkLst>
        </pc:spChg>
        <pc:spChg chg="add del mod">
          <ac:chgData name="A.MORIYAMA UREKA" userId="11b73b949d6476cb" providerId="LiveId" clId="{EDD3AFC1-5E1F-774D-82FF-6D4C3622249B}" dt="2023-08-07T09:22:28.042" v="947" actId="6264"/>
          <ac:spMkLst>
            <pc:docMk/>
            <pc:sldMk cId="1082466978" sldId="268"/>
            <ac:spMk id="299" creationId="{5DF1FEA4-7FB1-B0A3-40D3-0C3A592D34B4}"/>
          </ac:spMkLst>
        </pc:spChg>
        <pc:spChg chg="add del mod">
          <ac:chgData name="A.MORIYAMA UREKA" userId="11b73b949d6476cb" providerId="LiveId" clId="{EDD3AFC1-5E1F-774D-82FF-6D4C3622249B}" dt="2023-08-07T09:22:28.042" v="947" actId="6264"/>
          <ac:spMkLst>
            <pc:docMk/>
            <pc:sldMk cId="1082466978" sldId="268"/>
            <ac:spMk id="300" creationId="{FB22B9C0-2B8D-0F02-CF0B-5B70B7340994}"/>
          </ac:spMkLst>
        </pc:spChg>
        <pc:spChg chg="add del mod">
          <ac:chgData name="A.MORIYAMA UREKA" userId="11b73b949d6476cb" providerId="LiveId" clId="{EDD3AFC1-5E1F-774D-82FF-6D4C3622249B}" dt="2023-08-07T09:22:28.042" v="947" actId="6264"/>
          <ac:spMkLst>
            <pc:docMk/>
            <pc:sldMk cId="1082466978" sldId="268"/>
            <ac:spMk id="301" creationId="{C6B86A3D-0C5B-AC3E-44E3-1305ADF13EA5}"/>
          </ac:spMkLst>
        </pc:spChg>
        <pc:spChg chg="add del mod">
          <ac:chgData name="A.MORIYAMA UREKA" userId="11b73b949d6476cb" providerId="LiveId" clId="{EDD3AFC1-5E1F-774D-82FF-6D4C3622249B}" dt="2023-08-07T09:22:28.042" v="947" actId="6264"/>
          <ac:spMkLst>
            <pc:docMk/>
            <pc:sldMk cId="1082466978" sldId="268"/>
            <ac:spMk id="302" creationId="{0005ECBF-CE57-D84D-CEB8-2A75EDAD8E3A}"/>
          </ac:spMkLst>
        </pc:spChg>
        <pc:spChg chg="add del mod">
          <ac:chgData name="A.MORIYAMA UREKA" userId="11b73b949d6476cb" providerId="LiveId" clId="{EDD3AFC1-5E1F-774D-82FF-6D4C3622249B}" dt="2023-08-07T09:22:28.646" v="948" actId="6264"/>
          <ac:spMkLst>
            <pc:docMk/>
            <pc:sldMk cId="1082466978" sldId="268"/>
            <ac:spMk id="303" creationId="{99EAB26B-54A1-CB3F-E124-000484880751}"/>
          </ac:spMkLst>
        </pc:spChg>
        <pc:spChg chg="add del mod">
          <ac:chgData name="A.MORIYAMA UREKA" userId="11b73b949d6476cb" providerId="LiveId" clId="{EDD3AFC1-5E1F-774D-82FF-6D4C3622249B}" dt="2023-08-07T09:22:28.646" v="948" actId="6264"/>
          <ac:spMkLst>
            <pc:docMk/>
            <pc:sldMk cId="1082466978" sldId="268"/>
            <ac:spMk id="304" creationId="{9F6E1142-A203-31B2-793C-C2AA0FD5C832}"/>
          </ac:spMkLst>
        </pc:spChg>
        <pc:spChg chg="add del mod">
          <ac:chgData name="A.MORIYAMA UREKA" userId="11b73b949d6476cb" providerId="LiveId" clId="{EDD3AFC1-5E1F-774D-82FF-6D4C3622249B}" dt="2023-08-07T09:22:28.646" v="948" actId="6264"/>
          <ac:spMkLst>
            <pc:docMk/>
            <pc:sldMk cId="1082466978" sldId="268"/>
            <ac:spMk id="305" creationId="{FD267690-8767-2075-5252-8C7B8006FD1A}"/>
          </ac:spMkLst>
        </pc:spChg>
        <pc:spChg chg="add del mod">
          <ac:chgData name="A.MORIYAMA UREKA" userId="11b73b949d6476cb" providerId="LiveId" clId="{EDD3AFC1-5E1F-774D-82FF-6D4C3622249B}" dt="2023-08-07T09:22:28.646" v="948" actId="6264"/>
          <ac:spMkLst>
            <pc:docMk/>
            <pc:sldMk cId="1082466978" sldId="268"/>
            <ac:spMk id="306" creationId="{DFEEC337-3387-B097-760B-6CD6AB796025}"/>
          </ac:spMkLst>
        </pc:spChg>
        <pc:spChg chg="add del mod">
          <ac:chgData name="A.MORIYAMA UREKA" userId="11b73b949d6476cb" providerId="LiveId" clId="{EDD3AFC1-5E1F-774D-82FF-6D4C3622249B}" dt="2023-08-07T09:22:28.646" v="948" actId="6264"/>
          <ac:spMkLst>
            <pc:docMk/>
            <pc:sldMk cId="1082466978" sldId="268"/>
            <ac:spMk id="307" creationId="{81A87C01-0333-7E47-18A1-6C743C1DE969}"/>
          </ac:spMkLst>
        </pc:spChg>
        <pc:spChg chg="add del mod">
          <ac:chgData name="A.MORIYAMA UREKA" userId="11b73b949d6476cb" providerId="LiveId" clId="{EDD3AFC1-5E1F-774D-82FF-6D4C3622249B}" dt="2023-08-07T09:22:28.646" v="948" actId="6264"/>
          <ac:spMkLst>
            <pc:docMk/>
            <pc:sldMk cId="1082466978" sldId="268"/>
            <ac:spMk id="308" creationId="{0C5CE0E6-5361-1CE0-5FD4-86CACCF82131}"/>
          </ac:spMkLst>
        </pc:spChg>
        <pc:spChg chg="add del mod">
          <ac:chgData name="A.MORIYAMA UREKA" userId="11b73b949d6476cb" providerId="LiveId" clId="{EDD3AFC1-5E1F-774D-82FF-6D4C3622249B}" dt="2023-08-07T09:22:28.646" v="948" actId="6264"/>
          <ac:spMkLst>
            <pc:docMk/>
            <pc:sldMk cId="1082466978" sldId="268"/>
            <ac:spMk id="309" creationId="{91471D43-290C-432D-5E6E-9628F20EF22F}"/>
          </ac:spMkLst>
        </pc:spChg>
        <pc:spChg chg="add del mod">
          <ac:chgData name="A.MORIYAMA UREKA" userId="11b73b949d6476cb" providerId="LiveId" clId="{EDD3AFC1-5E1F-774D-82FF-6D4C3622249B}" dt="2023-08-07T09:22:28.646" v="948" actId="6264"/>
          <ac:spMkLst>
            <pc:docMk/>
            <pc:sldMk cId="1082466978" sldId="268"/>
            <ac:spMk id="310" creationId="{27037A86-67B0-9912-6F0C-F845B352E053}"/>
          </ac:spMkLst>
        </pc:spChg>
        <pc:spChg chg="add del mod">
          <ac:chgData name="A.MORIYAMA UREKA" userId="11b73b949d6476cb" providerId="LiveId" clId="{EDD3AFC1-5E1F-774D-82FF-6D4C3622249B}" dt="2023-08-07T09:22:28.646" v="948" actId="6264"/>
          <ac:spMkLst>
            <pc:docMk/>
            <pc:sldMk cId="1082466978" sldId="268"/>
            <ac:spMk id="311" creationId="{E79C011E-6627-EC42-DE1E-E34F74549B44}"/>
          </ac:spMkLst>
        </pc:spChg>
        <pc:spChg chg="add del mod">
          <ac:chgData name="A.MORIYAMA UREKA" userId="11b73b949d6476cb" providerId="LiveId" clId="{EDD3AFC1-5E1F-774D-82FF-6D4C3622249B}" dt="2023-08-07T09:22:28.646" v="948" actId="6264"/>
          <ac:spMkLst>
            <pc:docMk/>
            <pc:sldMk cId="1082466978" sldId="268"/>
            <ac:spMk id="312" creationId="{5CC62FAB-F2CE-7763-DB54-53E4EF30DB31}"/>
          </ac:spMkLst>
        </pc:spChg>
        <pc:spChg chg="add del mod">
          <ac:chgData name="A.MORIYAMA UREKA" userId="11b73b949d6476cb" providerId="LiveId" clId="{EDD3AFC1-5E1F-774D-82FF-6D4C3622249B}" dt="2023-08-07T09:22:29.181" v="949" actId="6264"/>
          <ac:spMkLst>
            <pc:docMk/>
            <pc:sldMk cId="1082466978" sldId="268"/>
            <ac:spMk id="313" creationId="{DA27BD5E-02A5-719E-86F2-C7A9788F91C6}"/>
          </ac:spMkLst>
        </pc:spChg>
        <pc:spChg chg="add del mod">
          <ac:chgData name="A.MORIYAMA UREKA" userId="11b73b949d6476cb" providerId="LiveId" clId="{EDD3AFC1-5E1F-774D-82FF-6D4C3622249B}" dt="2023-08-07T09:22:29.181" v="949" actId="6264"/>
          <ac:spMkLst>
            <pc:docMk/>
            <pc:sldMk cId="1082466978" sldId="268"/>
            <ac:spMk id="314" creationId="{8A9F857E-EC36-F4C9-ABED-0C96BAAB1434}"/>
          </ac:spMkLst>
        </pc:spChg>
        <pc:spChg chg="add del mod">
          <ac:chgData name="A.MORIYAMA UREKA" userId="11b73b949d6476cb" providerId="LiveId" clId="{EDD3AFC1-5E1F-774D-82FF-6D4C3622249B}" dt="2023-08-07T09:22:29.181" v="949" actId="6264"/>
          <ac:spMkLst>
            <pc:docMk/>
            <pc:sldMk cId="1082466978" sldId="268"/>
            <ac:spMk id="315" creationId="{1261EEBE-E475-5A76-ADFE-68341F8717C3}"/>
          </ac:spMkLst>
        </pc:spChg>
        <pc:spChg chg="add del mod">
          <ac:chgData name="A.MORIYAMA UREKA" userId="11b73b949d6476cb" providerId="LiveId" clId="{EDD3AFC1-5E1F-774D-82FF-6D4C3622249B}" dt="2023-08-07T09:22:29.181" v="949" actId="6264"/>
          <ac:spMkLst>
            <pc:docMk/>
            <pc:sldMk cId="1082466978" sldId="268"/>
            <ac:spMk id="316" creationId="{27314DAB-0DA4-F105-5206-0FD8B67EF688}"/>
          </ac:spMkLst>
        </pc:spChg>
        <pc:spChg chg="add del mod">
          <ac:chgData name="A.MORIYAMA UREKA" userId="11b73b949d6476cb" providerId="LiveId" clId="{EDD3AFC1-5E1F-774D-82FF-6D4C3622249B}" dt="2023-08-07T09:22:29.181" v="949" actId="6264"/>
          <ac:spMkLst>
            <pc:docMk/>
            <pc:sldMk cId="1082466978" sldId="268"/>
            <ac:spMk id="317" creationId="{AC4D4627-D75A-F023-AF5B-040FFFA0CCED}"/>
          </ac:spMkLst>
        </pc:spChg>
        <pc:spChg chg="add del mod">
          <ac:chgData name="A.MORIYAMA UREKA" userId="11b73b949d6476cb" providerId="LiveId" clId="{EDD3AFC1-5E1F-774D-82FF-6D4C3622249B}" dt="2023-08-07T09:22:29.181" v="949" actId="6264"/>
          <ac:spMkLst>
            <pc:docMk/>
            <pc:sldMk cId="1082466978" sldId="268"/>
            <ac:spMk id="318" creationId="{79EA72D3-F5FD-5F79-6ADA-8EB3CC48A47C}"/>
          </ac:spMkLst>
        </pc:spChg>
        <pc:spChg chg="add del mod">
          <ac:chgData name="A.MORIYAMA UREKA" userId="11b73b949d6476cb" providerId="LiveId" clId="{EDD3AFC1-5E1F-774D-82FF-6D4C3622249B}" dt="2023-08-07T09:22:29.181" v="949" actId="6264"/>
          <ac:spMkLst>
            <pc:docMk/>
            <pc:sldMk cId="1082466978" sldId="268"/>
            <ac:spMk id="319" creationId="{61233263-3750-3179-B27D-2A2334B877E3}"/>
          </ac:spMkLst>
        </pc:spChg>
        <pc:spChg chg="add del mod">
          <ac:chgData name="A.MORIYAMA UREKA" userId="11b73b949d6476cb" providerId="LiveId" clId="{EDD3AFC1-5E1F-774D-82FF-6D4C3622249B}" dt="2023-08-07T09:22:29.181" v="949" actId="6264"/>
          <ac:spMkLst>
            <pc:docMk/>
            <pc:sldMk cId="1082466978" sldId="268"/>
            <ac:spMk id="320" creationId="{E3641B56-546D-4B0D-621F-AE8A7BF24CB1}"/>
          </ac:spMkLst>
        </pc:spChg>
        <pc:spChg chg="add del mod">
          <ac:chgData name="A.MORIYAMA UREKA" userId="11b73b949d6476cb" providerId="LiveId" clId="{EDD3AFC1-5E1F-774D-82FF-6D4C3622249B}" dt="2023-08-07T09:22:29.181" v="949" actId="6264"/>
          <ac:spMkLst>
            <pc:docMk/>
            <pc:sldMk cId="1082466978" sldId="268"/>
            <ac:spMk id="321" creationId="{B1330A34-C86A-CD64-CF53-9ADC572A8CB0}"/>
          </ac:spMkLst>
        </pc:spChg>
        <pc:spChg chg="add del mod">
          <ac:chgData name="A.MORIYAMA UREKA" userId="11b73b949d6476cb" providerId="LiveId" clId="{EDD3AFC1-5E1F-774D-82FF-6D4C3622249B}" dt="2023-08-07T09:22:29.181" v="949" actId="6264"/>
          <ac:spMkLst>
            <pc:docMk/>
            <pc:sldMk cId="1082466978" sldId="268"/>
            <ac:spMk id="322" creationId="{C29C936A-A663-A57D-B8BF-E640740049D0}"/>
          </ac:spMkLst>
        </pc:spChg>
        <pc:spChg chg="add del mod">
          <ac:chgData name="A.MORIYAMA UREKA" userId="11b73b949d6476cb" providerId="LiveId" clId="{EDD3AFC1-5E1F-774D-82FF-6D4C3622249B}" dt="2023-08-07T09:22:29.754" v="950" actId="6264"/>
          <ac:spMkLst>
            <pc:docMk/>
            <pc:sldMk cId="1082466978" sldId="268"/>
            <ac:spMk id="323" creationId="{74606DD1-B3A1-6FF9-878E-9F1AD9704989}"/>
          </ac:spMkLst>
        </pc:spChg>
        <pc:spChg chg="add del mod">
          <ac:chgData name="A.MORIYAMA UREKA" userId="11b73b949d6476cb" providerId="LiveId" clId="{EDD3AFC1-5E1F-774D-82FF-6D4C3622249B}" dt="2023-08-07T09:22:29.754" v="950" actId="6264"/>
          <ac:spMkLst>
            <pc:docMk/>
            <pc:sldMk cId="1082466978" sldId="268"/>
            <ac:spMk id="324" creationId="{C09095B2-E594-0E34-C16B-4D47281A533E}"/>
          </ac:spMkLst>
        </pc:spChg>
        <pc:spChg chg="add del mod">
          <ac:chgData name="A.MORIYAMA UREKA" userId="11b73b949d6476cb" providerId="LiveId" clId="{EDD3AFC1-5E1F-774D-82FF-6D4C3622249B}" dt="2023-08-07T09:22:29.754" v="950" actId="6264"/>
          <ac:spMkLst>
            <pc:docMk/>
            <pc:sldMk cId="1082466978" sldId="268"/>
            <ac:spMk id="325" creationId="{1C3D2D2E-1EDA-3185-7725-519F12DE160D}"/>
          </ac:spMkLst>
        </pc:spChg>
        <pc:spChg chg="add del mod">
          <ac:chgData name="A.MORIYAMA UREKA" userId="11b73b949d6476cb" providerId="LiveId" clId="{EDD3AFC1-5E1F-774D-82FF-6D4C3622249B}" dt="2023-08-07T09:22:29.754" v="950" actId="6264"/>
          <ac:spMkLst>
            <pc:docMk/>
            <pc:sldMk cId="1082466978" sldId="268"/>
            <ac:spMk id="326" creationId="{8AE5D2F3-E8D8-DE60-A8AF-A5E95C286CBE}"/>
          </ac:spMkLst>
        </pc:spChg>
        <pc:spChg chg="add del mod">
          <ac:chgData name="A.MORIYAMA UREKA" userId="11b73b949d6476cb" providerId="LiveId" clId="{EDD3AFC1-5E1F-774D-82FF-6D4C3622249B}" dt="2023-08-07T09:22:29.754" v="950" actId="6264"/>
          <ac:spMkLst>
            <pc:docMk/>
            <pc:sldMk cId="1082466978" sldId="268"/>
            <ac:spMk id="327" creationId="{B0DD79F1-B94F-A38C-A07A-9A2BFF8F5F22}"/>
          </ac:spMkLst>
        </pc:spChg>
        <pc:spChg chg="add del mod">
          <ac:chgData name="A.MORIYAMA UREKA" userId="11b73b949d6476cb" providerId="LiveId" clId="{EDD3AFC1-5E1F-774D-82FF-6D4C3622249B}" dt="2023-08-07T09:22:29.754" v="950" actId="6264"/>
          <ac:spMkLst>
            <pc:docMk/>
            <pc:sldMk cId="1082466978" sldId="268"/>
            <ac:spMk id="328" creationId="{CED1599F-FCC7-E452-9D00-CA6A2625E6F7}"/>
          </ac:spMkLst>
        </pc:spChg>
        <pc:spChg chg="add del mod">
          <ac:chgData name="A.MORIYAMA UREKA" userId="11b73b949d6476cb" providerId="LiveId" clId="{EDD3AFC1-5E1F-774D-82FF-6D4C3622249B}" dt="2023-08-07T09:22:29.754" v="950" actId="6264"/>
          <ac:spMkLst>
            <pc:docMk/>
            <pc:sldMk cId="1082466978" sldId="268"/>
            <ac:spMk id="329" creationId="{82497C2E-7AB5-408C-B402-36F25E901D6F}"/>
          </ac:spMkLst>
        </pc:spChg>
        <pc:spChg chg="add del mod">
          <ac:chgData name="A.MORIYAMA UREKA" userId="11b73b949d6476cb" providerId="LiveId" clId="{EDD3AFC1-5E1F-774D-82FF-6D4C3622249B}" dt="2023-08-07T09:22:29.754" v="950" actId="6264"/>
          <ac:spMkLst>
            <pc:docMk/>
            <pc:sldMk cId="1082466978" sldId="268"/>
            <ac:spMk id="330" creationId="{1600217F-A9AC-C102-6334-710AA2BAA5A4}"/>
          </ac:spMkLst>
        </pc:spChg>
        <pc:spChg chg="add del mod">
          <ac:chgData name="A.MORIYAMA UREKA" userId="11b73b949d6476cb" providerId="LiveId" clId="{EDD3AFC1-5E1F-774D-82FF-6D4C3622249B}" dt="2023-08-07T09:22:29.754" v="950" actId="6264"/>
          <ac:spMkLst>
            <pc:docMk/>
            <pc:sldMk cId="1082466978" sldId="268"/>
            <ac:spMk id="331" creationId="{FFAF87C1-775D-DE85-0B69-D0B0F8C00DF2}"/>
          </ac:spMkLst>
        </pc:spChg>
        <pc:spChg chg="add del mod">
          <ac:chgData name="A.MORIYAMA UREKA" userId="11b73b949d6476cb" providerId="LiveId" clId="{EDD3AFC1-5E1F-774D-82FF-6D4C3622249B}" dt="2023-08-07T09:22:29.754" v="950" actId="6264"/>
          <ac:spMkLst>
            <pc:docMk/>
            <pc:sldMk cId="1082466978" sldId="268"/>
            <ac:spMk id="332" creationId="{56DE92A3-5D31-358F-A6E8-B7BFE757E52D}"/>
          </ac:spMkLst>
        </pc:spChg>
        <pc:spChg chg="add del mod">
          <ac:chgData name="A.MORIYAMA UREKA" userId="11b73b949d6476cb" providerId="LiveId" clId="{EDD3AFC1-5E1F-774D-82FF-6D4C3622249B}" dt="2023-08-07T09:22:30.250" v="951" actId="6264"/>
          <ac:spMkLst>
            <pc:docMk/>
            <pc:sldMk cId="1082466978" sldId="268"/>
            <ac:spMk id="333" creationId="{BC5AA0AF-0CD2-A68C-DE29-F5AD0AB9DDC0}"/>
          </ac:spMkLst>
        </pc:spChg>
        <pc:spChg chg="add del mod">
          <ac:chgData name="A.MORIYAMA UREKA" userId="11b73b949d6476cb" providerId="LiveId" clId="{EDD3AFC1-5E1F-774D-82FF-6D4C3622249B}" dt="2023-08-07T09:22:30.250" v="951" actId="6264"/>
          <ac:spMkLst>
            <pc:docMk/>
            <pc:sldMk cId="1082466978" sldId="268"/>
            <ac:spMk id="334" creationId="{C895533F-7F9F-C1B1-E723-AF148F1EDFEA}"/>
          </ac:spMkLst>
        </pc:spChg>
        <pc:spChg chg="add del mod">
          <ac:chgData name="A.MORIYAMA UREKA" userId="11b73b949d6476cb" providerId="LiveId" clId="{EDD3AFC1-5E1F-774D-82FF-6D4C3622249B}" dt="2023-08-07T09:22:30.250" v="951" actId="6264"/>
          <ac:spMkLst>
            <pc:docMk/>
            <pc:sldMk cId="1082466978" sldId="268"/>
            <ac:spMk id="335" creationId="{7004934A-89C3-B571-FB3C-E4314E92CF47}"/>
          </ac:spMkLst>
        </pc:spChg>
        <pc:spChg chg="add del mod">
          <ac:chgData name="A.MORIYAMA UREKA" userId="11b73b949d6476cb" providerId="LiveId" clId="{EDD3AFC1-5E1F-774D-82FF-6D4C3622249B}" dt="2023-08-07T09:22:30.250" v="951" actId="6264"/>
          <ac:spMkLst>
            <pc:docMk/>
            <pc:sldMk cId="1082466978" sldId="268"/>
            <ac:spMk id="336" creationId="{A06243D0-DCBF-B2A7-25E8-2C61A823E494}"/>
          </ac:spMkLst>
        </pc:spChg>
        <pc:spChg chg="add del mod">
          <ac:chgData name="A.MORIYAMA UREKA" userId="11b73b949d6476cb" providerId="LiveId" clId="{EDD3AFC1-5E1F-774D-82FF-6D4C3622249B}" dt="2023-08-07T09:22:30.250" v="951" actId="6264"/>
          <ac:spMkLst>
            <pc:docMk/>
            <pc:sldMk cId="1082466978" sldId="268"/>
            <ac:spMk id="337" creationId="{39416C81-4AE2-F230-DA8F-BB44DDD6F397}"/>
          </ac:spMkLst>
        </pc:spChg>
        <pc:spChg chg="add del mod">
          <ac:chgData name="A.MORIYAMA UREKA" userId="11b73b949d6476cb" providerId="LiveId" clId="{EDD3AFC1-5E1F-774D-82FF-6D4C3622249B}" dt="2023-08-07T09:22:30.250" v="951" actId="6264"/>
          <ac:spMkLst>
            <pc:docMk/>
            <pc:sldMk cId="1082466978" sldId="268"/>
            <ac:spMk id="338" creationId="{0B9D00AA-5843-819C-CA1C-AB0BF9A5ED8D}"/>
          </ac:spMkLst>
        </pc:spChg>
        <pc:spChg chg="add del mod">
          <ac:chgData name="A.MORIYAMA UREKA" userId="11b73b949d6476cb" providerId="LiveId" clId="{EDD3AFC1-5E1F-774D-82FF-6D4C3622249B}" dt="2023-08-07T09:22:30.250" v="951" actId="6264"/>
          <ac:spMkLst>
            <pc:docMk/>
            <pc:sldMk cId="1082466978" sldId="268"/>
            <ac:spMk id="339" creationId="{F41E020C-07D4-6E6A-69EF-91A0D83E4550}"/>
          </ac:spMkLst>
        </pc:spChg>
        <pc:spChg chg="add del mod">
          <ac:chgData name="A.MORIYAMA UREKA" userId="11b73b949d6476cb" providerId="LiveId" clId="{EDD3AFC1-5E1F-774D-82FF-6D4C3622249B}" dt="2023-08-07T09:22:30.250" v="951" actId="6264"/>
          <ac:spMkLst>
            <pc:docMk/>
            <pc:sldMk cId="1082466978" sldId="268"/>
            <ac:spMk id="340" creationId="{40626142-26A6-6921-432A-BD10454126DA}"/>
          </ac:spMkLst>
        </pc:spChg>
        <pc:spChg chg="add del mod">
          <ac:chgData name="A.MORIYAMA UREKA" userId="11b73b949d6476cb" providerId="LiveId" clId="{EDD3AFC1-5E1F-774D-82FF-6D4C3622249B}" dt="2023-08-07T09:22:30.250" v="951" actId="6264"/>
          <ac:spMkLst>
            <pc:docMk/>
            <pc:sldMk cId="1082466978" sldId="268"/>
            <ac:spMk id="341" creationId="{4FDFFDAF-2D3D-7C27-C694-C60EEA591E03}"/>
          </ac:spMkLst>
        </pc:spChg>
        <pc:spChg chg="add del mod">
          <ac:chgData name="A.MORIYAMA UREKA" userId="11b73b949d6476cb" providerId="LiveId" clId="{EDD3AFC1-5E1F-774D-82FF-6D4C3622249B}" dt="2023-08-07T09:22:30.250" v="951" actId="6264"/>
          <ac:spMkLst>
            <pc:docMk/>
            <pc:sldMk cId="1082466978" sldId="268"/>
            <ac:spMk id="342" creationId="{79D01CC5-FE60-8042-6059-34034316E798}"/>
          </ac:spMkLst>
        </pc:spChg>
        <pc:spChg chg="add del mod">
          <ac:chgData name="A.MORIYAMA UREKA" userId="11b73b949d6476cb" providerId="LiveId" clId="{EDD3AFC1-5E1F-774D-82FF-6D4C3622249B}" dt="2023-08-07T09:22:30.755" v="952" actId="6264"/>
          <ac:spMkLst>
            <pc:docMk/>
            <pc:sldMk cId="1082466978" sldId="268"/>
            <ac:spMk id="343" creationId="{AC9AD4EA-0618-CC13-172F-D74913AF146C}"/>
          </ac:spMkLst>
        </pc:spChg>
        <pc:spChg chg="add del mod">
          <ac:chgData name="A.MORIYAMA UREKA" userId="11b73b949d6476cb" providerId="LiveId" clId="{EDD3AFC1-5E1F-774D-82FF-6D4C3622249B}" dt="2023-08-07T09:22:30.755" v="952" actId="6264"/>
          <ac:spMkLst>
            <pc:docMk/>
            <pc:sldMk cId="1082466978" sldId="268"/>
            <ac:spMk id="344" creationId="{EDC452A3-9661-CB39-D631-EC0A8F0C9F5D}"/>
          </ac:spMkLst>
        </pc:spChg>
        <pc:spChg chg="add del mod">
          <ac:chgData name="A.MORIYAMA UREKA" userId="11b73b949d6476cb" providerId="LiveId" clId="{EDD3AFC1-5E1F-774D-82FF-6D4C3622249B}" dt="2023-08-07T09:22:30.755" v="952" actId="6264"/>
          <ac:spMkLst>
            <pc:docMk/>
            <pc:sldMk cId="1082466978" sldId="268"/>
            <ac:spMk id="345" creationId="{B1542942-1C04-7E54-6171-623105659158}"/>
          </ac:spMkLst>
        </pc:spChg>
        <pc:spChg chg="add del mod">
          <ac:chgData name="A.MORIYAMA UREKA" userId="11b73b949d6476cb" providerId="LiveId" clId="{EDD3AFC1-5E1F-774D-82FF-6D4C3622249B}" dt="2023-08-07T09:22:30.755" v="952" actId="6264"/>
          <ac:spMkLst>
            <pc:docMk/>
            <pc:sldMk cId="1082466978" sldId="268"/>
            <ac:spMk id="346" creationId="{3474D39D-34AA-4535-661B-7574DB2F5DCE}"/>
          </ac:spMkLst>
        </pc:spChg>
        <pc:spChg chg="add del mod">
          <ac:chgData name="A.MORIYAMA UREKA" userId="11b73b949d6476cb" providerId="LiveId" clId="{EDD3AFC1-5E1F-774D-82FF-6D4C3622249B}" dt="2023-08-07T09:22:30.755" v="952" actId="6264"/>
          <ac:spMkLst>
            <pc:docMk/>
            <pc:sldMk cId="1082466978" sldId="268"/>
            <ac:spMk id="347" creationId="{5A73B00D-BB25-1C9A-90C7-8C4707EE08B8}"/>
          </ac:spMkLst>
        </pc:spChg>
        <pc:spChg chg="add del mod">
          <ac:chgData name="A.MORIYAMA UREKA" userId="11b73b949d6476cb" providerId="LiveId" clId="{EDD3AFC1-5E1F-774D-82FF-6D4C3622249B}" dt="2023-08-07T09:22:30.755" v="952" actId="6264"/>
          <ac:spMkLst>
            <pc:docMk/>
            <pc:sldMk cId="1082466978" sldId="268"/>
            <ac:spMk id="348" creationId="{0BA2BA0E-CA47-C5BC-513D-CCB10B189700}"/>
          </ac:spMkLst>
        </pc:spChg>
        <pc:spChg chg="add del mod">
          <ac:chgData name="A.MORIYAMA UREKA" userId="11b73b949d6476cb" providerId="LiveId" clId="{EDD3AFC1-5E1F-774D-82FF-6D4C3622249B}" dt="2023-08-07T09:22:30.755" v="952" actId="6264"/>
          <ac:spMkLst>
            <pc:docMk/>
            <pc:sldMk cId="1082466978" sldId="268"/>
            <ac:spMk id="349" creationId="{A3182147-4C30-0EDC-B82C-6E72969B0E99}"/>
          </ac:spMkLst>
        </pc:spChg>
        <pc:spChg chg="add del mod">
          <ac:chgData name="A.MORIYAMA UREKA" userId="11b73b949d6476cb" providerId="LiveId" clId="{EDD3AFC1-5E1F-774D-82FF-6D4C3622249B}" dt="2023-08-07T09:22:30.755" v="952" actId="6264"/>
          <ac:spMkLst>
            <pc:docMk/>
            <pc:sldMk cId="1082466978" sldId="268"/>
            <ac:spMk id="350" creationId="{C84102DA-FEB3-9543-828A-5EA49C77C8DA}"/>
          </ac:spMkLst>
        </pc:spChg>
        <pc:spChg chg="add del mod">
          <ac:chgData name="A.MORIYAMA UREKA" userId="11b73b949d6476cb" providerId="LiveId" clId="{EDD3AFC1-5E1F-774D-82FF-6D4C3622249B}" dt="2023-08-07T09:22:30.755" v="952" actId="6264"/>
          <ac:spMkLst>
            <pc:docMk/>
            <pc:sldMk cId="1082466978" sldId="268"/>
            <ac:spMk id="351" creationId="{C9AE5943-645F-3D0B-F810-796B5C4FB179}"/>
          </ac:spMkLst>
        </pc:spChg>
        <pc:spChg chg="add del mod">
          <ac:chgData name="A.MORIYAMA UREKA" userId="11b73b949d6476cb" providerId="LiveId" clId="{EDD3AFC1-5E1F-774D-82FF-6D4C3622249B}" dt="2023-08-07T09:22:30.755" v="952" actId="6264"/>
          <ac:spMkLst>
            <pc:docMk/>
            <pc:sldMk cId="1082466978" sldId="268"/>
            <ac:spMk id="352" creationId="{24CC55CF-4818-A0F2-4DA6-E74F4DF5ED35}"/>
          </ac:spMkLst>
        </pc:spChg>
        <pc:spChg chg="add del mod">
          <ac:chgData name="A.MORIYAMA UREKA" userId="11b73b949d6476cb" providerId="LiveId" clId="{EDD3AFC1-5E1F-774D-82FF-6D4C3622249B}" dt="2023-08-07T09:25:56.805" v="1005" actId="6264"/>
          <ac:spMkLst>
            <pc:docMk/>
            <pc:sldMk cId="1082466978" sldId="268"/>
            <ac:spMk id="353" creationId="{4B070F34-7A68-67FD-B50D-D0A40F30ECAB}"/>
          </ac:spMkLst>
        </pc:spChg>
        <pc:spChg chg="add del mod">
          <ac:chgData name="A.MORIYAMA UREKA" userId="11b73b949d6476cb" providerId="LiveId" clId="{EDD3AFC1-5E1F-774D-82FF-6D4C3622249B}" dt="2023-08-07T09:25:56.805" v="1005" actId="6264"/>
          <ac:spMkLst>
            <pc:docMk/>
            <pc:sldMk cId="1082466978" sldId="268"/>
            <ac:spMk id="354" creationId="{B524A290-DDD0-F5F3-05EF-171AE3054AB8}"/>
          </ac:spMkLst>
        </pc:spChg>
        <pc:spChg chg="add del mod">
          <ac:chgData name="A.MORIYAMA UREKA" userId="11b73b949d6476cb" providerId="LiveId" clId="{EDD3AFC1-5E1F-774D-82FF-6D4C3622249B}" dt="2023-08-07T09:25:56.805" v="1005" actId="6264"/>
          <ac:spMkLst>
            <pc:docMk/>
            <pc:sldMk cId="1082466978" sldId="268"/>
            <ac:spMk id="355" creationId="{5CAA19B5-B0ED-F24D-14E6-029DE51367CB}"/>
          </ac:spMkLst>
        </pc:spChg>
        <pc:spChg chg="add del mod">
          <ac:chgData name="A.MORIYAMA UREKA" userId="11b73b949d6476cb" providerId="LiveId" clId="{EDD3AFC1-5E1F-774D-82FF-6D4C3622249B}" dt="2023-08-07T09:25:56.805" v="1005" actId="6264"/>
          <ac:spMkLst>
            <pc:docMk/>
            <pc:sldMk cId="1082466978" sldId="268"/>
            <ac:spMk id="356" creationId="{995F6176-9C8A-838C-E78C-A64FE6333C7F}"/>
          </ac:spMkLst>
        </pc:spChg>
        <pc:spChg chg="add del mod">
          <ac:chgData name="A.MORIYAMA UREKA" userId="11b73b949d6476cb" providerId="LiveId" clId="{EDD3AFC1-5E1F-774D-82FF-6D4C3622249B}" dt="2023-08-07T09:25:56.805" v="1005" actId="6264"/>
          <ac:spMkLst>
            <pc:docMk/>
            <pc:sldMk cId="1082466978" sldId="268"/>
            <ac:spMk id="357" creationId="{E583A0D1-3DFD-D1B8-318B-E8A7DBD094B1}"/>
          </ac:spMkLst>
        </pc:spChg>
        <pc:spChg chg="add del mod">
          <ac:chgData name="A.MORIYAMA UREKA" userId="11b73b949d6476cb" providerId="LiveId" clId="{EDD3AFC1-5E1F-774D-82FF-6D4C3622249B}" dt="2023-08-07T09:25:56.805" v="1005" actId="6264"/>
          <ac:spMkLst>
            <pc:docMk/>
            <pc:sldMk cId="1082466978" sldId="268"/>
            <ac:spMk id="358" creationId="{A57D07F5-97C3-890C-D609-DECFCECB1E14}"/>
          </ac:spMkLst>
        </pc:spChg>
        <pc:spChg chg="add del mod">
          <ac:chgData name="A.MORIYAMA UREKA" userId="11b73b949d6476cb" providerId="LiveId" clId="{EDD3AFC1-5E1F-774D-82FF-6D4C3622249B}" dt="2023-08-07T09:25:56.805" v="1005" actId="6264"/>
          <ac:spMkLst>
            <pc:docMk/>
            <pc:sldMk cId="1082466978" sldId="268"/>
            <ac:spMk id="359" creationId="{EFB4D396-D995-E7E3-7E0E-4F20D569E326}"/>
          </ac:spMkLst>
        </pc:spChg>
        <pc:spChg chg="add del mod">
          <ac:chgData name="A.MORIYAMA UREKA" userId="11b73b949d6476cb" providerId="LiveId" clId="{EDD3AFC1-5E1F-774D-82FF-6D4C3622249B}" dt="2023-08-07T09:25:56.805" v="1005" actId="6264"/>
          <ac:spMkLst>
            <pc:docMk/>
            <pc:sldMk cId="1082466978" sldId="268"/>
            <ac:spMk id="360" creationId="{7EC135DF-02E3-AE88-987D-D9D0E3EFC3C4}"/>
          </ac:spMkLst>
        </pc:spChg>
        <pc:spChg chg="add del mod">
          <ac:chgData name="A.MORIYAMA UREKA" userId="11b73b949d6476cb" providerId="LiveId" clId="{EDD3AFC1-5E1F-774D-82FF-6D4C3622249B}" dt="2023-08-07T09:25:56.805" v="1005" actId="6264"/>
          <ac:spMkLst>
            <pc:docMk/>
            <pc:sldMk cId="1082466978" sldId="268"/>
            <ac:spMk id="361" creationId="{DE3AA808-5742-528F-9BFD-D82BFAD264CF}"/>
          </ac:spMkLst>
        </pc:spChg>
        <pc:spChg chg="add del mod">
          <ac:chgData name="A.MORIYAMA UREKA" userId="11b73b949d6476cb" providerId="LiveId" clId="{EDD3AFC1-5E1F-774D-82FF-6D4C3622249B}" dt="2023-08-07T09:25:56.805" v="1005" actId="6264"/>
          <ac:spMkLst>
            <pc:docMk/>
            <pc:sldMk cId="1082466978" sldId="268"/>
            <ac:spMk id="362" creationId="{36B8610D-AB4F-BE79-BC8F-8AACC1AE47EA}"/>
          </ac:spMkLst>
        </pc:spChg>
        <pc:spChg chg="add del mod">
          <ac:chgData name="A.MORIYAMA UREKA" userId="11b73b949d6476cb" providerId="LiveId" clId="{EDD3AFC1-5E1F-774D-82FF-6D4C3622249B}" dt="2023-08-07T09:25:58.275" v="1006" actId="6264"/>
          <ac:spMkLst>
            <pc:docMk/>
            <pc:sldMk cId="1082466978" sldId="268"/>
            <ac:spMk id="363" creationId="{21334ACE-F645-7D3B-1599-6C042A6E4200}"/>
          </ac:spMkLst>
        </pc:spChg>
        <pc:spChg chg="add del mod">
          <ac:chgData name="A.MORIYAMA UREKA" userId="11b73b949d6476cb" providerId="LiveId" clId="{EDD3AFC1-5E1F-774D-82FF-6D4C3622249B}" dt="2023-08-07T09:25:58.275" v="1006" actId="6264"/>
          <ac:spMkLst>
            <pc:docMk/>
            <pc:sldMk cId="1082466978" sldId="268"/>
            <ac:spMk id="364" creationId="{02256319-8836-628A-4643-904F3999673C}"/>
          </ac:spMkLst>
        </pc:spChg>
        <pc:spChg chg="add del mod">
          <ac:chgData name="A.MORIYAMA UREKA" userId="11b73b949d6476cb" providerId="LiveId" clId="{EDD3AFC1-5E1F-774D-82FF-6D4C3622249B}" dt="2023-08-07T09:25:58.275" v="1006" actId="6264"/>
          <ac:spMkLst>
            <pc:docMk/>
            <pc:sldMk cId="1082466978" sldId="268"/>
            <ac:spMk id="365" creationId="{ADB7C4AB-D79A-AF29-3E58-3BD5AA32D140}"/>
          </ac:spMkLst>
        </pc:spChg>
        <pc:spChg chg="add del mod">
          <ac:chgData name="A.MORIYAMA UREKA" userId="11b73b949d6476cb" providerId="LiveId" clId="{EDD3AFC1-5E1F-774D-82FF-6D4C3622249B}" dt="2023-08-07T09:25:58.275" v="1006" actId="6264"/>
          <ac:spMkLst>
            <pc:docMk/>
            <pc:sldMk cId="1082466978" sldId="268"/>
            <ac:spMk id="366" creationId="{92FA5FC3-78E3-00F5-CD94-C8EF6BC277ED}"/>
          </ac:spMkLst>
        </pc:spChg>
        <pc:spChg chg="add del mod">
          <ac:chgData name="A.MORIYAMA UREKA" userId="11b73b949d6476cb" providerId="LiveId" clId="{EDD3AFC1-5E1F-774D-82FF-6D4C3622249B}" dt="2023-08-07T09:25:58.275" v="1006" actId="6264"/>
          <ac:spMkLst>
            <pc:docMk/>
            <pc:sldMk cId="1082466978" sldId="268"/>
            <ac:spMk id="367" creationId="{1C1032F1-FEA1-49DE-9592-789C8745C2EF}"/>
          </ac:spMkLst>
        </pc:spChg>
        <pc:spChg chg="add del mod">
          <ac:chgData name="A.MORIYAMA UREKA" userId="11b73b949d6476cb" providerId="LiveId" clId="{EDD3AFC1-5E1F-774D-82FF-6D4C3622249B}" dt="2023-08-07T09:25:58.275" v="1006" actId="6264"/>
          <ac:spMkLst>
            <pc:docMk/>
            <pc:sldMk cId="1082466978" sldId="268"/>
            <ac:spMk id="368" creationId="{1904D161-616A-A3F1-88A6-7E08F602E391}"/>
          </ac:spMkLst>
        </pc:spChg>
        <pc:spChg chg="add del mod">
          <ac:chgData name="A.MORIYAMA UREKA" userId="11b73b949d6476cb" providerId="LiveId" clId="{EDD3AFC1-5E1F-774D-82FF-6D4C3622249B}" dt="2023-08-07T09:25:58.275" v="1006" actId="6264"/>
          <ac:spMkLst>
            <pc:docMk/>
            <pc:sldMk cId="1082466978" sldId="268"/>
            <ac:spMk id="369" creationId="{09997019-B949-1893-F073-0C1D99BAF1A0}"/>
          </ac:spMkLst>
        </pc:spChg>
        <pc:spChg chg="add del mod">
          <ac:chgData name="A.MORIYAMA UREKA" userId="11b73b949d6476cb" providerId="LiveId" clId="{EDD3AFC1-5E1F-774D-82FF-6D4C3622249B}" dt="2023-08-07T09:25:58.275" v="1006" actId="6264"/>
          <ac:spMkLst>
            <pc:docMk/>
            <pc:sldMk cId="1082466978" sldId="268"/>
            <ac:spMk id="370" creationId="{18D09A5A-3E89-F162-5DF1-E51EA2C3380E}"/>
          </ac:spMkLst>
        </pc:spChg>
        <pc:spChg chg="add del mod">
          <ac:chgData name="A.MORIYAMA UREKA" userId="11b73b949d6476cb" providerId="LiveId" clId="{EDD3AFC1-5E1F-774D-82FF-6D4C3622249B}" dt="2023-08-07T09:25:58.275" v="1006" actId="6264"/>
          <ac:spMkLst>
            <pc:docMk/>
            <pc:sldMk cId="1082466978" sldId="268"/>
            <ac:spMk id="371" creationId="{B50B44FF-70BA-8847-90B7-FFEB22FA7ADC}"/>
          </ac:spMkLst>
        </pc:spChg>
        <pc:spChg chg="add del mod">
          <ac:chgData name="A.MORIYAMA UREKA" userId="11b73b949d6476cb" providerId="LiveId" clId="{EDD3AFC1-5E1F-774D-82FF-6D4C3622249B}" dt="2023-08-07T09:25:58.275" v="1006" actId="6264"/>
          <ac:spMkLst>
            <pc:docMk/>
            <pc:sldMk cId="1082466978" sldId="268"/>
            <ac:spMk id="372" creationId="{3B483FE6-AF42-A6E7-9735-F0B9ED4C2FBF}"/>
          </ac:spMkLst>
        </pc:spChg>
        <pc:spChg chg="add del mod">
          <ac:chgData name="A.MORIYAMA UREKA" userId="11b73b949d6476cb" providerId="LiveId" clId="{EDD3AFC1-5E1F-774D-82FF-6D4C3622249B}" dt="2023-08-07T09:25:58.861" v="1007" actId="6264"/>
          <ac:spMkLst>
            <pc:docMk/>
            <pc:sldMk cId="1082466978" sldId="268"/>
            <ac:spMk id="373" creationId="{D0E02E0C-54E6-0711-26E0-4D088EE49BCF}"/>
          </ac:spMkLst>
        </pc:spChg>
        <pc:spChg chg="add del mod">
          <ac:chgData name="A.MORIYAMA UREKA" userId="11b73b949d6476cb" providerId="LiveId" clId="{EDD3AFC1-5E1F-774D-82FF-6D4C3622249B}" dt="2023-08-07T09:25:58.861" v="1007" actId="6264"/>
          <ac:spMkLst>
            <pc:docMk/>
            <pc:sldMk cId="1082466978" sldId="268"/>
            <ac:spMk id="374" creationId="{E0A68CF8-D321-EE1B-5E5A-AD399039487E}"/>
          </ac:spMkLst>
        </pc:spChg>
        <pc:spChg chg="add del mod">
          <ac:chgData name="A.MORIYAMA UREKA" userId="11b73b949d6476cb" providerId="LiveId" clId="{EDD3AFC1-5E1F-774D-82FF-6D4C3622249B}" dt="2023-08-07T09:25:58.861" v="1007" actId="6264"/>
          <ac:spMkLst>
            <pc:docMk/>
            <pc:sldMk cId="1082466978" sldId="268"/>
            <ac:spMk id="375" creationId="{0A0B9627-A37B-0374-B9F2-854AEE914377}"/>
          </ac:spMkLst>
        </pc:spChg>
        <pc:spChg chg="add del mod">
          <ac:chgData name="A.MORIYAMA UREKA" userId="11b73b949d6476cb" providerId="LiveId" clId="{EDD3AFC1-5E1F-774D-82FF-6D4C3622249B}" dt="2023-08-07T09:25:58.861" v="1007" actId="6264"/>
          <ac:spMkLst>
            <pc:docMk/>
            <pc:sldMk cId="1082466978" sldId="268"/>
            <ac:spMk id="376" creationId="{C619A806-2422-9C8A-58AD-7A30F5825F02}"/>
          </ac:spMkLst>
        </pc:spChg>
        <pc:spChg chg="add del mod">
          <ac:chgData name="A.MORIYAMA UREKA" userId="11b73b949d6476cb" providerId="LiveId" clId="{EDD3AFC1-5E1F-774D-82FF-6D4C3622249B}" dt="2023-08-07T09:25:58.861" v="1007" actId="6264"/>
          <ac:spMkLst>
            <pc:docMk/>
            <pc:sldMk cId="1082466978" sldId="268"/>
            <ac:spMk id="377" creationId="{C7F815BA-1838-AAAF-6812-567165FBD39A}"/>
          </ac:spMkLst>
        </pc:spChg>
        <pc:spChg chg="add del mod">
          <ac:chgData name="A.MORIYAMA UREKA" userId="11b73b949d6476cb" providerId="LiveId" clId="{EDD3AFC1-5E1F-774D-82FF-6D4C3622249B}" dt="2023-08-07T09:25:58.861" v="1007" actId="6264"/>
          <ac:spMkLst>
            <pc:docMk/>
            <pc:sldMk cId="1082466978" sldId="268"/>
            <ac:spMk id="378" creationId="{9EB872FE-94C5-E29B-BBE3-78EADECAF452}"/>
          </ac:spMkLst>
        </pc:spChg>
        <pc:spChg chg="add del mod">
          <ac:chgData name="A.MORIYAMA UREKA" userId="11b73b949d6476cb" providerId="LiveId" clId="{EDD3AFC1-5E1F-774D-82FF-6D4C3622249B}" dt="2023-08-07T09:25:58.861" v="1007" actId="6264"/>
          <ac:spMkLst>
            <pc:docMk/>
            <pc:sldMk cId="1082466978" sldId="268"/>
            <ac:spMk id="379" creationId="{41D27D6B-1609-2A4C-7BD9-A8CB6939C3AE}"/>
          </ac:spMkLst>
        </pc:spChg>
        <pc:spChg chg="add del mod">
          <ac:chgData name="A.MORIYAMA UREKA" userId="11b73b949d6476cb" providerId="LiveId" clId="{EDD3AFC1-5E1F-774D-82FF-6D4C3622249B}" dt="2023-08-07T09:25:58.861" v="1007" actId="6264"/>
          <ac:spMkLst>
            <pc:docMk/>
            <pc:sldMk cId="1082466978" sldId="268"/>
            <ac:spMk id="380" creationId="{E041DA40-2D4D-5C53-E318-94EFB502ADE6}"/>
          </ac:spMkLst>
        </pc:spChg>
        <pc:spChg chg="add del mod">
          <ac:chgData name="A.MORIYAMA UREKA" userId="11b73b949d6476cb" providerId="LiveId" clId="{EDD3AFC1-5E1F-774D-82FF-6D4C3622249B}" dt="2023-08-07T09:25:58.861" v="1007" actId="6264"/>
          <ac:spMkLst>
            <pc:docMk/>
            <pc:sldMk cId="1082466978" sldId="268"/>
            <ac:spMk id="381" creationId="{2B5306A2-6B7A-DA03-9A5B-C1DD36620A42}"/>
          </ac:spMkLst>
        </pc:spChg>
        <pc:spChg chg="add del mod">
          <ac:chgData name="A.MORIYAMA UREKA" userId="11b73b949d6476cb" providerId="LiveId" clId="{EDD3AFC1-5E1F-774D-82FF-6D4C3622249B}" dt="2023-08-07T09:25:58.861" v="1007" actId="6264"/>
          <ac:spMkLst>
            <pc:docMk/>
            <pc:sldMk cId="1082466978" sldId="268"/>
            <ac:spMk id="382" creationId="{88F70AD0-B966-D198-3F4E-A19FC2CE664F}"/>
          </ac:spMkLst>
        </pc:spChg>
        <pc:spChg chg="add del mod">
          <ac:chgData name="A.MORIYAMA UREKA" userId="11b73b949d6476cb" providerId="LiveId" clId="{EDD3AFC1-5E1F-774D-82FF-6D4C3622249B}" dt="2023-08-07T09:25:59.219" v="1008" actId="6264"/>
          <ac:spMkLst>
            <pc:docMk/>
            <pc:sldMk cId="1082466978" sldId="268"/>
            <ac:spMk id="383" creationId="{33300552-2B35-6ED6-52EF-EDF1F6E83430}"/>
          </ac:spMkLst>
        </pc:spChg>
        <pc:spChg chg="add del mod">
          <ac:chgData name="A.MORIYAMA UREKA" userId="11b73b949d6476cb" providerId="LiveId" clId="{EDD3AFC1-5E1F-774D-82FF-6D4C3622249B}" dt="2023-08-07T09:25:59.219" v="1008" actId="6264"/>
          <ac:spMkLst>
            <pc:docMk/>
            <pc:sldMk cId="1082466978" sldId="268"/>
            <ac:spMk id="384" creationId="{14286CD4-8628-F338-5F62-79E7527ECF22}"/>
          </ac:spMkLst>
        </pc:spChg>
        <pc:spChg chg="add del mod">
          <ac:chgData name="A.MORIYAMA UREKA" userId="11b73b949d6476cb" providerId="LiveId" clId="{EDD3AFC1-5E1F-774D-82FF-6D4C3622249B}" dt="2023-08-07T09:25:59.219" v="1008" actId="6264"/>
          <ac:spMkLst>
            <pc:docMk/>
            <pc:sldMk cId="1082466978" sldId="268"/>
            <ac:spMk id="385" creationId="{52E13E3C-3443-AC54-ED6F-C618934E8B49}"/>
          </ac:spMkLst>
        </pc:spChg>
        <pc:spChg chg="add del mod">
          <ac:chgData name="A.MORIYAMA UREKA" userId="11b73b949d6476cb" providerId="LiveId" clId="{EDD3AFC1-5E1F-774D-82FF-6D4C3622249B}" dt="2023-08-07T09:25:59.219" v="1008" actId="6264"/>
          <ac:spMkLst>
            <pc:docMk/>
            <pc:sldMk cId="1082466978" sldId="268"/>
            <ac:spMk id="386" creationId="{56C43207-8A5A-B031-A37A-CF831E881421}"/>
          </ac:spMkLst>
        </pc:spChg>
        <pc:spChg chg="add del mod">
          <ac:chgData name="A.MORIYAMA UREKA" userId="11b73b949d6476cb" providerId="LiveId" clId="{EDD3AFC1-5E1F-774D-82FF-6D4C3622249B}" dt="2023-08-07T09:25:59.219" v="1008" actId="6264"/>
          <ac:spMkLst>
            <pc:docMk/>
            <pc:sldMk cId="1082466978" sldId="268"/>
            <ac:spMk id="387" creationId="{1CE0B922-F045-0639-97F8-045FD79F7A08}"/>
          </ac:spMkLst>
        </pc:spChg>
        <pc:spChg chg="add del mod">
          <ac:chgData name="A.MORIYAMA UREKA" userId="11b73b949d6476cb" providerId="LiveId" clId="{EDD3AFC1-5E1F-774D-82FF-6D4C3622249B}" dt="2023-08-07T09:25:59.219" v="1008" actId="6264"/>
          <ac:spMkLst>
            <pc:docMk/>
            <pc:sldMk cId="1082466978" sldId="268"/>
            <ac:spMk id="388" creationId="{023A202D-9C39-4932-FF2C-481FB2BBC8A0}"/>
          </ac:spMkLst>
        </pc:spChg>
        <pc:spChg chg="add del mod">
          <ac:chgData name="A.MORIYAMA UREKA" userId="11b73b949d6476cb" providerId="LiveId" clId="{EDD3AFC1-5E1F-774D-82FF-6D4C3622249B}" dt="2023-08-07T09:25:59.219" v="1008" actId="6264"/>
          <ac:spMkLst>
            <pc:docMk/>
            <pc:sldMk cId="1082466978" sldId="268"/>
            <ac:spMk id="389" creationId="{C67D93AB-4BC3-0A22-0B5A-8887032012D3}"/>
          </ac:spMkLst>
        </pc:spChg>
        <pc:spChg chg="add del mod">
          <ac:chgData name="A.MORIYAMA UREKA" userId="11b73b949d6476cb" providerId="LiveId" clId="{EDD3AFC1-5E1F-774D-82FF-6D4C3622249B}" dt="2023-08-07T09:25:59.219" v="1008" actId="6264"/>
          <ac:spMkLst>
            <pc:docMk/>
            <pc:sldMk cId="1082466978" sldId="268"/>
            <ac:spMk id="390" creationId="{EBF9A991-53F7-25BD-E75D-C8CDA948BC82}"/>
          </ac:spMkLst>
        </pc:spChg>
        <pc:spChg chg="add del mod">
          <ac:chgData name="A.MORIYAMA UREKA" userId="11b73b949d6476cb" providerId="LiveId" clId="{EDD3AFC1-5E1F-774D-82FF-6D4C3622249B}" dt="2023-08-07T09:25:59.219" v="1008" actId="6264"/>
          <ac:spMkLst>
            <pc:docMk/>
            <pc:sldMk cId="1082466978" sldId="268"/>
            <ac:spMk id="391" creationId="{12AAA0C7-4A31-9759-74E4-DD38F9F170C1}"/>
          </ac:spMkLst>
        </pc:spChg>
        <pc:spChg chg="add del mod">
          <ac:chgData name="A.MORIYAMA UREKA" userId="11b73b949d6476cb" providerId="LiveId" clId="{EDD3AFC1-5E1F-774D-82FF-6D4C3622249B}" dt="2023-08-07T09:25:59.219" v="1008" actId="6264"/>
          <ac:spMkLst>
            <pc:docMk/>
            <pc:sldMk cId="1082466978" sldId="268"/>
            <ac:spMk id="392" creationId="{82AF708C-A949-B75D-F12D-1C2F0988D2D6}"/>
          </ac:spMkLst>
        </pc:spChg>
        <pc:spChg chg="add del mod">
          <ac:chgData name="A.MORIYAMA UREKA" userId="11b73b949d6476cb" providerId="LiveId" clId="{EDD3AFC1-5E1F-774D-82FF-6D4C3622249B}" dt="2023-08-07T09:25:59.552" v="1009" actId="6264"/>
          <ac:spMkLst>
            <pc:docMk/>
            <pc:sldMk cId="1082466978" sldId="268"/>
            <ac:spMk id="393" creationId="{C3E89D54-FC11-8DED-11CA-5EC50010E2A5}"/>
          </ac:spMkLst>
        </pc:spChg>
        <pc:spChg chg="add del mod">
          <ac:chgData name="A.MORIYAMA UREKA" userId="11b73b949d6476cb" providerId="LiveId" clId="{EDD3AFC1-5E1F-774D-82FF-6D4C3622249B}" dt="2023-08-07T09:25:59.552" v="1009" actId="6264"/>
          <ac:spMkLst>
            <pc:docMk/>
            <pc:sldMk cId="1082466978" sldId="268"/>
            <ac:spMk id="394" creationId="{16A5B1AF-4DBB-24A8-6323-62904A9638C8}"/>
          </ac:spMkLst>
        </pc:spChg>
        <pc:spChg chg="add del mod">
          <ac:chgData name="A.MORIYAMA UREKA" userId="11b73b949d6476cb" providerId="LiveId" clId="{EDD3AFC1-5E1F-774D-82FF-6D4C3622249B}" dt="2023-08-07T09:25:59.552" v="1009" actId="6264"/>
          <ac:spMkLst>
            <pc:docMk/>
            <pc:sldMk cId="1082466978" sldId="268"/>
            <ac:spMk id="395" creationId="{17EE5078-4243-16C3-29F1-E3B609322854}"/>
          </ac:spMkLst>
        </pc:spChg>
        <pc:spChg chg="add del mod">
          <ac:chgData name="A.MORIYAMA UREKA" userId="11b73b949d6476cb" providerId="LiveId" clId="{EDD3AFC1-5E1F-774D-82FF-6D4C3622249B}" dt="2023-08-07T09:25:59.552" v="1009" actId="6264"/>
          <ac:spMkLst>
            <pc:docMk/>
            <pc:sldMk cId="1082466978" sldId="268"/>
            <ac:spMk id="396" creationId="{52024DB9-515C-95C6-8606-29065CBD6806}"/>
          </ac:spMkLst>
        </pc:spChg>
        <pc:spChg chg="add del mod">
          <ac:chgData name="A.MORIYAMA UREKA" userId="11b73b949d6476cb" providerId="LiveId" clId="{EDD3AFC1-5E1F-774D-82FF-6D4C3622249B}" dt="2023-08-07T09:25:59.552" v="1009" actId="6264"/>
          <ac:spMkLst>
            <pc:docMk/>
            <pc:sldMk cId="1082466978" sldId="268"/>
            <ac:spMk id="397" creationId="{2F40C2CA-2042-196B-3463-45D738BAE7A5}"/>
          </ac:spMkLst>
        </pc:spChg>
        <pc:spChg chg="add del mod">
          <ac:chgData name="A.MORIYAMA UREKA" userId="11b73b949d6476cb" providerId="LiveId" clId="{EDD3AFC1-5E1F-774D-82FF-6D4C3622249B}" dt="2023-08-07T09:25:59.552" v="1009" actId="6264"/>
          <ac:spMkLst>
            <pc:docMk/>
            <pc:sldMk cId="1082466978" sldId="268"/>
            <ac:spMk id="398" creationId="{B9A55D05-635B-A122-185A-3F3379E86872}"/>
          </ac:spMkLst>
        </pc:spChg>
        <pc:spChg chg="add del mod">
          <ac:chgData name="A.MORIYAMA UREKA" userId="11b73b949d6476cb" providerId="LiveId" clId="{EDD3AFC1-5E1F-774D-82FF-6D4C3622249B}" dt="2023-08-07T09:25:59.552" v="1009" actId="6264"/>
          <ac:spMkLst>
            <pc:docMk/>
            <pc:sldMk cId="1082466978" sldId="268"/>
            <ac:spMk id="399" creationId="{CC4D4968-C898-9EC0-3467-3894ADCD4689}"/>
          </ac:spMkLst>
        </pc:spChg>
        <pc:spChg chg="add del mod">
          <ac:chgData name="A.MORIYAMA UREKA" userId="11b73b949d6476cb" providerId="LiveId" clId="{EDD3AFC1-5E1F-774D-82FF-6D4C3622249B}" dt="2023-08-07T09:25:59.552" v="1009" actId="6264"/>
          <ac:spMkLst>
            <pc:docMk/>
            <pc:sldMk cId="1082466978" sldId="268"/>
            <ac:spMk id="400" creationId="{FE96CA30-DB9C-E32F-5D2C-D47C906E04A7}"/>
          </ac:spMkLst>
        </pc:spChg>
        <pc:spChg chg="add del mod">
          <ac:chgData name="A.MORIYAMA UREKA" userId="11b73b949d6476cb" providerId="LiveId" clId="{EDD3AFC1-5E1F-774D-82FF-6D4C3622249B}" dt="2023-08-07T09:25:59.552" v="1009" actId="6264"/>
          <ac:spMkLst>
            <pc:docMk/>
            <pc:sldMk cId="1082466978" sldId="268"/>
            <ac:spMk id="401" creationId="{F91F34DF-1ABD-4300-51D3-5F3B2E821D94}"/>
          </ac:spMkLst>
        </pc:spChg>
        <pc:spChg chg="add del mod">
          <ac:chgData name="A.MORIYAMA UREKA" userId="11b73b949d6476cb" providerId="LiveId" clId="{EDD3AFC1-5E1F-774D-82FF-6D4C3622249B}" dt="2023-08-07T09:25:59.552" v="1009" actId="6264"/>
          <ac:spMkLst>
            <pc:docMk/>
            <pc:sldMk cId="1082466978" sldId="268"/>
            <ac:spMk id="402" creationId="{0222048A-DDED-A6E9-95F0-9E497337F7B4}"/>
          </ac:spMkLst>
        </pc:spChg>
        <pc:spChg chg="add del mod">
          <ac:chgData name="A.MORIYAMA UREKA" userId="11b73b949d6476cb" providerId="LiveId" clId="{EDD3AFC1-5E1F-774D-82FF-6D4C3622249B}" dt="2023-08-07T09:25:59.888" v="1010" actId="6264"/>
          <ac:spMkLst>
            <pc:docMk/>
            <pc:sldMk cId="1082466978" sldId="268"/>
            <ac:spMk id="403" creationId="{2908B73C-3E65-1C06-3D3A-AADA24137507}"/>
          </ac:spMkLst>
        </pc:spChg>
        <pc:spChg chg="add del mod">
          <ac:chgData name="A.MORIYAMA UREKA" userId="11b73b949d6476cb" providerId="LiveId" clId="{EDD3AFC1-5E1F-774D-82FF-6D4C3622249B}" dt="2023-08-07T09:25:59.888" v="1010" actId="6264"/>
          <ac:spMkLst>
            <pc:docMk/>
            <pc:sldMk cId="1082466978" sldId="268"/>
            <ac:spMk id="404" creationId="{755F3BAC-3525-EE71-32B8-5B14E185DE20}"/>
          </ac:spMkLst>
        </pc:spChg>
        <pc:spChg chg="add del mod">
          <ac:chgData name="A.MORIYAMA UREKA" userId="11b73b949d6476cb" providerId="LiveId" clId="{EDD3AFC1-5E1F-774D-82FF-6D4C3622249B}" dt="2023-08-07T09:25:59.888" v="1010" actId="6264"/>
          <ac:spMkLst>
            <pc:docMk/>
            <pc:sldMk cId="1082466978" sldId="268"/>
            <ac:spMk id="405" creationId="{8D8A23C2-14DE-45B7-E5A0-BEC2AD1CD726}"/>
          </ac:spMkLst>
        </pc:spChg>
        <pc:spChg chg="add del mod">
          <ac:chgData name="A.MORIYAMA UREKA" userId="11b73b949d6476cb" providerId="LiveId" clId="{EDD3AFC1-5E1F-774D-82FF-6D4C3622249B}" dt="2023-08-07T09:25:59.888" v="1010" actId="6264"/>
          <ac:spMkLst>
            <pc:docMk/>
            <pc:sldMk cId="1082466978" sldId="268"/>
            <ac:spMk id="406" creationId="{5A71C361-7926-E729-1AE6-41F5EA2D868E}"/>
          </ac:spMkLst>
        </pc:spChg>
        <pc:spChg chg="add del mod">
          <ac:chgData name="A.MORIYAMA UREKA" userId="11b73b949d6476cb" providerId="LiveId" clId="{EDD3AFC1-5E1F-774D-82FF-6D4C3622249B}" dt="2023-08-07T09:25:59.888" v="1010" actId="6264"/>
          <ac:spMkLst>
            <pc:docMk/>
            <pc:sldMk cId="1082466978" sldId="268"/>
            <ac:spMk id="407" creationId="{51864F31-2392-3BF4-73A4-46C6C6AEE150}"/>
          </ac:spMkLst>
        </pc:spChg>
        <pc:spChg chg="add del mod">
          <ac:chgData name="A.MORIYAMA UREKA" userId="11b73b949d6476cb" providerId="LiveId" clId="{EDD3AFC1-5E1F-774D-82FF-6D4C3622249B}" dt="2023-08-07T09:25:59.888" v="1010" actId="6264"/>
          <ac:spMkLst>
            <pc:docMk/>
            <pc:sldMk cId="1082466978" sldId="268"/>
            <ac:spMk id="408" creationId="{7AA3E0EE-1BFA-3005-629D-3F18D6F3C31E}"/>
          </ac:spMkLst>
        </pc:spChg>
        <pc:spChg chg="add del mod">
          <ac:chgData name="A.MORIYAMA UREKA" userId="11b73b949d6476cb" providerId="LiveId" clId="{EDD3AFC1-5E1F-774D-82FF-6D4C3622249B}" dt="2023-08-07T09:25:59.888" v="1010" actId="6264"/>
          <ac:spMkLst>
            <pc:docMk/>
            <pc:sldMk cId="1082466978" sldId="268"/>
            <ac:spMk id="409" creationId="{4C9658A8-9394-F39D-7335-BE5051E8C2BE}"/>
          </ac:spMkLst>
        </pc:spChg>
        <pc:spChg chg="add del mod">
          <ac:chgData name="A.MORIYAMA UREKA" userId="11b73b949d6476cb" providerId="LiveId" clId="{EDD3AFC1-5E1F-774D-82FF-6D4C3622249B}" dt="2023-08-07T09:25:59.888" v="1010" actId="6264"/>
          <ac:spMkLst>
            <pc:docMk/>
            <pc:sldMk cId="1082466978" sldId="268"/>
            <ac:spMk id="410" creationId="{071248AF-0695-E456-F706-2FA2C3648B0B}"/>
          </ac:spMkLst>
        </pc:spChg>
        <pc:spChg chg="add del mod">
          <ac:chgData name="A.MORIYAMA UREKA" userId="11b73b949d6476cb" providerId="LiveId" clId="{EDD3AFC1-5E1F-774D-82FF-6D4C3622249B}" dt="2023-08-07T09:25:59.888" v="1010" actId="6264"/>
          <ac:spMkLst>
            <pc:docMk/>
            <pc:sldMk cId="1082466978" sldId="268"/>
            <ac:spMk id="411" creationId="{9DF9CCF4-8947-E4DE-0C02-C8A45F514A9B}"/>
          </ac:spMkLst>
        </pc:spChg>
        <pc:spChg chg="add del mod">
          <ac:chgData name="A.MORIYAMA UREKA" userId="11b73b949d6476cb" providerId="LiveId" clId="{EDD3AFC1-5E1F-774D-82FF-6D4C3622249B}" dt="2023-08-07T09:25:59.888" v="1010" actId="6264"/>
          <ac:spMkLst>
            <pc:docMk/>
            <pc:sldMk cId="1082466978" sldId="268"/>
            <ac:spMk id="412" creationId="{2DAE3C4E-C1FD-2906-BCCE-B2353419C8BE}"/>
          </ac:spMkLst>
        </pc:spChg>
      </pc:sldChg>
      <pc:sldChg chg="addSp delSp modSp mod modClrScheme chgLayout">
        <pc:chgData name="A.MORIYAMA UREKA" userId="11b73b949d6476cb" providerId="LiveId" clId="{EDD3AFC1-5E1F-774D-82FF-6D4C3622249B}" dt="2023-08-07T12:41:17.581" v="2847" actId="6264"/>
        <pc:sldMkLst>
          <pc:docMk/>
          <pc:sldMk cId="2103700961" sldId="269"/>
        </pc:sldMkLst>
        <pc:spChg chg="mod ord">
          <ac:chgData name="A.MORIYAMA UREKA" userId="11b73b949d6476cb" providerId="LiveId" clId="{EDD3AFC1-5E1F-774D-82FF-6D4C3622249B}" dt="2023-08-07T12:41:17.581" v="2847" actId="6264"/>
          <ac:spMkLst>
            <pc:docMk/>
            <pc:sldMk cId="2103700961" sldId="269"/>
            <ac:spMk id="2" creationId="{D1EF7EBB-F939-EB60-26E6-F0975129AACE}"/>
          </ac:spMkLst>
        </pc:spChg>
        <pc:spChg chg="mod ord">
          <ac:chgData name="A.MORIYAMA UREKA" userId="11b73b949d6476cb" providerId="LiveId" clId="{EDD3AFC1-5E1F-774D-82FF-6D4C3622249B}" dt="2023-08-07T12:41:17.581" v="2847" actId="6264"/>
          <ac:spMkLst>
            <pc:docMk/>
            <pc:sldMk cId="2103700961" sldId="269"/>
            <ac:spMk id="3" creationId="{5B134AAE-3855-1F5C-C1AB-1F4D86C8C0B5}"/>
          </ac:spMkLst>
        </pc:spChg>
        <pc:spChg chg="mod ord">
          <ac:chgData name="A.MORIYAMA UREKA" userId="11b73b949d6476cb" providerId="LiveId" clId="{EDD3AFC1-5E1F-774D-82FF-6D4C3622249B}" dt="2023-08-07T12:41:17.581" v="2847" actId="6264"/>
          <ac:spMkLst>
            <pc:docMk/>
            <pc:sldMk cId="2103700961" sldId="269"/>
            <ac:spMk id="4" creationId="{9E8DE7C1-C44B-71CD-DD18-B4EDA977561B}"/>
          </ac:spMkLst>
        </pc:spChg>
        <pc:spChg chg="mod ord">
          <ac:chgData name="A.MORIYAMA UREKA" userId="11b73b949d6476cb" providerId="LiveId" clId="{EDD3AFC1-5E1F-774D-82FF-6D4C3622249B}" dt="2023-08-07T12:41:17.581" v="2847" actId="6264"/>
          <ac:spMkLst>
            <pc:docMk/>
            <pc:sldMk cId="2103700961" sldId="269"/>
            <ac:spMk id="5" creationId="{CAE4AA93-869F-9DB1-175A-91ACAD860ADD}"/>
          </ac:spMkLst>
        </pc:spChg>
        <pc:spChg chg="mod ord">
          <ac:chgData name="A.MORIYAMA UREKA" userId="11b73b949d6476cb" providerId="LiveId" clId="{EDD3AFC1-5E1F-774D-82FF-6D4C3622249B}" dt="2023-08-07T12:41:17.581" v="2847" actId="6264"/>
          <ac:spMkLst>
            <pc:docMk/>
            <pc:sldMk cId="2103700961" sldId="269"/>
            <ac:spMk id="6" creationId="{7870D02B-EBDB-0B3D-F634-23D0196C23EA}"/>
          </ac:spMkLst>
        </pc:spChg>
        <pc:spChg chg="mod ord">
          <ac:chgData name="A.MORIYAMA UREKA" userId="11b73b949d6476cb" providerId="LiveId" clId="{EDD3AFC1-5E1F-774D-82FF-6D4C3622249B}" dt="2023-08-07T12:41:17.581" v="2847" actId="6264"/>
          <ac:spMkLst>
            <pc:docMk/>
            <pc:sldMk cId="2103700961" sldId="269"/>
            <ac:spMk id="7" creationId="{13F1E7AF-DEE7-1BEE-FA58-5F16921A3BFB}"/>
          </ac:spMkLst>
        </pc:spChg>
        <pc:spChg chg="mod ord">
          <ac:chgData name="A.MORIYAMA UREKA" userId="11b73b949d6476cb" providerId="LiveId" clId="{EDD3AFC1-5E1F-774D-82FF-6D4C3622249B}" dt="2023-08-07T12:41:17.581" v="2847" actId="6264"/>
          <ac:spMkLst>
            <pc:docMk/>
            <pc:sldMk cId="2103700961" sldId="269"/>
            <ac:spMk id="8" creationId="{EC6E7EE6-869B-1910-35AB-E141BF989C36}"/>
          </ac:spMkLst>
        </pc:spChg>
        <pc:spChg chg="mod ord">
          <ac:chgData name="A.MORIYAMA UREKA" userId="11b73b949d6476cb" providerId="LiveId" clId="{EDD3AFC1-5E1F-774D-82FF-6D4C3622249B}" dt="2023-08-07T12:41:17.581" v="2847" actId="6264"/>
          <ac:spMkLst>
            <pc:docMk/>
            <pc:sldMk cId="2103700961" sldId="269"/>
            <ac:spMk id="9" creationId="{9DE1DC77-CB20-77F4-CCE2-2D4309DD204E}"/>
          </ac:spMkLst>
        </pc:spChg>
        <pc:spChg chg="mod ord">
          <ac:chgData name="A.MORIYAMA UREKA" userId="11b73b949d6476cb" providerId="LiveId" clId="{EDD3AFC1-5E1F-774D-82FF-6D4C3622249B}" dt="2023-08-07T12:41:17.581" v="2847" actId="6264"/>
          <ac:spMkLst>
            <pc:docMk/>
            <pc:sldMk cId="2103700961" sldId="269"/>
            <ac:spMk id="10" creationId="{86CB41E9-1FEA-D1EE-D335-112514D5B078}"/>
          </ac:spMkLst>
        </pc:spChg>
        <pc:spChg chg="mod ord">
          <ac:chgData name="A.MORIYAMA UREKA" userId="11b73b949d6476cb" providerId="LiveId" clId="{EDD3AFC1-5E1F-774D-82FF-6D4C3622249B}" dt="2023-08-07T12:41:17.581" v="2847" actId="6264"/>
          <ac:spMkLst>
            <pc:docMk/>
            <pc:sldMk cId="2103700961" sldId="269"/>
            <ac:spMk id="11" creationId="{EE7D99FB-96E3-174B-4A91-97D330040087}"/>
          </ac:spMkLst>
        </pc:spChg>
        <pc:spChg chg="add del mod">
          <ac:chgData name="A.MORIYAMA UREKA" userId="11b73b949d6476cb" providerId="LiveId" clId="{EDD3AFC1-5E1F-774D-82FF-6D4C3622249B}" dt="2023-08-07T09:37:04.992" v="1023" actId="6264"/>
          <ac:spMkLst>
            <pc:docMk/>
            <pc:sldMk cId="2103700961" sldId="269"/>
            <ac:spMk id="12" creationId="{1B51FD19-881C-8D62-63EE-3955A4A01B05}"/>
          </ac:spMkLst>
        </pc:spChg>
        <pc:spChg chg="add del mod">
          <ac:chgData name="A.MORIYAMA UREKA" userId="11b73b949d6476cb" providerId="LiveId" clId="{EDD3AFC1-5E1F-774D-82FF-6D4C3622249B}" dt="2023-08-07T09:20:33.057" v="915" actId="6264"/>
          <ac:spMkLst>
            <pc:docMk/>
            <pc:sldMk cId="2103700961" sldId="269"/>
            <ac:spMk id="12" creationId="{58E948E7-A5E5-6D48-2CF0-CEB8C0AE5C3D}"/>
          </ac:spMkLst>
        </pc:spChg>
        <pc:spChg chg="add del mod">
          <ac:chgData name="A.MORIYAMA UREKA" userId="11b73b949d6476cb" providerId="LiveId" clId="{EDD3AFC1-5E1F-774D-82FF-6D4C3622249B}" dt="2023-08-07T08:46:51.735" v="676" actId="6264"/>
          <ac:spMkLst>
            <pc:docMk/>
            <pc:sldMk cId="2103700961" sldId="269"/>
            <ac:spMk id="12" creationId="{6C5BCB41-7F83-F9DF-9F9C-5E062715A669}"/>
          </ac:spMkLst>
        </pc:spChg>
        <pc:spChg chg="add mod">
          <ac:chgData name="A.MORIYAMA UREKA" userId="11b73b949d6476cb" providerId="LiveId" clId="{EDD3AFC1-5E1F-774D-82FF-6D4C3622249B}" dt="2023-08-07T10:44:08.666" v="1559"/>
          <ac:spMkLst>
            <pc:docMk/>
            <pc:sldMk cId="2103700961" sldId="269"/>
            <ac:spMk id="12" creationId="{8BC73E80-FDA9-0A70-7571-6151CB461551}"/>
          </ac:spMkLst>
        </pc:spChg>
        <pc:spChg chg="add del mod">
          <ac:chgData name="A.MORIYAMA UREKA" userId="11b73b949d6476cb" providerId="LiveId" clId="{EDD3AFC1-5E1F-774D-82FF-6D4C3622249B}" dt="2023-08-07T09:01:41.694" v="791" actId="6264"/>
          <ac:spMkLst>
            <pc:docMk/>
            <pc:sldMk cId="2103700961" sldId="269"/>
            <ac:spMk id="12" creationId="{ADCFF6C3-BDE7-B60E-6281-1C6887F98CD8}"/>
          </ac:spMkLst>
        </pc:spChg>
        <pc:spChg chg="add del mod">
          <ac:chgData name="A.MORIYAMA UREKA" userId="11b73b949d6476cb" providerId="LiveId" clId="{EDD3AFC1-5E1F-774D-82FF-6D4C3622249B}" dt="2023-08-07T09:17:12.230" v="904" actId="6264"/>
          <ac:spMkLst>
            <pc:docMk/>
            <pc:sldMk cId="2103700961" sldId="269"/>
            <ac:spMk id="12" creationId="{ADE701CA-3E5F-BC2A-CF8B-8F48A9F27F95}"/>
          </ac:spMkLst>
        </pc:spChg>
        <pc:spChg chg="del">
          <ac:chgData name="A.MORIYAMA UREKA" userId="11b73b949d6476cb" providerId="LiveId" clId="{EDD3AFC1-5E1F-774D-82FF-6D4C3622249B}" dt="2023-08-07T10:57:13.941" v="1691" actId="478"/>
          <ac:spMkLst>
            <pc:docMk/>
            <pc:sldMk cId="2103700961" sldId="269"/>
            <ac:spMk id="13" creationId="{4291E7DE-41FD-8F0D-B485-610BCCD3B60A}"/>
          </ac:spMkLst>
        </pc:spChg>
        <pc:spChg chg="add del mod">
          <ac:chgData name="A.MORIYAMA UREKA" userId="11b73b949d6476cb" providerId="LiveId" clId="{EDD3AFC1-5E1F-774D-82FF-6D4C3622249B}" dt="2023-08-07T09:01:41.694" v="791" actId="6264"/>
          <ac:spMkLst>
            <pc:docMk/>
            <pc:sldMk cId="2103700961" sldId="269"/>
            <ac:spMk id="14" creationId="{20AFED65-B457-EF8E-A7D6-2401DCBD2D64}"/>
          </ac:spMkLst>
        </pc:spChg>
        <pc:spChg chg="add del mod">
          <ac:chgData name="A.MORIYAMA UREKA" userId="11b73b949d6476cb" providerId="LiveId" clId="{EDD3AFC1-5E1F-774D-82FF-6D4C3622249B}" dt="2023-08-07T09:17:12.230" v="904" actId="6264"/>
          <ac:spMkLst>
            <pc:docMk/>
            <pc:sldMk cId="2103700961" sldId="269"/>
            <ac:spMk id="14" creationId="{2761DFB7-0364-73CF-6CA2-99F6016B9218}"/>
          </ac:spMkLst>
        </pc:spChg>
        <pc:spChg chg="add del mod">
          <ac:chgData name="A.MORIYAMA UREKA" userId="11b73b949d6476cb" providerId="LiveId" clId="{EDD3AFC1-5E1F-774D-82FF-6D4C3622249B}" dt="2023-08-07T09:20:33.057" v="915" actId="6264"/>
          <ac:spMkLst>
            <pc:docMk/>
            <pc:sldMk cId="2103700961" sldId="269"/>
            <ac:spMk id="14" creationId="{3C2E1282-1E1C-81E4-006A-092803DFE7CB}"/>
          </ac:spMkLst>
        </pc:spChg>
        <pc:spChg chg="add del mod">
          <ac:chgData name="A.MORIYAMA UREKA" userId="11b73b949d6476cb" providerId="LiveId" clId="{EDD3AFC1-5E1F-774D-82FF-6D4C3622249B}" dt="2023-08-07T10:53:31.076" v="1672" actId="6264"/>
          <ac:spMkLst>
            <pc:docMk/>
            <pc:sldMk cId="2103700961" sldId="269"/>
            <ac:spMk id="14" creationId="{478ADE52-6E5C-572C-631B-BABC5657342E}"/>
          </ac:spMkLst>
        </pc:spChg>
        <pc:spChg chg="add del mod">
          <ac:chgData name="A.MORIYAMA UREKA" userId="11b73b949d6476cb" providerId="LiveId" clId="{EDD3AFC1-5E1F-774D-82FF-6D4C3622249B}" dt="2023-08-07T08:46:51.735" v="676" actId="6264"/>
          <ac:spMkLst>
            <pc:docMk/>
            <pc:sldMk cId="2103700961" sldId="269"/>
            <ac:spMk id="14" creationId="{E18014B4-C2C6-F37E-0D62-F7FB33D81818}"/>
          </ac:spMkLst>
        </pc:spChg>
        <pc:spChg chg="add del mod">
          <ac:chgData name="A.MORIYAMA UREKA" userId="11b73b949d6476cb" providerId="LiveId" clId="{EDD3AFC1-5E1F-774D-82FF-6D4C3622249B}" dt="2023-08-07T09:37:04.992" v="1023" actId="6264"/>
          <ac:spMkLst>
            <pc:docMk/>
            <pc:sldMk cId="2103700961" sldId="269"/>
            <ac:spMk id="14" creationId="{EA35789F-190B-488E-5CC4-05E5C14CC680}"/>
          </ac:spMkLst>
        </pc:spChg>
        <pc:spChg chg="add del mod">
          <ac:chgData name="A.MORIYAMA UREKA" userId="11b73b949d6476cb" providerId="LiveId" clId="{EDD3AFC1-5E1F-774D-82FF-6D4C3622249B}" dt="2023-08-07T09:17:12.230" v="904" actId="6264"/>
          <ac:spMkLst>
            <pc:docMk/>
            <pc:sldMk cId="2103700961" sldId="269"/>
            <ac:spMk id="15" creationId="{4FBCF21F-A44C-36E2-08CE-B17AFA650126}"/>
          </ac:spMkLst>
        </pc:spChg>
        <pc:spChg chg="add del mod">
          <ac:chgData name="A.MORIYAMA UREKA" userId="11b73b949d6476cb" providerId="LiveId" clId="{EDD3AFC1-5E1F-774D-82FF-6D4C3622249B}" dt="2023-08-07T10:53:31.076" v="1672" actId="6264"/>
          <ac:spMkLst>
            <pc:docMk/>
            <pc:sldMk cId="2103700961" sldId="269"/>
            <ac:spMk id="15" creationId="{5917E56F-4203-9493-3B24-4CEEF7FBD7DE}"/>
          </ac:spMkLst>
        </pc:spChg>
        <pc:spChg chg="add del mod">
          <ac:chgData name="A.MORIYAMA UREKA" userId="11b73b949d6476cb" providerId="LiveId" clId="{EDD3AFC1-5E1F-774D-82FF-6D4C3622249B}" dt="2023-08-07T09:20:33.057" v="915" actId="6264"/>
          <ac:spMkLst>
            <pc:docMk/>
            <pc:sldMk cId="2103700961" sldId="269"/>
            <ac:spMk id="15" creationId="{82003D05-50AA-F757-9977-DB11324479A9}"/>
          </ac:spMkLst>
        </pc:spChg>
        <pc:spChg chg="add del mod">
          <ac:chgData name="A.MORIYAMA UREKA" userId="11b73b949d6476cb" providerId="LiveId" clId="{EDD3AFC1-5E1F-774D-82FF-6D4C3622249B}" dt="2023-08-07T09:37:04.992" v="1023" actId="6264"/>
          <ac:spMkLst>
            <pc:docMk/>
            <pc:sldMk cId="2103700961" sldId="269"/>
            <ac:spMk id="15" creationId="{A19A3029-DCC6-DA23-FBF1-8BC93489FB69}"/>
          </ac:spMkLst>
        </pc:spChg>
        <pc:spChg chg="add del mod">
          <ac:chgData name="A.MORIYAMA UREKA" userId="11b73b949d6476cb" providerId="LiveId" clId="{EDD3AFC1-5E1F-774D-82FF-6D4C3622249B}" dt="2023-08-07T09:01:41.694" v="791" actId="6264"/>
          <ac:spMkLst>
            <pc:docMk/>
            <pc:sldMk cId="2103700961" sldId="269"/>
            <ac:spMk id="15" creationId="{B7BBC524-872E-77D2-77FD-3FC2BB63EAFD}"/>
          </ac:spMkLst>
        </pc:spChg>
        <pc:spChg chg="add del mod">
          <ac:chgData name="A.MORIYAMA UREKA" userId="11b73b949d6476cb" providerId="LiveId" clId="{EDD3AFC1-5E1F-774D-82FF-6D4C3622249B}" dt="2023-08-07T08:46:51.735" v="676" actId="6264"/>
          <ac:spMkLst>
            <pc:docMk/>
            <pc:sldMk cId="2103700961" sldId="269"/>
            <ac:spMk id="15" creationId="{EF05C900-6B4F-25F6-2304-5CD6EF76A8F4}"/>
          </ac:spMkLst>
        </pc:spChg>
        <pc:spChg chg="add del mod">
          <ac:chgData name="A.MORIYAMA UREKA" userId="11b73b949d6476cb" providerId="LiveId" clId="{EDD3AFC1-5E1F-774D-82FF-6D4C3622249B}" dt="2023-08-07T10:53:31.076" v="1672" actId="6264"/>
          <ac:spMkLst>
            <pc:docMk/>
            <pc:sldMk cId="2103700961" sldId="269"/>
            <ac:spMk id="16" creationId="{306B001C-47FC-FB17-0BCC-5683A667CFC6}"/>
          </ac:spMkLst>
        </pc:spChg>
        <pc:spChg chg="add del mod">
          <ac:chgData name="A.MORIYAMA UREKA" userId="11b73b949d6476cb" providerId="LiveId" clId="{EDD3AFC1-5E1F-774D-82FF-6D4C3622249B}" dt="2023-08-07T08:46:51.735" v="676" actId="6264"/>
          <ac:spMkLst>
            <pc:docMk/>
            <pc:sldMk cId="2103700961" sldId="269"/>
            <ac:spMk id="16" creationId="{38687D40-FDE8-4680-7F43-E5D75E3B3C9A}"/>
          </ac:spMkLst>
        </pc:spChg>
        <pc:spChg chg="add del mod">
          <ac:chgData name="A.MORIYAMA UREKA" userId="11b73b949d6476cb" providerId="LiveId" clId="{EDD3AFC1-5E1F-774D-82FF-6D4C3622249B}" dt="2023-08-07T09:17:12.230" v="904" actId="6264"/>
          <ac:spMkLst>
            <pc:docMk/>
            <pc:sldMk cId="2103700961" sldId="269"/>
            <ac:spMk id="16" creationId="{47C4B578-6B3D-7196-20F3-2836557E6C39}"/>
          </ac:spMkLst>
        </pc:spChg>
        <pc:spChg chg="add del mod">
          <ac:chgData name="A.MORIYAMA UREKA" userId="11b73b949d6476cb" providerId="LiveId" clId="{EDD3AFC1-5E1F-774D-82FF-6D4C3622249B}" dt="2023-08-07T09:20:33.057" v="915" actId="6264"/>
          <ac:spMkLst>
            <pc:docMk/>
            <pc:sldMk cId="2103700961" sldId="269"/>
            <ac:spMk id="16" creationId="{5045CC22-0C37-7209-E743-C10043891BED}"/>
          </ac:spMkLst>
        </pc:spChg>
        <pc:spChg chg="add del mod">
          <ac:chgData name="A.MORIYAMA UREKA" userId="11b73b949d6476cb" providerId="LiveId" clId="{EDD3AFC1-5E1F-774D-82FF-6D4C3622249B}" dt="2023-08-07T09:37:04.992" v="1023" actId="6264"/>
          <ac:spMkLst>
            <pc:docMk/>
            <pc:sldMk cId="2103700961" sldId="269"/>
            <ac:spMk id="16" creationId="{886B6BE2-7F50-28C0-968E-92FCF334EEFF}"/>
          </ac:spMkLst>
        </pc:spChg>
        <pc:spChg chg="add del mod">
          <ac:chgData name="A.MORIYAMA UREKA" userId="11b73b949d6476cb" providerId="LiveId" clId="{EDD3AFC1-5E1F-774D-82FF-6D4C3622249B}" dt="2023-08-07T09:01:41.694" v="791" actId="6264"/>
          <ac:spMkLst>
            <pc:docMk/>
            <pc:sldMk cId="2103700961" sldId="269"/>
            <ac:spMk id="16" creationId="{A8C93163-A9FF-9C22-BC25-641393704808}"/>
          </ac:spMkLst>
        </pc:spChg>
        <pc:spChg chg="add del mod">
          <ac:chgData name="A.MORIYAMA UREKA" userId="11b73b949d6476cb" providerId="LiveId" clId="{EDD3AFC1-5E1F-774D-82FF-6D4C3622249B}" dt="2023-08-07T10:53:31.076" v="1672" actId="6264"/>
          <ac:spMkLst>
            <pc:docMk/>
            <pc:sldMk cId="2103700961" sldId="269"/>
            <ac:spMk id="17" creationId="{0E54DD3D-064B-D69C-6465-1BE09F8F65A2}"/>
          </ac:spMkLst>
        </pc:spChg>
        <pc:spChg chg="add del mod">
          <ac:chgData name="A.MORIYAMA UREKA" userId="11b73b949d6476cb" providerId="LiveId" clId="{EDD3AFC1-5E1F-774D-82FF-6D4C3622249B}" dt="2023-08-07T09:17:12.230" v="904" actId="6264"/>
          <ac:spMkLst>
            <pc:docMk/>
            <pc:sldMk cId="2103700961" sldId="269"/>
            <ac:spMk id="17" creationId="{176981CB-DDB3-EFED-BA67-366C5C754EF8}"/>
          </ac:spMkLst>
        </pc:spChg>
        <pc:spChg chg="add del mod">
          <ac:chgData name="A.MORIYAMA UREKA" userId="11b73b949d6476cb" providerId="LiveId" clId="{EDD3AFC1-5E1F-774D-82FF-6D4C3622249B}" dt="2023-08-07T09:20:33.057" v="915" actId="6264"/>
          <ac:spMkLst>
            <pc:docMk/>
            <pc:sldMk cId="2103700961" sldId="269"/>
            <ac:spMk id="17" creationId="{57516C87-3107-6E80-31B8-FEF0B40F45E8}"/>
          </ac:spMkLst>
        </pc:spChg>
        <pc:spChg chg="add del mod">
          <ac:chgData name="A.MORIYAMA UREKA" userId="11b73b949d6476cb" providerId="LiveId" clId="{EDD3AFC1-5E1F-774D-82FF-6D4C3622249B}" dt="2023-08-07T09:01:41.694" v="791" actId="6264"/>
          <ac:spMkLst>
            <pc:docMk/>
            <pc:sldMk cId="2103700961" sldId="269"/>
            <ac:spMk id="17" creationId="{63DF31EA-3CAA-1FA4-A53D-D41706389B3D}"/>
          </ac:spMkLst>
        </pc:spChg>
        <pc:spChg chg="add del mod">
          <ac:chgData name="A.MORIYAMA UREKA" userId="11b73b949d6476cb" providerId="LiveId" clId="{EDD3AFC1-5E1F-774D-82FF-6D4C3622249B}" dt="2023-08-07T08:46:51.735" v="676" actId="6264"/>
          <ac:spMkLst>
            <pc:docMk/>
            <pc:sldMk cId="2103700961" sldId="269"/>
            <ac:spMk id="17" creationId="{A7981F6A-CFAB-682F-52EE-305D8FB74FAF}"/>
          </ac:spMkLst>
        </pc:spChg>
        <pc:spChg chg="add del mod">
          <ac:chgData name="A.MORIYAMA UREKA" userId="11b73b949d6476cb" providerId="LiveId" clId="{EDD3AFC1-5E1F-774D-82FF-6D4C3622249B}" dt="2023-08-07T09:37:04.992" v="1023" actId="6264"/>
          <ac:spMkLst>
            <pc:docMk/>
            <pc:sldMk cId="2103700961" sldId="269"/>
            <ac:spMk id="17" creationId="{D20A10EB-482A-CEC4-5640-BF93B93437DB}"/>
          </ac:spMkLst>
        </pc:spChg>
        <pc:spChg chg="add del mod">
          <ac:chgData name="A.MORIYAMA UREKA" userId="11b73b949d6476cb" providerId="LiveId" clId="{EDD3AFC1-5E1F-774D-82FF-6D4C3622249B}" dt="2023-08-07T10:53:31.076" v="1672" actId="6264"/>
          <ac:spMkLst>
            <pc:docMk/>
            <pc:sldMk cId="2103700961" sldId="269"/>
            <ac:spMk id="18" creationId="{0CA9C78F-2AE2-899C-DF21-505AE79CFD1D}"/>
          </ac:spMkLst>
        </pc:spChg>
        <pc:spChg chg="add del mod">
          <ac:chgData name="A.MORIYAMA UREKA" userId="11b73b949d6476cb" providerId="LiveId" clId="{EDD3AFC1-5E1F-774D-82FF-6D4C3622249B}" dt="2023-08-07T09:17:12.230" v="904" actId="6264"/>
          <ac:spMkLst>
            <pc:docMk/>
            <pc:sldMk cId="2103700961" sldId="269"/>
            <ac:spMk id="18" creationId="{1940AD26-6FAD-DB70-204F-1CDC7B69B93A}"/>
          </ac:spMkLst>
        </pc:spChg>
        <pc:spChg chg="add del mod">
          <ac:chgData name="A.MORIYAMA UREKA" userId="11b73b949d6476cb" providerId="LiveId" clId="{EDD3AFC1-5E1F-774D-82FF-6D4C3622249B}" dt="2023-08-07T08:46:51.735" v="676" actId="6264"/>
          <ac:spMkLst>
            <pc:docMk/>
            <pc:sldMk cId="2103700961" sldId="269"/>
            <ac:spMk id="18" creationId="{1D47E00D-1577-AA68-BCBC-73D6ED383794}"/>
          </ac:spMkLst>
        </pc:spChg>
        <pc:spChg chg="add del mod">
          <ac:chgData name="A.MORIYAMA UREKA" userId="11b73b949d6476cb" providerId="LiveId" clId="{EDD3AFC1-5E1F-774D-82FF-6D4C3622249B}" dt="2023-08-07T09:01:41.694" v="791" actId="6264"/>
          <ac:spMkLst>
            <pc:docMk/>
            <pc:sldMk cId="2103700961" sldId="269"/>
            <ac:spMk id="18" creationId="{58AB2AF5-C325-E598-4E71-1E9BC50927AF}"/>
          </ac:spMkLst>
        </pc:spChg>
        <pc:spChg chg="add del mod">
          <ac:chgData name="A.MORIYAMA UREKA" userId="11b73b949d6476cb" providerId="LiveId" clId="{EDD3AFC1-5E1F-774D-82FF-6D4C3622249B}" dt="2023-08-07T09:37:04.992" v="1023" actId="6264"/>
          <ac:spMkLst>
            <pc:docMk/>
            <pc:sldMk cId="2103700961" sldId="269"/>
            <ac:spMk id="18" creationId="{B053C95F-5A5E-C712-F4FB-D8884A21D187}"/>
          </ac:spMkLst>
        </pc:spChg>
        <pc:spChg chg="add del mod">
          <ac:chgData name="A.MORIYAMA UREKA" userId="11b73b949d6476cb" providerId="LiveId" clId="{EDD3AFC1-5E1F-774D-82FF-6D4C3622249B}" dt="2023-08-07T09:20:33.057" v="915" actId="6264"/>
          <ac:spMkLst>
            <pc:docMk/>
            <pc:sldMk cId="2103700961" sldId="269"/>
            <ac:spMk id="18" creationId="{D3BD0FAE-2D57-12D4-1A70-C0FA37FFDB38}"/>
          </ac:spMkLst>
        </pc:spChg>
        <pc:spChg chg="add del mod">
          <ac:chgData name="A.MORIYAMA UREKA" userId="11b73b949d6476cb" providerId="LiveId" clId="{EDD3AFC1-5E1F-774D-82FF-6D4C3622249B}" dt="2023-08-07T09:37:04.992" v="1023" actId="6264"/>
          <ac:spMkLst>
            <pc:docMk/>
            <pc:sldMk cId="2103700961" sldId="269"/>
            <ac:spMk id="19" creationId="{18E4EFA7-6A78-6C50-CD0C-2E3CF4E8A398}"/>
          </ac:spMkLst>
        </pc:spChg>
        <pc:spChg chg="add del mod">
          <ac:chgData name="A.MORIYAMA UREKA" userId="11b73b949d6476cb" providerId="LiveId" clId="{EDD3AFC1-5E1F-774D-82FF-6D4C3622249B}" dt="2023-08-07T08:46:51.735" v="676" actId="6264"/>
          <ac:spMkLst>
            <pc:docMk/>
            <pc:sldMk cId="2103700961" sldId="269"/>
            <ac:spMk id="19" creationId="{37A5B6E6-74C2-97BD-18B1-D714B04FDC73}"/>
          </ac:spMkLst>
        </pc:spChg>
        <pc:spChg chg="add del mod">
          <ac:chgData name="A.MORIYAMA UREKA" userId="11b73b949d6476cb" providerId="LiveId" clId="{EDD3AFC1-5E1F-774D-82FF-6D4C3622249B}" dt="2023-08-07T10:53:31.076" v="1672" actId="6264"/>
          <ac:spMkLst>
            <pc:docMk/>
            <pc:sldMk cId="2103700961" sldId="269"/>
            <ac:spMk id="19" creationId="{3CACBCE2-5EAE-8BB1-4E5B-42E33514BE9B}"/>
          </ac:spMkLst>
        </pc:spChg>
        <pc:spChg chg="add del mod">
          <ac:chgData name="A.MORIYAMA UREKA" userId="11b73b949d6476cb" providerId="LiveId" clId="{EDD3AFC1-5E1F-774D-82FF-6D4C3622249B}" dt="2023-08-07T09:17:12.230" v="904" actId="6264"/>
          <ac:spMkLst>
            <pc:docMk/>
            <pc:sldMk cId="2103700961" sldId="269"/>
            <ac:spMk id="19" creationId="{763FD5EF-927E-0419-9E2E-755546FB7564}"/>
          </ac:spMkLst>
        </pc:spChg>
        <pc:spChg chg="add del mod">
          <ac:chgData name="A.MORIYAMA UREKA" userId="11b73b949d6476cb" providerId="LiveId" clId="{EDD3AFC1-5E1F-774D-82FF-6D4C3622249B}" dt="2023-08-07T09:01:41.694" v="791" actId="6264"/>
          <ac:spMkLst>
            <pc:docMk/>
            <pc:sldMk cId="2103700961" sldId="269"/>
            <ac:spMk id="19" creationId="{A83C7997-7668-C91B-FF4A-583D571AFBC7}"/>
          </ac:spMkLst>
        </pc:spChg>
        <pc:spChg chg="add del mod">
          <ac:chgData name="A.MORIYAMA UREKA" userId="11b73b949d6476cb" providerId="LiveId" clId="{EDD3AFC1-5E1F-774D-82FF-6D4C3622249B}" dt="2023-08-07T09:20:33.057" v="915" actId="6264"/>
          <ac:spMkLst>
            <pc:docMk/>
            <pc:sldMk cId="2103700961" sldId="269"/>
            <ac:spMk id="19" creationId="{E39A589C-3E92-1BF0-D384-C64EFE349266}"/>
          </ac:spMkLst>
        </pc:spChg>
        <pc:spChg chg="add del mod">
          <ac:chgData name="A.MORIYAMA UREKA" userId="11b73b949d6476cb" providerId="LiveId" clId="{EDD3AFC1-5E1F-774D-82FF-6D4C3622249B}" dt="2023-08-07T09:17:12.230" v="904" actId="6264"/>
          <ac:spMkLst>
            <pc:docMk/>
            <pc:sldMk cId="2103700961" sldId="269"/>
            <ac:spMk id="20" creationId="{2C834006-6D30-06CB-A260-1AE5153303A9}"/>
          </ac:spMkLst>
        </pc:spChg>
        <pc:spChg chg="add del mod">
          <ac:chgData name="A.MORIYAMA UREKA" userId="11b73b949d6476cb" providerId="LiveId" clId="{EDD3AFC1-5E1F-774D-82FF-6D4C3622249B}" dt="2023-08-07T09:20:33.057" v="915" actId="6264"/>
          <ac:spMkLst>
            <pc:docMk/>
            <pc:sldMk cId="2103700961" sldId="269"/>
            <ac:spMk id="20" creationId="{3F491F6E-76ED-DA27-CB06-89287653D99B}"/>
          </ac:spMkLst>
        </pc:spChg>
        <pc:spChg chg="add del mod">
          <ac:chgData name="A.MORIYAMA UREKA" userId="11b73b949d6476cb" providerId="LiveId" clId="{EDD3AFC1-5E1F-774D-82FF-6D4C3622249B}" dt="2023-08-07T09:37:04.992" v="1023" actId="6264"/>
          <ac:spMkLst>
            <pc:docMk/>
            <pc:sldMk cId="2103700961" sldId="269"/>
            <ac:spMk id="20" creationId="{4DFD5B3E-EE9F-9C80-48E8-D32D28FB93D5}"/>
          </ac:spMkLst>
        </pc:spChg>
        <pc:spChg chg="add del mod">
          <ac:chgData name="A.MORIYAMA UREKA" userId="11b73b949d6476cb" providerId="LiveId" clId="{EDD3AFC1-5E1F-774D-82FF-6D4C3622249B}" dt="2023-08-07T09:01:41.694" v="791" actId="6264"/>
          <ac:spMkLst>
            <pc:docMk/>
            <pc:sldMk cId="2103700961" sldId="269"/>
            <ac:spMk id="20" creationId="{A7836BAA-7EF5-88C7-E6E2-7632D4D1FD6D}"/>
          </ac:spMkLst>
        </pc:spChg>
        <pc:spChg chg="add del mod">
          <ac:chgData name="A.MORIYAMA UREKA" userId="11b73b949d6476cb" providerId="LiveId" clId="{EDD3AFC1-5E1F-774D-82FF-6D4C3622249B}" dt="2023-08-07T10:53:31.076" v="1672" actId="6264"/>
          <ac:spMkLst>
            <pc:docMk/>
            <pc:sldMk cId="2103700961" sldId="269"/>
            <ac:spMk id="20" creationId="{D421C0A1-23E1-950F-F7DC-07F3293FDDA5}"/>
          </ac:spMkLst>
        </pc:spChg>
        <pc:spChg chg="add del mod">
          <ac:chgData name="A.MORIYAMA UREKA" userId="11b73b949d6476cb" providerId="LiveId" clId="{EDD3AFC1-5E1F-774D-82FF-6D4C3622249B}" dt="2023-08-07T08:46:51.735" v="676" actId="6264"/>
          <ac:spMkLst>
            <pc:docMk/>
            <pc:sldMk cId="2103700961" sldId="269"/>
            <ac:spMk id="20" creationId="{D859A7E7-3804-9C08-5056-6A4067008311}"/>
          </ac:spMkLst>
        </pc:spChg>
        <pc:spChg chg="add del mod">
          <ac:chgData name="A.MORIYAMA UREKA" userId="11b73b949d6476cb" providerId="LiveId" clId="{EDD3AFC1-5E1F-774D-82FF-6D4C3622249B}" dt="2023-08-07T09:20:33.057" v="915" actId="6264"/>
          <ac:spMkLst>
            <pc:docMk/>
            <pc:sldMk cId="2103700961" sldId="269"/>
            <ac:spMk id="21" creationId="{3B81B87B-AED2-0C3E-A356-62D91A65871E}"/>
          </ac:spMkLst>
        </pc:spChg>
        <pc:spChg chg="add del mod">
          <ac:chgData name="A.MORIYAMA UREKA" userId="11b73b949d6476cb" providerId="LiveId" clId="{EDD3AFC1-5E1F-774D-82FF-6D4C3622249B}" dt="2023-08-07T09:01:41.694" v="791" actId="6264"/>
          <ac:spMkLst>
            <pc:docMk/>
            <pc:sldMk cId="2103700961" sldId="269"/>
            <ac:spMk id="21" creationId="{5AA02EF1-33B2-1752-D860-498DB49B9DE7}"/>
          </ac:spMkLst>
        </pc:spChg>
        <pc:spChg chg="add del mod">
          <ac:chgData name="A.MORIYAMA UREKA" userId="11b73b949d6476cb" providerId="LiveId" clId="{EDD3AFC1-5E1F-774D-82FF-6D4C3622249B}" dt="2023-08-07T09:17:12.230" v="904" actId="6264"/>
          <ac:spMkLst>
            <pc:docMk/>
            <pc:sldMk cId="2103700961" sldId="269"/>
            <ac:spMk id="21" creationId="{C3945CCD-FE12-976E-92F0-A960C687FB4A}"/>
          </ac:spMkLst>
        </pc:spChg>
        <pc:spChg chg="add del mod">
          <ac:chgData name="A.MORIYAMA UREKA" userId="11b73b949d6476cb" providerId="LiveId" clId="{EDD3AFC1-5E1F-774D-82FF-6D4C3622249B}" dt="2023-08-07T08:46:51.735" v="676" actId="6264"/>
          <ac:spMkLst>
            <pc:docMk/>
            <pc:sldMk cId="2103700961" sldId="269"/>
            <ac:spMk id="21" creationId="{E84CB64E-EB29-1710-EA46-15C5C0EAA663}"/>
          </ac:spMkLst>
        </pc:spChg>
        <pc:spChg chg="add del mod">
          <ac:chgData name="A.MORIYAMA UREKA" userId="11b73b949d6476cb" providerId="LiveId" clId="{EDD3AFC1-5E1F-774D-82FF-6D4C3622249B}" dt="2023-08-07T10:53:31.076" v="1672" actId="6264"/>
          <ac:spMkLst>
            <pc:docMk/>
            <pc:sldMk cId="2103700961" sldId="269"/>
            <ac:spMk id="21" creationId="{ECE04B2C-8389-D1E8-D79B-3698242F52B6}"/>
          </ac:spMkLst>
        </pc:spChg>
        <pc:spChg chg="add del mod">
          <ac:chgData name="A.MORIYAMA UREKA" userId="11b73b949d6476cb" providerId="LiveId" clId="{EDD3AFC1-5E1F-774D-82FF-6D4C3622249B}" dt="2023-08-07T09:37:04.992" v="1023" actId="6264"/>
          <ac:spMkLst>
            <pc:docMk/>
            <pc:sldMk cId="2103700961" sldId="269"/>
            <ac:spMk id="21" creationId="{FAC716F9-82AC-DBBA-F1FA-75202EF61F49}"/>
          </ac:spMkLst>
        </pc:spChg>
        <pc:spChg chg="add del mod">
          <ac:chgData name="A.MORIYAMA UREKA" userId="11b73b949d6476cb" providerId="LiveId" clId="{EDD3AFC1-5E1F-774D-82FF-6D4C3622249B}" dt="2023-08-07T09:17:12.230" v="904" actId="6264"/>
          <ac:spMkLst>
            <pc:docMk/>
            <pc:sldMk cId="2103700961" sldId="269"/>
            <ac:spMk id="22" creationId="{11CE920E-F275-6C60-3DB4-F2DCAF45A400}"/>
          </ac:spMkLst>
        </pc:spChg>
        <pc:spChg chg="add del mod">
          <ac:chgData name="A.MORIYAMA UREKA" userId="11b73b949d6476cb" providerId="LiveId" clId="{EDD3AFC1-5E1F-774D-82FF-6D4C3622249B}" dt="2023-08-07T10:53:31.076" v="1672" actId="6264"/>
          <ac:spMkLst>
            <pc:docMk/>
            <pc:sldMk cId="2103700961" sldId="269"/>
            <ac:spMk id="22" creationId="{431C053A-6444-219F-E850-0BE7BE74CBEF}"/>
          </ac:spMkLst>
        </pc:spChg>
        <pc:spChg chg="add del mod">
          <ac:chgData name="A.MORIYAMA UREKA" userId="11b73b949d6476cb" providerId="LiveId" clId="{EDD3AFC1-5E1F-774D-82FF-6D4C3622249B}" dt="2023-08-07T08:46:51.735" v="676" actId="6264"/>
          <ac:spMkLst>
            <pc:docMk/>
            <pc:sldMk cId="2103700961" sldId="269"/>
            <ac:spMk id="22" creationId="{821C7B83-F239-3146-72D9-90C14EE4A8F6}"/>
          </ac:spMkLst>
        </pc:spChg>
        <pc:spChg chg="add del mod">
          <ac:chgData name="A.MORIYAMA UREKA" userId="11b73b949d6476cb" providerId="LiveId" clId="{EDD3AFC1-5E1F-774D-82FF-6D4C3622249B}" dt="2023-08-07T09:01:41.694" v="791" actId="6264"/>
          <ac:spMkLst>
            <pc:docMk/>
            <pc:sldMk cId="2103700961" sldId="269"/>
            <ac:spMk id="22" creationId="{D6559AE2-8ED3-5363-98D4-B26DBE5BA830}"/>
          </ac:spMkLst>
        </pc:spChg>
        <pc:spChg chg="add del mod">
          <ac:chgData name="A.MORIYAMA UREKA" userId="11b73b949d6476cb" providerId="LiveId" clId="{EDD3AFC1-5E1F-774D-82FF-6D4C3622249B}" dt="2023-08-07T09:37:04.992" v="1023" actId="6264"/>
          <ac:spMkLst>
            <pc:docMk/>
            <pc:sldMk cId="2103700961" sldId="269"/>
            <ac:spMk id="22" creationId="{E62BA87A-49BF-31EB-9ABA-C06ED8376962}"/>
          </ac:spMkLst>
        </pc:spChg>
        <pc:spChg chg="add del mod">
          <ac:chgData name="A.MORIYAMA UREKA" userId="11b73b949d6476cb" providerId="LiveId" clId="{EDD3AFC1-5E1F-774D-82FF-6D4C3622249B}" dt="2023-08-07T09:20:33.057" v="915" actId="6264"/>
          <ac:spMkLst>
            <pc:docMk/>
            <pc:sldMk cId="2103700961" sldId="269"/>
            <ac:spMk id="22" creationId="{FDBEF679-C459-45A8-B9EC-3CF54424E5A3}"/>
          </ac:spMkLst>
        </pc:spChg>
        <pc:spChg chg="add del mod">
          <ac:chgData name="A.MORIYAMA UREKA" userId="11b73b949d6476cb" providerId="LiveId" clId="{EDD3AFC1-5E1F-774D-82FF-6D4C3622249B}" dt="2023-08-07T09:03:40.381" v="823" actId="6264"/>
          <ac:spMkLst>
            <pc:docMk/>
            <pc:sldMk cId="2103700961" sldId="269"/>
            <ac:spMk id="23" creationId="{392E7E7B-CE42-91E6-6CC1-B21D82AB91E5}"/>
          </ac:spMkLst>
        </pc:spChg>
        <pc:spChg chg="add del mod">
          <ac:chgData name="A.MORIYAMA UREKA" userId="11b73b949d6476cb" providerId="LiveId" clId="{EDD3AFC1-5E1F-774D-82FF-6D4C3622249B}" dt="2023-08-07T09:20:33.708" v="916" actId="6264"/>
          <ac:spMkLst>
            <pc:docMk/>
            <pc:sldMk cId="2103700961" sldId="269"/>
            <ac:spMk id="23" creationId="{B25E8516-811E-E22A-814C-C935871C81DE}"/>
          </ac:spMkLst>
        </pc:spChg>
        <pc:spChg chg="add del mod">
          <ac:chgData name="A.MORIYAMA UREKA" userId="11b73b949d6476cb" providerId="LiveId" clId="{EDD3AFC1-5E1F-774D-82FF-6D4C3622249B}" dt="2023-08-07T10:53:31.076" v="1672" actId="6264"/>
          <ac:spMkLst>
            <pc:docMk/>
            <pc:sldMk cId="2103700961" sldId="269"/>
            <ac:spMk id="23" creationId="{D18E523C-E470-F349-08FC-47B72D80BFDE}"/>
          </ac:spMkLst>
        </pc:spChg>
        <pc:spChg chg="add del mod">
          <ac:chgData name="A.MORIYAMA UREKA" userId="11b73b949d6476cb" providerId="LiveId" clId="{EDD3AFC1-5E1F-774D-82FF-6D4C3622249B}" dt="2023-08-07T08:55:53.615" v="743" actId="6264"/>
          <ac:spMkLst>
            <pc:docMk/>
            <pc:sldMk cId="2103700961" sldId="269"/>
            <ac:spMk id="23" creationId="{DF005E40-707D-D668-D039-43700C45559B}"/>
          </ac:spMkLst>
        </pc:spChg>
        <pc:spChg chg="add del mod">
          <ac:chgData name="A.MORIYAMA UREKA" userId="11b73b949d6476cb" providerId="LiveId" clId="{EDD3AFC1-5E1F-774D-82FF-6D4C3622249B}" dt="2023-08-07T09:03:40.381" v="823" actId="6264"/>
          <ac:spMkLst>
            <pc:docMk/>
            <pc:sldMk cId="2103700961" sldId="269"/>
            <ac:spMk id="24" creationId="{1DF12699-DD7C-77A4-590F-3C04A8F49CF7}"/>
          </ac:spMkLst>
        </pc:spChg>
        <pc:spChg chg="add del mod">
          <ac:chgData name="A.MORIYAMA UREKA" userId="11b73b949d6476cb" providerId="LiveId" clId="{EDD3AFC1-5E1F-774D-82FF-6D4C3622249B}" dt="2023-08-07T10:53:31.673" v="1673" actId="6264"/>
          <ac:spMkLst>
            <pc:docMk/>
            <pc:sldMk cId="2103700961" sldId="269"/>
            <ac:spMk id="24" creationId="{425F7761-7AE5-8DBC-912D-1C6FF47F4C26}"/>
          </ac:spMkLst>
        </pc:spChg>
        <pc:spChg chg="add del mod">
          <ac:chgData name="A.MORIYAMA UREKA" userId="11b73b949d6476cb" providerId="LiveId" clId="{EDD3AFC1-5E1F-774D-82FF-6D4C3622249B}" dt="2023-08-07T08:55:53.615" v="743" actId="6264"/>
          <ac:spMkLst>
            <pc:docMk/>
            <pc:sldMk cId="2103700961" sldId="269"/>
            <ac:spMk id="24" creationId="{675E89D1-EC6E-4114-AF2A-2A787EEA9DA2}"/>
          </ac:spMkLst>
        </pc:spChg>
        <pc:spChg chg="add del mod">
          <ac:chgData name="A.MORIYAMA UREKA" userId="11b73b949d6476cb" providerId="LiveId" clId="{EDD3AFC1-5E1F-774D-82FF-6D4C3622249B}" dt="2023-08-07T09:20:33.708" v="916" actId="6264"/>
          <ac:spMkLst>
            <pc:docMk/>
            <pc:sldMk cId="2103700961" sldId="269"/>
            <ac:spMk id="24" creationId="{8665C014-A761-97CB-CCDC-B2D168F31C7B}"/>
          </ac:spMkLst>
        </pc:spChg>
        <pc:spChg chg="add del mod">
          <ac:chgData name="A.MORIYAMA UREKA" userId="11b73b949d6476cb" providerId="LiveId" clId="{EDD3AFC1-5E1F-774D-82FF-6D4C3622249B}" dt="2023-08-07T10:53:31.673" v="1673" actId="6264"/>
          <ac:spMkLst>
            <pc:docMk/>
            <pc:sldMk cId="2103700961" sldId="269"/>
            <ac:spMk id="25" creationId="{27D40958-4A4B-A0DE-B4E1-89EB9B5C5545}"/>
          </ac:spMkLst>
        </pc:spChg>
        <pc:spChg chg="add del mod">
          <ac:chgData name="A.MORIYAMA UREKA" userId="11b73b949d6476cb" providerId="LiveId" clId="{EDD3AFC1-5E1F-774D-82FF-6D4C3622249B}" dt="2023-08-07T09:20:33.708" v="916" actId="6264"/>
          <ac:spMkLst>
            <pc:docMk/>
            <pc:sldMk cId="2103700961" sldId="269"/>
            <ac:spMk id="25" creationId="{B451E16B-A440-22A8-B73B-6426A14AB1C7}"/>
          </ac:spMkLst>
        </pc:spChg>
        <pc:spChg chg="add del mod">
          <ac:chgData name="A.MORIYAMA UREKA" userId="11b73b949d6476cb" providerId="LiveId" clId="{EDD3AFC1-5E1F-774D-82FF-6D4C3622249B}" dt="2023-08-07T09:03:40.381" v="823" actId="6264"/>
          <ac:spMkLst>
            <pc:docMk/>
            <pc:sldMk cId="2103700961" sldId="269"/>
            <ac:spMk id="25" creationId="{BAC65348-55A8-644A-CDCD-793D6D601E24}"/>
          </ac:spMkLst>
        </pc:spChg>
        <pc:spChg chg="add del mod">
          <ac:chgData name="A.MORIYAMA UREKA" userId="11b73b949d6476cb" providerId="LiveId" clId="{EDD3AFC1-5E1F-774D-82FF-6D4C3622249B}" dt="2023-08-07T08:55:53.615" v="743" actId="6264"/>
          <ac:spMkLst>
            <pc:docMk/>
            <pc:sldMk cId="2103700961" sldId="269"/>
            <ac:spMk id="25" creationId="{E4C654A1-97DC-FAC9-3B1B-59C5E5CB8329}"/>
          </ac:spMkLst>
        </pc:spChg>
        <pc:spChg chg="add del mod">
          <ac:chgData name="A.MORIYAMA UREKA" userId="11b73b949d6476cb" providerId="LiveId" clId="{EDD3AFC1-5E1F-774D-82FF-6D4C3622249B}" dt="2023-08-07T10:53:31.673" v="1673" actId="6264"/>
          <ac:spMkLst>
            <pc:docMk/>
            <pc:sldMk cId="2103700961" sldId="269"/>
            <ac:spMk id="26" creationId="{B497F462-C572-09E5-1132-09E88F049F2A}"/>
          </ac:spMkLst>
        </pc:spChg>
        <pc:spChg chg="add del mod">
          <ac:chgData name="A.MORIYAMA UREKA" userId="11b73b949d6476cb" providerId="LiveId" clId="{EDD3AFC1-5E1F-774D-82FF-6D4C3622249B}" dt="2023-08-07T09:20:33.708" v="916" actId="6264"/>
          <ac:spMkLst>
            <pc:docMk/>
            <pc:sldMk cId="2103700961" sldId="269"/>
            <ac:spMk id="26" creationId="{D2E68C32-001A-3D08-9B90-6D066AB5A5D3}"/>
          </ac:spMkLst>
        </pc:spChg>
        <pc:spChg chg="add del mod">
          <ac:chgData name="A.MORIYAMA UREKA" userId="11b73b949d6476cb" providerId="LiveId" clId="{EDD3AFC1-5E1F-774D-82FF-6D4C3622249B}" dt="2023-08-07T09:03:40.381" v="823" actId="6264"/>
          <ac:spMkLst>
            <pc:docMk/>
            <pc:sldMk cId="2103700961" sldId="269"/>
            <ac:spMk id="26" creationId="{EC8F5EA9-357D-CC0F-B545-9E3B40758750}"/>
          </ac:spMkLst>
        </pc:spChg>
        <pc:spChg chg="add del mod">
          <ac:chgData name="A.MORIYAMA UREKA" userId="11b73b949d6476cb" providerId="LiveId" clId="{EDD3AFC1-5E1F-774D-82FF-6D4C3622249B}" dt="2023-08-07T08:55:53.615" v="743" actId="6264"/>
          <ac:spMkLst>
            <pc:docMk/>
            <pc:sldMk cId="2103700961" sldId="269"/>
            <ac:spMk id="26" creationId="{F1E0477E-8EED-207D-1277-1A0817D13F52}"/>
          </ac:spMkLst>
        </pc:spChg>
        <pc:spChg chg="add del mod">
          <ac:chgData name="A.MORIYAMA UREKA" userId="11b73b949d6476cb" providerId="LiveId" clId="{EDD3AFC1-5E1F-774D-82FF-6D4C3622249B}" dt="2023-08-07T10:53:31.673" v="1673" actId="6264"/>
          <ac:spMkLst>
            <pc:docMk/>
            <pc:sldMk cId="2103700961" sldId="269"/>
            <ac:spMk id="27" creationId="{2EDEDCCF-B2E9-AF8A-041F-982CD617E48C}"/>
          </ac:spMkLst>
        </pc:spChg>
        <pc:spChg chg="add del mod">
          <ac:chgData name="A.MORIYAMA UREKA" userId="11b73b949d6476cb" providerId="LiveId" clId="{EDD3AFC1-5E1F-774D-82FF-6D4C3622249B}" dt="2023-08-07T09:03:40.381" v="823" actId="6264"/>
          <ac:spMkLst>
            <pc:docMk/>
            <pc:sldMk cId="2103700961" sldId="269"/>
            <ac:spMk id="27" creationId="{67CE4BE1-DC9B-2C11-0A2C-29ED93DCACCD}"/>
          </ac:spMkLst>
        </pc:spChg>
        <pc:spChg chg="add del mod">
          <ac:chgData name="A.MORIYAMA UREKA" userId="11b73b949d6476cb" providerId="LiveId" clId="{EDD3AFC1-5E1F-774D-82FF-6D4C3622249B}" dt="2023-08-07T08:55:53.615" v="743" actId="6264"/>
          <ac:spMkLst>
            <pc:docMk/>
            <pc:sldMk cId="2103700961" sldId="269"/>
            <ac:spMk id="27" creationId="{9294DFBD-5E6F-9681-67B2-82EF617433E5}"/>
          </ac:spMkLst>
        </pc:spChg>
        <pc:spChg chg="add del mod">
          <ac:chgData name="A.MORIYAMA UREKA" userId="11b73b949d6476cb" providerId="LiveId" clId="{EDD3AFC1-5E1F-774D-82FF-6D4C3622249B}" dt="2023-08-07T09:20:33.708" v="916" actId="6264"/>
          <ac:spMkLst>
            <pc:docMk/>
            <pc:sldMk cId="2103700961" sldId="269"/>
            <ac:spMk id="27" creationId="{DEEE6E1B-EE51-CA8D-4E7C-DC99FAD59F50}"/>
          </ac:spMkLst>
        </pc:spChg>
        <pc:spChg chg="add del mod">
          <ac:chgData name="A.MORIYAMA UREKA" userId="11b73b949d6476cb" providerId="LiveId" clId="{EDD3AFC1-5E1F-774D-82FF-6D4C3622249B}" dt="2023-08-07T09:03:40.381" v="823" actId="6264"/>
          <ac:spMkLst>
            <pc:docMk/>
            <pc:sldMk cId="2103700961" sldId="269"/>
            <ac:spMk id="28" creationId="{21441176-FAF8-104F-8674-8B5CD0ECCD06}"/>
          </ac:spMkLst>
        </pc:spChg>
        <pc:spChg chg="add del mod">
          <ac:chgData name="A.MORIYAMA UREKA" userId="11b73b949d6476cb" providerId="LiveId" clId="{EDD3AFC1-5E1F-774D-82FF-6D4C3622249B}" dt="2023-08-07T10:53:31.673" v="1673" actId="6264"/>
          <ac:spMkLst>
            <pc:docMk/>
            <pc:sldMk cId="2103700961" sldId="269"/>
            <ac:spMk id="28" creationId="{494ABA21-AD95-0D18-1A1D-46571A406E96}"/>
          </ac:spMkLst>
        </pc:spChg>
        <pc:spChg chg="add del mod">
          <ac:chgData name="A.MORIYAMA UREKA" userId="11b73b949d6476cb" providerId="LiveId" clId="{EDD3AFC1-5E1F-774D-82FF-6D4C3622249B}" dt="2023-08-07T09:20:33.708" v="916" actId="6264"/>
          <ac:spMkLst>
            <pc:docMk/>
            <pc:sldMk cId="2103700961" sldId="269"/>
            <ac:spMk id="28" creationId="{A0202984-B739-92E7-B72D-BC9E769B7752}"/>
          </ac:spMkLst>
        </pc:spChg>
        <pc:spChg chg="add del mod">
          <ac:chgData name="A.MORIYAMA UREKA" userId="11b73b949d6476cb" providerId="LiveId" clId="{EDD3AFC1-5E1F-774D-82FF-6D4C3622249B}" dt="2023-08-07T08:55:53.615" v="743" actId="6264"/>
          <ac:spMkLst>
            <pc:docMk/>
            <pc:sldMk cId="2103700961" sldId="269"/>
            <ac:spMk id="28" creationId="{F0CC0E77-F5E1-0320-7D0F-7EB11E785401}"/>
          </ac:spMkLst>
        </pc:spChg>
        <pc:spChg chg="add del mod">
          <ac:chgData name="A.MORIYAMA UREKA" userId="11b73b949d6476cb" providerId="LiveId" clId="{EDD3AFC1-5E1F-774D-82FF-6D4C3622249B}" dt="2023-08-07T09:20:33.708" v="916" actId="6264"/>
          <ac:spMkLst>
            <pc:docMk/>
            <pc:sldMk cId="2103700961" sldId="269"/>
            <ac:spMk id="29" creationId="{57BAEEAB-2B72-ADEE-244A-5F778E061EFE}"/>
          </ac:spMkLst>
        </pc:spChg>
        <pc:spChg chg="add del mod">
          <ac:chgData name="A.MORIYAMA UREKA" userId="11b73b949d6476cb" providerId="LiveId" clId="{EDD3AFC1-5E1F-774D-82FF-6D4C3622249B}" dt="2023-08-07T08:55:53.615" v="743" actId="6264"/>
          <ac:spMkLst>
            <pc:docMk/>
            <pc:sldMk cId="2103700961" sldId="269"/>
            <ac:spMk id="29" creationId="{9EFF59D5-ECD4-1EC8-3341-2DC660D832DA}"/>
          </ac:spMkLst>
        </pc:spChg>
        <pc:spChg chg="add del mod">
          <ac:chgData name="A.MORIYAMA UREKA" userId="11b73b949d6476cb" providerId="LiveId" clId="{EDD3AFC1-5E1F-774D-82FF-6D4C3622249B}" dt="2023-08-07T09:03:40.381" v="823" actId="6264"/>
          <ac:spMkLst>
            <pc:docMk/>
            <pc:sldMk cId="2103700961" sldId="269"/>
            <ac:spMk id="29" creationId="{AB14AAC2-E055-13A0-49CE-EB23079D9A9D}"/>
          </ac:spMkLst>
        </pc:spChg>
        <pc:spChg chg="add del mod">
          <ac:chgData name="A.MORIYAMA UREKA" userId="11b73b949d6476cb" providerId="LiveId" clId="{EDD3AFC1-5E1F-774D-82FF-6D4C3622249B}" dt="2023-08-07T10:53:31.673" v="1673" actId="6264"/>
          <ac:spMkLst>
            <pc:docMk/>
            <pc:sldMk cId="2103700961" sldId="269"/>
            <ac:spMk id="29" creationId="{FB4E87BE-E2F1-9DE2-E215-E084868A1BA7}"/>
          </ac:spMkLst>
        </pc:spChg>
        <pc:spChg chg="add del mod">
          <ac:chgData name="A.MORIYAMA UREKA" userId="11b73b949d6476cb" providerId="LiveId" clId="{EDD3AFC1-5E1F-774D-82FF-6D4C3622249B}" dt="2023-08-07T08:55:53.615" v="743" actId="6264"/>
          <ac:spMkLst>
            <pc:docMk/>
            <pc:sldMk cId="2103700961" sldId="269"/>
            <ac:spMk id="30" creationId="{11033174-A7FD-0356-B1D3-8981C2475F0F}"/>
          </ac:spMkLst>
        </pc:spChg>
        <pc:spChg chg="add del mod">
          <ac:chgData name="A.MORIYAMA UREKA" userId="11b73b949d6476cb" providerId="LiveId" clId="{EDD3AFC1-5E1F-774D-82FF-6D4C3622249B}" dt="2023-08-07T09:03:40.381" v="823" actId="6264"/>
          <ac:spMkLst>
            <pc:docMk/>
            <pc:sldMk cId="2103700961" sldId="269"/>
            <ac:spMk id="30" creationId="{26A820B8-4576-3C6D-4E8D-57DBEA43F1A4}"/>
          </ac:spMkLst>
        </pc:spChg>
        <pc:spChg chg="add del mod">
          <ac:chgData name="A.MORIYAMA UREKA" userId="11b73b949d6476cb" providerId="LiveId" clId="{EDD3AFC1-5E1F-774D-82FF-6D4C3622249B}" dt="2023-08-07T09:20:33.708" v="916" actId="6264"/>
          <ac:spMkLst>
            <pc:docMk/>
            <pc:sldMk cId="2103700961" sldId="269"/>
            <ac:spMk id="30" creationId="{5D4AEC35-F577-1290-7F9C-222EE1C44C11}"/>
          </ac:spMkLst>
        </pc:spChg>
        <pc:spChg chg="add del mod">
          <ac:chgData name="A.MORIYAMA UREKA" userId="11b73b949d6476cb" providerId="LiveId" clId="{EDD3AFC1-5E1F-774D-82FF-6D4C3622249B}" dt="2023-08-07T10:53:31.673" v="1673" actId="6264"/>
          <ac:spMkLst>
            <pc:docMk/>
            <pc:sldMk cId="2103700961" sldId="269"/>
            <ac:spMk id="30" creationId="{7D40622D-8158-D3CD-7E4D-0585833BD849}"/>
          </ac:spMkLst>
        </pc:spChg>
        <pc:spChg chg="add del mod">
          <ac:chgData name="A.MORIYAMA UREKA" userId="11b73b949d6476cb" providerId="LiveId" clId="{EDD3AFC1-5E1F-774D-82FF-6D4C3622249B}" dt="2023-08-07T09:03:40.381" v="823" actId="6264"/>
          <ac:spMkLst>
            <pc:docMk/>
            <pc:sldMk cId="2103700961" sldId="269"/>
            <ac:spMk id="31" creationId="{6540D948-2B69-B7DC-4632-7977CADDEF9A}"/>
          </ac:spMkLst>
        </pc:spChg>
        <pc:spChg chg="add del mod">
          <ac:chgData name="A.MORIYAMA UREKA" userId="11b73b949d6476cb" providerId="LiveId" clId="{EDD3AFC1-5E1F-774D-82FF-6D4C3622249B}" dt="2023-08-07T10:53:31.673" v="1673" actId="6264"/>
          <ac:spMkLst>
            <pc:docMk/>
            <pc:sldMk cId="2103700961" sldId="269"/>
            <ac:spMk id="31" creationId="{8B1E773B-F1F2-F6C2-7CC4-2E4475BB4B29}"/>
          </ac:spMkLst>
        </pc:spChg>
        <pc:spChg chg="add del mod">
          <ac:chgData name="A.MORIYAMA UREKA" userId="11b73b949d6476cb" providerId="LiveId" clId="{EDD3AFC1-5E1F-774D-82FF-6D4C3622249B}" dt="2023-08-07T09:20:33.708" v="916" actId="6264"/>
          <ac:spMkLst>
            <pc:docMk/>
            <pc:sldMk cId="2103700961" sldId="269"/>
            <ac:spMk id="31" creationId="{AD1790FB-A8FF-5F72-BA83-2102360D8AB7}"/>
          </ac:spMkLst>
        </pc:spChg>
        <pc:spChg chg="add del mod">
          <ac:chgData name="A.MORIYAMA UREKA" userId="11b73b949d6476cb" providerId="LiveId" clId="{EDD3AFC1-5E1F-774D-82FF-6D4C3622249B}" dt="2023-08-07T08:55:53.615" v="743" actId="6264"/>
          <ac:spMkLst>
            <pc:docMk/>
            <pc:sldMk cId="2103700961" sldId="269"/>
            <ac:spMk id="31" creationId="{DEFCF63D-145F-F2E3-09C2-71E09894AA87}"/>
          </ac:spMkLst>
        </pc:spChg>
        <pc:spChg chg="add del mod">
          <ac:chgData name="A.MORIYAMA UREKA" userId="11b73b949d6476cb" providerId="LiveId" clId="{EDD3AFC1-5E1F-774D-82FF-6D4C3622249B}" dt="2023-08-07T08:55:53.615" v="743" actId="6264"/>
          <ac:spMkLst>
            <pc:docMk/>
            <pc:sldMk cId="2103700961" sldId="269"/>
            <ac:spMk id="32" creationId="{250746AC-E236-F7C6-31B8-3A869F928DBD}"/>
          </ac:spMkLst>
        </pc:spChg>
        <pc:spChg chg="add del mod">
          <ac:chgData name="A.MORIYAMA UREKA" userId="11b73b949d6476cb" providerId="LiveId" clId="{EDD3AFC1-5E1F-774D-82FF-6D4C3622249B}" dt="2023-08-07T09:03:40.381" v="823" actId="6264"/>
          <ac:spMkLst>
            <pc:docMk/>
            <pc:sldMk cId="2103700961" sldId="269"/>
            <ac:spMk id="32" creationId="{50F947EB-20F2-1DD7-9AE0-98C40F5806EB}"/>
          </ac:spMkLst>
        </pc:spChg>
        <pc:spChg chg="add del mod">
          <ac:chgData name="A.MORIYAMA UREKA" userId="11b73b949d6476cb" providerId="LiveId" clId="{EDD3AFC1-5E1F-774D-82FF-6D4C3622249B}" dt="2023-08-07T09:20:33.708" v="916" actId="6264"/>
          <ac:spMkLst>
            <pc:docMk/>
            <pc:sldMk cId="2103700961" sldId="269"/>
            <ac:spMk id="32" creationId="{9A47FD58-ED6A-A317-D1FB-91F584D71120}"/>
          </ac:spMkLst>
        </pc:spChg>
        <pc:spChg chg="add del mod">
          <ac:chgData name="A.MORIYAMA UREKA" userId="11b73b949d6476cb" providerId="LiveId" clId="{EDD3AFC1-5E1F-774D-82FF-6D4C3622249B}" dt="2023-08-07T10:53:31.673" v="1673" actId="6264"/>
          <ac:spMkLst>
            <pc:docMk/>
            <pc:sldMk cId="2103700961" sldId="269"/>
            <ac:spMk id="32" creationId="{ECFF3552-2F46-6CA7-1472-EC76CEEC742A}"/>
          </ac:spMkLst>
        </pc:spChg>
        <pc:spChg chg="add del mod">
          <ac:chgData name="A.MORIYAMA UREKA" userId="11b73b949d6476cb" providerId="LiveId" clId="{EDD3AFC1-5E1F-774D-82FF-6D4C3622249B}" dt="2023-08-07T09:20:34.137" v="917" actId="6264"/>
          <ac:spMkLst>
            <pc:docMk/>
            <pc:sldMk cId="2103700961" sldId="269"/>
            <ac:spMk id="33" creationId="{37DBA625-43BB-1022-CFCE-BE368F45E843}"/>
          </ac:spMkLst>
        </pc:spChg>
        <pc:spChg chg="add del mod">
          <ac:chgData name="A.MORIYAMA UREKA" userId="11b73b949d6476cb" providerId="LiveId" clId="{EDD3AFC1-5E1F-774D-82FF-6D4C3622249B}" dt="2023-08-07T08:57:17.409" v="756" actId="6264"/>
          <ac:spMkLst>
            <pc:docMk/>
            <pc:sldMk cId="2103700961" sldId="269"/>
            <ac:spMk id="33" creationId="{812C3243-C894-F19B-568A-10FFE43FD172}"/>
          </ac:spMkLst>
        </pc:spChg>
        <pc:spChg chg="add del mod">
          <ac:chgData name="A.MORIYAMA UREKA" userId="11b73b949d6476cb" providerId="LiveId" clId="{EDD3AFC1-5E1F-774D-82FF-6D4C3622249B}" dt="2023-08-07T10:53:31.673" v="1673" actId="6264"/>
          <ac:spMkLst>
            <pc:docMk/>
            <pc:sldMk cId="2103700961" sldId="269"/>
            <ac:spMk id="33" creationId="{AFC5D311-FCA8-59BA-E528-50F95878A100}"/>
          </ac:spMkLst>
        </pc:spChg>
        <pc:spChg chg="add del mod">
          <ac:chgData name="A.MORIYAMA UREKA" userId="11b73b949d6476cb" providerId="LiveId" clId="{EDD3AFC1-5E1F-774D-82FF-6D4C3622249B}" dt="2023-08-07T09:03:42.829" v="825" actId="6264"/>
          <ac:spMkLst>
            <pc:docMk/>
            <pc:sldMk cId="2103700961" sldId="269"/>
            <ac:spMk id="33" creationId="{B70699ED-0B54-19A7-8AA3-E3BD0AD59AE1}"/>
          </ac:spMkLst>
        </pc:spChg>
        <pc:spChg chg="add del mod">
          <ac:chgData name="A.MORIYAMA UREKA" userId="11b73b949d6476cb" providerId="LiveId" clId="{EDD3AFC1-5E1F-774D-82FF-6D4C3622249B}" dt="2023-08-07T09:03:42.829" v="825" actId="6264"/>
          <ac:spMkLst>
            <pc:docMk/>
            <pc:sldMk cId="2103700961" sldId="269"/>
            <ac:spMk id="34" creationId="{272BCCE5-C26D-436B-3C39-6106A23D9EA4}"/>
          </ac:spMkLst>
        </pc:spChg>
        <pc:spChg chg="add del mod">
          <ac:chgData name="A.MORIYAMA UREKA" userId="11b73b949d6476cb" providerId="LiveId" clId="{EDD3AFC1-5E1F-774D-82FF-6D4C3622249B}" dt="2023-08-07T10:55:57.090" v="1682" actId="6264"/>
          <ac:spMkLst>
            <pc:docMk/>
            <pc:sldMk cId="2103700961" sldId="269"/>
            <ac:spMk id="34" creationId="{50C56C5D-E628-17D5-E566-1B1FCF9C817B}"/>
          </ac:spMkLst>
        </pc:spChg>
        <pc:spChg chg="add del mod">
          <ac:chgData name="A.MORIYAMA UREKA" userId="11b73b949d6476cb" providerId="LiveId" clId="{EDD3AFC1-5E1F-774D-82FF-6D4C3622249B}" dt="2023-08-07T08:57:17.409" v="756" actId="6264"/>
          <ac:spMkLst>
            <pc:docMk/>
            <pc:sldMk cId="2103700961" sldId="269"/>
            <ac:spMk id="34" creationId="{C885C90F-288C-3831-B434-DEB2AB64CB88}"/>
          </ac:spMkLst>
        </pc:spChg>
        <pc:spChg chg="add del mod">
          <ac:chgData name="A.MORIYAMA UREKA" userId="11b73b949d6476cb" providerId="LiveId" clId="{EDD3AFC1-5E1F-774D-82FF-6D4C3622249B}" dt="2023-08-07T09:20:34.137" v="917" actId="6264"/>
          <ac:spMkLst>
            <pc:docMk/>
            <pc:sldMk cId="2103700961" sldId="269"/>
            <ac:spMk id="34" creationId="{DDAC9C35-C225-00E7-E409-F03A5AEDCF51}"/>
          </ac:spMkLst>
        </pc:spChg>
        <pc:spChg chg="add del mod">
          <ac:chgData name="A.MORIYAMA UREKA" userId="11b73b949d6476cb" providerId="LiveId" clId="{EDD3AFC1-5E1F-774D-82FF-6D4C3622249B}" dt="2023-08-07T09:03:42.829" v="825" actId="6264"/>
          <ac:spMkLst>
            <pc:docMk/>
            <pc:sldMk cId="2103700961" sldId="269"/>
            <ac:spMk id="35" creationId="{298232AD-23D7-A663-5E49-FE8066F52FD6}"/>
          </ac:spMkLst>
        </pc:spChg>
        <pc:spChg chg="add del mod">
          <ac:chgData name="A.MORIYAMA UREKA" userId="11b73b949d6476cb" providerId="LiveId" clId="{EDD3AFC1-5E1F-774D-82FF-6D4C3622249B}" dt="2023-08-07T08:57:17.409" v="756" actId="6264"/>
          <ac:spMkLst>
            <pc:docMk/>
            <pc:sldMk cId="2103700961" sldId="269"/>
            <ac:spMk id="35" creationId="{6E35CE35-6E58-041D-7C11-72CA0F8DC499}"/>
          </ac:spMkLst>
        </pc:spChg>
        <pc:spChg chg="add del mod">
          <ac:chgData name="A.MORIYAMA UREKA" userId="11b73b949d6476cb" providerId="LiveId" clId="{EDD3AFC1-5E1F-774D-82FF-6D4C3622249B}" dt="2023-08-07T09:20:34.137" v="917" actId="6264"/>
          <ac:spMkLst>
            <pc:docMk/>
            <pc:sldMk cId="2103700961" sldId="269"/>
            <ac:spMk id="35" creationId="{91C792DB-33C9-A3CE-E910-6E1E1B2181C7}"/>
          </ac:spMkLst>
        </pc:spChg>
        <pc:spChg chg="add del mod">
          <ac:chgData name="A.MORIYAMA UREKA" userId="11b73b949d6476cb" providerId="LiveId" clId="{EDD3AFC1-5E1F-774D-82FF-6D4C3622249B}" dt="2023-08-07T10:55:57.090" v="1682" actId="6264"/>
          <ac:spMkLst>
            <pc:docMk/>
            <pc:sldMk cId="2103700961" sldId="269"/>
            <ac:spMk id="35" creationId="{D8A8E12B-7FD2-4F84-0B45-62E2281B3D13}"/>
          </ac:spMkLst>
        </pc:spChg>
        <pc:spChg chg="add del mod">
          <ac:chgData name="A.MORIYAMA UREKA" userId="11b73b949d6476cb" providerId="LiveId" clId="{EDD3AFC1-5E1F-774D-82FF-6D4C3622249B}" dt="2023-08-07T08:57:17.409" v="756" actId="6264"/>
          <ac:spMkLst>
            <pc:docMk/>
            <pc:sldMk cId="2103700961" sldId="269"/>
            <ac:spMk id="36" creationId="{1BE09DDD-2CC6-7773-B42D-0110BD72ED40}"/>
          </ac:spMkLst>
        </pc:spChg>
        <pc:spChg chg="add del mod">
          <ac:chgData name="A.MORIYAMA UREKA" userId="11b73b949d6476cb" providerId="LiveId" clId="{EDD3AFC1-5E1F-774D-82FF-6D4C3622249B}" dt="2023-08-07T09:03:42.829" v="825" actId="6264"/>
          <ac:spMkLst>
            <pc:docMk/>
            <pc:sldMk cId="2103700961" sldId="269"/>
            <ac:spMk id="36" creationId="{5FFDB5B0-BC61-1108-527A-180764764899}"/>
          </ac:spMkLst>
        </pc:spChg>
        <pc:spChg chg="add del mod">
          <ac:chgData name="A.MORIYAMA UREKA" userId="11b73b949d6476cb" providerId="LiveId" clId="{EDD3AFC1-5E1F-774D-82FF-6D4C3622249B}" dt="2023-08-07T09:20:34.137" v="917" actId="6264"/>
          <ac:spMkLst>
            <pc:docMk/>
            <pc:sldMk cId="2103700961" sldId="269"/>
            <ac:spMk id="36" creationId="{ADFE0B01-C189-7C51-65E3-A0B7E16F030C}"/>
          </ac:spMkLst>
        </pc:spChg>
        <pc:spChg chg="add del mod">
          <ac:chgData name="A.MORIYAMA UREKA" userId="11b73b949d6476cb" providerId="LiveId" clId="{EDD3AFC1-5E1F-774D-82FF-6D4C3622249B}" dt="2023-08-07T10:55:57.090" v="1682" actId="6264"/>
          <ac:spMkLst>
            <pc:docMk/>
            <pc:sldMk cId="2103700961" sldId="269"/>
            <ac:spMk id="36" creationId="{F6D535BD-D2D1-8CBC-6A0A-C7520B151AD4}"/>
          </ac:spMkLst>
        </pc:spChg>
        <pc:spChg chg="add del mod">
          <ac:chgData name="A.MORIYAMA UREKA" userId="11b73b949d6476cb" providerId="LiveId" clId="{EDD3AFC1-5E1F-774D-82FF-6D4C3622249B}" dt="2023-08-07T09:03:42.829" v="825" actId="6264"/>
          <ac:spMkLst>
            <pc:docMk/>
            <pc:sldMk cId="2103700961" sldId="269"/>
            <ac:spMk id="37" creationId="{14CDA57C-F312-22BA-0A24-57BA12203406}"/>
          </ac:spMkLst>
        </pc:spChg>
        <pc:spChg chg="add del mod">
          <ac:chgData name="A.MORIYAMA UREKA" userId="11b73b949d6476cb" providerId="LiveId" clId="{EDD3AFC1-5E1F-774D-82FF-6D4C3622249B}" dt="2023-08-07T08:57:17.409" v="756" actId="6264"/>
          <ac:spMkLst>
            <pc:docMk/>
            <pc:sldMk cId="2103700961" sldId="269"/>
            <ac:spMk id="37" creationId="{1AF806F4-1886-1A17-3F28-601CBA903B8F}"/>
          </ac:spMkLst>
        </pc:spChg>
        <pc:spChg chg="add del mod">
          <ac:chgData name="A.MORIYAMA UREKA" userId="11b73b949d6476cb" providerId="LiveId" clId="{EDD3AFC1-5E1F-774D-82FF-6D4C3622249B}" dt="2023-08-07T09:20:34.137" v="917" actId="6264"/>
          <ac:spMkLst>
            <pc:docMk/>
            <pc:sldMk cId="2103700961" sldId="269"/>
            <ac:spMk id="37" creationId="{3076F911-7EE5-2B72-7BBF-91049F6741FF}"/>
          </ac:spMkLst>
        </pc:spChg>
        <pc:spChg chg="add del mod">
          <ac:chgData name="A.MORIYAMA UREKA" userId="11b73b949d6476cb" providerId="LiveId" clId="{EDD3AFC1-5E1F-774D-82FF-6D4C3622249B}" dt="2023-08-07T10:55:57.090" v="1682" actId="6264"/>
          <ac:spMkLst>
            <pc:docMk/>
            <pc:sldMk cId="2103700961" sldId="269"/>
            <ac:spMk id="37" creationId="{6B709AA7-2319-7AE5-4DEE-4858C70FF3E6}"/>
          </ac:spMkLst>
        </pc:spChg>
        <pc:spChg chg="add del mod">
          <ac:chgData name="A.MORIYAMA UREKA" userId="11b73b949d6476cb" providerId="LiveId" clId="{EDD3AFC1-5E1F-774D-82FF-6D4C3622249B}" dt="2023-08-07T09:03:42.829" v="825" actId="6264"/>
          <ac:spMkLst>
            <pc:docMk/>
            <pc:sldMk cId="2103700961" sldId="269"/>
            <ac:spMk id="38" creationId="{02FF625B-64D1-B6DF-6651-67095FF79F15}"/>
          </ac:spMkLst>
        </pc:spChg>
        <pc:spChg chg="add del mod">
          <ac:chgData name="A.MORIYAMA UREKA" userId="11b73b949d6476cb" providerId="LiveId" clId="{EDD3AFC1-5E1F-774D-82FF-6D4C3622249B}" dt="2023-08-07T09:20:34.137" v="917" actId="6264"/>
          <ac:spMkLst>
            <pc:docMk/>
            <pc:sldMk cId="2103700961" sldId="269"/>
            <ac:spMk id="38" creationId="{3EC26A10-D063-F8C4-447F-744863CF1CCD}"/>
          </ac:spMkLst>
        </pc:spChg>
        <pc:spChg chg="add del mod">
          <ac:chgData name="A.MORIYAMA UREKA" userId="11b73b949d6476cb" providerId="LiveId" clId="{EDD3AFC1-5E1F-774D-82FF-6D4C3622249B}" dt="2023-08-07T08:57:17.409" v="756" actId="6264"/>
          <ac:spMkLst>
            <pc:docMk/>
            <pc:sldMk cId="2103700961" sldId="269"/>
            <ac:spMk id="38" creationId="{B7B8D108-F873-6F49-705C-CAB7E434D040}"/>
          </ac:spMkLst>
        </pc:spChg>
        <pc:spChg chg="add del mod">
          <ac:chgData name="A.MORIYAMA UREKA" userId="11b73b949d6476cb" providerId="LiveId" clId="{EDD3AFC1-5E1F-774D-82FF-6D4C3622249B}" dt="2023-08-07T10:55:57.090" v="1682" actId="6264"/>
          <ac:spMkLst>
            <pc:docMk/>
            <pc:sldMk cId="2103700961" sldId="269"/>
            <ac:spMk id="38" creationId="{F1FF1E3C-AEEA-42ED-6796-3F73E0D3BCC8}"/>
          </ac:spMkLst>
        </pc:spChg>
        <pc:spChg chg="add del mod">
          <ac:chgData name="A.MORIYAMA UREKA" userId="11b73b949d6476cb" providerId="LiveId" clId="{EDD3AFC1-5E1F-774D-82FF-6D4C3622249B}" dt="2023-08-07T10:55:57.090" v="1682" actId="6264"/>
          <ac:spMkLst>
            <pc:docMk/>
            <pc:sldMk cId="2103700961" sldId="269"/>
            <ac:spMk id="39" creationId="{0485B033-6B2C-B935-BD6C-F47C90C92003}"/>
          </ac:spMkLst>
        </pc:spChg>
        <pc:spChg chg="add del mod">
          <ac:chgData name="A.MORIYAMA UREKA" userId="11b73b949d6476cb" providerId="LiveId" clId="{EDD3AFC1-5E1F-774D-82FF-6D4C3622249B}" dt="2023-08-07T09:03:42.829" v="825" actId="6264"/>
          <ac:spMkLst>
            <pc:docMk/>
            <pc:sldMk cId="2103700961" sldId="269"/>
            <ac:spMk id="39" creationId="{0A89CBC2-4B70-5DDD-BE9A-5237000D7FB3}"/>
          </ac:spMkLst>
        </pc:spChg>
        <pc:spChg chg="add del mod">
          <ac:chgData name="A.MORIYAMA UREKA" userId="11b73b949d6476cb" providerId="LiveId" clId="{EDD3AFC1-5E1F-774D-82FF-6D4C3622249B}" dt="2023-08-07T09:20:34.137" v="917" actId="6264"/>
          <ac:spMkLst>
            <pc:docMk/>
            <pc:sldMk cId="2103700961" sldId="269"/>
            <ac:spMk id="39" creationId="{0D73CE5B-63FA-5505-7381-C53C1C7162A2}"/>
          </ac:spMkLst>
        </pc:spChg>
        <pc:spChg chg="add del mod">
          <ac:chgData name="A.MORIYAMA UREKA" userId="11b73b949d6476cb" providerId="LiveId" clId="{EDD3AFC1-5E1F-774D-82FF-6D4C3622249B}" dt="2023-08-07T08:57:17.409" v="756" actId="6264"/>
          <ac:spMkLst>
            <pc:docMk/>
            <pc:sldMk cId="2103700961" sldId="269"/>
            <ac:spMk id="39" creationId="{D22191D7-7103-E52F-F19A-216F5EF3ED6C}"/>
          </ac:spMkLst>
        </pc:spChg>
        <pc:spChg chg="add del mod">
          <ac:chgData name="A.MORIYAMA UREKA" userId="11b73b949d6476cb" providerId="LiveId" clId="{EDD3AFC1-5E1F-774D-82FF-6D4C3622249B}" dt="2023-08-07T09:20:34.137" v="917" actId="6264"/>
          <ac:spMkLst>
            <pc:docMk/>
            <pc:sldMk cId="2103700961" sldId="269"/>
            <ac:spMk id="40" creationId="{1F40DE59-07B4-4132-1036-4636CEF0FF05}"/>
          </ac:spMkLst>
        </pc:spChg>
        <pc:spChg chg="add del mod">
          <ac:chgData name="A.MORIYAMA UREKA" userId="11b73b949d6476cb" providerId="LiveId" clId="{EDD3AFC1-5E1F-774D-82FF-6D4C3622249B}" dt="2023-08-07T10:55:57.090" v="1682" actId="6264"/>
          <ac:spMkLst>
            <pc:docMk/>
            <pc:sldMk cId="2103700961" sldId="269"/>
            <ac:spMk id="40" creationId="{6FBE4384-BD7E-80B8-586D-B93BFB34104E}"/>
          </ac:spMkLst>
        </pc:spChg>
        <pc:spChg chg="add del mod">
          <ac:chgData name="A.MORIYAMA UREKA" userId="11b73b949d6476cb" providerId="LiveId" clId="{EDD3AFC1-5E1F-774D-82FF-6D4C3622249B}" dt="2023-08-07T09:03:42.829" v="825" actId="6264"/>
          <ac:spMkLst>
            <pc:docMk/>
            <pc:sldMk cId="2103700961" sldId="269"/>
            <ac:spMk id="40" creationId="{708029FF-66BE-54A9-3DDD-B6C238AA9A65}"/>
          </ac:spMkLst>
        </pc:spChg>
        <pc:spChg chg="add del mod">
          <ac:chgData name="A.MORIYAMA UREKA" userId="11b73b949d6476cb" providerId="LiveId" clId="{EDD3AFC1-5E1F-774D-82FF-6D4C3622249B}" dt="2023-08-07T08:57:17.409" v="756" actId="6264"/>
          <ac:spMkLst>
            <pc:docMk/>
            <pc:sldMk cId="2103700961" sldId="269"/>
            <ac:spMk id="40" creationId="{E7E34EC2-0797-15E8-CF95-114129BE430B}"/>
          </ac:spMkLst>
        </pc:spChg>
        <pc:spChg chg="add del mod">
          <ac:chgData name="A.MORIYAMA UREKA" userId="11b73b949d6476cb" providerId="LiveId" clId="{EDD3AFC1-5E1F-774D-82FF-6D4C3622249B}" dt="2023-08-07T09:03:42.829" v="825" actId="6264"/>
          <ac:spMkLst>
            <pc:docMk/>
            <pc:sldMk cId="2103700961" sldId="269"/>
            <ac:spMk id="41" creationId="{16E6D51F-D2C9-1E69-CECE-9B9CE4FBAE20}"/>
          </ac:spMkLst>
        </pc:spChg>
        <pc:spChg chg="add del mod">
          <ac:chgData name="A.MORIYAMA UREKA" userId="11b73b949d6476cb" providerId="LiveId" clId="{EDD3AFC1-5E1F-774D-82FF-6D4C3622249B}" dt="2023-08-07T09:20:34.137" v="917" actId="6264"/>
          <ac:spMkLst>
            <pc:docMk/>
            <pc:sldMk cId="2103700961" sldId="269"/>
            <ac:spMk id="41" creationId="{2D9D77DA-8BF2-294F-8320-9DEB9EC5A598}"/>
          </ac:spMkLst>
        </pc:spChg>
        <pc:spChg chg="add del mod">
          <ac:chgData name="A.MORIYAMA UREKA" userId="11b73b949d6476cb" providerId="LiveId" clId="{EDD3AFC1-5E1F-774D-82FF-6D4C3622249B}" dt="2023-08-07T10:55:57.090" v="1682" actId="6264"/>
          <ac:spMkLst>
            <pc:docMk/>
            <pc:sldMk cId="2103700961" sldId="269"/>
            <ac:spMk id="41" creationId="{35B3904F-BE5E-D703-D856-EC5FF3308F58}"/>
          </ac:spMkLst>
        </pc:spChg>
        <pc:spChg chg="add del mod">
          <ac:chgData name="A.MORIYAMA UREKA" userId="11b73b949d6476cb" providerId="LiveId" clId="{EDD3AFC1-5E1F-774D-82FF-6D4C3622249B}" dt="2023-08-07T08:57:17.409" v="756" actId="6264"/>
          <ac:spMkLst>
            <pc:docMk/>
            <pc:sldMk cId="2103700961" sldId="269"/>
            <ac:spMk id="41" creationId="{64DD2E31-9EC7-5488-276A-275DBBC24E38}"/>
          </ac:spMkLst>
        </pc:spChg>
        <pc:spChg chg="add del mod">
          <ac:chgData name="A.MORIYAMA UREKA" userId="11b73b949d6476cb" providerId="LiveId" clId="{EDD3AFC1-5E1F-774D-82FF-6D4C3622249B}" dt="2023-08-07T08:57:17.409" v="756" actId="6264"/>
          <ac:spMkLst>
            <pc:docMk/>
            <pc:sldMk cId="2103700961" sldId="269"/>
            <ac:spMk id="42" creationId="{48CEC7E5-0788-1912-0120-9230509E6F19}"/>
          </ac:spMkLst>
        </pc:spChg>
        <pc:spChg chg="add del mod">
          <ac:chgData name="A.MORIYAMA UREKA" userId="11b73b949d6476cb" providerId="LiveId" clId="{EDD3AFC1-5E1F-774D-82FF-6D4C3622249B}" dt="2023-08-07T09:03:42.829" v="825" actId="6264"/>
          <ac:spMkLst>
            <pc:docMk/>
            <pc:sldMk cId="2103700961" sldId="269"/>
            <ac:spMk id="42" creationId="{C66232BC-9366-895C-5779-05EA5FA70BCE}"/>
          </ac:spMkLst>
        </pc:spChg>
        <pc:spChg chg="add del mod">
          <ac:chgData name="A.MORIYAMA UREKA" userId="11b73b949d6476cb" providerId="LiveId" clId="{EDD3AFC1-5E1F-774D-82FF-6D4C3622249B}" dt="2023-08-07T10:55:57.090" v="1682" actId="6264"/>
          <ac:spMkLst>
            <pc:docMk/>
            <pc:sldMk cId="2103700961" sldId="269"/>
            <ac:spMk id="42" creationId="{D63E1ABB-8E2F-0E75-858B-D883E7F1A08C}"/>
          </ac:spMkLst>
        </pc:spChg>
        <pc:spChg chg="add del mod">
          <ac:chgData name="A.MORIYAMA UREKA" userId="11b73b949d6476cb" providerId="LiveId" clId="{EDD3AFC1-5E1F-774D-82FF-6D4C3622249B}" dt="2023-08-07T09:20:34.137" v="917" actId="6264"/>
          <ac:spMkLst>
            <pc:docMk/>
            <pc:sldMk cId="2103700961" sldId="269"/>
            <ac:spMk id="42" creationId="{F6E6D7A0-2A23-5431-951A-911F2A6EE119}"/>
          </ac:spMkLst>
        </pc:spChg>
        <pc:spChg chg="add del mod">
          <ac:chgData name="A.MORIYAMA UREKA" userId="11b73b949d6476cb" providerId="LiveId" clId="{EDD3AFC1-5E1F-774D-82FF-6D4C3622249B}" dt="2023-08-07T08:57:18.201" v="757" actId="6264"/>
          <ac:spMkLst>
            <pc:docMk/>
            <pc:sldMk cId="2103700961" sldId="269"/>
            <ac:spMk id="43" creationId="{4E7D2248-2916-0469-75E5-D9999560F1C7}"/>
          </ac:spMkLst>
        </pc:spChg>
        <pc:spChg chg="add del mod">
          <ac:chgData name="A.MORIYAMA UREKA" userId="11b73b949d6476cb" providerId="LiveId" clId="{EDD3AFC1-5E1F-774D-82FF-6D4C3622249B}" dt="2023-08-07T09:20:34.468" v="918" actId="6264"/>
          <ac:spMkLst>
            <pc:docMk/>
            <pc:sldMk cId="2103700961" sldId="269"/>
            <ac:spMk id="43" creationId="{72AF64F4-4457-E1B8-6225-FDFA9195DDFF}"/>
          </ac:spMkLst>
        </pc:spChg>
        <pc:spChg chg="add del mod">
          <ac:chgData name="A.MORIYAMA UREKA" userId="11b73b949d6476cb" providerId="LiveId" clId="{EDD3AFC1-5E1F-774D-82FF-6D4C3622249B}" dt="2023-08-07T10:55:57.090" v="1682" actId="6264"/>
          <ac:spMkLst>
            <pc:docMk/>
            <pc:sldMk cId="2103700961" sldId="269"/>
            <ac:spMk id="43" creationId="{F663768A-5DFC-5A4C-AE79-61E5FC3A36CB}"/>
          </ac:spMkLst>
        </pc:spChg>
        <pc:spChg chg="add del mod">
          <ac:chgData name="A.MORIYAMA UREKA" userId="11b73b949d6476cb" providerId="LiveId" clId="{EDD3AFC1-5E1F-774D-82FF-6D4C3622249B}" dt="2023-08-07T10:55:58.913" v="1683" actId="6264"/>
          <ac:spMkLst>
            <pc:docMk/>
            <pc:sldMk cId="2103700961" sldId="269"/>
            <ac:spMk id="44" creationId="{3DC298CD-BAEE-4133-0EA1-33EBE2D9A108}"/>
          </ac:spMkLst>
        </pc:spChg>
        <pc:spChg chg="add del mod">
          <ac:chgData name="A.MORIYAMA UREKA" userId="11b73b949d6476cb" providerId="LiveId" clId="{EDD3AFC1-5E1F-774D-82FF-6D4C3622249B}" dt="2023-08-07T08:57:18.201" v="757" actId="6264"/>
          <ac:spMkLst>
            <pc:docMk/>
            <pc:sldMk cId="2103700961" sldId="269"/>
            <ac:spMk id="44" creationId="{9A1A0C1E-4F90-A67D-91C1-C130CA57861A}"/>
          </ac:spMkLst>
        </pc:spChg>
        <pc:spChg chg="add del mod">
          <ac:chgData name="A.MORIYAMA UREKA" userId="11b73b949d6476cb" providerId="LiveId" clId="{EDD3AFC1-5E1F-774D-82FF-6D4C3622249B}" dt="2023-08-07T09:20:34.468" v="918" actId="6264"/>
          <ac:spMkLst>
            <pc:docMk/>
            <pc:sldMk cId="2103700961" sldId="269"/>
            <ac:spMk id="44" creationId="{FA4C7002-F3DA-39D2-74CC-927EDADA7E76}"/>
          </ac:spMkLst>
        </pc:spChg>
        <pc:spChg chg="add del mod">
          <ac:chgData name="A.MORIYAMA UREKA" userId="11b73b949d6476cb" providerId="LiveId" clId="{EDD3AFC1-5E1F-774D-82FF-6D4C3622249B}" dt="2023-08-07T10:55:58.913" v="1683" actId="6264"/>
          <ac:spMkLst>
            <pc:docMk/>
            <pc:sldMk cId="2103700961" sldId="269"/>
            <ac:spMk id="45" creationId="{30C489EB-C2BB-2A2C-3D7D-20A70DFFABED}"/>
          </ac:spMkLst>
        </pc:spChg>
        <pc:spChg chg="add del mod">
          <ac:chgData name="A.MORIYAMA UREKA" userId="11b73b949d6476cb" providerId="LiveId" clId="{EDD3AFC1-5E1F-774D-82FF-6D4C3622249B}" dt="2023-08-07T08:57:18.201" v="757" actId="6264"/>
          <ac:spMkLst>
            <pc:docMk/>
            <pc:sldMk cId="2103700961" sldId="269"/>
            <ac:spMk id="45" creationId="{9254AC9F-70FD-BFF6-868A-A94B2F60A53F}"/>
          </ac:spMkLst>
        </pc:spChg>
        <pc:spChg chg="add del mod">
          <ac:chgData name="A.MORIYAMA UREKA" userId="11b73b949d6476cb" providerId="LiveId" clId="{EDD3AFC1-5E1F-774D-82FF-6D4C3622249B}" dt="2023-08-07T09:20:34.468" v="918" actId="6264"/>
          <ac:spMkLst>
            <pc:docMk/>
            <pc:sldMk cId="2103700961" sldId="269"/>
            <ac:spMk id="45" creationId="{C07385C5-187A-D93B-2EC5-804217E62A26}"/>
          </ac:spMkLst>
        </pc:spChg>
        <pc:spChg chg="add del mod">
          <ac:chgData name="A.MORIYAMA UREKA" userId="11b73b949d6476cb" providerId="LiveId" clId="{EDD3AFC1-5E1F-774D-82FF-6D4C3622249B}" dt="2023-08-07T10:55:58.913" v="1683" actId="6264"/>
          <ac:spMkLst>
            <pc:docMk/>
            <pc:sldMk cId="2103700961" sldId="269"/>
            <ac:spMk id="46" creationId="{7F9EDFE6-1E1D-AAC8-4D5F-9B1A8009D624}"/>
          </ac:spMkLst>
        </pc:spChg>
        <pc:spChg chg="add del mod">
          <ac:chgData name="A.MORIYAMA UREKA" userId="11b73b949d6476cb" providerId="LiveId" clId="{EDD3AFC1-5E1F-774D-82FF-6D4C3622249B}" dt="2023-08-07T08:57:18.201" v="757" actId="6264"/>
          <ac:spMkLst>
            <pc:docMk/>
            <pc:sldMk cId="2103700961" sldId="269"/>
            <ac:spMk id="46" creationId="{FC72B6EC-3A7A-881B-1DEA-12F79CB2709C}"/>
          </ac:spMkLst>
        </pc:spChg>
        <pc:spChg chg="add del mod">
          <ac:chgData name="A.MORIYAMA UREKA" userId="11b73b949d6476cb" providerId="LiveId" clId="{EDD3AFC1-5E1F-774D-82FF-6D4C3622249B}" dt="2023-08-07T09:20:34.468" v="918" actId="6264"/>
          <ac:spMkLst>
            <pc:docMk/>
            <pc:sldMk cId="2103700961" sldId="269"/>
            <ac:spMk id="46" creationId="{FE5625D7-9994-A40E-AABC-409223BF606B}"/>
          </ac:spMkLst>
        </pc:spChg>
        <pc:spChg chg="add del mod">
          <ac:chgData name="A.MORIYAMA UREKA" userId="11b73b949d6476cb" providerId="LiveId" clId="{EDD3AFC1-5E1F-774D-82FF-6D4C3622249B}" dt="2023-08-07T08:57:18.201" v="757" actId="6264"/>
          <ac:spMkLst>
            <pc:docMk/>
            <pc:sldMk cId="2103700961" sldId="269"/>
            <ac:spMk id="47" creationId="{0C42DC20-19FB-57F4-3667-6CDAB020E483}"/>
          </ac:spMkLst>
        </pc:spChg>
        <pc:spChg chg="add del mod">
          <ac:chgData name="A.MORIYAMA UREKA" userId="11b73b949d6476cb" providerId="LiveId" clId="{EDD3AFC1-5E1F-774D-82FF-6D4C3622249B}" dt="2023-08-07T10:55:58.913" v="1683" actId="6264"/>
          <ac:spMkLst>
            <pc:docMk/>
            <pc:sldMk cId="2103700961" sldId="269"/>
            <ac:spMk id="47" creationId="{179E496C-86AA-9949-9392-0BA4122300C3}"/>
          </ac:spMkLst>
        </pc:spChg>
        <pc:spChg chg="add del mod">
          <ac:chgData name="A.MORIYAMA UREKA" userId="11b73b949d6476cb" providerId="LiveId" clId="{EDD3AFC1-5E1F-774D-82FF-6D4C3622249B}" dt="2023-08-07T09:20:34.468" v="918" actId="6264"/>
          <ac:spMkLst>
            <pc:docMk/>
            <pc:sldMk cId="2103700961" sldId="269"/>
            <ac:spMk id="47" creationId="{29A7F6E4-0995-CCCF-91FB-654CF71ACF28}"/>
          </ac:spMkLst>
        </pc:spChg>
        <pc:spChg chg="add del mod">
          <ac:chgData name="A.MORIYAMA UREKA" userId="11b73b949d6476cb" providerId="LiveId" clId="{EDD3AFC1-5E1F-774D-82FF-6D4C3622249B}" dt="2023-08-07T09:20:34.468" v="918" actId="6264"/>
          <ac:spMkLst>
            <pc:docMk/>
            <pc:sldMk cId="2103700961" sldId="269"/>
            <ac:spMk id="48" creationId="{0278AB3B-939F-7A36-7C13-2D6424C28731}"/>
          </ac:spMkLst>
        </pc:spChg>
        <pc:spChg chg="add del mod">
          <ac:chgData name="A.MORIYAMA UREKA" userId="11b73b949d6476cb" providerId="LiveId" clId="{EDD3AFC1-5E1F-774D-82FF-6D4C3622249B}" dt="2023-08-07T10:55:58.913" v="1683" actId="6264"/>
          <ac:spMkLst>
            <pc:docMk/>
            <pc:sldMk cId="2103700961" sldId="269"/>
            <ac:spMk id="48" creationId="{AF256147-37D7-BCCF-4939-4579DA6E4E1F}"/>
          </ac:spMkLst>
        </pc:spChg>
        <pc:spChg chg="add del mod">
          <ac:chgData name="A.MORIYAMA UREKA" userId="11b73b949d6476cb" providerId="LiveId" clId="{EDD3AFC1-5E1F-774D-82FF-6D4C3622249B}" dt="2023-08-07T08:57:18.201" v="757" actId="6264"/>
          <ac:spMkLst>
            <pc:docMk/>
            <pc:sldMk cId="2103700961" sldId="269"/>
            <ac:spMk id="48" creationId="{F614B683-1EEF-5EB9-B947-502384ACF5C0}"/>
          </ac:spMkLst>
        </pc:spChg>
        <pc:spChg chg="add del mod">
          <ac:chgData name="A.MORIYAMA UREKA" userId="11b73b949d6476cb" providerId="LiveId" clId="{EDD3AFC1-5E1F-774D-82FF-6D4C3622249B}" dt="2023-08-07T09:20:34.468" v="918" actId="6264"/>
          <ac:spMkLst>
            <pc:docMk/>
            <pc:sldMk cId="2103700961" sldId="269"/>
            <ac:spMk id="49" creationId="{0DD5209E-6002-4801-AF6C-D5750454B935}"/>
          </ac:spMkLst>
        </pc:spChg>
        <pc:spChg chg="add del mod">
          <ac:chgData name="A.MORIYAMA UREKA" userId="11b73b949d6476cb" providerId="LiveId" clId="{EDD3AFC1-5E1F-774D-82FF-6D4C3622249B}" dt="2023-08-07T08:57:18.201" v="757" actId="6264"/>
          <ac:spMkLst>
            <pc:docMk/>
            <pc:sldMk cId="2103700961" sldId="269"/>
            <ac:spMk id="49" creationId="{51D692A1-688D-618A-7BC0-5528EF661357}"/>
          </ac:spMkLst>
        </pc:spChg>
        <pc:spChg chg="add del mod">
          <ac:chgData name="A.MORIYAMA UREKA" userId="11b73b949d6476cb" providerId="LiveId" clId="{EDD3AFC1-5E1F-774D-82FF-6D4C3622249B}" dt="2023-08-07T10:55:58.913" v="1683" actId="6264"/>
          <ac:spMkLst>
            <pc:docMk/>
            <pc:sldMk cId="2103700961" sldId="269"/>
            <ac:spMk id="49" creationId="{C8F09ECA-4A3F-8F08-7FB4-5587177B0C23}"/>
          </ac:spMkLst>
        </pc:spChg>
        <pc:spChg chg="add del mod">
          <ac:chgData name="A.MORIYAMA UREKA" userId="11b73b949d6476cb" providerId="LiveId" clId="{EDD3AFC1-5E1F-774D-82FF-6D4C3622249B}" dt="2023-08-07T09:20:34.468" v="918" actId="6264"/>
          <ac:spMkLst>
            <pc:docMk/>
            <pc:sldMk cId="2103700961" sldId="269"/>
            <ac:spMk id="50" creationId="{03E6541E-5FCE-DDB0-F374-174A0DBDFCBC}"/>
          </ac:spMkLst>
        </pc:spChg>
        <pc:spChg chg="add del mod">
          <ac:chgData name="A.MORIYAMA UREKA" userId="11b73b949d6476cb" providerId="LiveId" clId="{EDD3AFC1-5E1F-774D-82FF-6D4C3622249B}" dt="2023-08-07T08:57:18.201" v="757" actId="6264"/>
          <ac:spMkLst>
            <pc:docMk/>
            <pc:sldMk cId="2103700961" sldId="269"/>
            <ac:spMk id="50" creationId="{AABD3713-6702-56D2-183A-D8744A890215}"/>
          </ac:spMkLst>
        </pc:spChg>
        <pc:spChg chg="add del mod">
          <ac:chgData name="A.MORIYAMA UREKA" userId="11b73b949d6476cb" providerId="LiveId" clId="{EDD3AFC1-5E1F-774D-82FF-6D4C3622249B}" dt="2023-08-07T10:55:58.913" v="1683" actId="6264"/>
          <ac:spMkLst>
            <pc:docMk/>
            <pc:sldMk cId="2103700961" sldId="269"/>
            <ac:spMk id="50" creationId="{D7BEEAE8-2695-6D94-BC96-FBFC7148CE47}"/>
          </ac:spMkLst>
        </pc:spChg>
        <pc:spChg chg="add del mod">
          <ac:chgData name="A.MORIYAMA UREKA" userId="11b73b949d6476cb" providerId="LiveId" clId="{EDD3AFC1-5E1F-774D-82FF-6D4C3622249B}" dt="2023-08-07T08:57:18.201" v="757" actId="6264"/>
          <ac:spMkLst>
            <pc:docMk/>
            <pc:sldMk cId="2103700961" sldId="269"/>
            <ac:spMk id="51" creationId="{48CEAC20-06F5-DD0B-D3CA-82A88E7DF57E}"/>
          </ac:spMkLst>
        </pc:spChg>
        <pc:spChg chg="add del mod">
          <ac:chgData name="A.MORIYAMA UREKA" userId="11b73b949d6476cb" providerId="LiveId" clId="{EDD3AFC1-5E1F-774D-82FF-6D4C3622249B}" dt="2023-08-07T09:20:34.468" v="918" actId="6264"/>
          <ac:spMkLst>
            <pc:docMk/>
            <pc:sldMk cId="2103700961" sldId="269"/>
            <ac:spMk id="51" creationId="{81DDA002-BE05-BB48-97DD-15B7D4C6C760}"/>
          </ac:spMkLst>
        </pc:spChg>
        <pc:spChg chg="add del mod">
          <ac:chgData name="A.MORIYAMA UREKA" userId="11b73b949d6476cb" providerId="LiveId" clId="{EDD3AFC1-5E1F-774D-82FF-6D4C3622249B}" dt="2023-08-07T10:55:58.913" v="1683" actId="6264"/>
          <ac:spMkLst>
            <pc:docMk/>
            <pc:sldMk cId="2103700961" sldId="269"/>
            <ac:spMk id="51" creationId="{BC7E468A-D1A0-FB31-E485-17398C81F93E}"/>
          </ac:spMkLst>
        </pc:spChg>
        <pc:spChg chg="add del mod">
          <ac:chgData name="A.MORIYAMA UREKA" userId="11b73b949d6476cb" providerId="LiveId" clId="{EDD3AFC1-5E1F-774D-82FF-6D4C3622249B}" dt="2023-08-07T10:55:58.913" v="1683" actId="6264"/>
          <ac:spMkLst>
            <pc:docMk/>
            <pc:sldMk cId="2103700961" sldId="269"/>
            <ac:spMk id="52" creationId="{68460FE9-EBCC-D6A0-E92A-57E3EB720704}"/>
          </ac:spMkLst>
        </pc:spChg>
        <pc:spChg chg="add del mod">
          <ac:chgData name="A.MORIYAMA UREKA" userId="11b73b949d6476cb" providerId="LiveId" clId="{EDD3AFC1-5E1F-774D-82FF-6D4C3622249B}" dt="2023-08-07T08:57:18.201" v="757" actId="6264"/>
          <ac:spMkLst>
            <pc:docMk/>
            <pc:sldMk cId="2103700961" sldId="269"/>
            <ac:spMk id="52" creationId="{8D5E2D2C-ACC1-75E6-5090-FEC583743F4B}"/>
          </ac:spMkLst>
        </pc:spChg>
        <pc:spChg chg="add del mod">
          <ac:chgData name="A.MORIYAMA UREKA" userId="11b73b949d6476cb" providerId="LiveId" clId="{EDD3AFC1-5E1F-774D-82FF-6D4C3622249B}" dt="2023-08-07T09:20:34.468" v="918" actId="6264"/>
          <ac:spMkLst>
            <pc:docMk/>
            <pc:sldMk cId="2103700961" sldId="269"/>
            <ac:spMk id="52" creationId="{A313B7B8-9C1E-DAD9-A5CE-9763D6AE79FF}"/>
          </ac:spMkLst>
        </pc:spChg>
        <pc:spChg chg="add del mod">
          <ac:chgData name="A.MORIYAMA UREKA" userId="11b73b949d6476cb" providerId="LiveId" clId="{EDD3AFC1-5E1F-774D-82FF-6D4C3622249B}" dt="2023-08-07T09:20:34.788" v="919" actId="6264"/>
          <ac:spMkLst>
            <pc:docMk/>
            <pc:sldMk cId="2103700961" sldId="269"/>
            <ac:spMk id="53" creationId="{1C5C7D76-3A28-B70B-C15E-4DA25FD11380}"/>
          </ac:spMkLst>
        </pc:spChg>
        <pc:spChg chg="add del mod">
          <ac:chgData name="A.MORIYAMA UREKA" userId="11b73b949d6476cb" providerId="LiveId" clId="{EDD3AFC1-5E1F-774D-82FF-6D4C3622249B}" dt="2023-08-07T10:55:58.913" v="1683" actId="6264"/>
          <ac:spMkLst>
            <pc:docMk/>
            <pc:sldMk cId="2103700961" sldId="269"/>
            <ac:spMk id="53" creationId="{1F0D14DA-A591-2622-353C-DE80F3912BAF}"/>
          </ac:spMkLst>
        </pc:spChg>
        <pc:spChg chg="add del mod">
          <ac:chgData name="A.MORIYAMA UREKA" userId="11b73b949d6476cb" providerId="LiveId" clId="{EDD3AFC1-5E1F-774D-82FF-6D4C3622249B}" dt="2023-08-07T08:57:21.183" v="758" actId="6264"/>
          <ac:spMkLst>
            <pc:docMk/>
            <pc:sldMk cId="2103700961" sldId="269"/>
            <ac:spMk id="53" creationId="{C0F74F1A-7D71-B30F-849C-184B429D638C}"/>
          </ac:spMkLst>
        </pc:spChg>
        <pc:spChg chg="add del mod">
          <ac:chgData name="A.MORIYAMA UREKA" userId="11b73b949d6476cb" providerId="LiveId" clId="{EDD3AFC1-5E1F-774D-82FF-6D4C3622249B}" dt="2023-08-07T10:55:59.303" v="1684" actId="6264"/>
          <ac:spMkLst>
            <pc:docMk/>
            <pc:sldMk cId="2103700961" sldId="269"/>
            <ac:spMk id="54" creationId="{26BCF73E-16D0-41E5-4807-A195C526E8C5}"/>
          </ac:spMkLst>
        </pc:spChg>
        <pc:spChg chg="add del mod">
          <ac:chgData name="A.MORIYAMA UREKA" userId="11b73b949d6476cb" providerId="LiveId" clId="{EDD3AFC1-5E1F-774D-82FF-6D4C3622249B}" dt="2023-08-07T09:20:34.788" v="919" actId="6264"/>
          <ac:spMkLst>
            <pc:docMk/>
            <pc:sldMk cId="2103700961" sldId="269"/>
            <ac:spMk id="54" creationId="{3ADF73FB-56C7-DB2D-E5C7-1B9AF8562430}"/>
          </ac:spMkLst>
        </pc:spChg>
        <pc:spChg chg="add del mod">
          <ac:chgData name="A.MORIYAMA UREKA" userId="11b73b949d6476cb" providerId="LiveId" clId="{EDD3AFC1-5E1F-774D-82FF-6D4C3622249B}" dt="2023-08-07T08:57:21.183" v="758" actId="6264"/>
          <ac:spMkLst>
            <pc:docMk/>
            <pc:sldMk cId="2103700961" sldId="269"/>
            <ac:spMk id="54" creationId="{FA6BA2A3-E66F-D65D-3EB5-E59F446EC84F}"/>
          </ac:spMkLst>
        </pc:spChg>
        <pc:spChg chg="add del mod">
          <ac:chgData name="A.MORIYAMA UREKA" userId="11b73b949d6476cb" providerId="LiveId" clId="{EDD3AFC1-5E1F-774D-82FF-6D4C3622249B}" dt="2023-08-07T08:57:21.183" v="758" actId="6264"/>
          <ac:spMkLst>
            <pc:docMk/>
            <pc:sldMk cId="2103700961" sldId="269"/>
            <ac:spMk id="55" creationId="{3B7F3500-E171-3B0A-5B67-DC967D18E840}"/>
          </ac:spMkLst>
        </pc:spChg>
        <pc:spChg chg="add del mod">
          <ac:chgData name="A.MORIYAMA UREKA" userId="11b73b949d6476cb" providerId="LiveId" clId="{EDD3AFC1-5E1F-774D-82FF-6D4C3622249B}" dt="2023-08-07T09:20:34.788" v="919" actId="6264"/>
          <ac:spMkLst>
            <pc:docMk/>
            <pc:sldMk cId="2103700961" sldId="269"/>
            <ac:spMk id="55" creationId="{6BDCB75C-5D61-6071-D44E-7CFF54CFA4BF}"/>
          </ac:spMkLst>
        </pc:spChg>
        <pc:spChg chg="add del mod">
          <ac:chgData name="A.MORIYAMA UREKA" userId="11b73b949d6476cb" providerId="LiveId" clId="{EDD3AFC1-5E1F-774D-82FF-6D4C3622249B}" dt="2023-08-07T10:55:59.303" v="1684" actId="6264"/>
          <ac:spMkLst>
            <pc:docMk/>
            <pc:sldMk cId="2103700961" sldId="269"/>
            <ac:spMk id="55" creationId="{C17C0DCB-2FD4-865F-2958-AFF33141D36D}"/>
          </ac:spMkLst>
        </pc:spChg>
        <pc:spChg chg="add del mod">
          <ac:chgData name="A.MORIYAMA UREKA" userId="11b73b949d6476cb" providerId="LiveId" clId="{EDD3AFC1-5E1F-774D-82FF-6D4C3622249B}" dt="2023-08-07T10:55:59.303" v="1684" actId="6264"/>
          <ac:spMkLst>
            <pc:docMk/>
            <pc:sldMk cId="2103700961" sldId="269"/>
            <ac:spMk id="56" creationId="{506A0385-C339-28A5-13D0-B7D1A50A12D4}"/>
          </ac:spMkLst>
        </pc:spChg>
        <pc:spChg chg="add del mod">
          <ac:chgData name="A.MORIYAMA UREKA" userId="11b73b949d6476cb" providerId="LiveId" clId="{EDD3AFC1-5E1F-774D-82FF-6D4C3622249B}" dt="2023-08-07T08:57:21.183" v="758" actId="6264"/>
          <ac:spMkLst>
            <pc:docMk/>
            <pc:sldMk cId="2103700961" sldId="269"/>
            <ac:spMk id="56" creationId="{822FA9C1-A945-F7BB-2ADD-11D7F50505AF}"/>
          </ac:spMkLst>
        </pc:spChg>
        <pc:spChg chg="add del mod">
          <ac:chgData name="A.MORIYAMA UREKA" userId="11b73b949d6476cb" providerId="LiveId" clId="{EDD3AFC1-5E1F-774D-82FF-6D4C3622249B}" dt="2023-08-07T09:20:34.788" v="919" actId="6264"/>
          <ac:spMkLst>
            <pc:docMk/>
            <pc:sldMk cId="2103700961" sldId="269"/>
            <ac:spMk id="56" creationId="{B479E387-96DB-314E-E31B-FC0AA57346D3}"/>
          </ac:spMkLst>
        </pc:spChg>
        <pc:spChg chg="add del mod">
          <ac:chgData name="A.MORIYAMA UREKA" userId="11b73b949d6476cb" providerId="LiveId" clId="{EDD3AFC1-5E1F-774D-82FF-6D4C3622249B}" dt="2023-08-07T08:57:21.183" v="758" actId="6264"/>
          <ac:spMkLst>
            <pc:docMk/>
            <pc:sldMk cId="2103700961" sldId="269"/>
            <ac:spMk id="57" creationId="{0E2E7E1F-F8AA-A1B5-A4F2-14CA152ECA2A}"/>
          </ac:spMkLst>
        </pc:spChg>
        <pc:spChg chg="add del mod">
          <ac:chgData name="A.MORIYAMA UREKA" userId="11b73b949d6476cb" providerId="LiveId" clId="{EDD3AFC1-5E1F-774D-82FF-6D4C3622249B}" dt="2023-08-07T09:20:34.788" v="919" actId="6264"/>
          <ac:spMkLst>
            <pc:docMk/>
            <pc:sldMk cId="2103700961" sldId="269"/>
            <ac:spMk id="57" creationId="{38554067-8162-8422-7346-693C8D4E01CE}"/>
          </ac:spMkLst>
        </pc:spChg>
        <pc:spChg chg="add del mod">
          <ac:chgData name="A.MORIYAMA UREKA" userId="11b73b949d6476cb" providerId="LiveId" clId="{EDD3AFC1-5E1F-774D-82FF-6D4C3622249B}" dt="2023-08-07T10:55:59.303" v="1684" actId="6264"/>
          <ac:spMkLst>
            <pc:docMk/>
            <pc:sldMk cId="2103700961" sldId="269"/>
            <ac:spMk id="57" creationId="{C4F9CB4A-09E1-A85B-1464-DB05ED819407}"/>
          </ac:spMkLst>
        </pc:spChg>
        <pc:spChg chg="add del mod">
          <ac:chgData name="A.MORIYAMA UREKA" userId="11b73b949d6476cb" providerId="LiveId" clId="{EDD3AFC1-5E1F-774D-82FF-6D4C3622249B}" dt="2023-08-07T08:57:21.183" v="758" actId="6264"/>
          <ac:spMkLst>
            <pc:docMk/>
            <pc:sldMk cId="2103700961" sldId="269"/>
            <ac:spMk id="58" creationId="{1B2472E4-791B-7F7F-F1C2-57F1083CD9F7}"/>
          </ac:spMkLst>
        </pc:spChg>
        <pc:spChg chg="add del mod">
          <ac:chgData name="A.MORIYAMA UREKA" userId="11b73b949d6476cb" providerId="LiveId" clId="{EDD3AFC1-5E1F-774D-82FF-6D4C3622249B}" dt="2023-08-07T09:20:34.788" v="919" actId="6264"/>
          <ac:spMkLst>
            <pc:docMk/>
            <pc:sldMk cId="2103700961" sldId="269"/>
            <ac:spMk id="58" creationId="{89A44EA4-74CA-A976-F6A1-252155360025}"/>
          </ac:spMkLst>
        </pc:spChg>
        <pc:spChg chg="add del mod">
          <ac:chgData name="A.MORIYAMA UREKA" userId="11b73b949d6476cb" providerId="LiveId" clId="{EDD3AFC1-5E1F-774D-82FF-6D4C3622249B}" dt="2023-08-07T10:55:59.303" v="1684" actId="6264"/>
          <ac:spMkLst>
            <pc:docMk/>
            <pc:sldMk cId="2103700961" sldId="269"/>
            <ac:spMk id="58" creationId="{A63BB80F-B068-8001-0729-ACBB49CE1CAC}"/>
          </ac:spMkLst>
        </pc:spChg>
        <pc:spChg chg="add del mod">
          <ac:chgData name="A.MORIYAMA UREKA" userId="11b73b949d6476cb" providerId="LiveId" clId="{EDD3AFC1-5E1F-774D-82FF-6D4C3622249B}" dt="2023-08-07T10:55:59.303" v="1684" actId="6264"/>
          <ac:spMkLst>
            <pc:docMk/>
            <pc:sldMk cId="2103700961" sldId="269"/>
            <ac:spMk id="59" creationId="{483E86E3-DC02-9BCF-430E-3974E20059A0}"/>
          </ac:spMkLst>
        </pc:spChg>
        <pc:spChg chg="add del mod">
          <ac:chgData name="A.MORIYAMA UREKA" userId="11b73b949d6476cb" providerId="LiveId" clId="{EDD3AFC1-5E1F-774D-82FF-6D4C3622249B}" dt="2023-08-07T09:20:34.788" v="919" actId="6264"/>
          <ac:spMkLst>
            <pc:docMk/>
            <pc:sldMk cId="2103700961" sldId="269"/>
            <ac:spMk id="59" creationId="{662DF215-4063-B6AF-C811-4B6D99EC3C8C}"/>
          </ac:spMkLst>
        </pc:spChg>
        <pc:spChg chg="add del mod">
          <ac:chgData name="A.MORIYAMA UREKA" userId="11b73b949d6476cb" providerId="LiveId" clId="{EDD3AFC1-5E1F-774D-82FF-6D4C3622249B}" dt="2023-08-07T08:57:21.183" v="758" actId="6264"/>
          <ac:spMkLst>
            <pc:docMk/>
            <pc:sldMk cId="2103700961" sldId="269"/>
            <ac:spMk id="59" creationId="{EDFA0B5A-70D8-2907-45A8-D12608699B9A}"/>
          </ac:spMkLst>
        </pc:spChg>
        <pc:spChg chg="add del mod">
          <ac:chgData name="A.MORIYAMA UREKA" userId="11b73b949d6476cb" providerId="LiveId" clId="{EDD3AFC1-5E1F-774D-82FF-6D4C3622249B}" dt="2023-08-07T08:57:21.183" v="758" actId="6264"/>
          <ac:spMkLst>
            <pc:docMk/>
            <pc:sldMk cId="2103700961" sldId="269"/>
            <ac:spMk id="60" creationId="{0DA19737-98A3-905B-646D-0822AE6E9B74}"/>
          </ac:spMkLst>
        </pc:spChg>
        <pc:spChg chg="add del mod">
          <ac:chgData name="A.MORIYAMA UREKA" userId="11b73b949d6476cb" providerId="LiveId" clId="{EDD3AFC1-5E1F-774D-82FF-6D4C3622249B}" dt="2023-08-07T10:55:59.303" v="1684" actId="6264"/>
          <ac:spMkLst>
            <pc:docMk/>
            <pc:sldMk cId="2103700961" sldId="269"/>
            <ac:spMk id="60" creationId="{99D3253D-F79F-3DCA-2009-8D0E2A665568}"/>
          </ac:spMkLst>
        </pc:spChg>
        <pc:spChg chg="add del mod">
          <ac:chgData name="A.MORIYAMA UREKA" userId="11b73b949d6476cb" providerId="LiveId" clId="{EDD3AFC1-5E1F-774D-82FF-6D4C3622249B}" dt="2023-08-07T09:20:34.788" v="919" actId="6264"/>
          <ac:spMkLst>
            <pc:docMk/>
            <pc:sldMk cId="2103700961" sldId="269"/>
            <ac:spMk id="60" creationId="{B9F0E66E-5C8D-8188-C30C-D0D99E6A45B4}"/>
          </ac:spMkLst>
        </pc:spChg>
        <pc:spChg chg="add del mod">
          <ac:chgData name="A.MORIYAMA UREKA" userId="11b73b949d6476cb" providerId="LiveId" clId="{EDD3AFC1-5E1F-774D-82FF-6D4C3622249B}" dt="2023-08-07T08:57:21.183" v="758" actId="6264"/>
          <ac:spMkLst>
            <pc:docMk/>
            <pc:sldMk cId="2103700961" sldId="269"/>
            <ac:spMk id="61" creationId="{10AF2CEA-FDAA-AE6C-1053-A9B32FBBC292}"/>
          </ac:spMkLst>
        </pc:spChg>
        <pc:spChg chg="add del mod">
          <ac:chgData name="A.MORIYAMA UREKA" userId="11b73b949d6476cb" providerId="LiveId" clId="{EDD3AFC1-5E1F-774D-82FF-6D4C3622249B}" dt="2023-08-07T09:20:34.788" v="919" actId="6264"/>
          <ac:spMkLst>
            <pc:docMk/>
            <pc:sldMk cId="2103700961" sldId="269"/>
            <ac:spMk id="61" creationId="{15EE0DBD-5823-643A-B670-37FCB5BF736B}"/>
          </ac:spMkLst>
        </pc:spChg>
        <pc:spChg chg="add del mod">
          <ac:chgData name="A.MORIYAMA UREKA" userId="11b73b949d6476cb" providerId="LiveId" clId="{EDD3AFC1-5E1F-774D-82FF-6D4C3622249B}" dt="2023-08-07T10:55:59.303" v="1684" actId="6264"/>
          <ac:spMkLst>
            <pc:docMk/>
            <pc:sldMk cId="2103700961" sldId="269"/>
            <ac:spMk id="61" creationId="{DF9F0EB1-FCAA-9677-858E-1EAB13206BF2}"/>
          </ac:spMkLst>
        </pc:spChg>
        <pc:spChg chg="add del mod">
          <ac:chgData name="A.MORIYAMA UREKA" userId="11b73b949d6476cb" providerId="LiveId" clId="{EDD3AFC1-5E1F-774D-82FF-6D4C3622249B}" dt="2023-08-07T08:57:21.183" v="758" actId="6264"/>
          <ac:spMkLst>
            <pc:docMk/>
            <pc:sldMk cId="2103700961" sldId="269"/>
            <ac:spMk id="62" creationId="{0ED3DA56-EFDB-156C-279F-06A3D95EF4BF}"/>
          </ac:spMkLst>
        </pc:spChg>
        <pc:spChg chg="add del mod">
          <ac:chgData name="A.MORIYAMA UREKA" userId="11b73b949d6476cb" providerId="LiveId" clId="{EDD3AFC1-5E1F-774D-82FF-6D4C3622249B}" dt="2023-08-07T10:55:59.303" v="1684" actId="6264"/>
          <ac:spMkLst>
            <pc:docMk/>
            <pc:sldMk cId="2103700961" sldId="269"/>
            <ac:spMk id="62" creationId="{421DDD26-1BA4-F362-ED1F-74C4E99D6CF1}"/>
          </ac:spMkLst>
        </pc:spChg>
        <pc:spChg chg="add del mod">
          <ac:chgData name="A.MORIYAMA UREKA" userId="11b73b949d6476cb" providerId="LiveId" clId="{EDD3AFC1-5E1F-774D-82FF-6D4C3622249B}" dt="2023-08-07T09:20:34.788" v="919" actId="6264"/>
          <ac:spMkLst>
            <pc:docMk/>
            <pc:sldMk cId="2103700961" sldId="269"/>
            <ac:spMk id="62" creationId="{CC9CB948-87F9-471B-A5D0-1371B22C503A}"/>
          </ac:spMkLst>
        </pc:spChg>
        <pc:spChg chg="add del mod">
          <ac:chgData name="A.MORIYAMA UREKA" userId="11b73b949d6476cb" providerId="LiveId" clId="{EDD3AFC1-5E1F-774D-82FF-6D4C3622249B}" dt="2023-08-07T10:55:59.303" v="1684" actId="6264"/>
          <ac:spMkLst>
            <pc:docMk/>
            <pc:sldMk cId="2103700961" sldId="269"/>
            <ac:spMk id="63" creationId="{1AB30F4D-850B-E829-2559-C7DB1EAB2347}"/>
          </ac:spMkLst>
        </pc:spChg>
        <pc:spChg chg="add del mod">
          <ac:chgData name="A.MORIYAMA UREKA" userId="11b73b949d6476cb" providerId="LiveId" clId="{EDD3AFC1-5E1F-774D-82FF-6D4C3622249B}" dt="2023-08-07T09:20:35.104" v="920" actId="6264"/>
          <ac:spMkLst>
            <pc:docMk/>
            <pc:sldMk cId="2103700961" sldId="269"/>
            <ac:spMk id="63" creationId="{8E169306-1EE1-E790-4AA0-A900B67B8F00}"/>
          </ac:spMkLst>
        </pc:spChg>
        <pc:spChg chg="add del mod">
          <ac:chgData name="A.MORIYAMA UREKA" userId="11b73b949d6476cb" providerId="LiveId" clId="{EDD3AFC1-5E1F-774D-82FF-6D4C3622249B}" dt="2023-08-07T08:57:21.736" v="759" actId="6264"/>
          <ac:spMkLst>
            <pc:docMk/>
            <pc:sldMk cId="2103700961" sldId="269"/>
            <ac:spMk id="63" creationId="{BEEFC753-C3D0-7FC7-BE60-D11B6C83AAA7}"/>
          </ac:spMkLst>
        </pc:spChg>
        <pc:spChg chg="add del mod">
          <ac:chgData name="A.MORIYAMA UREKA" userId="11b73b949d6476cb" providerId="LiveId" clId="{EDD3AFC1-5E1F-774D-82FF-6D4C3622249B}" dt="2023-08-07T09:20:35.104" v="920" actId="6264"/>
          <ac:spMkLst>
            <pc:docMk/>
            <pc:sldMk cId="2103700961" sldId="269"/>
            <ac:spMk id="64" creationId="{18E08F2D-C180-17C1-7443-D97B4137783A}"/>
          </ac:spMkLst>
        </pc:spChg>
        <pc:spChg chg="add del mod">
          <ac:chgData name="A.MORIYAMA UREKA" userId="11b73b949d6476cb" providerId="LiveId" clId="{EDD3AFC1-5E1F-774D-82FF-6D4C3622249B}" dt="2023-08-07T10:55:59.704" v="1685" actId="6264"/>
          <ac:spMkLst>
            <pc:docMk/>
            <pc:sldMk cId="2103700961" sldId="269"/>
            <ac:spMk id="64" creationId="{64E7B5AF-E915-BA9D-16DB-1E03F217C2D2}"/>
          </ac:spMkLst>
        </pc:spChg>
        <pc:spChg chg="add del mod">
          <ac:chgData name="A.MORIYAMA UREKA" userId="11b73b949d6476cb" providerId="LiveId" clId="{EDD3AFC1-5E1F-774D-82FF-6D4C3622249B}" dt="2023-08-07T08:57:21.736" v="759" actId="6264"/>
          <ac:spMkLst>
            <pc:docMk/>
            <pc:sldMk cId="2103700961" sldId="269"/>
            <ac:spMk id="64" creationId="{F84AD5A0-2D6F-D3BB-D2D6-149E3CE1A1E6}"/>
          </ac:spMkLst>
        </pc:spChg>
        <pc:spChg chg="add del mod">
          <ac:chgData name="A.MORIYAMA UREKA" userId="11b73b949d6476cb" providerId="LiveId" clId="{EDD3AFC1-5E1F-774D-82FF-6D4C3622249B}" dt="2023-08-07T08:57:21.736" v="759" actId="6264"/>
          <ac:spMkLst>
            <pc:docMk/>
            <pc:sldMk cId="2103700961" sldId="269"/>
            <ac:spMk id="65" creationId="{7F7DC703-9C06-C4D7-CBED-F499BCD48A91}"/>
          </ac:spMkLst>
        </pc:spChg>
        <pc:spChg chg="add del mod">
          <ac:chgData name="A.MORIYAMA UREKA" userId="11b73b949d6476cb" providerId="LiveId" clId="{EDD3AFC1-5E1F-774D-82FF-6D4C3622249B}" dt="2023-08-07T09:20:35.104" v="920" actId="6264"/>
          <ac:spMkLst>
            <pc:docMk/>
            <pc:sldMk cId="2103700961" sldId="269"/>
            <ac:spMk id="65" creationId="{BF640213-A0F7-F4C5-1155-0D7ED07BC4B5}"/>
          </ac:spMkLst>
        </pc:spChg>
        <pc:spChg chg="add del mod">
          <ac:chgData name="A.MORIYAMA UREKA" userId="11b73b949d6476cb" providerId="LiveId" clId="{EDD3AFC1-5E1F-774D-82FF-6D4C3622249B}" dt="2023-08-07T10:55:59.704" v="1685" actId="6264"/>
          <ac:spMkLst>
            <pc:docMk/>
            <pc:sldMk cId="2103700961" sldId="269"/>
            <ac:spMk id="65" creationId="{C35B5425-1B0A-11AA-9D4A-23280A8827DC}"/>
          </ac:spMkLst>
        </pc:spChg>
        <pc:spChg chg="add del mod">
          <ac:chgData name="A.MORIYAMA UREKA" userId="11b73b949d6476cb" providerId="LiveId" clId="{EDD3AFC1-5E1F-774D-82FF-6D4C3622249B}" dt="2023-08-07T08:57:21.736" v="759" actId="6264"/>
          <ac:spMkLst>
            <pc:docMk/>
            <pc:sldMk cId="2103700961" sldId="269"/>
            <ac:spMk id="66" creationId="{028A3D09-E300-3BB5-F230-3CD33688EA56}"/>
          </ac:spMkLst>
        </pc:spChg>
        <pc:spChg chg="add del mod">
          <ac:chgData name="A.MORIYAMA UREKA" userId="11b73b949d6476cb" providerId="LiveId" clId="{EDD3AFC1-5E1F-774D-82FF-6D4C3622249B}" dt="2023-08-07T10:55:59.704" v="1685" actId="6264"/>
          <ac:spMkLst>
            <pc:docMk/>
            <pc:sldMk cId="2103700961" sldId="269"/>
            <ac:spMk id="66" creationId="{59310E32-7A49-C048-0ACB-B0411045BA6A}"/>
          </ac:spMkLst>
        </pc:spChg>
        <pc:spChg chg="add del mod">
          <ac:chgData name="A.MORIYAMA UREKA" userId="11b73b949d6476cb" providerId="LiveId" clId="{EDD3AFC1-5E1F-774D-82FF-6D4C3622249B}" dt="2023-08-07T09:20:35.104" v="920" actId="6264"/>
          <ac:spMkLst>
            <pc:docMk/>
            <pc:sldMk cId="2103700961" sldId="269"/>
            <ac:spMk id="66" creationId="{63A8F985-12E5-141E-315F-CA1F30138DF9}"/>
          </ac:spMkLst>
        </pc:spChg>
        <pc:spChg chg="add del mod">
          <ac:chgData name="A.MORIYAMA UREKA" userId="11b73b949d6476cb" providerId="LiveId" clId="{EDD3AFC1-5E1F-774D-82FF-6D4C3622249B}" dt="2023-08-07T09:20:35.104" v="920" actId="6264"/>
          <ac:spMkLst>
            <pc:docMk/>
            <pc:sldMk cId="2103700961" sldId="269"/>
            <ac:spMk id="67" creationId="{3580BB3F-74FB-EA6A-EC98-68E85D84A849}"/>
          </ac:spMkLst>
        </pc:spChg>
        <pc:spChg chg="add del mod">
          <ac:chgData name="A.MORIYAMA UREKA" userId="11b73b949d6476cb" providerId="LiveId" clId="{EDD3AFC1-5E1F-774D-82FF-6D4C3622249B}" dt="2023-08-07T10:55:59.704" v="1685" actId="6264"/>
          <ac:spMkLst>
            <pc:docMk/>
            <pc:sldMk cId="2103700961" sldId="269"/>
            <ac:spMk id="67" creationId="{D0917527-63B1-8DDE-0072-A5B57C72E81D}"/>
          </ac:spMkLst>
        </pc:spChg>
        <pc:spChg chg="add del mod">
          <ac:chgData name="A.MORIYAMA UREKA" userId="11b73b949d6476cb" providerId="LiveId" clId="{EDD3AFC1-5E1F-774D-82FF-6D4C3622249B}" dt="2023-08-07T08:57:21.736" v="759" actId="6264"/>
          <ac:spMkLst>
            <pc:docMk/>
            <pc:sldMk cId="2103700961" sldId="269"/>
            <ac:spMk id="67" creationId="{F55855A5-5DC1-2D4A-1D06-5160F9D80913}"/>
          </ac:spMkLst>
        </pc:spChg>
        <pc:spChg chg="add del mod">
          <ac:chgData name="A.MORIYAMA UREKA" userId="11b73b949d6476cb" providerId="LiveId" clId="{EDD3AFC1-5E1F-774D-82FF-6D4C3622249B}" dt="2023-08-07T09:20:35.104" v="920" actId="6264"/>
          <ac:spMkLst>
            <pc:docMk/>
            <pc:sldMk cId="2103700961" sldId="269"/>
            <ac:spMk id="68" creationId="{6D219A1B-443E-293F-CE19-D858B6161553}"/>
          </ac:spMkLst>
        </pc:spChg>
        <pc:spChg chg="add del mod">
          <ac:chgData name="A.MORIYAMA UREKA" userId="11b73b949d6476cb" providerId="LiveId" clId="{EDD3AFC1-5E1F-774D-82FF-6D4C3622249B}" dt="2023-08-07T08:57:21.736" v="759" actId="6264"/>
          <ac:spMkLst>
            <pc:docMk/>
            <pc:sldMk cId="2103700961" sldId="269"/>
            <ac:spMk id="68" creationId="{996764E2-0F22-F5CE-D05D-D3B89071EE9B}"/>
          </ac:spMkLst>
        </pc:spChg>
        <pc:spChg chg="add del mod">
          <ac:chgData name="A.MORIYAMA UREKA" userId="11b73b949d6476cb" providerId="LiveId" clId="{EDD3AFC1-5E1F-774D-82FF-6D4C3622249B}" dt="2023-08-07T10:55:59.704" v="1685" actId="6264"/>
          <ac:spMkLst>
            <pc:docMk/>
            <pc:sldMk cId="2103700961" sldId="269"/>
            <ac:spMk id="68" creationId="{9FC1A23C-52BD-38D2-ACD4-85724005374C}"/>
          </ac:spMkLst>
        </pc:spChg>
        <pc:spChg chg="add del mod">
          <ac:chgData name="A.MORIYAMA UREKA" userId="11b73b949d6476cb" providerId="LiveId" clId="{EDD3AFC1-5E1F-774D-82FF-6D4C3622249B}" dt="2023-08-07T08:57:21.736" v="759" actId="6264"/>
          <ac:spMkLst>
            <pc:docMk/>
            <pc:sldMk cId="2103700961" sldId="269"/>
            <ac:spMk id="69" creationId="{26DEC8B1-3C2B-C6A8-7C36-92202924AE56}"/>
          </ac:spMkLst>
        </pc:spChg>
        <pc:spChg chg="add del mod">
          <ac:chgData name="A.MORIYAMA UREKA" userId="11b73b949d6476cb" providerId="LiveId" clId="{EDD3AFC1-5E1F-774D-82FF-6D4C3622249B}" dt="2023-08-07T10:55:59.704" v="1685" actId="6264"/>
          <ac:spMkLst>
            <pc:docMk/>
            <pc:sldMk cId="2103700961" sldId="269"/>
            <ac:spMk id="69" creationId="{2FC0E02B-F59D-9DE8-4361-A422113944D5}"/>
          </ac:spMkLst>
        </pc:spChg>
        <pc:spChg chg="add del mod">
          <ac:chgData name="A.MORIYAMA UREKA" userId="11b73b949d6476cb" providerId="LiveId" clId="{EDD3AFC1-5E1F-774D-82FF-6D4C3622249B}" dt="2023-08-07T09:20:35.104" v="920" actId="6264"/>
          <ac:spMkLst>
            <pc:docMk/>
            <pc:sldMk cId="2103700961" sldId="269"/>
            <ac:spMk id="69" creationId="{EDDED057-0FD8-1423-6324-3C71E97651FE}"/>
          </ac:spMkLst>
        </pc:spChg>
        <pc:spChg chg="add del mod">
          <ac:chgData name="A.MORIYAMA UREKA" userId="11b73b949d6476cb" providerId="LiveId" clId="{EDD3AFC1-5E1F-774D-82FF-6D4C3622249B}" dt="2023-08-07T08:57:21.736" v="759" actId="6264"/>
          <ac:spMkLst>
            <pc:docMk/>
            <pc:sldMk cId="2103700961" sldId="269"/>
            <ac:spMk id="70" creationId="{3C115D29-8B74-08C9-1C65-0231A123831F}"/>
          </ac:spMkLst>
        </pc:spChg>
        <pc:spChg chg="add del mod">
          <ac:chgData name="A.MORIYAMA UREKA" userId="11b73b949d6476cb" providerId="LiveId" clId="{EDD3AFC1-5E1F-774D-82FF-6D4C3622249B}" dt="2023-08-07T10:55:59.704" v="1685" actId="6264"/>
          <ac:spMkLst>
            <pc:docMk/>
            <pc:sldMk cId="2103700961" sldId="269"/>
            <ac:spMk id="70" creationId="{CDCFB052-AF0A-3846-0195-FD55EAC0BB71}"/>
          </ac:spMkLst>
        </pc:spChg>
        <pc:spChg chg="add del mod">
          <ac:chgData name="A.MORIYAMA UREKA" userId="11b73b949d6476cb" providerId="LiveId" clId="{EDD3AFC1-5E1F-774D-82FF-6D4C3622249B}" dt="2023-08-07T09:20:35.104" v="920" actId="6264"/>
          <ac:spMkLst>
            <pc:docMk/>
            <pc:sldMk cId="2103700961" sldId="269"/>
            <ac:spMk id="70" creationId="{F04BD195-C047-BE77-032C-9FF557F77917}"/>
          </ac:spMkLst>
        </pc:spChg>
        <pc:spChg chg="add del mod">
          <ac:chgData name="A.MORIYAMA UREKA" userId="11b73b949d6476cb" providerId="LiveId" clId="{EDD3AFC1-5E1F-774D-82FF-6D4C3622249B}" dt="2023-08-07T10:55:59.704" v="1685" actId="6264"/>
          <ac:spMkLst>
            <pc:docMk/>
            <pc:sldMk cId="2103700961" sldId="269"/>
            <ac:spMk id="71" creationId="{39F69EFA-D332-64A9-31EB-C6140B4C8CF7}"/>
          </ac:spMkLst>
        </pc:spChg>
        <pc:spChg chg="add del mod">
          <ac:chgData name="A.MORIYAMA UREKA" userId="11b73b949d6476cb" providerId="LiveId" clId="{EDD3AFC1-5E1F-774D-82FF-6D4C3622249B}" dt="2023-08-07T09:20:35.104" v="920" actId="6264"/>
          <ac:spMkLst>
            <pc:docMk/>
            <pc:sldMk cId="2103700961" sldId="269"/>
            <ac:spMk id="71" creationId="{BD8886BF-D0ED-DCC1-2530-27AB79A36118}"/>
          </ac:spMkLst>
        </pc:spChg>
        <pc:spChg chg="add del mod">
          <ac:chgData name="A.MORIYAMA UREKA" userId="11b73b949d6476cb" providerId="LiveId" clId="{EDD3AFC1-5E1F-774D-82FF-6D4C3622249B}" dt="2023-08-07T08:57:21.736" v="759" actId="6264"/>
          <ac:spMkLst>
            <pc:docMk/>
            <pc:sldMk cId="2103700961" sldId="269"/>
            <ac:spMk id="71" creationId="{FE67174B-2E3C-E506-302F-1D850CECC5F3}"/>
          </ac:spMkLst>
        </pc:spChg>
        <pc:spChg chg="add del mod">
          <ac:chgData name="A.MORIYAMA UREKA" userId="11b73b949d6476cb" providerId="LiveId" clId="{EDD3AFC1-5E1F-774D-82FF-6D4C3622249B}" dt="2023-08-07T09:20:35.104" v="920" actId="6264"/>
          <ac:spMkLst>
            <pc:docMk/>
            <pc:sldMk cId="2103700961" sldId="269"/>
            <ac:spMk id="72" creationId="{9CCE974C-DBBE-F7A7-54B1-5A46D1E6854C}"/>
          </ac:spMkLst>
        </pc:spChg>
        <pc:spChg chg="add del mod">
          <ac:chgData name="A.MORIYAMA UREKA" userId="11b73b949d6476cb" providerId="LiveId" clId="{EDD3AFC1-5E1F-774D-82FF-6D4C3622249B}" dt="2023-08-07T10:55:59.704" v="1685" actId="6264"/>
          <ac:spMkLst>
            <pc:docMk/>
            <pc:sldMk cId="2103700961" sldId="269"/>
            <ac:spMk id="72" creationId="{CAEE9728-BDA0-CD91-7EE2-D2CDEFB63ABD}"/>
          </ac:spMkLst>
        </pc:spChg>
        <pc:spChg chg="add del mod">
          <ac:chgData name="A.MORIYAMA UREKA" userId="11b73b949d6476cb" providerId="LiveId" clId="{EDD3AFC1-5E1F-774D-82FF-6D4C3622249B}" dt="2023-08-07T08:57:21.736" v="759" actId="6264"/>
          <ac:spMkLst>
            <pc:docMk/>
            <pc:sldMk cId="2103700961" sldId="269"/>
            <ac:spMk id="72" creationId="{E79A7F12-80B2-E8FA-9CEF-18D5B53B42DB}"/>
          </ac:spMkLst>
        </pc:spChg>
        <pc:spChg chg="add del mod">
          <ac:chgData name="A.MORIYAMA UREKA" userId="11b73b949d6476cb" providerId="LiveId" clId="{EDD3AFC1-5E1F-774D-82FF-6D4C3622249B}" dt="2023-08-07T09:20:35.428" v="921" actId="6264"/>
          <ac:spMkLst>
            <pc:docMk/>
            <pc:sldMk cId="2103700961" sldId="269"/>
            <ac:spMk id="73" creationId="{112AB2BE-A3C4-6DC4-EBB6-D7081B5A3593}"/>
          </ac:spMkLst>
        </pc:spChg>
        <pc:spChg chg="add del mod">
          <ac:chgData name="A.MORIYAMA UREKA" userId="11b73b949d6476cb" providerId="LiveId" clId="{EDD3AFC1-5E1F-774D-82FF-6D4C3622249B}" dt="2023-08-07T10:55:59.704" v="1685" actId="6264"/>
          <ac:spMkLst>
            <pc:docMk/>
            <pc:sldMk cId="2103700961" sldId="269"/>
            <ac:spMk id="73" creationId="{13B6FE97-CFDE-D13E-EDDD-25F8A44D908E}"/>
          </ac:spMkLst>
        </pc:spChg>
        <pc:spChg chg="add del mod">
          <ac:chgData name="A.MORIYAMA UREKA" userId="11b73b949d6476cb" providerId="LiveId" clId="{EDD3AFC1-5E1F-774D-82FF-6D4C3622249B}" dt="2023-08-07T08:57:22.081" v="760" actId="6264"/>
          <ac:spMkLst>
            <pc:docMk/>
            <pc:sldMk cId="2103700961" sldId="269"/>
            <ac:spMk id="73" creationId="{6DA04BB2-574A-83BB-B7B8-A8D2F83B2A99}"/>
          </ac:spMkLst>
        </pc:spChg>
        <pc:spChg chg="add del mod">
          <ac:chgData name="A.MORIYAMA UREKA" userId="11b73b949d6476cb" providerId="LiveId" clId="{EDD3AFC1-5E1F-774D-82FF-6D4C3622249B}" dt="2023-08-07T10:56:00.118" v="1686" actId="6264"/>
          <ac:spMkLst>
            <pc:docMk/>
            <pc:sldMk cId="2103700961" sldId="269"/>
            <ac:spMk id="74" creationId="{4C2EA1BD-532A-C539-9486-DDD37F0D5CE4}"/>
          </ac:spMkLst>
        </pc:spChg>
        <pc:spChg chg="add del mod">
          <ac:chgData name="A.MORIYAMA UREKA" userId="11b73b949d6476cb" providerId="LiveId" clId="{EDD3AFC1-5E1F-774D-82FF-6D4C3622249B}" dt="2023-08-07T08:57:22.081" v="760" actId="6264"/>
          <ac:spMkLst>
            <pc:docMk/>
            <pc:sldMk cId="2103700961" sldId="269"/>
            <ac:spMk id="74" creationId="{8F83E2FE-2616-7E58-3FBE-1EE3399CD123}"/>
          </ac:spMkLst>
        </pc:spChg>
        <pc:spChg chg="add del mod">
          <ac:chgData name="A.MORIYAMA UREKA" userId="11b73b949d6476cb" providerId="LiveId" clId="{EDD3AFC1-5E1F-774D-82FF-6D4C3622249B}" dt="2023-08-07T09:20:35.428" v="921" actId="6264"/>
          <ac:spMkLst>
            <pc:docMk/>
            <pc:sldMk cId="2103700961" sldId="269"/>
            <ac:spMk id="74" creationId="{B2B56651-D8D9-9D63-4510-C85CF0ACBBDB}"/>
          </ac:spMkLst>
        </pc:spChg>
        <pc:spChg chg="add del mod">
          <ac:chgData name="A.MORIYAMA UREKA" userId="11b73b949d6476cb" providerId="LiveId" clId="{EDD3AFC1-5E1F-774D-82FF-6D4C3622249B}" dt="2023-08-07T10:56:00.118" v="1686" actId="6264"/>
          <ac:spMkLst>
            <pc:docMk/>
            <pc:sldMk cId="2103700961" sldId="269"/>
            <ac:spMk id="75" creationId="{25FC51C3-4936-0CA0-08EA-9B9C28180EA9}"/>
          </ac:spMkLst>
        </pc:spChg>
        <pc:spChg chg="add del mod">
          <ac:chgData name="A.MORIYAMA UREKA" userId="11b73b949d6476cb" providerId="LiveId" clId="{EDD3AFC1-5E1F-774D-82FF-6D4C3622249B}" dt="2023-08-07T09:20:35.428" v="921" actId="6264"/>
          <ac:spMkLst>
            <pc:docMk/>
            <pc:sldMk cId="2103700961" sldId="269"/>
            <ac:spMk id="75" creationId="{27E3CA7E-210E-7499-CA74-7F29DE2EB9FD}"/>
          </ac:spMkLst>
        </pc:spChg>
        <pc:spChg chg="add del mod">
          <ac:chgData name="A.MORIYAMA UREKA" userId="11b73b949d6476cb" providerId="LiveId" clId="{EDD3AFC1-5E1F-774D-82FF-6D4C3622249B}" dt="2023-08-07T08:57:22.081" v="760" actId="6264"/>
          <ac:spMkLst>
            <pc:docMk/>
            <pc:sldMk cId="2103700961" sldId="269"/>
            <ac:spMk id="75" creationId="{E0653580-5AC8-7F47-55C7-A214E0D06379}"/>
          </ac:spMkLst>
        </pc:spChg>
        <pc:spChg chg="add del mod">
          <ac:chgData name="A.MORIYAMA UREKA" userId="11b73b949d6476cb" providerId="LiveId" clId="{EDD3AFC1-5E1F-774D-82FF-6D4C3622249B}" dt="2023-08-07T09:20:35.428" v="921" actId="6264"/>
          <ac:spMkLst>
            <pc:docMk/>
            <pc:sldMk cId="2103700961" sldId="269"/>
            <ac:spMk id="76" creationId="{5C1B46E0-9F50-24CF-80E6-3A200C99026E}"/>
          </ac:spMkLst>
        </pc:spChg>
        <pc:spChg chg="add del mod">
          <ac:chgData name="A.MORIYAMA UREKA" userId="11b73b949d6476cb" providerId="LiveId" clId="{EDD3AFC1-5E1F-774D-82FF-6D4C3622249B}" dt="2023-08-07T08:57:22.081" v="760" actId="6264"/>
          <ac:spMkLst>
            <pc:docMk/>
            <pc:sldMk cId="2103700961" sldId="269"/>
            <ac:spMk id="76" creationId="{9E161C4A-0056-A465-C7D6-E500B2FA5C1E}"/>
          </ac:spMkLst>
        </pc:spChg>
        <pc:spChg chg="add del mod">
          <ac:chgData name="A.MORIYAMA UREKA" userId="11b73b949d6476cb" providerId="LiveId" clId="{EDD3AFC1-5E1F-774D-82FF-6D4C3622249B}" dt="2023-08-07T10:56:00.118" v="1686" actId="6264"/>
          <ac:spMkLst>
            <pc:docMk/>
            <pc:sldMk cId="2103700961" sldId="269"/>
            <ac:spMk id="76" creationId="{DE1143D0-D4C0-5139-AB12-874B4EEAF195}"/>
          </ac:spMkLst>
        </pc:spChg>
        <pc:spChg chg="add del mod">
          <ac:chgData name="A.MORIYAMA UREKA" userId="11b73b949d6476cb" providerId="LiveId" clId="{EDD3AFC1-5E1F-774D-82FF-6D4C3622249B}" dt="2023-08-07T09:20:35.428" v="921" actId="6264"/>
          <ac:spMkLst>
            <pc:docMk/>
            <pc:sldMk cId="2103700961" sldId="269"/>
            <ac:spMk id="77" creationId="{0E5C0CCC-8584-2D7A-B3F9-92142DBC90E5}"/>
          </ac:spMkLst>
        </pc:spChg>
        <pc:spChg chg="add del mod">
          <ac:chgData name="A.MORIYAMA UREKA" userId="11b73b949d6476cb" providerId="LiveId" clId="{EDD3AFC1-5E1F-774D-82FF-6D4C3622249B}" dt="2023-08-07T08:57:22.081" v="760" actId="6264"/>
          <ac:spMkLst>
            <pc:docMk/>
            <pc:sldMk cId="2103700961" sldId="269"/>
            <ac:spMk id="77" creationId="{8C77626D-046F-4CF0-FAAE-B9B3FB3807AA}"/>
          </ac:spMkLst>
        </pc:spChg>
        <pc:spChg chg="add del mod">
          <ac:chgData name="A.MORIYAMA UREKA" userId="11b73b949d6476cb" providerId="LiveId" clId="{EDD3AFC1-5E1F-774D-82FF-6D4C3622249B}" dt="2023-08-07T10:56:00.118" v="1686" actId="6264"/>
          <ac:spMkLst>
            <pc:docMk/>
            <pc:sldMk cId="2103700961" sldId="269"/>
            <ac:spMk id="77" creationId="{BE898C9C-180A-ACC3-30D6-5F9C3CFA8AF3}"/>
          </ac:spMkLst>
        </pc:spChg>
        <pc:spChg chg="add del mod">
          <ac:chgData name="A.MORIYAMA UREKA" userId="11b73b949d6476cb" providerId="LiveId" clId="{EDD3AFC1-5E1F-774D-82FF-6D4C3622249B}" dt="2023-08-07T08:57:22.081" v="760" actId="6264"/>
          <ac:spMkLst>
            <pc:docMk/>
            <pc:sldMk cId="2103700961" sldId="269"/>
            <ac:spMk id="78" creationId="{318A9BF0-1F35-D504-B42E-AE332E2E8A20}"/>
          </ac:spMkLst>
        </pc:spChg>
        <pc:spChg chg="add del mod">
          <ac:chgData name="A.MORIYAMA UREKA" userId="11b73b949d6476cb" providerId="LiveId" clId="{EDD3AFC1-5E1F-774D-82FF-6D4C3622249B}" dt="2023-08-07T09:20:35.428" v="921" actId="6264"/>
          <ac:spMkLst>
            <pc:docMk/>
            <pc:sldMk cId="2103700961" sldId="269"/>
            <ac:spMk id="78" creationId="{DBBA9435-0D10-A69B-CD06-7F0481D0FBCD}"/>
          </ac:spMkLst>
        </pc:spChg>
        <pc:spChg chg="add del mod">
          <ac:chgData name="A.MORIYAMA UREKA" userId="11b73b949d6476cb" providerId="LiveId" clId="{EDD3AFC1-5E1F-774D-82FF-6D4C3622249B}" dt="2023-08-07T10:56:00.118" v="1686" actId="6264"/>
          <ac:spMkLst>
            <pc:docMk/>
            <pc:sldMk cId="2103700961" sldId="269"/>
            <ac:spMk id="78" creationId="{F698DB20-FA53-E0A4-1A2E-E47378FCAB56}"/>
          </ac:spMkLst>
        </pc:spChg>
        <pc:spChg chg="add del mod">
          <ac:chgData name="A.MORIYAMA UREKA" userId="11b73b949d6476cb" providerId="LiveId" clId="{EDD3AFC1-5E1F-774D-82FF-6D4C3622249B}" dt="2023-08-07T10:56:00.118" v="1686" actId="6264"/>
          <ac:spMkLst>
            <pc:docMk/>
            <pc:sldMk cId="2103700961" sldId="269"/>
            <ac:spMk id="79" creationId="{C4F7F332-4A24-4BA7-2CD1-31AA801E124B}"/>
          </ac:spMkLst>
        </pc:spChg>
        <pc:spChg chg="add del mod">
          <ac:chgData name="A.MORIYAMA UREKA" userId="11b73b949d6476cb" providerId="LiveId" clId="{EDD3AFC1-5E1F-774D-82FF-6D4C3622249B}" dt="2023-08-07T09:20:35.428" v="921" actId="6264"/>
          <ac:spMkLst>
            <pc:docMk/>
            <pc:sldMk cId="2103700961" sldId="269"/>
            <ac:spMk id="79" creationId="{D2F203A2-6DC3-7F5E-7F19-85D4038FC785}"/>
          </ac:spMkLst>
        </pc:spChg>
        <pc:spChg chg="add del mod">
          <ac:chgData name="A.MORIYAMA UREKA" userId="11b73b949d6476cb" providerId="LiveId" clId="{EDD3AFC1-5E1F-774D-82FF-6D4C3622249B}" dt="2023-08-07T08:57:22.081" v="760" actId="6264"/>
          <ac:spMkLst>
            <pc:docMk/>
            <pc:sldMk cId="2103700961" sldId="269"/>
            <ac:spMk id="79" creationId="{F0EC161F-4359-581D-BC93-966299F93216}"/>
          </ac:spMkLst>
        </pc:spChg>
        <pc:spChg chg="add del mod">
          <ac:chgData name="A.MORIYAMA UREKA" userId="11b73b949d6476cb" providerId="LiveId" clId="{EDD3AFC1-5E1F-774D-82FF-6D4C3622249B}" dt="2023-08-07T10:56:00.118" v="1686" actId="6264"/>
          <ac:spMkLst>
            <pc:docMk/>
            <pc:sldMk cId="2103700961" sldId="269"/>
            <ac:spMk id="80" creationId="{0C676F0E-DDEA-FC73-B089-457F480C2890}"/>
          </ac:spMkLst>
        </pc:spChg>
        <pc:spChg chg="add del mod">
          <ac:chgData name="A.MORIYAMA UREKA" userId="11b73b949d6476cb" providerId="LiveId" clId="{EDD3AFC1-5E1F-774D-82FF-6D4C3622249B}" dt="2023-08-07T08:57:22.081" v="760" actId="6264"/>
          <ac:spMkLst>
            <pc:docMk/>
            <pc:sldMk cId="2103700961" sldId="269"/>
            <ac:spMk id="80" creationId="{12A010A2-0693-721C-F108-AA9A146C6C54}"/>
          </ac:spMkLst>
        </pc:spChg>
        <pc:spChg chg="add del mod">
          <ac:chgData name="A.MORIYAMA UREKA" userId="11b73b949d6476cb" providerId="LiveId" clId="{EDD3AFC1-5E1F-774D-82FF-6D4C3622249B}" dt="2023-08-07T09:20:35.428" v="921" actId="6264"/>
          <ac:spMkLst>
            <pc:docMk/>
            <pc:sldMk cId="2103700961" sldId="269"/>
            <ac:spMk id="80" creationId="{E4D9D356-18A8-130D-21B0-99A6D5F58F0C}"/>
          </ac:spMkLst>
        </pc:spChg>
        <pc:spChg chg="add del mod">
          <ac:chgData name="A.MORIYAMA UREKA" userId="11b73b949d6476cb" providerId="LiveId" clId="{EDD3AFC1-5E1F-774D-82FF-6D4C3622249B}" dt="2023-08-07T10:56:00.118" v="1686" actId="6264"/>
          <ac:spMkLst>
            <pc:docMk/>
            <pc:sldMk cId="2103700961" sldId="269"/>
            <ac:spMk id="81" creationId="{0052C70C-CDFD-3234-BF47-9FBCE1867D8A}"/>
          </ac:spMkLst>
        </pc:spChg>
        <pc:spChg chg="add del mod">
          <ac:chgData name="A.MORIYAMA UREKA" userId="11b73b949d6476cb" providerId="LiveId" clId="{EDD3AFC1-5E1F-774D-82FF-6D4C3622249B}" dt="2023-08-07T09:20:35.428" v="921" actId="6264"/>
          <ac:spMkLst>
            <pc:docMk/>
            <pc:sldMk cId="2103700961" sldId="269"/>
            <ac:spMk id="81" creationId="{2CFDAB65-94B1-D654-317C-E6C8F333EB7B}"/>
          </ac:spMkLst>
        </pc:spChg>
        <pc:spChg chg="add del mod">
          <ac:chgData name="A.MORIYAMA UREKA" userId="11b73b949d6476cb" providerId="LiveId" clId="{EDD3AFC1-5E1F-774D-82FF-6D4C3622249B}" dt="2023-08-07T08:57:22.081" v="760" actId="6264"/>
          <ac:spMkLst>
            <pc:docMk/>
            <pc:sldMk cId="2103700961" sldId="269"/>
            <ac:spMk id="81" creationId="{71082535-3F62-45EA-7867-F514DFAC6FD1}"/>
          </ac:spMkLst>
        </pc:spChg>
        <pc:spChg chg="add del mod">
          <ac:chgData name="A.MORIYAMA UREKA" userId="11b73b949d6476cb" providerId="LiveId" clId="{EDD3AFC1-5E1F-774D-82FF-6D4C3622249B}" dt="2023-08-07T08:57:22.081" v="760" actId="6264"/>
          <ac:spMkLst>
            <pc:docMk/>
            <pc:sldMk cId="2103700961" sldId="269"/>
            <ac:spMk id="82" creationId="{2C4657E1-7DDA-0F5B-E62F-3C72C5CCDDE3}"/>
          </ac:spMkLst>
        </pc:spChg>
        <pc:spChg chg="add del mod">
          <ac:chgData name="A.MORIYAMA UREKA" userId="11b73b949d6476cb" providerId="LiveId" clId="{EDD3AFC1-5E1F-774D-82FF-6D4C3622249B}" dt="2023-08-07T10:56:00.118" v="1686" actId="6264"/>
          <ac:spMkLst>
            <pc:docMk/>
            <pc:sldMk cId="2103700961" sldId="269"/>
            <ac:spMk id="82" creationId="{2F471401-B5B3-87D0-6C2C-A3B1034F1060}"/>
          </ac:spMkLst>
        </pc:spChg>
        <pc:spChg chg="add del mod">
          <ac:chgData name="A.MORIYAMA UREKA" userId="11b73b949d6476cb" providerId="LiveId" clId="{EDD3AFC1-5E1F-774D-82FF-6D4C3622249B}" dt="2023-08-07T09:20:35.428" v="921" actId="6264"/>
          <ac:spMkLst>
            <pc:docMk/>
            <pc:sldMk cId="2103700961" sldId="269"/>
            <ac:spMk id="82" creationId="{D9BC1034-B4DE-0FF3-BD46-B4290447874B}"/>
          </ac:spMkLst>
        </pc:spChg>
        <pc:spChg chg="add del mod">
          <ac:chgData name="A.MORIYAMA UREKA" userId="11b73b949d6476cb" providerId="LiveId" clId="{EDD3AFC1-5E1F-774D-82FF-6D4C3622249B}" dt="2023-08-07T10:56:00.118" v="1686" actId="6264"/>
          <ac:spMkLst>
            <pc:docMk/>
            <pc:sldMk cId="2103700961" sldId="269"/>
            <ac:spMk id="83" creationId="{B96BBB78-C4EE-D1FA-73FB-0226470F3724}"/>
          </ac:spMkLst>
        </pc:spChg>
        <pc:spChg chg="add del mod">
          <ac:chgData name="A.MORIYAMA UREKA" userId="11b73b949d6476cb" providerId="LiveId" clId="{EDD3AFC1-5E1F-774D-82FF-6D4C3622249B}" dt="2023-08-07T09:20:35.757" v="922" actId="6264"/>
          <ac:spMkLst>
            <pc:docMk/>
            <pc:sldMk cId="2103700961" sldId="269"/>
            <ac:spMk id="83" creationId="{BAC1907D-9578-CE84-B0C2-38CC77613BD6}"/>
          </ac:spMkLst>
        </pc:spChg>
        <pc:spChg chg="add del mod">
          <ac:chgData name="A.MORIYAMA UREKA" userId="11b73b949d6476cb" providerId="LiveId" clId="{EDD3AFC1-5E1F-774D-82FF-6D4C3622249B}" dt="2023-08-07T08:57:22.389" v="761" actId="6264"/>
          <ac:spMkLst>
            <pc:docMk/>
            <pc:sldMk cId="2103700961" sldId="269"/>
            <ac:spMk id="83" creationId="{E9282883-C137-8E66-098B-076BD0B8B1EE}"/>
          </ac:spMkLst>
        </pc:spChg>
        <pc:spChg chg="add del mod">
          <ac:chgData name="A.MORIYAMA UREKA" userId="11b73b949d6476cb" providerId="LiveId" clId="{EDD3AFC1-5E1F-774D-82FF-6D4C3622249B}" dt="2023-08-07T10:56:00.529" v="1687" actId="6264"/>
          <ac:spMkLst>
            <pc:docMk/>
            <pc:sldMk cId="2103700961" sldId="269"/>
            <ac:spMk id="84" creationId="{1B4C4F6C-4251-165C-3FE1-0EC93A46139C}"/>
          </ac:spMkLst>
        </pc:spChg>
        <pc:spChg chg="add del mod">
          <ac:chgData name="A.MORIYAMA UREKA" userId="11b73b949d6476cb" providerId="LiveId" clId="{EDD3AFC1-5E1F-774D-82FF-6D4C3622249B}" dt="2023-08-07T09:20:35.757" v="922" actId="6264"/>
          <ac:spMkLst>
            <pc:docMk/>
            <pc:sldMk cId="2103700961" sldId="269"/>
            <ac:spMk id="84" creationId="{6CCED6F6-1A0E-3EEF-E97F-E0364DC33BF1}"/>
          </ac:spMkLst>
        </pc:spChg>
        <pc:spChg chg="add del mod">
          <ac:chgData name="A.MORIYAMA UREKA" userId="11b73b949d6476cb" providerId="LiveId" clId="{EDD3AFC1-5E1F-774D-82FF-6D4C3622249B}" dt="2023-08-07T08:57:22.389" v="761" actId="6264"/>
          <ac:spMkLst>
            <pc:docMk/>
            <pc:sldMk cId="2103700961" sldId="269"/>
            <ac:spMk id="84" creationId="{F8353B70-BADE-B14E-0A34-E457B78BAB91}"/>
          </ac:spMkLst>
        </pc:spChg>
        <pc:spChg chg="add del mod">
          <ac:chgData name="A.MORIYAMA UREKA" userId="11b73b949d6476cb" providerId="LiveId" clId="{EDD3AFC1-5E1F-774D-82FF-6D4C3622249B}" dt="2023-08-07T08:57:22.389" v="761" actId="6264"/>
          <ac:spMkLst>
            <pc:docMk/>
            <pc:sldMk cId="2103700961" sldId="269"/>
            <ac:spMk id="85" creationId="{10BB2C89-29A7-ACE3-DE8C-B77554B449B7}"/>
          </ac:spMkLst>
        </pc:spChg>
        <pc:spChg chg="add del mod">
          <ac:chgData name="A.MORIYAMA UREKA" userId="11b73b949d6476cb" providerId="LiveId" clId="{EDD3AFC1-5E1F-774D-82FF-6D4C3622249B}" dt="2023-08-07T09:20:35.757" v="922" actId="6264"/>
          <ac:spMkLst>
            <pc:docMk/>
            <pc:sldMk cId="2103700961" sldId="269"/>
            <ac:spMk id="85" creationId="{EB7A6C82-F9A2-38EB-EFD7-208913120CD3}"/>
          </ac:spMkLst>
        </pc:spChg>
        <pc:spChg chg="add del mod">
          <ac:chgData name="A.MORIYAMA UREKA" userId="11b73b949d6476cb" providerId="LiveId" clId="{EDD3AFC1-5E1F-774D-82FF-6D4C3622249B}" dt="2023-08-07T10:56:00.529" v="1687" actId="6264"/>
          <ac:spMkLst>
            <pc:docMk/>
            <pc:sldMk cId="2103700961" sldId="269"/>
            <ac:spMk id="85" creationId="{EECC7059-18D3-3BCC-CA0F-72E5A3506421}"/>
          </ac:spMkLst>
        </pc:spChg>
        <pc:spChg chg="add del mod">
          <ac:chgData name="A.MORIYAMA UREKA" userId="11b73b949d6476cb" providerId="LiveId" clId="{EDD3AFC1-5E1F-774D-82FF-6D4C3622249B}" dt="2023-08-07T08:57:22.389" v="761" actId="6264"/>
          <ac:spMkLst>
            <pc:docMk/>
            <pc:sldMk cId="2103700961" sldId="269"/>
            <ac:spMk id="86" creationId="{AA74E8A9-EC59-3EDC-8EBC-736B622960E2}"/>
          </ac:spMkLst>
        </pc:spChg>
        <pc:spChg chg="add del mod">
          <ac:chgData name="A.MORIYAMA UREKA" userId="11b73b949d6476cb" providerId="LiveId" clId="{EDD3AFC1-5E1F-774D-82FF-6D4C3622249B}" dt="2023-08-07T10:56:00.529" v="1687" actId="6264"/>
          <ac:spMkLst>
            <pc:docMk/>
            <pc:sldMk cId="2103700961" sldId="269"/>
            <ac:spMk id="86" creationId="{BFA0A16A-3A55-B55C-95DC-7FDF75D6D6AD}"/>
          </ac:spMkLst>
        </pc:spChg>
        <pc:spChg chg="add del mod">
          <ac:chgData name="A.MORIYAMA UREKA" userId="11b73b949d6476cb" providerId="LiveId" clId="{EDD3AFC1-5E1F-774D-82FF-6D4C3622249B}" dt="2023-08-07T09:20:35.757" v="922" actId="6264"/>
          <ac:spMkLst>
            <pc:docMk/>
            <pc:sldMk cId="2103700961" sldId="269"/>
            <ac:spMk id="86" creationId="{C974E76D-75FB-B661-48D2-ABF01B79BCFD}"/>
          </ac:spMkLst>
        </pc:spChg>
        <pc:spChg chg="add del mod">
          <ac:chgData name="A.MORIYAMA UREKA" userId="11b73b949d6476cb" providerId="LiveId" clId="{EDD3AFC1-5E1F-774D-82FF-6D4C3622249B}" dt="2023-08-07T08:57:22.389" v="761" actId="6264"/>
          <ac:spMkLst>
            <pc:docMk/>
            <pc:sldMk cId="2103700961" sldId="269"/>
            <ac:spMk id="87" creationId="{124EA342-DA9C-A049-18E0-BFAC16CD916F}"/>
          </ac:spMkLst>
        </pc:spChg>
        <pc:spChg chg="add del mod">
          <ac:chgData name="A.MORIYAMA UREKA" userId="11b73b949d6476cb" providerId="LiveId" clId="{EDD3AFC1-5E1F-774D-82FF-6D4C3622249B}" dt="2023-08-07T09:20:35.757" v="922" actId="6264"/>
          <ac:spMkLst>
            <pc:docMk/>
            <pc:sldMk cId="2103700961" sldId="269"/>
            <ac:spMk id="87" creationId="{85793C85-221B-C32C-6E2A-37D136AD382E}"/>
          </ac:spMkLst>
        </pc:spChg>
        <pc:spChg chg="add del mod">
          <ac:chgData name="A.MORIYAMA UREKA" userId="11b73b949d6476cb" providerId="LiveId" clId="{EDD3AFC1-5E1F-774D-82FF-6D4C3622249B}" dt="2023-08-07T10:56:00.529" v="1687" actId="6264"/>
          <ac:spMkLst>
            <pc:docMk/>
            <pc:sldMk cId="2103700961" sldId="269"/>
            <ac:spMk id="87" creationId="{D364C780-94A4-B545-7A7C-610726F9097F}"/>
          </ac:spMkLst>
        </pc:spChg>
        <pc:spChg chg="add del mod">
          <ac:chgData name="A.MORIYAMA UREKA" userId="11b73b949d6476cb" providerId="LiveId" clId="{EDD3AFC1-5E1F-774D-82FF-6D4C3622249B}" dt="2023-08-07T09:20:35.757" v="922" actId="6264"/>
          <ac:spMkLst>
            <pc:docMk/>
            <pc:sldMk cId="2103700961" sldId="269"/>
            <ac:spMk id="88" creationId="{188B715F-FA04-7C30-F9FA-52457827FD9B}"/>
          </ac:spMkLst>
        </pc:spChg>
        <pc:spChg chg="add del mod">
          <ac:chgData name="A.MORIYAMA UREKA" userId="11b73b949d6476cb" providerId="LiveId" clId="{EDD3AFC1-5E1F-774D-82FF-6D4C3622249B}" dt="2023-08-07T10:56:00.529" v="1687" actId="6264"/>
          <ac:spMkLst>
            <pc:docMk/>
            <pc:sldMk cId="2103700961" sldId="269"/>
            <ac:spMk id="88" creationId="{ABA1A192-B734-7480-15E1-3044D7D9DDA3}"/>
          </ac:spMkLst>
        </pc:spChg>
        <pc:spChg chg="add del mod">
          <ac:chgData name="A.MORIYAMA UREKA" userId="11b73b949d6476cb" providerId="LiveId" clId="{EDD3AFC1-5E1F-774D-82FF-6D4C3622249B}" dt="2023-08-07T08:57:22.389" v="761" actId="6264"/>
          <ac:spMkLst>
            <pc:docMk/>
            <pc:sldMk cId="2103700961" sldId="269"/>
            <ac:spMk id="88" creationId="{BBD3560A-9926-7C37-1E6A-23F6DD1A2DB5}"/>
          </ac:spMkLst>
        </pc:spChg>
        <pc:spChg chg="add del mod">
          <ac:chgData name="A.MORIYAMA UREKA" userId="11b73b949d6476cb" providerId="LiveId" clId="{EDD3AFC1-5E1F-774D-82FF-6D4C3622249B}" dt="2023-08-07T10:56:00.529" v="1687" actId="6264"/>
          <ac:spMkLst>
            <pc:docMk/>
            <pc:sldMk cId="2103700961" sldId="269"/>
            <ac:spMk id="89" creationId="{2DDDF4B5-628A-4A9F-A89C-05A53D7AD358}"/>
          </ac:spMkLst>
        </pc:spChg>
        <pc:spChg chg="add del mod">
          <ac:chgData name="A.MORIYAMA UREKA" userId="11b73b949d6476cb" providerId="LiveId" clId="{EDD3AFC1-5E1F-774D-82FF-6D4C3622249B}" dt="2023-08-07T08:57:22.389" v="761" actId="6264"/>
          <ac:spMkLst>
            <pc:docMk/>
            <pc:sldMk cId="2103700961" sldId="269"/>
            <ac:spMk id="89" creationId="{4D7E557C-DC73-AC7D-ED7E-D940F9468A18}"/>
          </ac:spMkLst>
        </pc:spChg>
        <pc:spChg chg="add del mod">
          <ac:chgData name="A.MORIYAMA UREKA" userId="11b73b949d6476cb" providerId="LiveId" clId="{EDD3AFC1-5E1F-774D-82FF-6D4C3622249B}" dt="2023-08-07T09:20:35.757" v="922" actId="6264"/>
          <ac:spMkLst>
            <pc:docMk/>
            <pc:sldMk cId="2103700961" sldId="269"/>
            <ac:spMk id="89" creationId="{5859A0FF-012D-1C6B-F846-1C8DA3298B67}"/>
          </ac:spMkLst>
        </pc:spChg>
        <pc:spChg chg="add del mod">
          <ac:chgData name="A.MORIYAMA UREKA" userId="11b73b949d6476cb" providerId="LiveId" clId="{EDD3AFC1-5E1F-774D-82FF-6D4C3622249B}" dt="2023-08-07T09:20:35.757" v="922" actId="6264"/>
          <ac:spMkLst>
            <pc:docMk/>
            <pc:sldMk cId="2103700961" sldId="269"/>
            <ac:spMk id="90" creationId="{76957719-E63A-F469-31E5-1351B87BA1B6}"/>
          </ac:spMkLst>
        </pc:spChg>
        <pc:spChg chg="add del mod">
          <ac:chgData name="A.MORIYAMA UREKA" userId="11b73b949d6476cb" providerId="LiveId" clId="{EDD3AFC1-5E1F-774D-82FF-6D4C3622249B}" dt="2023-08-07T10:56:00.529" v="1687" actId="6264"/>
          <ac:spMkLst>
            <pc:docMk/>
            <pc:sldMk cId="2103700961" sldId="269"/>
            <ac:spMk id="90" creationId="{BBDCFF6B-0B24-C7C7-A5BE-991DE98305BF}"/>
          </ac:spMkLst>
        </pc:spChg>
        <pc:spChg chg="add del mod">
          <ac:chgData name="A.MORIYAMA UREKA" userId="11b73b949d6476cb" providerId="LiveId" clId="{EDD3AFC1-5E1F-774D-82FF-6D4C3622249B}" dt="2023-08-07T08:57:22.389" v="761" actId="6264"/>
          <ac:spMkLst>
            <pc:docMk/>
            <pc:sldMk cId="2103700961" sldId="269"/>
            <ac:spMk id="90" creationId="{F8D42A0B-F2E3-D1E8-5427-99F2FFC8B0EF}"/>
          </ac:spMkLst>
        </pc:spChg>
        <pc:spChg chg="add del mod">
          <ac:chgData name="A.MORIYAMA UREKA" userId="11b73b949d6476cb" providerId="LiveId" clId="{EDD3AFC1-5E1F-774D-82FF-6D4C3622249B}" dt="2023-08-07T08:57:22.389" v="761" actId="6264"/>
          <ac:spMkLst>
            <pc:docMk/>
            <pc:sldMk cId="2103700961" sldId="269"/>
            <ac:spMk id="91" creationId="{76362C08-1740-2620-266E-EEDBF08CB65D}"/>
          </ac:spMkLst>
        </pc:spChg>
        <pc:spChg chg="add del mod">
          <ac:chgData name="A.MORIYAMA UREKA" userId="11b73b949d6476cb" providerId="LiveId" clId="{EDD3AFC1-5E1F-774D-82FF-6D4C3622249B}" dt="2023-08-07T10:56:00.529" v="1687" actId="6264"/>
          <ac:spMkLst>
            <pc:docMk/>
            <pc:sldMk cId="2103700961" sldId="269"/>
            <ac:spMk id="91" creationId="{868D29EF-ED55-5BFD-5C10-7A9325C7B62E}"/>
          </ac:spMkLst>
        </pc:spChg>
        <pc:spChg chg="add del mod">
          <ac:chgData name="A.MORIYAMA UREKA" userId="11b73b949d6476cb" providerId="LiveId" clId="{EDD3AFC1-5E1F-774D-82FF-6D4C3622249B}" dt="2023-08-07T09:20:35.757" v="922" actId="6264"/>
          <ac:spMkLst>
            <pc:docMk/>
            <pc:sldMk cId="2103700961" sldId="269"/>
            <ac:spMk id="91" creationId="{A83A72E8-0BBC-270B-73F0-BC55AFF9086C}"/>
          </ac:spMkLst>
        </pc:spChg>
        <pc:spChg chg="add del mod">
          <ac:chgData name="A.MORIYAMA UREKA" userId="11b73b949d6476cb" providerId="LiveId" clId="{EDD3AFC1-5E1F-774D-82FF-6D4C3622249B}" dt="2023-08-07T09:20:35.757" v="922" actId="6264"/>
          <ac:spMkLst>
            <pc:docMk/>
            <pc:sldMk cId="2103700961" sldId="269"/>
            <ac:spMk id="92" creationId="{6FC1BF9F-4A3E-AAB5-0B79-11BE0887599A}"/>
          </ac:spMkLst>
        </pc:spChg>
        <pc:spChg chg="add del mod">
          <ac:chgData name="A.MORIYAMA UREKA" userId="11b73b949d6476cb" providerId="LiveId" clId="{EDD3AFC1-5E1F-774D-82FF-6D4C3622249B}" dt="2023-08-07T08:57:22.389" v="761" actId="6264"/>
          <ac:spMkLst>
            <pc:docMk/>
            <pc:sldMk cId="2103700961" sldId="269"/>
            <ac:spMk id="92" creationId="{8388B846-36C1-9B40-0CAA-EF28599C786E}"/>
          </ac:spMkLst>
        </pc:spChg>
        <pc:spChg chg="add del mod">
          <ac:chgData name="A.MORIYAMA UREKA" userId="11b73b949d6476cb" providerId="LiveId" clId="{EDD3AFC1-5E1F-774D-82FF-6D4C3622249B}" dt="2023-08-07T10:56:00.529" v="1687" actId="6264"/>
          <ac:spMkLst>
            <pc:docMk/>
            <pc:sldMk cId="2103700961" sldId="269"/>
            <ac:spMk id="92" creationId="{BDA6F398-5840-D1AF-C99B-735E5556C009}"/>
          </ac:spMkLst>
        </pc:spChg>
        <pc:spChg chg="add del mod">
          <ac:chgData name="A.MORIYAMA UREKA" userId="11b73b949d6476cb" providerId="LiveId" clId="{EDD3AFC1-5E1F-774D-82FF-6D4C3622249B}" dt="2023-08-07T08:57:22.688" v="762" actId="6264"/>
          <ac:spMkLst>
            <pc:docMk/>
            <pc:sldMk cId="2103700961" sldId="269"/>
            <ac:spMk id="93" creationId="{0FD34329-FB3B-2A8F-AEF8-3310BAAEA05E}"/>
          </ac:spMkLst>
        </pc:spChg>
        <pc:spChg chg="add del mod">
          <ac:chgData name="A.MORIYAMA UREKA" userId="11b73b949d6476cb" providerId="LiveId" clId="{EDD3AFC1-5E1F-774D-82FF-6D4C3622249B}" dt="2023-08-07T10:56:00.529" v="1687" actId="6264"/>
          <ac:spMkLst>
            <pc:docMk/>
            <pc:sldMk cId="2103700961" sldId="269"/>
            <ac:spMk id="93" creationId="{5FB008D5-6E56-90D4-052F-693C19F3A5B8}"/>
          </ac:spMkLst>
        </pc:spChg>
        <pc:spChg chg="add del mod">
          <ac:chgData name="A.MORIYAMA UREKA" userId="11b73b949d6476cb" providerId="LiveId" clId="{EDD3AFC1-5E1F-774D-82FF-6D4C3622249B}" dt="2023-08-07T09:20:36.071" v="923" actId="6264"/>
          <ac:spMkLst>
            <pc:docMk/>
            <pc:sldMk cId="2103700961" sldId="269"/>
            <ac:spMk id="93" creationId="{68F4268E-E53A-7CCB-B37D-58DE1C01B7A5}"/>
          </ac:spMkLst>
        </pc:spChg>
        <pc:spChg chg="add del mod">
          <ac:chgData name="A.MORIYAMA UREKA" userId="11b73b949d6476cb" providerId="LiveId" clId="{EDD3AFC1-5E1F-774D-82FF-6D4C3622249B}" dt="2023-08-07T08:57:22.688" v="762" actId="6264"/>
          <ac:spMkLst>
            <pc:docMk/>
            <pc:sldMk cId="2103700961" sldId="269"/>
            <ac:spMk id="94" creationId="{04EF3124-F3DE-F5F9-081F-6EBC4F0C904F}"/>
          </ac:spMkLst>
        </pc:spChg>
        <pc:spChg chg="add del mod">
          <ac:chgData name="A.MORIYAMA UREKA" userId="11b73b949d6476cb" providerId="LiveId" clId="{EDD3AFC1-5E1F-774D-82FF-6D4C3622249B}" dt="2023-08-07T09:20:36.071" v="923" actId="6264"/>
          <ac:spMkLst>
            <pc:docMk/>
            <pc:sldMk cId="2103700961" sldId="269"/>
            <ac:spMk id="94" creationId="{38AFA168-B336-BB87-BC7A-335E37BC3796}"/>
          </ac:spMkLst>
        </pc:spChg>
        <pc:spChg chg="add del mod">
          <ac:chgData name="A.MORIYAMA UREKA" userId="11b73b949d6476cb" providerId="LiveId" clId="{EDD3AFC1-5E1F-774D-82FF-6D4C3622249B}" dt="2023-08-07T10:56:00.986" v="1688" actId="6264"/>
          <ac:spMkLst>
            <pc:docMk/>
            <pc:sldMk cId="2103700961" sldId="269"/>
            <ac:spMk id="94" creationId="{CC0C2B4E-D065-410E-58B4-7950AD084AFE}"/>
          </ac:spMkLst>
        </pc:spChg>
        <pc:spChg chg="add del mod">
          <ac:chgData name="A.MORIYAMA UREKA" userId="11b73b949d6476cb" providerId="LiveId" clId="{EDD3AFC1-5E1F-774D-82FF-6D4C3622249B}" dt="2023-08-07T09:20:36.071" v="923" actId="6264"/>
          <ac:spMkLst>
            <pc:docMk/>
            <pc:sldMk cId="2103700961" sldId="269"/>
            <ac:spMk id="95" creationId="{1F52F873-9D1B-5980-F954-F410B9496908}"/>
          </ac:spMkLst>
        </pc:spChg>
        <pc:spChg chg="add del mod">
          <ac:chgData name="A.MORIYAMA UREKA" userId="11b73b949d6476cb" providerId="LiveId" clId="{EDD3AFC1-5E1F-774D-82FF-6D4C3622249B}" dt="2023-08-07T10:56:00.986" v="1688" actId="6264"/>
          <ac:spMkLst>
            <pc:docMk/>
            <pc:sldMk cId="2103700961" sldId="269"/>
            <ac:spMk id="95" creationId="{4591AB11-57E3-1EC5-A354-659B059164CF}"/>
          </ac:spMkLst>
        </pc:spChg>
        <pc:spChg chg="add del mod">
          <ac:chgData name="A.MORIYAMA UREKA" userId="11b73b949d6476cb" providerId="LiveId" clId="{EDD3AFC1-5E1F-774D-82FF-6D4C3622249B}" dt="2023-08-07T08:57:22.688" v="762" actId="6264"/>
          <ac:spMkLst>
            <pc:docMk/>
            <pc:sldMk cId="2103700961" sldId="269"/>
            <ac:spMk id="95" creationId="{6419EA4C-8FC4-C3FB-262F-72DED414A3C9}"/>
          </ac:spMkLst>
        </pc:spChg>
        <pc:spChg chg="add del mod">
          <ac:chgData name="A.MORIYAMA UREKA" userId="11b73b949d6476cb" providerId="LiveId" clId="{EDD3AFC1-5E1F-774D-82FF-6D4C3622249B}" dt="2023-08-07T08:57:22.688" v="762" actId="6264"/>
          <ac:spMkLst>
            <pc:docMk/>
            <pc:sldMk cId="2103700961" sldId="269"/>
            <ac:spMk id="96" creationId="{1BE1E7FF-75BD-3663-D1FF-53AB2F30F887}"/>
          </ac:spMkLst>
        </pc:spChg>
        <pc:spChg chg="add del mod">
          <ac:chgData name="A.MORIYAMA UREKA" userId="11b73b949d6476cb" providerId="LiveId" clId="{EDD3AFC1-5E1F-774D-82FF-6D4C3622249B}" dt="2023-08-07T09:20:36.071" v="923" actId="6264"/>
          <ac:spMkLst>
            <pc:docMk/>
            <pc:sldMk cId="2103700961" sldId="269"/>
            <ac:spMk id="96" creationId="{55AB2996-268B-780F-79BE-A7B25B1E62C8}"/>
          </ac:spMkLst>
        </pc:spChg>
        <pc:spChg chg="add del mod">
          <ac:chgData name="A.MORIYAMA UREKA" userId="11b73b949d6476cb" providerId="LiveId" clId="{EDD3AFC1-5E1F-774D-82FF-6D4C3622249B}" dt="2023-08-07T10:56:00.986" v="1688" actId="6264"/>
          <ac:spMkLst>
            <pc:docMk/>
            <pc:sldMk cId="2103700961" sldId="269"/>
            <ac:spMk id="96" creationId="{67EFCA51-B8A0-91C0-8EE2-E6EF0C979317}"/>
          </ac:spMkLst>
        </pc:spChg>
        <pc:spChg chg="add del mod">
          <ac:chgData name="A.MORIYAMA UREKA" userId="11b73b949d6476cb" providerId="LiveId" clId="{EDD3AFC1-5E1F-774D-82FF-6D4C3622249B}" dt="2023-08-07T10:56:00.986" v="1688" actId="6264"/>
          <ac:spMkLst>
            <pc:docMk/>
            <pc:sldMk cId="2103700961" sldId="269"/>
            <ac:spMk id="97" creationId="{2FA08049-197F-359B-7D64-38C25C9AD85A}"/>
          </ac:spMkLst>
        </pc:spChg>
        <pc:spChg chg="add del mod">
          <ac:chgData name="A.MORIYAMA UREKA" userId="11b73b949d6476cb" providerId="LiveId" clId="{EDD3AFC1-5E1F-774D-82FF-6D4C3622249B}" dt="2023-08-07T09:20:36.071" v="923" actId="6264"/>
          <ac:spMkLst>
            <pc:docMk/>
            <pc:sldMk cId="2103700961" sldId="269"/>
            <ac:spMk id="97" creationId="{C6B39577-4281-EE52-65BA-7ED04BD3197E}"/>
          </ac:spMkLst>
        </pc:spChg>
        <pc:spChg chg="add del mod">
          <ac:chgData name="A.MORIYAMA UREKA" userId="11b73b949d6476cb" providerId="LiveId" clId="{EDD3AFC1-5E1F-774D-82FF-6D4C3622249B}" dt="2023-08-07T08:57:22.688" v="762" actId="6264"/>
          <ac:spMkLst>
            <pc:docMk/>
            <pc:sldMk cId="2103700961" sldId="269"/>
            <ac:spMk id="97" creationId="{D1FB6367-E698-3870-FC66-E34ECC62E0D4}"/>
          </ac:spMkLst>
        </pc:spChg>
        <pc:spChg chg="add del mod">
          <ac:chgData name="A.MORIYAMA UREKA" userId="11b73b949d6476cb" providerId="LiveId" clId="{EDD3AFC1-5E1F-774D-82FF-6D4C3622249B}" dt="2023-08-07T09:20:36.071" v="923" actId="6264"/>
          <ac:spMkLst>
            <pc:docMk/>
            <pc:sldMk cId="2103700961" sldId="269"/>
            <ac:spMk id="98" creationId="{07A29809-EA1F-7733-E70B-D6C0EC85DAE9}"/>
          </ac:spMkLst>
        </pc:spChg>
        <pc:spChg chg="add del mod">
          <ac:chgData name="A.MORIYAMA UREKA" userId="11b73b949d6476cb" providerId="LiveId" clId="{EDD3AFC1-5E1F-774D-82FF-6D4C3622249B}" dt="2023-08-07T08:57:22.688" v="762" actId="6264"/>
          <ac:spMkLst>
            <pc:docMk/>
            <pc:sldMk cId="2103700961" sldId="269"/>
            <ac:spMk id="98" creationId="{36EB5C8F-3412-D9CA-A1AC-CEDEAA27F92D}"/>
          </ac:spMkLst>
        </pc:spChg>
        <pc:spChg chg="add del mod">
          <ac:chgData name="A.MORIYAMA UREKA" userId="11b73b949d6476cb" providerId="LiveId" clId="{EDD3AFC1-5E1F-774D-82FF-6D4C3622249B}" dt="2023-08-07T10:56:00.986" v="1688" actId="6264"/>
          <ac:spMkLst>
            <pc:docMk/>
            <pc:sldMk cId="2103700961" sldId="269"/>
            <ac:spMk id="98" creationId="{EE513BC5-42FD-40DF-D4F3-24074CDFB1CD}"/>
          </ac:spMkLst>
        </pc:spChg>
        <pc:spChg chg="add del mod">
          <ac:chgData name="A.MORIYAMA UREKA" userId="11b73b949d6476cb" providerId="LiveId" clId="{EDD3AFC1-5E1F-774D-82FF-6D4C3622249B}" dt="2023-08-07T10:56:00.986" v="1688" actId="6264"/>
          <ac:spMkLst>
            <pc:docMk/>
            <pc:sldMk cId="2103700961" sldId="269"/>
            <ac:spMk id="99" creationId="{4A879BBD-C21D-C5CD-A7AF-1734696AE1D6}"/>
          </ac:spMkLst>
        </pc:spChg>
        <pc:spChg chg="add del mod">
          <ac:chgData name="A.MORIYAMA UREKA" userId="11b73b949d6476cb" providerId="LiveId" clId="{EDD3AFC1-5E1F-774D-82FF-6D4C3622249B}" dt="2023-08-07T09:20:36.071" v="923" actId="6264"/>
          <ac:spMkLst>
            <pc:docMk/>
            <pc:sldMk cId="2103700961" sldId="269"/>
            <ac:spMk id="99" creationId="{EA526BB3-49A0-E0E4-06C9-381764C22FC9}"/>
          </ac:spMkLst>
        </pc:spChg>
        <pc:spChg chg="add del mod">
          <ac:chgData name="A.MORIYAMA UREKA" userId="11b73b949d6476cb" providerId="LiveId" clId="{EDD3AFC1-5E1F-774D-82FF-6D4C3622249B}" dt="2023-08-07T08:57:22.688" v="762" actId="6264"/>
          <ac:spMkLst>
            <pc:docMk/>
            <pc:sldMk cId="2103700961" sldId="269"/>
            <ac:spMk id="99" creationId="{FF719687-5909-9432-E762-2305425AA10A}"/>
          </ac:spMkLst>
        </pc:spChg>
        <pc:spChg chg="add del mod">
          <ac:chgData name="A.MORIYAMA UREKA" userId="11b73b949d6476cb" providerId="LiveId" clId="{EDD3AFC1-5E1F-774D-82FF-6D4C3622249B}" dt="2023-08-07T09:20:36.071" v="923" actId="6264"/>
          <ac:spMkLst>
            <pc:docMk/>
            <pc:sldMk cId="2103700961" sldId="269"/>
            <ac:spMk id="100" creationId="{1111983E-A800-9D45-8047-359B0D10185D}"/>
          </ac:spMkLst>
        </pc:spChg>
        <pc:spChg chg="add del mod">
          <ac:chgData name="A.MORIYAMA UREKA" userId="11b73b949d6476cb" providerId="LiveId" clId="{EDD3AFC1-5E1F-774D-82FF-6D4C3622249B}" dt="2023-08-07T08:57:22.688" v="762" actId="6264"/>
          <ac:spMkLst>
            <pc:docMk/>
            <pc:sldMk cId="2103700961" sldId="269"/>
            <ac:spMk id="100" creationId="{309E1DEA-A576-2AE1-D401-98F8AD02CD52}"/>
          </ac:spMkLst>
        </pc:spChg>
        <pc:spChg chg="add del mod">
          <ac:chgData name="A.MORIYAMA UREKA" userId="11b73b949d6476cb" providerId="LiveId" clId="{EDD3AFC1-5E1F-774D-82FF-6D4C3622249B}" dt="2023-08-07T10:56:00.986" v="1688" actId="6264"/>
          <ac:spMkLst>
            <pc:docMk/>
            <pc:sldMk cId="2103700961" sldId="269"/>
            <ac:spMk id="100" creationId="{BA1EB841-CA13-AE36-07CA-6C364C9F4CEB}"/>
          </ac:spMkLst>
        </pc:spChg>
        <pc:spChg chg="add del mod">
          <ac:chgData name="A.MORIYAMA UREKA" userId="11b73b949d6476cb" providerId="LiveId" clId="{EDD3AFC1-5E1F-774D-82FF-6D4C3622249B}" dt="2023-08-07T10:56:00.986" v="1688" actId="6264"/>
          <ac:spMkLst>
            <pc:docMk/>
            <pc:sldMk cId="2103700961" sldId="269"/>
            <ac:spMk id="101" creationId="{30881BC8-8680-8CB5-AEEB-73EA6195D202}"/>
          </ac:spMkLst>
        </pc:spChg>
        <pc:spChg chg="add del mod">
          <ac:chgData name="A.MORIYAMA UREKA" userId="11b73b949d6476cb" providerId="LiveId" clId="{EDD3AFC1-5E1F-774D-82FF-6D4C3622249B}" dt="2023-08-07T08:57:22.688" v="762" actId="6264"/>
          <ac:spMkLst>
            <pc:docMk/>
            <pc:sldMk cId="2103700961" sldId="269"/>
            <ac:spMk id="101" creationId="{9BE07809-98A0-FA5B-4515-D3323FACAD30}"/>
          </ac:spMkLst>
        </pc:spChg>
        <pc:spChg chg="add del mod">
          <ac:chgData name="A.MORIYAMA UREKA" userId="11b73b949d6476cb" providerId="LiveId" clId="{EDD3AFC1-5E1F-774D-82FF-6D4C3622249B}" dt="2023-08-07T09:20:36.071" v="923" actId="6264"/>
          <ac:spMkLst>
            <pc:docMk/>
            <pc:sldMk cId="2103700961" sldId="269"/>
            <ac:spMk id="101" creationId="{B14F90FE-14FE-891D-061C-C458F6D75AC0}"/>
          </ac:spMkLst>
        </pc:spChg>
        <pc:spChg chg="add del mod">
          <ac:chgData name="A.MORIYAMA UREKA" userId="11b73b949d6476cb" providerId="LiveId" clId="{EDD3AFC1-5E1F-774D-82FF-6D4C3622249B}" dt="2023-08-07T10:56:00.986" v="1688" actId="6264"/>
          <ac:spMkLst>
            <pc:docMk/>
            <pc:sldMk cId="2103700961" sldId="269"/>
            <ac:spMk id="102" creationId="{7EC4E0B9-949D-C925-ADC4-434EFF9126D4}"/>
          </ac:spMkLst>
        </pc:spChg>
        <pc:spChg chg="add del mod">
          <ac:chgData name="A.MORIYAMA UREKA" userId="11b73b949d6476cb" providerId="LiveId" clId="{EDD3AFC1-5E1F-774D-82FF-6D4C3622249B}" dt="2023-08-07T09:20:36.071" v="923" actId="6264"/>
          <ac:spMkLst>
            <pc:docMk/>
            <pc:sldMk cId="2103700961" sldId="269"/>
            <ac:spMk id="102" creationId="{B12C1934-F5A2-A8E6-3B4F-03F3C96E830C}"/>
          </ac:spMkLst>
        </pc:spChg>
        <pc:spChg chg="add del mod">
          <ac:chgData name="A.MORIYAMA UREKA" userId="11b73b949d6476cb" providerId="LiveId" clId="{EDD3AFC1-5E1F-774D-82FF-6D4C3622249B}" dt="2023-08-07T08:57:22.688" v="762" actId="6264"/>
          <ac:spMkLst>
            <pc:docMk/>
            <pc:sldMk cId="2103700961" sldId="269"/>
            <ac:spMk id="102" creationId="{D8A37A03-44BE-36D3-C84D-3F42EA1C1EE8}"/>
          </ac:spMkLst>
        </pc:spChg>
        <pc:spChg chg="add del mod">
          <ac:chgData name="A.MORIYAMA UREKA" userId="11b73b949d6476cb" providerId="LiveId" clId="{EDD3AFC1-5E1F-774D-82FF-6D4C3622249B}" dt="2023-08-07T08:57:22.989" v="763" actId="6264"/>
          <ac:spMkLst>
            <pc:docMk/>
            <pc:sldMk cId="2103700961" sldId="269"/>
            <ac:spMk id="103" creationId="{8E6C1FD7-24E6-A64D-BB1B-5345E5A62DE8}"/>
          </ac:spMkLst>
        </pc:spChg>
        <pc:spChg chg="add del mod">
          <ac:chgData name="A.MORIYAMA UREKA" userId="11b73b949d6476cb" providerId="LiveId" clId="{EDD3AFC1-5E1F-774D-82FF-6D4C3622249B}" dt="2023-08-07T09:20:36.393" v="924" actId="6264"/>
          <ac:spMkLst>
            <pc:docMk/>
            <pc:sldMk cId="2103700961" sldId="269"/>
            <ac:spMk id="103" creationId="{B8204435-AB2F-6762-1564-BBAA6AE88678}"/>
          </ac:spMkLst>
        </pc:spChg>
        <pc:spChg chg="add del mod">
          <ac:chgData name="A.MORIYAMA UREKA" userId="11b73b949d6476cb" providerId="LiveId" clId="{EDD3AFC1-5E1F-774D-82FF-6D4C3622249B}" dt="2023-08-07T10:56:00.986" v="1688" actId="6264"/>
          <ac:spMkLst>
            <pc:docMk/>
            <pc:sldMk cId="2103700961" sldId="269"/>
            <ac:spMk id="103" creationId="{FAB9DF0B-430F-8490-03DA-958272554B57}"/>
          </ac:spMkLst>
        </pc:spChg>
        <pc:spChg chg="add del mod">
          <ac:chgData name="A.MORIYAMA UREKA" userId="11b73b949d6476cb" providerId="LiveId" clId="{EDD3AFC1-5E1F-774D-82FF-6D4C3622249B}" dt="2023-08-07T09:20:36.393" v="924" actId="6264"/>
          <ac:spMkLst>
            <pc:docMk/>
            <pc:sldMk cId="2103700961" sldId="269"/>
            <ac:spMk id="104" creationId="{02AB4145-D717-0DC7-9FC7-7C95AA35AB5B}"/>
          </ac:spMkLst>
        </pc:spChg>
        <pc:spChg chg="add del mod">
          <ac:chgData name="A.MORIYAMA UREKA" userId="11b73b949d6476cb" providerId="LiveId" clId="{EDD3AFC1-5E1F-774D-82FF-6D4C3622249B}" dt="2023-08-07T10:56:01.410" v="1689" actId="6264"/>
          <ac:spMkLst>
            <pc:docMk/>
            <pc:sldMk cId="2103700961" sldId="269"/>
            <ac:spMk id="104" creationId="{1E3E69AE-7231-B8DD-4CD7-2544E6CEF7A1}"/>
          </ac:spMkLst>
        </pc:spChg>
        <pc:spChg chg="add del mod">
          <ac:chgData name="A.MORIYAMA UREKA" userId="11b73b949d6476cb" providerId="LiveId" clId="{EDD3AFC1-5E1F-774D-82FF-6D4C3622249B}" dt="2023-08-07T08:57:22.989" v="763" actId="6264"/>
          <ac:spMkLst>
            <pc:docMk/>
            <pc:sldMk cId="2103700961" sldId="269"/>
            <ac:spMk id="104" creationId="{6CC1637A-3440-1861-5E93-2616ED2AA31D}"/>
          </ac:spMkLst>
        </pc:spChg>
        <pc:spChg chg="add del mod">
          <ac:chgData name="A.MORIYAMA UREKA" userId="11b73b949d6476cb" providerId="LiveId" clId="{EDD3AFC1-5E1F-774D-82FF-6D4C3622249B}" dt="2023-08-07T10:56:01.410" v="1689" actId="6264"/>
          <ac:spMkLst>
            <pc:docMk/>
            <pc:sldMk cId="2103700961" sldId="269"/>
            <ac:spMk id="105" creationId="{3A272742-293C-7859-C6C8-3E37D137C8C7}"/>
          </ac:spMkLst>
        </pc:spChg>
        <pc:spChg chg="add del mod">
          <ac:chgData name="A.MORIYAMA UREKA" userId="11b73b949d6476cb" providerId="LiveId" clId="{EDD3AFC1-5E1F-774D-82FF-6D4C3622249B}" dt="2023-08-07T08:57:22.989" v="763" actId="6264"/>
          <ac:spMkLst>
            <pc:docMk/>
            <pc:sldMk cId="2103700961" sldId="269"/>
            <ac:spMk id="105" creationId="{667A263F-2F78-E8D8-1EBB-B8135489AE47}"/>
          </ac:spMkLst>
        </pc:spChg>
        <pc:spChg chg="add del mod">
          <ac:chgData name="A.MORIYAMA UREKA" userId="11b73b949d6476cb" providerId="LiveId" clId="{EDD3AFC1-5E1F-774D-82FF-6D4C3622249B}" dt="2023-08-07T09:20:36.393" v="924" actId="6264"/>
          <ac:spMkLst>
            <pc:docMk/>
            <pc:sldMk cId="2103700961" sldId="269"/>
            <ac:spMk id="105" creationId="{EBA438F4-2047-E51F-8BC1-B8521FE558C8}"/>
          </ac:spMkLst>
        </pc:spChg>
        <pc:spChg chg="add del mod">
          <ac:chgData name="A.MORIYAMA UREKA" userId="11b73b949d6476cb" providerId="LiveId" clId="{EDD3AFC1-5E1F-774D-82FF-6D4C3622249B}" dt="2023-08-07T08:57:22.989" v="763" actId="6264"/>
          <ac:spMkLst>
            <pc:docMk/>
            <pc:sldMk cId="2103700961" sldId="269"/>
            <ac:spMk id="106" creationId="{4D24221F-EB3F-9F14-85B8-ECA474E92F8C}"/>
          </ac:spMkLst>
        </pc:spChg>
        <pc:spChg chg="add del mod">
          <ac:chgData name="A.MORIYAMA UREKA" userId="11b73b949d6476cb" providerId="LiveId" clId="{EDD3AFC1-5E1F-774D-82FF-6D4C3622249B}" dt="2023-08-07T09:20:36.393" v="924" actId="6264"/>
          <ac:spMkLst>
            <pc:docMk/>
            <pc:sldMk cId="2103700961" sldId="269"/>
            <ac:spMk id="106" creationId="{5DDC2048-CF6A-CBED-D761-D590BB8B5659}"/>
          </ac:spMkLst>
        </pc:spChg>
        <pc:spChg chg="add del mod">
          <ac:chgData name="A.MORIYAMA UREKA" userId="11b73b949d6476cb" providerId="LiveId" clId="{EDD3AFC1-5E1F-774D-82FF-6D4C3622249B}" dt="2023-08-07T10:56:01.410" v="1689" actId="6264"/>
          <ac:spMkLst>
            <pc:docMk/>
            <pc:sldMk cId="2103700961" sldId="269"/>
            <ac:spMk id="106" creationId="{DD21B7E1-A052-FF52-80A6-59B8B03C1FBF}"/>
          </ac:spMkLst>
        </pc:spChg>
        <pc:spChg chg="add del mod">
          <ac:chgData name="A.MORIYAMA UREKA" userId="11b73b949d6476cb" providerId="LiveId" clId="{EDD3AFC1-5E1F-774D-82FF-6D4C3622249B}" dt="2023-08-07T10:56:01.410" v="1689" actId="6264"/>
          <ac:spMkLst>
            <pc:docMk/>
            <pc:sldMk cId="2103700961" sldId="269"/>
            <ac:spMk id="107" creationId="{144EC79D-2180-D6B9-BEF9-DF482A1C09A8}"/>
          </ac:spMkLst>
        </pc:spChg>
        <pc:spChg chg="add del mod">
          <ac:chgData name="A.MORIYAMA UREKA" userId="11b73b949d6476cb" providerId="LiveId" clId="{EDD3AFC1-5E1F-774D-82FF-6D4C3622249B}" dt="2023-08-07T08:57:22.989" v="763" actId="6264"/>
          <ac:spMkLst>
            <pc:docMk/>
            <pc:sldMk cId="2103700961" sldId="269"/>
            <ac:spMk id="107" creationId="{37BFEAD0-7E0E-06CD-C3A1-E228074B1FC3}"/>
          </ac:spMkLst>
        </pc:spChg>
        <pc:spChg chg="add del mod">
          <ac:chgData name="A.MORIYAMA UREKA" userId="11b73b949d6476cb" providerId="LiveId" clId="{EDD3AFC1-5E1F-774D-82FF-6D4C3622249B}" dt="2023-08-07T09:20:36.393" v="924" actId="6264"/>
          <ac:spMkLst>
            <pc:docMk/>
            <pc:sldMk cId="2103700961" sldId="269"/>
            <ac:spMk id="107" creationId="{63FD325A-5D3A-537B-F474-9C56A93BDD4E}"/>
          </ac:spMkLst>
        </pc:spChg>
        <pc:spChg chg="add del mod">
          <ac:chgData name="A.MORIYAMA UREKA" userId="11b73b949d6476cb" providerId="LiveId" clId="{EDD3AFC1-5E1F-774D-82FF-6D4C3622249B}" dt="2023-08-07T08:57:22.989" v="763" actId="6264"/>
          <ac:spMkLst>
            <pc:docMk/>
            <pc:sldMk cId="2103700961" sldId="269"/>
            <ac:spMk id="108" creationId="{33723BA1-EA3B-89A3-0028-562DED263E22}"/>
          </ac:spMkLst>
        </pc:spChg>
        <pc:spChg chg="add del mod">
          <ac:chgData name="A.MORIYAMA UREKA" userId="11b73b949d6476cb" providerId="LiveId" clId="{EDD3AFC1-5E1F-774D-82FF-6D4C3622249B}" dt="2023-08-07T10:56:01.410" v="1689" actId="6264"/>
          <ac:spMkLst>
            <pc:docMk/>
            <pc:sldMk cId="2103700961" sldId="269"/>
            <ac:spMk id="108" creationId="{B41F75CF-3B87-A2AD-F4D5-06EB20A42F75}"/>
          </ac:spMkLst>
        </pc:spChg>
        <pc:spChg chg="add del mod">
          <ac:chgData name="A.MORIYAMA UREKA" userId="11b73b949d6476cb" providerId="LiveId" clId="{EDD3AFC1-5E1F-774D-82FF-6D4C3622249B}" dt="2023-08-07T09:20:36.393" v="924" actId="6264"/>
          <ac:spMkLst>
            <pc:docMk/>
            <pc:sldMk cId="2103700961" sldId="269"/>
            <ac:spMk id="108" creationId="{F565D28A-7055-B005-B927-7124E40DC9E2}"/>
          </ac:spMkLst>
        </pc:spChg>
        <pc:spChg chg="add del mod">
          <ac:chgData name="A.MORIYAMA UREKA" userId="11b73b949d6476cb" providerId="LiveId" clId="{EDD3AFC1-5E1F-774D-82FF-6D4C3622249B}" dt="2023-08-07T09:20:36.393" v="924" actId="6264"/>
          <ac:spMkLst>
            <pc:docMk/>
            <pc:sldMk cId="2103700961" sldId="269"/>
            <ac:spMk id="109" creationId="{6771A67B-4D13-8B2B-0927-873C403BCD00}"/>
          </ac:spMkLst>
        </pc:spChg>
        <pc:spChg chg="add del mod">
          <ac:chgData name="A.MORIYAMA UREKA" userId="11b73b949d6476cb" providerId="LiveId" clId="{EDD3AFC1-5E1F-774D-82FF-6D4C3622249B}" dt="2023-08-07T10:56:01.410" v="1689" actId="6264"/>
          <ac:spMkLst>
            <pc:docMk/>
            <pc:sldMk cId="2103700961" sldId="269"/>
            <ac:spMk id="109" creationId="{A0FC537F-2CA8-4BA9-F2B6-6CA5E895F0A7}"/>
          </ac:spMkLst>
        </pc:spChg>
        <pc:spChg chg="add del mod">
          <ac:chgData name="A.MORIYAMA UREKA" userId="11b73b949d6476cb" providerId="LiveId" clId="{EDD3AFC1-5E1F-774D-82FF-6D4C3622249B}" dt="2023-08-07T08:57:22.989" v="763" actId="6264"/>
          <ac:spMkLst>
            <pc:docMk/>
            <pc:sldMk cId="2103700961" sldId="269"/>
            <ac:spMk id="109" creationId="{C88882EE-6C26-28C3-6C63-9CBB41F1A1C3}"/>
          </ac:spMkLst>
        </pc:spChg>
        <pc:spChg chg="add del mod">
          <ac:chgData name="A.MORIYAMA UREKA" userId="11b73b949d6476cb" providerId="LiveId" clId="{EDD3AFC1-5E1F-774D-82FF-6D4C3622249B}" dt="2023-08-07T10:56:01.410" v="1689" actId="6264"/>
          <ac:spMkLst>
            <pc:docMk/>
            <pc:sldMk cId="2103700961" sldId="269"/>
            <ac:spMk id="110" creationId="{2A64BF9B-C87D-F6F4-C9B1-E0882B7CE03D}"/>
          </ac:spMkLst>
        </pc:spChg>
        <pc:spChg chg="add del mod">
          <ac:chgData name="A.MORIYAMA UREKA" userId="11b73b949d6476cb" providerId="LiveId" clId="{EDD3AFC1-5E1F-774D-82FF-6D4C3622249B}" dt="2023-08-07T08:57:22.989" v="763" actId="6264"/>
          <ac:spMkLst>
            <pc:docMk/>
            <pc:sldMk cId="2103700961" sldId="269"/>
            <ac:spMk id="110" creationId="{45C4664B-41B6-EF14-557A-92D360881C8C}"/>
          </ac:spMkLst>
        </pc:spChg>
        <pc:spChg chg="add del mod">
          <ac:chgData name="A.MORIYAMA UREKA" userId="11b73b949d6476cb" providerId="LiveId" clId="{EDD3AFC1-5E1F-774D-82FF-6D4C3622249B}" dt="2023-08-07T09:20:36.393" v="924" actId="6264"/>
          <ac:spMkLst>
            <pc:docMk/>
            <pc:sldMk cId="2103700961" sldId="269"/>
            <ac:spMk id="110" creationId="{EB4C852C-CF34-1EBB-C48B-13D10E857025}"/>
          </ac:spMkLst>
        </pc:spChg>
        <pc:spChg chg="add del mod">
          <ac:chgData name="A.MORIYAMA UREKA" userId="11b73b949d6476cb" providerId="LiveId" clId="{EDD3AFC1-5E1F-774D-82FF-6D4C3622249B}" dt="2023-08-07T08:57:22.989" v="763" actId="6264"/>
          <ac:spMkLst>
            <pc:docMk/>
            <pc:sldMk cId="2103700961" sldId="269"/>
            <ac:spMk id="111" creationId="{6D70FE38-5606-DA77-21C0-6F07350C0414}"/>
          </ac:spMkLst>
        </pc:spChg>
        <pc:spChg chg="add del mod">
          <ac:chgData name="A.MORIYAMA UREKA" userId="11b73b949d6476cb" providerId="LiveId" clId="{EDD3AFC1-5E1F-774D-82FF-6D4C3622249B}" dt="2023-08-07T10:56:01.410" v="1689" actId="6264"/>
          <ac:spMkLst>
            <pc:docMk/>
            <pc:sldMk cId="2103700961" sldId="269"/>
            <ac:spMk id="111" creationId="{8168B1C4-48EC-3E76-D057-08605A275052}"/>
          </ac:spMkLst>
        </pc:spChg>
        <pc:spChg chg="add del mod">
          <ac:chgData name="A.MORIYAMA UREKA" userId="11b73b949d6476cb" providerId="LiveId" clId="{EDD3AFC1-5E1F-774D-82FF-6D4C3622249B}" dt="2023-08-07T09:20:36.393" v="924" actId="6264"/>
          <ac:spMkLst>
            <pc:docMk/>
            <pc:sldMk cId="2103700961" sldId="269"/>
            <ac:spMk id="111" creationId="{C8B77E68-E3BD-F66F-C063-49EE04D6BB65}"/>
          </ac:spMkLst>
        </pc:spChg>
        <pc:spChg chg="add del mod">
          <ac:chgData name="A.MORIYAMA UREKA" userId="11b73b949d6476cb" providerId="LiveId" clId="{EDD3AFC1-5E1F-774D-82FF-6D4C3622249B}" dt="2023-08-07T08:57:22.989" v="763" actId="6264"/>
          <ac:spMkLst>
            <pc:docMk/>
            <pc:sldMk cId="2103700961" sldId="269"/>
            <ac:spMk id="112" creationId="{83A31268-A515-CDC8-234F-8F7B3BC22FE7}"/>
          </ac:spMkLst>
        </pc:spChg>
        <pc:spChg chg="add del mod">
          <ac:chgData name="A.MORIYAMA UREKA" userId="11b73b949d6476cb" providerId="LiveId" clId="{EDD3AFC1-5E1F-774D-82FF-6D4C3622249B}" dt="2023-08-07T10:56:01.410" v="1689" actId="6264"/>
          <ac:spMkLst>
            <pc:docMk/>
            <pc:sldMk cId="2103700961" sldId="269"/>
            <ac:spMk id="112" creationId="{AA0F9929-8D13-FAC8-81E9-074796AC4908}"/>
          </ac:spMkLst>
        </pc:spChg>
        <pc:spChg chg="add del mod">
          <ac:chgData name="A.MORIYAMA UREKA" userId="11b73b949d6476cb" providerId="LiveId" clId="{EDD3AFC1-5E1F-774D-82FF-6D4C3622249B}" dt="2023-08-07T09:20:36.393" v="924" actId="6264"/>
          <ac:spMkLst>
            <pc:docMk/>
            <pc:sldMk cId="2103700961" sldId="269"/>
            <ac:spMk id="112" creationId="{CB567AF2-085F-8191-9E00-5A43A3E93541}"/>
          </ac:spMkLst>
        </pc:spChg>
        <pc:spChg chg="add del mod">
          <ac:chgData name="A.MORIYAMA UREKA" userId="11b73b949d6476cb" providerId="LiveId" clId="{EDD3AFC1-5E1F-774D-82FF-6D4C3622249B}" dt="2023-08-07T10:56:01.410" v="1689" actId="6264"/>
          <ac:spMkLst>
            <pc:docMk/>
            <pc:sldMk cId="2103700961" sldId="269"/>
            <ac:spMk id="113" creationId="{11A05EB2-95A9-9336-C5DB-CDD52E78E545}"/>
          </ac:spMkLst>
        </pc:spChg>
        <pc:spChg chg="add del mod">
          <ac:chgData name="A.MORIYAMA UREKA" userId="11b73b949d6476cb" providerId="LiveId" clId="{EDD3AFC1-5E1F-774D-82FF-6D4C3622249B}" dt="2023-08-07T08:57:23.281" v="764" actId="6264"/>
          <ac:spMkLst>
            <pc:docMk/>
            <pc:sldMk cId="2103700961" sldId="269"/>
            <ac:spMk id="113" creationId="{A37EB361-F22D-DDF5-9EFB-CD7E2E70584C}"/>
          </ac:spMkLst>
        </pc:spChg>
        <pc:spChg chg="add del mod">
          <ac:chgData name="A.MORIYAMA UREKA" userId="11b73b949d6476cb" providerId="LiveId" clId="{EDD3AFC1-5E1F-774D-82FF-6D4C3622249B}" dt="2023-08-07T09:20:36.737" v="925" actId="6264"/>
          <ac:spMkLst>
            <pc:docMk/>
            <pc:sldMk cId="2103700961" sldId="269"/>
            <ac:spMk id="113" creationId="{DDE156C3-522B-122F-1129-A1C81BB1A423}"/>
          </ac:spMkLst>
        </pc:spChg>
        <pc:spChg chg="add del mod">
          <ac:chgData name="A.MORIYAMA UREKA" userId="11b73b949d6476cb" providerId="LiveId" clId="{EDD3AFC1-5E1F-774D-82FF-6D4C3622249B}" dt="2023-08-07T09:20:36.737" v="925" actId="6264"/>
          <ac:spMkLst>
            <pc:docMk/>
            <pc:sldMk cId="2103700961" sldId="269"/>
            <ac:spMk id="114" creationId="{244DDDF7-6A0C-BD9E-CCDC-4ABF714625BD}"/>
          </ac:spMkLst>
        </pc:spChg>
        <pc:spChg chg="add del mod">
          <ac:chgData name="A.MORIYAMA UREKA" userId="11b73b949d6476cb" providerId="LiveId" clId="{EDD3AFC1-5E1F-774D-82FF-6D4C3622249B}" dt="2023-08-07T11:00:38.397" v="1709" actId="6264"/>
          <ac:spMkLst>
            <pc:docMk/>
            <pc:sldMk cId="2103700961" sldId="269"/>
            <ac:spMk id="114" creationId="{A18B6522-F53A-C253-A408-F62E31ED2DA4}"/>
          </ac:spMkLst>
        </pc:spChg>
        <pc:spChg chg="add del mod">
          <ac:chgData name="A.MORIYAMA UREKA" userId="11b73b949d6476cb" providerId="LiveId" clId="{EDD3AFC1-5E1F-774D-82FF-6D4C3622249B}" dt="2023-08-07T08:57:23.281" v="764" actId="6264"/>
          <ac:spMkLst>
            <pc:docMk/>
            <pc:sldMk cId="2103700961" sldId="269"/>
            <ac:spMk id="114" creationId="{DB0604BB-5F0A-476A-E52B-2571401AF41C}"/>
          </ac:spMkLst>
        </pc:spChg>
        <pc:spChg chg="add del mod">
          <ac:chgData name="A.MORIYAMA UREKA" userId="11b73b949d6476cb" providerId="LiveId" clId="{EDD3AFC1-5E1F-774D-82FF-6D4C3622249B}" dt="2023-08-07T11:00:38.397" v="1709" actId="6264"/>
          <ac:spMkLst>
            <pc:docMk/>
            <pc:sldMk cId="2103700961" sldId="269"/>
            <ac:spMk id="115" creationId="{1EFAEB62-528D-835E-FC85-68517D9AFCA0}"/>
          </ac:spMkLst>
        </pc:spChg>
        <pc:spChg chg="add del mod">
          <ac:chgData name="A.MORIYAMA UREKA" userId="11b73b949d6476cb" providerId="LiveId" clId="{EDD3AFC1-5E1F-774D-82FF-6D4C3622249B}" dt="2023-08-07T09:20:36.737" v="925" actId="6264"/>
          <ac:spMkLst>
            <pc:docMk/>
            <pc:sldMk cId="2103700961" sldId="269"/>
            <ac:spMk id="115" creationId="{773C9567-0F7E-C208-47D0-64455F0E01CB}"/>
          </ac:spMkLst>
        </pc:spChg>
        <pc:spChg chg="add del mod">
          <ac:chgData name="A.MORIYAMA UREKA" userId="11b73b949d6476cb" providerId="LiveId" clId="{EDD3AFC1-5E1F-774D-82FF-6D4C3622249B}" dt="2023-08-07T08:57:23.281" v="764" actId="6264"/>
          <ac:spMkLst>
            <pc:docMk/>
            <pc:sldMk cId="2103700961" sldId="269"/>
            <ac:spMk id="115" creationId="{E1A3075D-8C84-2EFD-B073-7ADBAB731AD0}"/>
          </ac:spMkLst>
        </pc:spChg>
        <pc:spChg chg="add del mod">
          <ac:chgData name="A.MORIYAMA UREKA" userId="11b73b949d6476cb" providerId="LiveId" clId="{EDD3AFC1-5E1F-774D-82FF-6D4C3622249B}" dt="2023-08-07T11:00:38.397" v="1709" actId="6264"/>
          <ac:spMkLst>
            <pc:docMk/>
            <pc:sldMk cId="2103700961" sldId="269"/>
            <ac:spMk id="116" creationId="{2A05A29A-DC46-0889-A086-72C4953BCBFB}"/>
          </ac:spMkLst>
        </pc:spChg>
        <pc:spChg chg="add del mod">
          <ac:chgData name="A.MORIYAMA UREKA" userId="11b73b949d6476cb" providerId="LiveId" clId="{EDD3AFC1-5E1F-774D-82FF-6D4C3622249B}" dt="2023-08-07T09:20:36.737" v="925" actId="6264"/>
          <ac:spMkLst>
            <pc:docMk/>
            <pc:sldMk cId="2103700961" sldId="269"/>
            <ac:spMk id="116" creationId="{7F253706-B239-1327-DB1B-7856CC3BB7BC}"/>
          </ac:spMkLst>
        </pc:spChg>
        <pc:spChg chg="add del mod">
          <ac:chgData name="A.MORIYAMA UREKA" userId="11b73b949d6476cb" providerId="LiveId" clId="{EDD3AFC1-5E1F-774D-82FF-6D4C3622249B}" dt="2023-08-07T08:57:23.281" v="764" actId="6264"/>
          <ac:spMkLst>
            <pc:docMk/>
            <pc:sldMk cId="2103700961" sldId="269"/>
            <ac:spMk id="116" creationId="{C19176B8-6C2F-BBFB-79D5-B1700CC19B02}"/>
          </ac:spMkLst>
        </pc:spChg>
        <pc:spChg chg="add del mod">
          <ac:chgData name="A.MORIYAMA UREKA" userId="11b73b949d6476cb" providerId="LiveId" clId="{EDD3AFC1-5E1F-774D-82FF-6D4C3622249B}" dt="2023-08-07T09:20:36.737" v="925" actId="6264"/>
          <ac:spMkLst>
            <pc:docMk/>
            <pc:sldMk cId="2103700961" sldId="269"/>
            <ac:spMk id="117" creationId="{17FA5B81-8032-7BDB-E5AD-6286223D6EDF}"/>
          </ac:spMkLst>
        </pc:spChg>
        <pc:spChg chg="add del mod">
          <ac:chgData name="A.MORIYAMA UREKA" userId="11b73b949d6476cb" providerId="LiveId" clId="{EDD3AFC1-5E1F-774D-82FF-6D4C3622249B}" dt="2023-08-07T08:57:23.281" v="764" actId="6264"/>
          <ac:spMkLst>
            <pc:docMk/>
            <pc:sldMk cId="2103700961" sldId="269"/>
            <ac:spMk id="117" creationId="{24ED3E85-A801-2813-CCD3-C48C1AE95406}"/>
          </ac:spMkLst>
        </pc:spChg>
        <pc:spChg chg="add del mod">
          <ac:chgData name="A.MORIYAMA UREKA" userId="11b73b949d6476cb" providerId="LiveId" clId="{EDD3AFC1-5E1F-774D-82FF-6D4C3622249B}" dt="2023-08-07T11:00:38.397" v="1709" actId="6264"/>
          <ac:spMkLst>
            <pc:docMk/>
            <pc:sldMk cId="2103700961" sldId="269"/>
            <ac:spMk id="117" creationId="{3583DCF7-7C5C-08FF-49D2-7C217EC1F51E}"/>
          </ac:spMkLst>
        </pc:spChg>
        <pc:spChg chg="add del mod">
          <ac:chgData name="A.MORIYAMA UREKA" userId="11b73b949d6476cb" providerId="LiveId" clId="{EDD3AFC1-5E1F-774D-82FF-6D4C3622249B}" dt="2023-08-07T11:00:38.397" v="1709" actId="6264"/>
          <ac:spMkLst>
            <pc:docMk/>
            <pc:sldMk cId="2103700961" sldId="269"/>
            <ac:spMk id="118" creationId="{29EA0A22-EA1D-8762-4720-CD99E802D47D}"/>
          </ac:spMkLst>
        </pc:spChg>
        <pc:spChg chg="add del mod">
          <ac:chgData name="A.MORIYAMA UREKA" userId="11b73b949d6476cb" providerId="LiveId" clId="{EDD3AFC1-5E1F-774D-82FF-6D4C3622249B}" dt="2023-08-07T09:20:36.737" v="925" actId="6264"/>
          <ac:spMkLst>
            <pc:docMk/>
            <pc:sldMk cId="2103700961" sldId="269"/>
            <ac:spMk id="118" creationId="{515B42B2-6CCF-E257-28DA-F56367C08924}"/>
          </ac:spMkLst>
        </pc:spChg>
        <pc:spChg chg="add del mod">
          <ac:chgData name="A.MORIYAMA UREKA" userId="11b73b949d6476cb" providerId="LiveId" clId="{EDD3AFC1-5E1F-774D-82FF-6D4C3622249B}" dt="2023-08-07T08:57:23.281" v="764" actId="6264"/>
          <ac:spMkLst>
            <pc:docMk/>
            <pc:sldMk cId="2103700961" sldId="269"/>
            <ac:spMk id="118" creationId="{B8E2F27D-FCF5-1762-A426-18C0727B42D2}"/>
          </ac:spMkLst>
        </pc:spChg>
        <pc:spChg chg="add del mod">
          <ac:chgData name="A.MORIYAMA UREKA" userId="11b73b949d6476cb" providerId="LiveId" clId="{EDD3AFC1-5E1F-774D-82FF-6D4C3622249B}" dt="2023-08-07T08:57:23.281" v="764" actId="6264"/>
          <ac:spMkLst>
            <pc:docMk/>
            <pc:sldMk cId="2103700961" sldId="269"/>
            <ac:spMk id="119" creationId="{4BC3B26E-31FC-C145-6C78-7BC6D0FA889E}"/>
          </ac:spMkLst>
        </pc:spChg>
        <pc:spChg chg="add del mod">
          <ac:chgData name="A.MORIYAMA UREKA" userId="11b73b949d6476cb" providerId="LiveId" clId="{EDD3AFC1-5E1F-774D-82FF-6D4C3622249B}" dt="2023-08-07T09:20:36.737" v="925" actId="6264"/>
          <ac:spMkLst>
            <pc:docMk/>
            <pc:sldMk cId="2103700961" sldId="269"/>
            <ac:spMk id="119" creationId="{643C2A2C-52E5-7BC3-A967-A071C0B88032}"/>
          </ac:spMkLst>
        </pc:spChg>
        <pc:spChg chg="add del mod">
          <ac:chgData name="A.MORIYAMA UREKA" userId="11b73b949d6476cb" providerId="LiveId" clId="{EDD3AFC1-5E1F-774D-82FF-6D4C3622249B}" dt="2023-08-07T11:00:38.397" v="1709" actId="6264"/>
          <ac:spMkLst>
            <pc:docMk/>
            <pc:sldMk cId="2103700961" sldId="269"/>
            <ac:spMk id="119" creationId="{A9776A9A-AA2F-6EED-2C8C-7BFD5A958F71}"/>
          </ac:spMkLst>
        </pc:spChg>
        <pc:spChg chg="add del mod">
          <ac:chgData name="A.MORIYAMA UREKA" userId="11b73b949d6476cb" providerId="LiveId" clId="{EDD3AFC1-5E1F-774D-82FF-6D4C3622249B}" dt="2023-08-07T09:20:36.737" v="925" actId="6264"/>
          <ac:spMkLst>
            <pc:docMk/>
            <pc:sldMk cId="2103700961" sldId="269"/>
            <ac:spMk id="120" creationId="{5866873D-2C14-E2F8-C57C-928B2EF0FA94}"/>
          </ac:spMkLst>
        </pc:spChg>
        <pc:spChg chg="add del mod">
          <ac:chgData name="A.MORIYAMA UREKA" userId="11b73b949d6476cb" providerId="LiveId" clId="{EDD3AFC1-5E1F-774D-82FF-6D4C3622249B}" dt="2023-08-07T08:57:23.281" v="764" actId="6264"/>
          <ac:spMkLst>
            <pc:docMk/>
            <pc:sldMk cId="2103700961" sldId="269"/>
            <ac:spMk id="120" creationId="{70B098D4-CC0F-69C4-2662-B7FC3AA94411}"/>
          </ac:spMkLst>
        </pc:spChg>
        <pc:spChg chg="add del mod">
          <ac:chgData name="A.MORIYAMA UREKA" userId="11b73b949d6476cb" providerId="LiveId" clId="{EDD3AFC1-5E1F-774D-82FF-6D4C3622249B}" dt="2023-08-07T11:00:38.397" v="1709" actId="6264"/>
          <ac:spMkLst>
            <pc:docMk/>
            <pc:sldMk cId="2103700961" sldId="269"/>
            <ac:spMk id="120" creationId="{7D0E85C2-8830-28B8-BD80-E073A2805C3F}"/>
          </ac:spMkLst>
        </pc:spChg>
        <pc:spChg chg="add del mod">
          <ac:chgData name="A.MORIYAMA UREKA" userId="11b73b949d6476cb" providerId="LiveId" clId="{EDD3AFC1-5E1F-774D-82FF-6D4C3622249B}" dt="2023-08-07T09:20:36.737" v="925" actId="6264"/>
          <ac:spMkLst>
            <pc:docMk/>
            <pc:sldMk cId="2103700961" sldId="269"/>
            <ac:spMk id="121" creationId="{2DDA9B9D-2FD6-3C0C-BF0B-448629B17D0A}"/>
          </ac:spMkLst>
        </pc:spChg>
        <pc:spChg chg="add del mod">
          <ac:chgData name="A.MORIYAMA UREKA" userId="11b73b949d6476cb" providerId="LiveId" clId="{EDD3AFC1-5E1F-774D-82FF-6D4C3622249B}" dt="2023-08-07T08:57:23.281" v="764" actId="6264"/>
          <ac:spMkLst>
            <pc:docMk/>
            <pc:sldMk cId="2103700961" sldId="269"/>
            <ac:spMk id="121" creationId="{5A198CED-5615-F56A-E418-AAE7C988EDDA}"/>
          </ac:spMkLst>
        </pc:spChg>
        <pc:spChg chg="add del mod">
          <ac:chgData name="A.MORIYAMA UREKA" userId="11b73b949d6476cb" providerId="LiveId" clId="{EDD3AFC1-5E1F-774D-82FF-6D4C3622249B}" dt="2023-08-07T11:00:38.397" v="1709" actId="6264"/>
          <ac:spMkLst>
            <pc:docMk/>
            <pc:sldMk cId="2103700961" sldId="269"/>
            <ac:spMk id="121" creationId="{90D0C68D-D4BB-3A1A-27DC-9F9B54FCA967}"/>
          </ac:spMkLst>
        </pc:spChg>
        <pc:spChg chg="add del mod">
          <ac:chgData name="A.MORIYAMA UREKA" userId="11b73b949d6476cb" providerId="LiveId" clId="{EDD3AFC1-5E1F-774D-82FF-6D4C3622249B}" dt="2023-08-07T11:00:38.397" v="1709" actId="6264"/>
          <ac:spMkLst>
            <pc:docMk/>
            <pc:sldMk cId="2103700961" sldId="269"/>
            <ac:spMk id="122" creationId="{4320EBAA-4AB7-08B3-EFB6-98E2DBF4CBCD}"/>
          </ac:spMkLst>
        </pc:spChg>
        <pc:spChg chg="add del mod">
          <ac:chgData name="A.MORIYAMA UREKA" userId="11b73b949d6476cb" providerId="LiveId" clId="{EDD3AFC1-5E1F-774D-82FF-6D4C3622249B}" dt="2023-08-07T09:20:36.737" v="925" actId="6264"/>
          <ac:spMkLst>
            <pc:docMk/>
            <pc:sldMk cId="2103700961" sldId="269"/>
            <ac:spMk id="122" creationId="{B52F30EE-641F-F166-E46B-2C73F19156FB}"/>
          </ac:spMkLst>
        </pc:spChg>
        <pc:spChg chg="add del mod">
          <ac:chgData name="A.MORIYAMA UREKA" userId="11b73b949d6476cb" providerId="LiveId" clId="{EDD3AFC1-5E1F-774D-82FF-6D4C3622249B}" dt="2023-08-07T08:57:23.281" v="764" actId="6264"/>
          <ac:spMkLst>
            <pc:docMk/>
            <pc:sldMk cId="2103700961" sldId="269"/>
            <ac:spMk id="122" creationId="{D65B9F35-FCCB-7389-87E5-E1D2100FD801}"/>
          </ac:spMkLst>
        </pc:spChg>
        <pc:spChg chg="add del mod">
          <ac:chgData name="A.MORIYAMA UREKA" userId="11b73b949d6476cb" providerId="LiveId" clId="{EDD3AFC1-5E1F-774D-82FF-6D4C3622249B}" dt="2023-08-07T08:57:23.675" v="765" actId="6264"/>
          <ac:spMkLst>
            <pc:docMk/>
            <pc:sldMk cId="2103700961" sldId="269"/>
            <ac:spMk id="123" creationId="{425FEB45-F5F3-4FA9-BE8D-89FAF1A7E8A8}"/>
          </ac:spMkLst>
        </pc:spChg>
        <pc:spChg chg="add del mod">
          <ac:chgData name="A.MORIYAMA UREKA" userId="11b73b949d6476cb" providerId="LiveId" clId="{EDD3AFC1-5E1F-774D-82FF-6D4C3622249B}" dt="2023-08-07T11:00:38.397" v="1709" actId="6264"/>
          <ac:spMkLst>
            <pc:docMk/>
            <pc:sldMk cId="2103700961" sldId="269"/>
            <ac:spMk id="123" creationId="{B40AC54E-14C3-2722-70CF-E78FADDB842E}"/>
          </ac:spMkLst>
        </pc:spChg>
        <pc:spChg chg="add del mod">
          <ac:chgData name="A.MORIYAMA UREKA" userId="11b73b949d6476cb" providerId="LiveId" clId="{EDD3AFC1-5E1F-774D-82FF-6D4C3622249B}" dt="2023-08-07T09:20:37.075" v="926" actId="6264"/>
          <ac:spMkLst>
            <pc:docMk/>
            <pc:sldMk cId="2103700961" sldId="269"/>
            <ac:spMk id="123" creationId="{E56FA16D-B451-8512-C63B-3F5761619C2A}"/>
          </ac:spMkLst>
        </pc:spChg>
        <pc:spChg chg="add del mod">
          <ac:chgData name="A.MORIYAMA UREKA" userId="11b73b949d6476cb" providerId="LiveId" clId="{EDD3AFC1-5E1F-774D-82FF-6D4C3622249B}" dt="2023-08-07T11:00:39.060" v="1710" actId="6264"/>
          <ac:spMkLst>
            <pc:docMk/>
            <pc:sldMk cId="2103700961" sldId="269"/>
            <ac:spMk id="124" creationId="{9536B1FE-0E96-165D-E6D3-914F13EA3608}"/>
          </ac:spMkLst>
        </pc:spChg>
        <pc:spChg chg="add del mod">
          <ac:chgData name="A.MORIYAMA UREKA" userId="11b73b949d6476cb" providerId="LiveId" clId="{EDD3AFC1-5E1F-774D-82FF-6D4C3622249B}" dt="2023-08-07T09:20:37.075" v="926" actId="6264"/>
          <ac:spMkLst>
            <pc:docMk/>
            <pc:sldMk cId="2103700961" sldId="269"/>
            <ac:spMk id="124" creationId="{9F523A90-BC2E-781E-C8D8-114DB6FCF0F9}"/>
          </ac:spMkLst>
        </pc:spChg>
        <pc:spChg chg="add del mod">
          <ac:chgData name="A.MORIYAMA UREKA" userId="11b73b949d6476cb" providerId="LiveId" clId="{EDD3AFC1-5E1F-774D-82FF-6D4C3622249B}" dt="2023-08-07T08:57:23.675" v="765" actId="6264"/>
          <ac:spMkLst>
            <pc:docMk/>
            <pc:sldMk cId="2103700961" sldId="269"/>
            <ac:spMk id="124" creationId="{F544E696-BEA6-CBBE-6234-8F1A0F150C34}"/>
          </ac:spMkLst>
        </pc:spChg>
        <pc:spChg chg="add del mod">
          <ac:chgData name="A.MORIYAMA UREKA" userId="11b73b949d6476cb" providerId="LiveId" clId="{EDD3AFC1-5E1F-774D-82FF-6D4C3622249B}" dt="2023-08-07T11:00:39.060" v="1710" actId="6264"/>
          <ac:spMkLst>
            <pc:docMk/>
            <pc:sldMk cId="2103700961" sldId="269"/>
            <ac:spMk id="125" creationId="{81FE2560-E46F-282A-F567-9FD1A5DF7D19}"/>
          </ac:spMkLst>
        </pc:spChg>
        <pc:spChg chg="add del mod">
          <ac:chgData name="A.MORIYAMA UREKA" userId="11b73b949d6476cb" providerId="LiveId" clId="{EDD3AFC1-5E1F-774D-82FF-6D4C3622249B}" dt="2023-08-07T08:57:23.675" v="765" actId="6264"/>
          <ac:spMkLst>
            <pc:docMk/>
            <pc:sldMk cId="2103700961" sldId="269"/>
            <ac:spMk id="125" creationId="{E6BADD47-6B4D-EBAB-937F-0D5CB55EDD3A}"/>
          </ac:spMkLst>
        </pc:spChg>
        <pc:spChg chg="add del mod">
          <ac:chgData name="A.MORIYAMA UREKA" userId="11b73b949d6476cb" providerId="LiveId" clId="{EDD3AFC1-5E1F-774D-82FF-6D4C3622249B}" dt="2023-08-07T09:20:37.075" v="926" actId="6264"/>
          <ac:spMkLst>
            <pc:docMk/>
            <pc:sldMk cId="2103700961" sldId="269"/>
            <ac:spMk id="125" creationId="{F8318C9D-2FC5-5351-731C-50CF36B2D0C6}"/>
          </ac:spMkLst>
        </pc:spChg>
        <pc:spChg chg="add del mod">
          <ac:chgData name="A.MORIYAMA UREKA" userId="11b73b949d6476cb" providerId="LiveId" clId="{EDD3AFC1-5E1F-774D-82FF-6D4C3622249B}" dt="2023-08-07T11:00:39.060" v="1710" actId="6264"/>
          <ac:spMkLst>
            <pc:docMk/>
            <pc:sldMk cId="2103700961" sldId="269"/>
            <ac:spMk id="126" creationId="{291662E3-0DB1-99C9-AE3F-5D9D68AAA280}"/>
          </ac:spMkLst>
        </pc:spChg>
        <pc:spChg chg="add del mod">
          <ac:chgData name="A.MORIYAMA UREKA" userId="11b73b949d6476cb" providerId="LiveId" clId="{EDD3AFC1-5E1F-774D-82FF-6D4C3622249B}" dt="2023-08-07T08:57:23.675" v="765" actId="6264"/>
          <ac:spMkLst>
            <pc:docMk/>
            <pc:sldMk cId="2103700961" sldId="269"/>
            <ac:spMk id="126" creationId="{341EEEA5-18D0-A130-2527-D64A7C3245FF}"/>
          </ac:spMkLst>
        </pc:spChg>
        <pc:spChg chg="add del mod">
          <ac:chgData name="A.MORIYAMA UREKA" userId="11b73b949d6476cb" providerId="LiveId" clId="{EDD3AFC1-5E1F-774D-82FF-6D4C3622249B}" dt="2023-08-07T09:20:37.075" v="926" actId="6264"/>
          <ac:spMkLst>
            <pc:docMk/>
            <pc:sldMk cId="2103700961" sldId="269"/>
            <ac:spMk id="126" creationId="{FF2D177A-3025-C1D6-3788-93282F916B9B}"/>
          </ac:spMkLst>
        </pc:spChg>
        <pc:spChg chg="add del mod">
          <ac:chgData name="A.MORIYAMA UREKA" userId="11b73b949d6476cb" providerId="LiveId" clId="{EDD3AFC1-5E1F-774D-82FF-6D4C3622249B}" dt="2023-08-07T11:00:39.060" v="1710" actId="6264"/>
          <ac:spMkLst>
            <pc:docMk/>
            <pc:sldMk cId="2103700961" sldId="269"/>
            <ac:spMk id="127" creationId="{A329E647-7E42-7F0A-4F43-BF9D7E1E2C75}"/>
          </ac:spMkLst>
        </pc:spChg>
        <pc:spChg chg="add del mod">
          <ac:chgData name="A.MORIYAMA UREKA" userId="11b73b949d6476cb" providerId="LiveId" clId="{EDD3AFC1-5E1F-774D-82FF-6D4C3622249B}" dt="2023-08-07T08:57:23.675" v="765" actId="6264"/>
          <ac:spMkLst>
            <pc:docMk/>
            <pc:sldMk cId="2103700961" sldId="269"/>
            <ac:spMk id="127" creationId="{C22BFCFF-6326-3BA2-8677-C2CACE4B6D46}"/>
          </ac:spMkLst>
        </pc:spChg>
        <pc:spChg chg="add del mod">
          <ac:chgData name="A.MORIYAMA UREKA" userId="11b73b949d6476cb" providerId="LiveId" clId="{EDD3AFC1-5E1F-774D-82FF-6D4C3622249B}" dt="2023-08-07T09:20:37.075" v="926" actId="6264"/>
          <ac:spMkLst>
            <pc:docMk/>
            <pc:sldMk cId="2103700961" sldId="269"/>
            <ac:spMk id="127" creationId="{C9755E27-3186-D79B-6704-A6553F30D67E}"/>
          </ac:spMkLst>
        </pc:spChg>
        <pc:spChg chg="add del mod">
          <ac:chgData name="A.MORIYAMA UREKA" userId="11b73b949d6476cb" providerId="LiveId" clId="{EDD3AFC1-5E1F-774D-82FF-6D4C3622249B}" dt="2023-08-07T11:00:39.060" v="1710" actId="6264"/>
          <ac:spMkLst>
            <pc:docMk/>
            <pc:sldMk cId="2103700961" sldId="269"/>
            <ac:spMk id="128" creationId="{146C57A5-A5EF-D7B7-A4A2-1D1A9EE2F4B1}"/>
          </ac:spMkLst>
        </pc:spChg>
        <pc:spChg chg="add del mod">
          <ac:chgData name="A.MORIYAMA UREKA" userId="11b73b949d6476cb" providerId="LiveId" clId="{EDD3AFC1-5E1F-774D-82FF-6D4C3622249B}" dt="2023-08-07T09:20:37.075" v="926" actId="6264"/>
          <ac:spMkLst>
            <pc:docMk/>
            <pc:sldMk cId="2103700961" sldId="269"/>
            <ac:spMk id="128" creationId="{4F0230F3-FD1D-2A79-B18F-630C2E5C3C07}"/>
          </ac:spMkLst>
        </pc:spChg>
        <pc:spChg chg="add del mod">
          <ac:chgData name="A.MORIYAMA UREKA" userId="11b73b949d6476cb" providerId="LiveId" clId="{EDD3AFC1-5E1F-774D-82FF-6D4C3622249B}" dt="2023-08-07T08:57:23.675" v="765" actId="6264"/>
          <ac:spMkLst>
            <pc:docMk/>
            <pc:sldMk cId="2103700961" sldId="269"/>
            <ac:spMk id="128" creationId="{9D7CEC6B-ACAB-70AB-2DCC-F9467CC20B11}"/>
          </ac:spMkLst>
        </pc:spChg>
        <pc:spChg chg="add del mod">
          <ac:chgData name="A.MORIYAMA UREKA" userId="11b73b949d6476cb" providerId="LiveId" clId="{EDD3AFC1-5E1F-774D-82FF-6D4C3622249B}" dt="2023-08-07T09:20:37.075" v="926" actId="6264"/>
          <ac:spMkLst>
            <pc:docMk/>
            <pc:sldMk cId="2103700961" sldId="269"/>
            <ac:spMk id="129" creationId="{95DA1A7C-EC39-D29E-CFDB-D30E91BD4738}"/>
          </ac:spMkLst>
        </pc:spChg>
        <pc:spChg chg="add del mod">
          <ac:chgData name="A.MORIYAMA UREKA" userId="11b73b949d6476cb" providerId="LiveId" clId="{EDD3AFC1-5E1F-774D-82FF-6D4C3622249B}" dt="2023-08-07T11:00:39.060" v="1710" actId="6264"/>
          <ac:spMkLst>
            <pc:docMk/>
            <pc:sldMk cId="2103700961" sldId="269"/>
            <ac:spMk id="129" creationId="{BB32E241-203D-CC78-E9E1-12C3387FAA7D}"/>
          </ac:spMkLst>
        </pc:spChg>
        <pc:spChg chg="add del mod">
          <ac:chgData name="A.MORIYAMA UREKA" userId="11b73b949d6476cb" providerId="LiveId" clId="{EDD3AFC1-5E1F-774D-82FF-6D4C3622249B}" dt="2023-08-07T08:57:23.675" v="765" actId="6264"/>
          <ac:spMkLst>
            <pc:docMk/>
            <pc:sldMk cId="2103700961" sldId="269"/>
            <ac:spMk id="129" creationId="{E13BA82B-AC85-F583-1E20-535B8F4926E2}"/>
          </ac:spMkLst>
        </pc:spChg>
        <pc:spChg chg="add del mod">
          <ac:chgData name="A.MORIYAMA UREKA" userId="11b73b949d6476cb" providerId="LiveId" clId="{EDD3AFC1-5E1F-774D-82FF-6D4C3622249B}" dt="2023-08-07T11:00:39.060" v="1710" actId="6264"/>
          <ac:spMkLst>
            <pc:docMk/>
            <pc:sldMk cId="2103700961" sldId="269"/>
            <ac:spMk id="130" creationId="{63624097-84BF-4910-E3F2-FBD43DDD4946}"/>
          </ac:spMkLst>
        </pc:spChg>
        <pc:spChg chg="add del mod">
          <ac:chgData name="A.MORIYAMA UREKA" userId="11b73b949d6476cb" providerId="LiveId" clId="{EDD3AFC1-5E1F-774D-82FF-6D4C3622249B}" dt="2023-08-07T09:20:37.075" v="926" actId="6264"/>
          <ac:spMkLst>
            <pc:docMk/>
            <pc:sldMk cId="2103700961" sldId="269"/>
            <ac:spMk id="130" creationId="{DCD85B48-0355-D827-0EB5-64EE9FB652F7}"/>
          </ac:spMkLst>
        </pc:spChg>
        <pc:spChg chg="add del mod">
          <ac:chgData name="A.MORIYAMA UREKA" userId="11b73b949d6476cb" providerId="LiveId" clId="{EDD3AFC1-5E1F-774D-82FF-6D4C3622249B}" dt="2023-08-07T08:57:23.675" v="765" actId="6264"/>
          <ac:spMkLst>
            <pc:docMk/>
            <pc:sldMk cId="2103700961" sldId="269"/>
            <ac:spMk id="130" creationId="{FE603586-178D-CC98-C781-1C1E0598DA3B}"/>
          </ac:spMkLst>
        </pc:spChg>
        <pc:spChg chg="add del mod">
          <ac:chgData name="A.MORIYAMA UREKA" userId="11b73b949d6476cb" providerId="LiveId" clId="{EDD3AFC1-5E1F-774D-82FF-6D4C3622249B}" dt="2023-08-07T09:20:37.075" v="926" actId="6264"/>
          <ac:spMkLst>
            <pc:docMk/>
            <pc:sldMk cId="2103700961" sldId="269"/>
            <ac:spMk id="131" creationId="{8EF35BD7-6BBA-4FB0-D2B0-EFEA8557CA5E}"/>
          </ac:spMkLst>
        </pc:spChg>
        <pc:spChg chg="add del mod">
          <ac:chgData name="A.MORIYAMA UREKA" userId="11b73b949d6476cb" providerId="LiveId" clId="{EDD3AFC1-5E1F-774D-82FF-6D4C3622249B}" dt="2023-08-07T08:57:23.675" v="765" actId="6264"/>
          <ac:spMkLst>
            <pc:docMk/>
            <pc:sldMk cId="2103700961" sldId="269"/>
            <ac:spMk id="131" creationId="{A424FA10-3D1A-E189-5D45-0F0C9C504585}"/>
          </ac:spMkLst>
        </pc:spChg>
        <pc:spChg chg="add del mod">
          <ac:chgData name="A.MORIYAMA UREKA" userId="11b73b949d6476cb" providerId="LiveId" clId="{EDD3AFC1-5E1F-774D-82FF-6D4C3622249B}" dt="2023-08-07T11:00:39.060" v="1710" actId="6264"/>
          <ac:spMkLst>
            <pc:docMk/>
            <pc:sldMk cId="2103700961" sldId="269"/>
            <ac:spMk id="131" creationId="{E0A1BE6C-663A-B265-C3C4-05910D076E04}"/>
          </ac:spMkLst>
        </pc:spChg>
        <pc:spChg chg="add del mod">
          <ac:chgData name="A.MORIYAMA UREKA" userId="11b73b949d6476cb" providerId="LiveId" clId="{EDD3AFC1-5E1F-774D-82FF-6D4C3622249B}" dt="2023-08-07T08:57:23.675" v="765" actId="6264"/>
          <ac:spMkLst>
            <pc:docMk/>
            <pc:sldMk cId="2103700961" sldId="269"/>
            <ac:spMk id="132" creationId="{A363CEAD-3C6F-773A-33AA-366EE255FB0A}"/>
          </ac:spMkLst>
        </pc:spChg>
        <pc:spChg chg="add del mod">
          <ac:chgData name="A.MORIYAMA UREKA" userId="11b73b949d6476cb" providerId="LiveId" clId="{EDD3AFC1-5E1F-774D-82FF-6D4C3622249B}" dt="2023-08-07T09:20:37.075" v="926" actId="6264"/>
          <ac:spMkLst>
            <pc:docMk/>
            <pc:sldMk cId="2103700961" sldId="269"/>
            <ac:spMk id="132" creationId="{B19C8F61-A5AB-FA86-53E9-CD91E89ADAEE}"/>
          </ac:spMkLst>
        </pc:spChg>
        <pc:spChg chg="add del mod">
          <ac:chgData name="A.MORIYAMA UREKA" userId="11b73b949d6476cb" providerId="LiveId" clId="{EDD3AFC1-5E1F-774D-82FF-6D4C3622249B}" dt="2023-08-07T11:00:39.060" v="1710" actId="6264"/>
          <ac:spMkLst>
            <pc:docMk/>
            <pc:sldMk cId="2103700961" sldId="269"/>
            <ac:spMk id="132" creationId="{F8AAF2DE-F2A6-3BA1-325F-1440D30061A7}"/>
          </ac:spMkLst>
        </pc:spChg>
        <pc:spChg chg="add del mod">
          <ac:chgData name="A.MORIYAMA UREKA" userId="11b73b949d6476cb" providerId="LiveId" clId="{EDD3AFC1-5E1F-774D-82FF-6D4C3622249B}" dt="2023-08-07T08:57:24.198" v="766" actId="6264"/>
          <ac:spMkLst>
            <pc:docMk/>
            <pc:sldMk cId="2103700961" sldId="269"/>
            <ac:spMk id="133" creationId="{9516706F-BBA0-6EE5-A73E-A9CC107EA617}"/>
          </ac:spMkLst>
        </pc:spChg>
        <pc:spChg chg="add del mod">
          <ac:chgData name="A.MORIYAMA UREKA" userId="11b73b949d6476cb" providerId="LiveId" clId="{EDD3AFC1-5E1F-774D-82FF-6D4C3622249B}" dt="2023-08-07T11:00:39.060" v="1710" actId="6264"/>
          <ac:spMkLst>
            <pc:docMk/>
            <pc:sldMk cId="2103700961" sldId="269"/>
            <ac:spMk id="133" creationId="{9C152DFB-D0A6-5114-1C0A-304B523F376E}"/>
          </ac:spMkLst>
        </pc:spChg>
        <pc:spChg chg="add del mod">
          <ac:chgData name="A.MORIYAMA UREKA" userId="11b73b949d6476cb" providerId="LiveId" clId="{EDD3AFC1-5E1F-774D-82FF-6D4C3622249B}" dt="2023-08-07T09:20:37.413" v="927" actId="6264"/>
          <ac:spMkLst>
            <pc:docMk/>
            <pc:sldMk cId="2103700961" sldId="269"/>
            <ac:spMk id="133" creationId="{D3D84601-F96D-9379-DA1A-6C72B9E301B2}"/>
          </ac:spMkLst>
        </pc:spChg>
        <pc:spChg chg="add del mod">
          <ac:chgData name="A.MORIYAMA UREKA" userId="11b73b949d6476cb" providerId="LiveId" clId="{EDD3AFC1-5E1F-774D-82FF-6D4C3622249B}" dt="2023-08-07T11:00:39.532" v="1711" actId="6264"/>
          <ac:spMkLst>
            <pc:docMk/>
            <pc:sldMk cId="2103700961" sldId="269"/>
            <ac:spMk id="134" creationId="{0C530CC8-4F34-434C-1868-58E69C07D83E}"/>
          </ac:spMkLst>
        </pc:spChg>
        <pc:spChg chg="add del mod">
          <ac:chgData name="A.MORIYAMA UREKA" userId="11b73b949d6476cb" providerId="LiveId" clId="{EDD3AFC1-5E1F-774D-82FF-6D4C3622249B}" dt="2023-08-07T09:20:37.413" v="927" actId="6264"/>
          <ac:spMkLst>
            <pc:docMk/>
            <pc:sldMk cId="2103700961" sldId="269"/>
            <ac:spMk id="134" creationId="{744F293C-8BEE-ECDE-9B0E-EC61C48C1AFC}"/>
          </ac:spMkLst>
        </pc:spChg>
        <pc:spChg chg="add del mod">
          <ac:chgData name="A.MORIYAMA UREKA" userId="11b73b949d6476cb" providerId="LiveId" clId="{EDD3AFC1-5E1F-774D-82FF-6D4C3622249B}" dt="2023-08-07T08:57:24.198" v="766" actId="6264"/>
          <ac:spMkLst>
            <pc:docMk/>
            <pc:sldMk cId="2103700961" sldId="269"/>
            <ac:spMk id="134" creationId="{E863FA45-AAE0-CD5B-4EC8-8EF6CF2B0717}"/>
          </ac:spMkLst>
        </pc:spChg>
        <pc:spChg chg="add del mod">
          <ac:chgData name="A.MORIYAMA UREKA" userId="11b73b949d6476cb" providerId="LiveId" clId="{EDD3AFC1-5E1F-774D-82FF-6D4C3622249B}" dt="2023-08-07T09:20:37.413" v="927" actId="6264"/>
          <ac:spMkLst>
            <pc:docMk/>
            <pc:sldMk cId="2103700961" sldId="269"/>
            <ac:spMk id="135" creationId="{113E2CA9-721E-EBC4-28E5-842DF3902357}"/>
          </ac:spMkLst>
        </pc:spChg>
        <pc:spChg chg="add del mod">
          <ac:chgData name="A.MORIYAMA UREKA" userId="11b73b949d6476cb" providerId="LiveId" clId="{EDD3AFC1-5E1F-774D-82FF-6D4C3622249B}" dt="2023-08-07T08:57:24.198" v="766" actId="6264"/>
          <ac:spMkLst>
            <pc:docMk/>
            <pc:sldMk cId="2103700961" sldId="269"/>
            <ac:spMk id="135" creationId="{2924E9BC-CC17-432F-188D-014F18DE97DF}"/>
          </ac:spMkLst>
        </pc:spChg>
        <pc:spChg chg="add del mod">
          <ac:chgData name="A.MORIYAMA UREKA" userId="11b73b949d6476cb" providerId="LiveId" clId="{EDD3AFC1-5E1F-774D-82FF-6D4C3622249B}" dt="2023-08-07T11:00:39.532" v="1711" actId="6264"/>
          <ac:spMkLst>
            <pc:docMk/>
            <pc:sldMk cId="2103700961" sldId="269"/>
            <ac:spMk id="135" creationId="{74750859-C57C-D4BD-BC6B-85ABACF084BE}"/>
          </ac:spMkLst>
        </pc:spChg>
        <pc:spChg chg="add del mod">
          <ac:chgData name="A.MORIYAMA UREKA" userId="11b73b949d6476cb" providerId="LiveId" clId="{EDD3AFC1-5E1F-774D-82FF-6D4C3622249B}" dt="2023-08-07T09:20:37.413" v="927" actId="6264"/>
          <ac:spMkLst>
            <pc:docMk/>
            <pc:sldMk cId="2103700961" sldId="269"/>
            <ac:spMk id="136" creationId="{486385C0-9595-E5AC-37BF-9DC46D035E34}"/>
          </ac:spMkLst>
        </pc:spChg>
        <pc:spChg chg="add del mod">
          <ac:chgData name="A.MORIYAMA UREKA" userId="11b73b949d6476cb" providerId="LiveId" clId="{EDD3AFC1-5E1F-774D-82FF-6D4C3622249B}" dt="2023-08-07T08:57:24.198" v="766" actId="6264"/>
          <ac:spMkLst>
            <pc:docMk/>
            <pc:sldMk cId="2103700961" sldId="269"/>
            <ac:spMk id="136" creationId="{5120952B-D2B6-49D5-7F10-3B1CA682EBA0}"/>
          </ac:spMkLst>
        </pc:spChg>
        <pc:spChg chg="add del mod">
          <ac:chgData name="A.MORIYAMA UREKA" userId="11b73b949d6476cb" providerId="LiveId" clId="{EDD3AFC1-5E1F-774D-82FF-6D4C3622249B}" dt="2023-08-07T11:00:39.532" v="1711" actId="6264"/>
          <ac:spMkLst>
            <pc:docMk/>
            <pc:sldMk cId="2103700961" sldId="269"/>
            <ac:spMk id="136" creationId="{80AA5DF0-0779-1209-3806-D516FB6F2F51}"/>
          </ac:spMkLst>
        </pc:spChg>
        <pc:spChg chg="add del mod">
          <ac:chgData name="A.MORIYAMA UREKA" userId="11b73b949d6476cb" providerId="LiveId" clId="{EDD3AFC1-5E1F-774D-82FF-6D4C3622249B}" dt="2023-08-07T08:57:24.198" v="766" actId="6264"/>
          <ac:spMkLst>
            <pc:docMk/>
            <pc:sldMk cId="2103700961" sldId="269"/>
            <ac:spMk id="137" creationId="{C11BAFBF-250E-DEA8-359F-5A246C49A1BD}"/>
          </ac:spMkLst>
        </pc:spChg>
        <pc:spChg chg="add del mod">
          <ac:chgData name="A.MORIYAMA UREKA" userId="11b73b949d6476cb" providerId="LiveId" clId="{EDD3AFC1-5E1F-774D-82FF-6D4C3622249B}" dt="2023-08-07T09:20:37.413" v="927" actId="6264"/>
          <ac:spMkLst>
            <pc:docMk/>
            <pc:sldMk cId="2103700961" sldId="269"/>
            <ac:spMk id="137" creationId="{C571E7EB-7E85-F6EB-A812-3E8630DF8875}"/>
          </ac:spMkLst>
        </pc:spChg>
        <pc:spChg chg="add del mod">
          <ac:chgData name="A.MORIYAMA UREKA" userId="11b73b949d6476cb" providerId="LiveId" clId="{EDD3AFC1-5E1F-774D-82FF-6D4C3622249B}" dt="2023-08-07T11:00:39.532" v="1711" actId="6264"/>
          <ac:spMkLst>
            <pc:docMk/>
            <pc:sldMk cId="2103700961" sldId="269"/>
            <ac:spMk id="137" creationId="{E34A5D8F-DD8F-F462-8FAF-8DD0301B6519}"/>
          </ac:spMkLst>
        </pc:spChg>
        <pc:spChg chg="add del mod">
          <ac:chgData name="A.MORIYAMA UREKA" userId="11b73b949d6476cb" providerId="LiveId" clId="{EDD3AFC1-5E1F-774D-82FF-6D4C3622249B}" dt="2023-08-07T08:57:24.198" v="766" actId="6264"/>
          <ac:spMkLst>
            <pc:docMk/>
            <pc:sldMk cId="2103700961" sldId="269"/>
            <ac:spMk id="138" creationId="{A43FF8EF-BC05-AB33-7F2F-5561D8ECBA1E}"/>
          </ac:spMkLst>
        </pc:spChg>
        <pc:spChg chg="add del mod">
          <ac:chgData name="A.MORIYAMA UREKA" userId="11b73b949d6476cb" providerId="LiveId" clId="{EDD3AFC1-5E1F-774D-82FF-6D4C3622249B}" dt="2023-08-07T09:20:37.413" v="927" actId="6264"/>
          <ac:spMkLst>
            <pc:docMk/>
            <pc:sldMk cId="2103700961" sldId="269"/>
            <ac:spMk id="138" creationId="{B9CE1CB3-222B-A74B-68A3-2A6C12C5F267}"/>
          </ac:spMkLst>
        </pc:spChg>
        <pc:spChg chg="add del mod">
          <ac:chgData name="A.MORIYAMA UREKA" userId="11b73b949d6476cb" providerId="LiveId" clId="{EDD3AFC1-5E1F-774D-82FF-6D4C3622249B}" dt="2023-08-07T11:00:39.532" v="1711" actId="6264"/>
          <ac:spMkLst>
            <pc:docMk/>
            <pc:sldMk cId="2103700961" sldId="269"/>
            <ac:spMk id="138" creationId="{CD9C9E2A-9A06-E859-9B57-202A7423ED96}"/>
          </ac:spMkLst>
        </pc:spChg>
        <pc:spChg chg="add del mod">
          <ac:chgData name="A.MORIYAMA UREKA" userId="11b73b949d6476cb" providerId="LiveId" clId="{EDD3AFC1-5E1F-774D-82FF-6D4C3622249B}" dt="2023-08-07T11:00:39.532" v="1711" actId="6264"/>
          <ac:spMkLst>
            <pc:docMk/>
            <pc:sldMk cId="2103700961" sldId="269"/>
            <ac:spMk id="139" creationId="{2412F4A7-B05C-D1DF-9EA1-A5DDEF2DDF36}"/>
          </ac:spMkLst>
        </pc:spChg>
        <pc:spChg chg="add del mod">
          <ac:chgData name="A.MORIYAMA UREKA" userId="11b73b949d6476cb" providerId="LiveId" clId="{EDD3AFC1-5E1F-774D-82FF-6D4C3622249B}" dt="2023-08-07T09:20:37.413" v="927" actId="6264"/>
          <ac:spMkLst>
            <pc:docMk/>
            <pc:sldMk cId="2103700961" sldId="269"/>
            <ac:spMk id="139" creationId="{32FA64A8-E56E-ABFA-758A-5569357CFD0C}"/>
          </ac:spMkLst>
        </pc:spChg>
        <pc:spChg chg="add del mod">
          <ac:chgData name="A.MORIYAMA UREKA" userId="11b73b949d6476cb" providerId="LiveId" clId="{EDD3AFC1-5E1F-774D-82FF-6D4C3622249B}" dt="2023-08-07T08:57:24.198" v="766" actId="6264"/>
          <ac:spMkLst>
            <pc:docMk/>
            <pc:sldMk cId="2103700961" sldId="269"/>
            <ac:spMk id="139" creationId="{83CF5189-8AF8-2545-6B6C-262935E923CF}"/>
          </ac:spMkLst>
        </pc:spChg>
        <pc:spChg chg="add del mod">
          <ac:chgData name="A.MORIYAMA UREKA" userId="11b73b949d6476cb" providerId="LiveId" clId="{EDD3AFC1-5E1F-774D-82FF-6D4C3622249B}" dt="2023-08-07T08:57:24.198" v="766" actId="6264"/>
          <ac:spMkLst>
            <pc:docMk/>
            <pc:sldMk cId="2103700961" sldId="269"/>
            <ac:spMk id="140" creationId="{018BE1E7-1066-4075-4350-C73C0572D658}"/>
          </ac:spMkLst>
        </pc:spChg>
        <pc:spChg chg="add del mod">
          <ac:chgData name="A.MORIYAMA UREKA" userId="11b73b949d6476cb" providerId="LiveId" clId="{EDD3AFC1-5E1F-774D-82FF-6D4C3622249B}" dt="2023-08-07T09:20:37.413" v="927" actId="6264"/>
          <ac:spMkLst>
            <pc:docMk/>
            <pc:sldMk cId="2103700961" sldId="269"/>
            <ac:spMk id="140" creationId="{B84009D7-3650-EE3C-6015-5CBC3E439FC4}"/>
          </ac:spMkLst>
        </pc:spChg>
        <pc:spChg chg="add del mod">
          <ac:chgData name="A.MORIYAMA UREKA" userId="11b73b949d6476cb" providerId="LiveId" clId="{EDD3AFC1-5E1F-774D-82FF-6D4C3622249B}" dt="2023-08-07T11:00:39.532" v="1711" actId="6264"/>
          <ac:spMkLst>
            <pc:docMk/>
            <pc:sldMk cId="2103700961" sldId="269"/>
            <ac:spMk id="140" creationId="{E9D18CA5-E4AA-54C2-ACAA-96D088C4CC06}"/>
          </ac:spMkLst>
        </pc:spChg>
        <pc:spChg chg="add del mod">
          <ac:chgData name="A.MORIYAMA UREKA" userId="11b73b949d6476cb" providerId="LiveId" clId="{EDD3AFC1-5E1F-774D-82FF-6D4C3622249B}" dt="2023-08-07T09:20:37.413" v="927" actId="6264"/>
          <ac:spMkLst>
            <pc:docMk/>
            <pc:sldMk cId="2103700961" sldId="269"/>
            <ac:spMk id="141" creationId="{6E888651-0D70-1348-4666-658BCA993A7B}"/>
          </ac:spMkLst>
        </pc:spChg>
        <pc:spChg chg="add del mod">
          <ac:chgData name="A.MORIYAMA UREKA" userId="11b73b949d6476cb" providerId="LiveId" clId="{EDD3AFC1-5E1F-774D-82FF-6D4C3622249B}" dt="2023-08-07T11:00:39.532" v="1711" actId="6264"/>
          <ac:spMkLst>
            <pc:docMk/>
            <pc:sldMk cId="2103700961" sldId="269"/>
            <ac:spMk id="141" creationId="{8BDD81E2-394A-7554-EDFC-3179D82CCFDB}"/>
          </ac:spMkLst>
        </pc:spChg>
        <pc:spChg chg="add del mod">
          <ac:chgData name="A.MORIYAMA UREKA" userId="11b73b949d6476cb" providerId="LiveId" clId="{EDD3AFC1-5E1F-774D-82FF-6D4C3622249B}" dt="2023-08-07T08:57:24.198" v="766" actId="6264"/>
          <ac:spMkLst>
            <pc:docMk/>
            <pc:sldMk cId="2103700961" sldId="269"/>
            <ac:spMk id="141" creationId="{B1AB8186-4AD0-234A-9C7A-D6EA6859130F}"/>
          </ac:spMkLst>
        </pc:spChg>
        <pc:spChg chg="add del mod">
          <ac:chgData name="A.MORIYAMA UREKA" userId="11b73b949d6476cb" providerId="LiveId" clId="{EDD3AFC1-5E1F-774D-82FF-6D4C3622249B}" dt="2023-08-07T08:57:24.198" v="766" actId="6264"/>
          <ac:spMkLst>
            <pc:docMk/>
            <pc:sldMk cId="2103700961" sldId="269"/>
            <ac:spMk id="142" creationId="{5E432CEF-0DFB-0564-3E13-CB92C221DB1C}"/>
          </ac:spMkLst>
        </pc:spChg>
        <pc:spChg chg="add del mod">
          <ac:chgData name="A.MORIYAMA UREKA" userId="11b73b949d6476cb" providerId="LiveId" clId="{EDD3AFC1-5E1F-774D-82FF-6D4C3622249B}" dt="2023-08-07T09:20:37.413" v="927" actId="6264"/>
          <ac:spMkLst>
            <pc:docMk/>
            <pc:sldMk cId="2103700961" sldId="269"/>
            <ac:spMk id="142" creationId="{824E9767-19DD-2F8E-E8EE-6D7A17B8B86C}"/>
          </ac:spMkLst>
        </pc:spChg>
        <pc:spChg chg="add del mod">
          <ac:chgData name="A.MORIYAMA UREKA" userId="11b73b949d6476cb" providerId="LiveId" clId="{EDD3AFC1-5E1F-774D-82FF-6D4C3622249B}" dt="2023-08-07T11:00:39.532" v="1711" actId="6264"/>
          <ac:spMkLst>
            <pc:docMk/>
            <pc:sldMk cId="2103700961" sldId="269"/>
            <ac:spMk id="142" creationId="{97301854-9235-094E-74A9-537730DB4E77}"/>
          </ac:spMkLst>
        </pc:spChg>
        <pc:spChg chg="add del mod">
          <ac:chgData name="A.MORIYAMA UREKA" userId="11b73b949d6476cb" providerId="LiveId" clId="{EDD3AFC1-5E1F-774D-82FF-6D4C3622249B}" dt="2023-08-07T09:20:37.741" v="928" actId="6264"/>
          <ac:spMkLst>
            <pc:docMk/>
            <pc:sldMk cId="2103700961" sldId="269"/>
            <ac:spMk id="143" creationId="{2E1D4931-0775-FFB5-6C58-6D8759CA2A4E}"/>
          </ac:spMkLst>
        </pc:spChg>
        <pc:spChg chg="add del mod">
          <ac:chgData name="A.MORIYAMA UREKA" userId="11b73b949d6476cb" providerId="LiveId" clId="{EDD3AFC1-5E1F-774D-82FF-6D4C3622249B}" dt="2023-08-07T11:00:39.532" v="1711" actId="6264"/>
          <ac:spMkLst>
            <pc:docMk/>
            <pc:sldMk cId="2103700961" sldId="269"/>
            <ac:spMk id="143" creationId="{2F08C438-FC44-7660-F4B0-1414B049E6CD}"/>
          </ac:spMkLst>
        </pc:spChg>
        <pc:spChg chg="add del mod">
          <ac:chgData name="A.MORIYAMA UREKA" userId="11b73b949d6476cb" providerId="LiveId" clId="{EDD3AFC1-5E1F-774D-82FF-6D4C3622249B}" dt="2023-08-07T08:57:24.654" v="767" actId="6264"/>
          <ac:spMkLst>
            <pc:docMk/>
            <pc:sldMk cId="2103700961" sldId="269"/>
            <ac:spMk id="143" creationId="{33F2EDC6-081B-98B1-57D7-F5E9CD6997CF}"/>
          </ac:spMkLst>
        </pc:spChg>
        <pc:spChg chg="add del mod">
          <ac:chgData name="A.MORIYAMA UREKA" userId="11b73b949d6476cb" providerId="LiveId" clId="{EDD3AFC1-5E1F-774D-82FF-6D4C3622249B}" dt="2023-08-07T08:57:24.654" v="767" actId="6264"/>
          <ac:spMkLst>
            <pc:docMk/>
            <pc:sldMk cId="2103700961" sldId="269"/>
            <ac:spMk id="144" creationId="{14863462-3E68-EF72-EB7C-15EC16D9318E}"/>
          </ac:spMkLst>
        </pc:spChg>
        <pc:spChg chg="add del mod">
          <ac:chgData name="A.MORIYAMA UREKA" userId="11b73b949d6476cb" providerId="LiveId" clId="{EDD3AFC1-5E1F-774D-82FF-6D4C3622249B}" dt="2023-08-07T11:21:40.375" v="1838" actId="6264"/>
          <ac:spMkLst>
            <pc:docMk/>
            <pc:sldMk cId="2103700961" sldId="269"/>
            <ac:spMk id="144" creationId="{4854E04A-5B26-D7B9-9295-08E0D7AD5E5C}"/>
          </ac:spMkLst>
        </pc:spChg>
        <pc:spChg chg="add del mod">
          <ac:chgData name="A.MORIYAMA UREKA" userId="11b73b949d6476cb" providerId="LiveId" clId="{EDD3AFC1-5E1F-774D-82FF-6D4C3622249B}" dt="2023-08-07T09:20:37.741" v="928" actId="6264"/>
          <ac:spMkLst>
            <pc:docMk/>
            <pc:sldMk cId="2103700961" sldId="269"/>
            <ac:spMk id="144" creationId="{57D01432-BD3E-592C-E8C0-30B4F95A0487}"/>
          </ac:spMkLst>
        </pc:spChg>
        <pc:spChg chg="add del mod">
          <ac:chgData name="A.MORIYAMA UREKA" userId="11b73b949d6476cb" providerId="LiveId" clId="{EDD3AFC1-5E1F-774D-82FF-6D4C3622249B}" dt="2023-08-07T11:21:40.375" v="1838" actId="6264"/>
          <ac:spMkLst>
            <pc:docMk/>
            <pc:sldMk cId="2103700961" sldId="269"/>
            <ac:spMk id="145" creationId="{1D7234DC-3428-12FB-56E8-6906C10EEDEB}"/>
          </ac:spMkLst>
        </pc:spChg>
        <pc:spChg chg="add del mod">
          <ac:chgData name="A.MORIYAMA UREKA" userId="11b73b949d6476cb" providerId="LiveId" clId="{EDD3AFC1-5E1F-774D-82FF-6D4C3622249B}" dt="2023-08-07T08:57:24.654" v="767" actId="6264"/>
          <ac:spMkLst>
            <pc:docMk/>
            <pc:sldMk cId="2103700961" sldId="269"/>
            <ac:spMk id="145" creationId="{20117717-0D01-0B7A-DACF-4BE530263133}"/>
          </ac:spMkLst>
        </pc:spChg>
        <pc:spChg chg="add del mod">
          <ac:chgData name="A.MORIYAMA UREKA" userId="11b73b949d6476cb" providerId="LiveId" clId="{EDD3AFC1-5E1F-774D-82FF-6D4C3622249B}" dt="2023-08-07T09:20:37.741" v="928" actId="6264"/>
          <ac:spMkLst>
            <pc:docMk/>
            <pc:sldMk cId="2103700961" sldId="269"/>
            <ac:spMk id="145" creationId="{E066DB33-336C-78C3-82AF-990B86F17A69}"/>
          </ac:spMkLst>
        </pc:spChg>
        <pc:spChg chg="add del mod">
          <ac:chgData name="A.MORIYAMA UREKA" userId="11b73b949d6476cb" providerId="LiveId" clId="{EDD3AFC1-5E1F-774D-82FF-6D4C3622249B}" dt="2023-08-07T11:21:40.375" v="1838" actId="6264"/>
          <ac:spMkLst>
            <pc:docMk/>
            <pc:sldMk cId="2103700961" sldId="269"/>
            <ac:spMk id="146" creationId="{6866FA9C-FE34-D7C0-D141-233C5B51FDC4}"/>
          </ac:spMkLst>
        </pc:spChg>
        <pc:spChg chg="add del mod">
          <ac:chgData name="A.MORIYAMA UREKA" userId="11b73b949d6476cb" providerId="LiveId" clId="{EDD3AFC1-5E1F-774D-82FF-6D4C3622249B}" dt="2023-08-07T08:57:24.654" v="767" actId="6264"/>
          <ac:spMkLst>
            <pc:docMk/>
            <pc:sldMk cId="2103700961" sldId="269"/>
            <ac:spMk id="146" creationId="{7A8537A6-F814-4698-D45D-A817D4855D0D}"/>
          </ac:spMkLst>
        </pc:spChg>
        <pc:spChg chg="add del mod">
          <ac:chgData name="A.MORIYAMA UREKA" userId="11b73b949d6476cb" providerId="LiveId" clId="{EDD3AFC1-5E1F-774D-82FF-6D4C3622249B}" dt="2023-08-07T09:20:37.741" v="928" actId="6264"/>
          <ac:spMkLst>
            <pc:docMk/>
            <pc:sldMk cId="2103700961" sldId="269"/>
            <ac:spMk id="146" creationId="{CD497C44-649A-BEEA-2165-51F7FF2ECC66}"/>
          </ac:spMkLst>
        </pc:spChg>
        <pc:spChg chg="add del mod">
          <ac:chgData name="A.MORIYAMA UREKA" userId="11b73b949d6476cb" providerId="LiveId" clId="{EDD3AFC1-5E1F-774D-82FF-6D4C3622249B}" dt="2023-08-07T08:57:24.654" v="767" actId="6264"/>
          <ac:spMkLst>
            <pc:docMk/>
            <pc:sldMk cId="2103700961" sldId="269"/>
            <ac:spMk id="147" creationId="{0CFAA3D8-7DEE-C2AB-E61F-D86F7C4F54C9}"/>
          </ac:spMkLst>
        </pc:spChg>
        <pc:spChg chg="add del mod">
          <ac:chgData name="A.MORIYAMA UREKA" userId="11b73b949d6476cb" providerId="LiveId" clId="{EDD3AFC1-5E1F-774D-82FF-6D4C3622249B}" dt="2023-08-07T11:21:40.375" v="1838" actId="6264"/>
          <ac:spMkLst>
            <pc:docMk/>
            <pc:sldMk cId="2103700961" sldId="269"/>
            <ac:spMk id="147" creationId="{7D55894A-2718-9C16-14DF-D91D2EE39716}"/>
          </ac:spMkLst>
        </pc:spChg>
        <pc:spChg chg="add del mod">
          <ac:chgData name="A.MORIYAMA UREKA" userId="11b73b949d6476cb" providerId="LiveId" clId="{EDD3AFC1-5E1F-774D-82FF-6D4C3622249B}" dt="2023-08-07T09:20:37.741" v="928" actId="6264"/>
          <ac:spMkLst>
            <pc:docMk/>
            <pc:sldMk cId="2103700961" sldId="269"/>
            <ac:spMk id="147" creationId="{8D795C6B-FCC0-2A9F-1F75-5F8F486BCE61}"/>
          </ac:spMkLst>
        </pc:spChg>
        <pc:spChg chg="add del mod">
          <ac:chgData name="A.MORIYAMA UREKA" userId="11b73b949d6476cb" providerId="LiveId" clId="{EDD3AFC1-5E1F-774D-82FF-6D4C3622249B}" dt="2023-08-07T11:21:40.375" v="1838" actId="6264"/>
          <ac:spMkLst>
            <pc:docMk/>
            <pc:sldMk cId="2103700961" sldId="269"/>
            <ac:spMk id="148" creationId="{050F43C8-03B4-71AB-1AF2-E20EBE2510BD}"/>
          </ac:spMkLst>
        </pc:spChg>
        <pc:spChg chg="add del mod">
          <ac:chgData name="A.MORIYAMA UREKA" userId="11b73b949d6476cb" providerId="LiveId" clId="{EDD3AFC1-5E1F-774D-82FF-6D4C3622249B}" dt="2023-08-07T09:20:37.741" v="928" actId="6264"/>
          <ac:spMkLst>
            <pc:docMk/>
            <pc:sldMk cId="2103700961" sldId="269"/>
            <ac:spMk id="148" creationId="{C13CE0D8-BE2C-D79E-F815-4C067EEA32DD}"/>
          </ac:spMkLst>
        </pc:spChg>
        <pc:spChg chg="add del mod">
          <ac:chgData name="A.MORIYAMA UREKA" userId="11b73b949d6476cb" providerId="LiveId" clId="{EDD3AFC1-5E1F-774D-82FF-6D4C3622249B}" dt="2023-08-07T08:57:24.654" v="767" actId="6264"/>
          <ac:spMkLst>
            <pc:docMk/>
            <pc:sldMk cId="2103700961" sldId="269"/>
            <ac:spMk id="148" creationId="{D6F228CE-957F-62AF-9EBB-18278D431353}"/>
          </ac:spMkLst>
        </pc:spChg>
        <pc:spChg chg="add del mod">
          <ac:chgData name="A.MORIYAMA UREKA" userId="11b73b949d6476cb" providerId="LiveId" clId="{EDD3AFC1-5E1F-774D-82FF-6D4C3622249B}" dt="2023-08-07T11:21:40.375" v="1838" actId="6264"/>
          <ac:spMkLst>
            <pc:docMk/>
            <pc:sldMk cId="2103700961" sldId="269"/>
            <ac:spMk id="149" creationId="{23862FB0-F522-E60E-8970-85334A7D28E9}"/>
          </ac:spMkLst>
        </pc:spChg>
        <pc:spChg chg="add del mod">
          <ac:chgData name="A.MORIYAMA UREKA" userId="11b73b949d6476cb" providerId="LiveId" clId="{EDD3AFC1-5E1F-774D-82FF-6D4C3622249B}" dt="2023-08-07T09:20:37.741" v="928" actId="6264"/>
          <ac:spMkLst>
            <pc:docMk/>
            <pc:sldMk cId="2103700961" sldId="269"/>
            <ac:spMk id="149" creationId="{74251E81-419E-CAF8-C949-30DC74488B60}"/>
          </ac:spMkLst>
        </pc:spChg>
        <pc:spChg chg="add del mod">
          <ac:chgData name="A.MORIYAMA UREKA" userId="11b73b949d6476cb" providerId="LiveId" clId="{EDD3AFC1-5E1F-774D-82FF-6D4C3622249B}" dt="2023-08-07T08:57:24.654" v="767" actId="6264"/>
          <ac:spMkLst>
            <pc:docMk/>
            <pc:sldMk cId="2103700961" sldId="269"/>
            <ac:spMk id="149" creationId="{B8AE42D3-773A-3BF4-1627-84DE95E7A20F}"/>
          </ac:spMkLst>
        </pc:spChg>
        <pc:spChg chg="add del mod">
          <ac:chgData name="A.MORIYAMA UREKA" userId="11b73b949d6476cb" providerId="LiveId" clId="{EDD3AFC1-5E1F-774D-82FF-6D4C3622249B}" dt="2023-08-07T09:20:37.741" v="928" actId="6264"/>
          <ac:spMkLst>
            <pc:docMk/>
            <pc:sldMk cId="2103700961" sldId="269"/>
            <ac:spMk id="150" creationId="{50E724AB-A415-8EBE-BF25-76E4EE4A13EE}"/>
          </ac:spMkLst>
        </pc:spChg>
        <pc:spChg chg="add del mod">
          <ac:chgData name="A.MORIYAMA UREKA" userId="11b73b949d6476cb" providerId="LiveId" clId="{EDD3AFC1-5E1F-774D-82FF-6D4C3622249B}" dt="2023-08-07T08:57:24.654" v="767" actId="6264"/>
          <ac:spMkLst>
            <pc:docMk/>
            <pc:sldMk cId="2103700961" sldId="269"/>
            <ac:spMk id="150" creationId="{CB4D2970-EC5E-A3EC-20DA-D72BFDB511B4}"/>
          </ac:spMkLst>
        </pc:spChg>
        <pc:spChg chg="add del mod">
          <ac:chgData name="A.MORIYAMA UREKA" userId="11b73b949d6476cb" providerId="LiveId" clId="{EDD3AFC1-5E1F-774D-82FF-6D4C3622249B}" dt="2023-08-07T11:21:40.375" v="1838" actId="6264"/>
          <ac:spMkLst>
            <pc:docMk/>
            <pc:sldMk cId="2103700961" sldId="269"/>
            <ac:spMk id="150" creationId="{CC839CC8-A9D6-CA3F-3369-174AC631358E}"/>
          </ac:spMkLst>
        </pc:spChg>
        <pc:spChg chg="add del mod">
          <ac:chgData name="A.MORIYAMA UREKA" userId="11b73b949d6476cb" providerId="LiveId" clId="{EDD3AFC1-5E1F-774D-82FF-6D4C3622249B}" dt="2023-08-07T08:57:24.654" v="767" actId="6264"/>
          <ac:spMkLst>
            <pc:docMk/>
            <pc:sldMk cId="2103700961" sldId="269"/>
            <ac:spMk id="151" creationId="{198FBBB6-F6D0-CC42-76D8-1917FDED726D}"/>
          </ac:spMkLst>
        </pc:spChg>
        <pc:spChg chg="add del mod">
          <ac:chgData name="A.MORIYAMA UREKA" userId="11b73b949d6476cb" providerId="LiveId" clId="{EDD3AFC1-5E1F-774D-82FF-6D4C3622249B}" dt="2023-08-07T09:20:37.741" v="928" actId="6264"/>
          <ac:spMkLst>
            <pc:docMk/>
            <pc:sldMk cId="2103700961" sldId="269"/>
            <ac:spMk id="151" creationId="{8B5EE738-5E68-6D61-D099-DC864B0F7EEA}"/>
          </ac:spMkLst>
        </pc:spChg>
        <pc:spChg chg="add del mod">
          <ac:chgData name="A.MORIYAMA UREKA" userId="11b73b949d6476cb" providerId="LiveId" clId="{EDD3AFC1-5E1F-774D-82FF-6D4C3622249B}" dt="2023-08-07T11:21:40.375" v="1838" actId="6264"/>
          <ac:spMkLst>
            <pc:docMk/>
            <pc:sldMk cId="2103700961" sldId="269"/>
            <ac:spMk id="151" creationId="{F777B279-1255-8498-29AC-E1EA04489CAD}"/>
          </ac:spMkLst>
        </pc:spChg>
        <pc:spChg chg="add del mod">
          <ac:chgData name="A.MORIYAMA UREKA" userId="11b73b949d6476cb" providerId="LiveId" clId="{EDD3AFC1-5E1F-774D-82FF-6D4C3622249B}" dt="2023-08-07T09:20:37.741" v="928" actId="6264"/>
          <ac:spMkLst>
            <pc:docMk/>
            <pc:sldMk cId="2103700961" sldId="269"/>
            <ac:spMk id="152" creationId="{C92EA605-1945-5C57-F219-A412EBB35561}"/>
          </ac:spMkLst>
        </pc:spChg>
        <pc:spChg chg="add del mod">
          <ac:chgData name="A.MORIYAMA UREKA" userId="11b73b949d6476cb" providerId="LiveId" clId="{EDD3AFC1-5E1F-774D-82FF-6D4C3622249B}" dt="2023-08-07T08:57:24.654" v="767" actId="6264"/>
          <ac:spMkLst>
            <pc:docMk/>
            <pc:sldMk cId="2103700961" sldId="269"/>
            <ac:spMk id="152" creationId="{E838F449-08B3-53E7-8870-4EBCD5E15EA6}"/>
          </ac:spMkLst>
        </pc:spChg>
        <pc:spChg chg="add del mod">
          <ac:chgData name="A.MORIYAMA UREKA" userId="11b73b949d6476cb" providerId="LiveId" clId="{EDD3AFC1-5E1F-774D-82FF-6D4C3622249B}" dt="2023-08-07T11:21:40.375" v="1838" actId="6264"/>
          <ac:spMkLst>
            <pc:docMk/>
            <pc:sldMk cId="2103700961" sldId="269"/>
            <ac:spMk id="152" creationId="{F1DBF11D-647D-91FC-BB4C-62A85D8AF0BC}"/>
          </ac:spMkLst>
        </pc:spChg>
        <pc:spChg chg="add del mod">
          <ac:chgData name="A.MORIYAMA UREKA" userId="11b73b949d6476cb" providerId="LiveId" clId="{EDD3AFC1-5E1F-774D-82FF-6D4C3622249B}" dt="2023-08-07T08:57:25.105" v="768" actId="6264"/>
          <ac:spMkLst>
            <pc:docMk/>
            <pc:sldMk cId="2103700961" sldId="269"/>
            <ac:spMk id="153" creationId="{0AF47F72-71B6-1CFF-1B47-6E23BE0F3F42}"/>
          </ac:spMkLst>
        </pc:spChg>
        <pc:spChg chg="add del mod">
          <ac:chgData name="A.MORIYAMA UREKA" userId="11b73b949d6476cb" providerId="LiveId" clId="{EDD3AFC1-5E1F-774D-82FF-6D4C3622249B}" dt="2023-08-07T11:21:40.375" v="1838" actId="6264"/>
          <ac:spMkLst>
            <pc:docMk/>
            <pc:sldMk cId="2103700961" sldId="269"/>
            <ac:spMk id="153" creationId="{14ABB940-A6C5-81A3-0F74-07F8666F6238}"/>
          </ac:spMkLst>
        </pc:spChg>
        <pc:spChg chg="add del mod">
          <ac:chgData name="A.MORIYAMA UREKA" userId="11b73b949d6476cb" providerId="LiveId" clId="{EDD3AFC1-5E1F-774D-82FF-6D4C3622249B}" dt="2023-08-07T09:20:38.057" v="929" actId="6264"/>
          <ac:spMkLst>
            <pc:docMk/>
            <pc:sldMk cId="2103700961" sldId="269"/>
            <ac:spMk id="153" creationId="{C5C61A26-0495-1B5A-402B-BFF16E75F8B9}"/>
          </ac:spMkLst>
        </pc:spChg>
        <pc:spChg chg="add del mod">
          <ac:chgData name="A.MORIYAMA UREKA" userId="11b73b949d6476cb" providerId="LiveId" clId="{EDD3AFC1-5E1F-774D-82FF-6D4C3622249B}" dt="2023-08-07T08:57:25.105" v="768" actId="6264"/>
          <ac:spMkLst>
            <pc:docMk/>
            <pc:sldMk cId="2103700961" sldId="269"/>
            <ac:spMk id="154" creationId="{6EFBAC5A-5FF8-B587-D942-A99B548798B2}"/>
          </ac:spMkLst>
        </pc:spChg>
        <pc:spChg chg="add del mod">
          <ac:chgData name="A.MORIYAMA UREKA" userId="11b73b949d6476cb" providerId="LiveId" clId="{EDD3AFC1-5E1F-774D-82FF-6D4C3622249B}" dt="2023-08-07T12:14:05.183" v="2629" actId="6264"/>
          <ac:spMkLst>
            <pc:docMk/>
            <pc:sldMk cId="2103700961" sldId="269"/>
            <ac:spMk id="154" creationId="{A9335A59-3770-1386-A059-267F3B542F09}"/>
          </ac:spMkLst>
        </pc:spChg>
        <pc:spChg chg="add del mod">
          <ac:chgData name="A.MORIYAMA UREKA" userId="11b73b949d6476cb" providerId="LiveId" clId="{EDD3AFC1-5E1F-774D-82FF-6D4C3622249B}" dt="2023-08-07T09:20:38.057" v="929" actId="6264"/>
          <ac:spMkLst>
            <pc:docMk/>
            <pc:sldMk cId="2103700961" sldId="269"/>
            <ac:spMk id="154" creationId="{D30EF702-444C-2AA6-3BA9-A732EEED64D6}"/>
          </ac:spMkLst>
        </pc:spChg>
        <pc:spChg chg="add del mod">
          <ac:chgData name="A.MORIYAMA UREKA" userId="11b73b949d6476cb" providerId="LiveId" clId="{EDD3AFC1-5E1F-774D-82FF-6D4C3622249B}" dt="2023-08-07T09:20:38.057" v="929" actId="6264"/>
          <ac:spMkLst>
            <pc:docMk/>
            <pc:sldMk cId="2103700961" sldId="269"/>
            <ac:spMk id="155" creationId="{97EA7905-2221-BA57-CFA0-A4EE3F31E266}"/>
          </ac:spMkLst>
        </pc:spChg>
        <pc:spChg chg="add del mod">
          <ac:chgData name="A.MORIYAMA UREKA" userId="11b73b949d6476cb" providerId="LiveId" clId="{EDD3AFC1-5E1F-774D-82FF-6D4C3622249B}" dt="2023-08-07T12:14:05.183" v="2629" actId="6264"/>
          <ac:spMkLst>
            <pc:docMk/>
            <pc:sldMk cId="2103700961" sldId="269"/>
            <ac:spMk id="155" creationId="{B0022057-BE88-8770-0CC4-521D4553FACF}"/>
          </ac:spMkLst>
        </pc:spChg>
        <pc:spChg chg="add del mod">
          <ac:chgData name="A.MORIYAMA UREKA" userId="11b73b949d6476cb" providerId="LiveId" clId="{EDD3AFC1-5E1F-774D-82FF-6D4C3622249B}" dt="2023-08-07T08:57:25.105" v="768" actId="6264"/>
          <ac:spMkLst>
            <pc:docMk/>
            <pc:sldMk cId="2103700961" sldId="269"/>
            <ac:spMk id="155" creationId="{BEA1691F-D9BC-EBF4-696E-DDADEA0AA28E}"/>
          </ac:spMkLst>
        </pc:spChg>
        <pc:spChg chg="add del mod">
          <ac:chgData name="A.MORIYAMA UREKA" userId="11b73b949d6476cb" providerId="LiveId" clId="{EDD3AFC1-5E1F-774D-82FF-6D4C3622249B}" dt="2023-08-07T12:14:05.183" v="2629" actId="6264"/>
          <ac:spMkLst>
            <pc:docMk/>
            <pc:sldMk cId="2103700961" sldId="269"/>
            <ac:spMk id="156" creationId="{1D6B0E70-EB75-2442-F176-7C7F877F2817}"/>
          </ac:spMkLst>
        </pc:spChg>
        <pc:spChg chg="add del mod">
          <ac:chgData name="A.MORIYAMA UREKA" userId="11b73b949d6476cb" providerId="LiveId" clId="{EDD3AFC1-5E1F-774D-82FF-6D4C3622249B}" dt="2023-08-07T08:57:25.105" v="768" actId="6264"/>
          <ac:spMkLst>
            <pc:docMk/>
            <pc:sldMk cId="2103700961" sldId="269"/>
            <ac:spMk id="156" creationId="{2E8D2195-250A-3CC7-41FD-EA257C9A9355}"/>
          </ac:spMkLst>
        </pc:spChg>
        <pc:spChg chg="add del mod">
          <ac:chgData name="A.MORIYAMA UREKA" userId="11b73b949d6476cb" providerId="LiveId" clId="{EDD3AFC1-5E1F-774D-82FF-6D4C3622249B}" dt="2023-08-07T09:20:38.057" v="929" actId="6264"/>
          <ac:spMkLst>
            <pc:docMk/>
            <pc:sldMk cId="2103700961" sldId="269"/>
            <ac:spMk id="156" creationId="{BEF6E43F-F87E-04C2-5358-0C776DB6E7F1}"/>
          </ac:spMkLst>
        </pc:spChg>
        <pc:spChg chg="add del mod">
          <ac:chgData name="A.MORIYAMA UREKA" userId="11b73b949d6476cb" providerId="LiveId" clId="{EDD3AFC1-5E1F-774D-82FF-6D4C3622249B}" dt="2023-08-07T09:20:38.057" v="929" actId="6264"/>
          <ac:spMkLst>
            <pc:docMk/>
            <pc:sldMk cId="2103700961" sldId="269"/>
            <ac:spMk id="157" creationId="{9308FC10-4F60-9CCF-AAC4-BB4480FA5ABB}"/>
          </ac:spMkLst>
        </pc:spChg>
        <pc:spChg chg="add del mod">
          <ac:chgData name="A.MORIYAMA UREKA" userId="11b73b949d6476cb" providerId="LiveId" clId="{EDD3AFC1-5E1F-774D-82FF-6D4C3622249B}" dt="2023-08-07T12:14:05.183" v="2629" actId="6264"/>
          <ac:spMkLst>
            <pc:docMk/>
            <pc:sldMk cId="2103700961" sldId="269"/>
            <ac:spMk id="157" creationId="{E6AC587D-419A-95EB-564F-EFE4569E91B5}"/>
          </ac:spMkLst>
        </pc:spChg>
        <pc:spChg chg="add del mod">
          <ac:chgData name="A.MORIYAMA UREKA" userId="11b73b949d6476cb" providerId="LiveId" clId="{EDD3AFC1-5E1F-774D-82FF-6D4C3622249B}" dt="2023-08-07T08:57:25.105" v="768" actId="6264"/>
          <ac:spMkLst>
            <pc:docMk/>
            <pc:sldMk cId="2103700961" sldId="269"/>
            <ac:spMk id="157" creationId="{FBBF08B6-9D5C-A2DB-F80E-E03AD57F297C}"/>
          </ac:spMkLst>
        </pc:spChg>
        <pc:spChg chg="add del mod">
          <ac:chgData name="A.MORIYAMA UREKA" userId="11b73b949d6476cb" providerId="LiveId" clId="{EDD3AFC1-5E1F-774D-82FF-6D4C3622249B}" dt="2023-08-07T12:14:05.183" v="2629" actId="6264"/>
          <ac:spMkLst>
            <pc:docMk/>
            <pc:sldMk cId="2103700961" sldId="269"/>
            <ac:spMk id="158" creationId="{7A0EBBF0-9B85-5A69-54A7-9658A4822847}"/>
          </ac:spMkLst>
        </pc:spChg>
        <pc:spChg chg="add del mod">
          <ac:chgData name="A.MORIYAMA UREKA" userId="11b73b949d6476cb" providerId="LiveId" clId="{EDD3AFC1-5E1F-774D-82FF-6D4C3622249B}" dt="2023-08-07T09:20:38.057" v="929" actId="6264"/>
          <ac:spMkLst>
            <pc:docMk/>
            <pc:sldMk cId="2103700961" sldId="269"/>
            <ac:spMk id="158" creationId="{AD2F57AE-595D-47F4-995E-19C6CD7CFA53}"/>
          </ac:spMkLst>
        </pc:spChg>
        <pc:spChg chg="add del mod">
          <ac:chgData name="A.MORIYAMA UREKA" userId="11b73b949d6476cb" providerId="LiveId" clId="{EDD3AFC1-5E1F-774D-82FF-6D4C3622249B}" dt="2023-08-07T08:57:25.105" v="768" actId="6264"/>
          <ac:spMkLst>
            <pc:docMk/>
            <pc:sldMk cId="2103700961" sldId="269"/>
            <ac:spMk id="158" creationId="{BDC6788F-8B8E-E37D-797B-5E6EBFCBCA68}"/>
          </ac:spMkLst>
        </pc:spChg>
        <pc:spChg chg="add del mod">
          <ac:chgData name="A.MORIYAMA UREKA" userId="11b73b949d6476cb" providerId="LiveId" clId="{EDD3AFC1-5E1F-774D-82FF-6D4C3622249B}" dt="2023-08-07T08:57:25.105" v="768" actId="6264"/>
          <ac:spMkLst>
            <pc:docMk/>
            <pc:sldMk cId="2103700961" sldId="269"/>
            <ac:spMk id="159" creationId="{0AB40430-61A9-D3F0-3573-140D92F1DEC0}"/>
          </ac:spMkLst>
        </pc:spChg>
        <pc:spChg chg="add del mod">
          <ac:chgData name="A.MORIYAMA UREKA" userId="11b73b949d6476cb" providerId="LiveId" clId="{EDD3AFC1-5E1F-774D-82FF-6D4C3622249B}" dt="2023-08-07T09:20:38.057" v="929" actId="6264"/>
          <ac:spMkLst>
            <pc:docMk/>
            <pc:sldMk cId="2103700961" sldId="269"/>
            <ac:spMk id="159" creationId="{4A0F0E52-8F10-8056-4B29-A923368799D2}"/>
          </ac:spMkLst>
        </pc:spChg>
        <pc:spChg chg="add del mod">
          <ac:chgData name="A.MORIYAMA UREKA" userId="11b73b949d6476cb" providerId="LiveId" clId="{EDD3AFC1-5E1F-774D-82FF-6D4C3622249B}" dt="2023-08-07T12:14:05.183" v="2629" actId="6264"/>
          <ac:spMkLst>
            <pc:docMk/>
            <pc:sldMk cId="2103700961" sldId="269"/>
            <ac:spMk id="159" creationId="{5282D548-F520-A768-E1B8-0708EA6C4E0F}"/>
          </ac:spMkLst>
        </pc:spChg>
        <pc:spChg chg="add del mod">
          <ac:chgData name="A.MORIYAMA UREKA" userId="11b73b949d6476cb" providerId="LiveId" clId="{EDD3AFC1-5E1F-774D-82FF-6D4C3622249B}" dt="2023-08-07T12:14:05.183" v="2629" actId="6264"/>
          <ac:spMkLst>
            <pc:docMk/>
            <pc:sldMk cId="2103700961" sldId="269"/>
            <ac:spMk id="160" creationId="{82A936AE-59F0-B5DC-284F-22369D99F463}"/>
          </ac:spMkLst>
        </pc:spChg>
        <pc:spChg chg="add del mod">
          <ac:chgData name="A.MORIYAMA UREKA" userId="11b73b949d6476cb" providerId="LiveId" clId="{EDD3AFC1-5E1F-774D-82FF-6D4C3622249B}" dt="2023-08-07T08:57:25.105" v="768" actId="6264"/>
          <ac:spMkLst>
            <pc:docMk/>
            <pc:sldMk cId="2103700961" sldId="269"/>
            <ac:spMk id="160" creationId="{B30B22EA-6B72-A502-933C-B0DCD19678E6}"/>
          </ac:spMkLst>
        </pc:spChg>
        <pc:spChg chg="add del mod">
          <ac:chgData name="A.MORIYAMA UREKA" userId="11b73b949d6476cb" providerId="LiveId" clId="{EDD3AFC1-5E1F-774D-82FF-6D4C3622249B}" dt="2023-08-07T09:20:38.057" v="929" actId="6264"/>
          <ac:spMkLst>
            <pc:docMk/>
            <pc:sldMk cId="2103700961" sldId="269"/>
            <ac:spMk id="160" creationId="{C776E8C3-DFEA-29C3-1D3A-982FE5E98FA6}"/>
          </ac:spMkLst>
        </pc:spChg>
        <pc:spChg chg="add del mod">
          <ac:chgData name="A.MORIYAMA UREKA" userId="11b73b949d6476cb" providerId="LiveId" clId="{EDD3AFC1-5E1F-774D-82FF-6D4C3622249B}" dt="2023-08-07T09:20:38.057" v="929" actId="6264"/>
          <ac:spMkLst>
            <pc:docMk/>
            <pc:sldMk cId="2103700961" sldId="269"/>
            <ac:spMk id="161" creationId="{0487A4E1-9DAD-41C6-8DB0-464D4B6F53ED}"/>
          </ac:spMkLst>
        </pc:spChg>
        <pc:spChg chg="add del mod">
          <ac:chgData name="A.MORIYAMA UREKA" userId="11b73b949d6476cb" providerId="LiveId" clId="{EDD3AFC1-5E1F-774D-82FF-6D4C3622249B}" dt="2023-08-07T12:14:05.183" v="2629" actId="6264"/>
          <ac:spMkLst>
            <pc:docMk/>
            <pc:sldMk cId="2103700961" sldId="269"/>
            <ac:spMk id="161" creationId="{62DF707C-3D8C-4B7A-96A2-2DA86BE2507A}"/>
          </ac:spMkLst>
        </pc:spChg>
        <pc:spChg chg="add del mod">
          <ac:chgData name="A.MORIYAMA UREKA" userId="11b73b949d6476cb" providerId="LiveId" clId="{EDD3AFC1-5E1F-774D-82FF-6D4C3622249B}" dt="2023-08-07T08:57:25.105" v="768" actId="6264"/>
          <ac:spMkLst>
            <pc:docMk/>
            <pc:sldMk cId="2103700961" sldId="269"/>
            <ac:spMk id="161" creationId="{8AE856C3-2BDC-E523-2760-16A9B24FEDA1}"/>
          </ac:spMkLst>
        </pc:spChg>
        <pc:spChg chg="add del mod">
          <ac:chgData name="A.MORIYAMA UREKA" userId="11b73b949d6476cb" providerId="LiveId" clId="{EDD3AFC1-5E1F-774D-82FF-6D4C3622249B}" dt="2023-08-07T09:20:38.057" v="929" actId="6264"/>
          <ac:spMkLst>
            <pc:docMk/>
            <pc:sldMk cId="2103700961" sldId="269"/>
            <ac:spMk id="162" creationId="{2E2099AE-61CB-C0BC-42C4-9E72C3501C6B}"/>
          </ac:spMkLst>
        </pc:spChg>
        <pc:spChg chg="add del mod">
          <ac:chgData name="A.MORIYAMA UREKA" userId="11b73b949d6476cb" providerId="LiveId" clId="{EDD3AFC1-5E1F-774D-82FF-6D4C3622249B}" dt="2023-08-07T12:14:05.183" v="2629" actId="6264"/>
          <ac:spMkLst>
            <pc:docMk/>
            <pc:sldMk cId="2103700961" sldId="269"/>
            <ac:spMk id="162" creationId="{A4C5845F-40EC-FDFA-D863-FDB0099613AC}"/>
          </ac:spMkLst>
        </pc:spChg>
        <pc:spChg chg="add del mod">
          <ac:chgData name="A.MORIYAMA UREKA" userId="11b73b949d6476cb" providerId="LiveId" clId="{EDD3AFC1-5E1F-774D-82FF-6D4C3622249B}" dt="2023-08-07T08:57:25.105" v="768" actId="6264"/>
          <ac:spMkLst>
            <pc:docMk/>
            <pc:sldMk cId="2103700961" sldId="269"/>
            <ac:spMk id="162" creationId="{BC3FDF04-DC2D-7714-71E0-3D95599D7D02}"/>
          </ac:spMkLst>
        </pc:spChg>
        <pc:spChg chg="add del mod">
          <ac:chgData name="A.MORIYAMA UREKA" userId="11b73b949d6476cb" providerId="LiveId" clId="{EDD3AFC1-5E1F-774D-82FF-6D4C3622249B}" dt="2023-08-07T12:14:05.183" v="2629" actId="6264"/>
          <ac:spMkLst>
            <pc:docMk/>
            <pc:sldMk cId="2103700961" sldId="269"/>
            <ac:spMk id="163" creationId="{05A6347B-2E73-88E6-E5B4-C7E80DB5E830}"/>
          </ac:spMkLst>
        </pc:spChg>
        <pc:spChg chg="add del mod">
          <ac:chgData name="A.MORIYAMA UREKA" userId="11b73b949d6476cb" providerId="LiveId" clId="{EDD3AFC1-5E1F-774D-82FF-6D4C3622249B}" dt="2023-08-07T09:21:26.885" v="932" actId="6264"/>
          <ac:spMkLst>
            <pc:docMk/>
            <pc:sldMk cId="2103700961" sldId="269"/>
            <ac:spMk id="163" creationId="{31C65B47-FD76-86A8-5EEE-8C3F3959366C}"/>
          </ac:spMkLst>
        </pc:spChg>
        <pc:spChg chg="add del mod">
          <ac:chgData name="A.MORIYAMA UREKA" userId="11b73b949d6476cb" providerId="LiveId" clId="{EDD3AFC1-5E1F-774D-82FF-6D4C3622249B}" dt="2023-08-07T08:57:25.594" v="769" actId="6264"/>
          <ac:spMkLst>
            <pc:docMk/>
            <pc:sldMk cId="2103700961" sldId="269"/>
            <ac:spMk id="163" creationId="{BA6864AD-1CD1-F116-7F06-72B28B2CBE24}"/>
          </ac:spMkLst>
        </pc:spChg>
        <pc:spChg chg="add del mod">
          <ac:chgData name="A.MORIYAMA UREKA" userId="11b73b949d6476cb" providerId="LiveId" clId="{EDD3AFC1-5E1F-774D-82FF-6D4C3622249B}" dt="2023-08-07T09:21:26.885" v="932" actId="6264"/>
          <ac:spMkLst>
            <pc:docMk/>
            <pc:sldMk cId="2103700961" sldId="269"/>
            <ac:spMk id="164" creationId="{2D5E8015-BAAB-371A-80FC-67E1580464BC}"/>
          </ac:spMkLst>
        </pc:spChg>
        <pc:spChg chg="add del mod">
          <ac:chgData name="A.MORIYAMA UREKA" userId="11b73b949d6476cb" providerId="LiveId" clId="{EDD3AFC1-5E1F-774D-82FF-6D4C3622249B}" dt="2023-08-07T12:17:04.294" v="2663" actId="6264"/>
          <ac:spMkLst>
            <pc:docMk/>
            <pc:sldMk cId="2103700961" sldId="269"/>
            <ac:spMk id="164" creationId="{2F17D8D7-DAF8-8D49-4379-5CC533711C22}"/>
          </ac:spMkLst>
        </pc:spChg>
        <pc:spChg chg="add del mod">
          <ac:chgData name="A.MORIYAMA UREKA" userId="11b73b949d6476cb" providerId="LiveId" clId="{EDD3AFC1-5E1F-774D-82FF-6D4C3622249B}" dt="2023-08-07T08:57:25.594" v="769" actId="6264"/>
          <ac:spMkLst>
            <pc:docMk/>
            <pc:sldMk cId="2103700961" sldId="269"/>
            <ac:spMk id="164" creationId="{55DDADAB-7626-D3CF-CFC5-1763AE7D92D4}"/>
          </ac:spMkLst>
        </pc:spChg>
        <pc:spChg chg="add del mod">
          <ac:chgData name="A.MORIYAMA UREKA" userId="11b73b949d6476cb" providerId="LiveId" clId="{EDD3AFC1-5E1F-774D-82FF-6D4C3622249B}" dt="2023-08-07T12:17:04.294" v="2663" actId="6264"/>
          <ac:spMkLst>
            <pc:docMk/>
            <pc:sldMk cId="2103700961" sldId="269"/>
            <ac:spMk id="165" creationId="{55C4B44E-3422-5479-C94F-285314A095BB}"/>
          </ac:spMkLst>
        </pc:spChg>
        <pc:spChg chg="add del mod">
          <ac:chgData name="A.MORIYAMA UREKA" userId="11b73b949d6476cb" providerId="LiveId" clId="{EDD3AFC1-5E1F-774D-82FF-6D4C3622249B}" dt="2023-08-07T09:21:26.885" v="932" actId="6264"/>
          <ac:spMkLst>
            <pc:docMk/>
            <pc:sldMk cId="2103700961" sldId="269"/>
            <ac:spMk id="165" creationId="{B0FF9B8A-86A7-87AA-05E1-5D86156AF2AF}"/>
          </ac:spMkLst>
        </pc:spChg>
        <pc:spChg chg="add del mod">
          <ac:chgData name="A.MORIYAMA UREKA" userId="11b73b949d6476cb" providerId="LiveId" clId="{EDD3AFC1-5E1F-774D-82FF-6D4C3622249B}" dt="2023-08-07T08:57:25.594" v="769" actId="6264"/>
          <ac:spMkLst>
            <pc:docMk/>
            <pc:sldMk cId="2103700961" sldId="269"/>
            <ac:spMk id="165" creationId="{C7E392E4-6322-B22F-D059-23F017EE6956}"/>
          </ac:spMkLst>
        </pc:spChg>
        <pc:spChg chg="add del mod">
          <ac:chgData name="A.MORIYAMA UREKA" userId="11b73b949d6476cb" providerId="LiveId" clId="{EDD3AFC1-5E1F-774D-82FF-6D4C3622249B}" dt="2023-08-07T12:17:04.294" v="2663" actId="6264"/>
          <ac:spMkLst>
            <pc:docMk/>
            <pc:sldMk cId="2103700961" sldId="269"/>
            <ac:spMk id="166" creationId="{4EEA0EC1-2F46-D92E-B0EB-6CEF84CD2E55}"/>
          </ac:spMkLst>
        </pc:spChg>
        <pc:spChg chg="add del mod">
          <ac:chgData name="A.MORIYAMA UREKA" userId="11b73b949d6476cb" providerId="LiveId" clId="{EDD3AFC1-5E1F-774D-82FF-6D4C3622249B}" dt="2023-08-07T09:21:26.885" v="932" actId="6264"/>
          <ac:spMkLst>
            <pc:docMk/>
            <pc:sldMk cId="2103700961" sldId="269"/>
            <ac:spMk id="166" creationId="{69B5C092-1904-AD08-D8CD-66F348B2E320}"/>
          </ac:spMkLst>
        </pc:spChg>
        <pc:spChg chg="add del mod">
          <ac:chgData name="A.MORIYAMA UREKA" userId="11b73b949d6476cb" providerId="LiveId" clId="{EDD3AFC1-5E1F-774D-82FF-6D4C3622249B}" dt="2023-08-07T08:57:25.594" v="769" actId="6264"/>
          <ac:spMkLst>
            <pc:docMk/>
            <pc:sldMk cId="2103700961" sldId="269"/>
            <ac:spMk id="166" creationId="{A2AD9039-0EE3-77BB-4D3E-6B4E390CB300}"/>
          </ac:spMkLst>
        </pc:spChg>
        <pc:spChg chg="add del mod">
          <ac:chgData name="A.MORIYAMA UREKA" userId="11b73b949d6476cb" providerId="LiveId" clId="{EDD3AFC1-5E1F-774D-82FF-6D4C3622249B}" dt="2023-08-07T12:17:04.294" v="2663" actId="6264"/>
          <ac:spMkLst>
            <pc:docMk/>
            <pc:sldMk cId="2103700961" sldId="269"/>
            <ac:spMk id="167" creationId="{66A0A2B5-BFF4-4F61-21D5-8BCC6936E239}"/>
          </ac:spMkLst>
        </pc:spChg>
        <pc:spChg chg="add del mod">
          <ac:chgData name="A.MORIYAMA UREKA" userId="11b73b949d6476cb" providerId="LiveId" clId="{EDD3AFC1-5E1F-774D-82FF-6D4C3622249B}" dt="2023-08-07T08:57:25.594" v="769" actId="6264"/>
          <ac:spMkLst>
            <pc:docMk/>
            <pc:sldMk cId="2103700961" sldId="269"/>
            <ac:spMk id="167" creationId="{CED761A5-4FB5-AB5D-CD92-E29A887D8007}"/>
          </ac:spMkLst>
        </pc:spChg>
        <pc:spChg chg="add del mod">
          <ac:chgData name="A.MORIYAMA UREKA" userId="11b73b949d6476cb" providerId="LiveId" clId="{EDD3AFC1-5E1F-774D-82FF-6D4C3622249B}" dt="2023-08-07T09:21:26.885" v="932" actId="6264"/>
          <ac:spMkLst>
            <pc:docMk/>
            <pc:sldMk cId="2103700961" sldId="269"/>
            <ac:spMk id="167" creationId="{EFBCBAF0-A413-2722-731B-D50230222BF7}"/>
          </ac:spMkLst>
        </pc:spChg>
        <pc:spChg chg="add del mod">
          <ac:chgData name="A.MORIYAMA UREKA" userId="11b73b949d6476cb" providerId="LiveId" clId="{EDD3AFC1-5E1F-774D-82FF-6D4C3622249B}" dt="2023-08-07T12:17:04.294" v="2663" actId="6264"/>
          <ac:spMkLst>
            <pc:docMk/>
            <pc:sldMk cId="2103700961" sldId="269"/>
            <ac:spMk id="168" creationId="{4722226C-800E-C756-7A12-1341656562F8}"/>
          </ac:spMkLst>
        </pc:spChg>
        <pc:spChg chg="add del mod">
          <ac:chgData name="A.MORIYAMA UREKA" userId="11b73b949d6476cb" providerId="LiveId" clId="{EDD3AFC1-5E1F-774D-82FF-6D4C3622249B}" dt="2023-08-07T09:21:26.885" v="932" actId="6264"/>
          <ac:spMkLst>
            <pc:docMk/>
            <pc:sldMk cId="2103700961" sldId="269"/>
            <ac:spMk id="168" creationId="{A962EE77-7B06-6DBD-135E-AB17846EB38F}"/>
          </ac:spMkLst>
        </pc:spChg>
        <pc:spChg chg="add del mod">
          <ac:chgData name="A.MORIYAMA UREKA" userId="11b73b949d6476cb" providerId="LiveId" clId="{EDD3AFC1-5E1F-774D-82FF-6D4C3622249B}" dt="2023-08-07T08:57:25.594" v="769" actId="6264"/>
          <ac:spMkLst>
            <pc:docMk/>
            <pc:sldMk cId="2103700961" sldId="269"/>
            <ac:spMk id="168" creationId="{D310F60D-1370-B778-0D25-867BBA34C4C1}"/>
          </ac:spMkLst>
        </pc:spChg>
        <pc:spChg chg="add del mod">
          <ac:chgData name="A.MORIYAMA UREKA" userId="11b73b949d6476cb" providerId="LiveId" clId="{EDD3AFC1-5E1F-774D-82FF-6D4C3622249B}" dt="2023-08-07T12:17:04.294" v="2663" actId="6264"/>
          <ac:spMkLst>
            <pc:docMk/>
            <pc:sldMk cId="2103700961" sldId="269"/>
            <ac:spMk id="169" creationId="{2A6C8924-5887-0C17-0956-9E6087F0271E}"/>
          </ac:spMkLst>
        </pc:spChg>
        <pc:spChg chg="add del mod">
          <ac:chgData name="A.MORIYAMA UREKA" userId="11b73b949d6476cb" providerId="LiveId" clId="{EDD3AFC1-5E1F-774D-82FF-6D4C3622249B}" dt="2023-08-07T09:21:26.885" v="932" actId="6264"/>
          <ac:spMkLst>
            <pc:docMk/>
            <pc:sldMk cId="2103700961" sldId="269"/>
            <ac:spMk id="169" creationId="{B89A3FF8-B56F-F100-4BF0-81A5BDC3F65C}"/>
          </ac:spMkLst>
        </pc:spChg>
        <pc:spChg chg="add del mod">
          <ac:chgData name="A.MORIYAMA UREKA" userId="11b73b949d6476cb" providerId="LiveId" clId="{EDD3AFC1-5E1F-774D-82FF-6D4C3622249B}" dt="2023-08-07T08:57:25.594" v="769" actId="6264"/>
          <ac:spMkLst>
            <pc:docMk/>
            <pc:sldMk cId="2103700961" sldId="269"/>
            <ac:spMk id="169" creationId="{F093DF52-0E9B-D2A1-3AA8-B5F5EDE8E0AB}"/>
          </ac:spMkLst>
        </pc:spChg>
        <pc:spChg chg="add del mod">
          <ac:chgData name="A.MORIYAMA UREKA" userId="11b73b949d6476cb" providerId="LiveId" clId="{EDD3AFC1-5E1F-774D-82FF-6D4C3622249B}" dt="2023-08-07T09:21:26.885" v="932" actId="6264"/>
          <ac:spMkLst>
            <pc:docMk/>
            <pc:sldMk cId="2103700961" sldId="269"/>
            <ac:spMk id="170" creationId="{00FB877B-8318-684A-18A9-9225172A842B}"/>
          </ac:spMkLst>
        </pc:spChg>
        <pc:spChg chg="add del mod">
          <ac:chgData name="A.MORIYAMA UREKA" userId="11b73b949d6476cb" providerId="LiveId" clId="{EDD3AFC1-5E1F-774D-82FF-6D4C3622249B}" dt="2023-08-07T12:17:04.294" v="2663" actId="6264"/>
          <ac:spMkLst>
            <pc:docMk/>
            <pc:sldMk cId="2103700961" sldId="269"/>
            <ac:spMk id="170" creationId="{3C6A2DF6-FA3A-B9CD-D34F-D4A35EF022FE}"/>
          </ac:spMkLst>
        </pc:spChg>
        <pc:spChg chg="add del mod">
          <ac:chgData name="A.MORIYAMA UREKA" userId="11b73b949d6476cb" providerId="LiveId" clId="{EDD3AFC1-5E1F-774D-82FF-6D4C3622249B}" dt="2023-08-07T08:57:25.594" v="769" actId="6264"/>
          <ac:spMkLst>
            <pc:docMk/>
            <pc:sldMk cId="2103700961" sldId="269"/>
            <ac:spMk id="170" creationId="{5F6B9EF6-22E7-E0A7-DED7-023DD213B1B0}"/>
          </ac:spMkLst>
        </pc:spChg>
        <pc:spChg chg="add del mod">
          <ac:chgData name="A.MORIYAMA UREKA" userId="11b73b949d6476cb" providerId="LiveId" clId="{EDD3AFC1-5E1F-774D-82FF-6D4C3622249B}" dt="2023-08-07T09:21:26.885" v="932" actId="6264"/>
          <ac:spMkLst>
            <pc:docMk/>
            <pc:sldMk cId="2103700961" sldId="269"/>
            <ac:spMk id="171" creationId="{2E1DF8DE-A872-E048-AFB2-7076130F21D2}"/>
          </ac:spMkLst>
        </pc:spChg>
        <pc:spChg chg="add del mod">
          <ac:chgData name="A.MORIYAMA UREKA" userId="11b73b949d6476cb" providerId="LiveId" clId="{EDD3AFC1-5E1F-774D-82FF-6D4C3622249B}" dt="2023-08-07T12:17:04.294" v="2663" actId="6264"/>
          <ac:spMkLst>
            <pc:docMk/>
            <pc:sldMk cId="2103700961" sldId="269"/>
            <ac:spMk id="171" creationId="{D7CD1320-0587-0C6C-1220-1D7BA39B512E}"/>
          </ac:spMkLst>
        </pc:spChg>
        <pc:spChg chg="add del mod">
          <ac:chgData name="A.MORIYAMA UREKA" userId="11b73b949d6476cb" providerId="LiveId" clId="{EDD3AFC1-5E1F-774D-82FF-6D4C3622249B}" dt="2023-08-07T08:57:25.594" v="769" actId="6264"/>
          <ac:spMkLst>
            <pc:docMk/>
            <pc:sldMk cId="2103700961" sldId="269"/>
            <ac:spMk id="171" creationId="{D88BC816-D667-FB6B-4E6D-E92E5B1F2D0F}"/>
          </ac:spMkLst>
        </pc:spChg>
        <pc:spChg chg="add del mod">
          <ac:chgData name="A.MORIYAMA UREKA" userId="11b73b949d6476cb" providerId="LiveId" clId="{EDD3AFC1-5E1F-774D-82FF-6D4C3622249B}" dt="2023-08-07T08:57:25.594" v="769" actId="6264"/>
          <ac:spMkLst>
            <pc:docMk/>
            <pc:sldMk cId="2103700961" sldId="269"/>
            <ac:spMk id="172" creationId="{1AD1BAA0-53FA-BBC6-EE83-B3CBF628C7E4}"/>
          </ac:spMkLst>
        </pc:spChg>
        <pc:spChg chg="add del mod">
          <ac:chgData name="A.MORIYAMA UREKA" userId="11b73b949d6476cb" providerId="LiveId" clId="{EDD3AFC1-5E1F-774D-82FF-6D4C3622249B}" dt="2023-08-07T12:17:04.294" v="2663" actId="6264"/>
          <ac:spMkLst>
            <pc:docMk/>
            <pc:sldMk cId="2103700961" sldId="269"/>
            <ac:spMk id="172" creationId="{318C79CD-CB51-E87F-B665-E72DBA72E8DD}"/>
          </ac:spMkLst>
        </pc:spChg>
        <pc:spChg chg="add del mod">
          <ac:chgData name="A.MORIYAMA UREKA" userId="11b73b949d6476cb" providerId="LiveId" clId="{EDD3AFC1-5E1F-774D-82FF-6D4C3622249B}" dt="2023-08-07T09:21:26.885" v="932" actId="6264"/>
          <ac:spMkLst>
            <pc:docMk/>
            <pc:sldMk cId="2103700961" sldId="269"/>
            <ac:spMk id="172" creationId="{9D0217D7-CD93-8FD0-973A-CFD39203DC2F}"/>
          </ac:spMkLst>
        </pc:spChg>
        <pc:spChg chg="add del mod">
          <ac:chgData name="A.MORIYAMA UREKA" userId="11b73b949d6476cb" providerId="LiveId" clId="{EDD3AFC1-5E1F-774D-82FF-6D4C3622249B}" dt="2023-08-07T12:17:04.294" v="2663" actId="6264"/>
          <ac:spMkLst>
            <pc:docMk/>
            <pc:sldMk cId="2103700961" sldId="269"/>
            <ac:spMk id="173" creationId="{53081455-17BA-ADDF-2DF0-6A5DA1A41021}"/>
          </ac:spMkLst>
        </pc:spChg>
        <pc:spChg chg="add del mod">
          <ac:chgData name="A.MORIYAMA UREKA" userId="11b73b949d6476cb" providerId="LiveId" clId="{EDD3AFC1-5E1F-774D-82FF-6D4C3622249B}" dt="2023-08-07T09:21:27.519" v="933" actId="6264"/>
          <ac:spMkLst>
            <pc:docMk/>
            <pc:sldMk cId="2103700961" sldId="269"/>
            <ac:spMk id="173" creationId="{78DC4A6A-71B1-4630-E36B-788634136274}"/>
          </ac:spMkLst>
        </pc:spChg>
        <pc:spChg chg="add del mod">
          <ac:chgData name="A.MORIYAMA UREKA" userId="11b73b949d6476cb" providerId="LiveId" clId="{EDD3AFC1-5E1F-774D-82FF-6D4C3622249B}" dt="2023-08-07T08:57:26.009" v="770" actId="6264"/>
          <ac:spMkLst>
            <pc:docMk/>
            <pc:sldMk cId="2103700961" sldId="269"/>
            <ac:spMk id="173" creationId="{9DAA8215-B882-1D3B-3AE4-68EEEA21F616}"/>
          </ac:spMkLst>
        </pc:spChg>
        <pc:spChg chg="add del mod">
          <ac:chgData name="A.MORIYAMA UREKA" userId="11b73b949d6476cb" providerId="LiveId" clId="{EDD3AFC1-5E1F-774D-82FF-6D4C3622249B}" dt="2023-08-07T09:21:27.519" v="933" actId="6264"/>
          <ac:spMkLst>
            <pc:docMk/>
            <pc:sldMk cId="2103700961" sldId="269"/>
            <ac:spMk id="174" creationId="{868E9125-405F-C10D-8CB7-F3E651A676FA}"/>
          </ac:spMkLst>
        </pc:spChg>
        <pc:spChg chg="add del mod">
          <ac:chgData name="A.MORIYAMA UREKA" userId="11b73b949d6476cb" providerId="LiveId" clId="{EDD3AFC1-5E1F-774D-82FF-6D4C3622249B}" dt="2023-08-07T08:57:26.009" v="770" actId="6264"/>
          <ac:spMkLst>
            <pc:docMk/>
            <pc:sldMk cId="2103700961" sldId="269"/>
            <ac:spMk id="174" creationId="{A152497F-2ECF-4D15-C052-7C04551DD76C}"/>
          </ac:spMkLst>
        </pc:spChg>
        <pc:spChg chg="add del mod">
          <ac:chgData name="A.MORIYAMA UREKA" userId="11b73b949d6476cb" providerId="LiveId" clId="{EDD3AFC1-5E1F-774D-82FF-6D4C3622249B}" dt="2023-08-07T12:24:22.787" v="2728" actId="6264"/>
          <ac:spMkLst>
            <pc:docMk/>
            <pc:sldMk cId="2103700961" sldId="269"/>
            <ac:spMk id="174" creationId="{D44904AA-C7A9-3C57-E8A0-04AA0577BBA8}"/>
          </ac:spMkLst>
        </pc:spChg>
        <pc:spChg chg="add del mod">
          <ac:chgData name="A.MORIYAMA UREKA" userId="11b73b949d6476cb" providerId="LiveId" clId="{EDD3AFC1-5E1F-774D-82FF-6D4C3622249B}" dt="2023-08-07T08:57:26.009" v="770" actId="6264"/>
          <ac:spMkLst>
            <pc:docMk/>
            <pc:sldMk cId="2103700961" sldId="269"/>
            <ac:spMk id="175" creationId="{611EFF05-130A-8172-908C-6284D99EB0A3}"/>
          </ac:spMkLst>
        </pc:spChg>
        <pc:spChg chg="add del mod">
          <ac:chgData name="A.MORIYAMA UREKA" userId="11b73b949d6476cb" providerId="LiveId" clId="{EDD3AFC1-5E1F-774D-82FF-6D4C3622249B}" dt="2023-08-07T12:24:22.787" v="2728" actId="6264"/>
          <ac:spMkLst>
            <pc:docMk/>
            <pc:sldMk cId="2103700961" sldId="269"/>
            <ac:spMk id="175" creationId="{6D9D4AB6-4994-D294-663A-71F0CF7D1CA0}"/>
          </ac:spMkLst>
        </pc:spChg>
        <pc:spChg chg="add del mod">
          <ac:chgData name="A.MORIYAMA UREKA" userId="11b73b949d6476cb" providerId="LiveId" clId="{EDD3AFC1-5E1F-774D-82FF-6D4C3622249B}" dt="2023-08-07T09:21:27.519" v="933" actId="6264"/>
          <ac:spMkLst>
            <pc:docMk/>
            <pc:sldMk cId="2103700961" sldId="269"/>
            <ac:spMk id="175" creationId="{9A8CCDC9-19C4-3306-08AA-B3037B57D7EA}"/>
          </ac:spMkLst>
        </pc:spChg>
        <pc:spChg chg="add del mod">
          <ac:chgData name="A.MORIYAMA UREKA" userId="11b73b949d6476cb" providerId="LiveId" clId="{EDD3AFC1-5E1F-774D-82FF-6D4C3622249B}" dt="2023-08-07T08:57:26.009" v="770" actId="6264"/>
          <ac:spMkLst>
            <pc:docMk/>
            <pc:sldMk cId="2103700961" sldId="269"/>
            <ac:spMk id="176" creationId="{5BCF97D0-6707-9E69-8496-EED51D7FD4D7}"/>
          </ac:spMkLst>
        </pc:spChg>
        <pc:spChg chg="add del mod">
          <ac:chgData name="A.MORIYAMA UREKA" userId="11b73b949d6476cb" providerId="LiveId" clId="{EDD3AFC1-5E1F-774D-82FF-6D4C3622249B}" dt="2023-08-07T12:24:22.787" v="2728" actId="6264"/>
          <ac:spMkLst>
            <pc:docMk/>
            <pc:sldMk cId="2103700961" sldId="269"/>
            <ac:spMk id="176" creationId="{68D2D5D8-B5B5-2E89-8501-1968950FFE90}"/>
          </ac:spMkLst>
        </pc:spChg>
        <pc:spChg chg="add del mod">
          <ac:chgData name="A.MORIYAMA UREKA" userId="11b73b949d6476cb" providerId="LiveId" clId="{EDD3AFC1-5E1F-774D-82FF-6D4C3622249B}" dt="2023-08-07T09:21:27.519" v="933" actId="6264"/>
          <ac:spMkLst>
            <pc:docMk/>
            <pc:sldMk cId="2103700961" sldId="269"/>
            <ac:spMk id="176" creationId="{B62EC61B-DBE7-028A-300D-D7AD17C8F0EB}"/>
          </ac:spMkLst>
        </pc:spChg>
        <pc:spChg chg="add del mod">
          <ac:chgData name="A.MORIYAMA UREKA" userId="11b73b949d6476cb" providerId="LiveId" clId="{EDD3AFC1-5E1F-774D-82FF-6D4C3622249B}" dt="2023-08-07T08:57:26.009" v="770" actId="6264"/>
          <ac:spMkLst>
            <pc:docMk/>
            <pc:sldMk cId="2103700961" sldId="269"/>
            <ac:spMk id="177" creationId="{47BF818F-5C5A-30C6-3914-1F0C9B3F2EA7}"/>
          </ac:spMkLst>
        </pc:spChg>
        <pc:spChg chg="add del mod">
          <ac:chgData name="A.MORIYAMA UREKA" userId="11b73b949d6476cb" providerId="LiveId" clId="{EDD3AFC1-5E1F-774D-82FF-6D4C3622249B}" dt="2023-08-07T12:24:22.787" v="2728" actId="6264"/>
          <ac:spMkLst>
            <pc:docMk/>
            <pc:sldMk cId="2103700961" sldId="269"/>
            <ac:spMk id="177" creationId="{FD38C268-951E-0AB3-6DD9-E3FFBAE50F8B}"/>
          </ac:spMkLst>
        </pc:spChg>
        <pc:spChg chg="add del mod">
          <ac:chgData name="A.MORIYAMA UREKA" userId="11b73b949d6476cb" providerId="LiveId" clId="{EDD3AFC1-5E1F-774D-82FF-6D4C3622249B}" dt="2023-08-07T09:21:27.519" v="933" actId="6264"/>
          <ac:spMkLst>
            <pc:docMk/>
            <pc:sldMk cId="2103700961" sldId="269"/>
            <ac:spMk id="177" creationId="{FEF7167D-88E8-35AD-8C15-50A793EFB735}"/>
          </ac:spMkLst>
        </pc:spChg>
        <pc:spChg chg="add del mod">
          <ac:chgData name="A.MORIYAMA UREKA" userId="11b73b949d6476cb" providerId="LiveId" clId="{EDD3AFC1-5E1F-774D-82FF-6D4C3622249B}" dt="2023-08-07T12:24:22.787" v="2728" actId="6264"/>
          <ac:spMkLst>
            <pc:docMk/>
            <pc:sldMk cId="2103700961" sldId="269"/>
            <ac:spMk id="178" creationId="{1E331675-A5ED-8E8D-8AF1-57F20EAFA147}"/>
          </ac:spMkLst>
        </pc:spChg>
        <pc:spChg chg="add del mod">
          <ac:chgData name="A.MORIYAMA UREKA" userId="11b73b949d6476cb" providerId="LiveId" clId="{EDD3AFC1-5E1F-774D-82FF-6D4C3622249B}" dt="2023-08-07T08:57:26.009" v="770" actId="6264"/>
          <ac:spMkLst>
            <pc:docMk/>
            <pc:sldMk cId="2103700961" sldId="269"/>
            <ac:spMk id="178" creationId="{9E230A71-5E59-C79E-4674-5F455DD62C3E}"/>
          </ac:spMkLst>
        </pc:spChg>
        <pc:spChg chg="add del mod">
          <ac:chgData name="A.MORIYAMA UREKA" userId="11b73b949d6476cb" providerId="LiveId" clId="{EDD3AFC1-5E1F-774D-82FF-6D4C3622249B}" dt="2023-08-07T09:21:27.519" v="933" actId="6264"/>
          <ac:spMkLst>
            <pc:docMk/>
            <pc:sldMk cId="2103700961" sldId="269"/>
            <ac:spMk id="178" creationId="{A515890A-26A1-A5F0-8DDB-310F4E57AD9B}"/>
          </ac:spMkLst>
        </pc:spChg>
        <pc:spChg chg="add del mod">
          <ac:chgData name="A.MORIYAMA UREKA" userId="11b73b949d6476cb" providerId="LiveId" clId="{EDD3AFC1-5E1F-774D-82FF-6D4C3622249B}" dt="2023-08-07T08:57:26.009" v="770" actId="6264"/>
          <ac:spMkLst>
            <pc:docMk/>
            <pc:sldMk cId="2103700961" sldId="269"/>
            <ac:spMk id="179" creationId="{39E7C4DA-00DD-22EC-1D8A-43713C98C861}"/>
          </ac:spMkLst>
        </pc:spChg>
        <pc:spChg chg="add del mod">
          <ac:chgData name="A.MORIYAMA UREKA" userId="11b73b949d6476cb" providerId="LiveId" clId="{EDD3AFC1-5E1F-774D-82FF-6D4C3622249B}" dt="2023-08-07T09:21:27.519" v="933" actId="6264"/>
          <ac:spMkLst>
            <pc:docMk/>
            <pc:sldMk cId="2103700961" sldId="269"/>
            <ac:spMk id="179" creationId="{6C07E91C-8C4F-EE4B-7D18-530880090086}"/>
          </ac:spMkLst>
        </pc:spChg>
        <pc:spChg chg="add del mod">
          <ac:chgData name="A.MORIYAMA UREKA" userId="11b73b949d6476cb" providerId="LiveId" clId="{EDD3AFC1-5E1F-774D-82FF-6D4C3622249B}" dt="2023-08-07T12:24:22.787" v="2728" actId="6264"/>
          <ac:spMkLst>
            <pc:docMk/>
            <pc:sldMk cId="2103700961" sldId="269"/>
            <ac:spMk id="179" creationId="{CE6EBC46-6E03-313E-23B1-14060F5FABC0}"/>
          </ac:spMkLst>
        </pc:spChg>
        <pc:spChg chg="add del mod">
          <ac:chgData name="A.MORIYAMA UREKA" userId="11b73b949d6476cb" providerId="LiveId" clId="{EDD3AFC1-5E1F-774D-82FF-6D4C3622249B}" dt="2023-08-07T12:24:22.787" v="2728" actId="6264"/>
          <ac:spMkLst>
            <pc:docMk/>
            <pc:sldMk cId="2103700961" sldId="269"/>
            <ac:spMk id="180" creationId="{588B43A0-9E6C-6318-7648-62BC0FD28BDB}"/>
          </ac:spMkLst>
        </pc:spChg>
        <pc:spChg chg="add del mod">
          <ac:chgData name="A.MORIYAMA UREKA" userId="11b73b949d6476cb" providerId="LiveId" clId="{EDD3AFC1-5E1F-774D-82FF-6D4C3622249B}" dt="2023-08-07T09:21:27.519" v="933" actId="6264"/>
          <ac:spMkLst>
            <pc:docMk/>
            <pc:sldMk cId="2103700961" sldId="269"/>
            <ac:spMk id="180" creationId="{FEE93E1F-D242-A04B-5E5E-6751FDFEE061}"/>
          </ac:spMkLst>
        </pc:spChg>
        <pc:spChg chg="add del mod">
          <ac:chgData name="A.MORIYAMA UREKA" userId="11b73b949d6476cb" providerId="LiveId" clId="{EDD3AFC1-5E1F-774D-82FF-6D4C3622249B}" dt="2023-08-07T08:57:26.009" v="770" actId="6264"/>
          <ac:spMkLst>
            <pc:docMk/>
            <pc:sldMk cId="2103700961" sldId="269"/>
            <ac:spMk id="180" creationId="{FF3C705A-71FC-37C2-DEDD-898B43229B9E}"/>
          </ac:spMkLst>
        </pc:spChg>
        <pc:spChg chg="add del mod">
          <ac:chgData name="A.MORIYAMA UREKA" userId="11b73b949d6476cb" providerId="LiveId" clId="{EDD3AFC1-5E1F-774D-82FF-6D4C3622249B}" dt="2023-08-07T08:57:26.009" v="770" actId="6264"/>
          <ac:spMkLst>
            <pc:docMk/>
            <pc:sldMk cId="2103700961" sldId="269"/>
            <ac:spMk id="181" creationId="{119D1373-E1E7-2AA4-FD61-9A5C88B950FD}"/>
          </ac:spMkLst>
        </pc:spChg>
        <pc:spChg chg="add del mod">
          <ac:chgData name="A.MORIYAMA UREKA" userId="11b73b949d6476cb" providerId="LiveId" clId="{EDD3AFC1-5E1F-774D-82FF-6D4C3622249B}" dt="2023-08-07T09:21:27.519" v="933" actId="6264"/>
          <ac:spMkLst>
            <pc:docMk/>
            <pc:sldMk cId="2103700961" sldId="269"/>
            <ac:spMk id="181" creationId="{D9DECE75-DC7D-541F-34B3-A78396CC009B}"/>
          </ac:spMkLst>
        </pc:spChg>
        <pc:spChg chg="add del mod">
          <ac:chgData name="A.MORIYAMA UREKA" userId="11b73b949d6476cb" providerId="LiveId" clId="{EDD3AFC1-5E1F-774D-82FF-6D4C3622249B}" dt="2023-08-07T12:24:22.787" v="2728" actId="6264"/>
          <ac:spMkLst>
            <pc:docMk/>
            <pc:sldMk cId="2103700961" sldId="269"/>
            <ac:spMk id="181" creationId="{EC5F4CFA-CB6D-9712-00AD-317D27D2F5F8}"/>
          </ac:spMkLst>
        </pc:spChg>
        <pc:spChg chg="add del mod">
          <ac:chgData name="A.MORIYAMA UREKA" userId="11b73b949d6476cb" providerId="LiveId" clId="{EDD3AFC1-5E1F-774D-82FF-6D4C3622249B}" dt="2023-08-07T09:21:27.519" v="933" actId="6264"/>
          <ac:spMkLst>
            <pc:docMk/>
            <pc:sldMk cId="2103700961" sldId="269"/>
            <ac:spMk id="182" creationId="{C83D5186-C2C3-2325-2CAE-38316856E47F}"/>
          </ac:spMkLst>
        </pc:spChg>
        <pc:spChg chg="add del mod">
          <ac:chgData name="A.MORIYAMA UREKA" userId="11b73b949d6476cb" providerId="LiveId" clId="{EDD3AFC1-5E1F-774D-82FF-6D4C3622249B}" dt="2023-08-07T12:24:22.787" v="2728" actId="6264"/>
          <ac:spMkLst>
            <pc:docMk/>
            <pc:sldMk cId="2103700961" sldId="269"/>
            <ac:spMk id="182" creationId="{DFDD91B5-FA25-4A2E-F50A-1D29D49F4B9B}"/>
          </ac:spMkLst>
        </pc:spChg>
        <pc:spChg chg="add del mod">
          <ac:chgData name="A.MORIYAMA UREKA" userId="11b73b949d6476cb" providerId="LiveId" clId="{EDD3AFC1-5E1F-774D-82FF-6D4C3622249B}" dt="2023-08-07T08:57:26.009" v="770" actId="6264"/>
          <ac:spMkLst>
            <pc:docMk/>
            <pc:sldMk cId="2103700961" sldId="269"/>
            <ac:spMk id="182" creationId="{F8CAA3F7-9692-28AC-8293-5907ABA39E18}"/>
          </ac:spMkLst>
        </pc:spChg>
        <pc:spChg chg="add del mod">
          <ac:chgData name="A.MORIYAMA UREKA" userId="11b73b949d6476cb" providerId="LiveId" clId="{EDD3AFC1-5E1F-774D-82FF-6D4C3622249B}" dt="2023-08-07T12:24:22.787" v="2728" actId="6264"/>
          <ac:spMkLst>
            <pc:docMk/>
            <pc:sldMk cId="2103700961" sldId="269"/>
            <ac:spMk id="183" creationId="{0D8CA5FB-4C49-2C8A-D490-D37B9B49FFE4}"/>
          </ac:spMkLst>
        </pc:spChg>
        <pc:spChg chg="add del mod">
          <ac:chgData name="A.MORIYAMA UREKA" userId="11b73b949d6476cb" providerId="LiveId" clId="{EDD3AFC1-5E1F-774D-82FF-6D4C3622249B}" dt="2023-08-07T09:21:27.841" v="934" actId="6264"/>
          <ac:spMkLst>
            <pc:docMk/>
            <pc:sldMk cId="2103700961" sldId="269"/>
            <ac:spMk id="183" creationId="{5B33C8C7-9689-151C-9F47-AB1758C0AB0B}"/>
          </ac:spMkLst>
        </pc:spChg>
        <pc:spChg chg="add del mod">
          <ac:chgData name="A.MORIYAMA UREKA" userId="11b73b949d6476cb" providerId="LiveId" clId="{EDD3AFC1-5E1F-774D-82FF-6D4C3622249B}" dt="2023-08-07T08:57:26.430" v="771" actId="6264"/>
          <ac:spMkLst>
            <pc:docMk/>
            <pc:sldMk cId="2103700961" sldId="269"/>
            <ac:spMk id="183" creationId="{5F95BD11-3B0B-577E-0708-A2A411E4CC5C}"/>
          </ac:spMkLst>
        </pc:spChg>
        <pc:spChg chg="add del mod">
          <ac:chgData name="A.MORIYAMA UREKA" userId="11b73b949d6476cb" providerId="LiveId" clId="{EDD3AFC1-5E1F-774D-82FF-6D4C3622249B}" dt="2023-08-07T08:57:26.430" v="771" actId="6264"/>
          <ac:spMkLst>
            <pc:docMk/>
            <pc:sldMk cId="2103700961" sldId="269"/>
            <ac:spMk id="184" creationId="{73BE3B3C-B051-B75A-563F-375A20034ECD}"/>
          </ac:spMkLst>
        </pc:spChg>
        <pc:spChg chg="add del mod">
          <ac:chgData name="A.MORIYAMA UREKA" userId="11b73b949d6476cb" providerId="LiveId" clId="{EDD3AFC1-5E1F-774D-82FF-6D4C3622249B}" dt="2023-08-07T09:21:27.841" v="934" actId="6264"/>
          <ac:spMkLst>
            <pc:docMk/>
            <pc:sldMk cId="2103700961" sldId="269"/>
            <ac:spMk id="184" creationId="{8052A6F3-BE55-4A6C-75E0-46E86AF9F83D}"/>
          </ac:spMkLst>
        </pc:spChg>
        <pc:spChg chg="add del mod">
          <ac:chgData name="A.MORIYAMA UREKA" userId="11b73b949d6476cb" providerId="LiveId" clId="{EDD3AFC1-5E1F-774D-82FF-6D4C3622249B}" dt="2023-08-07T12:25:42.162" v="2738" actId="6264"/>
          <ac:spMkLst>
            <pc:docMk/>
            <pc:sldMk cId="2103700961" sldId="269"/>
            <ac:spMk id="184" creationId="{A914153D-FD32-4500-6845-57D15109187C}"/>
          </ac:spMkLst>
        </pc:spChg>
        <pc:spChg chg="add del mod">
          <ac:chgData name="A.MORIYAMA UREKA" userId="11b73b949d6476cb" providerId="LiveId" clId="{EDD3AFC1-5E1F-774D-82FF-6D4C3622249B}" dt="2023-08-07T08:57:26.430" v="771" actId="6264"/>
          <ac:spMkLst>
            <pc:docMk/>
            <pc:sldMk cId="2103700961" sldId="269"/>
            <ac:spMk id="185" creationId="{6B6CE2B6-657A-0FEB-9618-8913B0A3279D}"/>
          </ac:spMkLst>
        </pc:spChg>
        <pc:spChg chg="add del mod">
          <ac:chgData name="A.MORIYAMA UREKA" userId="11b73b949d6476cb" providerId="LiveId" clId="{EDD3AFC1-5E1F-774D-82FF-6D4C3622249B}" dt="2023-08-07T12:25:42.162" v="2738" actId="6264"/>
          <ac:spMkLst>
            <pc:docMk/>
            <pc:sldMk cId="2103700961" sldId="269"/>
            <ac:spMk id="185" creationId="{8F81746C-0C50-3FFF-C483-9F634A57DD3C}"/>
          </ac:spMkLst>
        </pc:spChg>
        <pc:spChg chg="add del mod">
          <ac:chgData name="A.MORIYAMA UREKA" userId="11b73b949d6476cb" providerId="LiveId" clId="{EDD3AFC1-5E1F-774D-82FF-6D4C3622249B}" dt="2023-08-07T09:21:27.841" v="934" actId="6264"/>
          <ac:spMkLst>
            <pc:docMk/>
            <pc:sldMk cId="2103700961" sldId="269"/>
            <ac:spMk id="185" creationId="{F94D9BBF-9E31-7A75-1E7A-58A919F2C04F}"/>
          </ac:spMkLst>
        </pc:spChg>
        <pc:spChg chg="add del mod">
          <ac:chgData name="A.MORIYAMA UREKA" userId="11b73b949d6476cb" providerId="LiveId" clId="{EDD3AFC1-5E1F-774D-82FF-6D4C3622249B}" dt="2023-08-07T09:21:27.841" v="934" actId="6264"/>
          <ac:spMkLst>
            <pc:docMk/>
            <pc:sldMk cId="2103700961" sldId="269"/>
            <ac:spMk id="186" creationId="{195BFF37-9FDE-92A4-A902-D8761C0EDF62}"/>
          </ac:spMkLst>
        </pc:spChg>
        <pc:spChg chg="add del mod">
          <ac:chgData name="A.MORIYAMA UREKA" userId="11b73b949d6476cb" providerId="LiveId" clId="{EDD3AFC1-5E1F-774D-82FF-6D4C3622249B}" dt="2023-08-07T12:25:42.162" v="2738" actId="6264"/>
          <ac:spMkLst>
            <pc:docMk/>
            <pc:sldMk cId="2103700961" sldId="269"/>
            <ac:spMk id="186" creationId="{63311B25-499F-AB8C-28D9-C6566ACAC2BE}"/>
          </ac:spMkLst>
        </pc:spChg>
        <pc:spChg chg="add del mod">
          <ac:chgData name="A.MORIYAMA UREKA" userId="11b73b949d6476cb" providerId="LiveId" clId="{EDD3AFC1-5E1F-774D-82FF-6D4C3622249B}" dt="2023-08-07T08:57:26.430" v="771" actId="6264"/>
          <ac:spMkLst>
            <pc:docMk/>
            <pc:sldMk cId="2103700961" sldId="269"/>
            <ac:spMk id="186" creationId="{A3137E16-9EC2-9409-9F7D-02ADFE3BD8CA}"/>
          </ac:spMkLst>
        </pc:spChg>
        <pc:spChg chg="add del mod">
          <ac:chgData name="A.MORIYAMA UREKA" userId="11b73b949d6476cb" providerId="LiveId" clId="{EDD3AFC1-5E1F-774D-82FF-6D4C3622249B}" dt="2023-08-07T12:25:42.162" v="2738" actId="6264"/>
          <ac:spMkLst>
            <pc:docMk/>
            <pc:sldMk cId="2103700961" sldId="269"/>
            <ac:spMk id="187" creationId="{54AA3C9E-118C-9E07-D47E-B597280F0EED}"/>
          </ac:spMkLst>
        </pc:spChg>
        <pc:spChg chg="add del mod">
          <ac:chgData name="A.MORIYAMA UREKA" userId="11b73b949d6476cb" providerId="LiveId" clId="{EDD3AFC1-5E1F-774D-82FF-6D4C3622249B}" dt="2023-08-07T08:57:26.430" v="771" actId="6264"/>
          <ac:spMkLst>
            <pc:docMk/>
            <pc:sldMk cId="2103700961" sldId="269"/>
            <ac:spMk id="187" creationId="{8CC96C06-B370-8F28-5D8B-8578529AFB09}"/>
          </ac:spMkLst>
        </pc:spChg>
        <pc:spChg chg="add del mod">
          <ac:chgData name="A.MORIYAMA UREKA" userId="11b73b949d6476cb" providerId="LiveId" clId="{EDD3AFC1-5E1F-774D-82FF-6D4C3622249B}" dt="2023-08-07T09:21:27.841" v="934" actId="6264"/>
          <ac:spMkLst>
            <pc:docMk/>
            <pc:sldMk cId="2103700961" sldId="269"/>
            <ac:spMk id="187" creationId="{9907B38C-75A4-7884-107D-D281691C0165}"/>
          </ac:spMkLst>
        </pc:spChg>
        <pc:spChg chg="add del mod">
          <ac:chgData name="A.MORIYAMA UREKA" userId="11b73b949d6476cb" providerId="LiveId" clId="{EDD3AFC1-5E1F-774D-82FF-6D4C3622249B}" dt="2023-08-07T08:57:26.430" v="771" actId="6264"/>
          <ac:spMkLst>
            <pc:docMk/>
            <pc:sldMk cId="2103700961" sldId="269"/>
            <ac:spMk id="188" creationId="{9C148C0D-6BE1-F360-D8CC-916735B2FA24}"/>
          </ac:spMkLst>
        </pc:spChg>
        <pc:spChg chg="add del mod">
          <ac:chgData name="A.MORIYAMA UREKA" userId="11b73b949d6476cb" providerId="LiveId" clId="{EDD3AFC1-5E1F-774D-82FF-6D4C3622249B}" dt="2023-08-07T12:25:42.162" v="2738" actId="6264"/>
          <ac:spMkLst>
            <pc:docMk/>
            <pc:sldMk cId="2103700961" sldId="269"/>
            <ac:spMk id="188" creationId="{C2ED2447-11B1-04E5-6BA6-9076F4177C35}"/>
          </ac:spMkLst>
        </pc:spChg>
        <pc:spChg chg="add del mod">
          <ac:chgData name="A.MORIYAMA UREKA" userId="11b73b949d6476cb" providerId="LiveId" clId="{EDD3AFC1-5E1F-774D-82FF-6D4C3622249B}" dt="2023-08-07T09:21:27.841" v="934" actId="6264"/>
          <ac:spMkLst>
            <pc:docMk/>
            <pc:sldMk cId="2103700961" sldId="269"/>
            <ac:spMk id="188" creationId="{E1855C1B-E28B-16F2-BEA6-C73B428C71E8}"/>
          </ac:spMkLst>
        </pc:spChg>
        <pc:spChg chg="add del mod">
          <ac:chgData name="A.MORIYAMA UREKA" userId="11b73b949d6476cb" providerId="LiveId" clId="{EDD3AFC1-5E1F-774D-82FF-6D4C3622249B}" dt="2023-08-07T09:21:27.841" v="934" actId="6264"/>
          <ac:spMkLst>
            <pc:docMk/>
            <pc:sldMk cId="2103700961" sldId="269"/>
            <ac:spMk id="189" creationId="{DBCCCEFA-0E21-BA88-BB62-CFF29F7723C6}"/>
          </ac:spMkLst>
        </pc:spChg>
        <pc:spChg chg="add del mod">
          <ac:chgData name="A.MORIYAMA UREKA" userId="11b73b949d6476cb" providerId="LiveId" clId="{EDD3AFC1-5E1F-774D-82FF-6D4C3622249B}" dt="2023-08-07T08:57:26.430" v="771" actId="6264"/>
          <ac:spMkLst>
            <pc:docMk/>
            <pc:sldMk cId="2103700961" sldId="269"/>
            <ac:spMk id="189" creationId="{EF515313-5A5D-3E6D-D635-CCBED2201417}"/>
          </ac:spMkLst>
        </pc:spChg>
        <pc:spChg chg="add del mod">
          <ac:chgData name="A.MORIYAMA UREKA" userId="11b73b949d6476cb" providerId="LiveId" clId="{EDD3AFC1-5E1F-774D-82FF-6D4C3622249B}" dt="2023-08-07T12:25:42.162" v="2738" actId="6264"/>
          <ac:spMkLst>
            <pc:docMk/>
            <pc:sldMk cId="2103700961" sldId="269"/>
            <ac:spMk id="189" creationId="{F66ED4A3-A0BD-2A1B-2634-C0ACD3701057}"/>
          </ac:spMkLst>
        </pc:spChg>
        <pc:spChg chg="add del mod">
          <ac:chgData name="A.MORIYAMA UREKA" userId="11b73b949d6476cb" providerId="LiveId" clId="{EDD3AFC1-5E1F-774D-82FF-6D4C3622249B}" dt="2023-08-07T09:21:27.841" v="934" actId="6264"/>
          <ac:spMkLst>
            <pc:docMk/>
            <pc:sldMk cId="2103700961" sldId="269"/>
            <ac:spMk id="190" creationId="{70DCA78A-B254-E693-3BD6-049131953FF8}"/>
          </ac:spMkLst>
        </pc:spChg>
        <pc:spChg chg="add del mod">
          <ac:chgData name="A.MORIYAMA UREKA" userId="11b73b949d6476cb" providerId="LiveId" clId="{EDD3AFC1-5E1F-774D-82FF-6D4C3622249B}" dt="2023-08-07T08:57:26.430" v="771" actId="6264"/>
          <ac:spMkLst>
            <pc:docMk/>
            <pc:sldMk cId="2103700961" sldId="269"/>
            <ac:spMk id="190" creationId="{E3DCF032-94C7-75F9-45C5-C9DA1886501B}"/>
          </ac:spMkLst>
        </pc:spChg>
        <pc:spChg chg="add del mod">
          <ac:chgData name="A.MORIYAMA UREKA" userId="11b73b949d6476cb" providerId="LiveId" clId="{EDD3AFC1-5E1F-774D-82FF-6D4C3622249B}" dt="2023-08-07T12:25:42.162" v="2738" actId="6264"/>
          <ac:spMkLst>
            <pc:docMk/>
            <pc:sldMk cId="2103700961" sldId="269"/>
            <ac:spMk id="190" creationId="{FC03D760-B2DE-F7A2-FFD5-63A18AAB3F15}"/>
          </ac:spMkLst>
        </pc:spChg>
        <pc:spChg chg="add del mod">
          <ac:chgData name="A.MORIYAMA UREKA" userId="11b73b949d6476cb" providerId="LiveId" clId="{EDD3AFC1-5E1F-774D-82FF-6D4C3622249B}" dt="2023-08-07T08:57:26.430" v="771" actId="6264"/>
          <ac:spMkLst>
            <pc:docMk/>
            <pc:sldMk cId="2103700961" sldId="269"/>
            <ac:spMk id="191" creationId="{727B25EB-03B4-AC71-41B5-C80E5261F38C}"/>
          </ac:spMkLst>
        </pc:spChg>
        <pc:spChg chg="add del mod">
          <ac:chgData name="A.MORIYAMA UREKA" userId="11b73b949d6476cb" providerId="LiveId" clId="{EDD3AFC1-5E1F-774D-82FF-6D4C3622249B}" dt="2023-08-07T12:25:42.162" v="2738" actId="6264"/>
          <ac:spMkLst>
            <pc:docMk/>
            <pc:sldMk cId="2103700961" sldId="269"/>
            <ac:spMk id="191" creationId="{8834DB1A-5571-DCA1-6894-107EE7D51894}"/>
          </ac:spMkLst>
        </pc:spChg>
        <pc:spChg chg="add del mod">
          <ac:chgData name="A.MORIYAMA UREKA" userId="11b73b949d6476cb" providerId="LiveId" clId="{EDD3AFC1-5E1F-774D-82FF-6D4C3622249B}" dt="2023-08-07T09:21:27.841" v="934" actId="6264"/>
          <ac:spMkLst>
            <pc:docMk/>
            <pc:sldMk cId="2103700961" sldId="269"/>
            <ac:spMk id="191" creationId="{F4610857-81A7-B9EC-96CC-8E1315991810}"/>
          </ac:spMkLst>
        </pc:spChg>
        <pc:spChg chg="add del mod">
          <ac:chgData name="A.MORIYAMA UREKA" userId="11b73b949d6476cb" providerId="LiveId" clId="{EDD3AFC1-5E1F-774D-82FF-6D4C3622249B}" dt="2023-08-07T08:57:26.430" v="771" actId="6264"/>
          <ac:spMkLst>
            <pc:docMk/>
            <pc:sldMk cId="2103700961" sldId="269"/>
            <ac:spMk id="192" creationId="{82C96498-B252-C8E7-4180-02EEAE4738F5}"/>
          </ac:spMkLst>
        </pc:spChg>
        <pc:spChg chg="add del mod">
          <ac:chgData name="A.MORIYAMA UREKA" userId="11b73b949d6476cb" providerId="LiveId" clId="{EDD3AFC1-5E1F-774D-82FF-6D4C3622249B}" dt="2023-08-07T12:25:42.162" v="2738" actId="6264"/>
          <ac:spMkLst>
            <pc:docMk/>
            <pc:sldMk cId="2103700961" sldId="269"/>
            <ac:spMk id="192" creationId="{D72ABD65-BCE6-E8C8-23D4-B2620A4603D8}"/>
          </ac:spMkLst>
        </pc:spChg>
        <pc:spChg chg="add del mod">
          <ac:chgData name="A.MORIYAMA UREKA" userId="11b73b949d6476cb" providerId="LiveId" clId="{EDD3AFC1-5E1F-774D-82FF-6D4C3622249B}" dt="2023-08-07T09:21:27.841" v="934" actId="6264"/>
          <ac:spMkLst>
            <pc:docMk/>
            <pc:sldMk cId="2103700961" sldId="269"/>
            <ac:spMk id="192" creationId="{E857AE7E-FAF8-8A49-F7DC-47B8225C69E8}"/>
          </ac:spMkLst>
        </pc:spChg>
        <pc:spChg chg="add del mod">
          <ac:chgData name="A.MORIYAMA UREKA" userId="11b73b949d6476cb" providerId="LiveId" clId="{EDD3AFC1-5E1F-774D-82FF-6D4C3622249B}" dt="2023-08-07T12:25:42.162" v="2738" actId="6264"/>
          <ac:spMkLst>
            <pc:docMk/>
            <pc:sldMk cId="2103700961" sldId="269"/>
            <ac:spMk id="193" creationId="{038FC027-F805-D97F-59EB-0857DB656B13}"/>
          </ac:spMkLst>
        </pc:spChg>
        <pc:spChg chg="add del mod">
          <ac:chgData name="A.MORIYAMA UREKA" userId="11b73b949d6476cb" providerId="LiveId" clId="{EDD3AFC1-5E1F-774D-82FF-6D4C3622249B}" dt="2023-08-07T09:21:28.158" v="935" actId="6264"/>
          <ac:spMkLst>
            <pc:docMk/>
            <pc:sldMk cId="2103700961" sldId="269"/>
            <ac:spMk id="193" creationId="{2CE8FFF1-F1A0-2AB3-474C-E00315057DAD}"/>
          </ac:spMkLst>
        </pc:spChg>
        <pc:spChg chg="add del mod">
          <ac:chgData name="A.MORIYAMA UREKA" userId="11b73b949d6476cb" providerId="LiveId" clId="{EDD3AFC1-5E1F-774D-82FF-6D4C3622249B}" dt="2023-08-07T08:57:26.810" v="772" actId="6264"/>
          <ac:spMkLst>
            <pc:docMk/>
            <pc:sldMk cId="2103700961" sldId="269"/>
            <ac:spMk id="193" creationId="{FEB97C1F-765C-AFCB-2600-E35B4EB63BB5}"/>
          </ac:spMkLst>
        </pc:spChg>
        <pc:spChg chg="add del mod">
          <ac:chgData name="A.MORIYAMA UREKA" userId="11b73b949d6476cb" providerId="LiveId" clId="{EDD3AFC1-5E1F-774D-82FF-6D4C3622249B}" dt="2023-08-07T08:57:26.810" v="772" actId="6264"/>
          <ac:spMkLst>
            <pc:docMk/>
            <pc:sldMk cId="2103700961" sldId="269"/>
            <ac:spMk id="194" creationId="{9AA82604-76E7-03E1-E971-244DC354421D}"/>
          </ac:spMkLst>
        </pc:spChg>
        <pc:spChg chg="add del mod">
          <ac:chgData name="A.MORIYAMA UREKA" userId="11b73b949d6476cb" providerId="LiveId" clId="{EDD3AFC1-5E1F-774D-82FF-6D4C3622249B}" dt="2023-08-07T09:21:28.158" v="935" actId="6264"/>
          <ac:spMkLst>
            <pc:docMk/>
            <pc:sldMk cId="2103700961" sldId="269"/>
            <ac:spMk id="194" creationId="{A927A5BF-D947-DAF7-176D-F94E04DA7378}"/>
          </ac:spMkLst>
        </pc:spChg>
        <pc:spChg chg="add del mod">
          <ac:chgData name="A.MORIYAMA UREKA" userId="11b73b949d6476cb" providerId="LiveId" clId="{EDD3AFC1-5E1F-774D-82FF-6D4C3622249B}" dt="2023-08-07T12:31:34.885" v="2770" actId="6264"/>
          <ac:spMkLst>
            <pc:docMk/>
            <pc:sldMk cId="2103700961" sldId="269"/>
            <ac:spMk id="194" creationId="{D472CE2D-25C9-4A66-4354-A5CEC94A1EC9}"/>
          </ac:spMkLst>
        </pc:spChg>
        <pc:spChg chg="add del mod">
          <ac:chgData name="A.MORIYAMA UREKA" userId="11b73b949d6476cb" providerId="LiveId" clId="{EDD3AFC1-5E1F-774D-82FF-6D4C3622249B}" dt="2023-08-07T09:21:28.158" v="935" actId="6264"/>
          <ac:spMkLst>
            <pc:docMk/>
            <pc:sldMk cId="2103700961" sldId="269"/>
            <ac:spMk id="195" creationId="{0C06C4AA-2730-78F4-5943-476F5AC724F4}"/>
          </ac:spMkLst>
        </pc:spChg>
        <pc:spChg chg="add del mod">
          <ac:chgData name="A.MORIYAMA UREKA" userId="11b73b949d6476cb" providerId="LiveId" clId="{EDD3AFC1-5E1F-774D-82FF-6D4C3622249B}" dt="2023-08-07T12:31:34.885" v="2770" actId="6264"/>
          <ac:spMkLst>
            <pc:docMk/>
            <pc:sldMk cId="2103700961" sldId="269"/>
            <ac:spMk id="195" creationId="{F908B3C2-ACF3-42D2-6F2D-D38142479B9F}"/>
          </ac:spMkLst>
        </pc:spChg>
        <pc:spChg chg="add del mod">
          <ac:chgData name="A.MORIYAMA UREKA" userId="11b73b949d6476cb" providerId="LiveId" clId="{EDD3AFC1-5E1F-774D-82FF-6D4C3622249B}" dt="2023-08-07T08:57:26.810" v="772" actId="6264"/>
          <ac:spMkLst>
            <pc:docMk/>
            <pc:sldMk cId="2103700961" sldId="269"/>
            <ac:spMk id="195" creationId="{F967EDED-D6A0-AA4C-CACA-13C789844C5C}"/>
          </ac:spMkLst>
        </pc:spChg>
        <pc:spChg chg="add del mod">
          <ac:chgData name="A.MORIYAMA UREKA" userId="11b73b949d6476cb" providerId="LiveId" clId="{EDD3AFC1-5E1F-774D-82FF-6D4C3622249B}" dt="2023-08-07T12:31:34.885" v="2770" actId="6264"/>
          <ac:spMkLst>
            <pc:docMk/>
            <pc:sldMk cId="2103700961" sldId="269"/>
            <ac:spMk id="196" creationId="{258BB101-0DA0-EF48-DB2B-7C175AD1104F}"/>
          </ac:spMkLst>
        </pc:spChg>
        <pc:spChg chg="add del mod">
          <ac:chgData name="A.MORIYAMA UREKA" userId="11b73b949d6476cb" providerId="LiveId" clId="{EDD3AFC1-5E1F-774D-82FF-6D4C3622249B}" dt="2023-08-07T08:57:26.810" v="772" actId="6264"/>
          <ac:spMkLst>
            <pc:docMk/>
            <pc:sldMk cId="2103700961" sldId="269"/>
            <ac:spMk id="196" creationId="{AABA41F5-8C91-E824-5A4F-5C53618C3446}"/>
          </ac:spMkLst>
        </pc:spChg>
        <pc:spChg chg="add del mod">
          <ac:chgData name="A.MORIYAMA UREKA" userId="11b73b949d6476cb" providerId="LiveId" clId="{EDD3AFC1-5E1F-774D-82FF-6D4C3622249B}" dt="2023-08-07T09:21:28.158" v="935" actId="6264"/>
          <ac:spMkLst>
            <pc:docMk/>
            <pc:sldMk cId="2103700961" sldId="269"/>
            <ac:spMk id="196" creationId="{F4E73C54-4185-13CF-D9A2-1AF307990395}"/>
          </ac:spMkLst>
        </pc:spChg>
        <pc:spChg chg="add del mod">
          <ac:chgData name="A.MORIYAMA UREKA" userId="11b73b949d6476cb" providerId="LiveId" clId="{EDD3AFC1-5E1F-774D-82FF-6D4C3622249B}" dt="2023-08-07T08:57:26.810" v="772" actId="6264"/>
          <ac:spMkLst>
            <pc:docMk/>
            <pc:sldMk cId="2103700961" sldId="269"/>
            <ac:spMk id="197" creationId="{1CA586D9-46EB-7C29-3247-133618454F77}"/>
          </ac:spMkLst>
        </pc:spChg>
        <pc:spChg chg="add del mod">
          <ac:chgData name="A.MORIYAMA UREKA" userId="11b73b949d6476cb" providerId="LiveId" clId="{EDD3AFC1-5E1F-774D-82FF-6D4C3622249B}" dt="2023-08-07T09:21:28.158" v="935" actId="6264"/>
          <ac:spMkLst>
            <pc:docMk/>
            <pc:sldMk cId="2103700961" sldId="269"/>
            <ac:spMk id="197" creationId="{791BACDB-E863-3E86-846C-D55BE857BB8B}"/>
          </ac:spMkLst>
        </pc:spChg>
        <pc:spChg chg="add del mod">
          <ac:chgData name="A.MORIYAMA UREKA" userId="11b73b949d6476cb" providerId="LiveId" clId="{EDD3AFC1-5E1F-774D-82FF-6D4C3622249B}" dt="2023-08-07T12:31:34.885" v="2770" actId="6264"/>
          <ac:spMkLst>
            <pc:docMk/>
            <pc:sldMk cId="2103700961" sldId="269"/>
            <ac:spMk id="197" creationId="{A84BF4AC-736B-5F05-EBF6-1026B1FF12AC}"/>
          </ac:spMkLst>
        </pc:spChg>
        <pc:spChg chg="add del mod">
          <ac:chgData name="A.MORIYAMA UREKA" userId="11b73b949d6476cb" providerId="LiveId" clId="{EDD3AFC1-5E1F-774D-82FF-6D4C3622249B}" dt="2023-08-07T09:21:28.158" v="935" actId="6264"/>
          <ac:spMkLst>
            <pc:docMk/>
            <pc:sldMk cId="2103700961" sldId="269"/>
            <ac:spMk id="198" creationId="{29190DA6-CACF-7631-91A3-D3498392C4D9}"/>
          </ac:spMkLst>
        </pc:spChg>
        <pc:spChg chg="add del mod">
          <ac:chgData name="A.MORIYAMA UREKA" userId="11b73b949d6476cb" providerId="LiveId" clId="{EDD3AFC1-5E1F-774D-82FF-6D4C3622249B}" dt="2023-08-07T12:31:34.885" v="2770" actId="6264"/>
          <ac:spMkLst>
            <pc:docMk/>
            <pc:sldMk cId="2103700961" sldId="269"/>
            <ac:spMk id="198" creationId="{C12E12AA-63DF-DC2A-D074-8EECEE43B262}"/>
          </ac:spMkLst>
        </pc:spChg>
        <pc:spChg chg="add del mod">
          <ac:chgData name="A.MORIYAMA UREKA" userId="11b73b949d6476cb" providerId="LiveId" clId="{EDD3AFC1-5E1F-774D-82FF-6D4C3622249B}" dt="2023-08-07T08:57:26.810" v="772" actId="6264"/>
          <ac:spMkLst>
            <pc:docMk/>
            <pc:sldMk cId="2103700961" sldId="269"/>
            <ac:spMk id="198" creationId="{FBAA2A45-7F19-C794-077B-74F27E1F07DE}"/>
          </ac:spMkLst>
        </pc:spChg>
        <pc:spChg chg="add del mod">
          <ac:chgData name="A.MORIYAMA UREKA" userId="11b73b949d6476cb" providerId="LiveId" clId="{EDD3AFC1-5E1F-774D-82FF-6D4C3622249B}" dt="2023-08-07T12:31:34.885" v="2770" actId="6264"/>
          <ac:spMkLst>
            <pc:docMk/>
            <pc:sldMk cId="2103700961" sldId="269"/>
            <ac:spMk id="199" creationId="{5B354F95-5318-90C6-5802-6AD6B3A4FF06}"/>
          </ac:spMkLst>
        </pc:spChg>
        <pc:spChg chg="add del mod">
          <ac:chgData name="A.MORIYAMA UREKA" userId="11b73b949d6476cb" providerId="LiveId" clId="{EDD3AFC1-5E1F-774D-82FF-6D4C3622249B}" dt="2023-08-07T08:57:26.810" v="772" actId="6264"/>
          <ac:spMkLst>
            <pc:docMk/>
            <pc:sldMk cId="2103700961" sldId="269"/>
            <ac:spMk id="199" creationId="{641C3A29-13E0-DA2A-6B2D-1A48F5F747C3}"/>
          </ac:spMkLst>
        </pc:spChg>
        <pc:spChg chg="add del mod">
          <ac:chgData name="A.MORIYAMA UREKA" userId="11b73b949d6476cb" providerId="LiveId" clId="{EDD3AFC1-5E1F-774D-82FF-6D4C3622249B}" dt="2023-08-07T09:21:28.158" v="935" actId="6264"/>
          <ac:spMkLst>
            <pc:docMk/>
            <pc:sldMk cId="2103700961" sldId="269"/>
            <ac:spMk id="199" creationId="{6CD226D8-ADF5-C589-13E7-F8B6054F4B83}"/>
          </ac:spMkLst>
        </pc:spChg>
        <pc:spChg chg="add del mod">
          <ac:chgData name="A.MORIYAMA UREKA" userId="11b73b949d6476cb" providerId="LiveId" clId="{EDD3AFC1-5E1F-774D-82FF-6D4C3622249B}" dt="2023-08-07T08:57:26.810" v="772" actId="6264"/>
          <ac:spMkLst>
            <pc:docMk/>
            <pc:sldMk cId="2103700961" sldId="269"/>
            <ac:spMk id="200" creationId="{A8FC7E07-F2C1-9976-8D21-21FB14D3642D}"/>
          </ac:spMkLst>
        </pc:spChg>
        <pc:spChg chg="add del mod">
          <ac:chgData name="A.MORIYAMA UREKA" userId="11b73b949d6476cb" providerId="LiveId" clId="{EDD3AFC1-5E1F-774D-82FF-6D4C3622249B}" dt="2023-08-07T09:21:28.158" v="935" actId="6264"/>
          <ac:spMkLst>
            <pc:docMk/>
            <pc:sldMk cId="2103700961" sldId="269"/>
            <ac:spMk id="200" creationId="{D2A782F8-8815-8BA4-51EC-32E4D8F92702}"/>
          </ac:spMkLst>
        </pc:spChg>
        <pc:spChg chg="add del mod">
          <ac:chgData name="A.MORIYAMA UREKA" userId="11b73b949d6476cb" providerId="LiveId" clId="{EDD3AFC1-5E1F-774D-82FF-6D4C3622249B}" dt="2023-08-07T12:31:34.885" v="2770" actId="6264"/>
          <ac:spMkLst>
            <pc:docMk/>
            <pc:sldMk cId="2103700961" sldId="269"/>
            <ac:spMk id="200" creationId="{D468A505-52AD-B1FB-B9AB-2F42FC7998D7}"/>
          </ac:spMkLst>
        </pc:spChg>
        <pc:spChg chg="add del mod">
          <ac:chgData name="A.MORIYAMA UREKA" userId="11b73b949d6476cb" providerId="LiveId" clId="{EDD3AFC1-5E1F-774D-82FF-6D4C3622249B}" dt="2023-08-07T09:21:28.158" v="935" actId="6264"/>
          <ac:spMkLst>
            <pc:docMk/>
            <pc:sldMk cId="2103700961" sldId="269"/>
            <ac:spMk id="201" creationId="{141A8855-9FA1-1C6E-5D8B-BB9D457BEC13}"/>
          </ac:spMkLst>
        </pc:spChg>
        <pc:spChg chg="add del mod">
          <ac:chgData name="A.MORIYAMA UREKA" userId="11b73b949d6476cb" providerId="LiveId" clId="{EDD3AFC1-5E1F-774D-82FF-6D4C3622249B}" dt="2023-08-07T08:57:26.810" v="772" actId="6264"/>
          <ac:spMkLst>
            <pc:docMk/>
            <pc:sldMk cId="2103700961" sldId="269"/>
            <ac:spMk id="201" creationId="{32B9BA70-3887-B7EE-D8FB-6704DBFA4A0C}"/>
          </ac:spMkLst>
        </pc:spChg>
        <pc:spChg chg="add del mod">
          <ac:chgData name="A.MORIYAMA UREKA" userId="11b73b949d6476cb" providerId="LiveId" clId="{EDD3AFC1-5E1F-774D-82FF-6D4C3622249B}" dt="2023-08-07T12:31:34.885" v="2770" actId="6264"/>
          <ac:spMkLst>
            <pc:docMk/>
            <pc:sldMk cId="2103700961" sldId="269"/>
            <ac:spMk id="201" creationId="{50CBB027-F6F5-96C8-061B-67566B71D885}"/>
          </ac:spMkLst>
        </pc:spChg>
        <pc:spChg chg="add del mod">
          <ac:chgData name="A.MORIYAMA UREKA" userId="11b73b949d6476cb" providerId="LiveId" clId="{EDD3AFC1-5E1F-774D-82FF-6D4C3622249B}" dt="2023-08-07T08:57:26.810" v="772" actId="6264"/>
          <ac:spMkLst>
            <pc:docMk/>
            <pc:sldMk cId="2103700961" sldId="269"/>
            <ac:spMk id="202" creationId="{050C3C2D-C101-7DC6-16AA-D46CA1877EB2}"/>
          </ac:spMkLst>
        </pc:spChg>
        <pc:spChg chg="add del mod">
          <ac:chgData name="A.MORIYAMA UREKA" userId="11b73b949d6476cb" providerId="LiveId" clId="{EDD3AFC1-5E1F-774D-82FF-6D4C3622249B}" dt="2023-08-07T12:31:34.885" v="2770" actId="6264"/>
          <ac:spMkLst>
            <pc:docMk/>
            <pc:sldMk cId="2103700961" sldId="269"/>
            <ac:spMk id="202" creationId="{54C4176B-E4FB-CF4E-617F-F9C1E1877A1D}"/>
          </ac:spMkLst>
        </pc:spChg>
        <pc:spChg chg="add del mod">
          <ac:chgData name="A.MORIYAMA UREKA" userId="11b73b949d6476cb" providerId="LiveId" clId="{EDD3AFC1-5E1F-774D-82FF-6D4C3622249B}" dt="2023-08-07T09:21:28.158" v="935" actId="6264"/>
          <ac:spMkLst>
            <pc:docMk/>
            <pc:sldMk cId="2103700961" sldId="269"/>
            <ac:spMk id="202" creationId="{8C39B6E9-556A-7251-5953-89560EF35FC9}"/>
          </ac:spMkLst>
        </pc:spChg>
        <pc:spChg chg="add del mod">
          <ac:chgData name="A.MORIYAMA UREKA" userId="11b73b949d6476cb" providerId="LiveId" clId="{EDD3AFC1-5E1F-774D-82FF-6D4C3622249B}" dt="2023-08-07T09:21:28.726" v="936" actId="6264"/>
          <ac:spMkLst>
            <pc:docMk/>
            <pc:sldMk cId="2103700961" sldId="269"/>
            <ac:spMk id="203" creationId="{A84D7C20-262F-6DEC-9CF7-410F188ABE8F}"/>
          </ac:spMkLst>
        </pc:spChg>
        <pc:spChg chg="add del mod">
          <ac:chgData name="A.MORIYAMA UREKA" userId="11b73b949d6476cb" providerId="LiveId" clId="{EDD3AFC1-5E1F-774D-82FF-6D4C3622249B}" dt="2023-08-07T08:57:27.275" v="773" actId="6264"/>
          <ac:spMkLst>
            <pc:docMk/>
            <pc:sldMk cId="2103700961" sldId="269"/>
            <ac:spMk id="203" creationId="{D5AA6E68-3703-2D88-715C-A64ECAC87EFE}"/>
          </ac:spMkLst>
        </pc:spChg>
        <pc:spChg chg="add del mod">
          <ac:chgData name="A.MORIYAMA UREKA" userId="11b73b949d6476cb" providerId="LiveId" clId="{EDD3AFC1-5E1F-774D-82FF-6D4C3622249B}" dt="2023-08-07T12:31:34.885" v="2770" actId="6264"/>
          <ac:spMkLst>
            <pc:docMk/>
            <pc:sldMk cId="2103700961" sldId="269"/>
            <ac:spMk id="203" creationId="{E428CB70-4010-D1F6-0E04-16C013280074}"/>
          </ac:spMkLst>
        </pc:spChg>
        <pc:spChg chg="add del mod">
          <ac:chgData name="A.MORIYAMA UREKA" userId="11b73b949d6476cb" providerId="LiveId" clId="{EDD3AFC1-5E1F-774D-82FF-6D4C3622249B}" dt="2023-08-07T12:31:36.067" v="2771" actId="6264"/>
          <ac:spMkLst>
            <pc:docMk/>
            <pc:sldMk cId="2103700961" sldId="269"/>
            <ac:spMk id="204" creationId="{0204F6F4-98F7-2CDB-72A0-02A7D8E16D4E}"/>
          </ac:spMkLst>
        </pc:spChg>
        <pc:spChg chg="add del mod">
          <ac:chgData name="A.MORIYAMA UREKA" userId="11b73b949d6476cb" providerId="LiveId" clId="{EDD3AFC1-5E1F-774D-82FF-6D4C3622249B}" dt="2023-08-07T08:57:27.275" v="773" actId="6264"/>
          <ac:spMkLst>
            <pc:docMk/>
            <pc:sldMk cId="2103700961" sldId="269"/>
            <ac:spMk id="204" creationId="{9665E14F-14A0-93F9-86ED-F8D9BB5B2CC6}"/>
          </ac:spMkLst>
        </pc:spChg>
        <pc:spChg chg="add del mod">
          <ac:chgData name="A.MORIYAMA UREKA" userId="11b73b949d6476cb" providerId="LiveId" clId="{EDD3AFC1-5E1F-774D-82FF-6D4C3622249B}" dt="2023-08-07T09:21:28.726" v="936" actId="6264"/>
          <ac:spMkLst>
            <pc:docMk/>
            <pc:sldMk cId="2103700961" sldId="269"/>
            <ac:spMk id="204" creationId="{D68DFE30-C161-65E6-FD49-B4FCFD960B36}"/>
          </ac:spMkLst>
        </pc:spChg>
        <pc:spChg chg="add del mod">
          <ac:chgData name="A.MORIYAMA UREKA" userId="11b73b949d6476cb" providerId="LiveId" clId="{EDD3AFC1-5E1F-774D-82FF-6D4C3622249B}" dt="2023-08-07T12:31:36.067" v="2771" actId="6264"/>
          <ac:spMkLst>
            <pc:docMk/>
            <pc:sldMk cId="2103700961" sldId="269"/>
            <ac:spMk id="205" creationId="{29E4DE52-7063-CA99-07E8-FE0D4AD83F5E}"/>
          </ac:spMkLst>
        </pc:spChg>
        <pc:spChg chg="add del mod">
          <ac:chgData name="A.MORIYAMA UREKA" userId="11b73b949d6476cb" providerId="LiveId" clId="{EDD3AFC1-5E1F-774D-82FF-6D4C3622249B}" dt="2023-08-07T09:21:28.726" v="936" actId="6264"/>
          <ac:spMkLst>
            <pc:docMk/>
            <pc:sldMk cId="2103700961" sldId="269"/>
            <ac:spMk id="205" creationId="{4A63AF7A-6673-6F84-7323-4BE0272700FF}"/>
          </ac:spMkLst>
        </pc:spChg>
        <pc:spChg chg="add del mod">
          <ac:chgData name="A.MORIYAMA UREKA" userId="11b73b949d6476cb" providerId="LiveId" clId="{EDD3AFC1-5E1F-774D-82FF-6D4C3622249B}" dt="2023-08-07T08:57:27.275" v="773" actId="6264"/>
          <ac:spMkLst>
            <pc:docMk/>
            <pc:sldMk cId="2103700961" sldId="269"/>
            <ac:spMk id="205" creationId="{F227CE17-4973-7410-1A69-F0AEDBFBF067}"/>
          </ac:spMkLst>
        </pc:spChg>
        <pc:spChg chg="add del mod">
          <ac:chgData name="A.MORIYAMA UREKA" userId="11b73b949d6476cb" providerId="LiveId" clId="{EDD3AFC1-5E1F-774D-82FF-6D4C3622249B}" dt="2023-08-07T08:57:27.275" v="773" actId="6264"/>
          <ac:spMkLst>
            <pc:docMk/>
            <pc:sldMk cId="2103700961" sldId="269"/>
            <ac:spMk id="206" creationId="{3E8146EE-00F5-F98D-EA34-3BD93C5AB30D}"/>
          </ac:spMkLst>
        </pc:spChg>
        <pc:spChg chg="add del mod">
          <ac:chgData name="A.MORIYAMA UREKA" userId="11b73b949d6476cb" providerId="LiveId" clId="{EDD3AFC1-5E1F-774D-82FF-6D4C3622249B}" dt="2023-08-07T09:21:28.726" v="936" actId="6264"/>
          <ac:spMkLst>
            <pc:docMk/>
            <pc:sldMk cId="2103700961" sldId="269"/>
            <ac:spMk id="206" creationId="{41EE3182-53C7-595E-E99B-B3C8E8728054}"/>
          </ac:spMkLst>
        </pc:spChg>
        <pc:spChg chg="add del mod">
          <ac:chgData name="A.MORIYAMA UREKA" userId="11b73b949d6476cb" providerId="LiveId" clId="{EDD3AFC1-5E1F-774D-82FF-6D4C3622249B}" dt="2023-08-07T12:31:36.067" v="2771" actId="6264"/>
          <ac:spMkLst>
            <pc:docMk/>
            <pc:sldMk cId="2103700961" sldId="269"/>
            <ac:spMk id="206" creationId="{FA46390D-22DA-2F2D-74B3-0749CA650484}"/>
          </ac:spMkLst>
        </pc:spChg>
        <pc:spChg chg="add del mod">
          <ac:chgData name="A.MORIYAMA UREKA" userId="11b73b949d6476cb" providerId="LiveId" clId="{EDD3AFC1-5E1F-774D-82FF-6D4C3622249B}" dt="2023-08-07T12:31:36.067" v="2771" actId="6264"/>
          <ac:spMkLst>
            <pc:docMk/>
            <pc:sldMk cId="2103700961" sldId="269"/>
            <ac:spMk id="207" creationId="{5697F0E4-D300-56DE-CA2B-B6736C7D9056}"/>
          </ac:spMkLst>
        </pc:spChg>
        <pc:spChg chg="add del mod">
          <ac:chgData name="A.MORIYAMA UREKA" userId="11b73b949d6476cb" providerId="LiveId" clId="{EDD3AFC1-5E1F-774D-82FF-6D4C3622249B}" dt="2023-08-07T09:21:28.726" v="936" actId="6264"/>
          <ac:spMkLst>
            <pc:docMk/>
            <pc:sldMk cId="2103700961" sldId="269"/>
            <ac:spMk id="207" creationId="{6D0610BB-ACF4-1903-0905-F7791ED00EFC}"/>
          </ac:spMkLst>
        </pc:spChg>
        <pc:spChg chg="add del mod">
          <ac:chgData name="A.MORIYAMA UREKA" userId="11b73b949d6476cb" providerId="LiveId" clId="{EDD3AFC1-5E1F-774D-82FF-6D4C3622249B}" dt="2023-08-07T08:57:27.275" v="773" actId="6264"/>
          <ac:spMkLst>
            <pc:docMk/>
            <pc:sldMk cId="2103700961" sldId="269"/>
            <ac:spMk id="207" creationId="{E556AF5B-872A-68EA-BC11-6758586BD66F}"/>
          </ac:spMkLst>
        </pc:spChg>
        <pc:spChg chg="add del mod">
          <ac:chgData name="A.MORIYAMA UREKA" userId="11b73b949d6476cb" providerId="LiveId" clId="{EDD3AFC1-5E1F-774D-82FF-6D4C3622249B}" dt="2023-08-07T09:21:28.726" v="936" actId="6264"/>
          <ac:spMkLst>
            <pc:docMk/>
            <pc:sldMk cId="2103700961" sldId="269"/>
            <ac:spMk id="208" creationId="{788187AB-527B-B658-D7FC-AC86297E6683}"/>
          </ac:spMkLst>
        </pc:spChg>
        <pc:spChg chg="add del mod">
          <ac:chgData name="A.MORIYAMA UREKA" userId="11b73b949d6476cb" providerId="LiveId" clId="{EDD3AFC1-5E1F-774D-82FF-6D4C3622249B}" dt="2023-08-07T12:31:36.067" v="2771" actId="6264"/>
          <ac:spMkLst>
            <pc:docMk/>
            <pc:sldMk cId="2103700961" sldId="269"/>
            <ac:spMk id="208" creationId="{93F112F6-D891-0A57-4E5A-493FC721DBA8}"/>
          </ac:spMkLst>
        </pc:spChg>
        <pc:spChg chg="add del mod">
          <ac:chgData name="A.MORIYAMA UREKA" userId="11b73b949d6476cb" providerId="LiveId" clId="{EDD3AFC1-5E1F-774D-82FF-6D4C3622249B}" dt="2023-08-07T08:57:27.275" v="773" actId="6264"/>
          <ac:spMkLst>
            <pc:docMk/>
            <pc:sldMk cId="2103700961" sldId="269"/>
            <ac:spMk id="208" creationId="{AB3585CA-E2EB-05EB-EBBA-F1A48DAC15D4}"/>
          </ac:spMkLst>
        </pc:spChg>
        <pc:spChg chg="add del mod">
          <ac:chgData name="A.MORIYAMA UREKA" userId="11b73b949d6476cb" providerId="LiveId" clId="{EDD3AFC1-5E1F-774D-82FF-6D4C3622249B}" dt="2023-08-07T09:21:28.726" v="936" actId="6264"/>
          <ac:spMkLst>
            <pc:docMk/>
            <pc:sldMk cId="2103700961" sldId="269"/>
            <ac:spMk id="209" creationId="{4CE39A5A-A77A-0BB5-827A-D7F2D8887C3D}"/>
          </ac:spMkLst>
        </pc:spChg>
        <pc:spChg chg="add del mod">
          <ac:chgData name="A.MORIYAMA UREKA" userId="11b73b949d6476cb" providerId="LiveId" clId="{EDD3AFC1-5E1F-774D-82FF-6D4C3622249B}" dt="2023-08-07T12:31:36.067" v="2771" actId="6264"/>
          <ac:spMkLst>
            <pc:docMk/>
            <pc:sldMk cId="2103700961" sldId="269"/>
            <ac:spMk id="209" creationId="{A85E067B-48A9-F217-B332-95799C69C461}"/>
          </ac:spMkLst>
        </pc:spChg>
        <pc:spChg chg="add del mod">
          <ac:chgData name="A.MORIYAMA UREKA" userId="11b73b949d6476cb" providerId="LiveId" clId="{EDD3AFC1-5E1F-774D-82FF-6D4C3622249B}" dt="2023-08-07T08:57:27.275" v="773" actId="6264"/>
          <ac:spMkLst>
            <pc:docMk/>
            <pc:sldMk cId="2103700961" sldId="269"/>
            <ac:spMk id="209" creationId="{E0CD8DA4-045E-B8CE-6AF5-8F816FDD277B}"/>
          </ac:spMkLst>
        </pc:spChg>
        <pc:spChg chg="add del mod">
          <ac:chgData name="A.MORIYAMA UREKA" userId="11b73b949d6476cb" providerId="LiveId" clId="{EDD3AFC1-5E1F-774D-82FF-6D4C3622249B}" dt="2023-08-07T09:21:28.726" v="936" actId="6264"/>
          <ac:spMkLst>
            <pc:docMk/>
            <pc:sldMk cId="2103700961" sldId="269"/>
            <ac:spMk id="210" creationId="{D05EACD0-5C3E-A714-1973-72F47922CB3D}"/>
          </ac:spMkLst>
        </pc:spChg>
        <pc:spChg chg="add del mod">
          <ac:chgData name="A.MORIYAMA UREKA" userId="11b73b949d6476cb" providerId="LiveId" clId="{EDD3AFC1-5E1F-774D-82FF-6D4C3622249B}" dt="2023-08-07T08:57:27.275" v="773" actId="6264"/>
          <ac:spMkLst>
            <pc:docMk/>
            <pc:sldMk cId="2103700961" sldId="269"/>
            <ac:spMk id="210" creationId="{D8222CCA-59FE-92C6-5C4A-525303C7EEC7}"/>
          </ac:spMkLst>
        </pc:spChg>
        <pc:spChg chg="add del mod">
          <ac:chgData name="A.MORIYAMA UREKA" userId="11b73b949d6476cb" providerId="LiveId" clId="{EDD3AFC1-5E1F-774D-82FF-6D4C3622249B}" dt="2023-08-07T12:31:36.067" v="2771" actId="6264"/>
          <ac:spMkLst>
            <pc:docMk/>
            <pc:sldMk cId="2103700961" sldId="269"/>
            <ac:spMk id="210" creationId="{FFDE3B89-7413-2558-B56A-6CAF61C39359}"/>
          </ac:spMkLst>
        </pc:spChg>
        <pc:spChg chg="add del mod">
          <ac:chgData name="A.MORIYAMA UREKA" userId="11b73b949d6476cb" providerId="LiveId" clId="{EDD3AFC1-5E1F-774D-82FF-6D4C3622249B}" dt="2023-08-07T08:57:27.275" v="773" actId="6264"/>
          <ac:spMkLst>
            <pc:docMk/>
            <pc:sldMk cId="2103700961" sldId="269"/>
            <ac:spMk id="211" creationId="{0AC0FCDB-D1CD-8244-F077-A976DCCCB472}"/>
          </ac:spMkLst>
        </pc:spChg>
        <pc:spChg chg="add del mod">
          <ac:chgData name="A.MORIYAMA UREKA" userId="11b73b949d6476cb" providerId="LiveId" clId="{EDD3AFC1-5E1F-774D-82FF-6D4C3622249B}" dt="2023-08-07T12:31:36.067" v="2771" actId="6264"/>
          <ac:spMkLst>
            <pc:docMk/>
            <pc:sldMk cId="2103700961" sldId="269"/>
            <ac:spMk id="211" creationId="{57395765-9D8D-D38C-5526-93E5715D0209}"/>
          </ac:spMkLst>
        </pc:spChg>
        <pc:spChg chg="add del mod">
          <ac:chgData name="A.MORIYAMA UREKA" userId="11b73b949d6476cb" providerId="LiveId" clId="{EDD3AFC1-5E1F-774D-82FF-6D4C3622249B}" dt="2023-08-07T09:21:28.726" v="936" actId="6264"/>
          <ac:spMkLst>
            <pc:docMk/>
            <pc:sldMk cId="2103700961" sldId="269"/>
            <ac:spMk id="211" creationId="{73338D71-B3CC-F426-232F-8DA140AD5A4D}"/>
          </ac:spMkLst>
        </pc:spChg>
        <pc:spChg chg="add del mod">
          <ac:chgData name="A.MORIYAMA UREKA" userId="11b73b949d6476cb" providerId="LiveId" clId="{EDD3AFC1-5E1F-774D-82FF-6D4C3622249B}" dt="2023-08-07T08:57:27.275" v="773" actId="6264"/>
          <ac:spMkLst>
            <pc:docMk/>
            <pc:sldMk cId="2103700961" sldId="269"/>
            <ac:spMk id="212" creationId="{56E1E65C-5492-C068-2A2D-79B930B30794}"/>
          </ac:spMkLst>
        </pc:spChg>
        <pc:spChg chg="add del mod">
          <ac:chgData name="A.MORIYAMA UREKA" userId="11b73b949d6476cb" providerId="LiveId" clId="{EDD3AFC1-5E1F-774D-82FF-6D4C3622249B}" dt="2023-08-07T09:21:28.726" v="936" actId="6264"/>
          <ac:spMkLst>
            <pc:docMk/>
            <pc:sldMk cId="2103700961" sldId="269"/>
            <ac:spMk id="212" creationId="{C9FE1E0B-1C61-B4E2-01BE-A009FC4D07CD}"/>
          </ac:spMkLst>
        </pc:spChg>
        <pc:spChg chg="add del mod">
          <ac:chgData name="A.MORIYAMA UREKA" userId="11b73b949d6476cb" providerId="LiveId" clId="{EDD3AFC1-5E1F-774D-82FF-6D4C3622249B}" dt="2023-08-07T12:31:36.067" v="2771" actId="6264"/>
          <ac:spMkLst>
            <pc:docMk/>
            <pc:sldMk cId="2103700961" sldId="269"/>
            <ac:spMk id="212" creationId="{DE026827-555F-AA19-0B6F-C40CB3DD8AFE}"/>
          </ac:spMkLst>
        </pc:spChg>
        <pc:spChg chg="add del mod">
          <ac:chgData name="A.MORIYAMA UREKA" userId="11b73b949d6476cb" providerId="LiveId" clId="{EDD3AFC1-5E1F-774D-82FF-6D4C3622249B}" dt="2023-08-07T09:21:29.324" v="937" actId="6264"/>
          <ac:spMkLst>
            <pc:docMk/>
            <pc:sldMk cId="2103700961" sldId="269"/>
            <ac:spMk id="213" creationId="{16BCB2AB-ED29-35E6-9FF0-ECEAB530714F}"/>
          </ac:spMkLst>
        </pc:spChg>
        <pc:spChg chg="add del mod">
          <ac:chgData name="A.MORIYAMA UREKA" userId="11b73b949d6476cb" providerId="LiveId" clId="{EDD3AFC1-5E1F-774D-82FF-6D4C3622249B}" dt="2023-08-07T08:57:27.699" v="774" actId="6264"/>
          <ac:spMkLst>
            <pc:docMk/>
            <pc:sldMk cId="2103700961" sldId="269"/>
            <ac:spMk id="213" creationId="{890B7EDB-6CBF-61C9-DEB9-D14E9966D073}"/>
          </ac:spMkLst>
        </pc:spChg>
        <pc:spChg chg="add del mod">
          <ac:chgData name="A.MORIYAMA UREKA" userId="11b73b949d6476cb" providerId="LiveId" clId="{EDD3AFC1-5E1F-774D-82FF-6D4C3622249B}" dt="2023-08-07T12:31:36.067" v="2771" actId="6264"/>
          <ac:spMkLst>
            <pc:docMk/>
            <pc:sldMk cId="2103700961" sldId="269"/>
            <ac:spMk id="213" creationId="{DB636664-9828-0B6C-9088-9AAAEEBC3FE5}"/>
          </ac:spMkLst>
        </pc:spChg>
        <pc:spChg chg="add del mod">
          <ac:chgData name="A.MORIYAMA UREKA" userId="11b73b949d6476cb" providerId="LiveId" clId="{EDD3AFC1-5E1F-774D-82FF-6D4C3622249B}" dt="2023-08-07T08:57:27.699" v="774" actId="6264"/>
          <ac:spMkLst>
            <pc:docMk/>
            <pc:sldMk cId="2103700961" sldId="269"/>
            <ac:spMk id="214" creationId="{18E094FD-AF53-A29C-FA91-991491031BDB}"/>
          </ac:spMkLst>
        </pc:spChg>
        <pc:spChg chg="add del mod">
          <ac:chgData name="A.MORIYAMA UREKA" userId="11b73b949d6476cb" providerId="LiveId" clId="{EDD3AFC1-5E1F-774D-82FF-6D4C3622249B}" dt="2023-08-07T12:41:14.127" v="2840" actId="6264"/>
          <ac:spMkLst>
            <pc:docMk/>
            <pc:sldMk cId="2103700961" sldId="269"/>
            <ac:spMk id="214" creationId="{984FF078-2E29-5C76-3806-504E69B8CD96}"/>
          </ac:spMkLst>
        </pc:spChg>
        <pc:spChg chg="add del mod">
          <ac:chgData name="A.MORIYAMA UREKA" userId="11b73b949d6476cb" providerId="LiveId" clId="{EDD3AFC1-5E1F-774D-82FF-6D4C3622249B}" dt="2023-08-07T09:21:29.324" v="937" actId="6264"/>
          <ac:spMkLst>
            <pc:docMk/>
            <pc:sldMk cId="2103700961" sldId="269"/>
            <ac:spMk id="214" creationId="{FD93E654-999F-CC2F-6F41-EA307ADA4765}"/>
          </ac:spMkLst>
        </pc:spChg>
        <pc:spChg chg="add del mod">
          <ac:chgData name="A.MORIYAMA UREKA" userId="11b73b949d6476cb" providerId="LiveId" clId="{EDD3AFC1-5E1F-774D-82FF-6D4C3622249B}" dt="2023-08-07T09:21:29.324" v="937" actId="6264"/>
          <ac:spMkLst>
            <pc:docMk/>
            <pc:sldMk cId="2103700961" sldId="269"/>
            <ac:spMk id="215" creationId="{3952E23D-4E0E-B124-9D2B-DD35387FC768}"/>
          </ac:spMkLst>
        </pc:spChg>
        <pc:spChg chg="add del mod">
          <ac:chgData name="A.MORIYAMA UREKA" userId="11b73b949d6476cb" providerId="LiveId" clId="{EDD3AFC1-5E1F-774D-82FF-6D4C3622249B}" dt="2023-08-07T08:57:27.699" v="774" actId="6264"/>
          <ac:spMkLst>
            <pc:docMk/>
            <pc:sldMk cId="2103700961" sldId="269"/>
            <ac:spMk id="215" creationId="{8C8FD70C-7103-0558-3CCB-1D84AEA59668}"/>
          </ac:spMkLst>
        </pc:spChg>
        <pc:spChg chg="add del mod">
          <ac:chgData name="A.MORIYAMA UREKA" userId="11b73b949d6476cb" providerId="LiveId" clId="{EDD3AFC1-5E1F-774D-82FF-6D4C3622249B}" dt="2023-08-07T12:41:14.127" v="2840" actId="6264"/>
          <ac:spMkLst>
            <pc:docMk/>
            <pc:sldMk cId="2103700961" sldId="269"/>
            <ac:spMk id="215" creationId="{F2C8AA37-3EA9-871F-7C9E-684C57374FD5}"/>
          </ac:spMkLst>
        </pc:spChg>
        <pc:spChg chg="add del mod">
          <ac:chgData name="A.MORIYAMA UREKA" userId="11b73b949d6476cb" providerId="LiveId" clId="{EDD3AFC1-5E1F-774D-82FF-6D4C3622249B}" dt="2023-08-07T09:21:29.324" v="937" actId="6264"/>
          <ac:spMkLst>
            <pc:docMk/>
            <pc:sldMk cId="2103700961" sldId="269"/>
            <ac:spMk id="216" creationId="{5EEE1ABE-05E3-64B8-A5F9-C2A44984ABE6}"/>
          </ac:spMkLst>
        </pc:spChg>
        <pc:spChg chg="add del mod">
          <ac:chgData name="A.MORIYAMA UREKA" userId="11b73b949d6476cb" providerId="LiveId" clId="{EDD3AFC1-5E1F-774D-82FF-6D4C3622249B}" dt="2023-08-07T12:41:14.127" v="2840" actId="6264"/>
          <ac:spMkLst>
            <pc:docMk/>
            <pc:sldMk cId="2103700961" sldId="269"/>
            <ac:spMk id="216" creationId="{99DF1D51-3188-7A4A-760C-A6AC24E5A1F3}"/>
          </ac:spMkLst>
        </pc:spChg>
        <pc:spChg chg="add del mod">
          <ac:chgData name="A.MORIYAMA UREKA" userId="11b73b949d6476cb" providerId="LiveId" clId="{EDD3AFC1-5E1F-774D-82FF-6D4C3622249B}" dt="2023-08-07T08:57:27.699" v="774" actId="6264"/>
          <ac:spMkLst>
            <pc:docMk/>
            <pc:sldMk cId="2103700961" sldId="269"/>
            <ac:spMk id="216" creationId="{ABF30FE7-0321-4DAA-062D-441CAF898994}"/>
          </ac:spMkLst>
        </pc:spChg>
        <pc:spChg chg="add del mod">
          <ac:chgData name="A.MORIYAMA UREKA" userId="11b73b949d6476cb" providerId="LiveId" clId="{EDD3AFC1-5E1F-774D-82FF-6D4C3622249B}" dt="2023-08-07T12:41:14.127" v="2840" actId="6264"/>
          <ac:spMkLst>
            <pc:docMk/>
            <pc:sldMk cId="2103700961" sldId="269"/>
            <ac:spMk id="217" creationId="{19E842FA-E9CE-77AB-CED7-B514AF551D94}"/>
          </ac:spMkLst>
        </pc:spChg>
        <pc:spChg chg="add del mod">
          <ac:chgData name="A.MORIYAMA UREKA" userId="11b73b949d6476cb" providerId="LiveId" clId="{EDD3AFC1-5E1F-774D-82FF-6D4C3622249B}" dt="2023-08-07T08:57:27.699" v="774" actId="6264"/>
          <ac:spMkLst>
            <pc:docMk/>
            <pc:sldMk cId="2103700961" sldId="269"/>
            <ac:spMk id="217" creationId="{E6AE471A-3A28-D939-8D20-7CAAE754AB00}"/>
          </ac:spMkLst>
        </pc:spChg>
        <pc:spChg chg="add del mod">
          <ac:chgData name="A.MORIYAMA UREKA" userId="11b73b949d6476cb" providerId="LiveId" clId="{EDD3AFC1-5E1F-774D-82FF-6D4C3622249B}" dt="2023-08-07T09:21:29.324" v="937" actId="6264"/>
          <ac:spMkLst>
            <pc:docMk/>
            <pc:sldMk cId="2103700961" sldId="269"/>
            <ac:spMk id="217" creationId="{EC35A121-960A-B01C-470B-B086176914CB}"/>
          </ac:spMkLst>
        </pc:spChg>
        <pc:spChg chg="add del mod">
          <ac:chgData name="A.MORIYAMA UREKA" userId="11b73b949d6476cb" providerId="LiveId" clId="{EDD3AFC1-5E1F-774D-82FF-6D4C3622249B}" dt="2023-08-07T08:57:27.699" v="774" actId="6264"/>
          <ac:spMkLst>
            <pc:docMk/>
            <pc:sldMk cId="2103700961" sldId="269"/>
            <ac:spMk id="218" creationId="{5D4152CC-F89C-FBFA-7DD9-D6C914E42B4C}"/>
          </ac:spMkLst>
        </pc:spChg>
        <pc:spChg chg="add del mod">
          <ac:chgData name="A.MORIYAMA UREKA" userId="11b73b949d6476cb" providerId="LiveId" clId="{EDD3AFC1-5E1F-774D-82FF-6D4C3622249B}" dt="2023-08-07T12:41:14.127" v="2840" actId="6264"/>
          <ac:spMkLst>
            <pc:docMk/>
            <pc:sldMk cId="2103700961" sldId="269"/>
            <ac:spMk id="218" creationId="{8DDB9EFA-C91F-4649-FE79-A09C6BDA3ECD}"/>
          </ac:spMkLst>
        </pc:spChg>
        <pc:spChg chg="add del mod">
          <ac:chgData name="A.MORIYAMA UREKA" userId="11b73b949d6476cb" providerId="LiveId" clId="{EDD3AFC1-5E1F-774D-82FF-6D4C3622249B}" dt="2023-08-07T09:21:29.324" v="937" actId="6264"/>
          <ac:spMkLst>
            <pc:docMk/>
            <pc:sldMk cId="2103700961" sldId="269"/>
            <ac:spMk id="218" creationId="{E22BCA76-D859-9557-0589-53182034ECD9}"/>
          </ac:spMkLst>
        </pc:spChg>
        <pc:spChg chg="add del mod">
          <ac:chgData name="A.MORIYAMA UREKA" userId="11b73b949d6476cb" providerId="LiveId" clId="{EDD3AFC1-5E1F-774D-82FF-6D4C3622249B}" dt="2023-08-07T09:21:29.324" v="937" actId="6264"/>
          <ac:spMkLst>
            <pc:docMk/>
            <pc:sldMk cId="2103700961" sldId="269"/>
            <ac:spMk id="219" creationId="{1D7FDD0C-1B3A-A590-4F1B-4C8864C64E16}"/>
          </ac:spMkLst>
        </pc:spChg>
        <pc:spChg chg="add del mod">
          <ac:chgData name="A.MORIYAMA UREKA" userId="11b73b949d6476cb" providerId="LiveId" clId="{EDD3AFC1-5E1F-774D-82FF-6D4C3622249B}" dt="2023-08-07T12:41:14.127" v="2840" actId="6264"/>
          <ac:spMkLst>
            <pc:docMk/>
            <pc:sldMk cId="2103700961" sldId="269"/>
            <ac:spMk id="219" creationId="{320B8064-B82C-5E57-D0F7-04B25D067EC1}"/>
          </ac:spMkLst>
        </pc:spChg>
        <pc:spChg chg="add del mod">
          <ac:chgData name="A.MORIYAMA UREKA" userId="11b73b949d6476cb" providerId="LiveId" clId="{EDD3AFC1-5E1F-774D-82FF-6D4C3622249B}" dt="2023-08-07T08:57:27.699" v="774" actId="6264"/>
          <ac:spMkLst>
            <pc:docMk/>
            <pc:sldMk cId="2103700961" sldId="269"/>
            <ac:spMk id="219" creationId="{E6E61A6E-6AC2-31CD-36A1-47E34FA0158A}"/>
          </ac:spMkLst>
        </pc:spChg>
        <pc:spChg chg="add del mod">
          <ac:chgData name="A.MORIYAMA UREKA" userId="11b73b949d6476cb" providerId="LiveId" clId="{EDD3AFC1-5E1F-774D-82FF-6D4C3622249B}" dt="2023-08-07T09:21:29.324" v="937" actId="6264"/>
          <ac:spMkLst>
            <pc:docMk/>
            <pc:sldMk cId="2103700961" sldId="269"/>
            <ac:spMk id="220" creationId="{5CC0E62B-4BF7-6C30-C0CB-E0FDB5FAD7EC}"/>
          </ac:spMkLst>
        </pc:spChg>
        <pc:spChg chg="add del mod">
          <ac:chgData name="A.MORIYAMA UREKA" userId="11b73b949d6476cb" providerId="LiveId" clId="{EDD3AFC1-5E1F-774D-82FF-6D4C3622249B}" dt="2023-08-07T12:41:14.127" v="2840" actId="6264"/>
          <ac:spMkLst>
            <pc:docMk/>
            <pc:sldMk cId="2103700961" sldId="269"/>
            <ac:spMk id="220" creationId="{AEE0AE38-797D-6FF1-D657-0EDB09FDAE97}"/>
          </ac:spMkLst>
        </pc:spChg>
        <pc:spChg chg="add del mod">
          <ac:chgData name="A.MORIYAMA UREKA" userId="11b73b949d6476cb" providerId="LiveId" clId="{EDD3AFC1-5E1F-774D-82FF-6D4C3622249B}" dt="2023-08-07T08:57:27.699" v="774" actId="6264"/>
          <ac:spMkLst>
            <pc:docMk/>
            <pc:sldMk cId="2103700961" sldId="269"/>
            <ac:spMk id="220" creationId="{AF226A5A-A9B5-C743-865F-23E0D3ED1E4A}"/>
          </ac:spMkLst>
        </pc:spChg>
        <pc:spChg chg="add del mod">
          <ac:chgData name="A.MORIYAMA UREKA" userId="11b73b949d6476cb" providerId="LiveId" clId="{EDD3AFC1-5E1F-774D-82FF-6D4C3622249B}" dt="2023-08-07T08:57:27.699" v="774" actId="6264"/>
          <ac:spMkLst>
            <pc:docMk/>
            <pc:sldMk cId="2103700961" sldId="269"/>
            <ac:spMk id="221" creationId="{2243C665-F61F-749E-7A2E-A8A6379585D7}"/>
          </ac:spMkLst>
        </pc:spChg>
        <pc:spChg chg="add del mod">
          <ac:chgData name="A.MORIYAMA UREKA" userId="11b73b949d6476cb" providerId="LiveId" clId="{EDD3AFC1-5E1F-774D-82FF-6D4C3622249B}" dt="2023-08-07T12:41:14.127" v="2840" actId="6264"/>
          <ac:spMkLst>
            <pc:docMk/>
            <pc:sldMk cId="2103700961" sldId="269"/>
            <ac:spMk id="221" creationId="{58F9D6F2-39CD-2EE1-AF2E-B910E1495E78}"/>
          </ac:spMkLst>
        </pc:spChg>
        <pc:spChg chg="add del mod">
          <ac:chgData name="A.MORIYAMA UREKA" userId="11b73b949d6476cb" providerId="LiveId" clId="{EDD3AFC1-5E1F-774D-82FF-6D4C3622249B}" dt="2023-08-07T09:21:29.324" v="937" actId="6264"/>
          <ac:spMkLst>
            <pc:docMk/>
            <pc:sldMk cId="2103700961" sldId="269"/>
            <ac:spMk id="221" creationId="{87D89181-C1EB-7A5A-887D-6C70E9267A1A}"/>
          </ac:spMkLst>
        </pc:spChg>
        <pc:spChg chg="add del mod">
          <ac:chgData name="A.MORIYAMA UREKA" userId="11b73b949d6476cb" providerId="LiveId" clId="{EDD3AFC1-5E1F-774D-82FF-6D4C3622249B}" dt="2023-08-07T12:41:14.127" v="2840" actId="6264"/>
          <ac:spMkLst>
            <pc:docMk/>
            <pc:sldMk cId="2103700961" sldId="269"/>
            <ac:spMk id="222" creationId="{38E52835-6A3C-D6E5-D44B-B4B16B8AA2B8}"/>
          </ac:spMkLst>
        </pc:spChg>
        <pc:spChg chg="add del mod">
          <ac:chgData name="A.MORIYAMA UREKA" userId="11b73b949d6476cb" providerId="LiveId" clId="{EDD3AFC1-5E1F-774D-82FF-6D4C3622249B}" dt="2023-08-07T09:21:29.324" v="937" actId="6264"/>
          <ac:spMkLst>
            <pc:docMk/>
            <pc:sldMk cId="2103700961" sldId="269"/>
            <ac:spMk id="222" creationId="{A65C84A7-A01C-31D5-EE2F-21994A22BEE5}"/>
          </ac:spMkLst>
        </pc:spChg>
        <pc:spChg chg="add del mod">
          <ac:chgData name="A.MORIYAMA UREKA" userId="11b73b949d6476cb" providerId="LiveId" clId="{EDD3AFC1-5E1F-774D-82FF-6D4C3622249B}" dt="2023-08-07T08:57:27.699" v="774" actId="6264"/>
          <ac:spMkLst>
            <pc:docMk/>
            <pc:sldMk cId="2103700961" sldId="269"/>
            <ac:spMk id="222" creationId="{F3B0648E-9DBD-F503-E55F-D64842E36CBE}"/>
          </ac:spMkLst>
        </pc:spChg>
        <pc:spChg chg="add del mod">
          <ac:chgData name="A.MORIYAMA UREKA" userId="11b73b949d6476cb" providerId="LiveId" clId="{EDD3AFC1-5E1F-774D-82FF-6D4C3622249B}" dt="2023-08-07T08:57:28.138" v="775" actId="6264"/>
          <ac:spMkLst>
            <pc:docMk/>
            <pc:sldMk cId="2103700961" sldId="269"/>
            <ac:spMk id="223" creationId="{1134BE35-45EA-47D0-C7D1-B94004279DBD}"/>
          </ac:spMkLst>
        </pc:spChg>
        <pc:spChg chg="add del mod">
          <ac:chgData name="A.MORIYAMA UREKA" userId="11b73b949d6476cb" providerId="LiveId" clId="{EDD3AFC1-5E1F-774D-82FF-6D4C3622249B}" dt="2023-08-07T09:21:30.093" v="938" actId="6264"/>
          <ac:spMkLst>
            <pc:docMk/>
            <pc:sldMk cId="2103700961" sldId="269"/>
            <ac:spMk id="223" creationId="{57DA87DA-DB56-5C77-430F-684DE4FBFCF5}"/>
          </ac:spMkLst>
        </pc:spChg>
        <pc:spChg chg="add del mod">
          <ac:chgData name="A.MORIYAMA UREKA" userId="11b73b949d6476cb" providerId="LiveId" clId="{EDD3AFC1-5E1F-774D-82FF-6D4C3622249B}" dt="2023-08-07T12:41:14.127" v="2840" actId="6264"/>
          <ac:spMkLst>
            <pc:docMk/>
            <pc:sldMk cId="2103700961" sldId="269"/>
            <ac:spMk id="223" creationId="{8CE68FDD-5AD6-D8A6-5842-8653DEF4696D}"/>
          </ac:spMkLst>
        </pc:spChg>
        <pc:spChg chg="add del mod">
          <ac:chgData name="A.MORIYAMA UREKA" userId="11b73b949d6476cb" providerId="LiveId" clId="{EDD3AFC1-5E1F-774D-82FF-6D4C3622249B}" dt="2023-08-07T08:57:28.138" v="775" actId="6264"/>
          <ac:spMkLst>
            <pc:docMk/>
            <pc:sldMk cId="2103700961" sldId="269"/>
            <ac:spMk id="224" creationId="{3E90698B-0890-240C-18BD-3BAAFF7BAFD0}"/>
          </ac:spMkLst>
        </pc:spChg>
        <pc:spChg chg="add del mod">
          <ac:chgData name="A.MORIYAMA UREKA" userId="11b73b949d6476cb" providerId="LiveId" clId="{EDD3AFC1-5E1F-774D-82FF-6D4C3622249B}" dt="2023-08-07T12:41:15.017" v="2841" actId="6264"/>
          <ac:spMkLst>
            <pc:docMk/>
            <pc:sldMk cId="2103700961" sldId="269"/>
            <ac:spMk id="224" creationId="{8C3834A7-84BE-F144-5FCE-60C34FBC6D81}"/>
          </ac:spMkLst>
        </pc:spChg>
        <pc:spChg chg="add del mod">
          <ac:chgData name="A.MORIYAMA UREKA" userId="11b73b949d6476cb" providerId="LiveId" clId="{EDD3AFC1-5E1F-774D-82FF-6D4C3622249B}" dt="2023-08-07T09:21:30.093" v="938" actId="6264"/>
          <ac:spMkLst>
            <pc:docMk/>
            <pc:sldMk cId="2103700961" sldId="269"/>
            <ac:spMk id="224" creationId="{8FD026B5-B90E-F49B-D6CA-6827A3167F5A}"/>
          </ac:spMkLst>
        </pc:spChg>
        <pc:spChg chg="add del mod">
          <ac:chgData name="A.MORIYAMA UREKA" userId="11b73b949d6476cb" providerId="LiveId" clId="{EDD3AFC1-5E1F-774D-82FF-6D4C3622249B}" dt="2023-08-07T09:21:30.093" v="938" actId="6264"/>
          <ac:spMkLst>
            <pc:docMk/>
            <pc:sldMk cId="2103700961" sldId="269"/>
            <ac:spMk id="225" creationId="{20D26BCF-417E-5284-A80F-23DD9E85069F}"/>
          </ac:spMkLst>
        </pc:spChg>
        <pc:spChg chg="add del mod">
          <ac:chgData name="A.MORIYAMA UREKA" userId="11b73b949d6476cb" providerId="LiveId" clId="{EDD3AFC1-5E1F-774D-82FF-6D4C3622249B}" dt="2023-08-07T08:57:28.138" v="775" actId="6264"/>
          <ac:spMkLst>
            <pc:docMk/>
            <pc:sldMk cId="2103700961" sldId="269"/>
            <ac:spMk id="225" creationId="{A20C5F79-7A4C-6861-A41A-2010A05BAEDE}"/>
          </ac:spMkLst>
        </pc:spChg>
        <pc:spChg chg="add del mod">
          <ac:chgData name="A.MORIYAMA UREKA" userId="11b73b949d6476cb" providerId="LiveId" clId="{EDD3AFC1-5E1F-774D-82FF-6D4C3622249B}" dt="2023-08-07T12:41:15.017" v="2841" actId="6264"/>
          <ac:spMkLst>
            <pc:docMk/>
            <pc:sldMk cId="2103700961" sldId="269"/>
            <ac:spMk id="225" creationId="{BE9FCF7D-BEEC-00C9-FE3D-6250951B2A3B}"/>
          </ac:spMkLst>
        </pc:spChg>
        <pc:spChg chg="add del mod">
          <ac:chgData name="A.MORIYAMA UREKA" userId="11b73b949d6476cb" providerId="LiveId" clId="{EDD3AFC1-5E1F-774D-82FF-6D4C3622249B}" dt="2023-08-07T09:21:30.093" v="938" actId="6264"/>
          <ac:spMkLst>
            <pc:docMk/>
            <pc:sldMk cId="2103700961" sldId="269"/>
            <ac:spMk id="226" creationId="{5F8F8A93-2653-2F6D-2E7A-00EE48DE4AD6}"/>
          </ac:spMkLst>
        </pc:spChg>
        <pc:spChg chg="add del mod">
          <ac:chgData name="A.MORIYAMA UREKA" userId="11b73b949d6476cb" providerId="LiveId" clId="{EDD3AFC1-5E1F-774D-82FF-6D4C3622249B}" dt="2023-08-07T08:57:28.138" v="775" actId="6264"/>
          <ac:spMkLst>
            <pc:docMk/>
            <pc:sldMk cId="2103700961" sldId="269"/>
            <ac:spMk id="226" creationId="{649C95A0-6461-57B3-6F7B-B76084D3DFCC}"/>
          </ac:spMkLst>
        </pc:spChg>
        <pc:spChg chg="add del mod">
          <ac:chgData name="A.MORIYAMA UREKA" userId="11b73b949d6476cb" providerId="LiveId" clId="{EDD3AFC1-5E1F-774D-82FF-6D4C3622249B}" dt="2023-08-07T12:41:15.017" v="2841" actId="6264"/>
          <ac:spMkLst>
            <pc:docMk/>
            <pc:sldMk cId="2103700961" sldId="269"/>
            <ac:spMk id="226" creationId="{8343746F-98BE-2074-F9C9-D33A687546C1}"/>
          </ac:spMkLst>
        </pc:spChg>
        <pc:spChg chg="add del mod">
          <ac:chgData name="A.MORIYAMA UREKA" userId="11b73b949d6476cb" providerId="LiveId" clId="{EDD3AFC1-5E1F-774D-82FF-6D4C3622249B}" dt="2023-08-07T12:41:15.017" v="2841" actId="6264"/>
          <ac:spMkLst>
            <pc:docMk/>
            <pc:sldMk cId="2103700961" sldId="269"/>
            <ac:spMk id="227" creationId="{28F34B5F-1137-1EB4-3C54-9EC14710482B}"/>
          </ac:spMkLst>
        </pc:spChg>
        <pc:spChg chg="add del mod">
          <ac:chgData name="A.MORIYAMA UREKA" userId="11b73b949d6476cb" providerId="LiveId" clId="{EDD3AFC1-5E1F-774D-82FF-6D4C3622249B}" dt="2023-08-07T08:57:28.138" v="775" actId="6264"/>
          <ac:spMkLst>
            <pc:docMk/>
            <pc:sldMk cId="2103700961" sldId="269"/>
            <ac:spMk id="227" creationId="{61883632-F2C9-901D-CC95-B74723097F84}"/>
          </ac:spMkLst>
        </pc:spChg>
        <pc:spChg chg="add del mod">
          <ac:chgData name="A.MORIYAMA UREKA" userId="11b73b949d6476cb" providerId="LiveId" clId="{EDD3AFC1-5E1F-774D-82FF-6D4C3622249B}" dt="2023-08-07T09:21:30.093" v="938" actId="6264"/>
          <ac:spMkLst>
            <pc:docMk/>
            <pc:sldMk cId="2103700961" sldId="269"/>
            <ac:spMk id="227" creationId="{F04411F0-733F-7BE0-F6CF-856F6625C15F}"/>
          </ac:spMkLst>
        </pc:spChg>
        <pc:spChg chg="add del mod">
          <ac:chgData name="A.MORIYAMA UREKA" userId="11b73b949d6476cb" providerId="LiveId" clId="{EDD3AFC1-5E1F-774D-82FF-6D4C3622249B}" dt="2023-08-07T12:41:15.017" v="2841" actId="6264"/>
          <ac:spMkLst>
            <pc:docMk/>
            <pc:sldMk cId="2103700961" sldId="269"/>
            <ac:spMk id="228" creationId="{7EB1BA65-7ADA-6B33-CF3A-8D6260372AB9}"/>
          </ac:spMkLst>
        </pc:spChg>
        <pc:spChg chg="add del mod">
          <ac:chgData name="A.MORIYAMA UREKA" userId="11b73b949d6476cb" providerId="LiveId" clId="{EDD3AFC1-5E1F-774D-82FF-6D4C3622249B}" dt="2023-08-07T09:21:30.093" v="938" actId="6264"/>
          <ac:spMkLst>
            <pc:docMk/>
            <pc:sldMk cId="2103700961" sldId="269"/>
            <ac:spMk id="228" creationId="{91BC0B06-BCFA-121D-FB1B-41DFA84341E5}"/>
          </ac:spMkLst>
        </pc:spChg>
        <pc:spChg chg="add del mod">
          <ac:chgData name="A.MORIYAMA UREKA" userId="11b73b949d6476cb" providerId="LiveId" clId="{EDD3AFC1-5E1F-774D-82FF-6D4C3622249B}" dt="2023-08-07T08:57:28.138" v="775" actId="6264"/>
          <ac:spMkLst>
            <pc:docMk/>
            <pc:sldMk cId="2103700961" sldId="269"/>
            <ac:spMk id="228" creationId="{976BD754-FE34-AB3C-EE6E-10EA12AF49A2}"/>
          </ac:spMkLst>
        </pc:spChg>
        <pc:spChg chg="add del mod">
          <ac:chgData name="A.MORIYAMA UREKA" userId="11b73b949d6476cb" providerId="LiveId" clId="{EDD3AFC1-5E1F-774D-82FF-6D4C3622249B}" dt="2023-08-07T12:41:15.017" v="2841" actId="6264"/>
          <ac:spMkLst>
            <pc:docMk/>
            <pc:sldMk cId="2103700961" sldId="269"/>
            <ac:spMk id="229" creationId="{066F3B1A-A258-B2EC-834F-1F03D72FA7BD}"/>
          </ac:spMkLst>
        </pc:spChg>
        <pc:spChg chg="add del mod">
          <ac:chgData name="A.MORIYAMA UREKA" userId="11b73b949d6476cb" providerId="LiveId" clId="{EDD3AFC1-5E1F-774D-82FF-6D4C3622249B}" dt="2023-08-07T08:57:28.138" v="775" actId="6264"/>
          <ac:spMkLst>
            <pc:docMk/>
            <pc:sldMk cId="2103700961" sldId="269"/>
            <ac:spMk id="229" creationId="{3B40475F-69A0-E33C-394B-2018FC2FF00C}"/>
          </ac:spMkLst>
        </pc:spChg>
        <pc:spChg chg="add del mod">
          <ac:chgData name="A.MORIYAMA UREKA" userId="11b73b949d6476cb" providerId="LiveId" clId="{EDD3AFC1-5E1F-774D-82FF-6D4C3622249B}" dt="2023-08-07T09:21:30.093" v="938" actId="6264"/>
          <ac:spMkLst>
            <pc:docMk/>
            <pc:sldMk cId="2103700961" sldId="269"/>
            <ac:spMk id="229" creationId="{A51065FE-99A6-04CD-DD28-C2E4AA2BE40D}"/>
          </ac:spMkLst>
        </pc:spChg>
        <pc:spChg chg="add del mod">
          <ac:chgData name="A.MORIYAMA UREKA" userId="11b73b949d6476cb" providerId="LiveId" clId="{EDD3AFC1-5E1F-774D-82FF-6D4C3622249B}" dt="2023-08-07T12:41:15.017" v="2841" actId="6264"/>
          <ac:spMkLst>
            <pc:docMk/>
            <pc:sldMk cId="2103700961" sldId="269"/>
            <ac:spMk id="230" creationId="{2BA0819E-0DEE-0BD4-7959-EB5B2AC7DA47}"/>
          </ac:spMkLst>
        </pc:spChg>
        <pc:spChg chg="add del mod">
          <ac:chgData name="A.MORIYAMA UREKA" userId="11b73b949d6476cb" providerId="LiveId" clId="{EDD3AFC1-5E1F-774D-82FF-6D4C3622249B}" dt="2023-08-07T09:21:30.093" v="938" actId="6264"/>
          <ac:spMkLst>
            <pc:docMk/>
            <pc:sldMk cId="2103700961" sldId="269"/>
            <ac:spMk id="230" creationId="{3180BEB3-8C2B-5775-F514-25CD9C208E68}"/>
          </ac:spMkLst>
        </pc:spChg>
        <pc:spChg chg="add del mod">
          <ac:chgData name="A.MORIYAMA UREKA" userId="11b73b949d6476cb" providerId="LiveId" clId="{EDD3AFC1-5E1F-774D-82FF-6D4C3622249B}" dt="2023-08-07T08:57:28.138" v="775" actId="6264"/>
          <ac:spMkLst>
            <pc:docMk/>
            <pc:sldMk cId="2103700961" sldId="269"/>
            <ac:spMk id="230" creationId="{C1A7942F-5E6F-99D5-81B2-7CD0BA8AC31A}"/>
          </ac:spMkLst>
        </pc:spChg>
        <pc:spChg chg="add del mod">
          <ac:chgData name="A.MORIYAMA UREKA" userId="11b73b949d6476cb" providerId="LiveId" clId="{EDD3AFC1-5E1F-774D-82FF-6D4C3622249B}" dt="2023-08-07T09:21:30.093" v="938" actId="6264"/>
          <ac:spMkLst>
            <pc:docMk/>
            <pc:sldMk cId="2103700961" sldId="269"/>
            <ac:spMk id="231" creationId="{09B42129-C0A3-A013-4DFC-E1A0B42D2B2F}"/>
          </ac:spMkLst>
        </pc:spChg>
        <pc:spChg chg="add del mod">
          <ac:chgData name="A.MORIYAMA UREKA" userId="11b73b949d6476cb" providerId="LiveId" clId="{EDD3AFC1-5E1F-774D-82FF-6D4C3622249B}" dt="2023-08-07T08:57:28.138" v="775" actId="6264"/>
          <ac:spMkLst>
            <pc:docMk/>
            <pc:sldMk cId="2103700961" sldId="269"/>
            <ac:spMk id="231" creationId="{1AC14402-C09D-16CA-0071-CF71666B7FDD}"/>
          </ac:spMkLst>
        </pc:spChg>
        <pc:spChg chg="add del mod">
          <ac:chgData name="A.MORIYAMA UREKA" userId="11b73b949d6476cb" providerId="LiveId" clId="{EDD3AFC1-5E1F-774D-82FF-6D4C3622249B}" dt="2023-08-07T12:41:15.017" v="2841" actId="6264"/>
          <ac:spMkLst>
            <pc:docMk/>
            <pc:sldMk cId="2103700961" sldId="269"/>
            <ac:spMk id="231" creationId="{F52EC033-11B2-2051-D48E-A50B34D0E1D7}"/>
          </ac:spMkLst>
        </pc:spChg>
        <pc:spChg chg="add del mod">
          <ac:chgData name="A.MORIYAMA UREKA" userId="11b73b949d6476cb" providerId="LiveId" clId="{EDD3AFC1-5E1F-774D-82FF-6D4C3622249B}" dt="2023-08-07T08:57:28.138" v="775" actId="6264"/>
          <ac:spMkLst>
            <pc:docMk/>
            <pc:sldMk cId="2103700961" sldId="269"/>
            <ac:spMk id="232" creationId="{6F38D8C3-1C55-8C89-E40D-2409D7BBCF5D}"/>
          </ac:spMkLst>
        </pc:spChg>
        <pc:spChg chg="add del mod">
          <ac:chgData name="A.MORIYAMA UREKA" userId="11b73b949d6476cb" providerId="LiveId" clId="{EDD3AFC1-5E1F-774D-82FF-6D4C3622249B}" dt="2023-08-07T09:21:30.093" v="938" actId="6264"/>
          <ac:spMkLst>
            <pc:docMk/>
            <pc:sldMk cId="2103700961" sldId="269"/>
            <ac:spMk id="232" creationId="{A56C2436-40AF-656A-47E1-625E1B22A629}"/>
          </ac:spMkLst>
        </pc:spChg>
        <pc:spChg chg="add del mod">
          <ac:chgData name="A.MORIYAMA UREKA" userId="11b73b949d6476cb" providerId="LiveId" clId="{EDD3AFC1-5E1F-774D-82FF-6D4C3622249B}" dt="2023-08-07T12:41:15.017" v="2841" actId="6264"/>
          <ac:spMkLst>
            <pc:docMk/>
            <pc:sldMk cId="2103700961" sldId="269"/>
            <ac:spMk id="232" creationId="{C8BE02EE-AA99-E655-63C3-5AE32281676F}"/>
          </ac:spMkLst>
        </pc:spChg>
        <pc:spChg chg="add del mod">
          <ac:chgData name="A.MORIYAMA UREKA" userId="11b73b949d6476cb" providerId="LiveId" clId="{EDD3AFC1-5E1F-774D-82FF-6D4C3622249B}" dt="2023-08-07T09:22:22.850" v="941" actId="6264"/>
          <ac:spMkLst>
            <pc:docMk/>
            <pc:sldMk cId="2103700961" sldId="269"/>
            <ac:spMk id="233" creationId="{766C6772-F589-6F40-A883-96B4FCDDF2B5}"/>
          </ac:spMkLst>
        </pc:spChg>
        <pc:spChg chg="add del mod">
          <ac:chgData name="A.MORIYAMA UREKA" userId="11b73b949d6476cb" providerId="LiveId" clId="{EDD3AFC1-5E1F-774D-82FF-6D4C3622249B}" dt="2023-08-07T08:57:28.506" v="776" actId="6264"/>
          <ac:spMkLst>
            <pc:docMk/>
            <pc:sldMk cId="2103700961" sldId="269"/>
            <ac:spMk id="233" creationId="{F1A84F37-9A8B-162C-EE3E-514EDF10E470}"/>
          </ac:spMkLst>
        </pc:spChg>
        <pc:spChg chg="add del mod">
          <ac:chgData name="A.MORIYAMA UREKA" userId="11b73b949d6476cb" providerId="LiveId" clId="{EDD3AFC1-5E1F-774D-82FF-6D4C3622249B}" dt="2023-08-07T12:41:15.017" v="2841" actId="6264"/>
          <ac:spMkLst>
            <pc:docMk/>
            <pc:sldMk cId="2103700961" sldId="269"/>
            <ac:spMk id="233" creationId="{F484C8FE-76CF-E484-80E9-E7BE5C29736F}"/>
          </ac:spMkLst>
        </pc:spChg>
        <pc:spChg chg="add del mod">
          <ac:chgData name="A.MORIYAMA UREKA" userId="11b73b949d6476cb" providerId="LiveId" clId="{EDD3AFC1-5E1F-774D-82FF-6D4C3622249B}" dt="2023-08-07T08:57:28.506" v="776" actId="6264"/>
          <ac:spMkLst>
            <pc:docMk/>
            <pc:sldMk cId="2103700961" sldId="269"/>
            <ac:spMk id="234" creationId="{0FCCACFC-738F-3C01-45D6-889CAD7CF3A2}"/>
          </ac:spMkLst>
        </pc:spChg>
        <pc:spChg chg="add del mod">
          <ac:chgData name="A.MORIYAMA UREKA" userId="11b73b949d6476cb" providerId="LiveId" clId="{EDD3AFC1-5E1F-774D-82FF-6D4C3622249B}" dt="2023-08-07T09:22:22.850" v="941" actId="6264"/>
          <ac:spMkLst>
            <pc:docMk/>
            <pc:sldMk cId="2103700961" sldId="269"/>
            <ac:spMk id="234" creationId="{234F7722-75C2-AA34-1166-395145FC00AB}"/>
          </ac:spMkLst>
        </pc:spChg>
        <pc:spChg chg="add del mod">
          <ac:chgData name="A.MORIYAMA UREKA" userId="11b73b949d6476cb" providerId="LiveId" clId="{EDD3AFC1-5E1F-774D-82FF-6D4C3622249B}" dt="2023-08-07T12:41:15.443" v="2842" actId="6264"/>
          <ac:spMkLst>
            <pc:docMk/>
            <pc:sldMk cId="2103700961" sldId="269"/>
            <ac:spMk id="234" creationId="{DF9E9487-AA2D-001D-FE97-38BFE5A5A4E6}"/>
          </ac:spMkLst>
        </pc:spChg>
        <pc:spChg chg="add del mod">
          <ac:chgData name="A.MORIYAMA UREKA" userId="11b73b949d6476cb" providerId="LiveId" clId="{EDD3AFC1-5E1F-774D-82FF-6D4C3622249B}" dt="2023-08-07T12:41:15.443" v="2842" actId="6264"/>
          <ac:spMkLst>
            <pc:docMk/>
            <pc:sldMk cId="2103700961" sldId="269"/>
            <ac:spMk id="235" creationId="{25BD75E0-08F1-A23C-195D-01E0FFFA8CDC}"/>
          </ac:spMkLst>
        </pc:spChg>
        <pc:spChg chg="add del mod">
          <ac:chgData name="A.MORIYAMA UREKA" userId="11b73b949d6476cb" providerId="LiveId" clId="{EDD3AFC1-5E1F-774D-82FF-6D4C3622249B}" dt="2023-08-07T08:57:28.506" v="776" actId="6264"/>
          <ac:spMkLst>
            <pc:docMk/>
            <pc:sldMk cId="2103700961" sldId="269"/>
            <ac:spMk id="235" creationId="{42223097-EF29-50F6-1119-3FA772721AEC}"/>
          </ac:spMkLst>
        </pc:spChg>
        <pc:spChg chg="add del mod">
          <ac:chgData name="A.MORIYAMA UREKA" userId="11b73b949d6476cb" providerId="LiveId" clId="{EDD3AFC1-5E1F-774D-82FF-6D4C3622249B}" dt="2023-08-07T09:22:22.850" v="941" actId="6264"/>
          <ac:spMkLst>
            <pc:docMk/>
            <pc:sldMk cId="2103700961" sldId="269"/>
            <ac:spMk id="235" creationId="{9D3F94EA-C5E8-8D09-FF31-27A9E892A4E2}"/>
          </ac:spMkLst>
        </pc:spChg>
        <pc:spChg chg="add del mod">
          <ac:chgData name="A.MORIYAMA UREKA" userId="11b73b949d6476cb" providerId="LiveId" clId="{EDD3AFC1-5E1F-774D-82FF-6D4C3622249B}" dt="2023-08-07T12:41:15.443" v="2842" actId="6264"/>
          <ac:spMkLst>
            <pc:docMk/>
            <pc:sldMk cId="2103700961" sldId="269"/>
            <ac:spMk id="236" creationId="{7EFADB5C-00F8-F670-AF69-EF2BA40217AF}"/>
          </ac:spMkLst>
        </pc:spChg>
        <pc:spChg chg="add del mod">
          <ac:chgData name="A.MORIYAMA UREKA" userId="11b73b949d6476cb" providerId="LiveId" clId="{EDD3AFC1-5E1F-774D-82FF-6D4C3622249B}" dt="2023-08-07T08:57:28.506" v="776" actId="6264"/>
          <ac:spMkLst>
            <pc:docMk/>
            <pc:sldMk cId="2103700961" sldId="269"/>
            <ac:spMk id="236" creationId="{E797EA43-986A-4AEB-4934-EAA8D099C59D}"/>
          </ac:spMkLst>
        </pc:spChg>
        <pc:spChg chg="add del mod">
          <ac:chgData name="A.MORIYAMA UREKA" userId="11b73b949d6476cb" providerId="LiveId" clId="{EDD3AFC1-5E1F-774D-82FF-6D4C3622249B}" dt="2023-08-07T09:22:22.850" v="941" actId="6264"/>
          <ac:spMkLst>
            <pc:docMk/>
            <pc:sldMk cId="2103700961" sldId="269"/>
            <ac:spMk id="236" creationId="{FFEAB81B-69F8-A652-57C7-324C74A27813}"/>
          </ac:spMkLst>
        </pc:spChg>
        <pc:spChg chg="add del mod">
          <ac:chgData name="A.MORIYAMA UREKA" userId="11b73b949d6476cb" providerId="LiveId" clId="{EDD3AFC1-5E1F-774D-82FF-6D4C3622249B}" dt="2023-08-07T09:22:22.850" v="941" actId="6264"/>
          <ac:spMkLst>
            <pc:docMk/>
            <pc:sldMk cId="2103700961" sldId="269"/>
            <ac:spMk id="237" creationId="{2BA630A5-5CE4-08E4-6C0C-FD2A9F0A05BE}"/>
          </ac:spMkLst>
        </pc:spChg>
        <pc:spChg chg="add del mod">
          <ac:chgData name="A.MORIYAMA UREKA" userId="11b73b949d6476cb" providerId="LiveId" clId="{EDD3AFC1-5E1F-774D-82FF-6D4C3622249B}" dt="2023-08-07T08:57:28.506" v="776" actId="6264"/>
          <ac:spMkLst>
            <pc:docMk/>
            <pc:sldMk cId="2103700961" sldId="269"/>
            <ac:spMk id="237" creationId="{3E013D4A-EED1-7850-5609-5E4EB652D833}"/>
          </ac:spMkLst>
        </pc:spChg>
        <pc:spChg chg="add del mod">
          <ac:chgData name="A.MORIYAMA UREKA" userId="11b73b949d6476cb" providerId="LiveId" clId="{EDD3AFC1-5E1F-774D-82FF-6D4C3622249B}" dt="2023-08-07T12:41:15.443" v="2842" actId="6264"/>
          <ac:spMkLst>
            <pc:docMk/>
            <pc:sldMk cId="2103700961" sldId="269"/>
            <ac:spMk id="237" creationId="{B98FBAF6-C6ED-51D5-FB1E-C806003EF706}"/>
          </ac:spMkLst>
        </pc:spChg>
        <pc:spChg chg="add del mod">
          <ac:chgData name="A.MORIYAMA UREKA" userId="11b73b949d6476cb" providerId="LiveId" clId="{EDD3AFC1-5E1F-774D-82FF-6D4C3622249B}" dt="2023-08-07T09:22:22.850" v="941" actId="6264"/>
          <ac:spMkLst>
            <pc:docMk/>
            <pc:sldMk cId="2103700961" sldId="269"/>
            <ac:spMk id="238" creationId="{51E675CE-5465-E319-229B-058E85E17368}"/>
          </ac:spMkLst>
        </pc:spChg>
        <pc:spChg chg="add del mod">
          <ac:chgData name="A.MORIYAMA UREKA" userId="11b73b949d6476cb" providerId="LiveId" clId="{EDD3AFC1-5E1F-774D-82FF-6D4C3622249B}" dt="2023-08-07T12:41:15.443" v="2842" actId="6264"/>
          <ac:spMkLst>
            <pc:docMk/>
            <pc:sldMk cId="2103700961" sldId="269"/>
            <ac:spMk id="238" creationId="{802717D1-F1D3-E712-9B30-03D5B9B0E068}"/>
          </ac:spMkLst>
        </pc:spChg>
        <pc:spChg chg="add del mod">
          <ac:chgData name="A.MORIYAMA UREKA" userId="11b73b949d6476cb" providerId="LiveId" clId="{EDD3AFC1-5E1F-774D-82FF-6D4C3622249B}" dt="2023-08-07T08:57:28.506" v="776" actId="6264"/>
          <ac:spMkLst>
            <pc:docMk/>
            <pc:sldMk cId="2103700961" sldId="269"/>
            <ac:spMk id="238" creationId="{9A661797-2D36-10CB-65EC-189497D44262}"/>
          </ac:spMkLst>
        </pc:spChg>
        <pc:spChg chg="add del mod">
          <ac:chgData name="A.MORIYAMA UREKA" userId="11b73b949d6476cb" providerId="LiveId" clId="{EDD3AFC1-5E1F-774D-82FF-6D4C3622249B}" dt="2023-08-07T08:57:28.506" v="776" actId="6264"/>
          <ac:spMkLst>
            <pc:docMk/>
            <pc:sldMk cId="2103700961" sldId="269"/>
            <ac:spMk id="239" creationId="{04D98D09-54AB-1EF9-580A-593C4EB4BDC6}"/>
          </ac:spMkLst>
        </pc:spChg>
        <pc:spChg chg="add del mod">
          <ac:chgData name="A.MORIYAMA UREKA" userId="11b73b949d6476cb" providerId="LiveId" clId="{EDD3AFC1-5E1F-774D-82FF-6D4C3622249B}" dt="2023-08-07T12:41:15.443" v="2842" actId="6264"/>
          <ac:spMkLst>
            <pc:docMk/>
            <pc:sldMk cId="2103700961" sldId="269"/>
            <ac:spMk id="239" creationId="{0874E51C-D676-5686-28AE-C6E8481000ED}"/>
          </ac:spMkLst>
        </pc:spChg>
        <pc:spChg chg="add del mod">
          <ac:chgData name="A.MORIYAMA UREKA" userId="11b73b949d6476cb" providerId="LiveId" clId="{EDD3AFC1-5E1F-774D-82FF-6D4C3622249B}" dt="2023-08-07T09:22:22.850" v="941" actId="6264"/>
          <ac:spMkLst>
            <pc:docMk/>
            <pc:sldMk cId="2103700961" sldId="269"/>
            <ac:spMk id="239" creationId="{E862BBE3-5A66-D98C-70F4-BA968D9B779E}"/>
          </ac:spMkLst>
        </pc:spChg>
        <pc:spChg chg="add del mod">
          <ac:chgData name="A.MORIYAMA UREKA" userId="11b73b949d6476cb" providerId="LiveId" clId="{EDD3AFC1-5E1F-774D-82FF-6D4C3622249B}" dt="2023-08-07T09:22:22.850" v="941" actId="6264"/>
          <ac:spMkLst>
            <pc:docMk/>
            <pc:sldMk cId="2103700961" sldId="269"/>
            <ac:spMk id="240" creationId="{A775D59D-7FDB-60DE-F745-D4FA2B6FD786}"/>
          </ac:spMkLst>
        </pc:spChg>
        <pc:spChg chg="add del mod">
          <ac:chgData name="A.MORIYAMA UREKA" userId="11b73b949d6476cb" providerId="LiveId" clId="{EDD3AFC1-5E1F-774D-82FF-6D4C3622249B}" dt="2023-08-07T12:41:15.443" v="2842" actId="6264"/>
          <ac:spMkLst>
            <pc:docMk/>
            <pc:sldMk cId="2103700961" sldId="269"/>
            <ac:spMk id="240" creationId="{B7D12C77-929B-0B02-5992-87F909071222}"/>
          </ac:spMkLst>
        </pc:spChg>
        <pc:spChg chg="add del mod">
          <ac:chgData name="A.MORIYAMA UREKA" userId="11b73b949d6476cb" providerId="LiveId" clId="{EDD3AFC1-5E1F-774D-82FF-6D4C3622249B}" dt="2023-08-07T08:57:28.506" v="776" actId="6264"/>
          <ac:spMkLst>
            <pc:docMk/>
            <pc:sldMk cId="2103700961" sldId="269"/>
            <ac:spMk id="240" creationId="{F63631D9-06B2-9FA6-2942-46D9D87261B4}"/>
          </ac:spMkLst>
        </pc:spChg>
        <pc:spChg chg="add del mod">
          <ac:chgData name="A.MORIYAMA UREKA" userId="11b73b949d6476cb" providerId="LiveId" clId="{EDD3AFC1-5E1F-774D-82FF-6D4C3622249B}" dt="2023-08-07T09:22:22.850" v="941" actId="6264"/>
          <ac:spMkLst>
            <pc:docMk/>
            <pc:sldMk cId="2103700961" sldId="269"/>
            <ac:spMk id="241" creationId="{354337BA-4C5B-B199-508A-02AC329E8529}"/>
          </ac:spMkLst>
        </pc:spChg>
        <pc:spChg chg="add del mod">
          <ac:chgData name="A.MORIYAMA UREKA" userId="11b73b949d6476cb" providerId="LiveId" clId="{EDD3AFC1-5E1F-774D-82FF-6D4C3622249B}" dt="2023-08-07T08:57:28.506" v="776" actId="6264"/>
          <ac:spMkLst>
            <pc:docMk/>
            <pc:sldMk cId="2103700961" sldId="269"/>
            <ac:spMk id="241" creationId="{57C29D3C-0878-984F-040A-718FEA7B335C}"/>
          </ac:spMkLst>
        </pc:spChg>
        <pc:spChg chg="add del mod">
          <ac:chgData name="A.MORIYAMA UREKA" userId="11b73b949d6476cb" providerId="LiveId" clId="{EDD3AFC1-5E1F-774D-82FF-6D4C3622249B}" dt="2023-08-07T12:41:15.443" v="2842" actId="6264"/>
          <ac:spMkLst>
            <pc:docMk/>
            <pc:sldMk cId="2103700961" sldId="269"/>
            <ac:spMk id="241" creationId="{65A1D002-0B0C-579E-FBBB-E445B252AC7A}"/>
          </ac:spMkLst>
        </pc:spChg>
        <pc:spChg chg="add del mod">
          <ac:chgData name="A.MORIYAMA UREKA" userId="11b73b949d6476cb" providerId="LiveId" clId="{EDD3AFC1-5E1F-774D-82FF-6D4C3622249B}" dt="2023-08-07T12:41:15.443" v="2842" actId="6264"/>
          <ac:spMkLst>
            <pc:docMk/>
            <pc:sldMk cId="2103700961" sldId="269"/>
            <ac:spMk id="242" creationId="{BB9A9CD8-97F7-5F16-F2AE-9802C3D6332B}"/>
          </ac:spMkLst>
        </pc:spChg>
        <pc:spChg chg="add del mod">
          <ac:chgData name="A.MORIYAMA UREKA" userId="11b73b949d6476cb" providerId="LiveId" clId="{EDD3AFC1-5E1F-774D-82FF-6D4C3622249B}" dt="2023-08-07T08:57:28.506" v="776" actId="6264"/>
          <ac:spMkLst>
            <pc:docMk/>
            <pc:sldMk cId="2103700961" sldId="269"/>
            <ac:spMk id="242" creationId="{DC62EF30-1372-F66D-9FA6-B7AA0B93D107}"/>
          </ac:spMkLst>
        </pc:spChg>
        <pc:spChg chg="add del mod">
          <ac:chgData name="A.MORIYAMA UREKA" userId="11b73b949d6476cb" providerId="LiveId" clId="{EDD3AFC1-5E1F-774D-82FF-6D4C3622249B}" dt="2023-08-07T09:22:22.850" v="941" actId="6264"/>
          <ac:spMkLst>
            <pc:docMk/>
            <pc:sldMk cId="2103700961" sldId="269"/>
            <ac:spMk id="242" creationId="{FC55F535-3E3E-FD17-B476-39C025A01D6C}"/>
          </ac:spMkLst>
        </pc:spChg>
        <pc:spChg chg="add del mod">
          <ac:chgData name="A.MORIYAMA UREKA" userId="11b73b949d6476cb" providerId="LiveId" clId="{EDD3AFC1-5E1F-774D-82FF-6D4C3622249B}" dt="2023-08-07T09:22:24.991" v="942" actId="6264"/>
          <ac:spMkLst>
            <pc:docMk/>
            <pc:sldMk cId="2103700961" sldId="269"/>
            <ac:spMk id="243" creationId="{24F80C3A-A14D-CAE7-A25D-6CA16EC0404F}"/>
          </ac:spMkLst>
        </pc:spChg>
        <pc:spChg chg="add del mod">
          <ac:chgData name="A.MORIYAMA UREKA" userId="11b73b949d6476cb" providerId="LiveId" clId="{EDD3AFC1-5E1F-774D-82FF-6D4C3622249B}" dt="2023-08-07T08:57:28.836" v="777" actId="6264"/>
          <ac:spMkLst>
            <pc:docMk/>
            <pc:sldMk cId="2103700961" sldId="269"/>
            <ac:spMk id="243" creationId="{A3DBD205-012F-9DD7-FB71-39EF84F4DE7C}"/>
          </ac:spMkLst>
        </pc:spChg>
        <pc:spChg chg="add del mod">
          <ac:chgData name="A.MORIYAMA UREKA" userId="11b73b949d6476cb" providerId="LiveId" clId="{EDD3AFC1-5E1F-774D-82FF-6D4C3622249B}" dt="2023-08-07T12:41:15.443" v="2842" actId="6264"/>
          <ac:spMkLst>
            <pc:docMk/>
            <pc:sldMk cId="2103700961" sldId="269"/>
            <ac:spMk id="243" creationId="{A67C9C09-433C-D70B-5F46-8F8D05532967}"/>
          </ac:spMkLst>
        </pc:spChg>
        <pc:spChg chg="add del mod">
          <ac:chgData name="A.MORIYAMA UREKA" userId="11b73b949d6476cb" providerId="LiveId" clId="{EDD3AFC1-5E1F-774D-82FF-6D4C3622249B}" dt="2023-08-07T09:22:24.991" v="942" actId="6264"/>
          <ac:spMkLst>
            <pc:docMk/>
            <pc:sldMk cId="2103700961" sldId="269"/>
            <ac:spMk id="244" creationId="{256499AD-AB6A-3765-50F8-B77795DD10DA}"/>
          </ac:spMkLst>
        </pc:spChg>
        <pc:spChg chg="add del mod">
          <ac:chgData name="A.MORIYAMA UREKA" userId="11b73b949d6476cb" providerId="LiveId" clId="{EDD3AFC1-5E1F-774D-82FF-6D4C3622249B}" dt="2023-08-07T12:41:15.861" v="2843" actId="6264"/>
          <ac:spMkLst>
            <pc:docMk/>
            <pc:sldMk cId="2103700961" sldId="269"/>
            <ac:spMk id="244" creationId="{29273808-FB9B-E9F1-206A-8BCCA20E5607}"/>
          </ac:spMkLst>
        </pc:spChg>
        <pc:spChg chg="add del mod">
          <ac:chgData name="A.MORIYAMA UREKA" userId="11b73b949d6476cb" providerId="LiveId" clId="{EDD3AFC1-5E1F-774D-82FF-6D4C3622249B}" dt="2023-08-07T08:57:28.836" v="777" actId="6264"/>
          <ac:spMkLst>
            <pc:docMk/>
            <pc:sldMk cId="2103700961" sldId="269"/>
            <ac:spMk id="244" creationId="{CE92AD05-B157-6428-E019-D4E3F33EC61B}"/>
          </ac:spMkLst>
        </pc:spChg>
        <pc:spChg chg="add del mod">
          <ac:chgData name="A.MORIYAMA UREKA" userId="11b73b949d6476cb" providerId="LiveId" clId="{EDD3AFC1-5E1F-774D-82FF-6D4C3622249B}" dt="2023-08-07T12:41:15.861" v="2843" actId="6264"/>
          <ac:spMkLst>
            <pc:docMk/>
            <pc:sldMk cId="2103700961" sldId="269"/>
            <ac:spMk id="245" creationId="{27AB6D65-D90A-25CF-7E5E-A1578B775C8A}"/>
          </ac:spMkLst>
        </pc:spChg>
        <pc:spChg chg="add del mod">
          <ac:chgData name="A.MORIYAMA UREKA" userId="11b73b949d6476cb" providerId="LiveId" clId="{EDD3AFC1-5E1F-774D-82FF-6D4C3622249B}" dt="2023-08-07T09:22:24.991" v="942" actId="6264"/>
          <ac:spMkLst>
            <pc:docMk/>
            <pc:sldMk cId="2103700961" sldId="269"/>
            <ac:spMk id="245" creationId="{4E97ED87-EB86-817E-5218-C43AE73DCCEF}"/>
          </ac:spMkLst>
        </pc:spChg>
        <pc:spChg chg="add del mod">
          <ac:chgData name="A.MORIYAMA UREKA" userId="11b73b949d6476cb" providerId="LiveId" clId="{EDD3AFC1-5E1F-774D-82FF-6D4C3622249B}" dt="2023-08-07T08:57:28.836" v="777" actId="6264"/>
          <ac:spMkLst>
            <pc:docMk/>
            <pc:sldMk cId="2103700961" sldId="269"/>
            <ac:spMk id="245" creationId="{D4192665-EB30-1342-6481-7042439B5035}"/>
          </ac:spMkLst>
        </pc:spChg>
        <pc:spChg chg="add del mod">
          <ac:chgData name="A.MORIYAMA UREKA" userId="11b73b949d6476cb" providerId="LiveId" clId="{EDD3AFC1-5E1F-774D-82FF-6D4C3622249B}" dt="2023-08-07T08:57:28.836" v="777" actId="6264"/>
          <ac:spMkLst>
            <pc:docMk/>
            <pc:sldMk cId="2103700961" sldId="269"/>
            <ac:spMk id="246" creationId="{B9B0C057-C52E-954E-93F9-9158132A439F}"/>
          </ac:spMkLst>
        </pc:spChg>
        <pc:spChg chg="add del mod">
          <ac:chgData name="A.MORIYAMA UREKA" userId="11b73b949d6476cb" providerId="LiveId" clId="{EDD3AFC1-5E1F-774D-82FF-6D4C3622249B}" dt="2023-08-07T09:22:24.991" v="942" actId="6264"/>
          <ac:spMkLst>
            <pc:docMk/>
            <pc:sldMk cId="2103700961" sldId="269"/>
            <ac:spMk id="246" creationId="{CFF6FF07-E9F2-1025-7A30-AADE786396A1}"/>
          </ac:spMkLst>
        </pc:spChg>
        <pc:spChg chg="add del mod">
          <ac:chgData name="A.MORIYAMA UREKA" userId="11b73b949d6476cb" providerId="LiveId" clId="{EDD3AFC1-5E1F-774D-82FF-6D4C3622249B}" dt="2023-08-07T12:41:15.861" v="2843" actId="6264"/>
          <ac:spMkLst>
            <pc:docMk/>
            <pc:sldMk cId="2103700961" sldId="269"/>
            <ac:spMk id="246" creationId="{DAAD9987-96BC-0023-4BF8-FA456094ACCA}"/>
          </ac:spMkLst>
        </pc:spChg>
        <pc:spChg chg="add del mod">
          <ac:chgData name="A.MORIYAMA UREKA" userId="11b73b949d6476cb" providerId="LiveId" clId="{EDD3AFC1-5E1F-774D-82FF-6D4C3622249B}" dt="2023-08-07T08:57:28.836" v="777" actId="6264"/>
          <ac:spMkLst>
            <pc:docMk/>
            <pc:sldMk cId="2103700961" sldId="269"/>
            <ac:spMk id="247" creationId="{68FB57D1-EBD4-4755-4EA5-A03F9B143548}"/>
          </ac:spMkLst>
        </pc:spChg>
        <pc:spChg chg="add del mod">
          <ac:chgData name="A.MORIYAMA UREKA" userId="11b73b949d6476cb" providerId="LiveId" clId="{EDD3AFC1-5E1F-774D-82FF-6D4C3622249B}" dt="2023-08-07T09:22:24.991" v="942" actId="6264"/>
          <ac:spMkLst>
            <pc:docMk/>
            <pc:sldMk cId="2103700961" sldId="269"/>
            <ac:spMk id="247" creationId="{6F619F12-700B-D460-75D1-E033ADAF345C}"/>
          </ac:spMkLst>
        </pc:spChg>
        <pc:spChg chg="add del mod">
          <ac:chgData name="A.MORIYAMA UREKA" userId="11b73b949d6476cb" providerId="LiveId" clId="{EDD3AFC1-5E1F-774D-82FF-6D4C3622249B}" dt="2023-08-07T12:41:15.861" v="2843" actId="6264"/>
          <ac:spMkLst>
            <pc:docMk/>
            <pc:sldMk cId="2103700961" sldId="269"/>
            <ac:spMk id="247" creationId="{AD428B28-CFB6-2376-E2F4-3F1EF97ADEA1}"/>
          </ac:spMkLst>
        </pc:spChg>
        <pc:spChg chg="add del mod">
          <ac:chgData name="A.MORIYAMA UREKA" userId="11b73b949d6476cb" providerId="LiveId" clId="{EDD3AFC1-5E1F-774D-82FF-6D4C3622249B}" dt="2023-08-07T08:57:28.836" v="777" actId="6264"/>
          <ac:spMkLst>
            <pc:docMk/>
            <pc:sldMk cId="2103700961" sldId="269"/>
            <ac:spMk id="248" creationId="{17920C2E-5445-D6DF-46DC-1AE254E71ECF}"/>
          </ac:spMkLst>
        </pc:spChg>
        <pc:spChg chg="add del mod">
          <ac:chgData name="A.MORIYAMA UREKA" userId="11b73b949d6476cb" providerId="LiveId" clId="{EDD3AFC1-5E1F-774D-82FF-6D4C3622249B}" dt="2023-08-07T09:22:24.991" v="942" actId="6264"/>
          <ac:spMkLst>
            <pc:docMk/>
            <pc:sldMk cId="2103700961" sldId="269"/>
            <ac:spMk id="248" creationId="{31CAC97D-81A8-3AAA-A48B-A6DDC0FB642B}"/>
          </ac:spMkLst>
        </pc:spChg>
        <pc:spChg chg="add del mod">
          <ac:chgData name="A.MORIYAMA UREKA" userId="11b73b949d6476cb" providerId="LiveId" clId="{EDD3AFC1-5E1F-774D-82FF-6D4C3622249B}" dt="2023-08-07T12:41:15.861" v="2843" actId="6264"/>
          <ac:spMkLst>
            <pc:docMk/>
            <pc:sldMk cId="2103700961" sldId="269"/>
            <ac:spMk id="248" creationId="{9BFCC363-E3C1-F010-1EB6-8084A847037D}"/>
          </ac:spMkLst>
        </pc:spChg>
        <pc:spChg chg="add del mod">
          <ac:chgData name="A.MORIYAMA UREKA" userId="11b73b949d6476cb" providerId="LiveId" clId="{EDD3AFC1-5E1F-774D-82FF-6D4C3622249B}" dt="2023-08-07T08:57:28.836" v="777" actId="6264"/>
          <ac:spMkLst>
            <pc:docMk/>
            <pc:sldMk cId="2103700961" sldId="269"/>
            <ac:spMk id="249" creationId="{2814E01F-F7FB-F714-B5CF-4E3C0C4E25E8}"/>
          </ac:spMkLst>
        </pc:spChg>
        <pc:spChg chg="add del mod">
          <ac:chgData name="A.MORIYAMA UREKA" userId="11b73b949d6476cb" providerId="LiveId" clId="{EDD3AFC1-5E1F-774D-82FF-6D4C3622249B}" dt="2023-08-07T12:41:15.861" v="2843" actId="6264"/>
          <ac:spMkLst>
            <pc:docMk/>
            <pc:sldMk cId="2103700961" sldId="269"/>
            <ac:spMk id="249" creationId="{DC024644-4144-9C0D-F538-77D0DC6288F9}"/>
          </ac:spMkLst>
        </pc:spChg>
        <pc:spChg chg="add del mod">
          <ac:chgData name="A.MORIYAMA UREKA" userId="11b73b949d6476cb" providerId="LiveId" clId="{EDD3AFC1-5E1F-774D-82FF-6D4C3622249B}" dt="2023-08-07T09:22:24.991" v="942" actId="6264"/>
          <ac:spMkLst>
            <pc:docMk/>
            <pc:sldMk cId="2103700961" sldId="269"/>
            <ac:spMk id="249" creationId="{F3C647F7-6F9C-415A-B811-751EF18FABDE}"/>
          </ac:spMkLst>
        </pc:spChg>
        <pc:spChg chg="add del mod">
          <ac:chgData name="A.MORIYAMA UREKA" userId="11b73b949d6476cb" providerId="LiveId" clId="{EDD3AFC1-5E1F-774D-82FF-6D4C3622249B}" dt="2023-08-07T12:41:15.861" v="2843" actId="6264"/>
          <ac:spMkLst>
            <pc:docMk/>
            <pc:sldMk cId="2103700961" sldId="269"/>
            <ac:spMk id="250" creationId="{922AAAB7-FC39-65B5-56A6-26B21F1F6A9F}"/>
          </ac:spMkLst>
        </pc:spChg>
        <pc:spChg chg="add del mod">
          <ac:chgData name="A.MORIYAMA UREKA" userId="11b73b949d6476cb" providerId="LiveId" clId="{EDD3AFC1-5E1F-774D-82FF-6D4C3622249B}" dt="2023-08-07T08:57:28.836" v="777" actId="6264"/>
          <ac:spMkLst>
            <pc:docMk/>
            <pc:sldMk cId="2103700961" sldId="269"/>
            <ac:spMk id="250" creationId="{DDA4EEE4-4A92-EE59-74C1-097AA7A617F8}"/>
          </ac:spMkLst>
        </pc:spChg>
        <pc:spChg chg="add del mod">
          <ac:chgData name="A.MORIYAMA UREKA" userId="11b73b949d6476cb" providerId="LiveId" clId="{EDD3AFC1-5E1F-774D-82FF-6D4C3622249B}" dt="2023-08-07T09:22:24.991" v="942" actId="6264"/>
          <ac:spMkLst>
            <pc:docMk/>
            <pc:sldMk cId="2103700961" sldId="269"/>
            <ac:spMk id="250" creationId="{EBEBEB36-DFE4-E2F3-4191-C0EEDE9CFC4D}"/>
          </ac:spMkLst>
        </pc:spChg>
        <pc:spChg chg="add del mod">
          <ac:chgData name="A.MORIYAMA UREKA" userId="11b73b949d6476cb" providerId="LiveId" clId="{EDD3AFC1-5E1F-774D-82FF-6D4C3622249B}" dt="2023-08-07T08:57:28.836" v="777" actId="6264"/>
          <ac:spMkLst>
            <pc:docMk/>
            <pc:sldMk cId="2103700961" sldId="269"/>
            <ac:spMk id="251" creationId="{39DD84EE-A025-6AF1-FBA4-C316A5885611}"/>
          </ac:spMkLst>
        </pc:spChg>
        <pc:spChg chg="add del mod">
          <ac:chgData name="A.MORIYAMA UREKA" userId="11b73b949d6476cb" providerId="LiveId" clId="{EDD3AFC1-5E1F-774D-82FF-6D4C3622249B}" dt="2023-08-07T12:41:15.861" v="2843" actId="6264"/>
          <ac:spMkLst>
            <pc:docMk/>
            <pc:sldMk cId="2103700961" sldId="269"/>
            <ac:spMk id="251" creationId="{DF289CB5-CF4E-6545-D007-C800626AFE23}"/>
          </ac:spMkLst>
        </pc:spChg>
        <pc:spChg chg="add del mod">
          <ac:chgData name="A.MORIYAMA UREKA" userId="11b73b949d6476cb" providerId="LiveId" clId="{EDD3AFC1-5E1F-774D-82FF-6D4C3622249B}" dt="2023-08-07T09:22:24.991" v="942" actId="6264"/>
          <ac:spMkLst>
            <pc:docMk/>
            <pc:sldMk cId="2103700961" sldId="269"/>
            <ac:spMk id="251" creationId="{FCEF540D-7EE0-2CEF-C8E3-829093177224}"/>
          </ac:spMkLst>
        </pc:spChg>
        <pc:spChg chg="add del mod">
          <ac:chgData name="A.MORIYAMA UREKA" userId="11b73b949d6476cb" providerId="LiveId" clId="{EDD3AFC1-5E1F-774D-82FF-6D4C3622249B}" dt="2023-08-07T12:41:15.861" v="2843" actId="6264"/>
          <ac:spMkLst>
            <pc:docMk/>
            <pc:sldMk cId="2103700961" sldId="269"/>
            <ac:spMk id="252" creationId="{674B9950-E5DF-628F-F241-04A2C7C6A7C9}"/>
          </ac:spMkLst>
        </pc:spChg>
        <pc:spChg chg="add del mod">
          <ac:chgData name="A.MORIYAMA UREKA" userId="11b73b949d6476cb" providerId="LiveId" clId="{EDD3AFC1-5E1F-774D-82FF-6D4C3622249B}" dt="2023-08-07T08:57:28.836" v="777" actId="6264"/>
          <ac:spMkLst>
            <pc:docMk/>
            <pc:sldMk cId="2103700961" sldId="269"/>
            <ac:spMk id="252" creationId="{72540A5E-0670-826A-D657-13CE04AF09D3}"/>
          </ac:spMkLst>
        </pc:spChg>
        <pc:spChg chg="add del mod">
          <ac:chgData name="A.MORIYAMA UREKA" userId="11b73b949d6476cb" providerId="LiveId" clId="{EDD3AFC1-5E1F-774D-82FF-6D4C3622249B}" dt="2023-08-07T09:22:24.991" v="942" actId="6264"/>
          <ac:spMkLst>
            <pc:docMk/>
            <pc:sldMk cId="2103700961" sldId="269"/>
            <ac:spMk id="252" creationId="{749BE399-DB1D-24F2-B097-31BB408BA92E}"/>
          </ac:spMkLst>
        </pc:spChg>
        <pc:spChg chg="add del mod">
          <ac:chgData name="A.MORIYAMA UREKA" userId="11b73b949d6476cb" providerId="LiveId" clId="{EDD3AFC1-5E1F-774D-82FF-6D4C3622249B}" dt="2023-08-07T09:22:25.653" v="943" actId="6264"/>
          <ac:spMkLst>
            <pc:docMk/>
            <pc:sldMk cId="2103700961" sldId="269"/>
            <ac:spMk id="253" creationId="{11A8A9DF-5B12-23E7-5E46-2876C84C89C5}"/>
          </ac:spMkLst>
        </pc:spChg>
        <pc:spChg chg="add del mod">
          <ac:chgData name="A.MORIYAMA UREKA" userId="11b73b949d6476cb" providerId="LiveId" clId="{EDD3AFC1-5E1F-774D-82FF-6D4C3622249B}" dt="2023-08-07T12:41:15.861" v="2843" actId="6264"/>
          <ac:spMkLst>
            <pc:docMk/>
            <pc:sldMk cId="2103700961" sldId="269"/>
            <ac:spMk id="253" creationId="{27626B48-2639-5E49-2924-85ABD0F8355A}"/>
          </ac:spMkLst>
        </pc:spChg>
        <pc:spChg chg="add del mod">
          <ac:chgData name="A.MORIYAMA UREKA" userId="11b73b949d6476cb" providerId="LiveId" clId="{EDD3AFC1-5E1F-774D-82FF-6D4C3622249B}" dt="2023-08-07T08:57:31.360" v="778" actId="6264"/>
          <ac:spMkLst>
            <pc:docMk/>
            <pc:sldMk cId="2103700961" sldId="269"/>
            <ac:spMk id="253" creationId="{5D933C4B-F7BC-0717-E67D-444E432AAFDF}"/>
          </ac:spMkLst>
        </pc:spChg>
        <pc:spChg chg="add del mod">
          <ac:chgData name="A.MORIYAMA UREKA" userId="11b73b949d6476cb" providerId="LiveId" clId="{EDD3AFC1-5E1F-774D-82FF-6D4C3622249B}" dt="2023-08-07T09:22:25.653" v="943" actId="6264"/>
          <ac:spMkLst>
            <pc:docMk/>
            <pc:sldMk cId="2103700961" sldId="269"/>
            <ac:spMk id="254" creationId="{18AEDAD7-658D-3153-F8AE-232711672E24}"/>
          </ac:spMkLst>
        </pc:spChg>
        <pc:spChg chg="add del mod">
          <ac:chgData name="A.MORIYAMA UREKA" userId="11b73b949d6476cb" providerId="LiveId" clId="{EDD3AFC1-5E1F-774D-82FF-6D4C3622249B}" dt="2023-08-07T08:57:31.360" v="778" actId="6264"/>
          <ac:spMkLst>
            <pc:docMk/>
            <pc:sldMk cId="2103700961" sldId="269"/>
            <ac:spMk id="254" creationId="{C74764C4-6485-8D23-C972-380DF7BD91BE}"/>
          </ac:spMkLst>
        </pc:spChg>
        <pc:spChg chg="add del mod">
          <ac:chgData name="A.MORIYAMA UREKA" userId="11b73b949d6476cb" providerId="LiveId" clId="{EDD3AFC1-5E1F-774D-82FF-6D4C3622249B}" dt="2023-08-07T12:41:16.309" v="2844" actId="6264"/>
          <ac:spMkLst>
            <pc:docMk/>
            <pc:sldMk cId="2103700961" sldId="269"/>
            <ac:spMk id="254" creationId="{F20EC930-8B67-387F-EE71-F976035C86C6}"/>
          </ac:spMkLst>
        </pc:spChg>
        <pc:spChg chg="add del mod">
          <ac:chgData name="A.MORIYAMA UREKA" userId="11b73b949d6476cb" providerId="LiveId" clId="{EDD3AFC1-5E1F-774D-82FF-6D4C3622249B}" dt="2023-08-07T09:22:25.653" v="943" actId="6264"/>
          <ac:spMkLst>
            <pc:docMk/>
            <pc:sldMk cId="2103700961" sldId="269"/>
            <ac:spMk id="255" creationId="{1E692181-6CD9-5030-D0B2-4C6D06C3AB5E}"/>
          </ac:spMkLst>
        </pc:spChg>
        <pc:spChg chg="add del mod">
          <ac:chgData name="A.MORIYAMA UREKA" userId="11b73b949d6476cb" providerId="LiveId" clId="{EDD3AFC1-5E1F-774D-82FF-6D4C3622249B}" dt="2023-08-07T08:57:31.360" v="778" actId="6264"/>
          <ac:spMkLst>
            <pc:docMk/>
            <pc:sldMk cId="2103700961" sldId="269"/>
            <ac:spMk id="255" creationId="{F574EDEC-7635-D6FC-0B1E-B5B5C94CFC88}"/>
          </ac:spMkLst>
        </pc:spChg>
        <pc:spChg chg="add del mod">
          <ac:chgData name="A.MORIYAMA UREKA" userId="11b73b949d6476cb" providerId="LiveId" clId="{EDD3AFC1-5E1F-774D-82FF-6D4C3622249B}" dt="2023-08-07T12:41:16.309" v="2844" actId="6264"/>
          <ac:spMkLst>
            <pc:docMk/>
            <pc:sldMk cId="2103700961" sldId="269"/>
            <ac:spMk id="255" creationId="{F7F5FCDE-8B84-F49D-26E9-E43AF46CA121}"/>
          </ac:spMkLst>
        </pc:spChg>
        <pc:spChg chg="add del mod">
          <ac:chgData name="A.MORIYAMA UREKA" userId="11b73b949d6476cb" providerId="LiveId" clId="{EDD3AFC1-5E1F-774D-82FF-6D4C3622249B}" dt="2023-08-07T08:57:31.360" v="778" actId="6264"/>
          <ac:spMkLst>
            <pc:docMk/>
            <pc:sldMk cId="2103700961" sldId="269"/>
            <ac:spMk id="256" creationId="{17FCD083-F75E-8AB7-6BBE-B22C27050682}"/>
          </ac:spMkLst>
        </pc:spChg>
        <pc:spChg chg="add del mod">
          <ac:chgData name="A.MORIYAMA UREKA" userId="11b73b949d6476cb" providerId="LiveId" clId="{EDD3AFC1-5E1F-774D-82FF-6D4C3622249B}" dt="2023-08-07T09:22:25.653" v="943" actId="6264"/>
          <ac:spMkLst>
            <pc:docMk/>
            <pc:sldMk cId="2103700961" sldId="269"/>
            <ac:spMk id="256" creationId="{BD0631EA-95EF-E869-A1D3-3B2B62FBEA46}"/>
          </ac:spMkLst>
        </pc:spChg>
        <pc:spChg chg="add del mod">
          <ac:chgData name="A.MORIYAMA UREKA" userId="11b73b949d6476cb" providerId="LiveId" clId="{EDD3AFC1-5E1F-774D-82FF-6D4C3622249B}" dt="2023-08-07T12:41:16.309" v="2844" actId="6264"/>
          <ac:spMkLst>
            <pc:docMk/>
            <pc:sldMk cId="2103700961" sldId="269"/>
            <ac:spMk id="256" creationId="{C1FF3D61-917F-49EA-F9D3-7D8EFF4068CA}"/>
          </ac:spMkLst>
        </pc:spChg>
        <pc:spChg chg="add del mod">
          <ac:chgData name="A.MORIYAMA UREKA" userId="11b73b949d6476cb" providerId="LiveId" clId="{EDD3AFC1-5E1F-774D-82FF-6D4C3622249B}" dt="2023-08-07T12:41:16.309" v="2844" actId="6264"/>
          <ac:spMkLst>
            <pc:docMk/>
            <pc:sldMk cId="2103700961" sldId="269"/>
            <ac:spMk id="257" creationId="{2F91235D-4037-6031-D3D5-8178C503679E}"/>
          </ac:spMkLst>
        </pc:spChg>
        <pc:spChg chg="add del mod">
          <ac:chgData name="A.MORIYAMA UREKA" userId="11b73b949d6476cb" providerId="LiveId" clId="{EDD3AFC1-5E1F-774D-82FF-6D4C3622249B}" dt="2023-08-07T09:22:25.653" v="943" actId="6264"/>
          <ac:spMkLst>
            <pc:docMk/>
            <pc:sldMk cId="2103700961" sldId="269"/>
            <ac:spMk id="257" creationId="{88F846F9-86E1-D63C-084E-4E138075DFC4}"/>
          </ac:spMkLst>
        </pc:spChg>
        <pc:spChg chg="add del mod">
          <ac:chgData name="A.MORIYAMA UREKA" userId="11b73b949d6476cb" providerId="LiveId" clId="{EDD3AFC1-5E1F-774D-82FF-6D4C3622249B}" dt="2023-08-07T08:57:31.360" v="778" actId="6264"/>
          <ac:spMkLst>
            <pc:docMk/>
            <pc:sldMk cId="2103700961" sldId="269"/>
            <ac:spMk id="257" creationId="{E55DC967-B92D-D1F7-0C64-1691F4BF85D9}"/>
          </ac:spMkLst>
        </pc:spChg>
        <pc:spChg chg="add del mod">
          <ac:chgData name="A.MORIYAMA UREKA" userId="11b73b949d6476cb" providerId="LiveId" clId="{EDD3AFC1-5E1F-774D-82FF-6D4C3622249B}" dt="2023-08-07T12:41:16.309" v="2844" actId="6264"/>
          <ac:spMkLst>
            <pc:docMk/>
            <pc:sldMk cId="2103700961" sldId="269"/>
            <ac:spMk id="258" creationId="{50E5B069-F86B-ACB9-DBCA-D4FA80AB6293}"/>
          </ac:spMkLst>
        </pc:spChg>
        <pc:spChg chg="add del mod">
          <ac:chgData name="A.MORIYAMA UREKA" userId="11b73b949d6476cb" providerId="LiveId" clId="{EDD3AFC1-5E1F-774D-82FF-6D4C3622249B}" dt="2023-08-07T09:22:25.653" v="943" actId="6264"/>
          <ac:spMkLst>
            <pc:docMk/>
            <pc:sldMk cId="2103700961" sldId="269"/>
            <ac:spMk id="258" creationId="{B2F646F9-FB0F-8DB8-A9D5-E5D197E76FEE}"/>
          </ac:spMkLst>
        </pc:spChg>
        <pc:spChg chg="add del mod">
          <ac:chgData name="A.MORIYAMA UREKA" userId="11b73b949d6476cb" providerId="LiveId" clId="{EDD3AFC1-5E1F-774D-82FF-6D4C3622249B}" dt="2023-08-07T08:57:31.360" v="778" actId="6264"/>
          <ac:spMkLst>
            <pc:docMk/>
            <pc:sldMk cId="2103700961" sldId="269"/>
            <ac:spMk id="258" creationId="{D76E1940-9137-580A-1654-4AE8F2493C58}"/>
          </ac:spMkLst>
        </pc:spChg>
        <pc:spChg chg="add del mod">
          <ac:chgData name="A.MORIYAMA UREKA" userId="11b73b949d6476cb" providerId="LiveId" clId="{EDD3AFC1-5E1F-774D-82FF-6D4C3622249B}" dt="2023-08-07T12:41:16.309" v="2844" actId="6264"/>
          <ac:spMkLst>
            <pc:docMk/>
            <pc:sldMk cId="2103700961" sldId="269"/>
            <ac:spMk id="259" creationId="{2AEFFDF4-E8AA-2B37-3DF3-72A34AFFE4DD}"/>
          </ac:spMkLst>
        </pc:spChg>
        <pc:spChg chg="add del mod">
          <ac:chgData name="A.MORIYAMA UREKA" userId="11b73b949d6476cb" providerId="LiveId" clId="{EDD3AFC1-5E1F-774D-82FF-6D4C3622249B}" dt="2023-08-07T09:22:25.653" v="943" actId="6264"/>
          <ac:spMkLst>
            <pc:docMk/>
            <pc:sldMk cId="2103700961" sldId="269"/>
            <ac:spMk id="259" creationId="{2FD051B8-4696-8199-223B-2FD85730A1CB}"/>
          </ac:spMkLst>
        </pc:spChg>
        <pc:spChg chg="add del mod">
          <ac:chgData name="A.MORIYAMA UREKA" userId="11b73b949d6476cb" providerId="LiveId" clId="{EDD3AFC1-5E1F-774D-82FF-6D4C3622249B}" dt="2023-08-07T08:57:31.360" v="778" actId="6264"/>
          <ac:spMkLst>
            <pc:docMk/>
            <pc:sldMk cId="2103700961" sldId="269"/>
            <ac:spMk id="259" creationId="{D2A5A331-E9DC-03E3-1600-3B7996D18D57}"/>
          </ac:spMkLst>
        </pc:spChg>
        <pc:spChg chg="add del mod">
          <ac:chgData name="A.MORIYAMA UREKA" userId="11b73b949d6476cb" providerId="LiveId" clId="{EDD3AFC1-5E1F-774D-82FF-6D4C3622249B}" dt="2023-08-07T09:22:25.653" v="943" actId="6264"/>
          <ac:spMkLst>
            <pc:docMk/>
            <pc:sldMk cId="2103700961" sldId="269"/>
            <ac:spMk id="260" creationId="{0F92AC92-D62F-9858-7E81-2C05A2B07438}"/>
          </ac:spMkLst>
        </pc:spChg>
        <pc:spChg chg="add del mod">
          <ac:chgData name="A.MORIYAMA UREKA" userId="11b73b949d6476cb" providerId="LiveId" clId="{EDD3AFC1-5E1F-774D-82FF-6D4C3622249B}" dt="2023-08-07T08:57:31.360" v="778" actId="6264"/>
          <ac:spMkLst>
            <pc:docMk/>
            <pc:sldMk cId="2103700961" sldId="269"/>
            <ac:spMk id="260" creationId="{77906DFF-3536-3A75-3535-765070569C00}"/>
          </ac:spMkLst>
        </pc:spChg>
        <pc:spChg chg="add del mod">
          <ac:chgData name="A.MORIYAMA UREKA" userId="11b73b949d6476cb" providerId="LiveId" clId="{EDD3AFC1-5E1F-774D-82FF-6D4C3622249B}" dt="2023-08-07T12:41:16.309" v="2844" actId="6264"/>
          <ac:spMkLst>
            <pc:docMk/>
            <pc:sldMk cId="2103700961" sldId="269"/>
            <ac:spMk id="260" creationId="{D95E31F9-7A64-EE81-ACDE-457A7FF771E7}"/>
          </ac:spMkLst>
        </pc:spChg>
        <pc:spChg chg="add del mod">
          <ac:chgData name="A.MORIYAMA UREKA" userId="11b73b949d6476cb" providerId="LiveId" clId="{EDD3AFC1-5E1F-774D-82FF-6D4C3622249B}" dt="2023-08-07T12:41:16.309" v="2844" actId="6264"/>
          <ac:spMkLst>
            <pc:docMk/>
            <pc:sldMk cId="2103700961" sldId="269"/>
            <ac:spMk id="261" creationId="{19A4A599-D861-5490-8AF8-B40AEB99735A}"/>
          </ac:spMkLst>
        </pc:spChg>
        <pc:spChg chg="add del mod">
          <ac:chgData name="A.MORIYAMA UREKA" userId="11b73b949d6476cb" providerId="LiveId" clId="{EDD3AFC1-5E1F-774D-82FF-6D4C3622249B}" dt="2023-08-07T09:22:25.653" v="943" actId="6264"/>
          <ac:spMkLst>
            <pc:docMk/>
            <pc:sldMk cId="2103700961" sldId="269"/>
            <ac:spMk id="261" creationId="{56AAF79B-C466-C78C-65BE-9342C8F04B13}"/>
          </ac:spMkLst>
        </pc:spChg>
        <pc:spChg chg="add del mod">
          <ac:chgData name="A.MORIYAMA UREKA" userId="11b73b949d6476cb" providerId="LiveId" clId="{EDD3AFC1-5E1F-774D-82FF-6D4C3622249B}" dt="2023-08-07T08:57:31.360" v="778" actId="6264"/>
          <ac:spMkLst>
            <pc:docMk/>
            <pc:sldMk cId="2103700961" sldId="269"/>
            <ac:spMk id="261" creationId="{AAAA250C-2959-5C37-9439-672B7594BC04}"/>
          </ac:spMkLst>
        </pc:spChg>
        <pc:spChg chg="add del mod">
          <ac:chgData name="A.MORIYAMA UREKA" userId="11b73b949d6476cb" providerId="LiveId" clId="{EDD3AFC1-5E1F-774D-82FF-6D4C3622249B}" dt="2023-08-07T12:41:16.309" v="2844" actId="6264"/>
          <ac:spMkLst>
            <pc:docMk/>
            <pc:sldMk cId="2103700961" sldId="269"/>
            <ac:spMk id="262" creationId="{B3DA8863-210E-E15D-12EF-01D513695C88}"/>
          </ac:spMkLst>
        </pc:spChg>
        <pc:spChg chg="add del mod">
          <ac:chgData name="A.MORIYAMA UREKA" userId="11b73b949d6476cb" providerId="LiveId" clId="{EDD3AFC1-5E1F-774D-82FF-6D4C3622249B}" dt="2023-08-07T09:22:25.653" v="943" actId="6264"/>
          <ac:spMkLst>
            <pc:docMk/>
            <pc:sldMk cId="2103700961" sldId="269"/>
            <ac:spMk id="262" creationId="{E42FB153-B4FC-D940-1D40-DFACF0530EEE}"/>
          </ac:spMkLst>
        </pc:spChg>
        <pc:spChg chg="add del mod">
          <ac:chgData name="A.MORIYAMA UREKA" userId="11b73b949d6476cb" providerId="LiveId" clId="{EDD3AFC1-5E1F-774D-82FF-6D4C3622249B}" dt="2023-08-07T08:57:31.360" v="778" actId="6264"/>
          <ac:spMkLst>
            <pc:docMk/>
            <pc:sldMk cId="2103700961" sldId="269"/>
            <ac:spMk id="262" creationId="{E78708A6-955B-4BD6-6D34-3A67E62F8231}"/>
          </ac:spMkLst>
        </pc:spChg>
        <pc:spChg chg="add del mod">
          <ac:chgData name="A.MORIYAMA UREKA" userId="11b73b949d6476cb" providerId="LiveId" clId="{EDD3AFC1-5E1F-774D-82FF-6D4C3622249B}" dt="2023-08-07T12:41:16.309" v="2844" actId="6264"/>
          <ac:spMkLst>
            <pc:docMk/>
            <pc:sldMk cId="2103700961" sldId="269"/>
            <ac:spMk id="263" creationId="{5EA6D1D6-1DF3-1250-8B8D-CB6114E09617}"/>
          </ac:spMkLst>
        </pc:spChg>
        <pc:spChg chg="add del mod">
          <ac:chgData name="A.MORIYAMA UREKA" userId="11b73b949d6476cb" providerId="LiveId" clId="{EDD3AFC1-5E1F-774D-82FF-6D4C3622249B}" dt="2023-08-07T09:22:26.237" v="944" actId="6264"/>
          <ac:spMkLst>
            <pc:docMk/>
            <pc:sldMk cId="2103700961" sldId="269"/>
            <ac:spMk id="263" creationId="{96B6C938-A95C-88CF-4173-6BDBBF5C8496}"/>
          </ac:spMkLst>
        </pc:spChg>
        <pc:spChg chg="add del mod">
          <ac:chgData name="A.MORIYAMA UREKA" userId="11b73b949d6476cb" providerId="LiveId" clId="{EDD3AFC1-5E1F-774D-82FF-6D4C3622249B}" dt="2023-08-07T12:41:16.772" v="2845" actId="6264"/>
          <ac:spMkLst>
            <pc:docMk/>
            <pc:sldMk cId="2103700961" sldId="269"/>
            <ac:spMk id="264" creationId="{2BBE8F36-119F-BC57-D500-A97034F0FAEC}"/>
          </ac:spMkLst>
        </pc:spChg>
        <pc:spChg chg="add del mod">
          <ac:chgData name="A.MORIYAMA UREKA" userId="11b73b949d6476cb" providerId="LiveId" clId="{EDD3AFC1-5E1F-774D-82FF-6D4C3622249B}" dt="2023-08-07T09:22:26.237" v="944" actId="6264"/>
          <ac:spMkLst>
            <pc:docMk/>
            <pc:sldMk cId="2103700961" sldId="269"/>
            <ac:spMk id="264" creationId="{7AA7C112-5FAA-4512-CDA5-A227C0439232}"/>
          </ac:spMkLst>
        </pc:spChg>
        <pc:spChg chg="add del mod">
          <ac:chgData name="A.MORIYAMA UREKA" userId="11b73b949d6476cb" providerId="LiveId" clId="{EDD3AFC1-5E1F-774D-82FF-6D4C3622249B}" dt="2023-08-07T12:41:16.772" v="2845" actId="6264"/>
          <ac:spMkLst>
            <pc:docMk/>
            <pc:sldMk cId="2103700961" sldId="269"/>
            <ac:spMk id="265" creationId="{0BC4B55A-01B4-8514-CF5B-682144379D0F}"/>
          </ac:spMkLst>
        </pc:spChg>
        <pc:spChg chg="add del mod">
          <ac:chgData name="A.MORIYAMA UREKA" userId="11b73b949d6476cb" providerId="LiveId" clId="{EDD3AFC1-5E1F-774D-82FF-6D4C3622249B}" dt="2023-08-07T09:22:26.237" v="944" actId="6264"/>
          <ac:spMkLst>
            <pc:docMk/>
            <pc:sldMk cId="2103700961" sldId="269"/>
            <ac:spMk id="265" creationId="{F080CDF2-3B2C-BDF6-FA41-5B918ADFC351}"/>
          </ac:spMkLst>
        </pc:spChg>
        <pc:spChg chg="add del mod">
          <ac:chgData name="A.MORIYAMA UREKA" userId="11b73b949d6476cb" providerId="LiveId" clId="{EDD3AFC1-5E1F-774D-82FF-6D4C3622249B}" dt="2023-08-07T12:41:16.772" v="2845" actId="6264"/>
          <ac:spMkLst>
            <pc:docMk/>
            <pc:sldMk cId="2103700961" sldId="269"/>
            <ac:spMk id="266" creationId="{7FFD0D30-380D-0C1B-F156-8F64F9EC21C0}"/>
          </ac:spMkLst>
        </pc:spChg>
        <pc:spChg chg="add del mod">
          <ac:chgData name="A.MORIYAMA UREKA" userId="11b73b949d6476cb" providerId="LiveId" clId="{EDD3AFC1-5E1F-774D-82FF-6D4C3622249B}" dt="2023-08-07T09:22:26.237" v="944" actId="6264"/>
          <ac:spMkLst>
            <pc:docMk/>
            <pc:sldMk cId="2103700961" sldId="269"/>
            <ac:spMk id="266" creationId="{8AD86B4E-F43C-A170-DDE9-740A115B13F5}"/>
          </ac:spMkLst>
        </pc:spChg>
        <pc:spChg chg="add del mod">
          <ac:chgData name="A.MORIYAMA UREKA" userId="11b73b949d6476cb" providerId="LiveId" clId="{EDD3AFC1-5E1F-774D-82FF-6D4C3622249B}" dt="2023-08-07T12:41:16.772" v="2845" actId="6264"/>
          <ac:spMkLst>
            <pc:docMk/>
            <pc:sldMk cId="2103700961" sldId="269"/>
            <ac:spMk id="267" creationId="{3A598974-EC53-1A6C-358A-8B098A3079C3}"/>
          </ac:spMkLst>
        </pc:spChg>
        <pc:spChg chg="add del mod">
          <ac:chgData name="A.MORIYAMA UREKA" userId="11b73b949d6476cb" providerId="LiveId" clId="{EDD3AFC1-5E1F-774D-82FF-6D4C3622249B}" dt="2023-08-07T09:22:26.237" v="944" actId="6264"/>
          <ac:spMkLst>
            <pc:docMk/>
            <pc:sldMk cId="2103700961" sldId="269"/>
            <ac:spMk id="267" creationId="{FD89FB51-FECB-795A-D274-7782A67230A1}"/>
          </ac:spMkLst>
        </pc:spChg>
        <pc:spChg chg="add del mod">
          <ac:chgData name="A.MORIYAMA UREKA" userId="11b73b949d6476cb" providerId="LiveId" clId="{EDD3AFC1-5E1F-774D-82FF-6D4C3622249B}" dt="2023-08-07T09:22:26.237" v="944" actId="6264"/>
          <ac:spMkLst>
            <pc:docMk/>
            <pc:sldMk cId="2103700961" sldId="269"/>
            <ac:spMk id="268" creationId="{7E66046F-B76A-FFEB-EB98-6F95F0B8B7D4}"/>
          </ac:spMkLst>
        </pc:spChg>
        <pc:spChg chg="add del mod">
          <ac:chgData name="A.MORIYAMA UREKA" userId="11b73b949d6476cb" providerId="LiveId" clId="{EDD3AFC1-5E1F-774D-82FF-6D4C3622249B}" dt="2023-08-07T12:41:16.772" v="2845" actId="6264"/>
          <ac:spMkLst>
            <pc:docMk/>
            <pc:sldMk cId="2103700961" sldId="269"/>
            <ac:spMk id="268" creationId="{CC750523-3704-D200-33E8-B077E3B50B8E}"/>
          </ac:spMkLst>
        </pc:spChg>
        <pc:spChg chg="add del mod">
          <ac:chgData name="A.MORIYAMA UREKA" userId="11b73b949d6476cb" providerId="LiveId" clId="{EDD3AFC1-5E1F-774D-82FF-6D4C3622249B}" dt="2023-08-07T09:22:26.237" v="944" actId="6264"/>
          <ac:spMkLst>
            <pc:docMk/>
            <pc:sldMk cId="2103700961" sldId="269"/>
            <ac:spMk id="269" creationId="{07D6DF8E-1B59-4738-DAAC-91156FD102F3}"/>
          </ac:spMkLst>
        </pc:spChg>
        <pc:spChg chg="add del mod">
          <ac:chgData name="A.MORIYAMA UREKA" userId="11b73b949d6476cb" providerId="LiveId" clId="{EDD3AFC1-5E1F-774D-82FF-6D4C3622249B}" dt="2023-08-07T12:41:16.772" v="2845" actId="6264"/>
          <ac:spMkLst>
            <pc:docMk/>
            <pc:sldMk cId="2103700961" sldId="269"/>
            <ac:spMk id="269" creationId="{C01B5B28-F8D4-CF01-4DB5-526F3E98BE43}"/>
          </ac:spMkLst>
        </pc:spChg>
        <pc:spChg chg="add del mod">
          <ac:chgData name="A.MORIYAMA UREKA" userId="11b73b949d6476cb" providerId="LiveId" clId="{EDD3AFC1-5E1F-774D-82FF-6D4C3622249B}" dt="2023-08-07T12:41:16.772" v="2845" actId="6264"/>
          <ac:spMkLst>
            <pc:docMk/>
            <pc:sldMk cId="2103700961" sldId="269"/>
            <ac:spMk id="270" creationId="{74D8C189-A086-5530-A665-465D96085908}"/>
          </ac:spMkLst>
        </pc:spChg>
        <pc:spChg chg="add del mod">
          <ac:chgData name="A.MORIYAMA UREKA" userId="11b73b949d6476cb" providerId="LiveId" clId="{EDD3AFC1-5E1F-774D-82FF-6D4C3622249B}" dt="2023-08-07T09:22:26.237" v="944" actId="6264"/>
          <ac:spMkLst>
            <pc:docMk/>
            <pc:sldMk cId="2103700961" sldId="269"/>
            <ac:spMk id="270" creationId="{D26852B9-3B8D-87EB-4036-D3B32A8EEF87}"/>
          </ac:spMkLst>
        </pc:spChg>
        <pc:spChg chg="add del mod">
          <ac:chgData name="A.MORIYAMA UREKA" userId="11b73b949d6476cb" providerId="LiveId" clId="{EDD3AFC1-5E1F-774D-82FF-6D4C3622249B}" dt="2023-08-07T12:41:16.772" v="2845" actId="6264"/>
          <ac:spMkLst>
            <pc:docMk/>
            <pc:sldMk cId="2103700961" sldId="269"/>
            <ac:spMk id="271" creationId="{C54FB0FB-8A82-FBC2-43CE-6248EBC0BBB3}"/>
          </ac:spMkLst>
        </pc:spChg>
        <pc:spChg chg="add del mod">
          <ac:chgData name="A.MORIYAMA UREKA" userId="11b73b949d6476cb" providerId="LiveId" clId="{EDD3AFC1-5E1F-774D-82FF-6D4C3622249B}" dt="2023-08-07T09:22:26.237" v="944" actId="6264"/>
          <ac:spMkLst>
            <pc:docMk/>
            <pc:sldMk cId="2103700961" sldId="269"/>
            <ac:spMk id="271" creationId="{E7B58BC1-C12A-B390-CF59-E6783B58AE2B}"/>
          </ac:spMkLst>
        </pc:spChg>
        <pc:spChg chg="add del mod">
          <ac:chgData name="A.MORIYAMA UREKA" userId="11b73b949d6476cb" providerId="LiveId" clId="{EDD3AFC1-5E1F-774D-82FF-6D4C3622249B}" dt="2023-08-07T12:41:16.772" v="2845" actId="6264"/>
          <ac:spMkLst>
            <pc:docMk/>
            <pc:sldMk cId="2103700961" sldId="269"/>
            <ac:spMk id="272" creationId="{002C29C9-A21C-8F22-A699-9DC9D3B2FE07}"/>
          </ac:spMkLst>
        </pc:spChg>
        <pc:spChg chg="add del mod">
          <ac:chgData name="A.MORIYAMA UREKA" userId="11b73b949d6476cb" providerId="LiveId" clId="{EDD3AFC1-5E1F-774D-82FF-6D4C3622249B}" dt="2023-08-07T09:22:26.237" v="944" actId="6264"/>
          <ac:spMkLst>
            <pc:docMk/>
            <pc:sldMk cId="2103700961" sldId="269"/>
            <ac:spMk id="272" creationId="{A8773CA2-575B-910E-B761-F0AC3B726A28}"/>
          </ac:spMkLst>
        </pc:spChg>
        <pc:spChg chg="add del mod">
          <ac:chgData name="A.MORIYAMA UREKA" userId="11b73b949d6476cb" providerId="LiveId" clId="{EDD3AFC1-5E1F-774D-82FF-6D4C3622249B}" dt="2023-08-07T12:41:16.772" v="2845" actId="6264"/>
          <ac:spMkLst>
            <pc:docMk/>
            <pc:sldMk cId="2103700961" sldId="269"/>
            <ac:spMk id="273" creationId="{691FA9C7-ED37-05EB-0FBE-27E690F62EA9}"/>
          </ac:spMkLst>
        </pc:spChg>
        <pc:spChg chg="add del mod">
          <ac:chgData name="A.MORIYAMA UREKA" userId="11b73b949d6476cb" providerId="LiveId" clId="{EDD3AFC1-5E1F-774D-82FF-6D4C3622249B}" dt="2023-08-07T09:22:26.899" v="945" actId="6264"/>
          <ac:spMkLst>
            <pc:docMk/>
            <pc:sldMk cId="2103700961" sldId="269"/>
            <ac:spMk id="273" creationId="{DEA6DBA2-84AE-F80D-94AF-CBBE9A8A5B81}"/>
          </ac:spMkLst>
        </pc:spChg>
        <pc:spChg chg="add del mod">
          <ac:chgData name="A.MORIYAMA UREKA" userId="11b73b949d6476cb" providerId="LiveId" clId="{EDD3AFC1-5E1F-774D-82FF-6D4C3622249B}" dt="2023-08-07T09:22:26.899" v="945" actId="6264"/>
          <ac:spMkLst>
            <pc:docMk/>
            <pc:sldMk cId="2103700961" sldId="269"/>
            <ac:spMk id="274" creationId="{160FA823-7986-C70D-DABF-333D1F6DF63A}"/>
          </ac:spMkLst>
        </pc:spChg>
        <pc:spChg chg="add del mod">
          <ac:chgData name="A.MORIYAMA UREKA" userId="11b73b949d6476cb" providerId="LiveId" clId="{EDD3AFC1-5E1F-774D-82FF-6D4C3622249B}" dt="2023-08-07T12:41:17.204" v="2846" actId="6264"/>
          <ac:spMkLst>
            <pc:docMk/>
            <pc:sldMk cId="2103700961" sldId="269"/>
            <ac:spMk id="274" creationId="{9522AF45-FCB0-7A3A-3070-4C8B9B92F85F}"/>
          </ac:spMkLst>
        </pc:spChg>
        <pc:spChg chg="add del mod">
          <ac:chgData name="A.MORIYAMA UREKA" userId="11b73b949d6476cb" providerId="LiveId" clId="{EDD3AFC1-5E1F-774D-82FF-6D4C3622249B}" dt="2023-08-07T09:22:26.899" v="945" actId="6264"/>
          <ac:spMkLst>
            <pc:docMk/>
            <pc:sldMk cId="2103700961" sldId="269"/>
            <ac:spMk id="275" creationId="{44200CE7-AFD5-1307-2FA4-DB1DE45B0F1E}"/>
          </ac:spMkLst>
        </pc:spChg>
        <pc:spChg chg="add del mod">
          <ac:chgData name="A.MORIYAMA UREKA" userId="11b73b949d6476cb" providerId="LiveId" clId="{EDD3AFC1-5E1F-774D-82FF-6D4C3622249B}" dt="2023-08-07T12:41:17.204" v="2846" actId="6264"/>
          <ac:spMkLst>
            <pc:docMk/>
            <pc:sldMk cId="2103700961" sldId="269"/>
            <ac:spMk id="275" creationId="{F87B7041-A82C-146D-D6DC-C4F3DC33B2DF}"/>
          </ac:spMkLst>
        </pc:spChg>
        <pc:spChg chg="add del mod">
          <ac:chgData name="A.MORIYAMA UREKA" userId="11b73b949d6476cb" providerId="LiveId" clId="{EDD3AFC1-5E1F-774D-82FF-6D4C3622249B}" dt="2023-08-07T12:41:17.204" v="2846" actId="6264"/>
          <ac:spMkLst>
            <pc:docMk/>
            <pc:sldMk cId="2103700961" sldId="269"/>
            <ac:spMk id="276" creationId="{23CFEB89-FBB9-67E9-CEE1-1ACAD860DA4B}"/>
          </ac:spMkLst>
        </pc:spChg>
        <pc:spChg chg="add del mod">
          <ac:chgData name="A.MORIYAMA UREKA" userId="11b73b949d6476cb" providerId="LiveId" clId="{EDD3AFC1-5E1F-774D-82FF-6D4C3622249B}" dt="2023-08-07T09:22:26.899" v="945" actId="6264"/>
          <ac:spMkLst>
            <pc:docMk/>
            <pc:sldMk cId="2103700961" sldId="269"/>
            <ac:spMk id="276" creationId="{6404D5D5-8120-5088-B25B-DF28E0A41644}"/>
          </ac:spMkLst>
        </pc:spChg>
        <pc:spChg chg="add del mod">
          <ac:chgData name="A.MORIYAMA UREKA" userId="11b73b949d6476cb" providerId="LiveId" clId="{EDD3AFC1-5E1F-774D-82FF-6D4C3622249B}" dt="2023-08-07T09:22:26.899" v="945" actId="6264"/>
          <ac:spMkLst>
            <pc:docMk/>
            <pc:sldMk cId="2103700961" sldId="269"/>
            <ac:spMk id="277" creationId="{1DC4CDE4-4A2A-82A3-C1EC-36CA4648678A}"/>
          </ac:spMkLst>
        </pc:spChg>
        <pc:spChg chg="add del mod">
          <ac:chgData name="A.MORIYAMA UREKA" userId="11b73b949d6476cb" providerId="LiveId" clId="{EDD3AFC1-5E1F-774D-82FF-6D4C3622249B}" dt="2023-08-07T12:41:17.204" v="2846" actId="6264"/>
          <ac:spMkLst>
            <pc:docMk/>
            <pc:sldMk cId="2103700961" sldId="269"/>
            <ac:spMk id="277" creationId="{D88563C3-6E0D-352D-25B1-C9ACA0CFCEE9}"/>
          </ac:spMkLst>
        </pc:spChg>
        <pc:spChg chg="add del mod">
          <ac:chgData name="A.MORIYAMA UREKA" userId="11b73b949d6476cb" providerId="LiveId" clId="{EDD3AFC1-5E1F-774D-82FF-6D4C3622249B}" dt="2023-08-07T12:41:17.204" v="2846" actId="6264"/>
          <ac:spMkLst>
            <pc:docMk/>
            <pc:sldMk cId="2103700961" sldId="269"/>
            <ac:spMk id="278" creationId="{9DE21F83-1B7F-596C-01AB-958113FC30F8}"/>
          </ac:spMkLst>
        </pc:spChg>
        <pc:spChg chg="add del mod">
          <ac:chgData name="A.MORIYAMA UREKA" userId="11b73b949d6476cb" providerId="LiveId" clId="{EDD3AFC1-5E1F-774D-82FF-6D4C3622249B}" dt="2023-08-07T09:22:26.899" v="945" actId="6264"/>
          <ac:spMkLst>
            <pc:docMk/>
            <pc:sldMk cId="2103700961" sldId="269"/>
            <ac:spMk id="278" creationId="{B7388188-7988-57E5-A6CF-9E7B15886860}"/>
          </ac:spMkLst>
        </pc:spChg>
        <pc:spChg chg="add del mod">
          <ac:chgData name="A.MORIYAMA UREKA" userId="11b73b949d6476cb" providerId="LiveId" clId="{EDD3AFC1-5E1F-774D-82FF-6D4C3622249B}" dt="2023-08-07T12:41:17.204" v="2846" actId="6264"/>
          <ac:spMkLst>
            <pc:docMk/>
            <pc:sldMk cId="2103700961" sldId="269"/>
            <ac:spMk id="279" creationId="{147B2A26-D13F-E98D-052E-C7F8AA129DAF}"/>
          </ac:spMkLst>
        </pc:spChg>
        <pc:spChg chg="add del mod">
          <ac:chgData name="A.MORIYAMA UREKA" userId="11b73b949d6476cb" providerId="LiveId" clId="{EDD3AFC1-5E1F-774D-82FF-6D4C3622249B}" dt="2023-08-07T09:22:26.899" v="945" actId="6264"/>
          <ac:spMkLst>
            <pc:docMk/>
            <pc:sldMk cId="2103700961" sldId="269"/>
            <ac:spMk id="279" creationId="{2BEA0967-4EE0-40C3-BDAD-C20C31F72180}"/>
          </ac:spMkLst>
        </pc:spChg>
        <pc:spChg chg="add del mod">
          <ac:chgData name="A.MORIYAMA UREKA" userId="11b73b949d6476cb" providerId="LiveId" clId="{EDD3AFC1-5E1F-774D-82FF-6D4C3622249B}" dt="2023-08-07T09:22:26.899" v="945" actId="6264"/>
          <ac:spMkLst>
            <pc:docMk/>
            <pc:sldMk cId="2103700961" sldId="269"/>
            <ac:spMk id="280" creationId="{3F04195E-CF39-F8F5-DD1F-82E10C6D3B12}"/>
          </ac:spMkLst>
        </pc:spChg>
        <pc:spChg chg="add del mod">
          <ac:chgData name="A.MORIYAMA UREKA" userId="11b73b949d6476cb" providerId="LiveId" clId="{EDD3AFC1-5E1F-774D-82FF-6D4C3622249B}" dt="2023-08-07T12:41:17.204" v="2846" actId="6264"/>
          <ac:spMkLst>
            <pc:docMk/>
            <pc:sldMk cId="2103700961" sldId="269"/>
            <ac:spMk id="280" creationId="{A25466A3-4220-A538-D8D4-9A2C01456AA1}"/>
          </ac:spMkLst>
        </pc:spChg>
        <pc:spChg chg="add del mod">
          <ac:chgData name="A.MORIYAMA UREKA" userId="11b73b949d6476cb" providerId="LiveId" clId="{EDD3AFC1-5E1F-774D-82FF-6D4C3622249B}" dt="2023-08-07T12:41:17.204" v="2846" actId="6264"/>
          <ac:spMkLst>
            <pc:docMk/>
            <pc:sldMk cId="2103700961" sldId="269"/>
            <ac:spMk id="281" creationId="{5D3FB521-C0FF-5C1E-C659-FB2F4F7C5186}"/>
          </ac:spMkLst>
        </pc:spChg>
        <pc:spChg chg="add del mod">
          <ac:chgData name="A.MORIYAMA UREKA" userId="11b73b949d6476cb" providerId="LiveId" clId="{EDD3AFC1-5E1F-774D-82FF-6D4C3622249B}" dt="2023-08-07T09:22:26.899" v="945" actId="6264"/>
          <ac:spMkLst>
            <pc:docMk/>
            <pc:sldMk cId="2103700961" sldId="269"/>
            <ac:spMk id="281" creationId="{96BC3A31-F681-9B7F-0D18-BBE160A0430B}"/>
          </ac:spMkLst>
        </pc:spChg>
        <pc:spChg chg="add del mod">
          <ac:chgData name="A.MORIYAMA UREKA" userId="11b73b949d6476cb" providerId="LiveId" clId="{EDD3AFC1-5E1F-774D-82FF-6D4C3622249B}" dt="2023-08-07T12:41:17.204" v="2846" actId="6264"/>
          <ac:spMkLst>
            <pc:docMk/>
            <pc:sldMk cId="2103700961" sldId="269"/>
            <ac:spMk id="282" creationId="{A89B0F19-3382-F344-ACC5-BBC8FB4FA91E}"/>
          </ac:spMkLst>
        </pc:spChg>
        <pc:spChg chg="add del mod">
          <ac:chgData name="A.MORIYAMA UREKA" userId="11b73b949d6476cb" providerId="LiveId" clId="{EDD3AFC1-5E1F-774D-82FF-6D4C3622249B}" dt="2023-08-07T09:22:26.899" v="945" actId="6264"/>
          <ac:spMkLst>
            <pc:docMk/>
            <pc:sldMk cId="2103700961" sldId="269"/>
            <ac:spMk id="282" creationId="{BA9EE824-1DBF-1726-60D8-5B32BD03A6BA}"/>
          </ac:spMkLst>
        </pc:spChg>
        <pc:spChg chg="add del mod">
          <ac:chgData name="A.MORIYAMA UREKA" userId="11b73b949d6476cb" providerId="LiveId" clId="{EDD3AFC1-5E1F-774D-82FF-6D4C3622249B}" dt="2023-08-07T12:41:17.204" v="2846" actId="6264"/>
          <ac:spMkLst>
            <pc:docMk/>
            <pc:sldMk cId="2103700961" sldId="269"/>
            <ac:spMk id="283" creationId="{1EF85081-587B-15B1-6844-59A73BB67444}"/>
          </ac:spMkLst>
        </pc:spChg>
        <pc:spChg chg="add del mod">
          <ac:chgData name="A.MORIYAMA UREKA" userId="11b73b949d6476cb" providerId="LiveId" clId="{EDD3AFC1-5E1F-774D-82FF-6D4C3622249B}" dt="2023-08-07T09:22:27.418" v="946" actId="6264"/>
          <ac:spMkLst>
            <pc:docMk/>
            <pc:sldMk cId="2103700961" sldId="269"/>
            <ac:spMk id="283" creationId="{EF0188B9-2680-79E7-ABE8-D1B8A831B6E0}"/>
          </ac:spMkLst>
        </pc:spChg>
        <pc:spChg chg="add del mod">
          <ac:chgData name="A.MORIYAMA UREKA" userId="11b73b949d6476cb" providerId="LiveId" clId="{EDD3AFC1-5E1F-774D-82FF-6D4C3622249B}" dt="2023-08-07T09:22:27.418" v="946" actId="6264"/>
          <ac:spMkLst>
            <pc:docMk/>
            <pc:sldMk cId="2103700961" sldId="269"/>
            <ac:spMk id="284" creationId="{39D31513-17E4-2095-9510-2DC254A1E7A8}"/>
          </ac:spMkLst>
        </pc:spChg>
        <pc:spChg chg="add del mod">
          <ac:chgData name="A.MORIYAMA UREKA" userId="11b73b949d6476cb" providerId="LiveId" clId="{EDD3AFC1-5E1F-774D-82FF-6D4C3622249B}" dt="2023-08-07T12:41:17.581" v="2847" actId="6264"/>
          <ac:spMkLst>
            <pc:docMk/>
            <pc:sldMk cId="2103700961" sldId="269"/>
            <ac:spMk id="284" creationId="{3E1C32DF-95D0-C585-D640-2AA05699A102}"/>
          </ac:spMkLst>
        </pc:spChg>
        <pc:spChg chg="add del mod">
          <ac:chgData name="A.MORIYAMA UREKA" userId="11b73b949d6476cb" providerId="LiveId" clId="{EDD3AFC1-5E1F-774D-82FF-6D4C3622249B}" dt="2023-08-07T09:22:27.418" v="946" actId="6264"/>
          <ac:spMkLst>
            <pc:docMk/>
            <pc:sldMk cId="2103700961" sldId="269"/>
            <ac:spMk id="285" creationId="{0484BAED-E0E1-1B19-863B-4AED8C96AF7C}"/>
          </ac:spMkLst>
        </pc:spChg>
        <pc:spChg chg="add del mod">
          <ac:chgData name="A.MORIYAMA UREKA" userId="11b73b949d6476cb" providerId="LiveId" clId="{EDD3AFC1-5E1F-774D-82FF-6D4C3622249B}" dt="2023-08-07T12:41:17.581" v="2847" actId="6264"/>
          <ac:spMkLst>
            <pc:docMk/>
            <pc:sldMk cId="2103700961" sldId="269"/>
            <ac:spMk id="285" creationId="{22477868-48F5-FB11-C5A8-C3D698BF183E}"/>
          </ac:spMkLst>
        </pc:spChg>
        <pc:spChg chg="add del mod">
          <ac:chgData name="A.MORIYAMA UREKA" userId="11b73b949d6476cb" providerId="LiveId" clId="{EDD3AFC1-5E1F-774D-82FF-6D4C3622249B}" dt="2023-08-07T12:41:17.581" v="2847" actId="6264"/>
          <ac:spMkLst>
            <pc:docMk/>
            <pc:sldMk cId="2103700961" sldId="269"/>
            <ac:spMk id="286" creationId="{1A221C9E-8601-6D98-CD68-4C56F8C53864}"/>
          </ac:spMkLst>
        </pc:spChg>
        <pc:spChg chg="add del mod">
          <ac:chgData name="A.MORIYAMA UREKA" userId="11b73b949d6476cb" providerId="LiveId" clId="{EDD3AFC1-5E1F-774D-82FF-6D4C3622249B}" dt="2023-08-07T09:22:27.418" v="946" actId="6264"/>
          <ac:spMkLst>
            <pc:docMk/>
            <pc:sldMk cId="2103700961" sldId="269"/>
            <ac:spMk id="286" creationId="{35A7861D-FDB0-6F21-A1AB-81DEAB685ADB}"/>
          </ac:spMkLst>
        </pc:spChg>
        <pc:spChg chg="add del mod">
          <ac:chgData name="A.MORIYAMA UREKA" userId="11b73b949d6476cb" providerId="LiveId" clId="{EDD3AFC1-5E1F-774D-82FF-6D4C3622249B}" dt="2023-08-07T12:41:17.581" v="2847" actId="6264"/>
          <ac:spMkLst>
            <pc:docMk/>
            <pc:sldMk cId="2103700961" sldId="269"/>
            <ac:spMk id="287" creationId="{945E97E4-563A-22E1-C837-2DDEC6916EB3}"/>
          </ac:spMkLst>
        </pc:spChg>
        <pc:spChg chg="add del mod">
          <ac:chgData name="A.MORIYAMA UREKA" userId="11b73b949d6476cb" providerId="LiveId" clId="{EDD3AFC1-5E1F-774D-82FF-6D4C3622249B}" dt="2023-08-07T09:22:27.418" v="946" actId="6264"/>
          <ac:spMkLst>
            <pc:docMk/>
            <pc:sldMk cId="2103700961" sldId="269"/>
            <ac:spMk id="287" creationId="{E0194730-9417-939C-7B95-7F21ABCDE059}"/>
          </ac:spMkLst>
        </pc:spChg>
        <pc:spChg chg="add del mod">
          <ac:chgData name="A.MORIYAMA UREKA" userId="11b73b949d6476cb" providerId="LiveId" clId="{EDD3AFC1-5E1F-774D-82FF-6D4C3622249B}" dt="2023-08-07T09:22:27.418" v="946" actId="6264"/>
          <ac:spMkLst>
            <pc:docMk/>
            <pc:sldMk cId="2103700961" sldId="269"/>
            <ac:spMk id="288" creationId="{547C5E13-96E5-1937-0C2B-50DD96574A08}"/>
          </ac:spMkLst>
        </pc:spChg>
        <pc:spChg chg="add del mod">
          <ac:chgData name="A.MORIYAMA UREKA" userId="11b73b949d6476cb" providerId="LiveId" clId="{EDD3AFC1-5E1F-774D-82FF-6D4C3622249B}" dt="2023-08-07T12:41:17.581" v="2847" actId="6264"/>
          <ac:spMkLst>
            <pc:docMk/>
            <pc:sldMk cId="2103700961" sldId="269"/>
            <ac:spMk id="288" creationId="{C19A8845-37DF-7344-0AA3-1581BFC59BEE}"/>
          </ac:spMkLst>
        </pc:spChg>
        <pc:spChg chg="add del mod">
          <ac:chgData name="A.MORIYAMA UREKA" userId="11b73b949d6476cb" providerId="LiveId" clId="{EDD3AFC1-5E1F-774D-82FF-6D4C3622249B}" dt="2023-08-07T09:22:27.418" v="946" actId="6264"/>
          <ac:spMkLst>
            <pc:docMk/>
            <pc:sldMk cId="2103700961" sldId="269"/>
            <ac:spMk id="289" creationId="{1FF9A6B3-6EEB-0A00-4A2D-969B24F0623F}"/>
          </ac:spMkLst>
        </pc:spChg>
        <pc:spChg chg="add del mod">
          <ac:chgData name="A.MORIYAMA UREKA" userId="11b73b949d6476cb" providerId="LiveId" clId="{EDD3AFC1-5E1F-774D-82FF-6D4C3622249B}" dt="2023-08-07T12:41:17.581" v="2847" actId="6264"/>
          <ac:spMkLst>
            <pc:docMk/>
            <pc:sldMk cId="2103700961" sldId="269"/>
            <ac:spMk id="289" creationId="{89CF4CA2-4533-320B-FE7B-AA26D63E876E}"/>
          </ac:spMkLst>
        </pc:spChg>
        <pc:spChg chg="add del mod">
          <ac:chgData name="A.MORIYAMA UREKA" userId="11b73b949d6476cb" providerId="LiveId" clId="{EDD3AFC1-5E1F-774D-82FF-6D4C3622249B}" dt="2023-08-07T09:22:27.418" v="946" actId="6264"/>
          <ac:spMkLst>
            <pc:docMk/>
            <pc:sldMk cId="2103700961" sldId="269"/>
            <ac:spMk id="290" creationId="{38E247C6-8469-FF45-DED2-A9185A39F4D4}"/>
          </ac:spMkLst>
        </pc:spChg>
        <pc:spChg chg="add del mod">
          <ac:chgData name="A.MORIYAMA UREKA" userId="11b73b949d6476cb" providerId="LiveId" clId="{EDD3AFC1-5E1F-774D-82FF-6D4C3622249B}" dt="2023-08-07T12:41:17.581" v="2847" actId="6264"/>
          <ac:spMkLst>
            <pc:docMk/>
            <pc:sldMk cId="2103700961" sldId="269"/>
            <ac:spMk id="290" creationId="{9CF7C9B7-3AAA-935D-6F9C-68C2B07E4DDD}"/>
          </ac:spMkLst>
        </pc:spChg>
        <pc:spChg chg="add del mod">
          <ac:chgData name="A.MORIYAMA UREKA" userId="11b73b949d6476cb" providerId="LiveId" clId="{EDD3AFC1-5E1F-774D-82FF-6D4C3622249B}" dt="2023-08-07T09:22:27.418" v="946" actId="6264"/>
          <ac:spMkLst>
            <pc:docMk/>
            <pc:sldMk cId="2103700961" sldId="269"/>
            <ac:spMk id="291" creationId="{3A9E477B-96B5-DEE7-2AD0-DCC89250866C}"/>
          </ac:spMkLst>
        </pc:spChg>
        <pc:spChg chg="add del mod">
          <ac:chgData name="A.MORIYAMA UREKA" userId="11b73b949d6476cb" providerId="LiveId" clId="{EDD3AFC1-5E1F-774D-82FF-6D4C3622249B}" dt="2023-08-07T12:41:17.581" v="2847" actId="6264"/>
          <ac:spMkLst>
            <pc:docMk/>
            <pc:sldMk cId="2103700961" sldId="269"/>
            <ac:spMk id="291" creationId="{AED0D57B-FD4B-9979-D025-CD85E85F8971}"/>
          </ac:spMkLst>
        </pc:spChg>
        <pc:spChg chg="add del mod">
          <ac:chgData name="A.MORIYAMA UREKA" userId="11b73b949d6476cb" providerId="LiveId" clId="{EDD3AFC1-5E1F-774D-82FF-6D4C3622249B}" dt="2023-08-07T09:22:27.418" v="946" actId="6264"/>
          <ac:spMkLst>
            <pc:docMk/>
            <pc:sldMk cId="2103700961" sldId="269"/>
            <ac:spMk id="292" creationId="{9F6877F5-2384-6B16-B71F-3E7B14252098}"/>
          </ac:spMkLst>
        </pc:spChg>
        <pc:spChg chg="add del mod">
          <ac:chgData name="A.MORIYAMA UREKA" userId="11b73b949d6476cb" providerId="LiveId" clId="{EDD3AFC1-5E1F-774D-82FF-6D4C3622249B}" dt="2023-08-07T12:41:17.581" v="2847" actId="6264"/>
          <ac:spMkLst>
            <pc:docMk/>
            <pc:sldMk cId="2103700961" sldId="269"/>
            <ac:spMk id="292" creationId="{D5B337F0-BE3F-D6E3-0BEA-3BA298AA8A8F}"/>
          </ac:spMkLst>
        </pc:spChg>
        <pc:spChg chg="add del mod">
          <ac:chgData name="A.MORIYAMA UREKA" userId="11b73b949d6476cb" providerId="LiveId" clId="{EDD3AFC1-5E1F-774D-82FF-6D4C3622249B}" dt="2023-08-07T12:41:17.581" v="2847" actId="6264"/>
          <ac:spMkLst>
            <pc:docMk/>
            <pc:sldMk cId="2103700961" sldId="269"/>
            <ac:spMk id="293" creationId="{566E4322-E57A-F5D2-6094-1F5D6A50F61B}"/>
          </ac:spMkLst>
        </pc:spChg>
        <pc:spChg chg="add del mod">
          <ac:chgData name="A.MORIYAMA UREKA" userId="11b73b949d6476cb" providerId="LiveId" clId="{EDD3AFC1-5E1F-774D-82FF-6D4C3622249B}" dt="2023-08-07T09:22:28.042" v="947" actId="6264"/>
          <ac:spMkLst>
            <pc:docMk/>
            <pc:sldMk cId="2103700961" sldId="269"/>
            <ac:spMk id="293" creationId="{8080DD1B-8409-9469-316B-4ECD5359D5A2}"/>
          </ac:spMkLst>
        </pc:spChg>
        <pc:spChg chg="add del mod">
          <ac:chgData name="A.MORIYAMA UREKA" userId="11b73b949d6476cb" providerId="LiveId" clId="{EDD3AFC1-5E1F-774D-82FF-6D4C3622249B}" dt="2023-08-07T09:22:28.042" v="947" actId="6264"/>
          <ac:spMkLst>
            <pc:docMk/>
            <pc:sldMk cId="2103700961" sldId="269"/>
            <ac:spMk id="294" creationId="{3570AEFE-3116-68F8-634C-F71586E2721C}"/>
          </ac:spMkLst>
        </pc:spChg>
        <pc:spChg chg="add del mod">
          <ac:chgData name="A.MORIYAMA UREKA" userId="11b73b949d6476cb" providerId="LiveId" clId="{EDD3AFC1-5E1F-774D-82FF-6D4C3622249B}" dt="2023-08-07T09:22:28.042" v="947" actId="6264"/>
          <ac:spMkLst>
            <pc:docMk/>
            <pc:sldMk cId="2103700961" sldId="269"/>
            <ac:spMk id="295" creationId="{0DCD745B-8DE2-F6D6-9D7C-4B1677D84E48}"/>
          </ac:spMkLst>
        </pc:spChg>
        <pc:spChg chg="add del mod">
          <ac:chgData name="A.MORIYAMA UREKA" userId="11b73b949d6476cb" providerId="LiveId" clId="{EDD3AFC1-5E1F-774D-82FF-6D4C3622249B}" dt="2023-08-07T09:22:28.042" v="947" actId="6264"/>
          <ac:spMkLst>
            <pc:docMk/>
            <pc:sldMk cId="2103700961" sldId="269"/>
            <ac:spMk id="296" creationId="{A18868F6-06C7-76E0-9FCE-405C59597C82}"/>
          </ac:spMkLst>
        </pc:spChg>
        <pc:spChg chg="add del mod">
          <ac:chgData name="A.MORIYAMA UREKA" userId="11b73b949d6476cb" providerId="LiveId" clId="{EDD3AFC1-5E1F-774D-82FF-6D4C3622249B}" dt="2023-08-07T09:22:28.042" v="947" actId="6264"/>
          <ac:spMkLst>
            <pc:docMk/>
            <pc:sldMk cId="2103700961" sldId="269"/>
            <ac:spMk id="297" creationId="{FAD5FFA4-2861-59C1-4A5D-E388970CCD86}"/>
          </ac:spMkLst>
        </pc:spChg>
        <pc:spChg chg="add del mod">
          <ac:chgData name="A.MORIYAMA UREKA" userId="11b73b949d6476cb" providerId="LiveId" clId="{EDD3AFC1-5E1F-774D-82FF-6D4C3622249B}" dt="2023-08-07T09:22:28.042" v="947" actId="6264"/>
          <ac:spMkLst>
            <pc:docMk/>
            <pc:sldMk cId="2103700961" sldId="269"/>
            <ac:spMk id="298" creationId="{3936BC98-9244-142C-1CD2-E4E6AC35F198}"/>
          </ac:spMkLst>
        </pc:spChg>
        <pc:spChg chg="add del mod">
          <ac:chgData name="A.MORIYAMA UREKA" userId="11b73b949d6476cb" providerId="LiveId" clId="{EDD3AFC1-5E1F-774D-82FF-6D4C3622249B}" dt="2023-08-07T09:22:28.042" v="947" actId="6264"/>
          <ac:spMkLst>
            <pc:docMk/>
            <pc:sldMk cId="2103700961" sldId="269"/>
            <ac:spMk id="299" creationId="{86130FF6-7EE7-89FA-C2F9-7247FA6FA325}"/>
          </ac:spMkLst>
        </pc:spChg>
        <pc:spChg chg="add del mod">
          <ac:chgData name="A.MORIYAMA UREKA" userId="11b73b949d6476cb" providerId="LiveId" clId="{EDD3AFC1-5E1F-774D-82FF-6D4C3622249B}" dt="2023-08-07T09:22:28.042" v="947" actId="6264"/>
          <ac:spMkLst>
            <pc:docMk/>
            <pc:sldMk cId="2103700961" sldId="269"/>
            <ac:spMk id="300" creationId="{21320208-83A2-9EC6-4954-F10306DFB91D}"/>
          </ac:spMkLst>
        </pc:spChg>
        <pc:spChg chg="add del mod">
          <ac:chgData name="A.MORIYAMA UREKA" userId="11b73b949d6476cb" providerId="LiveId" clId="{EDD3AFC1-5E1F-774D-82FF-6D4C3622249B}" dt="2023-08-07T09:22:28.042" v="947" actId="6264"/>
          <ac:spMkLst>
            <pc:docMk/>
            <pc:sldMk cId="2103700961" sldId="269"/>
            <ac:spMk id="301" creationId="{6772D876-FA8A-1D8C-293C-D35843FA1CE3}"/>
          </ac:spMkLst>
        </pc:spChg>
        <pc:spChg chg="add del mod">
          <ac:chgData name="A.MORIYAMA UREKA" userId="11b73b949d6476cb" providerId="LiveId" clId="{EDD3AFC1-5E1F-774D-82FF-6D4C3622249B}" dt="2023-08-07T09:22:28.042" v="947" actId="6264"/>
          <ac:spMkLst>
            <pc:docMk/>
            <pc:sldMk cId="2103700961" sldId="269"/>
            <ac:spMk id="302" creationId="{C9D71015-FBED-1BDC-FF63-047A2F202640}"/>
          </ac:spMkLst>
        </pc:spChg>
        <pc:spChg chg="add del mod">
          <ac:chgData name="A.MORIYAMA UREKA" userId="11b73b949d6476cb" providerId="LiveId" clId="{EDD3AFC1-5E1F-774D-82FF-6D4C3622249B}" dt="2023-08-07T09:22:28.646" v="948" actId="6264"/>
          <ac:spMkLst>
            <pc:docMk/>
            <pc:sldMk cId="2103700961" sldId="269"/>
            <ac:spMk id="303" creationId="{9E3D5167-5730-5996-2854-D34CFEE7A733}"/>
          </ac:spMkLst>
        </pc:spChg>
        <pc:spChg chg="add del mod">
          <ac:chgData name="A.MORIYAMA UREKA" userId="11b73b949d6476cb" providerId="LiveId" clId="{EDD3AFC1-5E1F-774D-82FF-6D4C3622249B}" dt="2023-08-07T09:22:28.646" v="948" actId="6264"/>
          <ac:spMkLst>
            <pc:docMk/>
            <pc:sldMk cId="2103700961" sldId="269"/>
            <ac:spMk id="304" creationId="{8504DF5E-CEFD-B60E-9AF2-C848A5A580FA}"/>
          </ac:spMkLst>
        </pc:spChg>
        <pc:spChg chg="add del mod">
          <ac:chgData name="A.MORIYAMA UREKA" userId="11b73b949d6476cb" providerId="LiveId" clId="{EDD3AFC1-5E1F-774D-82FF-6D4C3622249B}" dt="2023-08-07T09:22:28.646" v="948" actId="6264"/>
          <ac:spMkLst>
            <pc:docMk/>
            <pc:sldMk cId="2103700961" sldId="269"/>
            <ac:spMk id="305" creationId="{2F87253C-A38A-E59B-9862-48624D4AB71D}"/>
          </ac:spMkLst>
        </pc:spChg>
        <pc:spChg chg="add del mod">
          <ac:chgData name="A.MORIYAMA UREKA" userId="11b73b949d6476cb" providerId="LiveId" clId="{EDD3AFC1-5E1F-774D-82FF-6D4C3622249B}" dt="2023-08-07T09:22:28.646" v="948" actId="6264"/>
          <ac:spMkLst>
            <pc:docMk/>
            <pc:sldMk cId="2103700961" sldId="269"/>
            <ac:spMk id="306" creationId="{450ACB4B-80CE-BC89-3652-2D1001F6BFCC}"/>
          </ac:spMkLst>
        </pc:spChg>
        <pc:spChg chg="add del mod">
          <ac:chgData name="A.MORIYAMA UREKA" userId="11b73b949d6476cb" providerId="LiveId" clId="{EDD3AFC1-5E1F-774D-82FF-6D4C3622249B}" dt="2023-08-07T09:22:28.646" v="948" actId="6264"/>
          <ac:spMkLst>
            <pc:docMk/>
            <pc:sldMk cId="2103700961" sldId="269"/>
            <ac:spMk id="307" creationId="{E35ADBAE-B62D-C7CB-5377-50CB0575F546}"/>
          </ac:spMkLst>
        </pc:spChg>
        <pc:spChg chg="add del mod">
          <ac:chgData name="A.MORIYAMA UREKA" userId="11b73b949d6476cb" providerId="LiveId" clId="{EDD3AFC1-5E1F-774D-82FF-6D4C3622249B}" dt="2023-08-07T09:22:28.646" v="948" actId="6264"/>
          <ac:spMkLst>
            <pc:docMk/>
            <pc:sldMk cId="2103700961" sldId="269"/>
            <ac:spMk id="308" creationId="{BB39AAEF-F8F7-F0F4-8A59-9FC06159DC7D}"/>
          </ac:spMkLst>
        </pc:spChg>
        <pc:spChg chg="add del mod">
          <ac:chgData name="A.MORIYAMA UREKA" userId="11b73b949d6476cb" providerId="LiveId" clId="{EDD3AFC1-5E1F-774D-82FF-6D4C3622249B}" dt="2023-08-07T09:22:28.646" v="948" actId="6264"/>
          <ac:spMkLst>
            <pc:docMk/>
            <pc:sldMk cId="2103700961" sldId="269"/>
            <ac:spMk id="309" creationId="{B90C7129-CD06-8217-5E6B-FA13021A11E0}"/>
          </ac:spMkLst>
        </pc:spChg>
        <pc:spChg chg="add del mod">
          <ac:chgData name="A.MORIYAMA UREKA" userId="11b73b949d6476cb" providerId="LiveId" clId="{EDD3AFC1-5E1F-774D-82FF-6D4C3622249B}" dt="2023-08-07T09:22:28.646" v="948" actId="6264"/>
          <ac:spMkLst>
            <pc:docMk/>
            <pc:sldMk cId="2103700961" sldId="269"/>
            <ac:spMk id="310" creationId="{BB3A3356-7E4E-E2A1-7B89-81DC952BE98F}"/>
          </ac:spMkLst>
        </pc:spChg>
        <pc:spChg chg="add del mod">
          <ac:chgData name="A.MORIYAMA UREKA" userId="11b73b949d6476cb" providerId="LiveId" clId="{EDD3AFC1-5E1F-774D-82FF-6D4C3622249B}" dt="2023-08-07T09:22:28.646" v="948" actId="6264"/>
          <ac:spMkLst>
            <pc:docMk/>
            <pc:sldMk cId="2103700961" sldId="269"/>
            <ac:spMk id="311" creationId="{FCB8AE38-5BB9-0BD6-0907-D4BB21AAB70D}"/>
          </ac:spMkLst>
        </pc:spChg>
        <pc:spChg chg="add del mod">
          <ac:chgData name="A.MORIYAMA UREKA" userId="11b73b949d6476cb" providerId="LiveId" clId="{EDD3AFC1-5E1F-774D-82FF-6D4C3622249B}" dt="2023-08-07T09:22:28.646" v="948" actId="6264"/>
          <ac:spMkLst>
            <pc:docMk/>
            <pc:sldMk cId="2103700961" sldId="269"/>
            <ac:spMk id="312" creationId="{B1CBFD6C-EE67-FD28-8F4C-FD4DA841C8C7}"/>
          </ac:spMkLst>
        </pc:spChg>
        <pc:spChg chg="add del mod">
          <ac:chgData name="A.MORIYAMA UREKA" userId="11b73b949d6476cb" providerId="LiveId" clId="{EDD3AFC1-5E1F-774D-82FF-6D4C3622249B}" dt="2023-08-07T09:22:29.181" v="949" actId="6264"/>
          <ac:spMkLst>
            <pc:docMk/>
            <pc:sldMk cId="2103700961" sldId="269"/>
            <ac:spMk id="313" creationId="{ED012051-2360-AB48-9194-D60F4FAF556A}"/>
          </ac:spMkLst>
        </pc:spChg>
        <pc:spChg chg="add del mod">
          <ac:chgData name="A.MORIYAMA UREKA" userId="11b73b949d6476cb" providerId="LiveId" clId="{EDD3AFC1-5E1F-774D-82FF-6D4C3622249B}" dt="2023-08-07T09:22:29.181" v="949" actId="6264"/>
          <ac:spMkLst>
            <pc:docMk/>
            <pc:sldMk cId="2103700961" sldId="269"/>
            <ac:spMk id="314" creationId="{5FEDAC1F-1AD5-7386-14FA-3542822E9E88}"/>
          </ac:spMkLst>
        </pc:spChg>
        <pc:spChg chg="add del mod">
          <ac:chgData name="A.MORIYAMA UREKA" userId="11b73b949d6476cb" providerId="LiveId" clId="{EDD3AFC1-5E1F-774D-82FF-6D4C3622249B}" dt="2023-08-07T09:22:29.181" v="949" actId="6264"/>
          <ac:spMkLst>
            <pc:docMk/>
            <pc:sldMk cId="2103700961" sldId="269"/>
            <ac:spMk id="315" creationId="{E82100E7-705E-4180-3A08-2F88C1DA0B52}"/>
          </ac:spMkLst>
        </pc:spChg>
        <pc:spChg chg="add del mod">
          <ac:chgData name="A.MORIYAMA UREKA" userId="11b73b949d6476cb" providerId="LiveId" clId="{EDD3AFC1-5E1F-774D-82FF-6D4C3622249B}" dt="2023-08-07T09:22:29.181" v="949" actId="6264"/>
          <ac:spMkLst>
            <pc:docMk/>
            <pc:sldMk cId="2103700961" sldId="269"/>
            <ac:spMk id="316" creationId="{135E1221-03F8-1515-B4BB-2279BBB1F4AE}"/>
          </ac:spMkLst>
        </pc:spChg>
        <pc:spChg chg="add del mod">
          <ac:chgData name="A.MORIYAMA UREKA" userId="11b73b949d6476cb" providerId="LiveId" clId="{EDD3AFC1-5E1F-774D-82FF-6D4C3622249B}" dt="2023-08-07T09:22:29.181" v="949" actId="6264"/>
          <ac:spMkLst>
            <pc:docMk/>
            <pc:sldMk cId="2103700961" sldId="269"/>
            <ac:spMk id="317" creationId="{A8A14ABE-B82E-05D6-333A-5E455FA46286}"/>
          </ac:spMkLst>
        </pc:spChg>
        <pc:spChg chg="add del mod">
          <ac:chgData name="A.MORIYAMA UREKA" userId="11b73b949d6476cb" providerId="LiveId" clId="{EDD3AFC1-5E1F-774D-82FF-6D4C3622249B}" dt="2023-08-07T09:22:29.181" v="949" actId="6264"/>
          <ac:spMkLst>
            <pc:docMk/>
            <pc:sldMk cId="2103700961" sldId="269"/>
            <ac:spMk id="318" creationId="{80ADC213-34E3-A354-4D0E-98B771A51FD3}"/>
          </ac:spMkLst>
        </pc:spChg>
        <pc:spChg chg="add del mod">
          <ac:chgData name="A.MORIYAMA UREKA" userId="11b73b949d6476cb" providerId="LiveId" clId="{EDD3AFC1-5E1F-774D-82FF-6D4C3622249B}" dt="2023-08-07T09:22:29.181" v="949" actId="6264"/>
          <ac:spMkLst>
            <pc:docMk/>
            <pc:sldMk cId="2103700961" sldId="269"/>
            <ac:spMk id="319" creationId="{12FF09CF-4E14-9050-FE47-B39C679DD975}"/>
          </ac:spMkLst>
        </pc:spChg>
        <pc:spChg chg="add del mod">
          <ac:chgData name="A.MORIYAMA UREKA" userId="11b73b949d6476cb" providerId="LiveId" clId="{EDD3AFC1-5E1F-774D-82FF-6D4C3622249B}" dt="2023-08-07T09:22:29.181" v="949" actId="6264"/>
          <ac:spMkLst>
            <pc:docMk/>
            <pc:sldMk cId="2103700961" sldId="269"/>
            <ac:spMk id="320" creationId="{6829D840-E925-547D-3E73-5D7B5CD26B82}"/>
          </ac:spMkLst>
        </pc:spChg>
        <pc:spChg chg="add del mod">
          <ac:chgData name="A.MORIYAMA UREKA" userId="11b73b949d6476cb" providerId="LiveId" clId="{EDD3AFC1-5E1F-774D-82FF-6D4C3622249B}" dt="2023-08-07T09:22:29.181" v="949" actId="6264"/>
          <ac:spMkLst>
            <pc:docMk/>
            <pc:sldMk cId="2103700961" sldId="269"/>
            <ac:spMk id="321" creationId="{A64D4565-CA5A-74D2-28CD-7E7582DE9AA4}"/>
          </ac:spMkLst>
        </pc:spChg>
        <pc:spChg chg="add del mod">
          <ac:chgData name="A.MORIYAMA UREKA" userId="11b73b949d6476cb" providerId="LiveId" clId="{EDD3AFC1-5E1F-774D-82FF-6D4C3622249B}" dt="2023-08-07T09:22:29.181" v="949" actId="6264"/>
          <ac:spMkLst>
            <pc:docMk/>
            <pc:sldMk cId="2103700961" sldId="269"/>
            <ac:spMk id="322" creationId="{EDF7FABC-4D12-C428-FB7B-3FA45F7B34F8}"/>
          </ac:spMkLst>
        </pc:spChg>
        <pc:spChg chg="add del mod">
          <ac:chgData name="A.MORIYAMA UREKA" userId="11b73b949d6476cb" providerId="LiveId" clId="{EDD3AFC1-5E1F-774D-82FF-6D4C3622249B}" dt="2023-08-07T09:22:29.754" v="950" actId="6264"/>
          <ac:spMkLst>
            <pc:docMk/>
            <pc:sldMk cId="2103700961" sldId="269"/>
            <ac:spMk id="323" creationId="{2704EB90-B288-3746-A643-1E55EEE3DEBC}"/>
          </ac:spMkLst>
        </pc:spChg>
        <pc:spChg chg="add del mod">
          <ac:chgData name="A.MORIYAMA UREKA" userId="11b73b949d6476cb" providerId="LiveId" clId="{EDD3AFC1-5E1F-774D-82FF-6D4C3622249B}" dt="2023-08-07T09:22:29.754" v="950" actId="6264"/>
          <ac:spMkLst>
            <pc:docMk/>
            <pc:sldMk cId="2103700961" sldId="269"/>
            <ac:spMk id="324" creationId="{2DCB8B65-78A6-32E5-5081-8D07EF259830}"/>
          </ac:spMkLst>
        </pc:spChg>
        <pc:spChg chg="add del mod">
          <ac:chgData name="A.MORIYAMA UREKA" userId="11b73b949d6476cb" providerId="LiveId" clId="{EDD3AFC1-5E1F-774D-82FF-6D4C3622249B}" dt="2023-08-07T09:22:29.754" v="950" actId="6264"/>
          <ac:spMkLst>
            <pc:docMk/>
            <pc:sldMk cId="2103700961" sldId="269"/>
            <ac:spMk id="325" creationId="{0078265C-9D1D-0A69-B592-1A94F3ADC9DE}"/>
          </ac:spMkLst>
        </pc:spChg>
        <pc:spChg chg="add del mod">
          <ac:chgData name="A.MORIYAMA UREKA" userId="11b73b949d6476cb" providerId="LiveId" clId="{EDD3AFC1-5E1F-774D-82FF-6D4C3622249B}" dt="2023-08-07T09:22:29.754" v="950" actId="6264"/>
          <ac:spMkLst>
            <pc:docMk/>
            <pc:sldMk cId="2103700961" sldId="269"/>
            <ac:spMk id="326" creationId="{01079F2A-EE79-E993-5AB0-C83FB1A59848}"/>
          </ac:spMkLst>
        </pc:spChg>
        <pc:spChg chg="add del mod">
          <ac:chgData name="A.MORIYAMA UREKA" userId="11b73b949d6476cb" providerId="LiveId" clId="{EDD3AFC1-5E1F-774D-82FF-6D4C3622249B}" dt="2023-08-07T09:22:29.754" v="950" actId="6264"/>
          <ac:spMkLst>
            <pc:docMk/>
            <pc:sldMk cId="2103700961" sldId="269"/>
            <ac:spMk id="327" creationId="{62D1183F-6C60-774A-4EEA-CD1A54BB558D}"/>
          </ac:spMkLst>
        </pc:spChg>
        <pc:spChg chg="add del mod">
          <ac:chgData name="A.MORIYAMA UREKA" userId="11b73b949d6476cb" providerId="LiveId" clId="{EDD3AFC1-5E1F-774D-82FF-6D4C3622249B}" dt="2023-08-07T09:22:29.754" v="950" actId="6264"/>
          <ac:spMkLst>
            <pc:docMk/>
            <pc:sldMk cId="2103700961" sldId="269"/>
            <ac:spMk id="328" creationId="{281B026C-67D9-F97D-1222-73807F8AC2BA}"/>
          </ac:spMkLst>
        </pc:spChg>
        <pc:spChg chg="add del mod">
          <ac:chgData name="A.MORIYAMA UREKA" userId="11b73b949d6476cb" providerId="LiveId" clId="{EDD3AFC1-5E1F-774D-82FF-6D4C3622249B}" dt="2023-08-07T09:22:29.754" v="950" actId="6264"/>
          <ac:spMkLst>
            <pc:docMk/>
            <pc:sldMk cId="2103700961" sldId="269"/>
            <ac:spMk id="329" creationId="{22E4637B-8577-FDE4-D9E0-95A0A7E16BB9}"/>
          </ac:spMkLst>
        </pc:spChg>
        <pc:spChg chg="add del mod">
          <ac:chgData name="A.MORIYAMA UREKA" userId="11b73b949d6476cb" providerId="LiveId" clId="{EDD3AFC1-5E1F-774D-82FF-6D4C3622249B}" dt="2023-08-07T09:22:29.754" v="950" actId="6264"/>
          <ac:spMkLst>
            <pc:docMk/>
            <pc:sldMk cId="2103700961" sldId="269"/>
            <ac:spMk id="330" creationId="{4F96CE7B-7281-CDDA-FA0C-0815C431BF93}"/>
          </ac:spMkLst>
        </pc:spChg>
        <pc:spChg chg="add del mod">
          <ac:chgData name="A.MORIYAMA UREKA" userId="11b73b949d6476cb" providerId="LiveId" clId="{EDD3AFC1-5E1F-774D-82FF-6D4C3622249B}" dt="2023-08-07T09:22:29.754" v="950" actId="6264"/>
          <ac:spMkLst>
            <pc:docMk/>
            <pc:sldMk cId="2103700961" sldId="269"/>
            <ac:spMk id="331" creationId="{051FE07A-FE48-5A11-FA26-A36346DB706B}"/>
          </ac:spMkLst>
        </pc:spChg>
        <pc:spChg chg="add del mod">
          <ac:chgData name="A.MORIYAMA UREKA" userId="11b73b949d6476cb" providerId="LiveId" clId="{EDD3AFC1-5E1F-774D-82FF-6D4C3622249B}" dt="2023-08-07T09:22:29.754" v="950" actId="6264"/>
          <ac:spMkLst>
            <pc:docMk/>
            <pc:sldMk cId="2103700961" sldId="269"/>
            <ac:spMk id="332" creationId="{12B21056-5796-681D-F84E-CDD166B57C1F}"/>
          </ac:spMkLst>
        </pc:spChg>
        <pc:spChg chg="add del mod">
          <ac:chgData name="A.MORIYAMA UREKA" userId="11b73b949d6476cb" providerId="LiveId" clId="{EDD3AFC1-5E1F-774D-82FF-6D4C3622249B}" dt="2023-08-07T09:22:30.250" v="951" actId="6264"/>
          <ac:spMkLst>
            <pc:docMk/>
            <pc:sldMk cId="2103700961" sldId="269"/>
            <ac:spMk id="333" creationId="{D246903E-C292-5551-E98A-F62C539D436E}"/>
          </ac:spMkLst>
        </pc:spChg>
        <pc:spChg chg="add del mod">
          <ac:chgData name="A.MORIYAMA UREKA" userId="11b73b949d6476cb" providerId="LiveId" clId="{EDD3AFC1-5E1F-774D-82FF-6D4C3622249B}" dt="2023-08-07T09:22:30.250" v="951" actId="6264"/>
          <ac:spMkLst>
            <pc:docMk/>
            <pc:sldMk cId="2103700961" sldId="269"/>
            <ac:spMk id="334" creationId="{033287FC-300F-46C8-92D6-EE53875D7930}"/>
          </ac:spMkLst>
        </pc:spChg>
        <pc:spChg chg="add del mod">
          <ac:chgData name="A.MORIYAMA UREKA" userId="11b73b949d6476cb" providerId="LiveId" clId="{EDD3AFC1-5E1F-774D-82FF-6D4C3622249B}" dt="2023-08-07T09:22:30.250" v="951" actId="6264"/>
          <ac:spMkLst>
            <pc:docMk/>
            <pc:sldMk cId="2103700961" sldId="269"/>
            <ac:spMk id="335" creationId="{4030BD21-ECEC-A322-DE46-C7814693B995}"/>
          </ac:spMkLst>
        </pc:spChg>
        <pc:spChg chg="add del mod">
          <ac:chgData name="A.MORIYAMA UREKA" userId="11b73b949d6476cb" providerId="LiveId" clId="{EDD3AFC1-5E1F-774D-82FF-6D4C3622249B}" dt="2023-08-07T09:22:30.250" v="951" actId="6264"/>
          <ac:spMkLst>
            <pc:docMk/>
            <pc:sldMk cId="2103700961" sldId="269"/>
            <ac:spMk id="336" creationId="{BD700EDC-643C-E7C3-702C-3168F78EE834}"/>
          </ac:spMkLst>
        </pc:spChg>
        <pc:spChg chg="add del mod">
          <ac:chgData name="A.MORIYAMA UREKA" userId="11b73b949d6476cb" providerId="LiveId" clId="{EDD3AFC1-5E1F-774D-82FF-6D4C3622249B}" dt="2023-08-07T09:22:30.250" v="951" actId="6264"/>
          <ac:spMkLst>
            <pc:docMk/>
            <pc:sldMk cId="2103700961" sldId="269"/>
            <ac:spMk id="337" creationId="{A6B779F6-1E84-A11E-4749-5A9D3F19B2F4}"/>
          </ac:spMkLst>
        </pc:spChg>
        <pc:spChg chg="add del mod">
          <ac:chgData name="A.MORIYAMA UREKA" userId="11b73b949d6476cb" providerId="LiveId" clId="{EDD3AFC1-5E1F-774D-82FF-6D4C3622249B}" dt="2023-08-07T09:22:30.250" v="951" actId="6264"/>
          <ac:spMkLst>
            <pc:docMk/>
            <pc:sldMk cId="2103700961" sldId="269"/>
            <ac:spMk id="338" creationId="{588C766B-0B69-8C50-04C9-82DE2644B783}"/>
          </ac:spMkLst>
        </pc:spChg>
        <pc:spChg chg="add del mod">
          <ac:chgData name="A.MORIYAMA UREKA" userId="11b73b949d6476cb" providerId="LiveId" clId="{EDD3AFC1-5E1F-774D-82FF-6D4C3622249B}" dt="2023-08-07T09:22:30.250" v="951" actId="6264"/>
          <ac:spMkLst>
            <pc:docMk/>
            <pc:sldMk cId="2103700961" sldId="269"/>
            <ac:spMk id="339" creationId="{213773A2-C122-04EF-F0D1-784736FF749F}"/>
          </ac:spMkLst>
        </pc:spChg>
        <pc:spChg chg="add del mod">
          <ac:chgData name="A.MORIYAMA UREKA" userId="11b73b949d6476cb" providerId="LiveId" clId="{EDD3AFC1-5E1F-774D-82FF-6D4C3622249B}" dt="2023-08-07T09:22:30.250" v="951" actId="6264"/>
          <ac:spMkLst>
            <pc:docMk/>
            <pc:sldMk cId="2103700961" sldId="269"/>
            <ac:spMk id="340" creationId="{8D86EF08-3A3E-89F8-90C6-E6DE91DB5408}"/>
          </ac:spMkLst>
        </pc:spChg>
        <pc:spChg chg="add del mod">
          <ac:chgData name="A.MORIYAMA UREKA" userId="11b73b949d6476cb" providerId="LiveId" clId="{EDD3AFC1-5E1F-774D-82FF-6D4C3622249B}" dt="2023-08-07T09:22:30.250" v="951" actId="6264"/>
          <ac:spMkLst>
            <pc:docMk/>
            <pc:sldMk cId="2103700961" sldId="269"/>
            <ac:spMk id="341" creationId="{857B934B-72CE-2230-0AC8-2EB6E4499A9B}"/>
          </ac:spMkLst>
        </pc:spChg>
        <pc:spChg chg="add del mod">
          <ac:chgData name="A.MORIYAMA UREKA" userId="11b73b949d6476cb" providerId="LiveId" clId="{EDD3AFC1-5E1F-774D-82FF-6D4C3622249B}" dt="2023-08-07T09:22:30.250" v="951" actId="6264"/>
          <ac:spMkLst>
            <pc:docMk/>
            <pc:sldMk cId="2103700961" sldId="269"/>
            <ac:spMk id="342" creationId="{9DEC402D-2231-9EB3-0A08-A698289FEA93}"/>
          </ac:spMkLst>
        </pc:spChg>
        <pc:spChg chg="add del mod">
          <ac:chgData name="A.MORIYAMA UREKA" userId="11b73b949d6476cb" providerId="LiveId" clId="{EDD3AFC1-5E1F-774D-82FF-6D4C3622249B}" dt="2023-08-07T09:22:30.755" v="952" actId="6264"/>
          <ac:spMkLst>
            <pc:docMk/>
            <pc:sldMk cId="2103700961" sldId="269"/>
            <ac:spMk id="343" creationId="{C20DBB7F-4EAB-18A5-9F9B-47EB9E70D1AB}"/>
          </ac:spMkLst>
        </pc:spChg>
        <pc:spChg chg="add del mod">
          <ac:chgData name="A.MORIYAMA UREKA" userId="11b73b949d6476cb" providerId="LiveId" clId="{EDD3AFC1-5E1F-774D-82FF-6D4C3622249B}" dt="2023-08-07T09:22:30.755" v="952" actId="6264"/>
          <ac:spMkLst>
            <pc:docMk/>
            <pc:sldMk cId="2103700961" sldId="269"/>
            <ac:spMk id="344" creationId="{27744194-A4D1-75EB-46D6-D42A5A3E6E09}"/>
          </ac:spMkLst>
        </pc:spChg>
        <pc:spChg chg="add del mod">
          <ac:chgData name="A.MORIYAMA UREKA" userId="11b73b949d6476cb" providerId="LiveId" clId="{EDD3AFC1-5E1F-774D-82FF-6D4C3622249B}" dt="2023-08-07T09:22:30.755" v="952" actId="6264"/>
          <ac:spMkLst>
            <pc:docMk/>
            <pc:sldMk cId="2103700961" sldId="269"/>
            <ac:spMk id="345" creationId="{D3C87544-82CE-5B6F-D48B-C4C474726FB3}"/>
          </ac:spMkLst>
        </pc:spChg>
        <pc:spChg chg="add del mod">
          <ac:chgData name="A.MORIYAMA UREKA" userId="11b73b949d6476cb" providerId="LiveId" clId="{EDD3AFC1-5E1F-774D-82FF-6D4C3622249B}" dt="2023-08-07T09:22:30.755" v="952" actId="6264"/>
          <ac:spMkLst>
            <pc:docMk/>
            <pc:sldMk cId="2103700961" sldId="269"/>
            <ac:spMk id="346" creationId="{BD160452-7C37-676E-4A79-9AEF742A6FDC}"/>
          </ac:spMkLst>
        </pc:spChg>
        <pc:spChg chg="add del mod">
          <ac:chgData name="A.MORIYAMA UREKA" userId="11b73b949d6476cb" providerId="LiveId" clId="{EDD3AFC1-5E1F-774D-82FF-6D4C3622249B}" dt="2023-08-07T09:22:30.755" v="952" actId="6264"/>
          <ac:spMkLst>
            <pc:docMk/>
            <pc:sldMk cId="2103700961" sldId="269"/>
            <ac:spMk id="347" creationId="{C382E5AA-088F-7E61-7023-57769774F88B}"/>
          </ac:spMkLst>
        </pc:spChg>
        <pc:spChg chg="add del mod">
          <ac:chgData name="A.MORIYAMA UREKA" userId="11b73b949d6476cb" providerId="LiveId" clId="{EDD3AFC1-5E1F-774D-82FF-6D4C3622249B}" dt="2023-08-07T09:22:30.755" v="952" actId="6264"/>
          <ac:spMkLst>
            <pc:docMk/>
            <pc:sldMk cId="2103700961" sldId="269"/>
            <ac:spMk id="348" creationId="{F6E4E1C9-A48C-A6F5-7FF9-EFBA168F9729}"/>
          </ac:spMkLst>
        </pc:spChg>
        <pc:spChg chg="add del mod">
          <ac:chgData name="A.MORIYAMA UREKA" userId="11b73b949d6476cb" providerId="LiveId" clId="{EDD3AFC1-5E1F-774D-82FF-6D4C3622249B}" dt="2023-08-07T09:22:30.755" v="952" actId="6264"/>
          <ac:spMkLst>
            <pc:docMk/>
            <pc:sldMk cId="2103700961" sldId="269"/>
            <ac:spMk id="349" creationId="{BDA77F43-B0DA-CAC7-B884-C32EBE4AF6D6}"/>
          </ac:spMkLst>
        </pc:spChg>
        <pc:spChg chg="add del mod">
          <ac:chgData name="A.MORIYAMA UREKA" userId="11b73b949d6476cb" providerId="LiveId" clId="{EDD3AFC1-5E1F-774D-82FF-6D4C3622249B}" dt="2023-08-07T09:22:30.755" v="952" actId="6264"/>
          <ac:spMkLst>
            <pc:docMk/>
            <pc:sldMk cId="2103700961" sldId="269"/>
            <ac:spMk id="350" creationId="{FF5BA6A8-20E6-5752-2F69-3CCC70EA113A}"/>
          </ac:spMkLst>
        </pc:spChg>
        <pc:spChg chg="add del mod">
          <ac:chgData name="A.MORIYAMA UREKA" userId="11b73b949d6476cb" providerId="LiveId" clId="{EDD3AFC1-5E1F-774D-82FF-6D4C3622249B}" dt="2023-08-07T09:22:30.755" v="952" actId="6264"/>
          <ac:spMkLst>
            <pc:docMk/>
            <pc:sldMk cId="2103700961" sldId="269"/>
            <ac:spMk id="351" creationId="{95170593-1D29-8565-6EF0-D1535481E18F}"/>
          </ac:spMkLst>
        </pc:spChg>
        <pc:spChg chg="add del mod">
          <ac:chgData name="A.MORIYAMA UREKA" userId="11b73b949d6476cb" providerId="LiveId" clId="{EDD3AFC1-5E1F-774D-82FF-6D4C3622249B}" dt="2023-08-07T09:22:30.755" v="952" actId="6264"/>
          <ac:spMkLst>
            <pc:docMk/>
            <pc:sldMk cId="2103700961" sldId="269"/>
            <ac:spMk id="352" creationId="{2BAD6CED-315B-32B0-8658-3F41E34CF511}"/>
          </ac:spMkLst>
        </pc:spChg>
        <pc:spChg chg="add del mod">
          <ac:chgData name="A.MORIYAMA UREKA" userId="11b73b949d6476cb" providerId="LiveId" clId="{EDD3AFC1-5E1F-774D-82FF-6D4C3622249B}" dt="2023-08-07T09:25:56.805" v="1005" actId="6264"/>
          <ac:spMkLst>
            <pc:docMk/>
            <pc:sldMk cId="2103700961" sldId="269"/>
            <ac:spMk id="353" creationId="{4DB0B589-9239-81CF-60BC-13E67181BD11}"/>
          </ac:spMkLst>
        </pc:spChg>
        <pc:spChg chg="add del mod">
          <ac:chgData name="A.MORIYAMA UREKA" userId="11b73b949d6476cb" providerId="LiveId" clId="{EDD3AFC1-5E1F-774D-82FF-6D4C3622249B}" dt="2023-08-07T09:25:56.805" v="1005" actId="6264"/>
          <ac:spMkLst>
            <pc:docMk/>
            <pc:sldMk cId="2103700961" sldId="269"/>
            <ac:spMk id="354" creationId="{C77C977A-3CEB-7A82-1E57-703A69C5E9EA}"/>
          </ac:spMkLst>
        </pc:spChg>
        <pc:spChg chg="add del mod">
          <ac:chgData name="A.MORIYAMA UREKA" userId="11b73b949d6476cb" providerId="LiveId" clId="{EDD3AFC1-5E1F-774D-82FF-6D4C3622249B}" dt="2023-08-07T09:25:56.805" v="1005" actId="6264"/>
          <ac:spMkLst>
            <pc:docMk/>
            <pc:sldMk cId="2103700961" sldId="269"/>
            <ac:spMk id="355" creationId="{35BA36F3-3F74-65E3-AE5A-EF2AE83132B9}"/>
          </ac:spMkLst>
        </pc:spChg>
        <pc:spChg chg="add del mod">
          <ac:chgData name="A.MORIYAMA UREKA" userId="11b73b949d6476cb" providerId="LiveId" clId="{EDD3AFC1-5E1F-774D-82FF-6D4C3622249B}" dt="2023-08-07T09:25:56.805" v="1005" actId="6264"/>
          <ac:spMkLst>
            <pc:docMk/>
            <pc:sldMk cId="2103700961" sldId="269"/>
            <ac:spMk id="356" creationId="{953922DC-FB9B-16E6-AB35-0299960A0BC8}"/>
          </ac:spMkLst>
        </pc:spChg>
        <pc:spChg chg="add del mod">
          <ac:chgData name="A.MORIYAMA UREKA" userId="11b73b949d6476cb" providerId="LiveId" clId="{EDD3AFC1-5E1F-774D-82FF-6D4C3622249B}" dt="2023-08-07T09:25:56.805" v="1005" actId="6264"/>
          <ac:spMkLst>
            <pc:docMk/>
            <pc:sldMk cId="2103700961" sldId="269"/>
            <ac:spMk id="357" creationId="{6C229FE4-0FC3-46D4-E474-DCB6F86FCEAE}"/>
          </ac:spMkLst>
        </pc:spChg>
        <pc:spChg chg="add del mod">
          <ac:chgData name="A.MORIYAMA UREKA" userId="11b73b949d6476cb" providerId="LiveId" clId="{EDD3AFC1-5E1F-774D-82FF-6D4C3622249B}" dt="2023-08-07T09:25:56.805" v="1005" actId="6264"/>
          <ac:spMkLst>
            <pc:docMk/>
            <pc:sldMk cId="2103700961" sldId="269"/>
            <ac:spMk id="358" creationId="{392AACE8-275A-31EA-3F7B-C8DCDB08E690}"/>
          </ac:spMkLst>
        </pc:spChg>
        <pc:spChg chg="add del mod">
          <ac:chgData name="A.MORIYAMA UREKA" userId="11b73b949d6476cb" providerId="LiveId" clId="{EDD3AFC1-5E1F-774D-82FF-6D4C3622249B}" dt="2023-08-07T09:25:56.805" v="1005" actId="6264"/>
          <ac:spMkLst>
            <pc:docMk/>
            <pc:sldMk cId="2103700961" sldId="269"/>
            <ac:spMk id="359" creationId="{4EB11B7D-35E5-5FF0-5A6A-516AB562A56D}"/>
          </ac:spMkLst>
        </pc:spChg>
        <pc:spChg chg="add del mod">
          <ac:chgData name="A.MORIYAMA UREKA" userId="11b73b949d6476cb" providerId="LiveId" clId="{EDD3AFC1-5E1F-774D-82FF-6D4C3622249B}" dt="2023-08-07T09:25:56.805" v="1005" actId="6264"/>
          <ac:spMkLst>
            <pc:docMk/>
            <pc:sldMk cId="2103700961" sldId="269"/>
            <ac:spMk id="360" creationId="{831D1DA2-C655-C256-02C1-9609865E149C}"/>
          </ac:spMkLst>
        </pc:spChg>
        <pc:spChg chg="add del mod">
          <ac:chgData name="A.MORIYAMA UREKA" userId="11b73b949d6476cb" providerId="LiveId" clId="{EDD3AFC1-5E1F-774D-82FF-6D4C3622249B}" dt="2023-08-07T09:25:56.805" v="1005" actId="6264"/>
          <ac:spMkLst>
            <pc:docMk/>
            <pc:sldMk cId="2103700961" sldId="269"/>
            <ac:spMk id="361" creationId="{D897B19F-826C-01CF-DC90-457E69751FE0}"/>
          </ac:spMkLst>
        </pc:spChg>
        <pc:spChg chg="add del mod">
          <ac:chgData name="A.MORIYAMA UREKA" userId="11b73b949d6476cb" providerId="LiveId" clId="{EDD3AFC1-5E1F-774D-82FF-6D4C3622249B}" dt="2023-08-07T09:25:56.805" v="1005" actId="6264"/>
          <ac:spMkLst>
            <pc:docMk/>
            <pc:sldMk cId="2103700961" sldId="269"/>
            <ac:spMk id="362" creationId="{065E9948-DBFC-424C-6AEF-F9B59FB8637B}"/>
          </ac:spMkLst>
        </pc:spChg>
        <pc:spChg chg="add del mod">
          <ac:chgData name="A.MORIYAMA UREKA" userId="11b73b949d6476cb" providerId="LiveId" clId="{EDD3AFC1-5E1F-774D-82FF-6D4C3622249B}" dt="2023-08-07T09:25:58.275" v="1006" actId="6264"/>
          <ac:spMkLst>
            <pc:docMk/>
            <pc:sldMk cId="2103700961" sldId="269"/>
            <ac:spMk id="363" creationId="{B267E977-B102-4101-19B7-23BBAE7A4E9D}"/>
          </ac:spMkLst>
        </pc:spChg>
        <pc:spChg chg="add del mod">
          <ac:chgData name="A.MORIYAMA UREKA" userId="11b73b949d6476cb" providerId="LiveId" clId="{EDD3AFC1-5E1F-774D-82FF-6D4C3622249B}" dt="2023-08-07T09:25:58.275" v="1006" actId="6264"/>
          <ac:spMkLst>
            <pc:docMk/>
            <pc:sldMk cId="2103700961" sldId="269"/>
            <ac:spMk id="364" creationId="{70F4A75F-034D-757C-91DA-C8D0CF513D92}"/>
          </ac:spMkLst>
        </pc:spChg>
        <pc:spChg chg="add del mod">
          <ac:chgData name="A.MORIYAMA UREKA" userId="11b73b949d6476cb" providerId="LiveId" clId="{EDD3AFC1-5E1F-774D-82FF-6D4C3622249B}" dt="2023-08-07T09:25:58.275" v="1006" actId="6264"/>
          <ac:spMkLst>
            <pc:docMk/>
            <pc:sldMk cId="2103700961" sldId="269"/>
            <ac:spMk id="365" creationId="{188FFE76-C0DC-10FE-D126-70810B136A4F}"/>
          </ac:spMkLst>
        </pc:spChg>
        <pc:spChg chg="add del mod">
          <ac:chgData name="A.MORIYAMA UREKA" userId="11b73b949d6476cb" providerId="LiveId" clId="{EDD3AFC1-5E1F-774D-82FF-6D4C3622249B}" dt="2023-08-07T09:25:58.275" v="1006" actId="6264"/>
          <ac:spMkLst>
            <pc:docMk/>
            <pc:sldMk cId="2103700961" sldId="269"/>
            <ac:spMk id="366" creationId="{A0D49613-4CFC-E7FC-CC33-98BFA9AFD799}"/>
          </ac:spMkLst>
        </pc:spChg>
        <pc:spChg chg="add del mod">
          <ac:chgData name="A.MORIYAMA UREKA" userId="11b73b949d6476cb" providerId="LiveId" clId="{EDD3AFC1-5E1F-774D-82FF-6D4C3622249B}" dt="2023-08-07T09:25:58.275" v="1006" actId="6264"/>
          <ac:spMkLst>
            <pc:docMk/>
            <pc:sldMk cId="2103700961" sldId="269"/>
            <ac:spMk id="367" creationId="{48D7993F-1957-A21B-C5E5-8A3A0C9F361A}"/>
          </ac:spMkLst>
        </pc:spChg>
        <pc:spChg chg="add del mod">
          <ac:chgData name="A.MORIYAMA UREKA" userId="11b73b949d6476cb" providerId="LiveId" clId="{EDD3AFC1-5E1F-774D-82FF-6D4C3622249B}" dt="2023-08-07T09:25:58.275" v="1006" actId="6264"/>
          <ac:spMkLst>
            <pc:docMk/>
            <pc:sldMk cId="2103700961" sldId="269"/>
            <ac:spMk id="368" creationId="{90464682-C8E4-41EB-2188-769618262124}"/>
          </ac:spMkLst>
        </pc:spChg>
        <pc:spChg chg="add del mod">
          <ac:chgData name="A.MORIYAMA UREKA" userId="11b73b949d6476cb" providerId="LiveId" clId="{EDD3AFC1-5E1F-774D-82FF-6D4C3622249B}" dt="2023-08-07T09:25:58.275" v="1006" actId="6264"/>
          <ac:spMkLst>
            <pc:docMk/>
            <pc:sldMk cId="2103700961" sldId="269"/>
            <ac:spMk id="369" creationId="{83909E20-80E5-7811-38F2-D995EE2B791A}"/>
          </ac:spMkLst>
        </pc:spChg>
        <pc:spChg chg="add del mod">
          <ac:chgData name="A.MORIYAMA UREKA" userId="11b73b949d6476cb" providerId="LiveId" clId="{EDD3AFC1-5E1F-774D-82FF-6D4C3622249B}" dt="2023-08-07T09:25:58.275" v="1006" actId="6264"/>
          <ac:spMkLst>
            <pc:docMk/>
            <pc:sldMk cId="2103700961" sldId="269"/>
            <ac:spMk id="370" creationId="{94F196E7-ECB4-D6FE-3282-EB3524E27FA6}"/>
          </ac:spMkLst>
        </pc:spChg>
        <pc:spChg chg="add del mod">
          <ac:chgData name="A.MORIYAMA UREKA" userId="11b73b949d6476cb" providerId="LiveId" clId="{EDD3AFC1-5E1F-774D-82FF-6D4C3622249B}" dt="2023-08-07T09:25:58.275" v="1006" actId="6264"/>
          <ac:spMkLst>
            <pc:docMk/>
            <pc:sldMk cId="2103700961" sldId="269"/>
            <ac:spMk id="371" creationId="{7B06F65B-0C00-0243-716E-37EC9E8063C0}"/>
          </ac:spMkLst>
        </pc:spChg>
        <pc:spChg chg="add del mod">
          <ac:chgData name="A.MORIYAMA UREKA" userId="11b73b949d6476cb" providerId="LiveId" clId="{EDD3AFC1-5E1F-774D-82FF-6D4C3622249B}" dt="2023-08-07T09:25:58.275" v="1006" actId="6264"/>
          <ac:spMkLst>
            <pc:docMk/>
            <pc:sldMk cId="2103700961" sldId="269"/>
            <ac:spMk id="372" creationId="{209AA32E-64AB-AC53-6512-FB56BDC9EE34}"/>
          </ac:spMkLst>
        </pc:spChg>
        <pc:spChg chg="add del mod">
          <ac:chgData name="A.MORIYAMA UREKA" userId="11b73b949d6476cb" providerId="LiveId" clId="{EDD3AFC1-5E1F-774D-82FF-6D4C3622249B}" dt="2023-08-07T09:25:58.861" v="1007" actId="6264"/>
          <ac:spMkLst>
            <pc:docMk/>
            <pc:sldMk cId="2103700961" sldId="269"/>
            <ac:spMk id="373" creationId="{B6AB1827-01D2-2450-0CDF-4495EDC99B44}"/>
          </ac:spMkLst>
        </pc:spChg>
        <pc:spChg chg="add del mod">
          <ac:chgData name="A.MORIYAMA UREKA" userId="11b73b949d6476cb" providerId="LiveId" clId="{EDD3AFC1-5E1F-774D-82FF-6D4C3622249B}" dt="2023-08-07T09:25:58.861" v="1007" actId="6264"/>
          <ac:spMkLst>
            <pc:docMk/>
            <pc:sldMk cId="2103700961" sldId="269"/>
            <ac:spMk id="374" creationId="{F4E9BA41-5A05-DDDF-C76C-8BDE0EEC3DCC}"/>
          </ac:spMkLst>
        </pc:spChg>
        <pc:spChg chg="add del mod">
          <ac:chgData name="A.MORIYAMA UREKA" userId="11b73b949d6476cb" providerId="LiveId" clId="{EDD3AFC1-5E1F-774D-82FF-6D4C3622249B}" dt="2023-08-07T09:25:58.861" v="1007" actId="6264"/>
          <ac:spMkLst>
            <pc:docMk/>
            <pc:sldMk cId="2103700961" sldId="269"/>
            <ac:spMk id="375" creationId="{86D0ADD7-55E0-5536-61B3-856B4F0AE736}"/>
          </ac:spMkLst>
        </pc:spChg>
        <pc:spChg chg="add del mod">
          <ac:chgData name="A.MORIYAMA UREKA" userId="11b73b949d6476cb" providerId="LiveId" clId="{EDD3AFC1-5E1F-774D-82FF-6D4C3622249B}" dt="2023-08-07T09:25:58.861" v="1007" actId="6264"/>
          <ac:spMkLst>
            <pc:docMk/>
            <pc:sldMk cId="2103700961" sldId="269"/>
            <ac:spMk id="376" creationId="{C408F8EB-C2B9-05AD-FA57-7B30EAACF9F0}"/>
          </ac:spMkLst>
        </pc:spChg>
        <pc:spChg chg="add del mod">
          <ac:chgData name="A.MORIYAMA UREKA" userId="11b73b949d6476cb" providerId="LiveId" clId="{EDD3AFC1-5E1F-774D-82FF-6D4C3622249B}" dt="2023-08-07T09:25:58.861" v="1007" actId="6264"/>
          <ac:spMkLst>
            <pc:docMk/>
            <pc:sldMk cId="2103700961" sldId="269"/>
            <ac:spMk id="377" creationId="{D8CD0B48-5E9C-5434-1ADA-549ED5F85DD6}"/>
          </ac:spMkLst>
        </pc:spChg>
        <pc:spChg chg="add del mod">
          <ac:chgData name="A.MORIYAMA UREKA" userId="11b73b949d6476cb" providerId="LiveId" clId="{EDD3AFC1-5E1F-774D-82FF-6D4C3622249B}" dt="2023-08-07T09:25:58.861" v="1007" actId="6264"/>
          <ac:spMkLst>
            <pc:docMk/>
            <pc:sldMk cId="2103700961" sldId="269"/>
            <ac:spMk id="378" creationId="{D266D19A-91E0-60F8-1997-4C1CF9A787FC}"/>
          </ac:spMkLst>
        </pc:spChg>
        <pc:spChg chg="add del mod">
          <ac:chgData name="A.MORIYAMA UREKA" userId="11b73b949d6476cb" providerId="LiveId" clId="{EDD3AFC1-5E1F-774D-82FF-6D4C3622249B}" dt="2023-08-07T09:25:58.861" v="1007" actId="6264"/>
          <ac:spMkLst>
            <pc:docMk/>
            <pc:sldMk cId="2103700961" sldId="269"/>
            <ac:spMk id="379" creationId="{484DE3D5-78DB-2EE4-DF54-CFA95D89FF07}"/>
          </ac:spMkLst>
        </pc:spChg>
        <pc:spChg chg="add del mod">
          <ac:chgData name="A.MORIYAMA UREKA" userId="11b73b949d6476cb" providerId="LiveId" clId="{EDD3AFC1-5E1F-774D-82FF-6D4C3622249B}" dt="2023-08-07T09:25:58.861" v="1007" actId="6264"/>
          <ac:spMkLst>
            <pc:docMk/>
            <pc:sldMk cId="2103700961" sldId="269"/>
            <ac:spMk id="380" creationId="{3C9815ED-9CF9-1FBE-ECBD-874B3CEB05C5}"/>
          </ac:spMkLst>
        </pc:spChg>
        <pc:spChg chg="add del mod">
          <ac:chgData name="A.MORIYAMA UREKA" userId="11b73b949d6476cb" providerId="LiveId" clId="{EDD3AFC1-5E1F-774D-82FF-6D4C3622249B}" dt="2023-08-07T09:25:58.861" v="1007" actId="6264"/>
          <ac:spMkLst>
            <pc:docMk/>
            <pc:sldMk cId="2103700961" sldId="269"/>
            <ac:spMk id="381" creationId="{AB606F34-B05C-8379-A6E6-419AEB41425B}"/>
          </ac:spMkLst>
        </pc:spChg>
        <pc:spChg chg="add del mod">
          <ac:chgData name="A.MORIYAMA UREKA" userId="11b73b949d6476cb" providerId="LiveId" clId="{EDD3AFC1-5E1F-774D-82FF-6D4C3622249B}" dt="2023-08-07T09:25:58.861" v="1007" actId="6264"/>
          <ac:spMkLst>
            <pc:docMk/>
            <pc:sldMk cId="2103700961" sldId="269"/>
            <ac:spMk id="382" creationId="{5A1C7EE5-6794-F51C-D8F2-64EB9C0696AD}"/>
          </ac:spMkLst>
        </pc:spChg>
        <pc:spChg chg="add del mod">
          <ac:chgData name="A.MORIYAMA UREKA" userId="11b73b949d6476cb" providerId="LiveId" clId="{EDD3AFC1-5E1F-774D-82FF-6D4C3622249B}" dt="2023-08-07T09:25:59.219" v="1008" actId="6264"/>
          <ac:spMkLst>
            <pc:docMk/>
            <pc:sldMk cId="2103700961" sldId="269"/>
            <ac:spMk id="383" creationId="{0678662F-1FD4-BE5F-ADCE-61AAE820EE11}"/>
          </ac:spMkLst>
        </pc:spChg>
        <pc:spChg chg="add del mod">
          <ac:chgData name="A.MORIYAMA UREKA" userId="11b73b949d6476cb" providerId="LiveId" clId="{EDD3AFC1-5E1F-774D-82FF-6D4C3622249B}" dt="2023-08-07T09:25:59.219" v="1008" actId="6264"/>
          <ac:spMkLst>
            <pc:docMk/>
            <pc:sldMk cId="2103700961" sldId="269"/>
            <ac:spMk id="384" creationId="{DE55850A-8108-572F-D192-2560214F53BB}"/>
          </ac:spMkLst>
        </pc:spChg>
        <pc:spChg chg="add del mod">
          <ac:chgData name="A.MORIYAMA UREKA" userId="11b73b949d6476cb" providerId="LiveId" clId="{EDD3AFC1-5E1F-774D-82FF-6D4C3622249B}" dt="2023-08-07T09:25:59.219" v="1008" actId="6264"/>
          <ac:spMkLst>
            <pc:docMk/>
            <pc:sldMk cId="2103700961" sldId="269"/>
            <ac:spMk id="385" creationId="{49742F08-2968-0ABB-11C7-319FE73E7590}"/>
          </ac:spMkLst>
        </pc:spChg>
        <pc:spChg chg="add del mod">
          <ac:chgData name="A.MORIYAMA UREKA" userId="11b73b949d6476cb" providerId="LiveId" clId="{EDD3AFC1-5E1F-774D-82FF-6D4C3622249B}" dt="2023-08-07T09:25:59.219" v="1008" actId="6264"/>
          <ac:spMkLst>
            <pc:docMk/>
            <pc:sldMk cId="2103700961" sldId="269"/>
            <ac:spMk id="386" creationId="{89AD5C87-B459-4BFF-ED5C-FB395B5A7F58}"/>
          </ac:spMkLst>
        </pc:spChg>
        <pc:spChg chg="add del mod">
          <ac:chgData name="A.MORIYAMA UREKA" userId="11b73b949d6476cb" providerId="LiveId" clId="{EDD3AFC1-5E1F-774D-82FF-6D4C3622249B}" dt="2023-08-07T09:25:59.219" v="1008" actId="6264"/>
          <ac:spMkLst>
            <pc:docMk/>
            <pc:sldMk cId="2103700961" sldId="269"/>
            <ac:spMk id="387" creationId="{907A3D16-14C0-245A-FD57-FA35A73E3AED}"/>
          </ac:spMkLst>
        </pc:spChg>
        <pc:spChg chg="add del mod">
          <ac:chgData name="A.MORIYAMA UREKA" userId="11b73b949d6476cb" providerId="LiveId" clId="{EDD3AFC1-5E1F-774D-82FF-6D4C3622249B}" dt="2023-08-07T09:25:59.219" v="1008" actId="6264"/>
          <ac:spMkLst>
            <pc:docMk/>
            <pc:sldMk cId="2103700961" sldId="269"/>
            <ac:spMk id="388" creationId="{AF1755FA-CABB-B588-0E91-25C7E2197C94}"/>
          </ac:spMkLst>
        </pc:spChg>
        <pc:spChg chg="add del mod">
          <ac:chgData name="A.MORIYAMA UREKA" userId="11b73b949d6476cb" providerId="LiveId" clId="{EDD3AFC1-5E1F-774D-82FF-6D4C3622249B}" dt="2023-08-07T09:25:59.219" v="1008" actId="6264"/>
          <ac:spMkLst>
            <pc:docMk/>
            <pc:sldMk cId="2103700961" sldId="269"/>
            <ac:spMk id="389" creationId="{2059EC33-69E2-7BCF-4526-17125C9BB7E4}"/>
          </ac:spMkLst>
        </pc:spChg>
        <pc:spChg chg="add del mod">
          <ac:chgData name="A.MORIYAMA UREKA" userId="11b73b949d6476cb" providerId="LiveId" clId="{EDD3AFC1-5E1F-774D-82FF-6D4C3622249B}" dt="2023-08-07T09:25:59.219" v="1008" actId="6264"/>
          <ac:spMkLst>
            <pc:docMk/>
            <pc:sldMk cId="2103700961" sldId="269"/>
            <ac:spMk id="390" creationId="{605BD7AF-E24F-2B2F-5D52-5D8F227FA557}"/>
          </ac:spMkLst>
        </pc:spChg>
        <pc:spChg chg="add del mod">
          <ac:chgData name="A.MORIYAMA UREKA" userId="11b73b949d6476cb" providerId="LiveId" clId="{EDD3AFC1-5E1F-774D-82FF-6D4C3622249B}" dt="2023-08-07T09:25:59.219" v="1008" actId="6264"/>
          <ac:spMkLst>
            <pc:docMk/>
            <pc:sldMk cId="2103700961" sldId="269"/>
            <ac:spMk id="391" creationId="{A626AE56-6CF6-EE44-0B9D-E5E0B4D31162}"/>
          </ac:spMkLst>
        </pc:spChg>
        <pc:spChg chg="add del mod">
          <ac:chgData name="A.MORIYAMA UREKA" userId="11b73b949d6476cb" providerId="LiveId" clId="{EDD3AFC1-5E1F-774D-82FF-6D4C3622249B}" dt="2023-08-07T09:25:59.219" v="1008" actId="6264"/>
          <ac:spMkLst>
            <pc:docMk/>
            <pc:sldMk cId="2103700961" sldId="269"/>
            <ac:spMk id="392" creationId="{CB150870-F0FB-BFCA-EBDB-85EEF72271AF}"/>
          </ac:spMkLst>
        </pc:spChg>
        <pc:spChg chg="add del mod">
          <ac:chgData name="A.MORIYAMA UREKA" userId="11b73b949d6476cb" providerId="LiveId" clId="{EDD3AFC1-5E1F-774D-82FF-6D4C3622249B}" dt="2023-08-07T09:25:59.552" v="1009" actId="6264"/>
          <ac:spMkLst>
            <pc:docMk/>
            <pc:sldMk cId="2103700961" sldId="269"/>
            <ac:spMk id="393" creationId="{B562CE04-B347-C1A8-F4BC-173DC14CABE2}"/>
          </ac:spMkLst>
        </pc:spChg>
        <pc:spChg chg="add del mod">
          <ac:chgData name="A.MORIYAMA UREKA" userId="11b73b949d6476cb" providerId="LiveId" clId="{EDD3AFC1-5E1F-774D-82FF-6D4C3622249B}" dt="2023-08-07T09:25:59.552" v="1009" actId="6264"/>
          <ac:spMkLst>
            <pc:docMk/>
            <pc:sldMk cId="2103700961" sldId="269"/>
            <ac:spMk id="394" creationId="{9EABA3EB-44A7-1AF7-3E07-9C0C7AAE2188}"/>
          </ac:spMkLst>
        </pc:spChg>
        <pc:spChg chg="add del mod">
          <ac:chgData name="A.MORIYAMA UREKA" userId="11b73b949d6476cb" providerId="LiveId" clId="{EDD3AFC1-5E1F-774D-82FF-6D4C3622249B}" dt="2023-08-07T09:25:59.552" v="1009" actId="6264"/>
          <ac:spMkLst>
            <pc:docMk/>
            <pc:sldMk cId="2103700961" sldId="269"/>
            <ac:spMk id="395" creationId="{3B87FE90-88A8-16A3-DD23-8DD0E61B32A6}"/>
          </ac:spMkLst>
        </pc:spChg>
        <pc:spChg chg="add del mod">
          <ac:chgData name="A.MORIYAMA UREKA" userId="11b73b949d6476cb" providerId="LiveId" clId="{EDD3AFC1-5E1F-774D-82FF-6D4C3622249B}" dt="2023-08-07T09:25:59.552" v="1009" actId="6264"/>
          <ac:spMkLst>
            <pc:docMk/>
            <pc:sldMk cId="2103700961" sldId="269"/>
            <ac:spMk id="396" creationId="{898956E3-7951-C351-0344-14F5D98737EE}"/>
          </ac:spMkLst>
        </pc:spChg>
        <pc:spChg chg="add del mod">
          <ac:chgData name="A.MORIYAMA UREKA" userId="11b73b949d6476cb" providerId="LiveId" clId="{EDD3AFC1-5E1F-774D-82FF-6D4C3622249B}" dt="2023-08-07T09:25:59.552" v="1009" actId="6264"/>
          <ac:spMkLst>
            <pc:docMk/>
            <pc:sldMk cId="2103700961" sldId="269"/>
            <ac:spMk id="397" creationId="{FCCF0290-435A-B81E-037E-B832C635CB3E}"/>
          </ac:spMkLst>
        </pc:spChg>
        <pc:spChg chg="add del mod">
          <ac:chgData name="A.MORIYAMA UREKA" userId="11b73b949d6476cb" providerId="LiveId" clId="{EDD3AFC1-5E1F-774D-82FF-6D4C3622249B}" dt="2023-08-07T09:25:59.552" v="1009" actId="6264"/>
          <ac:spMkLst>
            <pc:docMk/>
            <pc:sldMk cId="2103700961" sldId="269"/>
            <ac:spMk id="398" creationId="{671AFFED-DF2E-F22D-44C2-10D190398BE1}"/>
          </ac:spMkLst>
        </pc:spChg>
        <pc:spChg chg="add del mod">
          <ac:chgData name="A.MORIYAMA UREKA" userId="11b73b949d6476cb" providerId="LiveId" clId="{EDD3AFC1-5E1F-774D-82FF-6D4C3622249B}" dt="2023-08-07T09:25:59.552" v="1009" actId="6264"/>
          <ac:spMkLst>
            <pc:docMk/>
            <pc:sldMk cId="2103700961" sldId="269"/>
            <ac:spMk id="399" creationId="{BA060906-9B0A-84FD-0C08-6F786C49AC39}"/>
          </ac:spMkLst>
        </pc:spChg>
        <pc:spChg chg="add del mod">
          <ac:chgData name="A.MORIYAMA UREKA" userId="11b73b949d6476cb" providerId="LiveId" clId="{EDD3AFC1-5E1F-774D-82FF-6D4C3622249B}" dt="2023-08-07T09:25:59.552" v="1009" actId="6264"/>
          <ac:spMkLst>
            <pc:docMk/>
            <pc:sldMk cId="2103700961" sldId="269"/>
            <ac:spMk id="400" creationId="{53B3DC66-DE92-2562-D266-342E1C393091}"/>
          </ac:spMkLst>
        </pc:spChg>
        <pc:spChg chg="add del mod">
          <ac:chgData name="A.MORIYAMA UREKA" userId="11b73b949d6476cb" providerId="LiveId" clId="{EDD3AFC1-5E1F-774D-82FF-6D4C3622249B}" dt="2023-08-07T09:25:59.552" v="1009" actId="6264"/>
          <ac:spMkLst>
            <pc:docMk/>
            <pc:sldMk cId="2103700961" sldId="269"/>
            <ac:spMk id="401" creationId="{671CFBEB-0709-5C33-E861-9491288BE14F}"/>
          </ac:spMkLst>
        </pc:spChg>
        <pc:spChg chg="add del mod">
          <ac:chgData name="A.MORIYAMA UREKA" userId="11b73b949d6476cb" providerId="LiveId" clId="{EDD3AFC1-5E1F-774D-82FF-6D4C3622249B}" dt="2023-08-07T09:25:59.552" v="1009" actId="6264"/>
          <ac:spMkLst>
            <pc:docMk/>
            <pc:sldMk cId="2103700961" sldId="269"/>
            <ac:spMk id="402" creationId="{E1C4457F-7974-D222-6595-641820AF6E0B}"/>
          </ac:spMkLst>
        </pc:spChg>
        <pc:spChg chg="add del mod">
          <ac:chgData name="A.MORIYAMA UREKA" userId="11b73b949d6476cb" providerId="LiveId" clId="{EDD3AFC1-5E1F-774D-82FF-6D4C3622249B}" dt="2023-08-07T09:25:59.888" v="1010" actId="6264"/>
          <ac:spMkLst>
            <pc:docMk/>
            <pc:sldMk cId="2103700961" sldId="269"/>
            <ac:spMk id="403" creationId="{8E83F91D-3FF6-08A7-3BD6-715338A70E06}"/>
          </ac:spMkLst>
        </pc:spChg>
        <pc:spChg chg="add del mod">
          <ac:chgData name="A.MORIYAMA UREKA" userId="11b73b949d6476cb" providerId="LiveId" clId="{EDD3AFC1-5E1F-774D-82FF-6D4C3622249B}" dt="2023-08-07T09:25:59.888" v="1010" actId="6264"/>
          <ac:spMkLst>
            <pc:docMk/>
            <pc:sldMk cId="2103700961" sldId="269"/>
            <ac:spMk id="404" creationId="{720C72F1-EF59-BED6-054C-11AEA7A58A88}"/>
          </ac:spMkLst>
        </pc:spChg>
        <pc:spChg chg="add del mod">
          <ac:chgData name="A.MORIYAMA UREKA" userId="11b73b949d6476cb" providerId="LiveId" clId="{EDD3AFC1-5E1F-774D-82FF-6D4C3622249B}" dt="2023-08-07T09:25:59.888" v="1010" actId="6264"/>
          <ac:spMkLst>
            <pc:docMk/>
            <pc:sldMk cId="2103700961" sldId="269"/>
            <ac:spMk id="405" creationId="{5C11E813-853C-7A0D-4007-0BA509EEC585}"/>
          </ac:spMkLst>
        </pc:spChg>
        <pc:spChg chg="add del mod">
          <ac:chgData name="A.MORIYAMA UREKA" userId="11b73b949d6476cb" providerId="LiveId" clId="{EDD3AFC1-5E1F-774D-82FF-6D4C3622249B}" dt="2023-08-07T09:25:59.888" v="1010" actId="6264"/>
          <ac:spMkLst>
            <pc:docMk/>
            <pc:sldMk cId="2103700961" sldId="269"/>
            <ac:spMk id="406" creationId="{35A780A3-C3A9-DD8A-DC07-B2D324A72F8D}"/>
          </ac:spMkLst>
        </pc:spChg>
        <pc:spChg chg="add del mod">
          <ac:chgData name="A.MORIYAMA UREKA" userId="11b73b949d6476cb" providerId="LiveId" clId="{EDD3AFC1-5E1F-774D-82FF-6D4C3622249B}" dt="2023-08-07T09:25:59.888" v="1010" actId="6264"/>
          <ac:spMkLst>
            <pc:docMk/>
            <pc:sldMk cId="2103700961" sldId="269"/>
            <ac:spMk id="407" creationId="{B2F32719-32D9-490B-E2FD-E7250538D78F}"/>
          </ac:spMkLst>
        </pc:spChg>
        <pc:spChg chg="add del mod">
          <ac:chgData name="A.MORIYAMA UREKA" userId="11b73b949d6476cb" providerId="LiveId" clId="{EDD3AFC1-5E1F-774D-82FF-6D4C3622249B}" dt="2023-08-07T09:25:59.888" v="1010" actId="6264"/>
          <ac:spMkLst>
            <pc:docMk/>
            <pc:sldMk cId="2103700961" sldId="269"/>
            <ac:spMk id="408" creationId="{156A06FF-88FB-F0F9-0C56-C66FE24908B0}"/>
          </ac:spMkLst>
        </pc:spChg>
        <pc:spChg chg="add del mod">
          <ac:chgData name="A.MORIYAMA UREKA" userId="11b73b949d6476cb" providerId="LiveId" clId="{EDD3AFC1-5E1F-774D-82FF-6D4C3622249B}" dt="2023-08-07T09:25:59.888" v="1010" actId="6264"/>
          <ac:spMkLst>
            <pc:docMk/>
            <pc:sldMk cId="2103700961" sldId="269"/>
            <ac:spMk id="409" creationId="{3066BD02-506E-F069-369A-8380B0B8D2E1}"/>
          </ac:spMkLst>
        </pc:spChg>
        <pc:spChg chg="add del mod">
          <ac:chgData name="A.MORIYAMA UREKA" userId="11b73b949d6476cb" providerId="LiveId" clId="{EDD3AFC1-5E1F-774D-82FF-6D4C3622249B}" dt="2023-08-07T09:25:59.888" v="1010" actId="6264"/>
          <ac:spMkLst>
            <pc:docMk/>
            <pc:sldMk cId="2103700961" sldId="269"/>
            <ac:spMk id="410" creationId="{AA6ED73A-67AC-975E-792C-1B73BE6EE067}"/>
          </ac:spMkLst>
        </pc:spChg>
        <pc:spChg chg="add del mod">
          <ac:chgData name="A.MORIYAMA UREKA" userId="11b73b949d6476cb" providerId="LiveId" clId="{EDD3AFC1-5E1F-774D-82FF-6D4C3622249B}" dt="2023-08-07T09:25:59.888" v="1010" actId="6264"/>
          <ac:spMkLst>
            <pc:docMk/>
            <pc:sldMk cId="2103700961" sldId="269"/>
            <ac:spMk id="411" creationId="{C3835C83-7E98-B283-0716-71449BE5088C}"/>
          </ac:spMkLst>
        </pc:spChg>
        <pc:spChg chg="add del mod">
          <ac:chgData name="A.MORIYAMA UREKA" userId="11b73b949d6476cb" providerId="LiveId" clId="{EDD3AFC1-5E1F-774D-82FF-6D4C3622249B}" dt="2023-08-07T09:25:59.888" v="1010" actId="6264"/>
          <ac:spMkLst>
            <pc:docMk/>
            <pc:sldMk cId="2103700961" sldId="269"/>
            <ac:spMk id="412" creationId="{05602C6C-C64A-5747-36B7-E33EBC16D71A}"/>
          </ac:spMkLst>
        </pc:spChg>
      </pc:sldChg>
      <pc:sldChg chg="addSp delSp modSp mod modClrScheme chgLayout">
        <pc:chgData name="A.MORIYAMA UREKA" userId="11b73b949d6476cb" providerId="LiveId" clId="{EDD3AFC1-5E1F-774D-82FF-6D4C3622249B}" dt="2023-08-07T12:41:17.581" v="2847" actId="6264"/>
        <pc:sldMkLst>
          <pc:docMk/>
          <pc:sldMk cId="3751448699" sldId="270"/>
        </pc:sldMkLst>
        <pc:spChg chg="mod ord">
          <ac:chgData name="A.MORIYAMA UREKA" userId="11b73b949d6476cb" providerId="LiveId" clId="{EDD3AFC1-5E1F-774D-82FF-6D4C3622249B}" dt="2023-08-07T12:41:17.581" v="2847" actId="6264"/>
          <ac:spMkLst>
            <pc:docMk/>
            <pc:sldMk cId="3751448699" sldId="270"/>
            <ac:spMk id="2" creationId="{D1EF7EBB-F939-EB60-26E6-F0975129AACE}"/>
          </ac:spMkLst>
        </pc:spChg>
        <pc:spChg chg="mod ord">
          <ac:chgData name="A.MORIYAMA UREKA" userId="11b73b949d6476cb" providerId="LiveId" clId="{EDD3AFC1-5E1F-774D-82FF-6D4C3622249B}" dt="2023-08-07T12:41:17.581" v="2847" actId="6264"/>
          <ac:spMkLst>
            <pc:docMk/>
            <pc:sldMk cId="3751448699" sldId="270"/>
            <ac:spMk id="3" creationId="{5B134AAE-3855-1F5C-C1AB-1F4D86C8C0B5}"/>
          </ac:spMkLst>
        </pc:spChg>
        <pc:spChg chg="mod ord">
          <ac:chgData name="A.MORIYAMA UREKA" userId="11b73b949d6476cb" providerId="LiveId" clId="{EDD3AFC1-5E1F-774D-82FF-6D4C3622249B}" dt="2023-08-07T12:41:17.581" v="2847" actId="6264"/>
          <ac:spMkLst>
            <pc:docMk/>
            <pc:sldMk cId="3751448699" sldId="270"/>
            <ac:spMk id="4" creationId="{9E8DE7C1-C44B-71CD-DD18-B4EDA977561B}"/>
          </ac:spMkLst>
        </pc:spChg>
        <pc:spChg chg="mod ord">
          <ac:chgData name="A.MORIYAMA UREKA" userId="11b73b949d6476cb" providerId="LiveId" clId="{EDD3AFC1-5E1F-774D-82FF-6D4C3622249B}" dt="2023-08-07T12:41:17.581" v="2847" actId="6264"/>
          <ac:spMkLst>
            <pc:docMk/>
            <pc:sldMk cId="3751448699" sldId="270"/>
            <ac:spMk id="5" creationId="{CAE4AA93-869F-9DB1-175A-91ACAD860ADD}"/>
          </ac:spMkLst>
        </pc:spChg>
        <pc:spChg chg="mod ord">
          <ac:chgData name="A.MORIYAMA UREKA" userId="11b73b949d6476cb" providerId="LiveId" clId="{EDD3AFC1-5E1F-774D-82FF-6D4C3622249B}" dt="2023-08-07T12:41:17.581" v="2847" actId="6264"/>
          <ac:spMkLst>
            <pc:docMk/>
            <pc:sldMk cId="3751448699" sldId="270"/>
            <ac:spMk id="6" creationId="{7870D02B-EBDB-0B3D-F634-23D0196C23EA}"/>
          </ac:spMkLst>
        </pc:spChg>
        <pc:spChg chg="mod ord">
          <ac:chgData name="A.MORIYAMA UREKA" userId="11b73b949d6476cb" providerId="LiveId" clId="{EDD3AFC1-5E1F-774D-82FF-6D4C3622249B}" dt="2023-08-07T12:41:17.581" v="2847" actId="6264"/>
          <ac:spMkLst>
            <pc:docMk/>
            <pc:sldMk cId="3751448699" sldId="270"/>
            <ac:spMk id="7" creationId="{13F1E7AF-DEE7-1BEE-FA58-5F16921A3BFB}"/>
          </ac:spMkLst>
        </pc:spChg>
        <pc:spChg chg="mod ord">
          <ac:chgData name="A.MORIYAMA UREKA" userId="11b73b949d6476cb" providerId="LiveId" clId="{EDD3AFC1-5E1F-774D-82FF-6D4C3622249B}" dt="2023-08-07T12:41:17.581" v="2847" actId="6264"/>
          <ac:spMkLst>
            <pc:docMk/>
            <pc:sldMk cId="3751448699" sldId="270"/>
            <ac:spMk id="8" creationId="{EC6E7EE6-869B-1910-35AB-E141BF989C36}"/>
          </ac:spMkLst>
        </pc:spChg>
        <pc:spChg chg="mod ord">
          <ac:chgData name="A.MORIYAMA UREKA" userId="11b73b949d6476cb" providerId="LiveId" clId="{EDD3AFC1-5E1F-774D-82FF-6D4C3622249B}" dt="2023-08-07T12:41:17.581" v="2847" actId="6264"/>
          <ac:spMkLst>
            <pc:docMk/>
            <pc:sldMk cId="3751448699" sldId="270"/>
            <ac:spMk id="9" creationId="{9DE1DC77-CB20-77F4-CCE2-2D4309DD204E}"/>
          </ac:spMkLst>
        </pc:spChg>
        <pc:spChg chg="mod ord">
          <ac:chgData name="A.MORIYAMA UREKA" userId="11b73b949d6476cb" providerId="LiveId" clId="{EDD3AFC1-5E1F-774D-82FF-6D4C3622249B}" dt="2023-08-07T12:41:17.581" v="2847" actId="6264"/>
          <ac:spMkLst>
            <pc:docMk/>
            <pc:sldMk cId="3751448699" sldId="270"/>
            <ac:spMk id="10" creationId="{86CB41E9-1FEA-D1EE-D335-112514D5B078}"/>
          </ac:spMkLst>
        </pc:spChg>
        <pc:spChg chg="mod ord">
          <ac:chgData name="A.MORIYAMA UREKA" userId="11b73b949d6476cb" providerId="LiveId" clId="{EDD3AFC1-5E1F-774D-82FF-6D4C3622249B}" dt="2023-08-07T12:41:17.581" v="2847" actId="6264"/>
          <ac:spMkLst>
            <pc:docMk/>
            <pc:sldMk cId="3751448699" sldId="270"/>
            <ac:spMk id="11" creationId="{EE7D99FB-96E3-174B-4A91-97D330040087}"/>
          </ac:spMkLst>
        </pc:spChg>
        <pc:spChg chg="add del mod">
          <ac:chgData name="A.MORIYAMA UREKA" userId="11b73b949d6476cb" providerId="LiveId" clId="{EDD3AFC1-5E1F-774D-82FF-6D4C3622249B}" dt="2023-08-07T08:46:51.735" v="676" actId="6264"/>
          <ac:spMkLst>
            <pc:docMk/>
            <pc:sldMk cId="3751448699" sldId="270"/>
            <ac:spMk id="12" creationId="{0EDF98A5-4A55-CB32-B86E-B6F28B296464}"/>
          </ac:spMkLst>
        </pc:spChg>
        <pc:spChg chg="add del mod">
          <ac:chgData name="A.MORIYAMA UREKA" userId="11b73b949d6476cb" providerId="LiveId" clId="{EDD3AFC1-5E1F-774D-82FF-6D4C3622249B}" dt="2023-08-07T09:01:41.694" v="791" actId="6264"/>
          <ac:spMkLst>
            <pc:docMk/>
            <pc:sldMk cId="3751448699" sldId="270"/>
            <ac:spMk id="12" creationId="{139907AF-1018-EFA6-ECD6-103FF762A7D0}"/>
          </ac:spMkLst>
        </pc:spChg>
        <pc:spChg chg="add del mod">
          <ac:chgData name="A.MORIYAMA UREKA" userId="11b73b949d6476cb" providerId="LiveId" clId="{EDD3AFC1-5E1F-774D-82FF-6D4C3622249B}" dt="2023-08-07T10:44:29.322" v="1584" actId="21"/>
          <ac:spMkLst>
            <pc:docMk/>
            <pc:sldMk cId="3751448699" sldId="270"/>
            <ac:spMk id="12" creationId="{485B69A5-EB89-4847-0191-EF22AF110E15}"/>
          </ac:spMkLst>
        </pc:spChg>
        <pc:spChg chg="add del mod">
          <ac:chgData name="A.MORIYAMA UREKA" userId="11b73b949d6476cb" providerId="LiveId" clId="{EDD3AFC1-5E1F-774D-82FF-6D4C3622249B}" dt="2023-08-07T09:37:04.992" v="1023" actId="6264"/>
          <ac:spMkLst>
            <pc:docMk/>
            <pc:sldMk cId="3751448699" sldId="270"/>
            <ac:spMk id="12" creationId="{49B2B7F4-A26E-4670-3BC1-615147CC73B0}"/>
          </ac:spMkLst>
        </pc:spChg>
        <pc:spChg chg="add del mod">
          <ac:chgData name="A.MORIYAMA UREKA" userId="11b73b949d6476cb" providerId="LiveId" clId="{EDD3AFC1-5E1F-774D-82FF-6D4C3622249B}" dt="2023-08-07T09:20:33.057" v="915" actId="6264"/>
          <ac:spMkLst>
            <pc:docMk/>
            <pc:sldMk cId="3751448699" sldId="270"/>
            <ac:spMk id="12" creationId="{8FEA9A4D-8978-E7FF-D295-0C6E2C20CCBB}"/>
          </ac:spMkLst>
        </pc:spChg>
        <pc:spChg chg="add del mod">
          <ac:chgData name="A.MORIYAMA UREKA" userId="11b73b949d6476cb" providerId="LiveId" clId="{EDD3AFC1-5E1F-774D-82FF-6D4C3622249B}" dt="2023-08-07T09:17:12.230" v="904" actId="6264"/>
          <ac:spMkLst>
            <pc:docMk/>
            <pc:sldMk cId="3751448699" sldId="270"/>
            <ac:spMk id="12" creationId="{C18711F9-F1FD-CCA1-CF2E-B9583CEFEF14}"/>
          </ac:spMkLst>
        </pc:spChg>
        <pc:spChg chg="add del mod">
          <ac:chgData name="A.MORIYAMA UREKA" userId="11b73b949d6476cb" providerId="LiveId" clId="{EDD3AFC1-5E1F-774D-82FF-6D4C3622249B}" dt="2023-08-07T10:53:31.076" v="1672" actId="6264"/>
          <ac:spMkLst>
            <pc:docMk/>
            <pc:sldMk cId="3751448699" sldId="270"/>
            <ac:spMk id="13" creationId="{0F92E540-10B5-FA18-6A47-34CE5A608D8B}"/>
          </ac:spMkLst>
        </pc:spChg>
        <pc:spChg chg="add del mod">
          <ac:chgData name="A.MORIYAMA UREKA" userId="11b73b949d6476cb" providerId="LiveId" clId="{EDD3AFC1-5E1F-774D-82FF-6D4C3622249B}" dt="2023-08-07T09:17:12.230" v="904" actId="6264"/>
          <ac:spMkLst>
            <pc:docMk/>
            <pc:sldMk cId="3751448699" sldId="270"/>
            <ac:spMk id="13" creationId="{283BC5D7-F012-31FF-26DE-9EE0DCAB66DC}"/>
          </ac:spMkLst>
        </pc:spChg>
        <pc:spChg chg="add del mod">
          <ac:chgData name="A.MORIYAMA UREKA" userId="11b73b949d6476cb" providerId="LiveId" clId="{EDD3AFC1-5E1F-774D-82FF-6D4C3622249B}" dt="2023-08-07T09:37:04.992" v="1023" actId="6264"/>
          <ac:spMkLst>
            <pc:docMk/>
            <pc:sldMk cId="3751448699" sldId="270"/>
            <ac:spMk id="13" creationId="{5BAB35DD-7571-BE6C-7595-8032DC694C95}"/>
          </ac:spMkLst>
        </pc:spChg>
        <pc:spChg chg="add del mod">
          <ac:chgData name="A.MORIYAMA UREKA" userId="11b73b949d6476cb" providerId="LiveId" clId="{EDD3AFC1-5E1F-774D-82FF-6D4C3622249B}" dt="2023-08-07T09:01:41.694" v="791" actId="6264"/>
          <ac:spMkLst>
            <pc:docMk/>
            <pc:sldMk cId="3751448699" sldId="270"/>
            <ac:spMk id="13" creationId="{68C6FE3C-8468-B40B-897B-B7165CAF2BE5}"/>
          </ac:spMkLst>
        </pc:spChg>
        <pc:spChg chg="add del mod">
          <ac:chgData name="A.MORIYAMA UREKA" userId="11b73b949d6476cb" providerId="LiveId" clId="{EDD3AFC1-5E1F-774D-82FF-6D4C3622249B}" dt="2023-08-07T09:20:33.057" v="915" actId="6264"/>
          <ac:spMkLst>
            <pc:docMk/>
            <pc:sldMk cId="3751448699" sldId="270"/>
            <ac:spMk id="13" creationId="{C292BD1A-C8F0-D31B-99E6-1B593F30BB1F}"/>
          </ac:spMkLst>
        </pc:spChg>
        <pc:spChg chg="add del mod">
          <ac:chgData name="A.MORIYAMA UREKA" userId="11b73b949d6476cb" providerId="LiveId" clId="{EDD3AFC1-5E1F-774D-82FF-6D4C3622249B}" dt="2023-08-07T08:46:51.735" v="676" actId="6264"/>
          <ac:spMkLst>
            <pc:docMk/>
            <pc:sldMk cId="3751448699" sldId="270"/>
            <ac:spMk id="13" creationId="{E227D34B-DC5B-A4B5-C40E-8828BEF791BA}"/>
          </ac:spMkLst>
        </pc:spChg>
        <pc:spChg chg="add del mod">
          <ac:chgData name="A.MORIYAMA UREKA" userId="11b73b949d6476cb" providerId="LiveId" clId="{EDD3AFC1-5E1F-774D-82FF-6D4C3622249B}" dt="2023-08-07T09:01:41.694" v="791" actId="6264"/>
          <ac:spMkLst>
            <pc:docMk/>
            <pc:sldMk cId="3751448699" sldId="270"/>
            <ac:spMk id="14" creationId="{028B4310-74D5-5ADF-1300-DA7A739BBB07}"/>
          </ac:spMkLst>
        </pc:spChg>
        <pc:spChg chg="add del mod">
          <ac:chgData name="A.MORIYAMA UREKA" userId="11b73b949d6476cb" providerId="LiveId" clId="{EDD3AFC1-5E1F-774D-82FF-6D4C3622249B}" dt="2023-08-07T10:53:31.076" v="1672" actId="6264"/>
          <ac:spMkLst>
            <pc:docMk/>
            <pc:sldMk cId="3751448699" sldId="270"/>
            <ac:spMk id="14" creationId="{240635C4-E3A3-7EE5-2638-9B9204BBA921}"/>
          </ac:spMkLst>
        </pc:spChg>
        <pc:spChg chg="add del mod">
          <ac:chgData name="A.MORIYAMA UREKA" userId="11b73b949d6476cb" providerId="LiveId" clId="{EDD3AFC1-5E1F-774D-82FF-6D4C3622249B}" dt="2023-08-07T08:46:51.735" v="676" actId="6264"/>
          <ac:spMkLst>
            <pc:docMk/>
            <pc:sldMk cId="3751448699" sldId="270"/>
            <ac:spMk id="14" creationId="{3D0FB3E0-39CD-70B6-CD2D-A98D5EAF3B8F}"/>
          </ac:spMkLst>
        </pc:spChg>
        <pc:spChg chg="add del mod">
          <ac:chgData name="A.MORIYAMA UREKA" userId="11b73b949d6476cb" providerId="LiveId" clId="{EDD3AFC1-5E1F-774D-82FF-6D4C3622249B}" dt="2023-08-07T09:37:04.992" v="1023" actId="6264"/>
          <ac:spMkLst>
            <pc:docMk/>
            <pc:sldMk cId="3751448699" sldId="270"/>
            <ac:spMk id="14" creationId="{9FB2534A-405F-8220-C4EA-C5D1DDE24569}"/>
          </ac:spMkLst>
        </pc:spChg>
        <pc:spChg chg="add del mod">
          <ac:chgData name="A.MORIYAMA UREKA" userId="11b73b949d6476cb" providerId="LiveId" clId="{EDD3AFC1-5E1F-774D-82FF-6D4C3622249B}" dt="2023-08-07T09:17:12.230" v="904" actId="6264"/>
          <ac:spMkLst>
            <pc:docMk/>
            <pc:sldMk cId="3751448699" sldId="270"/>
            <ac:spMk id="14" creationId="{B94E2138-D151-1E53-C5B6-BAFD0597F68A}"/>
          </ac:spMkLst>
        </pc:spChg>
        <pc:spChg chg="add del mod">
          <ac:chgData name="A.MORIYAMA UREKA" userId="11b73b949d6476cb" providerId="LiveId" clId="{EDD3AFC1-5E1F-774D-82FF-6D4C3622249B}" dt="2023-08-07T09:20:33.057" v="915" actId="6264"/>
          <ac:spMkLst>
            <pc:docMk/>
            <pc:sldMk cId="3751448699" sldId="270"/>
            <ac:spMk id="14" creationId="{DC5115C3-C3E5-9676-EBFA-1B8277874F84}"/>
          </ac:spMkLst>
        </pc:spChg>
        <pc:spChg chg="add del mod">
          <ac:chgData name="A.MORIYAMA UREKA" userId="11b73b949d6476cb" providerId="LiveId" clId="{EDD3AFC1-5E1F-774D-82FF-6D4C3622249B}" dt="2023-08-07T09:20:33.057" v="915" actId="6264"/>
          <ac:spMkLst>
            <pc:docMk/>
            <pc:sldMk cId="3751448699" sldId="270"/>
            <ac:spMk id="15" creationId="{0A6CB26E-4458-7075-4E16-5A27BB41B491}"/>
          </ac:spMkLst>
        </pc:spChg>
        <pc:spChg chg="add del mod">
          <ac:chgData name="A.MORIYAMA UREKA" userId="11b73b949d6476cb" providerId="LiveId" clId="{EDD3AFC1-5E1F-774D-82FF-6D4C3622249B}" dt="2023-08-07T09:37:04.992" v="1023" actId="6264"/>
          <ac:spMkLst>
            <pc:docMk/>
            <pc:sldMk cId="3751448699" sldId="270"/>
            <ac:spMk id="15" creationId="{1D66D265-D2D3-6C93-11DF-D676CFA05165}"/>
          </ac:spMkLst>
        </pc:spChg>
        <pc:spChg chg="add del mod">
          <ac:chgData name="A.MORIYAMA UREKA" userId="11b73b949d6476cb" providerId="LiveId" clId="{EDD3AFC1-5E1F-774D-82FF-6D4C3622249B}" dt="2023-08-07T09:01:41.694" v="791" actId="6264"/>
          <ac:spMkLst>
            <pc:docMk/>
            <pc:sldMk cId="3751448699" sldId="270"/>
            <ac:spMk id="15" creationId="{2ECA97A7-2FB8-1FCB-0D11-629BEAEE0D4A}"/>
          </ac:spMkLst>
        </pc:spChg>
        <pc:spChg chg="add del mod">
          <ac:chgData name="A.MORIYAMA UREKA" userId="11b73b949d6476cb" providerId="LiveId" clId="{EDD3AFC1-5E1F-774D-82FF-6D4C3622249B}" dt="2023-08-07T08:46:51.735" v="676" actId="6264"/>
          <ac:spMkLst>
            <pc:docMk/>
            <pc:sldMk cId="3751448699" sldId="270"/>
            <ac:spMk id="15" creationId="{A4D9C0A6-A16F-2338-05B8-04FCAA92B83D}"/>
          </ac:spMkLst>
        </pc:spChg>
        <pc:spChg chg="add del mod">
          <ac:chgData name="A.MORIYAMA UREKA" userId="11b73b949d6476cb" providerId="LiveId" clId="{EDD3AFC1-5E1F-774D-82FF-6D4C3622249B}" dt="2023-08-07T09:17:12.230" v="904" actId="6264"/>
          <ac:spMkLst>
            <pc:docMk/>
            <pc:sldMk cId="3751448699" sldId="270"/>
            <ac:spMk id="15" creationId="{C3CC93C3-6E62-D89A-1D2F-F6050172D418}"/>
          </ac:spMkLst>
        </pc:spChg>
        <pc:spChg chg="add del mod">
          <ac:chgData name="A.MORIYAMA UREKA" userId="11b73b949d6476cb" providerId="LiveId" clId="{EDD3AFC1-5E1F-774D-82FF-6D4C3622249B}" dt="2023-08-07T10:53:31.076" v="1672" actId="6264"/>
          <ac:spMkLst>
            <pc:docMk/>
            <pc:sldMk cId="3751448699" sldId="270"/>
            <ac:spMk id="15" creationId="{EBD94109-69EF-67BA-7DFA-F68460AD0080}"/>
          </ac:spMkLst>
        </pc:spChg>
        <pc:spChg chg="add del mod">
          <ac:chgData name="A.MORIYAMA UREKA" userId="11b73b949d6476cb" providerId="LiveId" clId="{EDD3AFC1-5E1F-774D-82FF-6D4C3622249B}" dt="2023-08-07T09:17:12.230" v="904" actId="6264"/>
          <ac:spMkLst>
            <pc:docMk/>
            <pc:sldMk cId="3751448699" sldId="270"/>
            <ac:spMk id="16" creationId="{131DEF66-26A6-EC56-2561-03C73167990B}"/>
          </ac:spMkLst>
        </pc:spChg>
        <pc:spChg chg="add del mod">
          <ac:chgData name="A.MORIYAMA UREKA" userId="11b73b949d6476cb" providerId="LiveId" clId="{EDD3AFC1-5E1F-774D-82FF-6D4C3622249B}" dt="2023-08-07T09:37:04.992" v="1023" actId="6264"/>
          <ac:spMkLst>
            <pc:docMk/>
            <pc:sldMk cId="3751448699" sldId="270"/>
            <ac:spMk id="16" creationId="{4C443F57-6A01-CC3E-A7CC-B32A023931AB}"/>
          </ac:spMkLst>
        </pc:spChg>
        <pc:spChg chg="add del mod">
          <ac:chgData name="A.MORIYAMA UREKA" userId="11b73b949d6476cb" providerId="LiveId" clId="{EDD3AFC1-5E1F-774D-82FF-6D4C3622249B}" dt="2023-08-07T10:53:31.076" v="1672" actId="6264"/>
          <ac:spMkLst>
            <pc:docMk/>
            <pc:sldMk cId="3751448699" sldId="270"/>
            <ac:spMk id="16" creationId="{7DCF2BEA-5B80-F430-640B-439E6B768F1F}"/>
          </ac:spMkLst>
        </pc:spChg>
        <pc:spChg chg="add del mod">
          <ac:chgData name="A.MORIYAMA UREKA" userId="11b73b949d6476cb" providerId="LiveId" clId="{EDD3AFC1-5E1F-774D-82FF-6D4C3622249B}" dt="2023-08-07T09:20:33.057" v="915" actId="6264"/>
          <ac:spMkLst>
            <pc:docMk/>
            <pc:sldMk cId="3751448699" sldId="270"/>
            <ac:spMk id="16" creationId="{BF5B67B5-DEE1-3A0D-5B0D-3C675B37EA28}"/>
          </ac:spMkLst>
        </pc:spChg>
        <pc:spChg chg="add del mod">
          <ac:chgData name="A.MORIYAMA UREKA" userId="11b73b949d6476cb" providerId="LiveId" clId="{EDD3AFC1-5E1F-774D-82FF-6D4C3622249B}" dt="2023-08-07T09:01:41.694" v="791" actId="6264"/>
          <ac:spMkLst>
            <pc:docMk/>
            <pc:sldMk cId="3751448699" sldId="270"/>
            <ac:spMk id="16" creationId="{D829C60D-A6C4-30DD-1726-7CD6ADFE84C8}"/>
          </ac:spMkLst>
        </pc:spChg>
        <pc:spChg chg="add del mod">
          <ac:chgData name="A.MORIYAMA UREKA" userId="11b73b949d6476cb" providerId="LiveId" clId="{EDD3AFC1-5E1F-774D-82FF-6D4C3622249B}" dt="2023-08-07T08:46:51.735" v="676" actId="6264"/>
          <ac:spMkLst>
            <pc:docMk/>
            <pc:sldMk cId="3751448699" sldId="270"/>
            <ac:spMk id="16" creationId="{F04A0479-96FC-0B9E-FD20-2CB22C77648A}"/>
          </ac:spMkLst>
        </pc:spChg>
        <pc:spChg chg="add del mod">
          <ac:chgData name="A.MORIYAMA UREKA" userId="11b73b949d6476cb" providerId="LiveId" clId="{EDD3AFC1-5E1F-774D-82FF-6D4C3622249B}" dt="2023-08-07T09:37:04.992" v="1023" actId="6264"/>
          <ac:spMkLst>
            <pc:docMk/>
            <pc:sldMk cId="3751448699" sldId="270"/>
            <ac:spMk id="17" creationId="{2BA88168-C2D5-E330-E8CD-B5895B66F307}"/>
          </ac:spMkLst>
        </pc:spChg>
        <pc:spChg chg="add del mod">
          <ac:chgData name="A.MORIYAMA UREKA" userId="11b73b949d6476cb" providerId="LiveId" clId="{EDD3AFC1-5E1F-774D-82FF-6D4C3622249B}" dt="2023-08-07T09:20:33.057" v="915" actId="6264"/>
          <ac:spMkLst>
            <pc:docMk/>
            <pc:sldMk cId="3751448699" sldId="270"/>
            <ac:spMk id="17" creationId="{822A94AB-DF35-4249-B990-2CF54A2AF9C9}"/>
          </ac:spMkLst>
        </pc:spChg>
        <pc:spChg chg="add del mod">
          <ac:chgData name="A.MORIYAMA UREKA" userId="11b73b949d6476cb" providerId="LiveId" clId="{EDD3AFC1-5E1F-774D-82FF-6D4C3622249B}" dt="2023-08-07T10:53:31.076" v="1672" actId="6264"/>
          <ac:spMkLst>
            <pc:docMk/>
            <pc:sldMk cId="3751448699" sldId="270"/>
            <ac:spMk id="17" creationId="{90FC27D7-3FF4-DD11-BF7C-84C06F0E3088}"/>
          </ac:spMkLst>
        </pc:spChg>
        <pc:spChg chg="add del mod">
          <ac:chgData name="A.MORIYAMA UREKA" userId="11b73b949d6476cb" providerId="LiveId" clId="{EDD3AFC1-5E1F-774D-82FF-6D4C3622249B}" dt="2023-08-07T09:01:41.694" v="791" actId="6264"/>
          <ac:spMkLst>
            <pc:docMk/>
            <pc:sldMk cId="3751448699" sldId="270"/>
            <ac:spMk id="17" creationId="{A2580421-921D-6F8F-076F-3831A1FCFAA1}"/>
          </ac:spMkLst>
        </pc:spChg>
        <pc:spChg chg="add del mod">
          <ac:chgData name="A.MORIYAMA UREKA" userId="11b73b949d6476cb" providerId="LiveId" clId="{EDD3AFC1-5E1F-774D-82FF-6D4C3622249B}" dt="2023-08-07T09:17:12.230" v="904" actId="6264"/>
          <ac:spMkLst>
            <pc:docMk/>
            <pc:sldMk cId="3751448699" sldId="270"/>
            <ac:spMk id="17" creationId="{A4C14278-603A-441A-B3EE-3A461F784201}"/>
          </ac:spMkLst>
        </pc:spChg>
        <pc:spChg chg="add del mod">
          <ac:chgData name="A.MORIYAMA UREKA" userId="11b73b949d6476cb" providerId="LiveId" clId="{EDD3AFC1-5E1F-774D-82FF-6D4C3622249B}" dt="2023-08-07T08:46:51.735" v="676" actId="6264"/>
          <ac:spMkLst>
            <pc:docMk/>
            <pc:sldMk cId="3751448699" sldId="270"/>
            <ac:spMk id="17" creationId="{FEBBAAF3-0339-26BA-3B54-E94C95C8E755}"/>
          </ac:spMkLst>
        </pc:spChg>
        <pc:spChg chg="add del mod">
          <ac:chgData name="A.MORIYAMA UREKA" userId="11b73b949d6476cb" providerId="LiveId" clId="{EDD3AFC1-5E1F-774D-82FF-6D4C3622249B}" dt="2023-08-07T09:20:33.057" v="915" actId="6264"/>
          <ac:spMkLst>
            <pc:docMk/>
            <pc:sldMk cId="3751448699" sldId="270"/>
            <ac:spMk id="18" creationId="{15E0B6C1-273F-4ECE-8E22-339D8E69D3B8}"/>
          </ac:spMkLst>
        </pc:spChg>
        <pc:spChg chg="add del mod">
          <ac:chgData name="A.MORIYAMA UREKA" userId="11b73b949d6476cb" providerId="LiveId" clId="{EDD3AFC1-5E1F-774D-82FF-6D4C3622249B}" dt="2023-08-07T10:53:31.076" v="1672" actId="6264"/>
          <ac:spMkLst>
            <pc:docMk/>
            <pc:sldMk cId="3751448699" sldId="270"/>
            <ac:spMk id="18" creationId="{62ACC4D4-D1D1-6069-C125-8B2CB665B9C2}"/>
          </ac:spMkLst>
        </pc:spChg>
        <pc:spChg chg="add del mod">
          <ac:chgData name="A.MORIYAMA UREKA" userId="11b73b949d6476cb" providerId="LiveId" clId="{EDD3AFC1-5E1F-774D-82FF-6D4C3622249B}" dt="2023-08-07T09:17:12.230" v="904" actId="6264"/>
          <ac:spMkLst>
            <pc:docMk/>
            <pc:sldMk cId="3751448699" sldId="270"/>
            <ac:spMk id="18" creationId="{A0D229AC-B0C2-02C7-2DFF-252D908946AB}"/>
          </ac:spMkLst>
        </pc:spChg>
        <pc:spChg chg="add del mod">
          <ac:chgData name="A.MORIYAMA UREKA" userId="11b73b949d6476cb" providerId="LiveId" clId="{EDD3AFC1-5E1F-774D-82FF-6D4C3622249B}" dt="2023-08-07T09:37:04.992" v="1023" actId="6264"/>
          <ac:spMkLst>
            <pc:docMk/>
            <pc:sldMk cId="3751448699" sldId="270"/>
            <ac:spMk id="18" creationId="{D68C8777-7E71-B31C-2FDC-8F25A60CD4A6}"/>
          </ac:spMkLst>
        </pc:spChg>
        <pc:spChg chg="add del mod">
          <ac:chgData name="A.MORIYAMA UREKA" userId="11b73b949d6476cb" providerId="LiveId" clId="{EDD3AFC1-5E1F-774D-82FF-6D4C3622249B}" dt="2023-08-07T08:46:51.735" v="676" actId="6264"/>
          <ac:spMkLst>
            <pc:docMk/>
            <pc:sldMk cId="3751448699" sldId="270"/>
            <ac:spMk id="18" creationId="{D69BA2A7-E464-ACCF-9CF8-6F3C127F51BF}"/>
          </ac:spMkLst>
        </pc:spChg>
        <pc:spChg chg="add del mod">
          <ac:chgData name="A.MORIYAMA UREKA" userId="11b73b949d6476cb" providerId="LiveId" clId="{EDD3AFC1-5E1F-774D-82FF-6D4C3622249B}" dt="2023-08-07T09:01:41.694" v="791" actId="6264"/>
          <ac:spMkLst>
            <pc:docMk/>
            <pc:sldMk cId="3751448699" sldId="270"/>
            <ac:spMk id="18" creationId="{E5969361-898E-D18C-300F-67BA49572701}"/>
          </ac:spMkLst>
        </pc:spChg>
        <pc:spChg chg="add del mod">
          <ac:chgData name="A.MORIYAMA UREKA" userId="11b73b949d6476cb" providerId="LiveId" clId="{EDD3AFC1-5E1F-774D-82FF-6D4C3622249B}" dt="2023-08-07T08:46:51.735" v="676" actId="6264"/>
          <ac:spMkLst>
            <pc:docMk/>
            <pc:sldMk cId="3751448699" sldId="270"/>
            <ac:spMk id="19" creationId="{2913391E-4213-C412-2D72-86B2BD1721CF}"/>
          </ac:spMkLst>
        </pc:spChg>
        <pc:spChg chg="add del mod">
          <ac:chgData name="A.MORIYAMA UREKA" userId="11b73b949d6476cb" providerId="LiveId" clId="{EDD3AFC1-5E1F-774D-82FF-6D4C3622249B}" dt="2023-08-07T09:20:33.057" v="915" actId="6264"/>
          <ac:spMkLst>
            <pc:docMk/>
            <pc:sldMk cId="3751448699" sldId="270"/>
            <ac:spMk id="19" creationId="{37A634DE-E48A-CB36-7395-5EE57BFF4AF0}"/>
          </ac:spMkLst>
        </pc:spChg>
        <pc:spChg chg="add del mod">
          <ac:chgData name="A.MORIYAMA UREKA" userId="11b73b949d6476cb" providerId="LiveId" clId="{EDD3AFC1-5E1F-774D-82FF-6D4C3622249B}" dt="2023-08-07T09:01:41.694" v="791" actId="6264"/>
          <ac:spMkLst>
            <pc:docMk/>
            <pc:sldMk cId="3751448699" sldId="270"/>
            <ac:spMk id="19" creationId="{BBAEED6F-DAD7-49B5-3EFA-596F2F2F8448}"/>
          </ac:spMkLst>
        </pc:spChg>
        <pc:spChg chg="add del mod">
          <ac:chgData name="A.MORIYAMA UREKA" userId="11b73b949d6476cb" providerId="LiveId" clId="{EDD3AFC1-5E1F-774D-82FF-6D4C3622249B}" dt="2023-08-07T09:37:04.992" v="1023" actId="6264"/>
          <ac:spMkLst>
            <pc:docMk/>
            <pc:sldMk cId="3751448699" sldId="270"/>
            <ac:spMk id="19" creationId="{DC5C0D32-DC06-00D4-736D-F34DD17B5BE8}"/>
          </ac:spMkLst>
        </pc:spChg>
        <pc:spChg chg="add del mod">
          <ac:chgData name="A.MORIYAMA UREKA" userId="11b73b949d6476cb" providerId="LiveId" clId="{EDD3AFC1-5E1F-774D-82FF-6D4C3622249B}" dt="2023-08-07T09:17:12.230" v="904" actId="6264"/>
          <ac:spMkLst>
            <pc:docMk/>
            <pc:sldMk cId="3751448699" sldId="270"/>
            <ac:spMk id="19" creationId="{E1E4FBBE-88AB-4C1E-7BB1-5CEDABD9C716}"/>
          </ac:spMkLst>
        </pc:spChg>
        <pc:spChg chg="add del mod">
          <ac:chgData name="A.MORIYAMA UREKA" userId="11b73b949d6476cb" providerId="LiveId" clId="{EDD3AFC1-5E1F-774D-82FF-6D4C3622249B}" dt="2023-08-07T10:53:31.076" v="1672" actId="6264"/>
          <ac:spMkLst>
            <pc:docMk/>
            <pc:sldMk cId="3751448699" sldId="270"/>
            <ac:spMk id="19" creationId="{FC0C0D5D-34DC-179F-87E0-46E0B0B85AC1}"/>
          </ac:spMkLst>
        </pc:spChg>
        <pc:spChg chg="add del mod">
          <ac:chgData name="A.MORIYAMA UREKA" userId="11b73b949d6476cb" providerId="LiveId" clId="{EDD3AFC1-5E1F-774D-82FF-6D4C3622249B}" dt="2023-08-07T09:20:33.057" v="915" actId="6264"/>
          <ac:spMkLst>
            <pc:docMk/>
            <pc:sldMk cId="3751448699" sldId="270"/>
            <ac:spMk id="20" creationId="{180401A4-7978-212D-09B1-C21E79D12E78}"/>
          </ac:spMkLst>
        </pc:spChg>
        <pc:spChg chg="add del mod">
          <ac:chgData name="A.MORIYAMA UREKA" userId="11b73b949d6476cb" providerId="LiveId" clId="{EDD3AFC1-5E1F-774D-82FF-6D4C3622249B}" dt="2023-08-07T10:53:31.076" v="1672" actId="6264"/>
          <ac:spMkLst>
            <pc:docMk/>
            <pc:sldMk cId="3751448699" sldId="270"/>
            <ac:spMk id="20" creationId="{926E2B9C-50B1-3978-0A79-6B6C5DB6B1B9}"/>
          </ac:spMkLst>
        </pc:spChg>
        <pc:spChg chg="add del mod">
          <ac:chgData name="A.MORIYAMA UREKA" userId="11b73b949d6476cb" providerId="LiveId" clId="{EDD3AFC1-5E1F-774D-82FF-6D4C3622249B}" dt="2023-08-07T08:46:51.735" v="676" actId="6264"/>
          <ac:spMkLst>
            <pc:docMk/>
            <pc:sldMk cId="3751448699" sldId="270"/>
            <ac:spMk id="20" creationId="{A91B1FF4-4518-0792-5ADD-97B007DEE1C7}"/>
          </ac:spMkLst>
        </pc:spChg>
        <pc:spChg chg="add del mod">
          <ac:chgData name="A.MORIYAMA UREKA" userId="11b73b949d6476cb" providerId="LiveId" clId="{EDD3AFC1-5E1F-774D-82FF-6D4C3622249B}" dt="2023-08-07T09:01:41.694" v="791" actId="6264"/>
          <ac:spMkLst>
            <pc:docMk/>
            <pc:sldMk cId="3751448699" sldId="270"/>
            <ac:spMk id="20" creationId="{B9B86AC6-1F54-8066-65CA-6CE5219C0809}"/>
          </ac:spMkLst>
        </pc:spChg>
        <pc:spChg chg="add del mod">
          <ac:chgData name="A.MORIYAMA UREKA" userId="11b73b949d6476cb" providerId="LiveId" clId="{EDD3AFC1-5E1F-774D-82FF-6D4C3622249B}" dt="2023-08-07T09:37:04.992" v="1023" actId="6264"/>
          <ac:spMkLst>
            <pc:docMk/>
            <pc:sldMk cId="3751448699" sldId="270"/>
            <ac:spMk id="20" creationId="{DF7C484F-701A-EA3B-1581-C9B424C0215F}"/>
          </ac:spMkLst>
        </pc:spChg>
        <pc:spChg chg="add del mod">
          <ac:chgData name="A.MORIYAMA UREKA" userId="11b73b949d6476cb" providerId="LiveId" clId="{EDD3AFC1-5E1F-774D-82FF-6D4C3622249B}" dt="2023-08-07T09:17:12.230" v="904" actId="6264"/>
          <ac:spMkLst>
            <pc:docMk/>
            <pc:sldMk cId="3751448699" sldId="270"/>
            <ac:spMk id="20" creationId="{EE3A708A-5660-2420-27A7-0C055E9E94C8}"/>
          </ac:spMkLst>
        </pc:spChg>
        <pc:spChg chg="add del mod">
          <ac:chgData name="A.MORIYAMA UREKA" userId="11b73b949d6476cb" providerId="LiveId" clId="{EDD3AFC1-5E1F-774D-82FF-6D4C3622249B}" dt="2023-08-07T09:20:33.057" v="915" actId="6264"/>
          <ac:spMkLst>
            <pc:docMk/>
            <pc:sldMk cId="3751448699" sldId="270"/>
            <ac:spMk id="21" creationId="{2A808850-AC5F-4F4E-C549-30525C42899A}"/>
          </ac:spMkLst>
        </pc:spChg>
        <pc:spChg chg="add del mod">
          <ac:chgData name="A.MORIYAMA UREKA" userId="11b73b949d6476cb" providerId="LiveId" clId="{EDD3AFC1-5E1F-774D-82FF-6D4C3622249B}" dt="2023-08-07T09:37:04.992" v="1023" actId="6264"/>
          <ac:spMkLst>
            <pc:docMk/>
            <pc:sldMk cId="3751448699" sldId="270"/>
            <ac:spMk id="21" creationId="{5DB6577C-A1D4-389E-FF1B-51E1B6C83AD1}"/>
          </ac:spMkLst>
        </pc:spChg>
        <pc:spChg chg="add del mod">
          <ac:chgData name="A.MORIYAMA UREKA" userId="11b73b949d6476cb" providerId="LiveId" clId="{EDD3AFC1-5E1F-774D-82FF-6D4C3622249B}" dt="2023-08-07T10:53:31.076" v="1672" actId="6264"/>
          <ac:spMkLst>
            <pc:docMk/>
            <pc:sldMk cId="3751448699" sldId="270"/>
            <ac:spMk id="21" creationId="{7459F42B-6CD7-24C9-9BD5-369F10F02218}"/>
          </ac:spMkLst>
        </pc:spChg>
        <pc:spChg chg="add del mod">
          <ac:chgData name="A.MORIYAMA UREKA" userId="11b73b949d6476cb" providerId="LiveId" clId="{EDD3AFC1-5E1F-774D-82FF-6D4C3622249B}" dt="2023-08-07T09:17:12.230" v="904" actId="6264"/>
          <ac:spMkLst>
            <pc:docMk/>
            <pc:sldMk cId="3751448699" sldId="270"/>
            <ac:spMk id="21" creationId="{7C9CD00C-95D1-BF40-65B3-2A321D9DD6E5}"/>
          </ac:spMkLst>
        </pc:spChg>
        <pc:spChg chg="add del mod">
          <ac:chgData name="A.MORIYAMA UREKA" userId="11b73b949d6476cb" providerId="LiveId" clId="{EDD3AFC1-5E1F-774D-82FF-6D4C3622249B}" dt="2023-08-07T08:46:51.735" v="676" actId="6264"/>
          <ac:spMkLst>
            <pc:docMk/>
            <pc:sldMk cId="3751448699" sldId="270"/>
            <ac:spMk id="21" creationId="{98FD1578-B791-D61F-959B-2204C1E56C8B}"/>
          </ac:spMkLst>
        </pc:spChg>
        <pc:spChg chg="add del mod">
          <ac:chgData name="A.MORIYAMA UREKA" userId="11b73b949d6476cb" providerId="LiveId" clId="{EDD3AFC1-5E1F-774D-82FF-6D4C3622249B}" dt="2023-08-07T09:01:41.694" v="791" actId="6264"/>
          <ac:spMkLst>
            <pc:docMk/>
            <pc:sldMk cId="3751448699" sldId="270"/>
            <ac:spMk id="21" creationId="{BDEA5372-BD21-E4A3-F3D0-F8829F81CE8C}"/>
          </ac:spMkLst>
        </pc:spChg>
        <pc:spChg chg="add del mod">
          <ac:chgData name="A.MORIYAMA UREKA" userId="11b73b949d6476cb" providerId="LiveId" clId="{EDD3AFC1-5E1F-774D-82FF-6D4C3622249B}" dt="2023-08-07T08:55:53.615" v="743" actId="6264"/>
          <ac:spMkLst>
            <pc:docMk/>
            <pc:sldMk cId="3751448699" sldId="270"/>
            <ac:spMk id="22" creationId="{062276D8-3EE1-FD89-77F6-E2955ECAA5D7}"/>
          </ac:spMkLst>
        </pc:spChg>
        <pc:spChg chg="add del mod">
          <ac:chgData name="A.MORIYAMA UREKA" userId="11b73b949d6476cb" providerId="LiveId" clId="{EDD3AFC1-5E1F-774D-82FF-6D4C3622249B}" dt="2023-08-07T10:53:31.076" v="1672" actId="6264"/>
          <ac:spMkLst>
            <pc:docMk/>
            <pc:sldMk cId="3751448699" sldId="270"/>
            <ac:spMk id="22" creationId="{726D4F85-44B3-26F0-3BEE-821C3C9661F6}"/>
          </ac:spMkLst>
        </pc:spChg>
        <pc:spChg chg="add del mod">
          <ac:chgData name="A.MORIYAMA UREKA" userId="11b73b949d6476cb" providerId="LiveId" clId="{EDD3AFC1-5E1F-774D-82FF-6D4C3622249B}" dt="2023-08-07T09:20:33.708" v="916" actId="6264"/>
          <ac:spMkLst>
            <pc:docMk/>
            <pc:sldMk cId="3751448699" sldId="270"/>
            <ac:spMk id="22" creationId="{936866A4-39F2-AFE2-83AD-B1C95285B25B}"/>
          </ac:spMkLst>
        </pc:spChg>
        <pc:spChg chg="add del mod">
          <ac:chgData name="A.MORIYAMA UREKA" userId="11b73b949d6476cb" providerId="LiveId" clId="{EDD3AFC1-5E1F-774D-82FF-6D4C3622249B}" dt="2023-08-07T09:03:40.381" v="823" actId="6264"/>
          <ac:spMkLst>
            <pc:docMk/>
            <pc:sldMk cId="3751448699" sldId="270"/>
            <ac:spMk id="22" creationId="{F4B44E58-B944-1AAF-9B60-FE0D1216442E}"/>
          </ac:spMkLst>
        </pc:spChg>
        <pc:spChg chg="add del mod">
          <ac:chgData name="A.MORIYAMA UREKA" userId="11b73b949d6476cb" providerId="LiveId" clId="{EDD3AFC1-5E1F-774D-82FF-6D4C3622249B}" dt="2023-08-07T09:03:40.381" v="823" actId="6264"/>
          <ac:spMkLst>
            <pc:docMk/>
            <pc:sldMk cId="3751448699" sldId="270"/>
            <ac:spMk id="23" creationId="{7D16C114-E98C-BE8D-79A7-350BAAC2CA94}"/>
          </ac:spMkLst>
        </pc:spChg>
        <pc:spChg chg="add del mod">
          <ac:chgData name="A.MORIYAMA UREKA" userId="11b73b949d6476cb" providerId="LiveId" clId="{EDD3AFC1-5E1F-774D-82FF-6D4C3622249B}" dt="2023-08-07T08:55:53.615" v="743" actId="6264"/>
          <ac:spMkLst>
            <pc:docMk/>
            <pc:sldMk cId="3751448699" sldId="270"/>
            <ac:spMk id="23" creationId="{8D52F8BC-D8F2-8CEE-2BF3-3046403601C1}"/>
          </ac:spMkLst>
        </pc:spChg>
        <pc:spChg chg="add del mod">
          <ac:chgData name="A.MORIYAMA UREKA" userId="11b73b949d6476cb" providerId="LiveId" clId="{EDD3AFC1-5E1F-774D-82FF-6D4C3622249B}" dt="2023-08-07T09:20:33.708" v="916" actId="6264"/>
          <ac:spMkLst>
            <pc:docMk/>
            <pc:sldMk cId="3751448699" sldId="270"/>
            <ac:spMk id="23" creationId="{9B6E8F97-566E-B370-7453-FE5F74757689}"/>
          </ac:spMkLst>
        </pc:spChg>
        <pc:spChg chg="add del mod">
          <ac:chgData name="A.MORIYAMA UREKA" userId="11b73b949d6476cb" providerId="LiveId" clId="{EDD3AFC1-5E1F-774D-82FF-6D4C3622249B}" dt="2023-08-07T10:53:31.673" v="1673" actId="6264"/>
          <ac:spMkLst>
            <pc:docMk/>
            <pc:sldMk cId="3751448699" sldId="270"/>
            <ac:spMk id="23" creationId="{E911E8D4-168B-0C8F-39D7-EA38CD34858B}"/>
          </ac:spMkLst>
        </pc:spChg>
        <pc:spChg chg="add del mod">
          <ac:chgData name="A.MORIYAMA UREKA" userId="11b73b949d6476cb" providerId="LiveId" clId="{EDD3AFC1-5E1F-774D-82FF-6D4C3622249B}" dt="2023-08-07T10:53:31.673" v="1673" actId="6264"/>
          <ac:spMkLst>
            <pc:docMk/>
            <pc:sldMk cId="3751448699" sldId="270"/>
            <ac:spMk id="24" creationId="{010D730B-0AF3-B76F-936A-E93B42A36F06}"/>
          </ac:spMkLst>
        </pc:spChg>
        <pc:spChg chg="add del mod">
          <ac:chgData name="A.MORIYAMA UREKA" userId="11b73b949d6476cb" providerId="LiveId" clId="{EDD3AFC1-5E1F-774D-82FF-6D4C3622249B}" dt="2023-08-07T09:20:33.708" v="916" actId="6264"/>
          <ac:spMkLst>
            <pc:docMk/>
            <pc:sldMk cId="3751448699" sldId="270"/>
            <ac:spMk id="24" creationId="{1C24D9FA-A8A1-2B7C-6E51-CE304E57FE49}"/>
          </ac:spMkLst>
        </pc:spChg>
        <pc:spChg chg="add del mod">
          <ac:chgData name="A.MORIYAMA UREKA" userId="11b73b949d6476cb" providerId="LiveId" clId="{EDD3AFC1-5E1F-774D-82FF-6D4C3622249B}" dt="2023-08-07T08:55:53.615" v="743" actId="6264"/>
          <ac:spMkLst>
            <pc:docMk/>
            <pc:sldMk cId="3751448699" sldId="270"/>
            <ac:spMk id="24" creationId="{88035695-F98A-0CDF-FB91-0308BA0292FA}"/>
          </ac:spMkLst>
        </pc:spChg>
        <pc:spChg chg="add del mod">
          <ac:chgData name="A.MORIYAMA UREKA" userId="11b73b949d6476cb" providerId="LiveId" clId="{EDD3AFC1-5E1F-774D-82FF-6D4C3622249B}" dt="2023-08-07T09:03:40.381" v="823" actId="6264"/>
          <ac:spMkLst>
            <pc:docMk/>
            <pc:sldMk cId="3751448699" sldId="270"/>
            <ac:spMk id="24" creationId="{F24750EE-62B2-E968-5CFF-22C39531054A}"/>
          </ac:spMkLst>
        </pc:spChg>
        <pc:spChg chg="add del mod">
          <ac:chgData name="A.MORIYAMA UREKA" userId="11b73b949d6476cb" providerId="LiveId" clId="{EDD3AFC1-5E1F-774D-82FF-6D4C3622249B}" dt="2023-08-07T09:20:33.708" v="916" actId="6264"/>
          <ac:spMkLst>
            <pc:docMk/>
            <pc:sldMk cId="3751448699" sldId="270"/>
            <ac:spMk id="25" creationId="{31BEB4A5-9872-82D4-CB82-7811C80A9B09}"/>
          </ac:spMkLst>
        </pc:spChg>
        <pc:spChg chg="add del mod">
          <ac:chgData name="A.MORIYAMA UREKA" userId="11b73b949d6476cb" providerId="LiveId" clId="{EDD3AFC1-5E1F-774D-82FF-6D4C3622249B}" dt="2023-08-07T09:03:40.381" v="823" actId="6264"/>
          <ac:spMkLst>
            <pc:docMk/>
            <pc:sldMk cId="3751448699" sldId="270"/>
            <ac:spMk id="25" creationId="{54B667E7-1AFD-4CE7-74A8-A0A4278526CE}"/>
          </ac:spMkLst>
        </pc:spChg>
        <pc:spChg chg="add del mod">
          <ac:chgData name="A.MORIYAMA UREKA" userId="11b73b949d6476cb" providerId="LiveId" clId="{EDD3AFC1-5E1F-774D-82FF-6D4C3622249B}" dt="2023-08-07T08:55:53.615" v="743" actId="6264"/>
          <ac:spMkLst>
            <pc:docMk/>
            <pc:sldMk cId="3751448699" sldId="270"/>
            <ac:spMk id="25" creationId="{A343DBC0-C6B5-B079-0287-77EA93346333}"/>
          </ac:spMkLst>
        </pc:spChg>
        <pc:spChg chg="add del mod">
          <ac:chgData name="A.MORIYAMA UREKA" userId="11b73b949d6476cb" providerId="LiveId" clId="{EDD3AFC1-5E1F-774D-82FF-6D4C3622249B}" dt="2023-08-07T10:53:31.673" v="1673" actId="6264"/>
          <ac:spMkLst>
            <pc:docMk/>
            <pc:sldMk cId="3751448699" sldId="270"/>
            <ac:spMk id="25" creationId="{FF069AC7-C8D0-CB48-CA14-C22839644286}"/>
          </ac:spMkLst>
        </pc:spChg>
        <pc:spChg chg="add del mod">
          <ac:chgData name="A.MORIYAMA UREKA" userId="11b73b949d6476cb" providerId="LiveId" clId="{EDD3AFC1-5E1F-774D-82FF-6D4C3622249B}" dt="2023-08-07T09:03:40.381" v="823" actId="6264"/>
          <ac:spMkLst>
            <pc:docMk/>
            <pc:sldMk cId="3751448699" sldId="270"/>
            <ac:spMk id="26" creationId="{7E2406D9-1C7D-5D1B-6441-10610B0667B5}"/>
          </ac:spMkLst>
        </pc:spChg>
        <pc:spChg chg="add del mod">
          <ac:chgData name="A.MORIYAMA UREKA" userId="11b73b949d6476cb" providerId="LiveId" clId="{EDD3AFC1-5E1F-774D-82FF-6D4C3622249B}" dt="2023-08-07T08:55:53.615" v="743" actId="6264"/>
          <ac:spMkLst>
            <pc:docMk/>
            <pc:sldMk cId="3751448699" sldId="270"/>
            <ac:spMk id="26" creationId="{AAF4C7A8-7F8F-9835-F0B8-9591FC895350}"/>
          </ac:spMkLst>
        </pc:spChg>
        <pc:spChg chg="add del mod">
          <ac:chgData name="A.MORIYAMA UREKA" userId="11b73b949d6476cb" providerId="LiveId" clId="{EDD3AFC1-5E1F-774D-82FF-6D4C3622249B}" dt="2023-08-07T09:20:33.708" v="916" actId="6264"/>
          <ac:spMkLst>
            <pc:docMk/>
            <pc:sldMk cId="3751448699" sldId="270"/>
            <ac:spMk id="26" creationId="{AB505D9C-D36F-980D-90EB-A14602DF6FE3}"/>
          </ac:spMkLst>
        </pc:spChg>
        <pc:spChg chg="add del mod">
          <ac:chgData name="A.MORIYAMA UREKA" userId="11b73b949d6476cb" providerId="LiveId" clId="{EDD3AFC1-5E1F-774D-82FF-6D4C3622249B}" dt="2023-08-07T10:53:31.673" v="1673" actId="6264"/>
          <ac:spMkLst>
            <pc:docMk/>
            <pc:sldMk cId="3751448699" sldId="270"/>
            <ac:spMk id="26" creationId="{CEE3E9EE-2D8B-8E73-44C4-84B5AB2101EE}"/>
          </ac:spMkLst>
        </pc:spChg>
        <pc:spChg chg="add del mod">
          <ac:chgData name="A.MORIYAMA UREKA" userId="11b73b949d6476cb" providerId="LiveId" clId="{EDD3AFC1-5E1F-774D-82FF-6D4C3622249B}" dt="2023-08-07T09:03:40.381" v="823" actId="6264"/>
          <ac:spMkLst>
            <pc:docMk/>
            <pc:sldMk cId="3751448699" sldId="270"/>
            <ac:spMk id="27" creationId="{0D1B91E4-1F93-0A07-F82E-C531D598FB28}"/>
          </ac:spMkLst>
        </pc:spChg>
        <pc:spChg chg="add del mod">
          <ac:chgData name="A.MORIYAMA UREKA" userId="11b73b949d6476cb" providerId="LiveId" clId="{EDD3AFC1-5E1F-774D-82FF-6D4C3622249B}" dt="2023-08-07T08:55:53.615" v="743" actId="6264"/>
          <ac:spMkLst>
            <pc:docMk/>
            <pc:sldMk cId="3751448699" sldId="270"/>
            <ac:spMk id="27" creationId="{291FDBD8-F33D-C06D-CC5F-00C684F2A0F8}"/>
          </ac:spMkLst>
        </pc:spChg>
        <pc:spChg chg="add del mod">
          <ac:chgData name="A.MORIYAMA UREKA" userId="11b73b949d6476cb" providerId="LiveId" clId="{EDD3AFC1-5E1F-774D-82FF-6D4C3622249B}" dt="2023-08-07T09:20:33.708" v="916" actId="6264"/>
          <ac:spMkLst>
            <pc:docMk/>
            <pc:sldMk cId="3751448699" sldId="270"/>
            <ac:spMk id="27" creationId="{A8E30DE8-A52F-077F-E474-E579F80CBBD8}"/>
          </ac:spMkLst>
        </pc:spChg>
        <pc:spChg chg="add del mod">
          <ac:chgData name="A.MORIYAMA UREKA" userId="11b73b949d6476cb" providerId="LiveId" clId="{EDD3AFC1-5E1F-774D-82FF-6D4C3622249B}" dt="2023-08-07T10:53:31.673" v="1673" actId="6264"/>
          <ac:spMkLst>
            <pc:docMk/>
            <pc:sldMk cId="3751448699" sldId="270"/>
            <ac:spMk id="27" creationId="{D5D242EC-0D69-017B-4B74-78649CC93353}"/>
          </ac:spMkLst>
        </pc:spChg>
        <pc:spChg chg="add del mod">
          <ac:chgData name="A.MORIYAMA UREKA" userId="11b73b949d6476cb" providerId="LiveId" clId="{EDD3AFC1-5E1F-774D-82FF-6D4C3622249B}" dt="2023-08-07T09:20:33.708" v="916" actId="6264"/>
          <ac:spMkLst>
            <pc:docMk/>
            <pc:sldMk cId="3751448699" sldId="270"/>
            <ac:spMk id="28" creationId="{941388DE-D577-2C8D-9F3A-6E6DBDB0FFD0}"/>
          </ac:spMkLst>
        </pc:spChg>
        <pc:spChg chg="add del mod">
          <ac:chgData name="A.MORIYAMA UREKA" userId="11b73b949d6476cb" providerId="LiveId" clId="{EDD3AFC1-5E1F-774D-82FF-6D4C3622249B}" dt="2023-08-07T10:53:31.673" v="1673" actId="6264"/>
          <ac:spMkLst>
            <pc:docMk/>
            <pc:sldMk cId="3751448699" sldId="270"/>
            <ac:spMk id="28" creationId="{C4BDDC39-EBF5-6F28-D022-CB84DDCADE52}"/>
          </ac:spMkLst>
        </pc:spChg>
        <pc:spChg chg="add del mod">
          <ac:chgData name="A.MORIYAMA UREKA" userId="11b73b949d6476cb" providerId="LiveId" clId="{EDD3AFC1-5E1F-774D-82FF-6D4C3622249B}" dt="2023-08-07T08:55:53.615" v="743" actId="6264"/>
          <ac:spMkLst>
            <pc:docMk/>
            <pc:sldMk cId="3751448699" sldId="270"/>
            <ac:spMk id="28" creationId="{DB3D696D-B2ED-9B84-4CB3-580E13AE089D}"/>
          </ac:spMkLst>
        </pc:spChg>
        <pc:spChg chg="add del mod">
          <ac:chgData name="A.MORIYAMA UREKA" userId="11b73b949d6476cb" providerId="LiveId" clId="{EDD3AFC1-5E1F-774D-82FF-6D4C3622249B}" dt="2023-08-07T09:03:40.381" v="823" actId="6264"/>
          <ac:spMkLst>
            <pc:docMk/>
            <pc:sldMk cId="3751448699" sldId="270"/>
            <ac:spMk id="28" creationId="{E2EB397E-C5A3-2CE1-ECC8-A5DAFF866D35}"/>
          </ac:spMkLst>
        </pc:spChg>
        <pc:spChg chg="add del mod">
          <ac:chgData name="A.MORIYAMA UREKA" userId="11b73b949d6476cb" providerId="LiveId" clId="{EDD3AFC1-5E1F-774D-82FF-6D4C3622249B}" dt="2023-08-07T09:03:40.381" v="823" actId="6264"/>
          <ac:spMkLst>
            <pc:docMk/>
            <pc:sldMk cId="3751448699" sldId="270"/>
            <ac:spMk id="29" creationId="{1D5D150B-EC63-0540-8B41-C2C5135EFC91}"/>
          </ac:spMkLst>
        </pc:spChg>
        <pc:spChg chg="add del mod">
          <ac:chgData name="A.MORIYAMA UREKA" userId="11b73b949d6476cb" providerId="LiveId" clId="{EDD3AFC1-5E1F-774D-82FF-6D4C3622249B}" dt="2023-08-07T08:55:53.615" v="743" actId="6264"/>
          <ac:spMkLst>
            <pc:docMk/>
            <pc:sldMk cId="3751448699" sldId="270"/>
            <ac:spMk id="29" creationId="{39901C55-57F3-0CC0-0332-06371CBF1067}"/>
          </ac:spMkLst>
        </pc:spChg>
        <pc:spChg chg="add del mod">
          <ac:chgData name="A.MORIYAMA UREKA" userId="11b73b949d6476cb" providerId="LiveId" clId="{EDD3AFC1-5E1F-774D-82FF-6D4C3622249B}" dt="2023-08-07T09:20:33.708" v="916" actId="6264"/>
          <ac:spMkLst>
            <pc:docMk/>
            <pc:sldMk cId="3751448699" sldId="270"/>
            <ac:spMk id="29" creationId="{98648259-C16A-EC75-6F20-2E8EEFB9868E}"/>
          </ac:spMkLst>
        </pc:spChg>
        <pc:spChg chg="add del mod">
          <ac:chgData name="A.MORIYAMA UREKA" userId="11b73b949d6476cb" providerId="LiveId" clId="{EDD3AFC1-5E1F-774D-82FF-6D4C3622249B}" dt="2023-08-07T10:53:31.673" v="1673" actId="6264"/>
          <ac:spMkLst>
            <pc:docMk/>
            <pc:sldMk cId="3751448699" sldId="270"/>
            <ac:spMk id="29" creationId="{BD1D1C6D-ED62-BB6C-3F9F-D78E91D29AD1}"/>
          </ac:spMkLst>
        </pc:spChg>
        <pc:spChg chg="add del mod">
          <ac:chgData name="A.MORIYAMA UREKA" userId="11b73b949d6476cb" providerId="LiveId" clId="{EDD3AFC1-5E1F-774D-82FF-6D4C3622249B}" dt="2023-08-07T09:03:40.381" v="823" actId="6264"/>
          <ac:spMkLst>
            <pc:docMk/>
            <pc:sldMk cId="3751448699" sldId="270"/>
            <ac:spMk id="30" creationId="{395712D7-8B95-F533-B4DB-49210ED43BAE}"/>
          </ac:spMkLst>
        </pc:spChg>
        <pc:spChg chg="add del mod">
          <ac:chgData name="A.MORIYAMA UREKA" userId="11b73b949d6476cb" providerId="LiveId" clId="{EDD3AFC1-5E1F-774D-82FF-6D4C3622249B}" dt="2023-08-07T09:20:33.708" v="916" actId="6264"/>
          <ac:spMkLst>
            <pc:docMk/>
            <pc:sldMk cId="3751448699" sldId="270"/>
            <ac:spMk id="30" creationId="{509F55C6-E303-2B43-BEAA-88EA33706DE6}"/>
          </ac:spMkLst>
        </pc:spChg>
        <pc:spChg chg="add del mod">
          <ac:chgData name="A.MORIYAMA UREKA" userId="11b73b949d6476cb" providerId="LiveId" clId="{EDD3AFC1-5E1F-774D-82FF-6D4C3622249B}" dt="2023-08-07T10:53:31.673" v="1673" actId="6264"/>
          <ac:spMkLst>
            <pc:docMk/>
            <pc:sldMk cId="3751448699" sldId="270"/>
            <ac:spMk id="30" creationId="{89076949-333B-E58C-D459-7214B39FC72C}"/>
          </ac:spMkLst>
        </pc:spChg>
        <pc:spChg chg="add del mod">
          <ac:chgData name="A.MORIYAMA UREKA" userId="11b73b949d6476cb" providerId="LiveId" clId="{EDD3AFC1-5E1F-774D-82FF-6D4C3622249B}" dt="2023-08-07T08:55:53.615" v="743" actId="6264"/>
          <ac:spMkLst>
            <pc:docMk/>
            <pc:sldMk cId="3751448699" sldId="270"/>
            <ac:spMk id="30" creationId="{A4AE4353-EAF5-FA71-80FC-7862538E6677}"/>
          </ac:spMkLst>
        </pc:spChg>
        <pc:spChg chg="add del mod">
          <ac:chgData name="A.MORIYAMA UREKA" userId="11b73b949d6476cb" providerId="LiveId" clId="{EDD3AFC1-5E1F-774D-82FF-6D4C3622249B}" dt="2023-08-07T08:55:53.615" v="743" actId="6264"/>
          <ac:spMkLst>
            <pc:docMk/>
            <pc:sldMk cId="3751448699" sldId="270"/>
            <ac:spMk id="31" creationId="{5FEACF33-212F-5261-11F1-8A1121E01FB4}"/>
          </ac:spMkLst>
        </pc:spChg>
        <pc:spChg chg="add del mod">
          <ac:chgData name="A.MORIYAMA UREKA" userId="11b73b949d6476cb" providerId="LiveId" clId="{EDD3AFC1-5E1F-774D-82FF-6D4C3622249B}" dt="2023-08-07T09:03:40.381" v="823" actId="6264"/>
          <ac:spMkLst>
            <pc:docMk/>
            <pc:sldMk cId="3751448699" sldId="270"/>
            <ac:spMk id="31" creationId="{61CE0F89-D86D-7DF4-001C-C8C7784E4724}"/>
          </ac:spMkLst>
        </pc:spChg>
        <pc:spChg chg="add del mod">
          <ac:chgData name="A.MORIYAMA UREKA" userId="11b73b949d6476cb" providerId="LiveId" clId="{EDD3AFC1-5E1F-774D-82FF-6D4C3622249B}" dt="2023-08-07T10:53:31.673" v="1673" actId="6264"/>
          <ac:spMkLst>
            <pc:docMk/>
            <pc:sldMk cId="3751448699" sldId="270"/>
            <ac:spMk id="31" creationId="{8A205432-3BBE-FDC6-BFFE-949BA1C948B6}"/>
          </ac:spMkLst>
        </pc:spChg>
        <pc:spChg chg="add del mod">
          <ac:chgData name="A.MORIYAMA UREKA" userId="11b73b949d6476cb" providerId="LiveId" clId="{EDD3AFC1-5E1F-774D-82FF-6D4C3622249B}" dt="2023-08-07T09:20:33.708" v="916" actId="6264"/>
          <ac:spMkLst>
            <pc:docMk/>
            <pc:sldMk cId="3751448699" sldId="270"/>
            <ac:spMk id="31" creationId="{F16BBC0B-9C31-5C00-70E5-BEC77A213A1E}"/>
          </ac:spMkLst>
        </pc:spChg>
        <pc:spChg chg="add del mod">
          <ac:chgData name="A.MORIYAMA UREKA" userId="11b73b949d6476cb" providerId="LiveId" clId="{EDD3AFC1-5E1F-774D-82FF-6D4C3622249B}" dt="2023-08-07T09:03:42.829" v="825" actId="6264"/>
          <ac:spMkLst>
            <pc:docMk/>
            <pc:sldMk cId="3751448699" sldId="270"/>
            <ac:spMk id="32" creationId="{2E47ECFB-49E1-AFF7-87AA-CB0BA49A2E60}"/>
          </ac:spMkLst>
        </pc:spChg>
        <pc:spChg chg="add del mod">
          <ac:chgData name="A.MORIYAMA UREKA" userId="11b73b949d6476cb" providerId="LiveId" clId="{EDD3AFC1-5E1F-774D-82FF-6D4C3622249B}" dt="2023-08-07T10:53:31.673" v="1673" actId="6264"/>
          <ac:spMkLst>
            <pc:docMk/>
            <pc:sldMk cId="3751448699" sldId="270"/>
            <ac:spMk id="32" creationId="{339C4378-5C6C-CC1D-71B5-47E1E3F54E11}"/>
          </ac:spMkLst>
        </pc:spChg>
        <pc:spChg chg="add del mod">
          <ac:chgData name="A.MORIYAMA UREKA" userId="11b73b949d6476cb" providerId="LiveId" clId="{EDD3AFC1-5E1F-774D-82FF-6D4C3622249B}" dt="2023-08-07T08:57:17.409" v="756" actId="6264"/>
          <ac:spMkLst>
            <pc:docMk/>
            <pc:sldMk cId="3751448699" sldId="270"/>
            <ac:spMk id="32" creationId="{78F818D5-882B-4887-E890-635C066D84E9}"/>
          </ac:spMkLst>
        </pc:spChg>
        <pc:spChg chg="add del mod">
          <ac:chgData name="A.MORIYAMA UREKA" userId="11b73b949d6476cb" providerId="LiveId" clId="{EDD3AFC1-5E1F-774D-82FF-6D4C3622249B}" dt="2023-08-07T09:20:34.137" v="917" actId="6264"/>
          <ac:spMkLst>
            <pc:docMk/>
            <pc:sldMk cId="3751448699" sldId="270"/>
            <ac:spMk id="32" creationId="{F3B46886-C6C2-6F8A-E79F-EF2AA3ABF098}"/>
          </ac:spMkLst>
        </pc:spChg>
        <pc:spChg chg="add del mod">
          <ac:chgData name="A.MORIYAMA UREKA" userId="11b73b949d6476cb" providerId="LiveId" clId="{EDD3AFC1-5E1F-774D-82FF-6D4C3622249B}" dt="2023-08-07T08:57:17.409" v="756" actId="6264"/>
          <ac:spMkLst>
            <pc:docMk/>
            <pc:sldMk cId="3751448699" sldId="270"/>
            <ac:spMk id="33" creationId="{04A17C9D-BF43-230C-9AF1-8414DC238C43}"/>
          </ac:spMkLst>
        </pc:spChg>
        <pc:spChg chg="add del mod">
          <ac:chgData name="A.MORIYAMA UREKA" userId="11b73b949d6476cb" providerId="LiveId" clId="{EDD3AFC1-5E1F-774D-82FF-6D4C3622249B}" dt="2023-08-07T09:03:42.829" v="825" actId="6264"/>
          <ac:spMkLst>
            <pc:docMk/>
            <pc:sldMk cId="3751448699" sldId="270"/>
            <ac:spMk id="33" creationId="{09F29722-2457-3A24-C142-B34E3CF9142A}"/>
          </ac:spMkLst>
        </pc:spChg>
        <pc:spChg chg="add del mod">
          <ac:chgData name="A.MORIYAMA UREKA" userId="11b73b949d6476cb" providerId="LiveId" clId="{EDD3AFC1-5E1F-774D-82FF-6D4C3622249B}" dt="2023-08-07T09:20:34.137" v="917" actId="6264"/>
          <ac:spMkLst>
            <pc:docMk/>
            <pc:sldMk cId="3751448699" sldId="270"/>
            <ac:spMk id="33" creationId="{598AEED1-B148-0EDC-0983-CD1B6252453D}"/>
          </ac:spMkLst>
        </pc:spChg>
        <pc:spChg chg="add del mod">
          <ac:chgData name="A.MORIYAMA UREKA" userId="11b73b949d6476cb" providerId="LiveId" clId="{EDD3AFC1-5E1F-774D-82FF-6D4C3622249B}" dt="2023-08-07T10:55:57.090" v="1682" actId="6264"/>
          <ac:spMkLst>
            <pc:docMk/>
            <pc:sldMk cId="3751448699" sldId="270"/>
            <ac:spMk id="33" creationId="{7ECEFCA5-4836-B9D9-5037-3C160B071539}"/>
          </ac:spMkLst>
        </pc:spChg>
        <pc:spChg chg="add del mod">
          <ac:chgData name="A.MORIYAMA UREKA" userId="11b73b949d6476cb" providerId="LiveId" clId="{EDD3AFC1-5E1F-774D-82FF-6D4C3622249B}" dt="2023-08-07T08:57:17.409" v="756" actId="6264"/>
          <ac:spMkLst>
            <pc:docMk/>
            <pc:sldMk cId="3751448699" sldId="270"/>
            <ac:spMk id="34" creationId="{84E2D95C-86D3-EAFC-784F-D36A59E44F92}"/>
          </ac:spMkLst>
        </pc:spChg>
        <pc:spChg chg="add del mod">
          <ac:chgData name="A.MORIYAMA UREKA" userId="11b73b949d6476cb" providerId="LiveId" clId="{EDD3AFC1-5E1F-774D-82FF-6D4C3622249B}" dt="2023-08-07T09:20:34.137" v="917" actId="6264"/>
          <ac:spMkLst>
            <pc:docMk/>
            <pc:sldMk cId="3751448699" sldId="270"/>
            <ac:spMk id="34" creationId="{8D4A5DFC-7DEF-64BB-9F5D-7D7C76A90052}"/>
          </ac:spMkLst>
        </pc:spChg>
        <pc:spChg chg="add del mod">
          <ac:chgData name="A.MORIYAMA UREKA" userId="11b73b949d6476cb" providerId="LiveId" clId="{EDD3AFC1-5E1F-774D-82FF-6D4C3622249B}" dt="2023-08-07T09:03:42.829" v="825" actId="6264"/>
          <ac:spMkLst>
            <pc:docMk/>
            <pc:sldMk cId="3751448699" sldId="270"/>
            <ac:spMk id="34" creationId="{FD2A8699-D369-ADE2-E84F-030B14E69E1D}"/>
          </ac:spMkLst>
        </pc:spChg>
        <pc:spChg chg="add del mod">
          <ac:chgData name="A.MORIYAMA UREKA" userId="11b73b949d6476cb" providerId="LiveId" clId="{EDD3AFC1-5E1F-774D-82FF-6D4C3622249B}" dt="2023-08-07T10:55:57.090" v="1682" actId="6264"/>
          <ac:spMkLst>
            <pc:docMk/>
            <pc:sldMk cId="3751448699" sldId="270"/>
            <ac:spMk id="34" creationId="{FEDBE4C7-E6CF-6066-2A7E-7B040043B846}"/>
          </ac:spMkLst>
        </pc:spChg>
        <pc:spChg chg="add del mod">
          <ac:chgData name="A.MORIYAMA UREKA" userId="11b73b949d6476cb" providerId="LiveId" clId="{EDD3AFC1-5E1F-774D-82FF-6D4C3622249B}" dt="2023-08-07T09:03:42.829" v="825" actId="6264"/>
          <ac:spMkLst>
            <pc:docMk/>
            <pc:sldMk cId="3751448699" sldId="270"/>
            <ac:spMk id="35" creationId="{13C12C87-AC44-25AF-CC03-D00841A00D51}"/>
          </ac:spMkLst>
        </pc:spChg>
        <pc:spChg chg="add del mod">
          <ac:chgData name="A.MORIYAMA UREKA" userId="11b73b949d6476cb" providerId="LiveId" clId="{EDD3AFC1-5E1F-774D-82FF-6D4C3622249B}" dt="2023-08-07T09:20:34.137" v="917" actId="6264"/>
          <ac:spMkLst>
            <pc:docMk/>
            <pc:sldMk cId="3751448699" sldId="270"/>
            <ac:spMk id="35" creationId="{50A32BA6-FA2E-FCB8-1122-839EB66830CE}"/>
          </ac:spMkLst>
        </pc:spChg>
        <pc:spChg chg="add del mod">
          <ac:chgData name="A.MORIYAMA UREKA" userId="11b73b949d6476cb" providerId="LiveId" clId="{EDD3AFC1-5E1F-774D-82FF-6D4C3622249B}" dt="2023-08-07T08:57:17.409" v="756" actId="6264"/>
          <ac:spMkLst>
            <pc:docMk/>
            <pc:sldMk cId="3751448699" sldId="270"/>
            <ac:spMk id="35" creationId="{92257520-C3E0-FA47-2DD0-C796288E0CD8}"/>
          </ac:spMkLst>
        </pc:spChg>
        <pc:spChg chg="add del mod">
          <ac:chgData name="A.MORIYAMA UREKA" userId="11b73b949d6476cb" providerId="LiveId" clId="{EDD3AFC1-5E1F-774D-82FF-6D4C3622249B}" dt="2023-08-07T10:55:57.090" v="1682" actId="6264"/>
          <ac:spMkLst>
            <pc:docMk/>
            <pc:sldMk cId="3751448699" sldId="270"/>
            <ac:spMk id="35" creationId="{927CBBFB-F927-2277-33F1-8D18BAC20204}"/>
          </ac:spMkLst>
        </pc:spChg>
        <pc:spChg chg="add del mod">
          <ac:chgData name="A.MORIYAMA UREKA" userId="11b73b949d6476cb" providerId="LiveId" clId="{EDD3AFC1-5E1F-774D-82FF-6D4C3622249B}" dt="2023-08-07T09:03:42.829" v="825" actId="6264"/>
          <ac:spMkLst>
            <pc:docMk/>
            <pc:sldMk cId="3751448699" sldId="270"/>
            <ac:spMk id="36" creationId="{3DD61135-16B3-BCAD-E5FF-15DD8F961FD2}"/>
          </ac:spMkLst>
        </pc:spChg>
        <pc:spChg chg="add del mod">
          <ac:chgData name="A.MORIYAMA UREKA" userId="11b73b949d6476cb" providerId="LiveId" clId="{EDD3AFC1-5E1F-774D-82FF-6D4C3622249B}" dt="2023-08-07T08:57:17.409" v="756" actId="6264"/>
          <ac:spMkLst>
            <pc:docMk/>
            <pc:sldMk cId="3751448699" sldId="270"/>
            <ac:spMk id="36" creationId="{A17EC2E3-5B41-DFA7-B00A-E8BB55F35CA7}"/>
          </ac:spMkLst>
        </pc:spChg>
        <pc:spChg chg="add del mod">
          <ac:chgData name="A.MORIYAMA UREKA" userId="11b73b949d6476cb" providerId="LiveId" clId="{EDD3AFC1-5E1F-774D-82FF-6D4C3622249B}" dt="2023-08-07T09:20:34.137" v="917" actId="6264"/>
          <ac:spMkLst>
            <pc:docMk/>
            <pc:sldMk cId="3751448699" sldId="270"/>
            <ac:spMk id="36" creationId="{A5A5FD64-01E3-5F78-1DC8-9BBAEE536D5F}"/>
          </ac:spMkLst>
        </pc:spChg>
        <pc:spChg chg="add del mod">
          <ac:chgData name="A.MORIYAMA UREKA" userId="11b73b949d6476cb" providerId="LiveId" clId="{EDD3AFC1-5E1F-774D-82FF-6D4C3622249B}" dt="2023-08-07T10:55:57.090" v="1682" actId="6264"/>
          <ac:spMkLst>
            <pc:docMk/>
            <pc:sldMk cId="3751448699" sldId="270"/>
            <ac:spMk id="36" creationId="{E094B78D-E8B7-2463-1B9A-30B29C409566}"/>
          </ac:spMkLst>
        </pc:spChg>
        <pc:spChg chg="add del mod">
          <ac:chgData name="A.MORIYAMA UREKA" userId="11b73b949d6476cb" providerId="LiveId" clId="{EDD3AFC1-5E1F-774D-82FF-6D4C3622249B}" dt="2023-08-07T08:57:17.409" v="756" actId="6264"/>
          <ac:spMkLst>
            <pc:docMk/>
            <pc:sldMk cId="3751448699" sldId="270"/>
            <ac:spMk id="37" creationId="{0CA937CE-D129-D53B-46DD-1DEAFFCFB567}"/>
          </ac:spMkLst>
        </pc:spChg>
        <pc:spChg chg="add del mod">
          <ac:chgData name="A.MORIYAMA UREKA" userId="11b73b949d6476cb" providerId="LiveId" clId="{EDD3AFC1-5E1F-774D-82FF-6D4C3622249B}" dt="2023-08-07T09:20:34.137" v="917" actId="6264"/>
          <ac:spMkLst>
            <pc:docMk/>
            <pc:sldMk cId="3751448699" sldId="270"/>
            <ac:spMk id="37" creationId="{1615E444-ED07-45CB-B1F1-912AECDE20FD}"/>
          </ac:spMkLst>
        </pc:spChg>
        <pc:spChg chg="add del mod">
          <ac:chgData name="A.MORIYAMA UREKA" userId="11b73b949d6476cb" providerId="LiveId" clId="{EDD3AFC1-5E1F-774D-82FF-6D4C3622249B}" dt="2023-08-07T10:55:57.090" v="1682" actId="6264"/>
          <ac:spMkLst>
            <pc:docMk/>
            <pc:sldMk cId="3751448699" sldId="270"/>
            <ac:spMk id="37" creationId="{1945D3B4-E559-2EA9-70E6-907BB9D7A0EE}"/>
          </ac:spMkLst>
        </pc:spChg>
        <pc:spChg chg="add del mod">
          <ac:chgData name="A.MORIYAMA UREKA" userId="11b73b949d6476cb" providerId="LiveId" clId="{EDD3AFC1-5E1F-774D-82FF-6D4C3622249B}" dt="2023-08-07T09:03:42.829" v="825" actId="6264"/>
          <ac:spMkLst>
            <pc:docMk/>
            <pc:sldMk cId="3751448699" sldId="270"/>
            <ac:spMk id="37" creationId="{564C7FE6-2049-4334-9D33-DA94556FD504}"/>
          </ac:spMkLst>
        </pc:spChg>
        <pc:spChg chg="add del mod">
          <ac:chgData name="A.MORIYAMA UREKA" userId="11b73b949d6476cb" providerId="LiveId" clId="{EDD3AFC1-5E1F-774D-82FF-6D4C3622249B}" dt="2023-08-07T10:55:57.090" v="1682" actId="6264"/>
          <ac:spMkLst>
            <pc:docMk/>
            <pc:sldMk cId="3751448699" sldId="270"/>
            <ac:spMk id="38" creationId="{5832E91E-8043-81E0-AF8C-DD119E7B6442}"/>
          </ac:spMkLst>
        </pc:spChg>
        <pc:spChg chg="add del mod">
          <ac:chgData name="A.MORIYAMA UREKA" userId="11b73b949d6476cb" providerId="LiveId" clId="{EDD3AFC1-5E1F-774D-82FF-6D4C3622249B}" dt="2023-08-07T08:57:17.409" v="756" actId="6264"/>
          <ac:spMkLst>
            <pc:docMk/>
            <pc:sldMk cId="3751448699" sldId="270"/>
            <ac:spMk id="38" creationId="{C8D5562B-7802-D567-FED0-E06551A421EA}"/>
          </ac:spMkLst>
        </pc:spChg>
        <pc:spChg chg="add del mod">
          <ac:chgData name="A.MORIYAMA UREKA" userId="11b73b949d6476cb" providerId="LiveId" clId="{EDD3AFC1-5E1F-774D-82FF-6D4C3622249B}" dt="2023-08-07T09:20:34.137" v="917" actId="6264"/>
          <ac:spMkLst>
            <pc:docMk/>
            <pc:sldMk cId="3751448699" sldId="270"/>
            <ac:spMk id="38" creationId="{EA232CE0-E468-74B3-50B5-D62AB8E2F0F7}"/>
          </ac:spMkLst>
        </pc:spChg>
        <pc:spChg chg="add del mod">
          <ac:chgData name="A.MORIYAMA UREKA" userId="11b73b949d6476cb" providerId="LiveId" clId="{EDD3AFC1-5E1F-774D-82FF-6D4C3622249B}" dt="2023-08-07T09:03:42.829" v="825" actId="6264"/>
          <ac:spMkLst>
            <pc:docMk/>
            <pc:sldMk cId="3751448699" sldId="270"/>
            <ac:spMk id="38" creationId="{FC12F306-5F9D-CEBA-3110-981B80F7A970}"/>
          </ac:spMkLst>
        </pc:spChg>
        <pc:spChg chg="add del mod">
          <ac:chgData name="A.MORIYAMA UREKA" userId="11b73b949d6476cb" providerId="LiveId" clId="{EDD3AFC1-5E1F-774D-82FF-6D4C3622249B}" dt="2023-08-07T09:20:34.137" v="917" actId="6264"/>
          <ac:spMkLst>
            <pc:docMk/>
            <pc:sldMk cId="3751448699" sldId="270"/>
            <ac:spMk id="39" creationId="{061DF383-3FD0-5A68-D4DA-9931467B649B}"/>
          </ac:spMkLst>
        </pc:spChg>
        <pc:spChg chg="add del mod">
          <ac:chgData name="A.MORIYAMA UREKA" userId="11b73b949d6476cb" providerId="LiveId" clId="{EDD3AFC1-5E1F-774D-82FF-6D4C3622249B}" dt="2023-08-07T09:03:42.829" v="825" actId="6264"/>
          <ac:spMkLst>
            <pc:docMk/>
            <pc:sldMk cId="3751448699" sldId="270"/>
            <ac:spMk id="39" creationId="{15346BC9-0DC0-F8D1-9B15-9335B529461E}"/>
          </ac:spMkLst>
        </pc:spChg>
        <pc:spChg chg="add del mod">
          <ac:chgData name="A.MORIYAMA UREKA" userId="11b73b949d6476cb" providerId="LiveId" clId="{EDD3AFC1-5E1F-774D-82FF-6D4C3622249B}" dt="2023-08-07T10:55:57.090" v="1682" actId="6264"/>
          <ac:spMkLst>
            <pc:docMk/>
            <pc:sldMk cId="3751448699" sldId="270"/>
            <ac:spMk id="39" creationId="{8A9AFBA1-B085-CF04-F6B5-3B471CB202A8}"/>
          </ac:spMkLst>
        </pc:spChg>
        <pc:spChg chg="add del mod">
          <ac:chgData name="A.MORIYAMA UREKA" userId="11b73b949d6476cb" providerId="LiveId" clId="{EDD3AFC1-5E1F-774D-82FF-6D4C3622249B}" dt="2023-08-07T08:57:17.409" v="756" actId="6264"/>
          <ac:spMkLst>
            <pc:docMk/>
            <pc:sldMk cId="3751448699" sldId="270"/>
            <ac:spMk id="39" creationId="{9F1E59A0-EF39-9F51-64A2-5E2FB22FF8E6}"/>
          </ac:spMkLst>
        </pc:spChg>
        <pc:spChg chg="add del mod">
          <ac:chgData name="A.MORIYAMA UREKA" userId="11b73b949d6476cb" providerId="LiveId" clId="{EDD3AFC1-5E1F-774D-82FF-6D4C3622249B}" dt="2023-08-07T09:20:34.137" v="917" actId="6264"/>
          <ac:spMkLst>
            <pc:docMk/>
            <pc:sldMk cId="3751448699" sldId="270"/>
            <ac:spMk id="40" creationId="{37DAEDF4-6731-44A6-66E4-0A8CC5F6D04B}"/>
          </ac:spMkLst>
        </pc:spChg>
        <pc:spChg chg="add del mod">
          <ac:chgData name="A.MORIYAMA UREKA" userId="11b73b949d6476cb" providerId="LiveId" clId="{EDD3AFC1-5E1F-774D-82FF-6D4C3622249B}" dt="2023-08-07T09:03:42.829" v="825" actId="6264"/>
          <ac:spMkLst>
            <pc:docMk/>
            <pc:sldMk cId="3751448699" sldId="270"/>
            <ac:spMk id="40" creationId="{792410F7-85B3-0491-06F6-E20F746DEF93}"/>
          </ac:spMkLst>
        </pc:spChg>
        <pc:spChg chg="add del mod">
          <ac:chgData name="A.MORIYAMA UREKA" userId="11b73b949d6476cb" providerId="LiveId" clId="{EDD3AFC1-5E1F-774D-82FF-6D4C3622249B}" dt="2023-08-07T10:55:57.090" v="1682" actId="6264"/>
          <ac:spMkLst>
            <pc:docMk/>
            <pc:sldMk cId="3751448699" sldId="270"/>
            <ac:spMk id="40" creationId="{7FEB365D-004B-9AD0-6A01-F1294D4FFB92}"/>
          </ac:spMkLst>
        </pc:spChg>
        <pc:spChg chg="add del mod">
          <ac:chgData name="A.MORIYAMA UREKA" userId="11b73b949d6476cb" providerId="LiveId" clId="{EDD3AFC1-5E1F-774D-82FF-6D4C3622249B}" dt="2023-08-07T08:57:17.409" v="756" actId="6264"/>
          <ac:spMkLst>
            <pc:docMk/>
            <pc:sldMk cId="3751448699" sldId="270"/>
            <ac:spMk id="40" creationId="{BFAA0039-6319-14F8-F88C-48A87AF36809}"/>
          </ac:spMkLst>
        </pc:spChg>
        <pc:spChg chg="add del mod">
          <ac:chgData name="A.MORIYAMA UREKA" userId="11b73b949d6476cb" providerId="LiveId" clId="{EDD3AFC1-5E1F-774D-82FF-6D4C3622249B}" dt="2023-08-07T09:20:34.137" v="917" actId="6264"/>
          <ac:spMkLst>
            <pc:docMk/>
            <pc:sldMk cId="3751448699" sldId="270"/>
            <ac:spMk id="41" creationId="{3F74B90C-014F-A034-7B39-9151FC124B8D}"/>
          </ac:spMkLst>
        </pc:spChg>
        <pc:spChg chg="add del mod">
          <ac:chgData name="A.MORIYAMA UREKA" userId="11b73b949d6476cb" providerId="LiveId" clId="{EDD3AFC1-5E1F-774D-82FF-6D4C3622249B}" dt="2023-08-07T10:55:57.090" v="1682" actId="6264"/>
          <ac:spMkLst>
            <pc:docMk/>
            <pc:sldMk cId="3751448699" sldId="270"/>
            <ac:spMk id="41" creationId="{900E3051-0D8E-3E72-3409-A61330914545}"/>
          </ac:spMkLst>
        </pc:spChg>
        <pc:spChg chg="add del mod">
          <ac:chgData name="A.MORIYAMA UREKA" userId="11b73b949d6476cb" providerId="LiveId" clId="{EDD3AFC1-5E1F-774D-82FF-6D4C3622249B}" dt="2023-08-07T08:57:17.409" v="756" actId="6264"/>
          <ac:spMkLst>
            <pc:docMk/>
            <pc:sldMk cId="3751448699" sldId="270"/>
            <ac:spMk id="41" creationId="{E557A7E8-9C94-F522-0E97-E5668C14B5C7}"/>
          </ac:spMkLst>
        </pc:spChg>
        <pc:spChg chg="add del mod">
          <ac:chgData name="A.MORIYAMA UREKA" userId="11b73b949d6476cb" providerId="LiveId" clId="{EDD3AFC1-5E1F-774D-82FF-6D4C3622249B}" dt="2023-08-07T09:03:42.829" v="825" actId="6264"/>
          <ac:spMkLst>
            <pc:docMk/>
            <pc:sldMk cId="3751448699" sldId="270"/>
            <ac:spMk id="41" creationId="{E764F10F-E749-B885-2BE1-60618C18BDE6}"/>
          </ac:spMkLst>
        </pc:spChg>
        <pc:spChg chg="add del mod">
          <ac:chgData name="A.MORIYAMA UREKA" userId="11b73b949d6476cb" providerId="LiveId" clId="{EDD3AFC1-5E1F-774D-82FF-6D4C3622249B}" dt="2023-08-07T10:55:57.090" v="1682" actId="6264"/>
          <ac:spMkLst>
            <pc:docMk/>
            <pc:sldMk cId="3751448699" sldId="270"/>
            <ac:spMk id="42" creationId="{1732C0AA-D377-E5C0-AFFE-6C129E54A4F3}"/>
          </ac:spMkLst>
        </pc:spChg>
        <pc:spChg chg="add del mod">
          <ac:chgData name="A.MORIYAMA UREKA" userId="11b73b949d6476cb" providerId="LiveId" clId="{EDD3AFC1-5E1F-774D-82FF-6D4C3622249B}" dt="2023-08-07T08:57:18.201" v="757" actId="6264"/>
          <ac:spMkLst>
            <pc:docMk/>
            <pc:sldMk cId="3751448699" sldId="270"/>
            <ac:spMk id="42" creationId="{9DD21FEA-4CDB-0503-F4BD-149BD65831E6}"/>
          </ac:spMkLst>
        </pc:spChg>
        <pc:spChg chg="add del mod">
          <ac:chgData name="A.MORIYAMA UREKA" userId="11b73b949d6476cb" providerId="LiveId" clId="{EDD3AFC1-5E1F-774D-82FF-6D4C3622249B}" dt="2023-08-07T09:20:34.468" v="918" actId="6264"/>
          <ac:spMkLst>
            <pc:docMk/>
            <pc:sldMk cId="3751448699" sldId="270"/>
            <ac:spMk id="42" creationId="{CAB93D2A-4D4E-AE0D-3493-2FDF750FEEF8}"/>
          </ac:spMkLst>
        </pc:spChg>
        <pc:spChg chg="add del mod">
          <ac:chgData name="A.MORIYAMA UREKA" userId="11b73b949d6476cb" providerId="LiveId" clId="{EDD3AFC1-5E1F-774D-82FF-6D4C3622249B}" dt="2023-08-07T10:55:58.913" v="1683" actId="6264"/>
          <ac:spMkLst>
            <pc:docMk/>
            <pc:sldMk cId="3751448699" sldId="270"/>
            <ac:spMk id="43" creationId="{32B3F6F8-BD34-CCEF-807B-CAE4406A831E}"/>
          </ac:spMkLst>
        </pc:spChg>
        <pc:spChg chg="add del mod">
          <ac:chgData name="A.MORIYAMA UREKA" userId="11b73b949d6476cb" providerId="LiveId" clId="{EDD3AFC1-5E1F-774D-82FF-6D4C3622249B}" dt="2023-08-07T08:57:18.201" v="757" actId="6264"/>
          <ac:spMkLst>
            <pc:docMk/>
            <pc:sldMk cId="3751448699" sldId="270"/>
            <ac:spMk id="43" creationId="{71391D20-6138-5129-8E8E-2232A44674E0}"/>
          </ac:spMkLst>
        </pc:spChg>
        <pc:spChg chg="add del mod">
          <ac:chgData name="A.MORIYAMA UREKA" userId="11b73b949d6476cb" providerId="LiveId" clId="{EDD3AFC1-5E1F-774D-82FF-6D4C3622249B}" dt="2023-08-07T09:20:34.468" v="918" actId="6264"/>
          <ac:spMkLst>
            <pc:docMk/>
            <pc:sldMk cId="3751448699" sldId="270"/>
            <ac:spMk id="43" creationId="{A88D7A62-083A-DF81-4B38-6C315906086C}"/>
          </ac:spMkLst>
        </pc:spChg>
        <pc:spChg chg="add del mod">
          <ac:chgData name="A.MORIYAMA UREKA" userId="11b73b949d6476cb" providerId="LiveId" clId="{EDD3AFC1-5E1F-774D-82FF-6D4C3622249B}" dt="2023-08-07T08:57:18.201" v="757" actId="6264"/>
          <ac:spMkLst>
            <pc:docMk/>
            <pc:sldMk cId="3751448699" sldId="270"/>
            <ac:spMk id="44" creationId="{78D288EB-7621-6809-CD95-F05646925767}"/>
          </ac:spMkLst>
        </pc:spChg>
        <pc:spChg chg="add del mod">
          <ac:chgData name="A.MORIYAMA UREKA" userId="11b73b949d6476cb" providerId="LiveId" clId="{EDD3AFC1-5E1F-774D-82FF-6D4C3622249B}" dt="2023-08-07T09:20:34.468" v="918" actId="6264"/>
          <ac:spMkLst>
            <pc:docMk/>
            <pc:sldMk cId="3751448699" sldId="270"/>
            <ac:spMk id="44" creationId="{8F933036-1942-FDF0-1BD5-06BB26CD7E12}"/>
          </ac:spMkLst>
        </pc:spChg>
        <pc:spChg chg="add del mod">
          <ac:chgData name="A.MORIYAMA UREKA" userId="11b73b949d6476cb" providerId="LiveId" clId="{EDD3AFC1-5E1F-774D-82FF-6D4C3622249B}" dt="2023-08-07T10:55:58.913" v="1683" actId="6264"/>
          <ac:spMkLst>
            <pc:docMk/>
            <pc:sldMk cId="3751448699" sldId="270"/>
            <ac:spMk id="44" creationId="{B1F52698-468B-2B0A-A452-3B281A8FA26A}"/>
          </ac:spMkLst>
        </pc:spChg>
        <pc:spChg chg="add del mod">
          <ac:chgData name="A.MORIYAMA UREKA" userId="11b73b949d6476cb" providerId="LiveId" clId="{EDD3AFC1-5E1F-774D-82FF-6D4C3622249B}" dt="2023-08-07T09:20:34.468" v="918" actId="6264"/>
          <ac:spMkLst>
            <pc:docMk/>
            <pc:sldMk cId="3751448699" sldId="270"/>
            <ac:spMk id="45" creationId="{05B9323C-D34B-B4A7-4073-344A4586F97B}"/>
          </ac:spMkLst>
        </pc:spChg>
        <pc:spChg chg="add del mod">
          <ac:chgData name="A.MORIYAMA UREKA" userId="11b73b949d6476cb" providerId="LiveId" clId="{EDD3AFC1-5E1F-774D-82FF-6D4C3622249B}" dt="2023-08-07T10:55:58.913" v="1683" actId="6264"/>
          <ac:spMkLst>
            <pc:docMk/>
            <pc:sldMk cId="3751448699" sldId="270"/>
            <ac:spMk id="45" creationId="{4390FF28-31A2-2BBC-7144-BCE0DA191983}"/>
          </ac:spMkLst>
        </pc:spChg>
        <pc:spChg chg="add del mod">
          <ac:chgData name="A.MORIYAMA UREKA" userId="11b73b949d6476cb" providerId="LiveId" clId="{EDD3AFC1-5E1F-774D-82FF-6D4C3622249B}" dt="2023-08-07T08:57:18.201" v="757" actId="6264"/>
          <ac:spMkLst>
            <pc:docMk/>
            <pc:sldMk cId="3751448699" sldId="270"/>
            <ac:spMk id="45" creationId="{F4EB2CDB-22F1-DF71-7F30-857BD561F6B2}"/>
          </ac:spMkLst>
        </pc:spChg>
        <pc:spChg chg="add del mod">
          <ac:chgData name="A.MORIYAMA UREKA" userId="11b73b949d6476cb" providerId="LiveId" clId="{EDD3AFC1-5E1F-774D-82FF-6D4C3622249B}" dt="2023-08-07T08:57:18.201" v="757" actId="6264"/>
          <ac:spMkLst>
            <pc:docMk/>
            <pc:sldMk cId="3751448699" sldId="270"/>
            <ac:spMk id="46" creationId="{24CE453C-3C3D-5A1C-2436-3FB373D24516}"/>
          </ac:spMkLst>
        </pc:spChg>
        <pc:spChg chg="add del mod">
          <ac:chgData name="A.MORIYAMA UREKA" userId="11b73b949d6476cb" providerId="LiveId" clId="{EDD3AFC1-5E1F-774D-82FF-6D4C3622249B}" dt="2023-08-07T09:20:34.468" v="918" actId="6264"/>
          <ac:spMkLst>
            <pc:docMk/>
            <pc:sldMk cId="3751448699" sldId="270"/>
            <ac:spMk id="46" creationId="{885A17B5-72A1-BD0B-1994-F30B373FD8E8}"/>
          </ac:spMkLst>
        </pc:spChg>
        <pc:spChg chg="add del mod">
          <ac:chgData name="A.MORIYAMA UREKA" userId="11b73b949d6476cb" providerId="LiveId" clId="{EDD3AFC1-5E1F-774D-82FF-6D4C3622249B}" dt="2023-08-07T10:55:58.913" v="1683" actId="6264"/>
          <ac:spMkLst>
            <pc:docMk/>
            <pc:sldMk cId="3751448699" sldId="270"/>
            <ac:spMk id="46" creationId="{89F39099-7530-BB86-B41D-88C8C2A76637}"/>
          </ac:spMkLst>
        </pc:spChg>
        <pc:spChg chg="add del mod">
          <ac:chgData name="A.MORIYAMA UREKA" userId="11b73b949d6476cb" providerId="LiveId" clId="{EDD3AFC1-5E1F-774D-82FF-6D4C3622249B}" dt="2023-08-07T09:20:34.468" v="918" actId="6264"/>
          <ac:spMkLst>
            <pc:docMk/>
            <pc:sldMk cId="3751448699" sldId="270"/>
            <ac:spMk id="47" creationId="{6BABACB6-5FC4-5A81-BA11-1B6EA881C334}"/>
          </ac:spMkLst>
        </pc:spChg>
        <pc:spChg chg="add del mod">
          <ac:chgData name="A.MORIYAMA UREKA" userId="11b73b949d6476cb" providerId="LiveId" clId="{EDD3AFC1-5E1F-774D-82FF-6D4C3622249B}" dt="2023-08-07T08:57:18.201" v="757" actId="6264"/>
          <ac:spMkLst>
            <pc:docMk/>
            <pc:sldMk cId="3751448699" sldId="270"/>
            <ac:spMk id="47" creationId="{E62AA902-BB1E-5A3E-DE28-C49760CDCB8F}"/>
          </ac:spMkLst>
        </pc:spChg>
        <pc:spChg chg="add del mod">
          <ac:chgData name="A.MORIYAMA UREKA" userId="11b73b949d6476cb" providerId="LiveId" clId="{EDD3AFC1-5E1F-774D-82FF-6D4C3622249B}" dt="2023-08-07T10:55:58.913" v="1683" actId="6264"/>
          <ac:spMkLst>
            <pc:docMk/>
            <pc:sldMk cId="3751448699" sldId="270"/>
            <ac:spMk id="47" creationId="{EEC5A42A-0083-D313-534C-18C9BAFF5FEB}"/>
          </ac:spMkLst>
        </pc:spChg>
        <pc:spChg chg="add del mod">
          <ac:chgData name="A.MORIYAMA UREKA" userId="11b73b949d6476cb" providerId="LiveId" clId="{EDD3AFC1-5E1F-774D-82FF-6D4C3622249B}" dt="2023-08-07T10:55:58.913" v="1683" actId="6264"/>
          <ac:spMkLst>
            <pc:docMk/>
            <pc:sldMk cId="3751448699" sldId="270"/>
            <ac:spMk id="48" creationId="{186D0B5D-9BEF-63DF-758C-D1C73F39D72B}"/>
          </ac:spMkLst>
        </pc:spChg>
        <pc:spChg chg="add del mod">
          <ac:chgData name="A.MORIYAMA UREKA" userId="11b73b949d6476cb" providerId="LiveId" clId="{EDD3AFC1-5E1F-774D-82FF-6D4C3622249B}" dt="2023-08-07T08:57:18.201" v="757" actId="6264"/>
          <ac:spMkLst>
            <pc:docMk/>
            <pc:sldMk cId="3751448699" sldId="270"/>
            <ac:spMk id="48" creationId="{4369533A-801C-879A-07CE-75CAA26314F1}"/>
          </ac:spMkLst>
        </pc:spChg>
        <pc:spChg chg="add del mod">
          <ac:chgData name="A.MORIYAMA UREKA" userId="11b73b949d6476cb" providerId="LiveId" clId="{EDD3AFC1-5E1F-774D-82FF-6D4C3622249B}" dt="2023-08-07T09:20:34.468" v="918" actId="6264"/>
          <ac:spMkLst>
            <pc:docMk/>
            <pc:sldMk cId="3751448699" sldId="270"/>
            <ac:spMk id="48" creationId="{E9823909-7CB9-BF97-CA13-A99001BA9F26}"/>
          </ac:spMkLst>
        </pc:spChg>
        <pc:spChg chg="add del mod">
          <ac:chgData name="A.MORIYAMA UREKA" userId="11b73b949d6476cb" providerId="LiveId" clId="{EDD3AFC1-5E1F-774D-82FF-6D4C3622249B}" dt="2023-08-07T09:20:34.468" v="918" actId="6264"/>
          <ac:spMkLst>
            <pc:docMk/>
            <pc:sldMk cId="3751448699" sldId="270"/>
            <ac:spMk id="49" creationId="{33A5BB4E-4918-AF93-C1DE-261ECA9C1F24}"/>
          </ac:spMkLst>
        </pc:spChg>
        <pc:spChg chg="add del mod">
          <ac:chgData name="A.MORIYAMA UREKA" userId="11b73b949d6476cb" providerId="LiveId" clId="{EDD3AFC1-5E1F-774D-82FF-6D4C3622249B}" dt="2023-08-07T10:55:58.913" v="1683" actId="6264"/>
          <ac:spMkLst>
            <pc:docMk/>
            <pc:sldMk cId="3751448699" sldId="270"/>
            <ac:spMk id="49" creationId="{382973B1-7768-85AF-4A59-11CCE4FDC41E}"/>
          </ac:spMkLst>
        </pc:spChg>
        <pc:spChg chg="add del mod">
          <ac:chgData name="A.MORIYAMA UREKA" userId="11b73b949d6476cb" providerId="LiveId" clId="{EDD3AFC1-5E1F-774D-82FF-6D4C3622249B}" dt="2023-08-07T08:57:18.201" v="757" actId="6264"/>
          <ac:spMkLst>
            <pc:docMk/>
            <pc:sldMk cId="3751448699" sldId="270"/>
            <ac:spMk id="49" creationId="{693C1354-4F40-F62F-4091-A84252B0A227}"/>
          </ac:spMkLst>
        </pc:spChg>
        <pc:spChg chg="add del mod">
          <ac:chgData name="A.MORIYAMA UREKA" userId="11b73b949d6476cb" providerId="LiveId" clId="{EDD3AFC1-5E1F-774D-82FF-6D4C3622249B}" dt="2023-08-07T09:20:34.468" v="918" actId="6264"/>
          <ac:spMkLst>
            <pc:docMk/>
            <pc:sldMk cId="3751448699" sldId="270"/>
            <ac:spMk id="50" creationId="{8F5D55F9-A22B-E40A-A70B-C3BBEFEE19C7}"/>
          </ac:spMkLst>
        </pc:spChg>
        <pc:spChg chg="add del mod">
          <ac:chgData name="A.MORIYAMA UREKA" userId="11b73b949d6476cb" providerId="LiveId" clId="{EDD3AFC1-5E1F-774D-82FF-6D4C3622249B}" dt="2023-08-07T10:55:58.913" v="1683" actId="6264"/>
          <ac:spMkLst>
            <pc:docMk/>
            <pc:sldMk cId="3751448699" sldId="270"/>
            <ac:spMk id="50" creationId="{B8C3DF77-0DF6-83A2-0BAD-51041A32E6B9}"/>
          </ac:spMkLst>
        </pc:spChg>
        <pc:spChg chg="add del mod">
          <ac:chgData name="A.MORIYAMA UREKA" userId="11b73b949d6476cb" providerId="LiveId" clId="{EDD3AFC1-5E1F-774D-82FF-6D4C3622249B}" dt="2023-08-07T08:57:18.201" v="757" actId="6264"/>
          <ac:spMkLst>
            <pc:docMk/>
            <pc:sldMk cId="3751448699" sldId="270"/>
            <ac:spMk id="50" creationId="{E9CC2ADC-96A7-B545-C56C-ECCF82281184}"/>
          </ac:spMkLst>
        </pc:spChg>
        <pc:spChg chg="add del mod">
          <ac:chgData name="A.MORIYAMA UREKA" userId="11b73b949d6476cb" providerId="LiveId" clId="{EDD3AFC1-5E1F-774D-82FF-6D4C3622249B}" dt="2023-08-07T08:57:18.201" v="757" actId="6264"/>
          <ac:spMkLst>
            <pc:docMk/>
            <pc:sldMk cId="3751448699" sldId="270"/>
            <ac:spMk id="51" creationId="{4A86D343-D625-455E-2E40-1C9F93B2BC69}"/>
          </ac:spMkLst>
        </pc:spChg>
        <pc:spChg chg="add del mod">
          <ac:chgData name="A.MORIYAMA UREKA" userId="11b73b949d6476cb" providerId="LiveId" clId="{EDD3AFC1-5E1F-774D-82FF-6D4C3622249B}" dt="2023-08-07T09:20:34.468" v="918" actId="6264"/>
          <ac:spMkLst>
            <pc:docMk/>
            <pc:sldMk cId="3751448699" sldId="270"/>
            <ac:spMk id="51" creationId="{66D46039-2ECE-4972-98A1-B42B96A119BE}"/>
          </ac:spMkLst>
        </pc:spChg>
        <pc:spChg chg="add del mod">
          <ac:chgData name="A.MORIYAMA UREKA" userId="11b73b949d6476cb" providerId="LiveId" clId="{EDD3AFC1-5E1F-774D-82FF-6D4C3622249B}" dt="2023-08-07T10:55:58.913" v="1683" actId="6264"/>
          <ac:spMkLst>
            <pc:docMk/>
            <pc:sldMk cId="3751448699" sldId="270"/>
            <ac:spMk id="51" creationId="{91FB47E2-0AD3-6E7F-031C-2AC44E706056}"/>
          </ac:spMkLst>
        </pc:spChg>
        <pc:spChg chg="add del mod">
          <ac:chgData name="A.MORIYAMA UREKA" userId="11b73b949d6476cb" providerId="LiveId" clId="{EDD3AFC1-5E1F-774D-82FF-6D4C3622249B}" dt="2023-08-07T09:20:34.788" v="919" actId="6264"/>
          <ac:spMkLst>
            <pc:docMk/>
            <pc:sldMk cId="3751448699" sldId="270"/>
            <ac:spMk id="52" creationId="{0C0AC3A3-E2CF-9BE3-C93F-DA511ABEA9FE}"/>
          </ac:spMkLst>
        </pc:spChg>
        <pc:spChg chg="add del mod">
          <ac:chgData name="A.MORIYAMA UREKA" userId="11b73b949d6476cb" providerId="LiveId" clId="{EDD3AFC1-5E1F-774D-82FF-6D4C3622249B}" dt="2023-08-07T08:57:21.183" v="758" actId="6264"/>
          <ac:spMkLst>
            <pc:docMk/>
            <pc:sldMk cId="3751448699" sldId="270"/>
            <ac:spMk id="52" creationId="{5905827E-CAE7-40FF-3433-D3B9E48C6AD4}"/>
          </ac:spMkLst>
        </pc:spChg>
        <pc:spChg chg="add del mod">
          <ac:chgData name="A.MORIYAMA UREKA" userId="11b73b949d6476cb" providerId="LiveId" clId="{EDD3AFC1-5E1F-774D-82FF-6D4C3622249B}" dt="2023-08-07T10:55:58.913" v="1683" actId="6264"/>
          <ac:spMkLst>
            <pc:docMk/>
            <pc:sldMk cId="3751448699" sldId="270"/>
            <ac:spMk id="52" creationId="{C2A12AE1-2EBB-86D8-DA2A-4AA025D390A5}"/>
          </ac:spMkLst>
        </pc:spChg>
        <pc:spChg chg="add del mod">
          <ac:chgData name="A.MORIYAMA UREKA" userId="11b73b949d6476cb" providerId="LiveId" clId="{EDD3AFC1-5E1F-774D-82FF-6D4C3622249B}" dt="2023-08-07T10:55:59.303" v="1684" actId="6264"/>
          <ac:spMkLst>
            <pc:docMk/>
            <pc:sldMk cId="3751448699" sldId="270"/>
            <ac:spMk id="53" creationId="{0B39164B-3E1E-CA48-F41A-C4CF2E0FF7F6}"/>
          </ac:spMkLst>
        </pc:spChg>
        <pc:spChg chg="add del mod">
          <ac:chgData name="A.MORIYAMA UREKA" userId="11b73b949d6476cb" providerId="LiveId" clId="{EDD3AFC1-5E1F-774D-82FF-6D4C3622249B}" dt="2023-08-07T09:20:34.788" v="919" actId="6264"/>
          <ac:spMkLst>
            <pc:docMk/>
            <pc:sldMk cId="3751448699" sldId="270"/>
            <ac:spMk id="53" creationId="{788EA8C0-7401-43FB-1711-1A2294E87BAA}"/>
          </ac:spMkLst>
        </pc:spChg>
        <pc:spChg chg="add del mod">
          <ac:chgData name="A.MORIYAMA UREKA" userId="11b73b949d6476cb" providerId="LiveId" clId="{EDD3AFC1-5E1F-774D-82FF-6D4C3622249B}" dt="2023-08-07T08:57:21.183" v="758" actId="6264"/>
          <ac:spMkLst>
            <pc:docMk/>
            <pc:sldMk cId="3751448699" sldId="270"/>
            <ac:spMk id="53" creationId="{8909D1A8-D715-7157-C949-4B84BBE4B0EA}"/>
          </ac:spMkLst>
        </pc:spChg>
        <pc:spChg chg="add del mod">
          <ac:chgData name="A.MORIYAMA UREKA" userId="11b73b949d6476cb" providerId="LiveId" clId="{EDD3AFC1-5E1F-774D-82FF-6D4C3622249B}" dt="2023-08-07T10:55:59.303" v="1684" actId="6264"/>
          <ac:spMkLst>
            <pc:docMk/>
            <pc:sldMk cId="3751448699" sldId="270"/>
            <ac:spMk id="54" creationId="{363AC90D-7933-88C3-5D82-B14400809DE3}"/>
          </ac:spMkLst>
        </pc:spChg>
        <pc:spChg chg="add del mod">
          <ac:chgData name="A.MORIYAMA UREKA" userId="11b73b949d6476cb" providerId="LiveId" clId="{EDD3AFC1-5E1F-774D-82FF-6D4C3622249B}" dt="2023-08-07T08:57:21.183" v="758" actId="6264"/>
          <ac:spMkLst>
            <pc:docMk/>
            <pc:sldMk cId="3751448699" sldId="270"/>
            <ac:spMk id="54" creationId="{798AB816-E5A6-02A3-D6FA-CCAC63211FA1}"/>
          </ac:spMkLst>
        </pc:spChg>
        <pc:spChg chg="add del mod">
          <ac:chgData name="A.MORIYAMA UREKA" userId="11b73b949d6476cb" providerId="LiveId" clId="{EDD3AFC1-5E1F-774D-82FF-6D4C3622249B}" dt="2023-08-07T09:20:34.788" v="919" actId="6264"/>
          <ac:spMkLst>
            <pc:docMk/>
            <pc:sldMk cId="3751448699" sldId="270"/>
            <ac:spMk id="54" creationId="{9688A7D8-C4D7-340E-9171-CE97C16D2BF5}"/>
          </ac:spMkLst>
        </pc:spChg>
        <pc:spChg chg="add del mod">
          <ac:chgData name="A.MORIYAMA UREKA" userId="11b73b949d6476cb" providerId="LiveId" clId="{EDD3AFC1-5E1F-774D-82FF-6D4C3622249B}" dt="2023-08-07T08:57:21.183" v="758" actId="6264"/>
          <ac:spMkLst>
            <pc:docMk/>
            <pc:sldMk cId="3751448699" sldId="270"/>
            <ac:spMk id="55" creationId="{2F6EDCC1-8192-240C-582B-27268EE601E5}"/>
          </ac:spMkLst>
        </pc:spChg>
        <pc:spChg chg="add del mod">
          <ac:chgData name="A.MORIYAMA UREKA" userId="11b73b949d6476cb" providerId="LiveId" clId="{EDD3AFC1-5E1F-774D-82FF-6D4C3622249B}" dt="2023-08-07T09:20:34.788" v="919" actId="6264"/>
          <ac:spMkLst>
            <pc:docMk/>
            <pc:sldMk cId="3751448699" sldId="270"/>
            <ac:spMk id="55" creationId="{6E127AE1-F66F-AA0A-848F-C3B903C68417}"/>
          </ac:spMkLst>
        </pc:spChg>
        <pc:spChg chg="add del mod">
          <ac:chgData name="A.MORIYAMA UREKA" userId="11b73b949d6476cb" providerId="LiveId" clId="{EDD3AFC1-5E1F-774D-82FF-6D4C3622249B}" dt="2023-08-07T10:55:59.303" v="1684" actId="6264"/>
          <ac:spMkLst>
            <pc:docMk/>
            <pc:sldMk cId="3751448699" sldId="270"/>
            <ac:spMk id="55" creationId="{A0DCC9B8-0538-ADD1-19A8-F40E45F954A3}"/>
          </ac:spMkLst>
        </pc:spChg>
        <pc:spChg chg="add del mod">
          <ac:chgData name="A.MORIYAMA UREKA" userId="11b73b949d6476cb" providerId="LiveId" clId="{EDD3AFC1-5E1F-774D-82FF-6D4C3622249B}" dt="2023-08-07T10:55:59.303" v="1684" actId="6264"/>
          <ac:spMkLst>
            <pc:docMk/>
            <pc:sldMk cId="3751448699" sldId="270"/>
            <ac:spMk id="56" creationId="{06824DBA-B45B-D27B-EED7-F32D63DFD0DF}"/>
          </ac:spMkLst>
        </pc:spChg>
        <pc:spChg chg="add del mod">
          <ac:chgData name="A.MORIYAMA UREKA" userId="11b73b949d6476cb" providerId="LiveId" clId="{EDD3AFC1-5E1F-774D-82FF-6D4C3622249B}" dt="2023-08-07T09:20:34.788" v="919" actId="6264"/>
          <ac:spMkLst>
            <pc:docMk/>
            <pc:sldMk cId="3751448699" sldId="270"/>
            <ac:spMk id="56" creationId="{778ED4DD-AF0A-7CD4-575F-62F13168E65C}"/>
          </ac:spMkLst>
        </pc:spChg>
        <pc:spChg chg="add del mod">
          <ac:chgData name="A.MORIYAMA UREKA" userId="11b73b949d6476cb" providerId="LiveId" clId="{EDD3AFC1-5E1F-774D-82FF-6D4C3622249B}" dt="2023-08-07T08:57:21.183" v="758" actId="6264"/>
          <ac:spMkLst>
            <pc:docMk/>
            <pc:sldMk cId="3751448699" sldId="270"/>
            <ac:spMk id="56" creationId="{7D6E4FC2-9A2D-1912-0408-8A0B26A4DFD5}"/>
          </ac:spMkLst>
        </pc:spChg>
        <pc:spChg chg="add del mod">
          <ac:chgData name="A.MORIYAMA UREKA" userId="11b73b949d6476cb" providerId="LiveId" clId="{EDD3AFC1-5E1F-774D-82FF-6D4C3622249B}" dt="2023-08-07T09:20:34.788" v="919" actId="6264"/>
          <ac:spMkLst>
            <pc:docMk/>
            <pc:sldMk cId="3751448699" sldId="270"/>
            <ac:spMk id="57" creationId="{7B0BFE2A-6E04-5FFA-AB4D-7D2E12970F45}"/>
          </ac:spMkLst>
        </pc:spChg>
        <pc:spChg chg="add del mod">
          <ac:chgData name="A.MORIYAMA UREKA" userId="11b73b949d6476cb" providerId="LiveId" clId="{EDD3AFC1-5E1F-774D-82FF-6D4C3622249B}" dt="2023-08-07T10:55:59.303" v="1684" actId="6264"/>
          <ac:spMkLst>
            <pc:docMk/>
            <pc:sldMk cId="3751448699" sldId="270"/>
            <ac:spMk id="57" creationId="{E5BC4E62-0011-B63B-96A7-2DD6845B5890}"/>
          </ac:spMkLst>
        </pc:spChg>
        <pc:spChg chg="add del mod">
          <ac:chgData name="A.MORIYAMA UREKA" userId="11b73b949d6476cb" providerId="LiveId" clId="{EDD3AFC1-5E1F-774D-82FF-6D4C3622249B}" dt="2023-08-07T08:57:21.183" v="758" actId="6264"/>
          <ac:spMkLst>
            <pc:docMk/>
            <pc:sldMk cId="3751448699" sldId="270"/>
            <ac:spMk id="57" creationId="{F2D7360D-9A31-5021-E4AA-730EF1804D8D}"/>
          </ac:spMkLst>
        </pc:spChg>
        <pc:spChg chg="add del mod">
          <ac:chgData name="A.MORIYAMA UREKA" userId="11b73b949d6476cb" providerId="LiveId" clId="{EDD3AFC1-5E1F-774D-82FF-6D4C3622249B}" dt="2023-08-07T08:57:21.183" v="758" actId="6264"/>
          <ac:spMkLst>
            <pc:docMk/>
            <pc:sldMk cId="3751448699" sldId="270"/>
            <ac:spMk id="58" creationId="{0DCAD9F5-233D-5284-2119-097AA8445654}"/>
          </ac:spMkLst>
        </pc:spChg>
        <pc:spChg chg="add del mod">
          <ac:chgData name="A.MORIYAMA UREKA" userId="11b73b949d6476cb" providerId="LiveId" clId="{EDD3AFC1-5E1F-774D-82FF-6D4C3622249B}" dt="2023-08-07T09:20:34.788" v="919" actId="6264"/>
          <ac:spMkLst>
            <pc:docMk/>
            <pc:sldMk cId="3751448699" sldId="270"/>
            <ac:spMk id="58" creationId="{8BBAEADA-9E1A-5FC2-48EB-F9FF1E433598}"/>
          </ac:spMkLst>
        </pc:spChg>
        <pc:spChg chg="add del mod">
          <ac:chgData name="A.MORIYAMA UREKA" userId="11b73b949d6476cb" providerId="LiveId" clId="{EDD3AFC1-5E1F-774D-82FF-6D4C3622249B}" dt="2023-08-07T10:55:59.303" v="1684" actId="6264"/>
          <ac:spMkLst>
            <pc:docMk/>
            <pc:sldMk cId="3751448699" sldId="270"/>
            <ac:spMk id="58" creationId="{FC09E038-C8A3-F990-5FB9-61A494122E30}"/>
          </ac:spMkLst>
        </pc:spChg>
        <pc:spChg chg="add del mod">
          <ac:chgData name="A.MORIYAMA UREKA" userId="11b73b949d6476cb" providerId="LiveId" clId="{EDD3AFC1-5E1F-774D-82FF-6D4C3622249B}" dt="2023-08-07T08:57:21.183" v="758" actId="6264"/>
          <ac:spMkLst>
            <pc:docMk/>
            <pc:sldMk cId="3751448699" sldId="270"/>
            <ac:spMk id="59" creationId="{026ED1B2-2284-874B-E4C6-77129C1E8B0B}"/>
          </ac:spMkLst>
        </pc:spChg>
        <pc:spChg chg="add del mod">
          <ac:chgData name="A.MORIYAMA UREKA" userId="11b73b949d6476cb" providerId="LiveId" clId="{EDD3AFC1-5E1F-774D-82FF-6D4C3622249B}" dt="2023-08-07T09:20:34.788" v="919" actId="6264"/>
          <ac:spMkLst>
            <pc:docMk/>
            <pc:sldMk cId="3751448699" sldId="270"/>
            <ac:spMk id="59" creationId="{AC12502B-E6C2-DAAD-2350-7F350EF748A2}"/>
          </ac:spMkLst>
        </pc:spChg>
        <pc:spChg chg="add del mod">
          <ac:chgData name="A.MORIYAMA UREKA" userId="11b73b949d6476cb" providerId="LiveId" clId="{EDD3AFC1-5E1F-774D-82FF-6D4C3622249B}" dt="2023-08-07T10:55:59.303" v="1684" actId="6264"/>
          <ac:spMkLst>
            <pc:docMk/>
            <pc:sldMk cId="3751448699" sldId="270"/>
            <ac:spMk id="59" creationId="{BC31CCF3-F6C3-854D-D53C-A461C3F467E0}"/>
          </ac:spMkLst>
        </pc:spChg>
        <pc:spChg chg="add del mod">
          <ac:chgData name="A.MORIYAMA UREKA" userId="11b73b949d6476cb" providerId="LiveId" clId="{EDD3AFC1-5E1F-774D-82FF-6D4C3622249B}" dt="2023-08-07T08:57:21.183" v="758" actId="6264"/>
          <ac:spMkLst>
            <pc:docMk/>
            <pc:sldMk cId="3751448699" sldId="270"/>
            <ac:spMk id="60" creationId="{0DA92036-D6D1-DFA2-C944-07AF6FBAB6D6}"/>
          </ac:spMkLst>
        </pc:spChg>
        <pc:spChg chg="add del mod">
          <ac:chgData name="A.MORIYAMA UREKA" userId="11b73b949d6476cb" providerId="LiveId" clId="{EDD3AFC1-5E1F-774D-82FF-6D4C3622249B}" dt="2023-08-07T10:55:59.303" v="1684" actId="6264"/>
          <ac:spMkLst>
            <pc:docMk/>
            <pc:sldMk cId="3751448699" sldId="270"/>
            <ac:spMk id="60" creationId="{C10BFEB4-F6EC-30B9-D9BE-61D77EC81436}"/>
          </ac:spMkLst>
        </pc:spChg>
        <pc:spChg chg="add del mod">
          <ac:chgData name="A.MORIYAMA UREKA" userId="11b73b949d6476cb" providerId="LiveId" clId="{EDD3AFC1-5E1F-774D-82FF-6D4C3622249B}" dt="2023-08-07T09:20:34.788" v="919" actId="6264"/>
          <ac:spMkLst>
            <pc:docMk/>
            <pc:sldMk cId="3751448699" sldId="270"/>
            <ac:spMk id="60" creationId="{CBC2F36A-CA75-B2F6-3EF8-F481C570A337}"/>
          </ac:spMkLst>
        </pc:spChg>
        <pc:spChg chg="add del mod">
          <ac:chgData name="A.MORIYAMA UREKA" userId="11b73b949d6476cb" providerId="LiveId" clId="{EDD3AFC1-5E1F-774D-82FF-6D4C3622249B}" dt="2023-08-07T10:55:59.303" v="1684" actId="6264"/>
          <ac:spMkLst>
            <pc:docMk/>
            <pc:sldMk cId="3751448699" sldId="270"/>
            <ac:spMk id="61" creationId="{2B40613E-9C08-2654-F841-6F381B8033E1}"/>
          </ac:spMkLst>
        </pc:spChg>
        <pc:spChg chg="add del mod">
          <ac:chgData name="A.MORIYAMA UREKA" userId="11b73b949d6476cb" providerId="LiveId" clId="{EDD3AFC1-5E1F-774D-82FF-6D4C3622249B}" dt="2023-08-07T09:20:34.788" v="919" actId="6264"/>
          <ac:spMkLst>
            <pc:docMk/>
            <pc:sldMk cId="3751448699" sldId="270"/>
            <ac:spMk id="61" creationId="{50A3BC5E-C765-8156-077A-4F461ED213DF}"/>
          </ac:spMkLst>
        </pc:spChg>
        <pc:spChg chg="add del mod">
          <ac:chgData name="A.MORIYAMA UREKA" userId="11b73b949d6476cb" providerId="LiveId" clId="{EDD3AFC1-5E1F-774D-82FF-6D4C3622249B}" dt="2023-08-07T08:57:21.183" v="758" actId="6264"/>
          <ac:spMkLst>
            <pc:docMk/>
            <pc:sldMk cId="3751448699" sldId="270"/>
            <ac:spMk id="61" creationId="{B370D8D3-0A3A-94B2-5289-2968A0D8E57A}"/>
          </ac:spMkLst>
        </pc:spChg>
        <pc:spChg chg="add del mod">
          <ac:chgData name="A.MORIYAMA UREKA" userId="11b73b949d6476cb" providerId="LiveId" clId="{EDD3AFC1-5E1F-774D-82FF-6D4C3622249B}" dt="2023-08-07T08:57:21.736" v="759" actId="6264"/>
          <ac:spMkLst>
            <pc:docMk/>
            <pc:sldMk cId="3751448699" sldId="270"/>
            <ac:spMk id="62" creationId="{0EC32595-4CC1-855A-9100-9A3651190790}"/>
          </ac:spMkLst>
        </pc:spChg>
        <pc:spChg chg="add del mod">
          <ac:chgData name="A.MORIYAMA UREKA" userId="11b73b949d6476cb" providerId="LiveId" clId="{EDD3AFC1-5E1F-774D-82FF-6D4C3622249B}" dt="2023-08-07T09:20:35.104" v="920" actId="6264"/>
          <ac:spMkLst>
            <pc:docMk/>
            <pc:sldMk cId="3751448699" sldId="270"/>
            <ac:spMk id="62" creationId="{39AA9074-9E0D-0474-36B4-CAED5D40A5FC}"/>
          </ac:spMkLst>
        </pc:spChg>
        <pc:spChg chg="add del mod">
          <ac:chgData name="A.MORIYAMA UREKA" userId="11b73b949d6476cb" providerId="LiveId" clId="{EDD3AFC1-5E1F-774D-82FF-6D4C3622249B}" dt="2023-08-07T10:55:59.303" v="1684" actId="6264"/>
          <ac:spMkLst>
            <pc:docMk/>
            <pc:sldMk cId="3751448699" sldId="270"/>
            <ac:spMk id="62" creationId="{EE51957D-2518-29D9-F28E-10E8D5A86F75}"/>
          </ac:spMkLst>
        </pc:spChg>
        <pc:spChg chg="add del mod">
          <ac:chgData name="A.MORIYAMA UREKA" userId="11b73b949d6476cb" providerId="LiveId" clId="{EDD3AFC1-5E1F-774D-82FF-6D4C3622249B}" dt="2023-08-07T08:57:21.736" v="759" actId="6264"/>
          <ac:spMkLst>
            <pc:docMk/>
            <pc:sldMk cId="3751448699" sldId="270"/>
            <ac:spMk id="63" creationId="{20EA6589-5E29-4570-E7AD-3F8A948F3702}"/>
          </ac:spMkLst>
        </pc:spChg>
        <pc:spChg chg="add del mod">
          <ac:chgData name="A.MORIYAMA UREKA" userId="11b73b949d6476cb" providerId="LiveId" clId="{EDD3AFC1-5E1F-774D-82FF-6D4C3622249B}" dt="2023-08-07T09:20:35.104" v="920" actId="6264"/>
          <ac:spMkLst>
            <pc:docMk/>
            <pc:sldMk cId="3751448699" sldId="270"/>
            <ac:spMk id="63" creationId="{8CCCF5EE-12B1-225A-C5A1-5C042FD469D0}"/>
          </ac:spMkLst>
        </pc:spChg>
        <pc:spChg chg="add del mod">
          <ac:chgData name="A.MORIYAMA UREKA" userId="11b73b949d6476cb" providerId="LiveId" clId="{EDD3AFC1-5E1F-774D-82FF-6D4C3622249B}" dt="2023-08-07T10:55:59.704" v="1685" actId="6264"/>
          <ac:spMkLst>
            <pc:docMk/>
            <pc:sldMk cId="3751448699" sldId="270"/>
            <ac:spMk id="63" creationId="{C12F82C0-7397-671D-74B5-C0BE2044A848}"/>
          </ac:spMkLst>
        </pc:spChg>
        <pc:spChg chg="add del mod">
          <ac:chgData name="A.MORIYAMA UREKA" userId="11b73b949d6476cb" providerId="LiveId" clId="{EDD3AFC1-5E1F-774D-82FF-6D4C3622249B}" dt="2023-08-07T08:57:21.736" v="759" actId="6264"/>
          <ac:spMkLst>
            <pc:docMk/>
            <pc:sldMk cId="3751448699" sldId="270"/>
            <ac:spMk id="64" creationId="{14F55E06-735D-E7B9-0C83-853919C1B6EE}"/>
          </ac:spMkLst>
        </pc:spChg>
        <pc:spChg chg="add del mod">
          <ac:chgData name="A.MORIYAMA UREKA" userId="11b73b949d6476cb" providerId="LiveId" clId="{EDD3AFC1-5E1F-774D-82FF-6D4C3622249B}" dt="2023-08-07T09:20:35.104" v="920" actId="6264"/>
          <ac:spMkLst>
            <pc:docMk/>
            <pc:sldMk cId="3751448699" sldId="270"/>
            <ac:spMk id="64" creationId="{704D2A89-36BE-66B7-2B65-86AC101DADDF}"/>
          </ac:spMkLst>
        </pc:spChg>
        <pc:spChg chg="add del mod">
          <ac:chgData name="A.MORIYAMA UREKA" userId="11b73b949d6476cb" providerId="LiveId" clId="{EDD3AFC1-5E1F-774D-82FF-6D4C3622249B}" dt="2023-08-07T10:55:59.704" v="1685" actId="6264"/>
          <ac:spMkLst>
            <pc:docMk/>
            <pc:sldMk cId="3751448699" sldId="270"/>
            <ac:spMk id="64" creationId="{8F4CA4AB-5883-FE42-8B5B-2C374164A7CE}"/>
          </ac:spMkLst>
        </pc:spChg>
        <pc:spChg chg="add del mod">
          <ac:chgData name="A.MORIYAMA UREKA" userId="11b73b949d6476cb" providerId="LiveId" clId="{EDD3AFC1-5E1F-774D-82FF-6D4C3622249B}" dt="2023-08-07T08:57:21.736" v="759" actId="6264"/>
          <ac:spMkLst>
            <pc:docMk/>
            <pc:sldMk cId="3751448699" sldId="270"/>
            <ac:spMk id="65" creationId="{11BF1479-227A-2B60-9725-8E3B3189877C}"/>
          </ac:spMkLst>
        </pc:spChg>
        <pc:spChg chg="add del mod">
          <ac:chgData name="A.MORIYAMA UREKA" userId="11b73b949d6476cb" providerId="LiveId" clId="{EDD3AFC1-5E1F-774D-82FF-6D4C3622249B}" dt="2023-08-07T09:20:35.104" v="920" actId="6264"/>
          <ac:spMkLst>
            <pc:docMk/>
            <pc:sldMk cId="3751448699" sldId="270"/>
            <ac:spMk id="65" creationId="{9FEDB345-BF96-AA5E-8D59-D4B0ABC7B6A2}"/>
          </ac:spMkLst>
        </pc:spChg>
        <pc:spChg chg="add del mod">
          <ac:chgData name="A.MORIYAMA UREKA" userId="11b73b949d6476cb" providerId="LiveId" clId="{EDD3AFC1-5E1F-774D-82FF-6D4C3622249B}" dt="2023-08-07T10:55:59.704" v="1685" actId="6264"/>
          <ac:spMkLst>
            <pc:docMk/>
            <pc:sldMk cId="3751448699" sldId="270"/>
            <ac:spMk id="65" creationId="{C84D1F91-45BD-55C9-0B18-0ABC3A941381}"/>
          </ac:spMkLst>
        </pc:spChg>
        <pc:spChg chg="add del mod">
          <ac:chgData name="A.MORIYAMA UREKA" userId="11b73b949d6476cb" providerId="LiveId" clId="{EDD3AFC1-5E1F-774D-82FF-6D4C3622249B}" dt="2023-08-07T09:20:35.104" v="920" actId="6264"/>
          <ac:spMkLst>
            <pc:docMk/>
            <pc:sldMk cId="3751448699" sldId="270"/>
            <ac:spMk id="66" creationId="{79769202-01B0-C20F-C733-74CBDE3ED972}"/>
          </ac:spMkLst>
        </pc:spChg>
        <pc:spChg chg="add del mod">
          <ac:chgData name="A.MORIYAMA UREKA" userId="11b73b949d6476cb" providerId="LiveId" clId="{EDD3AFC1-5E1F-774D-82FF-6D4C3622249B}" dt="2023-08-07T08:57:21.736" v="759" actId="6264"/>
          <ac:spMkLst>
            <pc:docMk/>
            <pc:sldMk cId="3751448699" sldId="270"/>
            <ac:spMk id="66" creationId="{D5F2EDC2-1223-607F-C8CA-850DE82AA7D8}"/>
          </ac:spMkLst>
        </pc:spChg>
        <pc:spChg chg="add del mod">
          <ac:chgData name="A.MORIYAMA UREKA" userId="11b73b949d6476cb" providerId="LiveId" clId="{EDD3AFC1-5E1F-774D-82FF-6D4C3622249B}" dt="2023-08-07T10:55:59.704" v="1685" actId="6264"/>
          <ac:spMkLst>
            <pc:docMk/>
            <pc:sldMk cId="3751448699" sldId="270"/>
            <ac:spMk id="66" creationId="{D77E95AA-71DC-94E4-EFAE-DE97052DC141}"/>
          </ac:spMkLst>
        </pc:spChg>
        <pc:spChg chg="add del mod">
          <ac:chgData name="A.MORIYAMA UREKA" userId="11b73b949d6476cb" providerId="LiveId" clId="{EDD3AFC1-5E1F-774D-82FF-6D4C3622249B}" dt="2023-08-07T10:55:59.704" v="1685" actId="6264"/>
          <ac:spMkLst>
            <pc:docMk/>
            <pc:sldMk cId="3751448699" sldId="270"/>
            <ac:spMk id="67" creationId="{430C3CA2-38F7-9E73-F37A-EFA31A375911}"/>
          </ac:spMkLst>
        </pc:spChg>
        <pc:spChg chg="add del mod">
          <ac:chgData name="A.MORIYAMA UREKA" userId="11b73b949d6476cb" providerId="LiveId" clId="{EDD3AFC1-5E1F-774D-82FF-6D4C3622249B}" dt="2023-08-07T08:57:21.736" v="759" actId="6264"/>
          <ac:spMkLst>
            <pc:docMk/>
            <pc:sldMk cId="3751448699" sldId="270"/>
            <ac:spMk id="67" creationId="{8D1DA99D-E122-F361-468D-4D16A6AF8D88}"/>
          </ac:spMkLst>
        </pc:spChg>
        <pc:spChg chg="add del mod">
          <ac:chgData name="A.MORIYAMA UREKA" userId="11b73b949d6476cb" providerId="LiveId" clId="{EDD3AFC1-5E1F-774D-82FF-6D4C3622249B}" dt="2023-08-07T09:20:35.104" v="920" actId="6264"/>
          <ac:spMkLst>
            <pc:docMk/>
            <pc:sldMk cId="3751448699" sldId="270"/>
            <ac:spMk id="67" creationId="{C6DA899D-2A1B-0F22-02DE-2C9BC69685F0}"/>
          </ac:spMkLst>
        </pc:spChg>
        <pc:spChg chg="add del mod">
          <ac:chgData name="A.MORIYAMA UREKA" userId="11b73b949d6476cb" providerId="LiveId" clId="{EDD3AFC1-5E1F-774D-82FF-6D4C3622249B}" dt="2023-08-07T09:20:35.104" v="920" actId="6264"/>
          <ac:spMkLst>
            <pc:docMk/>
            <pc:sldMk cId="3751448699" sldId="270"/>
            <ac:spMk id="68" creationId="{5D5BE36A-D13B-13AD-358B-AC9C4DB89332}"/>
          </ac:spMkLst>
        </pc:spChg>
        <pc:spChg chg="add del mod">
          <ac:chgData name="A.MORIYAMA UREKA" userId="11b73b949d6476cb" providerId="LiveId" clId="{EDD3AFC1-5E1F-774D-82FF-6D4C3622249B}" dt="2023-08-07T08:57:21.736" v="759" actId="6264"/>
          <ac:spMkLst>
            <pc:docMk/>
            <pc:sldMk cId="3751448699" sldId="270"/>
            <ac:spMk id="68" creationId="{7537A643-2D46-F4CE-349C-B2202C400A6A}"/>
          </ac:spMkLst>
        </pc:spChg>
        <pc:spChg chg="add del mod">
          <ac:chgData name="A.MORIYAMA UREKA" userId="11b73b949d6476cb" providerId="LiveId" clId="{EDD3AFC1-5E1F-774D-82FF-6D4C3622249B}" dt="2023-08-07T10:55:59.704" v="1685" actId="6264"/>
          <ac:spMkLst>
            <pc:docMk/>
            <pc:sldMk cId="3751448699" sldId="270"/>
            <ac:spMk id="68" creationId="{D9670647-17BB-CF9E-5364-DDF6F5022E53}"/>
          </ac:spMkLst>
        </pc:spChg>
        <pc:spChg chg="add del mod">
          <ac:chgData name="A.MORIYAMA UREKA" userId="11b73b949d6476cb" providerId="LiveId" clId="{EDD3AFC1-5E1F-774D-82FF-6D4C3622249B}" dt="2023-08-07T10:55:59.704" v="1685" actId="6264"/>
          <ac:spMkLst>
            <pc:docMk/>
            <pc:sldMk cId="3751448699" sldId="270"/>
            <ac:spMk id="69" creationId="{84FDD69A-A2D1-39B4-84F7-7F05FD37D55F}"/>
          </ac:spMkLst>
        </pc:spChg>
        <pc:spChg chg="add del mod">
          <ac:chgData name="A.MORIYAMA UREKA" userId="11b73b949d6476cb" providerId="LiveId" clId="{EDD3AFC1-5E1F-774D-82FF-6D4C3622249B}" dt="2023-08-07T08:57:21.736" v="759" actId="6264"/>
          <ac:spMkLst>
            <pc:docMk/>
            <pc:sldMk cId="3751448699" sldId="270"/>
            <ac:spMk id="69" creationId="{8D2D33D2-E819-B4CF-8D10-25F704007BD4}"/>
          </ac:spMkLst>
        </pc:spChg>
        <pc:spChg chg="add del mod">
          <ac:chgData name="A.MORIYAMA UREKA" userId="11b73b949d6476cb" providerId="LiveId" clId="{EDD3AFC1-5E1F-774D-82FF-6D4C3622249B}" dt="2023-08-07T09:20:35.104" v="920" actId="6264"/>
          <ac:spMkLst>
            <pc:docMk/>
            <pc:sldMk cId="3751448699" sldId="270"/>
            <ac:spMk id="69" creationId="{AB7C553D-AD47-7698-EE98-2086CCFCBAEE}"/>
          </ac:spMkLst>
        </pc:spChg>
        <pc:spChg chg="add del mod">
          <ac:chgData name="A.MORIYAMA UREKA" userId="11b73b949d6476cb" providerId="LiveId" clId="{EDD3AFC1-5E1F-774D-82FF-6D4C3622249B}" dt="2023-08-07T10:55:59.704" v="1685" actId="6264"/>
          <ac:spMkLst>
            <pc:docMk/>
            <pc:sldMk cId="3751448699" sldId="270"/>
            <ac:spMk id="70" creationId="{5BF5B3FE-7096-B5B9-2D38-9A1F816781B1}"/>
          </ac:spMkLst>
        </pc:spChg>
        <pc:spChg chg="add del mod">
          <ac:chgData name="A.MORIYAMA UREKA" userId="11b73b949d6476cb" providerId="LiveId" clId="{EDD3AFC1-5E1F-774D-82FF-6D4C3622249B}" dt="2023-08-07T08:57:21.736" v="759" actId="6264"/>
          <ac:spMkLst>
            <pc:docMk/>
            <pc:sldMk cId="3751448699" sldId="270"/>
            <ac:spMk id="70" creationId="{A1E67C67-110F-62EF-52B0-DCD04627433A}"/>
          </ac:spMkLst>
        </pc:spChg>
        <pc:spChg chg="add del mod">
          <ac:chgData name="A.MORIYAMA UREKA" userId="11b73b949d6476cb" providerId="LiveId" clId="{EDD3AFC1-5E1F-774D-82FF-6D4C3622249B}" dt="2023-08-07T09:20:35.104" v="920" actId="6264"/>
          <ac:spMkLst>
            <pc:docMk/>
            <pc:sldMk cId="3751448699" sldId="270"/>
            <ac:spMk id="70" creationId="{E368D700-C671-A0A0-06B7-8B16F6D0DF8B}"/>
          </ac:spMkLst>
        </pc:spChg>
        <pc:spChg chg="add del mod">
          <ac:chgData name="A.MORIYAMA UREKA" userId="11b73b949d6476cb" providerId="LiveId" clId="{EDD3AFC1-5E1F-774D-82FF-6D4C3622249B}" dt="2023-08-07T10:55:59.704" v="1685" actId="6264"/>
          <ac:spMkLst>
            <pc:docMk/>
            <pc:sldMk cId="3751448699" sldId="270"/>
            <ac:spMk id="71" creationId="{74D7BD08-7702-0654-1ECE-895D3518C878}"/>
          </ac:spMkLst>
        </pc:spChg>
        <pc:spChg chg="add del mod">
          <ac:chgData name="A.MORIYAMA UREKA" userId="11b73b949d6476cb" providerId="LiveId" clId="{EDD3AFC1-5E1F-774D-82FF-6D4C3622249B}" dt="2023-08-07T08:57:21.736" v="759" actId="6264"/>
          <ac:spMkLst>
            <pc:docMk/>
            <pc:sldMk cId="3751448699" sldId="270"/>
            <ac:spMk id="71" creationId="{9FC9AE90-AD06-E5F2-DFA2-9524A565ECEA}"/>
          </ac:spMkLst>
        </pc:spChg>
        <pc:spChg chg="add del mod">
          <ac:chgData name="A.MORIYAMA UREKA" userId="11b73b949d6476cb" providerId="LiveId" clId="{EDD3AFC1-5E1F-774D-82FF-6D4C3622249B}" dt="2023-08-07T09:20:35.104" v="920" actId="6264"/>
          <ac:spMkLst>
            <pc:docMk/>
            <pc:sldMk cId="3751448699" sldId="270"/>
            <ac:spMk id="71" creationId="{B12D0639-8AE4-76DA-BB99-866B4DB3475D}"/>
          </ac:spMkLst>
        </pc:spChg>
        <pc:spChg chg="add del mod">
          <ac:chgData name="A.MORIYAMA UREKA" userId="11b73b949d6476cb" providerId="LiveId" clId="{EDD3AFC1-5E1F-774D-82FF-6D4C3622249B}" dt="2023-08-07T10:55:59.704" v="1685" actId="6264"/>
          <ac:spMkLst>
            <pc:docMk/>
            <pc:sldMk cId="3751448699" sldId="270"/>
            <ac:spMk id="72" creationId="{5F035623-C7A6-8C75-4964-C0C284EB1C71}"/>
          </ac:spMkLst>
        </pc:spChg>
        <pc:spChg chg="add del mod">
          <ac:chgData name="A.MORIYAMA UREKA" userId="11b73b949d6476cb" providerId="LiveId" clId="{EDD3AFC1-5E1F-774D-82FF-6D4C3622249B}" dt="2023-08-07T09:20:35.428" v="921" actId="6264"/>
          <ac:spMkLst>
            <pc:docMk/>
            <pc:sldMk cId="3751448699" sldId="270"/>
            <ac:spMk id="72" creationId="{5F054B27-2FB1-96D3-922D-333322B6B2C3}"/>
          </ac:spMkLst>
        </pc:spChg>
        <pc:spChg chg="add del mod">
          <ac:chgData name="A.MORIYAMA UREKA" userId="11b73b949d6476cb" providerId="LiveId" clId="{EDD3AFC1-5E1F-774D-82FF-6D4C3622249B}" dt="2023-08-07T08:57:22.081" v="760" actId="6264"/>
          <ac:spMkLst>
            <pc:docMk/>
            <pc:sldMk cId="3751448699" sldId="270"/>
            <ac:spMk id="72" creationId="{B2B8C4CA-8FB6-D2D0-DE12-2F34E06ABF60}"/>
          </ac:spMkLst>
        </pc:spChg>
        <pc:spChg chg="add del mod">
          <ac:chgData name="A.MORIYAMA UREKA" userId="11b73b949d6476cb" providerId="LiveId" clId="{EDD3AFC1-5E1F-774D-82FF-6D4C3622249B}" dt="2023-08-07T10:56:00.118" v="1686" actId="6264"/>
          <ac:spMkLst>
            <pc:docMk/>
            <pc:sldMk cId="3751448699" sldId="270"/>
            <ac:spMk id="73" creationId="{2E772A24-A096-3E4D-710E-30A5A66F0FE3}"/>
          </ac:spMkLst>
        </pc:spChg>
        <pc:spChg chg="add del mod">
          <ac:chgData name="A.MORIYAMA UREKA" userId="11b73b949d6476cb" providerId="LiveId" clId="{EDD3AFC1-5E1F-774D-82FF-6D4C3622249B}" dt="2023-08-07T09:20:35.428" v="921" actId="6264"/>
          <ac:spMkLst>
            <pc:docMk/>
            <pc:sldMk cId="3751448699" sldId="270"/>
            <ac:spMk id="73" creationId="{AD03B564-4C83-ED5B-799A-4E7EA05ED4D5}"/>
          </ac:spMkLst>
        </pc:spChg>
        <pc:spChg chg="add del mod">
          <ac:chgData name="A.MORIYAMA UREKA" userId="11b73b949d6476cb" providerId="LiveId" clId="{EDD3AFC1-5E1F-774D-82FF-6D4C3622249B}" dt="2023-08-07T08:57:22.081" v="760" actId="6264"/>
          <ac:spMkLst>
            <pc:docMk/>
            <pc:sldMk cId="3751448699" sldId="270"/>
            <ac:spMk id="73" creationId="{DC505A3F-7E93-52C9-6DB1-F55C4D3AFBEF}"/>
          </ac:spMkLst>
        </pc:spChg>
        <pc:spChg chg="add del mod">
          <ac:chgData name="A.MORIYAMA UREKA" userId="11b73b949d6476cb" providerId="LiveId" clId="{EDD3AFC1-5E1F-774D-82FF-6D4C3622249B}" dt="2023-08-07T09:20:35.428" v="921" actId="6264"/>
          <ac:spMkLst>
            <pc:docMk/>
            <pc:sldMk cId="3751448699" sldId="270"/>
            <ac:spMk id="74" creationId="{598B80E2-6656-B142-BCF9-FF4D1172917E}"/>
          </ac:spMkLst>
        </pc:spChg>
        <pc:spChg chg="add del mod">
          <ac:chgData name="A.MORIYAMA UREKA" userId="11b73b949d6476cb" providerId="LiveId" clId="{EDD3AFC1-5E1F-774D-82FF-6D4C3622249B}" dt="2023-08-07T10:56:00.118" v="1686" actId="6264"/>
          <ac:spMkLst>
            <pc:docMk/>
            <pc:sldMk cId="3751448699" sldId="270"/>
            <ac:spMk id="74" creationId="{897149FF-9DEF-1231-BB8B-B885B0517EE0}"/>
          </ac:spMkLst>
        </pc:spChg>
        <pc:spChg chg="add del mod">
          <ac:chgData name="A.MORIYAMA UREKA" userId="11b73b949d6476cb" providerId="LiveId" clId="{EDD3AFC1-5E1F-774D-82FF-6D4C3622249B}" dt="2023-08-07T08:57:22.081" v="760" actId="6264"/>
          <ac:spMkLst>
            <pc:docMk/>
            <pc:sldMk cId="3751448699" sldId="270"/>
            <ac:spMk id="74" creationId="{D99160AD-90DD-C749-8B2F-ECFFE9916767}"/>
          </ac:spMkLst>
        </pc:spChg>
        <pc:spChg chg="add del mod">
          <ac:chgData name="A.MORIYAMA UREKA" userId="11b73b949d6476cb" providerId="LiveId" clId="{EDD3AFC1-5E1F-774D-82FF-6D4C3622249B}" dt="2023-08-07T08:57:22.081" v="760" actId="6264"/>
          <ac:spMkLst>
            <pc:docMk/>
            <pc:sldMk cId="3751448699" sldId="270"/>
            <ac:spMk id="75" creationId="{4B7BAE5D-70FC-7358-3D6C-8F1A351EC7D8}"/>
          </ac:spMkLst>
        </pc:spChg>
        <pc:spChg chg="add del mod">
          <ac:chgData name="A.MORIYAMA UREKA" userId="11b73b949d6476cb" providerId="LiveId" clId="{EDD3AFC1-5E1F-774D-82FF-6D4C3622249B}" dt="2023-08-07T10:56:00.118" v="1686" actId="6264"/>
          <ac:spMkLst>
            <pc:docMk/>
            <pc:sldMk cId="3751448699" sldId="270"/>
            <ac:spMk id="75" creationId="{717C5406-656D-DE2F-69B4-2D2FBC44E8A1}"/>
          </ac:spMkLst>
        </pc:spChg>
        <pc:spChg chg="add del mod">
          <ac:chgData name="A.MORIYAMA UREKA" userId="11b73b949d6476cb" providerId="LiveId" clId="{EDD3AFC1-5E1F-774D-82FF-6D4C3622249B}" dt="2023-08-07T09:20:35.428" v="921" actId="6264"/>
          <ac:spMkLst>
            <pc:docMk/>
            <pc:sldMk cId="3751448699" sldId="270"/>
            <ac:spMk id="75" creationId="{F33692B5-684E-9EA3-251F-AA4317C659F5}"/>
          </ac:spMkLst>
        </pc:spChg>
        <pc:spChg chg="add del mod">
          <ac:chgData name="A.MORIYAMA UREKA" userId="11b73b949d6476cb" providerId="LiveId" clId="{EDD3AFC1-5E1F-774D-82FF-6D4C3622249B}" dt="2023-08-07T09:20:35.428" v="921" actId="6264"/>
          <ac:spMkLst>
            <pc:docMk/>
            <pc:sldMk cId="3751448699" sldId="270"/>
            <ac:spMk id="76" creationId="{13850B75-90D1-51BD-A86D-EE94E8348A17}"/>
          </ac:spMkLst>
        </pc:spChg>
        <pc:spChg chg="add del mod">
          <ac:chgData name="A.MORIYAMA UREKA" userId="11b73b949d6476cb" providerId="LiveId" clId="{EDD3AFC1-5E1F-774D-82FF-6D4C3622249B}" dt="2023-08-07T08:57:22.081" v="760" actId="6264"/>
          <ac:spMkLst>
            <pc:docMk/>
            <pc:sldMk cId="3751448699" sldId="270"/>
            <ac:spMk id="76" creationId="{2C5E1457-6DC2-02EE-CE68-300C34FB6604}"/>
          </ac:spMkLst>
        </pc:spChg>
        <pc:spChg chg="add del mod">
          <ac:chgData name="A.MORIYAMA UREKA" userId="11b73b949d6476cb" providerId="LiveId" clId="{EDD3AFC1-5E1F-774D-82FF-6D4C3622249B}" dt="2023-08-07T10:56:00.118" v="1686" actId="6264"/>
          <ac:spMkLst>
            <pc:docMk/>
            <pc:sldMk cId="3751448699" sldId="270"/>
            <ac:spMk id="76" creationId="{F33B202A-E4B9-CD64-3F84-64E1894BEBF2}"/>
          </ac:spMkLst>
        </pc:spChg>
        <pc:spChg chg="add del mod">
          <ac:chgData name="A.MORIYAMA UREKA" userId="11b73b949d6476cb" providerId="LiveId" clId="{EDD3AFC1-5E1F-774D-82FF-6D4C3622249B}" dt="2023-08-07T09:20:35.428" v="921" actId="6264"/>
          <ac:spMkLst>
            <pc:docMk/>
            <pc:sldMk cId="3751448699" sldId="270"/>
            <ac:spMk id="77" creationId="{AAE349A4-4532-2147-4815-9422BF9E6358}"/>
          </ac:spMkLst>
        </pc:spChg>
        <pc:spChg chg="add del mod">
          <ac:chgData name="A.MORIYAMA UREKA" userId="11b73b949d6476cb" providerId="LiveId" clId="{EDD3AFC1-5E1F-774D-82FF-6D4C3622249B}" dt="2023-08-07T10:56:00.118" v="1686" actId="6264"/>
          <ac:spMkLst>
            <pc:docMk/>
            <pc:sldMk cId="3751448699" sldId="270"/>
            <ac:spMk id="77" creationId="{EF5B32DF-A198-43DD-1C2F-2F6F1B7483CB}"/>
          </ac:spMkLst>
        </pc:spChg>
        <pc:spChg chg="add del mod">
          <ac:chgData name="A.MORIYAMA UREKA" userId="11b73b949d6476cb" providerId="LiveId" clId="{EDD3AFC1-5E1F-774D-82FF-6D4C3622249B}" dt="2023-08-07T08:57:22.081" v="760" actId="6264"/>
          <ac:spMkLst>
            <pc:docMk/>
            <pc:sldMk cId="3751448699" sldId="270"/>
            <ac:spMk id="77" creationId="{F5F6E7FB-0730-4759-22F4-BC6DD8DF8D6D}"/>
          </ac:spMkLst>
        </pc:spChg>
        <pc:spChg chg="add del mod">
          <ac:chgData name="A.MORIYAMA UREKA" userId="11b73b949d6476cb" providerId="LiveId" clId="{EDD3AFC1-5E1F-774D-82FF-6D4C3622249B}" dt="2023-08-07T10:56:00.118" v="1686" actId="6264"/>
          <ac:spMkLst>
            <pc:docMk/>
            <pc:sldMk cId="3751448699" sldId="270"/>
            <ac:spMk id="78" creationId="{23BF9FE5-8556-FA1F-422D-FF75DEFFDF81}"/>
          </ac:spMkLst>
        </pc:spChg>
        <pc:spChg chg="add del mod">
          <ac:chgData name="A.MORIYAMA UREKA" userId="11b73b949d6476cb" providerId="LiveId" clId="{EDD3AFC1-5E1F-774D-82FF-6D4C3622249B}" dt="2023-08-07T09:20:35.428" v="921" actId="6264"/>
          <ac:spMkLst>
            <pc:docMk/>
            <pc:sldMk cId="3751448699" sldId="270"/>
            <ac:spMk id="78" creationId="{6B6CF29B-D66F-A026-8CB5-C2F4241FEE16}"/>
          </ac:spMkLst>
        </pc:spChg>
        <pc:spChg chg="add del mod">
          <ac:chgData name="A.MORIYAMA UREKA" userId="11b73b949d6476cb" providerId="LiveId" clId="{EDD3AFC1-5E1F-774D-82FF-6D4C3622249B}" dt="2023-08-07T08:57:22.081" v="760" actId="6264"/>
          <ac:spMkLst>
            <pc:docMk/>
            <pc:sldMk cId="3751448699" sldId="270"/>
            <ac:spMk id="78" creationId="{D05526F0-DCB4-9CF5-E01B-104693A05C5A}"/>
          </ac:spMkLst>
        </pc:spChg>
        <pc:spChg chg="add del mod">
          <ac:chgData name="A.MORIYAMA UREKA" userId="11b73b949d6476cb" providerId="LiveId" clId="{EDD3AFC1-5E1F-774D-82FF-6D4C3622249B}" dt="2023-08-07T09:20:35.428" v="921" actId="6264"/>
          <ac:spMkLst>
            <pc:docMk/>
            <pc:sldMk cId="3751448699" sldId="270"/>
            <ac:spMk id="79" creationId="{6E2378CE-E0C8-4E2F-68AF-F1D351E4D113}"/>
          </ac:spMkLst>
        </pc:spChg>
        <pc:spChg chg="add del mod">
          <ac:chgData name="A.MORIYAMA UREKA" userId="11b73b949d6476cb" providerId="LiveId" clId="{EDD3AFC1-5E1F-774D-82FF-6D4C3622249B}" dt="2023-08-07T10:56:00.118" v="1686" actId="6264"/>
          <ac:spMkLst>
            <pc:docMk/>
            <pc:sldMk cId="3751448699" sldId="270"/>
            <ac:spMk id="79" creationId="{95F450AA-D3A3-1FD3-BBC2-005D3E1BE67B}"/>
          </ac:spMkLst>
        </pc:spChg>
        <pc:spChg chg="add del mod">
          <ac:chgData name="A.MORIYAMA UREKA" userId="11b73b949d6476cb" providerId="LiveId" clId="{EDD3AFC1-5E1F-774D-82FF-6D4C3622249B}" dt="2023-08-07T08:57:22.081" v="760" actId="6264"/>
          <ac:spMkLst>
            <pc:docMk/>
            <pc:sldMk cId="3751448699" sldId="270"/>
            <ac:spMk id="79" creationId="{A1A7AE90-1065-0697-9794-54290E13A273}"/>
          </ac:spMkLst>
        </pc:spChg>
        <pc:spChg chg="add del mod">
          <ac:chgData name="A.MORIYAMA UREKA" userId="11b73b949d6476cb" providerId="LiveId" clId="{EDD3AFC1-5E1F-774D-82FF-6D4C3622249B}" dt="2023-08-07T10:56:00.118" v="1686" actId="6264"/>
          <ac:spMkLst>
            <pc:docMk/>
            <pc:sldMk cId="3751448699" sldId="270"/>
            <ac:spMk id="80" creationId="{862BAF7F-8BFF-FAC2-350D-66EFD9ABC633}"/>
          </ac:spMkLst>
        </pc:spChg>
        <pc:spChg chg="add del mod">
          <ac:chgData name="A.MORIYAMA UREKA" userId="11b73b949d6476cb" providerId="LiveId" clId="{EDD3AFC1-5E1F-774D-82FF-6D4C3622249B}" dt="2023-08-07T09:20:35.428" v="921" actId="6264"/>
          <ac:spMkLst>
            <pc:docMk/>
            <pc:sldMk cId="3751448699" sldId="270"/>
            <ac:spMk id="80" creationId="{D51ED9AE-B3E9-22DC-B574-0A1393CD11BB}"/>
          </ac:spMkLst>
        </pc:spChg>
        <pc:spChg chg="add del mod">
          <ac:chgData name="A.MORIYAMA UREKA" userId="11b73b949d6476cb" providerId="LiveId" clId="{EDD3AFC1-5E1F-774D-82FF-6D4C3622249B}" dt="2023-08-07T08:57:22.081" v="760" actId="6264"/>
          <ac:spMkLst>
            <pc:docMk/>
            <pc:sldMk cId="3751448699" sldId="270"/>
            <ac:spMk id="80" creationId="{EA7A6479-8FFD-4CC1-03A1-EC62FFC04150}"/>
          </ac:spMkLst>
        </pc:spChg>
        <pc:spChg chg="add del mod">
          <ac:chgData name="A.MORIYAMA UREKA" userId="11b73b949d6476cb" providerId="LiveId" clId="{EDD3AFC1-5E1F-774D-82FF-6D4C3622249B}" dt="2023-08-07T08:57:22.081" v="760" actId="6264"/>
          <ac:spMkLst>
            <pc:docMk/>
            <pc:sldMk cId="3751448699" sldId="270"/>
            <ac:spMk id="81" creationId="{224E7AE1-4FDD-9F9E-3211-FBF7DE92EBEC}"/>
          </ac:spMkLst>
        </pc:spChg>
        <pc:spChg chg="add del mod">
          <ac:chgData name="A.MORIYAMA UREKA" userId="11b73b949d6476cb" providerId="LiveId" clId="{EDD3AFC1-5E1F-774D-82FF-6D4C3622249B}" dt="2023-08-07T09:20:35.428" v="921" actId="6264"/>
          <ac:spMkLst>
            <pc:docMk/>
            <pc:sldMk cId="3751448699" sldId="270"/>
            <ac:spMk id="81" creationId="{650F8A6C-6912-7758-59B2-FFC4C6A5255A}"/>
          </ac:spMkLst>
        </pc:spChg>
        <pc:spChg chg="add del mod">
          <ac:chgData name="A.MORIYAMA UREKA" userId="11b73b949d6476cb" providerId="LiveId" clId="{EDD3AFC1-5E1F-774D-82FF-6D4C3622249B}" dt="2023-08-07T10:56:00.118" v="1686" actId="6264"/>
          <ac:spMkLst>
            <pc:docMk/>
            <pc:sldMk cId="3751448699" sldId="270"/>
            <ac:spMk id="81" creationId="{925BA2D3-6073-956A-075A-C4DBE9CACF7F}"/>
          </ac:spMkLst>
        </pc:spChg>
        <pc:spChg chg="add del mod">
          <ac:chgData name="A.MORIYAMA UREKA" userId="11b73b949d6476cb" providerId="LiveId" clId="{EDD3AFC1-5E1F-774D-82FF-6D4C3622249B}" dt="2023-08-07T10:56:00.118" v="1686" actId="6264"/>
          <ac:spMkLst>
            <pc:docMk/>
            <pc:sldMk cId="3751448699" sldId="270"/>
            <ac:spMk id="82" creationId="{2C21D0C3-96EA-E10A-4643-DA0BD686FF88}"/>
          </ac:spMkLst>
        </pc:spChg>
        <pc:spChg chg="add del mod">
          <ac:chgData name="A.MORIYAMA UREKA" userId="11b73b949d6476cb" providerId="LiveId" clId="{EDD3AFC1-5E1F-774D-82FF-6D4C3622249B}" dt="2023-08-07T09:20:35.757" v="922" actId="6264"/>
          <ac:spMkLst>
            <pc:docMk/>
            <pc:sldMk cId="3751448699" sldId="270"/>
            <ac:spMk id="82" creationId="{551EFF29-46A5-3FC5-CB4F-C1F27C4EA264}"/>
          </ac:spMkLst>
        </pc:spChg>
        <pc:spChg chg="add del mod">
          <ac:chgData name="A.MORIYAMA UREKA" userId="11b73b949d6476cb" providerId="LiveId" clId="{EDD3AFC1-5E1F-774D-82FF-6D4C3622249B}" dt="2023-08-07T08:57:22.389" v="761" actId="6264"/>
          <ac:spMkLst>
            <pc:docMk/>
            <pc:sldMk cId="3751448699" sldId="270"/>
            <ac:spMk id="82" creationId="{88A7166C-996B-2E82-BDDE-32B4451F8428}"/>
          </ac:spMkLst>
        </pc:spChg>
        <pc:spChg chg="add del mod">
          <ac:chgData name="A.MORIYAMA UREKA" userId="11b73b949d6476cb" providerId="LiveId" clId="{EDD3AFC1-5E1F-774D-82FF-6D4C3622249B}" dt="2023-08-07T08:57:22.389" v="761" actId="6264"/>
          <ac:spMkLst>
            <pc:docMk/>
            <pc:sldMk cId="3751448699" sldId="270"/>
            <ac:spMk id="83" creationId="{C089DAC1-BF43-A74B-C499-3B51F95A801C}"/>
          </ac:spMkLst>
        </pc:spChg>
        <pc:spChg chg="add del mod">
          <ac:chgData name="A.MORIYAMA UREKA" userId="11b73b949d6476cb" providerId="LiveId" clId="{EDD3AFC1-5E1F-774D-82FF-6D4C3622249B}" dt="2023-08-07T10:56:00.529" v="1687" actId="6264"/>
          <ac:spMkLst>
            <pc:docMk/>
            <pc:sldMk cId="3751448699" sldId="270"/>
            <ac:spMk id="83" creationId="{FE757E8A-E786-E61A-E37A-8E60FF211A13}"/>
          </ac:spMkLst>
        </pc:spChg>
        <pc:spChg chg="add del mod">
          <ac:chgData name="A.MORIYAMA UREKA" userId="11b73b949d6476cb" providerId="LiveId" clId="{EDD3AFC1-5E1F-774D-82FF-6D4C3622249B}" dt="2023-08-07T09:20:35.757" v="922" actId="6264"/>
          <ac:spMkLst>
            <pc:docMk/>
            <pc:sldMk cId="3751448699" sldId="270"/>
            <ac:spMk id="83" creationId="{FFFCA591-70B4-6852-1778-F2B03042A61A}"/>
          </ac:spMkLst>
        </pc:spChg>
        <pc:spChg chg="add del mod">
          <ac:chgData name="A.MORIYAMA UREKA" userId="11b73b949d6476cb" providerId="LiveId" clId="{EDD3AFC1-5E1F-774D-82FF-6D4C3622249B}" dt="2023-08-07T09:20:35.757" v="922" actId="6264"/>
          <ac:spMkLst>
            <pc:docMk/>
            <pc:sldMk cId="3751448699" sldId="270"/>
            <ac:spMk id="84" creationId="{2BC40F71-5EE3-2E7B-26DF-D8442087CEB7}"/>
          </ac:spMkLst>
        </pc:spChg>
        <pc:spChg chg="add del mod">
          <ac:chgData name="A.MORIYAMA UREKA" userId="11b73b949d6476cb" providerId="LiveId" clId="{EDD3AFC1-5E1F-774D-82FF-6D4C3622249B}" dt="2023-08-07T10:56:00.529" v="1687" actId="6264"/>
          <ac:spMkLst>
            <pc:docMk/>
            <pc:sldMk cId="3751448699" sldId="270"/>
            <ac:spMk id="84" creationId="{980B4EF1-DCC2-7F43-582C-2DFA93842966}"/>
          </ac:spMkLst>
        </pc:spChg>
        <pc:spChg chg="add del mod">
          <ac:chgData name="A.MORIYAMA UREKA" userId="11b73b949d6476cb" providerId="LiveId" clId="{EDD3AFC1-5E1F-774D-82FF-6D4C3622249B}" dt="2023-08-07T08:57:22.389" v="761" actId="6264"/>
          <ac:spMkLst>
            <pc:docMk/>
            <pc:sldMk cId="3751448699" sldId="270"/>
            <ac:spMk id="84" creationId="{D907BF53-68E3-D58D-E4F1-00274DFAD668}"/>
          </ac:spMkLst>
        </pc:spChg>
        <pc:spChg chg="add del mod">
          <ac:chgData name="A.MORIYAMA UREKA" userId="11b73b949d6476cb" providerId="LiveId" clId="{EDD3AFC1-5E1F-774D-82FF-6D4C3622249B}" dt="2023-08-07T08:57:22.389" v="761" actId="6264"/>
          <ac:spMkLst>
            <pc:docMk/>
            <pc:sldMk cId="3751448699" sldId="270"/>
            <ac:spMk id="85" creationId="{418DDFA2-272E-EDDD-DA4A-33A851E9B7B1}"/>
          </ac:spMkLst>
        </pc:spChg>
        <pc:spChg chg="add del mod">
          <ac:chgData name="A.MORIYAMA UREKA" userId="11b73b949d6476cb" providerId="LiveId" clId="{EDD3AFC1-5E1F-774D-82FF-6D4C3622249B}" dt="2023-08-07T10:56:00.529" v="1687" actId="6264"/>
          <ac:spMkLst>
            <pc:docMk/>
            <pc:sldMk cId="3751448699" sldId="270"/>
            <ac:spMk id="85" creationId="{85D2269E-C071-442A-A469-047F4B7B8B0B}"/>
          </ac:spMkLst>
        </pc:spChg>
        <pc:spChg chg="add del mod">
          <ac:chgData name="A.MORIYAMA UREKA" userId="11b73b949d6476cb" providerId="LiveId" clId="{EDD3AFC1-5E1F-774D-82FF-6D4C3622249B}" dt="2023-08-07T09:20:35.757" v="922" actId="6264"/>
          <ac:spMkLst>
            <pc:docMk/>
            <pc:sldMk cId="3751448699" sldId="270"/>
            <ac:spMk id="85" creationId="{F26EEEF0-1546-2F8A-78FF-172B60402DA9}"/>
          </ac:spMkLst>
        </pc:spChg>
        <pc:spChg chg="add del mod">
          <ac:chgData name="A.MORIYAMA UREKA" userId="11b73b949d6476cb" providerId="LiveId" clId="{EDD3AFC1-5E1F-774D-82FF-6D4C3622249B}" dt="2023-08-07T09:20:35.757" v="922" actId="6264"/>
          <ac:spMkLst>
            <pc:docMk/>
            <pc:sldMk cId="3751448699" sldId="270"/>
            <ac:spMk id="86" creationId="{07CB2C85-C04F-1159-3867-A6AA68E9B598}"/>
          </ac:spMkLst>
        </pc:spChg>
        <pc:spChg chg="add del mod">
          <ac:chgData name="A.MORIYAMA UREKA" userId="11b73b949d6476cb" providerId="LiveId" clId="{EDD3AFC1-5E1F-774D-82FF-6D4C3622249B}" dt="2023-08-07T10:56:00.529" v="1687" actId="6264"/>
          <ac:spMkLst>
            <pc:docMk/>
            <pc:sldMk cId="3751448699" sldId="270"/>
            <ac:spMk id="86" creationId="{17662D11-3202-9A87-303F-51E649F61739}"/>
          </ac:spMkLst>
        </pc:spChg>
        <pc:spChg chg="add del mod">
          <ac:chgData name="A.MORIYAMA UREKA" userId="11b73b949d6476cb" providerId="LiveId" clId="{EDD3AFC1-5E1F-774D-82FF-6D4C3622249B}" dt="2023-08-07T08:57:22.389" v="761" actId="6264"/>
          <ac:spMkLst>
            <pc:docMk/>
            <pc:sldMk cId="3751448699" sldId="270"/>
            <ac:spMk id="86" creationId="{9328555B-88DD-8A2A-06E1-3A2E81DA0D7A}"/>
          </ac:spMkLst>
        </pc:spChg>
        <pc:spChg chg="add del mod">
          <ac:chgData name="A.MORIYAMA UREKA" userId="11b73b949d6476cb" providerId="LiveId" clId="{EDD3AFC1-5E1F-774D-82FF-6D4C3622249B}" dt="2023-08-07T09:20:35.757" v="922" actId="6264"/>
          <ac:spMkLst>
            <pc:docMk/>
            <pc:sldMk cId="3751448699" sldId="270"/>
            <ac:spMk id="87" creationId="{1E1BFBAE-1D9F-B23E-2088-3D902BA0235E}"/>
          </ac:spMkLst>
        </pc:spChg>
        <pc:spChg chg="add del mod">
          <ac:chgData name="A.MORIYAMA UREKA" userId="11b73b949d6476cb" providerId="LiveId" clId="{EDD3AFC1-5E1F-774D-82FF-6D4C3622249B}" dt="2023-08-07T08:57:22.389" v="761" actId="6264"/>
          <ac:spMkLst>
            <pc:docMk/>
            <pc:sldMk cId="3751448699" sldId="270"/>
            <ac:spMk id="87" creationId="{842524AC-51E9-D9BB-75D3-46C1F89FD787}"/>
          </ac:spMkLst>
        </pc:spChg>
        <pc:spChg chg="add del mod">
          <ac:chgData name="A.MORIYAMA UREKA" userId="11b73b949d6476cb" providerId="LiveId" clId="{EDD3AFC1-5E1F-774D-82FF-6D4C3622249B}" dt="2023-08-07T10:56:00.529" v="1687" actId="6264"/>
          <ac:spMkLst>
            <pc:docMk/>
            <pc:sldMk cId="3751448699" sldId="270"/>
            <ac:spMk id="87" creationId="{EDC6B799-7BD8-49C4-7AB6-3688DAC274DD}"/>
          </ac:spMkLst>
        </pc:spChg>
        <pc:spChg chg="add del mod">
          <ac:chgData name="A.MORIYAMA UREKA" userId="11b73b949d6476cb" providerId="LiveId" clId="{EDD3AFC1-5E1F-774D-82FF-6D4C3622249B}" dt="2023-08-07T10:56:00.529" v="1687" actId="6264"/>
          <ac:spMkLst>
            <pc:docMk/>
            <pc:sldMk cId="3751448699" sldId="270"/>
            <ac:spMk id="88" creationId="{5C7FADBF-E7DD-2330-1100-5BECA21487A5}"/>
          </ac:spMkLst>
        </pc:spChg>
        <pc:spChg chg="add del mod">
          <ac:chgData name="A.MORIYAMA UREKA" userId="11b73b949d6476cb" providerId="LiveId" clId="{EDD3AFC1-5E1F-774D-82FF-6D4C3622249B}" dt="2023-08-07T09:20:35.757" v="922" actId="6264"/>
          <ac:spMkLst>
            <pc:docMk/>
            <pc:sldMk cId="3751448699" sldId="270"/>
            <ac:spMk id="88" creationId="{A783C844-A0BB-6D6B-A64D-DE8A1160EE81}"/>
          </ac:spMkLst>
        </pc:spChg>
        <pc:spChg chg="add del mod">
          <ac:chgData name="A.MORIYAMA UREKA" userId="11b73b949d6476cb" providerId="LiveId" clId="{EDD3AFC1-5E1F-774D-82FF-6D4C3622249B}" dt="2023-08-07T08:57:22.389" v="761" actId="6264"/>
          <ac:spMkLst>
            <pc:docMk/>
            <pc:sldMk cId="3751448699" sldId="270"/>
            <ac:spMk id="88" creationId="{D4A6C31E-DA07-F7C6-6F10-16D16DB6FFE3}"/>
          </ac:spMkLst>
        </pc:spChg>
        <pc:spChg chg="add del mod">
          <ac:chgData name="A.MORIYAMA UREKA" userId="11b73b949d6476cb" providerId="LiveId" clId="{EDD3AFC1-5E1F-774D-82FF-6D4C3622249B}" dt="2023-08-07T09:20:35.757" v="922" actId="6264"/>
          <ac:spMkLst>
            <pc:docMk/>
            <pc:sldMk cId="3751448699" sldId="270"/>
            <ac:spMk id="89" creationId="{0D3813E9-1CF3-0EE1-6CF7-2573D8F2D411}"/>
          </ac:spMkLst>
        </pc:spChg>
        <pc:spChg chg="add del mod">
          <ac:chgData name="A.MORIYAMA UREKA" userId="11b73b949d6476cb" providerId="LiveId" clId="{EDD3AFC1-5E1F-774D-82FF-6D4C3622249B}" dt="2023-08-07T10:56:00.529" v="1687" actId="6264"/>
          <ac:spMkLst>
            <pc:docMk/>
            <pc:sldMk cId="3751448699" sldId="270"/>
            <ac:spMk id="89" creationId="{59490BD0-511C-0269-9318-1DE2EEAC7328}"/>
          </ac:spMkLst>
        </pc:spChg>
        <pc:spChg chg="add del mod">
          <ac:chgData name="A.MORIYAMA UREKA" userId="11b73b949d6476cb" providerId="LiveId" clId="{EDD3AFC1-5E1F-774D-82FF-6D4C3622249B}" dt="2023-08-07T08:57:22.389" v="761" actId="6264"/>
          <ac:spMkLst>
            <pc:docMk/>
            <pc:sldMk cId="3751448699" sldId="270"/>
            <ac:spMk id="89" creationId="{6126CC4F-58D3-1577-4D47-4588E57EC90B}"/>
          </ac:spMkLst>
        </pc:spChg>
        <pc:spChg chg="add del mod">
          <ac:chgData name="A.MORIYAMA UREKA" userId="11b73b949d6476cb" providerId="LiveId" clId="{EDD3AFC1-5E1F-774D-82FF-6D4C3622249B}" dt="2023-08-07T08:57:22.389" v="761" actId="6264"/>
          <ac:spMkLst>
            <pc:docMk/>
            <pc:sldMk cId="3751448699" sldId="270"/>
            <ac:spMk id="90" creationId="{4B94F4F7-7396-BE41-FCF7-ED0760CC37EA}"/>
          </ac:spMkLst>
        </pc:spChg>
        <pc:spChg chg="add del mod">
          <ac:chgData name="A.MORIYAMA UREKA" userId="11b73b949d6476cb" providerId="LiveId" clId="{EDD3AFC1-5E1F-774D-82FF-6D4C3622249B}" dt="2023-08-07T09:20:35.757" v="922" actId="6264"/>
          <ac:spMkLst>
            <pc:docMk/>
            <pc:sldMk cId="3751448699" sldId="270"/>
            <ac:spMk id="90" creationId="{512E1CE8-2EB7-5877-6C96-B5EFC89407BC}"/>
          </ac:spMkLst>
        </pc:spChg>
        <pc:spChg chg="add del mod">
          <ac:chgData name="A.MORIYAMA UREKA" userId="11b73b949d6476cb" providerId="LiveId" clId="{EDD3AFC1-5E1F-774D-82FF-6D4C3622249B}" dt="2023-08-07T10:56:00.529" v="1687" actId="6264"/>
          <ac:spMkLst>
            <pc:docMk/>
            <pc:sldMk cId="3751448699" sldId="270"/>
            <ac:spMk id="90" creationId="{73A86E57-5A0A-A258-A562-6E43A6638C02}"/>
          </ac:spMkLst>
        </pc:spChg>
        <pc:spChg chg="add del mod">
          <ac:chgData name="A.MORIYAMA UREKA" userId="11b73b949d6476cb" providerId="LiveId" clId="{EDD3AFC1-5E1F-774D-82FF-6D4C3622249B}" dt="2023-08-07T10:56:00.529" v="1687" actId="6264"/>
          <ac:spMkLst>
            <pc:docMk/>
            <pc:sldMk cId="3751448699" sldId="270"/>
            <ac:spMk id="91" creationId="{0815F75D-EAED-9035-FF73-501FF56AA935}"/>
          </ac:spMkLst>
        </pc:spChg>
        <pc:spChg chg="add del mod">
          <ac:chgData name="A.MORIYAMA UREKA" userId="11b73b949d6476cb" providerId="LiveId" clId="{EDD3AFC1-5E1F-774D-82FF-6D4C3622249B}" dt="2023-08-07T09:20:35.757" v="922" actId="6264"/>
          <ac:spMkLst>
            <pc:docMk/>
            <pc:sldMk cId="3751448699" sldId="270"/>
            <ac:spMk id="91" creationId="{086B70D4-28DD-B33A-4D28-9BFD72D898CE}"/>
          </ac:spMkLst>
        </pc:spChg>
        <pc:spChg chg="add del mod">
          <ac:chgData name="A.MORIYAMA UREKA" userId="11b73b949d6476cb" providerId="LiveId" clId="{EDD3AFC1-5E1F-774D-82FF-6D4C3622249B}" dt="2023-08-07T08:57:22.389" v="761" actId="6264"/>
          <ac:spMkLst>
            <pc:docMk/>
            <pc:sldMk cId="3751448699" sldId="270"/>
            <ac:spMk id="91" creationId="{23583570-7ED9-4725-63B2-A3AAE9166343}"/>
          </ac:spMkLst>
        </pc:spChg>
        <pc:spChg chg="add del mod">
          <ac:chgData name="A.MORIYAMA UREKA" userId="11b73b949d6476cb" providerId="LiveId" clId="{EDD3AFC1-5E1F-774D-82FF-6D4C3622249B}" dt="2023-08-07T08:57:22.688" v="762" actId="6264"/>
          <ac:spMkLst>
            <pc:docMk/>
            <pc:sldMk cId="3751448699" sldId="270"/>
            <ac:spMk id="92" creationId="{A05B2271-7BB8-811A-D068-B6121C487CA7}"/>
          </ac:spMkLst>
        </pc:spChg>
        <pc:spChg chg="add del mod">
          <ac:chgData name="A.MORIYAMA UREKA" userId="11b73b949d6476cb" providerId="LiveId" clId="{EDD3AFC1-5E1F-774D-82FF-6D4C3622249B}" dt="2023-08-07T09:20:36.071" v="923" actId="6264"/>
          <ac:spMkLst>
            <pc:docMk/>
            <pc:sldMk cId="3751448699" sldId="270"/>
            <ac:spMk id="92" creationId="{A876ED9F-5D69-CB92-722A-F983E8FA0F76}"/>
          </ac:spMkLst>
        </pc:spChg>
        <pc:spChg chg="add del mod">
          <ac:chgData name="A.MORIYAMA UREKA" userId="11b73b949d6476cb" providerId="LiveId" clId="{EDD3AFC1-5E1F-774D-82FF-6D4C3622249B}" dt="2023-08-07T10:56:00.529" v="1687" actId="6264"/>
          <ac:spMkLst>
            <pc:docMk/>
            <pc:sldMk cId="3751448699" sldId="270"/>
            <ac:spMk id="92" creationId="{F03E84BF-58BA-3C5B-F768-42A1CD2DD692}"/>
          </ac:spMkLst>
        </pc:spChg>
        <pc:spChg chg="add del mod">
          <ac:chgData name="A.MORIYAMA UREKA" userId="11b73b949d6476cb" providerId="LiveId" clId="{EDD3AFC1-5E1F-774D-82FF-6D4C3622249B}" dt="2023-08-07T08:57:22.688" v="762" actId="6264"/>
          <ac:spMkLst>
            <pc:docMk/>
            <pc:sldMk cId="3751448699" sldId="270"/>
            <ac:spMk id="93" creationId="{41BD9CC4-E249-BA61-5D66-91AD624375C2}"/>
          </ac:spMkLst>
        </pc:spChg>
        <pc:spChg chg="add del mod">
          <ac:chgData name="A.MORIYAMA UREKA" userId="11b73b949d6476cb" providerId="LiveId" clId="{EDD3AFC1-5E1F-774D-82FF-6D4C3622249B}" dt="2023-08-07T09:20:36.071" v="923" actId="6264"/>
          <ac:spMkLst>
            <pc:docMk/>
            <pc:sldMk cId="3751448699" sldId="270"/>
            <ac:spMk id="93" creationId="{9A6645FC-4D68-97B9-C78A-693676A21711}"/>
          </ac:spMkLst>
        </pc:spChg>
        <pc:spChg chg="add del mod">
          <ac:chgData name="A.MORIYAMA UREKA" userId="11b73b949d6476cb" providerId="LiveId" clId="{EDD3AFC1-5E1F-774D-82FF-6D4C3622249B}" dt="2023-08-07T10:56:00.986" v="1688" actId="6264"/>
          <ac:spMkLst>
            <pc:docMk/>
            <pc:sldMk cId="3751448699" sldId="270"/>
            <ac:spMk id="93" creationId="{A941E11E-D9F4-8559-417B-A406546C7879}"/>
          </ac:spMkLst>
        </pc:spChg>
        <pc:spChg chg="add del mod">
          <ac:chgData name="A.MORIYAMA UREKA" userId="11b73b949d6476cb" providerId="LiveId" clId="{EDD3AFC1-5E1F-774D-82FF-6D4C3622249B}" dt="2023-08-07T09:20:36.071" v="923" actId="6264"/>
          <ac:spMkLst>
            <pc:docMk/>
            <pc:sldMk cId="3751448699" sldId="270"/>
            <ac:spMk id="94" creationId="{18A532A1-9D07-2C91-E8A3-6E1DF789B9EA}"/>
          </ac:spMkLst>
        </pc:spChg>
        <pc:spChg chg="add del mod">
          <ac:chgData name="A.MORIYAMA UREKA" userId="11b73b949d6476cb" providerId="LiveId" clId="{EDD3AFC1-5E1F-774D-82FF-6D4C3622249B}" dt="2023-08-07T10:56:00.986" v="1688" actId="6264"/>
          <ac:spMkLst>
            <pc:docMk/>
            <pc:sldMk cId="3751448699" sldId="270"/>
            <ac:spMk id="94" creationId="{BC1B8976-AF56-C990-BBB9-EDC6FD4A6018}"/>
          </ac:spMkLst>
        </pc:spChg>
        <pc:spChg chg="add del mod">
          <ac:chgData name="A.MORIYAMA UREKA" userId="11b73b949d6476cb" providerId="LiveId" clId="{EDD3AFC1-5E1F-774D-82FF-6D4C3622249B}" dt="2023-08-07T08:57:22.688" v="762" actId="6264"/>
          <ac:spMkLst>
            <pc:docMk/>
            <pc:sldMk cId="3751448699" sldId="270"/>
            <ac:spMk id="94" creationId="{C56E8600-CD56-2917-7B3D-EC0D6C71696B}"/>
          </ac:spMkLst>
        </pc:spChg>
        <pc:spChg chg="add del mod">
          <ac:chgData name="A.MORIYAMA UREKA" userId="11b73b949d6476cb" providerId="LiveId" clId="{EDD3AFC1-5E1F-774D-82FF-6D4C3622249B}" dt="2023-08-07T09:20:36.071" v="923" actId="6264"/>
          <ac:spMkLst>
            <pc:docMk/>
            <pc:sldMk cId="3751448699" sldId="270"/>
            <ac:spMk id="95" creationId="{08B89384-8FBD-E7CB-E33D-87B7B78F0FDF}"/>
          </ac:spMkLst>
        </pc:spChg>
        <pc:spChg chg="add del mod">
          <ac:chgData name="A.MORIYAMA UREKA" userId="11b73b949d6476cb" providerId="LiveId" clId="{EDD3AFC1-5E1F-774D-82FF-6D4C3622249B}" dt="2023-08-07T08:57:22.688" v="762" actId="6264"/>
          <ac:spMkLst>
            <pc:docMk/>
            <pc:sldMk cId="3751448699" sldId="270"/>
            <ac:spMk id="95" creationId="{36700B26-0164-A177-8231-DF3175675B65}"/>
          </ac:spMkLst>
        </pc:spChg>
        <pc:spChg chg="add del mod">
          <ac:chgData name="A.MORIYAMA UREKA" userId="11b73b949d6476cb" providerId="LiveId" clId="{EDD3AFC1-5E1F-774D-82FF-6D4C3622249B}" dt="2023-08-07T10:56:00.986" v="1688" actId="6264"/>
          <ac:spMkLst>
            <pc:docMk/>
            <pc:sldMk cId="3751448699" sldId="270"/>
            <ac:spMk id="95" creationId="{A4C0329C-F1C4-1AD9-F105-C03C6B488CDD}"/>
          </ac:spMkLst>
        </pc:spChg>
        <pc:spChg chg="add del mod">
          <ac:chgData name="A.MORIYAMA UREKA" userId="11b73b949d6476cb" providerId="LiveId" clId="{EDD3AFC1-5E1F-774D-82FF-6D4C3622249B}" dt="2023-08-07T08:57:22.688" v="762" actId="6264"/>
          <ac:spMkLst>
            <pc:docMk/>
            <pc:sldMk cId="3751448699" sldId="270"/>
            <ac:spMk id="96" creationId="{AC8EF666-0CF7-7CE5-C312-F24CF2BB9A97}"/>
          </ac:spMkLst>
        </pc:spChg>
        <pc:spChg chg="add del mod">
          <ac:chgData name="A.MORIYAMA UREKA" userId="11b73b949d6476cb" providerId="LiveId" clId="{EDD3AFC1-5E1F-774D-82FF-6D4C3622249B}" dt="2023-08-07T09:20:36.071" v="923" actId="6264"/>
          <ac:spMkLst>
            <pc:docMk/>
            <pc:sldMk cId="3751448699" sldId="270"/>
            <ac:spMk id="96" creationId="{AD2AA65C-86E8-5550-E0C7-48BFA270BCD5}"/>
          </ac:spMkLst>
        </pc:spChg>
        <pc:spChg chg="add del mod">
          <ac:chgData name="A.MORIYAMA UREKA" userId="11b73b949d6476cb" providerId="LiveId" clId="{EDD3AFC1-5E1F-774D-82FF-6D4C3622249B}" dt="2023-08-07T10:56:00.986" v="1688" actId="6264"/>
          <ac:spMkLst>
            <pc:docMk/>
            <pc:sldMk cId="3751448699" sldId="270"/>
            <ac:spMk id="96" creationId="{C3F982CC-9D78-B46E-5735-7D3AC5373E02}"/>
          </ac:spMkLst>
        </pc:spChg>
        <pc:spChg chg="add del mod">
          <ac:chgData name="A.MORIYAMA UREKA" userId="11b73b949d6476cb" providerId="LiveId" clId="{EDD3AFC1-5E1F-774D-82FF-6D4C3622249B}" dt="2023-08-07T09:20:36.071" v="923" actId="6264"/>
          <ac:spMkLst>
            <pc:docMk/>
            <pc:sldMk cId="3751448699" sldId="270"/>
            <ac:spMk id="97" creationId="{9BDBA676-8295-84EB-42A3-FFD04539F0AB}"/>
          </ac:spMkLst>
        </pc:spChg>
        <pc:spChg chg="add del mod">
          <ac:chgData name="A.MORIYAMA UREKA" userId="11b73b949d6476cb" providerId="LiveId" clId="{EDD3AFC1-5E1F-774D-82FF-6D4C3622249B}" dt="2023-08-07T08:57:22.688" v="762" actId="6264"/>
          <ac:spMkLst>
            <pc:docMk/>
            <pc:sldMk cId="3751448699" sldId="270"/>
            <ac:spMk id="97" creationId="{F8B77DD1-C23F-9836-2138-138F6C2DC5C7}"/>
          </ac:spMkLst>
        </pc:spChg>
        <pc:spChg chg="add del mod">
          <ac:chgData name="A.MORIYAMA UREKA" userId="11b73b949d6476cb" providerId="LiveId" clId="{EDD3AFC1-5E1F-774D-82FF-6D4C3622249B}" dt="2023-08-07T10:56:00.986" v="1688" actId="6264"/>
          <ac:spMkLst>
            <pc:docMk/>
            <pc:sldMk cId="3751448699" sldId="270"/>
            <ac:spMk id="97" creationId="{FF9E3AEE-1877-2FB5-4D62-488FD68DEFF6}"/>
          </ac:spMkLst>
        </pc:spChg>
        <pc:spChg chg="add del mod">
          <ac:chgData name="A.MORIYAMA UREKA" userId="11b73b949d6476cb" providerId="LiveId" clId="{EDD3AFC1-5E1F-774D-82FF-6D4C3622249B}" dt="2023-08-07T09:20:36.071" v="923" actId="6264"/>
          <ac:spMkLst>
            <pc:docMk/>
            <pc:sldMk cId="3751448699" sldId="270"/>
            <ac:spMk id="98" creationId="{0C6A5AA2-D726-82F0-19FE-6135AF957293}"/>
          </ac:spMkLst>
        </pc:spChg>
        <pc:spChg chg="add del mod">
          <ac:chgData name="A.MORIYAMA UREKA" userId="11b73b949d6476cb" providerId="LiveId" clId="{EDD3AFC1-5E1F-774D-82FF-6D4C3622249B}" dt="2023-08-07T08:57:22.688" v="762" actId="6264"/>
          <ac:spMkLst>
            <pc:docMk/>
            <pc:sldMk cId="3751448699" sldId="270"/>
            <ac:spMk id="98" creationId="{BCBCA94B-A5F3-97AD-D65E-EFF83B52658A}"/>
          </ac:spMkLst>
        </pc:spChg>
        <pc:spChg chg="add del mod">
          <ac:chgData name="A.MORIYAMA UREKA" userId="11b73b949d6476cb" providerId="LiveId" clId="{EDD3AFC1-5E1F-774D-82FF-6D4C3622249B}" dt="2023-08-07T10:56:00.986" v="1688" actId="6264"/>
          <ac:spMkLst>
            <pc:docMk/>
            <pc:sldMk cId="3751448699" sldId="270"/>
            <ac:spMk id="98" creationId="{EA221478-D16B-06D2-3308-D38C6B1D8251}"/>
          </ac:spMkLst>
        </pc:spChg>
        <pc:spChg chg="add del mod">
          <ac:chgData name="A.MORIYAMA UREKA" userId="11b73b949d6476cb" providerId="LiveId" clId="{EDD3AFC1-5E1F-774D-82FF-6D4C3622249B}" dt="2023-08-07T08:57:22.688" v="762" actId="6264"/>
          <ac:spMkLst>
            <pc:docMk/>
            <pc:sldMk cId="3751448699" sldId="270"/>
            <ac:spMk id="99" creationId="{5CEA93AF-2252-9560-7E3A-937185E1645D}"/>
          </ac:spMkLst>
        </pc:spChg>
        <pc:spChg chg="add del mod">
          <ac:chgData name="A.MORIYAMA UREKA" userId="11b73b949d6476cb" providerId="LiveId" clId="{EDD3AFC1-5E1F-774D-82FF-6D4C3622249B}" dt="2023-08-07T10:56:00.986" v="1688" actId="6264"/>
          <ac:spMkLst>
            <pc:docMk/>
            <pc:sldMk cId="3751448699" sldId="270"/>
            <ac:spMk id="99" creationId="{9B3983E0-0445-9135-1E63-871E91B4C8A5}"/>
          </ac:spMkLst>
        </pc:spChg>
        <pc:spChg chg="add del mod">
          <ac:chgData name="A.MORIYAMA UREKA" userId="11b73b949d6476cb" providerId="LiveId" clId="{EDD3AFC1-5E1F-774D-82FF-6D4C3622249B}" dt="2023-08-07T09:20:36.071" v="923" actId="6264"/>
          <ac:spMkLst>
            <pc:docMk/>
            <pc:sldMk cId="3751448699" sldId="270"/>
            <ac:spMk id="99" creationId="{FC8AD96B-7588-F0A4-E5E5-AA46B7A17CE6}"/>
          </ac:spMkLst>
        </pc:spChg>
        <pc:spChg chg="add del mod">
          <ac:chgData name="A.MORIYAMA UREKA" userId="11b73b949d6476cb" providerId="LiveId" clId="{EDD3AFC1-5E1F-774D-82FF-6D4C3622249B}" dt="2023-08-07T08:57:22.688" v="762" actId="6264"/>
          <ac:spMkLst>
            <pc:docMk/>
            <pc:sldMk cId="3751448699" sldId="270"/>
            <ac:spMk id="100" creationId="{2FB1D13B-3646-14F1-1E27-4D30838848A9}"/>
          </ac:spMkLst>
        </pc:spChg>
        <pc:spChg chg="add del mod">
          <ac:chgData name="A.MORIYAMA UREKA" userId="11b73b949d6476cb" providerId="LiveId" clId="{EDD3AFC1-5E1F-774D-82FF-6D4C3622249B}" dt="2023-08-07T09:20:36.071" v="923" actId="6264"/>
          <ac:spMkLst>
            <pc:docMk/>
            <pc:sldMk cId="3751448699" sldId="270"/>
            <ac:spMk id="100" creationId="{7191FB41-9A54-62EB-ED1E-856D09359583}"/>
          </ac:spMkLst>
        </pc:spChg>
        <pc:spChg chg="add del mod">
          <ac:chgData name="A.MORIYAMA UREKA" userId="11b73b949d6476cb" providerId="LiveId" clId="{EDD3AFC1-5E1F-774D-82FF-6D4C3622249B}" dt="2023-08-07T10:56:00.986" v="1688" actId="6264"/>
          <ac:spMkLst>
            <pc:docMk/>
            <pc:sldMk cId="3751448699" sldId="270"/>
            <ac:spMk id="100" creationId="{91C9E343-509D-2D7E-2C93-A23EF2E618F0}"/>
          </ac:spMkLst>
        </pc:spChg>
        <pc:spChg chg="add del mod">
          <ac:chgData name="A.MORIYAMA UREKA" userId="11b73b949d6476cb" providerId="LiveId" clId="{EDD3AFC1-5E1F-774D-82FF-6D4C3622249B}" dt="2023-08-07T10:56:00.986" v="1688" actId="6264"/>
          <ac:spMkLst>
            <pc:docMk/>
            <pc:sldMk cId="3751448699" sldId="270"/>
            <ac:spMk id="101" creationId="{843A68C7-68A1-FA41-02B0-687BB061A044}"/>
          </ac:spMkLst>
        </pc:spChg>
        <pc:spChg chg="add del mod">
          <ac:chgData name="A.MORIYAMA UREKA" userId="11b73b949d6476cb" providerId="LiveId" clId="{EDD3AFC1-5E1F-774D-82FF-6D4C3622249B}" dt="2023-08-07T09:20:36.071" v="923" actId="6264"/>
          <ac:spMkLst>
            <pc:docMk/>
            <pc:sldMk cId="3751448699" sldId="270"/>
            <ac:spMk id="101" creationId="{E8C074DE-5E11-F037-0CC1-2EE753D2941F}"/>
          </ac:spMkLst>
        </pc:spChg>
        <pc:spChg chg="add del mod">
          <ac:chgData name="A.MORIYAMA UREKA" userId="11b73b949d6476cb" providerId="LiveId" clId="{EDD3AFC1-5E1F-774D-82FF-6D4C3622249B}" dt="2023-08-07T08:57:22.688" v="762" actId="6264"/>
          <ac:spMkLst>
            <pc:docMk/>
            <pc:sldMk cId="3751448699" sldId="270"/>
            <ac:spMk id="101" creationId="{F8692703-7F98-C97D-A050-9672253C17FB}"/>
          </ac:spMkLst>
        </pc:spChg>
        <pc:spChg chg="add del mod">
          <ac:chgData name="A.MORIYAMA UREKA" userId="11b73b949d6476cb" providerId="LiveId" clId="{EDD3AFC1-5E1F-774D-82FF-6D4C3622249B}" dt="2023-08-07T08:57:22.989" v="763" actId="6264"/>
          <ac:spMkLst>
            <pc:docMk/>
            <pc:sldMk cId="3751448699" sldId="270"/>
            <ac:spMk id="102" creationId="{6C07C4FB-2BC9-7D10-4B60-05E30CE4D6E2}"/>
          </ac:spMkLst>
        </pc:spChg>
        <pc:spChg chg="add del mod">
          <ac:chgData name="A.MORIYAMA UREKA" userId="11b73b949d6476cb" providerId="LiveId" clId="{EDD3AFC1-5E1F-774D-82FF-6D4C3622249B}" dt="2023-08-07T10:56:00.986" v="1688" actId="6264"/>
          <ac:spMkLst>
            <pc:docMk/>
            <pc:sldMk cId="3751448699" sldId="270"/>
            <ac:spMk id="102" creationId="{EABC03C2-37BD-907E-3804-07A234FBA9C4}"/>
          </ac:spMkLst>
        </pc:spChg>
        <pc:spChg chg="add del mod">
          <ac:chgData name="A.MORIYAMA UREKA" userId="11b73b949d6476cb" providerId="LiveId" clId="{EDD3AFC1-5E1F-774D-82FF-6D4C3622249B}" dt="2023-08-07T09:20:36.393" v="924" actId="6264"/>
          <ac:spMkLst>
            <pc:docMk/>
            <pc:sldMk cId="3751448699" sldId="270"/>
            <ac:spMk id="102" creationId="{FB6783CE-796B-DFF8-9792-719FE57E0857}"/>
          </ac:spMkLst>
        </pc:spChg>
        <pc:spChg chg="add del mod">
          <ac:chgData name="A.MORIYAMA UREKA" userId="11b73b949d6476cb" providerId="LiveId" clId="{EDD3AFC1-5E1F-774D-82FF-6D4C3622249B}" dt="2023-08-07T10:56:01.410" v="1689" actId="6264"/>
          <ac:spMkLst>
            <pc:docMk/>
            <pc:sldMk cId="3751448699" sldId="270"/>
            <ac:spMk id="103" creationId="{5A70B94B-8C20-263D-4A08-09EF9B0219AC}"/>
          </ac:spMkLst>
        </pc:spChg>
        <pc:spChg chg="add del mod">
          <ac:chgData name="A.MORIYAMA UREKA" userId="11b73b949d6476cb" providerId="LiveId" clId="{EDD3AFC1-5E1F-774D-82FF-6D4C3622249B}" dt="2023-08-07T08:57:22.989" v="763" actId="6264"/>
          <ac:spMkLst>
            <pc:docMk/>
            <pc:sldMk cId="3751448699" sldId="270"/>
            <ac:spMk id="103" creationId="{B41E6F14-972A-E797-603A-262CF94B3B56}"/>
          </ac:spMkLst>
        </pc:spChg>
        <pc:spChg chg="add del mod">
          <ac:chgData name="A.MORIYAMA UREKA" userId="11b73b949d6476cb" providerId="LiveId" clId="{EDD3AFC1-5E1F-774D-82FF-6D4C3622249B}" dt="2023-08-07T09:20:36.393" v="924" actId="6264"/>
          <ac:spMkLst>
            <pc:docMk/>
            <pc:sldMk cId="3751448699" sldId="270"/>
            <ac:spMk id="103" creationId="{E8694C41-CAF6-4436-3B4F-D6CCC36EFB31}"/>
          </ac:spMkLst>
        </pc:spChg>
        <pc:spChg chg="add del mod">
          <ac:chgData name="A.MORIYAMA UREKA" userId="11b73b949d6476cb" providerId="LiveId" clId="{EDD3AFC1-5E1F-774D-82FF-6D4C3622249B}" dt="2023-08-07T10:56:01.410" v="1689" actId="6264"/>
          <ac:spMkLst>
            <pc:docMk/>
            <pc:sldMk cId="3751448699" sldId="270"/>
            <ac:spMk id="104" creationId="{6344B9F9-3741-B4BA-24A3-1AEBFA028895}"/>
          </ac:spMkLst>
        </pc:spChg>
        <pc:spChg chg="add del mod">
          <ac:chgData name="A.MORIYAMA UREKA" userId="11b73b949d6476cb" providerId="LiveId" clId="{EDD3AFC1-5E1F-774D-82FF-6D4C3622249B}" dt="2023-08-07T09:20:36.393" v="924" actId="6264"/>
          <ac:spMkLst>
            <pc:docMk/>
            <pc:sldMk cId="3751448699" sldId="270"/>
            <ac:spMk id="104" creationId="{846B41DA-C82E-E139-62EF-A11DA48EE9C0}"/>
          </ac:spMkLst>
        </pc:spChg>
        <pc:spChg chg="add del mod">
          <ac:chgData name="A.MORIYAMA UREKA" userId="11b73b949d6476cb" providerId="LiveId" clId="{EDD3AFC1-5E1F-774D-82FF-6D4C3622249B}" dt="2023-08-07T08:57:22.989" v="763" actId="6264"/>
          <ac:spMkLst>
            <pc:docMk/>
            <pc:sldMk cId="3751448699" sldId="270"/>
            <ac:spMk id="104" creationId="{E0221A8E-5323-0C96-D226-B26400767231}"/>
          </ac:spMkLst>
        </pc:spChg>
        <pc:spChg chg="add del mod">
          <ac:chgData name="A.MORIYAMA UREKA" userId="11b73b949d6476cb" providerId="LiveId" clId="{EDD3AFC1-5E1F-774D-82FF-6D4C3622249B}" dt="2023-08-07T10:56:01.410" v="1689" actId="6264"/>
          <ac:spMkLst>
            <pc:docMk/>
            <pc:sldMk cId="3751448699" sldId="270"/>
            <ac:spMk id="105" creationId="{34F930B3-AA87-F215-7487-E72F03CC639C}"/>
          </ac:spMkLst>
        </pc:spChg>
        <pc:spChg chg="add del mod">
          <ac:chgData name="A.MORIYAMA UREKA" userId="11b73b949d6476cb" providerId="LiveId" clId="{EDD3AFC1-5E1F-774D-82FF-6D4C3622249B}" dt="2023-08-07T09:20:36.393" v="924" actId="6264"/>
          <ac:spMkLst>
            <pc:docMk/>
            <pc:sldMk cId="3751448699" sldId="270"/>
            <ac:spMk id="105" creationId="{3EC5BCD2-C7B2-8E73-07BE-5CF70E57F2FD}"/>
          </ac:spMkLst>
        </pc:spChg>
        <pc:spChg chg="add del mod">
          <ac:chgData name="A.MORIYAMA UREKA" userId="11b73b949d6476cb" providerId="LiveId" clId="{EDD3AFC1-5E1F-774D-82FF-6D4C3622249B}" dt="2023-08-07T08:57:22.989" v="763" actId="6264"/>
          <ac:spMkLst>
            <pc:docMk/>
            <pc:sldMk cId="3751448699" sldId="270"/>
            <ac:spMk id="105" creationId="{5B2FC75A-0CB6-1118-CA52-F3EA9C4DE86B}"/>
          </ac:spMkLst>
        </pc:spChg>
        <pc:spChg chg="add del mod">
          <ac:chgData name="A.MORIYAMA UREKA" userId="11b73b949d6476cb" providerId="LiveId" clId="{EDD3AFC1-5E1F-774D-82FF-6D4C3622249B}" dt="2023-08-07T08:57:22.989" v="763" actId="6264"/>
          <ac:spMkLst>
            <pc:docMk/>
            <pc:sldMk cId="3751448699" sldId="270"/>
            <ac:spMk id="106" creationId="{9A027978-6527-1A89-B415-1B9718DF98EE}"/>
          </ac:spMkLst>
        </pc:spChg>
        <pc:spChg chg="add del mod">
          <ac:chgData name="A.MORIYAMA UREKA" userId="11b73b949d6476cb" providerId="LiveId" clId="{EDD3AFC1-5E1F-774D-82FF-6D4C3622249B}" dt="2023-08-07T10:56:01.410" v="1689" actId="6264"/>
          <ac:spMkLst>
            <pc:docMk/>
            <pc:sldMk cId="3751448699" sldId="270"/>
            <ac:spMk id="106" creationId="{BBD63BDD-09A8-EDD7-80E3-87540D93F768}"/>
          </ac:spMkLst>
        </pc:spChg>
        <pc:spChg chg="add del mod">
          <ac:chgData name="A.MORIYAMA UREKA" userId="11b73b949d6476cb" providerId="LiveId" clId="{EDD3AFC1-5E1F-774D-82FF-6D4C3622249B}" dt="2023-08-07T09:20:36.393" v="924" actId="6264"/>
          <ac:spMkLst>
            <pc:docMk/>
            <pc:sldMk cId="3751448699" sldId="270"/>
            <ac:spMk id="106" creationId="{DD85B91C-1787-DABD-B2F5-FCB972C69F39}"/>
          </ac:spMkLst>
        </pc:spChg>
        <pc:spChg chg="add del mod">
          <ac:chgData name="A.MORIYAMA UREKA" userId="11b73b949d6476cb" providerId="LiveId" clId="{EDD3AFC1-5E1F-774D-82FF-6D4C3622249B}" dt="2023-08-07T08:57:22.989" v="763" actId="6264"/>
          <ac:spMkLst>
            <pc:docMk/>
            <pc:sldMk cId="3751448699" sldId="270"/>
            <ac:spMk id="107" creationId="{96D562B2-590F-BCCD-29BF-0BF23AB61A3C}"/>
          </ac:spMkLst>
        </pc:spChg>
        <pc:spChg chg="add del mod">
          <ac:chgData name="A.MORIYAMA UREKA" userId="11b73b949d6476cb" providerId="LiveId" clId="{EDD3AFC1-5E1F-774D-82FF-6D4C3622249B}" dt="2023-08-07T09:20:36.393" v="924" actId="6264"/>
          <ac:spMkLst>
            <pc:docMk/>
            <pc:sldMk cId="3751448699" sldId="270"/>
            <ac:spMk id="107" creationId="{BFD15065-7EAC-DA42-3929-568191136071}"/>
          </ac:spMkLst>
        </pc:spChg>
        <pc:spChg chg="add del mod">
          <ac:chgData name="A.MORIYAMA UREKA" userId="11b73b949d6476cb" providerId="LiveId" clId="{EDD3AFC1-5E1F-774D-82FF-6D4C3622249B}" dt="2023-08-07T10:56:01.410" v="1689" actId="6264"/>
          <ac:spMkLst>
            <pc:docMk/>
            <pc:sldMk cId="3751448699" sldId="270"/>
            <ac:spMk id="107" creationId="{DD88394D-276B-BD6A-75F6-BEA306245532}"/>
          </ac:spMkLst>
        </pc:spChg>
        <pc:spChg chg="add del mod">
          <ac:chgData name="A.MORIYAMA UREKA" userId="11b73b949d6476cb" providerId="LiveId" clId="{EDD3AFC1-5E1F-774D-82FF-6D4C3622249B}" dt="2023-08-07T10:56:01.410" v="1689" actId="6264"/>
          <ac:spMkLst>
            <pc:docMk/>
            <pc:sldMk cId="3751448699" sldId="270"/>
            <ac:spMk id="108" creationId="{D82F77CF-6D97-F35E-745C-43EFA9595A34}"/>
          </ac:spMkLst>
        </pc:spChg>
        <pc:spChg chg="add del mod">
          <ac:chgData name="A.MORIYAMA UREKA" userId="11b73b949d6476cb" providerId="LiveId" clId="{EDD3AFC1-5E1F-774D-82FF-6D4C3622249B}" dt="2023-08-07T09:20:36.393" v="924" actId="6264"/>
          <ac:spMkLst>
            <pc:docMk/>
            <pc:sldMk cId="3751448699" sldId="270"/>
            <ac:spMk id="108" creationId="{E625AED2-85B9-9D40-A2BC-4D3F094CE8E7}"/>
          </ac:spMkLst>
        </pc:spChg>
        <pc:spChg chg="add del mod">
          <ac:chgData name="A.MORIYAMA UREKA" userId="11b73b949d6476cb" providerId="LiveId" clId="{EDD3AFC1-5E1F-774D-82FF-6D4C3622249B}" dt="2023-08-07T08:57:22.989" v="763" actId="6264"/>
          <ac:spMkLst>
            <pc:docMk/>
            <pc:sldMk cId="3751448699" sldId="270"/>
            <ac:spMk id="108" creationId="{EDCCB2D2-51D4-D07F-31DF-DD68FC7EAE4D}"/>
          </ac:spMkLst>
        </pc:spChg>
        <pc:spChg chg="add del mod">
          <ac:chgData name="A.MORIYAMA UREKA" userId="11b73b949d6476cb" providerId="LiveId" clId="{EDD3AFC1-5E1F-774D-82FF-6D4C3622249B}" dt="2023-08-07T08:57:22.989" v="763" actId="6264"/>
          <ac:spMkLst>
            <pc:docMk/>
            <pc:sldMk cId="3751448699" sldId="270"/>
            <ac:spMk id="109" creationId="{6A102C4A-0852-B0BD-DAC6-E37DA35FC8B8}"/>
          </ac:spMkLst>
        </pc:spChg>
        <pc:spChg chg="add del mod">
          <ac:chgData name="A.MORIYAMA UREKA" userId="11b73b949d6476cb" providerId="LiveId" clId="{EDD3AFC1-5E1F-774D-82FF-6D4C3622249B}" dt="2023-08-07T10:56:01.410" v="1689" actId="6264"/>
          <ac:spMkLst>
            <pc:docMk/>
            <pc:sldMk cId="3751448699" sldId="270"/>
            <ac:spMk id="109" creationId="{79FCC674-8FD9-E586-C7DE-24D26C4C7E50}"/>
          </ac:spMkLst>
        </pc:spChg>
        <pc:spChg chg="add del mod">
          <ac:chgData name="A.MORIYAMA UREKA" userId="11b73b949d6476cb" providerId="LiveId" clId="{EDD3AFC1-5E1F-774D-82FF-6D4C3622249B}" dt="2023-08-07T09:20:36.393" v="924" actId="6264"/>
          <ac:spMkLst>
            <pc:docMk/>
            <pc:sldMk cId="3751448699" sldId="270"/>
            <ac:spMk id="109" creationId="{8F72C1F1-AB2B-9939-1B44-30B3304BF46B}"/>
          </ac:spMkLst>
        </pc:spChg>
        <pc:spChg chg="add del mod">
          <ac:chgData name="A.MORIYAMA UREKA" userId="11b73b949d6476cb" providerId="LiveId" clId="{EDD3AFC1-5E1F-774D-82FF-6D4C3622249B}" dt="2023-08-07T09:20:36.393" v="924" actId="6264"/>
          <ac:spMkLst>
            <pc:docMk/>
            <pc:sldMk cId="3751448699" sldId="270"/>
            <ac:spMk id="110" creationId="{01A6AA88-C72B-3E09-7E24-560B225820B9}"/>
          </ac:spMkLst>
        </pc:spChg>
        <pc:spChg chg="add del mod">
          <ac:chgData name="A.MORIYAMA UREKA" userId="11b73b949d6476cb" providerId="LiveId" clId="{EDD3AFC1-5E1F-774D-82FF-6D4C3622249B}" dt="2023-08-07T10:56:01.410" v="1689" actId="6264"/>
          <ac:spMkLst>
            <pc:docMk/>
            <pc:sldMk cId="3751448699" sldId="270"/>
            <ac:spMk id="110" creationId="{1693EFA2-5F5D-EDAF-D042-491718D59BC1}"/>
          </ac:spMkLst>
        </pc:spChg>
        <pc:spChg chg="add del mod">
          <ac:chgData name="A.MORIYAMA UREKA" userId="11b73b949d6476cb" providerId="LiveId" clId="{EDD3AFC1-5E1F-774D-82FF-6D4C3622249B}" dt="2023-08-07T08:57:22.989" v="763" actId="6264"/>
          <ac:spMkLst>
            <pc:docMk/>
            <pc:sldMk cId="3751448699" sldId="270"/>
            <ac:spMk id="110" creationId="{F63498A9-EF55-6029-639C-CBF33629FA71}"/>
          </ac:spMkLst>
        </pc:spChg>
        <pc:spChg chg="add del mod">
          <ac:chgData name="A.MORIYAMA UREKA" userId="11b73b949d6476cb" providerId="LiveId" clId="{EDD3AFC1-5E1F-774D-82FF-6D4C3622249B}" dt="2023-08-07T08:57:22.989" v="763" actId="6264"/>
          <ac:spMkLst>
            <pc:docMk/>
            <pc:sldMk cId="3751448699" sldId="270"/>
            <ac:spMk id="111" creationId="{195212BE-3EB3-93F2-B612-C7AAFC3612EF}"/>
          </ac:spMkLst>
        </pc:spChg>
        <pc:spChg chg="add del mod">
          <ac:chgData name="A.MORIYAMA UREKA" userId="11b73b949d6476cb" providerId="LiveId" clId="{EDD3AFC1-5E1F-774D-82FF-6D4C3622249B}" dt="2023-08-07T09:20:36.393" v="924" actId="6264"/>
          <ac:spMkLst>
            <pc:docMk/>
            <pc:sldMk cId="3751448699" sldId="270"/>
            <ac:spMk id="111" creationId="{D1FA9309-FDCB-B7D3-E83D-CBA9B45D8AEF}"/>
          </ac:spMkLst>
        </pc:spChg>
        <pc:spChg chg="add del mod">
          <ac:chgData name="A.MORIYAMA UREKA" userId="11b73b949d6476cb" providerId="LiveId" clId="{EDD3AFC1-5E1F-774D-82FF-6D4C3622249B}" dt="2023-08-07T10:56:01.410" v="1689" actId="6264"/>
          <ac:spMkLst>
            <pc:docMk/>
            <pc:sldMk cId="3751448699" sldId="270"/>
            <ac:spMk id="111" creationId="{ED7EA67E-6064-B3B3-BB27-57532A4C8FC2}"/>
          </ac:spMkLst>
        </pc:spChg>
        <pc:spChg chg="add del mod">
          <ac:chgData name="A.MORIYAMA UREKA" userId="11b73b949d6476cb" providerId="LiveId" clId="{EDD3AFC1-5E1F-774D-82FF-6D4C3622249B}" dt="2023-08-07T10:56:01.410" v="1689" actId="6264"/>
          <ac:spMkLst>
            <pc:docMk/>
            <pc:sldMk cId="3751448699" sldId="270"/>
            <ac:spMk id="112" creationId="{23ED9525-FD2B-F555-6E73-022DBCBEC5AA}"/>
          </ac:spMkLst>
        </pc:spChg>
        <pc:spChg chg="add del mod">
          <ac:chgData name="A.MORIYAMA UREKA" userId="11b73b949d6476cb" providerId="LiveId" clId="{EDD3AFC1-5E1F-774D-82FF-6D4C3622249B}" dt="2023-08-07T08:57:23.281" v="764" actId="6264"/>
          <ac:spMkLst>
            <pc:docMk/>
            <pc:sldMk cId="3751448699" sldId="270"/>
            <ac:spMk id="112" creationId="{9534DFBC-9A88-6E58-5D9C-52988E124663}"/>
          </ac:spMkLst>
        </pc:spChg>
        <pc:spChg chg="add del mod">
          <ac:chgData name="A.MORIYAMA UREKA" userId="11b73b949d6476cb" providerId="LiveId" clId="{EDD3AFC1-5E1F-774D-82FF-6D4C3622249B}" dt="2023-08-07T09:20:36.737" v="925" actId="6264"/>
          <ac:spMkLst>
            <pc:docMk/>
            <pc:sldMk cId="3751448699" sldId="270"/>
            <ac:spMk id="112" creationId="{986F157E-F8F4-5366-908C-C9F399601254}"/>
          </ac:spMkLst>
        </pc:spChg>
        <pc:spChg chg="add del mod">
          <ac:chgData name="A.MORIYAMA UREKA" userId="11b73b949d6476cb" providerId="LiveId" clId="{EDD3AFC1-5E1F-774D-82FF-6D4C3622249B}" dt="2023-08-07T11:00:38.397" v="1709" actId="6264"/>
          <ac:spMkLst>
            <pc:docMk/>
            <pc:sldMk cId="3751448699" sldId="270"/>
            <ac:spMk id="113" creationId="{1ED20AEB-D797-3DA3-8134-C19AB0683AF9}"/>
          </ac:spMkLst>
        </pc:spChg>
        <pc:spChg chg="add del mod">
          <ac:chgData name="A.MORIYAMA UREKA" userId="11b73b949d6476cb" providerId="LiveId" clId="{EDD3AFC1-5E1F-774D-82FF-6D4C3622249B}" dt="2023-08-07T08:57:23.281" v="764" actId="6264"/>
          <ac:spMkLst>
            <pc:docMk/>
            <pc:sldMk cId="3751448699" sldId="270"/>
            <ac:spMk id="113" creationId="{51530BEC-8659-F9CA-2565-FB8AD88D8E45}"/>
          </ac:spMkLst>
        </pc:spChg>
        <pc:spChg chg="add del mod">
          <ac:chgData name="A.MORIYAMA UREKA" userId="11b73b949d6476cb" providerId="LiveId" clId="{EDD3AFC1-5E1F-774D-82FF-6D4C3622249B}" dt="2023-08-07T09:20:36.737" v="925" actId="6264"/>
          <ac:spMkLst>
            <pc:docMk/>
            <pc:sldMk cId="3751448699" sldId="270"/>
            <ac:spMk id="113" creationId="{7DC51AD0-FC5F-1EDA-7CAC-A17C9DF631D9}"/>
          </ac:spMkLst>
        </pc:spChg>
        <pc:spChg chg="add del mod">
          <ac:chgData name="A.MORIYAMA UREKA" userId="11b73b949d6476cb" providerId="LiveId" clId="{EDD3AFC1-5E1F-774D-82FF-6D4C3622249B}" dt="2023-08-07T09:20:36.737" v="925" actId="6264"/>
          <ac:spMkLst>
            <pc:docMk/>
            <pc:sldMk cId="3751448699" sldId="270"/>
            <ac:spMk id="114" creationId="{6E4084A6-7507-A004-A2B0-264840078F41}"/>
          </ac:spMkLst>
        </pc:spChg>
        <pc:spChg chg="add del mod">
          <ac:chgData name="A.MORIYAMA UREKA" userId="11b73b949d6476cb" providerId="LiveId" clId="{EDD3AFC1-5E1F-774D-82FF-6D4C3622249B}" dt="2023-08-07T11:00:38.397" v="1709" actId="6264"/>
          <ac:spMkLst>
            <pc:docMk/>
            <pc:sldMk cId="3751448699" sldId="270"/>
            <ac:spMk id="114" creationId="{9F74E160-0001-E659-E359-23FB3AC758E6}"/>
          </ac:spMkLst>
        </pc:spChg>
        <pc:spChg chg="add del mod">
          <ac:chgData name="A.MORIYAMA UREKA" userId="11b73b949d6476cb" providerId="LiveId" clId="{EDD3AFC1-5E1F-774D-82FF-6D4C3622249B}" dt="2023-08-07T08:57:23.281" v="764" actId="6264"/>
          <ac:spMkLst>
            <pc:docMk/>
            <pc:sldMk cId="3751448699" sldId="270"/>
            <ac:spMk id="114" creationId="{CCF586B9-5DC0-5490-8DE6-F1C4F63773B2}"/>
          </ac:spMkLst>
        </pc:spChg>
        <pc:spChg chg="add del mod">
          <ac:chgData name="A.MORIYAMA UREKA" userId="11b73b949d6476cb" providerId="LiveId" clId="{EDD3AFC1-5E1F-774D-82FF-6D4C3622249B}" dt="2023-08-07T08:57:23.281" v="764" actId="6264"/>
          <ac:spMkLst>
            <pc:docMk/>
            <pc:sldMk cId="3751448699" sldId="270"/>
            <ac:spMk id="115" creationId="{0C14B23D-8A30-EE7E-5B24-AEBF79BE22A2}"/>
          </ac:spMkLst>
        </pc:spChg>
        <pc:spChg chg="add del mod">
          <ac:chgData name="A.MORIYAMA UREKA" userId="11b73b949d6476cb" providerId="LiveId" clId="{EDD3AFC1-5E1F-774D-82FF-6D4C3622249B}" dt="2023-08-07T09:20:36.737" v="925" actId="6264"/>
          <ac:spMkLst>
            <pc:docMk/>
            <pc:sldMk cId="3751448699" sldId="270"/>
            <ac:spMk id="115" creationId="{18164D1B-8726-3200-F075-EB8CB4F9A4A6}"/>
          </ac:spMkLst>
        </pc:spChg>
        <pc:spChg chg="add del mod">
          <ac:chgData name="A.MORIYAMA UREKA" userId="11b73b949d6476cb" providerId="LiveId" clId="{EDD3AFC1-5E1F-774D-82FF-6D4C3622249B}" dt="2023-08-07T11:00:38.397" v="1709" actId="6264"/>
          <ac:spMkLst>
            <pc:docMk/>
            <pc:sldMk cId="3751448699" sldId="270"/>
            <ac:spMk id="115" creationId="{35BB9D74-A4BD-2A60-EB28-1D8570799EE5}"/>
          </ac:spMkLst>
        </pc:spChg>
        <pc:spChg chg="add del mod">
          <ac:chgData name="A.MORIYAMA UREKA" userId="11b73b949d6476cb" providerId="LiveId" clId="{EDD3AFC1-5E1F-774D-82FF-6D4C3622249B}" dt="2023-08-07T08:57:23.281" v="764" actId="6264"/>
          <ac:spMkLst>
            <pc:docMk/>
            <pc:sldMk cId="3751448699" sldId="270"/>
            <ac:spMk id="116" creationId="{2355CDAB-81BA-D4AD-CD1D-C0775D0C5E60}"/>
          </ac:spMkLst>
        </pc:spChg>
        <pc:spChg chg="add del mod">
          <ac:chgData name="A.MORIYAMA UREKA" userId="11b73b949d6476cb" providerId="LiveId" clId="{EDD3AFC1-5E1F-774D-82FF-6D4C3622249B}" dt="2023-08-07T09:20:36.737" v="925" actId="6264"/>
          <ac:spMkLst>
            <pc:docMk/>
            <pc:sldMk cId="3751448699" sldId="270"/>
            <ac:spMk id="116" creationId="{365FDFB6-D7F5-59CE-3960-EF5D697BC08F}"/>
          </ac:spMkLst>
        </pc:spChg>
        <pc:spChg chg="add del mod">
          <ac:chgData name="A.MORIYAMA UREKA" userId="11b73b949d6476cb" providerId="LiveId" clId="{EDD3AFC1-5E1F-774D-82FF-6D4C3622249B}" dt="2023-08-07T11:00:38.397" v="1709" actId="6264"/>
          <ac:spMkLst>
            <pc:docMk/>
            <pc:sldMk cId="3751448699" sldId="270"/>
            <ac:spMk id="116" creationId="{57AA3469-6F04-7E3D-2A65-1AF68BECC1C8}"/>
          </ac:spMkLst>
        </pc:spChg>
        <pc:spChg chg="add del mod">
          <ac:chgData name="A.MORIYAMA UREKA" userId="11b73b949d6476cb" providerId="LiveId" clId="{EDD3AFC1-5E1F-774D-82FF-6D4C3622249B}" dt="2023-08-07T09:20:36.737" v="925" actId="6264"/>
          <ac:spMkLst>
            <pc:docMk/>
            <pc:sldMk cId="3751448699" sldId="270"/>
            <ac:spMk id="117" creationId="{2667D4CE-3120-70D0-8FEB-5FE16617167A}"/>
          </ac:spMkLst>
        </pc:spChg>
        <pc:spChg chg="add del mod">
          <ac:chgData name="A.MORIYAMA UREKA" userId="11b73b949d6476cb" providerId="LiveId" clId="{EDD3AFC1-5E1F-774D-82FF-6D4C3622249B}" dt="2023-08-07T11:00:38.397" v="1709" actId="6264"/>
          <ac:spMkLst>
            <pc:docMk/>
            <pc:sldMk cId="3751448699" sldId="270"/>
            <ac:spMk id="117" creationId="{EADB3EFF-8B32-E0CE-70AD-961415B14822}"/>
          </ac:spMkLst>
        </pc:spChg>
        <pc:spChg chg="add del mod">
          <ac:chgData name="A.MORIYAMA UREKA" userId="11b73b949d6476cb" providerId="LiveId" clId="{EDD3AFC1-5E1F-774D-82FF-6D4C3622249B}" dt="2023-08-07T08:57:23.281" v="764" actId="6264"/>
          <ac:spMkLst>
            <pc:docMk/>
            <pc:sldMk cId="3751448699" sldId="270"/>
            <ac:spMk id="117" creationId="{F7C0A28E-6362-5D6A-15A1-FC24011FD420}"/>
          </ac:spMkLst>
        </pc:spChg>
        <pc:spChg chg="add del mod">
          <ac:chgData name="A.MORIYAMA UREKA" userId="11b73b949d6476cb" providerId="LiveId" clId="{EDD3AFC1-5E1F-774D-82FF-6D4C3622249B}" dt="2023-08-07T11:00:38.397" v="1709" actId="6264"/>
          <ac:spMkLst>
            <pc:docMk/>
            <pc:sldMk cId="3751448699" sldId="270"/>
            <ac:spMk id="118" creationId="{1626F2FD-4083-1FDA-60A3-0E914F29B123}"/>
          </ac:spMkLst>
        </pc:spChg>
        <pc:spChg chg="add del mod">
          <ac:chgData name="A.MORIYAMA UREKA" userId="11b73b949d6476cb" providerId="LiveId" clId="{EDD3AFC1-5E1F-774D-82FF-6D4C3622249B}" dt="2023-08-07T09:20:36.737" v="925" actId="6264"/>
          <ac:spMkLst>
            <pc:docMk/>
            <pc:sldMk cId="3751448699" sldId="270"/>
            <ac:spMk id="118" creationId="{A4FAD60E-871F-4BE7-31CC-D602C2464258}"/>
          </ac:spMkLst>
        </pc:spChg>
        <pc:spChg chg="add del mod">
          <ac:chgData name="A.MORIYAMA UREKA" userId="11b73b949d6476cb" providerId="LiveId" clId="{EDD3AFC1-5E1F-774D-82FF-6D4C3622249B}" dt="2023-08-07T08:57:23.281" v="764" actId="6264"/>
          <ac:spMkLst>
            <pc:docMk/>
            <pc:sldMk cId="3751448699" sldId="270"/>
            <ac:spMk id="118" creationId="{C3CAC722-BE91-2B07-CA06-F18E3035F0CD}"/>
          </ac:spMkLst>
        </pc:spChg>
        <pc:spChg chg="add del mod">
          <ac:chgData name="A.MORIYAMA UREKA" userId="11b73b949d6476cb" providerId="LiveId" clId="{EDD3AFC1-5E1F-774D-82FF-6D4C3622249B}" dt="2023-08-07T11:00:38.397" v="1709" actId="6264"/>
          <ac:spMkLst>
            <pc:docMk/>
            <pc:sldMk cId="3751448699" sldId="270"/>
            <ac:spMk id="119" creationId="{37A172FE-19C9-291B-B202-CF83DA13D3E3}"/>
          </ac:spMkLst>
        </pc:spChg>
        <pc:spChg chg="add del mod">
          <ac:chgData name="A.MORIYAMA UREKA" userId="11b73b949d6476cb" providerId="LiveId" clId="{EDD3AFC1-5E1F-774D-82FF-6D4C3622249B}" dt="2023-08-07T09:20:36.737" v="925" actId="6264"/>
          <ac:spMkLst>
            <pc:docMk/>
            <pc:sldMk cId="3751448699" sldId="270"/>
            <ac:spMk id="119" creationId="{9C6478E9-2FE3-0DE0-AD22-5714394FAE48}"/>
          </ac:spMkLst>
        </pc:spChg>
        <pc:spChg chg="add del mod">
          <ac:chgData name="A.MORIYAMA UREKA" userId="11b73b949d6476cb" providerId="LiveId" clId="{EDD3AFC1-5E1F-774D-82FF-6D4C3622249B}" dt="2023-08-07T08:57:23.281" v="764" actId="6264"/>
          <ac:spMkLst>
            <pc:docMk/>
            <pc:sldMk cId="3751448699" sldId="270"/>
            <ac:spMk id="119" creationId="{F36E0919-AC5F-A4B1-E942-BFAF41BAAEDC}"/>
          </ac:spMkLst>
        </pc:spChg>
        <pc:spChg chg="add del mod">
          <ac:chgData name="A.MORIYAMA UREKA" userId="11b73b949d6476cb" providerId="LiveId" clId="{EDD3AFC1-5E1F-774D-82FF-6D4C3622249B}" dt="2023-08-07T11:00:38.397" v="1709" actId="6264"/>
          <ac:spMkLst>
            <pc:docMk/>
            <pc:sldMk cId="3751448699" sldId="270"/>
            <ac:spMk id="120" creationId="{476C407B-DEBB-6941-8C0F-3A978386DD3B}"/>
          </ac:spMkLst>
        </pc:spChg>
        <pc:spChg chg="add del mod">
          <ac:chgData name="A.MORIYAMA UREKA" userId="11b73b949d6476cb" providerId="LiveId" clId="{EDD3AFC1-5E1F-774D-82FF-6D4C3622249B}" dt="2023-08-07T08:57:23.281" v="764" actId="6264"/>
          <ac:spMkLst>
            <pc:docMk/>
            <pc:sldMk cId="3751448699" sldId="270"/>
            <ac:spMk id="120" creationId="{93BBF6C4-E27E-C23B-4770-DBF111EDEC66}"/>
          </ac:spMkLst>
        </pc:spChg>
        <pc:spChg chg="add del mod">
          <ac:chgData name="A.MORIYAMA UREKA" userId="11b73b949d6476cb" providerId="LiveId" clId="{EDD3AFC1-5E1F-774D-82FF-6D4C3622249B}" dt="2023-08-07T09:20:36.737" v="925" actId="6264"/>
          <ac:spMkLst>
            <pc:docMk/>
            <pc:sldMk cId="3751448699" sldId="270"/>
            <ac:spMk id="120" creationId="{A7E8DA5A-C539-B802-1E62-333FCD86C3E8}"/>
          </ac:spMkLst>
        </pc:spChg>
        <pc:spChg chg="add del mod">
          <ac:chgData name="A.MORIYAMA UREKA" userId="11b73b949d6476cb" providerId="LiveId" clId="{EDD3AFC1-5E1F-774D-82FF-6D4C3622249B}" dt="2023-08-07T08:57:23.281" v="764" actId="6264"/>
          <ac:spMkLst>
            <pc:docMk/>
            <pc:sldMk cId="3751448699" sldId="270"/>
            <ac:spMk id="121" creationId="{419C36DB-DCDC-3D92-3B85-D25AF6347FF7}"/>
          </ac:spMkLst>
        </pc:spChg>
        <pc:spChg chg="add del mod">
          <ac:chgData name="A.MORIYAMA UREKA" userId="11b73b949d6476cb" providerId="LiveId" clId="{EDD3AFC1-5E1F-774D-82FF-6D4C3622249B}" dt="2023-08-07T09:20:36.737" v="925" actId="6264"/>
          <ac:spMkLst>
            <pc:docMk/>
            <pc:sldMk cId="3751448699" sldId="270"/>
            <ac:spMk id="121" creationId="{6727BA19-5B6A-41D6-E0D3-95D39B143784}"/>
          </ac:spMkLst>
        </pc:spChg>
        <pc:spChg chg="add del mod">
          <ac:chgData name="A.MORIYAMA UREKA" userId="11b73b949d6476cb" providerId="LiveId" clId="{EDD3AFC1-5E1F-774D-82FF-6D4C3622249B}" dt="2023-08-07T11:00:38.397" v="1709" actId="6264"/>
          <ac:spMkLst>
            <pc:docMk/>
            <pc:sldMk cId="3751448699" sldId="270"/>
            <ac:spMk id="121" creationId="{76933A98-AA6D-069C-54B9-DBE3B98B514D}"/>
          </ac:spMkLst>
        </pc:spChg>
        <pc:spChg chg="add del mod">
          <ac:chgData name="A.MORIYAMA UREKA" userId="11b73b949d6476cb" providerId="LiveId" clId="{EDD3AFC1-5E1F-774D-82FF-6D4C3622249B}" dt="2023-08-07T11:00:38.397" v="1709" actId="6264"/>
          <ac:spMkLst>
            <pc:docMk/>
            <pc:sldMk cId="3751448699" sldId="270"/>
            <ac:spMk id="122" creationId="{882FBB37-B012-77F4-408D-5A90606F11DD}"/>
          </ac:spMkLst>
        </pc:spChg>
        <pc:spChg chg="add del mod">
          <ac:chgData name="A.MORIYAMA UREKA" userId="11b73b949d6476cb" providerId="LiveId" clId="{EDD3AFC1-5E1F-774D-82FF-6D4C3622249B}" dt="2023-08-07T09:20:37.075" v="926" actId="6264"/>
          <ac:spMkLst>
            <pc:docMk/>
            <pc:sldMk cId="3751448699" sldId="270"/>
            <ac:spMk id="122" creationId="{C0D2D14E-8E5D-7C8E-A79E-B78D9A3FDA43}"/>
          </ac:spMkLst>
        </pc:spChg>
        <pc:spChg chg="add del mod">
          <ac:chgData name="A.MORIYAMA UREKA" userId="11b73b949d6476cb" providerId="LiveId" clId="{EDD3AFC1-5E1F-774D-82FF-6D4C3622249B}" dt="2023-08-07T08:57:23.675" v="765" actId="6264"/>
          <ac:spMkLst>
            <pc:docMk/>
            <pc:sldMk cId="3751448699" sldId="270"/>
            <ac:spMk id="122" creationId="{E71476CC-0139-A69B-3602-6C661C527875}"/>
          </ac:spMkLst>
        </pc:spChg>
        <pc:spChg chg="add del mod">
          <ac:chgData name="A.MORIYAMA UREKA" userId="11b73b949d6476cb" providerId="LiveId" clId="{EDD3AFC1-5E1F-774D-82FF-6D4C3622249B}" dt="2023-08-07T08:57:23.675" v="765" actId="6264"/>
          <ac:spMkLst>
            <pc:docMk/>
            <pc:sldMk cId="3751448699" sldId="270"/>
            <ac:spMk id="123" creationId="{2F1B1C65-A693-2D3A-5570-13BC501811E6}"/>
          </ac:spMkLst>
        </pc:spChg>
        <pc:spChg chg="add del mod">
          <ac:chgData name="A.MORIYAMA UREKA" userId="11b73b949d6476cb" providerId="LiveId" clId="{EDD3AFC1-5E1F-774D-82FF-6D4C3622249B}" dt="2023-08-07T11:00:39.060" v="1710" actId="6264"/>
          <ac:spMkLst>
            <pc:docMk/>
            <pc:sldMk cId="3751448699" sldId="270"/>
            <ac:spMk id="123" creationId="{5B822EBB-A315-7580-5417-2508094679C2}"/>
          </ac:spMkLst>
        </pc:spChg>
        <pc:spChg chg="add del mod">
          <ac:chgData name="A.MORIYAMA UREKA" userId="11b73b949d6476cb" providerId="LiveId" clId="{EDD3AFC1-5E1F-774D-82FF-6D4C3622249B}" dt="2023-08-07T09:20:37.075" v="926" actId="6264"/>
          <ac:spMkLst>
            <pc:docMk/>
            <pc:sldMk cId="3751448699" sldId="270"/>
            <ac:spMk id="123" creationId="{D21F312A-1B4E-7B61-81E8-89C242B430FC}"/>
          </ac:spMkLst>
        </pc:spChg>
        <pc:spChg chg="add del mod">
          <ac:chgData name="A.MORIYAMA UREKA" userId="11b73b949d6476cb" providerId="LiveId" clId="{EDD3AFC1-5E1F-774D-82FF-6D4C3622249B}" dt="2023-08-07T08:57:23.675" v="765" actId="6264"/>
          <ac:spMkLst>
            <pc:docMk/>
            <pc:sldMk cId="3751448699" sldId="270"/>
            <ac:spMk id="124" creationId="{6C2B1B1F-7F86-BA13-40E2-F3482EF8F42C}"/>
          </ac:spMkLst>
        </pc:spChg>
        <pc:spChg chg="add del mod">
          <ac:chgData name="A.MORIYAMA UREKA" userId="11b73b949d6476cb" providerId="LiveId" clId="{EDD3AFC1-5E1F-774D-82FF-6D4C3622249B}" dt="2023-08-07T11:00:39.060" v="1710" actId="6264"/>
          <ac:spMkLst>
            <pc:docMk/>
            <pc:sldMk cId="3751448699" sldId="270"/>
            <ac:spMk id="124" creationId="{77717B54-11D2-A37F-4F03-0B9E5DD6EA78}"/>
          </ac:spMkLst>
        </pc:spChg>
        <pc:spChg chg="add del mod">
          <ac:chgData name="A.MORIYAMA UREKA" userId="11b73b949d6476cb" providerId="LiveId" clId="{EDD3AFC1-5E1F-774D-82FF-6D4C3622249B}" dt="2023-08-07T09:20:37.075" v="926" actId="6264"/>
          <ac:spMkLst>
            <pc:docMk/>
            <pc:sldMk cId="3751448699" sldId="270"/>
            <ac:spMk id="124" creationId="{82EACADA-F92D-73F3-6490-B46380298005}"/>
          </ac:spMkLst>
        </pc:spChg>
        <pc:spChg chg="add del mod">
          <ac:chgData name="A.MORIYAMA UREKA" userId="11b73b949d6476cb" providerId="LiveId" clId="{EDD3AFC1-5E1F-774D-82FF-6D4C3622249B}" dt="2023-08-07T11:00:39.060" v="1710" actId="6264"/>
          <ac:spMkLst>
            <pc:docMk/>
            <pc:sldMk cId="3751448699" sldId="270"/>
            <ac:spMk id="125" creationId="{0E2C5D43-72DF-89BF-C93B-BEEF709EA002}"/>
          </ac:spMkLst>
        </pc:spChg>
        <pc:spChg chg="add del mod">
          <ac:chgData name="A.MORIYAMA UREKA" userId="11b73b949d6476cb" providerId="LiveId" clId="{EDD3AFC1-5E1F-774D-82FF-6D4C3622249B}" dt="2023-08-07T08:57:23.675" v="765" actId="6264"/>
          <ac:spMkLst>
            <pc:docMk/>
            <pc:sldMk cId="3751448699" sldId="270"/>
            <ac:spMk id="125" creationId="{666533BB-B88C-E2B2-86DA-2259D19D2DD4}"/>
          </ac:spMkLst>
        </pc:spChg>
        <pc:spChg chg="add del mod">
          <ac:chgData name="A.MORIYAMA UREKA" userId="11b73b949d6476cb" providerId="LiveId" clId="{EDD3AFC1-5E1F-774D-82FF-6D4C3622249B}" dt="2023-08-07T09:20:37.075" v="926" actId="6264"/>
          <ac:spMkLst>
            <pc:docMk/>
            <pc:sldMk cId="3751448699" sldId="270"/>
            <ac:spMk id="125" creationId="{736A9816-CF8C-B860-8908-97D38B9CDA34}"/>
          </ac:spMkLst>
        </pc:spChg>
        <pc:spChg chg="add del mod">
          <ac:chgData name="A.MORIYAMA UREKA" userId="11b73b949d6476cb" providerId="LiveId" clId="{EDD3AFC1-5E1F-774D-82FF-6D4C3622249B}" dt="2023-08-07T09:20:37.075" v="926" actId="6264"/>
          <ac:spMkLst>
            <pc:docMk/>
            <pc:sldMk cId="3751448699" sldId="270"/>
            <ac:spMk id="126" creationId="{A0984306-3E0C-EA25-12E9-6F8DF854F4AB}"/>
          </ac:spMkLst>
        </pc:spChg>
        <pc:spChg chg="add del mod">
          <ac:chgData name="A.MORIYAMA UREKA" userId="11b73b949d6476cb" providerId="LiveId" clId="{EDD3AFC1-5E1F-774D-82FF-6D4C3622249B}" dt="2023-08-07T11:00:39.060" v="1710" actId="6264"/>
          <ac:spMkLst>
            <pc:docMk/>
            <pc:sldMk cId="3751448699" sldId="270"/>
            <ac:spMk id="126" creationId="{CEA82A83-6A13-E287-B78F-A4EEDCFEC3B0}"/>
          </ac:spMkLst>
        </pc:spChg>
        <pc:spChg chg="add del mod">
          <ac:chgData name="A.MORIYAMA UREKA" userId="11b73b949d6476cb" providerId="LiveId" clId="{EDD3AFC1-5E1F-774D-82FF-6D4C3622249B}" dt="2023-08-07T08:57:23.675" v="765" actId="6264"/>
          <ac:spMkLst>
            <pc:docMk/>
            <pc:sldMk cId="3751448699" sldId="270"/>
            <ac:spMk id="126" creationId="{FC61D7E2-77AC-6E70-5D07-A2DCBCA5E2AB}"/>
          </ac:spMkLst>
        </pc:spChg>
        <pc:spChg chg="add del mod">
          <ac:chgData name="A.MORIYAMA UREKA" userId="11b73b949d6476cb" providerId="LiveId" clId="{EDD3AFC1-5E1F-774D-82FF-6D4C3622249B}" dt="2023-08-07T08:57:23.675" v="765" actId="6264"/>
          <ac:spMkLst>
            <pc:docMk/>
            <pc:sldMk cId="3751448699" sldId="270"/>
            <ac:spMk id="127" creationId="{7EC177CB-2676-A4B0-6476-7C926ADDB90E}"/>
          </ac:spMkLst>
        </pc:spChg>
        <pc:spChg chg="add del mod">
          <ac:chgData name="A.MORIYAMA UREKA" userId="11b73b949d6476cb" providerId="LiveId" clId="{EDD3AFC1-5E1F-774D-82FF-6D4C3622249B}" dt="2023-08-07T09:20:37.075" v="926" actId="6264"/>
          <ac:spMkLst>
            <pc:docMk/>
            <pc:sldMk cId="3751448699" sldId="270"/>
            <ac:spMk id="127" creationId="{8BD28146-8DBE-A264-2400-A60E2CC9885E}"/>
          </ac:spMkLst>
        </pc:spChg>
        <pc:spChg chg="add del mod">
          <ac:chgData name="A.MORIYAMA UREKA" userId="11b73b949d6476cb" providerId="LiveId" clId="{EDD3AFC1-5E1F-774D-82FF-6D4C3622249B}" dt="2023-08-07T11:00:39.060" v="1710" actId="6264"/>
          <ac:spMkLst>
            <pc:docMk/>
            <pc:sldMk cId="3751448699" sldId="270"/>
            <ac:spMk id="127" creationId="{C331ED28-26B9-63AC-C888-729E0E1D6661}"/>
          </ac:spMkLst>
        </pc:spChg>
        <pc:spChg chg="add del mod">
          <ac:chgData name="A.MORIYAMA UREKA" userId="11b73b949d6476cb" providerId="LiveId" clId="{EDD3AFC1-5E1F-774D-82FF-6D4C3622249B}" dt="2023-08-07T09:20:37.075" v="926" actId="6264"/>
          <ac:spMkLst>
            <pc:docMk/>
            <pc:sldMk cId="3751448699" sldId="270"/>
            <ac:spMk id="128" creationId="{2B8FCE3D-A995-A6FC-FCCD-B2B9026980F3}"/>
          </ac:spMkLst>
        </pc:spChg>
        <pc:spChg chg="add del mod">
          <ac:chgData name="A.MORIYAMA UREKA" userId="11b73b949d6476cb" providerId="LiveId" clId="{EDD3AFC1-5E1F-774D-82FF-6D4C3622249B}" dt="2023-08-07T08:57:23.675" v="765" actId="6264"/>
          <ac:spMkLst>
            <pc:docMk/>
            <pc:sldMk cId="3751448699" sldId="270"/>
            <ac:spMk id="128" creationId="{2D72289B-1411-565A-2FA9-E83E53D59A4A}"/>
          </ac:spMkLst>
        </pc:spChg>
        <pc:spChg chg="add del mod">
          <ac:chgData name="A.MORIYAMA UREKA" userId="11b73b949d6476cb" providerId="LiveId" clId="{EDD3AFC1-5E1F-774D-82FF-6D4C3622249B}" dt="2023-08-07T11:00:39.060" v="1710" actId="6264"/>
          <ac:spMkLst>
            <pc:docMk/>
            <pc:sldMk cId="3751448699" sldId="270"/>
            <ac:spMk id="128" creationId="{CB147F09-AFF9-2993-3DA6-B2019795BB91}"/>
          </ac:spMkLst>
        </pc:spChg>
        <pc:spChg chg="add del mod">
          <ac:chgData name="A.MORIYAMA UREKA" userId="11b73b949d6476cb" providerId="LiveId" clId="{EDD3AFC1-5E1F-774D-82FF-6D4C3622249B}" dt="2023-08-07T08:57:23.675" v="765" actId="6264"/>
          <ac:spMkLst>
            <pc:docMk/>
            <pc:sldMk cId="3751448699" sldId="270"/>
            <ac:spMk id="129" creationId="{015CD334-64ED-4245-1FA1-362801DE5589}"/>
          </ac:spMkLst>
        </pc:spChg>
        <pc:spChg chg="add del mod">
          <ac:chgData name="A.MORIYAMA UREKA" userId="11b73b949d6476cb" providerId="LiveId" clId="{EDD3AFC1-5E1F-774D-82FF-6D4C3622249B}" dt="2023-08-07T09:20:37.075" v="926" actId="6264"/>
          <ac:spMkLst>
            <pc:docMk/>
            <pc:sldMk cId="3751448699" sldId="270"/>
            <ac:spMk id="129" creationId="{8FB7793E-46F5-8342-EDD2-893B299201A8}"/>
          </ac:spMkLst>
        </pc:spChg>
        <pc:spChg chg="add del mod">
          <ac:chgData name="A.MORIYAMA UREKA" userId="11b73b949d6476cb" providerId="LiveId" clId="{EDD3AFC1-5E1F-774D-82FF-6D4C3622249B}" dt="2023-08-07T11:00:39.060" v="1710" actId="6264"/>
          <ac:spMkLst>
            <pc:docMk/>
            <pc:sldMk cId="3751448699" sldId="270"/>
            <ac:spMk id="129" creationId="{D245F098-8220-48C6-84F4-7D09EC6DA3CF}"/>
          </ac:spMkLst>
        </pc:spChg>
        <pc:spChg chg="add del mod">
          <ac:chgData name="A.MORIYAMA UREKA" userId="11b73b949d6476cb" providerId="LiveId" clId="{EDD3AFC1-5E1F-774D-82FF-6D4C3622249B}" dt="2023-08-07T11:00:39.060" v="1710" actId="6264"/>
          <ac:spMkLst>
            <pc:docMk/>
            <pc:sldMk cId="3751448699" sldId="270"/>
            <ac:spMk id="130" creationId="{A7C87845-48AA-0602-36C5-F9BCE9F84C34}"/>
          </ac:spMkLst>
        </pc:spChg>
        <pc:spChg chg="add del mod">
          <ac:chgData name="A.MORIYAMA UREKA" userId="11b73b949d6476cb" providerId="LiveId" clId="{EDD3AFC1-5E1F-774D-82FF-6D4C3622249B}" dt="2023-08-07T09:20:37.075" v="926" actId="6264"/>
          <ac:spMkLst>
            <pc:docMk/>
            <pc:sldMk cId="3751448699" sldId="270"/>
            <ac:spMk id="130" creationId="{CDCAF080-0406-BB38-69F6-CAB7E6F46874}"/>
          </ac:spMkLst>
        </pc:spChg>
        <pc:spChg chg="add del mod">
          <ac:chgData name="A.MORIYAMA UREKA" userId="11b73b949d6476cb" providerId="LiveId" clId="{EDD3AFC1-5E1F-774D-82FF-6D4C3622249B}" dt="2023-08-07T08:57:23.675" v="765" actId="6264"/>
          <ac:spMkLst>
            <pc:docMk/>
            <pc:sldMk cId="3751448699" sldId="270"/>
            <ac:spMk id="130" creationId="{CF1BD5E3-DBC6-4392-C5C7-77D5D00ACFA3}"/>
          </ac:spMkLst>
        </pc:spChg>
        <pc:spChg chg="add del mod">
          <ac:chgData name="A.MORIYAMA UREKA" userId="11b73b949d6476cb" providerId="LiveId" clId="{EDD3AFC1-5E1F-774D-82FF-6D4C3622249B}" dt="2023-08-07T09:20:37.075" v="926" actId="6264"/>
          <ac:spMkLst>
            <pc:docMk/>
            <pc:sldMk cId="3751448699" sldId="270"/>
            <ac:spMk id="131" creationId="{2A06AC1E-CED1-8398-1A41-0EBC4C953B8E}"/>
          </ac:spMkLst>
        </pc:spChg>
        <pc:spChg chg="add del mod">
          <ac:chgData name="A.MORIYAMA UREKA" userId="11b73b949d6476cb" providerId="LiveId" clId="{EDD3AFC1-5E1F-774D-82FF-6D4C3622249B}" dt="2023-08-07T08:57:23.675" v="765" actId="6264"/>
          <ac:spMkLst>
            <pc:docMk/>
            <pc:sldMk cId="3751448699" sldId="270"/>
            <ac:spMk id="131" creationId="{5BC0C212-51C8-7B76-BC36-052BAF3BD2F0}"/>
          </ac:spMkLst>
        </pc:spChg>
        <pc:spChg chg="add del mod">
          <ac:chgData name="A.MORIYAMA UREKA" userId="11b73b949d6476cb" providerId="LiveId" clId="{EDD3AFC1-5E1F-774D-82FF-6D4C3622249B}" dt="2023-08-07T11:00:39.060" v="1710" actId="6264"/>
          <ac:spMkLst>
            <pc:docMk/>
            <pc:sldMk cId="3751448699" sldId="270"/>
            <ac:spMk id="131" creationId="{932DD4D2-F54D-90D5-53A8-E4BD94E2FED3}"/>
          </ac:spMkLst>
        </pc:spChg>
        <pc:spChg chg="add del mod">
          <ac:chgData name="A.MORIYAMA UREKA" userId="11b73b949d6476cb" providerId="LiveId" clId="{EDD3AFC1-5E1F-774D-82FF-6D4C3622249B}" dt="2023-08-07T11:00:39.060" v="1710" actId="6264"/>
          <ac:spMkLst>
            <pc:docMk/>
            <pc:sldMk cId="3751448699" sldId="270"/>
            <ac:spMk id="132" creationId="{078C1976-60A9-6067-33D7-0D2B7B414C03}"/>
          </ac:spMkLst>
        </pc:spChg>
        <pc:spChg chg="add del mod">
          <ac:chgData name="A.MORIYAMA UREKA" userId="11b73b949d6476cb" providerId="LiveId" clId="{EDD3AFC1-5E1F-774D-82FF-6D4C3622249B}" dt="2023-08-07T08:57:24.198" v="766" actId="6264"/>
          <ac:spMkLst>
            <pc:docMk/>
            <pc:sldMk cId="3751448699" sldId="270"/>
            <ac:spMk id="132" creationId="{DBEB8A75-7C17-A92F-CA97-378CC54ABBDB}"/>
          </ac:spMkLst>
        </pc:spChg>
        <pc:spChg chg="add del mod">
          <ac:chgData name="A.MORIYAMA UREKA" userId="11b73b949d6476cb" providerId="LiveId" clId="{EDD3AFC1-5E1F-774D-82FF-6D4C3622249B}" dt="2023-08-07T09:20:37.413" v="927" actId="6264"/>
          <ac:spMkLst>
            <pc:docMk/>
            <pc:sldMk cId="3751448699" sldId="270"/>
            <ac:spMk id="132" creationId="{F0456823-DB05-C84B-A8E9-AC11BE0AE2AF}"/>
          </ac:spMkLst>
        </pc:spChg>
        <pc:spChg chg="add del mod">
          <ac:chgData name="A.MORIYAMA UREKA" userId="11b73b949d6476cb" providerId="LiveId" clId="{EDD3AFC1-5E1F-774D-82FF-6D4C3622249B}" dt="2023-08-07T09:20:37.413" v="927" actId="6264"/>
          <ac:spMkLst>
            <pc:docMk/>
            <pc:sldMk cId="3751448699" sldId="270"/>
            <ac:spMk id="133" creationId="{4EA68158-C4DA-F0CE-855C-E2F81750CE25}"/>
          </ac:spMkLst>
        </pc:spChg>
        <pc:spChg chg="add del mod">
          <ac:chgData name="A.MORIYAMA UREKA" userId="11b73b949d6476cb" providerId="LiveId" clId="{EDD3AFC1-5E1F-774D-82FF-6D4C3622249B}" dt="2023-08-07T11:00:39.532" v="1711" actId="6264"/>
          <ac:spMkLst>
            <pc:docMk/>
            <pc:sldMk cId="3751448699" sldId="270"/>
            <ac:spMk id="133" creationId="{8C8773B0-C660-585E-7A14-5BA6741B3224}"/>
          </ac:spMkLst>
        </pc:spChg>
        <pc:spChg chg="add del mod">
          <ac:chgData name="A.MORIYAMA UREKA" userId="11b73b949d6476cb" providerId="LiveId" clId="{EDD3AFC1-5E1F-774D-82FF-6D4C3622249B}" dt="2023-08-07T08:57:24.198" v="766" actId="6264"/>
          <ac:spMkLst>
            <pc:docMk/>
            <pc:sldMk cId="3751448699" sldId="270"/>
            <ac:spMk id="133" creationId="{D42D08EF-033F-C614-4674-AAF13F42CE73}"/>
          </ac:spMkLst>
        </pc:spChg>
        <pc:spChg chg="add del mod">
          <ac:chgData name="A.MORIYAMA UREKA" userId="11b73b949d6476cb" providerId="LiveId" clId="{EDD3AFC1-5E1F-774D-82FF-6D4C3622249B}" dt="2023-08-07T09:20:37.413" v="927" actId="6264"/>
          <ac:spMkLst>
            <pc:docMk/>
            <pc:sldMk cId="3751448699" sldId="270"/>
            <ac:spMk id="134" creationId="{3F0CE67F-6B5E-CE4F-1150-168662C13323}"/>
          </ac:spMkLst>
        </pc:spChg>
        <pc:spChg chg="add del mod">
          <ac:chgData name="A.MORIYAMA UREKA" userId="11b73b949d6476cb" providerId="LiveId" clId="{EDD3AFC1-5E1F-774D-82FF-6D4C3622249B}" dt="2023-08-07T11:00:39.532" v="1711" actId="6264"/>
          <ac:spMkLst>
            <pc:docMk/>
            <pc:sldMk cId="3751448699" sldId="270"/>
            <ac:spMk id="134" creationId="{4F714760-EE56-9953-D53B-1F386C1D4C70}"/>
          </ac:spMkLst>
        </pc:spChg>
        <pc:spChg chg="add del mod">
          <ac:chgData name="A.MORIYAMA UREKA" userId="11b73b949d6476cb" providerId="LiveId" clId="{EDD3AFC1-5E1F-774D-82FF-6D4C3622249B}" dt="2023-08-07T08:57:24.198" v="766" actId="6264"/>
          <ac:spMkLst>
            <pc:docMk/>
            <pc:sldMk cId="3751448699" sldId="270"/>
            <ac:spMk id="134" creationId="{E03F8D17-65D1-4A05-D11B-9E5F6473A5E5}"/>
          </ac:spMkLst>
        </pc:spChg>
        <pc:spChg chg="add del mod">
          <ac:chgData name="A.MORIYAMA UREKA" userId="11b73b949d6476cb" providerId="LiveId" clId="{EDD3AFC1-5E1F-774D-82FF-6D4C3622249B}" dt="2023-08-07T11:00:39.532" v="1711" actId="6264"/>
          <ac:spMkLst>
            <pc:docMk/>
            <pc:sldMk cId="3751448699" sldId="270"/>
            <ac:spMk id="135" creationId="{2C88F48D-0FF6-796A-0E60-EC044BC134A0}"/>
          </ac:spMkLst>
        </pc:spChg>
        <pc:spChg chg="add del mod">
          <ac:chgData name="A.MORIYAMA UREKA" userId="11b73b949d6476cb" providerId="LiveId" clId="{EDD3AFC1-5E1F-774D-82FF-6D4C3622249B}" dt="2023-08-07T08:57:24.198" v="766" actId="6264"/>
          <ac:spMkLst>
            <pc:docMk/>
            <pc:sldMk cId="3751448699" sldId="270"/>
            <ac:spMk id="135" creationId="{76F3BACC-DC21-E2EB-6DA2-967885C5101D}"/>
          </ac:spMkLst>
        </pc:spChg>
        <pc:spChg chg="add del mod">
          <ac:chgData name="A.MORIYAMA UREKA" userId="11b73b949d6476cb" providerId="LiveId" clId="{EDD3AFC1-5E1F-774D-82FF-6D4C3622249B}" dt="2023-08-07T09:20:37.413" v="927" actId="6264"/>
          <ac:spMkLst>
            <pc:docMk/>
            <pc:sldMk cId="3751448699" sldId="270"/>
            <ac:spMk id="135" creationId="{790E876B-A63C-D866-787C-1B3F4E2F56E0}"/>
          </ac:spMkLst>
        </pc:spChg>
        <pc:spChg chg="add del mod">
          <ac:chgData name="A.MORIYAMA UREKA" userId="11b73b949d6476cb" providerId="LiveId" clId="{EDD3AFC1-5E1F-774D-82FF-6D4C3622249B}" dt="2023-08-07T09:20:37.413" v="927" actId="6264"/>
          <ac:spMkLst>
            <pc:docMk/>
            <pc:sldMk cId="3751448699" sldId="270"/>
            <ac:spMk id="136" creationId="{03C9282D-9D77-AF53-996B-E2FCE89AB459}"/>
          </ac:spMkLst>
        </pc:spChg>
        <pc:spChg chg="add del mod">
          <ac:chgData name="A.MORIYAMA UREKA" userId="11b73b949d6476cb" providerId="LiveId" clId="{EDD3AFC1-5E1F-774D-82FF-6D4C3622249B}" dt="2023-08-07T08:57:24.198" v="766" actId="6264"/>
          <ac:spMkLst>
            <pc:docMk/>
            <pc:sldMk cId="3751448699" sldId="270"/>
            <ac:spMk id="136" creationId="{81CB52DC-AAFA-7DC0-87AE-0588A9298C95}"/>
          </ac:spMkLst>
        </pc:spChg>
        <pc:spChg chg="add del mod">
          <ac:chgData name="A.MORIYAMA UREKA" userId="11b73b949d6476cb" providerId="LiveId" clId="{EDD3AFC1-5E1F-774D-82FF-6D4C3622249B}" dt="2023-08-07T11:00:39.532" v="1711" actId="6264"/>
          <ac:spMkLst>
            <pc:docMk/>
            <pc:sldMk cId="3751448699" sldId="270"/>
            <ac:spMk id="136" creationId="{CEEF1CBB-ABA3-71B2-8055-AA861C440EDA}"/>
          </ac:spMkLst>
        </pc:spChg>
        <pc:spChg chg="add del mod">
          <ac:chgData name="A.MORIYAMA UREKA" userId="11b73b949d6476cb" providerId="LiveId" clId="{EDD3AFC1-5E1F-774D-82FF-6D4C3622249B}" dt="2023-08-07T11:00:39.532" v="1711" actId="6264"/>
          <ac:spMkLst>
            <pc:docMk/>
            <pc:sldMk cId="3751448699" sldId="270"/>
            <ac:spMk id="137" creationId="{3F6FA65B-B6D7-A13E-427E-B232E511509B}"/>
          </ac:spMkLst>
        </pc:spChg>
        <pc:spChg chg="add del mod">
          <ac:chgData name="A.MORIYAMA UREKA" userId="11b73b949d6476cb" providerId="LiveId" clId="{EDD3AFC1-5E1F-774D-82FF-6D4C3622249B}" dt="2023-08-07T09:20:37.413" v="927" actId="6264"/>
          <ac:spMkLst>
            <pc:docMk/>
            <pc:sldMk cId="3751448699" sldId="270"/>
            <ac:spMk id="137" creationId="{48231255-9055-4666-3224-ECF64E0D2D91}"/>
          </ac:spMkLst>
        </pc:spChg>
        <pc:spChg chg="add del mod">
          <ac:chgData name="A.MORIYAMA UREKA" userId="11b73b949d6476cb" providerId="LiveId" clId="{EDD3AFC1-5E1F-774D-82FF-6D4C3622249B}" dt="2023-08-07T08:57:24.198" v="766" actId="6264"/>
          <ac:spMkLst>
            <pc:docMk/>
            <pc:sldMk cId="3751448699" sldId="270"/>
            <ac:spMk id="137" creationId="{CC99CDC5-C330-0DA4-C2F4-CC7671811144}"/>
          </ac:spMkLst>
        </pc:spChg>
        <pc:spChg chg="add del mod">
          <ac:chgData name="A.MORIYAMA UREKA" userId="11b73b949d6476cb" providerId="LiveId" clId="{EDD3AFC1-5E1F-774D-82FF-6D4C3622249B}" dt="2023-08-07T08:57:24.198" v="766" actId="6264"/>
          <ac:spMkLst>
            <pc:docMk/>
            <pc:sldMk cId="3751448699" sldId="270"/>
            <ac:spMk id="138" creationId="{73779718-64C3-0A4F-639B-3553FA2374B7}"/>
          </ac:spMkLst>
        </pc:spChg>
        <pc:spChg chg="add del mod">
          <ac:chgData name="A.MORIYAMA UREKA" userId="11b73b949d6476cb" providerId="LiveId" clId="{EDD3AFC1-5E1F-774D-82FF-6D4C3622249B}" dt="2023-08-07T11:00:39.532" v="1711" actId="6264"/>
          <ac:spMkLst>
            <pc:docMk/>
            <pc:sldMk cId="3751448699" sldId="270"/>
            <ac:spMk id="138" creationId="{7F266B0C-CD7F-1E84-3EE0-872BF2A47725}"/>
          </ac:spMkLst>
        </pc:spChg>
        <pc:spChg chg="add del mod">
          <ac:chgData name="A.MORIYAMA UREKA" userId="11b73b949d6476cb" providerId="LiveId" clId="{EDD3AFC1-5E1F-774D-82FF-6D4C3622249B}" dt="2023-08-07T09:20:37.413" v="927" actId="6264"/>
          <ac:spMkLst>
            <pc:docMk/>
            <pc:sldMk cId="3751448699" sldId="270"/>
            <ac:spMk id="138" creationId="{BB6C4B3D-84FA-5582-43A8-7FF476FE6B9C}"/>
          </ac:spMkLst>
        </pc:spChg>
        <pc:spChg chg="add del mod">
          <ac:chgData name="A.MORIYAMA UREKA" userId="11b73b949d6476cb" providerId="LiveId" clId="{EDD3AFC1-5E1F-774D-82FF-6D4C3622249B}" dt="2023-08-07T11:00:39.532" v="1711" actId="6264"/>
          <ac:spMkLst>
            <pc:docMk/>
            <pc:sldMk cId="3751448699" sldId="270"/>
            <ac:spMk id="139" creationId="{29C71D85-2251-4C9B-3AB0-B9685E7AF745}"/>
          </ac:spMkLst>
        </pc:spChg>
        <pc:spChg chg="add del mod">
          <ac:chgData name="A.MORIYAMA UREKA" userId="11b73b949d6476cb" providerId="LiveId" clId="{EDD3AFC1-5E1F-774D-82FF-6D4C3622249B}" dt="2023-08-07T08:57:24.198" v="766" actId="6264"/>
          <ac:spMkLst>
            <pc:docMk/>
            <pc:sldMk cId="3751448699" sldId="270"/>
            <ac:spMk id="139" creationId="{9936F62E-F070-9E06-AC27-11642874D4C7}"/>
          </ac:spMkLst>
        </pc:spChg>
        <pc:spChg chg="add del mod">
          <ac:chgData name="A.MORIYAMA UREKA" userId="11b73b949d6476cb" providerId="LiveId" clId="{EDD3AFC1-5E1F-774D-82FF-6D4C3622249B}" dt="2023-08-07T09:20:37.413" v="927" actId="6264"/>
          <ac:spMkLst>
            <pc:docMk/>
            <pc:sldMk cId="3751448699" sldId="270"/>
            <ac:spMk id="139" creationId="{E75DB983-30BF-77A2-6B85-0551AAA664A2}"/>
          </ac:spMkLst>
        </pc:spChg>
        <pc:spChg chg="add del mod">
          <ac:chgData name="A.MORIYAMA UREKA" userId="11b73b949d6476cb" providerId="LiveId" clId="{EDD3AFC1-5E1F-774D-82FF-6D4C3622249B}" dt="2023-08-07T11:00:39.532" v="1711" actId="6264"/>
          <ac:spMkLst>
            <pc:docMk/>
            <pc:sldMk cId="3751448699" sldId="270"/>
            <ac:spMk id="140" creationId="{31E1464E-F229-75ED-92AA-053C51E896BE}"/>
          </ac:spMkLst>
        </pc:spChg>
        <pc:spChg chg="add del mod">
          <ac:chgData name="A.MORIYAMA UREKA" userId="11b73b949d6476cb" providerId="LiveId" clId="{EDD3AFC1-5E1F-774D-82FF-6D4C3622249B}" dt="2023-08-07T08:57:24.198" v="766" actId="6264"/>
          <ac:spMkLst>
            <pc:docMk/>
            <pc:sldMk cId="3751448699" sldId="270"/>
            <ac:spMk id="140" creationId="{7D29A59E-E529-E7C2-41CB-3C4EDFADB6D3}"/>
          </ac:spMkLst>
        </pc:spChg>
        <pc:spChg chg="add del mod">
          <ac:chgData name="A.MORIYAMA UREKA" userId="11b73b949d6476cb" providerId="LiveId" clId="{EDD3AFC1-5E1F-774D-82FF-6D4C3622249B}" dt="2023-08-07T09:20:37.413" v="927" actId="6264"/>
          <ac:spMkLst>
            <pc:docMk/>
            <pc:sldMk cId="3751448699" sldId="270"/>
            <ac:spMk id="140" creationId="{E5FAD966-122B-FF4F-0DD1-4A3F9A904928}"/>
          </ac:spMkLst>
        </pc:spChg>
        <pc:spChg chg="add del mod">
          <ac:chgData name="A.MORIYAMA UREKA" userId="11b73b949d6476cb" providerId="LiveId" clId="{EDD3AFC1-5E1F-774D-82FF-6D4C3622249B}" dt="2023-08-07T08:57:24.198" v="766" actId="6264"/>
          <ac:spMkLst>
            <pc:docMk/>
            <pc:sldMk cId="3751448699" sldId="270"/>
            <ac:spMk id="141" creationId="{4133414D-2A33-8DCC-0B22-08C2A5141A20}"/>
          </ac:spMkLst>
        </pc:spChg>
        <pc:spChg chg="add del mod">
          <ac:chgData name="A.MORIYAMA UREKA" userId="11b73b949d6476cb" providerId="LiveId" clId="{EDD3AFC1-5E1F-774D-82FF-6D4C3622249B}" dt="2023-08-07T09:20:37.413" v="927" actId="6264"/>
          <ac:spMkLst>
            <pc:docMk/>
            <pc:sldMk cId="3751448699" sldId="270"/>
            <ac:spMk id="141" creationId="{4F4EC946-C25C-2A39-323C-8EE532818CD2}"/>
          </ac:spMkLst>
        </pc:spChg>
        <pc:spChg chg="add del mod">
          <ac:chgData name="A.MORIYAMA UREKA" userId="11b73b949d6476cb" providerId="LiveId" clId="{EDD3AFC1-5E1F-774D-82FF-6D4C3622249B}" dt="2023-08-07T11:00:39.532" v="1711" actId="6264"/>
          <ac:spMkLst>
            <pc:docMk/>
            <pc:sldMk cId="3751448699" sldId="270"/>
            <ac:spMk id="141" creationId="{BE2F97F4-9CBE-F152-D417-3B8B86D9096C}"/>
          </ac:spMkLst>
        </pc:spChg>
        <pc:spChg chg="add del mod">
          <ac:chgData name="A.MORIYAMA UREKA" userId="11b73b949d6476cb" providerId="LiveId" clId="{EDD3AFC1-5E1F-774D-82FF-6D4C3622249B}" dt="2023-08-07T08:57:24.654" v="767" actId="6264"/>
          <ac:spMkLst>
            <pc:docMk/>
            <pc:sldMk cId="3751448699" sldId="270"/>
            <ac:spMk id="142" creationId="{288BBB6D-AD51-4EE6-82FC-23FAAECE9D8D}"/>
          </ac:spMkLst>
        </pc:spChg>
        <pc:spChg chg="add del mod">
          <ac:chgData name="A.MORIYAMA UREKA" userId="11b73b949d6476cb" providerId="LiveId" clId="{EDD3AFC1-5E1F-774D-82FF-6D4C3622249B}" dt="2023-08-07T09:20:37.741" v="928" actId="6264"/>
          <ac:spMkLst>
            <pc:docMk/>
            <pc:sldMk cId="3751448699" sldId="270"/>
            <ac:spMk id="142" creationId="{74C0C2FA-E57D-4A10-32FA-D1E141643395}"/>
          </ac:spMkLst>
        </pc:spChg>
        <pc:spChg chg="add del mod">
          <ac:chgData name="A.MORIYAMA UREKA" userId="11b73b949d6476cb" providerId="LiveId" clId="{EDD3AFC1-5E1F-774D-82FF-6D4C3622249B}" dt="2023-08-07T11:00:39.532" v="1711" actId="6264"/>
          <ac:spMkLst>
            <pc:docMk/>
            <pc:sldMk cId="3751448699" sldId="270"/>
            <ac:spMk id="142" creationId="{B9AB30D6-76E3-1A0D-09E7-E1B0383BD909}"/>
          </ac:spMkLst>
        </pc:spChg>
        <pc:spChg chg="add del mod">
          <ac:chgData name="A.MORIYAMA UREKA" userId="11b73b949d6476cb" providerId="LiveId" clId="{EDD3AFC1-5E1F-774D-82FF-6D4C3622249B}" dt="2023-08-07T11:21:40.375" v="1838" actId="6264"/>
          <ac:spMkLst>
            <pc:docMk/>
            <pc:sldMk cId="3751448699" sldId="270"/>
            <ac:spMk id="143" creationId="{22EEA621-E13F-D798-6BA1-66D5D8599D79}"/>
          </ac:spMkLst>
        </pc:spChg>
        <pc:spChg chg="add del mod">
          <ac:chgData name="A.MORIYAMA UREKA" userId="11b73b949d6476cb" providerId="LiveId" clId="{EDD3AFC1-5E1F-774D-82FF-6D4C3622249B}" dt="2023-08-07T08:57:24.654" v="767" actId="6264"/>
          <ac:spMkLst>
            <pc:docMk/>
            <pc:sldMk cId="3751448699" sldId="270"/>
            <ac:spMk id="143" creationId="{69FBEE76-E61E-D482-A474-23E4233ED3A3}"/>
          </ac:spMkLst>
        </pc:spChg>
        <pc:spChg chg="add del mod">
          <ac:chgData name="A.MORIYAMA UREKA" userId="11b73b949d6476cb" providerId="LiveId" clId="{EDD3AFC1-5E1F-774D-82FF-6D4C3622249B}" dt="2023-08-07T09:20:37.741" v="928" actId="6264"/>
          <ac:spMkLst>
            <pc:docMk/>
            <pc:sldMk cId="3751448699" sldId="270"/>
            <ac:spMk id="143" creationId="{98041164-EB36-C2DC-C35C-99868C6E59CC}"/>
          </ac:spMkLst>
        </pc:spChg>
        <pc:spChg chg="add del mod">
          <ac:chgData name="A.MORIYAMA UREKA" userId="11b73b949d6476cb" providerId="LiveId" clId="{EDD3AFC1-5E1F-774D-82FF-6D4C3622249B}" dt="2023-08-07T09:20:37.741" v="928" actId="6264"/>
          <ac:spMkLst>
            <pc:docMk/>
            <pc:sldMk cId="3751448699" sldId="270"/>
            <ac:spMk id="144" creationId="{570491ED-4349-00F7-AE54-388DBBD06752}"/>
          </ac:spMkLst>
        </pc:spChg>
        <pc:spChg chg="add del mod">
          <ac:chgData name="A.MORIYAMA UREKA" userId="11b73b949d6476cb" providerId="LiveId" clId="{EDD3AFC1-5E1F-774D-82FF-6D4C3622249B}" dt="2023-08-07T11:21:40.375" v="1838" actId="6264"/>
          <ac:spMkLst>
            <pc:docMk/>
            <pc:sldMk cId="3751448699" sldId="270"/>
            <ac:spMk id="144" creationId="{D57987EB-0738-5066-743B-A019D1FAB2C5}"/>
          </ac:spMkLst>
        </pc:spChg>
        <pc:spChg chg="add del mod">
          <ac:chgData name="A.MORIYAMA UREKA" userId="11b73b949d6476cb" providerId="LiveId" clId="{EDD3AFC1-5E1F-774D-82FF-6D4C3622249B}" dt="2023-08-07T08:57:24.654" v="767" actId="6264"/>
          <ac:spMkLst>
            <pc:docMk/>
            <pc:sldMk cId="3751448699" sldId="270"/>
            <ac:spMk id="144" creationId="{EA2C90E0-C613-F386-5AD9-9DF20E2496FA}"/>
          </ac:spMkLst>
        </pc:spChg>
        <pc:spChg chg="add del mod">
          <ac:chgData name="A.MORIYAMA UREKA" userId="11b73b949d6476cb" providerId="LiveId" clId="{EDD3AFC1-5E1F-774D-82FF-6D4C3622249B}" dt="2023-08-07T08:57:24.654" v="767" actId="6264"/>
          <ac:spMkLst>
            <pc:docMk/>
            <pc:sldMk cId="3751448699" sldId="270"/>
            <ac:spMk id="145" creationId="{ACE0EAF3-4F3F-23D6-0B1D-FA595864404E}"/>
          </ac:spMkLst>
        </pc:spChg>
        <pc:spChg chg="add del mod">
          <ac:chgData name="A.MORIYAMA UREKA" userId="11b73b949d6476cb" providerId="LiveId" clId="{EDD3AFC1-5E1F-774D-82FF-6D4C3622249B}" dt="2023-08-07T11:21:40.375" v="1838" actId="6264"/>
          <ac:spMkLst>
            <pc:docMk/>
            <pc:sldMk cId="3751448699" sldId="270"/>
            <ac:spMk id="145" creationId="{D13871DF-4307-3359-2856-8E84598B503D}"/>
          </ac:spMkLst>
        </pc:spChg>
        <pc:spChg chg="add del mod">
          <ac:chgData name="A.MORIYAMA UREKA" userId="11b73b949d6476cb" providerId="LiveId" clId="{EDD3AFC1-5E1F-774D-82FF-6D4C3622249B}" dt="2023-08-07T09:20:37.741" v="928" actId="6264"/>
          <ac:spMkLst>
            <pc:docMk/>
            <pc:sldMk cId="3751448699" sldId="270"/>
            <ac:spMk id="145" creationId="{FADB22AA-8279-7C3B-7638-B6C6BF615836}"/>
          </ac:spMkLst>
        </pc:spChg>
        <pc:spChg chg="add del mod">
          <ac:chgData name="A.MORIYAMA UREKA" userId="11b73b949d6476cb" providerId="LiveId" clId="{EDD3AFC1-5E1F-774D-82FF-6D4C3622249B}" dt="2023-08-07T08:57:24.654" v="767" actId="6264"/>
          <ac:spMkLst>
            <pc:docMk/>
            <pc:sldMk cId="3751448699" sldId="270"/>
            <ac:spMk id="146" creationId="{08B74D65-E77E-D4D7-0E5F-78C835B81DEA}"/>
          </ac:spMkLst>
        </pc:spChg>
        <pc:spChg chg="add del mod">
          <ac:chgData name="A.MORIYAMA UREKA" userId="11b73b949d6476cb" providerId="LiveId" clId="{EDD3AFC1-5E1F-774D-82FF-6D4C3622249B}" dt="2023-08-07T11:21:40.375" v="1838" actId="6264"/>
          <ac:spMkLst>
            <pc:docMk/>
            <pc:sldMk cId="3751448699" sldId="270"/>
            <ac:spMk id="146" creationId="{72240B9E-0D54-F1D1-FB22-1F2F25A54CD7}"/>
          </ac:spMkLst>
        </pc:spChg>
        <pc:spChg chg="add del mod">
          <ac:chgData name="A.MORIYAMA UREKA" userId="11b73b949d6476cb" providerId="LiveId" clId="{EDD3AFC1-5E1F-774D-82FF-6D4C3622249B}" dt="2023-08-07T09:20:37.741" v="928" actId="6264"/>
          <ac:spMkLst>
            <pc:docMk/>
            <pc:sldMk cId="3751448699" sldId="270"/>
            <ac:spMk id="146" creationId="{D0DC31E7-2C12-8F79-16EB-5F097CECB7D9}"/>
          </ac:spMkLst>
        </pc:spChg>
        <pc:spChg chg="add del mod">
          <ac:chgData name="A.MORIYAMA UREKA" userId="11b73b949d6476cb" providerId="LiveId" clId="{EDD3AFC1-5E1F-774D-82FF-6D4C3622249B}" dt="2023-08-07T09:20:37.741" v="928" actId="6264"/>
          <ac:spMkLst>
            <pc:docMk/>
            <pc:sldMk cId="3751448699" sldId="270"/>
            <ac:spMk id="147" creationId="{3B4DDAB5-BB3A-7535-2286-2666CC599CE3}"/>
          </ac:spMkLst>
        </pc:spChg>
        <pc:spChg chg="add del mod">
          <ac:chgData name="A.MORIYAMA UREKA" userId="11b73b949d6476cb" providerId="LiveId" clId="{EDD3AFC1-5E1F-774D-82FF-6D4C3622249B}" dt="2023-08-07T11:21:40.375" v="1838" actId="6264"/>
          <ac:spMkLst>
            <pc:docMk/>
            <pc:sldMk cId="3751448699" sldId="270"/>
            <ac:spMk id="147" creationId="{99FD9E38-3FE6-79C0-8E91-7881E4C2C169}"/>
          </ac:spMkLst>
        </pc:spChg>
        <pc:spChg chg="add del mod">
          <ac:chgData name="A.MORIYAMA UREKA" userId="11b73b949d6476cb" providerId="LiveId" clId="{EDD3AFC1-5E1F-774D-82FF-6D4C3622249B}" dt="2023-08-07T08:57:24.654" v="767" actId="6264"/>
          <ac:spMkLst>
            <pc:docMk/>
            <pc:sldMk cId="3751448699" sldId="270"/>
            <ac:spMk id="147" creationId="{C3DBD3E5-3B6A-2EC2-4A5C-ED939A468218}"/>
          </ac:spMkLst>
        </pc:spChg>
        <pc:spChg chg="add del mod">
          <ac:chgData name="A.MORIYAMA UREKA" userId="11b73b949d6476cb" providerId="LiveId" clId="{EDD3AFC1-5E1F-774D-82FF-6D4C3622249B}" dt="2023-08-07T08:57:24.654" v="767" actId="6264"/>
          <ac:spMkLst>
            <pc:docMk/>
            <pc:sldMk cId="3751448699" sldId="270"/>
            <ac:spMk id="148" creationId="{14727A98-07BB-7EFA-5B54-006517D1A23D}"/>
          </ac:spMkLst>
        </pc:spChg>
        <pc:spChg chg="add del mod">
          <ac:chgData name="A.MORIYAMA UREKA" userId="11b73b949d6476cb" providerId="LiveId" clId="{EDD3AFC1-5E1F-774D-82FF-6D4C3622249B}" dt="2023-08-07T11:21:40.375" v="1838" actId="6264"/>
          <ac:spMkLst>
            <pc:docMk/>
            <pc:sldMk cId="3751448699" sldId="270"/>
            <ac:spMk id="148" creationId="{15E47312-7AA3-EC11-37A5-5F7D92B1C2D2}"/>
          </ac:spMkLst>
        </pc:spChg>
        <pc:spChg chg="add del mod">
          <ac:chgData name="A.MORIYAMA UREKA" userId="11b73b949d6476cb" providerId="LiveId" clId="{EDD3AFC1-5E1F-774D-82FF-6D4C3622249B}" dt="2023-08-07T09:20:37.741" v="928" actId="6264"/>
          <ac:spMkLst>
            <pc:docMk/>
            <pc:sldMk cId="3751448699" sldId="270"/>
            <ac:spMk id="148" creationId="{9509E2D6-C0CE-0D53-722C-E0748DFE2EB2}"/>
          </ac:spMkLst>
        </pc:spChg>
        <pc:spChg chg="add del mod">
          <ac:chgData name="A.MORIYAMA UREKA" userId="11b73b949d6476cb" providerId="LiveId" clId="{EDD3AFC1-5E1F-774D-82FF-6D4C3622249B}" dt="2023-08-07T09:20:37.741" v="928" actId="6264"/>
          <ac:spMkLst>
            <pc:docMk/>
            <pc:sldMk cId="3751448699" sldId="270"/>
            <ac:spMk id="149" creationId="{63FF53FE-D819-A435-09E6-5892514516AB}"/>
          </ac:spMkLst>
        </pc:spChg>
        <pc:spChg chg="add del mod">
          <ac:chgData name="A.MORIYAMA UREKA" userId="11b73b949d6476cb" providerId="LiveId" clId="{EDD3AFC1-5E1F-774D-82FF-6D4C3622249B}" dt="2023-08-07T08:57:24.654" v="767" actId="6264"/>
          <ac:spMkLst>
            <pc:docMk/>
            <pc:sldMk cId="3751448699" sldId="270"/>
            <ac:spMk id="149" creationId="{9F5915ED-10A2-9A5C-6740-EB183365EE95}"/>
          </ac:spMkLst>
        </pc:spChg>
        <pc:spChg chg="add del mod">
          <ac:chgData name="A.MORIYAMA UREKA" userId="11b73b949d6476cb" providerId="LiveId" clId="{EDD3AFC1-5E1F-774D-82FF-6D4C3622249B}" dt="2023-08-07T11:21:40.375" v="1838" actId="6264"/>
          <ac:spMkLst>
            <pc:docMk/>
            <pc:sldMk cId="3751448699" sldId="270"/>
            <ac:spMk id="149" creationId="{AC378803-3AB3-13DA-79EC-86D273A8D529}"/>
          </ac:spMkLst>
        </pc:spChg>
        <pc:spChg chg="add del mod">
          <ac:chgData name="A.MORIYAMA UREKA" userId="11b73b949d6476cb" providerId="LiveId" clId="{EDD3AFC1-5E1F-774D-82FF-6D4C3622249B}" dt="2023-08-07T11:21:40.375" v="1838" actId="6264"/>
          <ac:spMkLst>
            <pc:docMk/>
            <pc:sldMk cId="3751448699" sldId="270"/>
            <ac:spMk id="150" creationId="{7372495E-A683-30A7-5765-8E2FFDD77DF4}"/>
          </ac:spMkLst>
        </pc:spChg>
        <pc:spChg chg="add del mod">
          <ac:chgData name="A.MORIYAMA UREKA" userId="11b73b949d6476cb" providerId="LiveId" clId="{EDD3AFC1-5E1F-774D-82FF-6D4C3622249B}" dt="2023-08-07T08:57:24.654" v="767" actId="6264"/>
          <ac:spMkLst>
            <pc:docMk/>
            <pc:sldMk cId="3751448699" sldId="270"/>
            <ac:spMk id="150" creationId="{8B919EEC-B660-5B1D-D06C-DE5B8C018C7B}"/>
          </ac:spMkLst>
        </pc:spChg>
        <pc:spChg chg="add del mod">
          <ac:chgData name="A.MORIYAMA UREKA" userId="11b73b949d6476cb" providerId="LiveId" clId="{EDD3AFC1-5E1F-774D-82FF-6D4C3622249B}" dt="2023-08-07T09:20:37.741" v="928" actId="6264"/>
          <ac:spMkLst>
            <pc:docMk/>
            <pc:sldMk cId="3751448699" sldId="270"/>
            <ac:spMk id="150" creationId="{B2F66F93-9145-35FA-C4B3-16F3FE9E33FD}"/>
          </ac:spMkLst>
        </pc:spChg>
        <pc:spChg chg="add del mod">
          <ac:chgData name="A.MORIYAMA UREKA" userId="11b73b949d6476cb" providerId="LiveId" clId="{EDD3AFC1-5E1F-774D-82FF-6D4C3622249B}" dt="2023-08-07T08:57:24.654" v="767" actId="6264"/>
          <ac:spMkLst>
            <pc:docMk/>
            <pc:sldMk cId="3751448699" sldId="270"/>
            <ac:spMk id="151" creationId="{04603B7C-7066-7785-CE2F-49AB74BD36C8}"/>
          </ac:spMkLst>
        </pc:spChg>
        <pc:spChg chg="add del mod">
          <ac:chgData name="A.MORIYAMA UREKA" userId="11b73b949d6476cb" providerId="LiveId" clId="{EDD3AFC1-5E1F-774D-82FF-6D4C3622249B}" dt="2023-08-07T09:20:37.741" v="928" actId="6264"/>
          <ac:spMkLst>
            <pc:docMk/>
            <pc:sldMk cId="3751448699" sldId="270"/>
            <ac:spMk id="151" creationId="{2776CF9D-2A85-3AA7-9B96-E021A8F0CBE5}"/>
          </ac:spMkLst>
        </pc:spChg>
        <pc:spChg chg="add del mod">
          <ac:chgData name="A.MORIYAMA UREKA" userId="11b73b949d6476cb" providerId="LiveId" clId="{EDD3AFC1-5E1F-774D-82FF-6D4C3622249B}" dt="2023-08-07T11:21:40.375" v="1838" actId="6264"/>
          <ac:spMkLst>
            <pc:docMk/>
            <pc:sldMk cId="3751448699" sldId="270"/>
            <ac:spMk id="151" creationId="{C25A46B1-53B9-F749-55F5-320C85B3027C}"/>
          </ac:spMkLst>
        </pc:spChg>
        <pc:spChg chg="add del mod">
          <ac:chgData name="A.MORIYAMA UREKA" userId="11b73b949d6476cb" providerId="LiveId" clId="{EDD3AFC1-5E1F-774D-82FF-6D4C3622249B}" dt="2023-08-07T09:20:38.057" v="929" actId="6264"/>
          <ac:spMkLst>
            <pc:docMk/>
            <pc:sldMk cId="3751448699" sldId="270"/>
            <ac:spMk id="152" creationId="{04F44D5C-CE6F-EB76-DB81-BF7A97D86C64}"/>
          </ac:spMkLst>
        </pc:spChg>
        <pc:spChg chg="add del mod">
          <ac:chgData name="A.MORIYAMA UREKA" userId="11b73b949d6476cb" providerId="LiveId" clId="{EDD3AFC1-5E1F-774D-82FF-6D4C3622249B}" dt="2023-08-07T08:57:25.105" v="768" actId="6264"/>
          <ac:spMkLst>
            <pc:docMk/>
            <pc:sldMk cId="3751448699" sldId="270"/>
            <ac:spMk id="152" creationId="{11787729-4BF9-E726-B725-4CB20E4121D7}"/>
          </ac:spMkLst>
        </pc:spChg>
        <pc:spChg chg="add del mod">
          <ac:chgData name="A.MORIYAMA UREKA" userId="11b73b949d6476cb" providerId="LiveId" clId="{EDD3AFC1-5E1F-774D-82FF-6D4C3622249B}" dt="2023-08-07T11:21:40.375" v="1838" actId="6264"/>
          <ac:spMkLst>
            <pc:docMk/>
            <pc:sldMk cId="3751448699" sldId="270"/>
            <ac:spMk id="152" creationId="{FFDE68F0-C25E-A7E1-3FE1-45E2DD6AFBD3}"/>
          </ac:spMkLst>
        </pc:spChg>
        <pc:spChg chg="add del mod">
          <ac:chgData name="A.MORIYAMA UREKA" userId="11b73b949d6476cb" providerId="LiveId" clId="{EDD3AFC1-5E1F-774D-82FF-6D4C3622249B}" dt="2023-08-07T09:20:38.057" v="929" actId="6264"/>
          <ac:spMkLst>
            <pc:docMk/>
            <pc:sldMk cId="3751448699" sldId="270"/>
            <ac:spMk id="153" creationId="{5E110E46-2902-536F-092D-CE21A7502123}"/>
          </ac:spMkLst>
        </pc:spChg>
        <pc:spChg chg="add del mod">
          <ac:chgData name="A.MORIYAMA UREKA" userId="11b73b949d6476cb" providerId="LiveId" clId="{EDD3AFC1-5E1F-774D-82FF-6D4C3622249B}" dt="2023-08-07T08:57:25.105" v="768" actId="6264"/>
          <ac:spMkLst>
            <pc:docMk/>
            <pc:sldMk cId="3751448699" sldId="270"/>
            <ac:spMk id="153" creationId="{9EF773C8-1289-7645-410B-FC84634CC1A7}"/>
          </ac:spMkLst>
        </pc:spChg>
        <pc:spChg chg="add del mod">
          <ac:chgData name="A.MORIYAMA UREKA" userId="11b73b949d6476cb" providerId="LiveId" clId="{EDD3AFC1-5E1F-774D-82FF-6D4C3622249B}" dt="2023-08-07T12:14:05.183" v="2629" actId="6264"/>
          <ac:spMkLst>
            <pc:docMk/>
            <pc:sldMk cId="3751448699" sldId="270"/>
            <ac:spMk id="153" creationId="{B085189F-D936-AEB8-B38F-487569C2473E}"/>
          </ac:spMkLst>
        </pc:spChg>
        <pc:spChg chg="add del mod">
          <ac:chgData name="A.MORIYAMA UREKA" userId="11b73b949d6476cb" providerId="LiveId" clId="{EDD3AFC1-5E1F-774D-82FF-6D4C3622249B}" dt="2023-08-07T08:57:25.105" v="768" actId="6264"/>
          <ac:spMkLst>
            <pc:docMk/>
            <pc:sldMk cId="3751448699" sldId="270"/>
            <ac:spMk id="154" creationId="{145D290B-3878-6C48-FDDF-36ACC25F4229}"/>
          </ac:spMkLst>
        </pc:spChg>
        <pc:spChg chg="add del mod">
          <ac:chgData name="A.MORIYAMA UREKA" userId="11b73b949d6476cb" providerId="LiveId" clId="{EDD3AFC1-5E1F-774D-82FF-6D4C3622249B}" dt="2023-08-07T09:20:38.057" v="929" actId="6264"/>
          <ac:spMkLst>
            <pc:docMk/>
            <pc:sldMk cId="3751448699" sldId="270"/>
            <ac:spMk id="154" creationId="{580A6EFE-F8B9-0B6E-BA0A-216F3F03F0DB}"/>
          </ac:spMkLst>
        </pc:spChg>
        <pc:spChg chg="add del mod">
          <ac:chgData name="A.MORIYAMA UREKA" userId="11b73b949d6476cb" providerId="LiveId" clId="{EDD3AFC1-5E1F-774D-82FF-6D4C3622249B}" dt="2023-08-07T12:14:05.183" v="2629" actId="6264"/>
          <ac:spMkLst>
            <pc:docMk/>
            <pc:sldMk cId="3751448699" sldId="270"/>
            <ac:spMk id="154" creationId="{EFE616F9-9C14-79A6-BAAB-784B25CDC0F0}"/>
          </ac:spMkLst>
        </pc:spChg>
        <pc:spChg chg="add del mod">
          <ac:chgData name="A.MORIYAMA UREKA" userId="11b73b949d6476cb" providerId="LiveId" clId="{EDD3AFC1-5E1F-774D-82FF-6D4C3622249B}" dt="2023-08-07T12:14:05.183" v="2629" actId="6264"/>
          <ac:spMkLst>
            <pc:docMk/>
            <pc:sldMk cId="3751448699" sldId="270"/>
            <ac:spMk id="155" creationId="{518B01E8-4749-3D75-3508-CD1A58E8447F}"/>
          </ac:spMkLst>
        </pc:spChg>
        <pc:spChg chg="add del mod">
          <ac:chgData name="A.MORIYAMA UREKA" userId="11b73b949d6476cb" providerId="LiveId" clId="{EDD3AFC1-5E1F-774D-82FF-6D4C3622249B}" dt="2023-08-07T08:57:25.105" v="768" actId="6264"/>
          <ac:spMkLst>
            <pc:docMk/>
            <pc:sldMk cId="3751448699" sldId="270"/>
            <ac:spMk id="155" creationId="{9BD0944E-A063-3660-0E1E-31B953F1EFCA}"/>
          </ac:spMkLst>
        </pc:spChg>
        <pc:spChg chg="add del mod">
          <ac:chgData name="A.MORIYAMA UREKA" userId="11b73b949d6476cb" providerId="LiveId" clId="{EDD3AFC1-5E1F-774D-82FF-6D4C3622249B}" dt="2023-08-07T09:20:38.057" v="929" actId="6264"/>
          <ac:spMkLst>
            <pc:docMk/>
            <pc:sldMk cId="3751448699" sldId="270"/>
            <ac:spMk id="155" creationId="{D1C5D22D-2ADA-83CF-D5A7-7A9712A6EFBA}"/>
          </ac:spMkLst>
        </pc:spChg>
        <pc:spChg chg="add del mod">
          <ac:chgData name="A.MORIYAMA UREKA" userId="11b73b949d6476cb" providerId="LiveId" clId="{EDD3AFC1-5E1F-774D-82FF-6D4C3622249B}" dt="2023-08-07T12:14:05.183" v="2629" actId="6264"/>
          <ac:spMkLst>
            <pc:docMk/>
            <pc:sldMk cId="3751448699" sldId="270"/>
            <ac:spMk id="156" creationId="{326DB087-CA2E-30C1-699D-055EF0BBAAD4}"/>
          </ac:spMkLst>
        </pc:spChg>
        <pc:spChg chg="add del mod">
          <ac:chgData name="A.MORIYAMA UREKA" userId="11b73b949d6476cb" providerId="LiveId" clId="{EDD3AFC1-5E1F-774D-82FF-6D4C3622249B}" dt="2023-08-07T08:57:25.105" v="768" actId="6264"/>
          <ac:spMkLst>
            <pc:docMk/>
            <pc:sldMk cId="3751448699" sldId="270"/>
            <ac:spMk id="156" creationId="{839599CF-71FB-6E65-ADE7-35DFE58D0749}"/>
          </ac:spMkLst>
        </pc:spChg>
        <pc:spChg chg="add del mod">
          <ac:chgData name="A.MORIYAMA UREKA" userId="11b73b949d6476cb" providerId="LiveId" clId="{EDD3AFC1-5E1F-774D-82FF-6D4C3622249B}" dt="2023-08-07T09:20:38.057" v="929" actId="6264"/>
          <ac:spMkLst>
            <pc:docMk/>
            <pc:sldMk cId="3751448699" sldId="270"/>
            <ac:spMk id="156" creationId="{B8FB1ACB-6E72-1CFE-A6C0-D1EAE7E45A29}"/>
          </ac:spMkLst>
        </pc:spChg>
        <pc:spChg chg="add del mod">
          <ac:chgData name="A.MORIYAMA UREKA" userId="11b73b949d6476cb" providerId="LiveId" clId="{EDD3AFC1-5E1F-774D-82FF-6D4C3622249B}" dt="2023-08-07T09:20:38.057" v="929" actId="6264"/>
          <ac:spMkLst>
            <pc:docMk/>
            <pc:sldMk cId="3751448699" sldId="270"/>
            <ac:spMk id="157" creationId="{5533322F-B12A-2633-7E92-71BF8F8909F6}"/>
          </ac:spMkLst>
        </pc:spChg>
        <pc:spChg chg="add del mod">
          <ac:chgData name="A.MORIYAMA UREKA" userId="11b73b949d6476cb" providerId="LiveId" clId="{EDD3AFC1-5E1F-774D-82FF-6D4C3622249B}" dt="2023-08-07T08:57:25.105" v="768" actId="6264"/>
          <ac:spMkLst>
            <pc:docMk/>
            <pc:sldMk cId="3751448699" sldId="270"/>
            <ac:spMk id="157" creationId="{B5A42F0D-1224-015E-5132-C7DE94145BFE}"/>
          </ac:spMkLst>
        </pc:spChg>
        <pc:spChg chg="add del mod">
          <ac:chgData name="A.MORIYAMA UREKA" userId="11b73b949d6476cb" providerId="LiveId" clId="{EDD3AFC1-5E1F-774D-82FF-6D4C3622249B}" dt="2023-08-07T12:14:05.183" v="2629" actId="6264"/>
          <ac:spMkLst>
            <pc:docMk/>
            <pc:sldMk cId="3751448699" sldId="270"/>
            <ac:spMk id="157" creationId="{BF587DA2-3527-9BE2-821F-9321BDFEB91A}"/>
          </ac:spMkLst>
        </pc:spChg>
        <pc:spChg chg="add del mod">
          <ac:chgData name="A.MORIYAMA UREKA" userId="11b73b949d6476cb" providerId="LiveId" clId="{EDD3AFC1-5E1F-774D-82FF-6D4C3622249B}" dt="2023-08-07T12:14:05.183" v="2629" actId="6264"/>
          <ac:spMkLst>
            <pc:docMk/>
            <pc:sldMk cId="3751448699" sldId="270"/>
            <ac:spMk id="158" creationId="{1677C738-62D4-6C70-CD20-83C79E376C6B}"/>
          </ac:spMkLst>
        </pc:spChg>
        <pc:spChg chg="add del mod">
          <ac:chgData name="A.MORIYAMA UREKA" userId="11b73b949d6476cb" providerId="LiveId" clId="{EDD3AFC1-5E1F-774D-82FF-6D4C3622249B}" dt="2023-08-07T09:20:38.057" v="929" actId="6264"/>
          <ac:spMkLst>
            <pc:docMk/>
            <pc:sldMk cId="3751448699" sldId="270"/>
            <ac:spMk id="158" creationId="{AE7C61E5-BD9A-6C80-DBBF-154DB78BBD7F}"/>
          </ac:spMkLst>
        </pc:spChg>
        <pc:spChg chg="add del mod">
          <ac:chgData name="A.MORIYAMA UREKA" userId="11b73b949d6476cb" providerId="LiveId" clId="{EDD3AFC1-5E1F-774D-82FF-6D4C3622249B}" dt="2023-08-07T08:57:25.105" v="768" actId="6264"/>
          <ac:spMkLst>
            <pc:docMk/>
            <pc:sldMk cId="3751448699" sldId="270"/>
            <ac:spMk id="158" creationId="{D50C8958-E944-496B-F993-ACD4CE846811}"/>
          </ac:spMkLst>
        </pc:spChg>
        <pc:spChg chg="add del mod">
          <ac:chgData name="A.MORIYAMA UREKA" userId="11b73b949d6476cb" providerId="LiveId" clId="{EDD3AFC1-5E1F-774D-82FF-6D4C3622249B}" dt="2023-08-07T08:57:25.105" v="768" actId="6264"/>
          <ac:spMkLst>
            <pc:docMk/>
            <pc:sldMk cId="3751448699" sldId="270"/>
            <ac:spMk id="159" creationId="{983B5971-6FBA-08A5-40D0-337B1C68ECCA}"/>
          </ac:spMkLst>
        </pc:spChg>
        <pc:spChg chg="add del mod">
          <ac:chgData name="A.MORIYAMA UREKA" userId="11b73b949d6476cb" providerId="LiveId" clId="{EDD3AFC1-5E1F-774D-82FF-6D4C3622249B}" dt="2023-08-07T09:20:38.057" v="929" actId="6264"/>
          <ac:spMkLst>
            <pc:docMk/>
            <pc:sldMk cId="3751448699" sldId="270"/>
            <ac:spMk id="159" creationId="{CD015D11-DBCA-0968-D08C-930A38035D64}"/>
          </ac:spMkLst>
        </pc:spChg>
        <pc:spChg chg="add del mod">
          <ac:chgData name="A.MORIYAMA UREKA" userId="11b73b949d6476cb" providerId="LiveId" clId="{EDD3AFC1-5E1F-774D-82FF-6D4C3622249B}" dt="2023-08-07T12:14:05.183" v="2629" actId="6264"/>
          <ac:spMkLst>
            <pc:docMk/>
            <pc:sldMk cId="3751448699" sldId="270"/>
            <ac:spMk id="159" creationId="{D4D12C54-5EE2-2AF2-E1B1-9A2681587322}"/>
          </ac:spMkLst>
        </pc:spChg>
        <pc:spChg chg="add del mod">
          <ac:chgData name="A.MORIYAMA UREKA" userId="11b73b949d6476cb" providerId="LiveId" clId="{EDD3AFC1-5E1F-774D-82FF-6D4C3622249B}" dt="2023-08-07T12:14:05.183" v="2629" actId="6264"/>
          <ac:spMkLst>
            <pc:docMk/>
            <pc:sldMk cId="3751448699" sldId="270"/>
            <ac:spMk id="160" creationId="{2BCC9519-CFEE-BCDE-BA9B-32BCCE8923A0}"/>
          </ac:spMkLst>
        </pc:spChg>
        <pc:spChg chg="add del mod">
          <ac:chgData name="A.MORIYAMA UREKA" userId="11b73b949d6476cb" providerId="LiveId" clId="{EDD3AFC1-5E1F-774D-82FF-6D4C3622249B}" dt="2023-08-07T08:57:25.105" v="768" actId="6264"/>
          <ac:spMkLst>
            <pc:docMk/>
            <pc:sldMk cId="3751448699" sldId="270"/>
            <ac:spMk id="160" creationId="{9F65134C-BD84-4AEF-6C55-51A597DF192B}"/>
          </ac:spMkLst>
        </pc:spChg>
        <pc:spChg chg="add del mod">
          <ac:chgData name="A.MORIYAMA UREKA" userId="11b73b949d6476cb" providerId="LiveId" clId="{EDD3AFC1-5E1F-774D-82FF-6D4C3622249B}" dt="2023-08-07T09:20:38.057" v="929" actId="6264"/>
          <ac:spMkLst>
            <pc:docMk/>
            <pc:sldMk cId="3751448699" sldId="270"/>
            <ac:spMk id="160" creationId="{E4E5A1FA-8E78-3973-798C-774B340FB904}"/>
          </ac:spMkLst>
        </pc:spChg>
        <pc:spChg chg="add del mod">
          <ac:chgData name="A.MORIYAMA UREKA" userId="11b73b949d6476cb" providerId="LiveId" clId="{EDD3AFC1-5E1F-774D-82FF-6D4C3622249B}" dt="2023-08-07T08:57:25.105" v="768" actId="6264"/>
          <ac:spMkLst>
            <pc:docMk/>
            <pc:sldMk cId="3751448699" sldId="270"/>
            <ac:spMk id="161" creationId="{1510D16C-5E5A-669B-027B-CD115BDAF7F4}"/>
          </ac:spMkLst>
        </pc:spChg>
        <pc:spChg chg="add del mod">
          <ac:chgData name="A.MORIYAMA UREKA" userId="11b73b949d6476cb" providerId="LiveId" clId="{EDD3AFC1-5E1F-774D-82FF-6D4C3622249B}" dt="2023-08-07T09:20:38.057" v="929" actId="6264"/>
          <ac:spMkLst>
            <pc:docMk/>
            <pc:sldMk cId="3751448699" sldId="270"/>
            <ac:spMk id="161" creationId="{7EE9C3AC-1D9A-6194-92BB-29AA4E24370F}"/>
          </ac:spMkLst>
        </pc:spChg>
        <pc:spChg chg="add del mod">
          <ac:chgData name="A.MORIYAMA UREKA" userId="11b73b949d6476cb" providerId="LiveId" clId="{EDD3AFC1-5E1F-774D-82FF-6D4C3622249B}" dt="2023-08-07T12:14:05.183" v="2629" actId="6264"/>
          <ac:spMkLst>
            <pc:docMk/>
            <pc:sldMk cId="3751448699" sldId="270"/>
            <ac:spMk id="161" creationId="{AE2D7E4B-5224-04F1-0AC4-7D8B3DBC43BB}"/>
          </ac:spMkLst>
        </pc:spChg>
        <pc:spChg chg="add del mod">
          <ac:chgData name="A.MORIYAMA UREKA" userId="11b73b949d6476cb" providerId="LiveId" clId="{EDD3AFC1-5E1F-774D-82FF-6D4C3622249B}" dt="2023-08-07T08:57:25.594" v="769" actId="6264"/>
          <ac:spMkLst>
            <pc:docMk/>
            <pc:sldMk cId="3751448699" sldId="270"/>
            <ac:spMk id="162" creationId="{29E294A6-23A7-CD26-B571-C04590E93D7F}"/>
          </ac:spMkLst>
        </pc:spChg>
        <pc:spChg chg="add del mod">
          <ac:chgData name="A.MORIYAMA UREKA" userId="11b73b949d6476cb" providerId="LiveId" clId="{EDD3AFC1-5E1F-774D-82FF-6D4C3622249B}" dt="2023-08-07T12:14:05.183" v="2629" actId="6264"/>
          <ac:spMkLst>
            <pc:docMk/>
            <pc:sldMk cId="3751448699" sldId="270"/>
            <ac:spMk id="162" creationId="{3FFA60ED-66EA-783F-C662-995B9D6DD251}"/>
          </ac:spMkLst>
        </pc:spChg>
        <pc:spChg chg="add del mod">
          <ac:chgData name="A.MORIYAMA UREKA" userId="11b73b949d6476cb" providerId="LiveId" clId="{EDD3AFC1-5E1F-774D-82FF-6D4C3622249B}" dt="2023-08-07T09:21:26.885" v="932" actId="6264"/>
          <ac:spMkLst>
            <pc:docMk/>
            <pc:sldMk cId="3751448699" sldId="270"/>
            <ac:spMk id="162" creationId="{5ED4C3CB-EFAF-503A-EDAC-5008A93526D3}"/>
          </ac:spMkLst>
        </pc:spChg>
        <pc:spChg chg="add del mod">
          <ac:chgData name="A.MORIYAMA UREKA" userId="11b73b949d6476cb" providerId="LiveId" clId="{EDD3AFC1-5E1F-774D-82FF-6D4C3622249B}" dt="2023-08-07T09:21:26.885" v="932" actId="6264"/>
          <ac:spMkLst>
            <pc:docMk/>
            <pc:sldMk cId="3751448699" sldId="270"/>
            <ac:spMk id="163" creationId="{137CD986-7EE2-23B8-DAA7-ED63B0D4C741}"/>
          </ac:spMkLst>
        </pc:spChg>
        <pc:spChg chg="add del mod">
          <ac:chgData name="A.MORIYAMA UREKA" userId="11b73b949d6476cb" providerId="LiveId" clId="{EDD3AFC1-5E1F-774D-82FF-6D4C3622249B}" dt="2023-08-07T12:17:04.294" v="2663" actId="6264"/>
          <ac:spMkLst>
            <pc:docMk/>
            <pc:sldMk cId="3751448699" sldId="270"/>
            <ac:spMk id="163" creationId="{4F8EA92D-D66D-4F6F-3440-18884B6166F1}"/>
          </ac:spMkLst>
        </pc:spChg>
        <pc:spChg chg="add del mod">
          <ac:chgData name="A.MORIYAMA UREKA" userId="11b73b949d6476cb" providerId="LiveId" clId="{EDD3AFC1-5E1F-774D-82FF-6D4C3622249B}" dt="2023-08-07T08:57:25.594" v="769" actId="6264"/>
          <ac:spMkLst>
            <pc:docMk/>
            <pc:sldMk cId="3751448699" sldId="270"/>
            <ac:spMk id="163" creationId="{E7CD9150-A151-24EA-3BAA-94621792E6BC}"/>
          </ac:spMkLst>
        </pc:spChg>
        <pc:spChg chg="add del mod">
          <ac:chgData name="A.MORIYAMA UREKA" userId="11b73b949d6476cb" providerId="LiveId" clId="{EDD3AFC1-5E1F-774D-82FF-6D4C3622249B}" dt="2023-08-07T08:57:25.594" v="769" actId="6264"/>
          <ac:spMkLst>
            <pc:docMk/>
            <pc:sldMk cId="3751448699" sldId="270"/>
            <ac:spMk id="164" creationId="{653B52C9-C2B7-AA72-A53D-7D27E9C26062}"/>
          </ac:spMkLst>
        </pc:spChg>
        <pc:spChg chg="add del mod">
          <ac:chgData name="A.MORIYAMA UREKA" userId="11b73b949d6476cb" providerId="LiveId" clId="{EDD3AFC1-5E1F-774D-82FF-6D4C3622249B}" dt="2023-08-07T12:17:04.294" v="2663" actId="6264"/>
          <ac:spMkLst>
            <pc:docMk/>
            <pc:sldMk cId="3751448699" sldId="270"/>
            <ac:spMk id="164" creationId="{97D24053-11BA-9C06-56A2-236768F1F4F4}"/>
          </ac:spMkLst>
        </pc:spChg>
        <pc:spChg chg="add del mod">
          <ac:chgData name="A.MORIYAMA UREKA" userId="11b73b949d6476cb" providerId="LiveId" clId="{EDD3AFC1-5E1F-774D-82FF-6D4C3622249B}" dt="2023-08-07T09:21:26.885" v="932" actId="6264"/>
          <ac:spMkLst>
            <pc:docMk/>
            <pc:sldMk cId="3751448699" sldId="270"/>
            <ac:spMk id="164" creationId="{A0104ADB-A419-3939-2C18-1E4C9F6D7736}"/>
          </ac:spMkLst>
        </pc:spChg>
        <pc:spChg chg="add del mod">
          <ac:chgData name="A.MORIYAMA UREKA" userId="11b73b949d6476cb" providerId="LiveId" clId="{EDD3AFC1-5E1F-774D-82FF-6D4C3622249B}" dt="2023-08-07T08:57:25.594" v="769" actId="6264"/>
          <ac:spMkLst>
            <pc:docMk/>
            <pc:sldMk cId="3751448699" sldId="270"/>
            <ac:spMk id="165" creationId="{0A97C85B-A3B8-1D83-6BE9-6F72BA544A1D}"/>
          </ac:spMkLst>
        </pc:spChg>
        <pc:spChg chg="add del mod">
          <ac:chgData name="A.MORIYAMA UREKA" userId="11b73b949d6476cb" providerId="LiveId" clId="{EDD3AFC1-5E1F-774D-82FF-6D4C3622249B}" dt="2023-08-07T09:21:26.885" v="932" actId="6264"/>
          <ac:spMkLst>
            <pc:docMk/>
            <pc:sldMk cId="3751448699" sldId="270"/>
            <ac:spMk id="165" creationId="{DC00CA73-EDE1-9141-6A31-F95E8944911E}"/>
          </ac:spMkLst>
        </pc:spChg>
        <pc:spChg chg="add del mod">
          <ac:chgData name="A.MORIYAMA UREKA" userId="11b73b949d6476cb" providerId="LiveId" clId="{EDD3AFC1-5E1F-774D-82FF-6D4C3622249B}" dt="2023-08-07T12:17:04.294" v="2663" actId="6264"/>
          <ac:spMkLst>
            <pc:docMk/>
            <pc:sldMk cId="3751448699" sldId="270"/>
            <ac:spMk id="165" creationId="{FA4C7FA3-9B3F-5C6E-9D10-9155F11D78FB}"/>
          </ac:spMkLst>
        </pc:spChg>
        <pc:spChg chg="add del mod">
          <ac:chgData name="A.MORIYAMA UREKA" userId="11b73b949d6476cb" providerId="LiveId" clId="{EDD3AFC1-5E1F-774D-82FF-6D4C3622249B}" dt="2023-08-07T12:17:04.294" v="2663" actId="6264"/>
          <ac:spMkLst>
            <pc:docMk/>
            <pc:sldMk cId="3751448699" sldId="270"/>
            <ac:spMk id="166" creationId="{72D9F38B-6B6F-AAB6-2BAD-EFB1425DD485}"/>
          </ac:spMkLst>
        </pc:spChg>
        <pc:spChg chg="add del mod">
          <ac:chgData name="A.MORIYAMA UREKA" userId="11b73b949d6476cb" providerId="LiveId" clId="{EDD3AFC1-5E1F-774D-82FF-6D4C3622249B}" dt="2023-08-07T08:57:25.594" v="769" actId="6264"/>
          <ac:spMkLst>
            <pc:docMk/>
            <pc:sldMk cId="3751448699" sldId="270"/>
            <ac:spMk id="166" creationId="{7EC71376-B679-A0E8-3FDB-0A0ADFF3F2FA}"/>
          </ac:spMkLst>
        </pc:spChg>
        <pc:spChg chg="add del mod">
          <ac:chgData name="A.MORIYAMA UREKA" userId="11b73b949d6476cb" providerId="LiveId" clId="{EDD3AFC1-5E1F-774D-82FF-6D4C3622249B}" dt="2023-08-07T09:21:26.885" v="932" actId="6264"/>
          <ac:spMkLst>
            <pc:docMk/>
            <pc:sldMk cId="3751448699" sldId="270"/>
            <ac:spMk id="166" creationId="{95F7182B-DE00-574C-A750-5777804DCAF7}"/>
          </ac:spMkLst>
        </pc:spChg>
        <pc:spChg chg="add del mod">
          <ac:chgData name="A.MORIYAMA UREKA" userId="11b73b949d6476cb" providerId="LiveId" clId="{EDD3AFC1-5E1F-774D-82FF-6D4C3622249B}" dt="2023-08-07T08:57:25.594" v="769" actId="6264"/>
          <ac:spMkLst>
            <pc:docMk/>
            <pc:sldMk cId="3751448699" sldId="270"/>
            <ac:spMk id="167" creationId="{28AE1FB1-C3EA-CD19-32C5-7E79F33AD4E7}"/>
          </ac:spMkLst>
        </pc:spChg>
        <pc:spChg chg="add del mod">
          <ac:chgData name="A.MORIYAMA UREKA" userId="11b73b949d6476cb" providerId="LiveId" clId="{EDD3AFC1-5E1F-774D-82FF-6D4C3622249B}" dt="2023-08-07T09:21:26.885" v="932" actId="6264"/>
          <ac:spMkLst>
            <pc:docMk/>
            <pc:sldMk cId="3751448699" sldId="270"/>
            <ac:spMk id="167" creationId="{35E13C88-900C-18B5-7E02-85D4614AA9C9}"/>
          </ac:spMkLst>
        </pc:spChg>
        <pc:spChg chg="add del mod">
          <ac:chgData name="A.MORIYAMA UREKA" userId="11b73b949d6476cb" providerId="LiveId" clId="{EDD3AFC1-5E1F-774D-82FF-6D4C3622249B}" dt="2023-08-07T12:17:04.294" v="2663" actId="6264"/>
          <ac:spMkLst>
            <pc:docMk/>
            <pc:sldMk cId="3751448699" sldId="270"/>
            <ac:spMk id="167" creationId="{4CB6E8A6-8BF5-E5A9-F608-01BB5A2C4C5E}"/>
          </ac:spMkLst>
        </pc:spChg>
        <pc:spChg chg="add del mod">
          <ac:chgData name="A.MORIYAMA UREKA" userId="11b73b949d6476cb" providerId="LiveId" clId="{EDD3AFC1-5E1F-774D-82FF-6D4C3622249B}" dt="2023-08-07T09:21:26.885" v="932" actId="6264"/>
          <ac:spMkLst>
            <pc:docMk/>
            <pc:sldMk cId="3751448699" sldId="270"/>
            <ac:spMk id="168" creationId="{097024BF-3A0C-0E05-3ED9-46319396031E}"/>
          </ac:spMkLst>
        </pc:spChg>
        <pc:spChg chg="add del mod">
          <ac:chgData name="A.MORIYAMA UREKA" userId="11b73b949d6476cb" providerId="LiveId" clId="{EDD3AFC1-5E1F-774D-82FF-6D4C3622249B}" dt="2023-08-07T12:17:04.294" v="2663" actId="6264"/>
          <ac:spMkLst>
            <pc:docMk/>
            <pc:sldMk cId="3751448699" sldId="270"/>
            <ac:spMk id="168" creationId="{0F1B750F-5826-5F9F-1C19-62B116ADC14D}"/>
          </ac:spMkLst>
        </pc:spChg>
        <pc:spChg chg="add del mod">
          <ac:chgData name="A.MORIYAMA UREKA" userId="11b73b949d6476cb" providerId="LiveId" clId="{EDD3AFC1-5E1F-774D-82FF-6D4C3622249B}" dt="2023-08-07T08:57:25.594" v="769" actId="6264"/>
          <ac:spMkLst>
            <pc:docMk/>
            <pc:sldMk cId="3751448699" sldId="270"/>
            <ac:spMk id="168" creationId="{DBF389FE-7939-12DA-24C6-529FB4CDE892}"/>
          </ac:spMkLst>
        </pc:spChg>
        <pc:spChg chg="add del mod">
          <ac:chgData name="A.MORIYAMA UREKA" userId="11b73b949d6476cb" providerId="LiveId" clId="{EDD3AFC1-5E1F-774D-82FF-6D4C3622249B}" dt="2023-08-07T08:57:25.594" v="769" actId="6264"/>
          <ac:spMkLst>
            <pc:docMk/>
            <pc:sldMk cId="3751448699" sldId="270"/>
            <ac:spMk id="169" creationId="{40DBF3DA-D2D2-A7DA-5568-D088FB403150}"/>
          </ac:spMkLst>
        </pc:spChg>
        <pc:spChg chg="add del mod">
          <ac:chgData name="A.MORIYAMA UREKA" userId="11b73b949d6476cb" providerId="LiveId" clId="{EDD3AFC1-5E1F-774D-82FF-6D4C3622249B}" dt="2023-08-07T09:21:26.885" v="932" actId="6264"/>
          <ac:spMkLst>
            <pc:docMk/>
            <pc:sldMk cId="3751448699" sldId="270"/>
            <ac:spMk id="169" creationId="{7B2C4B36-80BF-615B-EEE6-17198923A0DE}"/>
          </ac:spMkLst>
        </pc:spChg>
        <pc:spChg chg="add del mod">
          <ac:chgData name="A.MORIYAMA UREKA" userId="11b73b949d6476cb" providerId="LiveId" clId="{EDD3AFC1-5E1F-774D-82FF-6D4C3622249B}" dt="2023-08-07T12:17:04.294" v="2663" actId="6264"/>
          <ac:spMkLst>
            <pc:docMk/>
            <pc:sldMk cId="3751448699" sldId="270"/>
            <ac:spMk id="169" creationId="{7C2B0450-4B5C-3EF2-DB00-D957ED99D4D6}"/>
          </ac:spMkLst>
        </pc:spChg>
        <pc:spChg chg="add del mod">
          <ac:chgData name="A.MORIYAMA UREKA" userId="11b73b949d6476cb" providerId="LiveId" clId="{EDD3AFC1-5E1F-774D-82FF-6D4C3622249B}" dt="2023-08-07T08:57:25.594" v="769" actId="6264"/>
          <ac:spMkLst>
            <pc:docMk/>
            <pc:sldMk cId="3751448699" sldId="270"/>
            <ac:spMk id="170" creationId="{29F08295-F28F-06F3-8EB8-6A78265C2FD1}"/>
          </ac:spMkLst>
        </pc:spChg>
        <pc:spChg chg="add del mod">
          <ac:chgData name="A.MORIYAMA UREKA" userId="11b73b949d6476cb" providerId="LiveId" clId="{EDD3AFC1-5E1F-774D-82FF-6D4C3622249B}" dt="2023-08-07T09:21:26.885" v="932" actId="6264"/>
          <ac:spMkLst>
            <pc:docMk/>
            <pc:sldMk cId="3751448699" sldId="270"/>
            <ac:spMk id="170" creationId="{38164332-6E7A-1384-5995-466ECED3A9FA}"/>
          </ac:spMkLst>
        </pc:spChg>
        <pc:spChg chg="add del mod">
          <ac:chgData name="A.MORIYAMA UREKA" userId="11b73b949d6476cb" providerId="LiveId" clId="{EDD3AFC1-5E1F-774D-82FF-6D4C3622249B}" dt="2023-08-07T12:17:04.294" v="2663" actId="6264"/>
          <ac:spMkLst>
            <pc:docMk/>
            <pc:sldMk cId="3751448699" sldId="270"/>
            <ac:spMk id="170" creationId="{CC1E0F64-5FFA-7B7C-FF75-4E9D8CB929E9}"/>
          </ac:spMkLst>
        </pc:spChg>
        <pc:spChg chg="add del mod">
          <ac:chgData name="A.MORIYAMA UREKA" userId="11b73b949d6476cb" providerId="LiveId" clId="{EDD3AFC1-5E1F-774D-82FF-6D4C3622249B}" dt="2023-08-07T08:57:25.594" v="769" actId="6264"/>
          <ac:spMkLst>
            <pc:docMk/>
            <pc:sldMk cId="3751448699" sldId="270"/>
            <ac:spMk id="171" creationId="{1DF1B672-A8F1-257E-64FE-C77F4743E3D9}"/>
          </ac:spMkLst>
        </pc:spChg>
        <pc:spChg chg="add del mod">
          <ac:chgData name="A.MORIYAMA UREKA" userId="11b73b949d6476cb" providerId="LiveId" clId="{EDD3AFC1-5E1F-774D-82FF-6D4C3622249B}" dt="2023-08-07T12:17:04.294" v="2663" actId="6264"/>
          <ac:spMkLst>
            <pc:docMk/>
            <pc:sldMk cId="3751448699" sldId="270"/>
            <ac:spMk id="171" creationId="{307A6669-08C1-4F9D-79EC-E4A136CC067B}"/>
          </ac:spMkLst>
        </pc:spChg>
        <pc:spChg chg="add del mod">
          <ac:chgData name="A.MORIYAMA UREKA" userId="11b73b949d6476cb" providerId="LiveId" clId="{EDD3AFC1-5E1F-774D-82FF-6D4C3622249B}" dt="2023-08-07T09:21:26.885" v="932" actId="6264"/>
          <ac:spMkLst>
            <pc:docMk/>
            <pc:sldMk cId="3751448699" sldId="270"/>
            <ac:spMk id="171" creationId="{3414891D-DB00-BC15-0C40-05D6AF0161BE}"/>
          </ac:spMkLst>
        </pc:spChg>
        <pc:spChg chg="add del mod">
          <ac:chgData name="A.MORIYAMA UREKA" userId="11b73b949d6476cb" providerId="LiveId" clId="{EDD3AFC1-5E1F-774D-82FF-6D4C3622249B}" dt="2023-08-07T12:17:04.294" v="2663" actId="6264"/>
          <ac:spMkLst>
            <pc:docMk/>
            <pc:sldMk cId="3751448699" sldId="270"/>
            <ac:spMk id="172" creationId="{247EA41C-60A8-447B-6380-BF34B7DF78DA}"/>
          </ac:spMkLst>
        </pc:spChg>
        <pc:spChg chg="add del mod">
          <ac:chgData name="A.MORIYAMA UREKA" userId="11b73b949d6476cb" providerId="LiveId" clId="{EDD3AFC1-5E1F-774D-82FF-6D4C3622249B}" dt="2023-08-07T08:57:26.009" v="770" actId="6264"/>
          <ac:spMkLst>
            <pc:docMk/>
            <pc:sldMk cId="3751448699" sldId="270"/>
            <ac:spMk id="172" creationId="{380FF4F3-97D2-DF5B-ED90-1482F7FF755E}"/>
          </ac:spMkLst>
        </pc:spChg>
        <pc:spChg chg="add del mod">
          <ac:chgData name="A.MORIYAMA UREKA" userId="11b73b949d6476cb" providerId="LiveId" clId="{EDD3AFC1-5E1F-774D-82FF-6D4C3622249B}" dt="2023-08-07T09:21:27.519" v="933" actId="6264"/>
          <ac:spMkLst>
            <pc:docMk/>
            <pc:sldMk cId="3751448699" sldId="270"/>
            <ac:spMk id="172" creationId="{78F1AFA5-63C1-5361-99EE-DA2E0961D8AB}"/>
          </ac:spMkLst>
        </pc:spChg>
        <pc:spChg chg="add del mod">
          <ac:chgData name="A.MORIYAMA UREKA" userId="11b73b949d6476cb" providerId="LiveId" clId="{EDD3AFC1-5E1F-774D-82FF-6D4C3622249B}" dt="2023-08-07T12:24:22.787" v="2728" actId="6264"/>
          <ac:spMkLst>
            <pc:docMk/>
            <pc:sldMk cId="3751448699" sldId="270"/>
            <ac:spMk id="173" creationId="{4C52BA57-9F5D-93D5-DCDB-0F49E04526D8}"/>
          </ac:spMkLst>
        </pc:spChg>
        <pc:spChg chg="add del mod">
          <ac:chgData name="A.MORIYAMA UREKA" userId="11b73b949d6476cb" providerId="LiveId" clId="{EDD3AFC1-5E1F-774D-82FF-6D4C3622249B}" dt="2023-08-07T08:57:26.009" v="770" actId="6264"/>
          <ac:spMkLst>
            <pc:docMk/>
            <pc:sldMk cId="3751448699" sldId="270"/>
            <ac:spMk id="173" creationId="{70FA0AB3-84A1-EA76-93FE-393929F4EC82}"/>
          </ac:spMkLst>
        </pc:spChg>
        <pc:spChg chg="add del mod">
          <ac:chgData name="A.MORIYAMA UREKA" userId="11b73b949d6476cb" providerId="LiveId" clId="{EDD3AFC1-5E1F-774D-82FF-6D4C3622249B}" dt="2023-08-07T09:21:27.519" v="933" actId="6264"/>
          <ac:spMkLst>
            <pc:docMk/>
            <pc:sldMk cId="3751448699" sldId="270"/>
            <ac:spMk id="173" creationId="{B9802EEA-0169-B29D-E2E8-F751C193F3DE}"/>
          </ac:spMkLst>
        </pc:spChg>
        <pc:spChg chg="add del mod">
          <ac:chgData name="A.MORIYAMA UREKA" userId="11b73b949d6476cb" providerId="LiveId" clId="{EDD3AFC1-5E1F-774D-82FF-6D4C3622249B}" dt="2023-08-07T12:24:22.787" v="2728" actId="6264"/>
          <ac:spMkLst>
            <pc:docMk/>
            <pc:sldMk cId="3751448699" sldId="270"/>
            <ac:spMk id="174" creationId="{4324A9AE-42F1-0A10-F326-89F364166E36}"/>
          </ac:spMkLst>
        </pc:spChg>
        <pc:spChg chg="add del mod">
          <ac:chgData name="A.MORIYAMA UREKA" userId="11b73b949d6476cb" providerId="LiveId" clId="{EDD3AFC1-5E1F-774D-82FF-6D4C3622249B}" dt="2023-08-07T08:57:26.009" v="770" actId="6264"/>
          <ac:spMkLst>
            <pc:docMk/>
            <pc:sldMk cId="3751448699" sldId="270"/>
            <ac:spMk id="174" creationId="{D0287068-0D10-F624-21D2-E5695109AC16}"/>
          </ac:spMkLst>
        </pc:spChg>
        <pc:spChg chg="add del mod">
          <ac:chgData name="A.MORIYAMA UREKA" userId="11b73b949d6476cb" providerId="LiveId" clId="{EDD3AFC1-5E1F-774D-82FF-6D4C3622249B}" dt="2023-08-07T09:21:27.519" v="933" actId="6264"/>
          <ac:spMkLst>
            <pc:docMk/>
            <pc:sldMk cId="3751448699" sldId="270"/>
            <ac:spMk id="174" creationId="{DFCFC3D7-9C6B-8BCD-EFC3-1CC57127CA77}"/>
          </ac:spMkLst>
        </pc:spChg>
        <pc:spChg chg="add del mod">
          <ac:chgData name="A.MORIYAMA UREKA" userId="11b73b949d6476cb" providerId="LiveId" clId="{EDD3AFC1-5E1F-774D-82FF-6D4C3622249B}" dt="2023-08-07T08:57:26.009" v="770" actId="6264"/>
          <ac:spMkLst>
            <pc:docMk/>
            <pc:sldMk cId="3751448699" sldId="270"/>
            <ac:spMk id="175" creationId="{10952475-9F52-E999-0C07-EBF0ECF7256E}"/>
          </ac:spMkLst>
        </pc:spChg>
        <pc:spChg chg="add del mod">
          <ac:chgData name="A.MORIYAMA UREKA" userId="11b73b949d6476cb" providerId="LiveId" clId="{EDD3AFC1-5E1F-774D-82FF-6D4C3622249B}" dt="2023-08-07T12:24:22.787" v="2728" actId="6264"/>
          <ac:spMkLst>
            <pc:docMk/>
            <pc:sldMk cId="3751448699" sldId="270"/>
            <ac:spMk id="175" creationId="{761CC0ED-D399-1BFC-F0D0-229976178450}"/>
          </ac:spMkLst>
        </pc:spChg>
        <pc:spChg chg="add del mod">
          <ac:chgData name="A.MORIYAMA UREKA" userId="11b73b949d6476cb" providerId="LiveId" clId="{EDD3AFC1-5E1F-774D-82FF-6D4C3622249B}" dt="2023-08-07T09:21:27.519" v="933" actId="6264"/>
          <ac:spMkLst>
            <pc:docMk/>
            <pc:sldMk cId="3751448699" sldId="270"/>
            <ac:spMk id="175" creationId="{F33ABB76-37E9-796D-7C85-50D7760F85C1}"/>
          </ac:spMkLst>
        </pc:spChg>
        <pc:spChg chg="add del mod">
          <ac:chgData name="A.MORIYAMA UREKA" userId="11b73b949d6476cb" providerId="LiveId" clId="{EDD3AFC1-5E1F-774D-82FF-6D4C3622249B}" dt="2023-08-07T12:24:22.787" v="2728" actId="6264"/>
          <ac:spMkLst>
            <pc:docMk/>
            <pc:sldMk cId="3751448699" sldId="270"/>
            <ac:spMk id="176" creationId="{134287C0-86E5-0F39-D8E1-6A3577836359}"/>
          </ac:spMkLst>
        </pc:spChg>
        <pc:spChg chg="add del mod">
          <ac:chgData name="A.MORIYAMA UREKA" userId="11b73b949d6476cb" providerId="LiveId" clId="{EDD3AFC1-5E1F-774D-82FF-6D4C3622249B}" dt="2023-08-07T09:21:27.519" v="933" actId="6264"/>
          <ac:spMkLst>
            <pc:docMk/>
            <pc:sldMk cId="3751448699" sldId="270"/>
            <ac:spMk id="176" creationId="{C53696FA-4325-89D3-3A36-C3FB61581D02}"/>
          </ac:spMkLst>
        </pc:spChg>
        <pc:spChg chg="add del mod">
          <ac:chgData name="A.MORIYAMA UREKA" userId="11b73b949d6476cb" providerId="LiveId" clId="{EDD3AFC1-5E1F-774D-82FF-6D4C3622249B}" dt="2023-08-07T08:57:26.009" v="770" actId="6264"/>
          <ac:spMkLst>
            <pc:docMk/>
            <pc:sldMk cId="3751448699" sldId="270"/>
            <ac:spMk id="176" creationId="{D81F1E6F-13E1-7CF8-C4FE-C9BECDFDDEB8}"/>
          </ac:spMkLst>
        </pc:spChg>
        <pc:spChg chg="add del mod">
          <ac:chgData name="A.MORIYAMA UREKA" userId="11b73b949d6476cb" providerId="LiveId" clId="{EDD3AFC1-5E1F-774D-82FF-6D4C3622249B}" dt="2023-08-07T12:24:22.787" v="2728" actId="6264"/>
          <ac:spMkLst>
            <pc:docMk/>
            <pc:sldMk cId="3751448699" sldId="270"/>
            <ac:spMk id="177" creationId="{29C58E2E-2E5E-0955-EEAD-1CC583BE94F1}"/>
          </ac:spMkLst>
        </pc:spChg>
        <pc:spChg chg="add del mod">
          <ac:chgData name="A.MORIYAMA UREKA" userId="11b73b949d6476cb" providerId="LiveId" clId="{EDD3AFC1-5E1F-774D-82FF-6D4C3622249B}" dt="2023-08-07T09:21:27.519" v="933" actId="6264"/>
          <ac:spMkLst>
            <pc:docMk/>
            <pc:sldMk cId="3751448699" sldId="270"/>
            <ac:spMk id="177" creationId="{32D54656-F76F-ADB6-ADE4-2493F01055EC}"/>
          </ac:spMkLst>
        </pc:spChg>
        <pc:spChg chg="add del mod">
          <ac:chgData name="A.MORIYAMA UREKA" userId="11b73b949d6476cb" providerId="LiveId" clId="{EDD3AFC1-5E1F-774D-82FF-6D4C3622249B}" dt="2023-08-07T08:57:26.009" v="770" actId="6264"/>
          <ac:spMkLst>
            <pc:docMk/>
            <pc:sldMk cId="3751448699" sldId="270"/>
            <ac:spMk id="177" creationId="{99DF55AC-E028-A1C8-5D82-CFD89BA6B88A}"/>
          </ac:spMkLst>
        </pc:spChg>
        <pc:spChg chg="add del mod">
          <ac:chgData name="A.MORIYAMA UREKA" userId="11b73b949d6476cb" providerId="LiveId" clId="{EDD3AFC1-5E1F-774D-82FF-6D4C3622249B}" dt="2023-08-07T09:21:27.519" v="933" actId="6264"/>
          <ac:spMkLst>
            <pc:docMk/>
            <pc:sldMk cId="3751448699" sldId="270"/>
            <ac:spMk id="178" creationId="{23057950-34D3-7279-4C61-F91E830B38F4}"/>
          </ac:spMkLst>
        </pc:spChg>
        <pc:spChg chg="add del mod">
          <ac:chgData name="A.MORIYAMA UREKA" userId="11b73b949d6476cb" providerId="LiveId" clId="{EDD3AFC1-5E1F-774D-82FF-6D4C3622249B}" dt="2023-08-07T08:57:26.009" v="770" actId="6264"/>
          <ac:spMkLst>
            <pc:docMk/>
            <pc:sldMk cId="3751448699" sldId="270"/>
            <ac:spMk id="178" creationId="{30BED563-8C22-F5C5-998C-AB6630E5AD45}"/>
          </ac:spMkLst>
        </pc:spChg>
        <pc:spChg chg="add del mod">
          <ac:chgData name="A.MORIYAMA UREKA" userId="11b73b949d6476cb" providerId="LiveId" clId="{EDD3AFC1-5E1F-774D-82FF-6D4C3622249B}" dt="2023-08-07T12:24:22.787" v="2728" actId="6264"/>
          <ac:spMkLst>
            <pc:docMk/>
            <pc:sldMk cId="3751448699" sldId="270"/>
            <ac:spMk id="178" creationId="{9E95B150-311A-230F-8529-8B7AFA8803F5}"/>
          </ac:spMkLst>
        </pc:spChg>
        <pc:spChg chg="add del mod">
          <ac:chgData name="A.MORIYAMA UREKA" userId="11b73b949d6476cb" providerId="LiveId" clId="{EDD3AFC1-5E1F-774D-82FF-6D4C3622249B}" dt="2023-08-07T08:57:26.009" v="770" actId="6264"/>
          <ac:spMkLst>
            <pc:docMk/>
            <pc:sldMk cId="3751448699" sldId="270"/>
            <ac:spMk id="179" creationId="{1AF8B04D-CB5F-50E2-C5A7-1CDE544F4E97}"/>
          </ac:spMkLst>
        </pc:spChg>
        <pc:spChg chg="add del mod">
          <ac:chgData name="A.MORIYAMA UREKA" userId="11b73b949d6476cb" providerId="LiveId" clId="{EDD3AFC1-5E1F-774D-82FF-6D4C3622249B}" dt="2023-08-07T09:21:27.519" v="933" actId="6264"/>
          <ac:spMkLst>
            <pc:docMk/>
            <pc:sldMk cId="3751448699" sldId="270"/>
            <ac:spMk id="179" creationId="{81A4AE2D-65C3-1E93-AB45-3FC50E08ACBA}"/>
          </ac:spMkLst>
        </pc:spChg>
        <pc:spChg chg="add del mod">
          <ac:chgData name="A.MORIYAMA UREKA" userId="11b73b949d6476cb" providerId="LiveId" clId="{EDD3AFC1-5E1F-774D-82FF-6D4C3622249B}" dt="2023-08-07T12:24:22.787" v="2728" actId="6264"/>
          <ac:spMkLst>
            <pc:docMk/>
            <pc:sldMk cId="3751448699" sldId="270"/>
            <ac:spMk id="179" creationId="{D7ABBA5E-8B08-7195-BAF5-AF753CD331B8}"/>
          </ac:spMkLst>
        </pc:spChg>
        <pc:spChg chg="add del mod">
          <ac:chgData name="A.MORIYAMA UREKA" userId="11b73b949d6476cb" providerId="LiveId" clId="{EDD3AFC1-5E1F-774D-82FF-6D4C3622249B}" dt="2023-08-07T08:57:26.009" v="770" actId="6264"/>
          <ac:spMkLst>
            <pc:docMk/>
            <pc:sldMk cId="3751448699" sldId="270"/>
            <ac:spMk id="180" creationId="{51D0E0AE-16A3-FB3B-61AB-D9CF81E5EFC2}"/>
          </ac:spMkLst>
        </pc:spChg>
        <pc:spChg chg="add del mod">
          <ac:chgData name="A.MORIYAMA UREKA" userId="11b73b949d6476cb" providerId="LiveId" clId="{EDD3AFC1-5E1F-774D-82FF-6D4C3622249B}" dt="2023-08-07T12:24:22.787" v="2728" actId="6264"/>
          <ac:spMkLst>
            <pc:docMk/>
            <pc:sldMk cId="3751448699" sldId="270"/>
            <ac:spMk id="180" creationId="{C941BCB1-FD07-FBB6-D048-A649CB35F076}"/>
          </ac:spMkLst>
        </pc:spChg>
        <pc:spChg chg="add del mod">
          <ac:chgData name="A.MORIYAMA UREKA" userId="11b73b949d6476cb" providerId="LiveId" clId="{EDD3AFC1-5E1F-774D-82FF-6D4C3622249B}" dt="2023-08-07T09:21:27.519" v="933" actId="6264"/>
          <ac:spMkLst>
            <pc:docMk/>
            <pc:sldMk cId="3751448699" sldId="270"/>
            <ac:spMk id="180" creationId="{F1629D74-73BE-7767-91E3-0A1685A310EF}"/>
          </ac:spMkLst>
        </pc:spChg>
        <pc:spChg chg="add del mod">
          <ac:chgData name="A.MORIYAMA UREKA" userId="11b73b949d6476cb" providerId="LiveId" clId="{EDD3AFC1-5E1F-774D-82FF-6D4C3622249B}" dt="2023-08-07T09:21:27.519" v="933" actId="6264"/>
          <ac:spMkLst>
            <pc:docMk/>
            <pc:sldMk cId="3751448699" sldId="270"/>
            <ac:spMk id="181" creationId="{52F61CDA-9A9D-9E86-E308-15E64D335C22}"/>
          </ac:spMkLst>
        </pc:spChg>
        <pc:spChg chg="add del mod">
          <ac:chgData name="A.MORIYAMA UREKA" userId="11b73b949d6476cb" providerId="LiveId" clId="{EDD3AFC1-5E1F-774D-82FF-6D4C3622249B}" dt="2023-08-07T08:57:26.009" v="770" actId="6264"/>
          <ac:spMkLst>
            <pc:docMk/>
            <pc:sldMk cId="3751448699" sldId="270"/>
            <ac:spMk id="181" creationId="{B80EA510-11F4-5D13-675E-EF07737E4EA4}"/>
          </ac:spMkLst>
        </pc:spChg>
        <pc:spChg chg="add del mod">
          <ac:chgData name="A.MORIYAMA UREKA" userId="11b73b949d6476cb" providerId="LiveId" clId="{EDD3AFC1-5E1F-774D-82FF-6D4C3622249B}" dt="2023-08-07T12:24:22.787" v="2728" actId="6264"/>
          <ac:spMkLst>
            <pc:docMk/>
            <pc:sldMk cId="3751448699" sldId="270"/>
            <ac:spMk id="181" creationId="{C87F2360-195A-193D-ABEB-A88AC8F22138}"/>
          </ac:spMkLst>
        </pc:spChg>
        <pc:spChg chg="add del mod">
          <ac:chgData name="A.MORIYAMA UREKA" userId="11b73b949d6476cb" providerId="LiveId" clId="{EDD3AFC1-5E1F-774D-82FF-6D4C3622249B}" dt="2023-08-07T09:21:27.841" v="934" actId="6264"/>
          <ac:spMkLst>
            <pc:docMk/>
            <pc:sldMk cId="3751448699" sldId="270"/>
            <ac:spMk id="182" creationId="{1C67E82A-27CA-A85A-F563-5CF3F194CF8D}"/>
          </ac:spMkLst>
        </pc:spChg>
        <pc:spChg chg="add del mod">
          <ac:chgData name="A.MORIYAMA UREKA" userId="11b73b949d6476cb" providerId="LiveId" clId="{EDD3AFC1-5E1F-774D-82FF-6D4C3622249B}" dt="2023-08-07T08:57:26.430" v="771" actId="6264"/>
          <ac:spMkLst>
            <pc:docMk/>
            <pc:sldMk cId="3751448699" sldId="270"/>
            <ac:spMk id="182" creationId="{238A9F0F-5691-5528-8478-16E2236E094A}"/>
          </ac:spMkLst>
        </pc:spChg>
        <pc:spChg chg="add del mod">
          <ac:chgData name="A.MORIYAMA UREKA" userId="11b73b949d6476cb" providerId="LiveId" clId="{EDD3AFC1-5E1F-774D-82FF-6D4C3622249B}" dt="2023-08-07T12:24:22.787" v="2728" actId="6264"/>
          <ac:spMkLst>
            <pc:docMk/>
            <pc:sldMk cId="3751448699" sldId="270"/>
            <ac:spMk id="182" creationId="{4F9A0926-7923-0745-40EF-9F83C0A32267}"/>
          </ac:spMkLst>
        </pc:spChg>
        <pc:spChg chg="add del mod">
          <ac:chgData name="A.MORIYAMA UREKA" userId="11b73b949d6476cb" providerId="LiveId" clId="{EDD3AFC1-5E1F-774D-82FF-6D4C3622249B}" dt="2023-08-07T09:21:27.841" v="934" actId="6264"/>
          <ac:spMkLst>
            <pc:docMk/>
            <pc:sldMk cId="3751448699" sldId="270"/>
            <ac:spMk id="183" creationId="{15C44C7B-AC24-6CC6-317F-2024E217BA04}"/>
          </ac:spMkLst>
        </pc:spChg>
        <pc:spChg chg="add del mod">
          <ac:chgData name="A.MORIYAMA UREKA" userId="11b73b949d6476cb" providerId="LiveId" clId="{EDD3AFC1-5E1F-774D-82FF-6D4C3622249B}" dt="2023-08-07T12:25:42.162" v="2738" actId="6264"/>
          <ac:spMkLst>
            <pc:docMk/>
            <pc:sldMk cId="3751448699" sldId="270"/>
            <ac:spMk id="183" creationId="{43A275C7-573A-AEBD-89E8-F21443D32B65}"/>
          </ac:spMkLst>
        </pc:spChg>
        <pc:spChg chg="add del mod">
          <ac:chgData name="A.MORIYAMA UREKA" userId="11b73b949d6476cb" providerId="LiveId" clId="{EDD3AFC1-5E1F-774D-82FF-6D4C3622249B}" dt="2023-08-07T08:57:26.430" v="771" actId="6264"/>
          <ac:spMkLst>
            <pc:docMk/>
            <pc:sldMk cId="3751448699" sldId="270"/>
            <ac:spMk id="183" creationId="{82DCE7B8-DC09-39D7-691C-F59E9E65B249}"/>
          </ac:spMkLst>
        </pc:spChg>
        <pc:spChg chg="add del mod">
          <ac:chgData name="A.MORIYAMA UREKA" userId="11b73b949d6476cb" providerId="LiveId" clId="{EDD3AFC1-5E1F-774D-82FF-6D4C3622249B}" dt="2023-08-07T09:21:27.841" v="934" actId="6264"/>
          <ac:spMkLst>
            <pc:docMk/>
            <pc:sldMk cId="3751448699" sldId="270"/>
            <ac:spMk id="184" creationId="{345252DF-7FF8-5B8E-260A-300E43593FED}"/>
          </ac:spMkLst>
        </pc:spChg>
        <pc:spChg chg="add del mod">
          <ac:chgData name="A.MORIYAMA UREKA" userId="11b73b949d6476cb" providerId="LiveId" clId="{EDD3AFC1-5E1F-774D-82FF-6D4C3622249B}" dt="2023-08-07T12:25:42.162" v="2738" actId="6264"/>
          <ac:spMkLst>
            <pc:docMk/>
            <pc:sldMk cId="3751448699" sldId="270"/>
            <ac:spMk id="184" creationId="{9922BEC6-22EC-8166-A102-56F692F22F3D}"/>
          </ac:spMkLst>
        </pc:spChg>
        <pc:spChg chg="add del mod">
          <ac:chgData name="A.MORIYAMA UREKA" userId="11b73b949d6476cb" providerId="LiveId" clId="{EDD3AFC1-5E1F-774D-82FF-6D4C3622249B}" dt="2023-08-07T08:57:26.430" v="771" actId="6264"/>
          <ac:spMkLst>
            <pc:docMk/>
            <pc:sldMk cId="3751448699" sldId="270"/>
            <ac:spMk id="184" creationId="{BCBA395B-D859-9CF3-1BC8-6332E23DA377}"/>
          </ac:spMkLst>
        </pc:spChg>
        <pc:spChg chg="add del mod">
          <ac:chgData name="A.MORIYAMA UREKA" userId="11b73b949d6476cb" providerId="LiveId" clId="{EDD3AFC1-5E1F-774D-82FF-6D4C3622249B}" dt="2023-08-07T09:21:27.841" v="934" actId="6264"/>
          <ac:spMkLst>
            <pc:docMk/>
            <pc:sldMk cId="3751448699" sldId="270"/>
            <ac:spMk id="185" creationId="{613A82C3-C654-8BBD-0655-2434AA99863D}"/>
          </ac:spMkLst>
        </pc:spChg>
        <pc:spChg chg="add del mod">
          <ac:chgData name="A.MORIYAMA UREKA" userId="11b73b949d6476cb" providerId="LiveId" clId="{EDD3AFC1-5E1F-774D-82FF-6D4C3622249B}" dt="2023-08-07T12:25:42.162" v="2738" actId="6264"/>
          <ac:spMkLst>
            <pc:docMk/>
            <pc:sldMk cId="3751448699" sldId="270"/>
            <ac:spMk id="185" creationId="{DD9D616C-BFF3-E27F-85E8-B2D12EE024ED}"/>
          </ac:spMkLst>
        </pc:spChg>
        <pc:spChg chg="add del mod">
          <ac:chgData name="A.MORIYAMA UREKA" userId="11b73b949d6476cb" providerId="LiveId" clId="{EDD3AFC1-5E1F-774D-82FF-6D4C3622249B}" dt="2023-08-07T08:57:26.430" v="771" actId="6264"/>
          <ac:spMkLst>
            <pc:docMk/>
            <pc:sldMk cId="3751448699" sldId="270"/>
            <ac:spMk id="185" creationId="{E21B4471-03BD-3746-1890-121AA97A2E51}"/>
          </ac:spMkLst>
        </pc:spChg>
        <pc:spChg chg="add del mod">
          <ac:chgData name="A.MORIYAMA UREKA" userId="11b73b949d6476cb" providerId="LiveId" clId="{EDD3AFC1-5E1F-774D-82FF-6D4C3622249B}" dt="2023-08-07T09:21:27.841" v="934" actId="6264"/>
          <ac:spMkLst>
            <pc:docMk/>
            <pc:sldMk cId="3751448699" sldId="270"/>
            <ac:spMk id="186" creationId="{5EEA8370-3BAA-7EA4-B54B-8E8FC922D390}"/>
          </ac:spMkLst>
        </pc:spChg>
        <pc:spChg chg="add del mod">
          <ac:chgData name="A.MORIYAMA UREKA" userId="11b73b949d6476cb" providerId="LiveId" clId="{EDD3AFC1-5E1F-774D-82FF-6D4C3622249B}" dt="2023-08-07T12:25:42.162" v="2738" actId="6264"/>
          <ac:spMkLst>
            <pc:docMk/>
            <pc:sldMk cId="3751448699" sldId="270"/>
            <ac:spMk id="186" creationId="{BDC67461-DA9B-5B17-1D88-19B6E6A4A0E2}"/>
          </ac:spMkLst>
        </pc:spChg>
        <pc:spChg chg="add del mod">
          <ac:chgData name="A.MORIYAMA UREKA" userId="11b73b949d6476cb" providerId="LiveId" clId="{EDD3AFC1-5E1F-774D-82FF-6D4C3622249B}" dt="2023-08-07T08:57:26.430" v="771" actId="6264"/>
          <ac:spMkLst>
            <pc:docMk/>
            <pc:sldMk cId="3751448699" sldId="270"/>
            <ac:spMk id="186" creationId="{CDB69135-FEE2-C170-814F-CBDCB4AE8A6A}"/>
          </ac:spMkLst>
        </pc:spChg>
        <pc:spChg chg="add del mod">
          <ac:chgData name="A.MORIYAMA UREKA" userId="11b73b949d6476cb" providerId="LiveId" clId="{EDD3AFC1-5E1F-774D-82FF-6D4C3622249B}" dt="2023-08-07T09:21:27.841" v="934" actId="6264"/>
          <ac:spMkLst>
            <pc:docMk/>
            <pc:sldMk cId="3751448699" sldId="270"/>
            <ac:spMk id="187" creationId="{1A2BED49-DD52-E862-7B2E-FA441B69A757}"/>
          </ac:spMkLst>
        </pc:spChg>
        <pc:spChg chg="add del mod">
          <ac:chgData name="A.MORIYAMA UREKA" userId="11b73b949d6476cb" providerId="LiveId" clId="{EDD3AFC1-5E1F-774D-82FF-6D4C3622249B}" dt="2023-08-07T12:25:42.162" v="2738" actId="6264"/>
          <ac:spMkLst>
            <pc:docMk/>
            <pc:sldMk cId="3751448699" sldId="270"/>
            <ac:spMk id="187" creationId="{446ECC1B-38E3-C397-DB8C-645A3655532C}"/>
          </ac:spMkLst>
        </pc:spChg>
        <pc:spChg chg="add del mod">
          <ac:chgData name="A.MORIYAMA UREKA" userId="11b73b949d6476cb" providerId="LiveId" clId="{EDD3AFC1-5E1F-774D-82FF-6D4C3622249B}" dt="2023-08-07T08:57:26.430" v="771" actId="6264"/>
          <ac:spMkLst>
            <pc:docMk/>
            <pc:sldMk cId="3751448699" sldId="270"/>
            <ac:spMk id="187" creationId="{4D2005B5-8C4A-B2D7-6382-172575FCC076}"/>
          </ac:spMkLst>
        </pc:spChg>
        <pc:spChg chg="add del mod">
          <ac:chgData name="A.MORIYAMA UREKA" userId="11b73b949d6476cb" providerId="LiveId" clId="{EDD3AFC1-5E1F-774D-82FF-6D4C3622249B}" dt="2023-08-07T08:57:26.430" v="771" actId="6264"/>
          <ac:spMkLst>
            <pc:docMk/>
            <pc:sldMk cId="3751448699" sldId="270"/>
            <ac:spMk id="188" creationId="{145CB8B2-DEC5-D70D-B169-5D74BFA1B643}"/>
          </ac:spMkLst>
        </pc:spChg>
        <pc:spChg chg="add del mod">
          <ac:chgData name="A.MORIYAMA UREKA" userId="11b73b949d6476cb" providerId="LiveId" clId="{EDD3AFC1-5E1F-774D-82FF-6D4C3622249B}" dt="2023-08-07T09:21:27.841" v="934" actId="6264"/>
          <ac:spMkLst>
            <pc:docMk/>
            <pc:sldMk cId="3751448699" sldId="270"/>
            <ac:spMk id="188" creationId="{263CCDCE-4FC9-BB05-3DC4-E67CAC6F73C4}"/>
          </ac:spMkLst>
        </pc:spChg>
        <pc:spChg chg="add del mod">
          <ac:chgData name="A.MORIYAMA UREKA" userId="11b73b949d6476cb" providerId="LiveId" clId="{EDD3AFC1-5E1F-774D-82FF-6D4C3622249B}" dt="2023-08-07T12:25:42.162" v="2738" actId="6264"/>
          <ac:spMkLst>
            <pc:docMk/>
            <pc:sldMk cId="3751448699" sldId="270"/>
            <ac:spMk id="188" creationId="{E376D12D-89C7-3621-6287-F5C6742B64E5}"/>
          </ac:spMkLst>
        </pc:spChg>
        <pc:spChg chg="add del mod">
          <ac:chgData name="A.MORIYAMA UREKA" userId="11b73b949d6476cb" providerId="LiveId" clId="{EDD3AFC1-5E1F-774D-82FF-6D4C3622249B}" dt="2023-08-07T12:25:42.162" v="2738" actId="6264"/>
          <ac:spMkLst>
            <pc:docMk/>
            <pc:sldMk cId="3751448699" sldId="270"/>
            <ac:spMk id="189" creationId="{54AD1E74-04FB-6BF0-8046-E0152A32C7C9}"/>
          </ac:spMkLst>
        </pc:spChg>
        <pc:spChg chg="add del mod">
          <ac:chgData name="A.MORIYAMA UREKA" userId="11b73b949d6476cb" providerId="LiveId" clId="{EDD3AFC1-5E1F-774D-82FF-6D4C3622249B}" dt="2023-08-07T08:57:26.430" v="771" actId="6264"/>
          <ac:spMkLst>
            <pc:docMk/>
            <pc:sldMk cId="3751448699" sldId="270"/>
            <ac:spMk id="189" creationId="{9C9C2D9B-EA83-DF1A-C97A-BB428E2AC754}"/>
          </ac:spMkLst>
        </pc:spChg>
        <pc:spChg chg="add del mod">
          <ac:chgData name="A.MORIYAMA UREKA" userId="11b73b949d6476cb" providerId="LiveId" clId="{EDD3AFC1-5E1F-774D-82FF-6D4C3622249B}" dt="2023-08-07T09:21:27.841" v="934" actId="6264"/>
          <ac:spMkLst>
            <pc:docMk/>
            <pc:sldMk cId="3751448699" sldId="270"/>
            <ac:spMk id="189" creationId="{A1E5575A-3AEE-BC14-99EB-D7784A8158CB}"/>
          </ac:spMkLst>
        </pc:spChg>
        <pc:spChg chg="add del mod">
          <ac:chgData name="A.MORIYAMA UREKA" userId="11b73b949d6476cb" providerId="LiveId" clId="{EDD3AFC1-5E1F-774D-82FF-6D4C3622249B}" dt="2023-08-07T08:57:26.430" v="771" actId="6264"/>
          <ac:spMkLst>
            <pc:docMk/>
            <pc:sldMk cId="3751448699" sldId="270"/>
            <ac:spMk id="190" creationId="{726DF2CF-69B5-15CE-8E90-6DF1E9E16419}"/>
          </ac:spMkLst>
        </pc:spChg>
        <pc:spChg chg="add del mod">
          <ac:chgData name="A.MORIYAMA UREKA" userId="11b73b949d6476cb" providerId="LiveId" clId="{EDD3AFC1-5E1F-774D-82FF-6D4C3622249B}" dt="2023-08-07T12:25:42.162" v="2738" actId="6264"/>
          <ac:spMkLst>
            <pc:docMk/>
            <pc:sldMk cId="3751448699" sldId="270"/>
            <ac:spMk id="190" creationId="{E7F8DB01-ED46-FCD6-9C6F-00C61047B952}"/>
          </ac:spMkLst>
        </pc:spChg>
        <pc:spChg chg="add del mod">
          <ac:chgData name="A.MORIYAMA UREKA" userId="11b73b949d6476cb" providerId="LiveId" clId="{EDD3AFC1-5E1F-774D-82FF-6D4C3622249B}" dt="2023-08-07T09:21:27.841" v="934" actId="6264"/>
          <ac:spMkLst>
            <pc:docMk/>
            <pc:sldMk cId="3751448699" sldId="270"/>
            <ac:spMk id="190" creationId="{FE1B3025-40B7-A23E-7E49-D898B83EE2DB}"/>
          </ac:spMkLst>
        </pc:spChg>
        <pc:spChg chg="add del mod">
          <ac:chgData name="A.MORIYAMA UREKA" userId="11b73b949d6476cb" providerId="LiveId" clId="{EDD3AFC1-5E1F-774D-82FF-6D4C3622249B}" dt="2023-08-07T08:57:26.430" v="771" actId="6264"/>
          <ac:spMkLst>
            <pc:docMk/>
            <pc:sldMk cId="3751448699" sldId="270"/>
            <ac:spMk id="191" creationId="{8DAB590A-12FA-2EF9-37F2-FDD78292D00D}"/>
          </ac:spMkLst>
        </pc:spChg>
        <pc:spChg chg="add del mod">
          <ac:chgData name="A.MORIYAMA UREKA" userId="11b73b949d6476cb" providerId="LiveId" clId="{EDD3AFC1-5E1F-774D-82FF-6D4C3622249B}" dt="2023-08-07T12:25:42.162" v="2738" actId="6264"/>
          <ac:spMkLst>
            <pc:docMk/>
            <pc:sldMk cId="3751448699" sldId="270"/>
            <ac:spMk id="191" creationId="{E433EBC8-9B22-0AB8-710E-735B242A1853}"/>
          </ac:spMkLst>
        </pc:spChg>
        <pc:spChg chg="add del mod">
          <ac:chgData name="A.MORIYAMA UREKA" userId="11b73b949d6476cb" providerId="LiveId" clId="{EDD3AFC1-5E1F-774D-82FF-6D4C3622249B}" dt="2023-08-07T09:21:27.841" v="934" actId="6264"/>
          <ac:spMkLst>
            <pc:docMk/>
            <pc:sldMk cId="3751448699" sldId="270"/>
            <ac:spMk id="191" creationId="{F821EC17-4E6C-B363-AB66-2B032237D46D}"/>
          </ac:spMkLst>
        </pc:spChg>
        <pc:spChg chg="add del mod">
          <ac:chgData name="A.MORIYAMA UREKA" userId="11b73b949d6476cb" providerId="LiveId" clId="{EDD3AFC1-5E1F-774D-82FF-6D4C3622249B}" dt="2023-08-07T09:21:28.158" v="935" actId="6264"/>
          <ac:spMkLst>
            <pc:docMk/>
            <pc:sldMk cId="3751448699" sldId="270"/>
            <ac:spMk id="192" creationId="{589C91BF-CD8B-10D9-6F9E-89B504D5186F}"/>
          </ac:spMkLst>
        </pc:spChg>
        <pc:spChg chg="add del mod">
          <ac:chgData name="A.MORIYAMA UREKA" userId="11b73b949d6476cb" providerId="LiveId" clId="{EDD3AFC1-5E1F-774D-82FF-6D4C3622249B}" dt="2023-08-07T08:57:26.810" v="772" actId="6264"/>
          <ac:spMkLst>
            <pc:docMk/>
            <pc:sldMk cId="3751448699" sldId="270"/>
            <ac:spMk id="192" creationId="{934A5974-75CB-D4C2-6746-43D5E6FC2F2A}"/>
          </ac:spMkLst>
        </pc:spChg>
        <pc:spChg chg="add del mod">
          <ac:chgData name="A.MORIYAMA UREKA" userId="11b73b949d6476cb" providerId="LiveId" clId="{EDD3AFC1-5E1F-774D-82FF-6D4C3622249B}" dt="2023-08-07T12:25:42.162" v="2738" actId="6264"/>
          <ac:spMkLst>
            <pc:docMk/>
            <pc:sldMk cId="3751448699" sldId="270"/>
            <ac:spMk id="192" creationId="{D19D84CC-3133-6DC8-69A6-7B92DB719BB4}"/>
          </ac:spMkLst>
        </pc:spChg>
        <pc:spChg chg="add del mod">
          <ac:chgData name="A.MORIYAMA UREKA" userId="11b73b949d6476cb" providerId="LiveId" clId="{EDD3AFC1-5E1F-774D-82FF-6D4C3622249B}" dt="2023-08-07T08:57:26.810" v="772" actId="6264"/>
          <ac:spMkLst>
            <pc:docMk/>
            <pc:sldMk cId="3751448699" sldId="270"/>
            <ac:spMk id="193" creationId="{1ABA45EF-C98B-5179-4630-8A201811BDE4}"/>
          </ac:spMkLst>
        </pc:spChg>
        <pc:spChg chg="add del mod">
          <ac:chgData name="A.MORIYAMA UREKA" userId="11b73b949d6476cb" providerId="LiveId" clId="{EDD3AFC1-5E1F-774D-82FF-6D4C3622249B}" dt="2023-08-07T09:21:28.158" v="935" actId="6264"/>
          <ac:spMkLst>
            <pc:docMk/>
            <pc:sldMk cId="3751448699" sldId="270"/>
            <ac:spMk id="193" creationId="{2897FE57-85C9-D000-C522-663DDEA380F4}"/>
          </ac:spMkLst>
        </pc:spChg>
        <pc:spChg chg="add del mod">
          <ac:chgData name="A.MORIYAMA UREKA" userId="11b73b949d6476cb" providerId="LiveId" clId="{EDD3AFC1-5E1F-774D-82FF-6D4C3622249B}" dt="2023-08-07T12:31:34.885" v="2770" actId="6264"/>
          <ac:spMkLst>
            <pc:docMk/>
            <pc:sldMk cId="3751448699" sldId="270"/>
            <ac:spMk id="193" creationId="{CD2C1479-8985-3073-BDEC-34A057570DCD}"/>
          </ac:spMkLst>
        </pc:spChg>
        <pc:spChg chg="add del mod">
          <ac:chgData name="A.MORIYAMA UREKA" userId="11b73b949d6476cb" providerId="LiveId" clId="{EDD3AFC1-5E1F-774D-82FF-6D4C3622249B}" dt="2023-08-07T08:57:26.810" v="772" actId="6264"/>
          <ac:spMkLst>
            <pc:docMk/>
            <pc:sldMk cId="3751448699" sldId="270"/>
            <ac:spMk id="194" creationId="{30786DDD-0F0D-C580-3C82-F8861946B0F2}"/>
          </ac:spMkLst>
        </pc:spChg>
        <pc:spChg chg="add del mod">
          <ac:chgData name="A.MORIYAMA UREKA" userId="11b73b949d6476cb" providerId="LiveId" clId="{EDD3AFC1-5E1F-774D-82FF-6D4C3622249B}" dt="2023-08-07T09:21:28.158" v="935" actId="6264"/>
          <ac:spMkLst>
            <pc:docMk/>
            <pc:sldMk cId="3751448699" sldId="270"/>
            <ac:spMk id="194" creationId="{612A402C-92BF-06F5-2A89-DCD41507737B}"/>
          </ac:spMkLst>
        </pc:spChg>
        <pc:spChg chg="add del mod">
          <ac:chgData name="A.MORIYAMA UREKA" userId="11b73b949d6476cb" providerId="LiveId" clId="{EDD3AFC1-5E1F-774D-82FF-6D4C3622249B}" dt="2023-08-07T12:31:34.885" v="2770" actId="6264"/>
          <ac:spMkLst>
            <pc:docMk/>
            <pc:sldMk cId="3751448699" sldId="270"/>
            <ac:spMk id="194" creationId="{88EE06A5-D727-E88C-92AB-8CD76C3FCE30}"/>
          </ac:spMkLst>
        </pc:spChg>
        <pc:spChg chg="add del mod">
          <ac:chgData name="A.MORIYAMA UREKA" userId="11b73b949d6476cb" providerId="LiveId" clId="{EDD3AFC1-5E1F-774D-82FF-6D4C3622249B}" dt="2023-08-07T12:31:34.885" v="2770" actId="6264"/>
          <ac:spMkLst>
            <pc:docMk/>
            <pc:sldMk cId="3751448699" sldId="270"/>
            <ac:spMk id="195" creationId="{65C0E7D1-BF05-303E-91C8-0A285D6F483A}"/>
          </ac:spMkLst>
        </pc:spChg>
        <pc:spChg chg="add del mod">
          <ac:chgData name="A.MORIYAMA UREKA" userId="11b73b949d6476cb" providerId="LiveId" clId="{EDD3AFC1-5E1F-774D-82FF-6D4C3622249B}" dt="2023-08-07T08:57:26.810" v="772" actId="6264"/>
          <ac:spMkLst>
            <pc:docMk/>
            <pc:sldMk cId="3751448699" sldId="270"/>
            <ac:spMk id="195" creationId="{74DC51EC-3D68-5E68-D0D2-35BAE75DCC33}"/>
          </ac:spMkLst>
        </pc:spChg>
        <pc:spChg chg="add del mod">
          <ac:chgData name="A.MORIYAMA UREKA" userId="11b73b949d6476cb" providerId="LiveId" clId="{EDD3AFC1-5E1F-774D-82FF-6D4C3622249B}" dt="2023-08-07T09:21:28.158" v="935" actId="6264"/>
          <ac:spMkLst>
            <pc:docMk/>
            <pc:sldMk cId="3751448699" sldId="270"/>
            <ac:spMk id="195" creationId="{8D6AA467-8169-3F99-3E9D-F78770FEADBB}"/>
          </ac:spMkLst>
        </pc:spChg>
        <pc:spChg chg="add del mod">
          <ac:chgData name="A.MORIYAMA UREKA" userId="11b73b949d6476cb" providerId="LiveId" clId="{EDD3AFC1-5E1F-774D-82FF-6D4C3622249B}" dt="2023-08-07T09:21:28.158" v="935" actId="6264"/>
          <ac:spMkLst>
            <pc:docMk/>
            <pc:sldMk cId="3751448699" sldId="270"/>
            <ac:spMk id="196" creationId="{016B79BF-B3B7-E4D9-4664-AF4A621CE1E0}"/>
          </ac:spMkLst>
        </pc:spChg>
        <pc:spChg chg="add del mod">
          <ac:chgData name="A.MORIYAMA UREKA" userId="11b73b949d6476cb" providerId="LiveId" clId="{EDD3AFC1-5E1F-774D-82FF-6D4C3622249B}" dt="2023-08-07T12:31:34.885" v="2770" actId="6264"/>
          <ac:spMkLst>
            <pc:docMk/>
            <pc:sldMk cId="3751448699" sldId="270"/>
            <ac:spMk id="196" creationId="{4DDD219A-68BA-56EE-F06D-0FC1EF22BA1C}"/>
          </ac:spMkLst>
        </pc:spChg>
        <pc:spChg chg="add del mod">
          <ac:chgData name="A.MORIYAMA UREKA" userId="11b73b949d6476cb" providerId="LiveId" clId="{EDD3AFC1-5E1F-774D-82FF-6D4C3622249B}" dt="2023-08-07T08:57:26.810" v="772" actId="6264"/>
          <ac:spMkLst>
            <pc:docMk/>
            <pc:sldMk cId="3751448699" sldId="270"/>
            <ac:spMk id="196" creationId="{6C983B04-DCAC-101D-EE1B-32303ABA3178}"/>
          </ac:spMkLst>
        </pc:spChg>
        <pc:spChg chg="add del mod">
          <ac:chgData name="A.MORIYAMA UREKA" userId="11b73b949d6476cb" providerId="LiveId" clId="{EDD3AFC1-5E1F-774D-82FF-6D4C3622249B}" dt="2023-08-07T08:57:26.810" v="772" actId="6264"/>
          <ac:spMkLst>
            <pc:docMk/>
            <pc:sldMk cId="3751448699" sldId="270"/>
            <ac:spMk id="197" creationId="{6AC71FC6-A693-D0B9-A8C6-21F0EA8BDAC8}"/>
          </ac:spMkLst>
        </pc:spChg>
        <pc:spChg chg="add del mod">
          <ac:chgData name="A.MORIYAMA UREKA" userId="11b73b949d6476cb" providerId="LiveId" clId="{EDD3AFC1-5E1F-774D-82FF-6D4C3622249B}" dt="2023-08-07T09:21:28.158" v="935" actId="6264"/>
          <ac:spMkLst>
            <pc:docMk/>
            <pc:sldMk cId="3751448699" sldId="270"/>
            <ac:spMk id="197" creationId="{AEB3E9A8-D6A7-E1E7-7014-5B6D7EA9207A}"/>
          </ac:spMkLst>
        </pc:spChg>
        <pc:spChg chg="add del mod">
          <ac:chgData name="A.MORIYAMA UREKA" userId="11b73b949d6476cb" providerId="LiveId" clId="{EDD3AFC1-5E1F-774D-82FF-6D4C3622249B}" dt="2023-08-07T12:31:34.885" v="2770" actId="6264"/>
          <ac:spMkLst>
            <pc:docMk/>
            <pc:sldMk cId="3751448699" sldId="270"/>
            <ac:spMk id="197" creationId="{C6F81331-D86C-3F42-3532-F79391F31FAC}"/>
          </ac:spMkLst>
        </pc:spChg>
        <pc:spChg chg="add del mod">
          <ac:chgData name="A.MORIYAMA UREKA" userId="11b73b949d6476cb" providerId="LiveId" clId="{EDD3AFC1-5E1F-774D-82FF-6D4C3622249B}" dt="2023-08-07T08:57:26.810" v="772" actId="6264"/>
          <ac:spMkLst>
            <pc:docMk/>
            <pc:sldMk cId="3751448699" sldId="270"/>
            <ac:spMk id="198" creationId="{1C299D9F-E5E4-C467-59F3-E661A4A25FF4}"/>
          </ac:spMkLst>
        </pc:spChg>
        <pc:spChg chg="add del mod">
          <ac:chgData name="A.MORIYAMA UREKA" userId="11b73b949d6476cb" providerId="LiveId" clId="{EDD3AFC1-5E1F-774D-82FF-6D4C3622249B}" dt="2023-08-07T09:21:28.158" v="935" actId="6264"/>
          <ac:spMkLst>
            <pc:docMk/>
            <pc:sldMk cId="3751448699" sldId="270"/>
            <ac:spMk id="198" creationId="{5C2D1E15-5EB9-9754-1EC7-ADDE3121DC8C}"/>
          </ac:spMkLst>
        </pc:spChg>
        <pc:spChg chg="add del mod">
          <ac:chgData name="A.MORIYAMA UREKA" userId="11b73b949d6476cb" providerId="LiveId" clId="{EDD3AFC1-5E1F-774D-82FF-6D4C3622249B}" dt="2023-08-07T12:31:34.885" v="2770" actId="6264"/>
          <ac:spMkLst>
            <pc:docMk/>
            <pc:sldMk cId="3751448699" sldId="270"/>
            <ac:spMk id="198" creationId="{9F3A3B18-BD01-538E-2139-58DC4FFAEFF5}"/>
          </ac:spMkLst>
        </pc:spChg>
        <pc:spChg chg="add del mod">
          <ac:chgData name="A.MORIYAMA UREKA" userId="11b73b949d6476cb" providerId="LiveId" clId="{EDD3AFC1-5E1F-774D-82FF-6D4C3622249B}" dt="2023-08-07T09:21:28.158" v="935" actId="6264"/>
          <ac:spMkLst>
            <pc:docMk/>
            <pc:sldMk cId="3751448699" sldId="270"/>
            <ac:spMk id="199" creationId="{DEB1A44C-9088-165D-797D-AA0B1531EF99}"/>
          </ac:spMkLst>
        </pc:spChg>
        <pc:spChg chg="add del mod">
          <ac:chgData name="A.MORIYAMA UREKA" userId="11b73b949d6476cb" providerId="LiveId" clId="{EDD3AFC1-5E1F-774D-82FF-6D4C3622249B}" dt="2023-08-07T12:31:34.885" v="2770" actId="6264"/>
          <ac:spMkLst>
            <pc:docMk/>
            <pc:sldMk cId="3751448699" sldId="270"/>
            <ac:spMk id="199" creationId="{DF4EDD62-2269-D1A8-7611-A98849208542}"/>
          </ac:spMkLst>
        </pc:spChg>
        <pc:spChg chg="add del mod">
          <ac:chgData name="A.MORIYAMA UREKA" userId="11b73b949d6476cb" providerId="LiveId" clId="{EDD3AFC1-5E1F-774D-82FF-6D4C3622249B}" dt="2023-08-07T08:57:26.810" v="772" actId="6264"/>
          <ac:spMkLst>
            <pc:docMk/>
            <pc:sldMk cId="3751448699" sldId="270"/>
            <ac:spMk id="199" creationId="{FA2E6460-4CDF-A1C2-5686-623613C235B7}"/>
          </ac:spMkLst>
        </pc:spChg>
        <pc:spChg chg="add del mod">
          <ac:chgData name="A.MORIYAMA UREKA" userId="11b73b949d6476cb" providerId="LiveId" clId="{EDD3AFC1-5E1F-774D-82FF-6D4C3622249B}" dt="2023-08-07T12:31:34.885" v="2770" actId="6264"/>
          <ac:spMkLst>
            <pc:docMk/>
            <pc:sldMk cId="3751448699" sldId="270"/>
            <ac:spMk id="200" creationId="{1D14482D-2851-BDDC-6EA3-7249DDAE238B}"/>
          </ac:spMkLst>
        </pc:spChg>
        <pc:spChg chg="add del mod">
          <ac:chgData name="A.MORIYAMA UREKA" userId="11b73b949d6476cb" providerId="LiveId" clId="{EDD3AFC1-5E1F-774D-82FF-6D4C3622249B}" dt="2023-08-07T08:57:26.810" v="772" actId="6264"/>
          <ac:spMkLst>
            <pc:docMk/>
            <pc:sldMk cId="3751448699" sldId="270"/>
            <ac:spMk id="200" creationId="{254D413D-48B3-ECBE-4E7B-DBA375DDCE7A}"/>
          </ac:spMkLst>
        </pc:spChg>
        <pc:spChg chg="add del mod">
          <ac:chgData name="A.MORIYAMA UREKA" userId="11b73b949d6476cb" providerId="LiveId" clId="{EDD3AFC1-5E1F-774D-82FF-6D4C3622249B}" dt="2023-08-07T09:21:28.158" v="935" actId="6264"/>
          <ac:spMkLst>
            <pc:docMk/>
            <pc:sldMk cId="3751448699" sldId="270"/>
            <ac:spMk id="200" creationId="{B514A76E-20E9-4645-731F-346C03B5D209}"/>
          </ac:spMkLst>
        </pc:spChg>
        <pc:spChg chg="add del mod">
          <ac:chgData name="A.MORIYAMA UREKA" userId="11b73b949d6476cb" providerId="LiveId" clId="{EDD3AFC1-5E1F-774D-82FF-6D4C3622249B}" dt="2023-08-07T12:31:34.885" v="2770" actId="6264"/>
          <ac:spMkLst>
            <pc:docMk/>
            <pc:sldMk cId="3751448699" sldId="270"/>
            <ac:spMk id="201" creationId="{10FF593D-47DD-6FA9-CAE6-662C5D2C6B58}"/>
          </ac:spMkLst>
        </pc:spChg>
        <pc:spChg chg="add del mod">
          <ac:chgData name="A.MORIYAMA UREKA" userId="11b73b949d6476cb" providerId="LiveId" clId="{EDD3AFC1-5E1F-774D-82FF-6D4C3622249B}" dt="2023-08-07T09:21:28.158" v="935" actId="6264"/>
          <ac:spMkLst>
            <pc:docMk/>
            <pc:sldMk cId="3751448699" sldId="270"/>
            <ac:spMk id="201" creationId="{2B77973C-EBD1-AE32-E0C8-E9117E803974}"/>
          </ac:spMkLst>
        </pc:spChg>
        <pc:spChg chg="add del mod">
          <ac:chgData name="A.MORIYAMA UREKA" userId="11b73b949d6476cb" providerId="LiveId" clId="{EDD3AFC1-5E1F-774D-82FF-6D4C3622249B}" dt="2023-08-07T08:57:26.810" v="772" actId="6264"/>
          <ac:spMkLst>
            <pc:docMk/>
            <pc:sldMk cId="3751448699" sldId="270"/>
            <ac:spMk id="201" creationId="{A04BDAD5-DA63-1EFD-7492-70FC6FC6E387}"/>
          </ac:spMkLst>
        </pc:spChg>
        <pc:spChg chg="add del mod">
          <ac:chgData name="A.MORIYAMA UREKA" userId="11b73b949d6476cb" providerId="LiveId" clId="{EDD3AFC1-5E1F-774D-82FF-6D4C3622249B}" dt="2023-08-07T08:57:27.275" v="773" actId="6264"/>
          <ac:spMkLst>
            <pc:docMk/>
            <pc:sldMk cId="3751448699" sldId="270"/>
            <ac:spMk id="202" creationId="{1F3AF2B2-CA89-7DDD-8B6A-7177471427D9}"/>
          </ac:spMkLst>
        </pc:spChg>
        <pc:spChg chg="add del mod">
          <ac:chgData name="A.MORIYAMA UREKA" userId="11b73b949d6476cb" providerId="LiveId" clId="{EDD3AFC1-5E1F-774D-82FF-6D4C3622249B}" dt="2023-08-07T12:31:34.885" v="2770" actId="6264"/>
          <ac:spMkLst>
            <pc:docMk/>
            <pc:sldMk cId="3751448699" sldId="270"/>
            <ac:spMk id="202" creationId="{5CB76896-DC97-2C1B-6E5C-0AFF261F809D}"/>
          </ac:spMkLst>
        </pc:spChg>
        <pc:spChg chg="add del mod">
          <ac:chgData name="A.MORIYAMA UREKA" userId="11b73b949d6476cb" providerId="LiveId" clId="{EDD3AFC1-5E1F-774D-82FF-6D4C3622249B}" dt="2023-08-07T09:21:28.726" v="936" actId="6264"/>
          <ac:spMkLst>
            <pc:docMk/>
            <pc:sldMk cId="3751448699" sldId="270"/>
            <ac:spMk id="202" creationId="{B3AD5E90-8C74-02B5-E119-AE736985BEEA}"/>
          </ac:spMkLst>
        </pc:spChg>
        <pc:spChg chg="add del mod">
          <ac:chgData name="A.MORIYAMA UREKA" userId="11b73b949d6476cb" providerId="LiveId" clId="{EDD3AFC1-5E1F-774D-82FF-6D4C3622249B}" dt="2023-08-07T08:57:27.275" v="773" actId="6264"/>
          <ac:spMkLst>
            <pc:docMk/>
            <pc:sldMk cId="3751448699" sldId="270"/>
            <ac:spMk id="203" creationId="{58C258DC-3D0F-19AB-2EAB-F33A04CA7B45}"/>
          </ac:spMkLst>
        </pc:spChg>
        <pc:spChg chg="add del mod">
          <ac:chgData name="A.MORIYAMA UREKA" userId="11b73b949d6476cb" providerId="LiveId" clId="{EDD3AFC1-5E1F-774D-82FF-6D4C3622249B}" dt="2023-08-07T09:21:28.726" v="936" actId="6264"/>
          <ac:spMkLst>
            <pc:docMk/>
            <pc:sldMk cId="3751448699" sldId="270"/>
            <ac:spMk id="203" creationId="{A5E6E79C-9C46-6BFB-DF00-80124486232C}"/>
          </ac:spMkLst>
        </pc:spChg>
        <pc:spChg chg="add del mod">
          <ac:chgData name="A.MORIYAMA UREKA" userId="11b73b949d6476cb" providerId="LiveId" clId="{EDD3AFC1-5E1F-774D-82FF-6D4C3622249B}" dt="2023-08-07T12:31:36.067" v="2771" actId="6264"/>
          <ac:spMkLst>
            <pc:docMk/>
            <pc:sldMk cId="3751448699" sldId="270"/>
            <ac:spMk id="203" creationId="{DF36F8DD-C003-A42B-2D18-D0B1226E7A4C}"/>
          </ac:spMkLst>
        </pc:spChg>
        <pc:spChg chg="add del mod">
          <ac:chgData name="A.MORIYAMA UREKA" userId="11b73b949d6476cb" providerId="LiveId" clId="{EDD3AFC1-5E1F-774D-82FF-6D4C3622249B}" dt="2023-08-07T12:31:36.067" v="2771" actId="6264"/>
          <ac:spMkLst>
            <pc:docMk/>
            <pc:sldMk cId="3751448699" sldId="270"/>
            <ac:spMk id="204" creationId="{90A86F46-88BF-D602-D413-9F978E385D37}"/>
          </ac:spMkLst>
        </pc:spChg>
        <pc:spChg chg="add del mod">
          <ac:chgData name="A.MORIYAMA UREKA" userId="11b73b949d6476cb" providerId="LiveId" clId="{EDD3AFC1-5E1F-774D-82FF-6D4C3622249B}" dt="2023-08-07T08:57:27.275" v="773" actId="6264"/>
          <ac:spMkLst>
            <pc:docMk/>
            <pc:sldMk cId="3751448699" sldId="270"/>
            <ac:spMk id="204" creationId="{A6D80D7D-422A-F453-2642-D3097FE2E429}"/>
          </ac:spMkLst>
        </pc:spChg>
        <pc:spChg chg="add del mod">
          <ac:chgData name="A.MORIYAMA UREKA" userId="11b73b949d6476cb" providerId="LiveId" clId="{EDD3AFC1-5E1F-774D-82FF-6D4C3622249B}" dt="2023-08-07T09:21:28.726" v="936" actId="6264"/>
          <ac:spMkLst>
            <pc:docMk/>
            <pc:sldMk cId="3751448699" sldId="270"/>
            <ac:spMk id="204" creationId="{E2000024-F7D6-2B40-E8C9-C773088234F4}"/>
          </ac:spMkLst>
        </pc:spChg>
        <pc:spChg chg="add del mod">
          <ac:chgData name="A.MORIYAMA UREKA" userId="11b73b949d6476cb" providerId="LiveId" clId="{EDD3AFC1-5E1F-774D-82FF-6D4C3622249B}" dt="2023-08-07T09:21:28.726" v="936" actId="6264"/>
          <ac:spMkLst>
            <pc:docMk/>
            <pc:sldMk cId="3751448699" sldId="270"/>
            <ac:spMk id="205" creationId="{6F34AAF9-515A-9B75-11A5-53753FFC377F}"/>
          </ac:spMkLst>
        </pc:spChg>
        <pc:spChg chg="add del mod">
          <ac:chgData name="A.MORIYAMA UREKA" userId="11b73b949d6476cb" providerId="LiveId" clId="{EDD3AFC1-5E1F-774D-82FF-6D4C3622249B}" dt="2023-08-07T08:57:27.275" v="773" actId="6264"/>
          <ac:spMkLst>
            <pc:docMk/>
            <pc:sldMk cId="3751448699" sldId="270"/>
            <ac:spMk id="205" creationId="{D0AC5E18-659C-2DA5-4BC9-73919C46E7C6}"/>
          </ac:spMkLst>
        </pc:spChg>
        <pc:spChg chg="add del mod">
          <ac:chgData name="A.MORIYAMA UREKA" userId="11b73b949d6476cb" providerId="LiveId" clId="{EDD3AFC1-5E1F-774D-82FF-6D4C3622249B}" dt="2023-08-07T12:31:36.067" v="2771" actId="6264"/>
          <ac:spMkLst>
            <pc:docMk/>
            <pc:sldMk cId="3751448699" sldId="270"/>
            <ac:spMk id="205" creationId="{ECF2DB85-9A1A-2E60-D8DE-402579FB479E}"/>
          </ac:spMkLst>
        </pc:spChg>
        <pc:spChg chg="add del mod">
          <ac:chgData name="A.MORIYAMA UREKA" userId="11b73b949d6476cb" providerId="LiveId" clId="{EDD3AFC1-5E1F-774D-82FF-6D4C3622249B}" dt="2023-08-07T09:21:28.726" v="936" actId="6264"/>
          <ac:spMkLst>
            <pc:docMk/>
            <pc:sldMk cId="3751448699" sldId="270"/>
            <ac:spMk id="206" creationId="{4AB399AD-8F8B-911F-9FE7-7A947A623EE2}"/>
          </ac:spMkLst>
        </pc:spChg>
        <pc:spChg chg="add del mod">
          <ac:chgData name="A.MORIYAMA UREKA" userId="11b73b949d6476cb" providerId="LiveId" clId="{EDD3AFC1-5E1F-774D-82FF-6D4C3622249B}" dt="2023-08-07T08:57:27.275" v="773" actId="6264"/>
          <ac:spMkLst>
            <pc:docMk/>
            <pc:sldMk cId="3751448699" sldId="270"/>
            <ac:spMk id="206" creationId="{7BC37ADA-45B2-9C18-EA6E-301F2F509DD2}"/>
          </ac:spMkLst>
        </pc:spChg>
        <pc:spChg chg="add del mod">
          <ac:chgData name="A.MORIYAMA UREKA" userId="11b73b949d6476cb" providerId="LiveId" clId="{EDD3AFC1-5E1F-774D-82FF-6D4C3622249B}" dt="2023-08-07T12:31:36.067" v="2771" actId="6264"/>
          <ac:spMkLst>
            <pc:docMk/>
            <pc:sldMk cId="3751448699" sldId="270"/>
            <ac:spMk id="206" creationId="{ACAC592A-C00B-280D-2F0A-6A38DFE978BF}"/>
          </ac:spMkLst>
        </pc:spChg>
        <pc:spChg chg="add del mod">
          <ac:chgData name="A.MORIYAMA UREKA" userId="11b73b949d6476cb" providerId="LiveId" clId="{EDD3AFC1-5E1F-774D-82FF-6D4C3622249B}" dt="2023-08-07T12:31:36.067" v="2771" actId="6264"/>
          <ac:spMkLst>
            <pc:docMk/>
            <pc:sldMk cId="3751448699" sldId="270"/>
            <ac:spMk id="207" creationId="{10E553DA-DECF-5611-7BB5-6794B28DB7FC}"/>
          </ac:spMkLst>
        </pc:spChg>
        <pc:spChg chg="add del mod">
          <ac:chgData name="A.MORIYAMA UREKA" userId="11b73b949d6476cb" providerId="LiveId" clId="{EDD3AFC1-5E1F-774D-82FF-6D4C3622249B}" dt="2023-08-07T09:21:28.726" v="936" actId="6264"/>
          <ac:spMkLst>
            <pc:docMk/>
            <pc:sldMk cId="3751448699" sldId="270"/>
            <ac:spMk id="207" creationId="{7659A912-8EBA-5C6D-5812-7D33522F7A7A}"/>
          </ac:spMkLst>
        </pc:spChg>
        <pc:spChg chg="add del mod">
          <ac:chgData name="A.MORIYAMA UREKA" userId="11b73b949d6476cb" providerId="LiveId" clId="{EDD3AFC1-5E1F-774D-82FF-6D4C3622249B}" dt="2023-08-07T08:57:27.275" v="773" actId="6264"/>
          <ac:spMkLst>
            <pc:docMk/>
            <pc:sldMk cId="3751448699" sldId="270"/>
            <ac:spMk id="207" creationId="{ED47D694-FBCA-4212-59C9-4B6345755FFA}"/>
          </ac:spMkLst>
        </pc:spChg>
        <pc:spChg chg="add del mod">
          <ac:chgData name="A.MORIYAMA UREKA" userId="11b73b949d6476cb" providerId="LiveId" clId="{EDD3AFC1-5E1F-774D-82FF-6D4C3622249B}" dt="2023-08-07T08:57:27.275" v="773" actId="6264"/>
          <ac:spMkLst>
            <pc:docMk/>
            <pc:sldMk cId="3751448699" sldId="270"/>
            <ac:spMk id="208" creationId="{607FD621-7FD8-4328-D708-7C668867450D}"/>
          </ac:spMkLst>
        </pc:spChg>
        <pc:spChg chg="add del mod">
          <ac:chgData name="A.MORIYAMA UREKA" userId="11b73b949d6476cb" providerId="LiveId" clId="{EDD3AFC1-5E1F-774D-82FF-6D4C3622249B}" dt="2023-08-07T12:31:36.067" v="2771" actId="6264"/>
          <ac:spMkLst>
            <pc:docMk/>
            <pc:sldMk cId="3751448699" sldId="270"/>
            <ac:spMk id="208" creationId="{9B3EB329-442F-201C-BA31-6F7A7F52CF7C}"/>
          </ac:spMkLst>
        </pc:spChg>
        <pc:spChg chg="add del mod">
          <ac:chgData name="A.MORIYAMA UREKA" userId="11b73b949d6476cb" providerId="LiveId" clId="{EDD3AFC1-5E1F-774D-82FF-6D4C3622249B}" dt="2023-08-07T09:21:28.726" v="936" actId="6264"/>
          <ac:spMkLst>
            <pc:docMk/>
            <pc:sldMk cId="3751448699" sldId="270"/>
            <ac:spMk id="208" creationId="{E7C090AE-6561-C516-131D-D5A3F5064B2E}"/>
          </ac:spMkLst>
        </pc:spChg>
        <pc:spChg chg="add del mod">
          <ac:chgData name="A.MORIYAMA UREKA" userId="11b73b949d6476cb" providerId="LiveId" clId="{EDD3AFC1-5E1F-774D-82FF-6D4C3622249B}" dt="2023-08-07T08:57:27.275" v="773" actId="6264"/>
          <ac:spMkLst>
            <pc:docMk/>
            <pc:sldMk cId="3751448699" sldId="270"/>
            <ac:spMk id="209" creationId="{66C83E4A-E278-BDD9-C6C7-A23A0CC3BC1C}"/>
          </ac:spMkLst>
        </pc:spChg>
        <pc:spChg chg="add del mod">
          <ac:chgData name="A.MORIYAMA UREKA" userId="11b73b949d6476cb" providerId="LiveId" clId="{EDD3AFC1-5E1F-774D-82FF-6D4C3622249B}" dt="2023-08-07T09:21:28.726" v="936" actId="6264"/>
          <ac:spMkLst>
            <pc:docMk/>
            <pc:sldMk cId="3751448699" sldId="270"/>
            <ac:spMk id="209" creationId="{72B0B542-1C2D-B6AD-38F1-225C6C14C106}"/>
          </ac:spMkLst>
        </pc:spChg>
        <pc:spChg chg="add del mod">
          <ac:chgData name="A.MORIYAMA UREKA" userId="11b73b949d6476cb" providerId="LiveId" clId="{EDD3AFC1-5E1F-774D-82FF-6D4C3622249B}" dt="2023-08-07T12:31:36.067" v="2771" actId="6264"/>
          <ac:spMkLst>
            <pc:docMk/>
            <pc:sldMk cId="3751448699" sldId="270"/>
            <ac:spMk id="209" creationId="{F1496CCA-526C-A88B-D6CC-153EEF6BF552}"/>
          </ac:spMkLst>
        </pc:spChg>
        <pc:spChg chg="add del mod">
          <ac:chgData name="A.MORIYAMA UREKA" userId="11b73b949d6476cb" providerId="LiveId" clId="{EDD3AFC1-5E1F-774D-82FF-6D4C3622249B}" dt="2023-08-07T12:31:36.067" v="2771" actId="6264"/>
          <ac:spMkLst>
            <pc:docMk/>
            <pc:sldMk cId="3751448699" sldId="270"/>
            <ac:spMk id="210" creationId="{1CD5FFD3-FDE4-2D19-E412-FB857D7764F7}"/>
          </ac:spMkLst>
        </pc:spChg>
        <pc:spChg chg="add del mod">
          <ac:chgData name="A.MORIYAMA UREKA" userId="11b73b949d6476cb" providerId="LiveId" clId="{EDD3AFC1-5E1F-774D-82FF-6D4C3622249B}" dt="2023-08-07T09:21:28.726" v="936" actId="6264"/>
          <ac:spMkLst>
            <pc:docMk/>
            <pc:sldMk cId="3751448699" sldId="270"/>
            <ac:spMk id="210" creationId="{51EC210C-69CC-6A93-5F9D-A7536CD3D9D8}"/>
          </ac:spMkLst>
        </pc:spChg>
        <pc:spChg chg="add del mod">
          <ac:chgData name="A.MORIYAMA UREKA" userId="11b73b949d6476cb" providerId="LiveId" clId="{EDD3AFC1-5E1F-774D-82FF-6D4C3622249B}" dt="2023-08-07T08:57:27.275" v="773" actId="6264"/>
          <ac:spMkLst>
            <pc:docMk/>
            <pc:sldMk cId="3751448699" sldId="270"/>
            <ac:spMk id="210" creationId="{A4837B64-DA60-86C3-FC37-2461AAFA7DAF}"/>
          </ac:spMkLst>
        </pc:spChg>
        <pc:spChg chg="add del mod">
          <ac:chgData name="A.MORIYAMA UREKA" userId="11b73b949d6476cb" providerId="LiveId" clId="{EDD3AFC1-5E1F-774D-82FF-6D4C3622249B}" dt="2023-08-07T12:31:36.067" v="2771" actId="6264"/>
          <ac:spMkLst>
            <pc:docMk/>
            <pc:sldMk cId="3751448699" sldId="270"/>
            <ac:spMk id="211" creationId="{37A20CE8-1F5C-05AC-7139-A73320087044}"/>
          </ac:spMkLst>
        </pc:spChg>
        <pc:spChg chg="add del mod">
          <ac:chgData name="A.MORIYAMA UREKA" userId="11b73b949d6476cb" providerId="LiveId" clId="{EDD3AFC1-5E1F-774D-82FF-6D4C3622249B}" dt="2023-08-07T08:57:27.275" v="773" actId="6264"/>
          <ac:spMkLst>
            <pc:docMk/>
            <pc:sldMk cId="3751448699" sldId="270"/>
            <ac:spMk id="211" creationId="{9B371209-B82B-EAE2-BEEA-378EB1E629FC}"/>
          </ac:spMkLst>
        </pc:spChg>
        <pc:spChg chg="add del mod">
          <ac:chgData name="A.MORIYAMA UREKA" userId="11b73b949d6476cb" providerId="LiveId" clId="{EDD3AFC1-5E1F-774D-82FF-6D4C3622249B}" dt="2023-08-07T09:21:28.726" v="936" actId="6264"/>
          <ac:spMkLst>
            <pc:docMk/>
            <pc:sldMk cId="3751448699" sldId="270"/>
            <ac:spMk id="211" creationId="{A41F1694-D0AC-664F-4FEF-1CEF5A8FEC00}"/>
          </ac:spMkLst>
        </pc:spChg>
        <pc:spChg chg="add del mod">
          <ac:chgData name="A.MORIYAMA UREKA" userId="11b73b949d6476cb" providerId="LiveId" clId="{EDD3AFC1-5E1F-774D-82FF-6D4C3622249B}" dt="2023-08-07T12:31:36.067" v="2771" actId="6264"/>
          <ac:spMkLst>
            <pc:docMk/>
            <pc:sldMk cId="3751448699" sldId="270"/>
            <ac:spMk id="212" creationId="{451B8D2D-E4D3-BFF9-E6EC-6DCA2202C51A}"/>
          </ac:spMkLst>
        </pc:spChg>
        <pc:spChg chg="add del mod">
          <ac:chgData name="A.MORIYAMA UREKA" userId="11b73b949d6476cb" providerId="LiveId" clId="{EDD3AFC1-5E1F-774D-82FF-6D4C3622249B}" dt="2023-08-07T09:21:29.324" v="937" actId="6264"/>
          <ac:spMkLst>
            <pc:docMk/>
            <pc:sldMk cId="3751448699" sldId="270"/>
            <ac:spMk id="212" creationId="{54007917-D599-5200-1AB0-A00D2BB87685}"/>
          </ac:spMkLst>
        </pc:spChg>
        <pc:spChg chg="add del mod">
          <ac:chgData name="A.MORIYAMA UREKA" userId="11b73b949d6476cb" providerId="LiveId" clId="{EDD3AFC1-5E1F-774D-82FF-6D4C3622249B}" dt="2023-08-07T08:57:27.699" v="774" actId="6264"/>
          <ac:spMkLst>
            <pc:docMk/>
            <pc:sldMk cId="3751448699" sldId="270"/>
            <ac:spMk id="212" creationId="{8AB1D08E-9A67-8ED5-077C-77B5EE810397}"/>
          </ac:spMkLst>
        </pc:spChg>
        <pc:spChg chg="add del mod">
          <ac:chgData name="A.MORIYAMA UREKA" userId="11b73b949d6476cb" providerId="LiveId" clId="{EDD3AFC1-5E1F-774D-82FF-6D4C3622249B}" dt="2023-08-07T09:21:29.324" v="937" actId="6264"/>
          <ac:spMkLst>
            <pc:docMk/>
            <pc:sldMk cId="3751448699" sldId="270"/>
            <ac:spMk id="213" creationId="{285C6640-A79A-67B5-DB2D-15A059C35D4C}"/>
          </ac:spMkLst>
        </pc:spChg>
        <pc:spChg chg="add del mod">
          <ac:chgData name="A.MORIYAMA UREKA" userId="11b73b949d6476cb" providerId="LiveId" clId="{EDD3AFC1-5E1F-774D-82FF-6D4C3622249B}" dt="2023-08-07T12:41:14.127" v="2840" actId="6264"/>
          <ac:spMkLst>
            <pc:docMk/>
            <pc:sldMk cId="3751448699" sldId="270"/>
            <ac:spMk id="213" creationId="{82D11430-05F5-27C0-9502-AAE6CD0050CB}"/>
          </ac:spMkLst>
        </pc:spChg>
        <pc:spChg chg="add del mod">
          <ac:chgData name="A.MORIYAMA UREKA" userId="11b73b949d6476cb" providerId="LiveId" clId="{EDD3AFC1-5E1F-774D-82FF-6D4C3622249B}" dt="2023-08-07T08:57:27.699" v="774" actId="6264"/>
          <ac:spMkLst>
            <pc:docMk/>
            <pc:sldMk cId="3751448699" sldId="270"/>
            <ac:spMk id="213" creationId="{94F41A1F-D965-30E5-EDBD-66A66ACF4A48}"/>
          </ac:spMkLst>
        </pc:spChg>
        <pc:spChg chg="add del mod">
          <ac:chgData name="A.MORIYAMA UREKA" userId="11b73b949d6476cb" providerId="LiveId" clId="{EDD3AFC1-5E1F-774D-82FF-6D4C3622249B}" dt="2023-08-07T12:41:14.127" v="2840" actId="6264"/>
          <ac:spMkLst>
            <pc:docMk/>
            <pc:sldMk cId="3751448699" sldId="270"/>
            <ac:spMk id="214" creationId="{74D8AC81-0739-D0E2-BC43-B96AE55DB7FE}"/>
          </ac:spMkLst>
        </pc:spChg>
        <pc:spChg chg="add del mod">
          <ac:chgData name="A.MORIYAMA UREKA" userId="11b73b949d6476cb" providerId="LiveId" clId="{EDD3AFC1-5E1F-774D-82FF-6D4C3622249B}" dt="2023-08-07T09:21:29.324" v="937" actId="6264"/>
          <ac:spMkLst>
            <pc:docMk/>
            <pc:sldMk cId="3751448699" sldId="270"/>
            <ac:spMk id="214" creationId="{AEAD2377-8009-8569-4ACB-84DECCE6D503}"/>
          </ac:spMkLst>
        </pc:spChg>
        <pc:spChg chg="add del mod">
          <ac:chgData name="A.MORIYAMA UREKA" userId="11b73b949d6476cb" providerId="LiveId" clId="{EDD3AFC1-5E1F-774D-82FF-6D4C3622249B}" dt="2023-08-07T08:57:27.699" v="774" actId="6264"/>
          <ac:spMkLst>
            <pc:docMk/>
            <pc:sldMk cId="3751448699" sldId="270"/>
            <ac:spMk id="214" creationId="{CBEE78C1-898A-0BFE-616B-4E0A9E5C6253}"/>
          </ac:spMkLst>
        </pc:spChg>
        <pc:spChg chg="add del mod">
          <ac:chgData name="A.MORIYAMA UREKA" userId="11b73b949d6476cb" providerId="LiveId" clId="{EDD3AFC1-5E1F-774D-82FF-6D4C3622249B}" dt="2023-08-07T12:41:14.127" v="2840" actId="6264"/>
          <ac:spMkLst>
            <pc:docMk/>
            <pc:sldMk cId="3751448699" sldId="270"/>
            <ac:spMk id="215" creationId="{2623ABC5-6149-1395-CF87-29D84DAE43F9}"/>
          </ac:spMkLst>
        </pc:spChg>
        <pc:spChg chg="add del mod">
          <ac:chgData name="A.MORIYAMA UREKA" userId="11b73b949d6476cb" providerId="LiveId" clId="{EDD3AFC1-5E1F-774D-82FF-6D4C3622249B}" dt="2023-08-07T08:57:27.699" v="774" actId="6264"/>
          <ac:spMkLst>
            <pc:docMk/>
            <pc:sldMk cId="3751448699" sldId="270"/>
            <ac:spMk id="215" creationId="{91BADBBD-377D-E8D1-2CC4-D4851F6EFC18}"/>
          </ac:spMkLst>
        </pc:spChg>
        <pc:spChg chg="add del mod">
          <ac:chgData name="A.MORIYAMA UREKA" userId="11b73b949d6476cb" providerId="LiveId" clId="{EDD3AFC1-5E1F-774D-82FF-6D4C3622249B}" dt="2023-08-07T09:21:29.324" v="937" actId="6264"/>
          <ac:spMkLst>
            <pc:docMk/>
            <pc:sldMk cId="3751448699" sldId="270"/>
            <ac:spMk id="215" creationId="{EA591185-CB6F-68AF-1FAA-1B2FC44BE95E}"/>
          </ac:spMkLst>
        </pc:spChg>
        <pc:spChg chg="add del mod">
          <ac:chgData name="A.MORIYAMA UREKA" userId="11b73b949d6476cb" providerId="LiveId" clId="{EDD3AFC1-5E1F-774D-82FF-6D4C3622249B}" dt="2023-08-07T09:21:29.324" v="937" actId="6264"/>
          <ac:spMkLst>
            <pc:docMk/>
            <pc:sldMk cId="3751448699" sldId="270"/>
            <ac:spMk id="216" creationId="{81BABEF3-BC5F-7B9C-8E7A-FB3CB968577D}"/>
          </ac:spMkLst>
        </pc:spChg>
        <pc:spChg chg="add del mod">
          <ac:chgData name="A.MORIYAMA UREKA" userId="11b73b949d6476cb" providerId="LiveId" clId="{EDD3AFC1-5E1F-774D-82FF-6D4C3622249B}" dt="2023-08-07T08:57:27.699" v="774" actId="6264"/>
          <ac:spMkLst>
            <pc:docMk/>
            <pc:sldMk cId="3751448699" sldId="270"/>
            <ac:spMk id="216" creationId="{8A07D2BF-A4AB-43A1-0E9D-A38B9C290883}"/>
          </ac:spMkLst>
        </pc:spChg>
        <pc:spChg chg="add del mod">
          <ac:chgData name="A.MORIYAMA UREKA" userId="11b73b949d6476cb" providerId="LiveId" clId="{EDD3AFC1-5E1F-774D-82FF-6D4C3622249B}" dt="2023-08-07T12:41:14.127" v="2840" actId="6264"/>
          <ac:spMkLst>
            <pc:docMk/>
            <pc:sldMk cId="3751448699" sldId="270"/>
            <ac:spMk id="216" creationId="{BC62A608-06CA-435C-7C5B-B89505AB5D52}"/>
          </ac:spMkLst>
        </pc:spChg>
        <pc:spChg chg="add del mod">
          <ac:chgData name="A.MORIYAMA UREKA" userId="11b73b949d6476cb" providerId="LiveId" clId="{EDD3AFC1-5E1F-774D-82FF-6D4C3622249B}" dt="2023-08-07T09:21:29.324" v="937" actId="6264"/>
          <ac:spMkLst>
            <pc:docMk/>
            <pc:sldMk cId="3751448699" sldId="270"/>
            <ac:spMk id="217" creationId="{0FB8F125-3CF9-364F-00AC-2DB6996F5C23}"/>
          </ac:spMkLst>
        </pc:spChg>
        <pc:spChg chg="add del mod">
          <ac:chgData name="A.MORIYAMA UREKA" userId="11b73b949d6476cb" providerId="LiveId" clId="{EDD3AFC1-5E1F-774D-82FF-6D4C3622249B}" dt="2023-08-07T08:57:27.699" v="774" actId="6264"/>
          <ac:spMkLst>
            <pc:docMk/>
            <pc:sldMk cId="3751448699" sldId="270"/>
            <ac:spMk id="217" creationId="{6332F64E-ED3F-1446-4E78-88B0C397C104}"/>
          </ac:spMkLst>
        </pc:spChg>
        <pc:spChg chg="add del mod">
          <ac:chgData name="A.MORIYAMA UREKA" userId="11b73b949d6476cb" providerId="LiveId" clId="{EDD3AFC1-5E1F-774D-82FF-6D4C3622249B}" dt="2023-08-07T12:41:14.127" v="2840" actId="6264"/>
          <ac:spMkLst>
            <pc:docMk/>
            <pc:sldMk cId="3751448699" sldId="270"/>
            <ac:spMk id="217" creationId="{B3AF934E-72CB-C302-3320-AD65030C7505}"/>
          </ac:spMkLst>
        </pc:spChg>
        <pc:spChg chg="add del mod">
          <ac:chgData name="A.MORIYAMA UREKA" userId="11b73b949d6476cb" providerId="LiveId" clId="{EDD3AFC1-5E1F-774D-82FF-6D4C3622249B}" dt="2023-08-07T09:21:29.324" v="937" actId="6264"/>
          <ac:spMkLst>
            <pc:docMk/>
            <pc:sldMk cId="3751448699" sldId="270"/>
            <ac:spMk id="218" creationId="{5BF6B0D9-664A-751B-CECC-E6A885AE70AB}"/>
          </ac:spMkLst>
        </pc:spChg>
        <pc:spChg chg="add del mod">
          <ac:chgData name="A.MORIYAMA UREKA" userId="11b73b949d6476cb" providerId="LiveId" clId="{EDD3AFC1-5E1F-774D-82FF-6D4C3622249B}" dt="2023-08-07T08:57:27.699" v="774" actId="6264"/>
          <ac:spMkLst>
            <pc:docMk/>
            <pc:sldMk cId="3751448699" sldId="270"/>
            <ac:spMk id="218" creationId="{769B95CF-D0A5-9BA1-37C3-38EFBFED0FB3}"/>
          </ac:spMkLst>
        </pc:spChg>
        <pc:spChg chg="add del mod">
          <ac:chgData name="A.MORIYAMA UREKA" userId="11b73b949d6476cb" providerId="LiveId" clId="{EDD3AFC1-5E1F-774D-82FF-6D4C3622249B}" dt="2023-08-07T12:41:14.127" v="2840" actId="6264"/>
          <ac:spMkLst>
            <pc:docMk/>
            <pc:sldMk cId="3751448699" sldId="270"/>
            <ac:spMk id="218" creationId="{EEC9C0A1-4BC2-3B21-C5BB-A02B7E602915}"/>
          </ac:spMkLst>
        </pc:spChg>
        <pc:spChg chg="add del mod">
          <ac:chgData name="A.MORIYAMA UREKA" userId="11b73b949d6476cb" providerId="LiveId" clId="{EDD3AFC1-5E1F-774D-82FF-6D4C3622249B}" dt="2023-08-07T12:41:14.127" v="2840" actId="6264"/>
          <ac:spMkLst>
            <pc:docMk/>
            <pc:sldMk cId="3751448699" sldId="270"/>
            <ac:spMk id="219" creationId="{9C42EB61-026B-5BD6-94DF-79EDD9B0BBB9}"/>
          </ac:spMkLst>
        </pc:spChg>
        <pc:spChg chg="add del mod">
          <ac:chgData name="A.MORIYAMA UREKA" userId="11b73b949d6476cb" providerId="LiveId" clId="{EDD3AFC1-5E1F-774D-82FF-6D4C3622249B}" dt="2023-08-07T09:21:29.324" v="937" actId="6264"/>
          <ac:spMkLst>
            <pc:docMk/>
            <pc:sldMk cId="3751448699" sldId="270"/>
            <ac:spMk id="219" creationId="{B2536007-38F2-930A-351D-D6B1783DC66A}"/>
          </ac:spMkLst>
        </pc:spChg>
        <pc:spChg chg="add del mod">
          <ac:chgData name="A.MORIYAMA UREKA" userId="11b73b949d6476cb" providerId="LiveId" clId="{EDD3AFC1-5E1F-774D-82FF-6D4C3622249B}" dt="2023-08-07T08:57:27.699" v="774" actId="6264"/>
          <ac:spMkLst>
            <pc:docMk/>
            <pc:sldMk cId="3751448699" sldId="270"/>
            <ac:spMk id="219" creationId="{C499C626-8824-7429-B547-DE0B779B0212}"/>
          </ac:spMkLst>
        </pc:spChg>
        <pc:spChg chg="add del mod">
          <ac:chgData name="A.MORIYAMA UREKA" userId="11b73b949d6476cb" providerId="LiveId" clId="{EDD3AFC1-5E1F-774D-82FF-6D4C3622249B}" dt="2023-08-07T12:41:14.127" v="2840" actId="6264"/>
          <ac:spMkLst>
            <pc:docMk/>
            <pc:sldMk cId="3751448699" sldId="270"/>
            <ac:spMk id="220" creationId="{01AEFE67-C291-9300-CED9-A6B65E77960E}"/>
          </ac:spMkLst>
        </pc:spChg>
        <pc:spChg chg="add del mod">
          <ac:chgData name="A.MORIYAMA UREKA" userId="11b73b949d6476cb" providerId="LiveId" clId="{EDD3AFC1-5E1F-774D-82FF-6D4C3622249B}" dt="2023-08-07T09:21:29.324" v="937" actId="6264"/>
          <ac:spMkLst>
            <pc:docMk/>
            <pc:sldMk cId="3751448699" sldId="270"/>
            <ac:spMk id="220" creationId="{740B0E56-2103-8641-EBA2-6B4E3DD2EBE8}"/>
          </ac:spMkLst>
        </pc:spChg>
        <pc:spChg chg="add del mod">
          <ac:chgData name="A.MORIYAMA UREKA" userId="11b73b949d6476cb" providerId="LiveId" clId="{EDD3AFC1-5E1F-774D-82FF-6D4C3622249B}" dt="2023-08-07T08:57:27.699" v="774" actId="6264"/>
          <ac:spMkLst>
            <pc:docMk/>
            <pc:sldMk cId="3751448699" sldId="270"/>
            <ac:spMk id="220" creationId="{809DE590-F166-A912-02EC-A9A219F5DBB1}"/>
          </ac:spMkLst>
        </pc:spChg>
        <pc:spChg chg="add del mod">
          <ac:chgData name="A.MORIYAMA UREKA" userId="11b73b949d6476cb" providerId="LiveId" clId="{EDD3AFC1-5E1F-774D-82FF-6D4C3622249B}" dt="2023-08-07T09:21:29.324" v="937" actId="6264"/>
          <ac:spMkLst>
            <pc:docMk/>
            <pc:sldMk cId="3751448699" sldId="270"/>
            <ac:spMk id="221" creationId="{0C5EC9DA-F27D-E00C-51E4-1CC706D96B4D}"/>
          </ac:spMkLst>
        </pc:spChg>
        <pc:spChg chg="add del mod">
          <ac:chgData name="A.MORIYAMA UREKA" userId="11b73b949d6476cb" providerId="LiveId" clId="{EDD3AFC1-5E1F-774D-82FF-6D4C3622249B}" dt="2023-08-07T08:57:27.699" v="774" actId="6264"/>
          <ac:spMkLst>
            <pc:docMk/>
            <pc:sldMk cId="3751448699" sldId="270"/>
            <ac:spMk id="221" creationId="{47137C6B-8768-9DB7-4E91-510210222F96}"/>
          </ac:spMkLst>
        </pc:spChg>
        <pc:spChg chg="add del mod">
          <ac:chgData name="A.MORIYAMA UREKA" userId="11b73b949d6476cb" providerId="LiveId" clId="{EDD3AFC1-5E1F-774D-82FF-6D4C3622249B}" dt="2023-08-07T12:41:14.127" v="2840" actId="6264"/>
          <ac:spMkLst>
            <pc:docMk/>
            <pc:sldMk cId="3751448699" sldId="270"/>
            <ac:spMk id="221" creationId="{654D7406-1838-5F7F-F4DC-72BA890EC295}"/>
          </ac:spMkLst>
        </pc:spChg>
        <pc:spChg chg="add del mod">
          <ac:chgData name="A.MORIYAMA UREKA" userId="11b73b949d6476cb" providerId="LiveId" clId="{EDD3AFC1-5E1F-774D-82FF-6D4C3622249B}" dt="2023-08-07T12:41:14.127" v="2840" actId="6264"/>
          <ac:spMkLst>
            <pc:docMk/>
            <pc:sldMk cId="3751448699" sldId="270"/>
            <ac:spMk id="222" creationId="{5F0D33C7-AECB-79C2-5294-194C72CB61A4}"/>
          </ac:spMkLst>
        </pc:spChg>
        <pc:spChg chg="add del mod">
          <ac:chgData name="A.MORIYAMA UREKA" userId="11b73b949d6476cb" providerId="LiveId" clId="{EDD3AFC1-5E1F-774D-82FF-6D4C3622249B}" dt="2023-08-07T09:21:30.093" v="938" actId="6264"/>
          <ac:spMkLst>
            <pc:docMk/>
            <pc:sldMk cId="3751448699" sldId="270"/>
            <ac:spMk id="222" creationId="{BD84C3A6-81C9-1D32-1A64-3403CD59346F}"/>
          </ac:spMkLst>
        </pc:spChg>
        <pc:spChg chg="add del mod">
          <ac:chgData name="A.MORIYAMA UREKA" userId="11b73b949d6476cb" providerId="LiveId" clId="{EDD3AFC1-5E1F-774D-82FF-6D4C3622249B}" dt="2023-08-07T08:57:28.138" v="775" actId="6264"/>
          <ac:spMkLst>
            <pc:docMk/>
            <pc:sldMk cId="3751448699" sldId="270"/>
            <ac:spMk id="222" creationId="{DE5F0D48-6BFD-D03D-24BF-2683607AFCCC}"/>
          </ac:spMkLst>
        </pc:spChg>
        <pc:spChg chg="add del mod">
          <ac:chgData name="A.MORIYAMA UREKA" userId="11b73b949d6476cb" providerId="LiveId" clId="{EDD3AFC1-5E1F-774D-82FF-6D4C3622249B}" dt="2023-08-07T12:41:15.017" v="2841" actId="6264"/>
          <ac:spMkLst>
            <pc:docMk/>
            <pc:sldMk cId="3751448699" sldId="270"/>
            <ac:spMk id="223" creationId="{4CA47D4D-F618-16D9-2179-41561C0DA0ED}"/>
          </ac:spMkLst>
        </pc:spChg>
        <pc:spChg chg="add del mod">
          <ac:chgData name="A.MORIYAMA UREKA" userId="11b73b949d6476cb" providerId="LiveId" clId="{EDD3AFC1-5E1F-774D-82FF-6D4C3622249B}" dt="2023-08-07T08:57:28.138" v="775" actId="6264"/>
          <ac:spMkLst>
            <pc:docMk/>
            <pc:sldMk cId="3751448699" sldId="270"/>
            <ac:spMk id="223" creationId="{5F8B0465-EF44-55A7-CBFB-559E17DDC3C7}"/>
          </ac:spMkLst>
        </pc:spChg>
        <pc:spChg chg="add del mod">
          <ac:chgData name="A.MORIYAMA UREKA" userId="11b73b949d6476cb" providerId="LiveId" clId="{EDD3AFC1-5E1F-774D-82FF-6D4C3622249B}" dt="2023-08-07T09:21:30.093" v="938" actId="6264"/>
          <ac:spMkLst>
            <pc:docMk/>
            <pc:sldMk cId="3751448699" sldId="270"/>
            <ac:spMk id="223" creationId="{742A8EB1-D121-451B-2095-EAF0ED101AEB}"/>
          </ac:spMkLst>
        </pc:spChg>
        <pc:spChg chg="add del mod">
          <ac:chgData name="A.MORIYAMA UREKA" userId="11b73b949d6476cb" providerId="LiveId" clId="{EDD3AFC1-5E1F-774D-82FF-6D4C3622249B}" dt="2023-08-07T12:41:15.017" v="2841" actId="6264"/>
          <ac:spMkLst>
            <pc:docMk/>
            <pc:sldMk cId="3751448699" sldId="270"/>
            <ac:spMk id="224" creationId="{01492BBD-6E2F-60CC-9E58-7498ED5DC7D6}"/>
          </ac:spMkLst>
        </pc:spChg>
        <pc:spChg chg="add del mod">
          <ac:chgData name="A.MORIYAMA UREKA" userId="11b73b949d6476cb" providerId="LiveId" clId="{EDD3AFC1-5E1F-774D-82FF-6D4C3622249B}" dt="2023-08-07T09:21:30.093" v="938" actId="6264"/>
          <ac:spMkLst>
            <pc:docMk/>
            <pc:sldMk cId="3751448699" sldId="270"/>
            <ac:spMk id="224" creationId="{A5FB0EE5-6F4A-9133-5B2B-341EF010B120}"/>
          </ac:spMkLst>
        </pc:spChg>
        <pc:spChg chg="add del mod">
          <ac:chgData name="A.MORIYAMA UREKA" userId="11b73b949d6476cb" providerId="LiveId" clId="{EDD3AFC1-5E1F-774D-82FF-6D4C3622249B}" dt="2023-08-07T08:57:28.138" v="775" actId="6264"/>
          <ac:spMkLst>
            <pc:docMk/>
            <pc:sldMk cId="3751448699" sldId="270"/>
            <ac:spMk id="224" creationId="{BA22FA1D-E3E7-4133-F322-E8FED7E1EDBF}"/>
          </ac:spMkLst>
        </pc:spChg>
        <pc:spChg chg="add del mod">
          <ac:chgData name="A.MORIYAMA UREKA" userId="11b73b949d6476cb" providerId="LiveId" clId="{EDD3AFC1-5E1F-774D-82FF-6D4C3622249B}" dt="2023-08-07T08:57:28.138" v="775" actId="6264"/>
          <ac:spMkLst>
            <pc:docMk/>
            <pc:sldMk cId="3751448699" sldId="270"/>
            <ac:spMk id="225" creationId="{38A01B15-A653-F77F-28C1-45C5D60303E4}"/>
          </ac:spMkLst>
        </pc:spChg>
        <pc:spChg chg="add del mod">
          <ac:chgData name="A.MORIYAMA UREKA" userId="11b73b949d6476cb" providerId="LiveId" clId="{EDD3AFC1-5E1F-774D-82FF-6D4C3622249B}" dt="2023-08-07T09:21:30.093" v="938" actId="6264"/>
          <ac:spMkLst>
            <pc:docMk/>
            <pc:sldMk cId="3751448699" sldId="270"/>
            <ac:spMk id="225" creationId="{3FB95473-034A-05A1-87E4-7F7B8BAFFE84}"/>
          </ac:spMkLst>
        </pc:spChg>
        <pc:spChg chg="add del mod">
          <ac:chgData name="A.MORIYAMA UREKA" userId="11b73b949d6476cb" providerId="LiveId" clId="{EDD3AFC1-5E1F-774D-82FF-6D4C3622249B}" dt="2023-08-07T12:41:15.017" v="2841" actId="6264"/>
          <ac:spMkLst>
            <pc:docMk/>
            <pc:sldMk cId="3751448699" sldId="270"/>
            <ac:spMk id="225" creationId="{5EA98B42-B239-0ACB-0740-EA842658F8F0}"/>
          </ac:spMkLst>
        </pc:spChg>
        <pc:spChg chg="add del mod">
          <ac:chgData name="A.MORIYAMA UREKA" userId="11b73b949d6476cb" providerId="LiveId" clId="{EDD3AFC1-5E1F-774D-82FF-6D4C3622249B}" dt="2023-08-07T09:21:30.093" v="938" actId="6264"/>
          <ac:spMkLst>
            <pc:docMk/>
            <pc:sldMk cId="3751448699" sldId="270"/>
            <ac:spMk id="226" creationId="{3D44576A-A2FF-818E-C08A-9F0459BBF709}"/>
          </ac:spMkLst>
        </pc:spChg>
        <pc:spChg chg="add del mod">
          <ac:chgData name="A.MORIYAMA UREKA" userId="11b73b949d6476cb" providerId="LiveId" clId="{EDD3AFC1-5E1F-774D-82FF-6D4C3622249B}" dt="2023-08-07T12:41:15.017" v="2841" actId="6264"/>
          <ac:spMkLst>
            <pc:docMk/>
            <pc:sldMk cId="3751448699" sldId="270"/>
            <ac:spMk id="226" creationId="{504AFA3C-883D-CBB3-D483-566F46573712}"/>
          </ac:spMkLst>
        </pc:spChg>
        <pc:spChg chg="add del mod">
          <ac:chgData name="A.MORIYAMA UREKA" userId="11b73b949d6476cb" providerId="LiveId" clId="{EDD3AFC1-5E1F-774D-82FF-6D4C3622249B}" dt="2023-08-07T08:57:28.138" v="775" actId="6264"/>
          <ac:spMkLst>
            <pc:docMk/>
            <pc:sldMk cId="3751448699" sldId="270"/>
            <ac:spMk id="226" creationId="{8B13CDF3-3108-D060-F8B1-D56BA2A71CDE}"/>
          </ac:spMkLst>
        </pc:spChg>
        <pc:spChg chg="add del mod">
          <ac:chgData name="A.MORIYAMA UREKA" userId="11b73b949d6476cb" providerId="LiveId" clId="{EDD3AFC1-5E1F-774D-82FF-6D4C3622249B}" dt="2023-08-07T12:41:15.017" v="2841" actId="6264"/>
          <ac:spMkLst>
            <pc:docMk/>
            <pc:sldMk cId="3751448699" sldId="270"/>
            <ac:spMk id="227" creationId="{4EE6D28B-6878-8A1E-8003-C9E50C9F86F3}"/>
          </ac:spMkLst>
        </pc:spChg>
        <pc:spChg chg="add del mod">
          <ac:chgData name="A.MORIYAMA UREKA" userId="11b73b949d6476cb" providerId="LiveId" clId="{EDD3AFC1-5E1F-774D-82FF-6D4C3622249B}" dt="2023-08-07T08:57:28.138" v="775" actId="6264"/>
          <ac:spMkLst>
            <pc:docMk/>
            <pc:sldMk cId="3751448699" sldId="270"/>
            <ac:spMk id="227" creationId="{5906F619-9861-40CF-A40E-AA451AED0715}"/>
          </ac:spMkLst>
        </pc:spChg>
        <pc:spChg chg="add del mod">
          <ac:chgData name="A.MORIYAMA UREKA" userId="11b73b949d6476cb" providerId="LiveId" clId="{EDD3AFC1-5E1F-774D-82FF-6D4C3622249B}" dt="2023-08-07T09:21:30.093" v="938" actId="6264"/>
          <ac:spMkLst>
            <pc:docMk/>
            <pc:sldMk cId="3751448699" sldId="270"/>
            <ac:spMk id="227" creationId="{D71BE9E9-3411-0C2B-8DF8-7950504D39C2}"/>
          </ac:spMkLst>
        </pc:spChg>
        <pc:spChg chg="add del mod">
          <ac:chgData name="A.MORIYAMA UREKA" userId="11b73b949d6476cb" providerId="LiveId" clId="{EDD3AFC1-5E1F-774D-82FF-6D4C3622249B}" dt="2023-08-07T12:41:15.017" v="2841" actId="6264"/>
          <ac:spMkLst>
            <pc:docMk/>
            <pc:sldMk cId="3751448699" sldId="270"/>
            <ac:spMk id="228" creationId="{AD27F636-28A2-33EC-46C4-4F24DAF6D52C}"/>
          </ac:spMkLst>
        </pc:spChg>
        <pc:spChg chg="add del mod">
          <ac:chgData name="A.MORIYAMA UREKA" userId="11b73b949d6476cb" providerId="LiveId" clId="{EDD3AFC1-5E1F-774D-82FF-6D4C3622249B}" dt="2023-08-07T08:57:28.138" v="775" actId="6264"/>
          <ac:spMkLst>
            <pc:docMk/>
            <pc:sldMk cId="3751448699" sldId="270"/>
            <ac:spMk id="228" creationId="{BDB85662-D48B-CFE7-5352-018A8E88030D}"/>
          </ac:spMkLst>
        </pc:spChg>
        <pc:spChg chg="add del mod">
          <ac:chgData name="A.MORIYAMA UREKA" userId="11b73b949d6476cb" providerId="LiveId" clId="{EDD3AFC1-5E1F-774D-82FF-6D4C3622249B}" dt="2023-08-07T09:21:30.093" v="938" actId="6264"/>
          <ac:spMkLst>
            <pc:docMk/>
            <pc:sldMk cId="3751448699" sldId="270"/>
            <ac:spMk id="228" creationId="{C502AFB2-DA7C-F250-3229-B19EA78E690E}"/>
          </ac:spMkLst>
        </pc:spChg>
        <pc:spChg chg="add del mod">
          <ac:chgData name="A.MORIYAMA UREKA" userId="11b73b949d6476cb" providerId="LiveId" clId="{EDD3AFC1-5E1F-774D-82FF-6D4C3622249B}" dt="2023-08-07T08:57:28.138" v="775" actId="6264"/>
          <ac:spMkLst>
            <pc:docMk/>
            <pc:sldMk cId="3751448699" sldId="270"/>
            <ac:spMk id="229" creationId="{66A77866-447A-78DA-004F-33BCF5850BBF}"/>
          </ac:spMkLst>
        </pc:spChg>
        <pc:spChg chg="add del mod">
          <ac:chgData name="A.MORIYAMA UREKA" userId="11b73b949d6476cb" providerId="LiveId" clId="{EDD3AFC1-5E1F-774D-82FF-6D4C3622249B}" dt="2023-08-07T12:41:15.017" v="2841" actId="6264"/>
          <ac:spMkLst>
            <pc:docMk/>
            <pc:sldMk cId="3751448699" sldId="270"/>
            <ac:spMk id="229" creationId="{AE7A264C-F6DE-F12F-5B68-BA25E85CAA40}"/>
          </ac:spMkLst>
        </pc:spChg>
        <pc:spChg chg="add del mod">
          <ac:chgData name="A.MORIYAMA UREKA" userId="11b73b949d6476cb" providerId="LiveId" clId="{EDD3AFC1-5E1F-774D-82FF-6D4C3622249B}" dt="2023-08-07T09:21:30.093" v="938" actId="6264"/>
          <ac:spMkLst>
            <pc:docMk/>
            <pc:sldMk cId="3751448699" sldId="270"/>
            <ac:spMk id="229" creationId="{EE18F54B-2620-0C78-118C-73AF1474E5CF}"/>
          </ac:spMkLst>
        </pc:spChg>
        <pc:spChg chg="add del mod">
          <ac:chgData name="A.MORIYAMA UREKA" userId="11b73b949d6476cb" providerId="LiveId" clId="{EDD3AFC1-5E1F-774D-82FF-6D4C3622249B}" dt="2023-08-07T09:21:30.093" v="938" actId="6264"/>
          <ac:spMkLst>
            <pc:docMk/>
            <pc:sldMk cId="3751448699" sldId="270"/>
            <ac:spMk id="230" creationId="{04F4B3EE-A3C6-C8F3-4116-404877F78289}"/>
          </ac:spMkLst>
        </pc:spChg>
        <pc:spChg chg="add del mod">
          <ac:chgData name="A.MORIYAMA UREKA" userId="11b73b949d6476cb" providerId="LiveId" clId="{EDD3AFC1-5E1F-774D-82FF-6D4C3622249B}" dt="2023-08-07T08:57:28.138" v="775" actId="6264"/>
          <ac:spMkLst>
            <pc:docMk/>
            <pc:sldMk cId="3751448699" sldId="270"/>
            <ac:spMk id="230" creationId="{7BA2E317-8ADC-5A5D-875D-543F165CC75D}"/>
          </ac:spMkLst>
        </pc:spChg>
        <pc:spChg chg="add del mod">
          <ac:chgData name="A.MORIYAMA UREKA" userId="11b73b949d6476cb" providerId="LiveId" clId="{EDD3AFC1-5E1F-774D-82FF-6D4C3622249B}" dt="2023-08-07T12:41:15.017" v="2841" actId="6264"/>
          <ac:spMkLst>
            <pc:docMk/>
            <pc:sldMk cId="3751448699" sldId="270"/>
            <ac:spMk id="230" creationId="{7E5D1C87-16EB-17E0-FF91-BE92460E48CD}"/>
          </ac:spMkLst>
        </pc:spChg>
        <pc:spChg chg="add del mod">
          <ac:chgData name="A.MORIYAMA UREKA" userId="11b73b949d6476cb" providerId="LiveId" clId="{EDD3AFC1-5E1F-774D-82FF-6D4C3622249B}" dt="2023-08-07T09:21:30.093" v="938" actId="6264"/>
          <ac:spMkLst>
            <pc:docMk/>
            <pc:sldMk cId="3751448699" sldId="270"/>
            <ac:spMk id="231" creationId="{3C6E77D7-022F-AF1B-623E-4839B866A929}"/>
          </ac:spMkLst>
        </pc:spChg>
        <pc:spChg chg="add del mod">
          <ac:chgData name="A.MORIYAMA UREKA" userId="11b73b949d6476cb" providerId="LiveId" clId="{EDD3AFC1-5E1F-774D-82FF-6D4C3622249B}" dt="2023-08-07T08:57:28.138" v="775" actId="6264"/>
          <ac:spMkLst>
            <pc:docMk/>
            <pc:sldMk cId="3751448699" sldId="270"/>
            <ac:spMk id="231" creationId="{565BC4E7-FA45-7EFF-9D72-1CE107FF3927}"/>
          </ac:spMkLst>
        </pc:spChg>
        <pc:spChg chg="add del mod">
          <ac:chgData name="A.MORIYAMA UREKA" userId="11b73b949d6476cb" providerId="LiveId" clId="{EDD3AFC1-5E1F-774D-82FF-6D4C3622249B}" dt="2023-08-07T12:41:15.017" v="2841" actId="6264"/>
          <ac:spMkLst>
            <pc:docMk/>
            <pc:sldMk cId="3751448699" sldId="270"/>
            <ac:spMk id="231" creationId="{65FC0E70-8358-881A-A4DD-EBEDA608E014}"/>
          </ac:spMkLst>
        </pc:spChg>
        <pc:spChg chg="add del mod">
          <ac:chgData name="A.MORIYAMA UREKA" userId="11b73b949d6476cb" providerId="LiveId" clId="{EDD3AFC1-5E1F-774D-82FF-6D4C3622249B}" dt="2023-08-07T08:57:28.506" v="776" actId="6264"/>
          <ac:spMkLst>
            <pc:docMk/>
            <pc:sldMk cId="3751448699" sldId="270"/>
            <ac:spMk id="232" creationId="{3B011108-3F71-1053-4943-849B519D3E43}"/>
          </ac:spMkLst>
        </pc:spChg>
        <pc:spChg chg="add del mod">
          <ac:chgData name="A.MORIYAMA UREKA" userId="11b73b949d6476cb" providerId="LiveId" clId="{EDD3AFC1-5E1F-774D-82FF-6D4C3622249B}" dt="2023-08-07T12:41:15.017" v="2841" actId="6264"/>
          <ac:spMkLst>
            <pc:docMk/>
            <pc:sldMk cId="3751448699" sldId="270"/>
            <ac:spMk id="232" creationId="{5CAFA2E0-FB17-329B-8A08-4B99F79569B7}"/>
          </ac:spMkLst>
        </pc:spChg>
        <pc:spChg chg="add del mod">
          <ac:chgData name="A.MORIYAMA UREKA" userId="11b73b949d6476cb" providerId="LiveId" clId="{EDD3AFC1-5E1F-774D-82FF-6D4C3622249B}" dt="2023-08-07T09:22:22.850" v="941" actId="6264"/>
          <ac:spMkLst>
            <pc:docMk/>
            <pc:sldMk cId="3751448699" sldId="270"/>
            <ac:spMk id="232" creationId="{E71EED72-C555-C6BD-0E35-FF0AF12725FB}"/>
          </ac:spMkLst>
        </pc:spChg>
        <pc:spChg chg="add del mod">
          <ac:chgData name="A.MORIYAMA UREKA" userId="11b73b949d6476cb" providerId="LiveId" clId="{EDD3AFC1-5E1F-774D-82FF-6D4C3622249B}" dt="2023-08-07T12:41:15.443" v="2842" actId="6264"/>
          <ac:spMkLst>
            <pc:docMk/>
            <pc:sldMk cId="3751448699" sldId="270"/>
            <ac:spMk id="233" creationId="{2AC25209-A27F-F59A-8E7C-4C2F89388044}"/>
          </ac:spMkLst>
        </pc:spChg>
        <pc:spChg chg="add del mod">
          <ac:chgData name="A.MORIYAMA UREKA" userId="11b73b949d6476cb" providerId="LiveId" clId="{EDD3AFC1-5E1F-774D-82FF-6D4C3622249B}" dt="2023-08-07T08:57:28.506" v="776" actId="6264"/>
          <ac:spMkLst>
            <pc:docMk/>
            <pc:sldMk cId="3751448699" sldId="270"/>
            <ac:spMk id="233" creationId="{6A44A158-C0AC-CF08-41FA-D47959684744}"/>
          </ac:spMkLst>
        </pc:spChg>
        <pc:spChg chg="add del mod">
          <ac:chgData name="A.MORIYAMA UREKA" userId="11b73b949d6476cb" providerId="LiveId" clId="{EDD3AFC1-5E1F-774D-82FF-6D4C3622249B}" dt="2023-08-07T09:22:22.850" v="941" actId="6264"/>
          <ac:spMkLst>
            <pc:docMk/>
            <pc:sldMk cId="3751448699" sldId="270"/>
            <ac:spMk id="233" creationId="{84BBC2AE-91CF-B4A0-2498-9B3E395BE5BA}"/>
          </ac:spMkLst>
        </pc:spChg>
        <pc:spChg chg="add del mod">
          <ac:chgData name="A.MORIYAMA UREKA" userId="11b73b949d6476cb" providerId="LiveId" clId="{EDD3AFC1-5E1F-774D-82FF-6D4C3622249B}" dt="2023-08-07T08:57:28.506" v="776" actId="6264"/>
          <ac:spMkLst>
            <pc:docMk/>
            <pc:sldMk cId="3751448699" sldId="270"/>
            <ac:spMk id="234" creationId="{5B2B7B74-5549-ED48-68CB-8B5C8A7470E3}"/>
          </ac:spMkLst>
        </pc:spChg>
        <pc:spChg chg="add del mod">
          <ac:chgData name="A.MORIYAMA UREKA" userId="11b73b949d6476cb" providerId="LiveId" clId="{EDD3AFC1-5E1F-774D-82FF-6D4C3622249B}" dt="2023-08-07T12:41:15.443" v="2842" actId="6264"/>
          <ac:spMkLst>
            <pc:docMk/>
            <pc:sldMk cId="3751448699" sldId="270"/>
            <ac:spMk id="234" creationId="{6FFE3501-856F-E623-15AD-7D0386E2AD0E}"/>
          </ac:spMkLst>
        </pc:spChg>
        <pc:spChg chg="add del mod">
          <ac:chgData name="A.MORIYAMA UREKA" userId="11b73b949d6476cb" providerId="LiveId" clId="{EDD3AFC1-5E1F-774D-82FF-6D4C3622249B}" dt="2023-08-07T09:22:22.850" v="941" actId="6264"/>
          <ac:spMkLst>
            <pc:docMk/>
            <pc:sldMk cId="3751448699" sldId="270"/>
            <ac:spMk id="234" creationId="{AA909795-68A4-F8E8-9105-B7BBE3903A2E}"/>
          </ac:spMkLst>
        </pc:spChg>
        <pc:spChg chg="add del mod">
          <ac:chgData name="A.MORIYAMA UREKA" userId="11b73b949d6476cb" providerId="LiveId" clId="{EDD3AFC1-5E1F-774D-82FF-6D4C3622249B}" dt="2023-08-07T09:22:22.850" v="941" actId="6264"/>
          <ac:spMkLst>
            <pc:docMk/>
            <pc:sldMk cId="3751448699" sldId="270"/>
            <ac:spMk id="235" creationId="{04A357F0-6EB2-C85B-5345-BA218D65AC2A}"/>
          </ac:spMkLst>
        </pc:spChg>
        <pc:spChg chg="add del mod">
          <ac:chgData name="A.MORIYAMA UREKA" userId="11b73b949d6476cb" providerId="LiveId" clId="{EDD3AFC1-5E1F-774D-82FF-6D4C3622249B}" dt="2023-08-07T08:57:28.506" v="776" actId="6264"/>
          <ac:spMkLst>
            <pc:docMk/>
            <pc:sldMk cId="3751448699" sldId="270"/>
            <ac:spMk id="235" creationId="{3FA56CB9-8A88-E2B7-E0CF-03D7AD1C9886}"/>
          </ac:spMkLst>
        </pc:spChg>
        <pc:spChg chg="add del mod">
          <ac:chgData name="A.MORIYAMA UREKA" userId="11b73b949d6476cb" providerId="LiveId" clId="{EDD3AFC1-5E1F-774D-82FF-6D4C3622249B}" dt="2023-08-07T12:41:15.443" v="2842" actId="6264"/>
          <ac:spMkLst>
            <pc:docMk/>
            <pc:sldMk cId="3751448699" sldId="270"/>
            <ac:spMk id="235" creationId="{44F8C748-E86B-4A23-15A9-54B7B364E14C}"/>
          </ac:spMkLst>
        </pc:spChg>
        <pc:spChg chg="add del mod">
          <ac:chgData name="A.MORIYAMA UREKA" userId="11b73b949d6476cb" providerId="LiveId" clId="{EDD3AFC1-5E1F-774D-82FF-6D4C3622249B}" dt="2023-08-07T09:22:22.850" v="941" actId="6264"/>
          <ac:spMkLst>
            <pc:docMk/>
            <pc:sldMk cId="3751448699" sldId="270"/>
            <ac:spMk id="236" creationId="{20CBE1B8-E1C3-B6A2-05C3-AD159D943A49}"/>
          </ac:spMkLst>
        </pc:spChg>
        <pc:spChg chg="add del mod">
          <ac:chgData name="A.MORIYAMA UREKA" userId="11b73b949d6476cb" providerId="LiveId" clId="{EDD3AFC1-5E1F-774D-82FF-6D4C3622249B}" dt="2023-08-07T12:41:15.443" v="2842" actId="6264"/>
          <ac:spMkLst>
            <pc:docMk/>
            <pc:sldMk cId="3751448699" sldId="270"/>
            <ac:spMk id="236" creationId="{787B03F7-7325-212E-60F1-D7BA1065720B}"/>
          </ac:spMkLst>
        </pc:spChg>
        <pc:spChg chg="add del mod">
          <ac:chgData name="A.MORIYAMA UREKA" userId="11b73b949d6476cb" providerId="LiveId" clId="{EDD3AFC1-5E1F-774D-82FF-6D4C3622249B}" dt="2023-08-07T08:57:28.506" v="776" actId="6264"/>
          <ac:spMkLst>
            <pc:docMk/>
            <pc:sldMk cId="3751448699" sldId="270"/>
            <ac:spMk id="236" creationId="{C2D693D3-B64F-BCF4-21C3-AC510BBB8801}"/>
          </ac:spMkLst>
        </pc:spChg>
        <pc:spChg chg="add del mod">
          <ac:chgData name="A.MORIYAMA UREKA" userId="11b73b949d6476cb" providerId="LiveId" clId="{EDD3AFC1-5E1F-774D-82FF-6D4C3622249B}" dt="2023-08-07T08:57:28.506" v="776" actId="6264"/>
          <ac:spMkLst>
            <pc:docMk/>
            <pc:sldMk cId="3751448699" sldId="270"/>
            <ac:spMk id="237" creationId="{341B6285-1012-662F-F2C0-B35937F58DA2}"/>
          </ac:spMkLst>
        </pc:spChg>
        <pc:spChg chg="add del mod">
          <ac:chgData name="A.MORIYAMA UREKA" userId="11b73b949d6476cb" providerId="LiveId" clId="{EDD3AFC1-5E1F-774D-82FF-6D4C3622249B}" dt="2023-08-07T09:22:22.850" v="941" actId="6264"/>
          <ac:spMkLst>
            <pc:docMk/>
            <pc:sldMk cId="3751448699" sldId="270"/>
            <ac:spMk id="237" creationId="{6502AC05-9F23-0650-C750-A7AC166CE129}"/>
          </ac:spMkLst>
        </pc:spChg>
        <pc:spChg chg="add del mod">
          <ac:chgData name="A.MORIYAMA UREKA" userId="11b73b949d6476cb" providerId="LiveId" clId="{EDD3AFC1-5E1F-774D-82FF-6D4C3622249B}" dt="2023-08-07T12:41:15.443" v="2842" actId="6264"/>
          <ac:spMkLst>
            <pc:docMk/>
            <pc:sldMk cId="3751448699" sldId="270"/>
            <ac:spMk id="237" creationId="{B865D208-F565-C439-C798-1DDC3E349200}"/>
          </ac:spMkLst>
        </pc:spChg>
        <pc:spChg chg="add del mod">
          <ac:chgData name="A.MORIYAMA UREKA" userId="11b73b949d6476cb" providerId="LiveId" clId="{EDD3AFC1-5E1F-774D-82FF-6D4C3622249B}" dt="2023-08-07T09:22:22.850" v="941" actId="6264"/>
          <ac:spMkLst>
            <pc:docMk/>
            <pc:sldMk cId="3751448699" sldId="270"/>
            <ac:spMk id="238" creationId="{7076BFC1-5545-1CC7-9691-E2C86C5A509B}"/>
          </ac:spMkLst>
        </pc:spChg>
        <pc:spChg chg="add del mod">
          <ac:chgData name="A.MORIYAMA UREKA" userId="11b73b949d6476cb" providerId="LiveId" clId="{EDD3AFC1-5E1F-774D-82FF-6D4C3622249B}" dt="2023-08-07T08:57:28.506" v="776" actId="6264"/>
          <ac:spMkLst>
            <pc:docMk/>
            <pc:sldMk cId="3751448699" sldId="270"/>
            <ac:spMk id="238" creationId="{8CFCF393-525D-1402-7356-3F802CE1D162}"/>
          </ac:spMkLst>
        </pc:spChg>
        <pc:spChg chg="add del mod">
          <ac:chgData name="A.MORIYAMA UREKA" userId="11b73b949d6476cb" providerId="LiveId" clId="{EDD3AFC1-5E1F-774D-82FF-6D4C3622249B}" dt="2023-08-07T12:41:15.443" v="2842" actId="6264"/>
          <ac:spMkLst>
            <pc:docMk/>
            <pc:sldMk cId="3751448699" sldId="270"/>
            <ac:spMk id="238" creationId="{B96AFA0E-4C47-E440-A906-E4F1D4060B09}"/>
          </ac:spMkLst>
        </pc:spChg>
        <pc:spChg chg="add del mod">
          <ac:chgData name="A.MORIYAMA UREKA" userId="11b73b949d6476cb" providerId="LiveId" clId="{EDD3AFC1-5E1F-774D-82FF-6D4C3622249B}" dt="2023-08-07T08:57:28.506" v="776" actId="6264"/>
          <ac:spMkLst>
            <pc:docMk/>
            <pc:sldMk cId="3751448699" sldId="270"/>
            <ac:spMk id="239" creationId="{3E70EC33-5A3C-4547-B50A-72ACD2C12BCB}"/>
          </ac:spMkLst>
        </pc:spChg>
        <pc:spChg chg="add del mod">
          <ac:chgData name="A.MORIYAMA UREKA" userId="11b73b949d6476cb" providerId="LiveId" clId="{EDD3AFC1-5E1F-774D-82FF-6D4C3622249B}" dt="2023-08-07T09:22:22.850" v="941" actId="6264"/>
          <ac:spMkLst>
            <pc:docMk/>
            <pc:sldMk cId="3751448699" sldId="270"/>
            <ac:spMk id="239" creationId="{6C84F316-B566-A1F3-4B34-07E50F582A8B}"/>
          </ac:spMkLst>
        </pc:spChg>
        <pc:spChg chg="add del mod">
          <ac:chgData name="A.MORIYAMA UREKA" userId="11b73b949d6476cb" providerId="LiveId" clId="{EDD3AFC1-5E1F-774D-82FF-6D4C3622249B}" dt="2023-08-07T12:41:15.443" v="2842" actId="6264"/>
          <ac:spMkLst>
            <pc:docMk/>
            <pc:sldMk cId="3751448699" sldId="270"/>
            <ac:spMk id="239" creationId="{835212CC-7182-BF97-4F16-C2BFB9564CE9}"/>
          </ac:spMkLst>
        </pc:spChg>
        <pc:spChg chg="add del mod">
          <ac:chgData name="A.MORIYAMA UREKA" userId="11b73b949d6476cb" providerId="LiveId" clId="{EDD3AFC1-5E1F-774D-82FF-6D4C3622249B}" dt="2023-08-07T09:22:22.850" v="941" actId="6264"/>
          <ac:spMkLst>
            <pc:docMk/>
            <pc:sldMk cId="3751448699" sldId="270"/>
            <ac:spMk id="240" creationId="{A2AC3FB0-FE2C-FB94-38C7-86691430D907}"/>
          </ac:spMkLst>
        </pc:spChg>
        <pc:spChg chg="add del mod">
          <ac:chgData name="A.MORIYAMA UREKA" userId="11b73b949d6476cb" providerId="LiveId" clId="{EDD3AFC1-5E1F-774D-82FF-6D4C3622249B}" dt="2023-08-07T08:57:28.506" v="776" actId="6264"/>
          <ac:spMkLst>
            <pc:docMk/>
            <pc:sldMk cId="3751448699" sldId="270"/>
            <ac:spMk id="240" creationId="{A823473C-AC60-34AD-2B52-B6EC6EB6DDCE}"/>
          </ac:spMkLst>
        </pc:spChg>
        <pc:spChg chg="add del mod">
          <ac:chgData name="A.MORIYAMA UREKA" userId="11b73b949d6476cb" providerId="LiveId" clId="{EDD3AFC1-5E1F-774D-82FF-6D4C3622249B}" dt="2023-08-07T12:41:15.443" v="2842" actId="6264"/>
          <ac:spMkLst>
            <pc:docMk/>
            <pc:sldMk cId="3751448699" sldId="270"/>
            <ac:spMk id="240" creationId="{A9D0868A-5BAD-AFD9-1463-FAAD77A42F10}"/>
          </ac:spMkLst>
        </pc:spChg>
        <pc:spChg chg="add del mod">
          <ac:chgData name="A.MORIYAMA UREKA" userId="11b73b949d6476cb" providerId="LiveId" clId="{EDD3AFC1-5E1F-774D-82FF-6D4C3622249B}" dt="2023-08-07T09:22:22.850" v="941" actId="6264"/>
          <ac:spMkLst>
            <pc:docMk/>
            <pc:sldMk cId="3751448699" sldId="270"/>
            <ac:spMk id="241" creationId="{138B5E0E-A9B7-6DB1-55A1-8F7506CE7D4A}"/>
          </ac:spMkLst>
        </pc:spChg>
        <pc:spChg chg="add del mod">
          <ac:chgData name="A.MORIYAMA UREKA" userId="11b73b949d6476cb" providerId="LiveId" clId="{EDD3AFC1-5E1F-774D-82FF-6D4C3622249B}" dt="2023-08-07T12:41:15.443" v="2842" actId="6264"/>
          <ac:spMkLst>
            <pc:docMk/>
            <pc:sldMk cId="3751448699" sldId="270"/>
            <ac:spMk id="241" creationId="{A63FD535-0781-7B23-D09D-5AEC4200E02E}"/>
          </ac:spMkLst>
        </pc:spChg>
        <pc:spChg chg="add del mod">
          <ac:chgData name="A.MORIYAMA UREKA" userId="11b73b949d6476cb" providerId="LiveId" clId="{EDD3AFC1-5E1F-774D-82FF-6D4C3622249B}" dt="2023-08-07T08:57:28.506" v="776" actId="6264"/>
          <ac:spMkLst>
            <pc:docMk/>
            <pc:sldMk cId="3751448699" sldId="270"/>
            <ac:spMk id="241" creationId="{AE208A14-A35A-3A32-1D73-98BBB3B82722}"/>
          </ac:spMkLst>
        </pc:spChg>
        <pc:spChg chg="add del mod">
          <ac:chgData name="A.MORIYAMA UREKA" userId="11b73b949d6476cb" providerId="LiveId" clId="{EDD3AFC1-5E1F-774D-82FF-6D4C3622249B}" dt="2023-08-07T09:22:24.991" v="942" actId="6264"/>
          <ac:spMkLst>
            <pc:docMk/>
            <pc:sldMk cId="3751448699" sldId="270"/>
            <ac:spMk id="242" creationId="{1ABCE83E-AC30-3759-6CF3-5887BC727873}"/>
          </ac:spMkLst>
        </pc:spChg>
        <pc:spChg chg="add del mod">
          <ac:chgData name="A.MORIYAMA UREKA" userId="11b73b949d6476cb" providerId="LiveId" clId="{EDD3AFC1-5E1F-774D-82FF-6D4C3622249B}" dt="2023-08-07T08:57:28.836" v="777" actId="6264"/>
          <ac:spMkLst>
            <pc:docMk/>
            <pc:sldMk cId="3751448699" sldId="270"/>
            <ac:spMk id="242" creationId="{4DE08B4D-BE98-CF55-9B6F-B19F3E65C19F}"/>
          </ac:spMkLst>
        </pc:spChg>
        <pc:spChg chg="add del mod">
          <ac:chgData name="A.MORIYAMA UREKA" userId="11b73b949d6476cb" providerId="LiveId" clId="{EDD3AFC1-5E1F-774D-82FF-6D4C3622249B}" dt="2023-08-07T12:41:15.443" v="2842" actId="6264"/>
          <ac:spMkLst>
            <pc:docMk/>
            <pc:sldMk cId="3751448699" sldId="270"/>
            <ac:spMk id="242" creationId="{F5225929-C659-0B4E-3020-96898BDB380C}"/>
          </ac:spMkLst>
        </pc:spChg>
        <pc:spChg chg="add del mod">
          <ac:chgData name="A.MORIYAMA UREKA" userId="11b73b949d6476cb" providerId="LiveId" clId="{EDD3AFC1-5E1F-774D-82FF-6D4C3622249B}" dt="2023-08-07T09:22:24.991" v="942" actId="6264"/>
          <ac:spMkLst>
            <pc:docMk/>
            <pc:sldMk cId="3751448699" sldId="270"/>
            <ac:spMk id="243" creationId="{1EDC8400-9C5F-091E-486D-8E20472EA185}"/>
          </ac:spMkLst>
        </pc:spChg>
        <pc:spChg chg="add del mod">
          <ac:chgData name="A.MORIYAMA UREKA" userId="11b73b949d6476cb" providerId="LiveId" clId="{EDD3AFC1-5E1F-774D-82FF-6D4C3622249B}" dt="2023-08-07T08:57:28.836" v="777" actId="6264"/>
          <ac:spMkLst>
            <pc:docMk/>
            <pc:sldMk cId="3751448699" sldId="270"/>
            <ac:spMk id="243" creationId="{7D5AF5C9-2C5C-8D7E-9386-04A4016B2284}"/>
          </ac:spMkLst>
        </pc:spChg>
        <pc:spChg chg="add del mod">
          <ac:chgData name="A.MORIYAMA UREKA" userId="11b73b949d6476cb" providerId="LiveId" clId="{EDD3AFC1-5E1F-774D-82FF-6D4C3622249B}" dt="2023-08-07T12:41:15.861" v="2843" actId="6264"/>
          <ac:spMkLst>
            <pc:docMk/>
            <pc:sldMk cId="3751448699" sldId="270"/>
            <ac:spMk id="243" creationId="{8ABAC5D2-08DD-5915-3F8D-AA8D8D2C04A2}"/>
          </ac:spMkLst>
        </pc:spChg>
        <pc:spChg chg="add del mod">
          <ac:chgData name="A.MORIYAMA UREKA" userId="11b73b949d6476cb" providerId="LiveId" clId="{EDD3AFC1-5E1F-774D-82FF-6D4C3622249B}" dt="2023-08-07T12:41:15.861" v="2843" actId="6264"/>
          <ac:spMkLst>
            <pc:docMk/>
            <pc:sldMk cId="3751448699" sldId="270"/>
            <ac:spMk id="244" creationId="{775DBC7A-9FE5-2579-C458-B6DBED832ADE}"/>
          </ac:spMkLst>
        </pc:spChg>
        <pc:spChg chg="add del mod">
          <ac:chgData name="A.MORIYAMA UREKA" userId="11b73b949d6476cb" providerId="LiveId" clId="{EDD3AFC1-5E1F-774D-82FF-6D4C3622249B}" dt="2023-08-07T09:22:24.991" v="942" actId="6264"/>
          <ac:spMkLst>
            <pc:docMk/>
            <pc:sldMk cId="3751448699" sldId="270"/>
            <ac:spMk id="244" creationId="{920F0ABC-3770-23D3-684F-2619DFD493DB}"/>
          </ac:spMkLst>
        </pc:spChg>
        <pc:spChg chg="add del mod">
          <ac:chgData name="A.MORIYAMA UREKA" userId="11b73b949d6476cb" providerId="LiveId" clId="{EDD3AFC1-5E1F-774D-82FF-6D4C3622249B}" dt="2023-08-07T08:57:28.836" v="777" actId="6264"/>
          <ac:spMkLst>
            <pc:docMk/>
            <pc:sldMk cId="3751448699" sldId="270"/>
            <ac:spMk id="244" creationId="{DC76B137-893F-9030-6E50-A5B0927BF1C3}"/>
          </ac:spMkLst>
        </pc:spChg>
        <pc:spChg chg="add del mod">
          <ac:chgData name="A.MORIYAMA UREKA" userId="11b73b949d6476cb" providerId="LiveId" clId="{EDD3AFC1-5E1F-774D-82FF-6D4C3622249B}" dt="2023-08-07T12:41:15.861" v="2843" actId="6264"/>
          <ac:spMkLst>
            <pc:docMk/>
            <pc:sldMk cId="3751448699" sldId="270"/>
            <ac:spMk id="245" creationId="{6D35ECD3-3CE6-0F65-C4FD-3FB9193C06D6}"/>
          </ac:spMkLst>
        </pc:spChg>
        <pc:spChg chg="add del mod">
          <ac:chgData name="A.MORIYAMA UREKA" userId="11b73b949d6476cb" providerId="LiveId" clId="{EDD3AFC1-5E1F-774D-82FF-6D4C3622249B}" dt="2023-08-07T09:22:24.991" v="942" actId="6264"/>
          <ac:spMkLst>
            <pc:docMk/>
            <pc:sldMk cId="3751448699" sldId="270"/>
            <ac:spMk id="245" creationId="{B10A3997-6887-735F-9838-281C4148E671}"/>
          </ac:spMkLst>
        </pc:spChg>
        <pc:spChg chg="add del mod">
          <ac:chgData name="A.MORIYAMA UREKA" userId="11b73b949d6476cb" providerId="LiveId" clId="{EDD3AFC1-5E1F-774D-82FF-6D4C3622249B}" dt="2023-08-07T08:57:28.836" v="777" actId="6264"/>
          <ac:spMkLst>
            <pc:docMk/>
            <pc:sldMk cId="3751448699" sldId="270"/>
            <ac:spMk id="245" creationId="{FD7A03ED-4604-D4A6-CA3B-6050106AC966}"/>
          </ac:spMkLst>
        </pc:spChg>
        <pc:spChg chg="add del mod">
          <ac:chgData name="A.MORIYAMA UREKA" userId="11b73b949d6476cb" providerId="LiveId" clId="{EDD3AFC1-5E1F-774D-82FF-6D4C3622249B}" dt="2023-08-07T12:41:15.861" v="2843" actId="6264"/>
          <ac:spMkLst>
            <pc:docMk/>
            <pc:sldMk cId="3751448699" sldId="270"/>
            <ac:spMk id="246" creationId="{0E78D418-EF46-8884-000F-DB018BB596C9}"/>
          </ac:spMkLst>
        </pc:spChg>
        <pc:spChg chg="add del mod">
          <ac:chgData name="A.MORIYAMA UREKA" userId="11b73b949d6476cb" providerId="LiveId" clId="{EDD3AFC1-5E1F-774D-82FF-6D4C3622249B}" dt="2023-08-07T08:57:28.836" v="777" actId="6264"/>
          <ac:spMkLst>
            <pc:docMk/>
            <pc:sldMk cId="3751448699" sldId="270"/>
            <ac:spMk id="246" creationId="{5C5D826D-0C19-AEF3-5D97-122B50D0E8C0}"/>
          </ac:spMkLst>
        </pc:spChg>
        <pc:spChg chg="add del mod">
          <ac:chgData name="A.MORIYAMA UREKA" userId="11b73b949d6476cb" providerId="LiveId" clId="{EDD3AFC1-5E1F-774D-82FF-6D4C3622249B}" dt="2023-08-07T09:22:24.991" v="942" actId="6264"/>
          <ac:spMkLst>
            <pc:docMk/>
            <pc:sldMk cId="3751448699" sldId="270"/>
            <ac:spMk id="246" creationId="{DA25EEF5-749F-C494-D76A-2934C41F7B78}"/>
          </ac:spMkLst>
        </pc:spChg>
        <pc:spChg chg="add del mod">
          <ac:chgData name="A.MORIYAMA UREKA" userId="11b73b949d6476cb" providerId="LiveId" clId="{EDD3AFC1-5E1F-774D-82FF-6D4C3622249B}" dt="2023-08-07T12:41:15.861" v="2843" actId="6264"/>
          <ac:spMkLst>
            <pc:docMk/>
            <pc:sldMk cId="3751448699" sldId="270"/>
            <ac:spMk id="247" creationId="{0D087474-EF68-4798-6F80-AF92D4AC9A3B}"/>
          </ac:spMkLst>
        </pc:spChg>
        <pc:spChg chg="add del mod">
          <ac:chgData name="A.MORIYAMA UREKA" userId="11b73b949d6476cb" providerId="LiveId" clId="{EDD3AFC1-5E1F-774D-82FF-6D4C3622249B}" dt="2023-08-07T09:22:24.991" v="942" actId="6264"/>
          <ac:spMkLst>
            <pc:docMk/>
            <pc:sldMk cId="3751448699" sldId="270"/>
            <ac:spMk id="247" creationId="{538A4257-1752-5DB4-EB11-7DDB4B73FFA3}"/>
          </ac:spMkLst>
        </pc:spChg>
        <pc:spChg chg="add del mod">
          <ac:chgData name="A.MORIYAMA UREKA" userId="11b73b949d6476cb" providerId="LiveId" clId="{EDD3AFC1-5E1F-774D-82FF-6D4C3622249B}" dt="2023-08-07T08:57:28.836" v="777" actId="6264"/>
          <ac:spMkLst>
            <pc:docMk/>
            <pc:sldMk cId="3751448699" sldId="270"/>
            <ac:spMk id="247" creationId="{79DA9F1C-35C4-E7E9-26C7-FF8965871407}"/>
          </ac:spMkLst>
        </pc:spChg>
        <pc:spChg chg="add del mod">
          <ac:chgData name="A.MORIYAMA UREKA" userId="11b73b949d6476cb" providerId="LiveId" clId="{EDD3AFC1-5E1F-774D-82FF-6D4C3622249B}" dt="2023-08-07T09:22:24.991" v="942" actId="6264"/>
          <ac:spMkLst>
            <pc:docMk/>
            <pc:sldMk cId="3751448699" sldId="270"/>
            <ac:spMk id="248" creationId="{2E9F64E7-A13E-334D-D526-83BEDF4082F6}"/>
          </ac:spMkLst>
        </pc:spChg>
        <pc:spChg chg="add del mod">
          <ac:chgData name="A.MORIYAMA UREKA" userId="11b73b949d6476cb" providerId="LiveId" clId="{EDD3AFC1-5E1F-774D-82FF-6D4C3622249B}" dt="2023-08-07T08:57:28.836" v="777" actId="6264"/>
          <ac:spMkLst>
            <pc:docMk/>
            <pc:sldMk cId="3751448699" sldId="270"/>
            <ac:spMk id="248" creationId="{B75B98D5-8576-9CE3-C1F6-5BD3A2A4610C}"/>
          </ac:spMkLst>
        </pc:spChg>
        <pc:spChg chg="add del mod">
          <ac:chgData name="A.MORIYAMA UREKA" userId="11b73b949d6476cb" providerId="LiveId" clId="{EDD3AFC1-5E1F-774D-82FF-6D4C3622249B}" dt="2023-08-07T12:41:15.861" v="2843" actId="6264"/>
          <ac:spMkLst>
            <pc:docMk/>
            <pc:sldMk cId="3751448699" sldId="270"/>
            <ac:spMk id="248" creationId="{E0F2D1D9-EA82-396A-5BDF-4AF9434F5775}"/>
          </ac:spMkLst>
        </pc:spChg>
        <pc:spChg chg="add del mod">
          <ac:chgData name="A.MORIYAMA UREKA" userId="11b73b949d6476cb" providerId="LiveId" clId="{EDD3AFC1-5E1F-774D-82FF-6D4C3622249B}" dt="2023-08-07T08:57:28.836" v="777" actId="6264"/>
          <ac:spMkLst>
            <pc:docMk/>
            <pc:sldMk cId="3751448699" sldId="270"/>
            <ac:spMk id="249" creationId="{3BAEFC9A-B546-A213-B6A3-0CC7405A6904}"/>
          </ac:spMkLst>
        </pc:spChg>
        <pc:spChg chg="add del mod">
          <ac:chgData name="A.MORIYAMA UREKA" userId="11b73b949d6476cb" providerId="LiveId" clId="{EDD3AFC1-5E1F-774D-82FF-6D4C3622249B}" dt="2023-08-07T12:41:15.861" v="2843" actId="6264"/>
          <ac:spMkLst>
            <pc:docMk/>
            <pc:sldMk cId="3751448699" sldId="270"/>
            <ac:spMk id="249" creationId="{78F76585-614A-E204-7657-FD45290CBFD0}"/>
          </ac:spMkLst>
        </pc:spChg>
        <pc:spChg chg="add del mod">
          <ac:chgData name="A.MORIYAMA UREKA" userId="11b73b949d6476cb" providerId="LiveId" clId="{EDD3AFC1-5E1F-774D-82FF-6D4C3622249B}" dt="2023-08-07T09:22:24.991" v="942" actId="6264"/>
          <ac:spMkLst>
            <pc:docMk/>
            <pc:sldMk cId="3751448699" sldId="270"/>
            <ac:spMk id="249" creationId="{903B8EA5-5582-A534-B338-128C481D4558}"/>
          </ac:spMkLst>
        </pc:spChg>
        <pc:spChg chg="add del mod">
          <ac:chgData name="A.MORIYAMA UREKA" userId="11b73b949d6476cb" providerId="LiveId" clId="{EDD3AFC1-5E1F-774D-82FF-6D4C3622249B}" dt="2023-08-07T09:22:24.991" v="942" actId="6264"/>
          <ac:spMkLst>
            <pc:docMk/>
            <pc:sldMk cId="3751448699" sldId="270"/>
            <ac:spMk id="250" creationId="{492FA329-A4DF-D7EC-AE33-1E9C11B2F127}"/>
          </ac:spMkLst>
        </pc:spChg>
        <pc:spChg chg="add del mod">
          <ac:chgData name="A.MORIYAMA UREKA" userId="11b73b949d6476cb" providerId="LiveId" clId="{EDD3AFC1-5E1F-774D-82FF-6D4C3622249B}" dt="2023-08-07T08:57:28.836" v="777" actId="6264"/>
          <ac:spMkLst>
            <pc:docMk/>
            <pc:sldMk cId="3751448699" sldId="270"/>
            <ac:spMk id="250" creationId="{DF0E3C40-2707-4025-8673-A77EF03715BA}"/>
          </ac:spMkLst>
        </pc:spChg>
        <pc:spChg chg="add del mod">
          <ac:chgData name="A.MORIYAMA UREKA" userId="11b73b949d6476cb" providerId="LiveId" clId="{EDD3AFC1-5E1F-774D-82FF-6D4C3622249B}" dt="2023-08-07T12:41:15.861" v="2843" actId="6264"/>
          <ac:spMkLst>
            <pc:docMk/>
            <pc:sldMk cId="3751448699" sldId="270"/>
            <ac:spMk id="250" creationId="{FAC6E372-C7F2-E858-9465-1D95FF4E9F73}"/>
          </ac:spMkLst>
        </pc:spChg>
        <pc:spChg chg="add del mod">
          <ac:chgData name="A.MORIYAMA UREKA" userId="11b73b949d6476cb" providerId="LiveId" clId="{EDD3AFC1-5E1F-774D-82FF-6D4C3622249B}" dt="2023-08-07T09:22:24.991" v="942" actId="6264"/>
          <ac:spMkLst>
            <pc:docMk/>
            <pc:sldMk cId="3751448699" sldId="270"/>
            <ac:spMk id="251" creationId="{64781D7B-4E5D-F1FB-DE23-87FFD8790787}"/>
          </ac:spMkLst>
        </pc:spChg>
        <pc:spChg chg="add del mod">
          <ac:chgData name="A.MORIYAMA UREKA" userId="11b73b949d6476cb" providerId="LiveId" clId="{EDD3AFC1-5E1F-774D-82FF-6D4C3622249B}" dt="2023-08-07T08:57:28.836" v="777" actId="6264"/>
          <ac:spMkLst>
            <pc:docMk/>
            <pc:sldMk cId="3751448699" sldId="270"/>
            <ac:spMk id="251" creationId="{67D2E714-9A1F-5D87-2423-2AEB4F4492DD}"/>
          </ac:spMkLst>
        </pc:spChg>
        <pc:spChg chg="add del mod">
          <ac:chgData name="A.MORIYAMA UREKA" userId="11b73b949d6476cb" providerId="LiveId" clId="{EDD3AFC1-5E1F-774D-82FF-6D4C3622249B}" dt="2023-08-07T12:41:15.861" v="2843" actId="6264"/>
          <ac:spMkLst>
            <pc:docMk/>
            <pc:sldMk cId="3751448699" sldId="270"/>
            <ac:spMk id="251" creationId="{8D39C7CE-B2B3-9B05-81D7-35F1E057DF5C}"/>
          </ac:spMkLst>
        </pc:spChg>
        <pc:spChg chg="add del mod">
          <ac:chgData name="A.MORIYAMA UREKA" userId="11b73b949d6476cb" providerId="LiveId" clId="{EDD3AFC1-5E1F-774D-82FF-6D4C3622249B}" dt="2023-08-07T09:22:25.653" v="943" actId="6264"/>
          <ac:spMkLst>
            <pc:docMk/>
            <pc:sldMk cId="3751448699" sldId="270"/>
            <ac:spMk id="252" creationId="{B5A23192-D1F1-0633-C393-9E16D0CC27A5}"/>
          </ac:spMkLst>
        </pc:spChg>
        <pc:spChg chg="add del mod">
          <ac:chgData name="A.MORIYAMA UREKA" userId="11b73b949d6476cb" providerId="LiveId" clId="{EDD3AFC1-5E1F-774D-82FF-6D4C3622249B}" dt="2023-08-07T12:41:15.861" v="2843" actId="6264"/>
          <ac:spMkLst>
            <pc:docMk/>
            <pc:sldMk cId="3751448699" sldId="270"/>
            <ac:spMk id="252" creationId="{BF53D43D-CD11-8E05-D474-2511955F4699}"/>
          </ac:spMkLst>
        </pc:spChg>
        <pc:spChg chg="add del mod">
          <ac:chgData name="A.MORIYAMA UREKA" userId="11b73b949d6476cb" providerId="LiveId" clId="{EDD3AFC1-5E1F-774D-82FF-6D4C3622249B}" dt="2023-08-07T08:57:31.360" v="778" actId="6264"/>
          <ac:spMkLst>
            <pc:docMk/>
            <pc:sldMk cId="3751448699" sldId="270"/>
            <ac:spMk id="252" creationId="{D84FB946-23A7-2A27-06E7-4552A9347BBD}"/>
          </ac:spMkLst>
        </pc:spChg>
        <pc:spChg chg="add del mod">
          <ac:chgData name="A.MORIYAMA UREKA" userId="11b73b949d6476cb" providerId="LiveId" clId="{EDD3AFC1-5E1F-774D-82FF-6D4C3622249B}" dt="2023-08-07T09:22:25.653" v="943" actId="6264"/>
          <ac:spMkLst>
            <pc:docMk/>
            <pc:sldMk cId="3751448699" sldId="270"/>
            <ac:spMk id="253" creationId="{301F1705-BB64-B3B4-05DC-6642E615128F}"/>
          </ac:spMkLst>
        </pc:spChg>
        <pc:spChg chg="add del mod">
          <ac:chgData name="A.MORIYAMA UREKA" userId="11b73b949d6476cb" providerId="LiveId" clId="{EDD3AFC1-5E1F-774D-82FF-6D4C3622249B}" dt="2023-08-07T12:41:16.309" v="2844" actId="6264"/>
          <ac:spMkLst>
            <pc:docMk/>
            <pc:sldMk cId="3751448699" sldId="270"/>
            <ac:spMk id="253" creationId="{38D7F02F-60F3-541D-E086-F9A228BE71FE}"/>
          </ac:spMkLst>
        </pc:spChg>
        <pc:spChg chg="add del mod">
          <ac:chgData name="A.MORIYAMA UREKA" userId="11b73b949d6476cb" providerId="LiveId" clId="{EDD3AFC1-5E1F-774D-82FF-6D4C3622249B}" dt="2023-08-07T08:57:31.360" v="778" actId="6264"/>
          <ac:spMkLst>
            <pc:docMk/>
            <pc:sldMk cId="3751448699" sldId="270"/>
            <ac:spMk id="253" creationId="{EEFCB954-7A57-1345-3275-7A71E3D845A4}"/>
          </ac:spMkLst>
        </pc:spChg>
        <pc:spChg chg="add del mod">
          <ac:chgData name="A.MORIYAMA UREKA" userId="11b73b949d6476cb" providerId="LiveId" clId="{EDD3AFC1-5E1F-774D-82FF-6D4C3622249B}" dt="2023-08-07T09:22:25.653" v="943" actId="6264"/>
          <ac:spMkLst>
            <pc:docMk/>
            <pc:sldMk cId="3751448699" sldId="270"/>
            <ac:spMk id="254" creationId="{05A2142D-6C42-15C2-C031-E3ECA492D032}"/>
          </ac:spMkLst>
        </pc:spChg>
        <pc:spChg chg="add del mod">
          <ac:chgData name="A.MORIYAMA UREKA" userId="11b73b949d6476cb" providerId="LiveId" clId="{EDD3AFC1-5E1F-774D-82FF-6D4C3622249B}" dt="2023-08-07T12:41:16.309" v="2844" actId="6264"/>
          <ac:spMkLst>
            <pc:docMk/>
            <pc:sldMk cId="3751448699" sldId="270"/>
            <ac:spMk id="254" creationId="{919102FA-B5B6-080B-FE5A-F21C4091BF2C}"/>
          </ac:spMkLst>
        </pc:spChg>
        <pc:spChg chg="add del mod">
          <ac:chgData name="A.MORIYAMA UREKA" userId="11b73b949d6476cb" providerId="LiveId" clId="{EDD3AFC1-5E1F-774D-82FF-6D4C3622249B}" dt="2023-08-07T08:57:31.360" v="778" actId="6264"/>
          <ac:spMkLst>
            <pc:docMk/>
            <pc:sldMk cId="3751448699" sldId="270"/>
            <ac:spMk id="254" creationId="{E1564405-0FCB-FCE1-8E74-7F62B7124761}"/>
          </ac:spMkLst>
        </pc:spChg>
        <pc:spChg chg="add del mod">
          <ac:chgData name="A.MORIYAMA UREKA" userId="11b73b949d6476cb" providerId="LiveId" clId="{EDD3AFC1-5E1F-774D-82FF-6D4C3622249B}" dt="2023-08-07T09:22:25.653" v="943" actId="6264"/>
          <ac:spMkLst>
            <pc:docMk/>
            <pc:sldMk cId="3751448699" sldId="270"/>
            <ac:spMk id="255" creationId="{7E619D56-764C-5E16-A084-099370BADDB6}"/>
          </ac:spMkLst>
        </pc:spChg>
        <pc:spChg chg="add del mod">
          <ac:chgData name="A.MORIYAMA UREKA" userId="11b73b949d6476cb" providerId="LiveId" clId="{EDD3AFC1-5E1F-774D-82FF-6D4C3622249B}" dt="2023-08-07T12:41:16.309" v="2844" actId="6264"/>
          <ac:spMkLst>
            <pc:docMk/>
            <pc:sldMk cId="3751448699" sldId="270"/>
            <ac:spMk id="255" creationId="{9CB8F248-FC82-D3C8-424C-95449BAB0C68}"/>
          </ac:spMkLst>
        </pc:spChg>
        <pc:spChg chg="add del mod">
          <ac:chgData name="A.MORIYAMA UREKA" userId="11b73b949d6476cb" providerId="LiveId" clId="{EDD3AFC1-5E1F-774D-82FF-6D4C3622249B}" dt="2023-08-07T08:57:31.360" v="778" actId="6264"/>
          <ac:spMkLst>
            <pc:docMk/>
            <pc:sldMk cId="3751448699" sldId="270"/>
            <ac:spMk id="255" creationId="{B1852940-99FE-1226-2A97-A5E599C697E6}"/>
          </ac:spMkLst>
        </pc:spChg>
        <pc:spChg chg="add del mod">
          <ac:chgData name="A.MORIYAMA UREKA" userId="11b73b949d6476cb" providerId="LiveId" clId="{EDD3AFC1-5E1F-774D-82FF-6D4C3622249B}" dt="2023-08-07T12:41:16.309" v="2844" actId="6264"/>
          <ac:spMkLst>
            <pc:docMk/>
            <pc:sldMk cId="3751448699" sldId="270"/>
            <ac:spMk id="256" creationId="{3ADF49B9-A7A5-4947-B117-E72DEA6F6DFB}"/>
          </ac:spMkLst>
        </pc:spChg>
        <pc:spChg chg="add del mod">
          <ac:chgData name="A.MORIYAMA UREKA" userId="11b73b949d6476cb" providerId="LiveId" clId="{EDD3AFC1-5E1F-774D-82FF-6D4C3622249B}" dt="2023-08-07T08:57:31.360" v="778" actId="6264"/>
          <ac:spMkLst>
            <pc:docMk/>
            <pc:sldMk cId="3751448699" sldId="270"/>
            <ac:spMk id="256" creationId="{661EF658-51C0-EB83-F308-FA54CC3882CA}"/>
          </ac:spMkLst>
        </pc:spChg>
        <pc:spChg chg="add del mod">
          <ac:chgData name="A.MORIYAMA UREKA" userId="11b73b949d6476cb" providerId="LiveId" clId="{EDD3AFC1-5E1F-774D-82FF-6D4C3622249B}" dt="2023-08-07T09:22:25.653" v="943" actId="6264"/>
          <ac:spMkLst>
            <pc:docMk/>
            <pc:sldMk cId="3751448699" sldId="270"/>
            <ac:spMk id="256" creationId="{864A2D7B-7653-54DC-E883-34AEE0D78C77}"/>
          </ac:spMkLst>
        </pc:spChg>
        <pc:spChg chg="add del mod">
          <ac:chgData name="A.MORIYAMA UREKA" userId="11b73b949d6476cb" providerId="LiveId" clId="{EDD3AFC1-5E1F-774D-82FF-6D4C3622249B}" dt="2023-08-07T09:22:25.653" v="943" actId="6264"/>
          <ac:spMkLst>
            <pc:docMk/>
            <pc:sldMk cId="3751448699" sldId="270"/>
            <ac:spMk id="257" creationId="{616F6129-E5AA-3759-D31B-DFD04DE89843}"/>
          </ac:spMkLst>
        </pc:spChg>
        <pc:spChg chg="add del mod">
          <ac:chgData name="A.MORIYAMA UREKA" userId="11b73b949d6476cb" providerId="LiveId" clId="{EDD3AFC1-5E1F-774D-82FF-6D4C3622249B}" dt="2023-08-07T08:57:31.360" v="778" actId="6264"/>
          <ac:spMkLst>
            <pc:docMk/>
            <pc:sldMk cId="3751448699" sldId="270"/>
            <ac:spMk id="257" creationId="{BEFC04AF-8248-FCA3-BD37-9CBA2F91821C}"/>
          </ac:spMkLst>
        </pc:spChg>
        <pc:spChg chg="add del mod">
          <ac:chgData name="A.MORIYAMA UREKA" userId="11b73b949d6476cb" providerId="LiveId" clId="{EDD3AFC1-5E1F-774D-82FF-6D4C3622249B}" dt="2023-08-07T12:41:16.309" v="2844" actId="6264"/>
          <ac:spMkLst>
            <pc:docMk/>
            <pc:sldMk cId="3751448699" sldId="270"/>
            <ac:spMk id="257" creationId="{E75277B3-BC72-360D-DD20-5F496DF40601}"/>
          </ac:spMkLst>
        </pc:spChg>
        <pc:spChg chg="add del mod">
          <ac:chgData name="A.MORIYAMA UREKA" userId="11b73b949d6476cb" providerId="LiveId" clId="{EDD3AFC1-5E1F-774D-82FF-6D4C3622249B}" dt="2023-08-07T12:41:16.309" v="2844" actId="6264"/>
          <ac:spMkLst>
            <pc:docMk/>
            <pc:sldMk cId="3751448699" sldId="270"/>
            <ac:spMk id="258" creationId="{4B9433B9-83AC-68EE-5912-8E77F68FFA97}"/>
          </ac:spMkLst>
        </pc:spChg>
        <pc:spChg chg="add del mod">
          <ac:chgData name="A.MORIYAMA UREKA" userId="11b73b949d6476cb" providerId="LiveId" clId="{EDD3AFC1-5E1F-774D-82FF-6D4C3622249B}" dt="2023-08-07T09:22:25.653" v="943" actId="6264"/>
          <ac:spMkLst>
            <pc:docMk/>
            <pc:sldMk cId="3751448699" sldId="270"/>
            <ac:spMk id="258" creationId="{A2F3C8FC-DB87-1E8A-14E8-8B15855E2C88}"/>
          </ac:spMkLst>
        </pc:spChg>
        <pc:spChg chg="add del mod">
          <ac:chgData name="A.MORIYAMA UREKA" userId="11b73b949d6476cb" providerId="LiveId" clId="{EDD3AFC1-5E1F-774D-82FF-6D4C3622249B}" dt="2023-08-07T08:57:31.360" v="778" actId="6264"/>
          <ac:spMkLst>
            <pc:docMk/>
            <pc:sldMk cId="3751448699" sldId="270"/>
            <ac:spMk id="258" creationId="{AA6742DF-3E91-F90D-74DF-A40E7FEDC22A}"/>
          </ac:spMkLst>
        </pc:spChg>
        <pc:spChg chg="add del mod">
          <ac:chgData name="A.MORIYAMA UREKA" userId="11b73b949d6476cb" providerId="LiveId" clId="{EDD3AFC1-5E1F-774D-82FF-6D4C3622249B}" dt="2023-08-07T09:22:25.653" v="943" actId="6264"/>
          <ac:spMkLst>
            <pc:docMk/>
            <pc:sldMk cId="3751448699" sldId="270"/>
            <ac:spMk id="259" creationId="{28AA5D01-C375-BEE0-D50A-9831B61B45C6}"/>
          </ac:spMkLst>
        </pc:spChg>
        <pc:spChg chg="add del mod">
          <ac:chgData name="A.MORIYAMA UREKA" userId="11b73b949d6476cb" providerId="LiveId" clId="{EDD3AFC1-5E1F-774D-82FF-6D4C3622249B}" dt="2023-08-07T12:41:16.309" v="2844" actId="6264"/>
          <ac:spMkLst>
            <pc:docMk/>
            <pc:sldMk cId="3751448699" sldId="270"/>
            <ac:spMk id="259" creationId="{882D75EF-6A2B-6DF7-68D9-1DA38D3D1E00}"/>
          </ac:spMkLst>
        </pc:spChg>
        <pc:spChg chg="add del mod">
          <ac:chgData name="A.MORIYAMA UREKA" userId="11b73b949d6476cb" providerId="LiveId" clId="{EDD3AFC1-5E1F-774D-82FF-6D4C3622249B}" dt="2023-08-07T08:57:31.360" v="778" actId="6264"/>
          <ac:spMkLst>
            <pc:docMk/>
            <pc:sldMk cId="3751448699" sldId="270"/>
            <ac:spMk id="259" creationId="{C5D75320-8A21-9866-92F8-383879C1082F}"/>
          </ac:spMkLst>
        </pc:spChg>
        <pc:spChg chg="add del mod">
          <ac:chgData name="A.MORIYAMA UREKA" userId="11b73b949d6476cb" providerId="LiveId" clId="{EDD3AFC1-5E1F-774D-82FF-6D4C3622249B}" dt="2023-08-07T12:41:16.309" v="2844" actId="6264"/>
          <ac:spMkLst>
            <pc:docMk/>
            <pc:sldMk cId="3751448699" sldId="270"/>
            <ac:spMk id="260" creationId="{11DB0550-43BC-2D77-6B07-6195B81E6FB8}"/>
          </ac:spMkLst>
        </pc:spChg>
        <pc:spChg chg="add del mod">
          <ac:chgData name="A.MORIYAMA UREKA" userId="11b73b949d6476cb" providerId="LiveId" clId="{EDD3AFC1-5E1F-774D-82FF-6D4C3622249B}" dt="2023-08-07T09:22:25.653" v="943" actId="6264"/>
          <ac:spMkLst>
            <pc:docMk/>
            <pc:sldMk cId="3751448699" sldId="270"/>
            <ac:spMk id="260" creationId="{65D701C1-0C23-A4C4-70DB-C68C2E4C3E3F}"/>
          </ac:spMkLst>
        </pc:spChg>
        <pc:spChg chg="add del mod">
          <ac:chgData name="A.MORIYAMA UREKA" userId="11b73b949d6476cb" providerId="LiveId" clId="{EDD3AFC1-5E1F-774D-82FF-6D4C3622249B}" dt="2023-08-07T08:57:31.360" v="778" actId="6264"/>
          <ac:spMkLst>
            <pc:docMk/>
            <pc:sldMk cId="3751448699" sldId="270"/>
            <ac:spMk id="260" creationId="{C8FBDFE4-4ADE-1F65-08F1-5D65ACBFC02A}"/>
          </ac:spMkLst>
        </pc:spChg>
        <pc:spChg chg="add del mod">
          <ac:chgData name="A.MORIYAMA UREKA" userId="11b73b949d6476cb" providerId="LiveId" clId="{EDD3AFC1-5E1F-774D-82FF-6D4C3622249B}" dt="2023-08-07T12:41:16.309" v="2844" actId="6264"/>
          <ac:spMkLst>
            <pc:docMk/>
            <pc:sldMk cId="3751448699" sldId="270"/>
            <ac:spMk id="261" creationId="{C434AA5E-653D-078E-F26A-93B54780C206}"/>
          </ac:spMkLst>
        </pc:spChg>
        <pc:spChg chg="add del mod">
          <ac:chgData name="A.MORIYAMA UREKA" userId="11b73b949d6476cb" providerId="LiveId" clId="{EDD3AFC1-5E1F-774D-82FF-6D4C3622249B}" dt="2023-08-07T09:22:25.653" v="943" actId="6264"/>
          <ac:spMkLst>
            <pc:docMk/>
            <pc:sldMk cId="3751448699" sldId="270"/>
            <ac:spMk id="261" creationId="{E33BE539-A35B-56C9-DC9A-3382EFE23F2C}"/>
          </ac:spMkLst>
        </pc:spChg>
        <pc:spChg chg="add del mod">
          <ac:chgData name="A.MORIYAMA UREKA" userId="11b73b949d6476cb" providerId="LiveId" clId="{EDD3AFC1-5E1F-774D-82FF-6D4C3622249B}" dt="2023-08-07T08:57:31.360" v="778" actId="6264"/>
          <ac:spMkLst>
            <pc:docMk/>
            <pc:sldMk cId="3751448699" sldId="270"/>
            <ac:spMk id="261" creationId="{EEE1A7BD-6045-DD6C-0EAD-CDF62175E9F6}"/>
          </ac:spMkLst>
        </pc:spChg>
        <pc:spChg chg="add del mod">
          <ac:chgData name="A.MORIYAMA UREKA" userId="11b73b949d6476cb" providerId="LiveId" clId="{EDD3AFC1-5E1F-774D-82FF-6D4C3622249B}" dt="2023-08-07T12:41:16.309" v="2844" actId="6264"/>
          <ac:spMkLst>
            <pc:docMk/>
            <pc:sldMk cId="3751448699" sldId="270"/>
            <ac:spMk id="262" creationId="{22C65CF2-AB12-4CD9-03C2-BB1E07D6CFD9}"/>
          </ac:spMkLst>
        </pc:spChg>
        <pc:spChg chg="add del mod">
          <ac:chgData name="A.MORIYAMA UREKA" userId="11b73b949d6476cb" providerId="LiveId" clId="{EDD3AFC1-5E1F-774D-82FF-6D4C3622249B}" dt="2023-08-07T09:22:26.237" v="944" actId="6264"/>
          <ac:spMkLst>
            <pc:docMk/>
            <pc:sldMk cId="3751448699" sldId="270"/>
            <ac:spMk id="262" creationId="{789D48E7-FA3D-2B25-24C6-C79739B1C970}"/>
          </ac:spMkLst>
        </pc:spChg>
        <pc:spChg chg="add del mod">
          <ac:chgData name="A.MORIYAMA UREKA" userId="11b73b949d6476cb" providerId="LiveId" clId="{EDD3AFC1-5E1F-774D-82FF-6D4C3622249B}" dt="2023-08-07T09:22:26.237" v="944" actId="6264"/>
          <ac:spMkLst>
            <pc:docMk/>
            <pc:sldMk cId="3751448699" sldId="270"/>
            <ac:spMk id="263" creationId="{22F1D489-439E-50FC-232B-7671A3FCC416}"/>
          </ac:spMkLst>
        </pc:spChg>
        <pc:spChg chg="add del mod">
          <ac:chgData name="A.MORIYAMA UREKA" userId="11b73b949d6476cb" providerId="LiveId" clId="{EDD3AFC1-5E1F-774D-82FF-6D4C3622249B}" dt="2023-08-07T12:41:16.772" v="2845" actId="6264"/>
          <ac:spMkLst>
            <pc:docMk/>
            <pc:sldMk cId="3751448699" sldId="270"/>
            <ac:spMk id="263" creationId="{5E4ECD28-0C85-FF9B-8CCD-D6BDE81B16BD}"/>
          </ac:spMkLst>
        </pc:spChg>
        <pc:spChg chg="add del mod">
          <ac:chgData name="A.MORIYAMA UREKA" userId="11b73b949d6476cb" providerId="LiveId" clId="{EDD3AFC1-5E1F-774D-82FF-6D4C3622249B}" dt="2023-08-07T09:22:26.237" v="944" actId="6264"/>
          <ac:spMkLst>
            <pc:docMk/>
            <pc:sldMk cId="3751448699" sldId="270"/>
            <ac:spMk id="264" creationId="{037F262E-45E3-D959-2F48-41031145964B}"/>
          </ac:spMkLst>
        </pc:spChg>
        <pc:spChg chg="add del mod">
          <ac:chgData name="A.MORIYAMA UREKA" userId="11b73b949d6476cb" providerId="LiveId" clId="{EDD3AFC1-5E1F-774D-82FF-6D4C3622249B}" dt="2023-08-07T12:41:16.772" v="2845" actId="6264"/>
          <ac:spMkLst>
            <pc:docMk/>
            <pc:sldMk cId="3751448699" sldId="270"/>
            <ac:spMk id="264" creationId="{ACE40B73-B379-F303-7DE3-D28EDBC8B550}"/>
          </ac:spMkLst>
        </pc:spChg>
        <pc:spChg chg="add del mod">
          <ac:chgData name="A.MORIYAMA UREKA" userId="11b73b949d6476cb" providerId="LiveId" clId="{EDD3AFC1-5E1F-774D-82FF-6D4C3622249B}" dt="2023-08-07T12:41:16.772" v="2845" actId="6264"/>
          <ac:spMkLst>
            <pc:docMk/>
            <pc:sldMk cId="3751448699" sldId="270"/>
            <ac:spMk id="265" creationId="{8312F0F2-4171-13E9-A333-0BF6B971261A}"/>
          </ac:spMkLst>
        </pc:spChg>
        <pc:spChg chg="add del mod">
          <ac:chgData name="A.MORIYAMA UREKA" userId="11b73b949d6476cb" providerId="LiveId" clId="{EDD3AFC1-5E1F-774D-82FF-6D4C3622249B}" dt="2023-08-07T09:22:26.237" v="944" actId="6264"/>
          <ac:spMkLst>
            <pc:docMk/>
            <pc:sldMk cId="3751448699" sldId="270"/>
            <ac:spMk id="265" creationId="{B57D663B-2F10-A06C-36A0-2279DE5710E8}"/>
          </ac:spMkLst>
        </pc:spChg>
        <pc:spChg chg="add del mod">
          <ac:chgData name="A.MORIYAMA UREKA" userId="11b73b949d6476cb" providerId="LiveId" clId="{EDD3AFC1-5E1F-774D-82FF-6D4C3622249B}" dt="2023-08-07T12:41:16.772" v="2845" actId="6264"/>
          <ac:spMkLst>
            <pc:docMk/>
            <pc:sldMk cId="3751448699" sldId="270"/>
            <ac:spMk id="266" creationId="{3914099D-CA9B-0C9A-71B3-B2DEF2EF7363}"/>
          </ac:spMkLst>
        </pc:spChg>
        <pc:spChg chg="add del mod">
          <ac:chgData name="A.MORIYAMA UREKA" userId="11b73b949d6476cb" providerId="LiveId" clId="{EDD3AFC1-5E1F-774D-82FF-6D4C3622249B}" dt="2023-08-07T09:22:26.237" v="944" actId="6264"/>
          <ac:spMkLst>
            <pc:docMk/>
            <pc:sldMk cId="3751448699" sldId="270"/>
            <ac:spMk id="266" creationId="{7CB12399-4D76-A7F1-7A97-0C6793AD92B2}"/>
          </ac:spMkLst>
        </pc:spChg>
        <pc:spChg chg="add del mod">
          <ac:chgData name="A.MORIYAMA UREKA" userId="11b73b949d6476cb" providerId="LiveId" clId="{EDD3AFC1-5E1F-774D-82FF-6D4C3622249B}" dt="2023-08-07T09:22:26.237" v="944" actId="6264"/>
          <ac:spMkLst>
            <pc:docMk/>
            <pc:sldMk cId="3751448699" sldId="270"/>
            <ac:spMk id="267" creationId="{4E64B186-7FA0-4AC0-E827-7CDD20BC9CDD}"/>
          </ac:spMkLst>
        </pc:spChg>
        <pc:spChg chg="add del mod">
          <ac:chgData name="A.MORIYAMA UREKA" userId="11b73b949d6476cb" providerId="LiveId" clId="{EDD3AFC1-5E1F-774D-82FF-6D4C3622249B}" dt="2023-08-07T12:41:16.772" v="2845" actId="6264"/>
          <ac:spMkLst>
            <pc:docMk/>
            <pc:sldMk cId="3751448699" sldId="270"/>
            <ac:spMk id="267" creationId="{8DDC8655-8B77-AB3F-3830-0BE3C27E73DB}"/>
          </ac:spMkLst>
        </pc:spChg>
        <pc:spChg chg="add del mod">
          <ac:chgData name="A.MORIYAMA UREKA" userId="11b73b949d6476cb" providerId="LiveId" clId="{EDD3AFC1-5E1F-774D-82FF-6D4C3622249B}" dt="2023-08-07T09:22:26.237" v="944" actId="6264"/>
          <ac:spMkLst>
            <pc:docMk/>
            <pc:sldMk cId="3751448699" sldId="270"/>
            <ac:spMk id="268" creationId="{BAC89242-DCC7-54C2-8187-A4619E504779}"/>
          </ac:spMkLst>
        </pc:spChg>
        <pc:spChg chg="add del mod">
          <ac:chgData name="A.MORIYAMA UREKA" userId="11b73b949d6476cb" providerId="LiveId" clId="{EDD3AFC1-5E1F-774D-82FF-6D4C3622249B}" dt="2023-08-07T12:41:16.772" v="2845" actId="6264"/>
          <ac:spMkLst>
            <pc:docMk/>
            <pc:sldMk cId="3751448699" sldId="270"/>
            <ac:spMk id="268" creationId="{FB10A240-570E-CEA1-28F0-9BD7646730F1}"/>
          </ac:spMkLst>
        </pc:spChg>
        <pc:spChg chg="add del mod">
          <ac:chgData name="A.MORIYAMA UREKA" userId="11b73b949d6476cb" providerId="LiveId" clId="{EDD3AFC1-5E1F-774D-82FF-6D4C3622249B}" dt="2023-08-07T09:22:26.237" v="944" actId="6264"/>
          <ac:spMkLst>
            <pc:docMk/>
            <pc:sldMk cId="3751448699" sldId="270"/>
            <ac:spMk id="269" creationId="{7C4719AA-3D90-CB6A-3D57-B5A64EBB0220}"/>
          </ac:spMkLst>
        </pc:spChg>
        <pc:spChg chg="add del mod">
          <ac:chgData name="A.MORIYAMA UREKA" userId="11b73b949d6476cb" providerId="LiveId" clId="{EDD3AFC1-5E1F-774D-82FF-6D4C3622249B}" dt="2023-08-07T12:41:16.772" v="2845" actId="6264"/>
          <ac:spMkLst>
            <pc:docMk/>
            <pc:sldMk cId="3751448699" sldId="270"/>
            <ac:spMk id="269" creationId="{F951F379-12D7-44E6-7E7E-948E11EE95FA}"/>
          </ac:spMkLst>
        </pc:spChg>
        <pc:spChg chg="add del mod">
          <ac:chgData name="A.MORIYAMA UREKA" userId="11b73b949d6476cb" providerId="LiveId" clId="{EDD3AFC1-5E1F-774D-82FF-6D4C3622249B}" dt="2023-08-07T09:22:26.237" v="944" actId="6264"/>
          <ac:spMkLst>
            <pc:docMk/>
            <pc:sldMk cId="3751448699" sldId="270"/>
            <ac:spMk id="270" creationId="{18DEB5CC-B32F-F789-53AE-AB1EB98B3081}"/>
          </ac:spMkLst>
        </pc:spChg>
        <pc:spChg chg="add del mod">
          <ac:chgData name="A.MORIYAMA UREKA" userId="11b73b949d6476cb" providerId="LiveId" clId="{EDD3AFC1-5E1F-774D-82FF-6D4C3622249B}" dt="2023-08-07T12:41:16.772" v="2845" actId="6264"/>
          <ac:spMkLst>
            <pc:docMk/>
            <pc:sldMk cId="3751448699" sldId="270"/>
            <ac:spMk id="270" creationId="{E8A1BD6C-6A11-47FF-78A6-B24ED3A20BD0}"/>
          </ac:spMkLst>
        </pc:spChg>
        <pc:spChg chg="add del mod">
          <ac:chgData name="A.MORIYAMA UREKA" userId="11b73b949d6476cb" providerId="LiveId" clId="{EDD3AFC1-5E1F-774D-82FF-6D4C3622249B}" dt="2023-08-07T09:22:26.237" v="944" actId="6264"/>
          <ac:spMkLst>
            <pc:docMk/>
            <pc:sldMk cId="3751448699" sldId="270"/>
            <ac:spMk id="271" creationId="{BA2E1600-B21D-5C46-AC52-91B3F66708D6}"/>
          </ac:spMkLst>
        </pc:spChg>
        <pc:spChg chg="add del mod">
          <ac:chgData name="A.MORIYAMA UREKA" userId="11b73b949d6476cb" providerId="LiveId" clId="{EDD3AFC1-5E1F-774D-82FF-6D4C3622249B}" dt="2023-08-07T12:41:16.772" v="2845" actId="6264"/>
          <ac:spMkLst>
            <pc:docMk/>
            <pc:sldMk cId="3751448699" sldId="270"/>
            <ac:spMk id="271" creationId="{DDDC4461-C4DA-86E0-5B8A-6A947423CE2F}"/>
          </ac:spMkLst>
        </pc:spChg>
        <pc:spChg chg="add del mod">
          <ac:chgData name="A.MORIYAMA UREKA" userId="11b73b949d6476cb" providerId="LiveId" clId="{EDD3AFC1-5E1F-774D-82FF-6D4C3622249B}" dt="2023-08-07T12:41:16.772" v="2845" actId="6264"/>
          <ac:spMkLst>
            <pc:docMk/>
            <pc:sldMk cId="3751448699" sldId="270"/>
            <ac:spMk id="272" creationId="{1B5596DB-3D5F-5C9B-59D6-95F574EA5CE2}"/>
          </ac:spMkLst>
        </pc:spChg>
        <pc:spChg chg="add del mod">
          <ac:chgData name="A.MORIYAMA UREKA" userId="11b73b949d6476cb" providerId="LiveId" clId="{EDD3AFC1-5E1F-774D-82FF-6D4C3622249B}" dt="2023-08-07T09:22:26.899" v="945" actId="6264"/>
          <ac:spMkLst>
            <pc:docMk/>
            <pc:sldMk cId="3751448699" sldId="270"/>
            <ac:spMk id="272" creationId="{9676D1C3-FE63-F40F-0B62-F353066B9F81}"/>
          </ac:spMkLst>
        </pc:spChg>
        <pc:spChg chg="add del mod">
          <ac:chgData name="A.MORIYAMA UREKA" userId="11b73b949d6476cb" providerId="LiveId" clId="{EDD3AFC1-5E1F-774D-82FF-6D4C3622249B}" dt="2023-08-07T09:22:26.899" v="945" actId="6264"/>
          <ac:spMkLst>
            <pc:docMk/>
            <pc:sldMk cId="3751448699" sldId="270"/>
            <ac:spMk id="273" creationId="{B8B5B1DC-8CE6-B886-734B-E56B97AC5E27}"/>
          </ac:spMkLst>
        </pc:spChg>
        <pc:spChg chg="add del mod">
          <ac:chgData name="A.MORIYAMA UREKA" userId="11b73b949d6476cb" providerId="LiveId" clId="{EDD3AFC1-5E1F-774D-82FF-6D4C3622249B}" dt="2023-08-07T12:41:17.204" v="2846" actId="6264"/>
          <ac:spMkLst>
            <pc:docMk/>
            <pc:sldMk cId="3751448699" sldId="270"/>
            <ac:spMk id="273" creationId="{C15A4896-9ABA-6362-BEF7-2AA6280F2AD2}"/>
          </ac:spMkLst>
        </pc:spChg>
        <pc:spChg chg="add del mod">
          <ac:chgData name="A.MORIYAMA UREKA" userId="11b73b949d6476cb" providerId="LiveId" clId="{EDD3AFC1-5E1F-774D-82FF-6D4C3622249B}" dt="2023-08-07T09:22:26.899" v="945" actId="6264"/>
          <ac:spMkLst>
            <pc:docMk/>
            <pc:sldMk cId="3751448699" sldId="270"/>
            <ac:spMk id="274" creationId="{6782A31B-068E-C669-E948-903340D89811}"/>
          </ac:spMkLst>
        </pc:spChg>
        <pc:spChg chg="add del mod">
          <ac:chgData name="A.MORIYAMA UREKA" userId="11b73b949d6476cb" providerId="LiveId" clId="{EDD3AFC1-5E1F-774D-82FF-6D4C3622249B}" dt="2023-08-07T12:41:17.204" v="2846" actId="6264"/>
          <ac:spMkLst>
            <pc:docMk/>
            <pc:sldMk cId="3751448699" sldId="270"/>
            <ac:spMk id="274" creationId="{DC6F5CCA-D276-A968-CF59-2538CF779139}"/>
          </ac:spMkLst>
        </pc:spChg>
        <pc:spChg chg="add del mod">
          <ac:chgData name="A.MORIYAMA UREKA" userId="11b73b949d6476cb" providerId="LiveId" clId="{EDD3AFC1-5E1F-774D-82FF-6D4C3622249B}" dt="2023-08-07T09:22:26.899" v="945" actId="6264"/>
          <ac:spMkLst>
            <pc:docMk/>
            <pc:sldMk cId="3751448699" sldId="270"/>
            <ac:spMk id="275" creationId="{13A1BAB0-980D-994F-5CEE-DD98AD002D33}"/>
          </ac:spMkLst>
        </pc:spChg>
        <pc:spChg chg="add del mod">
          <ac:chgData name="A.MORIYAMA UREKA" userId="11b73b949d6476cb" providerId="LiveId" clId="{EDD3AFC1-5E1F-774D-82FF-6D4C3622249B}" dt="2023-08-07T12:41:17.204" v="2846" actId="6264"/>
          <ac:spMkLst>
            <pc:docMk/>
            <pc:sldMk cId="3751448699" sldId="270"/>
            <ac:spMk id="275" creationId="{40257F09-8B5D-1D10-3877-E53BB0B2E644}"/>
          </ac:spMkLst>
        </pc:spChg>
        <pc:spChg chg="add del mod">
          <ac:chgData name="A.MORIYAMA UREKA" userId="11b73b949d6476cb" providerId="LiveId" clId="{EDD3AFC1-5E1F-774D-82FF-6D4C3622249B}" dt="2023-08-07T09:22:26.899" v="945" actId="6264"/>
          <ac:spMkLst>
            <pc:docMk/>
            <pc:sldMk cId="3751448699" sldId="270"/>
            <ac:spMk id="276" creationId="{0507691E-9651-5FEC-26E1-56C7A0013D04}"/>
          </ac:spMkLst>
        </pc:spChg>
        <pc:spChg chg="add del mod">
          <ac:chgData name="A.MORIYAMA UREKA" userId="11b73b949d6476cb" providerId="LiveId" clId="{EDD3AFC1-5E1F-774D-82FF-6D4C3622249B}" dt="2023-08-07T12:41:17.204" v="2846" actId="6264"/>
          <ac:spMkLst>
            <pc:docMk/>
            <pc:sldMk cId="3751448699" sldId="270"/>
            <ac:spMk id="276" creationId="{3DFA409A-E4C3-4089-BC68-A71C572CCF26}"/>
          </ac:spMkLst>
        </pc:spChg>
        <pc:spChg chg="add del mod">
          <ac:chgData name="A.MORIYAMA UREKA" userId="11b73b949d6476cb" providerId="LiveId" clId="{EDD3AFC1-5E1F-774D-82FF-6D4C3622249B}" dt="2023-08-07T12:41:17.204" v="2846" actId="6264"/>
          <ac:spMkLst>
            <pc:docMk/>
            <pc:sldMk cId="3751448699" sldId="270"/>
            <ac:spMk id="277" creationId="{574B0967-FC59-3DB1-DC36-659B6566216D}"/>
          </ac:spMkLst>
        </pc:spChg>
        <pc:spChg chg="add del mod">
          <ac:chgData name="A.MORIYAMA UREKA" userId="11b73b949d6476cb" providerId="LiveId" clId="{EDD3AFC1-5E1F-774D-82FF-6D4C3622249B}" dt="2023-08-07T09:22:26.899" v="945" actId="6264"/>
          <ac:spMkLst>
            <pc:docMk/>
            <pc:sldMk cId="3751448699" sldId="270"/>
            <ac:spMk id="277" creationId="{AA60C5AD-922B-74AC-EBE1-99375A78E182}"/>
          </ac:spMkLst>
        </pc:spChg>
        <pc:spChg chg="add del mod">
          <ac:chgData name="A.MORIYAMA UREKA" userId="11b73b949d6476cb" providerId="LiveId" clId="{EDD3AFC1-5E1F-774D-82FF-6D4C3622249B}" dt="2023-08-07T12:41:17.204" v="2846" actId="6264"/>
          <ac:spMkLst>
            <pc:docMk/>
            <pc:sldMk cId="3751448699" sldId="270"/>
            <ac:spMk id="278" creationId="{68F14A25-2580-8F7A-45E7-8D11FE055A6D}"/>
          </ac:spMkLst>
        </pc:spChg>
        <pc:spChg chg="add del mod">
          <ac:chgData name="A.MORIYAMA UREKA" userId="11b73b949d6476cb" providerId="LiveId" clId="{EDD3AFC1-5E1F-774D-82FF-6D4C3622249B}" dt="2023-08-07T09:22:26.899" v="945" actId="6264"/>
          <ac:spMkLst>
            <pc:docMk/>
            <pc:sldMk cId="3751448699" sldId="270"/>
            <ac:spMk id="278" creationId="{6A6EFC6A-73A7-0FD0-C96E-8231E28CD318}"/>
          </ac:spMkLst>
        </pc:spChg>
        <pc:spChg chg="add del mod">
          <ac:chgData name="A.MORIYAMA UREKA" userId="11b73b949d6476cb" providerId="LiveId" clId="{EDD3AFC1-5E1F-774D-82FF-6D4C3622249B}" dt="2023-08-07T12:41:17.204" v="2846" actId="6264"/>
          <ac:spMkLst>
            <pc:docMk/>
            <pc:sldMk cId="3751448699" sldId="270"/>
            <ac:spMk id="279" creationId="{534BBF4F-3930-E3FE-A6AA-B74817899CA4}"/>
          </ac:spMkLst>
        </pc:spChg>
        <pc:spChg chg="add del mod">
          <ac:chgData name="A.MORIYAMA UREKA" userId="11b73b949d6476cb" providerId="LiveId" clId="{EDD3AFC1-5E1F-774D-82FF-6D4C3622249B}" dt="2023-08-07T09:22:26.899" v="945" actId="6264"/>
          <ac:spMkLst>
            <pc:docMk/>
            <pc:sldMk cId="3751448699" sldId="270"/>
            <ac:spMk id="279" creationId="{7EA144DF-074A-16AA-CEDB-F3855003CE3A}"/>
          </ac:spMkLst>
        </pc:spChg>
        <pc:spChg chg="add del mod">
          <ac:chgData name="A.MORIYAMA UREKA" userId="11b73b949d6476cb" providerId="LiveId" clId="{EDD3AFC1-5E1F-774D-82FF-6D4C3622249B}" dt="2023-08-07T09:22:26.899" v="945" actId="6264"/>
          <ac:spMkLst>
            <pc:docMk/>
            <pc:sldMk cId="3751448699" sldId="270"/>
            <ac:spMk id="280" creationId="{211E0655-4C82-6E9A-0DB7-2858E9B46859}"/>
          </ac:spMkLst>
        </pc:spChg>
        <pc:spChg chg="add del mod">
          <ac:chgData name="A.MORIYAMA UREKA" userId="11b73b949d6476cb" providerId="LiveId" clId="{EDD3AFC1-5E1F-774D-82FF-6D4C3622249B}" dt="2023-08-07T12:41:17.204" v="2846" actId="6264"/>
          <ac:spMkLst>
            <pc:docMk/>
            <pc:sldMk cId="3751448699" sldId="270"/>
            <ac:spMk id="280" creationId="{91849BF3-170C-552E-7C50-FFE935C11CFE}"/>
          </ac:spMkLst>
        </pc:spChg>
        <pc:spChg chg="add del mod">
          <ac:chgData name="A.MORIYAMA UREKA" userId="11b73b949d6476cb" providerId="LiveId" clId="{EDD3AFC1-5E1F-774D-82FF-6D4C3622249B}" dt="2023-08-07T12:41:17.204" v="2846" actId="6264"/>
          <ac:spMkLst>
            <pc:docMk/>
            <pc:sldMk cId="3751448699" sldId="270"/>
            <ac:spMk id="281" creationId="{26F110FD-5A17-E426-3B2F-B8C96CD09FF0}"/>
          </ac:spMkLst>
        </pc:spChg>
        <pc:spChg chg="add del mod">
          <ac:chgData name="A.MORIYAMA UREKA" userId="11b73b949d6476cb" providerId="LiveId" clId="{EDD3AFC1-5E1F-774D-82FF-6D4C3622249B}" dt="2023-08-07T09:22:26.899" v="945" actId="6264"/>
          <ac:spMkLst>
            <pc:docMk/>
            <pc:sldMk cId="3751448699" sldId="270"/>
            <ac:spMk id="281" creationId="{842B2858-E4D2-820F-EE12-9BF28A4E5BC6}"/>
          </ac:spMkLst>
        </pc:spChg>
        <pc:spChg chg="add del mod">
          <ac:chgData name="A.MORIYAMA UREKA" userId="11b73b949d6476cb" providerId="LiveId" clId="{EDD3AFC1-5E1F-774D-82FF-6D4C3622249B}" dt="2023-08-07T09:22:27.418" v="946" actId="6264"/>
          <ac:spMkLst>
            <pc:docMk/>
            <pc:sldMk cId="3751448699" sldId="270"/>
            <ac:spMk id="282" creationId="{514AD51F-FD09-6324-C9FF-CBF10551FF34}"/>
          </ac:spMkLst>
        </pc:spChg>
        <pc:spChg chg="add del mod">
          <ac:chgData name="A.MORIYAMA UREKA" userId="11b73b949d6476cb" providerId="LiveId" clId="{EDD3AFC1-5E1F-774D-82FF-6D4C3622249B}" dt="2023-08-07T12:41:17.204" v="2846" actId="6264"/>
          <ac:spMkLst>
            <pc:docMk/>
            <pc:sldMk cId="3751448699" sldId="270"/>
            <ac:spMk id="282" creationId="{57BBF71D-7D3C-2A92-835B-1541B2FA882D}"/>
          </ac:spMkLst>
        </pc:spChg>
        <pc:spChg chg="add del mod">
          <ac:chgData name="A.MORIYAMA UREKA" userId="11b73b949d6476cb" providerId="LiveId" clId="{EDD3AFC1-5E1F-774D-82FF-6D4C3622249B}" dt="2023-08-07T12:41:17.581" v="2847" actId="6264"/>
          <ac:spMkLst>
            <pc:docMk/>
            <pc:sldMk cId="3751448699" sldId="270"/>
            <ac:spMk id="283" creationId="{4FB3AA5C-3F27-A54A-3F83-E77BA028C885}"/>
          </ac:spMkLst>
        </pc:spChg>
        <pc:spChg chg="add del mod">
          <ac:chgData name="A.MORIYAMA UREKA" userId="11b73b949d6476cb" providerId="LiveId" clId="{EDD3AFC1-5E1F-774D-82FF-6D4C3622249B}" dt="2023-08-07T09:22:27.418" v="946" actId="6264"/>
          <ac:spMkLst>
            <pc:docMk/>
            <pc:sldMk cId="3751448699" sldId="270"/>
            <ac:spMk id="283" creationId="{7ACA23A3-1E7E-DDB9-6D0C-D6A01D603DF8}"/>
          </ac:spMkLst>
        </pc:spChg>
        <pc:spChg chg="add del mod">
          <ac:chgData name="A.MORIYAMA UREKA" userId="11b73b949d6476cb" providerId="LiveId" clId="{EDD3AFC1-5E1F-774D-82FF-6D4C3622249B}" dt="2023-08-07T12:41:17.581" v="2847" actId="6264"/>
          <ac:spMkLst>
            <pc:docMk/>
            <pc:sldMk cId="3751448699" sldId="270"/>
            <ac:spMk id="284" creationId="{3A027D95-EFF0-D0E3-C659-2A862CB13E73}"/>
          </ac:spMkLst>
        </pc:spChg>
        <pc:spChg chg="add del mod">
          <ac:chgData name="A.MORIYAMA UREKA" userId="11b73b949d6476cb" providerId="LiveId" clId="{EDD3AFC1-5E1F-774D-82FF-6D4C3622249B}" dt="2023-08-07T09:22:27.418" v="946" actId="6264"/>
          <ac:spMkLst>
            <pc:docMk/>
            <pc:sldMk cId="3751448699" sldId="270"/>
            <ac:spMk id="284" creationId="{A7542763-2F96-B1DB-2BFB-8AE1B9066B09}"/>
          </ac:spMkLst>
        </pc:spChg>
        <pc:spChg chg="add del mod">
          <ac:chgData name="A.MORIYAMA UREKA" userId="11b73b949d6476cb" providerId="LiveId" clId="{EDD3AFC1-5E1F-774D-82FF-6D4C3622249B}" dt="2023-08-07T09:22:27.418" v="946" actId="6264"/>
          <ac:spMkLst>
            <pc:docMk/>
            <pc:sldMk cId="3751448699" sldId="270"/>
            <ac:spMk id="285" creationId="{23E9936E-94F5-40C9-8F59-9C3366857716}"/>
          </ac:spMkLst>
        </pc:spChg>
        <pc:spChg chg="add del mod">
          <ac:chgData name="A.MORIYAMA UREKA" userId="11b73b949d6476cb" providerId="LiveId" clId="{EDD3AFC1-5E1F-774D-82FF-6D4C3622249B}" dt="2023-08-07T12:41:17.581" v="2847" actId="6264"/>
          <ac:spMkLst>
            <pc:docMk/>
            <pc:sldMk cId="3751448699" sldId="270"/>
            <ac:spMk id="285" creationId="{658E1FCE-91D9-11D0-BED3-3D7027B1E06E}"/>
          </ac:spMkLst>
        </pc:spChg>
        <pc:spChg chg="add del mod">
          <ac:chgData name="A.MORIYAMA UREKA" userId="11b73b949d6476cb" providerId="LiveId" clId="{EDD3AFC1-5E1F-774D-82FF-6D4C3622249B}" dt="2023-08-07T09:22:27.418" v="946" actId="6264"/>
          <ac:spMkLst>
            <pc:docMk/>
            <pc:sldMk cId="3751448699" sldId="270"/>
            <ac:spMk id="286" creationId="{261C5482-D8FB-E94E-8A92-E4E37576EB79}"/>
          </ac:spMkLst>
        </pc:spChg>
        <pc:spChg chg="add del mod">
          <ac:chgData name="A.MORIYAMA UREKA" userId="11b73b949d6476cb" providerId="LiveId" clId="{EDD3AFC1-5E1F-774D-82FF-6D4C3622249B}" dt="2023-08-07T12:41:17.581" v="2847" actId="6264"/>
          <ac:spMkLst>
            <pc:docMk/>
            <pc:sldMk cId="3751448699" sldId="270"/>
            <ac:spMk id="286" creationId="{39457CC5-1037-1979-1B81-226F5899C37A}"/>
          </ac:spMkLst>
        </pc:spChg>
        <pc:spChg chg="add del mod">
          <ac:chgData name="A.MORIYAMA UREKA" userId="11b73b949d6476cb" providerId="LiveId" clId="{EDD3AFC1-5E1F-774D-82FF-6D4C3622249B}" dt="2023-08-07T12:41:17.581" v="2847" actId="6264"/>
          <ac:spMkLst>
            <pc:docMk/>
            <pc:sldMk cId="3751448699" sldId="270"/>
            <ac:spMk id="287" creationId="{7529360E-5955-6BC6-B385-0856E48D455D}"/>
          </ac:spMkLst>
        </pc:spChg>
        <pc:spChg chg="add del mod">
          <ac:chgData name="A.MORIYAMA UREKA" userId="11b73b949d6476cb" providerId="LiveId" clId="{EDD3AFC1-5E1F-774D-82FF-6D4C3622249B}" dt="2023-08-07T09:22:27.418" v="946" actId="6264"/>
          <ac:spMkLst>
            <pc:docMk/>
            <pc:sldMk cId="3751448699" sldId="270"/>
            <ac:spMk id="287" creationId="{F948A2CF-65E2-F32E-84F5-9467E767B653}"/>
          </ac:spMkLst>
        </pc:spChg>
        <pc:spChg chg="add del mod">
          <ac:chgData name="A.MORIYAMA UREKA" userId="11b73b949d6476cb" providerId="LiveId" clId="{EDD3AFC1-5E1F-774D-82FF-6D4C3622249B}" dt="2023-08-07T09:22:27.418" v="946" actId="6264"/>
          <ac:spMkLst>
            <pc:docMk/>
            <pc:sldMk cId="3751448699" sldId="270"/>
            <ac:spMk id="288" creationId="{74409A4D-D96E-A1D8-893A-112A666D8009}"/>
          </ac:spMkLst>
        </pc:spChg>
        <pc:spChg chg="add del mod">
          <ac:chgData name="A.MORIYAMA UREKA" userId="11b73b949d6476cb" providerId="LiveId" clId="{EDD3AFC1-5E1F-774D-82FF-6D4C3622249B}" dt="2023-08-07T12:41:17.581" v="2847" actId="6264"/>
          <ac:spMkLst>
            <pc:docMk/>
            <pc:sldMk cId="3751448699" sldId="270"/>
            <ac:spMk id="288" creationId="{D554DF8D-97BF-3BDB-6416-040054A09007}"/>
          </ac:spMkLst>
        </pc:spChg>
        <pc:spChg chg="add del mod">
          <ac:chgData name="A.MORIYAMA UREKA" userId="11b73b949d6476cb" providerId="LiveId" clId="{EDD3AFC1-5E1F-774D-82FF-6D4C3622249B}" dt="2023-08-07T12:41:17.581" v="2847" actId="6264"/>
          <ac:spMkLst>
            <pc:docMk/>
            <pc:sldMk cId="3751448699" sldId="270"/>
            <ac:spMk id="289" creationId="{180AD95B-FFFB-FCF3-CAB6-7A1B00F6CDA4}"/>
          </ac:spMkLst>
        </pc:spChg>
        <pc:spChg chg="add del mod">
          <ac:chgData name="A.MORIYAMA UREKA" userId="11b73b949d6476cb" providerId="LiveId" clId="{EDD3AFC1-5E1F-774D-82FF-6D4C3622249B}" dt="2023-08-07T09:22:27.418" v="946" actId="6264"/>
          <ac:spMkLst>
            <pc:docMk/>
            <pc:sldMk cId="3751448699" sldId="270"/>
            <ac:spMk id="289" creationId="{BCF34608-525D-FE25-BD1D-12EA622E668F}"/>
          </ac:spMkLst>
        </pc:spChg>
        <pc:spChg chg="add del mod">
          <ac:chgData name="A.MORIYAMA UREKA" userId="11b73b949d6476cb" providerId="LiveId" clId="{EDD3AFC1-5E1F-774D-82FF-6D4C3622249B}" dt="2023-08-07T12:41:17.581" v="2847" actId="6264"/>
          <ac:spMkLst>
            <pc:docMk/>
            <pc:sldMk cId="3751448699" sldId="270"/>
            <ac:spMk id="290" creationId="{9575BD0B-D35D-CCD0-3AE5-A9E6EE4C8192}"/>
          </ac:spMkLst>
        </pc:spChg>
        <pc:spChg chg="add del mod">
          <ac:chgData name="A.MORIYAMA UREKA" userId="11b73b949d6476cb" providerId="LiveId" clId="{EDD3AFC1-5E1F-774D-82FF-6D4C3622249B}" dt="2023-08-07T09:22:27.418" v="946" actId="6264"/>
          <ac:spMkLst>
            <pc:docMk/>
            <pc:sldMk cId="3751448699" sldId="270"/>
            <ac:spMk id="290" creationId="{A52E6966-DE38-2EDB-FB67-BADDCE45D357}"/>
          </ac:spMkLst>
        </pc:spChg>
        <pc:spChg chg="add del mod">
          <ac:chgData name="A.MORIYAMA UREKA" userId="11b73b949d6476cb" providerId="LiveId" clId="{EDD3AFC1-5E1F-774D-82FF-6D4C3622249B}" dt="2023-08-07T12:41:17.581" v="2847" actId="6264"/>
          <ac:spMkLst>
            <pc:docMk/>
            <pc:sldMk cId="3751448699" sldId="270"/>
            <ac:spMk id="291" creationId="{73ADBF68-297C-D972-76DA-FEFE0955FDF4}"/>
          </ac:spMkLst>
        </pc:spChg>
        <pc:spChg chg="add del mod">
          <ac:chgData name="A.MORIYAMA UREKA" userId="11b73b949d6476cb" providerId="LiveId" clId="{EDD3AFC1-5E1F-774D-82FF-6D4C3622249B}" dt="2023-08-07T09:22:27.418" v="946" actId="6264"/>
          <ac:spMkLst>
            <pc:docMk/>
            <pc:sldMk cId="3751448699" sldId="270"/>
            <ac:spMk id="291" creationId="{A5F80DAA-3612-9474-0CD7-C76DA03CC2FA}"/>
          </ac:spMkLst>
        </pc:spChg>
        <pc:spChg chg="add del mod">
          <ac:chgData name="A.MORIYAMA UREKA" userId="11b73b949d6476cb" providerId="LiveId" clId="{EDD3AFC1-5E1F-774D-82FF-6D4C3622249B}" dt="2023-08-07T12:41:17.581" v="2847" actId="6264"/>
          <ac:spMkLst>
            <pc:docMk/>
            <pc:sldMk cId="3751448699" sldId="270"/>
            <ac:spMk id="292" creationId="{4A699D86-FACD-2CD7-1B24-3C26391E46E4}"/>
          </ac:spMkLst>
        </pc:spChg>
        <pc:spChg chg="add del mod">
          <ac:chgData name="A.MORIYAMA UREKA" userId="11b73b949d6476cb" providerId="LiveId" clId="{EDD3AFC1-5E1F-774D-82FF-6D4C3622249B}" dt="2023-08-07T09:22:28.042" v="947" actId="6264"/>
          <ac:spMkLst>
            <pc:docMk/>
            <pc:sldMk cId="3751448699" sldId="270"/>
            <ac:spMk id="292" creationId="{9D6BED5B-7CB9-A882-2310-B081256C98A3}"/>
          </ac:spMkLst>
        </pc:spChg>
        <pc:spChg chg="add del mod">
          <ac:chgData name="A.MORIYAMA UREKA" userId="11b73b949d6476cb" providerId="LiveId" clId="{EDD3AFC1-5E1F-774D-82FF-6D4C3622249B}" dt="2023-08-07T09:22:28.042" v="947" actId="6264"/>
          <ac:spMkLst>
            <pc:docMk/>
            <pc:sldMk cId="3751448699" sldId="270"/>
            <ac:spMk id="293" creationId="{2DE61756-BB0B-8BC8-AC5D-BCE4BDD0B460}"/>
          </ac:spMkLst>
        </pc:spChg>
        <pc:spChg chg="add del mod">
          <ac:chgData name="A.MORIYAMA UREKA" userId="11b73b949d6476cb" providerId="LiveId" clId="{EDD3AFC1-5E1F-774D-82FF-6D4C3622249B}" dt="2023-08-07T09:22:28.042" v="947" actId="6264"/>
          <ac:spMkLst>
            <pc:docMk/>
            <pc:sldMk cId="3751448699" sldId="270"/>
            <ac:spMk id="294" creationId="{F1FFB075-4BD2-7BB2-98DD-AF3F6E5413F5}"/>
          </ac:spMkLst>
        </pc:spChg>
        <pc:spChg chg="add del mod">
          <ac:chgData name="A.MORIYAMA UREKA" userId="11b73b949d6476cb" providerId="LiveId" clId="{EDD3AFC1-5E1F-774D-82FF-6D4C3622249B}" dt="2023-08-07T09:22:28.042" v="947" actId="6264"/>
          <ac:spMkLst>
            <pc:docMk/>
            <pc:sldMk cId="3751448699" sldId="270"/>
            <ac:spMk id="295" creationId="{8C65538B-72F7-DD9A-6B74-13C4DF78955A}"/>
          </ac:spMkLst>
        </pc:spChg>
        <pc:spChg chg="add del mod">
          <ac:chgData name="A.MORIYAMA UREKA" userId="11b73b949d6476cb" providerId="LiveId" clId="{EDD3AFC1-5E1F-774D-82FF-6D4C3622249B}" dt="2023-08-07T09:22:28.042" v="947" actId="6264"/>
          <ac:spMkLst>
            <pc:docMk/>
            <pc:sldMk cId="3751448699" sldId="270"/>
            <ac:spMk id="296" creationId="{AC069DBE-61E4-484C-E352-3493A796F077}"/>
          </ac:spMkLst>
        </pc:spChg>
        <pc:spChg chg="add del mod">
          <ac:chgData name="A.MORIYAMA UREKA" userId="11b73b949d6476cb" providerId="LiveId" clId="{EDD3AFC1-5E1F-774D-82FF-6D4C3622249B}" dt="2023-08-07T09:22:28.042" v="947" actId="6264"/>
          <ac:spMkLst>
            <pc:docMk/>
            <pc:sldMk cId="3751448699" sldId="270"/>
            <ac:spMk id="297" creationId="{47A26D4F-F60E-31CA-EAF5-3CCD424F5905}"/>
          </ac:spMkLst>
        </pc:spChg>
        <pc:spChg chg="add del mod">
          <ac:chgData name="A.MORIYAMA UREKA" userId="11b73b949d6476cb" providerId="LiveId" clId="{EDD3AFC1-5E1F-774D-82FF-6D4C3622249B}" dt="2023-08-07T09:22:28.042" v="947" actId="6264"/>
          <ac:spMkLst>
            <pc:docMk/>
            <pc:sldMk cId="3751448699" sldId="270"/>
            <ac:spMk id="298" creationId="{9C40E158-DBD0-6B51-A05B-1506BE0A933A}"/>
          </ac:spMkLst>
        </pc:spChg>
        <pc:spChg chg="add del mod">
          <ac:chgData name="A.MORIYAMA UREKA" userId="11b73b949d6476cb" providerId="LiveId" clId="{EDD3AFC1-5E1F-774D-82FF-6D4C3622249B}" dt="2023-08-07T09:22:28.042" v="947" actId="6264"/>
          <ac:spMkLst>
            <pc:docMk/>
            <pc:sldMk cId="3751448699" sldId="270"/>
            <ac:spMk id="299" creationId="{1123EFE1-118E-643E-C4A3-9D2A0B8B4065}"/>
          </ac:spMkLst>
        </pc:spChg>
        <pc:spChg chg="add del mod">
          <ac:chgData name="A.MORIYAMA UREKA" userId="11b73b949d6476cb" providerId="LiveId" clId="{EDD3AFC1-5E1F-774D-82FF-6D4C3622249B}" dt="2023-08-07T09:22:28.042" v="947" actId="6264"/>
          <ac:spMkLst>
            <pc:docMk/>
            <pc:sldMk cId="3751448699" sldId="270"/>
            <ac:spMk id="300" creationId="{1407093B-3CC9-FC64-91E8-5FC8B52312ED}"/>
          </ac:spMkLst>
        </pc:spChg>
        <pc:spChg chg="add del mod">
          <ac:chgData name="A.MORIYAMA UREKA" userId="11b73b949d6476cb" providerId="LiveId" clId="{EDD3AFC1-5E1F-774D-82FF-6D4C3622249B}" dt="2023-08-07T09:22:28.042" v="947" actId="6264"/>
          <ac:spMkLst>
            <pc:docMk/>
            <pc:sldMk cId="3751448699" sldId="270"/>
            <ac:spMk id="301" creationId="{70270F9C-CB55-E20E-4641-20017BDAA2DF}"/>
          </ac:spMkLst>
        </pc:spChg>
        <pc:spChg chg="add del mod">
          <ac:chgData name="A.MORIYAMA UREKA" userId="11b73b949d6476cb" providerId="LiveId" clId="{EDD3AFC1-5E1F-774D-82FF-6D4C3622249B}" dt="2023-08-07T09:22:28.646" v="948" actId="6264"/>
          <ac:spMkLst>
            <pc:docMk/>
            <pc:sldMk cId="3751448699" sldId="270"/>
            <ac:spMk id="302" creationId="{34259025-8CDD-07C9-BDC8-AFC26CAEDC64}"/>
          </ac:spMkLst>
        </pc:spChg>
        <pc:spChg chg="add del mod">
          <ac:chgData name="A.MORIYAMA UREKA" userId="11b73b949d6476cb" providerId="LiveId" clId="{EDD3AFC1-5E1F-774D-82FF-6D4C3622249B}" dt="2023-08-07T09:22:28.646" v="948" actId="6264"/>
          <ac:spMkLst>
            <pc:docMk/>
            <pc:sldMk cId="3751448699" sldId="270"/>
            <ac:spMk id="303" creationId="{9A8FFCB7-BCB2-587C-A1C2-84314DDDA605}"/>
          </ac:spMkLst>
        </pc:spChg>
        <pc:spChg chg="add del mod">
          <ac:chgData name="A.MORIYAMA UREKA" userId="11b73b949d6476cb" providerId="LiveId" clId="{EDD3AFC1-5E1F-774D-82FF-6D4C3622249B}" dt="2023-08-07T09:22:28.646" v="948" actId="6264"/>
          <ac:spMkLst>
            <pc:docMk/>
            <pc:sldMk cId="3751448699" sldId="270"/>
            <ac:spMk id="304" creationId="{8A1963A5-C803-6BDA-E068-6E57343D666F}"/>
          </ac:spMkLst>
        </pc:spChg>
        <pc:spChg chg="add del mod">
          <ac:chgData name="A.MORIYAMA UREKA" userId="11b73b949d6476cb" providerId="LiveId" clId="{EDD3AFC1-5E1F-774D-82FF-6D4C3622249B}" dt="2023-08-07T09:22:28.646" v="948" actId="6264"/>
          <ac:spMkLst>
            <pc:docMk/>
            <pc:sldMk cId="3751448699" sldId="270"/>
            <ac:spMk id="305" creationId="{A57BE72C-B973-AE8E-CDD7-8A845BC97DDC}"/>
          </ac:spMkLst>
        </pc:spChg>
        <pc:spChg chg="add del mod">
          <ac:chgData name="A.MORIYAMA UREKA" userId="11b73b949d6476cb" providerId="LiveId" clId="{EDD3AFC1-5E1F-774D-82FF-6D4C3622249B}" dt="2023-08-07T09:22:28.646" v="948" actId="6264"/>
          <ac:spMkLst>
            <pc:docMk/>
            <pc:sldMk cId="3751448699" sldId="270"/>
            <ac:spMk id="306" creationId="{90A890D5-2417-D40A-EEDD-17F07A37991C}"/>
          </ac:spMkLst>
        </pc:spChg>
        <pc:spChg chg="add del mod">
          <ac:chgData name="A.MORIYAMA UREKA" userId="11b73b949d6476cb" providerId="LiveId" clId="{EDD3AFC1-5E1F-774D-82FF-6D4C3622249B}" dt="2023-08-07T09:22:28.646" v="948" actId="6264"/>
          <ac:spMkLst>
            <pc:docMk/>
            <pc:sldMk cId="3751448699" sldId="270"/>
            <ac:spMk id="307" creationId="{386FDEE5-128A-08B3-9FCD-DEBE9B0D0350}"/>
          </ac:spMkLst>
        </pc:spChg>
        <pc:spChg chg="add del mod">
          <ac:chgData name="A.MORIYAMA UREKA" userId="11b73b949d6476cb" providerId="LiveId" clId="{EDD3AFC1-5E1F-774D-82FF-6D4C3622249B}" dt="2023-08-07T09:22:28.646" v="948" actId="6264"/>
          <ac:spMkLst>
            <pc:docMk/>
            <pc:sldMk cId="3751448699" sldId="270"/>
            <ac:spMk id="308" creationId="{ED76287C-4CAB-2B0F-1694-8FA4176888B7}"/>
          </ac:spMkLst>
        </pc:spChg>
        <pc:spChg chg="add del mod">
          <ac:chgData name="A.MORIYAMA UREKA" userId="11b73b949d6476cb" providerId="LiveId" clId="{EDD3AFC1-5E1F-774D-82FF-6D4C3622249B}" dt="2023-08-07T09:22:28.646" v="948" actId="6264"/>
          <ac:spMkLst>
            <pc:docMk/>
            <pc:sldMk cId="3751448699" sldId="270"/>
            <ac:spMk id="309" creationId="{AEE65ED5-60FF-69DA-4140-EED99E538F79}"/>
          </ac:spMkLst>
        </pc:spChg>
        <pc:spChg chg="add del mod">
          <ac:chgData name="A.MORIYAMA UREKA" userId="11b73b949d6476cb" providerId="LiveId" clId="{EDD3AFC1-5E1F-774D-82FF-6D4C3622249B}" dt="2023-08-07T09:22:28.646" v="948" actId="6264"/>
          <ac:spMkLst>
            <pc:docMk/>
            <pc:sldMk cId="3751448699" sldId="270"/>
            <ac:spMk id="310" creationId="{D7944865-F0E3-7439-F1D6-23B7A5D77C09}"/>
          </ac:spMkLst>
        </pc:spChg>
        <pc:spChg chg="add del mod">
          <ac:chgData name="A.MORIYAMA UREKA" userId="11b73b949d6476cb" providerId="LiveId" clId="{EDD3AFC1-5E1F-774D-82FF-6D4C3622249B}" dt="2023-08-07T09:22:28.646" v="948" actId="6264"/>
          <ac:spMkLst>
            <pc:docMk/>
            <pc:sldMk cId="3751448699" sldId="270"/>
            <ac:spMk id="311" creationId="{1D26CE28-E6F0-6D95-2460-91B8410F444A}"/>
          </ac:spMkLst>
        </pc:spChg>
        <pc:spChg chg="add del mod">
          <ac:chgData name="A.MORIYAMA UREKA" userId="11b73b949d6476cb" providerId="LiveId" clId="{EDD3AFC1-5E1F-774D-82FF-6D4C3622249B}" dt="2023-08-07T09:22:29.181" v="949" actId="6264"/>
          <ac:spMkLst>
            <pc:docMk/>
            <pc:sldMk cId="3751448699" sldId="270"/>
            <ac:spMk id="312" creationId="{35AA2A5B-EB82-CECC-17A7-CDD36C2C09E4}"/>
          </ac:spMkLst>
        </pc:spChg>
        <pc:spChg chg="add del mod">
          <ac:chgData name="A.MORIYAMA UREKA" userId="11b73b949d6476cb" providerId="LiveId" clId="{EDD3AFC1-5E1F-774D-82FF-6D4C3622249B}" dt="2023-08-07T09:22:29.181" v="949" actId="6264"/>
          <ac:spMkLst>
            <pc:docMk/>
            <pc:sldMk cId="3751448699" sldId="270"/>
            <ac:spMk id="313" creationId="{4F52455B-E858-EFD6-7F3F-BC7ED748A1A3}"/>
          </ac:spMkLst>
        </pc:spChg>
        <pc:spChg chg="add del mod">
          <ac:chgData name="A.MORIYAMA UREKA" userId="11b73b949d6476cb" providerId="LiveId" clId="{EDD3AFC1-5E1F-774D-82FF-6D4C3622249B}" dt="2023-08-07T09:22:29.181" v="949" actId="6264"/>
          <ac:spMkLst>
            <pc:docMk/>
            <pc:sldMk cId="3751448699" sldId="270"/>
            <ac:spMk id="314" creationId="{ADB9F1F3-7D9F-BF40-CE64-016AD87FD7B6}"/>
          </ac:spMkLst>
        </pc:spChg>
        <pc:spChg chg="add del mod">
          <ac:chgData name="A.MORIYAMA UREKA" userId="11b73b949d6476cb" providerId="LiveId" clId="{EDD3AFC1-5E1F-774D-82FF-6D4C3622249B}" dt="2023-08-07T09:22:29.181" v="949" actId="6264"/>
          <ac:spMkLst>
            <pc:docMk/>
            <pc:sldMk cId="3751448699" sldId="270"/>
            <ac:spMk id="315" creationId="{C427B63B-207C-6D82-E286-35888891F530}"/>
          </ac:spMkLst>
        </pc:spChg>
        <pc:spChg chg="add del mod">
          <ac:chgData name="A.MORIYAMA UREKA" userId="11b73b949d6476cb" providerId="LiveId" clId="{EDD3AFC1-5E1F-774D-82FF-6D4C3622249B}" dt="2023-08-07T09:22:29.181" v="949" actId="6264"/>
          <ac:spMkLst>
            <pc:docMk/>
            <pc:sldMk cId="3751448699" sldId="270"/>
            <ac:spMk id="316" creationId="{EA26D7C8-532D-DC09-FBCC-E0D576690C06}"/>
          </ac:spMkLst>
        </pc:spChg>
        <pc:spChg chg="add del mod">
          <ac:chgData name="A.MORIYAMA UREKA" userId="11b73b949d6476cb" providerId="LiveId" clId="{EDD3AFC1-5E1F-774D-82FF-6D4C3622249B}" dt="2023-08-07T09:22:29.181" v="949" actId="6264"/>
          <ac:spMkLst>
            <pc:docMk/>
            <pc:sldMk cId="3751448699" sldId="270"/>
            <ac:spMk id="317" creationId="{2EF4D5EC-BC76-16CE-890A-7C8EEA1FB74A}"/>
          </ac:spMkLst>
        </pc:spChg>
        <pc:spChg chg="add del mod">
          <ac:chgData name="A.MORIYAMA UREKA" userId="11b73b949d6476cb" providerId="LiveId" clId="{EDD3AFC1-5E1F-774D-82FF-6D4C3622249B}" dt="2023-08-07T09:22:29.181" v="949" actId="6264"/>
          <ac:spMkLst>
            <pc:docMk/>
            <pc:sldMk cId="3751448699" sldId="270"/>
            <ac:spMk id="318" creationId="{57B6EEEA-91AB-5EEC-70C1-AC34C8DCAE8B}"/>
          </ac:spMkLst>
        </pc:spChg>
        <pc:spChg chg="add del mod">
          <ac:chgData name="A.MORIYAMA UREKA" userId="11b73b949d6476cb" providerId="LiveId" clId="{EDD3AFC1-5E1F-774D-82FF-6D4C3622249B}" dt="2023-08-07T09:22:29.181" v="949" actId="6264"/>
          <ac:spMkLst>
            <pc:docMk/>
            <pc:sldMk cId="3751448699" sldId="270"/>
            <ac:spMk id="319" creationId="{4661B1D5-7F2A-9BCD-D042-0EB90872C40B}"/>
          </ac:spMkLst>
        </pc:spChg>
        <pc:spChg chg="add del mod">
          <ac:chgData name="A.MORIYAMA UREKA" userId="11b73b949d6476cb" providerId="LiveId" clId="{EDD3AFC1-5E1F-774D-82FF-6D4C3622249B}" dt="2023-08-07T09:22:29.181" v="949" actId="6264"/>
          <ac:spMkLst>
            <pc:docMk/>
            <pc:sldMk cId="3751448699" sldId="270"/>
            <ac:spMk id="320" creationId="{DE8C7F9D-DE20-9B4E-4F64-C43AA39D9FF9}"/>
          </ac:spMkLst>
        </pc:spChg>
        <pc:spChg chg="add del mod">
          <ac:chgData name="A.MORIYAMA UREKA" userId="11b73b949d6476cb" providerId="LiveId" clId="{EDD3AFC1-5E1F-774D-82FF-6D4C3622249B}" dt="2023-08-07T09:22:29.181" v="949" actId="6264"/>
          <ac:spMkLst>
            <pc:docMk/>
            <pc:sldMk cId="3751448699" sldId="270"/>
            <ac:spMk id="321" creationId="{6DA84EBD-4F34-F00D-9471-5B96763E0F22}"/>
          </ac:spMkLst>
        </pc:spChg>
        <pc:spChg chg="add del mod">
          <ac:chgData name="A.MORIYAMA UREKA" userId="11b73b949d6476cb" providerId="LiveId" clId="{EDD3AFC1-5E1F-774D-82FF-6D4C3622249B}" dt="2023-08-07T09:22:29.754" v="950" actId="6264"/>
          <ac:spMkLst>
            <pc:docMk/>
            <pc:sldMk cId="3751448699" sldId="270"/>
            <ac:spMk id="322" creationId="{6220229D-321C-3053-B9BD-569C828D62FB}"/>
          </ac:spMkLst>
        </pc:spChg>
        <pc:spChg chg="add del mod">
          <ac:chgData name="A.MORIYAMA UREKA" userId="11b73b949d6476cb" providerId="LiveId" clId="{EDD3AFC1-5E1F-774D-82FF-6D4C3622249B}" dt="2023-08-07T09:22:29.754" v="950" actId="6264"/>
          <ac:spMkLst>
            <pc:docMk/>
            <pc:sldMk cId="3751448699" sldId="270"/>
            <ac:spMk id="323" creationId="{703D54B8-AC2F-4C4A-595E-EBA9D642A3AF}"/>
          </ac:spMkLst>
        </pc:spChg>
        <pc:spChg chg="add del mod">
          <ac:chgData name="A.MORIYAMA UREKA" userId="11b73b949d6476cb" providerId="LiveId" clId="{EDD3AFC1-5E1F-774D-82FF-6D4C3622249B}" dt="2023-08-07T09:22:29.754" v="950" actId="6264"/>
          <ac:spMkLst>
            <pc:docMk/>
            <pc:sldMk cId="3751448699" sldId="270"/>
            <ac:spMk id="324" creationId="{5F29D244-00BE-5DBD-482B-FD2E9F39DAD3}"/>
          </ac:spMkLst>
        </pc:spChg>
        <pc:spChg chg="add del mod">
          <ac:chgData name="A.MORIYAMA UREKA" userId="11b73b949d6476cb" providerId="LiveId" clId="{EDD3AFC1-5E1F-774D-82FF-6D4C3622249B}" dt="2023-08-07T09:22:29.754" v="950" actId="6264"/>
          <ac:spMkLst>
            <pc:docMk/>
            <pc:sldMk cId="3751448699" sldId="270"/>
            <ac:spMk id="325" creationId="{5A59DC11-A9BC-9539-0CE1-0359F762AC98}"/>
          </ac:spMkLst>
        </pc:spChg>
        <pc:spChg chg="add del mod">
          <ac:chgData name="A.MORIYAMA UREKA" userId="11b73b949d6476cb" providerId="LiveId" clId="{EDD3AFC1-5E1F-774D-82FF-6D4C3622249B}" dt="2023-08-07T09:22:29.754" v="950" actId="6264"/>
          <ac:spMkLst>
            <pc:docMk/>
            <pc:sldMk cId="3751448699" sldId="270"/>
            <ac:spMk id="326" creationId="{AC735CC1-3ABE-ADDF-53F6-8F98A2C70D7A}"/>
          </ac:spMkLst>
        </pc:spChg>
        <pc:spChg chg="add del mod">
          <ac:chgData name="A.MORIYAMA UREKA" userId="11b73b949d6476cb" providerId="LiveId" clId="{EDD3AFC1-5E1F-774D-82FF-6D4C3622249B}" dt="2023-08-07T09:22:29.754" v="950" actId="6264"/>
          <ac:spMkLst>
            <pc:docMk/>
            <pc:sldMk cId="3751448699" sldId="270"/>
            <ac:spMk id="327" creationId="{F8AA81F6-E315-F521-EE27-458744323026}"/>
          </ac:spMkLst>
        </pc:spChg>
        <pc:spChg chg="add del mod">
          <ac:chgData name="A.MORIYAMA UREKA" userId="11b73b949d6476cb" providerId="LiveId" clId="{EDD3AFC1-5E1F-774D-82FF-6D4C3622249B}" dt="2023-08-07T09:22:29.754" v="950" actId="6264"/>
          <ac:spMkLst>
            <pc:docMk/>
            <pc:sldMk cId="3751448699" sldId="270"/>
            <ac:spMk id="328" creationId="{D8CA24E9-ED28-9BBF-46F0-03C01FA9AA4B}"/>
          </ac:spMkLst>
        </pc:spChg>
        <pc:spChg chg="add del mod">
          <ac:chgData name="A.MORIYAMA UREKA" userId="11b73b949d6476cb" providerId="LiveId" clId="{EDD3AFC1-5E1F-774D-82FF-6D4C3622249B}" dt="2023-08-07T09:22:29.754" v="950" actId="6264"/>
          <ac:spMkLst>
            <pc:docMk/>
            <pc:sldMk cId="3751448699" sldId="270"/>
            <ac:spMk id="329" creationId="{B9792126-56ED-CD40-0A88-626CC754540E}"/>
          </ac:spMkLst>
        </pc:spChg>
        <pc:spChg chg="add del mod">
          <ac:chgData name="A.MORIYAMA UREKA" userId="11b73b949d6476cb" providerId="LiveId" clId="{EDD3AFC1-5E1F-774D-82FF-6D4C3622249B}" dt="2023-08-07T09:22:29.754" v="950" actId="6264"/>
          <ac:spMkLst>
            <pc:docMk/>
            <pc:sldMk cId="3751448699" sldId="270"/>
            <ac:spMk id="330" creationId="{96E73A77-DE80-EE64-ED4F-41A346697181}"/>
          </ac:spMkLst>
        </pc:spChg>
        <pc:spChg chg="add del mod">
          <ac:chgData name="A.MORIYAMA UREKA" userId="11b73b949d6476cb" providerId="LiveId" clId="{EDD3AFC1-5E1F-774D-82FF-6D4C3622249B}" dt="2023-08-07T09:22:29.754" v="950" actId="6264"/>
          <ac:spMkLst>
            <pc:docMk/>
            <pc:sldMk cId="3751448699" sldId="270"/>
            <ac:spMk id="331" creationId="{44B2A290-7D2D-2C79-28A0-35026D00F960}"/>
          </ac:spMkLst>
        </pc:spChg>
        <pc:spChg chg="add del mod">
          <ac:chgData name="A.MORIYAMA UREKA" userId="11b73b949d6476cb" providerId="LiveId" clId="{EDD3AFC1-5E1F-774D-82FF-6D4C3622249B}" dt="2023-08-07T09:22:30.250" v="951" actId="6264"/>
          <ac:spMkLst>
            <pc:docMk/>
            <pc:sldMk cId="3751448699" sldId="270"/>
            <ac:spMk id="332" creationId="{C9F9BCBC-0ACB-120C-1181-73343B3E8E4B}"/>
          </ac:spMkLst>
        </pc:spChg>
        <pc:spChg chg="add del mod">
          <ac:chgData name="A.MORIYAMA UREKA" userId="11b73b949d6476cb" providerId="LiveId" clId="{EDD3AFC1-5E1F-774D-82FF-6D4C3622249B}" dt="2023-08-07T09:22:30.250" v="951" actId="6264"/>
          <ac:spMkLst>
            <pc:docMk/>
            <pc:sldMk cId="3751448699" sldId="270"/>
            <ac:spMk id="333" creationId="{336BE323-EA89-C0F0-B126-A0D98E2C0F50}"/>
          </ac:spMkLst>
        </pc:spChg>
        <pc:spChg chg="add del mod">
          <ac:chgData name="A.MORIYAMA UREKA" userId="11b73b949d6476cb" providerId="LiveId" clId="{EDD3AFC1-5E1F-774D-82FF-6D4C3622249B}" dt="2023-08-07T09:22:30.250" v="951" actId="6264"/>
          <ac:spMkLst>
            <pc:docMk/>
            <pc:sldMk cId="3751448699" sldId="270"/>
            <ac:spMk id="334" creationId="{B25CB66B-934D-7D2E-7902-BF8071076B33}"/>
          </ac:spMkLst>
        </pc:spChg>
        <pc:spChg chg="add del mod">
          <ac:chgData name="A.MORIYAMA UREKA" userId="11b73b949d6476cb" providerId="LiveId" clId="{EDD3AFC1-5E1F-774D-82FF-6D4C3622249B}" dt="2023-08-07T09:22:30.250" v="951" actId="6264"/>
          <ac:spMkLst>
            <pc:docMk/>
            <pc:sldMk cId="3751448699" sldId="270"/>
            <ac:spMk id="335" creationId="{4C750CB5-C758-2AFA-BE35-E8E347EEC2E0}"/>
          </ac:spMkLst>
        </pc:spChg>
        <pc:spChg chg="add del mod">
          <ac:chgData name="A.MORIYAMA UREKA" userId="11b73b949d6476cb" providerId="LiveId" clId="{EDD3AFC1-5E1F-774D-82FF-6D4C3622249B}" dt="2023-08-07T09:22:30.250" v="951" actId="6264"/>
          <ac:spMkLst>
            <pc:docMk/>
            <pc:sldMk cId="3751448699" sldId="270"/>
            <ac:spMk id="336" creationId="{7358A4A9-C8EF-3DC9-093A-0C4DE2D5BAE4}"/>
          </ac:spMkLst>
        </pc:spChg>
        <pc:spChg chg="add del mod">
          <ac:chgData name="A.MORIYAMA UREKA" userId="11b73b949d6476cb" providerId="LiveId" clId="{EDD3AFC1-5E1F-774D-82FF-6D4C3622249B}" dt="2023-08-07T09:22:30.250" v="951" actId="6264"/>
          <ac:spMkLst>
            <pc:docMk/>
            <pc:sldMk cId="3751448699" sldId="270"/>
            <ac:spMk id="337" creationId="{4196CDFD-787A-D17D-DEEE-B8B0B34C081A}"/>
          </ac:spMkLst>
        </pc:spChg>
        <pc:spChg chg="add del mod">
          <ac:chgData name="A.MORIYAMA UREKA" userId="11b73b949d6476cb" providerId="LiveId" clId="{EDD3AFC1-5E1F-774D-82FF-6D4C3622249B}" dt="2023-08-07T09:22:30.250" v="951" actId="6264"/>
          <ac:spMkLst>
            <pc:docMk/>
            <pc:sldMk cId="3751448699" sldId="270"/>
            <ac:spMk id="338" creationId="{2446C1ED-7511-BC56-7FF2-6FAD65A26F7B}"/>
          </ac:spMkLst>
        </pc:spChg>
        <pc:spChg chg="add del mod">
          <ac:chgData name="A.MORIYAMA UREKA" userId="11b73b949d6476cb" providerId="LiveId" clId="{EDD3AFC1-5E1F-774D-82FF-6D4C3622249B}" dt="2023-08-07T09:22:30.250" v="951" actId="6264"/>
          <ac:spMkLst>
            <pc:docMk/>
            <pc:sldMk cId="3751448699" sldId="270"/>
            <ac:spMk id="339" creationId="{8CEC65A9-669C-6376-8B5C-ECFBF8610319}"/>
          </ac:spMkLst>
        </pc:spChg>
        <pc:spChg chg="add del mod">
          <ac:chgData name="A.MORIYAMA UREKA" userId="11b73b949d6476cb" providerId="LiveId" clId="{EDD3AFC1-5E1F-774D-82FF-6D4C3622249B}" dt="2023-08-07T09:22:30.250" v="951" actId="6264"/>
          <ac:spMkLst>
            <pc:docMk/>
            <pc:sldMk cId="3751448699" sldId="270"/>
            <ac:spMk id="340" creationId="{06AA7D12-0D01-1D36-A052-1B054F518CFE}"/>
          </ac:spMkLst>
        </pc:spChg>
        <pc:spChg chg="add del mod">
          <ac:chgData name="A.MORIYAMA UREKA" userId="11b73b949d6476cb" providerId="LiveId" clId="{EDD3AFC1-5E1F-774D-82FF-6D4C3622249B}" dt="2023-08-07T09:22:30.250" v="951" actId="6264"/>
          <ac:spMkLst>
            <pc:docMk/>
            <pc:sldMk cId="3751448699" sldId="270"/>
            <ac:spMk id="341" creationId="{4B07FFF3-B20E-3C52-1737-C65AA19D9704}"/>
          </ac:spMkLst>
        </pc:spChg>
        <pc:spChg chg="add del mod">
          <ac:chgData name="A.MORIYAMA UREKA" userId="11b73b949d6476cb" providerId="LiveId" clId="{EDD3AFC1-5E1F-774D-82FF-6D4C3622249B}" dt="2023-08-07T09:22:30.755" v="952" actId="6264"/>
          <ac:spMkLst>
            <pc:docMk/>
            <pc:sldMk cId="3751448699" sldId="270"/>
            <ac:spMk id="342" creationId="{C7CCCFC9-6838-E563-1091-EC6C6431AC5F}"/>
          </ac:spMkLst>
        </pc:spChg>
        <pc:spChg chg="add del mod">
          <ac:chgData name="A.MORIYAMA UREKA" userId="11b73b949d6476cb" providerId="LiveId" clId="{EDD3AFC1-5E1F-774D-82FF-6D4C3622249B}" dt="2023-08-07T09:22:30.755" v="952" actId="6264"/>
          <ac:spMkLst>
            <pc:docMk/>
            <pc:sldMk cId="3751448699" sldId="270"/>
            <ac:spMk id="343" creationId="{8858F8EA-8B12-D595-0A02-B38B70DF8F0F}"/>
          </ac:spMkLst>
        </pc:spChg>
        <pc:spChg chg="add del mod">
          <ac:chgData name="A.MORIYAMA UREKA" userId="11b73b949d6476cb" providerId="LiveId" clId="{EDD3AFC1-5E1F-774D-82FF-6D4C3622249B}" dt="2023-08-07T09:22:30.755" v="952" actId="6264"/>
          <ac:spMkLst>
            <pc:docMk/>
            <pc:sldMk cId="3751448699" sldId="270"/>
            <ac:spMk id="344" creationId="{829BDDC1-C189-F0FF-B750-1DDAB82F990A}"/>
          </ac:spMkLst>
        </pc:spChg>
        <pc:spChg chg="add del mod">
          <ac:chgData name="A.MORIYAMA UREKA" userId="11b73b949d6476cb" providerId="LiveId" clId="{EDD3AFC1-5E1F-774D-82FF-6D4C3622249B}" dt="2023-08-07T09:22:30.755" v="952" actId="6264"/>
          <ac:spMkLst>
            <pc:docMk/>
            <pc:sldMk cId="3751448699" sldId="270"/>
            <ac:spMk id="345" creationId="{33BDC39B-616B-2F4C-32B6-4E2B86063603}"/>
          </ac:spMkLst>
        </pc:spChg>
        <pc:spChg chg="add del mod">
          <ac:chgData name="A.MORIYAMA UREKA" userId="11b73b949d6476cb" providerId="LiveId" clId="{EDD3AFC1-5E1F-774D-82FF-6D4C3622249B}" dt="2023-08-07T09:22:30.755" v="952" actId="6264"/>
          <ac:spMkLst>
            <pc:docMk/>
            <pc:sldMk cId="3751448699" sldId="270"/>
            <ac:spMk id="346" creationId="{9BCFF897-48DD-96B8-1E1B-72E725EE2FF0}"/>
          </ac:spMkLst>
        </pc:spChg>
        <pc:spChg chg="add del mod">
          <ac:chgData name="A.MORIYAMA UREKA" userId="11b73b949d6476cb" providerId="LiveId" clId="{EDD3AFC1-5E1F-774D-82FF-6D4C3622249B}" dt="2023-08-07T09:22:30.755" v="952" actId="6264"/>
          <ac:spMkLst>
            <pc:docMk/>
            <pc:sldMk cId="3751448699" sldId="270"/>
            <ac:spMk id="347" creationId="{6B48F1FE-B384-8300-B675-5A6EEFD696E3}"/>
          </ac:spMkLst>
        </pc:spChg>
        <pc:spChg chg="add del mod">
          <ac:chgData name="A.MORIYAMA UREKA" userId="11b73b949d6476cb" providerId="LiveId" clId="{EDD3AFC1-5E1F-774D-82FF-6D4C3622249B}" dt="2023-08-07T09:22:30.755" v="952" actId="6264"/>
          <ac:spMkLst>
            <pc:docMk/>
            <pc:sldMk cId="3751448699" sldId="270"/>
            <ac:spMk id="348" creationId="{653928BC-9028-645D-B3FA-17A716C536A5}"/>
          </ac:spMkLst>
        </pc:spChg>
        <pc:spChg chg="add del mod">
          <ac:chgData name="A.MORIYAMA UREKA" userId="11b73b949d6476cb" providerId="LiveId" clId="{EDD3AFC1-5E1F-774D-82FF-6D4C3622249B}" dt="2023-08-07T09:22:30.755" v="952" actId="6264"/>
          <ac:spMkLst>
            <pc:docMk/>
            <pc:sldMk cId="3751448699" sldId="270"/>
            <ac:spMk id="349" creationId="{0B079022-4232-1F09-AE9E-FDF94F0A3718}"/>
          </ac:spMkLst>
        </pc:spChg>
        <pc:spChg chg="add del mod">
          <ac:chgData name="A.MORIYAMA UREKA" userId="11b73b949d6476cb" providerId="LiveId" clId="{EDD3AFC1-5E1F-774D-82FF-6D4C3622249B}" dt="2023-08-07T09:22:30.755" v="952" actId="6264"/>
          <ac:spMkLst>
            <pc:docMk/>
            <pc:sldMk cId="3751448699" sldId="270"/>
            <ac:spMk id="350" creationId="{86E12A21-7D10-34DA-1CAB-FEC89A40B439}"/>
          </ac:spMkLst>
        </pc:spChg>
        <pc:spChg chg="add del mod">
          <ac:chgData name="A.MORIYAMA UREKA" userId="11b73b949d6476cb" providerId="LiveId" clId="{EDD3AFC1-5E1F-774D-82FF-6D4C3622249B}" dt="2023-08-07T09:22:30.755" v="952" actId="6264"/>
          <ac:spMkLst>
            <pc:docMk/>
            <pc:sldMk cId="3751448699" sldId="270"/>
            <ac:spMk id="351" creationId="{FD3C889E-BB24-D6E7-11BF-23E5BD35D86D}"/>
          </ac:spMkLst>
        </pc:spChg>
        <pc:spChg chg="add del mod">
          <ac:chgData name="A.MORIYAMA UREKA" userId="11b73b949d6476cb" providerId="LiveId" clId="{EDD3AFC1-5E1F-774D-82FF-6D4C3622249B}" dt="2023-08-07T09:25:56.805" v="1005" actId="6264"/>
          <ac:spMkLst>
            <pc:docMk/>
            <pc:sldMk cId="3751448699" sldId="270"/>
            <ac:spMk id="352" creationId="{F345D3B2-C032-490E-4390-F87AF93CACD5}"/>
          </ac:spMkLst>
        </pc:spChg>
        <pc:spChg chg="add del mod">
          <ac:chgData name="A.MORIYAMA UREKA" userId="11b73b949d6476cb" providerId="LiveId" clId="{EDD3AFC1-5E1F-774D-82FF-6D4C3622249B}" dt="2023-08-07T09:25:56.805" v="1005" actId="6264"/>
          <ac:spMkLst>
            <pc:docMk/>
            <pc:sldMk cId="3751448699" sldId="270"/>
            <ac:spMk id="353" creationId="{F679A391-E22E-B5C7-4178-E883B1427231}"/>
          </ac:spMkLst>
        </pc:spChg>
        <pc:spChg chg="add del mod">
          <ac:chgData name="A.MORIYAMA UREKA" userId="11b73b949d6476cb" providerId="LiveId" clId="{EDD3AFC1-5E1F-774D-82FF-6D4C3622249B}" dt="2023-08-07T09:25:56.805" v="1005" actId="6264"/>
          <ac:spMkLst>
            <pc:docMk/>
            <pc:sldMk cId="3751448699" sldId="270"/>
            <ac:spMk id="354" creationId="{6D3FF2AB-0E1A-CD96-7AFE-2399157AB3A3}"/>
          </ac:spMkLst>
        </pc:spChg>
        <pc:spChg chg="add del mod">
          <ac:chgData name="A.MORIYAMA UREKA" userId="11b73b949d6476cb" providerId="LiveId" clId="{EDD3AFC1-5E1F-774D-82FF-6D4C3622249B}" dt="2023-08-07T09:25:56.805" v="1005" actId="6264"/>
          <ac:spMkLst>
            <pc:docMk/>
            <pc:sldMk cId="3751448699" sldId="270"/>
            <ac:spMk id="355" creationId="{AE11A0F0-9290-9BB8-C5A5-0DDC16D563C1}"/>
          </ac:spMkLst>
        </pc:spChg>
        <pc:spChg chg="add del mod">
          <ac:chgData name="A.MORIYAMA UREKA" userId="11b73b949d6476cb" providerId="LiveId" clId="{EDD3AFC1-5E1F-774D-82FF-6D4C3622249B}" dt="2023-08-07T09:25:56.805" v="1005" actId="6264"/>
          <ac:spMkLst>
            <pc:docMk/>
            <pc:sldMk cId="3751448699" sldId="270"/>
            <ac:spMk id="356" creationId="{FF45DB22-011A-0521-F8E5-D621E8AFFDEB}"/>
          </ac:spMkLst>
        </pc:spChg>
        <pc:spChg chg="add del mod">
          <ac:chgData name="A.MORIYAMA UREKA" userId="11b73b949d6476cb" providerId="LiveId" clId="{EDD3AFC1-5E1F-774D-82FF-6D4C3622249B}" dt="2023-08-07T09:25:56.805" v="1005" actId="6264"/>
          <ac:spMkLst>
            <pc:docMk/>
            <pc:sldMk cId="3751448699" sldId="270"/>
            <ac:spMk id="357" creationId="{8C2018BC-7274-EC1B-A680-9628290E08A7}"/>
          </ac:spMkLst>
        </pc:spChg>
        <pc:spChg chg="add del mod">
          <ac:chgData name="A.MORIYAMA UREKA" userId="11b73b949d6476cb" providerId="LiveId" clId="{EDD3AFC1-5E1F-774D-82FF-6D4C3622249B}" dt="2023-08-07T09:25:56.805" v="1005" actId="6264"/>
          <ac:spMkLst>
            <pc:docMk/>
            <pc:sldMk cId="3751448699" sldId="270"/>
            <ac:spMk id="358" creationId="{DDE0658A-CB4D-D821-D0A9-D5BA94AD5A72}"/>
          </ac:spMkLst>
        </pc:spChg>
        <pc:spChg chg="add del mod">
          <ac:chgData name="A.MORIYAMA UREKA" userId="11b73b949d6476cb" providerId="LiveId" clId="{EDD3AFC1-5E1F-774D-82FF-6D4C3622249B}" dt="2023-08-07T09:25:56.805" v="1005" actId="6264"/>
          <ac:spMkLst>
            <pc:docMk/>
            <pc:sldMk cId="3751448699" sldId="270"/>
            <ac:spMk id="359" creationId="{3B338E92-F3D8-C251-B9FF-5C334D77DFD3}"/>
          </ac:spMkLst>
        </pc:spChg>
        <pc:spChg chg="add del mod">
          <ac:chgData name="A.MORIYAMA UREKA" userId="11b73b949d6476cb" providerId="LiveId" clId="{EDD3AFC1-5E1F-774D-82FF-6D4C3622249B}" dt="2023-08-07T09:25:56.805" v="1005" actId="6264"/>
          <ac:spMkLst>
            <pc:docMk/>
            <pc:sldMk cId="3751448699" sldId="270"/>
            <ac:spMk id="360" creationId="{8B7CB09F-25E7-B26E-4359-2472025472F0}"/>
          </ac:spMkLst>
        </pc:spChg>
        <pc:spChg chg="add del mod">
          <ac:chgData name="A.MORIYAMA UREKA" userId="11b73b949d6476cb" providerId="LiveId" clId="{EDD3AFC1-5E1F-774D-82FF-6D4C3622249B}" dt="2023-08-07T09:25:56.805" v="1005" actId="6264"/>
          <ac:spMkLst>
            <pc:docMk/>
            <pc:sldMk cId="3751448699" sldId="270"/>
            <ac:spMk id="361" creationId="{725A8471-60BF-181C-C576-7EC1DD1EAC1A}"/>
          </ac:spMkLst>
        </pc:spChg>
        <pc:spChg chg="add del mod">
          <ac:chgData name="A.MORIYAMA UREKA" userId="11b73b949d6476cb" providerId="LiveId" clId="{EDD3AFC1-5E1F-774D-82FF-6D4C3622249B}" dt="2023-08-07T09:25:58.275" v="1006" actId="6264"/>
          <ac:spMkLst>
            <pc:docMk/>
            <pc:sldMk cId="3751448699" sldId="270"/>
            <ac:spMk id="362" creationId="{52065A6B-A7E6-0694-1994-D8075BF6B68D}"/>
          </ac:spMkLst>
        </pc:spChg>
        <pc:spChg chg="add del mod">
          <ac:chgData name="A.MORIYAMA UREKA" userId="11b73b949d6476cb" providerId="LiveId" clId="{EDD3AFC1-5E1F-774D-82FF-6D4C3622249B}" dt="2023-08-07T09:25:58.275" v="1006" actId="6264"/>
          <ac:spMkLst>
            <pc:docMk/>
            <pc:sldMk cId="3751448699" sldId="270"/>
            <ac:spMk id="363" creationId="{44EDDB64-A3E3-A5EE-7935-5DF5FCA4C2A1}"/>
          </ac:spMkLst>
        </pc:spChg>
        <pc:spChg chg="add del mod">
          <ac:chgData name="A.MORIYAMA UREKA" userId="11b73b949d6476cb" providerId="LiveId" clId="{EDD3AFC1-5E1F-774D-82FF-6D4C3622249B}" dt="2023-08-07T09:25:58.275" v="1006" actId="6264"/>
          <ac:spMkLst>
            <pc:docMk/>
            <pc:sldMk cId="3751448699" sldId="270"/>
            <ac:spMk id="364" creationId="{C936BBB2-53D9-26FA-6177-3DA6B65A1DF0}"/>
          </ac:spMkLst>
        </pc:spChg>
        <pc:spChg chg="add del mod">
          <ac:chgData name="A.MORIYAMA UREKA" userId="11b73b949d6476cb" providerId="LiveId" clId="{EDD3AFC1-5E1F-774D-82FF-6D4C3622249B}" dt="2023-08-07T09:25:58.275" v="1006" actId="6264"/>
          <ac:spMkLst>
            <pc:docMk/>
            <pc:sldMk cId="3751448699" sldId="270"/>
            <ac:spMk id="365" creationId="{7A1347E8-FEB0-C3CC-95DF-763FD633D53B}"/>
          </ac:spMkLst>
        </pc:spChg>
        <pc:spChg chg="add del mod">
          <ac:chgData name="A.MORIYAMA UREKA" userId="11b73b949d6476cb" providerId="LiveId" clId="{EDD3AFC1-5E1F-774D-82FF-6D4C3622249B}" dt="2023-08-07T09:25:58.275" v="1006" actId="6264"/>
          <ac:spMkLst>
            <pc:docMk/>
            <pc:sldMk cId="3751448699" sldId="270"/>
            <ac:spMk id="366" creationId="{278BD488-ACBD-A81B-FC19-E90735AD1DB5}"/>
          </ac:spMkLst>
        </pc:spChg>
        <pc:spChg chg="add del mod">
          <ac:chgData name="A.MORIYAMA UREKA" userId="11b73b949d6476cb" providerId="LiveId" clId="{EDD3AFC1-5E1F-774D-82FF-6D4C3622249B}" dt="2023-08-07T09:25:58.275" v="1006" actId="6264"/>
          <ac:spMkLst>
            <pc:docMk/>
            <pc:sldMk cId="3751448699" sldId="270"/>
            <ac:spMk id="367" creationId="{A52EBBAB-9C50-9C75-9900-23EEE904451F}"/>
          </ac:spMkLst>
        </pc:spChg>
        <pc:spChg chg="add del mod">
          <ac:chgData name="A.MORIYAMA UREKA" userId="11b73b949d6476cb" providerId="LiveId" clId="{EDD3AFC1-5E1F-774D-82FF-6D4C3622249B}" dt="2023-08-07T09:25:58.275" v="1006" actId="6264"/>
          <ac:spMkLst>
            <pc:docMk/>
            <pc:sldMk cId="3751448699" sldId="270"/>
            <ac:spMk id="368" creationId="{CB3003ED-F68A-8E69-9099-F9CFFB3FEF42}"/>
          </ac:spMkLst>
        </pc:spChg>
        <pc:spChg chg="add del mod">
          <ac:chgData name="A.MORIYAMA UREKA" userId="11b73b949d6476cb" providerId="LiveId" clId="{EDD3AFC1-5E1F-774D-82FF-6D4C3622249B}" dt="2023-08-07T09:25:58.275" v="1006" actId="6264"/>
          <ac:spMkLst>
            <pc:docMk/>
            <pc:sldMk cId="3751448699" sldId="270"/>
            <ac:spMk id="369" creationId="{0D32F86D-5AFB-D95A-FDFE-2DE32197F28F}"/>
          </ac:spMkLst>
        </pc:spChg>
        <pc:spChg chg="add del mod">
          <ac:chgData name="A.MORIYAMA UREKA" userId="11b73b949d6476cb" providerId="LiveId" clId="{EDD3AFC1-5E1F-774D-82FF-6D4C3622249B}" dt="2023-08-07T09:25:58.275" v="1006" actId="6264"/>
          <ac:spMkLst>
            <pc:docMk/>
            <pc:sldMk cId="3751448699" sldId="270"/>
            <ac:spMk id="370" creationId="{C2DF8B30-6622-0F79-1454-1F3C725938CB}"/>
          </ac:spMkLst>
        </pc:spChg>
        <pc:spChg chg="add del mod">
          <ac:chgData name="A.MORIYAMA UREKA" userId="11b73b949d6476cb" providerId="LiveId" clId="{EDD3AFC1-5E1F-774D-82FF-6D4C3622249B}" dt="2023-08-07T09:25:58.275" v="1006" actId="6264"/>
          <ac:spMkLst>
            <pc:docMk/>
            <pc:sldMk cId="3751448699" sldId="270"/>
            <ac:spMk id="371" creationId="{D922D4AD-3F37-7A0B-3B22-D16FE555A12A}"/>
          </ac:spMkLst>
        </pc:spChg>
        <pc:spChg chg="add del mod">
          <ac:chgData name="A.MORIYAMA UREKA" userId="11b73b949d6476cb" providerId="LiveId" clId="{EDD3AFC1-5E1F-774D-82FF-6D4C3622249B}" dt="2023-08-07T09:25:58.861" v="1007" actId="6264"/>
          <ac:spMkLst>
            <pc:docMk/>
            <pc:sldMk cId="3751448699" sldId="270"/>
            <ac:spMk id="372" creationId="{7C160C2D-F2E9-9D5F-C36A-CC061F8B8208}"/>
          </ac:spMkLst>
        </pc:spChg>
        <pc:spChg chg="add del mod">
          <ac:chgData name="A.MORIYAMA UREKA" userId="11b73b949d6476cb" providerId="LiveId" clId="{EDD3AFC1-5E1F-774D-82FF-6D4C3622249B}" dt="2023-08-07T09:25:58.861" v="1007" actId="6264"/>
          <ac:spMkLst>
            <pc:docMk/>
            <pc:sldMk cId="3751448699" sldId="270"/>
            <ac:spMk id="373" creationId="{B8E55A87-7B79-8B92-1B53-B3D7AF24731A}"/>
          </ac:spMkLst>
        </pc:spChg>
        <pc:spChg chg="add del mod">
          <ac:chgData name="A.MORIYAMA UREKA" userId="11b73b949d6476cb" providerId="LiveId" clId="{EDD3AFC1-5E1F-774D-82FF-6D4C3622249B}" dt="2023-08-07T09:25:58.861" v="1007" actId="6264"/>
          <ac:spMkLst>
            <pc:docMk/>
            <pc:sldMk cId="3751448699" sldId="270"/>
            <ac:spMk id="374" creationId="{F150B6FE-F4EA-FBD9-57FD-487206AC80A7}"/>
          </ac:spMkLst>
        </pc:spChg>
        <pc:spChg chg="add del mod">
          <ac:chgData name="A.MORIYAMA UREKA" userId="11b73b949d6476cb" providerId="LiveId" clId="{EDD3AFC1-5E1F-774D-82FF-6D4C3622249B}" dt="2023-08-07T09:25:58.861" v="1007" actId="6264"/>
          <ac:spMkLst>
            <pc:docMk/>
            <pc:sldMk cId="3751448699" sldId="270"/>
            <ac:spMk id="375" creationId="{84221229-377D-AC85-3ECD-17D435E78B20}"/>
          </ac:spMkLst>
        </pc:spChg>
        <pc:spChg chg="add del mod">
          <ac:chgData name="A.MORIYAMA UREKA" userId="11b73b949d6476cb" providerId="LiveId" clId="{EDD3AFC1-5E1F-774D-82FF-6D4C3622249B}" dt="2023-08-07T09:25:58.861" v="1007" actId="6264"/>
          <ac:spMkLst>
            <pc:docMk/>
            <pc:sldMk cId="3751448699" sldId="270"/>
            <ac:spMk id="376" creationId="{0A7B8B7D-820D-83F4-9B97-57D85C4E3C48}"/>
          </ac:spMkLst>
        </pc:spChg>
        <pc:spChg chg="add del mod">
          <ac:chgData name="A.MORIYAMA UREKA" userId="11b73b949d6476cb" providerId="LiveId" clId="{EDD3AFC1-5E1F-774D-82FF-6D4C3622249B}" dt="2023-08-07T09:25:58.861" v="1007" actId="6264"/>
          <ac:spMkLst>
            <pc:docMk/>
            <pc:sldMk cId="3751448699" sldId="270"/>
            <ac:spMk id="377" creationId="{50FE30F0-C750-0183-1550-3FA6502CB84B}"/>
          </ac:spMkLst>
        </pc:spChg>
        <pc:spChg chg="add del mod">
          <ac:chgData name="A.MORIYAMA UREKA" userId="11b73b949d6476cb" providerId="LiveId" clId="{EDD3AFC1-5E1F-774D-82FF-6D4C3622249B}" dt="2023-08-07T09:25:58.861" v="1007" actId="6264"/>
          <ac:spMkLst>
            <pc:docMk/>
            <pc:sldMk cId="3751448699" sldId="270"/>
            <ac:spMk id="378" creationId="{3F92365F-D226-3E70-9BE0-2EE5E1134966}"/>
          </ac:spMkLst>
        </pc:spChg>
        <pc:spChg chg="add del mod">
          <ac:chgData name="A.MORIYAMA UREKA" userId="11b73b949d6476cb" providerId="LiveId" clId="{EDD3AFC1-5E1F-774D-82FF-6D4C3622249B}" dt="2023-08-07T09:25:58.861" v="1007" actId="6264"/>
          <ac:spMkLst>
            <pc:docMk/>
            <pc:sldMk cId="3751448699" sldId="270"/>
            <ac:spMk id="379" creationId="{3155C7E7-7F7C-BB4D-FEBB-93F08C9B0310}"/>
          </ac:spMkLst>
        </pc:spChg>
        <pc:spChg chg="add del mod">
          <ac:chgData name="A.MORIYAMA UREKA" userId="11b73b949d6476cb" providerId="LiveId" clId="{EDD3AFC1-5E1F-774D-82FF-6D4C3622249B}" dt="2023-08-07T09:25:58.861" v="1007" actId="6264"/>
          <ac:spMkLst>
            <pc:docMk/>
            <pc:sldMk cId="3751448699" sldId="270"/>
            <ac:spMk id="380" creationId="{6D8480D6-8FDA-90EC-E9F7-42027B7318A0}"/>
          </ac:spMkLst>
        </pc:spChg>
        <pc:spChg chg="add del mod">
          <ac:chgData name="A.MORIYAMA UREKA" userId="11b73b949d6476cb" providerId="LiveId" clId="{EDD3AFC1-5E1F-774D-82FF-6D4C3622249B}" dt="2023-08-07T09:25:58.861" v="1007" actId="6264"/>
          <ac:spMkLst>
            <pc:docMk/>
            <pc:sldMk cId="3751448699" sldId="270"/>
            <ac:spMk id="381" creationId="{262BDF7D-92D1-2C9C-A9EA-8FBF6D2A6B15}"/>
          </ac:spMkLst>
        </pc:spChg>
        <pc:spChg chg="add del mod">
          <ac:chgData name="A.MORIYAMA UREKA" userId="11b73b949d6476cb" providerId="LiveId" clId="{EDD3AFC1-5E1F-774D-82FF-6D4C3622249B}" dt="2023-08-07T09:25:59.219" v="1008" actId="6264"/>
          <ac:spMkLst>
            <pc:docMk/>
            <pc:sldMk cId="3751448699" sldId="270"/>
            <ac:spMk id="382" creationId="{035C637F-F3FF-781C-FEA6-E20BF3D6F2FC}"/>
          </ac:spMkLst>
        </pc:spChg>
        <pc:spChg chg="add del mod">
          <ac:chgData name="A.MORIYAMA UREKA" userId="11b73b949d6476cb" providerId="LiveId" clId="{EDD3AFC1-5E1F-774D-82FF-6D4C3622249B}" dt="2023-08-07T09:25:59.219" v="1008" actId="6264"/>
          <ac:spMkLst>
            <pc:docMk/>
            <pc:sldMk cId="3751448699" sldId="270"/>
            <ac:spMk id="383" creationId="{EDF9C811-4E7A-3DDA-5795-58037E07C06D}"/>
          </ac:spMkLst>
        </pc:spChg>
        <pc:spChg chg="add del mod">
          <ac:chgData name="A.MORIYAMA UREKA" userId="11b73b949d6476cb" providerId="LiveId" clId="{EDD3AFC1-5E1F-774D-82FF-6D4C3622249B}" dt="2023-08-07T09:25:59.219" v="1008" actId="6264"/>
          <ac:spMkLst>
            <pc:docMk/>
            <pc:sldMk cId="3751448699" sldId="270"/>
            <ac:spMk id="384" creationId="{FF06B78A-5316-0D3F-037F-2C971589206B}"/>
          </ac:spMkLst>
        </pc:spChg>
        <pc:spChg chg="add del mod">
          <ac:chgData name="A.MORIYAMA UREKA" userId="11b73b949d6476cb" providerId="LiveId" clId="{EDD3AFC1-5E1F-774D-82FF-6D4C3622249B}" dt="2023-08-07T09:25:59.219" v="1008" actId="6264"/>
          <ac:spMkLst>
            <pc:docMk/>
            <pc:sldMk cId="3751448699" sldId="270"/>
            <ac:spMk id="385" creationId="{99B51AF6-7311-CCFE-E1E3-2D6C6842C9AE}"/>
          </ac:spMkLst>
        </pc:spChg>
        <pc:spChg chg="add del mod">
          <ac:chgData name="A.MORIYAMA UREKA" userId="11b73b949d6476cb" providerId="LiveId" clId="{EDD3AFC1-5E1F-774D-82FF-6D4C3622249B}" dt="2023-08-07T09:25:59.219" v="1008" actId="6264"/>
          <ac:spMkLst>
            <pc:docMk/>
            <pc:sldMk cId="3751448699" sldId="270"/>
            <ac:spMk id="386" creationId="{CFAA6C49-632E-6304-54CA-A6499678B0BB}"/>
          </ac:spMkLst>
        </pc:spChg>
        <pc:spChg chg="add del mod">
          <ac:chgData name="A.MORIYAMA UREKA" userId="11b73b949d6476cb" providerId="LiveId" clId="{EDD3AFC1-5E1F-774D-82FF-6D4C3622249B}" dt="2023-08-07T09:25:59.219" v="1008" actId="6264"/>
          <ac:spMkLst>
            <pc:docMk/>
            <pc:sldMk cId="3751448699" sldId="270"/>
            <ac:spMk id="387" creationId="{CD268FAA-400C-9598-0D32-8E84F4E1F370}"/>
          </ac:spMkLst>
        </pc:spChg>
        <pc:spChg chg="add del mod">
          <ac:chgData name="A.MORIYAMA UREKA" userId="11b73b949d6476cb" providerId="LiveId" clId="{EDD3AFC1-5E1F-774D-82FF-6D4C3622249B}" dt="2023-08-07T09:25:59.219" v="1008" actId="6264"/>
          <ac:spMkLst>
            <pc:docMk/>
            <pc:sldMk cId="3751448699" sldId="270"/>
            <ac:spMk id="388" creationId="{D74080B8-1B46-7ED9-3456-5F9260095515}"/>
          </ac:spMkLst>
        </pc:spChg>
        <pc:spChg chg="add del mod">
          <ac:chgData name="A.MORIYAMA UREKA" userId="11b73b949d6476cb" providerId="LiveId" clId="{EDD3AFC1-5E1F-774D-82FF-6D4C3622249B}" dt="2023-08-07T09:25:59.219" v="1008" actId="6264"/>
          <ac:spMkLst>
            <pc:docMk/>
            <pc:sldMk cId="3751448699" sldId="270"/>
            <ac:spMk id="389" creationId="{6F0A81AF-433C-6D48-F0A2-6625DA95514B}"/>
          </ac:spMkLst>
        </pc:spChg>
        <pc:spChg chg="add del mod">
          <ac:chgData name="A.MORIYAMA UREKA" userId="11b73b949d6476cb" providerId="LiveId" clId="{EDD3AFC1-5E1F-774D-82FF-6D4C3622249B}" dt="2023-08-07T09:25:59.219" v="1008" actId="6264"/>
          <ac:spMkLst>
            <pc:docMk/>
            <pc:sldMk cId="3751448699" sldId="270"/>
            <ac:spMk id="390" creationId="{F1591FD8-B329-3B39-748A-50BA6DAD4685}"/>
          </ac:spMkLst>
        </pc:spChg>
        <pc:spChg chg="add del mod">
          <ac:chgData name="A.MORIYAMA UREKA" userId="11b73b949d6476cb" providerId="LiveId" clId="{EDD3AFC1-5E1F-774D-82FF-6D4C3622249B}" dt="2023-08-07T09:25:59.219" v="1008" actId="6264"/>
          <ac:spMkLst>
            <pc:docMk/>
            <pc:sldMk cId="3751448699" sldId="270"/>
            <ac:spMk id="391" creationId="{8056A37B-E4A8-4F5F-752A-D3E05B5B4009}"/>
          </ac:spMkLst>
        </pc:spChg>
        <pc:spChg chg="add del mod">
          <ac:chgData name="A.MORIYAMA UREKA" userId="11b73b949d6476cb" providerId="LiveId" clId="{EDD3AFC1-5E1F-774D-82FF-6D4C3622249B}" dt="2023-08-07T09:25:59.552" v="1009" actId="6264"/>
          <ac:spMkLst>
            <pc:docMk/>
            <pc:sldMk cId="3751448699" sldId="270"/>
            <ac:spMk id="392" creationId="{54B632A5-A938-6A71-A4F3-0214938AE1D1}"/>
          </ac:spMkLst>
        </pc:spChg>
        <pc:spChg chg="add del mod">
          <ac:chgData name="A.MORIYAMA UREKA" userId="11b73b949d6476cb" providerId="LiveId" clId="{EDD3AFC1-5E1F-774D-82FF-6D4C3622249B}" dt="2023-08-07T09:25:59.552" v="1009" actId="6264"/>
          <ac:spMkLst>
            <pc:docMk/>
            <pc:sldMk cId="3751448699" sldId="270"/>
            <ac:spMk id="393" creationId="{31C0DA10-BBB0-5284-D3B4-3B6836379A89}"/>
          </ac:spMkLst>
        </pc:spChg>
        <pc:spChg chg="add del mod">
          <ac:chgData name="A.MORIYAMA UREKA" userId="11b73b949d6476cb" providerId="LiveId" clId="{EDD3AFC1-5E1F-774D-82FF-6D4C3622249B}" dt="2023-08-07T09:25:59.552" v="1009" actId="6264"/>
          <ac:spMkLst>
            <pc:docMk/>
            <pc:sldMk cId="3751448699" sldId="270"/>
            <ac:spMk id="394" creationId="{B03E0214-869B-32B0-B8B1-E094B4BB85B8}"/>
          </ac:spMkLst>
        </pc:spChg>
        <pc:spChg chg="add del mod">
          <ac:chgData name="A.MORIYAMA UREKA" userId="11b73b949d6476cb" providerId="LiveId" clId="{EDD3AFC1-5E1F-774D-82FF-6D4C3622249B}" dt="2023-08-07T09:25:59.552" v="1009" actId="6264"/>
          <ac:spMkLst>
            <pc:docMk/>
            <pc:sldMk cId="3751448699" sldId="270"/>
            <ac:spMk id="395" creationId="{C48360E0-2715-F7E4-E8D4-131E3FB3CC64}"/>
          </ac:spMkLst>
        </pc:spChg>
        <pc:spChg chg="add del mod">
          <ac:chgData name="A.MORIYAMA UREKA" userId="11b73b949d6476cb" providerId="LiveId" clId="{EDD3AFC1-5E1F-774D-82FF-6D4C3622249B}" dt="2023-08-07T09:25:59.552" v="1009" actId="6264"/>
          <ac:spMkLst>
            <pc:docMk/>
            <pc:sldMk cId="3751448699" sldId="270"/>
            <ac:spMk id="396" creationId="{DA61BE8F-F255-4762-CE30-5347BC10952B}"/>
          </ac:spMkLst>
        </pc:spChg>
        <pc:spChg chg="add del mod">
          <ac:chgData name="A.MORIYAMA UREKA" userId="11b73b949d6476cb" providerId="LiveId" clId="{EDD3AFC1-5E1F-774D-82FF-6D4C3622249B}" dt="2023-08-07T09:25:59.552" v="1009" actId="6264"/>
          <ac:spMkLst>
            <pc:docMk/>
            <pc:sldMk cId="3751448699" sldId="270"/>
            <ac:spMk id="397" creationId="{3FB9A15E-C863-AFF4-9C0E-149934BA041F}"/>
          </ac:spMkLst>
        </pc:spChg>
        <pc:spChg chg="add del mod">
          <ac:chgData name="A.MORIYAMA UREKA" userId="11b73b949d6476cb" providerId="LiveId" clId="{EDD3AFC1-5E1F-774D-82FF-6D4C3622249B}" dt="2023-08-07T09:25:59.552" v="1009" actId="6264"/>
          <ac:spMkLst>
            <pc:docMk/>
            <pc:sldMk cId="3751448699" sldId="270"/>
            <ac:spMk id="398" creationId="{D5C34E4D-9CA3-FAD8-11C4-EC925EDE56B6}"/>
          </ac:spMkLst>
        </pc:spChg>
        <pc:spChg chg="add del mod">
          <ac:chgData name="A.MORIYAMA UREKA" userId="11b73b949d6476cb" providerId="LiveId" clId="{EDD3AFC1-5E1F-774D-82FF-6D4C3622249B}" dt="2023-08-07T09:25:59.552" v="1009" actId="6264"/>
          <ac:spMkLst>
            <pc:docMk/>
            <pc:sldMk cId="3751448699" sldId="270"/>
            <ac:spMk id="399" creationId="{C9B8B675-2366-D69E-B892-72E7CE8E6564}"/>
          </ac:spMkLst>
        </pc:spChg>
        <pc:spChg chg="add del mod">
          <ac:chgData name="A.MORIYAMA UREKA" userId="11b73b949d6476cb" providerId="LiveId" clId="{EDD3AFC1-5E1F-774D-82FF-6D4C3622249B}" dt="2023-08-07T09:25:59.552" v="1009" actId="6264"/>
          <ac:spMkLst>
            <pc:docMk/>
            <pc:sldMk cId="3751448699" sldId="270"/>
            <ac:spMk id="400" creationId="{4949AD0F-C405-8DC9-2B6C-CF5082F1D3D7}"/>
          </ac:spMkLst>
        </pc:spChg>
        <pc:spChg chg="add del mod">
          <ac:chgData name="A.MORIYAMA UREKA" userId="11b73b949d6476cb" providerId="LiveId" clId="{EDD3AFC1-5E1F-774D-82FF-6D4C3622249B}" dt="2023-08-07T09:25:59.552" v="1009" actId="6264"/>
          <ac:spMkLst>
            <pc:docMk/>
            <pc:sldMk cId="3751448699" sldId="270"/>
            <ac:spMk id="401" creationId="{1FC317F9-443B-9462-2BB3-C3F0EB0CD809}"/>
          </ac:spMkLst>
        </pc:spChg>
        <pc:spChg chg="add del mod">
          <ac:chgData name="A.MORIYAMA UREKA" userId="11b73b949d6476cb" providerId="LiveId" clId="{EDD3AFC1-5E1F-774D-82FF-6D4C3622249B}" dt="2023-08-07T09:25:59.888" v="1010" actId="6264"/>
          <ac:spMkLst>
            <pc:docMk/>
            <pc:sldMk cId="3751448699" sldId="270"/>
            <ac:spMk id="402" creationId="{6D53F8B4-9D16-204B-2F87-5255F7484BB2}"/>
          </ac:spMkLst>
        </pc:spChg>
        <pc:spChg chg="add del mod">
          <ac:chgData name="A.MORIYAMA UREKA" userId="11b73b949d6476cb" providerId="LiveId" clId="{EDD3AFC1-5E1F-774D-82FF-6D4C3622249B}" dt="2023-08-07T09:25:59.888" v="1010" actId="6264"/>
          <ac:spMkLst>
            <pc:docMk/>
            <pc:sldMk cId="3751448699" sldId="270"/>
            <ac:spMk id="403" creationId="{F5F3E2AF-CA4D-E958-2C73-B563266A7644}"/>
          </ac:spMkLst>
        </pc:spChg>
        <pc:spChg chg="add del mod">
          <ac:chgData name="A.MORIYAMA UREKA" userId="11b73b949d6476cb" providerId="LiveId" clId="{EDD3AFC1-5E1F-774D-82FF-6D4C3622249B}" dt="2023-08-07T09:25:59.888" v="1010" actId="6264"/>
          <ac:spMkLst>
            <pc:docMk/>
            <pc:sldMk cId="3751448699" sldId="270"/>
            <ac:spMk id="404" creationId="{0717B8EA-20E3-2196-EBBB-B3F762A9E06E}"/>
          </ac:spMkLst>
        </pc:spChg>
        <pc:spChg chg="add del mod">
          <ac:chgData name="A.MORIYAMA UREKA" userId="11b73b949d6476cb" providerId="LiveId" clId="{EDD3AFC1-5E1F-774D-82FF-6D4C3622249B}" dt="2023-08-07T09:25:59.888" v="1010" actId="6264"/>
          <ac:spMkLst>
            <pc:docMk/>
            <pc:sldMk cId="3751448699" sldId="270"/>
            <ac:spMk id="405" creationId="{24CC9E51-7F11-B5ED-37BE-48CF60C5BE96}"/>
          </ac:spMkLst>
        </pc:spChg>
        <pc:spChg chg="add del mod">
          <ac:chgData name="A.MORIYAMA UREKA" userId="11b73b949d6476cb" providerId="LiveId" clId="{EDD3AFC1-5E1F-774D-82FF-6D4C3622249B}" dt="2023-08-07T09:25:59.888" v="1010" actId="6264"/>
          <ac:spMkLst>
            <pc:docMk/>
            <pc:sldMk cId="3751448699" sldId="270"/>
            <ac:spMk id="406" creationId="{C6FEAAE6-4B92-F93C-E60A-BDFA96424FA3}"/>
          </ac:spMkLst>
        </pc:spChg>
        <pc:spChg chg="add del mod">
          <ac:chgData name="A.MORIYAMA UREKA" userId="11b73b949d6476cb" providerId="LiveId" clId="{EDD3AFC1-5E1F-774D-82FF-6D4C3622249B}" dt="2023-08-07T09:25:59.888" v="1010" actId="6264"/>
          <ac:spMkLst>
            <pc:docMk/>
            <pc:sldMk cId="3751448699" sldId="270"/>
            <ac:spMk id="407" creationId="{EA6AA60A-595D-686A-17F0-B3313FB16702}"/>
          </ac:spMkLst>
        </pc:spChg>
        <pc:spChg chg="add del mod">
          <ac:chgData name="A.MORIYAMA UREKA" userId="11b73b949d6476cb" providerId="LiveId" clId="{EDD3AFC1-5E1F-774D-82FF-6D4C3622249B}" dt="2023-08-07T09:25:59.888" v="1010" actId="6264"/>
          <ac:spMkLst>
            <pc:docMk/>
            <pc:sldMk cId="3751448699" sldId="270"/>
            <ac:spMk id="408" creationId="{7259A120-6177-A774-D3EF-A1C1CFAEDCAC}"/>
          </ac:spMkLst>
        </pc:spChg>
        <pc:spChg chg="add del mod">
          <ac:chgData name="A.MORIYAMA UREKA" userId="11b73b949d6476cb" providerId="LiveId" clId="{EDD3AFC1-5E1F-774D-82FF-6D4C3622249B}" dt="2023-08-07T09:25:59.888" v="1010" actId="6264"/>
          <ac:spMkLst>
            <pc:docMk/>
            <pc:sldMk cId="3751448699" sldId="270"/>
            <ac:spMk id="409" creationId="{B982CB87-3ECD-085C-31F9-E5C2A2E3A114}"/>
          </ac:spMkLst>
        </pc:spChg>
        <pc:spChg chg="add del mod">
          <ac:chgData name="A.MORIYAMA UREKA" userId="11b73b949d6476cb" providerId="LiveId" clId="{EDD3AFC1-5E1F-774D-82FF-6D4C3622249B}" dt="2023-08-07T09:25:59.888" v="1010" actId="6264"/>
          <ac:spMkLst>
            <pc:docMk/>
            <pc:sldMk cId="3751448699" sldId="270"/>
            <ac:spMk id="410" creationId="{15978005-BE6A-4962-8714-B4BCE1623BDD}"/>
          </ac:spMkLst>
        </pc:spChg>
        <pc:spChg chg="add del mod">
          <ac:chgData name="A.MORIYAMA UREKA" userId="11b73b949d6476cb" providerId="LiveId" clId="{EDD3AFC1-5E1F-774D-82FF-6D4C3622249B}" dt="2023-08-07T09:25:59.888" v="1010" actId="6264"/>
          <ac:spMkLst>
            <pc:docMk/>
            <pc:sldMk cId="3751448699" sldId="270"/>
            <ac:spMk id="411" creationId="{BFDD84A6-CADD-26EF-C572-B6AA37222A1B}"/>
          </ac:spMkLst>
        </pc:spChg>
      </pc:sldChg>
      <pc:sldChg chg="addSp delSp modSp mod modClrScheme chgLayout">
        <pc:chgData name="A.MORIYAMA UREKA" userId="11b73b949d6476cb" providerId="LiveId" clId="{EDD3AFC1-5E1F-774D-82FF-6D4C3622249B}" dt="2023-08-07T12:41:17.581" v="2847" actId="6264"/>
        <pc:sldMkLst>
          <pc:docMk/>
          <pc:sldMk cId="3724628089" sldId="271"/>
        </pc:sldMkLst>
        <pc:spChg chg="mod ord">
          <ac:chgData name="A.MORIYAMA UREKA" userId="11b73b949d6476cb" providerId="LiveId" clId="{EDD3AFC1-5E1F-774D-82FF-6D4C3622249B}" dt="2023-08-07T12:41:17.581" v="2847" actId="6264"/>
          <ac:spMkLst>
            <pc:docMk/>
            <pc:sldMk cId="3724628089" sldId="271"/>
            <ac:spMk id="2" creationId="{D1EF7EBB-F939-EB60-26E6-F0975129AACE}"/>
          </ac:spMkLst>
        </pc:spChg>
        <pc:spChg chg="mod ord">
          <ac:chgData name="A.MORIYAMA UREKA" userId="11b73b949d6476cb" providerId="LiveId" clId="{EDD3AFC1-5E1F-774D-82FF-6D4C3622249B}" dt="2023-08-07T12:41:17.581" v="2847" actId="6264"/>
          <ac:spMkLst>
            <pc:docMk/>
            <pc:sldMk cId="3724628089" sldId="271"/>
            <ac:spMk id="3" creationId="{5B134AAE-3855-1F5C-C1AB-1F4D86C8C0B5}"/>
          </ac:spMkLst>
        </pc:spChg>
        <pc:spChg chg="mod ord">
          <ac:chgData name="A.MORIYAMA UREKA" userId="11b73b949d6476cb" providerId="LiveId" clId="{EDD3AFC1-5E1F-774D-82FF-6D4C3622249B}" dt="2023-08-07T12:41:17.581" v="2847" actId="6264"/>
          <ac:spMkLst>
            <pc:docMk/>
            <pc:sldMk cId="3724628089" sldId="271"/>
            <ac:spMk id="4" creationId="{9E8DE7C1-C44B-71CD-DD18-B4EDA977561B}"/>
          </ac:spMkLst>
        </pc:spChg>
        <pc:spChg chg="mod ord">
          <ac:chgData name="A.MORIYAMA UREKA" userId="11b73b949d6476cb" providerId="LiveId" clId="{EDD3AFC1-5E1F-774D-82FF-6D4C3622249B}" dt="2023-08-07T12:41:17.581" v="2847" actId="6264"/>
          <ac:spMkLst>
            <pc:docMk/>
            <pc:sldMk cId="3724628089" sldId="271"/>
            <ac:spMk id="5" creationId="{CAE4AA93-869F-9DB1-175A-91ACAD860ADD}"/>
          </ac:spMkLst>
        </pc:spChg>
        <pc:spChg chg="mod ord">
          <ac:chgData name="A.MORIYAMA UREKA" userId="11b73b949d6476cb" providerId="LiveId" clId="{EDD3AFC1-5E1F-774D-82FF-6D4C3622249B}" dt="2023-08-07T12:41:17.581" v="2847" actId="6264"/>
          <ac:spMkLst>
            <pc:docMk/>
            <pc:sldMk cId="3724628089" sldId="271"/>
            <ac:spMk id="6" creationId="{7870D02B-EBDB-0B3D-F634-23D0196C23EA}"/>
          </ac:spMkLst>
        </pc:spChg>
        <pc:spChg chg="mod ord">
          <ac:chgData name="A.MORIYAMA UREKA" userId="11b73b949d6476cb" providerId="LiveId" clId="{EDD3AFC1-5E1F-774D-82FF-6D4C3622249B}" dt="2023-08-07T12:41:17.581" v="2847" actId="6264"/>
          <ac:spMkLst>
            <pc:docMk/>
            <pc:sldMk cId="3724628089" sldId="271"/>
            <ac:spMk id="7" creationId="{13F1E7AF-DEE7-1BEE-FA58-5F16921A3BFB}"/>
          </ac:spMkLst>
        </pc:spChg>
        <pc:spChg chg="mod ord">
          <ac:chgData name="A.MORIYAMA UREKA" userId="11b73b949d6476cb" providerId="LiveId" clId="{EDD3AFC1-5E1F-774D-82FF-6D4C3622249B}" dt="2023-08-07T12:41:17.581" v="2847" actId="6264"/>
          <ac:spMkLst>
            <pc:docMk/>
            <pc:sldMk cId="3724628089" sldId="271"/>
            <ac:spMk id="8" creationId="{EC6E7EE6-869B-1910-35AB-E141BF989C36}"/>
          </ac:spMkLst>
        </pc:spChg>
        <pc:spChg chg="mod ord">
          <ac:chgData name="A.MORIYAMA UREKA" userId="11b73b949d6476cb" providerId="LiveId" clId="{EDD3AFC1-5E1F-774D-82FF-6D4C3622249B}" dt="2023-08-07T12:41:17.581" v="2847" actId="6264"/>
          <ac:spMkLst>
            <pc:docMk/>
            <pc:sldMk cId="3724628089" sldId="271"/>
            <ac:spMk id="9" creationId="{9DE1DC77-CB20-77F4-CCE2-2D4309DD204E}"/>
          </ac:spMkLst>
        </pc:spChg>
        <pc:spChg chg="mod ord">
          <ac:chgData name="A.MORIYAMA UREKA" userId="11b73b949d6476cb" providerId="LiveId" clId="{EDD3AFC1-5E1F-774D-82FF-6D4C3622249B}" dt="2023-08-07T12:41:17.581" v="2847" actId="6264"/>
          <ac:spMkLst>
            <pc:docMk/>
            <pc:sldMk cId="3724628089" sldId="271"/>
            <ac:spMk id="10" creationId="{86CB41E9-1FEA-D1EE-D335-112514D5B078}"/>
          </ac:spMkLst>
        </pc:spChg>
        <pc:spChg chg="mod ord">
          <ac:chgData name="A.MORIYAMA UREKA" userId="11b73b949d6476cb" providerId="LiveId" clId="{EDD3AFC1-5E1F-774D-82FF-6D4C3622249B}" dt="2023-08-07T12:41:17.581" v="2847" actId="6264"/>
          <ac:spMkLst>
            <pc:docMk/>
            <pc:sldMk cId="3724628089" sldId="271"/>
            <ac:spMk id="11" creationId="{EE7D99FB-96E3-174B-4A91-97D330040087}"/>
          </ac:spMkLst>
        </pc:spChg>
        <pc:spChg chg="add del mod">
          <ac:chgData name="A.MORIYAMA UREKA" userId="11b73b949d6476cb" providerId="LiveId" clId="{EDD3AFC1-5E1F-774D-82FF-6D4C3622249B}" dt="2023-08-07T08:46:51.735" v="676" actId="6264"/>
          <ac:spMkLst>
            <pc:docMk/>
            <pc:sldMk cId="3724628089" sldId="271"/>
            <ac:spMk id="12" creationId="{73B168E0-A385-1238-16D7-382A1FEED611}"/>
          </ac:spMkLst>
        </pc:spChg>
        <pc:spChg chg="add del mod">
          <ac:chgData name="A.MORIYAMA UREKA" userId="11b73b949d6476cb" providerId="LiveId" clId="{EDD3AFC1-5E1F-774D-82FF-6D4C3622249B}" dt="2023-08-07T09:37:04.992" v="1023" actId="6264"/>
          <ac:spMkLst>
            <pc:docMk/>
            <pc:sldMk cId="3724628089" sldId="271"/>
            <ac:spMk id="12" creationId="{7858FA6D-F91B-3350-21B5-3BB5D600D4B5}"/>
          </ac:spMkLst>
        </pc:spChg>
        <pc:spChg chg="add mod">
          <ac:chgData name="A.MORIYAMA UREKA" userId="11b73b949d6476cb" providerId="LiveId" clId="{EDD3AFC1-5E1F-774D-82FF-6D4C3622249B}" dt="2023-08-07T10:44:38.363" v="1588"/>
          <ac:spMkLst>
            <pc:docMk/>
            <pc:sldMk cId="3724628089" sldId="271"/>
            <ac:spMk id="12" creationId="{98793839-7E26-A960-C195-59A3C01F3E6C}"/>
          </ac:spMkLst>
        </pc:spChg>
        <pc:spChg chg="add del mod">
          <ac:chgData name="A.MORIYAMA UREKA" userId="11b73b949d6476cb" providerId="LiveId" clId="{EDD3AFC1-5E1F-774D-82FF-6D4C3622249B}" dt="2023-08-07T09:01:41.694" v="791" actId="6264"/>
          <ac:spMkLst>
            <pc:docMk/>
            <pc:sldMk cId="3724628089" sldId="271"/>
            <ac:spMk id="12" creationId="{C3309E49-EAD9-51E3-914A-9A9B6EBD323D}"/>
          </ac:spMkLst>
        </pc:spChg>
        <pc:spChg chg="add del mod">
          <ac:chgData name="A.MORIYAMA UREKA" userId="11b73b949d6476cb" providerId="LiveId" clId="{EDD3AFC1-5E1F-774D-82FF-6D4C3622249B}" dt="2023-08-07T09:17:12.230" v="904" actId="6264"/>
          <ac:spMkLst>
            <pc:docMk/>
            <pc:sldMk cId="3724628089" sldId="271"/>
            <ac:spMk id="12" creationId="{CC7E6012-A19E-213F-2C29-DBD29FDF0DA5}"/>
          </ac:spMkLst>
        </pc:spChg>
        <pc:spChg chg="add del mod">
          <ac:chgData name="A.MORIYAMA UREKA" userId="11b73b949d6476cb" providerId="LiveId" clId="{EDD3AFC1-5E1F-774D-82FF-6D4C3622249B}" dt="2023-08-07T09:20:33.057" v="915" actId="6264"/>
          <ac:spMkLst>
            <pc:docMk/>
            <pc:sldMk cId="3724628089" sldId="271"/>
            <ac:spMk id="12" creationId="{FE821AD1-40A7-967B-18E6-10606108C399}"/>
          </ac:spMkLst>
        </pc:spChg>
        <pc:spChg chg="add del mod">
          <ac:chgData name="A.MORIYAMA UREKA" userId="11b73b949d6476cb" providerId="LiveId" clId="{EDD3AFC1-5E1F-774D-82FF-6D4C3622249B}" dt="2023-08-07T09:37:04.992" v="1023" actId="6264"/>
          <ac:spMkLst>
            <pc:docMk/>
            <pc:sldMk cId="3724628089" sldId="271"/>
            <ac:spMk id="13" creationId="{0DB1F5D2-24F7-FA8D-46AC-056B8BAAF518}"/>
          </ac:spMkLst>
        </pc:spChg>
        <pc:spChg chg="add del mod">
          <ac:chgData name="A.MORIYAMA UREKA" userId="11b73b949d6476cb" providerId="LiveId" clId="{EDD3AFC1-5E1F-774D-82FF-6D4C3622249B}" dt="2023-08-07T09:17:12.230" v="904" actId="6264"/>
          <ac:spMkLst>
            <pc:docMk/>
            <pc:sldMk cId="3724628089" sldId="271"/>
            <ac:spMk id="13" creationId="{4AA40C77-3E6F-4D64-1C5A-91793BF66866}"/>
          </ac:spMkLst>
        </pc:spChg>
        <pc:spChg chg="add del mod">
          <ac:chgData name="A.MORIYAMA UREKA" userId="11b73b949d6476cb" providerId="LiveId" clId="{EDD3AFC1-5E1F-774D-82FF-6D4C3622249B}" dt="2023-08-07T08:46:51.735" v="676" actId="6264"/>
          <ac:spMkLst>
            <pc:docMk/>
            <pc:sldMk cId="3724628089" sldId="271"/>
            <ac:spMk id="13" creationId="{81D81543-CBA6-D17F-9336-29E339248E58}"/>
          </ac:spMkLst>
        </pc:spChg>
        <pc:spChg chg="add del mod">
          <ac:chgData name="A.MORIYAMA UREKA" userId="11b73b949d6476cb" providerId="LiveId" clId="{EDD3AFC1-5E1F-774D-82FF-6D4C3622249B}" dt="2023-08-07T10:53:31.076" v="1672" actId="6264"/>
          <ac:spMkLst>
            <pc:docMk/>
            <pc:sldMk cId="3724628089" sldId="271"/>
            <ac:spMk id="13" creationId="{9ECB9A96-88C8-78A6-4BBA-509CF43D0DF8}"/>
          </ac:spMkLst>
        </pc:spChg>
        <pc:spChg chg="add del mod">
          <ac:chgData name="A.MORIYAMA UREKA" userId="11b73b949d6476cb" providerId="LiveId" clId="{EDD3AFC1-5E1F-774D-82FF-6D4C3622249B}" dt="2023-08-07T09:20:33.057" v="915" actId="6264"/>
          <ac:spMkLst>
            <pc:docMk/>
            <pc:sldMk cId="3724628089" sldId="271"/>
            <ac:spMk id="13" creationId="{EFDB2716-EEDF-E15E-C551-1DF4EFD652CE}"/>
          </ac:spMkLst>
        </pc:spChg>
        <pc:spChg chg="add del mod">
          <ac:chgData name="A.MORIYAMA UREKA" userId="11b73b949d6476cb" providerId="LiveId" clId="{EDD3AFC1-5E1F-774D-82FF-6D4C3622249B}" dt="2023-08-07T09:01:41.694" v="791" actId="6264"/>
          <ac:spMkLst>
            <pc:docMk/>
            <pc:sldMk cId="3724628089" sldId="271"/>
            <ac:spMk id="13" creationId="{F6768FBB-9045-5BF5-FA11-A318FF79F293}"/>
          </ac:spMkLst>
        </pc:spChg>
        <pc:spChg chg="add del mod">
          <ac:chgData name="A.MORIYAMA UREKA" userId="11b73b949d6476cb" providerId="LiveId" clId="{EDD3AFC1-5E1F-774D-82FF-6D4C3622249B}" dt="2023-08-07T09:37:04.992" v="1023" actId="6264"/>
          <ac:spMkLst>
            <pc:docMk/>
            <pc:sldMk cId="3724628089" sldId="271"/>
            <ac:spMk id="14" creationId="{16875940-8D9C-05BF-2EF1-61A177BA3999}"/>
          </ac:spMkLst>
        </pc:spChg>
        <pc:spChg chg="add del mod">
          <ac:chgData name="A.MORIYAMA UREKA" userId="11b73b949d6476cb" providerId="LiveId" clId="{EDD3AFC1-5E1F-774D-82FF-6D4C3622249B}" dt="2023-08-07T09:17:12.230" v="904" actId="6264"/>
          <ac:spMkLst>
            <pc:docMk/>
            <pc:sldMk cId="3724628089" sldId="271"/>
            <ac:spMk id="14" creationId="{1FE627E9-7B61-4834-D742-07763916F9FC}"/>
          </ac:spMkLst>
        </pc:spChg>
        <pc:spChg chg="add del mod">
          <ac:chgData name="A.MORIYAMA UREKA" userId="11b73b949d6476cb" providerId="LiveId" clId="{EDD3AFC1-5E1F-774D-82FF-6D4C3622249B}" dt="2023-08-07T09:20:33.057" v="915" actId="6264"/>
          <ac:spMkLst>
            <pc:docMk/>
            <pc:sldMk cId="3724628089" sldId="271"/>
            <ac:spMk id="14" creationId="{2ED968B4-9036-9759-D4A1-48D913EC4F60}"/>
          </ac:spMkLst>
        </pc:spChg>
        <pc:spChg chg="add del mod">
          <ac:chgData name="A.MORIYAMA UREKA" userId="11b73b949d6476cb" providerId="LiveId" clId="{EDD3AFC1-5E1F-774D-82FF-6D4C3622249B}" dt="2023-08-07T08:46:51.735" v="676" actId="6264"/>
          <ac:spMkLst>
            <pc:docMk/>
            <pc:sldMk cId="3724628089" sldId="271"/>
            <ac:spMk id="14" creationId="{61168E77-9257-575A-A9CE-1417FC1506D4}"/>
          </ac:spMkLst>
        </pc:spChg>
        <pc:spChg chg="add del mod">
          <ac:chgData name="A.MORIYAMA UREKA" userId="11b73b949d6476cb" providerId="LiveId" clId="{EDD3AFC1-5E1F-774D-82FF-6D4C3622249B}" dt="2023-08-07T09:01:41.694" v="791" actId="6264"/>
          <ac:spMkLst>
            <pc:docMk/>
            <pc:sldMk cId="3724628089" sldId="271"/>
            <ac:spMk id="14" creationId="{CA349647-C183-A670-3240-09ECDBBDDA23}"/>
          </ac:spMkLst>
        </pc:spChg>
        <pc:spChg chg="add del mod">
          <ac:chgData name="A.MORIYAMA UREKA" userId="11b73b949d6476cb" providerId="LiveId" clId="{EDD3AFC1-5E1F-774D-82FF-6D4C3622249B}" dt="2023-08-07T10:53:31.076" v="1672" actId="6264"/>
          <ac:spMkLst>
            <pc:docMk/>
            <pc:sldMk cId="3724628089" sldId="271"/>
            <ac:spMk id="14" creationId="{E5281C7F-EB48-9066-F382-022A8507DC96}"/>
          </ac:spMkLst>
        </pc:spChg>
        <pc:spChg chg="add del mod">
          <ac:chgData name="A.MORIYAMA UREKA" userId="11b73b949d6476cb" providerId="LiveId" clId="{EDD3AFC1-5E1F-774D-82FF-6D4C3622249B}" dt="2023-08-07T10:53:31.076" v="1672" actId="6264"/>
          <ac:spMkLst>
            <pc:docMk/>
            <pc:sldMk cId="3724628089" sldId="271"/>
            <ac:spMk id="15" creationId="{1178D6E5-D004-E43C-9DD1-34DB35FBB705}"/>
          </ac:spMkLst>
        </pc:spChg>
        <pc:spChg chg="add del mod">
          <ac:chgData name="A.MORIYAMA UREKA" userId="11b73b949d6476cb" providerId="LiveId" clId="{EDD3AFC1-5E1F-774D-82FF-6D4C3622249B}" dt="2023-08-07T09:01:41.694" v="791" actId="6264"/>
          <ac:spMkLst>
            <pc:docMk/>
            <pc:sldMk cId="3724628089" sldId="271"/>
            <ac:spMk id="15" creationId="{AF73A19A-AB78-F44D-F602-9D840910F355}"/>
          </ac:spMkLst>
        </pc:spChg>
        <pc:spChg chg="add del mod">
          <ac:chgData name="A.MORIYAMA UREKA" userId="11b73b949d6476cb" providerId="LiveId" clId="{EDD3AFC1-5E1F-774D-82FF-6D4C3622249B}" dt="2023-08-07T09:17:12.230" v="904" actId="6264"/>
          <ac:spMkLst>
            <pc:docMk/>
            <pc:sldMk cId="3724628089" sldId="271"/>
            <ac:spMk id="15" creationId="{B78016FC-5177-0FFA-A48F-CF9EBB0E9BB6}"/>
          </ac:spMkLst>
        </pc:spChg>
        <pc:spChg chg="add del mod">
          <ac:chgData name="A.MORIYAMA UREKA" userId="11b73b949d6476cb" providerId="LiveId" clId="{EDD3AFC1-5E1F-774D-82FF-6D4C3622249B}" dt="2023-08-07T09:37:04.992" v="1023" actId="6264"/>
          <ac:spMkLst>
            <pc:docMk/>
            <pc:sldMk cId="3724628089" sldId="271"/>
            <ac:spMk id="15" creationId="{C1543B84-4F6E-BC4D-B0D7-36D3F0E47EF2}"/>
          </ac:spMkLst>
        </pc:spChg>
        <pc:spChg chg="add del mod">
          <ac:chgData name="A.MORIYAMA UREKA" userId="11b73b949d6476cb" providerId="LiveId" clId="{EDD3AFC1-5E1F-774D-82FF-6D4C3622249B}" dt="2023-08-07T09:20:33.057" v="915" actId="6264"/>
          <ac:spMkLst>
            <pc:docMk/>
            <pc:sldMk cId="3724628089" sldId="271"/>
            <ac:spMk id="15" creationId="{C7F97A65-C76C-A26F-CA60-2CDBED83D501}"/>
          </ac:spMkLst>
        </pc:spChg>
        <pc:spChg chg="add del mod">
          <ac:chgData name="A.MORIYAMA UREKA" userId="11b73b949d6476cb" providerId="LiveId" clId="{EDD3AFC1-5E1F-774D-82FF-6D4C3622249B}" dt="2023-08-07T08:46:51.735" v="676" actId="6264"/>
          <ac:spMkLst>
            <pc:docMk/>
            <pc:sldMk cId="3724628089" sldId="271"/>
            <ac:spMk id="15" creationId="{EA3B8952-B16C-47CA-54D4-7C4877C81FA2}"/>
          </ac:spMkLst>
        </pc:spChg>
        <pc:spChg chg="add del mod">
          <ac:chgData name="A.MORIYAMA UREKA" userId="11b73b949d6476cb" providerId="LiveId" clId="{EDD3AFC1-5E1F-774D-82FF-6D4C3622249B}" dt="2023-08-07T09:17:12.230" v="904" actId="6264"/>
          <ac:spMkLst>
            <pc:docMk/>
            <pc:sldMk cId="3724628089" sldId="271"/>
            <ac:spMk id="16" creationId="{11927CE3-189D-0121-7AAE-6055FE774F8F}"/>
          </ac:spMkLst>
        </pc:spChg>
        <pc:spChg chg="add del mod">
          <ac:chgData name="A.MORIYAMA UREKA" userId="11b73b949d6476cb" providerId="LiveId" clId="{EDD3AFC1-5E1F-774D-82FF-6D4C3622249B}" dt="2023-08-07T09:01:41.694" v="791" actId="6264"/>
          <ac:spMkLst>
            <pc:docMk/>
            <pc:sldMk cId="3724628089" sldId="271"/>
            <ac:spMk id="16" creationId="{19DB7178-7E78-3958-CACD-C5D88855093A}"/>
          </ac:spMkLst>
        </pc:spChg>
        <pc:spChg chg="add del mod">
          <ac:chgData name="A.MORIYAMA UREKA" userId="11b73b949d6476cb" providerId="LiveId" clId="{EDD3AFC1-5E1F-774D-82FF-6D4C3622249B}" dt="2023-08-07T09:37:04.992" v="1023" actId="6264"/>
          <ac:spMkLst>
            <pc:docMk/>
            <pc:sldMk cId="3724628089" sldId="271"/>
            <ac:spMk id="16" creationId="{39664B78-B740-D399-1F26-E57730E2BB13}"/>
          </ac:spMkLst>
        </pc:spChg>
        <pc:spChg chg="add del mod">
          <ac:chgData name="A.MORIYAMA UREKA" userId="11b73b949d6476cb" providerId="LiveId" clId="{EDD3AFC1-5E1F-774D-82FF-6D4C3622249B}" dt="2023-08-07T09:20:33.057" v="915" actId="6264"/>
          <ac:spMkLst>
            <pc:docMk/>
            <pc:sldMk cId="3724628089" sldId="271"/>
            <ac:spMk id="16" creationId="{B3B95E62-66C0-D923-F10F-9ABBC49589B9}"/>
          </ac:spMkLst>
        </pc:spChg>
        <pc:spChg chg="add del mod">
          <ac:chgData name="A.MORIYAMA UREKA" userId="11b73b949d6476cb" providerId="LiveId" clId="{EDD3AFC1-5E1F-774D-82FF-6D4C3622249B}" dt="2023-08-07T08:46:51.735" v="676" actId="6264"/>
          <ac:spMkLst>
            <pc:docMk/>
            <pc:sldMk cId="3724628089" sldId="271"/>
            <ac:spMk id="16" creationId="{B81E0A90-E70E-9DD1-14D4-F7C74B96F979}"/>
          </ac:spMkLst>
        </pc:spChg>
        <pc:spChg chg="add del mod">
          <ac:chgData name="A.MORIYAMA UREKA" userId="11b73b949d6476cb" providerId="LiveId" clId="{EDD3AFC1-5E1F-774D-82FF-6D4C3622249B}" dt="2023-08-07T10:53:31.076" v="1672" actId="6264"/>
          <ac:spMkLst>
            <pc:docMk/>
            <pc:sldMk cId="3724628089" sldId="271"/>
            <ac:spMk id="16" creationId="{CFCB2F40-604F-AA8F-7934-524A7C49E372}"/>
          </ac:spMkLst>
        </pc:spChg>
        <pc:spChg chg="add del mod">
          <ac:chgData name="A.MORIYAMA UREKA" userId="11b73b949d6476cb" providerId="LiveId" clId="{EDD3AFC1-5E1F-774D-82FF-6D4C3622249B}" dt="2023-08-07T09:20:33.057" v="915" actId="6264"/>
          <ac:spMkLst>
            <pc:docMk/>
            <pc:sldMk cId="3724628089" sldId="271"/>
            <ac:spMk id="17" creationId="{59161224-3846-C28A-FC90-D31B465849B4}"/>
          </ac:spMkLst>
        </pc:spChg>
        <pc:spChg chg="add del mod">
          <ac:chgData name="A.MORIYAMA UREKA" userId="11b73b949d6476cb" providerId="LiveId" clId="{EDD3AFC1-5E1F-774D-82FF-6D4C3622249B}" dt="2023-08-07T09:17:12.230" v="904" actId="6264"/>
          <ac:spMkLst>
            <pc:docMk/>
            <pc:sldMk cId="3724628089" sldId="271"/>
            <ac:spMk id="17" creationId="{79E5D889-1623-9A96-4DB7-7A62BF5FC4B6}"/>
          </ac:spMkLst>
        </pc:spChg>
        <pc:spChg chg="add del mod">
          <ac:chgData name="A.MORIYAMA UREKA" userId="11b73b949d6476cb" providerId="LiveId" clId="{EDD3AFC1-5E1F-774D-82FF-6D4C3622249B}" dt="2023-08-07T08:46:51.735" v="676" actId="6264"/>
          <ac:spMkLst>
            <pc:docMk/>
            <pc:sldMk cId="3724628089" sldId="271"/>
            <ac:spMk id="17" creationId="{A2DE11AF-09BD-1039-5182-C9BCC210BFCB}"/>
          </ac:spMkLst>
        </pc:spChg>
        <pc:spChg chg="add del mod">
          <ac:chgData name="A.MORIYAMA UREKA" userId="11b73b949d6476cb" providerId="LiveId" clId="{EDD3AFC1-5E1F-774D-82FF-6D4C3622249B}" dt="2023-08-07T10:53:31.076" v="1672" actId="6264"/>
          <ac:spMkLst>
            <pc:docMk/>
            <pc:sldMk cId="3724628089" sldId="271"/>
            <ac:spMk id="17" creationId="{B9049622-87CE-35EE-27D8-A981CBE8824B}"/>
          </ac:spMkLst>
        </pc:spChg>
        <pc:spChg chg="add del mod">
          <ac:chgData name="A.MORIYAMA UREKA" userId="11b73b949d6476cb" providerId="LiveId" clId="{EDD3AFC1-5E1F-774D-82FF-6D4C3622249B}" dt="2023-08-07T09:37:04.992" v="1023" actId="6264"/>
          <ac:spMkLst>
            <pc:docMk/>
            <pc:sldMk cId="3724628089" sldId="271"/>
            <ac:spMk id="17" creationId="{BF182970-3690-492F-B5D8-2B6D4C07B6D9}"/>
          </ac:spMkLst>
        </pc:spChg>
        <pc:spChg chg="add del mod">
          <ac:chgData name="A.MORIYAMA UREKA" userId="11b73b949d6476cb" providerId="LiveId" clId="{EDD3AFC1-5E1F-774D-82FF-6D4C3622249B}" dt="2023-08-07T09:01:41.694" v="791" actId="6264"/>
          <ac:spMkLst>
            <pc:docMk/>
            <pc:sldMk cId="3724628089" sldId="271"/>
            <ac:spMk id="17" creationId="{E5746D0C-4214-DA47-79FD-D97ADD70C08A}"/>
          </ac:spMkLst>
        </pc:spChg>
        <pc:spChg chg="add del mod">
          <ac:chgData name="A.MORIYAMA UREKA" userId="11b73b949d6476cb" providerId="LiveId" clId="{EDD3AFC1-5E1F-774D-82FF-6D4C3622249B}" dt="2023-08-07T09:01:41.694" v="791" actId="6264"/>
          <ac:spMkLst>
            <pc:docMk/>
            <pc:sldMk cId="3724628089" sldId="271"/>
            <ac:spMk id="18" creationId="{3B932D47-4434-507C-858F-9F396DCEFE6F}"/>
          </ac:spMkLst>
        </pc:spChg>
        <pc:spChg chg="add del mod">
          <ac:chgData name="A.MORIYAMA UREKA" userId="11b73b949d6476cb" providerId="LiveId" clId="{EDD3AFC1-5E1F-774D-82FF-6D4C3622249B}" dt="2023-08-07T09:37:04.992" v="1023" actId="6264"/>
          <ac:spMkLst>
            <pc:docMk/>
            <pc:sldMk cId="3724628089" sldId="271"/>
            <ac:spMk id="18" creationId="{62030FE4-8A6C-4303-BBC8-2887810DE6B2}"/>
          </ac:spMkLst>
        </pc:spChg>
        <pc:spChg chg="add del mod">
          <ac:chgData name="A.MORIYAMA UREKA" userId="11b73b949d6476cb" providerId="LiveId" clId="{EDD3AFC1-5E1F-774D-82FF-6D4C3622249B}" dt="2023-08-07T08:46:51.735" v="676" actId="6264"/>
          <ac:spMkLst>
            <pc:docMk/>
            <pc:sldMk cId="3724628089" sldId="271"/>
            <ac:spMk id="18" creationId="{7512175D-6504-5984-22AA-7C32FAB0D956}"/>
          </ac:spMkLst>
        </pc:spChg>
        <pc:spChg chg="add del mod">
          <ac:chgData name="A.MORIYAMA UREKA" userId="11b73b949d6476cb" providerId="LiveId" clId="{EDD3AFC1-5E1F-774D-82FF-6D4C3622249B}" dt="2023-08-07T10:53:31.076" v="1672" actId="6264"/>
          <ac:spMkLst>
            <pc:docMk/>
            <pc:sldMk cId="3724628089" sldId="271"/>
            <ac:spMk id="18" creationId="{86513D85-FC1E-DA18-2ECA-CE9F8371C53E}"/>
          </ac:spMkLst>
        </pc:spChg>
        <pc:spChg chg="add del mod">
          <ac:chgData name="A.MORIYAMA UREKA" userId="11b73b949d6476cb" providerId="LiveId" clId="{EDD3AFC1-5E1F-774D-82FF-6D4C3622249B}" dt="2023-08-07T09:20:33.057" v="915" actId="6264"/>
          <ac:spMkLst>
            <pc:docMk/>
            <pc:sldMk cId="3724628089" sldId="271"/>
            <ac:spMk id="18" creationId="{BA21F732-089E-1D1A-3454-5890AC107EED}"/>
          </ac:spMkLst>
        </pc:spChg>
        <pc:spChg chg="add del mod">
          <ac:chgData name="A.MORIYAMA UREKA" userId="11b73b949d6476cb" providerId="LiveId" clId="{EDD3AFC1-5E1F-774D-82FF-6D4C3622249B}" dt="2023-08-07T09:17:12.230" v="904" actId="6264"/>
          <ac:spMkLst>
            <pc:docMk/>
            <pc:sldMk cId="3724628089" sldId="271"/>
            <ac:spMk id="18" creationId="{DCDF9B59-63FF-4074-6680-F88177148B56}"/>
          </ac:spMkLst>
        </pc:spChg>
        <pc:spChg chg="add del mod">
          <ac:chgData name="A.MORIYAMA UREKA" userId="11b73b949d6476cb" providerId="LiveId" clId="{EDD3AFC1-5E1F-774D-82FF-6D4C3622249B}" dt="2023-08-07T09:01:41.694" v="791" actId="6264"/>
          <ac:spMkLst>
            <pc:docMk/>
            <pc:sldMk cId="3724628089" sldId="271"/>
            <ac:spMk id="19" creationId="{007D9863-415B-04AA-1B86-36212D9E6F3B}"/>
          </ac:spMkLst>
        </pc:spChg>
        <pc:spChg chg="add del mod">
          <ac:chgData name="A.MORIYAMA UREKA" userId="11b73b949d6476cb" providerId="LiveId" clId="{EDD3AFC1-5E1F-774D-82FF-6D4C3622249B}" dt="2023-08-07T08:46:51.735" v="676" actId="6264"/>
          <ac:spMkLst>
            <pc:docMk/>
            <pc:sldMk cId="3724628089" sldId="271"/>
            <ac:spMk id="19" creationId="{0630887D-C892-9892-35C7-A9FC87785DED}"/>
          </ac:spMkLst>
        </pc:spChg>
        <pc:spChg chg="add del mod">
          <ac:chgData name="A.MORIYAMA UREKA" userId="11b73b949d6476cb" providerId="LiveId" clId="{EDD3AFC1-5E1F-774D-82FF-6D4C3622249B}" dt="2023-08-07T09:37:04.992" v="1023" actId="6264"/>
          <ac:spMkLst>
            <pc:docMk/>
            <pc:sldMk cId="3724628089" sldId="271"/>
            <ac:spMk id="19" creationId="{0B161119-7813-75F7-D516-56B2C8166B58}"/>
          </ac:spMkLst>
        </pc:spChg>
        <pc:spChg chg="add del mod">
          <ac:chgData name="A.MORIYAMA UREKA" userId="11b73b949d6476cb" providerId="LiveId" clId="{EDD3AFC1-5E1F-774D-82FF-6D4C3622249B}" dt="2023-08-07T09:20:33.057" v="915" actId="6264"/>
          <ac:spMkLst>
            <pc:docMk/>
            <pc:sldMk cId="3724628089" sldId="271"/>
            <ac:spMk id="19" creationId="{0D9AEBC3-6801-D12E-41F6-5BB34A1DF474}"/>
          </ac:spMkLst>
        </pc:spChg>
        <pc:spChg chg="add del mod">
          <ac:chgData name="A.MORIYAMA UREKA" userId="11b73b949d6476cb" providerId="LiveId" clId="{EDD3AFC1-5E1F-774D-82FF-6D4C3622249B}" dt="2023-08-07T09:17:12.230" v="904" actId="6264"/>
          <ac:spMkLst>
            <pc:docMk/>
            <pc:sldMk cId="3724628089" sldId="271"/>
            <ac:spMk id="19" creationId="{1200F1CB-8B1D-646C-AE4B-5B7651AD9070}"/>
          </ac:spMkLst>
        </pc:spChg>
        <pc:spChg chg="add del mod">
          <ac:chgData name="A.MORIYAMA UREKA" userId="11b73b949d6476cb" providerId="LiveId" clId="{EDD3AFC1-5E1F-774D-82FF-6D4C3622249B}" dt="2023-08-07T10:53:31.076" v="1672" actId="6264"/>
          <ac:spMkLst>
            <pc:docMk/>
            <pc:sldMk cId="3724628089" sldId="271"/>
            <ac:spMk id="19" creationId="{B16A05D2-FCD3-73B1-CEAD-B84C9897D24A}"/>
          </ac:spMkLst>
        </pc:spChg>
        <pc:spChg chg="add del mod">
          <ac:chgData name="A.MORIYAMA UREKA" userId="11b73b949d6476cb" providerId="LiveId" clId="{EDD3AFC1-5E1F-774D-82FF-6D4C3622249B}" dt="2023-08-07T09:17:12.230" v="904" actId="6264"/>
          <ac:spMkLst>
            <pc:docMk/>
            <pc:sldMk cId="3724628089" sldId="271"/>
            <ac:spMk id="20" creationId="{1075E689-35A5-11A2-C7E2-51E27261DCC3}"/>
          </ac:spMkLst>
        </pc:spChg>
        <pc:spChg chg="add del mod">
          <ac:chgData name="A.MORIYAMA UREKA" userId="11b73b949d6476cb" providerId="LiveId" clId="{EDD3AFC1-5E1F-774D-82FF-6D4C3622249B}" dt="2023-08-07T10:53:31.076" v="1672" actId="6264"/>
          <ac:spMkLst>
            <pc:docMk/>
            <pc:sldMk cId="3724628089" sldId="271"/>
            <ac:spMk id="20" creationId="{349971ED-0542-FEC4-5703-9432DE83EDEF}"/>
          </ac:spMkLst>
        </pc:spChg>
        <pc:spChg chg="add del mod">
          <ac:chgData name="A.MORIYAMA UREKA" userId="11b73b949d6476cb" providerId="LiveId" clId="{EDD3AFC1-5E1F-774D-82FF-6D4C3622249B}" dt="2023-08-07T09:37:04.992" v="1023" actId="6264"/>
          <ac:spMkLst>
            <pc:docMk/>
            <pc:sldMk cId="3724628089" sldId="271"/>
            <ac:spMk id="20" creationId="{3C45B002-2EDF-624E-940E-8C9DC0A8BCCA}"/>
          </ac:spMkLst>
        </pc:spChg>
        <pc:spChg chg="add del mod">
          <ac:chgData name="A.MORIYAMA UREKA" userId="11b73b949d6476cb" providerId="LiveId" clId="{EDD3AFC1-5E1F-774D-82FF-6D4C3622249B}" dt="2023-08-07T09:01:41.694" v="791" actId="6264"/>
          <ac:spMkLst>
            <pc:docMk/>
            <pc:sldMk cId="3724628089" sldId="271"/>
            <ac:spMk id="20" creationId="{5E7B7DCF-10A7-E3FA-960B-E60B9186C930}"/>
          </ac:spMkLst>
        </pc:spChg>
        <pc:spChg chg="add del mod">
          <ac:chgData name="A.MORIYAMA UREKA" userId="11b73b949d6476cb" providerId="LiveId" clId="{EDD3AFC1-5E1F-774D-82FF-6D4C3622249B}" dt="2023-08-07T08:46:51.735" v="676" actId="6264"/>
          <ac:spMkLst>
            <pc:docMk/>
            <pc:sldMk cId="3724628089" sldId="271"/>
            <ac:spMk id="20" creationId="{AA452C7A-451C-F4C5-2C26-D0C6FB9D79EA}"/>
          </ac:spMkLst>
        </pc:spChg>
        <pc:spChg chg="add del mod">
          <ac:chgData name="A.MORIYAMA UREKA" userId="11b73b949d6476cb" providerId="LiveId" clId="{EDD3AFC1-5E1F-774D-82FF-6D4C3622249B}" dt="2023-08-07T09:20:33.057" v="915" actId="6264"/>
          <ac:spMkLst>
            <pc:docMk/>
            <pc:sldMk cId="3724628089" sldId="271"/>
            <ac:spMk id="20" creationId="{DDDD9A63-71E1-BAEA-5459-C32B4AC71527}"/>
          </ac:spMkLst>
        </pc:spChg>
        <pc:spChg chg="add del mod">
          <ac:chgData name="A.MORIYAMA UREKA" userId="11b73b949d6476cb" providerId="LiveId" clId="{EDD3AFC1-5E1F-774D-82FF-6D4C3622249B}" dt="2023-08-07T09:01:41.694" v="791" actId="6264"/>
          <ac:spMkLst>
            <pc:docMk/>
            <pc:sldMk cId="3724628089" sldId="271"/>
            <ac:spMk id="21" creationId="{03A20727-51FA-4621-6C78-76A8B30F982A}"/>
          </ac:spMkLst>
        </pc:spChg>
        <pc:spChg chg="add del mod">
          <ac:chgData name="A.MORIYAMA UREKA" userId="11b73b949d6476cb" providerId="LiveId" clId="{EDD3AFC1-5E1F-774D-82FF-6D4C3622249B}" dt="2023-08-07T09:37:04.992" v="1023" actId="6264"/>
          <ac:spMkLst>
            <pc:docMk/>
            <pc:sldMk cId="3724628089" sldId="271"/>
            <ac:spMk id="21" creationId="{301355F8-8A7F-4586-54E9-110843452DF2}"/>
          </ac:spMkLst>
        </pc:spChg>
        <pc:spChg chg="add del mod">
          <ac:chgData name="A.MORIYAMA UREKA" userId="11b73b949d6476cb" providerId="LiveId" clId="{EDD3AFC1-5E1F-774D-82FF-6D4C3622249B}" dt="2023-08-07T09:17:12.230" v="904" actId="6264"/>
          <ac:spMkLst>
            <pc:docMk/>
            <pc:sldMk cId="3724628089" sldId="271"/>
            <ac:spMk id="21" creationId="{3BEA3E6F-F5CB-7E09-92C0-ACB2FA91B303}"/>
          </ac:spMkLst>
        </pc:spChg>
        <pc:spChg chg="add del mod">
          <ac:chgData name="A.MORIYAMA UREKA" userId="11b73b949d6476cb" providerId="LiveId" clId="{EDD3AFC1-5E1F-774D-82FF-6D4C3622249B}" dt="2023-08-07T08:46:51.735" v="676" actId="6264"/>
          <ac:spMkLst>
            <pc:docMk/>
            <pc:sldMk cId="3724628089" sldId="271"/>
            <ac:spMk id="21" creationId="{432FE9D2-67D4-CA78-CEE6-D28C279738C7}"/>
          </ac:spMkLst>
        </pc:spChg>
        <pc:spChg chg="add del mod">
          <ac:chgData name="A.MORIYAMA UREKA" userId="11b73b949d6476cb" providerId="LiveId" clId="{EDD3AFC1-5E1F-774D-82FF-6D4C3622249B}" dt="2023-08-07T10:53:31.076" v="1672" actId="6264"/>
          <ac:spMkLst>
            <pc:docMk/>
            <pc:sldMk cId="3724628089" sldId="271"/>
            <ac:spMk id="21" creationId="{56C86632-9161-9DE7-7941-426E1D8038EC}"/>
          </ac:spMkLst>
        </pc:spChg>
        <pc:spChg chg="add del mod">
          <ac:chgData name="A.MORIYAMA UREKA" userId="11b73b949d6476cb" providerId="LiveId" clId="{EDD3AFC1-5E1F-774D-82FF-6D4C3622249B}" dt="2023-08-07T09:20:33.057" v="915" actId="6264"/>
          <ac:spMkLst>
            <pc:docMk/>
            <pc:sldMk cId="3724628089" sldId="271"/>
            <ac:spMk id="21" creationId="{9A975CF7-E1D0-34ED-ECE9-41B00A4198E0}"/>
          </ac:spMkLst>
        </pc:spChg>
        <pc:spChg chg="add del mod">
          <ac:chgData name="A.MORIYAMA UREKA" userId="11b73b949d6476cb" providerId="LiveId" clId="{EDD3AFC1-5E1F-774D-82FF-6D4C3622249B}" dt="2023-08-07T10:53:31.076" v="1672" actId="6264"/>
          <ac:spMkLst>
            <pc:docMk/>
            <pc:sldMk cId="3724628089" sldId="271"/>
            <ac:spMk id="22" creationId="{1607705E-B358-10FF-D777-68D6541220FE}"/>
          </ac:spMkLst>
        </pc:spChg>
        <pc:spChg chg="add del mod">
          <ac:chgData name="A.MORIYAMA UREKA" userId="11b73b949d6476cb" providerId="LiveId" clId="{EDD3AFC1-5E1F-774D-82FF-6D4C3622249B}" dt="2023-08-07T09:20:33.708" v="916" actId="6264"/>
          <ac:spMkLst>
            <pc:docMk/>
            <pc:sldMk cId="3724628089" sldId="271"/>
            <ac:spMk id="22" creationId="{8878E8B6-DC0C-6069-A224-D36802BA4A48}"/>
          </ac:spMkLst>
        </pc:spChg>
        <pc:spChg chg="add del mod">
          <ac:chgData name="A.MORIYAMA UREKA" userId="11b73b949d6476cb" providerId="LiveId" clId="{EDD3AFC1-5E1F-774D-82FF-6D4C3622249B}" dt="2023-08-07T09:03:40.381" v="823" actId="6264"/>
          <ac:spMkLst>
            <pc:docMk/>
            <pc:sldMk cId="3724628089" sldId="271"/>
            <ac:spMk id="22" creationId="{A342F560-AD7A-EB2B-1822-7B348648C71D}"/>
          </ac:spMkLst>
        </pc:spChg>
        <pc:spChg chg="add del mod">
          <ac:chgData name="A.MORIYAMA UREKA" userId="11b73b949d6476cb" providerId="LiveId" clId="{EDD3AFC1-5E1F-774D-82FF-6D4C3622249B}" dt="2023-08-07T08:55:53.615" v="743" actId="6264"/>
          <ac:spMkLst>
            <pc:docMk/>
            <pc:sldMk cId="3724628089" sldId="271"/>
            <ac:spMk id="22" creationId="{C2C0A39C-3486-69A0-3AA3-41B95D135BAB}"/>
          </ac:spMkLst>
        </pc:spChg>
        <pc:spChg chg="add del mod">
          <ac:chgData name="A.MORIYAMA UREKA" userId="11b73b949d6476cb" providerId="LiveId" clId="{EDD3AFC1-5E1F-774D-82FF-6D4C3622249B}" dt="2023-08-07T10:53:31.673" v="1673" actId="6264"/>
          <ac:spMkLst>
            <pc:docMk/>
            <pc:sldMk cId="3724628089" sldId="271"/>
            <ac:spMk id="23" creationId="{032C3861-FB53-32C0-41FF-770F3DCA4635}"/>
          </ac:spMkLst>
        </pc:spChg>
        <pc:spChg chg="add del mod">
          <ac:chgData name="A.MORIYAMA UREKA" userId="11b73b949d6476cb" providerId="LiveId" clId="{EDD3AFC1-5E1F-774D-82FF-6D4C3622249B}" dt="2023-08-07T08:55:53.615" v="743" actId="6264"/>
          <ac:spMkLst>
            <pc:docMk/>
            <pc:sldMk cId="3724628089" sldId="271"/>
            <ac:spMk id="23" creationId="{093A38BB-FB50-D854-0D03-B0FF58D7DD22}"/>
          </ac:spMkLst>
        </pc:spChg>
        <pc:spChg chg="add del mod">
          <ac:chgData name="A.MORIYAMA UREKA" userId="11b73b949d6476cb" providerId="LiveId" clId="{EDD3AFC1-5E1F-774D-82FF-6D4C3622249B}" dt="2023-08-07T09:03:40.381" v="823" actId="6264"/>
          <ac:spMkLst>
            <pc:docMk/>
            <pc:sldMk cId="3724628089" sldId="271"/>
            <ac:spMk id="23" creationId="{54CE71B0-F132-0024-889C-604B95FE1D84}"/>
          </ac:spMkLst>
        </pc:spChg>
        <pc:spChg chg="add del mod">
          <ac:chgData name="A.MORIYAMA UREKA" userId="11b73b949d6476cb" providerId="LiveId" clId="{EDD3AFC1-5E1F-774D-82FF-6D4C3622249B}" dt="2023-08-07T09:20:33.708" v="916" actId="6264"/>
          <ac:spMkLst>
            <pc:docMk/>
            <pc:sldMk cId="3724628089" sldId="271"/>
            <ac:spMk id="23" creationId="{8E8A1727-C876-3DB3-7391-7FAE5E28007A}"/>
          </ac:spMkLst>
        </pc:spChg>
        <pc:spChg chg="add del mod">
          <ac:chgData name="A.MORIYAMA UREKA" userId="11b73b949d6476cb" providerId="LiveId" clId="{EDD3AFC1-5E1F-774D-82FF-6D4C3622249B}" dt="2023-08-07T09:20:33.708" v="916" actId="6264"/>
          <ac:spMkLst>
            <pc:docMk/>
            <pc:sldMk cId="3724628089" sldId="271"/>
            <ac:spMk id="24" creationId="{089A931F-22ED-10A7-C4CA-CF4939C94333}"/>
          </ac:spMkLst>
        </pc:spChg>
        <pc:spChg chg="add del mod">
          <ac:chgData name="A.MORIYAMA UREKA" userId="11b73b949d6476cb" providerId="LiveId" clId="{EDD3AFC1-5E1F-774D-82FF-6D4C3622249B}" dt="2023-08-07T09:03:40.381" v="823" actId="6264"/>
          <ac:spMkLst>
            <pc:docMk/>
            <pc:sldMk cId="3724628089" sldId="271"/>
            <ac:spMk id="24" creationId="{0CA6C99A-97F8-4CB8-3CA2-6ECDAD70362B}"/>
          </ac:spMkLst>
        </pc:spChg>
        <pc:spChg chg="add del mod">
          <ac:chgData name="A.MORIYAMA UREKA" userId="11b73b949d6476cb" providerId="LiveId" clId="{EDD3AFC1-5E1F-774D-82FF-6D4C3622249B}" dt="2023-08-07T08:55:53.615" v="743" actId="6264"/>
          <ac:spMkLst>
            <pc:docMk/>
            <pc:sldMk cId="3724628089" sldId="271"/>
            <ac:spMk id="24" creationId="{B45A21A1-5EBE-1133-D855-1A187D557FB0}"/>
          </ac:spMkLst>
        </pc:spChg>
        <pc:spChg chg="add del mod">
          <ac:chgData name="A.MORIYAMA UREKA" userId="11b73b949d6476cb" providerId="LiveId" clId="{EDD3AFC1-5E1F-774D-82FF-6D4C3622249B}" dt="2023-08-07T10:53:31.673" v="1673" actId="6264"/>
          <ac:spMkLst>
            <pc:docMk/>
            <pc:sldMk cId="3724628089" sldId="271"/>
            <ac:spMk id="24" creationId="{B7AE1AC2-7166-85A1-6C8C-68DB1089259D}"/>
          </ac:spMkLst>
        </pc:spChg>
        <pc:spChg chg="add del mod">
          <ac:chgData name="A.MORIYAMA UREKA" userId="11b73b949d6476cb" providerId="LiveId" clId="{EDD3AFC1-5E1F-774D-82FF-6D4C3622249B}" dt="2023-08-07T08:55:53.615" v="743" actId="6264"/>
          <ac:spMkLst>
            <pc:docMk/>
            <pc:sldMk cId="3724628089" sldId="271"/>
            <ac:spMk id="25" creationId="{4E0DC4E7-C75F-1E95-A264-E994293D880D}"/>
          </ac:spMkLst>
        </pc:spChg>
        <pc:spChg chg="add del mod">
          <ac:chgData name="A.MORIYAMA UREKA" userId="11b73b949d6476cb" providerId="LiveId" clId="{EDD3AFC1-5E1F-774D-82FF-6D4C3622249B}" dt="2023-08-07T10:53:31.673" v="1673" actId="6264"/>
          <ac:spMkLst>
            <pc:docMk/>
            <pc:sldMk cId="3724628089" sldId="271"/>
            <ac:spMk id="25" creationId="{9F7B9E2C-28F5-85D6-7F43-7C48D80924F0}"/>
          </ac:spMkLst>
        </pc:spChg>
        <pc:spChg chg="add del mod">
          <ac:chgData name="A.MORIYAMA UREKA" userId="11b73b949d6476cb" providerId="LiveId" clId="{EDD3AFC1-5E1F-774D-82FF-6D4C3622249B}" dt="2023-08-07T09:20:33.708" v="916" actId="6264"/>
          <ac:spMkLst>
            <pc:docMk/>
            <pc:sldMk cId="3724628089" sldId="271"/>
            <ac:spMk id="25" creationId="{BF0F128C-3CBA-4BD4-69F6-74BA9486AF01}"/>
          </ac:spMkLst>
        </pc:spChg>
        <pc:spChg chg="add del mod">
          <ac:chgData name="A.MORIYAMA UREKA" userId="11b73b949d6476cb" providerId="LiveId" clId="{EDD3AFC1-5E1F-774D-82FF-6D4C3622249B}" dt="2023-08-07T09:03:40.381" v="823" actId="6264"/>
          <ac:spMkLst>
            <pc:docMk/>
            <pc:sldMk cId="3724628089" sldId="271"/>
            <ac:spMk id="25" creationId="{F7C86B1D-14E0-582D-395D-921669F5BF5C}"/>
          </ac:spMkLst>
        </pc:spChg>
        <pc:spChg chg="add del mod">
          <ac:chgData name="A.MORIYAMA UREKA" userId="11b73b949d6476cb" providerId="LiveId" clId="{EDD3AFC1-5E1F-774D-82FF-6D4C3622249B}" dt="2023-08-07T09:20:33.708" v="916" actId="6264"/>
          <ac:spMkLst>
            <pc:docMk/>
            <pc:sldMk cId="3724628089" sldId="271"/>
            <ac:spMk id="26" creationId="{003B1CCE-25F0-495B-9D6F-C10691FF4ABA}"/>
          </ac:spMkLst>
        </pc:spChg>
        <pc:spChg chg="add del mod">
          <ac:chgData name="A.MORIYAMA UREKA" userId="11b73b949d6476cb" providerId="LiveId" clId="{EDD3AFC1-5E1F-774D-82FF-6D4C3622249B}" dt="2023-08-07T08:55:53.615" v="743" actId="6264"/>
          <ac:spMkLst>
            <pc:docMk/>
            <pc:sldMk cId="3724628089" sldId="271"/>
            <ac:spMk id="26" creationId="{1EC16747-45C7-3520-645F-BCD16122BB3A}"/>
          </ac:spMkLst>
        </pc:spChg>
        <pc:spChg chg="add del mod">
          <ac:chgData name="A.MORIYAMA UREKA" userId="11b73b949d6476cb" providerId="LiveId" clId="{EDD3AFC1-5E1F-774D-82FF-6D4C3622249B}" dt="2023-08-07T10:53:31.673" v="1673" actId="6264"/>
          <ac:spMkLst>
            <pc:docMk/>
            <pc:sldMk cId="3724628089" sldId="271"/>
            <ac:spMk id="26" creationId="{93AE8162-9595-817A-4581-A4B11D876F39}"/>
          </ac:spMkLst>
        </pc:spChg>
        <pc:spChg chg="add del mod">
          <ac:chgData name="A.MORIYAMA UREKA" userId="11b73b949d6476cb" providerId="LiveId" clId="{EDD3AFC1-5E1F-774D-82FF-6D4C3622249B}" dt="2023-08-07T09:03:40.381" v="823" actId="6264"/>
          <ac:spMkLst>
            <pc:docMk/>
            <pc:sldMk cId="3724628089" sldId="271"/>
            <ac:spMk id="26" creationId="{E78021AB-9613-B390-5800-5B868EDA3B26}"/>
          </ac:spMkLst>
        </pc:spChg>
        <pc:spChg chg="add del mod">
          <ac:chgData name="A.MORIYAMA UREKA" userId="11b73b949d6476cb" providerId="LiveId" clId="{EDD3AFC1-5E1F-774D-82FF-6D4C3622249B}" dt="2023-08-07T09:03:40.381" v="823" actId="6264"/>
          <ac:spMkLst>
            <pc:docMk/>
            <pc:sldMk cId="3724628089" sldId="271"/>
            <ac:spMk id="27" creationId="{50B43431-3043-CFCA-2E0F-2226591CD282}"/>
          </ac:spMkLst>
        </pc:spChg>
        <pc:spChg chg="add del mod">
          <ac:chgData name="A.MORIYAMA UREKA" userId="11b73b949d6476cb" providerId="LiveId" clId="{EDD3AFC1-5E1F-774D-82FF-6D4C3622249B}" dt="2023-08-07T08:55:53.615" v="743" actId="6264"/>
          <ac:spMkLst>
            <pc:docMk/>
            <pc:sldMk cId="3724628089" sldId="271"/>
            <ac:spMk id="27" creationId="{7C2572F3-6758-74FD-C2B1-9C95B3A6118F}"/>
          </ac:spMkLst>
        </pc:spChg>
        <pc:spChg chg="add del mod">
          <ac:chgData name="A.MORIYAMA UREKA" userId="11b73b949d6476cb" providerId="LiveId" clId="{EDD3AFC1-5E1F-774D-82FF-6D4C3622249B}" dt="2023-08-07T10:53:31.673" v="1673" actId="6264"/>
          <ac:spMkLst>
            <pc:docMk/>
            <pc:sldMk cId="3724628089" sldId="271"/>
            <ac:spMk id="27" creationId="{8B5C08B0-E0E9-629D-B836-2588DE5F4137}"/>
          </ac:spMkLst>
        </pc:spChg>
        <pc:spChg chg="add del mod">
          <ac:chgData name="A.MORIYAMA UREKA" userId="11b73b949d6476cb" providerId="LiveId" clId="{EDD3AFC1-5E1F-774D-82FF-6D4C3622249B}" dt="2023-08-07T09:20:33.708" v="916" actId="6264"/>
          <ac:spMkLst>
            <pc:docMk/>
            <pc:sldMk cId="3724628089" sldId="271"/>
            <ac:spMk id="27" creationId="{EA5E6A58-7502-05AD-9E48-68CE018B7DBD}"/>
          </ac:spMkLst>
        </pc:spChg>
        <pc:spChg chg="add del mod">
          <ac:chgData name="A.MORIYAMA UREKA" userId="11b73b949d6476cb" providerId="LiveId" clId="{EDD3AFC1-5E1F-774D-82FF-6D4C3622249B}" dt="2023-08-07T09:20:33.708" v="916" actId="6264"/>
          <ac:spMkLst>
            <pc:docMk/>
            <pc:sldMk cId="3724628089" sldId="271"/>
            <ac:spMk id="28" creationId="{122D045E-7F26-B3BC-7F6A-F9B5845C731B}"/>
          </ac:spMkLst>
        </pc:spChg>
        <pc:spChg chg="add del mod">
          <ac:chgData name="A.MORIYAMA UREKA" userId="11b73b949d6476cb" providerId="LiveId" clId="{EDD3AFC1-5E1F-774D-82FF-6D4C3622249B}" dt="2023-08-07T09:03:40.381" v="823" actId="6264"/>
          <ac:spMkLst>
            <pc:docMk/>
            <pc:sldMk cId="3724628089" sldId="271"/>
            <ac:spMk id="28" creationId="{3FBFFB52-6D99-AA01-05C3-972FB863B4BF}"/>
          </ac:spMkLst>
        </pc:spChg>
        <pc:spChg chg="add del mod">
          <ac:chgData name="A.MORIYAMA UREKA" userId="11b73b949d6476cb" providerId="LiveId" clId="{EDD3AFC1-5E1F-774D-82FF-6D4C3622249B}" dt="2023-08-07T08:55:53.615" v="743" actId="6264"/>
          <ac:spMkLst>
            <pc:docMk/>
            <pc:sldMk cId="3724628089" sldId="271"/>
            <ac:spMk id="28" creationId="{B8605205-F3FB-1E11-2D50-20F5B6B27F52}"/>
          </ac:spMkLst>
        </pc:spChg>
        <pc:spChg chg="add del mod">
          <ac:chgData name="A.MORIYAMA UREKA" userId="11b73b949d6476cb" providerId="LiveId" clId="{EDD3AFC1-5E1F-774D-82FF-6D4C3622249B}" dt="2023-08-07T10:53:31.673" v="1673" actId="6264"/>
          <ac:spMkLst>
            <pc:docMk/>
            <pc:sldMk cId="3724628089" sldId="271"/>
            <ac:spMk id="28" creationId="{DFD7A4D7-3011-3ADA-202E-1AD6C0DB5809}"/>
          </ac:spMkLst>
        </pc:spChg>
        <pc:spChg chg="add del mod">
          <ac:chgData name="A.MORIYAMA UREKA" userId="11b73b949d6476cb" providerId="LiveId" clId="{EDD3AFC1-5E1F-774D-82FF-6D4C3622249B}" dt="2023-08-07T08:55:53.615" v="743" actId="6264"/>
          <ac:spMkLst>
            <pc:docMk/>
            <pc:sldMk cId="3724628089" sldId="271"/>
            <ac:spMk id="29" creationId="{567D011A-A460-E48F-7DA0-9FE9AE311088}"/>
          </ac:spMkLst>
        </pc:spChg>
        <pc:spChg chg="add del mod">
          <ac:chgData name="A.MORIYAMA UREKA" userId="11b73b949d6476cb" providerId="LiveId" clId="{EDD3AFC1-5E1F-774D-82FF-6D4C3622249B}" dt="2023-08-07T09:20:33.708" v="916" actId="6264"/>
          <ac:spMkLst>
            <pc:docMk/>
            <pc:sldMk cId="3724628089" sldId="271"/>
            <ac:spMk id="29" creationId="{8C2BD3AA-B45E-4672-DBAA-9D7CB3B68D19}"/>
          </ac:spMkLst>
        </pc:spChg>
        <pc:spChg chg="add del mod">
          <ac:chgData name="A.MORIYAMA UREKA" userId="11b73b949d6476cb" providerId="LiveId" clId="{EDD3AFC1-5E1F-774D-82FF-6D4C3622249B}" dt="2023-08-07T09:03:40.381" v="823" actId="6264"/>
          <ac:spMkLst>
            <pc:docMk/>
            <pc:sldMk cId="3724628089" sldId="271"/>
            <ac:spMk id="29" creationId="{A7420C8F-68BA-1563-C02E-93A9D1DD242F}"/>
          </ac:spMkLst>
        </pc:spChg>
        <pc:spChg chg="add del mod">
          <ac:chgData name="A.MORIYAMA UREKA" userId="11b73b949d6476cb" providerId="LiveId" clId="{EDD3AFC1-5E1F-774D-82FF-6D4C3622249B}" dt="2023-08-07T10:53:31.673" v="1673" actId="6264"/>
          <ac:spMkLst>
            <pc:docMk/>
            <pc:sldMk cId="3724628089" sldId="271"/>
            <ac:spMk id="29" creationId="{DE38DFFD-D66F-60CF-97E9-AC56888ACBEA}"/>
          </ac:spMkLst>
        </pc:spChg>
        <pc:spChg chg="add del mod">
          <ac:chgData name="A.MORIYAMA UREKA" userId="11b73b949d6476cb" providerId="LiveId" clId="{EDD3AFC1-5E1F-774D-82FF-6D4C3622249B}" dt="2023-08-07T09:20:33.708" v="916" actId="6264"/>
          <ac:spMkLst>
            <pc:docMk/>
            <pc:sldMk cId="3724628089" sldId="271"/>
            <ac:spMk id="30" creationId="{1065CC69-1C4C-D656-DA33-4AC829850124}"/>
          </ac:spMkLst>
        </pc:spChg>
        <pc:spChg chg="add del mod">
          <ac:chgData name="A.MORIYAMA UREKA" userId="11b73b949d6476cb" providerId="LiveId" clId="{EDD3AFC1-5E1F-774D-82FF-6D4C3622249B}" dt="2023-08-07T09:03:40.381" v="823" actId="6264"/>
          <ac:spMkLst>
            <pc:docMk/>
            <pc:sldMk cId="3724628089" sldId="271"/>
            <ac:spMk id="30" creationId="{1C2A7462-E165-8EE3-6265-489F34B1943F}"/>
          </ac:spMkLst>
        </pc:spChg>
        <pc:spChg chg="add del mod">
          <ac:chgData name="A.MORIYAMA UREKA" userId="11b73b949d6476cb" providerId="LiveId" clId="{EDD3AFC1-5E1F-774D-82FF-6D4C3622249B}" dt="2023-08-07T08:55:53.615" v="743" actId="6264"/>
          <ac:spMkLst>
            <pc:docMk/>
            <pc:sldMk cId="3724628089" sldId="271"/>
            <ac:spMk id="30" creationId="{685B2067-E267-C78B-8D9B-F5505F67EF69}"/>
          </ac:spMkLst>
        </pc:spChg>
        <pc:spChg chg="add del mod">
          <ac:chgData name="A.MORIYAMA UREKA" userId="11b73b949d6476cb" providerId="LiveId" clId="{EDD3AFC1-5E1F-774D-82FF-6D4C3622249B}" dt="2023-08-07T10:53:31.673" v="1673" actId="6264"/>
          <ac:spMkLst>
            <pc:docMk/>
            <pc:sldMk cId="3724628089" sldId="271"/>
            <ac:spMk id="30" creationId="{D2B58306-21E6-0BB4-660F-16CA7EA40CF6}"/>
          </ac:spMkLst>
        </pc:spChg>
        <pc:spChg chg="add del mod">
          <ac:chgData name="A.MORIYAMA UREKA" userId="11b73b949d6476cb" providerId="LiveId" clId="{EDD3AFC1-5E1F-774D-82FF-6D4C3622249B}" dt="2023-08-07T10:53:31.673" v="1673" actId="6264"/>
          <ac:spMkLst>
            <pc:docMk/>
            <pc:sldMk cId="3724628089" sldId="271"/>
            <ac:spMk id="31" creationId="{1E7E6B1D-B982-913A-C02B-58583563F753}"/>
          </ac:spMkLst>
        </pc:spChg>
        <pc:spChg chg="add del mod">
          <ac:chgData name="A.MORIYAMA UREKA" userId="11b73b949d6476cb" providerId="LiveId" clId="{EDD3AFC1-5E1F-774D-82FF-6D4C3622249B}" dt="2023-08-07T08:55:53.615" v="743" actId="6264"/>
          <ac:spMkLst>
            <pc:docMk/>
            <pc:sldMk cId="3724628089" sldId="271"/>
            <ac:spMk id="31" creationId="{2E3C7FC6-F558-D67E-9E73-36B3551FE655}"/>
          </ac:spMkLst>
        </pc:spChg>
        <pc:spChg chg="add del mod">
          <ac:chgData name="A.MORIYAMA UREKA" userId="11b73b949d6476cb" providerId="LiveId" clId="{EDD3AFC1-5E1F-774D-82FF-6D4C3622249B}" dt="2023-08-07T09:03:40.381" v="823" actId="6264"/>
          <ac:spMkLst>
            <pc:docMk/>
            <pc:sldMk cId="3724628089" sldId="271"/>
            <ac:spMk id="31" creationId="{93F65BB4-DF75-2596-430C-24315FA4E419}"/>
          </ac:spMkLst>
        </pc:spChg>
        <pc:spChg chg="add del mod">
          <ac:chgData name="A.MORIYAMA UREKA" userId="11b73b949d6476cb" providerId="LiveId" clId="{EDD3AFC1-5E1F-774D-82FF-6D4C3622249B}" dt="2023-08-07T09:20:33.708" v="916" actId="6264"/>
          <ac:spMkLst>
            <pc:docMk/>
            <pc:sldMk cId="3724628089" sldId="271"/>
            <ac:spMk id="31" creationId="{9D69F665-E965-9430-083A-A175A543002E}"/>
          </ac:spMkLst>
        </pc:spChg>
        <pc:spChg chg="add del mod">
          <ac:chgData name="A.MORIYAMA UREKA" userId="11b73b949d6476cb" providerId="LiveId" clId="{EDD3AFC1-5E1F-774D-82FF-6D4C3622249B}" dt="2023-08-07T09:20:34.137" v="917" actId="6264"/>
          <ac:spMkLst>
            <pc:docMk/>
            <pc:sldMk cId="3724628089" sldId="271"/>
            <ac:spMk id="32" creationId="{3CB0C295-BA0F-6C69-489F-3B743D12C05B}"/>
          </ac:spMkLst>
        </pc:spChg>
        <pc:spChg chg="add del mod">
          <ac:chgData name="A.MORIYAMA UREKA" userId="11b73b949d6476cb" providerId="LiveId" clId="{EDD3AFC1-5E1F-774D-82FF-6D4C3622249B}" dt="2023-08-07T08:57:17.409" v="756" actId="6264"/>
          <ac:spMkLst>
            <pc:docMk/>
            <pc:sldMk cId="3724628089" sldId="271"/>
            <ac:spMk id="32" creationId="{9120ABEE-3DA4-7FFE-97C8-9793749203B3}"/>
          </ac:spMkLst>
        </pc:spChg>
        <pc:spChg chg="add del mod">
          <ac:chgData name="A.MORIYAMA UREKA" userId="11b73b949d6476cb" providerId="LiveId" clId="{EDD3AFC1-5E1F-774D-82FF-6D4C3622249B}" dt="2023-08-07T10:53:31.673" v="1673" actId="6264"/>
          <ac:spMkLst>
            <pc:docMk/>
            <pc:sldMk cId="3724628089" sldId="271"/>
            <ac:spMk id="32" creationId="{B20A4C8C-A86D-DF64-A6F4-E34F7DB40BD1}"/>
          </ac:spMkLst>
        </pc:spChg>
        <pc:spChg chg="add del mod">
          <ac:chgData name="A.MORIYAMA UREKA" userId="11b73b949d6476cb" providerId="LiveId" clId="{EDD3AFC1-5E1F-774D-82FF-6D4C3622249B}" dt="2023-08-07T09:03:42.829" v="825" actId="6264"/>
          <ac:spMkLst>
            <pc:docMk/>
            <pc:sldMk cId="3724628089" sldId="271"/>
            <ac:spMk id="32" creationId="{E2C5681C-3AE1-D070-E42F-A5FD33D0F7E8}"/>
          </ac:spMkLst>
        </pc:spChg>
        <pc:spChg chg="add del mod">
          <ac:chgData name="A.MORIYAMA UREKA" userId="11b73b949d6476cb" providerId="LiveId" clId="{EDD3AFC1-5E1F-774D-82FF-6D4C3622249B}" dt="2023-08-07T10:55:57.090" v="1682" actId="6264"/>
          <ac:spMkLst>
            <pc:docMk/>
            <pc:sldMk cId="3724628089" sldId="271"/>
            <ac:spMk id="33" creationId="{18714BA0-CF70-CE4A-102E-1122F2B3BBF0}"/>
          </ac:spMkLst>
        </pc:spChg>
        <pc:spChg chg="add del mod">
          <ac:chgData name="A.MORIYAMA UREKA" userId="11b73b949d6476cb" providerId="LiveId" clId="{EDD3AFC1-5E1F-774D-82FF-6D4C3622249B}" dt="2023-08-07T08:57:17.409" v="756" actId="6264"/>
          <ac:spMkLst>
            <pc:docMk/>
            <pc:sldMk cId="3724628089" sldId="271"/>
            <ac:spMk id="33" creationId="{359994BC-BAA0-B39A-70AF-B884C8CBCB00}"/>
          </ac:spMkLst>
        </pc:spChg>
        <pc:spChg chg="add del mod">
          <ac:chgData name="A.MORIYAMA UREKA" userId="11b73b949d6476cb" providerId="LiveId" clId="{EDD3AFC1-5E1F-774D-82FF-6D4C3622249B}" dt="2023-08-07T09:03:42.829" v="825" actId="6264"/>
          <ac:spMkLst>
            <pc:docMk/>
            <pc:sldMk cId="3724628089" sldId="271"/>
            <ac:spMk id="33" creationId="{94063111-CFC4-AB80-3B21-D2C98333A4D0}"/>
          </ac:spMkLst>
        </pc:spChg>
        <pc:spChg chg="add del mod">
          <ac:chgData name="A.MORIYAMA UREKA" userId="11b73b949d6476cb" providerId="LiveId" clId="{EDD3AFC1-5E1F-774D-82FF-6D4C3622249B}" dt="2023-08-07T09:20:34.137" v="917" actId="6264"/>
          <ac:spMkLst>
            <pc:docMk/>
            <pc:sldMk cId="3724628089" sldId="271"/>
            <ac:spMk id="33" creationId="{AF519195-9A88-C46C-8D2B-2EE7041B5DDD}"/>
          </ac:spMkLst>
        </pc:spChg>
        <pc:spChg chg="add del mod">
          <ac:chgData name="A.MORIYAMA UREKA" userId="11b73b949d6476cb" providerId="LiveId" clId="{EDD3AFC1-5E1F-774D-82FF-6D4C3622249B}" dt="2023-08-07T10:55:57.090" v="1682" actId="6264"/>
          <ac:spMkLst>
            <pc:docMk/>
            <pc:sldMk cId="3724628089" sldId="271"/>
            <ac:spMk id="34" creationId="{1D8763F1-CA59-8A18-5ECC-010F63086E2C}"/>
          </ac:spMkLst>
        </pc:spChg>
        <pc:spChg chg="add del mod">
          <ac:chgData name="A.MORIYAMA UREKA" userId="11b73b949d6476cb" providerId="LiveId" clId="{EDD3AFC1-5E1F-774D-82FF-6D4C3622249B}" dt="2023-08-07T09:03:42.829" v="825" actId="6264"/>
          <ac:spMkLst>
            <pc:docMk/>
            <pc:sldMk cId="3724628089" sldId="271"/>
            <ac:spMk id="34" creationId="{1EB1178A-D07B-2B23-BE57-5F3BC312426F}"/>
          </ac:spMkLst>
        </pc:spChg>
        <pc:spChg chg="add del mod">
          <ac:chgData name="A.MORIYAMA UREKA" userId="11b73b949d6476cb" providerId="LiveId" clId="{EDD3AFC1-5E1F-774D-82FF-6D4C3622249B}" dt="2023-08-07T08:57:17.409" v="756" actId="6264"/>
          <ac:spMkLst>
            <pc:docMk/>
            <pc:sldMk cId="3724628089" sldId="271"/>
            <ac:spMk id="34" creationId="{44D61781-27E4-CB63-9259-7C5992CFF7B7}"/>
          </ac:spMkLst>
        </pc:spChg>
        <pc:spChg chg="add del mod">
          <ac:chgData name="A.MORIYAMA UREKA" userId="11b73b949d6476cb" providerId="LiveId" clId="{EDD3AFC1-5E1F-774D-82FF-6D4C3622249B}" dt="2023-08-07T09:20:34.137" v="917" actId="6264"/>
          <ac:spMkLst>
            <pc:docMk/>
            <pc:sldMk cId="3724628089" sldId="271"/>
            <ac:spMk id="34" creationId="{BB14D558-CC2D-0D7D-D226-31CCD73455C9}"/>
          </ac:spMkLst>
        </pc:spChg>
        <pc:spChg chg="add del mod">
          <ac:chgData name="A.MORIYAMA UREKA" userId="11b73b949d6476cb" providerId="LiveId" clId="{EDD3AFC1-5E1F-774D-82FF-6D4C3622249B}" dt="2023-08-07T08:57:17.409" v="756" actId="6264"/>
          <ac:spMkLst>
            <pc:docMk/>
            <pc:sldMk cId="3724628089" sldId="271"/>
            <ac:spMk id="35" creationId="{796DD7A7-BAA9-AB5A-DB41-36BD36CE93F1}"/>
          </ac:spMkLst>
        </pc:spChg>
        <pc:spChg chg="add del mod">
          <ac:chgData name="A.MORIYAMA UREKA" userId="11b73b949d6476cb" providerId="LiveId" clId="{EDD3AFC1-5E1F-774D-82FF-6D4C3622249B}" dt="2023-08-07T09:03:42.829" v="825" actId="6264"/>
          <ac:spMkLst>
            <pc:docMk/>
            <pc:sldMk cId="3724628089" sldId="271"/>
            <ac:spMk id="35" creationId="{84ADF046-E881-ADAB-0F51-631EA1892B09}"/>
          </ac:spMkLst>
        </pc:spChg>
        <pc:spChg chg="add del mod">
          <ac:chgData name="A.MORIYAMA UREKA" userId="11b73b949d6476cb" providerId="LiveId" clId="{EDD3AFC1-5E1F-774D-82FF-6D4C3622249B}" dt="2023-08-07T10:55:57.090" v="1682" actId="6264"/>
          <ac:spMkLst>
            <pc:docMk/>
            <pc:sldMk cId="3724628089" sldId="271"/>
            <ac:spMk id="35" creationId="{9C72CD0B-F38F-2B72-18B1-3D2B67A25F6D}"/>
          </ac:spMkLst>
        </pc:spChg>
        <pc:spChg chg="add del mod">
          <ac:chgData name="A.MORIYAMA UREKA" userId="11b73b949d6476cb" providerId="LiveId" clId="{EDD3AFC1-5E1F-774D-82FF-6D4C3622249B}" dt="2023-08-07T09:20:34.137" v="917" actId="6264"/>
          <ac:spMkLst>
            <pc:docMk/>
            <pc:sldMk cId="3724628089" sldId="271"/>
            <ac:spMk id="35" creationId="{F797D473-0CFB-57C9-3051-20A222763D34}"/>
          </ac:spMkLst>
        </pc:spChg>
        <pc:spChg chg="add del mod">
          <ac:chgData name="A.MORIYAMA UREKA" userId="11b73b949d6476cb" providerId="LiveId" clId="{EDD3AFC1-5E1F-774D-82FF-6D4C3622249B}" dt="2023-08-07T08:57:17.409" v="756" actId="6264"/>
          <ac:spMkLst>
            <pc:docMk/>
            <pc:sldMk cId="3724628089" sldId="271"/>
            <ac:spMk id="36" creationId="{66048856-C8E4-801B-284B-410EE4B03AB5}"/>
          </ac:spMkLst>
        </pc:spChg>
        <pc:spChg chg="add del mod">
          <ac:chgData name="A.MORIYAMA UREKA" userId="11b73b949d6476cb" providerId="LiveId" clId="{EDD3AFC1-5E1F-774D-82FF-6D4C3622249B}" dt="2023-08-07T10:55:57.090" v="1682" actId="6264"/>
          <ac:spMkLst>
            <pc:docMk/>
            <pc:sldMk cId="3724628089" sldId="271"/>
            <ac:spMk id="36" creationId="{7D72706D-9F25-A545-5C88-B8B1B5F00BD0}"/>
          </ac:spMkLst>
        </pc:spChg>
        <pc:spChg chg="add del mod">
          <ac:chgData name="A.MORIYAMA UREKA" userId="11b73b949d6476cb" providerId="LiveId" clId="{EDD3AFC1-5E1F-774D-82FF-6D4C3622249B}" dt="2023-08-07T09:03:42.829" v="825" actId="6264"/>
          <ac:spMkLst>
            <pc:docMk/>
            <pc:sldMk cId="3724628089" sldId="271"/>
            <ac:spMk id="36" creationId="{83002925-A10F-E06B-FE67-8E8CD4B06146}"/>
          </ac:spMkLst>
        </pc:spChg>
        <pc:spChg chg="add del mod">
          <ac:chgData name="A.MORIYAMA UREKA" userId="11b73b949d6476cb" providerId="LiveId" clId="{EDD3AFC1-5E1F-774D-82FF-6D4C3622249B}" dt="2023-08-07T09:20:34.137" v="917" actId="6264"/>
          <ac:spMkLst>
            <pc:docMk/>
            <pc:sldMk cId="3724628089" sldId="271"/>
            <ac:spMk id="36" creationId="{D81E0667-703A-E78D-E99B-96C831904418}"/>
          </ac:spMkLst>
        </pc:spChg>
        <pc:spChg chg="add del mod">
          <ac:chgData name="A.MORIYAMA UREKA" userId="11b73b949d6476cb" providerId="LiveId" clId="{EDD3AFC1-5E1F-774D-82FF-6D4C3622249B}" dt="2023-08-07T09:20:34.137" v="917" actId="6264"/>
          <ac:spMkLst>
            <pc:docMk/>
            <pc:sldMk cId="3724628089" sldId="271"/>
            <ac:spMk id="37" creationId="{03252A43-D2CC-C1F5-BC35-0A48057C2F89}"/>
          </ac:spMkLst>
        </pc:spChg>
        <pc:spChg chg="add del mod">
          <ac:chgData name="A.MORIYAMA UREKA" userId="11b73b949d6476cb" providerId="LiveId" clId="{EDD3AFC1-5E1F-774D-82FF-6D4C3622249B}" dt="2023-08-07T10:55:57.090" v="1682" actId="6264"/>
          <ac:spMkLst>
            <pc:docMk/>
            <pc:sldMk cId="3724628089" sldId="271"/>
            <ac:spMk id="37" creationId="{0357AADF-F76B-BA17-2748-C2290F203594}"/>
          </ac:spMkLst>
        </pc:spChg>
        <pc:spChg chg="add del mod">
          <ac:chgData name="A.MORIYAMA UREKA" userId="11b73b949d6476cb" providerId="LiveId" clId="{EDD3AFC1-5E1F-774D-82FF-6D4C3622249B}" dt="2023-08-07T08:57:17.409" v="756" actId="6264"/>
          <ac:spMkLst>
            <pc:docMk/>
            <pc:sldMk cId="3724628089" sldId="271"/>
            <ac:spMk id="37" creationId="{B84AF677-4ECF-4FEE-7D24-F78DFA5483C4}"/>
          </ac:spMkLst>
        </pc:spChg>
        <pc:spChg chg="add del mod">
          <ac:chgData name="A.MORIYAMA UREKA" userId="11b73b949d6476cb" providerId="LiveId" clId="{EDD3AFC1-5E1F-774D-82FF-6D4C3622249B}" dt="2023-08-07T09:03:42.829" v="825" actId="6264"/>
          <ac:spMkLst>
            <pc:docMk/>
            <pc:sldMk cId="3724628089" sldId="271"/>
            <ac:spMk id="37" creationId="{F9461CEF-2B67-C9C8-10B9-0397F526DFA0}"/>
          </ac:spMkLst>
        </pc:spChg>
        <pc:spChg chg="add del mod">
          <ac:chgData name="A.MORIYAMA UREKA" userId="11b73b949d6476cb" providerId="LiveId" clId="{EDD3AFC1-5E1F-774D-82FF-6D4C3622249B}" dt="2023-08-07T08:57:17.409" v="756" actId="6264"/>
          <ac:spMkLst>
            <pc:docMk/>
            <pc:sldMk cId="3724628089" sldId="271"/>
            <ac:spMk id="38" creationId="{826E16D2-990C-B54B-CBAD-18B551C40019}"/>
          </ac:spMkLst>
        </pc:spChg>
        <pc:spChg chg="add del mod">
          <ac:chgData name="A.MORIYAMA UREKA" userId="11b73b949d6476cb" providerId="LiveId" clId="{EDD3AFC1-5E1F-774D-82FF-6D4C3622249B}" dt="2023-08-07T09:20:34.137" v="917" actId="6264"/>
          <ac:spMkLst>
            <pc:docMk/>
            <pc:sldMk cId="3724628089" sldId="271"/>
            <ac:spMk id="38" creationId="{97BB2C6C-B607-5796-5D5B-D5D92B96A088}"/>
          </ac:spMkLst>
        </pc:spChg>
        <pc:spChg chg="add del mod">
          <ac:chgData name="A.MORIYAMA UREKA" userId="11b73b949d6476cb" providerId="LiveId" clId="{EDD3AFC1-5E1F-774D-82FF-6D4C3622249B}" dt="2023-08-07T10:55:57.090" v="1682" actId="6264"/>
          <ac:spMkLst>
            <pc:docMk/>
            <pc:sldMk cId="3724628089" sldId="271"/>
            <ac:spMk id="38" creationId="{A19292C0-9EF3-DF09-F35A-E11358A33A53}"/>
          </ac:spMkLst>
        </pc:spChg>
        <pc:spChg chg="add del mod">
          <ac:chgData name="A.MORIYAMA UREKA" userId="11b73b949d6476cb" providerId="LiveId" clId="{EDD3AFC1-5E1F-774D-82FF-6D4C3622249B}" dt="2023-08-07T09:03:42.829" v="825" actId="6264"/>
          <ac:spMkLst>
            <pc:docMk/>
            <pc:sldMk cId="3724628089" sldId="271"/>
            <ac:spMk id="38" creationId="{C213D723-BEF1-94ED-4ADD-0DA271E8D176}"/>
          </ac:spMkLst>
        </pc:spChg>
        <pc:spChg chg="add del mod">
          <ac:chgData name="A.MORIYAMA UREKA" userId="11b73b949d6476cb" providerId="LiveId" clId="{EDD3AFC1-5E1F-774D-82FF-6D4C3622249B}" dt="2023-08-07T09:03:42.829" v="825" actId="6264"/>
          <ac:spMkLst>
            <pc:docMk/>
            <pc:sldMk cId="3724628089" sldId="271"/>
            <ac:spMk id="39" creationId="{3E58D24D-78A7-1969-D002-7BD4E7D25D8B}"/>
          </ac:spMkLst>
        </pc:spChg>
        <pc:spChg chg="add del mod">
          <ac:chgData name="A.MORIYAMA UREKA" userId="11b73b949d6476cb" providerId="LiveId" clId="{EDD3AFC1-5E1F-774D-82FF-6D4C3622249B}" dt="2023-08-07T08:57:17.409" v="756" actId="6264"/>
          <ac:spMkLst>
            <pc:docMk/>
            <pc:sldMk cId="3724628089" sldId="271"/>
            <ac:spMk id="39" creationId="{8EEC6C33-C89A-8867-158E-CB91EDCCF92D}"/>
          </ac:spMkLst>
        </pc:spChg>
        <pc:spChg chg="add del mod">
          <ac:chgData name="A.MORIYAMA UREKA" userId="11b73b949d6476cb" providerId="LiveId" clId="{EDD3AFC1-5E1F-774D-82FF-6D4C3622249B}" dt="2023-08-07T09:20:34.137" v="917" actId="6264"/>
          <ac:spMkLst>
            <pc:docMk/>
            <pc:sldMk cId="3724628089" sldId="271"/>
            <ac:spMk id="39" creationId="{A5478CC9-E5B4-88B8-4B3C-FFEEF1F3386A}"/>
          </ac:spMkLst>
        </pc:spChg>
        <pc:spChg chg="add del mod">
          <ac:chgData name="A.MORIYAMA UREKA" userId="11b73b949d6476cb" providerId="LiveId" clId="{EDD3AFC1-5E1F-774D-82FF-6D4C3622249B}" dt="2023-08-07T10:55:57.090" v="1682" actId="6264"/>
          <ac:spMkLst>
            <pc:docMk/>
            <pc:sldMk cId="3724628089" sldId="271"/>
            <ac:spMk id="39" creationId="{AEB8E903-23E6-86D9-58E2-01736FB0EF1C}"/>
          </ac:spMkLst>
        </pc:spChg>
        <pc:spChg chg="add del mod">
          <ac:chgData name="A.MORIYAMA UREKA" userId="11b73b949d6476cb" providerId="LiveId" clId="{EDD3AFC1-5E1F-774D-82FF-6D4C3622249B}" dt="2023-08-07T10:55:57.090" v="1682" actId="6264"/>
          <ac:spMkLst>
            <pc:docMk/>
            <pc:sldMk cId="3724628089" sldId="271"/>
            <ac:spMk id="40" creationId="{4F70D546-24FC-9447-CD64-48C2DB3FA9AD}"/>
          </ac:spMkLst>
        </pc:spChg>
        <pc:spChg chg="add del mod">
          <ac:chgData name="A.MORIYAMA UREKA" userId="11b73b949d6476cb" providerId="LiveId" clId="{EDD3AFC1-5E1F-774D-82FF-6D4C3622249B}" dt="2023-08-07T08:57:17.409" v="756" actId="6264"/>
          <ac:spMkLst>
            <pc:docMk/>
            <pc:sldMk cId="3724628089" sldId="271"/>
            <ac:spMk id="40" creationId="{88164858-8FAC-68D2-3AEB-282D0C7948DF}"/>
          </ac:spMkLst>
        </pc:spChg>
        <pc:spChg chg="add del mod">
          <ac:chgData name="A.MORIYAMA UREKA" userId="11b73b949d6476cb" providerId="LiveId" clId="{EDD3AFC1-5E1F-774D-82FF-6D4C3622249B}" dt="2023-08-07T09:20:34.137" v="917" actId="6264"/>
          <ac:spMkLst>
            <pc:docMk/>
            <pc:sldMk cId="3724628089" sldId="271"/>
            <ac:spMk id="40" creationId="{9D76B454-F780-E5D5-430E-6325E728057A}"/>
          </ac:spMkLst>
        </pc:spChg>
        <pc:spChg chg="add del mod">
          <ac:chgData name="A.MORIYAMA UREKA" userId="11b73b949d6476cb" providerId="LiveId" clId="{EDD3AFC1-5E1F-774D-82FF-6D4C3622249B}" dt="2023-08-07T09:03:42.829" v="825" actId="6264"/>
          <ac:spMkLst>
            <pc:docMk/>
            <pc:sldMk cId="3724628089" sldId="271"/>
            <ac:spMk id="40" creationId="{C213AD74-0834-933B-1CC0-F3228D31EF33}"/>
          </ac:spMkLst>
        </pc:spChg>
        <pc:spChg chg="add del mod">
          <ac:chgData name="A.MORIYAMA UREKA" userId="11b73b949d6476cb" providerId="LiveId" clId="{EDD3AFC1-5E1F-774D-82FF-6D4C3622249B}" dt="2023-08-07T09:03:42.829" v="825" actId="6264"/>
          <ac:spMkLst>
            <pc:docMk/>
            <pc:sldMk cId="3724628089" sldId="271"/>
            <ac:spMk id="41" creationId="{009CE82F-68A0-6990-ED98-2A2DC8EA1BD5}"/>
          </ac:spMkLst>
        </pc:spChg>
        <pc:spChg chg="add del mod">
          <ac:chgData name="A.MORIYAMA UREKA" userId="11b73b949d6476cb" providerId="LiveId" clId="{EDD3AFC1-5E1F-774D-82FF-6D4C3622249B}" dt="2023-08-07T10:55:57.090" v="1682" actId="6264"/>
          <ac:spMkLst>
            <pc:docMk/>
            <pc:sldMk cId="3724628089" sldId="271"/>
            <ac:spMk id="41" creationId="{0D94950B-D4A3-A671-3836-5071F9A15B68}"/>
          </ac:spMkLst>
        </pc:spChg>
        <pc:spChg chg="add del mod">
          <ac:chgData name="A.MORIYAMA UREKA" userId="11b73b949d6476cb" providerId="LiveId" clId="{EDD3AFC1-5E1F-774D-82FF-6D4C3622249B}" dt="2023-08-07T08:57:17.409" v="756" actId="6264"/>
          <ac:spMkLst>
            <pc:docMk/>
            <pc:sldMk cId="3724628089" sldId="271"/>
            <ac:spMk id="41" creationId="{56FA550A-9D06-993D-17D1-FB947C8524F1}"/>
          </ac:spMkLst>
        </pc:spChg>
        <pc:spChg chg="add del mod">
          <ac:chgData name="A.MORIYAMA UREKA" userId="11b73b949d6476cb" providerId="LiveId" clId="{EDD3AFC1-5E1F-774D-82FF-6D4C3622249B}" dt="2023-08-07T09:20:34.137" v="917" actId="6264"/>
          <ac:spMkLst>
            <pc:docMk/>
            <pc:sldMk cId="3724628089" sldId="271"/>
            <ac:spMk id="41" creationId="{5F7119B8-4CAC-A271-45D3-31669CD63FB7}"/>
          </ac:spMkLst>
        </pc:spChg>
        <pc:spChg chg="add del mod">
          <ac:chgData name="A.MORIYAMA UREKA" userId="11b73b949d6476cb" providerId="LiveId" clId="{EDD3AFC1-5E1F-774D-82FF-6D4C3622249B}" dt="2023-08-07T09:20:34.468" v="918" actId="6264"/>
          <ac:spMkLst>
            <pc:docMk/>
            <pc:sldMk cId="3724628089" sldId="271"/>
            <ac:spMk id="42" creationId="{3B4E70B6-BC49-94D9-319A-95F59AC721C7}"/>
          </ac:spMkLst>
        </pc:spChg>
        <pc:spChg chg="add del mod">
          <ac:chgData name="A.MORIYAMA UREKA" userId="11b73b949d6476cb" providerId="LiveId" clId="{EDD3AFC1-5E1F-774D-82FF-6D4C3622249B}" dt="2023-08-07T08:57:18.201" v="757" actId="6264"/>
          <ac:spMkLst>
            <pc:docMk/>
            <pc:sldMk cId="3724628089" sldId="271"/>
            <ac:spMk id="42" creationId="{400292FD-556E-86BA-2279-9BCCF9329900}"/>
          </ac:spMkLst>
        </pc:spChg>
        <pc:spChg chg="add del mod">
          <ac:chgData name="A.MORIYAMA UREKA" userId="11b73b949d6476cb" providerId="LiveId" clId="{EDD3AFC1-5E1F-774D-82FF-6D4C3622249B}" dt="2023-08-07T10:55:57.090" v="1682" actId="6264"/>
          <ac:spMkLst>
            <pc:docMk/>
            <pc:sldMk cId="3724628089" sldId="271"/>
            <ac:spMk id="42" creationId="{4960134B-49A4-F5DD-2FEE-297E7C56BFCD}"/>
          </ac:spMkLst>
        </pc:spChg>
        <pc:spChg chg="add del mod">
          <ac:chgData name="A.MORIYAMA UREKA" userId="11b73b949d6476cb" providerId="LiveId" clId="{EDD3AFC1-5E1F-774D-82FF-6D4C3622249B}" dt="2023-08-07T09:20:34.468" v="918" actId="6264"/>
          <ac:spMkLst>
            <pc:docMk/>
            <pc:sldMk cId="3724628089" sldId="271"/>
            <ac:spMk id="43" creationId="{39720762-87D7-2B97-13F3-874952871342}"/>
          </ac:spMkLst>
        </pc:spChg>
        <pc:spChg chg="add del mod">
          <ac:chgData name="A.MORIYAMA UREKA" userId="11b73b949d6476cb" providerId="LiveId" clId="{EDD3AFC1-5E1F-774D-82FF-6D4C3622249B}" dt="2023-08-07T08:57:18.201" v="757" actId="6264"/>
          <ac:spMkLst>
            <pc:docMk/>
            <pc:sldMk cId="3724628089" sldId="271"/>
            <ac:spMk id="43" creationId="{4D504217-4EE6-6381-B88C-1A44EC15FF2D}"/>
          </ac:spMkLst>
        </pc:spChg>
        <pc:spChg chg="add del mod">
          <ac:chgData name="A.MORIYAMA UREKA" userId="11b73b949d6476cb" providerId="LiveId" clId="{EDD3AFC1-5E1F-774D-82FF-6D4C3622249B}" dt="2023-08-07T10:55:58.913" v="1683" actId="6264"/>
          <ac:spMkLst>
            <pc:docMk/>
            <pc:sldMk cId="3724628089" sldId="271"/>
            <ac:spMk id="43" creationId="{EC22BC8C-7EA8-D3B0-6999-5411120D2057}"/>
          </ac:spMkLst>
        </pc:spChg>
        <pc:spChg chg="add del mod">
          <ac:chgData name="A.MORIYAMA UREKA" userId="11b73b949d6476cb" providerId="LiveId" clId="{EDD3AFC1-5E1F-774D-82FF-6D4C3622249B}" dt="2023-08-07T09:20:34.468" v="918" actId="6264"/>
          <ac:spMkLst>
            <pc:docMk/>
            <pc:sldMk cId="3724628089" sldId="271"/>
            <ac:spMk id="44" creationId="{1DB4AD8F-FED0-9D2D-4681-421A2674002A}"/>
          </ac:spMkLst>
        </pc:spChg>
        <pc:spChg chg="add del mod">
          <ac:chgData name="A.MORIYAMA UREKA" userId="11b73b949d6476cb" providerId="LiveId" clId="{EDD3AFC1-5E1F-774D-82FF-6D4C3622249B}" dt="2023-08-07T10:55:58.913" v="1683" actId="6264"/>
          <ac:spMkLst>
            <pc:docMk/>
            <pc:sldMk cId="3724628089" sldId="271"/>
            <ac:spMk id="44" creationId="{3136CD1E-4BAF-537D-2A4E-F4444009D509}"/>
          </ac:spMkLst>
        </pc:spChg>
        <pc:spChg chg="add del mod">
          <ac:chgData name="A.MORIYAMA UREKA" userId="11b73b949d6476cb" providerId="LiveId" clId="{EDD3AFC1-5E1F-774D-82FF-6D4C3622249B}" dt="2023-08-07T08:57:18.201" v="757" actId="6264"/>
          <ac:spMkLst>
            <pc:docMk/>
            <pc:sldMk cId="3724628089" sldId="271"/>
            <ac:spMk id="44" creationId="{4BAC8F56-8EC4-A1AF-4442-9BB12B9A3E7E}"/>
          </ac:spMkLst>
        </pc:spChg>
        <pc:spChg chg="add del mod">
          <ac:chgData name="A.MORIYAMA UREKA" userId="11b73b949d6476cb" providerId="LiveId" clId="{EDD3AFC1-5E1F-774D-82FF-6D4C3622249B}" dt="2023-08-07T10:55:58.913" v="1683" actId="6264"/>
          <ac:spMkLst>
            <pc:docMk/>
            <pc:sldMk cId="3724628089" sldId="271"/>
            <ac:spMk id="45" creationId="{1A7B949A-5DC3-DCEA-7060-C0D504BA1980}"/>
          </ac:spMkLst>
        </pc:spChg>
        <pc:spChg chg="add del mod">
          <ac:chgData name="A.MORIYAMA UREKA" userId="11b73b949d6476cb" providerId="LiveId" clId="{EDD3AFC1-5E1F-774D-82FF-6D4C3622249B}" dt="2023-08-07T08:57:18.201" v="757" actId="6264"/>
          <ac:spMkLst>
            <pc:docMk/>
            <pc:sldMk cId="3724628089" sldId="271"/>
            <ac:spMk id="45" creationId="{59E9513A-A821-88CC-1B9A-90139B3FD20D}"/>
          </ac:spMkLst>
        </pc:spChg>
        <pc:spChg chg="add del mod">
          <ac:chgData name="A.MORIYAMA UREKA" userId="11b73b949d6476cb" providerId="LiveId" clId="{EDD3AFC1-5E1F-774D-82FF-6D4C3622249B}" dt="2023-08-07T09:20:34.468" v="918" actId="6264"/>
          <ac:spMkLst>
            <pc:docMk/>
            <pc:sldMk cId="3724628089" sldId="271"/>
            <ac:spMk id="45" creationId="{B1E2FC7C-97E6-5BFF-E339-EACC42D9594A}"/>
          </ac:spMkLst>
        </pc:spChg>
        <pc:spChg chg="add del mod">
          <ac:chgData name="A.MORIYAMA UREKA" userId="11b73b949d6476cb" providerId="LiveId" clId="{EDD3AFC1-5E1F-774D-82FF-6D4C3622249B}" dt="2023-08-07T09:20:34.468" v="918" actId="6264"/>
          <ac:spMkLst>
            <pc:docMk/>
            <pc:sldMk cId="3724628089" sldId="271"/>
            <ac:spMk id="46" creationId="{42A18A19-D0EA-CB00-FA87-66865FF1CA79}"/>
          </ac:spMkLst>
        </pc:spChg>
        <pc:spChg chg="add del mod">
          <ac:chgData name="A.MORIYAMA UREKA" userId="11b73b949d6476cb" providerId="LiveId" clId="{EDD3AFC1-5E1F-774D-82FF-6D4C3622249B}" dt="2023-08-07T08:57:18.201" v="757" actId="6264"/>
          <ac:spMkLst>
            <pc:docMk/>
            <pc:sldMk cId="3724628089" sldId="271"/>
            <ac:spMk id="46" creationId="{45D9A071-995E-5AC1-84D4-ADA9DF7DD83B}"/>
          </ac:spMkLst>
        </pc:spChg>
        <pc:spChg chg="add del mod">
          <ac:chgData name="A.MORIYAMA UREKA" userId="11b73b949d6476cb" providerId="LiveId" clId="{EDD3AFC1-5E1F-774D-82FF-6D4C3622249B}" dt="2023-08-07T10:55:58.913" v="1683" actId="6264"/>
          <ac:spMkLst>
            <pc:docMk/>
            <pc:sldMk cId="3724628089" sldId="271"/>
            <ac:spMk id="46" creationId="{4D9418EB-4551-4BA1-DF4E-5562465A24BB}"/>
          </ac:spMkLst>
        </pc:spChg>
        <pc:spChg chg="add del mod">
          <ac:chgData name="A.MORIYAMA UREKA" userId="11b73b949d6476cb" providerId="LiveId" clId="{EDD3AFC1-5E1F-774D-82FF-6D4C3622249B}" dt="2023-08-07T10:55:58.913" v="1683" actId="6264"/>
          <ac:spMkLst>
            <pc:docMk/>
            <pc:sldMk cId="3724628089" sldId="271"/>
            <ac:spMk id="47" creationId="{BBB3F1C1-28BB-992A-735C-999B596FD948}"/>
          </ac:spMkLst>
        </pc:spChg>
        <pc:spChg chg="add del mod">
          <ac:chgData name="A.MORIYAMA UREKA" userId="11b73b949d6476cb" providerId="LiveId" clId="{EDD3AFC1-5E1F-774D-82FF-6D4C3622249B}" dt="2023-08-07T08:57:18.201" v="757" actId="6264"/>
          <ac:spMkLst>
            <pc:docMk/>
            <pc:sldMk cId="3724628089" sldId="271"/>
            <ac:spMk id="47" creationId="{BC4179D6-868F-1692-D9B3-A17EE48AD693}"/>
          </ac:spMkLst>
        </pc:spChg>
        <pc:spChg chg="add del mod">
          <ac:chgData name="A.MORIYAMA UREKA" userId="11b73b949d6476cb" providerId="LiveId" clId="{EDD3AFC1-5E1F-774D-82FF-6D4C3622249B}" dt="2023-08-07T09:20:34.468" v="918" actId="6264"/>
          <ac:spMkLst>
            <pc:docMk/>
            <pc:sldMk cId="3724628089" sldId="271"/>
            <ac:spMk id="47" creationId="{EE71E22A-A8AA-9D67-8876-2F1CB61FBBFA}"/>
          </ac:spMkLst>
        </pc:spChg>
        <pc:spChg chg="add del mod">
          <ac:chgData name="A.MORIYAMA UREKA" userId="11b73b949d6476cb" providerId="LiveId" clId="{EDD3AFC1-5E1F-774D-82FF-6D4C3622249B}" dt="2023-08-07T10:55:58.913" v="1683" actId="6264"/>
          <ac:spMkLst>
            <pc:docMk/>
            <pc:sldMk cId="3724628089" sldId="271"/>
            <ac:spMk id="48" creationId="{50712AE2-E3B4-B4C8-2236-E3C2A0DFFDBD}"/>
          </ac:spMkLst>
        </pc:spChg>
        <pc:spChg chg="add del mod">
          <ac:chgData name="A.MORIYAMA UREKA" userId="11b73b949d6476cb" providerId="LiveId" clId="{EDD3AFC1-5E1F-774D-82FF-6D4C3622249B}" dt="2023-08-07T09:20:34.468" v="918" actId="6264"/>
          <ac:spMkLst>
            <pc:docMk/>
            <pc:sldMk cId="3724628089" sldId="271"/>
            <ac:spMk id="48" creationId="{A1C19156-12DF-7268-5D33-22CB50C53E96}"/>
          </ac:spMkLst>
        </pc:spChg>
        <pc:spChg chg="add del mod">
          <ac:chgData name="A.MORIYAMA UREKA" userId="11b73b949d6476cb" providerId="LiveId" clId="{EDD3AFC1-5E1F-774D-82FF-6D4C3622249B}" dt="2023-08-07T08:57:18.201" v="757" actId="6264"/>
          <ac:spMkLst>
            <pc:docMk/>
            <pc:sldMk cId="3724628089" sldId="271"/>
            <ac:spMk id="48" creationId="{B5CA818D-94FC-67F6-C5DE-62746F8D7F9C}"/>
          </ac:spMkLst>
        </pc:spChg>
        <pc:spChg chg="add del mod">
          <ac:chgData name="A.MORIYAMA UREKA" userId="11b73b949d6476cb" providerId="LiveId" clId="{EDD3AFC1-5E1F-774D-82FF-6D4C3622249B}" dt="2023-08-07T08:57:18.201" v="757" actId="6264"/>
          <ac:spMkLst>
            <pc:docMk/>
            <pc:sldMk cId="3724628089" sldId="271"/>
            <ac:spMk id="49" creationId="{3538E234-F44D-1A3F-80CB-81FDCB5C23B6}"/>
          </ac:spMkLst>
        </pc:spChg>
        <pc:spChg chg="add del mod">
          <ac:chgData name="A.MORIYAMA UREKA" userId="11b73b949d6476cb" providerId="LiveId" clId="{EDD3AFC1-5E1F-774D-82FF-6D4C3622249B}" dt="2023-08-07T10:55:58.913" v="1683" actId="6264"/>
          <ac:spMkLst>
            <pc:docMk/>
            <pc:sldMk cId="3724628089" sldId="271"/>
            <ac:spMk id="49" creationId="{B143C2AA-56CC-DF20-259E-5A95C74F8934}"/>
          </ac:spMkLst>
        </pc:spChg>
        <pc:spChg chg="add del mod">
          <ac:chgData name="A.MORIYAMA UREKA" userId="11b73b949d6476cb" providerId="LiveId" clId="{EDD3AFC1-5E1F-774D-82FF-6D4C3622249B}" dt="2023-08-07T09:20:34.468" v="918" actId="6264"/>
          <ac:spMkLst>
            <pc:docMk/>
            <pc:sldMk cId="3724628089" sldId="271"/>
            <ac:spMk id="49" creationId="{E9C92060-EE63-F015-6986-DFC8AD7ABA60}"/>
          </ac:spMkLst>
        </pc:spChg>
        <pc:spChg chg="add del mod">
          <ac:chgData name="A.MORIYAMA UREKA" userId="11b73b949d6476cb" providerId="LiveId" clId="{EDD3AFC1-5E1F-774D-82FF-6D4C3622249B}" dt="2023-08-07T08:57:18.201" v="757" actId="6264"/>
          <ac:spMkLst>
            <pc:docMk/>
            <pc:sldMk cId="3724628089" sldId="271"/>
            <ac:spMk id="50" creationId="{1B328260-75AD-1F2F-648F-8E1A3A3EFC3D}"/>
          </ac:spMkLst>
        </pc:spChg>
        <pc:spChg chg="add del mod">
          <ac:chgData name="A.MORIYAMA UREKA" userId="11b73b949d6476cb" providerId="LiveId" clId="{EDD3AFC1-5E1F-774D-82FF-6D4C3622249B}" dt="2023-08-07T10:55:58.913" v="1683" actId="6264"/>
          <ac:spMkLst>
            <pc:docMk/>
            <pc:sldMk cId="3724628089" sldId="271"/>
            <ac:spMk id="50" creationId="{46FAD14C-8523-8E8E-453C-ADAE393E38FA}"/>
          </ac:spMkLst>
        </pc:spChg>
        <pc:spChg chg="add del mod">
          <ac:chgData name="A.MORIYAMA UREKA" userId="11b73b949d6476cb" providerId="LiveId" clId="{EDD3AFC1-5E1F-774D-82FF-6D4C3622249B}" dt="2023-08-07T09:20:34.468" v="918" actId="6264"/>
          <ac:spMkLst>
            <pc:docMk/>
            <pc:sldMk cId="3724628089" sldId="271"/>
            <ac:spMk id="50" creationId="{4D8558B4-1D35-EC3D-FEBE-3617DE0C5266}"/>
          </ac:spMkLst>
        </pc:spChg>
        <pc:spChg chg="add del mod">
          <ac:chgData name="A.MORIYAMA UREKA" userId="11b73b949d6476cb" providerId="LiveId" clId="{EDD3AFC1-5E1F-774D-82FF-6D4C3622249B}" dt="2023-08-07T08:57:18.201" v="757" actId="6264"/>
          <ac:spMkLst>
            <pc:docMk/>
            <pc:sldMk cId="3724628089" sldId="271"/>
            <ac:spMk id="51" creationId="{5DE74263-F855-6A1D-9945-CCC77712F541}"/>
          </ac:spMkLst>
        </pc:spChg>
        <pc:spChg chg="add del mod">
          <ac:chgData name="A.MORIYAMA UREKA" userId="11b73b949d6476cb" providerId="LiveId" clId="{EDD3AFC1-5E1F-774D-82FF-6D4C3622249B}" dt="2023-08-07T09:20:34.468" v="918" actId="6264"/>
          <ac:spMkLst>
            <pc:docMk/>
            <pc:sldMk cId="3724628089" sldId="271"/>
            <ac:spMk id="51" creationId="{8CCAF24B-14F5-AB45-7F55-CA7DF427F5D7}"/>
          </ac:spMkLst>
        </pc:spChg>
        <pc:spChg chg="add del mod">
          <ac:chgData name="A.MORIYAMA UREKA" userId="11b73b949d6476cb" providerId="LiveId" clId="{EDD3AFC1-5E1F-774D-82FF-6D4C3622249B}" dt="2023-08-07T10:55:58.913" v="1683" actId="6264"/>
          <ac:spMkLst>
            <pc:docMk/>
            <pc:sldMk cId="3724628089" sldId="271"/>
            <ac:spMk id="51" creationId="{E3C64974-72F7-EE19-8ACF-DA6DF5D1EA68}"/>
          </ac:spMkLst>
        </pc:spChg>
        <pc:spChg chg="add del mod">
          <ac:chgData name="A.MORIYAMA UREKA" userId="11b73b949d6476cb" providerId="LiveId" clId="{EDD3AFC1-5E1F-774D-82FF-6D4C3622249B}" dt="2023-08-07T10:55:58.913" v="1683" actId="6264"/>
          <ac:spMkLst>
            <pc:docMk/>
            <pc:sldMk cId="3724628089" sldId="271"/>
            <ac:spMk id="52" creationId="{3162B538-9DB6-1C67-D1EF-C947371FE1DB}"/>
          </ac:spMkLst>
        </pc:spChg>
        <pc:spChg chg="add del mod">
          <ac:chgData name="A.MORIYAMA UREKA" userId="11b73b949d6476cb" providerId="LiveId" clId="{EDD3AFC1-5E1F-774D-82FF-6D4C3622249B}" dt="2023-08-07T08:57:21.183" v="758" actId="6264"/>
          <ac:spMkLst>
            <pc:docMk/>
            <pc:sldMk cId="3724628089" sldId="271"/>
            <ac:spMk id="52" creationId="{5466BC61-009A-0D14-94AD-B388D29BEFB1}"/>
          </ac:spMkLst>
        </pc:spChg>
        <pc:spChg chg="add del mod">
          <ac:chgData name="A.MORIYAMA UREKA" userId="11b73b949d6476cb" providerId="LiveId" clId="{EDD3AFC1-5E1F-774D-82FF-6D4C3622249B}" dt="2023-08-07T09:20:34.788" v="919" actId="6264"/>
          <ac:spMkLst>
            <pc:docMk/>
            <pc:sldMk cId="3724628089" sldId="271"/>
            <ac:spMk id="52" creationId="{AA8D34A9-EC22-D487-80D6-84021F997DD7}"/>
          </ac:spMkLst>
        </pc:spChg>
        <pc:spChg chg="add del mod">
          <ac:chgData name="A.MORIYAMA UREKA" userId="11b73b949d6476cb" providerId="LiveId" clId="{EDD3AFC1-5E1F-774D-82FF-6D4C3622249B}" dt="2023-08-07T10:55:59.303" v="1684" actId="6264"/>
          <ac:spMkLst>
            <pc:docMk/>
            <pc:sldMk cId="3724628089" sldId="271"/>
            <ac:spMk id="53" creationId="{89CE5DD2-68C5-780B-2AD6-CCED9CAB0C41}"/>
          </ac:spMkLst>
        </pc:spChg>
        <pc:spChg chg="add del mod">
          <ac:chgData name="A.MORIYAMA UREKA" userId="11b73b949d6476cb" providerId="LiveId" clId="{EDD3AFC1-5E1F-774D-82FF-6D4C3622249B}" dt="2023-08-07T09:20:34.788" v="919" actId="6264"/>
          <ac:spMkLst>
            <pc:docMk/>
            <pc:sldMk cId="3724628089" sldId="271"/>
            <ac:spMk id="53" creationId="{9F564E28-A951-0290-1790-8D772C883A23}"/>
          </ac:spMkLst>
        </pc:spChg>
        <pc:spChg chg="add del mod">
          <ac:chgData name="A.MORIYAMA UREKA" userId="11b73b949d6476cb" providerId="LiveId" clId="{EDD3AFC1-5E1F-774D-82FF-6D4C3622249B}" dt="2023-08-07T08:57:21.183" v="758" actId="6264"/>
          <ac:spMkLst>
            <pc:docMk/>
            <pc:sldMk cId="3724628089" sldId="271"/>
            <ac:spMk id="53" creationId="{BB795E80-FC0B-A1C3-7453-9EAC732BBFA9}"/>
          </ac:spMkLst>
        </pc:spChg>
        <pc:spChg chg="add del mod">
          <ac:chgData name="A.MORIYAMA UREKA" userId="11b73b949d6476cb" providerId="LiveId" clId="{EDD3AFC1-5E1F-774D-82FF-6D4C3622249B}" dt="2023-08-07T10:55:59.303" v="1684" actId="6264"/>
          <ac:spMkLst>
            <pc:docMk/>
            <pc:sldMk cId="3724628089" sldId="271"/>
            <ac:spMk id="54" creationId="{24D3907F-063A-09A6-0587-2B0B340152B9}"/>
          </ac:spMkLst>
        </pc:spChg>
        <pc:spChg chg="add del mod">
          <ac:chgData name="A.MORIYAMA UREKA" userId="11b73b949d6476cb" providerId="LiveId" clId="{EDD3AFC1-5E1F-774D-82FF-6D4C3622249B}" dt="2023-08-07T09:20:34.788" v="919" actId="6264"/>
          <ac:spMkLst>
            <pc:docMk/>
            <pc:sldMk cId="3724628089" sldId="271"/>
            <ac:spMk id="54" creationId="{43DFB709-0A06-8E0E-7AA7-FCB38AB625F9}"/>
          </ac:spMkLst>
        </pc:spChg>
        <pc:spChg chg="add del mod">
          <ac:chgData name="A.MORIYAMA UREKA" userId="11b73b949d6476cb" providerId="LiveId" clId="{EDD3AFC1-5E1F-774D-82FF-6D4C3622249B}" dt="2023-08-07T08:57:21.183" v="758" actId="6264"/>
          <ac:spMkLst>
            <pc:docMk/>
            <pc:sldMk cId="3724628089" sldId="271"/>
            <ac:spMk id="54" creationId="{6266096E-86E3-E64A-217D-248361AD3F41}"/>
          </ac:spMkLst>
        </pc:spChg>
        <pc:spChg chg="add del mod">
          <ac:chgData name="A.MORIYAMA UREKA" userId="11b73b949d6476cb" providerId="LiveId" clId="{EDD3AFC1-5E1F-774D-82FF-6D4C3622249B}" dt="2023-08-07T10:55:59.303" v="1684" actId="6264"/>
          <ac:spMkLst>
            <pc:docMk/>
            <pc:sldMk cId="3724628089" sldId="271"/>
            <ac:spMk id="55" creationId="{4FFF8B7B-A1FE-1D74-C9BE-6B86A2148C41}"/>
          </ac:spMkLst>
        </pc:spChg>
        <pc:spChg chg="add del mod">
          <ac:chgData name="A.MORIYAMA UREKA" userId="11b73b949d6476cb" providerId="LiveId" clId="{EDD3AFC1-5E1F-774D-82FF-6D4C3622249B}" dt="2023-08-07T09:20:34.788" v="919" actId="6264"/>
          <ac:spMkLst>
            <pc:docMk/>
            <pc:sldMk cId="3724628089" sldId="271"/>
            <ac:spMk id="55" creationId="{8DAB8769-20AD-4F7E-2B03-CCDA5D01AA82}"/>
          </ac:spMkLst>
        </pc:spChg>
        <pc:spChg chg="add del mod">
          <ac:chgData name="A.MORIYAMA UREKA" userId="11b73b949d6476cb" providerId="LiveId" clId="{EDD3AFC1-5E1F-774D-82FF-6D4C3622249B}" dt="2023-08-07T08:57:21.183" v="758" actId="6264"/>
          <ac:spMkLst>
            <pc:docMk/>
            <pc:sldMk cId="3724628089" sldId="271"/>
            <ac:spMk id="55" creationId="{D2E0EEE8-A731-B237-431D-BAF344BE41ED}"/>
          </ac:spMkLst>
        </pc:spChg>
        <pc:spChg chg="add del mod">
          <ac:chgData name="A.MORIYAMA UREKA" userId="11b73b949d6476cb" providerId="LiveId" clId="{EDD3AFC1-5E1F-774D-82FF-6D4C3622249B}" dt="2023-08-07T09:20:34.788" v="919" actId="6264"/>
          <ac:spMkLst>
            <pc:docMk/>
            <pc:sldMk cId="3724628089" sldId="271"/>
            <ac:spMk id="56" creationId="{3D22110B-4874-FBC5-B353-7DD6DC6F5C07}"/>
          </ac:spMkLst>
        </pc:spChg>
        <pc:spChg chg="add del mod">
          <ac:chgData name="A.MORIYAMA UREKA" userId="11b73b949d6476cb" providerId="LiveId" clId="{EDD3AFC1-5E1F-774D-82FF-6D4C3622249B}" dt="2023-08-07T08:57:21.183" v="758" actId="6264"/>
          <ac:spMkLst>
            <pc:docMk/>
            <pc:sldMk cId="3724628089" sldId="271"/>
            <ac:spMk id="56" creationId="{619723DA-2D29-1A8E-C2C3-3DB87B5A5279}"/>
          </ac:spMkLst>
        </pc:spChg>
        <pc:spChg chg="add del mod">
          <ac:chgData name="A.MORIYAMA UREKA" userId="11b73b949d6476cb" providerId="LiveId" clId="{EDD3AFC1-5E1F-774D-82FF-6D4C3622249B}" dt="2023-08-07T10:55:59.303" v="1684" actId="6264"/>
          <ac:spMkLst>
            <pc:docMk/>
            <pc:sldMk cId="3724628089" sldId="271"/>
            <ac:spMk id="56" creationId="{B2BE45C5-0916-4B8F-99D0-3D347EC5AA32}"/>
          </ac:spMkLst>
        </pc:spChg>
        <pc:spChg chg="add del mod">
          <ac:chgData name="A.MORIYAMA UREKA" userId="11b73b949d6476cb" providerId="LiveId" clId="{EDD3AFC1-5E1F-774D-82FF-6D4C3622249B}" dt="2023-08-07T10:55:59.303" v="1684" actId="6264"/>
          <ac:spMkLst>
            <pc:docMk/>
            <pc:sldMk cId="3724628089" sldId="271"/>
            <ac:spMk id="57" creationId="{051BC7DA-0817-4B8F-1990-52F080998E37}"/>
          </ac:spMkLst>
        </pc:spChg>
        <pc:spChg chg="add del mod">
          <ac:chgData name="A.MORIYAMA UREKA" userId="11b73b949d6476cb" providerId="LiveId" clId="{EDD3AFC1-5E1F-774D-82FF-6D4C3622249B}" dt="2023-08-07T08:57:21.183" v="758" actId="6264"/>
          <ac:spMkLst>
            <pc:docMk/>
            <pc:sldMk cId="3724628089" sldId="271"/>
            <ac:spMk id="57" creationId="{11D29260-1BFD-EBEA-83C4-CD4E2B5B8360}"/>
          </ac:spMkLst>
        </pc:spChg>
        <pc:spChg chg="add del mod">
          <ac:chgData name="A.MORIYAMA UREKA" userId="11b73b949d6476cb" providerId="LiveId" clId="{EDD3AFC1-5E1F-774D-82FF-6D4C3622249B}" dt="2023-08-07T09:20:34.788" v="919" actId="6264"/>
          <ac:spMkLst>
            <pc:docMk/>
            <pc:sldMk cId="3724628089" sldId="271"/>
            <ac:spMk id="57" creationId="{AE46CF74-577A-018B-44A6-9F85CAD4DFC5}"/>
          </ac:spMkLst>
        </pc:spChg>
        <pc:spChg chg="add del mod">
          <ac:chgData name="A.MORIYAMA UREKA" userId="11b73b949d6476cb" providerId="LiveId" clId="{EDD3AFC1-5E1F-774D-82FF-6D4C3622249B}" dt="2023-08-07T09:20:34.788" v="919" actId="6264"/>
          <ac:spMkLst>
            <pc:docMk/>
            <pc:sldMk cId="3724628089" sldId="271"/>
            <ac:spMk id="58" creationId="{23BEE64E-E3DA-97C7-5F77-C21B28817A0A}"/>
          </ac:spMkLst>
        </pc:spChg>
        <pc:spChg chg="add del mod">
          <ac:chgData name="A.MORIYAMA UREKA" userId="11b73b949d6476cb" providerId="LiveId" clId="{EDD3AFC1-5E1F-774D-82FF-6D4C3622249B}" dt="2023-08-07T10:55:59.303" v="1684" actId="6264"/>
          <ac:spMkLst>
            <pc:docMk/>
            <pc:sldMk cId="3724628089" sldId="271"/>
            <ac:spMk id="58" creationId="{905FDABA-8CED-290B-FE01-794B9B65C6A2}"/>
          </ac:spMkLst>
        </pc:spChg>
        <pc:spChg chg="add del mod">
          <ac:chgData name="A.MORIYAMA UREKA" userId="11b73b949d6476cb" providerId="LiveId" clId="{EDD3AFC1-5E1F-774D-82FF-6D4C3622249B}" dt="2023-08-07T08:57:21.183" v="758" actId="6264"/>
          <ac:spMkLst>
            <pc:docMk/>
            <pc:sldMk cId="3724628089" sldId="271"/>
            <ac:spMk id="58" creationId="{C9523FBA-9088-88C6-E116-366EB068F5F4}"/>
          </ac:spMkLst>
        </pc:spChg>
        <pc:spChg chg="add del mod">
          <ac:chgData name="A.MORIYAMA UREKA" userId="11b73b949d6476cb" providerId="LiveId" clId="{EDD3AFC1-5E1F-774D-82FF-6D4C3622249B}" dt="2023-08-07T10:55:59.303" v="1684" actId="6264"/>
          <ac:spMkLst>
            <pc:docMk/>
            <pc:sldMk cId="3724628089" sldId="271"/>
            <ac:spMk id="59" creationId="{48FE5690-90D2-07B0-A971-80C897B3D149}"/>
          </ac:spMkLst>
        </pc:spChg>
        <pc:spChg chg="add del mod">
          <ac:chgData name="A.MORIYAMA UREKA" userId="11b73b949d6476cb" providerId="LiveId" clId="{EDD3AFC1-5E1F-774D-82FF-6D4C3622249B}" dt="2023-08-07T08:57:21.183" v="758" actId="6264"/>
          <ac:spMkLst>
            <pc:docMk/>
            <pc:sldMk cId="3724628089" sldId="271"/>
            <ac:spMk id="59" creationId="{5A6AC56C-458D-F9F0-5D67-AC4879B8B5CA}"/>
          </ac:spMkLst>
        </pc:spChg>
        <pc:spChg chg="add del mod">
          <ac:chgData name="A.MORIYAMA UREKA" userId="11b73b949d6476cb" providerId="LiveId" clId="{EDD3AFC1-5E1F-774D-82FF-6D4C3622249B}" dt="2023-08-07T09:20:34.788" v="919" actId="6264"/>
          <ac:spMkLst>
            <pc:docMk/>
            <pc:sldMk cId="3724628089" sldId="271"/>
            <ac:spMk id="59" creationId="{C966A49F-575E-52AA-1336-6B011D09B22C}"/>
          </ac:spMkLst>
        </pc:spChg>
        <pc:spChg chg="add del mod">
          <ac:chgData name="A.MORIYAMA UREKA" userId="11b73b949d6476cb" providerId="LiveId" clId="{EDD3AFC1-5E1F-774D-82FF-6D4C3622249B}" dt="2023-08-07T08:57:21.183" v="758" actId="6264"/>
          <ac:spMkLst>
            <pc:docMk/>
            <pc:sldMk cId="3724628089" sldId="271"/>
            <ac:spMk id="60" creationId="{434FFA99-E67B-BB1A-1617-40692E00DA5D}"/>
          </ac:spMkLst>
        </pc:spChg>
        <pc:spChg chg="add del mod">
          <ac:chgData name="A.MORIYAMA UREKA" userId="11b73b949d6476cb" providerId="LiveId" clId="{EDD3AFC1-5E1F-774D-82FF-6D4C3622249B}" dt="2023-08-07T09:20:34.788" v="919" actId="6264"/>
          <ac:spMkLst>
            <pc:docMk/>
            <pc:sldMk cId="3724628089" sldId="271"/>
            <ac:spMk id="60" creationId="{ACB11A8A-B331-2764-47F1-D60EA5E7A158}"/>
          </ac:spMkLst>
        </pc:spChg>
        <pc:spChg chg="add del mod">
          <ac:chgData name="A.MORIYAMA UREKA" userId="11b73b949d6476cb" providerId="LiveId" clId="{EDD3AFC1-5E1F-774D-82FF-6D4C3622249B}" dt="2023-08-07T10:55:59.303" v="1684" actId="6264"/>
          <ac:spMkLst>
            <pc:docMk/>
            <pc:sldMk cId="3724628089" sldId="271"/>
            <ac:spMk id="60" creationId="{CA5C4DC0-1ADA-A250-14AD-67BB637A7ADC}"/>
          </ac:spMkLst>
        </pc:spChg>
        <pc:spChg chg="add del mod">
          <ac:chgData name="A.MORIYAMA UREKA" userId="11b73b949d6476cb" providerId="LiveId" clId="{EDD3AFC1-5E1F-774D-82FF-6D4C3622249B}" dt="2023-08-07T10:55:59.303" v="1684" actId="6264"/>
          <ac:spMkLst>
            <pc:docMk/>
            <pc:sldMk cId="3724628089" sldId="271"/>
            <ac:spMk id="61" creationId="{4A32DE44-233F-652B-6531-47F35A42A448}"/>
          </ac:spMkLst>
        </pc:spChg>
        <pc:spChg chg="add del mod">
          <ac:chgData name="A.MORIYAMA UREKA" userId="11b73b949d6476cb" providerId="LiveId" clId="{EDD3AFC1-5E1F-774D-82FF-6D4C3622249B}" dt="2023-08-07T08:57:21.183" v="758" actId="6264"/>
          <ac:spMkLst>
            <pc:docMk/>
            <pc:sldMk cId="3724628089" sldId="271"/>
            <ac:spMk id="61" creationId="{7332BD6C-0CA4-1D96-F7AB-D86374C4E3A4}"/>
          </ac:spMkLst>
        </pc:spChg>
        <pc:spChg chg="add del mod">
          <ac:chgData name="A.MORIYAMA UREKA" userId="11b73b949d6476cb" providerId="LiveId" clId="{EDD3AFC1-5E1F-774D-82FF-6D4C3622249B}" dt="2023-08-07T09:20:34.788" v="919" actId="6264"/>
          <ac:spMkLst>
            <pc:docMk/>
            <pc:sldMk cId="3724628089" sldId="271"/>
            <ac:spMk id="61" creationId="{B0E469B1-6448-9178-8826-98A8117EFD33}"/>
          </ac:spMkLst>
        </pc:spChg>
        <pc:spChg chg="add del mod">
          <ac:chgData name="A.MORIYAMA UREKA" userId="11b73b949d6476cb" providerId="LiveId" clId="{EDD3AFC1-5E1F-774D-82FF-6D4C3622249B}" dt="2023-08-07T09:20:35.104" v="920" actId="6264"/>
          <ac:spMkLst>
            <pc:docMk/>
            <pc:sldMk cId="3724628089" sldId="271"/>
            <ac:spMk id="62" creationId="{80E43673-BEAF-154C-C86B-8D98C94C9952}"/>
          </ac:spMkLst>
        </pc:spChg>
        <pc:spChg chg="add del mod">
          <ac:chgData name="A.MORIYAMA UREKA" userId="11b73b949d6476cb" providerId="LiveId" clId="{EDD3AFC1-5E1F-774D-82FF-6D4C3622249B}" dt="2023-08-07T10:55:59.303" v="1684" actId="6264"/>
          <ac:spMkLst>
            <pc:docMk/>
            <pc:sldMk cId="3724628089" sldId="271"/>
            <ac:spMk id="62" creationId="{DE7AC854-5A2A-4288-32ED-C4E5D66BD68B}"/>
          </ac:spMkLst>
        </pc:spChg>
        <pc:spChg chg="add del mod">
          <ac:chgData name="A.MORIYAMA UREKA" userId="11b73b949d6476cb" providerId="LiveId" clId="{EDD3AFC1-5E1F-774D-82FF-6D4C3622249B}" dt="2023-08-07T08:57:21.736" v="759" actId="6264"/>
          <ac:spMkLst>
            <pc:docMk/>
            <pc:sldMk cId="3724628089" sldId="271"/>
            <ac:spMk id="62" creationId="{F9CC490A-42C3-B409-0C65-8606F26B88D8}"/>
          </ac:spMkLst>
        </pc:spChg>
        <pc:spChg chg="add del mod">
          <ac:chgData name="A.MORIYAMA UREKA" userId="11b73b949d6476cb" providerId="LiveId" clId="{EDD3AFC1-5E1F-774D-82FF-6D4C3622249B}" dt="2023-08-07T10:55:59.704" v="1685" actId="6264"/>
          <ac:spMkLst>
            <pc:docMk/>
            <pc:sldMk cId="3724628089" sldId="271"/>
            <ac:spMk id="63" creationId="{01382150-1140-E95D-CF83-77A1A296803B}"/>
          </ac:spMkLst>
        </pc:spChg>
        <pc:spChg chg="add del mod">
          <ac:chgData name="A.MORIYAMA UREKA" userId="11b73b949d6476cb" providerId="LiveId" clId="{EDD3AFC1-5E1F-774D-82FF-6D4C3622249B}" dt="2023-08-07T08:57:21.736" v="759" actId="6264"/>
          <ac:spMkLst>
            <pc:docMk/>
            <pc:sldMk cId="3724628089" sldId="271"/>
            <ac:spMk id="63" creationId="{07DEDF63-0BB6-57F8-4E94-13137A0099CC}"/>
          </ac:spMkLst>
        </pc:spChg>
        <pc:spChg chg="add del mod">
          <ac:chgData name="A.MORIYAMA UREKA" userId="11b73b949d6476cb" providerId="LiveId" clId="{EDD3AFC1-5E1F-774D-82FF-6D4C3622249B}" dt="2023-08-07T09:20:35.104" v="920" actId="6264"/>
          <ac:spMkLst>
            <pc:docMk/>
            <pc:sldMk cId="3724628089" sldId="271"/>
            <ac:spMk id="63" creationId="{18EBB7F2-E1FB-6C0C-6D49-035B6B47525A}"/>
          </ac:spMkLst>
        </pc:spChg>
        <pc:spChg chg="add del mod">
          <ac:chgData name="A.MORIYAMA UREKA" userId="11b73b949d6476cb" providerId="LiveId" clId="{EDD3AFC1-5E1F-774D-82FF-6D4C3622249B}" dt="2023-08-07T09:20:35.104" v="920" actId="6264"/>
          <ac:spMkLst>
            <pc:docMk/>
            <pc:sldMk cId="3724628089" sldId="271"/>
            <ac:spMk id="64" creationId="{3859C339-3C6C-78DC-BAE7-24BCB2346AEE}"/>
          </ac:spMkLst>
        </pc:spChg>
        <pc:spChg chg="add del mod">
          <ac:chgData name="A.MORIYAMA UREKA" userId="11b73b949d6476cb" providerId="LiveId" clId="{EDD3AFC1-5E1F-774D-82FF-6D4C3622249B}" dt="2023-08-07T08:57:21.736" v="759" actId="6264"/>
          <ac:spMkLst>
            <pc:docMk/>
            <pc:sldMk cId="3724628089" sldId="271"/>
            <ac:spMk id="64" creationId="{B414DA4E-95DB-A278-F838-231F7D6C8A87}"/>
          </ac:spMkLst>
        </pc:spChg>
        <pc:spChg chg="add del mod">
          <ac:chgData name="A.MORIYAMA UREKA" userId="11b73b949d6476cb" providerId="LiveId" clId="{EDD3AFC1-5E1F-774D-82FF-6D4C3622249B}" dt="2023-08-07T10:55:59.704" v="1685" actId="6264"/>
          <ac:spMkLst>
            <pc:docMk/>
            <pc:sldMk cId="3724628089" sldId="271"/>
            <ac:spMk id="64" creationId="{FF8142D4-DCC8-A3C5-9F2C-384E55C568A9}"/>
          </ac:spMkLst>
        </pc:spChg>
        <pc:spChg chg="add del mod">
          <ac:chgData name="A.MORIYAMA UREKA" userId="11b73b949d6476cb" providerId="LiveId" clId="{EDD3AFC1-5E1F-774D-82FF-6D4C3622249B}" dt="2023-08-07T08:57:21.736" v="759" actId="6264"/>
          <ac:spMkLst>
            <pc:docMk/>
            <pc:sldMk cId="3724628089" sldId="271"/>
            <ac:spMk id="65" creationId="{2E21B0D1-8CB7-0D7E-A129-79AC70B2515A}"/>
          </ac:spMkLst>
        </pc:spChg>
        <pc:spChg chg="add del mod">
          <ac:chgData name="A.MORIYAMA UREKA" userId="11b73b949d6476cb" providerId="LiveId" clId="{EDD3AFC1-5E1F-774D-82FF-6D4C3622249B}" dt="2023-08-07T10:55:59.704" v="1685" actId="6264"/>
          <ac:spMkLst>
            <pc:docMk/>
            <pc:sldMk cId="3724628089" sldId="271"/>
            <ac:spMk id="65" creationId="{D4A934C9-FE29-25F1-29E4-5DDA3424BAE3}"/>
          </ac:spMkLst>
        </pc:spChg>
        <pc:spChg chg="add del mod">
          <ac:chgData name="A.MORIYAMA UREKA" userId="11b73b949d6476cb" providerId="LiveId" clId="{EDD3AFC1-5E1F-774D-82FF-6D4C3622249B}" dt="2023-08-07T09:20:35.104" v="920" actId="6264"/>
          <ac:spMkLst>
            <pc:docMk/>
            <pc:sldMk cId="3724628089" sldId="271"/>
            <ac:spMk id="65" creationId="{ECA5E1D5-8E88-1284-EF15-10FF6D2046BA}"/>
          </ac:spMkLst>
        </pc:spChg>
        <pc:spChg chg="add del mod">
          <ac:chgData name="A.MORIYAMA UREKA" userId="11b73b949d6476cb" providerId="LiveId" clId="{EDD3AFC1-5E1F-774D-82FF-6D4C3622249B}" dt="2023-08-07T10:55:59.704" v="1685" actId="6264"/>
          <ac:spMkLst>
            <pc:docMk/>
            <pc:sldMk cId="3724628089" sldId="271"/>
            <ac:spMk id="66" creationId="{1A75F810-B298-8A04-8395-7218C05CFFE3}"/>
          </ac:spMkLst>
        </pc:spChg>
        <pc:spChg chg="add del mod">
          <ac:chgData name="A.MORIYAMA UREKA" userId="11b73b949d6476cb" providerId="LiveId" clId="{EDD3AFC1-5E1F-774D-82FF-6D4C3622249B}" dt="2023-08-07T09:20:35.104" v="920" actId="6264"/>
          <ac:spMkLst>
            <pc:docMk/>
            <pc:sldMk cId="3724628089" sldId="271"/>
            <ac:spMk id="66" creationId="{7804981A-CFBC-BDE4-C539-40D8508801D1}"/>
          </ac:spMkLst>
        </pc:spChg>
        <pc:spChg chg="add del mod">
          <ac:chgData name="A.MORIYAMA UREKA" userId="11b73b949d6476cb" providerId="LiveId" clId="{EDD3AFC1-5E1F-774D-82FF-6D4C3622249B}" dt="2023-08-07T08:57:21.736" v="759" actId="6264"/>
          <ac:spMkLst>
            <pc:docMk/>
            <pc:sldMk cId="3724628089" sldId="271"/>
            <ac:spMk id="66" creationId="{AA0689A5-C3D9-D388-27E1-426A8D3E07B9}"/>
          </ac:spMkLst>
        </pc:spChg>
        <pc:spChg chg="add del mod">
          <ac:chgData name="A.MORIYAMA UREKA" userId="11b73b949d6476cb" providerId="LiveId" clId="{EDD3AFC1-5E1F-774D-82FF-6D4C3622249B}" dt="2023-08-07T08:57:21.736" v="759" actId="6264"/>
          <ac:spMkLst>
            <pc:docMk/>
            <pc:sldMk cId="3724628089" sldId="271"/>
            <ac:spMk id="67" creationId="{77B7E4FB-96F9-1121-8976-CB782B833C51}"/>
          </ac:spMkLst>
        </pc:spChg>
        <pc:spChg chg="add del mod">
          <ac:chgData name="A.MORIYAMA UREKA" userId="11b73b949d6476cb" providerId="LiveId" clId="{EDD3AFC1-5E1F-774D-82FF-6D4C3622249B}" dt="2023-08-07T10:55:59.704" v="1685" actId="6264"/>
          <ac:spMkLst>
            <pc:docMk/>
            <pc:sldMk cId="3724628089" sldId="271"/>
            <ac:spMk id="67" creationId="{7A7AFDA9-A4F0-3B71-B0C8-8E4A00F11541}"/>
          </ac:spMkLst>
        </pc:spChg>
        <pc:spChg chg="add del mod">
          <ac:chgData name="A.MORIYAMA UREKA" userId="11b73b949d6476cb" providerId="LiveId" clId="{EDD3AFC1-5E1F-774D-82FF-6D4C3622249B}" dt="2023-08-07T09:20:35.104" v="920" actId="6264"/>
          <ac:spMkLst>
            <pc:docMk/>
            <pc:sldMk cId="3724628089" sldId="271"/>
            <ac:spMk id="67" creationId="{FA6D4621-2D55-A1B0-3898-AE8F5A74B05D}"/>
          </ac:spMkLst>
        </pc:spChg>
        <pc:spChg chg="add del mod">
          <ac:chgData name="A.MORIYAMA UREKA" userId="11b73b949d6476cb" providerId="LiveId" clId="{EDD3AFC1-5E1F-774D-82FF-6D4C3622249B}" dt="2023-08-07T09:20:35.104" v="920" actId="6264"/>
          <ac:spMkLst>
            <pc:docMk/>
            <pc:sldMk cId="3724628089" sldId="271"/>
            <ac:spMk id="68" creationId="{1486D20D-1725-47EF-85B9-B2958AB8570B}"/>
          </ac:spMkLst>
        </pc:spChg>
        <pc:spChg chg="add del mod">
          <ac:chgData name="A.MORIYAMA UREKA" userId="11b73b949d6476cb" providerId="LiveId" clId="{EDD3AFC1-5E1F-774D-82FF-6D4C3622249B}" dt="2023-08-07T10:55:59.704" v="1685" actId="6264"/>
          <ac:spMkLst>
            <pc:docMk/>
            <pc:sldMk cId="3724628089" sldId="271"/>
            <ac:spMk id="68" creationId="{2178B5D4-1F1C-7A68-6176-C7AA1D49E21A}"/>
          </ac:spMkLst>
        </pc:spChg>
        <pc:spChg chg="add del mod">
          <ac:chgData name="A.MORIYAMA UREKA" userId="11b73b949d6476cb" providerId="LiveId" clId="{EDD3AFC1-5E1F-774D-82FF-6D4C3622249B}" dt="2023-08-07T08:57:21.736" v="759" actId="6264"/>
          <ac:spMkLst>
            <pc:docMk/>
            <pc:sldMk cId="3724628089" sldId="271"/>
            <ac:spMk id="68" creationId="{9B058C63-8247-3F23-6B2E-A79945F6E090}"/>
          </ac:spMkLst>
        </pc:spChg>
        <pc:spChg chg="add del mod">
          <ac:chgData name="A.MORIYAMA UREKA" userId="11b73b949d6476cb" providerId="LiveId" clId="{EDD3AFC1-5E1F-774D-82FF-6D4C3622249B}" dt="2023-08-07T10:55:59.704" v="1685" actId="6264"/>
          <ac:spMkLst>
            <pc:docMk/>
            <pc:sldMk cId="3724628089" sldId="271"/>
            <ac:spMk id="69" creationId="{2C5AAE39-EC6C-11B8-8C3A-72978AB54D9A}"/>
          </ac:spMkLst>
        </pc:spChg>
        <pc:spChg chg="add del mod">
          <ac:chgData name="A.MORIYAMA UREKA" userId="11b73b949d6476cb" providerId="LiveId" clId="{EDD3AFC1-5E1F-774D-82FF-6D4C3622249B}" dt="2023-08-07T08:57:21.736" v="759" actId="6264"/>
          <ac:spMkLst>
            <pc:docMk/>
            <pc:sldMk cId="3724628089" sldId="271"/>
            <ac:spMk id="69" creationId="{C1EF4740-7F56-D63E-CB8F-F8157F5BFEF9}"/>
          </ac:spMkLst>
        </pc:spChg>
        <pc:spChg chg="add del mod">
          <ac:chgData name="A.MORIYAMA UREKA" userId="11b73b949d6476cb" providerId="LiveId" clId="{EDD3AFC1-5E1F-774D-82FF-6D4C3622249B}" dt="2023-08-07T09:20:35.104" v="920" actId="6264"/>
          <ac:spMkLst>
            <pc:docMk/>
            <pc:sldMk cId="3724628089" sldId="271"/>
            <ac:spMk id="69" creationId="{D59CB72E-D053-16C9-9F04-8D1EC0FFDD6A}"/>
          </ac:spMkLst>
        </pc:spChg>
        <pc:spChg chg="add del mod">
          <ac:chgData name="A.MORIYAMA UREKA" userId="11b73b949d6476cb" providerId="LiveId" clId="{EDD3AFC1-5E1F-774D-82FF-6D4C3622249B}" dt="2023-08-07T09:20:35.104" v="920" actId="6264"/>
          <ac:spMkLst>
            <pc:docMk/>
            <pc:sldMk cId="3724628089" sldId="271"/>
            <ac:spMk id="70" creationId="{28CEFCCA-AC3A-A8A6-1313-FB3D168030FC}"/>
          </ac:spMkLst>
        </pc:spChg>
        <pc:spChg chg="add del mod">
          <ac:chgData name="A.MORIYAMA UREKA" userId="11b73b949d6476cb" providerId="LiveId" clId="{EDD3AFC1-5E1F-774D-82FF-6D4C3622249B}" dt="2023-08-07T08:57:21.736" v="759" actId="6264"/>
          <ac:spMkLst>
            <pc:docMk/>
            <pc:sldMk cId="3724628089" sldId="271"/>
            <ac:spMk id="70" creationId="{4DCE9CE0-32D0-FAD8-49A7-07FA6F8FD435}"/>
          </ac:spMkLst>
        </pc:spChg>
        <pc:spChg chg="add del mod">
          <ac:chgData name="A.MORIYAMA UREKA" userId="11b73b949d6476cb" providerId="LiveId" clId="{EDD3AFC1-5E1F-774D-82FF-6D4C3622249B}" dt="2023-08-07T10:55:59.704" v="1685" actId="6264"/>
          <ac:spMkLst>
            <pc:docMk/>
            <pc:sldMk cId="3724628089" sldId="271"/>
            <ac:spMk id="70" creationId="{529875AB-E010-56B5-44F4-C628B12BB27E}"/>
          </ac:spMkLst>
        </pc:spChg>
        <pc:spChg chg="add del mod">
          <ac:chgData name="A.MORIYAMA UREKA" userId="11b73b949d6476cb" providerId="LiveId" clId="{EDD3AFC1-5E1F-774D-82FF-6D4C3622249B}" dt="2023-08-07T09:20:35.104" v="920" actId="6264"/>
          <ac:spMkLst>
            <pc:docMk/>
            <pc:sldMk cId="3724628089" sldId="271"/>
            <ac:spMk id="71" creationId="{19F1DDED-80F5-FE84-C309-78F4E73EDB33}"/>
          </ac:spMkLst>
        </pc:spChg>
        <pc:spChg chg="add del mod">
          <ac:chgData name="A.MORIYAMA UREKA" userId="11b73b949d6476cb" providerId="LiveId" clId="{EDD3AFC1-5E1F-774D-82FF-6D4C3622249B}" dt="2023-08-07T08:57:21.736" v="759" actId="6264"/>
          <ac:spMkLst>
            <pc:docMk/>
            <pc:sldMk cId="3724628089" sldId="271"/>
            <ac:spMk id="71" creationId="{4CB4D39C-F009-CDCF-2A76-F2C9DB79CCF6}"/>
          </ac:spMkLst>
        </pc:spChg>
        <pc:spChg chg="add del mod">
          <ac:chgData name="A.MORIYAMA UREKA" userId="11b73b949d6476cb" providerId="LiveId" clId="{EDD3AFC1-5E1F-774D-82FF-6D4C3622249B}" dt="2023-08-07T10:55:59.704" v="1685" actId="6264"/>
          <ac:spMkLst>
            <pc:docMk/>
            <pc:sldMk cId="3724628089" sldId="271"/>
            <ac:spMk id="71" creationId="{B01A16F8-713F-0D15-4183-DA1975F4294F}"/>
          </ac:spMkLst>
        </pc:spChg>
        <pc:spChg chg="add del mod">
          <ac:chgData name="A.MORIYAMA UREKA" userId="11b73b949d6476cb" providerId="LiveId" clId="{EDD3AFC1-5E1F-774D-82FF-6D4C3622249B}" dt="2023-08-07T10:55:59.704" v="1685" actId="6264"/>
          <ac:spMkLst>
            <pc:docMk/>
            <pc:sldMk cId="3724628089" sldId="271"/>
            <ac:spMk id="72" creationId="{65C23FF7-88D3-29BB-0005-298C5B543DD8}"/>
          </ac:spMkLst>
        </pc:spChg>
        <pc:spChg chg="add del mod">
          <ac:chgData name="A.MORIYAMA UREKA" userId="11b73b949d6476cb" providerId="LiveId" clId="{EDD3AFC1-5E1F-774D-82FF-6D4C3622249B}" dt="2023-08-07T08:57:22.081" v="760" actId="6264"/>
          <ac:spMkLst>
            <pc:docMk/>
            <pc:sldMk cId="3724628089" sldId="271"/>
            <ac:spMk id="72" creationId="{D8658E3C-FC74-F625-DBDE-B3081397C9F4}"/>
          </ac:spMkLst>
        </pc:spChg>
        <pc:spChg chg="add del mod">
          <ac:chgData name="A.MORIYAMA UREKA" userId="11b73b949d6476cb" providerId="LiveId" clId="{EDD3AFC1-5E1F-774D-82FF-6D4C3622249B}" dt="2023-08-07T09:20:35.428" v="921" actId="6264"/>
          <ac:spMkLst>
            <pc:docMk/>
            <pc:sldMk cId="3724628089" sldId="271"/>
            <ac:spMk id="72" creationId="{FF02EDBE-A1B2-737A-DF3A-CF2546BCAD34}"/>
          </ac:spMkLst>
        </pc:spChg>
        <pc:spChg chg="add del mod">
          <ac:chgData name="A.MORIYAMA UREKA" userId="11b73b949d6476cb" providerId="LiveId" clId="{EDD3AFC1-5E1F-774D-82FF-6D4C3622249B}" dt="2023-08-07T08:57:22.081" v="760" actId="6264"/>
          <ac:spMkLst>
            <pc:docMk/>
            <pc:sldMk cId="3724628089" sldId="271"/>
            <ac:spMk id="73" creationId="{0E4E6231-1E5A-FD2B-C769-11E579240401}"/>
          </ac:spMkLst>
        </pc:spChg>
        <pc:spChg chg="add del mod">
          <ac:chgData name="A.MORIYAMA UREKA" userId="11b73b949d6476cb" providerId="LiveId" clId="{EDD3AFC1-5E1F-774D-82FF-6D4C3622249B}" dt="2023-08-07T10:56:00.118" v="1686" actId="6264"/>
          <ac:spMkLst>
            <pc:docMk/>
            <pc:sldMk cId="3724628089" sldId="271"/>
            <ac:spMk id="73" creationId="{CABFB13C-EB4B-AE2D-0F60-3CCD31613C9B}"/>
          </ac:spMkLst>
        </pc:spChg>
        <pc:spChg chg="add del mod">
          <ac:chgData name="A.MORIYAMA UREKA" userId="11b73b949d6476cb" providerId="LiveId" clId="{EDD3AFC1-5E1F-774D-82FF-6D4C3622249B}" dt="2023-08-07T09:20:35.428" v="921" actId="6264"/>
          <ac:spMkLst>
            <pc:docMk/>
            <pc:sldMk cId="3724628089" sldId="271"/>
            <ac:spMk id="73" creationId="{EFA5A810-8BD3-A62B-B4AE-C68F0C1E4F9A}"/>
          </ac:spMkLst>
        </pc:spChg>
        <pc:spChg chg="add del mod">
          <ac:chgData name="A.MORIYAMA UREKA" userId="11b73b949d6476cb" providerId="LiveId" clId="{EDD3AFC1-5E1F-774D-82FF-6D4C3622249B}" dt="2023-08-07T09:20:35.428" v="921" actId="6264"/>
          <ac:spMkLst>
            <pc:docMk/>
            <pc:sldMk cId="3724628089" sldId="271"/>
            <ac:spMk id="74" creationId="{07978B55-9427-B32A-C8E9-8A5FF05F9B75}"/>
          </ac:spMkLst>
        </pc:spChg>
        <pc:spChg chg="add del mod">
          <ac:chgData name="A.MORIYAMA UREKA" userId="11b73b949d6476cb" providerId="LiveId" clId="{EDD3AFC1-5E1F-774D-82FF-6D4C3622249B}" dt="2023-08-07T10:56:00.118" v="1686" actId="6264"/>
          <ac:spMkLst>
            <pc:docMk/>
            <pc:sldMk cId="3724628089" sldId="271"/>
            <ac:spMk id="74" creationId="{255CE58E-3F77-D760-55EF-3C6E2CE50DC4}"/>
          </ac:spMkLst>
        </pc:spChg>
        <pc:spChg chg="add del mod">
          <ac:chgData name="A.MORIYAMA UREKA" userId="11b73b949d6476cb" providerId="LiveId" clId="{EDD3AFC1-5E1F-774D-82FF-6D4C3622249B}" dt="2023-08-07T08:57:22.081" v="760" actId="6264"/>
          <ac:spMkLst>
            <pc:docMk/>
            <pc:sldMk cId="3724628089" sldId="271"/>
            <ac:spMk id="74" creationId="{948764DF-A1E8-134F-EF2D-163D6EA5353C}"/>
          </ac:spMkLst>
        </pc:spChg>
        <pc:spChg chg="add del mod">
          <ac:chgData name="A.MORIYAMA UREKA" userId="11b73b949d6476cb" providerId="LiveId" clId="{EDD3AFC1-5E1F-774D-82FF-6D4C3622249B}" dt="2023-08-07T09:20:35.428" v="921" actId="6264"/>
          <ac:spMkLst>
            <pc:docMk/>
            <pc:sldMk cId="3724628089" sldId="271"/>
            <ac:spMk id="75" creationId="{15CA5D67-C763-75B0-7A22-1F64363B4D98}"/>
          </ac:spMkLst>
        </pc:spChg>
        <pc:spChg chg="add del mod">
          <ac:chgData name="A.MORIYAMA UREKA" userId="11b73b949d6476cb" providerId="LiveId" clId="{EDD3AFC1-5E1F-774D-82FF-6D4C3622249B}" dt="2023-08-07T10:56:00.118" v="1686" actId="6264"/>
          <ac:spMkLst>
            <pc:docMk/>
            <pc:sldMk cId="3724628089" sldId="271"/>
            <ac:spMk id="75" creationId="{CECB0DF1-4BB5-2647-6291-B05D773BC019}"/>
          </ac:spMkLst>
        </pc:spChg>
        <pc:spChg chg="add del mod">
          <ac:chgData name="A.MORIYAMA UREKA" userId="11b73b949d6476cb" providerId="LiveId" clId="{EDD3AFC1-5E1F-774D-82FF-6D4C3622249B}" dt="2023-08-07T08:57:22.081" v="760" actId="6264"/>
          <ac:spMkLst>
            <pc:docMk/>
            <pc:sldMk cId="3724628089" sldId="271"/>
            <ac:spMk id="75" creationId="{F811751F-D60E-EDF5-F423-9243AC8ABBCD}"/>
          </ac:spMkLst>
        </pc:spChg>
        <pc:spChg chg="add del mod">
          <ac:chgData name="A.MORIYAMA UREKA" userId="11b73b949d6476cb" providerId="LiveId" clId="{EDD3AFC1-5E1F-774D-82FF-6D4C3622249B}" dt="2023-08-07T09:20:35.428" v="921" actId="6264"/>
          <ac:spMkLst>
            <pc:docMk/>
            <pc:sldMk cId="3724628089" sldId="271"/>
            <ac:spMk id="76" creationId="{4DF72EC0-1911-53D8-1F63-95AA9BC74278}"/>
          </ac:spMkLst>
        </pc:spChg>
        <pc:spChg chg="add del mod">
          <ac:chgData name="A.MORIYAMA UREKA" userId="11b73b949d6476cb" providerId="LiveId" clId="{EDD3AFC1-5E1F-774D-82FF-6D4C3622249B}" dt="2023-08-07T08:57:22.081" v="760" actId="6264"/>
          <ac:spMkLst>
            <pc:docMk/>
            <pc:sldMk cId="3724628089" sldId="271"/>
            <ac:spMk id="76" creationId="{6361B99F-5C50-BD8F-3939-FE3F85E53641}"/>
          </ac:spMkLst>
        </pc:spChg>
        <pc:spChg chg="add del mod">
          <ac:chgData name="A.MORIYAMA UREKA" userId="11b73b949d6476cb" providerId="LiveId" clId="{EDD3AFC1-5E1F-774D-82FF-6D4C3622249B}" dt="2023-08-07T10:56:00.118" v="1686" actId="6264"/>
          <ac:spMkLst>
            <pc:docMk/>
            <pc:sldMk cId="3724628089" sldId="271"/>
            <ac:spMk id="76" creationId="{F8D5B474-4C57-B400-48E8-8C12EB9B88DD}"/>
          </ac:spMkLst>
        </pc:spChg>
        <pc:spChg chg="add del mod">
          <ac:chgData name="A.MORIYAMA UREKA" userId="11b73b949d6476cb" providerId="LiveId" clId="{EDD3AFC1-5E1F-774D-82FF-6D4C3622249B}" dt="2023-08-07T10:56:00.118" v="1686" actId="6264"/>
          <ac:spMkLst>
            <pc:docMk/>
            <pc:sldMk cId="3724628089" sldId="271"/>
            <ac:spMk id="77" creationId="{630CDE38-BA8D-37C6-4772-D20921AC8A76}"/>
          </ac:spMkLst>
        </pc:spChg>
        <pc:spChg chg="add del mod">
          <ac:chgData name="A.MORIYAMA UREKA" userId="11b73b949d6476cb" providerId="LiveId" clId="{EDD3AFC1-5E1F-774D-82FF-6D4C3622249B}" dt="2023-08-07T09:20:35.428" v="921" actId="6264"/>
          <ac:spMkLst>
            <pc:docMk/>
            <pc:sldMk cId="3724628089" sldId="271"/>
            <ac:spMk id="77" creationId="{FA293445-5E3B-1787-D05D-913E030B714A}"/>
          </ac:spMkLst>
        </pc:spChg>
        <pc:spChg chg="add del mod">
          <ac:chgData name="A.MORIYAMA UREKA" userId="11b73b949d6476cb" providerId="LiveId" clId="{EDD3AFC1-5E1F-774D-82FF-6D4C3622249B}" dt="2023-08-07T08:57:22.081" v="760" actId="6264"/>
          <ac:spMkLst>
            <pc:docMk/>
            <pc:sldMk cId="3724628089" sldId="271"/>
            <ac:spMk id="77" creationId="{FA931BE7-3426-DF69-675F-22605B0EA0BC}"/>
          </ac:spMkLst>
        </pc:spChg>
        <pc:spChg chg="add del mod">
          <ac:chgData name="A.MORIYAMA UREKA" userId="11b73b949d6476cb" providerId="LiveId" clId="{EDD3AFC1-5E1F-774D-82FF-6D4C3622249B}" dt="2023-08-07T10:56:00.118" v="1686" actId="6264"/>
          <ac:spMkLst>
            <pc:docMk/>
            <pc:sldMk cId="3724628089" sldId="271"/>
            <ac:spMk id="78" creationId="{2F5E663C-9696-3A58-D21F-43F72C7A2F1F}"/>
          </ac:spMkLst>
        </pc:spChg>
        <pc:spChg chg="add del mod">
          <ac:chgData name="A.MORIYAMA UREKA" userId="11b73b949d6476cb" providerId="LiveId" clId="{EDD3AFC1-5E1F-774D-82FF-6D4C3622249B}" dt="2023-08-07T08:57:22.081" v="760" actId="6264"/>
          <ac:spMkLst>
            <pc:docMk/>
            <pc:sldMk cId="3724628089" sldId="271"/>
            <ac:spMk id="78" creationId="{ACA90D4C-D63D-872B-284D-41421CF6D3EA}"/>
          </ac:spMkLst>
        </pc:spChg>
        <pc:spChg chg="add del mod">
          <ac:chgData name="A.MORIYAMA UREKA" userId="11b73b949d6476cb" providerId="LiveId" clId="{EDD3AFC1-5E1F-774D-82FF-6D4C3622249B}" dt="2023-08-07T09:20:35.428" v="921" actId="6264"/>
          <ac:spMkLst>
            <pc:docMk/>
            <pc:sldMk cId="3724628089" sldId="271"/>
            <ac:spMk id="78" creationId="{E392C40C-5FFA-A394-C6CB-5B5A534B070B}"/>
          </ac:spMkLst>
        </pc:spChg>
        <pc:spChg chg="add del mod">
          <ac:chgData name="A.MORIYAMA UREKA" userId="11b73b949d6476cb" providerId="LiveId" clId="{EDD3AFC1-5E1F-774D-82FF-6D4C3622249B}" dt="2023-08-07T10:56:00.118" v="1686" actId="6264"/>
          <ac:spMkLst>
            <pc:docMk/>
            <pc:sldMk cId="3724628089" sldId="271"/>
            <ac:spMk id="79" creationId="{040F0347-A8F6-45AE-34E1-EB126DDDB246}"/>
          </ac:spMkLst>
        </pc:spChg>
        <pc:spChg chg="add del mod">
          <ac:chgData name="A.MORIYAMA UREKA" userId="11b73b949d6476cb" providerId="LiveId" clId="{EDD3AFC1-5E1F-774D-82FF-6D4C3622249B}" dt="2023-08-07T08:57:22.081" v="760" actId="6264"/>
          <ac:spMkLst>
            <pc:docMk/>
            <pc:sldMk cId="3724628089" sldId="271"/>
            <ac:spMk id="79" creationId="{669CFF14-32C6-7B7A-C43D-39DD44A7B005}"/>
          </ac:spMkLst>
        </pc:spChg>
        <pc:spChg chg="add del mod">
          <ac:chgData name="A.MORIYAMA UREKA" userId="11b73b949d6476cb" providerId="LiveId" clId="{EDD3AFC1-5E1F-774D-82FF-6D4C3622249B}" dt="2023-08-07T09:20:35.428" v="921" actId="6264"/>
          <ac:spMkLst>
            <pc:docMk/>
            <pc:sldMk cId="3724628089" sldId="271"/>
            <ac:spMk id="79" creationId="{6E6A84EB-C9A4-54E8-68A7-B264124310AE}"/>
          </ac:spMkLst>
        </pc:spChg>
        <pc:spChg chg="add del mod">
          <ac:chgData name="A.MORIYAMA UREKA" userId="11b73b949d6476cb" providerId="LiveId" clId="{EDD3AFC1-5E1F-774D-82FF-6D4C3622249B}" dt="2023-08-07T08:57:22.081" v="760" actId="6264"/>
          <ac:spMkLst>
            <pc:docMk/>
            <pc:sldMk cId="3724628089" sldId="271"/>
            <ac:spMk id="80" creationId="{97DEFF1E-F4D9-2E54-1C76-AE4EA455323C}"/>
          </ac:spMkLst>
        </pc:spChg>
        <pc:spChg chg="add del mod">
          <ac:chgData name="A.MORIYAMA UREKA" userId="11b73b949d6476cb" providerId="LiveId" clId="{EDD3AFC1-5E1F-774D-82FF-6D4C3622249B}" dt="2023-08-07T09:20:35.428" v="921" actId="6264"/>
          <ac:spMkLst>
            <pc:docMk/>
            <pc:sldMk cId="3724628089" sldId="271"/>
            <ac:spMk id="80" creationId="{A3FEF51E-865D-321C-C627-5DE35EEA8165}"/>
          </ac:spMkLst>
        </pc:spChg>
        <pc:spChg chg="add del mod">
          <ac:chgData name="A.MORIYAMA UREKA" userId="11b73b949d6476cb" providerId="LiveId" clId="{EDD3AFC1-5E1F-774D-82FF-6D4C3622249B}" dt="2023-08-07T10:56:00.118" v="1686" actId="6264"/>
          <ac:spMkLst>
            <pc:docMk/>
            <pc:sldMk cId="3724628089" sldId="271"/>
            <ac:spMk id="80" creationId="{E6B6E6EB-C946-E7A7-3A15-14EDA5A5DF0D}"/>
          </ac:spMkLst>
        </pc:spChg>
        <pc:spChg chg="add del mod">
          <ac:chgData name="A.MORIYAMA UREKA" userId="11b73b949d6476cb" providerId="LiveId" clId="{EDD3AFC1-5E1F-774D-82FF-6D4C3622249B}" dt="2023-08-07T09:20:35.428" v="921" actId="6264"/>
          <ac:spMkLst>
            <pc:docMk/>
            <pc:sldMk cId="3724628089" sldId="271"/>
            <ac:spMk id="81" creationId="{2525CA6B-DC56-F288-0BAE-AC7C61613EE8}"/>
          </ac:spMkLst>
        </pc:spChg>
        <pc:spChg chg="add del mod">
          <ac:chgData name="A.MORIYAMA UREKA" userId="11b73b949d6476cb" providerId="LiveId" clId="{EDD3AFC1-5E1F-774D-82FF-6D4C3622249B}" dt="2023-08-07T10:56:00.118" v="1686" actId="6264"/>
          <ac:spMkLst>
            <pc:docMk/>
            <pc:sldMk cId="3724628089" sldId="271"/>
            <ac:spMk id="81" creationId="{4A8403D7-2C97-2E73-1D86-53931489D0FD}"/>
          </ac:spMkLst>
        </pc:spChg>
        <pc:spChg chg="add del mod">
          <ac:chgData name="A.MORIYAMA UREKA" userId="11b73b949d6476cb" providerId="LiveId" clId="{EDD3AFC1-5E1F-774D-82FF-6D4C3622249B}" dt="2023-08-07T08:57:22.081" v="760" actId="6264"/>
          <ac:spMkLst>
            <pc:docMk/>
            <pc:sldMk cId="3724628089" sldId="271"/>
            <ac:spMk id="81" creationId="{9AD0EF86-C62A-E1E1-4F3F-6B0C3DE79448}"/>
          </ac:spMkLst>
        </pc:spChg>
        <pc:spChg chg="add del mod">
          <ac:chgData name="A.MORIYAMA UREKA" userId="11b73b949d6476cb" providerId="LiveId" clId="{EDD3AFC1-5E1F-774D-82FF-6D4C3622249B}" dt="2023-08-07T10:56:00.118" v="1686" actId="6264"/>
          <ac:spMkLst>
            <pc:docMk/>
            <pc:sldMk cId="3724628089" sldId="271"/>
            <ac:spMk id="82" creationId="{1E95E147-93AF-9F5D-9851-C35ADCEEE53E}"/>
          </ac:spMkLst>
        </pc:spChg>
        <pc:spChg chg="add del mod">
          <ac:chgData name="A.MORIYAMA UREKA" userId="11b73b949d6476cb" providerId="LiveId" clId="{EDD3AFC1-5E1F-774D-82FF-6D4C3622249B}" dt="2023-08-07T09:20:35.757" v="922" actId="6264"/>
          <ac:spMkLst>
            <pc:docMk/>
            <pc:sldMk cId="3724628089" sldId="271"/>
            <ac:spMk id="82" creationId="{6FD3330D-E3C8-8EDC-5442-D78AB0066814}"/>
          </ac:spMkLst>
        </pc:spChg>
        <pc:spChg chg="add del mod">
          <ac:chgData name="A.MORIYAMA UREKA" userId="11b73b949d6476cb" providerId="LiveId" clId="{EDD3AFC1-5E1F-774D-82FF-6D4C3622249B}" dt="2023-08-07T08:57:22.389" v="761" actId="6264"/>
          <ac:spMkLst>
            <pc:docMk/>
            <pc:sldMk cId="3724628089" sldId="271"/>
            <ac:spMk id="82" creationId="{7213D463-CAB4-A96D-26D7-CAAA9E8BE9A5}"/>
          </ac:spMkLst>
        </pc:spChg>
        <pc:spChg chg="add del mod">
          <ac:chgData name="A.MORIYAMA UREKA" userId="11b73b949d6476cb" providerId="LiveId" clId="{EDD3AFC1-5E1F-774D-82FF-6D4C3622249B}" dt="2023-08-07T08:57:22.389" v="761" actId="6264"/>
          <ac:spMkLst>
            <pc:docMk/>
            <pc:sldMk cId="3724628089" sldId="271"/>
            <ac:spMk id="83" creationId="{156B4FC3-8A2E-9E1E-6284-3B3D85F9E47A}"/>
          </ac:spMkLst>
        </pc:spChg>
        <pc:spChg chg="add del mod">
          <ac:chgData name="A.MORIYAMA UREKA" userId="11b73b949d6476cb" providerId="LiveId" clId="{EDD3AFC1-5E1F-774D-82FF-6D4C3622249B}" dt="2023-08-07T10:56:00.529" v="1687" actId="6264"/>
          <ac:spMkLst>
            <pc:docMk/>
            <pc:sldMk cId="3724628089" sldId="271"/>
            <ac:spMk id="83" creationId="{1BA32A19-C506-306A-F4EC-5DE6F3CDD6F7}"/>
          </ac:spMkLst>
        </pc:spChg>
        <pc:spChg chg="add del mod">
          <ac:chgData name="A.MORIYAMA UREKA" userId="11b73b949d6476cb" providerId="LiveId" clId="{EDD3AFC1-5E1F-774D-82FF-6D4C3622249B}" dt="2023-08-07T09:20:35.757" v="922" actId="6264"/>
          <ac:spMkLst>
            <pc:docMk/>
            <pc:sldMk cId="3724628089" sldId="271"/>
            <ac:spMk id="83" creationId="{5867660B-0015-0ABB-7B01-147538AF2F24}"/>
          </ac:spMkLst>
        </pc:spChg>
        <pc:spChg chg="add del mod">
          <ac:chgData name="A.MORIYAMA UREKA" userId="11b73b949d6476cb" providerId="LiveId" clId="{EDD3AFC1-5E1F-774D-82FF-6D4C3622249B}" dt="2023-08-07T10:56:00.529" v="1687" actId="6264"/>
          <ac:spMkLst>
            <pc:docMk/>
            <pc:sldMk cId="3724628089" sldId="271"/>
            <ac:spMk id="84" creationId="{4225A76B-F8E1-7429-A97C-3E41BAB60778}"/>
          </ac:spMkLst>
        </pc:spChg>
        <pc:spChg chg="add del mod">
          <ac:chgData name="A.MORIYAMA UREKA" userId="11b73b949d6476cb" providerId="LiveId" clId="{EDD3AFC1-5E1F-774D-82FF-6D4C3622249B}" dt="2023-08-07T08:57:22.389" v="761" actId="6264"/>
          <ac:spMkLst>
            <pc:docMk/>
            <pc:sldMk cId="3724628089" sldId="271"/>
            <ac:spMk id="84" creationId="{912BA693-14B4-F425-1260-C533314AC825}"/>
          </ac:spMkLst>
        </pc:spChg>
        <pc:spChg chg="add del mod">
          <ac:chgData name="A.MORIYAMA UREKA" userId="11b73b949d6476cb" providerId="LiveId" clId="{EDD3AFC1-5E1F-774D-82FF-6D4C3622249B}" dt="2023-08-07T09:20:35.757" v="922" actId="6264"/>
          <ac:spMkLst>
            <pc:docMk/>
            <pc:sldMk cId="3724628089" sldId="271"/>
            <ac:spMk id="84" creationId="{D4B185B7-E39D-58DD-D741-8BD7C51DA704}"/>
          </ac:spMkLst>
        </pc:spChg>
        <pc:spChg chg="add del mod">
          <ac:chgData name="A.MORIYAMA UREKA" userId="11b73b949d6476cb" providerId="LiveId" clId="{EDD3AFC1-5E1F-774D-82FF-6D4C3622249B}" dt="2023-08-07T09:20:35.757" v="922" actId="6264"/>
          <ac:spMkLst>
            <pc:docMk/>
            <pc:sldMk cId="3724628089" sldId="271"/>
            <ac:spMk id="85" creationId="{06D46A23-8D00-E0CA-8F2B-2C0403F64FC9}"/>
          </ac:spMkLst>
        </pc:spChg>
        <pc:spChg chg="add del mod">
          <ac:chgData name="A.MORIYAMA UREKA" userId="11b73b949d6476cb" providerId="LiveId" clId="{EDD3AFC1-5E1F-774D-82FF-6D4C3622249B}" dt="2023-08-07T10:56:00.529" v="1687" actId="6264"/>
          <ac:spMkLst>
            <pc:docMk/>
            <pc:sldMk cId="3724628089" sldId="271"/>
            <ac:spMk id="85" creationId="{7E92FBC5-6FF8-C3AA-723B-3A9DDB816BFF}"/>
          </ac:spMkLst>
        </pc:spChg>
        <pc:spChg chg="add del mod">
          <ac:chgData name="A.MORIYAMA UREKA" userId="11b73b949d6476cb" providerId="LiveId" clId="{EDD3AFC1-5E1F-774D-82FF-6D4C3622249B}" dt="2023-08-07T08:57:22.389" v="761" actId="6264"/>
          <ac:spMkLst>
            <pc:docMk/>
            <pc:sldMk cId="3724628089" sldId="271"/>
            <ac:spMk id="85" creationId="{B19D0980-531F-B80E-084B-98F4A14C3515}"/>
          </ac:spMkLst>
        </pc:spChg>
        <pc:spChg chg="add del mod">
          <ac:chgData name="A.MORIYAMA UREKA" userId="11b73b949d6476cb" providerId="LiveId" clId="{EDD3AFC1-5E1F-774D-82FF-6D4C3622249B}" dt="2023-08-07T08:57:22.389" v="761" actId="6264"/>
          <ac:spMkLst>
            <pc:docMk/>
            <pc:sldMk cId="3724628089" sldId="271"/>
            <ac:spMk id="86" creationId="{4F220B9E-418F-5279-E7A2-EC64A76E5EFD}"/>
          </ac:spMkLst>
        </pc:spChg>
        <pc:spChg chg="add del mod">
          <ac:chgData name="A.MORIYAMA UREKA" userId="11b73b949d6476cb" providerId="LiveId" clId="{EDD3AFC1-5E1F-774D-82FF-6D4C3622249B}" dt="2023-08-07T10:56:00.529" v="1687" actId="6264"/>
          <ac:spMkLst>
            <pc:docMk/>
            <pc:sldMk cId="3724628089" sldId="271"/>
            <ac:spMk id="86" creationId="{95993FFF-9462-4774-0CEF-DB04D90F4F58}"/>
          </ac:spMkLst>
        </pc:spChg>
        <pc:spChg chg="add del mod">
          <ac:chgData name="A.MORIYAMA UREKA" userId="11b73b949d6476cb" providerId="LiveId" clId="{EDD3AFC1-5E1F-774D-82FF-6D4C3622249B}" dt="2023-08-07T09:20:35.757" v="922" actId="6264"/>
          <ac:spMkLst>
            <pc:docMk/>
            <pc:sldMk cId="3724628089" sldId="271"/>
            <ac:spMk id="86" creationId="{A2CDBEB4-5860-73D3-8469-1697ADFE2179}"/>
          </ac:spMkLst>
        </pc:spChg>
        <pc:spChg chg="add del mod">
          <ac:chgData name="A.MORIYAMA UREKA" userId="11b73b949d6476cb" providerId="LiveId" clId="{EDD3AFC1-5E1F-774D-82FF-6D4C3622249B}" dt="2023-08-07T09:20:35.757" v="922" actId="6264"/>
          <ac:spMkLst>
            <pc:docMk/>
            <pc:sldMk cId="3724628089" sldId="271"/>
            <ac:spMk id="87" creationId="{3E836F25-D500-718C-07C1-5C0A940C600C}"/>
          </ac:spMkLst>
        </pc:spChg>
        <pc:spChg chg="add del mod">
          <ac:chgData name="A.MORIYAMA UREKA" userId="11b73b949d6476cb" providerId="LiveId" clId="{EDD3AFC1-5E1F-774D-82FF-6D4C3622249B}" dt="2023-08-07T08:57:22.389" v="761" actId="6264"/>
          <ac:spMkLst>
            <pc:docMk/>
            <pc:sldMk cId="3724628089" sldId="271"/>
            <ac:spMk id="87" creationId="{596FE01E-D8F5-599C-02F5-97DA543872FE}"/>
          </ac:spMkLst>
        </pc:spChg>
        <pc:spChg chg="add del mod">
          <ac:chgData name="A.MORIYAMA UREKA" userId="11b73b949d6476cb" providerId="LiveId" clId="{EDD3AFC1-5E1F-774D-82FF-6D4C3622249B}" dt="2023-08-07T10:56:00.529" v="1687" actId="6264"/>
          <ac:spMkLst>
            <pc:docMk/>
            <pc:sldMk cId="3724628089" sldId="271"/>
            <ac:spMk id="87" creationId="{5C6E0B5D-53BC-7A8C-02C4-5CF5B923BBCB}"/>
          </ac:spMkLst>
        </pc:spChg>
        <pc:spChg chg="add del mod">
          <ac:chgData name="A.MORIYAMA UREKA" userId="11b73b949d6476cb" providerId="LiveId" clId="{EDD3AFC1-5E1F-774D-82FF-6D4C3622249B}" dt="2023-08-07T10:56:00.529" v="1687" actId="6264"/>
          <ac:spMkLst>
            <pc:docMk/>
            <pc:sldMk cId="3724628089" sldId="271"/>
            <ac:spMk id="88" creationId="{0B3E107A-8C91-A6D7-CBB1-3F6C6BA6DFFD}"/>
          </ac:spMkLst>
        </pc:spChg>
        <pc:spChg chg="add del mod">
          <ac:chgData name="A.MORIYAMA UREKA" userId="11b73b949d6476cb" providerId="LiveId" clId="{EDD3AFC1-5E1F-774D-82FF-6D4C3622249B}" dt="2023-08-07T09:20:35.757" v="922" actId="6264"/>
          <ac:spMkLst>
            <pc:docMk/>
            <pc:sldMk cId="3724628089" sldId="271"/>
            <ac:spMk id="88" creationId="{4AF49E3C-94B0-BB04-C3A4-6C50CADD6D75}"/>
          </ac:spMkLst>
        </pc:spChg>
        <pc:spChg chg="add del mod">
          <ac:chgData name="A.MORIYAMA UREKA" userId="11b73b949d6476cb" providerId="LiveId" clId="{EDD3AFC1-5E1F-774D-82FF-6D4C3622249B}" dt="2023-08-07T08:57:22.389" v="761" actId="6264"/>
          <ac:spMkLst>
            <pc:docMk/>
            <pc:sldMk cId="3724628089" sldId="271"/>
            <ac:spMk id="88" creationId="{94A1D3E6-78D3-1652-CD2A-5ECE74F8E048}"/>
          </ac:spMkLst>
        </pc:spChg>
        <pc:spChg chg="add del mod">
          <ac:chgData name="A.MORIYAMA UREKA" userId="11b73b949d6476cb" providerId="LiveId" clId="{EDD3AFC1-5E1F-774D-82FF-6D4C3622249B}" dt="2023-08-07T10:56:00.529" v="1687" actId="6264"/>
          <ac:spMkLst>
            <pc:docMk/>
            <pc:sldMk cId="3724628089" sldId="271"/>
            <ac:spMk id="89" creationId="{55B909D4-0FC2-9BCA-8C0A-76EE2FC123CE}"/>
          </ac:spMkLst>
        </pc:spChg>
        <pc:spChg chg="add del mod">
          <ac:chgData name="A.MORIYAMA UREKA" userId="11b73b949d6476cb" providerId="LiveId" clId="{EDD3AFC1-5E1F-774D-82FF-6D4C3622249B}" dt="2023-08-07T09:20:35.757" v="922" actId="6264"/>
          <ac:spMkLst>
            <pc:docMk/>
            <pc:sldMk cId="3724628089" sldId="271"/>
            <ac:spMk id="89" creationId="{C0A3C56E-2EE9-0446-90EC-2E77C0743A9F}"/>
          </ac:spMkLst>
        </pc:spChg>
        <pc:spChg chg="add del mod">
          <ac:chgData name="A.MORIYAMA UREKA" userId="11b73b949d6476cb" providerId="LiveId" clId="{EDD3AFC1-5E1F-774D-82FF-6D4C3622249B}" dt="2023-08-07T08:57:22.389" v="761" actId="6264"/>
          <ac:spMkLst>
            <pc:docMk/>
            <pc:sldMk cId="3724628089" sldId="271"/>
            <ac:spMk id="89" creationId="{E90FB786-4C3D-D262-1FBC-53D33D5B1C23}"/>
          </ac:spMkLst>
        </pc:spChg>
        <pc:spChg chg="add del mod">
          <ac:chgData name="A.MORIYAMA UREKA" userId="11b73b949d6476cb" providerId="LiveId" clId="{EDD3AFC1-5E1F-774D-82FF-6D4C3622249B}" dt="2023-08-07T08:57:22.389" v="761" actId="6264"/>
          <ac:spMkLst>
            <pc:docMk/>
            <pc:sldMk cId="3724628089" sldId="271"/>
            <ac:spMk id="90" creationId="{84F3BEB6-6CC9-0FC4-9480-A07B8A97C7BD}"/>
          </ac:spMkLst>
        </pc:spChg>
        <pc:spChg chg="add del mod">
          <ac:chgData name="A.MORIYAMA UREKA" userId="11b73b949d6476cb" providerId="LiveId" clId="{EDD3AFC1-5E1F-774D-82FF-6D4C3622249B}" dt="2023-08-07T09:20:35.757" v="922" actId="6264"/>
          <ac:spMkLst>
            <pc:docMk/>
            <pc:sldMk cId="3724628089" sldId="271"/>
            <ac:spMk id="90" creationId="{BA25583B-31FD-62D9-25B0-3FC92F6A11AB}"/>
          </ac:spMkLst>
        </pc:spChg>
        <pc:spChg chg="add del mod">
          <ac:chgData name="A.MORIYAMA UREKA" userId="11b73b949d6476cb" providerId="LiveId" clId="{EDD3AFC1-5E1F-774D-82FF-6D4C3622249B}" dt="2023-08-07T10:56:00.529" v="1687" actId="6264"/>
          <ac:spMkLst>
            <pc:docMk/>
            <pc:sldMk cId="3724628089" sldId="271"/>
            <ac:spMk id="90" creationId="{FE41346F-E729-8690-A933-5EE1AABFE790}"/>
          </ac:spMkLst>
        </pc:spChg>
        <pc:spChg chg="add del mod">
          <ac:chgData name="A.MORIYAMA UREKA" userId="11b73b949d6476cb" providerId="LiveId" clId="{EDD3AFC1-5E1F-774D-82FF-6D4C3622249B}" dt="2023-08-07T10:56:00.529" v="1687" actId="6264"/>
          <ac:spMkLst>
            <pc:docMk/>
            <pc:sldMk cId="3724628089" sldId="271"/>
            <ac:spMk id="91" creationId="{34158EAA-2F52-C80F-00C6-B72161BECC3F}"/>
          </ac:spMkLst>
        </pc:spChg>
        <pc:spChg chg="add del mod">
          <ac:chgData name="A.MORIYAMA UREKA" userId="11b73b949d6476cb" providerId="LiveId" clId="{EDD3AFC1-5E1F-774D-82FF-6D4C3622249B}" dt="2023-08-07T08:57:22.389" v="761" actId="6264"/>
          <ac:spMkLst>
            <pc:docMk/>
            <pc:sldMk cId="3724628089" sldId="271"/>
            <ac:spMk id="91" creationId="{655C2048-CD10-5434-905C-78C70B3B5E8B}"/>
          </ac:spMkLst>
        </pc:spChg>
        <pc:spChg chg="add del mod">
          <ac:chgData name="A.MORIYAMA UREKA" userId="11b73b949d6476cb" providerId="LiveId" clId="{EDD3AFC1-5E1F-774D-82FF-6D4C3622249B}" dt="2023-08-07T09:20:35.757" v="922" actId="6264"/>
          <ac:spMkLst>
            <pc:docMk/>
            <pc:sldMk cId="3724628089" sldId="271"/>
            <ac:spMk id="91" creationId="{BA6816D1-4675-65F4-7243-355179159E66}"/>
          </ac:spMkLst>
        </pc:spChg>
        <pc:spChg chg="add del mod">
          <ac:chgData name="A.MORIYAMA UREKA" userId="11b73b949d6476cb" providerId="LiveId" clId="{EDD3AFC1-5E1F-774D-82FF-6D4C3622249B}" dt="2023-08-07T08:57:22.688" v="762" actId="6264"/>
          <ac:spMkLst>
            <pc:docMk/>
            <pc:sldMk cId="3724628089" sldId="271"/>
            <ac:spMk id="92" creationId="{05AEE1C5-96C3-63FD-DFC5-0DCA64E77081}"/>
          </ac:spMkLst>
        </pc:spChg>
        <pc:spChg chg="add del mod">
          <ac:chgData name="A.MORIYAMA UREKA" userId="11b73b949d6476cb" providerId="LiveId" clId="{EDD3AFC1-5E1F-774D-82FF-6D4C3622249B}" dt="2023-08-07T09:20:36.071" v="923" actId="6264"/>
          <ac:spMkLst>
            <pc:docMk/>
            <pc:sldMk cId="3724628089" sldId="271"/>
            <ac:spMk id="92" creationId="{1BC0973D-089C-41B9-74DD-07611EF8954F}"/>
          </ac:spMkLst>
        </pc:spChg>
        <pc:spChg chg="add del mod">
          <ac:chgData name="A.MORIYAMA UREKA" userId="11b73b949d6476cb" providerId="LiveId" clId="{EDD3AFC1-5E1F-774D-82FF-6D4C3622249B}" dt="2023-08-07T10:56:00.529" v="1687" actId="6264"/>
          <ac:spMkLst>
            <pc:docMk/>
            <pc:sldMk cId="3724628089" sldId="271"/>
            <ac:spMk id="92" creationId="{2E100D4B-67A9-480B-112E-DB05ABE0A3CE}"/>
          </ac:spMkLst>
        </pc:spChg>
        <pc:spChg chg="add del mod">
          <ac:chgData name="A.MORIYAMA UREKA" userId="11b73b949d6476cb" providerId="LiveId" clId="{EDD3AFC1-5E1F-774D-82FF-6D4C3622249B}" dt="2023-08-07T09:20:36.071" v="923" actId="6264"/>
          <ac:spMkLst>
            <pc:docMk/>
            <pc:sldMk cId="3724628089" sldId="271"/>
            <ac:spMk id="93" creationId="{2A0D01C4-3203-52AB-8A68-C623978F960F}"/>
          </ac:spMkLst>
        </pc:spChg>
        <pc:spChg chg="add del mod">
          <ac:chgData name="A.MORIYAMA UREKA" userId="11b73b949d6476cb" providerId="LiveId" clId="{EDD3AFC1-5E1F-774D-82FF-6D4C3622249B}" dt="2023-08-07T08:57:22.688" v="762" actId="6264"/>
          <ac:spMkLst>
            <pc:docMk/>
            <pc:sldMk cId="3724628089" sldId="271"/>
            <ac:spMk id="93" creationId="{8E4F5795-CE98-05F5-0EA7-ED5C3D4947A9}"/>
          </ac:spMkLst>
        </pc:spChg>
        <pc:spChg chg="add del mod">
          <ac:chgData name="A.MORIYAMA UREKA" userId="11b73b949d6476cb" providerId="LiveId" clId="{EDD3AFC1-5E1F-774D-82FF-6D4C3622249B}" dt="2023-08-07T10:56:00.986" v="1688" actId="6264"/>
          <ac:spMkLst>
            <pc:docMk/>
            <pc:sldMk cId="3724628089" sldId="271"/>
            <ac:spMk id="93" creationId="{F64657D3-5CF4-E4AF-F9B7-6B2AA31C6572}"/>
          </ac:spMkLst>
        </pc:spChg>
        <pc:spChg chg="add del mod">
          <ac:chgData name="A.MORIYAMA UREKA" userId="11b73b949d6476cb" providerId="LiveId" clId="{EDD3AFC1-5E1F-774D-82FF-6D4C3622249B}" dt="2023-08-07T08:57:22.688" v="762" actId="6264"/>
          <ac:spMkLst>
            <pc:docMk/>
            <pc:sldMk cId="3724628089" sldId="271"/>
            <ac:spMk id="94" creationId="{2534E2B2-12EF-F8F2-9206-E4005EDF3921}"/>
          </ac:spMkLst>
        </pc:spChg>
        <pc:spChg chg="add del mod">
          <ac:chgData name="A.MORIYAMA UREKA" userId="11b73b949d6476cb" providerId="LiveId" clId="{EDD3AFC1-5E1F-774D-82FF-6D4C3622249B}" dt="2023-08-07T09:20:36.071" v="923" actId="6264"/>
          <ac:spMkLst>
            <pc:docMk/>
            <pc:sldMk cId="3724628089" sldId="271"/>
            <ac:spMk id="94" creationId="{90E569C1-8E89-133A-A5BA-10D01E418C67}"/>
          </ac:spMkLst>
        </pc:spChg>
        <pc:spChg chg="add del mod">
          <ac:chgData name="A.MORIYAMA UREKA" userId="11b73b949d6476cb" providerId="LiveId" clId="{EDD3AFC1-5E1F-774D-82FF-6D4C3622249B}" dt="2023-08-07T10:56:00.986" v="1688" actId="6264"/>
          <ac:spMkLst>
            <pc:docMk/>
            <pc:sldMk cId="3724628089" sldId="271"/>
            <ac:spMk id="94" creationId="{B7D778D4-FD01-26F7-BC69-2C12001658A3}"/>
          </ac:spMkLst>
        </pc:spChg>
        <pc:spChg chg="add del mod">
          <ac:chgData name="A.MORIYAMA UREKA" userId="11b73b949d6476cb" providerId="LiveId" clId="{EDD3AFC1-5E1F-774D-82FF-6D4C3622249B}" dt="2023-08-07T08:57:22.688" v="762" actId="6264"/>
          <ac:spMkLst>
            <pc:docMk/>
            <pc:sldMk cId="3724628089" sldId="271"/>
            <ac:spMk id="95" creationId="{37C14BB0-3BCA-2AC7-5CB9-FDFD68A68722}"/>
          </ac:spMkLst>
        </pc:spChg>
        <pc:spChg chg="add del mod">
          <ac:chgData name="A.MORIYAMA UREKA" userId="11b73b949d6476cb" providerId="LiveId" clId="{EDD3AFC1-5E1F-774D-82FF-6D4C3622249B}" dt="2023-08-07T09:20:36.071" v="923" actId="6264"/>
          <ac:spMkLst>
            <pc:docMk/>
            <pc:sldMk cId="3724628089" sldId="271"/>
            <ac:spMk id="95" creationId="{3BFB545C-1CBD-F1D9-F3E5-4B392C7FA372}"/>
          </ac:spMkLst>
        </pc:spChg>
        <pc:spChg chg="add del mod">
          <ac:chgData name="A.MORIYAMA UREKA" userId="11b73b949d6476cb" providerId="LiveId" clId="{EDD3AFC1-5E1F-774D-82FF-6D4C3622249B}" dt="2023-08-07T10:56:00.986" v="1688" actId="6264"/>
          <ac:spMkLst>
            <pc:docMk/>
            <pc:sldMk cId="3724628089" sldId="271"/>
            <ac:spMk id="95" creationId="{6978336F-7224-2339-BB9E-28BB28704F1D}"/>
          </ac:spMkLst>
        </pc:spChg>
        <pc:spChg chg="add del mod">
          <ac:chgData name="A.MORIYAMA UREKA" userId="11b73b949d6476cb" providerId="LiveId" clId="{EDD3AFC1-5E1F-774D-82FF-6D4C3622249B}" dt="2023-08-07T09:20:36.071" v="923" actId="6264"/>
          <ac:spMkLst>
            <pc:docMk/>
            <pc:sldMk cId="3724628089" sldId="271"/>
            <ac:spMk id="96" creationId="{15038D8D-5403-CD8A-01E6-66FDCBE2C860}"/>
          </ac:spMkLst>
        </pc:spChg>
        <pc:spChg chg="add del mod">
          <ac:chgData name="A.MORIYAMA UREKA" userId="11b73b949d6476cb" providerId="LiveId" clId="{EDD3AFC1-5E1F-774D-82FF-6D4C3622249B}" dt="2023-08-07T10:56:00.986" v="1688" actId="6264"/>
          <ac:spMkLst>
            <pc:docMk/>
            <pc:sldMk cId="3724628089" sldId="271"/>
            <ac:spMk id="96" creationId="{658289D2-6762-95C8-CCFC-DD9149B6AF07}"/>
          </ac:spMkLst>
        </pc:spChg>
        <pc:spChg chg="add del mod">
          <ac:chgData name="A.MORIYAMA UREKA" userId="11b73b949d6476cb" providerId="LiveId" clId="{EDD3AFC1-5E1F-774D-82FF-6D4C3622249B}" dt="2023-08-07T08:57:22.688" v="762" actId="6264"/>
          <ac:spMkLst>
            <pc:docMk/>
            <pc:sldMk cId="3724628089" sldId="271"/>
            <ac:spMk id="96" creationId="{F5B75963-F947-3044-2107-BF14DA865BF6}"/>
          </ac:spMkLst>
        </pc:spChg>
        <pc:spChg chg="add del mod">
          <ac:chgData name="A.MORIYAMA UREKA" userId="11b73b949d6476cb" providerId="LiveId" clId="{EDD3AFC1-5E1F-774D-82FF-6D4C3622249B}" dt="2023-08-07T09:20:36.071" v="923" actId="6264"/>
          <ac:spMkLst>
            <pc:docMk/>
            <pc:sldMk cId="3724628089" sldId="271"/>
            <ac:spMk id="97" creationId="{21A3CA92-283A-5737-10F2-5AA56623BDCD}"/>
          </ac:spMkLst>
        </pc:spChg>
        <pc:spChg chg="add del mod">
          <ac:chgData name="A.MORIYAMA UREKA" userId="11b73b949d6476cb" providerId="LiveId" clId="{EDD3AFC1-5E1F-774D-82FF-6D4C3622249B}" dt="2023-08-07T10:56:00.986" v="1688" actId="6264"/>
          <ac:spMkLst>
            <pc:docMk/>
            <pc:sldMk cId="3724628089" sldId="271"/>
            <ac:spMk id="97" creationId="{7285F541-12BE-C068-6F91-B61AA395184C}"/>
          </ac:spMkLst>
        </pc:spChg>
        <pc:spChg chg="add del mod">
          <ac:chgData name="A.MORIYAMA UREKA" userId="11b73b949d6476cb" providerId="LiveId" clId="{EDD3AFC1-5E1F-774D-82FF-6D4C3622249B}" dt="2023-08-07T08:57:22.688" v="762" actId="6264"/>
          <ac:spMkLst>
            <pc:docMk/>
            <pc:sldMk cId="3724628089" sldId="271"/>
            <ac:spMk id="97" creationId="{8839997A-2E2E-F4C6-BCBB-00710B525E73}"/>
          </ac:spMkLst>
        </pc:spChg>
        <pc:spChg chg="add del mod">
          <ac:chgData name="A.MORIYAMA UREKA" userId="11b73b949d6476cb" providerId="LiveId" clId="{EDD3AFC1-5E1F-774D-82FF-6D4C3622249B}" dt="2023-08-07T10:56:00.986" v="1688" actId="6264"/>
          <ac:spMkLst>
            <pc:docMk/>
            <pc:sldMk cId="3724628089" sldId="271"/>
            <ac:spMk id="98" creationId="{4F47456C-B738-9E5B-68CE-D63CDE3D10F1}"/>
          </ac:spMkLst>
        </pc:spChg>
        <pc:spChg chg="add del mod">
          <ac:chgData name="A.MORIYAMA UREKA" userId="11b73b949d6476cb" providerId="LiveId" clId="{EDD3AFC1-5E1F-774D-82FF-6D4C3622249B}" dt="2023-08-07T08:57:22.688" v="762" actId="6264"/>
          <ac:spMkLst>
            <pc:docMk/>
            <pc:sldMk cId="3724628089" sldId="271"/>
            <ac:spMk id="98" creationId="{7ADA1075-F096-FAD3-1E72-6203C99A66BF}"/>
          </ac:spMkLst>
        </pc:spChg>
        <pc:spChg chg="add del mod">
          <ac:chgData name="A.MORIYAMA UREKA" userId="11b73b949d6476cb" providerId="LiveId" clId="{EDD3AFC1-5E1F-774D-82FF-6D4C3622249B}" dt="2023-08-07T09:20:36.071" v="923" actId="6264"/>
          <ac:spMkLst>
            <pc:docMk/>
            <pc:sldMk cId="3724628089" sldId="271"/>
            <ac:spMk id="98" creationId="{D6C3C2E4-C91B-0081-2E25-7CFCB2091270}"/>
          </ac:spMkLst>
        </pc:spChg>
        <pc:spChg chg="add del mod">
          <ac:chgData name="A.MORIYAMA UREKA" userId="11b73b949d6476cb" providerId="LiveId" clId="{EDD3AFC1-5E1F-774D-82FF-6D4C3622249B}" dt="2023-08-07T08:57:22.688" v="762" actId="6264"/>
          <ac:spMkLst>
            <pc:docMk/>
            <pc:sldMk cId="3724628089" sldId="271"/>
            <ac:spMk id="99" creationId="{3F301EEE-05DB-CBB1-40D9-B162451378A3}"/>
          </ac:spMkLst>
        </pc:spChg>
        <pc:spChg chg="add del mod">
          <ac:chgData name="A.MORIYAMA UREKA" userId="11b73b949d6476cb" providerId="LiveId" clId="{EDD3AFC1-5E1F-774D-82FF-6D4C3622249B}" dt="2023-08-07T09:20:36.071" v="923" actId="6264"/>
          <ac:spMkLst>
            <pc:docMk/>
            <pc:sldMk cId="3724628089" sldId="271"/>
            <ac:spMk id="99" creationId="{A0BE5435-4D79-5A76-3F25-F8BBAAA40A3D}"/>
          </ac:spMkLst>
        </pc:spChg>
        <pc:spChg chg="add del mod">
          <ac:chgData name="A.MORIYAMA UREKA" userId="11b73b949d6476cb" providerId="LiveId" clId="{EDD3AFC1-5E1F-774D-82FF-6D4C3622249B}" dt="2023-08-07T10:56:00.986" v="1688" actId="6264"/>
          <ac:spMkLst>
            <pc:docMk/>
            <pc:sldMk cId="3724628089" sldId="271"/>
            <ac:spMk id="99" creationId="{ADFFE1AA-7C4C-D187-91E9-2AE44163EFC8}"/>
          </ac:spMkLst>
        </pc:spChg>
        <pc:spChg chg="add del mod">
          <ac:chgData name="A.MORIYAMA UREKA" userId="11b73b949d6476cb" providerId="LiveId" clId="{EDD3AFC1-5E1F-774D-82FF-6D4C3622249B}" dt="2023-08-07T08:57:22.688" v="762" actId="6264"/>
          <ac:spMkLst>
            <pc:docMk/>
            <pc:sldMk cId="3724628089" sldId="271"/>
            <ac:spMk id="100" creationId="{1FB01BAE-2B4A-100E-E041-39C4A7DA293B}"/>
          </ac:spMkLst>
        </pc:spChg>
        <pc:spChg chg="add del mod">
          <ac:chgData name="A.MORIYAMA UREKA" userId="11b73b949d6476cb" providerId="LiveId" clId="{EDD3AFC1-5E1F-774D-82FF-6D4C3622249B}" dt="2023-08-07T09:20:36.071" v="923" actId="6264"/>
          <ac:spMkLst>
            <pc:docMk/>
            <pc:sldMk cId="3724628089" sldId="271"/>
            <ac:spMk id="100" creationId="{AF928D66-5936-0CEC-D564-A01D225EAC69}"/>
          </ac:spMkLst>
        </pc:spChg>
        <pc:spChg chg="add del mod">
          <ac:chgData name="A.MORIYAMA UREKA" userId="11b73b949d6476cb" providerId="LiveId" clId="{EDD3AFC1-5E1F-774D-82FF-6D4C3622249B}" dt="2023-08-07T10:56:00.986" v="1688" actId="6264"/>
          <ac:spMkLst>
            <pc:docMk/>
            <pc:sldMk cId="3724628089" sldId="271"/>
            <ac:spMk id="100" creationId="{D04275A9-8F5B-664A-BDCE-08DE8ECFCFEA}"/>
          </ac:spMkLst>
        </pc:spChg>
        <pc:spChg chg="add del mod">
          <ac:chgData name="A.MORIYAMA UREKA" userId="11b73b949d6476cb" providerId="LiveId" clId="{EDD3AFC1-5E1F-774D-82FF-6D4C3622249B}" dt="2023-08-07T09:20:36.071" v="923" actId="6264"/>
          <ac:spMkLst>
            <pc:docMk/>
            <pc:sldMk cId="3724628089" sldId="271"/>
            <ac:spMk id="101" creationId="{15685C15-9C62-6BD6-2ED1-4AAB4618ACDB}"/>
          </ac:spMkLst>
        </pc:spChg>
        <pc:spChg chg="add del mod">
          <ac:chgData name="A.MORIYAMA UREKA" userId="11b73b949d6476cb" providerId="LiveId" clId="{EDD3AFC1-5E1F-774D-82FF-6D4C3622249B}" dt="2023-08-07T10:56:00.986" v="1688" actId="6264"/>
          <ac:spMkLst>
            <pc:docMk/>
            <pc:sldMk cId="3724628089" sldId="271"/>
            <ac:spMk id="101" creationId="{377E5660-542F-203D-6F22-75DA4822CF3F}"/>
          </ac:spMkLst>
        </pc:spChg>
        <pc:spChg chg="add del mod">
          <ac:chgData name="A.MORIYAMA UREKA" userId="11b73b949d6476cb" providerId="LiveId" clId="{EDD3AFC1-5E1F-774D-82FF-6D4C3622249B}" dt="2023-08-07T08:57:22.688" v="762" actId="6264"/>
          <ac:spMkLst>
            <pc:docMk/>
            <pc:sldMk cId="3724628089" sldId="271"/>
            <ac:spMk id="101" creationId="{DF15A7E3-A0AE-EE14-4611-ECC35D9DC142}"/>
          </ac:spMkLst>
        </pc:spChg>
        <pc:spChg chg="add del mod">
          <ac:chgData name="A.MORIYAMA UREKA" userId="11b73b949d6476cb" providerId="LiveId" clId="{EDD3AFC1-5E1F-774D-82FF-6D4C3622249B}" dt="2023-08-07T09:20:36.393" v="924" actId="6264"/>
          <ac:spMkLst>
            <pc:docMk/>
            <pc:sldMk cId="3724628089" sldId="271"/>
            <ac:spMk id="102" creationId="{23B36A9D-BB0B-167A-59DF-2D2D670946E4}"/>
          </ac:spMkLst>
        </pc:spChg>
        <pc:spChg chg="add del mod">
          <ac:chgData name="A.MORIYAMA UREKA" userId="11b73b949d6476cb" providerId="LiveId" clId="{EDD3AFC1-5E1F-774D-82FF-6D4C3622249B}" dt="2023-08-07T08:57:22.989" v="763" actId="6264"/>
          <ac:spMkLst>
            <pc:docMk/>
            <pc:sldMk cId="3724628089" sldId="271"/>
            <ac:spMk id="102" creationId="{8C911AC2-E9A0-88A5-A510-45107A61F9DD}"/>
          </ac:spMkLst>
        </pc:spChg>
        <pc:spChg chg="add del mod">
          <ac:chgData name="A.MORIYAMA UREKA" userId="11b73b949d6476cb" providerId="LiveId" clId="{EDD3AFC1-5E1F-774D-82FF-6D4C3622249B}" dt="2023-08-07T10:56:00.986" v="1688" actId="6264"/>
          <ac:spMkLst>
            <pc:docMk/>
            <pc:sldMk cId="3724628089" sldId="271"/>
            <ac:spMk id="102" creationId="{EDA85D02-BAF8-D697-319E-01E44FAD83B7}"/>
          </ac:spMkLst>
        </pc:spChg>
        <pc:spChg chg="add del mod">
          <ac:chgData name="A.MORIYAMA UREKA" userId="11b73b949d6476cb" providerId="LiveId" clId="{EDD3AFC1-5E1F-774D-82FF-6D4C3622249B}" dt="2023-08-07T08:57:22.989" v="763" actId="6264"/>
          <ac:spMkLst>
            <pc:docMk/>
            <pc:sldMk cId="3724628089" sldId="271"/>
            <ac:spMk id="103" creationId="{3695ED9A-7450-7264-071A-323AB7C99FE5}"/>
          </ac:spMkLst>
        </pc:spChg>
        <pc:spChg chg="add del mod">
          <ac:chgData name="A.MORIYAMA UREKA" userId="11b73b949d6476cb" providerId="LiveId" clId="{EDD3AFC1-5E1F-774D-82FF-6D4C3622249B}" dt="2023-08-07T10:56:01.410" v="1689" actId="6264"/>
          <ac:spMkLst>
            <pc:docMk/>
            <pc:sldMk cId="3724628089" sldId="271"/>
            <ac:spMk id="103" creationId="{76C6AD5B-9A66-A47C-F220-276436ABBB2A}"/>
          </ac:spMkLst>
        </pc:spChg>
        <pc:spChg chg="add del mod">
          <ac:chgData name="A.MORIYAMA UREKA" userId="11b73b949d6476cb" providerId="LiveId" clId="{EDD3AFC1-5E1F-774D-82FF-6D4C3622249B}" dt="2023-08-07T09:20:36.393" v="924" actId="6264"/>
          <ac:spMkLst>
            <pc:docMk/>
            <pc:sldMk cId="3724628089" sldId="271"/>
            <ac:spMk id="103" creationId="{E110E161-A54D-05CD-C914-71A4A916BFAF}"/>
          </ac:spMkLst>
        </pc:spChg>
        <pc:spChg chg="add del mod">
          <ac:chgData name="A.MORIYAMA UREKA" userId="11b73b949d6476cb" providerId="LiveId" clId="{EDD3AFC1-5E1F-774D-82FF-6D4C3622249B}" dt="2023-08-07T09:20:36.393" v="924" actId="6264"/>
          <ac:spMkLst>
            <pc:docMk/>
            <pc:sldMk cId="3724628089" sldId="271"/>
            <ac:spMk id="104" creationId="{020706B4-0B1D-3356-DB48-21BCB0D1EDB2}"/>
          </ac:spMkLst>
        </pc:spChg>
        <pc:spChg chg="add del mod">
          <ac:chgData name="A.MORIYAMA UREKA" userId="11b73b949d6476cb" providerId="LiveId" clId="{EDD3AFC1-5E1F-774D-82FF-6D4C3622249B}" dt="2023-08-07T10:56:01.410" v="1689" actId="6264"/>
          <ac:spMkLst>
            <pc:docMk/>
            <pc:sldMk cId="3724628089" sldId="271"/>
            <ac:spMk id="104" creationId="{3FEBA932-62D0-06CA-C833-20737589845C}"/>
          </ac:spMkLst>
        </pc:spChg>
        <pc:spChg chg="add del mod">
          <ac:chgData name="A.MORIYAMA UREKA" userId="11b73b949d6476cb" providerId="LiveId" clId="{EDD3AFC1-5E1F-774D-82FF-6D4C3622249B}" dt="2023-08-07T08:57:22.989" v="763" actId="6264"/>
          <ac:spMkLst>
            <pc:docMk/>
            <pc:sldMk cId="3724628089" sldId="271"/>
            <ac:spMk id="104" creationId="{5507676C-1174-B309-3DC4-F084373E51E2}"/>
          </ac:spMkLst>
        </pc:spChg>
        <pc:spChg chg="add del mod">
          <ac:chgData name="A.MORIYAMA UREKA" userId="11b73b949d6476cb" providerId="LiveId" clId="{EDD3AFC1-5E1F-774D-82FF-6D4C3622249B}" dt="2023-08-07T10:56:01.410" v="1689" actId="6264"/>
          <ac:spMkLst>
            <pc:docMk/>
            <pc:sldMk cId="3724628089" sldId="271"/>
            <ac:spMk id="105" creationId="{2464CB69-ACB9-3BD8-19FD-87A97A4EB585}"/>
          </ac:spMkLst>
        </pc:spChg>
        <pc:spChg chg="add del mod">
          <ac:chgData name="A.MORIYAMA UREKA" userId="11b73b949d6476cb" providerId="LiveId" clId="{EDD3AFC1-5E1F-774D-82FF-6D4C3622249B}" dt="2023-08-07T08:57:22.989" v="763" actId="6264"/>
          <ac:spMkLst>
            <pc:docMk/>
            <pc:sldMk cId="3724628089" sldId="271"/>
            <ac:spMk id="105" creationId="{DFAFAB62-CB64-DF56-5CA8-134FE9749808}"/>
          </ac:spMkLst>
        </pc:spChg>
        <pc:spChg chg="add del mod">
          <ac:chgData name="A.MORIYAMA UREKA" userId="11b73b949d6476cb" providerId="LiveId" clId="{EDD3AFC1-5E1F-774D-82FF-6D4C3622249B}" dt="2023-08-07T09:20:36.393" v="924" actId="6264"/>
          <ac:spMkLst>
            <pc:docMk/>
            <pc:sldMk cId="3724628089" sldId="271"/>
            <ac:spMk id="105" creationId="{E98C533A-2DF8-9801-636E-2094201C6BDC}"/>
          </ac:spMkLst>
        </pc:spChg>
        <pc:spChg chg="add del mod">
          <ac:chgData name="A.MORIYAMA UREKA" userId="11b73b949d6476cb" providerId="LiveId" clId="{EDD3AFC1-5E1F-774D-82FF-6D4C3622249B}" dt="2023-08-07T10:56:01.410" v="1689" actId="6264"/>
          <ac:spMkLst>
            <pc:docMk/>
            <pc:sldMk cId="3724628089" sldId="271"/>
            <ac:spMk id="106" creationId="{09C7606B-C46B-4204-BE76-E31E40005BFD}"/>
          </ac:spMkLst>
        </pc:spChg>
        <pc:spChg chg="add del mod">
          <ac:chgData name="A.MORIYAMA UREKA" userId="11b73b949d6476cb" providerId="LiveId" clId="{EDD3AFC1-5E1F-774D-82FF-6D4C3622249B}" dt="2023-08-07T09:20:36.393" v="924" actId="6264"/>
          <ac:spMkLst>
            <pc:docMk/>
            <pc:sldMk cId="3724628089" sldId="271"/>
            <ac:spMk id="106" creationId="{AA8B02D0-5FD6-8801-B7E6-C1A85B2D6098}"/>
          </ac:spMkLst>
        </pc:spChg>
        <pc:spChg chg="add del mod">
          <ac:chgData name="A.MORIYAMA UREKA" userId="11b73b949d6476cb" providerId="LiveId" clId="{EDD3AFC1-5E1F-774D-82FF-6D4C3622249B}" dt="2023-08-07T08:57:22.989" v="763" actId="6264"/>
          <ac:spMkLst>
            <pc:docMk/>
            <pc:sldMk cId="3724628089" sldId="271"/>
            <ac:spMk id="106" creationId="{BCC0CD7E-B0ED-561F-82D2-91089383645E}"/>
          </ac:spMkLst>
        </pc:spChg>
        <pc:spChg chg="add del mod">
          <ac:chgData name="A.MORIYAMA UREKA" userId="11b73b949d6476cb" providerId="LiveId" clId="{EDD3AFC1-5E1F-774D-82FF-6D4C3622249B}" dt="2023-08-07T10:56:01.410" v="1689" actId="6264"/>
          <ac:spMkLst>
            <pc:docMk/>
            <pc:sldMk cId="3724628089" sldId="271"/>
            <ac:spMk id="107" creationId="{54EA9FAC-DD42-9107-3307-A5DEB7432810}"/>
          </ac:spMkLst>
        </pc:spChg>
        <pc:spChg chg="add del mod">
          <ac:chgData name="A.MORIYAMA UREKA" userId="11b73b949d6476cb" providerId="LiveId" clId="{EDD3AFC1-5E1F-774D-82FF-6D4C3622249B}" dt="2023-08-07T09:20:36.393" v="924" actId="6264"/>
          <ac:spMkLst>
            <pc:docMk/>
            <pc:sldMk cId="3724628089" sldId="271"/>
            <ac:spMk id="107" creationId="{90E8293A-C91B-6DAF-C8A1-724E33559E4A}"/>
          </ac:spMkLst>
        </pc:spChg>
        <pc:spChg chg="add del mod">
          <ac:chgData name="A.MORIYAMA UREKA" userId="11b73b949d6476cb" providerId="LiveId" clId="{EDD3AFC1-5E1F-774D-82FF-6D4C3622249B}" dt="2023-08-07T08:57:22.989" v="763" actId="6264"/>
          <ac:spMkLst>
            <pc:docMk/>
            <pc:sldMk cId="3724628089" sldId="271"/>
            <ac:spMk id="107" creationId="{E5FECE0E-3246-829C-5252-DD03CDD535A3}"/>
          </ac:spMkLst>
        </pc:spChg>
        <pc:spChg chg="add del mod">
          <ac:chgData name="A.MORIYAMA UREKA" userId="11b73b949d6476cb" providerId="LiveId" clId="{EDD3AFC1-5E1F-774D-82FF-6D4C3622249B}" dt="2023-08-07T10:56:01.410" v="1689" actId="6264"/>
          <ac:spMkLst>
            <pc:docMk/>
            <pc:sldMk cId="3724628089" sldId="271"/>
            <ac:spMk id="108" creationId="{03227000-F2FE-4DD3-BB3F-6BE41D52B299}"/>
          </ac:spMkLst>
        </pc:spChg>
        <pc:spChg chg="add del mod">
          <ac:chgData name="A.MORIYAMA UREKA" userId="11b73b949d6476cb" providerId="LiveId" clId="{EDD3AFC1-5E1F-774D-82FF-6D4C3622249B}" dt="2023-08-07T09:20:36.393" v="924" actId="6264"/>
          <ac:spMkLst>
            <pc:docMk/>
            <pc:sldMk cId="3724628089" sldId="271"/>
            <ac:spMk id="108" creationId="{3814FF59-88EC-3493-98B9-A2F4DF47031A}"/>
          </ac:spMkLst>
        </pc:spChg>
        <pc:spChg chg="add del mod">
          <ac:chgData name="A.MORIYAMA UREKA" userId="11b73b949d6476cb" providerId="LiveId" clId="{EDD3AFC1-5E1F-774D-82FF-6D4C3622249B}" dt="2023-08-07T08:57:22.989" v="763" actId="6264"/>
          <ac:spMkLst>
            <pc:docMk/>
            <pc:sldMk cId="3724628089" sldId="271"/>
            <ac:spMk id="108" creationId="{4EEF27ED-910D-23BA-5CAE-E285149874C8}"/>
          </ac:spMkLst>
        </pc:spChg>
        <pc:spChg chg="add del mod">
          <ac:chgData name="A.MORIYAMA UREKA" userId="11b73b949d6476cb" providerId="LiveId" clId="{EDD3AFC1-5E1F-774D-82FF-6D4C3622249B}" dt="2023-08-07T08:57:22.989" v="763" actId="6264"/>
          <ac:spMkLst>
            <pc:docMk/>
            <pc:sldMk cId="3724628089" sldId="271"/>
            <ac:spMk id="109" creationId="{6DF23844-00F8-63B0-B8C2-A4966A8C3895}"/>
          </ac:spMkLst>
        </pc:spChg>
        <pc:spChg chg="add del mod">
          <ac:chgData name="A.MORIYAMA UREKA" userId="11b73b949d6476cb" providerId="LiveId" clId="{EDD3AFC1-5E1F-774D-82FF-6D4C3622249B}" dt="2023-08-07T09:20:36.393" v="924" actId="6264"/>
          <ac:spMkLst>
            <pc:docMk/>
            <pc:sldMk cId="3724628089" sldId="271"/>
            <ac:spMk id="109" creationId="{89DCE09D-2B83-2B35-1A0D-5E7BB558496F}"/>
          </ac:spMkLst>
        </pc:spChg>
        <pc:spChg chg="add del mod">
          <ac:chgData name="A.MORIYAMA UREKA" userId="11b73b949d6476cb" providerId="LiveId" clId="{EDD3AFC1-5E1F-774D-82FF-6D4C3622249B}" dt="2023-08-07T10:56:01.410" v="1689" actId="6264"/>
          <ac:spMkLst>
            <pc:docMk/>
            <pc:sldMk cId="3724628089" sldId="271"/>
            <ac:spMk id="109" creationId="{9859DC2E-4DD2-582A-3C17-06E2037BB39D}"/>
          </ac:spMkLst>
        </pc:spChg>
        <pc:spChg chg="add del mod">
          <ac:chgData name="A.MORIYAMA UREKA" userId="11b73b949d6476cb" providerId="LiveId" clId="{EDD3AFC1-5E1F-774D-82FF-6D4C3622249B}" dt="2023-08-07T08:57:22.989" v="763" actId="6264"/>
          <ac:spMkLst>
            <pc:docMk/>
            <pc:sldMk cId="3724628089" sldId="271"/>
            <ac:spMk id="110" creationId="{38F21574-81BA-89C6-5D1A-4ED6EA82F301}"/>
          </ac:spMkLst>
        </pc:spChg>
        <pc:spChg chg="add del mod">
          <ac:chgData name="A.MORIYAMA UREKA" userId="11b73b949d6476cb" providerId="LiveId" clId="{EDD3AFC1-5E1F-774D-82FF-6D4C3622249B}" dt="2023-08-07T09:20:36.393" v="924" actId="6264"/>
          <ac:spMkLst>
            <pc:docMk/>
            <pc:sldMk cId="3724628089" sldId="271"/>
            <ac:spMk id="110" creationId="{AB5222BB-6FC6-FD69-C02E-154E54C047D7}"/>
          </ac:spMkLst>
        </pc:spChg>
        <pc:spChg chg="add del mod">
          <ac:chgData name="A.MORIYAMA UREKA" userId="11b73b949d6476cb" providerId="LiveId" clId="{EDD3AFC1-5E1F-774D-82FF-6D4C3622249B}" dt="2023-08-07T10:56:01.410" v="1689" actId="6264"/>
          <ac:spMkLst>
            <pc:docMk/>
            <pc:sldMk cId="3724628089" sldId="271"/>
            <ac:spMk id="110" creationId="{ADB01694-0C4C-999C-0372-3E1230641560}"/>
          </ac:spMkLst>
        </pc:spChg>
        <pc:spChg chg="add del mod">
          <ac:chgData name="A.MORIYAMA UREKA" userId="11b73b949d6476cb" providerId="LiveId" clId="{EDD3AFC1-5E1F-774D-82FF-6D4C3622249B}" dt="2023-08-07T10:56:01.410" v="1689" actId="6264"/>
          <ac:spMkLst>
            <pc:docMk/>
            <pc:sldMk cId="3724628089" sldId="271"/>
            <ac:spMk id="111" creationId="{0B0EF0FF-C367-75EA-BE58-4CE675A9DA65}"/>
          </ac:spMkLst>
        </pc:spChg>
        <pc:spChg chg="add del mod">
          <ac:chgData name="A.MORIYAMA UREKA" userId="11b73b949d6476cb" providerId="LiveId" clId="{EDD3AFC1-5E1F-774D-82FF-6D4C3622249B}" dt="2023-08-07T09:20:36.393" v="924" actId="6264"/>
          <ac:spMkLst>
            <pc:docMk/>
            <pc:sldMk cId="3724628089" sldId="271"/>
            <ac:spMk id="111" creationId="{1B39F9EE-9A28-6DE0-1ED6-99317E46A7C8}"/>
          </ac:spMkLst>
        </pc:spChg>
        <pc:spChg chg="add del mod">
          <ac:chgData name="A.MORIYAMA UREKA" userId="11b73b949d6476cb" providerId="LiveId" clId="{EDD3AFC1-5E1F-774D-82FF-6D4C3622249B}" dt="2023-08-07T08:57:22.989" v="763" actId="6264"/>
          <ac:spMkLst>
            <pc:docMk/>
            <pc:sldMk cId="3724628089" sldId="271"/>
            <ac:spMk id="111" creationId="{430A8336-8BAC-56C8-CE30-70E9F1207522}"/>
          </ac:spMkLst>
        </pc:spChg>
        <pc:spChg chg="add del mod">
          <ac:chgData name="A.MORIYAMA UREKA" userId="11b73b949d6476cb" providerId="LiveId" clId="{EDD3AFC1-5E1F-774D-82FF-6D4C3622249B}" dt="2023-08-07T08:57:23.281" v="764" actId="6264"/>
          <ac:spMkLst>
            <pc:docMk/>
            <pc:sldMk cId="3724628089" sldId="271"/>
            <ac:spMk id="112" creationId="{119C36A3-5005-7758-68B9-CA680FBD24DA}"/>
          </ac:spMkLst>
        </pc:spChg>
        <pc:spChg chg="add del mod">
          <ac:chgData name="A.MORIYAMA UREKA" userId="11b73b949d6476cb" providerId="LiveId" clId="{EDD3AFC1-5E1F-774D-82FF-6D4C3622249B}" dt="2023-08-07T10:56:01.410" v="1689" actId="6264"/>
          <ac:spMkLst>
            <pc:docMk/>
            <pc:sldMk cId="3724628089" sldId="271"/>
            <ac:spMk id="112" creationId="{3E1ED710-22A9-53F5-AA51-47A6D753F317}"/>
          </ac:spMkLst>
        </pc:spChg>
        <pc:spChg chg="add del mod">
          <ac:chgData name="A.MORIYAMA UREKA" userId="11b73b949d6476cb" providerId="LiveId" clId="{EDD3AFC1-5E1F-774D-82FF-6D4C3622249B}" dt="2023-08-07T09:20:36.737" v="925" actId="6264"/>
          <ac:spMkLst>
            <pc:docMk/>
            <pc:sldMk cId="3724628089" sldId="271"/>
            <ac:spMk id="112" creationId="{EC834EF4-0560-6258-35E3-E4C567E916EF}"/>
          </ac:spMkLst>
        </pc:spChg>
        <pc:spChg chg="add del mod">
          <ac:chgData name="A.MORIYAMA UREKA" userId="11b73b949d6476cb" providerId="LiveId" clId="{EDD3AFC1-5E1F-774D-82FF-6D4C3622249B}" dt="2023-08-07T11:00:38.397" v="1709" actId="6264"/>
          <ac:spMkLst>
            <pc:docMk/>
            <pc:sldMk cId="3724628089" sldId="271"/>
            <ac:spMk id="113" creationId="{723AB2B8-2014-2328-5966-F980ACAEFD27}"/>
          </ac:spMkLst>
        </pc:spChg>
        <pc:spChg chg="add del mod">
          <ac:chgData name="A.MORIYAMA UREKA" userId="11b73b949d6476cb" providerId="LiveId" clId="{EDD3AFC1-5E1F-774D-82FF-6D4C3622249B}" dt="2023-08-07T09:20:36.737" v="925" actId="6264"/>
          <ac:spMkLst>
            <pc:docMk/>
            <pc:sldMk cId="3724628089" sldId="271"/>
            <ac:spMk id="113" creationId="{B47CFAEE-D583-B30E-8378-4676DEB1CEC0}"/>
          </ac:spMkLst>
        </pc:spChg>
        <pc:spChg chg="add del mod">
          <ac:chgData name="A.MORIYAMA UREKA" userId="11b73b949d6476cb" providerId="LiveId" clId="{EDD3AFC1-5E1F-774D-82FF-6D4C3622249B}" dt="2023-08-07T08:57:23.281" v="764" actId="6264"/>
          <ac:spMkLst>
            <pc:docMk/>
            <pc:sldMk cId="3724628089" sldId="271"/>
            <ac:spMk id="113" creationId="{F98544BD-DA76-6265-50A7-0E9473CDE3E7}"/>
          </ac:spMkLst>
        </pc:spChg>
        <pc:spChg chg="add del mod">
          <ac:chgData name="A.MORIYAMA UREKA" userId="11b73b949d6476cb" providerId="LiveId" clId="{EDD3AFC1-5E1F-774D-82FF-6D4C3622249B}" dt="2023-08-07T11:00:38.397" v="1709" actId="6264"/>
          <ac:spMkLst>
            <pc:docMk/>
            <pc:sldMk cId="3724628089" sldId="271"/>
            <ac:spMk id="114" creationId="{64183188-E969-2F7D-A522-6EF02B20F81C}"/>
          </ac:spMkLst>
        </pc:spChg>
        <pc:spChg chg="add del mod">
          <ac:chgData name="A.MORIYAMA UREKA" userId="11b73b949d6476cb" providerId="LiveId" clId="{EDD3AFC1-5E1F-774D-82FF-6D4C3622249B}" dt="2023-08-07T08:57:23.281" v="764" actId="6264"/>
          <ac:spMkLst>
            <pc:docMk/>
            <pc:sldMk cId="3724628089" sldId="271"/>
            <ac:spMk id="114" creationId="{90478130-0BEB-C823-24F5-A37F4672767F}"/>
          </ac:spMkLst>
        </pc:spChg>
        <pc:spChg chg="add del mod">
          <ac:chgData name="A.MORIYAMA UREKA" userId="11b73b949d6476cb" providerId="LiveId" clId="{EDD3AFC1-5E1F-774D-82FF-6D4C3622249B}" dt="2023-08-07T09:20:36.737" v="925" actId="6264"/>
          <ac:spMkLst>
            <pc:docMk/>
            <pc:sldMk cId="3724628089" sldId="271"/>
            <ac:spMk id="114" creationId="{A427459A-E33F-068E-5EB7-6E7FB86C5E6C}"/>
          </ac:spMkLst>
        </pc:spChg>
        <pc:spChg chg="add del mod">
          <ac:chgData name="A.MORIYAMA UREKA" userId="11b73b949d6476cb" providerId="LiveId" clId="{EDD3AFC1-5E1F-774D-82FF-6D4C3622249B}" dt="2023-08-07T09:20:36.737" v="925" actId="6264"/>
          <ac:spMkLst>
            <pc:docMk/>
            <pc:sldMk cId="3724628089" sldId="271"/>
            <ac:spMk id="115" creationId="{246355F6-EB82-F76E-B92B-A2DF80C0E9E9}"/>
          </ac:spMkLst>
        </pc:spChg>
        <pc:spChg chg="add del mod">
          <ac:chgData name="A.MORIYAMA UREKA" userId="11b73b949d6476cb" providerId="LiveId" clId="{EDD3AFC1-5E1F-774D-82FF-6D4C3622249B}" dt="2023-08-07T11:00:38.397" v="1709" actId="6264"/>
          <ac:spMkLst>
            <pc:docMk/>
            <pc:sldMk cId="3724628089" sldId="271"/>
            <ac:spMk id="115" creationId="{291F64C3-08CB-193F-DF6E-B5D08BEA23FB}"/>
          </ac:spMkLst>
        </pc:spChg>
        <pc:spChg chg="add del mod">
          <ac:chgData name="A.MORIYAMA UREKA" userId="11b73b949d6476cb" providerId="LiveId" clId="{EDD3AFC1-5E1F-774D-82FF-6D4C3622249B}" dt="2023-08-07T08:57:23.281" v="764" actId="6264"/>
          <ac:spMkLst>
            <pc:docMk/>
            <pc:sldMk cId="3724628089" sldId="271"/>
            <ac:spMk id="115" creationId="{96C2271F-A8D5-C0FF-B7D1-8017623C2ED2}"/>
          </ac:spMkLst>
        </pc:spChg>
        <pc:spChg chg="add del mod">
          <ac:chgData name="A.MORIYAMA UREKA" userId="11b73b949d6476cb" providerId="LiveId" clId="{EDD3AFC1-5E1F-774D-82FF-6D4C3622249B}" dt="2023-08-07T11:00:38.397" v="1709" actId="6264"/>
          <ac:spMkLst>
            <pc:docMk/>
            <pc:sldMk cId="3724628089" sldId="271"/>
            <ac:spMk id="116" creationId="{230F23E0-5078-5971-16E7-6AAF19A786AA}"/>
          </ac:spMkLst>
        </pc:spChg>
        <pc:spChg chg="add del mod">
          <ac:chgData name="A.MORIYAMA UREKA" userId="11b73b949d6476cb" providerId="LiveId" clId="{EDD3AFC1-5E1F-774D-82FF-6D4C3622249B}" dt="2023-08-07T08:57:23.281" v="764" actId="6264"/>
          <ac:spMkLst>
            <pc:docMk/>
            <pc:sldMk cId="3724628089" sldId="271"/>
            <ac:spMk id="116" creationId="{55EC16FE-4B69-D7D3-3E53-AFB6468910B1}"/>
          </ac:spMkLst>
        </pc:spChg>
        <pc:spChg chg="add del mod">
          <ac:chgData name="A.MORIYAMA UREKA" userId="11b73b949d6476cb" providerId="LiveId" clId="{EDD3AFC1-5E1F-774D-82FF-6D4C3622249B}" dt="2023-08-07T09:20:36.737" v="925" actId="6264"/>
          <ac:spMkLst>
            <pc:docMk/>
            <pc:sldMk cId="3724628089" sldId="271"/>
            <ac:spMk id="116" creationId="{B0DF52F2-73AA-5CD3-A833-519EEC7C9DC5}"/>
          </ac:spMkLst>
        </pc:spChg>
        <pc:spChg chg="add del mod">
          <ac:chgData name="A.MORIYAMA UREKA" userId="11b73b949d6476cb" providerId="LiveId" clId="{EDD3AFC1-5E1F-774D-82FF-6D4C3622249B}" dt="2023-08-07T11:00:38.397" v="1709" actId="6264"/>
          <ac:spMkLst>
            <pc:docMk/>
            <pc:sldMk cId="3724628089" sldId="271"/>
            <ac:spMk id="117" creationId="{918F5109-6252-027F-5B8A-BB1A224FFE3C}"/>
          </ac:spMkLst>
        </pc:spChg>
        <pc:spChg chg="add del mod">
          <ac:chgData name="A.MORIYAMA UREKA" userId="11b73b949d6476cb" providerId="LiveId" clId="{EDD3AFC1-5E1F-774D-82FF-6D4C3622249B}" dt="2023-08-07T08:57:23.281" v="764" actId="6264"/>
          <ac:spMkLst>
            <pc:docMk/>
            <pc:sldMk cId="3724628089" sldId="271"/>
            <ac:spMk id="117" creationId="{A396842D-64C6-D0DF-9170-B7A77E90E9E6}"/>
          </ac:spMkLst>
        </pc:spChg>
        <pc:spChg chg="add del mod">
          <ac:chgData name="A.MORIYAMA UREKA" userId="11b73b949d6476cb" providerId="LiveId" clId="{EDD3AFC1-5E1F-774D-82FF-6D4C3622249B}" dt="2023-08-07T09:20:36.737" v="925" actId="6264"/>
          <ac:spMkLst>
            <pc:docMk/>
            <pc:sldMk cId="3724628089" sldId="271"/>
            <ac:spMk id="117" creationId="{E9BE9A38-0EA1-DED2-D05E-BF9652F0CC78}"/>
          </ac:spMkLst>
        </pc:spChg>
        <pc:spChg chg="add del mod">
          <ac:chgData name="A.MORIYAMA UREKA" userId="11b73b949d6476cb" providerId="LiveId" clId="{EDD3AFC1-5E1F-774D-82FF-6D4C3622249B}" dt="2023-08-07T11:00:38.397" v="1709" actId="6264"/>
          <ac:spMkLst>
            <pc:docMk/>
            <pc:sldMk cId="3724628089" sldId="271"/>
            <ac:spMk id="118" creationId="{53F4477F-5A0A-7666-29C7-157826707119}"/>
          </ac:spMkLst>
        </pc:spChg>
        <pc:spChg chg="add del mod">
          <ac:chgData name="A.MORIYAMA UREKA" userId="11b73b949d6476cb" providerId="LiveId" clId="{EDD3AFC1-5E1F-774D-82FF-6D4C3622249B}" dt="2023-08-07T09:20:36.737" v="925" actId="6264"/>
          <ac:spMkLst>
            <pc:docMk/>
            <pc:sldMk cId="3724628089" sldId="271"/>
            <ac:spMk id="118" creationId="{6EBEF266-9064-E4A7-B341-F9CFC479E66D}"/>
          </ac:spMkLst>
        </pc:spChg>
        <pc:spChg chg="add del mod">
          <ac:chgData name="A.MORIYAMA UREKA" userId="11b73b949d6476cb" providerId="LiveId" clId="{EDD3AFC1-5E1F-774D-82FF-6D4C3622249B}" dt="2023-08-07T08:57:23.281" v="764" actId="6264"/>
          <ac:spMkLst>
            <pc:docMk/>
            <pc:sldMk cId="3724628089" sldId="271"/>
            <ac:spMk id="118" creationId="{C7B7BA5F-942E-1304-1C9E-9E6C54938ADB}"/>
          </ac:spMkLst>
        </pc:spChg>
        <pc:spChg chg="add del mod">
          <ac:chgData name="A.MORIYAMA UREKA" userId="11b73b949d6476cb" providerId="LiveId" clId="{EDD3AFC1-5E1F-774D-82FF-6D4C3622249B}" dt="2023-08-07T08:57:23.281" v="764" actId="6264"/>
          <ac:spMkLst>
            <pc:docMk/>
            <pc:sldMk cId="3724628089" sldId="271"/>
            <ac:spMk id="119" creationId="{2679B69F-443A-F3B4-720E-2C733B5800D5}"/>
          </ac:spMkLst>
        </pc:spChg>
        <pc:spChg chg="add del mod">
          <ac:chgData name="A.MORIYAMA UREKA" userId="11b73b949d6476cb" providerId="LiveId" clId="{EDD3AFC1-5E1F-774D-82FF-6D4C3622249B}" dt="2023-08-07T11:00:38.397" v="1709" actId="6264"/>
          <ac:spMkLst>
            <pc:docMk/>
            <pc:sldMk cId="3724628089" sldId="271"/>
            <ac:spMk id="119" creationId="{B7F6D5F7-4745-F2D5-94F5-564A37BE9175}"/>
          </ac:spMkLst>
        </pc:spChg>
        <pc:spChg chg="add del mod">
          <ac:chgData name="A.MORIYAMA UREKA" userId="11b73b949d6476cb" providerId="LiveId" clId="{EDD3AFC1-5E1F-774D-82FF-6D4C3622249B}" dt="2023-08-07T09:20:36.737" v="925" actId="6264"/>
          <ac:spMkLst>
            <pc:docMk/>
            <pc:sldMk cId="3724628089" sldId="271"/>
            <ac:spMk id="119" creationId="{EB156E02-01FC-E18E-BA65-038CB852F4FC}"/>
          </ac:spMkLst>
        </pc:spChg>
        <pc:spChg chg="add del mod">
          <ac:chgData name="A.MORIYAMA UREKA" userId="11b73b949d6476cb" providerId="LiveId" clId="{EDD3AFC1-5E1F-774D-82FF-6D4C3622249B}" dt="2023-08-07T08:57:23.281" v="764" actId="6264"/>
          <ac:spMkLst>
            <pc:docMk/>
            <pc:sldMk cId="3724628089" sldId="271"/>
            <ac:spMk id="120" creationId="{6486E5D6-7E85-6709-9513-D46C24A27C8E}"/>
          </ac:spMkLst>
        </pc:spChg>
        <pc:spChg chg="add del mod">
          <ac:chgData name="A.MORIYAMA UREKA" userId="11b73b949d6476cb" providerId="LiveId" clId="{EDD3AFC1-5E1F-774D-82FF-6D4C3622249B}" dt="2023-08-07T11:00:38.397" v="1709" actId="6264"/>
          <ac:spMkLst>
            <pc:docMk/>
            <pc:sldMk cId="3724628089" sldId="271"/>
            <ac:spMk id="120" creationId="{6AE81DF1-CE02-E4E5-9359-7F7F2E446CB0}"/>
          </ac:spMkLst>
        </pc:spChg>
        <pc:spChg chg="add del mod">
          <ac:chgData name="A.MORIYAMA UREKA" userId="11b73b949d6476cb" providerId="LiveId" clId="{EDD3AFC1-5E1F-774D-82FF-6D4C3622249B}" dt="2023-08-07T09:20:36.737" v="925" actId="6264"/>
          <ac:spMkLst>
            <pc:docMk/>
            <pc:sldMk cId="3724628089" sldId="271"/>
            <ac:spMk id="120" creationId="{EF017165-ED4F-B505-322F-9FF0A77FBCF9}"/>
          </ac:spMkLst>
        </pc:spChg>
        <pc:spChg chg="add del mod">
          <ac:chgData name="A.MORIYAMA UREKA" userId="11b73b949d6476cb" providerId="LiveId" clId="{EDD3AFC1-5E1F-774D-82FF-6D4C3622249B}" dt="2023-08-07T11:00:38.397" v="1709" actId="6264"/>
          <ac:spMkLst>
            <pc:docMk/>
            <pc:sldMk cId="3724628089" sldId="271"/>
            <ac:spMk id="121" creationId="{7C24FD8F-F927-5E69-934A-CC9F2E14D3A8}"/>
          </ac:spMkLst>
        </pc:spChg>
        <pc:spChg chg="add del mod">
          <ac:chgData name="A.MORIYAMA UREKA" userId="11b73b949d6476cb" providerId="LiveId" clId="{EDD3AFC1-5E1F-774D-82FF-6D4C3622249B}" dt="2023-08-07T09:20:36.737" v="925" actId="6264"/>
          <ac:spMkLst>
            <pc:docMk/>
            <pc:sldMk cId="3724628089" sldId="271"/>
            <ac:spMk id="121" creationId="{852D8F00-3B87-A676-47EF-CAD4C5E68D63}"/>
          </ac:spMkLst>
        </pc:spChg>
        <pc:spChg chg="add del mod">
          <ac:chgData name="A.MORIYAMA UREKA" userId="11b73b949d6476cb" providerId="LiveId" clId="{EDD3AFC1-5E1F-774D-82FF-6D4C3622249B}" dt="2023-08-07T08:57:23.281" v="764" actId="6264"/>
          <ac:spMkLst>
            <pc:docMk/>
            <pc:sldMk cId="3724628089" sldId="271"/>
            <ac:spMk id="121" creationId="{A8CF839E-8928-619A-BD68-4F2497B32F24}"/>
          </ac:spMkLst>
        </pc:spChg>
        <pc:spChg chg="add del mod">
          <ac:chgData name="A.MORIYAMA UREKA" userId="11b73b949d6476cb" providerId="LiveId" clId="{EDD3AFC1-5E1F-774D-82FF-6D4C3622249B}" dt="2023-08-07T09:20:37.075" v="926" actId="6264"/>
          <ac:spMkLst>
            <pc:docMk/>
            <pc:sldMk cId="3724628089" sldId="271"/>
            <ac:spMk id="122" creationId="{3D30D3CE-2EBE-66C6-8196-62589843BF58}"/>
          </ac:spMkLst>
        </pc:spChg>
        <pc:spChg chg="add del mod">
          <ac:chgData name="A.MORIYAMA UREKA" userId="11b73b949d6476cb" providerId="LiveId" clId="{EDD3AFC1-5E1F-774D-82FF-6D4C3622249B}" dt="2023-08-07T11:00:38.397" v="1709" actId="6264"/>
          <ac:spMkLst>
            <pc:docMk/>
            <pc:sldMk cId="3724628089" sldId="271"/>
            <ac:spMk id="122" creationId="{5E546E69-5924-8B24-F384-BF320CD16C3A}"/>
          </ac:spMkLst>
        </pc:spChg>
        <pc:spChg chg="add del mod">
          <ac:chgData name="A.MORIYAMA UREKA" userId="11b73b949d6476cb" providerId="LiveId" clId="{EDD3AFC1-5E1F-774D-82FF-6D4C3622249B}" dt="2023-08-07T08:57:23.675" v="765" actId="6264"/>
          <ac:spMkLst>
            <pc:docMk/>
            <pc:sldMk cId="3724628089" sldId="271"/>
            <ac:spMk id="122" creationId="{E466AAA6-9540-E997-902A-DD2E66EE2128}"/>
          </ac:spMkLst>
        </pc:spChg>
        <pc:spChg chg="add del mod">
          <ac:chgData name="A.MORIYAMA UREKA" userId="11b73b949d6476cb" providerId="LiveId" clId="{EDD3AFC1-5E1F-774D-82FF-6D4C3622249B}" dt="2023-08-07T08:57:23.675" v="765" actId="6264"/>
          <ac:spMkLst>
            <pc:docMk/>
            <pc:sldMk cId="3724628089" sldId="271"/>
            <ac:spMk id="123" creationId="{189C2E05-7242-A8B2-9040-8D4990927A01}"/>
          </ac:spMkLst>
        </pc:spChg>
        <pc:spChg chg="add del mod">
          <ac:chgData name="A.MORIYAMA UREKA" userId="11b73b949d6476cb" providerId="LiveId" clId="{EDD3AFC1-5E1F-774D-82FF-6D4C3622249B}" dt="2023-08-07T11:00:39.060" v="1710" actId="6264"/>
          <ac:spMkLst>
            <pc:docMk/>
            <pc:sldMk cId="3724628089" sldId="271"/>
            <ac:spMk id="123" creationId="{351DF339-A8F3-5697-9BC4-C86732CF598D}"/>
          </ac:spMkLst>
        </pc:spChg>
        <pc:spChg chg="add del mod">
          <ac:chgData name="A.MORIYAMA UREKA" userId="11b73b949d6476cb" providerId="LiveId" clId="{EDD3AFC1-5E1F-774D-82FF-6D4C3622249B}" dt="2023-08-07T09:20:37.075" v="926" actId="6264"/>
          <ac:spMkLst>
            <pc:docMk/>
            <pc:sldMk cId="3724628089" sldId="271"/>
            <ac:spMk id="123" creationId="{58B55A0D-06EE-FD56-E1D0-41FDE7C3719A}"/>
          </ac:spMkLst>
        </pc:spChg>
        <pc:spChg chg="add del mod">
          <ac:chgData name="A.MORIYAMA UREKA" userId="11b73b949d6476cb" providerId="LiveId" clId="{EDD3AFC1-5E1F-774D-82FF-6D4C3622249B}" dt="2023-08-07T08:57:23.675" v="765" actId="6264"/>
          <ac:spMkLst>
            <pc:docMk/>
            <pc:sldMk cId="3724628089" sldId="271"/>
            <ac:spMk id="124" creationId="{22CC947A-914D-3A15-C131-EC8D4CCF9C77}"/>
          </ac:spMkLst>
        </pc:spChg>
        <pc:spChg chg="add del mod">
          <ac:chgData name="A.MORIYAMA UREKA" userId="11b73b949d6476cb" providerId="LiveId" clId="{EDD3AFC1-5E1F-774D-82FF-6D4C3622249B}" dt="2023-08-07T09:20:37.075" v="926" actId="6264"/>
          <ac:spMkLst>
            <pc:docMk/>
            <pc:sldMk cId="3724628089" sldId="271"/>
            <ac:spMk id="124" creationId="{E9478737-AEE1-53AC-CA96-5F9DE19737B3}"/>
          </ac:spMkLst>
        </pc:spChg>
        <pc:spChg chg="add del mod">
          <ac:chgData name="A.MORIYAMA UREKA" userId="11b73b949d6476cb" providerId="LiveId" clId="{EDD3AFC1-5E1F-774D-82FF-6D4C3622249B}" dt="2023-08-07T11:00:39.060" v="1710" actId="6264"/>
          <ac:spMkLst>
            <pc:docMk/>
            <pc:sldMk cId="3724628089" sldId="271"/>
            <ac:spMk id="124" creationId="{E9E31740-5871-EF2D-8B7A-9F17D3B45ADF}"/>
          </ac:spMkLst>
        </pc:spChg>
        <pc:spChg chg="add del mod">
          <ac:chgData name="A.MORIYAMA UREKA" userId="11b73b949d6476cb" providerId="LiveId" clId="{EDD3AFC1-5E1F-774D-82FF-6D4C3622249B}" dt="2023-08-07T09:20:37.075" v="926" actId="6264"/>
          <ac:spMkLst>
            <pc:docMk/>
            <pc:sldMk cId="3724628089" sldId="271"/>
            <ac:spMk id="125" creationId="{20C9BF10-A183-8779-D450-D8FBB261FF39}"/>
          </ac:spMkLst>
        </pc:spChg>
        <pc:spChg chg="add del mod">
          <ac:chgData name="A.MORIYAMA UREKA" userId="11b73b949d6476cb" providerId="LiveId" clId="{EDD3AFC1-5E1F-774D-82FF-6D4C3622249B}" dt="2023-08-07T08:57:23.675" v="765" actId="6264"/>
          <ac:spMkLst>
            <pc:docMk/>
            <pc:sldMk cId="3724628089" sldId="271"/>
            <ac:spMk id="125" creationId="{84546923-53AD-516D-712D-D9B7231028A0}"/>
          </ac:spMkLst>
        </pc:spChg>
        <pc:spChg chg="add del mod">
          <ac:chgData name="A.MORIYAMA UREKA" userId="11b73b949d6476cb" providerId="LiveId" clId="{EDD3AFC1-5E1F-774D-82FF-6D4C3622249B}" dt="2023-08-07T11:00:39.060" v="1710" actId="6264"/>
          <ac:spMkLst>
            <pc:docMk/>
            <pc:sldMk cId="3724628089" sldId="271"/>
            <ac:spMk id="125" creationId="{A7E2A5E7-6D65-D228-8137-75DD26E1FFE3}"/>
          </ac:spMkLst>
        </pc:spChg>
        <pc:spChg chg="add del mod">
          <ac:chgData name="A.MORIYAMA UREKA" userId="11b73b949d6476cb" providerId="LiveId" clId="{EDD3AFC1-5E1F-774D-82FF-6D4C3622249B}" dt="2023-08-07T11:00:39.060" v="1710" actId="6264"/>
          <ac:spMkLst>
            <pc:docMk/>
            <pc:sldMk cId="3724628089" sldId="271"/>
            <ac:spMk id="126" creationId="{2ECC0FC5-3698-7711-B968-6EA1D99A5262}"/>
          </ac:spMkLst>
        </pc:spChg>
        <pc:spChg chg="add del mod">
          <ac:chgData name="A.MORIYAMA UREKA" userId="11b73b949d6476cb" providerId="LiveId" clId="{EDD3AFC1-5E1F-774D-82FF-6D4C3622249B}" dt="2023-08-07T09:20:37.075" v="926" actId="6264"/>
          <ac:spMkLst>
            <pc:docMk/>
            <pc:sldMk cId="3724628089" sldId="271"/>
            <ac:spMk id="126" creationId="{8BE6EEAF-4E59-9845-FE59-6FEB3609E81B}"/>
          </ac:spMkLst>
        </pc:spChg>
        <pc:spChg chg="add del mod">
          <ac:chgData name="A.MORIYAMA UREKA" userId="11b73b949d6476cb" providerId="LiveId" clId="{EDD3AFC1-5E1F-774D-82FF-6D4C3622249B}" dt="2023-08-07T08:57:23.675" v="765" actId="6264"/>
          <ac:spMkLst>
            <pc:docMk/>
            <pc:sldMk cId="3724628089" sldId="271"/>
            <ac:spMk id="126" creationId="{E7220CE0-EE0C-F0A4-7BC9-4B52D86B3B4D}"/>
          </ac:spMkLst>
        </pc:spChg>
        <pc:spChg chg="add del mod">
          <ac:chgData name="A.MORIYAMA UREKA" userId="11b73b949d6476cb" providerId="LiveId" clId="{EDD3AFC1-5E1F-774D-82FF-6D4C3622249B}" dt="2023-08-07T08:57:23.675" v="765" actId="6264"/>
          <ac:spMkLst>
            <pc:docMk/>
            <pc:sldMk cId="3724628089" sldId="271"/>
            <ac:spMk id="127" creationId="{126ABE2F-40B4-F6E9-B9BB-F875FBA4C1F6}"/>
          </ac:spMkLst>
        </pc:spChg>
        <pc:spChg chg="add del mod">
          <ac:chgData name="A.MORIYAMA UREKA" userId="11b73b949d6476cb" providerId="LiveId" clId="{EDD3AFC1-5E1F-774D-82FF-6D4C3622249B}" dt="2023-08-07T09:20:37.075" v="926" actId="6264"/>
          <ac:spMkLst>
            <pc:docMk/>
            <pc:sldMk cId="3724628089" sldId="271"/>
            <ac:spMk id="127" creationId="{27BC1DD7-A266-A3D2-9B00-3F2F3A76A601}"/>
          </ac:spMkLst>
        </pc:spChg>
        <pc:spChg chg="add del mod">
          <ac:chgData name="A.MORIYAMA UREKA" userId="11b73b949d6476cb" providerId="LiveId" clId="{EDD3AFC1-5E1F-774D-82FF-6D4C3622249B}" dt="2023-08-07T11:00:39.060" v="1710" actId="6264"/>
          <ac:spMkLst>
            <pc:docMk/>
            <pc:sldMk cId="3724628089" sldId="271"/>
            <ac:spMk id="127" creationId="{7266B850-B870-678D-ED52-347A099EF3DA}"/>
          </ac:spMkLst>
        </pc:spChg>
        <pc:spChg chg="add del mod">
          <ac:chgData name="A.MORIYAMA UREKA" userId="11b73b949d6476cb" providerId="LiveId" clId="{EDD3AFC1-5E1F-774D-82FF-6D4C3622249B}" dt="2023-08-07T08:57:23.675" v="765" actId="6264"/>
          <ac:spMkLst>
            <pc:docMk/>
            <pc:sldMk cId="3724628089" sldId="271"/>
            <ac:spMk id="128" creationId="{33E8E597-C1AB-2689-B2A0-D26D0C0C577B}"/>
          </ac:spMkLst>
        </pc:spChg>
        <pc:spChg chg="add del mod">
          <ac:chgData name="A.MORIYAMA UREKA" userId="11b73b949d6476cb" providerId="LiveId" clId="{EDD3AFC1-5E1F-774D-82FF-6D4C3622249B}" dt="2023-08-07T11:00:39.060" v="1710" actId="6264"/>
          <ac:spMkLst>
            <pc:docMk/>
            <pc:sldMk cId="3724628089" sldId="271"/>
            <ac:spMk id="128" creationId="{76CA5260-7D52-9CAC-BF84-519A05C1F84D}"/>
          </ac:spMkLst>
        </pc:spChg>
        <pc:spChg chg="add del mod">
          <ac:chgData name="A.MORIYAMA UREKA" userId="11b73b949d6476cb" providerId="LiveId" clId="{EDD3AFC1-5E1F-774D-82FF-6D4C3622249B}" dt="2023-08-07T09:20:37.075" v="926" actId="6264"/>
          <ac:spMkLst>
            <pc:docMk/>
            <pc:sldMk cId="3724628089" sldId="271"/>
            <ac:spMk id="128" creationId="{81A67866-99B7-0E2A-BD11-D91ABAD15BDA}"/>
          </ac:spMkLst>
        </pc:spChg>
        <pc:spChg chg="add del mod">
          <ac:chgData name="A.MORIYAMA UREKA" userId="11b73b949d6476cb" providerId="LiveId" clId="{EDD3AFC1-5E1F-774D-82FF-6D4C3622249B}" dt="2023-08-07T09:20:37.075" v="926" actId="6264"/>
          <ac:spMkLst>
            <pc:docMk/>
            <pc:sldMk cId="3724628089" sldId="271"/>
            <ac:spMk id="129" creationId="{5798A4ED-17E3-3700-661B-9F01FB1E95FD}"/>
          </ac:spMkLst>
        </pc:spChg>
        <pc:spChg chg="add del mod">
          <ac:chgData name="A.MORIYAMA UREKA" userId="11b73b949d6476cb" providerId="LiveId" clId="{EDD3AFC1-5E1F-774D-82FF-6D4C3622249B}" dt="2023-08-07T08:57:23.675" v="765" actId="6264"/>
          <ac:spMkLst>
            <pc:docMk/>
            <pc:sldMk cId="3724628089" sldId="271"/>
            <ac:spMk id="129" creationId="{A741B758-12AE-FD6C-A0AA-4DAA148EF6A4}"/>
          </ac:spMkLst>
        </pc:spChg>
        <pc:spChg chg="add del mod">
          <ac:chgData name="A.MORIYAMA UREKA" userId="11b73b949d6476cb" providerId="LiveId" clId="{EDD3AFC1-5E1F-774D-82FF-6D4C3622249B}" dt="2023-08-07T11:00:39.060" v="1710" actId="6264"/>
          <ac:spMkLst>
            <pc:docMk/>
            <pc:sldMk cId="3724628089" sldId="271"/>
            <ac:spMk id="129" creationId="{EC0ECA01-1AFC-ED37-84E0-902813FB6109}"/>
          </ac:spMkLst>
        </pc:spChg>
        <pc:spChg chg="add del mod">
          <ac:chgData name="A.MORIYAMA UREKA" userId="11b73b949d6476cb" providerId="LiveId" clId="{EDD3AFC1-5E1F-774D-82FF-6D4C3622249B}" dt="2023-08-07T08:57:23.675" v="765" actId="6264"/>
          <ac:spMkLst>
            <pc:docMk/>
            <pc:sldMk cId="3724628089" sldId="271"/>
            <ac:spMk id="130" creationId="{A829668A-2062-31BD-D660-81B3CF63F30E}"/>
          </ac:spMkLst>
        </pc:spChg>
        <pc:spChg chg="add del mod">
          <ac:chgData name="A.MORIYAMA UREKA" userId="11b73b949d6476cb" providerId="LiveId" clId="{EDD3AFC1-5E1F-774D-82FF-6D4C3622249B}" dt="2023-08-07T09:20:37.075" v="926" actId="6264"/>
          <ac:spMkLst>
            <pc:docMk/>
            <pc:sldMk cId="3724628089" sldId="271"/>
            <ac:spMk id="130" creationId="{DD65969C-039E-3701-BC58-BDB137019FE1}"/>
          </ac:spMkLst>
        </pc:spChg>
        <pc:spChg chg="add del mod">
          <ac:chgData name="A.MORIYAMA UREKA" userId="11b73b949d6476cb" providerId="LiveId" clId="{EDD3AFC1-5E1F-774D-82FF-6D4C3622249B}" dt="2023-08-07T11:00:39.060" v="1710" actId="6264"/>
          <ac:spMkLst>
            <pc:docMk/>
            <pc:sldMk cId="3724628089" sldId="271"/>
            <ac:spMk id="130" creationId="{F8481671-6EA6-925E-A410-1AC7BF6D7A90}"/>
          </ac:spMkLst>
        </pc:spChg>
        <pc:spChg chg="add del mod">
          <ac:chgData name="A.MORIYAMA UREKA" userId="11b73b949d6476cb" providerId="LiveId" clId="{EDD3AFC1-5E1F-774D-82FF-6D4C3622249B}" dt="2023-08-07T08:57:23.675" v="765" actId="6264"/>
          <ac:spMkLst>
            <pc:docMk/>
            <pc:sldMk cId="3724628089" sldId="271"/>
            <ac:spMk id="131" creationId="{133B0986-8C2B-03E3-A845-2D113C552C5C}"/>
          </ac:spMkLst>
        </pc:spChg>
        <pc:spChg chg="add del mod">
          <ac:chgData name="A.MORIYAMA UREKA" userId="11b73b949d6476cb" providerId="LiveId" clId="{EDD3AFC1-5E1F-774D-82FF-6D4C3622249B}" dt="2023-08-07T11:00:39.060" v="1710" actId="6264"/>
          <ac:spMkLst>
            <pc:docMk/>
            <pc:sldMk cId="3724628089" sldId="271"/>
            <ac:spMk id="131" creationId="{78A33B31-C888-4EF3-0C0E-13E9FA213293}"/>
          </ac:spMkLst>
        </pc:spChg>
        <pc:spChg chg="add del mod">
          <ac:chgData name="A.MORIYAMA UREKA" userId="11b73b949d6476cb" providerId="LiveId" clId="{EDD3AFC1-5E1F-774D-82FF-6D4C3622249B}" dt="2023-08-07T09:20:37.075" v="926" actId="6264"/>
          <ac:spMkLst>
            <pc:docMk/>
            <pc:sldMk cId="3724628089" sldId="271"/>
            <ac:spMk id="131" creationId="{93250334-D57E-9269-DFF4-D6FBE500A066}"/>
          </ac:spMkLst>
        </pc:spChg>
        <pc:spChg chg="add del mod">
          <ac:chgData name="A.MORIYAMA UREKA" userId="11b73b949d6476cb" providerId="LiveId" clId="{EDD3AFC1-5E1F-774D-82FF-6D4C3622249B}" dt="2023-08-07T11:00:39.060" v="1710" actId="6264"/>
          <ac:spMkLst>
            <pc:docMk/>
            <pc:sldMk cId="3724628089" sldId="271"/>
            <ac:spMk id="132" creationId="{236569E9-DBDD-A02D-60D6-21814DE19AAC}"/>
          </ac:spMkLst>
        </pc:spChg>
        <pc:spChg chg="add del mod">
          <ac:chgData name="A.MORIYAMA UREKA" userId="11b73b949d6476cb" providerId="LiveId" clId="{EDD3AFC1-5E1F-774D-82FF-6D4C3622249B}" dt="2023-08-07T08:57:24.198" v="766" actId="6264"/>
          <ac:spMkLst>
            <pc:docMk/>
            <pc:sldMk cId="3724628089" sldId="271"/>
            <ac:spMk id="132" creationId="{7D9C7EAF-54A7-F8ED-3FE7-6D67B15399EE}"/>
          </ac:spMkLst>
        </pc:spChg>
        <pc:spChg chg="add del mod">
          <ac:chgData name="A.MORIYAMA UREKA" userId="11b73b949d6476cb" providerId="LiveId" clId="{EDD3AFC1-5E1F-774D-82FF-6D4C3622249B}" dt="2023-08-07T09:20:37.413" v="927" actId="6264"/>
          <ac:spMkLst>
            <pc:docMk/>
            <pc:sldMk cId="3724628089" sldId="271"/>
            <ac:spMk id="132" creationId="{E055679C-911D-6A50-84A9-C20806C19D5C}"/>
          </ac:spMkLst>
        </pc:spChg>
        <pc:spChg chg="add del mod">
          <ac:chgData name="A.MORIYAMA UREKA" userId="11b73b949d6476cb" providerId="LiveId" clId="{EDD3AFC1-5E1F-774D-82FF-6D4C3622249B}" dt="2023-08-07T08:57:24.198" v="766" actId="6264"/>
          <ac:spMkLst>
            <pc:docMk/>
            <pc:sldMk cId="3724628089" sldId="271"/>
            <ac:spMk id="133" creationId="{229B73DC-18AA-993D-4684-F092FD191670}"/>
          </ac:spMkLst>
        </pc:spChg>
        <pc:spChg chg="add del mod">
          <ac:chgData name="A.MORIYAMA UREKA" userId="11b73b949d6476cb" providerId="LiveId" clId="{EDD3AFC1-5E1F-774D-82FF-6D4C3622249B}" dt="2023-08-07T11:00:39.532" v="1711" actId="6264"/>
          <ac:spMkLst>
            <pc:docMk/>
            <pc:sldMk cId="3724628089" sldId="271"/>
            <ac:spMk id="133" creationId="{A17F9879-0C3B-029A-AEAE-7BEF4B943B70}"/>
          </ac:spMkLst>
        </pc:spChg>
        <pc:spChg chg="add del mod">
          <ac:chgData name="A.MORIYAMA UREKA" userId="11b73b949d6476cb" providerId="LiveId" clId="{EDD3AFC1-5E1F-774D-82FF-6D4C3622249B}" dt="2023-08-07T09:20:37.413" v="927" actId="6264"/>
          <ac:spMkLst>
            <pc:docMk/>
            <pc:sldMk cId="3724628089" sldId="271"/>
            <ac:spMk id="133" creationId="{DEECB523-2979-BEEE-7FB3-DA3D50D62A6E}"/>
          </ac:spMkLst>
        </pc:spChg>
        <pc:spChg chg="add del mod">
          <ac:chgData name="A.MORIYAMA UREKA" userId="11b73b949d6476cb" providerId="LiveId" clId="{EDD3AFC1-5E1F-774D-82FF-6D4C3622249B}" dt="2023-08-07T11:00:39.532" v="1711" actId="6264"/>
          <ac:spMkLst>
            <pc:docMk/>
            <pc:sldMk cId="3724628089" sldId="271"/>
            <ac:spMk id="134" creationId="{5BA21B3C-95F8-62E8-F14D-A2273D33D369}"/>
          </ac:spMkLst>
        </pc:spChg>
        <pc:spChg chg="add del mod">
          <ac:chgData name="A.MORIYAMA UREKA" userId="11b73b949d6476cb" providerId="LiveId" clId="{EDD3AFC1-5E1F-774D-82FF-6D4C3622249B}" dt="2023-08-07T09:20:37.413" v="927" actId="6264"/>
          <ac:spMkLst>
            <pc:docMk/>
            <pc:sldMk cId="3724628089" sldId="271"/>
            <ac:spMk id="134" creationId="{D998AA43-A315-4FB4-E4D3-2C4383898041}"/>
          </ac:spMkLst>
        </pc:spChg>
        <pc:spChg chg="add del mod">
          <ac:chgData name="A.MORIYAMA UREKA" userId="11b73b949d6476cb" providerId="LiveId" clId="{EDD3AFC1-5E1F-774D-82FF-6D4C3622249B}" dt="2023-08-07T08:57:24.198" v="766" actId="6264"/>
          <ac:spMkLst>
            <pc:docMk/>
            <pc:sldMk cId="3724628089" sldId="271"/>
            <ac:spMk id="134" creationId="{DAE828FB-588A-D02E-75E0-86F8B3883828}"/>
          </ac:spMkLst>
        </pc:spChg>
        <pc:spChg chg="add del mod">
          <ac:chgData name="A.MORIYAMA UREKA" userId="11b73b949d6476cb" providerId="LiveId" clId="{EDD3AFC1-5E1F-774D-82FF-6D4C3622249B}" dt="2023-08-07T09:20:37.413" v="927" actId="6264"/>
          <ac:spMkLst>
            <pc:docMk/>
            <pc:sldMk cId="3724628089" sldId="271"/>
            <ac:spMk id="135" creationId="{43B927D0-CF22-2BEE-0C5E-716779D0B6AB}"/>
          </ac:spMkLst>
        </pc:spChg>
        <pc:spChg chg="add del mod">
          <ac:chgData name="A.MORIYAMA UREKA" userId="11b73b949d6476cb" providerId="LiveId" clId="{EDD3AFC1-5E1F-774D-82FF-6D4C3622249B}" dt="2023-08-07T08:57:24.198" v="766" actId="6264"/>
          <ac:spMkLst>
            <pc:docMk/>
            <pc:sldMk cId="3724628089" sldId="271"/>
            <ac:spMk id="135" creationId="{C346A56F-9F99-9486-0156-80C9BF5609D0}"/>
          </ac:spMkLst>
        </pc:spChg>
        <pc:spChg chg="add del mod">
          <ac:chgData name="A.MORIYAMA UREKA" userId="11b73b949d6476cb" providerId="LiveId" clId="{EDD3AFC1-5E1F-774D-82FF-6D4C3622249B}" dt="2023-08-07T11:00:39.532" v="1711" actId="6264"/>
          <ac:spMkLst>
            <pc:docMk/>
            <pc:sldMk cId="3724628089" sldId="271"/>
            <ac:spMk id="135" creationId="{F570CDF1-2356-61F2-C2CE-DAC24EA6D2D1}"/>
          </ac:spMkLst>
        </pc:spChg>
        <pc:spChg chg="add del mod">
          <ac:chgData name="A.MORIYAMA UREKA" userId="11b73b949d6476cb" providerId="LiveId" clId="{EDD3AFC1-5E1F-774D-82FF-6D4C3622249B}" dt="2023-08-07T09:20:37.413" v="927" actId="6264"/>
          <ac:spMkLst>
            <pc:docMk/>
            <pc:sldMk cId="3724628089" sldId="271"/>
            <ac:spMk id="136" creationId="{0F14D26D-D022-04B7-ACE2-9CC6B2FCF751}"/>
          </ac:spMkLst>
        </pc:spChg>
        <pc:spChg chg="add del mod">
          <ac:chgData name="A.MORIYAMA UREKA" userId="11b73b949d6476cb" providerId="LiveId" clId="{EDD3AFC1-5E1F-774D-82FF-6D4C3622249B}" dt="2023-08-07T08:57:24.198" v="766" actId="6264"/>
          <ac:spMkLst>
            <pc:docMk/>
            <pc:sldMk cId="3724628089" sldId="271"/>
            <ac:spMk id="136" creationId="{7452D0DF-9DEF-EE0D-07A0-D689916BD0E8}"/>
          </ac:spMkLst>
        </pc:spChg>
        <pc:spChg chg="add del mod">
          <ac:chgData name="A.MORIYAMA UREKA" userId="11b73b949d6476cb" providerId="LiveId" clId="{EDD3AFC1-5E1F-774D-82FF-6D4C3622249B}" dt="2023-08-07T11:00:39.532" v="1711" actId="6264"/>
          <ac:spMkLst>
            <pc:docMk/>
            <pc:sldMk cId="3724628089" sldId="271"/>
            <ac:spMk id="136" creationId="{A2D64BDF-A561-0354-FE38-80FB57E53B3C}"/>
          </ac:spMkLst>
        </pc:spChg>
        <pc:spChg chg="add del mod">
          <ac:chgData name="A.MORIYAMA UREKA" userId="11b73b949d6476cb" providerId="LiveId" clId="{EDD3AFC1-5E1F-774D-82FF-6D4C3622249B}" dt="2023-08-07T09:20:37.413" v="927" actId="6264"/>
          <ac:spMkLst>
            <pc:docMk/>
            <pc:sldMk cId="3724628089" sldId="271"/>
            <ac:spMk id="137" creationId="{2A1279B6-D3BE-F4C4-31E8-96BDAAC4FD17}"/>
          </ac:spMkLst>
        </pc:spChg>
        <pc:spChg chg="add del mod">
          <ac:chgData name="A.MORIYAMA UREKA" userId="11b73b949d6476cb" providerId="LiveId" clId="{EDD3AFC1-5E1F-774D-82FF-6D4C3622249B}" dt="2023-08-07T11:00:39.532" v="1711" actId="6264"/>
          <ac:spMkLst>
            <pc:docMk/>
            <pc:sldMk cId="3724628089" sldId="271"/>
            <ac:spMk id="137" creationId="{48227D17-86D7-CB8D-C935-01605A1F4E4E}"/>
          </ac:spMkLst>
        </pc:spChg>
        <pc:spChg chg="add del mod">
          <ac:chgData name="A.MORIYAMA UREKA" userId="11b73b949d6476cb" providerId="LiveId" clId="{EDD3AFC1-5E1F-774D-82FF-6D4C3622249B}" dt="2023-08-07T08:57:24.198" v="766" actId="6264"/>
          <ac:spMkLst>
            <pc:docMk/>
            <pc:sldMk cId="3724628089" sldId="271"/>
            <ac:spMk id="137" creationId="{767DDDDE-AC64-C276-E8A4-B58A778BBC6F}"/>
          </ac:spMkLst>
        </pc:spChg>
        <pc:spChg chg="add del mod">
          <ac:chgData name="A.MORIYAMA UREKA" userId="11b73b949d6476cb" providerId="LiveId" clId="{EDD3AFC1-5E1F-774D-82FF-6D4C3622249B}" dt="2023-08-07T09:20:37.413" v="927" actId="6264"/>
          <ac:spMkLst>
            <pc:docMk/>
            <pc:sldMk cId="3724628089" sldId="271"/>
            <ac:spMk id="138" creationId="{27717805-DC30-7D17-53A3-4E42A4E465D5}"/>
          </ac:spMkLst>
        </pc:spChg>
        <pc:spChg chg="add del mod">
          <ac:chgData name="A.MORIYAMA UREKA" userId="11b73b949d6476cb" providerId="LiveId" clId="{EDD3AFC1-5E1F-774D-82FF-6D4C3622249B}" dt="2023-08-07T08:57:24.198" v="766" actId="6264"/>
          <ac:spMkLst>
            <pc:docMk/>
            <pc:sldMk cId="3724628089" sldId="271"/>
            <ac:spMk id="138" creationId="{6F2F222E-F4E0-D5C0-686E-A015CDE2D2A9}"/>
          </ac:spMkLst>
        </pc:spChg>
        <pc:spChg chg="add del mod">
          <ac:chgData name="A.MORIYAMA UREKA" userId="11b73b949d6476cb" providerId="LiveId" clId="{EDD3AFC1-5E1F-774D-82FF-6D4C3622249B}" dt="2023-08-07T11:00:39.532" v="1711" actId="6264"/>
          <ac:spMkLst>
            <pc:docMk/>
            <pc:sldMk cId="3724628089" sldId="271"/>
            <ac:spMk id="138" creationId="{C435FE7D-491E-42DF-735C-6923C2906676}"/>
          </ac:spMkLst>
        </pc:spChg>
        <pc:spChg chg="add del mod">
          <ac:chgData name="A.MORIYAMA UREKA" userId="11b73b949d6476cb" providerId="LiveId" clId="{EDD3AFC1-5E1F-774D-82FF-6D4C3622249B}" dt="2023-08-07T08:57:24.198" v="766" actId="6264"/>
          <ac:spMkLst>
            <pc:docMk/>
            <pc:sldMk cId="3724628089" sldId="271"/>
            <ac:spMk id="139" creationId="{5F41C42D-1800-7362-0A93-206E942BF2BF}"/>
          </ac:spMkLst>
        </pc:spChg>
        <pc:spChg chg="add del mod">
          <ac:chgData name="A.MORIYAMA UREKA" userId="11b73b949d6476cb" providerId="LiveId" clId="{EDD3AFC1-5E1F-774D-82FF-6D4C3622249B}" dt="2023-08-07T09:20:37.413" v="927" actId="6264"/>
          <ac:spMkLst>
            <pc:docMk/>
            <pc:sldMk cId="3724628089" sldId="271"/>
            <ac:spMk id="139" creationId="{D5DE3BA1-8506-7FC0-2FCA-33DFE581BAB7}"/>
          </ac:spMkLst>
        </pc:spChg>
        <pc:spChg chg="add del mod">
          <ac:chgData name="A.MORIYAMA UREKA" userId="11b73b949d6476cb" providerId="LiveId" clId="{EDD3AFC1-5E1F-774D-82FF-6D4C3622249B}" dt="2023-08-07T11:00:39.532" v="1711" actId="6264"/>
          <ac:spMkLst>
            <pc:docMk/>
            <pc:sldMk cId="3724628089" sldId="271"/>
            <ac:spMk id="139" creationId="{F9063589-17F8-8FD3-DF06-841040B13631}"/>
          </ac:spMkLst>
        </pc:spChg>
        <pc:spChg chg="add del mod">
          <ac:chgData name="A.MORIYAMA UREKA" userId="11b73b949d6476cb" providerId="LiveId" clId="{EDD3AFC1-5E1F-774D-82FF-6D4C3622249B}" dt="2023-08-07T09:20:37.413" v="927" actId="6264"/>
          <ac:spMkLst>
            <pc:docMk/>
            <pc:sldMk cId="3724628089" sldId="271"/>
            <ac:spMk id="140" creationId="{397CF28A-D30D-47F8-AD25-62B8D9BC3752}"/>
          </ac:spMkLst>
        </pc:spChg>
        <pc:spChg chg="add del mod">
          <ac:chgData name="A.MORIYAMA UREKA" userId="11b73b949d6476cb" providerId="LiveId" clId="{EDD3AFC1-5E1F-774D-82FF-6D4C3622249B}" dt="2023-08-07T11:00:39.532" v="1711" actId="6264"/>
          <ac:spMkLst>
            <pc:docMk/>
            <pc:sldMk cId="3724628089" sldId="271"/>
            <ac:spMk id="140" creationId="{42BEAF17-1D92-0523-BDF9-A908E280510E}"/>
          </ac:spMkLst>
        </pc:spChg>
        <pc:spChg chg="add del mod">
          <ac:chgData name="A.MORIYAMA UREKA" userId="11b73b949d6476cb" providerId="LiveId" clId="{EDD3AFC1-5E1F-774D-82FF-6D4C3622249B}" dt="2023-08-07T08:57:24.198" v="766" actId="6264"/>
          <ac:spMkLst>
            <pc:docMk/>
            <pc:sldMk cId="3724628089" sldId="271"/>
            <ac:spMk id="140" creationId="{4B4E19E0-9503-757F-9025-AD7751F4D4F8}"/>
          </ac:spMkLst>
        </pc:spChg>
        <pc:spChg chg="add del mod">
          <ac:chgData name="A.MORIYAMA UREKA" userId="11b73b949d6476cb" providerId="LiveId" clId="{EDD3AFC1-5E1F-774D-82FF-6D4C3622249B}" dt="2023-08-07T08:57:24.198" v="766" actId="6264"/>
          <ac:spMkLst>
            <pc:docMk/>
            <pc:sldMk cId="3724628089" sldId="271"/>
            <ac:spMk id="141" creationId="{06ACF53A-428C-A083-3049-9CF3F974F409}"/>
          </ac:spMkLst>
        </pc:spChg>
        <pc:spChg chg="add del mod">
          <ac:chgData name="A.MORIYAMA UREKA" userId="11b73b949d6476cb" providerId="LiveId" clId="{EDD3AFC1-5E1F-774D-82FF-6D4C3622249B}" dt="2023-08-07T09:20:37.413" v="927" actId="6264"/>
          <ac:spMkLst>
            <pc:docMk/>
            <pc:sldMk cId="3724628089" sldId="271"/>
            <ac:spMk id="141" creationId="{61C30E90-6A2E-CB39-2F30-88122B1DF081}"/>
          </ac:spMkLst>
        </pc:spChg>
        <pc:spChg chg="add del mod">
          <ac:chgData name="A.MORIYAMA UREKA" userId="11b73b949d6476cb" providerId="LiveId" clId="{EDD3AFC1-5E1F-774D-82FF-6D4C3622249B}" dt="2023-08-07T11:00:39.532" v="1711" actId="6264"/>
          <ac:spMkLst>
            <pc:docMk/>
            <pc:sldMk cId="3724628089" sldId="271"/>
            <ac:spMk id="141" creationId="{D5361097-C4D7-72EB-3CF6-692D59E2D5AA}"/>
          </ac:spMkLst>
        </pc:spChg>
        <pc:spChg chg="add del mod">
          <ac:chgData name="A.MORIYAMA UREKA" userId="11b73b949d6476cb" providerId="LiveId" clId="{EDD3AFC1-5E1F-774D-82FF-6D4C3622249B}" dt="2023-08-07T09:20:37.741" v="928" actId="6264"/>
          <ac:spMkLst>
            <pc:docMk/>
            <pc:sldMk cId="3724628089" sldId="271"/>
            <ac:spMk id="142" creationId="{973535B9-EA09-2688-CFF1-821E3A9BA153}"/>
          </ac:spMkLst>
        </pc:spChg>
        <pc:spChg chg="add del mod">
          <ac:chgData name="A.MORIYAMA UREKA" userId="11b73b949d6476cb" providerId="LiveId" clId="{EDD3AFC1-5E1F-774D-82FF-6D4C3622249B}" dt="2023-08-07T11:00:39.532" v="1711" actId="6264"/>
          <ac:spMkLst>
            <pc:docMk/>
            <pc:sldMk cId="3724628089" sldId="271"/>
            <ac:spMk id="142" creationId="{ABEB6875-2A83-9592-96F4-7CD5669665B3}"/>
          </ac:spMkLst>
        </pc:spChg>
        <pc:spChg chg="add del mod">
          <ac:chgData name="A.MORIYAMA UREKA" userId="11b73b949d6476cb" providerId="LiveId" clId="{EDD3AFC1-5E1F-774D-82FF-6D4C3622249B}" dt="2023-08-07T08:57:24.654" v="767" actId="6264"/>
          <ac:spMkLst>
            <pc:docMk/>
            <pc:sldMk cId="3724628089" sldId="271"/>
            <ac:spMk id="142" creationId="{C0BED57D-EF5F-DC18-5FDB-99757585C1B6}"/>
          </ac:spMkLst>
        </pc:spChg>
        <pc:spChg chg="add del mod">
          <ac:chgData name="A.MORIYAMA UREKA" userId="11b73b949d6476cb" providerId="LiveId" clId="{EDD3AFC1-5E1F-774D-82FF-6D4C3622249B}" dt="2023-08-07T11:21:40.375" v="1838" actId="6264"/>
          <ac:spMkLst>
            <pc:docMk/>
            <pc:sldMk cId="3724628089" sldId="271"/>
            <ac:spMk id="143" creationId="{1D24F898-3B3E-6983-4393-F71DD84494DD}"/>
          </ac:spMkLst>
        </pc:spChg>
        <pc:spChg chg="add del mod">
          <ac:chgData name="A.MORIYAMA UREKA" userId="11b73b949d6476cb" providerId="LiveId" clId="{EDD3AFC1-5E1F-774D-82FF-6D4C3622249B}" dt="2023-08-07T08:57:24.654" v="767" actId="6264"/>
          <ac:spMkLst>
            <pc:docMk/>
            <pc:sldMk cId="3724628089" sldId="271"/>
            <ac:spMk id="143" creationId="{546FEF86-5763-F45A-5631-83A1FE22EEDD}"/>
          </ac:spMkLst>
        </pc:spChg>
        <pc:spChg chg="add del mod">
          <ac:chgData name="A.MORIYAMA UREKA" userId="11b73b949d6476cb" providerId="LiveId" clId="{EDD3AFC1-5E1F-774D-82FF-6D4C3622249B}" dt="2023-08-07T09:20:37.741" v="928" actId="6264"/>
          <ac:spMkLst>
            <pc:docMk/>
            <pc:sldMk cId="3724628089" sldId="271"/>
            <ac:spMk id="143" creationId="{F8F5C248-08C6-093E-88FB-C87CB43D9657}"/>
          </ac:spMkLst>
        </pc:spChg>
        <pc:spChg chg="add del mod">
          <ac:chgData name="A.MORIYAMA UREKA" userId="11b73b949d6476cb" providerId="LiveId" clId="{EDD3AFC1-5E1F-774D-82FF-6D4C3622249B}" dt="2023-08-07T09:20:37.741" v="928" actId="6264"/>
          <ac:spMkLst>
            <pc:docMk/>
            <pc:sldMk cId="3724628089" sldId="271"/>
            <ac:spMk id="144" creationId="{1685AD2F-A556-37A0-4429-07DE89DE59D6}"/>
          </ac:spMkLst>
        </pc:spChg>
        <pc:spChg chg="add del mod">
          <ac:chgData name="A.MORIYAMA UREKA" userId="11b73b949d6476cb" providerId="LiveId" clId="{EDD3AFC1-5E1F-774D-82FF-6D4C3622249B}" dt="2023-08-07T11:21:40.375" v="1838" actId="6264"/>
          <ac:spMkLst>
            <pc:docMk/>
            <pc:sldMk cId="3724628089" sldId="271"/>
            <ac:spMk id="144" creationId="{62218EC7-E6C5-7C80-8B79-38B167798E87}"/>
          </ac:spMkLst>
        </pc:spChg>
        <pc:spChg chg="add del mod">
          <ac:chgData name="A.MORIYAMA UREKA" userId="11b73b949d6476cb" providerId="LiveId" clId="{EDD3AFC1-5E1F-774D-82FF-6D4C3622249B}" dt="2023-08-07T08:57:24.654" v="767" actId="6264"/>
          <ac:spMkLst>
            <pc:docMk/>
            <pc:sldMk cId="3724628089" sldId="271"/>
            <ac:spMk id="144" creationId="{A22C515D-F1E4-62F4-2AA7-09EC45F2243B}"/>
          </ac:spMkLst>
        </pc:spChg>
        <pc:spChg chg="add del mod">
          <ac:chgData name="A.MORIYAMA UREKA" userId="11b73b949d6476cb" providerId="LiveId" clId="{EDD3AFC1-5E1F-774D-82FF-6D4C3622249B}" dt="2023-08-07T11:21:40.375" v="1838" actId="6264"/>
          <ac:spMkLst>
            <pc:docMk/>
            <pc:sldMk cId="3724628089" sldId="271"/>
            <ac:spMk id="145" creationId="{01725A06-A097-2F75-E9DF-11AEC780569A}"/>
          </ac:spMkLst>
        </pc:spChg>
        <pc:spChg chg="add del mod">
          <ac:chgData name="A.MORIYAMA UREKA" userId="11b73b949d6476cb" providerId="LiveId" clId="{EDD3AFC1-5E1F-774D-82FF-6D4C3622249B}" dt="2023-08-07T09:20:37.741" v="928" actId="6264"/>
          <ac:spMkLst>
            <pc:docMk/>
            <pc:sldMk cId="3724628089" sldId="271"/>
            <ac:spMk id="145" creationId="{25042119-9B87-1E98-F7B1-2687F0533286}"/>
          </ac:spMkLst>
        </pc:spChg>
        <pc:spChg chg="add del mod">
          <ac:chgData name="A.MORIYAMA UREKA" userId="11b73b949d6476cb" providerId="LiveId" clId="{EDD3AFC1-5E1F-774D-82FF-6D4C3622249B}" dt="2023-08-07T08:57:24.654" v="767" actId="6264"/>
          <ac:spMkLst>
            <pc:docMk/>
            <pc:sldMk cId="3724628089" sldId="271"/>
            <ac:spMk id="145" creationId="{DF0E4B19-511C-6461-BABA-CEE562D3F374}"/>
          </ac:spMkLst>
        </pc:spChg>
        <pc:spChg chg="add del mod">
          <ac:chgData name="A.MORIYAMA UREKA" userId="11b73b949d6476cb" providerId="LiveId" clId="{EDD3AFC1-5E1F-774D-82FF-6D4C3622249B}" dt="2023-08-07T09:20:37.741" v="928" actId="6264"/>
          <ac:spMkLst>
            <pc:docMk/>
            <pc:sldMk cId="3724628089" sldId="271"/>
            <ac:spMk id="146" creationId="{80394A54-DE5D-177A-9122-0E575FD48327}"/>
          </ac:spMkLst>
        </pc:spChg>
        <pc:spChg chg="add del mod">
          <ac:chgData name="A.MORIYAMA UREKA" userId="11b73b949d6476cb" providerId="LiveId" clId="{EDD3AFC1-5E1F-774D-82FF-6D4C3622249B}" dt="2023-08-07T08:57:24.654" v="767" actId="6264"/>
          <ac:spMkLst>
            <pc:docMk/>
            <pc:sldMk cId="3724628089" sldId="271"/>
            <ac:spMk id="146" creationId="{9F998576-DBC7-B499-84BE-14DF8E90B5AD}"/>
          </ac:spMkLst>
        </pc:spChg>
        <pc:spChg chg="add del mod">
          <ac:chgData name="A.MORIYAMA UREKA" userId="11b73b949d6476cb" providerId="LiveId" clId="{EDD3AFC1-5E1F-774D-82FF-6D4C3622249B}" dt="2023-08-07T11:21:40.375" v="1838" actId="6264"/>
          <ac:spMkLst>
            <pc:docMk/>
            <pc:sldMk cId="3724628089" sldId="271"/>
            <ac:spMk id="146" creationId="{BD9C4196-26D5-7DD7-3336-28D854998091}"/>
          </ac:spMkLst>
        </pc:spChg>
        <pc:spChg chg="add del mod">
          <ac:chgData name="A.MORIYAMA UREKA" userId="11b73b949d6476cb" providerId="LiveId" clId="{EDD3AFC1-5E1F-774D-82FF-6D4C3622249B}" dt="2023-08-07T11:21:40.375" v="1838" actId="6264"/>
          <ac:spMkLst>
            <pc:docMk/>
            <pc:sldMk cId="3724628089" sldId="271"/>
            <ac:spMk id="147" creationId="{173AED5F-E740-AAA0-A80D-52E07D7560BF}"/>
          </ac:spMkLst>
        </pc:spChg>
        <pc:spChg chg="add del mod">
          <ac:chgData name="A.MORIYAMA UREKA" userId="11b73b949d6476cb" providerId="LiveId" clId="{EDD3AFC1-5E1F-774D-82FF-6D4C3622249B}" dt="2023-08-07T08:57:24.654" v="767" actId="6264"/>
          <ac:spMkLst>
            <pc:docMk/>
            <pc:sldMk cId="3724628089" sldId="271"/>
            <ac:spMk id="147" creationId="{5D6067AF-A197-1B11-3826-F37F99660588}"/>
          </ac:spMkLst>
        </pc:spChg>
        <pc:spChg chg="add del mod">
          <ac:chgData name="A.MORIYAMA UREKA" userId="11b73b949d6476cb" providerId="LiveId" clId="{EDD3AFC1-5E1F-774D-82FF-6D4C3622249B}" dt="2023-08-07T09:20:37.741" v="928" actId="6264"/>
          <ac:spMkLst>
            <pc:docMk/>
            <pc:sldMk cId="3724628089" sldId="271"/>
            <ac:spMk id="147" creationId="{E4816B0C-5203-BF6E-CCE7-B97930C1960B}"/>
          </ac:spMkLst>
        </pc:spChg>
        <pc:spChg chg="add del mod">
          <ac:chgData name="A.MORIYAMA UREKA" userId="11b73b949d6476cb" providerId="LiveId" clId="{EDD3AFC1-5E1F-774D-82FF-6D4C3622249B}" dt="2023-08-07T09:20:37.741" v="928" actId="6264"/>
          <ac:spMkLst>
            <pc:docMk/>
            <pc:sldMk cId="3724628089" sldId="271"/>
            <ac:spMk id="148" creationId="{1BBDA585-ABFB-A2B7-C106-A4D2BD98F966}"/>
          </ac:spMkLst>
        </pc:spChg>
        <pc:spChg chg="add del mod">
          <ac:chgData name="A.MORIYAMA UREKA" userId="11b73b949d6476cb" providerId="LiveId" clId="{EDD3AFC1-5E1F-774D-82FF-6D4C3622249B}" dt="2023-08-07T08:57:24.654" v="767" actId="6264"/>
          <ac:spMkLst>
            <pc:docMk/>
            <pc:sldMk cId="3724628089" sldId="271"/>
            <ac:spMk id="148" creationId="{BFBFF201-CE7A-E5D8-3B0C-4EA1770B723A}"/>
          </ac:spMkLst>
        </pc:spChg>
        <pc:spChg chg="add del mod">
          <ac:chgData name="A.MORIYAMA UREKA" userId="11b73b949d6476cb" providerId="LiveId" clId="{EDD3AFC1-5E1F-774D-82FF-6D4C3622249B}" dt="2023-08-07T11:21:40.375" v="1838" actId="6264"/>
          <ac:spMkLst>
            <pc:docMk/>
            <pc:sldMk cId="3724628089" sldId="271"/>
            <ac:spMk id="148" creationId="{F33CEA0D-7B09-B4B9-8172-02988393137E}"/>
          </ac:spMkLst>
        </pc:spChg>
        <pc:spChg chg="add del mod">
          <ac:chgData name="A.MORIYAMA UREKA" userId="11b73b949d6476cb" providerId="LiveId" clId="{EDD3AFC1-5E1F-774D-82FF-6D4C3622249B}" dt="2023-08-07T11:21:40.375" v="1838" actId="6264"/>
          <ac:spMkLst>
            <pc:docMk/>
            <pc:sldMk cId="3724628089" sldId="271"/>
            <ac:spMk id="149" creationId="{8CE5B9BC-FA45-2134-C90F-B4CC78ED3507}"/>
          </ac:spMkLst>
        </pc:spChg>
        <pc:spChg chg="add del mod">
          <ac:chgData name="A.MORIYAMA UREKA" userId="11b73b949d6476cb" providerId="LiveId" clId="{EDD3AFC1-5E1F-774D-82FF-6D4C3622249B}" dt="2023-08-07T09:20:37.741" v="928" actId="6264"/>
          <ac:spMkLst>
            <pc:docMk/>
            <pc:sldMk cId="3724628089" sldId="271"/>
            <ac:spMk id="149" creationId="{CF760002-2DCC-0E46-4B89-F703912D4175}"/>
          </ac:spMkLst>
        </pc:spChg>
        <pc:spChg chg="add del mod">
          <ac:chgData name="A.MORIYAMA UREKA" userId="11b73b949d6476cb" providerId="LiveId" clId="{EDD3AFC1-5E1F-774D-82FF-6D4C3622249B}" dt="2023-08-07T08:57:24.654" v="767" actId="6264"/>
          <ac:spMkLst>
            <pc:docMk/>
            <pc:sldMk cId="3724628089" sldId="271"/>
            <ac:spMk id="149" creationId="{E9962186-D226-AEA0-CCB9-0FE2539397A4}"/>
          </ac:spMkLst>
        </pc:spChg>
        <pc:spChg chg="add del mod">
          <ac:chgData name="A.MORIYAMA UREKA" userId="11b73b949d6476cb" providerId="LiveId" clId="{EDD3AFC1-5E1F-774D-82FF-6D4C3622249B}" dt="2023-08-07T11:21:40.375" v="1838" actId="6264"/>
          <ac:spMkLst>
            <pc:docMk/>
            <pc:sldMk cId="3724628089" sldId="271"/>
            <ac:spMk id="150" creationId="{20A3F424-2C7F-F4DB-DB2A-FF3EB817520B}"/>
          </ac:spMkLst>
        </pc:spChg>
        <pc:spChg chg="add del mod">
          <ac:chgData name="A.MORIYAMA UREKA" userId="11b73b949d6476cb" providerId="LiveId" clId="{EDD3AFC1-5E1F-774D-82FF-6D4C3622249B}" dt="2023-08-07T09:20:37.741" v="928" actId="6264"/>
          <ac:spMkLst>
            <pc:docMk/>
            <pc:sldMk cId="3724628089" sldId="271"/>
            <ac:spMk id="150" creationId="{9F9119FD-BA23-2C28-DAC5-818DD636997B}"/>
          </ac:spMkLst>
        </pc:spChg>
        <pc:spChg chg="add del mod">
          <ac:chgData name="A.MORIYAMA UREKA" userId="11b73b949d6476cb" providerId="LiveId" clId="{EDD3AFC1-5E1F-774D-82FF-6D4C3622249B}" dt="2023-08-07T08:57:24.654" v="767" actId="6264"/>
          <ac:spMkLst>
            <pc:docMk/>
            <pc:sldMk cId="3724628089" sldId="271"/>
            <ac:spMk id="150" creationId="{E7B1F940-1E05-FC0E-C619-283E8546F2B5}"/>
          </ac:spMkLst>
        </pc:spChg>
        <pc:spChg chg="add del mod">
          <ac:chgData name="A.MORIYAMA UREKA" userId="11b73b949d6476cb" providerId="LiveId" clId="{EDD3AFC1-5E1F-774D-82FF-6D4C3622249B}" dt="2023-08-07T08:57:24.654" v="767" actId="6264"/>
          <ac:spMkLst>
            <pc:docMk/>
            <pc:sldMk cId="3724628089" sldId="271"/>
            <ac:spMk id="151" creationId="{1250C074-4143-09C4-6144-AB5AC9ED9268}"/>
          </ac:spMkLst>
        </pc:spChg>
        <pc:spChg chg="add del mod">
          <ac:chgData name="A.MORIYAMA UREKA" userId="11b73b949d6476cb" providerId="LiveId" clId="{EDD3AFC1-5E1F-774D-82FF-6D4C3622249B}" dt="2023-08-07T09:20:37.741" v="928" actId="6264"/>
          <ac:spMkLst>
            <pc:docMk/>
            <pc:sldMk cId="3724628089" sldId="271"/>
            <ac:spMk id="151" creationId="{DA84C854-0C97-7306-8D9D-CE06DC626688}"/>
          </ac:spMkLst>
        </pc:spChg>
        <pc:spChg chg="add del mod">
          <ac:chgData name="A.MORIYAMA UREKA" userId="11b73b949d6476cb" providerId="LiveId" clId="{EDD3AFC1-5E1F-774D-82FF-6D4C3622249B}" dt="2023-08-07T11:21:40.375" v="1838" actId="6264"/>
          <ac:spMkLst>
            <pc:docMk/>
            <pc:sldMk cId="3724628089" sldId="271"/>
            <ac:spMk id="151" creationId="{EEAD9D4B-02B4-B3E4-3021-0EAF06467142}"/>
          </ac:spMkLst>
        </pc:spChg>
        <pc:spChg chg="add del mod">
          <ac:chgData name="A.MORIYAMA UREKA" userId="11b73b949d6476cb" providerId="LiveId" clId="{EDD3AFC1-5E1F-774D-82FF-6D4C3622249B}" dt="2023-08-07T09:20:38.057" v="929" actId="6264"/>
          <ac:spMkLst>
            <pc:docMk/>
            <pc:sldMk cId="3724628089" sldId="271"/>
            <ac:spMk id="152" creationId="{0ABE46E5-7C59-E825-0D5B-8369A0D932C8}"/>
          </ac:spMkLst>
        </pc:spChg>
        <pc:spChg chg="add del mod">
          <ac:chgData name="A.MORIYAMA UREKA" userId="11b73b949d6476cb" providerId="LiveId" clId="{EDD3AFC1-5E1F-774D-82FF-6D4C3622249B}" dt="2023-08-07T11:21:40.375" v="1838" actId="6264"/>
          <ac:spMkLst>
            <pc:docMk/>
            <pc:sldMk cId="3724628089" sldId="271"/>
            <ac:spMk id="152" creationId="{6C4803CE-9035-5F00-B7D5-9F85AD3E61B8}"/>
          </ac:spMkLst>
        </pc:spChg>
        <pc:spChg chg="add del mod">
          <ac:chgData name="A.MORIYAMA UREKA" userId="11b73b949d6476cb" providerId="LiveId" clId="{EDD3AFC1-5E1F-774D-82FF-6D4C3622249B}" dt="2023-08-07T08:57:25.105" v="768" actId="6264"/>
          <ac:spMkLst>
            <pc:docMk/>
            <pc:sldMk cId="3724628089" sldId="271"/>
            <ac:spMk id="152" creationId="{727F3D2B-5477-3765-A2A2-5589E06D1E23}"/>
          </ac:spMkLst>
        </pc:spChg>
        <pc:spChg chg="add del mod">
          <ac:chgData name="A.MORIYAMA UREKA" userId="11b73b949d6476cb" providerId="LiveId" clId="{EDD3AFC1-5E1F-774D-82FF-6D4C3622249B}" dt="2023-08-07T09:20:38.057" v="929" actId="6264"/>
          <ac:spMkLst>
            <pc:docMk/>
            <pc:sldMk cId="3724628089" sldId="271"/>
            <ac:spMk id="153" creationId="{16E25B96-104C-A308-D28F-FB757417FAB5}"/>
          </ac:spMkLst>
        </pc:spChg>
        <pc:spChg chg="add del mod">
          <ac:chgData name="A.MORIYAMA UREKA" userId="11b73b949d6476cb" providerId="LiveId" clId="{EDD3AFC1-5E1F-774D-82FF-6D4C3622249B}" dt="2023-08-07T12:14:05.183" v="2629" actId="6264"/>
          <ac:spMkLst>
            <pc:docMk/>
            <pc:sldMk cId="3724628089" sldId="271"/>
            <ac:spMk id="153" creationId="{3B2B95FB-710F-C846-423F-A8A198C37281}"/>
          </ac:spMkLst>
        </pc:spChg>
        <pc:spChg chg="add del mod">
          <ac:chgData name="A.MORIYAMA UREKA" userId="11b73b949d6476cb" providerId="LiveId" clId="{EDD3AFC1-5E1F-774D-82FF-6D4C3622249B}" dt="2023-08-07T08:57:25.105" v="768" actId="6264"/>
          <ac:spMkLst>
            <pc:docMk/>
            <pc:sldMk cId="3724628089" sldId="271"/>
            <ac:spMk id="153" creationId="{72C9C43F-2A49-D7BD-D3A8-3E75FC19590F}"/>
          </ac:spMkLst>
        </pc:spChg>
        <pc:spChg chg="add del mod">
          <ac:chgData name="A.MORIYAMA UREKA" userId="11b73b949d6476cb" providerId="LiveId" clId="{EDD3AFC1-5E1F-774D-82FF-6D4C3622249B}" dt="2023-08-07T09:20:38.057" v="929" actId="6264"/>
          <ac:spMkLst>
            <pc:docMk/>
            <pc:sldMk cId="3724628089" sldId="271"/>
            <ac:spMk id="154" creationId="{09B9B03B-7617-2B21-E663-5B5D593E2CCD}"/>
          </ac:spMkLst>
        </pc:spChg>
        <pc:spChg chg="add del mod">
          <ac:chgData name="A.MORIYAMA UREKA" userId="11b73b949d6476cb" providerId="LiveId" clId="{EDD3AFC1-5E1F-774D-82FF-6D4C3622249B}" dt="2023-08-07T12:14:05.183" v="2629" actId="6264"/>
          <ac:spMkLst>
            <pc:docMk/>
            <pc:sldMk cId="3724628089" sldId="271"/>
            <ac:spMk id="154" creationId="{4DA0F60E-4640-7BF7-E562-0D05F3C1D00C}"/>
          </ac:spMkLst>
        </pc:spChg>
        <pc:spChg chg="add del mod">
          <ac:chgData name="A.MORIYAMA UREKA" userId="11b73b949d6476cb" providerId="LiveId" clId="{EDD3AFC1-5E1F-774D-82FF-6D4C3622249B}" dt="2023-08-07T08:57:25.105" v="768" actId="6264"/>
          <ac:spMkLst>
            <pc:docMk/>
            <pc:sldMk cId="3724628089" sldId="271"/>
            <ac:spMk id="154" creationId="{97DD0E3C-3E27-12C0-CA16-305C7B3A39B4}"/>
          </ac:spMkLst>
        </pc:spChg>
        <pc:spChg chg="add del mod">
          <ac:chgData name="A.MORIYAMA UREKA" userId="11b73b949d6476cb" providerId="LiveId" clId="{EDD3AFC1-5E1F-774D-82FF-6D4C3622249B}" dt="2023-08-07T08:57:25.105" v="768" actId="6264"/>
          <ac:spMkLst>
            <pc:docMk/>
            <pc:sldMk cId="3724628089" sldId="271"/>
            <ac:spMk id="155" creationId="{18BA5C2C-75FA-A51C-0A16-B9E31C795F3D}"/>
          </ac:spMkLst>
        </pc:spChg>
        <pc:spChg chg="add del mod">
          <ac:chgData name="A.MORIYAMA UREKA" userId="11b73b949d6476cb" providerId="LiveId" clId="{EDD3AFC1-5E1F-774D-82FF-6D4C3622249B}" dt="2023-08-07T12:14:05.183" v="2629" actId="6264"/>
          <ac:spMkLst>
            <pc:docMk/>
            <pc:sldMk cId="3724628089" sldId="271"/>
            <ac:spMk id="155" creationId="{D313ADD7-22A9-9714-B232-BED0EDF9B35A}"/>
          </ac:spMkLst>
        </pc:spChg>
        <pc:spChg chg="add del mod">
          <ac:chgData name="A.MORIYAMA UREKA" userId="11b73b949d6476cb" providerId="LiveId" clId="{EDD3AFC1-5E1F-774D-82FF-6D4C3622249B}" dt="2023-08-07T09:20:38.057" v="929" actId="6264"/>
          <ac:spMkLst>
            <pc:docMk/>
            <pc:sldMk cId="3724628089" sldId="271"/>
            <ac:spMk id="155" creationId="{FBA0F789-31B5-3D64-100C-ACC91E306159}"/>
          </ac:spMkLst>
        </pc:spChg>
        <pc:spChg chg="add del mod">
          <ac:chgData name="A.MORIYAMA UREKA" userId="11b73b949d6476cb" providerId="LiveId" clId="{EDD3AFC1-5E1F-774D-82FF-6D4C3622249B}" dt="2023-08-07T09:20:38.057" v="929" actId="6264"/>
          <ac:spMkLst>
            <pc:docMk/>
            <pc:sldMk cId="3724628089" sldId="271"/>
            <ac:spMk id="156" creationId="{2E8A408A-3667-BEBE-7A94-0CD6E799EADB}"/>
          </ac:spMkLst>
        </pc:spChg>
        <pc:spChg chg="add del mod">
          <ac:chgData name="A.MORIYAMA UREKA" userId="11b73b949d6476cb" providerId="LiveId" clId="{EDD3AFC1-5E1F-774D-82FF-6D4C3622249B}" dt="2023-08-07T12:14:05.183" v="2629" actId="6264"/>
          <ac:spMkLst>
            <pc:docMk/>
            <pc:sldMk cId="3724628089" sldId="271"/>
            <ac:spMk id="156" creationId="{46452B7C-FE93-F47A-6CE4-72EF6AC6AF35}"/>
          </ac:spMkLst>
        </pc:spChg>
        <pc:spChg chg="add del mod">
          <ac:chgData name="A.MORIYAMA UREKA" userId="11b73b949d6476cb" providerId="LiveId" clId="{EDD3AFC1-5E1F-774D-82FF-6D4C3622249B}" dt="2023-08-07T08:57:25.105" v="768" actId="6264"/>
          <ac:spMkLst>
            <pc:docMk/>
            <pc:sldMk cId="3724628089" sldId="271"/>
            <ac:spMk id="156" creationId="{7875F430-0FB5-2E20-BAA8-D94FE9BFD86F}"/>
          </ac:spMkLst>
        </pc:spChg>
        <pc:spChg chg="add del mod">
          <ac:chgData name="A.MORIYAMA UREKA" userId="11b73b949d6476cb" providerId="LiveId" clId="{EDD3AFC1-5E1F-774D-82FF-6D4C3622249B}" dt="2023-08-07T08:57:25.105" v="768" actId="6264"/>
          <ac:spMkLst>
            <pc:docMk/>
            <pc:sldMk cId="3724628089" sldId="271"/>
            <ac:spMk id="157" creationId="{0D5E6C30-9C0E-9165-9FBB-86FE61812CBE}"/>
          </ac:spMkLst>
        </pc:spChg>
        <pc:spChg chg="add del mod">
          <ac:chgData name="A.MORIYAMA UREKA" userId="11b73b949d6476cb" providerId="LiveId" clId="{EDD3AFC1-5E1F-774D-82FF-6D4C3622249B}" dt="2023-08-07T12:14:05.183" v="2629" actId="6264"/>
          <ac:spMkLst>
            <pc:docMk/>
            <pc:sldMk cId="3724628089" sldId="271"/>
            <ac:spMk id="157" creationId="{34268550-BC33-9F06-70A2-1F2D582C24BF}"/>
          </ac:spMkLst>
        </pc:spChg>
        <pc:spChg chg="add del mod">
          <ac:chgData name="A.MORIYAMA UREKA" userId="11b73b949d6476cb" providerId="LiveId" clId="{EDD3AFC1-5E1F-774D-82FF-6D4C3622249B}" dt="2023-08-07T09:20:38.057" v="929" actId="6264"/>
          <ac:spMkLst>
            <pc:docMk/>
            <pc:sldMk cId="3724628089" sldId="271"/>
            <ac:spMk id="157" creationId="{D19FF0A9-2466-52CB-29FF-144C4F721C2E}"/>
          </ac:spMkLst>
        </pc:spChg>
        <pc:spChg chg="add del mod">
          <ac:chgData name="A.MORIYAMA UREKA" userId="11b73b949d6476cb" providerId="LiveId" clId="{EDD3AFC1-5E1F-774D-82FF-6D4C3622249B}" dt="2023-08-07T09:20:38.057" v="929" actId="6264"/>
          <ac:spMkLst>
            <pc:docMk/>
            <pc:sldMk cId="3724628089" sldId="271"/>
            <ac:spMk id="158" creationId="{14A6B2F1-D2E6-B1FB-7F2E-E99503D99C0D}"/>
          </ac:spMkLst>
        </pc:spChg>
        <pc:spChg chg="add del mod">
          <ac:chgData name="A.MORIYAMA UREKA" userId="11b73b949d6476cb" providerId="LiveId" clId="{EDD3AFC1-5E1F-774D-82FF-6D4C3622249B}" dt="2023-08-07T12:14:05.183" v="2629" actId="6264"/>
          <ac:spMkLst>
            <pc:docMk/>
            <pc:sldMk cId="3724628089" sldId="271"/>
            <ac:spMk id="158" creationId="{CBC201D2-2C9C-2774-FA0E-BBD5CECFB3AC}"/>
          </ac:spMkLst>
        </pc:spChg>
        <pc:spChg chg="add del mod">
          <ac:chgData name="A.MORIYAMA UREKA" userId="11b73b949d6476cb" providerId="LiveId" clId="{EDD3AFC1-5E1F-774D-82FF-6D4C3622249B}" dt="2023-08-07T08:57:25.105" v="768" actId="6264"/>
          <ac:spMkLst>
            <pc:docMk/>
            <pc:sldMk cId="3724628089" sldId="271"/>
            <ac:spMk id="158" creationId="{DFE0F2E1-1BBB-8FE0-72D0-7E55B5CDA542}"/>
          </ac:spMkLst>
        </pc:spChg>
        <pc:spChg chg="add del mod">
          <ac:chgData name="A.MORIYAMA UREKA" userId="11b73b949d6476cb" providerId="LiveId" clId="{EDD3AFC1-5E1F-774D-82FF-6D4C3622249B}" dt="2023-08-07T09:20:38.057" v="929" actId="6264"/>
          <ac:spMkLst>
            <pc:docMk/>
            <pc:sldMk cId="3724628089" sldId="271"/>
            <ac:spMk id="159" creationId="{B4347781-4894-00A7-CB2D-DAFAE1DC55F9}"/>
          </ac:spMkLst>
        </pc:spChg>
        <pc:spChg chg="add del mod">
          <ac:chgData name="A.MORIYAMA UREKA" userId="11b73b949d6476cb" providerId="LiveId" clId="{EDD3AFC1-5E1F-774D-82FF-6D4C3622249B}" dt="2023-08-07T12:14:05.183" v="2629" actId="6264"/>
          <ac:spMkLst>
            <pc:docMk/>
            <pc:sldMk cId="3724628089" sldId="271"/>
            <ac:spMk id="159" creationId="{E23D6E2A-2D34-6256-B354-F2177E3640D2}"/>
          </ac:spMkLst>
        </pc:spChg>
        <pc:spChg chg="add del mod">
          <ac:chgData name="A.MORIYAMA UREKA" userId="11b73b949d6476cb" providerId="LiveId" clId="{EDD3AFC1-5E1F-774D-82FF-6D4C3622249B}" dt="2023-08-07T08:57:25.105" v="768" actId="6264"/>
          <ac:spMkLst>
            <pc:docMk/>
            <pc:sldMk cId="3724628089" sldId="271"/>
            <ac:spMk id="159" creationId="{F9213345-B551-FCC0-8140-19FFEED08F90}"/>
          </ac:spMkLst>
        </pc:spChg>
        <pc:spChg chg="add del mod">
          <ac:chgData name="A.MORIYAMA UREKA" userId="11b73b949d6476cb" providerId="LiveId" clId="{EDD3AFC1-5E1F-774D-82FF-6D4C3622249B}" dt="2023-08-07T09:20:38.057" v="929" actId="6264"/>
          <ac:spMkLst>
            <pc:docMk/>
            <pc:sldMk cId="3724628089" sldId="271"/>
            <ac:spMk id="160" creationId="{BD871FD2-3D34-A73C-2B4B-07FD9DEE10C2}"/>
          </ac:spMkLst>
        </pc:spChg>
        <pc:spChg chg="add del mod">
          <ac:chgData name="A.MORIYAMA UREKA" userId="11b73b949d6476cb" providerId="LiveId" clId="{EDD3AFC1-5E1F-774D-82FF-6D4C3622249B}" dt="2023-08-07T12:14:05.183" v="2629" actId="6264"/>
          <ac:spMkLst>
            <pc:docMk/>
            <pc:sldMk cId="3724628089" sldId="271"/>
            <ac:spMk id="160" creationId="{C7C2A485-52B9-9B4D-EDA1-34D05AFC69CC}"/>
          </ac:spMkLst>
        </pc:spChg>
        <pc:spChg chg="add del mod">
          <ac:chgData name="A.MORIYAMA UREKA" userId="11b73b949d6476cb" providerId="LiveId" clId="{EDD3AFC1-5E1F-774D-82FF-6D4C3622249B}" dt="2023-08-07T08:57:25.105" v="768" actId="6264"/>
          <ac:spMkLst>
            <pc:docMk/>
            <pc:sldMk cId="3724628089" sldId="271"/>
            <ac:spMk id="160" creationId="{FADDB6F5-D267-0700-4DF5-407C8455F2C9}"/>
          </ac:spMkLst>
        </pc:spChg>
        <pc:spChg chg="add del mod">
          <ac:chgData name="A.MORIYAMA UREKA" userId="11b73b949d6476cb" providerId="LiveId" clId="{EDD3AFC1-5E1F-774D-82FF-6D4C3622249B}" dt="2023-08-07T12:14:05.183" v="2629" actId="6264"/>
          <ac:spMkLst>
            <pc:docMk/>
            <pc:sldMk cId="3724628089" sldId="271"/>
            <ac:spMk id="161" creationId="{50F32669-3EF6-80C5-33B4-3B7622BD125D}"/>
          </ac:spMkLst>
        </pc:spChg>
        <pc:spChg chg="add del mod">
          <ac:chgData name="A.MORIYAMA UREKA" userId="11b73b949d6476cb" providerId="LiveId" clId="{EDD3AFC1-5E1F-774D-82FF-6D4C3622249B}" dt="2023-08-07T08:57:25.105" v="768" actId="6264"/>
          <ac:spMkLst>
            <pc:docMk/>
            <pc:sldMk cId="3724628089" sldId="271"/>
            <ac:spMk id="161" creationId="{531D82F4-93CC-EF5C-3CEF-D1B3FEE2835A}"/>
          </ac:spMkLst>
        </pc:spChg>
        <pc:spChg chg="add del mod">
          <ac:chgData name="A.MORIYAMA UREKA" userId="11b73b949d6476cb" providerId="LiveId" clId="{EDD3AFC1-5E1F-774D-82FF-6D4C3622249B}" dt="2023-08-07T09:20:38.057" v="929" actId="6264"/>
          <ac:spMkLst>
            <pc:docMk/>
            <pc:sldMk cId="3724628089" sldId="271"/>
            <ac:spMk id="161" creationId="{A47F10DB-A958-599A-BC0F-D2D55E5EDBB2}"/>
          </ac:spMkLst>
        </pc:spChg>
        <pc:spChg chg="add del mod">
          <ac:chgData name="A.MORIYAMA UREKA" userId="11b73b949d6476cb" providerId="LiveId" clId="{EDD3AFC1-5E1F-774D-82FF-6D4C3622249B}" dt="2023-08-07T12:14:05.183" v="2629" actId="6264"/>
          <ac:spMkLst>
            <pc:docMk/>
            <pc:sldMk cId="3724628089" sldId="271"/>
            <ac:spMk id="162" creationId="{6C3E45B0-7CA9-37D5-D6FA-16C7EB02CA98}"/>
          </ac:spMkLst>
        </pc:spChg>
        <pc:spChg chg="add del mod">
          <ac:chgData name="A.MORIYAMA UREKA" userId="11b73b949d6476cb" providerId="LiveId" clId="{EDD3AFC1-5E1F-774D-82FF-6D4C3622249B}" dt="2023-08-07T08:57:25.594" v="769" actId="6264"/>
          <ac:spMkLst>
            <pc:docMk/>
            <pc:sldMk cId="3724628089" sldId="271"/>
            <ac:spMk id="162" creationId="{7CF9F133-F812-CF4F-FE41-43462659392E}"/>
          </ac:spMkLst>
        </pc:spChg>
        <pc:spChg chg="add del mod">
          <ac:chgData name="A.MORIYAMA UREKA" userId="11b73b949d6476cb" providerId="LiveId" clId="{EDD3AFC1-5E1F-774D-82FF-6D4C3622249B}" dt="2023-08-07T09:21:26.885" v="932" actId="6264"/>
          <ac:spMkLst>
            <pc:docMk/>
            <pc:sldMk cId="3724628089" sldId="271"/>
            <ac:spMk id="162" creationId="{F6CA7114-FCA3-FB85-C5ED-E2EE49555B45}"/>
          </ac:spMkLst>
        </pc:spChg>
        <pc:spChg chg="add del mod">
          <ac:chgData name="A.MORIYAMA UREKA" userId="11b73b949d6476cb" providerId="LiveId" clId="{EDD3AFC1-5E1F-774D-82FF-6D4C3622249B}" dt="2023-08-07T09:21:26.885" v="932" actId="6264"/>
          <ac:spMkLst>
            <pc:docMk/>
            <pc:sldMk cId="3724628089" sldId="271"/>
            <ac:spMk id="163" creationId="{08A82460-0A07-8CBA-6F29-CE8678D83D56}"/>
          </ac:spMkLst>
        </pc:spChg>
        <pc:spChg chg="add del mod">
          <ac:chgData name="A.MORIYAMA UREKA" userId="11b73b949d6476cb" providerId="LiveId" clId="{EDD3AFC1-5E1F-774D-82FF-6D4C3622249B}" dt="2023-08-07T12:17:04.294" v="2663" actId="6264"/>
          <ac:spMkLst>
            <pc:docMk/>
            <pc:sldMk cId="3724628089" sldId="271"/>
            <ac:spMk id="163" creationId="{10D01E8C-FAC6-FA76-0DA5-B9B682EF7253}"/>
          </ac:spMkLst>
        </pc:spChg>
        <pc:spChg chg="add del mod">
          <ac:chgData name="A.MORIYAMA UREKA" userId="11b73b949d6476cb" providerId="LiveId" clId="{EDD3AFC1-5E1F-774D-82FF-6D4C3622249B}" dt="2023-08-07T08:57:25.594" v="769" actId="6264"/>
          <ac:spMkLst>
            <pc:docMk/>
            <pc:sldMk cId="3724628089" sldId="271"/>
            <ac:spMk id="163" creationId="{688980C4-C396-2F10-9D2E-439A3F69E041}"/>
          </ac:spMkLst>
        </pc:spChg>
        <pc:spChg chg="add del mod">
          <ac:chgData name="A.MORIYAMA UREKA" userId="11b73b949d6476cb" providerId="LiveId" clId="{EDD3AFC1-5E1F-774D-82FF-6D4C3622249B}" dt="2023-08-07T09:21:26.885" v="932" actId="6264"/>
          <ac:spMkLst>
            <pc:docMk/>
            <pc:sldMk cId="3724628089" sldId="271"/>
            <ac:spMk id="164" creationId="{579A5224-0D11-B743-EB1E-E465A00CD309}"/>
          </ac:spMkLst>
        </pc:spChg>
        <pc:spChg chg="add del mod">
          <ac:chgData name="A.MORIYAMA UREKA" userId="11b73b949d6476cb" providerId="LiveId" clId="{EDD3AFC1-5E1F-774D-82FF-6D4C3622249B}" dt="2023-08-07T08:57:25.594" v="769" actId="6264"/>
          <ac:spMkLst>
            <pc:docMk/>
            <pc:sldMk cId="3724628089" sldId="271"/>
            <ac:spMk id="164" creationId="{8576F633-4FD7-ABE6-C990-1AFE6F2DAC17}"/>
          </ac:spMkLst>
        </pc:spChg>
        <pc:spChg chg="add del mod">
          <ac:chgData name="A.MORIYAMA UREKA" userId="11b73b949d6476cb" providerId="LiveId" clId="{EDD3AFC1-5E1F-774D-82FF-6D4C3622249B}" dt="2023-08-07T12:17:04.294" v="2663" actId="6264"/>
          <ac:spMkLst>
            <pc:docMk/>
            <pc:sldMk cId="3724628089" sldId="271"/>
            <ac:spMk id="164" creationId="{CDA928E1-A816-510B-2D7A-AF13B75DD8B7}"/>
          </ac:spMkLst>
        </pc:spChg>
        <pc:spChg chg="add del mod">
          <ac:chgData name="A.MORIYAMA UREKA" userId="11b73b949d6476cb" providerId="LiveId" clId="{EDD3AFC1-5E1F-774D-82FF-6D4C3622249B}" dt="2023-08-07T08:57:25.594" v="769" actId="6264"/>
          <ac:spMkLst>
            <pc:docMk/>
            <pc:sldMk cId="3724628089" sldId="271"/>
            <ac:spMk id="165" creationId="{94980900-966B-4D4E-9E56-2FF6732CC41E}"/>
          </ac:spMkLst>
        </pc:spChg>
        <pc:spChg chg="add del mod">
          <ac:chgData name="A.MORIYAMA UREKA" userId="11b73b949d6476cb" providerId="LiveId" clId="{EDD3AFC1-5E1F-774D-82FF-6D4C3622249B}" dt="2023-08-07T09:21:26.885" v="932" actId="6264"/>
          <ac:spMkLst>
            <pc:docMk/>
            <pc:sldMk cId="3724628089" sldId="271"/>
            <ac:spMk id="165" creationId="{D9C34B5A-60B1-6D56-5E1F-9C6C41407C1C}"/>
          </ac:spMkLst>
        </pc:spChg>
        <pc:spChg chg="add del mod">
          <ac:chgData name="A.MORIYAMA UREKA" userId="11b73b949d6476cb" providerId="LiveId" clId="{EDD3AFC1-5E1F-774D-82FF-6D4C3622249B}" dt="2023-08-07T12:17:04.294" v="2663" actId="6264"/>
          <ac:spMkLst>
            <pc:docMk/>
            <pc:sldMk cId="3724628089" sldId="271"/>
            <ac:spMk id="165" creationId="{FD5C61CF-D16E-4E0C-0EE6-353F897AECCD}"/>
          </ac:spMkLst>
        </pc:spChg>
        <pc:spChg chg="add del mod">
          <ac:chgData name="A.MORIYAMA UREKA" userId="11b73b949d6476cb" providerId="LiveId" clId="{EDD3AFC1-5E1F-774D-82FF-6D4C3622249B}" dt="2023-08-07T12:17:04.294" v="2663" actId="6264"/>
          <ac:spMkLst>
            <pc:docMk/>
            <pc:sldMk cId="3724628089" sldId="271"/>
            <ac:spMk id="166" creationId="{97CE8ADE-DB8C-A38E-0542-E04BBFFDBEDB}"/>
          </ac:spMkLst>
        </pc:spChg>
        <pc:spChg chg="add del mod">
          <ac:chgData name="A.MORIYAMA UREKA" userId="11b73b949d6476cb" providerId="LiveId" clId="{EDD3AFC1-5E1F-774D-82FF-6D4C3622249B}" dt="2023-08-07T09:21:26.885" v="932" actId="6264"/>
          <ac:spMkLst>
            <pc:docMk/>
            <pc:sldMk cId="3724628089" sldId="271"/>
            <ac:spMk id="166" creationId="{B297F000-CD74-0F9E-04A0-58A8BB4A9701}"/>
          </ac:spMkLst>
        </pc:spChg>
        <pc:spChg chg="add del mod">
          <ac:chgData name="A.MORIYAMA UREKA" userId="11b73b949d6476cb" providerId="LiveId" clId="{EDD3AFC1-5E1F-774D-82FF-6D4C3622249B}" dt="2023-08-07T08:57:25.594" v="769" actId="6264"/>
          <ac:spMkLst>
            <pc:docMk/>
            <pc:sldMk cId="3724628089" sldId="271"/>
            <ac:spMk id="166" creationId="{D6DAF915-A7D6-4034-81C6-A1FA59188AE8}"/>
          </ac:spMkLst>
        </pc:spChg>
        <pc:spChg chg="add del mod">
          <ac:chgData name="A.MORIYAMA UREKA" userId="11b73b949d6476cb" providerId="LiveId" clId="{EDD3AFC1-5E1F-774D-82FF-6D4C3622249B}" dt="2023-08-07T12:17:04.294" v="2663" actId="6264"/>
          <ac:spMkLst>
            <pc:docMk/>
            <pc:sldMk cId="3724628089" sldId="271"/>
            <ac:spMk id="167" creationId="{51C75C72-FD80-5A83-1AFA-7054E512F575}"/>
          </ac:spMkLst>
        </pc:spChg>
        <pc:spChg chg="add del mod">
          <ac:chgData name="A.MORIYAMA UREKA" userId="11b73b949d6476cb" providerId="LiveId" clId="{EDD3AFC1-5E1F-774D-82FF-6D4C3622249B}" dt="2023-08-07T08:57:25.594" v="769" actId="6264"/>
          <ac:spMkLst>
            <pc:docMk/>
            <pc:sldMk cId="3724628089" sldId="271"/>
            <ac:spMk id="167" creationId="{BA6DF97A-ACFB-AF5C-A970-25E81C040E44}"/>
          </ac:spMkLst>
        </pc:spChg>
        <pc:spChg chg="add del mod">
          <ac:chgData name="A.MORIYAMA UREKA" userId="11b73b949d6476cb" providerId="LiveId" clId="{EDD3AFC1-5E1F-774D-82FF-6D4C3622249B}" dt="2023-08-07T09:21:26.885" v="932" actId="6264"/>
          <ac:spMkLst>
            <pc:docMk/>
            <pc:sldMk cId="3724628089" sldId="271"/>
            <ac:spMk id="167" creationId="{C804F405-DEF7-2670-BBB0-53D431C75A89}"/>
          </ac:spMkLst>
        </pc:spChg>
        <pc:spChg chg="add del mod">
          <ac:chgData name="A.MORIYAMA UREKA" userId="11b73b949d6476cb" providerId="LiveId" clId="{EDD3AFC1-5E1F-774D-82FF-6D4C3622249B}" dt="2023-08-07T08:57:25.594" v="769" actId="6264"/>
          <ac:spMkLst>
            <pc:docMk/>
            <pc:sldMk cId="3724628089" sldId="271"/>
            <ac:spMk id="168" creationId="{480F5D20-DA63-EF3A-B78B-101A985BB325}"/>
          </ac:spMkLst>
        </pc:spChg>
        <pc:spChg chg="add del mod">
          <ac:chgData name="A.MORIYAMA UREKA" userId="11b73b949d6476cb" providerId="LiveId" clId="{EDD3AFC1-5E1F-774D-82FF-6D4C3622249B}" dt="2023-08-07T12:17:04.294" v="2663" actId="6264"/>
          <ac:spMkLst>
            <pc:docMk/>
            <pc:sldMk cId="3724628089" sldId="271"/>
            <ac:spMk id="168" creationId="{4CEED651-CFDA-0CB8-2861-986E8C89E02E}"/>
          </ac:spMkLst>
        </pc:spChg>
        <pc:spChg chg="add del mod">
          <ac:chgData name="A.MORIYAMA UREKA" userId="11b73b949d6476cb" providerId="LiveId" clId="{EDD3AFC1-5E1F-774D-82FF-6D4C3622249B}" dt="2023-08-07T09:21:26.885" v="932" actId="6264"/>
          <ac:spMkLst>
            <pc:docMk/>
            <pc:sldMk cId="3724628089" sldId="271"/>
            <ac:spMk id="168" creationId="{EC85ECE9-13F6-B1F9-5F34-1483C59E3D05}"/>
          </ac:spMkLst>
        </pc:spChg>
        <pc:spChg chg="add del mod">
          <ac:chgData name="A.MORIYAMA UREKA" userId="11b73b949d6476cb" providerId="LiveId" clId="{EDD3AFC1-5E1F-774D-82FF-6D4C3622249B}" dt="2023-08-07T12:17:04.294" v="2663" actId="6264"/>
          <ac:spMkLst>
            <pc:docMk/>
            <pc:sldMk cId="3724628089" sldId="271"/>
            <ac:spMk id="169" creationId="{0FCB01B7-C128-758C-D075-953BA0E0462E}"/>
          </ac:spMkLst>
        </pc:spChg>
        <pc:spChg chg="add del mod">
          <ac:chgData name="A.MORIYAMA UREKA" userId="11b73b949d6476cb" providerId="LiveId" clId="{EDD3AFC1-5E1F-774D-82FF-6D4C3622249B}" dt="2023-08-07T09:21:26.885" v="932" actId="6264"/>
          <ac:spMkLst>
            <pc:docMk/>
            <pc:sldMk cId="3724628089" sldId="271"/>
            <ac:spMk id="169" creationId="{474BB126-2733-AA7C-00DA-9534272F8277}"/>
          </ac:spMkLst>
        </pc:spChg>
        <pc:spChg chg="add del mod">
          <ac:chgData name="A.MORIYAMA UREKA" userId="11b73b949d6476cb" providerId="LiveId" clId="{EDD3AFC1-5E1F-774D-82FF-6D4C3622249B}" dt="2023-08-07T08:57:25.594" v="769" actId="6264"/>
          <ac:spMkLst>
            <pc:docMk/>
            <pc:sldMk cId="3724628089" sldId="271"/>
            <ac:spMk id="169" creationId="{5CEFA953-E670-818F-2BDD-407E848DB163}"/>
          </ac:spMkLst>
        </pc:spChg>
        <pc:spChg chg="add del mod">
          <ac:chgData name="A.MORIYAMA UREKA" userId="11b73b949d6476cb" providerId="LiveId" clId="{EDD3AFC1-5E1F-774D-82FF-6D4C3622249B}" dt="2023-08-07T09:21:26.885" v="932" actId="6264"/>
          <ac:spMkLst>
            <pc:docMk/>
            <pc:sldMk cId="3724628089" sldId="271"/>
            <ac:spMk id="170" creationId="{16F2FC9E-0281-19E2-909E-F41707AEDD3F}"/>
          </ac:spMkLst>
        </pc:spChg>
        <pc:spChg chg="add del mod">
          <ac:chgData name="A.MORIYAMA UREKA" userId="11b73b949d6476cb" providerId="LiveId" clId="{EDD3AFC1-5E1F-774D-82FF-6D4C3622249B}" dt="2023-08-07T08:57:25.594" v="769" actId="6264"/>
          <ac:spMkLst>
            <pc:docMk/>
            <pc:sldMk cId="3724628089" sldId="271"/>
            <ac:spMk id="170" creationId="{A8FA7A68-DD0D-E95D-9824-998C9D3D14EB}"/>
          </ac:spMkLst>
        </pc:spChg>
        <pc:spChg chg="add del mod">
          <ac:chgData name="A.MORIYAMA UREKA" userId="11b73b949d6476cb" providerId="LiveId" clId="{EDD3AFC1-5E1F-774D-82FF-6D4C3622249B}" dt="2023-08-07T12:17:04.294" v="2663" actId="6264"/>
          <ac:spMkLst>
            <pc:docMk/>
            <pc:sldMk cId="3724628089" sldId="271"/>
            <ac:spMk id="170" creationId="{F488F402-B32D-F692-7D62-2E4673151267}"/>
          </ac:spMkLst>
        </pc:spChg>
        <pc:spChg chg="add del mod">
          <ac:chgData name="A.MORIYAMA UREKA" userId="11b73b949d6476cb" providerId="LiveId" clId="{EDD3AFC1-5E1F-774D-82FF-6D4C3622249B}" dt="2023-08-07T12:17:04.294" v="2663" actId="6264"/>
          <ac:spMkLst>
            <pc:docMk/>
            <pc:sldMk cId="3724628089" sldId="271"/>
            <ac:spMk id="171" creationId="{49928284-32D6-96C4-FAE1-22592CC379C0}"/>
          </ac:spMkLst>
        </pc:spChg>
        <pc:spChg chg="add del mod">
          <ac:chgData name="A.MORIYAMA UREKA" userId="11b73b949d6476cb" providerId="LiveId" clId="{EDD3AFC1-5E1F-774D-82FF-6D4C3622249B}" dt="2023-08-07T08:57:25.594" v="769" actId="6264"/>
          <ac:spMkLst>
            <pc:docMk/>
            <pc:sldMk cId="3724628089" sldId="271"/>
            <ac:spMk id="171" creationId="{56FBADF2-E41D-C38C-E621-678632DE9DA2}"/>
          </ac:spMkLst>
        </pc:spChg>
        <pc:spChg chg="add del mod">
          <ac:chgData name="A.MORIYAMA UREKA" userId="11b73b949d6476cb" providerId="LiveId" clId="{EDD3AFC1-5E1F-774D-82FF-6D4C3622249B}" dt="2023-08-07T09:21:26.885" v="932" actId="6264"/>
          <ac:spMkLst>
            <pc:docMk/>
            <pc:sldMk cId="3724628089" sldId="271"/>
            <ac:spMk id="171" creationId="{C886D93C-2D48-93A2-1670-D02345263F42}"/>
          </ac:spMkLst>
        </pc:spChg>
        <pc:spChg chg="add del mod">
          <ac:chgData name="A.MORIYAMA UREKA" userId="11b73b949d6476cb" providerId="LiveId" clId="{EDD3AFC1-5E1F-774D-82FF-6D4C3622249B}" dt="2023-08-07T09:21:27.519" v="933" actId="6264"/>
          <ac:spMkLst>
            <pc:docMk/>
            <pc:sldMk cId="3724628089" sldId="271"/>
            <ac:spMk id="172" creationId="{00AB951D-51BF-C21C-6F17-B8C51A8902A7}"/>
          </ac:spMkLst>
        </pc:spChg>
        <pc:spChg chg="add del mod">
          <ac:chgData name="A.MORIYAMA UREKA" userId="11b73b949d6476cb" providerId="LiveId" clId="{EDD3AFC1-5E1F-774D-82FF-6D4C3622249B}" dt="2023-08-07T08:57:26.009" v="770" actId="6264"/>
          <ac:spMkLst>
            <pc:docMk/>
            <pc:sldMk cId="3724628089" sldId="271"/>
            <ac:spMk id="172" creationId="{3C971467-C8A7-B6AA-031B-C171F67E86D0}"/>
          </ac:spMkLst>
        </pc:spChg>
        <pc:spChg chg="add del mod">
          <ac:chgData name="A.MORIYAMA UREKA" userId="11b73b949d6476cb" providerId="LiveId" clId="{EDD3AFC1-5E1F-774D-82FF-6D4C3622249B}" dt="2023-08-07T12:17:04.294" v="2663" actId="6264"/>
          <ac:spMkLst>
            <pc:docMk/>
            <pc:sldMk cId="3724628089" sldId="271"/>
            <ac:spMk id="172" creationId="{ED9F3E52-14AE-22E6-A5F7-4285F2B62924}"/>
          </ac:spMkLst>
        </pc:spChg>
        <pc:spChg chg="add del mod">
          <ac:chgData name="A.MORIYAMA UREKA" userId="11b73b949d6476cb" providerId="LiveId" clId="{EDD3AFC1-5E1F-774D-82FF-6D4C3622249B}" dt="2023-08-07T12:24:22.787" v="2728" actId="6264"/>
          <ac:spMkLst>
            <pc:docMk/>
            <pc:sldMk cId="3724628089" sldId="271"/>
            <ac:spMk id="173" creationId="{5DAFDC2A-858F-06B8-90F5-2F57585F532F}"/>
          </ac:spMkLst>
        </pc:spChg>
        <pc:spChg chg="add del mod">
          <ac:chgData name="A.MORIYAMA UREKA" userId="11b73b949d6476cb" providerId="LiveId" clId="{EDD3AFC1-5E1F-774D-82FF-6D4C3622249B}" dt="2023-08-07T08:57:26.009" v="770" actId="6264"/>
          <ac:spMkLst>
            <pc:docMk/>
            <pc:sldMk cId="3724628089" sldId="271"/>
            <ac:spMk id="173" creationId="{89771DD5-0B74-175E-6674-B6F634E22201}"/>
          </ac:spMkLst>
        </pc:spChg>
        <pc:spChg chg="add del mod">
          <ac:chgData name="A.MORIYAMA UREKA" userId="11b73b949d6476cb" providerId="LiveId" clId="{EDD3AFC1-5E1F-774D-82FF-6D4C3622249B}" dt="2023-08-07T09:21:27.519" v="933" actId="6264"/>
          <ac:spMkLst>
            <pc:docMk/>
            <pc:sldMk cId="3724628089" sldId="271"/>
            <ac:spMk id="173" creationId="{CD4F3785-B00E-2536-F9A2-E5C63478AAFB}"/>
          </ac:spMkLst>
        </pc:spChg>
        <pc:spChg chg="add del mod">
          <ac:chgData name="A.MORIYAMA UREKA" userId="11b73b949d6476cb" providerId="LiveId" clId="{EDD3AFC1-5E1F-774D-82FF-6D4C3622249B}" dt="2023-08-07T12:24:22.787" v="2728" actId="6264"/>
          <ac:spMkLst>
            <pc:docMk/>
            <pc:sldMk cId="3724628089" sldId="271"/>
            <ac:spMk id="174" creationId="{547F5D56-B1F1-6C76-9DA0-36B2C490430E}"/>
          </ac:spMkLst>
        </pc:spChg>
        <pc:spChg chg="add del mod">
          <ac:chgData name="A.MORIYAMA UREKA" userId="11b73b949d6476cb" providerId="LiveId" clId="{EDD3AFC1-5E1F-774D-82FF-6D4C3622249B}" dt="2023-08-07T09:21:27.519" v="933" actId="6264"/>
          <ac:spMkLst>
            <pc:docMk/>
            <pc:sldMk cId="3724628089" sldId="271"/>
            <ac:spMk id="174" creationId="{B64011E9-479B-D3C1-6FBD-A6087BFEA8A3}"/>
          </ac:spMkLst>
        </pc:spChg>
        <pc:spChg chg="add del mod">
          <ac:chgData name="A.MORIYAMA UREKA" userId="11b73b949d6476cb" providerId="LiveId" clId="{EDD3AFC1-5E1F-774D-82FF-6D4C3622249B}" dt="2023-08-07T08:57:26.009" v="770" actId="6264"/>
          <ac:spMkLst>
            <pc:docMk/>
            <pc:sldMk cId="3724628089" sldId="271"/>
            <ac:spMk id="174" creationId="{BCE84F11-5558-B5EA-ACCC-957BD217F2B8}"/>
          </ac:spMkLst>
        </pc:spChg>
        <pc:spChg chg="add del mod">
          <ac:chgData name="A.MORIYAMA UREKA" userId="11b73b949d6476cb" providerId="LiveId" clId="{EDD3AFC1-5E1F-774D-82FF-6D4C3622249B}" dt="2023-08-07T12:24:22.787" v="2728" actId="6264"/>
          <ac:spMkLst>
            <pc:docMk/>
            <pc:sldMk cId="3724628089" sldId="271"/>
            <ac:spMk id="175" creationId="{11CCD5F1-1999-25D2-4BBD-BFBCC93DFF92}"/>
          </ac:spMkLst>
        </pc:spChg>
        <pc:spChg chg="add del mod">
          <ac:chgData name="A.MORIYAMA UREKA" userId="11b73b949d6476cb" providerId="LiveId" clId="{EDD3AFC1-5E1F-774D-82FF-6D4C3622249B}" dt="2023-08-07T08:57:26.009" v="770" actId="6264"/>
          <ac:spMkLst>
            <pc:docMk/>
            <pc:sldMk cId="3724628089" sldId="271"/>
            <ac:spMk id="175" creationId="{1937BC39-4642-12B3-30E5-9F5AA9D5D852}"/>
          </ac:spMkLst>
        </pc:spChg>
        <pc:spChg chg="add del mod">
          <ac:chgData name="A.MORIYAMA UREKA" userId="11b73b949d6476cb" providerId="LiveId" clId="{EDD3AFC1-5E1F-774D-82FF-6D4C3622249B}" dt="2023-08-07T09:21:27.519" v="933" actId="6264"/>
          <ac:spMkLst>
            <pc:docMk/>
            <pc:sldMk cId="3724628089" sldId="271"/>
            <ac:spMk id="175" creationId="{44398CF6-E5AA-D2F8-C9BC-F7CF9A2756F0}"/>
          </ac:spMkLst>
        </pc:spChg>
        <pc:spChg chg="add del mod">
          <ac:chgData name="A.MORIYAMA UREKA" userId="11b73b949d6476cb" providerId="LiveId" clId="{EDD3AFC1-5E1F-774D-82FF-6D4C3622249B}" dt="2023-08-07T09:21:27.519" v="933" actId="6264"/>
          <ac:spMkLst>
            <pc:docMk/>
            <pc:sldMk cId="3724628089" sldId="271"/>
            <ac:spMk id="176" creationId="{1C2E98A2-252A-1F1F-AAEA-F152250D6119}"/>
          </ac:spMkLst>
        </pc:spChg>
        <pc:spChg chg="add del mod">
          <ac:chgData name="A.MORIYAMA UREKA" userId="11b73b949d6476cb" providerId="LiveId" clId="{EDD3AFC1-5E1F-774D-82FF-6D4C3622249B}" dt="2023-08-07T12:24:22.787" v="2728" actId="6264"/>
          <ac:spMkLst>
            <pc:docMk/>
            <pc:sldMk cId="3724628089" sldId="271"/>
            <ac:spMk id="176" creationId="{935230B6-42D0-126A-72A0-8236B55AB120}"/>
          </ac:spMkLst>
        </pc:spChg>
        <pc:spChg chg="add del mod">
          <ac:chgData name="A.MORIYAMA UREKA" userId="11b73b949d6476cb" providerId="LiveId" clId="{EDD3AFC1-5E1F-774D-82FF-6D4C3622249B}" dt="2023-08-07T08:57:26.009" v="770" actId="6264"/>
          <ac:spMkLst>
            <pc:docMk/>
            <pc:sldMk cId="3724628089" sldId="271"/>
            <ac:spMk id="176" creationId="{EDDECBAD-CED9-F3EB-9FD6-AF24459D55C4}"/>
          </ac:spMkLst>
        </pc:spChg>
        <pc:spChg chg="add del mod">
          <ac:chgData name="A.MORIYAMA UREKA" userId="11b73b949d6476cb" providerId="LiveId" clId="{EDD3AFC1-5E1F-774D-82FF-6D4C3622249B}" dt="2023-08-07T08:57:26.009" v="770" actId="6264"/>
          <ac:spMkLst>
            <pc:docMk/>
            <pc:sldMk cId="3724628089" sldId="271"/>
            <ac:spMk id="177" creationId="{BCF8DCFB-4CBE-4279-89FF-B8EA819B0732}"/>
          </ac:spMkLst>
        </pc:spChg>
        <pc:spChg chg="add del mod">
          <ac:chgData name="A.MORIYAMA UREKA" userId="11b73b949d6476cb" providerId="LiveId" clId="{EDD3AFC1-5E1F-774D-82FF-6D4C3622249B}" dt="2023-08-07T09:21:27.519" v="933" actId="6264"/>
          <ac:spMkLst>
            <pc:docMk/>
            <pc:sldMk cId="3724628089" sldId="271"/>
            <ac:spMk id="177" creationId="{BD0554C5-7EEA-DF0D-EDA9-3776FEE5EC2E}"/>
          </ac:spMkLst>
        </pc:spChg>
        <pc:spChg chg="add del mod">
          <ac:chgData name="A.MORIYAMA UREKA" userId="11b73b949d6476cb" providerId="LiveId" clId="{EDD3AFC1-5E1F-774D-82FF-6D4C3622249B}" dt="2023-08-07T12:24:22.787" v="2728" actId="6264"/>
          <ac:spMkLst>
            <pc:docMk/>
            <pc:sldMk cId="3724628089" sldId="271"/>
            <ac:spMk id="177" creationId="{DC4409B4-9AD3-2541-FD2A-C7F937EE4A19}"/>
          </ac:spMkLst>
        </pc:spChg>
        <pc:spChg chg="add del mod">
          <ac:chgData name="A.MORIYAMA UREKA" userId="11b73b949d6476cb" providerId="LiveId" clId="{EDD3AFC1-5E1F-774D-82FF-6D4C3622249B}" dt="2023-08-07T08:57:26.009" v="770" actId="6264"/>
          <ac:spMkLst>
            <pc:docMk/>
            <pc:sldMk cId="3724628089" sldId="271"/>
            <ac:spMk id="178" creationId="{6ADA6396-2EEE-043C-A5FC-5BE1A8084B41}"/>
          </ac:spMkLst>
        </pc:spChg>
        <pc:spChg chg="add del mod">
          <ac:chgData name="A.MORIYAMA UREKA" userId="11b73b949d6476cb" providerId="LiveId" clId="{EDD3AFC1-5E1F-774D-82FF-6D4C3622249B}" dt="2023-08-07T12:24:22.787" v="2728" actId="6264"/>
          <ac:spMkLst>
            <pc:docMk/>
            <pc:sldMk cId="3724628089" sldId="271"/>
            <ac:spMk id="178" creationId="{A254AE4C-755A-EDD4-0D25-C62E932078F6}"/>
          </ac:spMkLst>
        </pc:spChg>
        <pc:spChg chg="add del mod">
          <ac:chgData name="A.MORIYAMA UREKA" userId="11b73b949d6476cb" providerId="LiveId" clId="{EDD3AFC1-5E1F-774D-82FF-6D4C3622249B}" dt="2023-08-07T09:21:27.519" v="933" actId="6264"/>
          <ac:spMkLst>
            <pc:docMk/>
            <pc:sldMk cId="3724628089" sldId="271"/>
            <ac:spMk id="178" creationId="{BD99094C-A11B-5A4F-042B-C37C1428D665}"/>
          </ac:spMkLst>
        </pc:spChg>
        <pc:spChg chg="add del mod">
          <ac:chgData name="A.MORIYAMA UREKA" userId="11b73b949d6476cb" providerId="LiveId" clId="{EDD3AFC1-5E1F-774D-82FF-6D4C3622249B}" dt="2023-08-07T12:24:22.787" v="2728" actId="6264"/>
          <ac:spMkLst>
            <pc:docMk/>
            <pc:sldMk cId="3724628089" sldId="271"/>
            <ac:spMk id="179" creationId="{24D50BC7-FBF5-EE02-200A-B6CDFD2D6FC3}"/>
          </ac:spMkLst>
        </pc:spChg>
        <pc:spChg chg="add del mod">
          <ac:chgData name="A.MORIYAMA UREKA" userId="11b73b949d6476cb" providerId="LiveId" clId="{EDD3AFC1-5E1F-774D-82FF-6D4C3622249B}" dt="2023-08-07T08:57:26.009" v="770" actId="6264"/>
          <ac:spMkLst>
            <pc:docMk/>
            <pc:sldMk cId="3724628089" sldId="271"/>
            <ac:spMk id="179" creationId="{9AFED8A7-A6B1-F8BF-E76A-F0DC9F306E95}"/>
          </ac:spMkLst>
        </pc:spChg>
        <pc:spChg chg="add del mod">
          <ac:chgData name="A.MORIYAMA UREKA" userId="11b73b949d6476cb" providerId="LiveId" clId="{EDD3AFC1-5E1F-774D-82FF-6D4C3622249B}" dt="2023-08-07T09:21:27.519" v="933" actId="6264"/>
          <ac:spMkLst>
            <pc:docMk/>
            <pc:sldMk cId="3724628089" sldId="271"/>
            <ac:spMk id="179" creationId="{AB73CD4A-3482-6284-6E94-87A4092BEFA6}"/>
          </ac:spMkLst>
        </pc:spChg>
        <pc:spChg chg="add del mod">
          <ac:chgData name="A.MORIYAMA UREKA" userId="11b73b949d6476cb" providerId="LiveId" clId="{EDD3AFC1-5E1F-774D-82FF-6D4C3622249B}" dt="2023-08-07T08:57:26.009" v="770" actId="6264"/>
          <ac:spMkLst>
            <pc:docMk/>
            <pc:sldMk cId="3724628089" sldId="271"/>
            <ac:spMk id="180" creationId="{510D2D8D-C4A9-4ED1-D2A0-E906836217A5}"/>
          </ac:spMkLst>
        </pc:spChg>
        <pc:spChg chg="add del mod">
          <ac:chgData name="A.MORIYAMA UREKA" userId="11b73b949d6476cb" providerId="LiveId" clId="{EDD3AFC1-5E1F-774D-82FF-6D4C3622249B}" dt="2023-08-07T09:21:27.519" v="933" actId="6264"/>
          <ac:spMkLst>
            <pc:docMk/>
            <pc:sldMk cId="3724628089" sldId="271"/>
            <ac:spMk id="180" creationId="{529126C9-6E9C-31B3-DA6C-EDFAF3A662CF}"/>
          </ac:spMkLst>
        </pc:spChg>
        <pc:spChg chg="add del mod">
          <ac:chgData name="A.MORIYAMA UREKA" userId="11b73b949d6476cb" providerId="LiveId" clId="{EDD3AFC1-5E1F-774D-82FF-6D4C3622249B}" dt="2023-08-07T12:24:22.787" v="2728" actId="6264"/>
          <ac:spMkLst>
            <pc:docMk/>
            <pc:sldMk cId="3724628089" sldId="271"/>
            <ac:spMk id="180" creationId="{728BF26F-D248-8F8D-C6EF-E9CBAB8D7A5C}"/>
          </ac:spMkLst>
        </pc:spChg>
        <pc:spChg chg="add del mod">
          <ac:chgData name="A.MORIYAMA UREKA" userId="11b73b949d6476cb" providerId="LiveId" clId="{EDD3AFC1-5E1F-774D-82FF-6D4C3622249B}" dt="2023-08-07T12:24:22.787" v="2728" actId="6264"/>
          <ac:spMkLst>
            <pc:docMk/>
            <pc:sldMk cId="3724628089" sldId="271"/>
            <ac:spMk id="181" creationId="{46742F71-8393-A14D-A593-9174B80DE1BF}"/>
          </ac:spMkLst>
        </pc:spChg>
        <pc:spChg chg="add del mod">
          <ac:chgData name="A.MORIYAMA UREKA" userId="11b73b949d6476cb" providerId="LiveId" clId="{EDD3AFC1-5E1F-774D-82FF-6D4C3622249B}" dt="2023-08-07T08:57:26.009" v="770" actId="6264"/>
          <ac:spMkLst>
            <pc:docMk/>
            <pc:sldMk cId="3724628089" sldId="271"/>
            <ac:spMk id="181" creationId="{B14EBB26-24AA-C49B-8B3B-36E6ED3387E3}"/>
          </ac:spMkLst>
        </pc:spChg>
        <pc:spChg chg="add del mod">
          <ac:chgData name="A.MORIYAMA UREKA" userId="11b73b949d6476cb" providerId="LiveId" clId="{EDD3AFC1-5E1F-774D-82FF-6D4C3622249B}" dt="2023-08-07T09:21:27.519" v="933" actId="6264"/>
          <ac:spMkLst>
            <pc:docMk/>
            <pc:sldMk cId="3724628089" sldId="271"/>
            <ac:spMk id="181" creationId="{F4D18D51-F905-F8C0-AD2E-ADB0E675A288}"/>
          </ac:spMkLst>
        </pc:spChg>
        <pc:spChg chg="add del mod">
          <ac:chgData name="A.MORIYAMA UREKA" userId="11b73b949d6476cb" providerId="LiveId" clId="{EDD3AFC1-5E1F-774D-82FF-6D4C3622249B}" dt="2023-08-07T08:57:26.430" v="771" actId="6264"/>
          <ac:spMkLst>
            <pc:docMk/>
            <pc:sldMk cId="3724628089" sldId="271"/>
            <ac:spMk id="182" creationId="{52FB9E47-23DC-D8BA-DF4F-9DA5C535198C}"/>
          </ac:spMkLst>
        </pc:spChg>
        <pc:spChg chg="add del mod">
          <ac:chgData name="A.MORIYAMA UREKA" userId="11b73b949d6476cb" providerId="LiveId" clId="{EDD3AFC1-5E1F-774D-82FF-6D4C3622249B}" dt="2023-08-07T09:21:27.841" v="934" actId="6264"/>
          <ac:spMkLst>
            <pc:docMk/>
            <pc:sldMk cId="3724628089" sldId="271"/>
            <ac:spMk id="182" creationId="{908D14C8-9276-8DF0-6A94-428FC17D9BEB}"/>
          </ac:spMkLst>
        </pc:spChg>
        <pc:spChg chg="add del mod">
          <ac:chgData name="A.MORIYAMA UREKA" userId="11b73b949d6476cb" providerId="LiveId" clId="{EDD3AFC1-5E1F-774D-82FF-6D4C3622249B}" dt="2023-08-07T12:24:22.787" v="2728" actId="6264"/>
          <ac:spMkLst>
            <pc:docMk/>
            <pc:sldMk cId="3724628089" sldId="271"/>
            <ac:spMk id="182" creationId="{C791A149-1A06-DD87-B0BE-1E7629194AC3}"/>
          </ac:spMkLst>
        </pc:spChg>
        <pc:spChg chg="add del mod">
          <ac:chgData name="A.MORIYAMA UREKA" userId="11b73b949d6476cb" providerId="LiveId" clId="{EDD3AFC1-5E1F-774D-82FF-6D4C3622249B}" dt="2023-08-07T08:57:26.430" v="771" actId="6264"/>
          <ac:spMkLst>
            <pc:docMk/>
            <pc:sldMk cId="3724628089" sldId="271"/>
            <ac:spMk id="183" creationId="{6654C406-4016-466E-C140-F3BF3FC2EDED}"/>
          </ac:spMkLst>
        </pc:spChg>
        <pc:spChg chg="add del mod">
          <ac:chgData name="A.MORIYAMA UREKA" userId="11b73b949d6476cb" providerId="LiveId" clId="{EDD3AFC1-5E1F-774D-82FF-6D4C3622249B}" dt="2023-08-07T09:21:27.841" v="934" actId="6264"/>
          <ac:spMkLst>
            <pc:docMk/>
            <pc:sldMk cId="3724628089" sldId="271"/>
            <ac:spMk id="183" creationId="{A3624D32-0251-9B91-F7AA-C2ACB1F949AA}"/>
          </ac:spMkLst>
        </pc:spChg>
        <pc:spChg chg="add del mod">
          <ac:chgData name="A.MORIYAMA UREKA" userId="11b73b949d6476cb" providerId="LiveId" clId="{EDD3AFC1-5E1F-774D-82FF-6D4C3622249B}" dt="2023-08-07T12:25:42.162" v="2738" actId="6264"/>
          <ac:spMkLst>
            <pc:docMk/>
            <pc:sldMk cId="3724628089" sldId="271"/>
            <ac:spMk id="183" creationId="{CD8BA329-3CB7-3293-B74D-F6E95B986ADB}"/>
          </ac:spMkLst>
        </pc:spChg>
        <pc:spChg chg="add del mod">
          <ac:chgData name="A.MORIYAMA UREKA" userId="11b73b949d6476cb" providerId="LiveId" clId="{EDD3AFC1-5E1F-774D-82FF-6D4C3622249B}" dt="2023-08-07T12:25:42.162" v="2738" actId="6264"/>
          <ac:spMkLst>
            <pc:docMk/>
            <pc:sldMk cId="3724628089" sldId="271"/>
            <ac:spMk id="184" creationId="{1CF311BF-DAD9-3A56-8884-1E1A390DA26A}"/>
          </ac:spMkLst>
        </pc:spChg>
        <pc:spChg chg="add del mod">
          <ac:chgData name="A.MORIYAMA UREKA" userId="11b73b949d6476cb" providerId="LiveId" clId="{EDD3AFC1-5E1F-774D-82FF-6D4C3622249B}" dt="2023-08-07T08:57:26.430" v="771" actId="6264"/>
          <ac:spMkLst>
            <pc:docMk/>
            <pc:sldMk cId="3724628089" sldId="271"/>
            <ac:spMk id="184" creationId="{6E040C01-90B7-67D5-4642-309B426F71C8}"/>
          </ac:spMkLst>
        </pc:spChg>
        <pc:spChg chg="add del mod">
          <ac:chgData name="A.MORIYAMA UREKA" userId="11b73b949d6476cb" providerId="LiveId" clId="{EDD3AFC1-5E1F-774D-82FF-6D4C3622249B}" dt="2023-08-07T09:21:27.841" v="934" actId="6264"/>
          <ac:spMkLst>
            <pc:docMk/>
            <pc:sldMk cId="3724628089" sldId="271"/>
            <ac:spMk id="184" creationId="{E3F930DE-9CF4-5DF5-057F-C0DBBEB4C018}"/>
          </ac:spMkLst>
        </pc:spChg>
        <pc:spChg chg="add del mod">
          <ac:chgData name="A.MORIYAMA UREKA" userId="11b73b949d6476cb" providerId="LiveId" clId="{EDD3AFC1-5E1F-774D-82FF-6D4C3622249B}" dt="2023-08-07T12:25:42.162" v="2738" actId="6264"/>
          <ac:spMkLst>
            <pc:docMk/>
            <pc:sldMk cId="3724628089" sldId="271"/>
            <ac:spMk id="185" creationId="{4A99151B-3C5B-BA12-EAA2-8BEE7ED6F4CF}"/>
          </ac:spMkLst>
        </pc:spChg>
        <pc:spChg chg="add del mod">
          <ac:chgData name="A.MORIYAMA UREKA" userId="11b73b949d6476cb" providerId="LiveId" clId="{EDD3AFC1-5E1F-774D-82FF-6D4C3622249B}" dt="2023-08-07T08:57:26.430" v="771" actId="6264"/>
          <ac:spMkLst>
            <pc:docMk/>
            <pc:sldMk cId="3724628089" sldId="271"/>
            <ac:spMk id="185" creationId="{801B2E93-D387-AEF0-1A16-6CB95678A06F}"/>
          </ac:spMkLst>
        </pc:spChg>
        <pc:spChg chg="add del mod">
          <ac:chgData name="A.MORIYAMA UREKA" userId="11b73b949d6476cb" providerId="LiveId" clId="{EDD3AFC1-5E1F-774D-82FF-6D4C3622249B}" dt="2023-08-07T09:21:27.841" v="934" actId="6264"/>
          <ac:spMkLst>
            <pc:docMk/>
            <pc:sldMk cId="3724628089" sldId="271"/>
            <ac:spMk id="185" creationId="{B9106B0C-E0F3-4403-CEF8-C36D63A46D39}"/>
          </ac:spMkLst>
        </pc:spChg>
        <pc:spChg chg="add del mod">
          <ac:chgData name="A.MORIYAMA UREKA" userId="11b73b949d6476cb" providerId="LiveId" clId="{EDD3AFC1-5E1F-774D-82FF-6D4C3622249B}" dt="2023-08-07T09:21:27.841" v="934" actId="6264"/>
          <ac:spMkLst>
            <pc:docMk/>
            <pc:sldMk cId="3724628089" sldId="271"/>
            <ac:spMk id="186" creationId="{178D50C8-B576-CD7C-E0D3-DF39C8EE9743}"/>
          </ac:spMkLst>
        </pc:spChg>
        <pc:spChg chg="add del mod">
          <ac:chgData name="A.MORIYAMA UREKA" userId="11b73b949d6476cb" providerId="LiveId" clId="{EDD3AFC1-5E1F-774D-82FF-6D4C3622249B}" dt="2023-08-07T12:25:42.162" v="2738" actId="6264"/>
          <ac:spMkLst>
            <pc:docMk/>
            <pc:sldMk cId="3724628089" sldId="271"/>
            <ac:spMk id="186" creationId="{5CE336E0-2424-6013-2825-C18EA6EBF935}"/>
          </ac:spMkLst>
        </pc:spChg>
        <pc:spChg chg="add del mod">
          <ac:chgData name="A.MORIYAMA UREKA" userId="11b73b949d6476cb" providerId="LiveId" clId="{EDD3AFC1-5E1F-774D-82FF-6D4C3622249B}" dt="2023-08-07T08:57:26.430" v="771" actId="6264"/>
          <ac:spMkLst>
            <pc:docMk/>
            <pc:sldMk cId="3724628089" sldId="271"/>
            <ac:spMk id="186" creationId="{E7BF0133-157B-4A3F-16AB-3859117369DC}"/>
          </ac:spMkLst>
        </pc:spChg>
        <pc:spChg chg="add del mod">
          <ac:chgData name="A.MORIYAMA UREKA" userId="11b73b949d6476cb" providerId="LiveId" clId="{EDD3AFC1-5E1F-774D-82FF-6D4C3622249B}" dt="2023-08-07T12:25:42.162" v="2738" actId="6264"/>
          <ac:spMkLst>
            <pc:docMk/>
            <pc:sldMk cId="3724628089" sldId="271"/>
            <ac:spMk id="187" creationId="{0C2F3A3A-1A25-0011-297E-B3E6B9AA829E}"/>
          </ac:spMkLst>
        </pc:spChg>
        <pc:spChg chg="add del mod">
          <ac:chgData name="A.MORIYAMA UREKA" userId="11b73b949d6476cb" providerId="LiveId" clId="{EDD3AFC1-5E1F-774D-82FF-6D4C3622249B}" dt="2023-08-07T09:21:27.841" v="934" actId="6264"/>
          <ac:spMkLst>
            <pc:docMk/>
            <pc:sldMk cId="3724628089" sldId="271"/>
            <ac:spMk id="187" creationId="{210FB39D-6E07-9489-FFC1-FA0272D09CD9}"/>
          </ac:spMkLst>
        </pc:spChg>
        <pc:spChg chg="add del mod">
          <ac:chgData name="A.MORIYAMA UREKA" userId="11b73b949d6476cb" providerId="LiveId" clId="{EDD3AFC1-5E1F-774D-82FF-6D4C3622249B}" dt="2023-08-07T08:57:26.430" v="771" actId="6264"/>
          <ac:spMkLst>
            <pc:docMk/>
            <pc:sldMk cId="3724628089" sldId="271"/>
            <ac:spMk id="187" creationId="{DAE15651-48E8-A20F-A581-01DB2C9D84F7}"/>
          </ac:spMkLst>
        </pc:spChg>
        <pc:spChg chg="add del mod">
          <ac:chgData name="A.MORIYAMA UREKA" userId="11b73b949d6476cb" providerId="LiveId" clId="{EDD3AFC1-5E1F-774D-82FF-6D4C3622249B}" dt="2023-08-07T12:25:42.162" v="2738" actId="6264"/>
          <ac:spMkLst>
            <pc:docMk/>
            <pc:sldMk cId="3724628089" sldId="271"/>
            <ac:spMk id="188" creationId="{34B86127-6973-BCB6-02BD-55A80C8D319F}"/>
          </ac:spMkLst>
        </pc:spChg>
        <pc:spChg chg="add del mod">
          <ac:chgData name="A.MORIYAMA UREKA" userId="11b73b949d6476cb" providerId="LiveId" clId="{EDD3AFC1-5E1F-774D-82FF-6D4C3622249B}" dt="2023-08-07T09:21:27.841" v="934" actId="6264"/>
          <ac:spMkLst>
            <pc:docMk/>
            <pc:sldMk cId="3724628089" sldId="271"/>
            <ac:spMk id="188" creationId="{6A470C31-4022-019D-912A-1F2ADAC4C133}"/>
          </ac:spMkLst>
        </pc:spChg>
        <pc:spChg chg="add del mod">
          <ac:chgData name="A.MORIYAMA UREKA" userId="11b73b949d6476cb" providerId="LiveId" clId="{EDD3AFC1-5E1F-774D-82FF-6D4C3622249B}" dt="2023-08-07T08:57:26.430" v="771" actId="6264"/>
          <ac:spMkLst>
            <pc:docMk/>
            <pc:sldMk cId="3724628089" sldId="271"/>
            <ac:spMk id="188" creationId="{BC06DDCD-9BFF-F00C-842A-FB43B8E0FF1E}"/>
          </ac:spMkLst>
        </pc:spChg>
        <pc:spChg chg="add del mod">
          <ac:chgData name="A.MORIYAMA UREKA" userId="11b73b949d6476cb" providerId="LiveId" clId="{EDD3AFC1-5E1F-774D-82FF-6D4C3622249B}" dt="2023-08-07T09:21:27.841" v="934" actId="6264"/>
          <ac:spMkLst>
            <pc:docMk/>
            <pc:sldMk cId="3724628089" sldId="271"/>
            <ac:spMk id="189" creationId="{12623238-0E28-8BBE-5827-153D5CE1B355}"/>
          </ac:spMkLst>
        </pc:spChg>
        <pc:spChg chg="add del mod">
          <ac:chgData name="A.MORIYAMA UREKA" userId="11b73b949d6476cb" providerId="LiveId" clId="{EDD3AFC1-5E1F-774D-82FF-6D4C3622249B}" dt="2023-08-07T08:57:26.430" v="771" actId="6264"/>
          <ac:spMkLst>
            <pc:docMk/>
            <pc:sldMk cId="3724628089" sldId="271"/>
            <ac:spMk id="189" creationId="{693F965B-1FFE-2EF5-DAE8-B49DBA28CAB0}"/>
          </ac:spMkLst>
        </pc:spChg>
        <pc:spChg chg="add del mod">
          <ac:chgData name="A.MORIYAMA UREKA" userId="11b73b949d6476cb" providerId="LiveId" clId="{EDD3AFC1-5E1F-774D-82FF-6D4C3622249B}" dt="2023-08-07T12:25:42.162" v="2738" actId="6264"/>
          <ac:spMkLst>
            <pc:docMk/>
            <pc:sldMk cId="3724628089" sldId="271"/>
            <ac:spMk id="189" creationId="{834C91FB-D9DD-48C7-27E8-7B3D73A8C17D}"/>
          </ac:spMkLst>
        </pc:spChg>
        <pc:spChg chg="add del mod">
          <ac:chgData name="A.MORIYAMA UREKA" userId="11b73b949d6476cb" providerId="LiveId" clId="{EDD3AFC1-5E1F-774D-82FF-6D4C3622249B}" dt="2023-08-07T12:25:42.162" v="2738" actId="6264"/>
          <ac:spMkLst>
            <pc:docMk/>
            <pc:sldMk cId="3724628089" sldId="271"/>
            <ac:spMk id="190" creationId="{884990D9-EEC0-714D-1218-751E471FB6AE}"/>
          </ac:spMkLst>
        </pc:spChg>
        <pc:spChg chg="add del mod">
          <ac:chgData name="A.MORIYAMA UREKA" userId="11b73b949d6476cb" providerId="LiveId" clId="{EDD3AFC1-5E1F-774D-82FF-6D4C3622249B}" dt="2023-08-07T09:21:27.841" v="934" actId="6264"/>
          <ac:spMkLst>
            <pc:docMk/>
            <pc:sldMk cId="3724628089" sldId="271"/>
            <ac:spMk id="190" creationId="{C4EA4FE1-F307-A2AA-51AB-FA1A968B67CA}"/>
          </ac:spMkLst>
        </pc:spChg>
        <pc:spChg chg="add del mod">
          <ac:chgData name="A.MORIYAMA UREKA" userId="11b73b949d6476cb" providerId="LiveId" clId="{EDD3AFC1-5E1F-774D-82FF-6D4C3622249B}" dt="2023-08-07T08:57:26.430" v="771" actId="6264"/>
          <ac:spMkLst>
            <pc:docMk/>
            <pc:sldMk cId="3724628089" sldId="271"/>
            <ac:spMk id="190" creationId="{E30406E7-4AEE-3587-D1E3-F5E76F82A460}"/>
          </ac:spMkLst>
        </pc:spChg>
        <pc:spChg chg="add del mod">
          <ac:chgData name="A.MORIYAMA UREKA" userId="11b73b949d6476cb" providerId="LiveId" clId="{EDD3AFC1-5E1F-774D-82FF-6D4C3622249B}" dt="2023-08-07T12:25:42.162" v="2738" actId="6264"/>
          <ac:spMkLst>
            <pc:docMk/>
            <pc:sldMk cId="3724628089" sldId="271"/>
            <ac:spMk id="191" creationId="{023545C6-9C82-F0AC-98E7-0C32B69A0008}"/>
          </ac:spMkLst>
        </pc:spChg>
        <pc:spChg chg="add del mod">
          <ac:chgData name="A.MORIYAMA UREKA" userId="11b73b949d6476cb" providerId="LiveId" clId="{EDD3AFC1-5E1F-774D-82FF-6D4C3622249B}" dt="2023-08-07T09:21:27.841" v="934" actId="6264"/>
          <ac:spMkLst>
            <pc:docMk/>
            <pc:sldMk cId="3724628089" sldId="271"/>
            <ac:spMk id="191" creationId="{4B78F0D9-9004-5845-39E2-A38677775814}"/>
          </ac:spMkLst>
        </pc:spChg>
        <pc:spChg chg="add del mod">
          <ac:chgData name="A.MORIYAMA UREKA" userId="11b73b949d6476cb" providerId="LiveId" clId="{EDD3AFC1-5E1F-774D-82FF-6D4C3622249B}" dt="2023-08-07T08:57:26.430" v="771" actId="6264"/>
          <ac:spMkLst>
            <pc:docMk/>
            <pc:sldMk cId="3724628089" sldId="271"/>
            <ac:spMk id="191" creationId="{E0248707-6E55-6EBE-1A3F-E0C6A93BDED4}"/>
          </ac:spMkLst>
        </pc:spChg>
        <pc:spChg chg="add del mod">
          <ac:chgData name="A.MORIYAMA UREKA" userId="11b73b949d6476cb" providerId="LiveId" clId="{EDD3AFC1-5E1F-774D-82FF-6D4C3622249B}" dt="2023-08-07T12:25:42.162" v="2738" actId="6264"/>
          <ac:spMkLst>
            <pc:docMk/>
            <pc:sldMk cId="3724628089" sldId="271"/>
            <ac:spMk id="192" creationId="{687B8849-5BF9-2565-73A9-30C5FAA61E8F}"/>
          </ac:spMkLst>
        </pc:spChg>
        <pc:spChg chg="add del mod">
          <ac:chgData name="A.MORIYAMA UREKA" userId="11b73b949d6476cb" providerId="LiveId" clId="{EDD3AFC1-5E1F-774D-82FF-6D4C3622249B}" dt="2023-08-07T09:21:28.158" v="935" actId="6264"/>
          <ac:spMkLst>
            <pc:docMk/>
            <pc:sldMk cId="3724628089" sldId="271"/>
            <ac:spMk id="192" creationId="{D7C21A60-9DC0-7469-8560-20E17940F009}"/>
          </ac:spMkLst>
        </pc:spChg>
        <pc:spChg chg="add del mod">
          <ac:chgData name="A.MORIYAMA UREKA" userId="11b73b949d6476cb" providerId="LiveId" clId="{EDD3AFC1-5E1F-774D-82FF-6D4C3622249B}" dt="2023-08-07T08:57:26.810" v="772" actId="6264"/>
          <ac:spMkLst>
            <pc:docMk/>
            <pc:sldMk cId="3724628089" sldId="271"/>
            <ac:spMk id="192" creationId="{F118283F-00FE-C3EF-83B4-BB8F2D5082F4}"/>
          </ac:spMkLst>
        </pc:spChg>
        <pc:spChg chg="add del mod">
          <ac:chgData name="A.MORIYAMA UREKA" userId="11b73b949d6476cb" providerId="LiveId" clId="{EDD3AFC1-5E1F-774D-82FF-6D4C3622249B}" dt="2023-08-07T12:31:34.885" v="2770" actId="6264"/>
          <ac:spMkLst>
            <pc:docMk/>
            <pc:sldMk cId="3724628089" sldId="271"/>
            <ac:spMk id="193" creationId="{AB6E456A-3BC0-F7DD-FB78-4015D3208A6A}"/>
          </ac:spMkLst>
        </pc:spChg>
        <pc:spChg chg="add del mod">
          <ac:chgData name="A.MORIYAMA UREKA" userId="11b73b949d6476cb" providerId="LiveId" clId="{EDD3AFC1-5E1F-774D-82FF-6D4C3622249B}" dt="2023-08-07T08:57:26.810" v="772" actId="6264"/>
          <ac:spMkLst>
            <pc:docMk/>
            <pc:sldMk cId="3724628089" sldId="271"/>
            <ac:spMk id="193" creationId="{B28B999B-D68C-40EE-CC48-108CC630815D}"/>
          </ac:spMkLst>
        </pc:spChg>
        <pc:spChg chg="add del mod">
          <ac:chgData name="A.MORIYAMA UREKA" userId="11b73b949d6476cb" providerId="LiveId" clId="{EDD3AFC1-5E1F-774D-82FF-6D4C3622249B}" dt="2023-08-07T09:21:28.158" v="935" actId="6264"/>
          <ac:spMkLst>
            <pc:docMk/>
            <pc:sldMk cId="3724628089" sldId="271"/>
            <ac:spMk id="193" creationId="{D3CCBA4E-EFA5-C11E-BB58-6686E2D61544}"/>
          </ac:spMkLst>
        </pc:spChg>
        <pc:spChg chg="add del mod">
          <ac:chgData name="A.MORIYAMA UREKA" userId="11b73b949d6476cb" providerId="LiveId" clId="{EDD3AFC1-5E1F-774D-82FF-6D4C3622249B}" dt="2023-08-07T08:57:26.810" v="772" actId="6264"/>
          <ac:spMkLst>
            <pc:docMk/>
            <pc:sldMk cId="3724628089" sldId="271"/>
            <ac:spMk id="194" creationId="{1B4EABD8-A85A-C989-0BAC-A424F601AFC3}"/>
          </ac:spMkLst>
        </pc:spChg>
        <pc:spChg chg="add del mod">
          <ac:chgData name="A.MORIYAMA UREKA" userId="11b73b949d6476cb" providerId="LiveId" clId="{EDD3AFC1-5E1F-774D-82FF-6D4C3622249B}" dt="2023-08-07T12:31:34.885" v="2770" actId="6264"/>
          <ac:spMkLst>
            <pc:docMk/>
            <pc:sldMk cId="3724628089" sldId="271"/>
            <ac:spMk id="194" creationId="{3CEABFAA-E321-BD98-7D6F-DC155FEEF08F}"/>
          </ac:spMkLst>
        </pc:spChg>
        <pc:spChg chg="add del mod">
          <ac:chgData name="A.MORIYAMA UREKA" userId="11b73b949d6476cb" providerId="LiveId" clId="{EDD3AFC1-5E1F-774D-82FF-6D4C3622249B}" dt="2023-08-07T09:21:28.158" v="935" actId="6264"/>
          <ac:spMkLst>
            <pc:docMk/>
            <pc:sldMk cId="3724628089" sldId="271"/>
            <ac:spMk id="194" creationId="{45E8377B-0034-249D-8C4E-6CCF372411C6}"/>
          </ac:spMkLst>
        </pc:spChg>
        <pc:spChg chg="add del mod">
          <ac:chgData name="A.MORIYAMA UREKA" userId="11b73b949d6476cb" providerId="LiveId" clId="{EDD3AFC1-5E1F-774D-82FF-6D4C3622249B}" dt="2023-08-07T12:31:34.885" v="2770" actId="6264"/>
          <ac:spMkLst>
            <pc:docMk/>
            <pc:sldMk cId="3724628089" sldId="271"/>
            <ac:spMk id="195" creationId="{95F0D00B-9A7F-0889-3CB4-B42E8E5E6854}"/>
          </ac:spMkLst>
        </pc:spChg>
        <pc:spChg chg="add del mod">
          <ac:chgData name="A.MORIYAMA UREKA" userId="11b73b949d6476cb" providerId="LiveId" clId="{EDD3AFC1-5E1F-774D-82FF-6D4C3622249B}" dt="2023-08-07T09:21:28.158" v="935" actId="6264"/>
          <ac:spMkLst>
            <pc:docMk/>
            <pc:sldMk cId="3724628089" sldId="271"/>
            <ac:spMk id="195" creationId="{C90B6385-B71E-AE74-F580-D07F5967FAC7}"/>
          </ac:spMkLst>
        </pc:spChg>
        <pc:spChg chg="add del mod">
          <ac:chgData name="A.MORIYAMA UREKA" userId="11b73b949d6476cb" providerId="LiveId" clId="{EDD3AFC1-5E1F-774D-82FF-6D4C3622249B}" dt="2023-08-07T08:57:26.810" v="772" actId="6264"/>
          <ac:spMkLst>
            <pc:docMk/>
            <pc:sldMk cId="3724628089" sldId="271"/>
            <ac:spMk id="195" creationId="{FDBB5E63-4517-AD80-88DD-18DAF4927B28}"/>
          </ac:spMkLst>
        </pc:spChg>
        <pc:spChg chg="add del mod">
          <ac:chgData name="A.MORIYAMA UREKA" userId="11b73b949d6476cb" providerId="LiveId" clId="{EDD3AFC1-5E1F-774D-82FF-6D4C3622249B}" dt="2023-08-07T09:21:28.158" v="935" actId="6264"/>
          <ac:spMkLst>
            <pc:docMk/>
            <pc:sldMk cId="3724628089" sldId="271"/>
            <ac:spMk id="196" creationId="{01FC2B3A-4F30-DBB4-8DA3-DF06415CC597}"/>
          </ac:spMkLst>
        </pc:spChg>
        <pc:spChg chg="add del mod">
          <ac:chgData name="A.MORIYAMA UREKA" userId="11b73b949d6476cb" providerId="LiveId" clId="{EDD3AFC1-5E1F-774D-82FF-6D4C3622249B}" dt="2023-08-07T12:31:34.885" v="2770" actId="6264"/>
          <ac:spMkLst>
            <pc:docMk/>
            <pc:sldMk cId="3724628089" sldId="271"/>
            <ac:spMk id="196" creationId="{7141C6EC-0B9A-1C46-9BDE-143253B08396}"/>
          </ac:spMkLst>
        </pc:spChg>
        <pc:spChg chg="add del mod">
          <ac:chgData name="A.MORIYAMA UREKA" userId="11b73b949d6476cb" providerId="LiveId" clId="{EDD3AFC1-5E1F-774D-82FF-6D4C3622249B}" dt="2023-08-07T08:57:26.810" v="772" actId="6264"/>
          <ac:spMkLst>
            <pc:docMk/>
            <pc:sldMk cId="3724628089" sldId="271"/>
            <ac:spMk id="196" creationId="{B3D00483-8126-AFA9-D14C-5E89F96E9C0F}"/>
          </ac:spMkLst>
        </pc:spChg>
        <pc:spChg chg="add del mod">
          <ac:chgData name="A.MORIYAMA UREKA" userId="11b73b949d6476cb" providerId="LiveId" clId="{EDD3AFC1-5E1F-774D-82FF-6D4C3622249B}" dt="2023-08-07T08:57:26.810" v="772" actId="6264"/>
          <ac:spMkLst>
            <pc:docMk/>
            <pc:sldMk cId="3724628089" sldId="271"/>
            <ac:spMk id="197" creationId="{2A7A73C0-7447-618B-66CE-950479B241E9}"/>
          </ac:spMkLst>
        </pc:spChg>
        <pc:spChg chg="add del mod">
          <ac:chgData name="A.MORIYAMA UREKA" userId="11b73b949d6476cb" providerId="LiveId" clId="{EDD3AFC1-5E1F-774D-82FF-6D4C3622249B}" dt="2023-08-07T09:21:28.158" v="935" actId="6264"/>
          <ac:spMkLst>
            <pc:docMk/>
            <pc:sldMk cId="3724628089" sldId="271"/>
            <ac:spMk id="197" creationId="{A2A0679D-F273-5806-FACF-BB6A6CA2D3A6}"/>
          </ac:spMkLst>
        </pc:spChg>
        <pc:spChg chg="add del mod">
          <ac:chgData name="A.MORIYAMA UREKA" userId="11b73b949d6476cb" providerId="LiveId" clId="{EDD3AFC1-5E1F-774D-82FF-6D4C3622249B}" dt="2023-08-07T12:31:34.885" v="2770" actId="6264"/>
          <ac:spMkLst>
            <pc:docMk/>
            <pc:sldMk cId="3724628089" sldId="271"/>
            <ac:spMk id="197" creationId="{BF2C361F-3B91-BE7F-A754-FDCDACAD772A}"/>
          </ac:spMkLst>
        </pc:spChg>
        <pc:spChg chg="add del mod">
          <ac:chgData name="A.MORIYAMA UREKA" userId="11b73b949d6476cb" providerId="LiveId" clId="{EDD3AFC1-5E1F-774D-82FF-6D4C3622249B}" dt="2023-08-07T12:31:34.885" v="2770" actId="6264"/>
          <ac:spMkLst>
            <pc:docMk/>
            <pc:sldMk cId="3724628089" sldId="271"/>
            <ac:spMk id="198" creationId="{22F16541-602F-350F-B979-C88872448ED6}"/>
          </ac:spMkLst>
        </pc:spChg>
        <pc:spChg chg="add del mod">
          <ac:chgData name="A.MORIYAMA UREKA" userId="11b73b949d6476cb" providerId="LiveId" clId="{EDD3AFC1-5E1F-774D-82FF-6D4C3622249B}" dt="2023-08-07T08:57:26.810" v="772" actId="6264"/>
          <ac:spMkLst>
            <pc:docMk/>
            <pc:sldMk cId="3724628089" sldId="271"/>
            <ac:spMk id="198" creationId="{88D91C55-B2C8-E587-8072-EB04C6408484}"/>
          </ac:spMkLst>
        </pc:spChg>
        <pc:spChg chg="add del mod">
          <ac:chgData name="A.MORIYAMA UREKA" userId="11b73b949d6476cb" providerId="LiveId" clId="{EDD3AFC1-5E1F-774D-82FF-6D4C3622249B}" dt="2023-08-07T09:21:28.158" v="935" actId="6264"/>
          <ac:spMkLst>
            <pc:docMk/>
            <pc:sldMk cId="3724628089" sldId="271"/>
            <ac:spMk id="198" creationId="{B4E72C3B-AECA-D240-095F-E203E6445EA7}"/>
          </ac:spMkLst>
        </pc:spChg>
        <pc:spChg chg="add del mod">
          <ac:chgData name="A.MORIYAMA UREKA" userId="11b73b949d6476cb" providerId="LiveId" clId="{EDD3AFC1-5E1F-774D-82FF-6D4C3622249B}" dt="2023-08-07T12:31:34.885" v="2770" actId="6264"/>
          <ac:spMkLst>
            <pc:docMk/>
            <pc:sldMk cId="3724628089" sldId="271"/>
            <ac:spMk id="199" creationId="{012CCA79-E9FB-1C9A-3557-29907389367C}"/>
          </ac:spMkLst>
        </pc:spChg>
        <pc:spChg chg="add del mod">
          <ac:chgData name="A.MORIYAMA UREKA" userId="11b73b949d6476cb" providerId="LiveId" clId="{EDD3AFC1-5E1F-774D-82FF-6D4C3622249B}" dt="2023-08-07T09:21:28.158" v="935" actId="6264"/>
          <ac:spMkLst>
            <pc:docMk/>
            <pc:sldMk cId="3724628089" sldId="271"/>
            <ac:spMk id="199" creationId="{1E33E429-BA3B-9891-2D82-0F7E6E3E156D}"/>
          </ac:spMkLst>
        </pc:spChg>
        <pc:spChg chg="add del mod">
          <ac:chgData name="A.MORIYAMA UREKA" userId="11b73b949d6476cb" providerId="LiveId" clId="{EDD3AFC1-5E1F-774D-82FF-6D4C3622249B}" dt="2023-08-07T08:57:26.810" v="772" actId="6264"/>
          <ac:spMkLst>
            <pc:docMk/>
            <pc:sldMk cId="3724628089" sldId="271"/>
            <ac:spMk id="199" creationId="{FD88009F-18A7-1B85-B8C9-1FB3F75CB32D}"/>
          </ac:spMkLst>
        </pc:spChg>
        <pc:spChg chg="add del mod">
          <ac:chgData name="A.MORIYAMA UREKA" userId="11b73b949d6476cb" providerId="LiveId" clId="{EDD3AFC1-5E1F-774D-82FF-6D4C3622249B}" dt="2023-08-07T12:31:34.885" v="2770" actId="6264"/>
          <ac:spMkLst>
            <pc:docMk/>
            <pc:sldMk cId="3724628089" sldId="271"/>
            <ac:spMk id="200" creationId="{3E7405B9-D723-5FFC-FFC4-F417FC86F9A5}"/>
          </ac:spMkLst>
        </pc:spChg>
        <pc:spChg chg="add del mod">
          <ac:chgData name="A.MORIYAMA UREKA" userId="11b73b949d6476cb" providerId="LiveId" clId="{EDD3AFC1-5E1F-774D-82FF-6D4C3622249B}" dt="2023-08-07T08:57:26.810" v="772" actId="6264"/>
          <ac:spMkLst>
            <pc:docMk/>
            <pc:sldMk cId="3724628089" sldId="271"/>
            <ac:spMk id="200" creationId="{5282F3C5-EC75-6F7C-6975-1DC182FAE1B4}"/>
          </ac:spMkLst>
        </pc:spChg>
        <pc:spChg chg="add del mod">
          <ac:chgData name="A.MORIYAMA UREKA" userId="11b73b949d6476cb" providerId="LiveId" clId="{EDD3AFC1-5E1F-774D-82FF-6D4C3622249B}" dt="2023-08-07T09:21:28.158" v="935" actId="6264"/>
          <ac:spMkLst>
            <pc:docMk/>
            <pc:sldMk cId="3724628089" sldId="271"/>
            <ac:spMk id="200" creationId="{5FA3C398-8D6F-F8DD-942F-8A757C73C395}"/>
          </ac:spMkLst>
        </pc:spChg>
        <pc:spChg chg="add del mod">
          <ac:chgData name="A.MORIYAMA UREKA" userId="11b73b949d6476cb" providerId="LiveId" clId="{EDD3AFC1-5E1F-774D-82FF-6D4C3622249B}" dt="2023-08-07T09:21:28.158" v="935" actId="6264"/>
          <ac:spMkLst>
            <pc:docMk/>
            <pc:sldMk cId="3724628089" sldId="271"/>
            <ac:spMk id="201" creationId="{2BC16137-AA8E-FBD0-EE20-B2798B21B388}"/>
          </ac:spMkLst>
        </pc:spChg>
        <pc:spChg chg="add del mod">
          <ac:chgData name="A.MORIYAMA UREKA" userId="11b73b949d6476cb" providerId="LiveId" clId="{EDD3AFC1-5E1F-774D-82FF-6D4C3622249B}" dt="2023-08-07T12:31:34.885" v="2770" actId="6264"/>
          <ac:spMkLst>
            <pc:docMk/>
            <pc:sldMk cId="3724628089" sldId="271"/>
            <ac:spMk id="201" creationId="{7608B43C-B60B-D52D-CF7C-2F7003343C75}"/>
          </ac:spMkLst>
        </pc:spChg>
        <pc:spChg chg="add del mod">
          <ac:chgData name="A.MORIYAMA UREKA" userId="11b73b949d6476cb" providerId="LiveId" clId="{EDD3AFC1-5E1F-774D-82FF-6D4C3622249B}" dt="2023-08-07T08:57:26.810" v="772" actId="6264"/>
          <ac:spMkLst>
            <pc:docMk/>
            <pc:sldMk cId="3724628089" sldId="271"/>
            <ac:spMk id="201" creationId="{B511208B-29BD-4105-09ED-EBF05D74F587}"/>
          </ac:spMkLst>
        </pc:spChg>
        <pc:spChg chg="add del mod">
          <ac:chgData name="A.MORIYAMA UREKA" userId="11b73b949d6476cb" providerId="LiveId" clId="{EDD3AFC1-5E1F-774D-82FF-6D4C3622249B}" dt="2023-08-07T09:21:28.726" v="936" actId="6264"/>
          <ac:spMkLst>
            <pc:docMk/>
            <pc:sldMk cId="3724628089" sldId="271"/>
            <ac:spMk id="202" creationId="{25093F92-09FD-0B21-5E4F-4AD393CBCC9D}"/>
          </ac:spMkLst>
        </pc:spChg>
        <pc:spChg chg="add del mod">
          <ac:chgData name="A.MORIYAMA UREKA" userId="11b73b949d6476cb" providerId="LiveId" clId="{EDD3AFC1-5E1F-774D-82FF-6D4C3622249B}" dt="2023-08-07T12:31:34.885" v="2770" actId="6264"/>
          <ac:spMkLst>
            <pc:docMk/>
            <pc:sldMk cId="3724628089" sldId="271"/>
            <ac:spMk id="202" creationId="{46F0DD1F-DD6C-25AA-84CD-F7B7F3C0794F}"/>
          </ac:spMkLst>
        </pc:spChg>
        <pc:spChg chg="add del mod">
          <ac:chgData name="A.MORIYAMA UREKA" userId="11b73b949d6476cb" providerId="LiveId" clId="{EDD3AFC1-5E1F-774D-82FF-6D4C3622249B}" dt="2023-08-07T08:57:27.275" v="773" actId="6264"/>
          <ac:spMkLst>
            <pc:docMk/>
            <pc:sldMk cId="3724628089" sldId="271"/>
            <ac:spMk id="202" creationId="{8C07388A-B39B-7509-F6C5-8B16F6157CB0}"/>
          </ac:spMkLst>
        </pc:spChg>
        <pc:spChg chg="add del mod">
          <ac:chgData name="A.MORIYAMA UREKA" userId="11b73b949d6476cb" providerId="LiveId" clId="{EDD3AFC1-5E1F-774D-82FF-6D4C3622249B}" dt="2023-08-07T08:57:27.275" v="773" actId="6264"/>
          <ac:spMkLst>
            <pc:docMk/>
            <pc:sldMk cId="3724628089" sldId="271"/>
            <ac:spMk id="203" creationId="{039172BF-5B70-97D3-C51B-704ED9858028}"/>
          </ac:spMkLst>
        </pc:spChg>
        <pc:spChg chg="add del mod">
          <ac:chgData name="A.MORIYAMA UREKA" userId="11b73b949d6476cb" providerId="LiveId" clId="{EDD3AFC1-5E1F-774D-82FF-6D4C3622249B}" dt="2023-08-07T09:21:28.726" v="936" actId="6264"/>
          <ac:spMkLst>
            <pc:docMk/>
            <pc:sldMk cId="3724628089" sldId="271"/>
            <ac:spMk id="203" creationId="{2D38376E-6E00-D09F-D16C-B6D63CA930B3}"/>
          </ac:spMkLst>
        </pc:spChg>
        <pc:spChg chg="add del mod">
          <ac:chgData name="A.MORIYAMA UREKA" userId="11b73b949d6476cb" providerId="LiveId" clId="{EDD3AFC1-5E1F-774D-82FF-6D4C3622249B}" dt="2023-08-07T12:31:36.067" v="2771" actId="6264"/>
          <ac:spMkLst>
            <pc:docMk/>
            <pc:sldMk cId="3724628089" sldId="271"/>
            <ac:spMk id="203" creationId="{9AA9AB0B-7F7B-BF43-5B2D-8BC8AA7DACD4}"/>
          </ac:spMkLst>
        </pc:spChg>
        <pc:spChg chg="add del mod">
          <ac:chgData name="A.MORIYAMA UREKA" userId="11b73b949d6476cb" providerId="LiveId" clId="{EDD3AFC1-5E1F-774D-82FF-6D4C3622249B}" dt="2023-08-07T12:31:36.067" v="2771" actId="6264"/>
          <ac:spMkLst>
            <pc:docMk/>
            <pc:sldMk cId="3724628089" sldId="271"/>
            <ac:spMk id="204" creationId="{5FE161E4-5DBA-DB79-DCBC-9858C82F5444}"/>
          </ac:spMkLst>
        </pc:spChg>
        <pc:spChg chg="add del mod">
          <ac:chgData name="A.MORIYAMA UREKA" userId="11b73b949d6476cb" providerId="LiveId" clId="{EDD3AFC1-5E1F-774D-82FF-6D4C3622249B}" dt="2023-08-07T09:21:28.726" v="936" actId="6264"/>
          <ac:spMkLst>
            <pc:docMk/>
            <pc:sldMk cId="3724628089" sldId="271"/>
            <ac:spMk id="204" creationId="{7EFF7589-0538-312A-6119-9C6386B3CE1A}"/>
          </ac:spMkLst>
        </pc:spChg>
        <pc:spChg chg="add del mod">
          <ac:chgData name="A.MORIYAMA UREKA" userId="11b73b949d6476cb" providerId="LiveId" clId="{EDD3AFC1-5E1F-774D-82FF-6D4C3622249B}" dt="2023-08-07T08:57:27.275" v="773" actId="6264"/>
          <ac:spMkLst>
            <pc:docMk/>
            <pc:sldMk cId="3724628089" sldId="271"/>
            <ac:spMk id="204" creationId="{F2DFE6CC-FCD4-ADE6-A055-E8AD39D9D034}"/>
          </ac:spMkLst>
        </pc:spChg>
        <pc:spChg chg="add del mod">
          <ac:chgData name="A.MORIYAMA UREKA" userId="11b73b949d6476cb" providerId="LiveId" clId="{EDD3AFC1-5E1F-774D-82FF-6D4C3622249B}" dt="2023-08-07T08:57:27.275" v="773" actId="6264"/>
          <ac:spMkLst>
            <pc:docMk/>
            <pc:sldMk cId="3724628089" sldId="271"/>
            <ac:spMk id="205" creationId="{37B436AA-2902-6AE1-4D9D-4F0B2956AAAB}"/>
          </ac:spMkLst>
        </pc:spChg>
        <pc:spChg chg="add del mod">
          <ac:chgData name="A.MORIYAMA UREKA" userId="11b73b949d6476cb" providerId="LiveId" clId="{EDD3AFC1-5E1F-774D-82FF-6D4C3622249B}" dt="2023-08-07T12:31:36.067" v="2771" actId="6264"/>
          <ac:spMkLst>
            <pc:docMk/>
            <pc:sldMk cId="3724628089" sldId="271"/>
            <ac:spMk id="205" creationId="{95B8F42F-63AF-0A51-E395-61C4EB2D93B0}"/>
          </ac:spMkLst>
        </pc:spChg>
        <pc:spChg chg="add del mod">
          <ac:chgData name="A.MORIYAMA UREKA" userId="11b73b949d6476cb" providerId="LiveId" clId="{EDD3AFC1-5E1F-774D-82FF-6D4C3622249B}" dt="2023-08-07T09:21:28.726" v="936" actId="6264"/>
          <ac:spMkLst>
            <pc:docMk/>
            <pc:sldMk cId="3724628089" sldId="271"/>
            <ac:spMk id="205" creationId="{9690627A-7C34-DEF1-3AE9-BFB5A8AEDC3D}"/>
          </ac:spMkLst>
        </pc:spChg>
        <pc:spChg chg="add del mod">
          <ac:chgData name="A.MORIYAMA UREKA" userId="11b73b949d6476cb" providerId="LiveId" clId="{EDD3AFC1-5E1F-774D-82FF-6D4C3622249B}" dt="2023-08-07T12:31:36.067" v="2771" actId="6264"/>
          <ac:spMkLst>
            <pc:docMk/>
            <pc:sldMk cId="3724628089" sldId="271"/>
            <ac:spMk id="206" creationId="{42EFC9DD-F836-4F04-EB3D-67FF40DE8E34}"/>
          </ac:spMkLst>
        </pc:spChg>
        <pc:spChg chg="add del mod">
          <ac:chgData name="A.MORIYAMA UREKA" userId="11b73b949d6476cb" providerId="LiveId" clId="{EDD3AFC1-5E1F-774D-82FF-6D4C3622249B}" dt="2023-08-07T09:21:28.726" v="936" actId="6264"/>
          <ac:spMkLst>
            <pc:docMk/>
            <pc:sldMk cId="3724628089" sldId="271"/>
            <ac:spMk id="206" creationId="{90A10FE0-16CA-879B-5949-C7951662D78C}"/>
          </ac:spMkLst>
        </pc:spChg>
        <pc:spChg chg="add del mod">
          <ac:chgData name="A.MORIYAMA UREKA" userId="11b73b949d6476cb" providerId="LiveId" clId="{EDD3AFC1-5E1F-774D-82FF-6D4C3622249B}" dt="2023-08-07T08:57:27.275" v="773" actId="6264"/>
          <ac:spMkLst>
            <pc:docMk/>
            <pc:sldMk cId="3724628089" sldId="271"/>
            <ac:spMk id="206" creationId="{9A668296-ED11-21E3-7702-B9FA91951D81}"/>
          </ac:spMkLst>
        </pc:spChg>
        <pc:spChg chg="add del mod">
          <ac:chgData name="A.MORIYAMA UREKA" userId="11b73b949d6476cb" providerId="LiveId" clId="{EDD3AFC1-5E1F-774D-82FF-6D4C3622249B}" dt="2023-08-07T08:57:27.275" v="773" actId="6264"/>
          <ac:spMkLst>
            <pc:docMk/>
            <pc:sldMk cId="3724628089" sldId="271"/>
            <ac:spMk id="207" creationId="{019EE77D-7341-57C0-957D-5E8E8EB4CEAC}"/>
          </ac:spMkLst>
        </pc:spChg>
        <pc:spChg chg="add del mod">
          <ac:chgData name="A.MORIYAMA UREKA" userId="11b73b949d6476cb" providerId="LiveId" clId="{EDD3AFC1-5E1F-774D-82FF-6D4C3622249B}" dt="2023-08-07T12:31:36.067" v="2771" actId="6264"/>
          <ac:spMkLst>
            <pc:docMk/>
            <pc:sldMk cId="3724628089" sldId="271"/>
            <ac:spMk id="207" creationId="{025CF36A-306B-D922-A93E-B1946A246DBF}"/>
          </ac:spMkLst>
        </pc:spChg>
        <pc:spChg chg="add del mod">
          <ac:chgData name="A.MORIYAMA UREKA" userId="11b73b949d6476cb" providerId="LiveId" clId="{EDD3AFC1-5E1F-774D-82FF-6D4C3622249B}" dt="2023-08-07T09:21:28.726" v="936" actId="6264"/>
          <ac:spMkLst>
            <pc:docMk/>
            <pc:sldMk cId="3724628089" sldId="271"/>
            <ac:spMk id="207" creationId="{BFEA6761-C8E3-0A53-A6A4-CE0BC355679B}"/>
          </ac:spMkLst>
        </pc:spChg>
        <pc:spChg chg="add del mod">
          <ac:chgData name="A.MORIYAMA UREKA" userId="11b73b949d6476cb" providerId="LiveId" clId="{EDD3AFC1-5E1F-774D-82FF-6D4C3622249B}" dt="2023-08-07T12:31:36.067" v="2771" actId="6264"/>
          <ac:spMkLst>
            <pc:docMk/>
            <pc:sldMk cId="3724628089" sldId="271"/>
            <ac:spMk id="208" creationId="{6FF84896-91F0-F341-5319-B2DE115C3CFC}"/>
          </ac:spMkLst>
        </pc:spChg>
        <pc:spChg chg="add del mod">
          <ac:chgData name="A.MORIYAMA UREKA" userId="11b73b949d6476cb" providerId="LiveId" clId="{EDD3AFC1-5E1F-774D-82FF-6D4C3622249B}" dt="2023-08-07T09:21:28.726" v="936" actId="6264"/>
          <ac:spMkLst>
            <pc:docMk/>
            <pc:sldMk cId="3724628089" sldId="271"/>
            <ac:spMk id="208" creationId="{B642D326-44EC-6FED-FA19-B926B633E3CA}"/>
          </ac:spMkLst>
        </pc:spChg>
        <pc:spChg chg="add del mod">
          <ac:chgData name="A.MORIYAMA UREKA" userId="11b73b949d6476cb" providerId="LiveId" clId="{EDD3AFC1-5E1F-774D-82FF-6D4C3622249B}" dt="2023-08-07T08:57:27.275" v="773" actId="6264"/>
          <ac:spMkLst>
            <pc:docMk/>
            <pc:sldMk cId="3724628089" sldId="271"/>
            <ac:spMk id="208" creationId="{F6F668C8-6239-E4C9-8E69-803FD9FAA2DD}"/>
          </ac:spMkLst>
        </pc:spChg>
        <pc:spChg chg="add del mod">
          <ac:chgData name="A.MORIYAMA UREKA" userId="11b73b949d6476cb" providerId="LiveId" clId="{EDD3AFC1-5E1F-774D-82FF-6D4C3622249B}" dt="2023-08-07T12:31:36.067" v="2771" actId="6264"/>
          <ac:spMkLst>
            <pc:docMk/>
            <pc:sldMk cId="3724628089" sldId="271"/>
            <ac:spMk id="209" creationId="{30DEDF71-23C4-1048-10BD-4F6D4C14EA3B}"/>
          </ac:spMkLst>
        </pc:spChg>
        <pc:spChg chg="add del mod">
          <ac:chgData name="A.MORIYAMA UREKA" userId="11b73b949d6476cb" providerId="LiveId" clId="{EDD3AFC1-5E1F-774D-82FF-6D4C3622249B}" dt="2023-08-07T08:57:27.275" v="773" actId="6264"/>
          <ac:spMkLst>
            <pc:docMk/>
            <pc:sldMk cId="3724628089" sldId="271"/>
            <ac:spMk id="209" creationId="{3D0EEF59-A603-B4A4-F593-E1D7BED65E92}"/>
          </ac:spMkLst>
        </pc:spChg>
        <pc:spChg chg="add del mod">
          <ac:chgData name="A.MORIYAMA UREKA" userId="11b73b949d6476cb" providerId="LiveId" clId="{EDD3AFC1-5E1F-774D-82FF-6D4C3622249B}" dt="2023-08-07T09:21:28.726" v="936" actId="6264"/>
          <ac:spMkLst>
            <pc:docMk/>
            <pc:sldMk cId="3724628089" sldId="271"/>
            <ac:spMk id="209" creationId="{CC586340-D936-CC0C-DE75-15D4B6580A62}"/>
          </ac:spMkLst>
        </pc:spChg>
        <pc:spChg chg="add del mod">
          <ac:chgData name="A.MORIYAMA UREKA" userId="11b73b949d6476cb" providerId="LiveId" clId="{EDD3AFC1-5E1F-774D-82FF-6D4C3622249B}" dt="2023-08-07T08:57:27.275" v="773" actId="6264"/>
          <ac:spMkLst>
            <pc:docMk/>
            <pc:sldMk cId="3724628089" sldId="271"/>
            <ac:spMk id="210" creationId="{1B2B29FD-53A0-F7A7-753D-379ED230F482}"/>
          </ac:spMkLst>
        </pc:spChg>
        <pc:spChg chg="add del mod">
          <ac:chgData name="A.MORIYAMA UREKA" userId="11b73b949d6476cb" providerId="LiveId" clId="{EDD3AFC1-5E1F-774D-82FF-6D4C3622249B}" dt="2023-08-07T09:21:28.726" v="936" actId="6264"/>
          <ac:spMkLst>
            <pc:docMk/>
            <pc:sldMk cId="3724628089" sldId="271"/>
            <ac:spMk id="210" creationId="{9CDDBB6C-F4EC-6AEC-16ED-8CC36EE3E82B}"/>
          </ac:spMkLst>
        </pc:spChg>
        <pc:spChg chg="add del mod">
          <ac:chgData name="A.MORIYAMA UREKA" userId="11b73b949d6476cb" providerId="LiveId" clId="{EDD3AFC1-5E1F-774D-82FF-6D4C3622249B}" dt="2023-08-07T12:31:36.067" v="2771" actId="6264"/>
          <ac:spMkLst>
            <pc:docMk/>
            <pc:sldMk cId="3724628089" sldId="271"/>
            <ac:spMk id="210" creationId="{EC4139CA-785C-EE2F-4FA9-9914D1D998BB}"/>
          </ac:spMkLst>
        </pc:spChg>
        <pc:spChg chg="add del mod">
          <ac:chgData name="A.MORIYAMA UREKA" userId="11b73b949d6476cb" providerId="LiveId" clId="{EDD3AFC1-5E1F-774D-82FF-6D4C3622249B}" dt="2023-08-07T09:21:28.726" v="936" actId="6264"/>
          <ac:spMkLst>
            <pc:docMk/>
            <pc:sldMk cId="3724628089" sldId="271"/>
            <ac:spMk id="211" creationId="{67CDD704-6FBE-AA75-5C17-25A6C1776645}"/>
          </ac:spMkLst>
        </pc:spChg>
        <pc:spChg chg="add del mod">
          <ac:chgData name="A.MORIYAMA UREKA" userId="11b73b949d6476cb" providerId="LiveId" clId="{EDD3AFC1-5E1F-774D-82FF-6D4C3622249B}" dt="2023-08-07T08:57:27.275" v="773" actId="6264"/>
          <ac:spMkLst>
            <pc:docMk/>
            <pc:sldMk cId="3724628089" sldId="271"/>
            <ac:spMk id="211" creationId="{F3361328-F40A-65EF-397C-DDA5F426D510}"/>
          </ac:spMkLst>
        </pc:spChg>
        <pc:spChg chg="add del mod">
          <ac:chgData name="A.MORIYAMA UREKA" userId="11b73b949d6476cb" providerId="LiveId" clId="{EDD3AFC1-5E1F-774D-82FF-6D4C3622249B}" dt="2023-08-07T12:31:36.067" v="2771" actId="6264"/>
          <ac:spMkLst>
            <pc:docMk/>
            <pc:sldMk cId="3724628089" sldId="271"/>
            <ac:spMk id="211" creationId="{F5D923B0-D0FF-E0C6-84FD-FA8932D0C550}"/>
          </ac:spMkLst>
        </pc:spChg>
        <pc:spChg chg="add del mod">
          <ac:chgData name="A.MORIYAMA UREKA" userId="11b73b949d6476cb" providerId="LiveId" clId="{EDD3AFC1-5E1F-774D-82FF-6D4C3622249B}" dt="2023-08-07T12:31:36.067" v="2771" actId="6264"/>
          <ac:spMkLst>
            <pc:docMk/>
            <pc:sldMk cId="3724628089" sldId="271"/>
            <ac:spMk id="212" creationId="{7723D538-CA73-10C2-2ACB-A0B9D20A2073}"/>
          </ac:spMkLst>
        </pc:spChg>
        <pc:spChg chg="add del mod">
          <ac:chgData name="A.MORIYAMA UREKA" userId="11b73b949d6476cb" providerId="LiveId" clId="{EDD3AFC1-5E1F-774D-82FF-6D4C3622249B}" dt="2023-08-07T08:57:27.699" v="774" actId="6264"/>
          <ac:spMkLst>
            <pc:docMk/>
            <pc:sldMk cId="3724628089" sldId="271"/>
            <ac:spMk id="212" creationId="{BAFB5145-641A-097B-CD08-89BDA1F62140}"/>
          </ac:spMkLst>
        </pc:spChg>
        <pc:spChg chg="add del mod">
          <ac:chgData name="A.MORIYAMA UREKA" userId="11b73b949d6476cb" providerId="LiveId" clId="{EDD3AFC1-5E1F-774D-82FF-6D4C3622249B}" dt="2023-08-07T09:21:29.324" v="937" actId="6264"/>
          <ac:spMkLst>
            <pc:docMk/>
            <pc:sldMk cId="3724628089" sldId="271"/>
            <ac:spMk id="212" creationId="{F1F0485C-350B-3F0C-9792-AF17F0A4D3CB}"/>
          </ac:spMkLst>
        </pc:spChg>
        <pc:spChg chg="add del mod">
          <ac:chgData name="A.MORIYAMA UREKA" userId="11b73b949d6476cb" providerId="LiveId" clId="{EDD3AFC1-5E1F-774D-82FF-6D4C3622249B}" dt="2023-08-07T08:57:27.699" v="774" actId="6264"/>
          <ac:spMkLst>
            <pc:docMk/>
            <pc:sldMk cId="3724628089" sldId="271"/>
            <ac:spMk id="213" creationId="{00E45111-A7B4-DFD3-6AFC-5E2FA1A1ADB2}"/>
          </ac:spMkLst>
        </pc:spChg>
        <pc:spChg chg="add del mod">
          <ac:chgData name="A.MORIYAMA UREKA" userId="11b73b949d6476cb" providerId="LiveId" clId="{EDD3AFC1-5E1F-774D-82FF-6D4C3622249B}" dt="2023-08-07T12:41:14.127" v="2840" actId="6264"/>
          <ac:spMkLst>
            <pc:docMk/>
            <pc:sldMk cId="3724628089" sldId="271"/>
            <ac:spMk id="213" creationId="{89C7C670-C88C-DB86-727E-D98A338DB11E}"/>
          </ac:spMkLst>
        </pc:spChg>
        <pc:spChg chg="add del mod">
          <ac:chgData name="A.MORIYAMA UREKA" userId="11b73b949d6476cb" providerId="LiveId" clId="{EDD3AFC1-5E1F-774D-82FF-6D4C3622249B}" dt="2023-08-07T09:21:29.324" v="937" actId="6264"/>
          <ac:spMkLst>
            <pc:docMk/>
            <pc:sldMk cId="3724628089" sldId="271"/>
            <ac:spMk id="213" creationId="{A3F4B3A6-695F-5567-5601-F4344FA11899}"/>
          </ac:spMkLst>
        </pc:spChg>
        <pc:spChg chg="add del mod">
          <ac:chgData name="A.MORIYAMA UREKA" userId="11b73b949d6476cb" providerId="LiveId" clId="{EDD3AFC1-5E1F-774D-82FF-6D4C3622249B}" dt="2023-08-07T09:21:29.324" v="937" actId="6264"/>
          <ac:spMkLst>
            <pc:docMk/>
            <pc:sldMk cId="3724628089" sldId="271"/>
            <ac:spMk id="214" creationId="{072C3B3A-FAC4-2D7B-5D41-0E68F4F60688}"/>
          </ac:spMkLst>
        </pc:spChg>
        <pc:spChg chg="add del mod">
          <ac:chgData name="A.MORIYAMA UREKA" userId="11b73b949d6476cb" providerId="LiveId" clId="{EDD3AFC1-5E1F-774D-82FF-6D4C3622249B}" dt="2023-08-07T12:41:14.127" v="2840" actId="6264"/>
          <ac:spMkLst>
            <pc:docMk/>
            <pc:sldMk cId="3724628089" sldId="271"/>
            <ac:spMk id="214" creationId="{22CD9191-D4C0-7715-F77C-BACD282F8705}"/>
          </ac:spMkLst>
        </pc:spChg>
        <pc:spChg chg="add del mod">
          <ac:chgData name="A.MORIYAMA UREKA" userId="11b73b949d6476cb" providerId="LiveId" clId="{EDD3AFC1-5E1F-774D-82FF-6D4C3622249B}" dt="2023-08-07T08:57:27.699" v="774" actId="6264"/>
          <ac:spMkLst>
            <pc:docMk/>
            <pc:sldMk cId="3724628089" sldId="271"/>
            <ac:spMk id="214" creationId="{2B296E1E-FA39-0D3E-E5B4-3032CA3E6275}"/>
          </ac:spMkLst>
        </pc:spChg>
        <pc:spChg chg="add del mod">
          <ac:chgData name="A.MORIYAMA UREKA" userId="11b73b949d6476cb" providerId="LiveId" clId="{EDD3AFC1-5E1F-774D-82FF-6D4C3622249B}" dt="2023-08-07T09:21:29.324" v="937" actId="6264"/>
          <ac:spMkLst>
            <pc:docMk/>
            <pc:sldMk cId="3724628089" sldId="271"/>
            <ac:spMk id="215" creationId="{0525DD2C-B9AD-42C5-C753-0C4C966D1D16}"/>
          </ac:spMkLst>
        </pc:spChg>
        <pc:spChg chg="add del mod">
          <ac:chgData name="A.MORIYAMA UREKA" userId="11b73b949d6476cb" providerId="LiveId" clId="{EDD3AFC1-5E1F-774D-82FF-6D4C3622249B}" dt="2023-08-07T08:57:27.699" v="774" actId="6264"/>
          <ac:spMkLst>
            <pc:docMk/>
            <pc:sldMk cId="3724628089" sldId="271"/>
            <ac:spMk id="215" creationId="{427420F7-B270-A8BB-7443-F1AA5DCCB86E}"/>
          </ac:spMkLst>
        </pc:spChg>
        <pc:spChg chg="add del mod">
          <ac:chgData name="A.MORIYAMA UREKA" userId="11b73b949d6476cb" providerId="LiveId" clId="{EDD3AFC1-5E1F-774D-82FF-6D4C3622249B}" dt="2023-08-07T12:41:14.127" v="2840" actId="6264"/>
          <ac:spMkLst>
            <pc:docMk/>
            <pc:sldMk cId="3724628089" sldId="271"/>
            <ac:spMk id="215" creationId="{4844AAB0-5C0A-13F8-D714-99575F2593F2}"/>
          </ac:spMkLst>
        </pc:spChg>
        <pc:spChg chg="add del mod">
          <ac:chgData name="A.MORIYAMA UREKA" userId="11b73b949d6476cb" providerId="LiveId" clId="{EDD3AFC1-5E1F-774D-82FF-6D4C3622249B}" dt="2023-08-07T09:21:29.324" v="937" actId="6264"/>
          <ac:spMkLst>
            <pc:docMk/>
            <pc:sldMk cId="3724628089" sldId="271"/>
            <ac:spMk id="216" creationId="{3AAB4A50-7A5D-9005-2DBE-A8FED519F80F}"/>
          </ac:spMkLst>
        </pc:spChg>
        <pc:spChg chg="add del mod">
          <ac:chgData name="A.MORIYAMA UREKA" userId="11b73b949d6476cb" providerId="LiveId" clId="{EDD3AFC1-5E1F-774D-82FF-6D4C3622249B}" dt="2023-08-07T12:41:14.127" v="2840" actId="6264"/>
          <ac:spMkLst>
            <pc:docMk/>
            <pc:sldMk cId="3724628089" sldId="271"/>
            <ac:spMk id="216" creationId="{50F63CE0-0BF0-18D1-917F-B76E066E9F0F}"/>
          </ac:spMkLst>
        </pc:spChg>
        <pc:spChg chg="add del mod">
          <ac:chgData name="A.MORIYAMA UREKA" userId="11b73b949d6476cb" providerId="LiveId" clId="{EDD3AFC1-5E1F-774D-82FF-6D4C3622249B}" dt="2023-08-07T08:57:27.699" v="774" actId="6264"/>
          <ac:spMkLst>
            <pc:docMk/>
            <pc:sldMk cId="3724628089" sldId="271"/>
            <ac:spMk id="216" creationId="{56292A97-6EDC-5995-E152-F01D14A972AF}"/>
          </ac:spMkLst>
        </pc:spChg>
        <pc:spChg chg="add del mod">
          <ac:chgData name="A.MORIYAMA UREKA" userId="11b73b949d6476cb" providerId="LiveId" clId="{EDD3AFC1-5E1F-774D-82FF-6D4C3622249B}" dt="2023-08-07T09:21:29.324" v="937" actId="6264"/>
          <ac:spMkLst>
            <pc:docMk/>
            <pc:sldMk cId="3724628089" sldId="271"/>
            <ac:spMk id="217" creationId="{13A32F3A-855E-8CEF-B1DB-C23F4094166C}"/>
          </ac:spMkLst>
        </pc:spChg>
        <pc:spChg chg="add del mod">
          <ac:chgData name="A.MORIYAMA UREKA" userId="11b73b949d6476cb" providerId="LiveId" clId="{EDD3AFC1-5E1F-774D-82FF-6D4C3622249B}" dt="2023-08-07T08:57:27.699" v="774" actId="6264"/>
          <ac:spMkLst>
            <pc:docMk/>
            <pc:sldMk cId="3724628089" sldId="271"/>
            <ac:spMk id="217" creationId="{1CACD0A8-C51E-1C43-2D39-9D2E9292D899}"/>
          </ac:spMkLst>
        </pc:spChg>
        <pc:spChg chg="add del mod">
          <ac:chgData name="A.MORIYAMA UREKA" userId="11b73b949d6476cb" providerId="LiveId" clId="{EDD3AFC1-5E1F-774D-82FF-6D4C3622249B}" dt="2023-08-07T12:41:14.127" v="2840" actId="6264"/>
          <ac:spMkLst>
            <pc:docMk/>
            <pc:sldMk cId="3724628089" sldId="271"/>
            <ac:spMk id="217" creationId="{ECB00826-35E5-6AA7-78EF-6D851555367A}"/>
          </ac:spMkLst>
        </pc:spChg>
        <pc:spChg chg="add del mod">
          <ac:chgData name="A.MORIYAMA UREKA" userId="11b73b949d6476cb" providerId="LiveId" clId="{EDD3AFC1-5E1F-774D-82FF-6D4C3622249B}" dt="2023-08-07T08:57:27.699" v="774" actId="6264"/>
          <ac:spMkLst>
            <pc:docMk/>
            <pc:sldMk cId="3724628089" sldId="271"/>
            <ac:spMk id="218" creationId="{BEB7540D-ADF0-F8BD-892B-9E6D45936B08}"/>
          </ac:spMkLst>
        </pc:spChg>
        <pc:spChg chg="add del mod">
          <ac:chgData name="A.MORIYAMA UREKA" userId="11b73b949d6476cb" providerId="LiveId" clId="{EDD3AFC1-5E1F-774D-82FF-6D4C3622249B}" dt="2023-08-07T12:41:14.127" v="2840" actId="6264"/>
          <ac:spMkLst>
            <pc:docMk/>
            <pc:sldMk cId="3724628089" sldId="271"/>
            <ac:spMk id="218" creationId="{D0D27922-26C4-2726-94A6-E52C7FB43A83}"/>
          </ac:spMkLst>
        </pc:spChg>
        <pc:spChg chg="add del mod">
          <ac:chgData name="A.MORIYAMA UREKA" userId="11b73b949d6476cb" providerId="LiveId" clId="{EDD3AFC1-5E1F-774D-82FF-6D4C3622249B}" dt="2023-08-07T09:21:29.324" v="937" actId="6264"/>
          <ac:spMkLst>
            <pc:docMk/>
            <pc:sldMk cId="3724628089" sldId="271"/>
            <ac:spMk id="218" creationId="{EBE74D7E-4E57-BC33-B4C4-1809DFF098E9}"/>
          </ac:spMkLst>
        </pc:spChg>
        <pc:spChg chg="add del mod">
          <ac:chgData name="A.MORIYAMA UREKA" userId="11b73b949d6476cb" providerId="LiveId" clId="{EDD3AFC1-5E1F-774D-82FF-6D4C3622249B}" dt="2023-08-07T08:57:27.699" v="774" actId="6264"/>
          <ac:spMkLst>
            <pc:docMk/>
            <pc:sldMk cId="3724628089" sldId="271"/>
            <ac:spMk id="219" creationId="{799CD309-063B-E132-DBE7-8C20BFABE33B}"/>
          </ac:spMkLst>
        </pc:spChg>
        <pc:spChg chg="add del mod">
          <ac:chgData name="A.MORIYAMA UREKA" userId="11b73b949d6476cb" providerId="LiveId" clId="{EDD3AFC1-5E1F-774D-82FF-6D4C3622249B}" dt="2023-08-07T12:41:14.127" v="2840" actId="6264"/>
          <ac:spMkLst>
            <pc:docMk/>
            <pc:sldMk cId="3724628089" sldId="271"/>
            <ac:spMk id="219" creationId="{B88053DB-B6F5-EA29-51F4-23FCE9D49DA4}"/>
          </ac:spMkLst>
        </pc:spChg>
        <pc:spChg chg="add del mod">
          <ac:chgData name="A.MORIYAMA UREKA" userId="11b73b949d6476cb" providerId="LiveId" clId="{EDD3AFC1-5E1F-774D-82FF-6D4C3622249B}" dt="2023-08-07T09:21:29.324" v="937" actId="6264"/>
          <ac:spMkLst>
            <pc:docMk/>
            <pc:sldMk cId="3724628089" sldId="271"/>
            <ac:spMk id="219" creationId="{F0242BF2-E39B-D272-103E-C355613054D7}"/>
          </ac:spMkLst>
        </pc:spChg>
        <pc:spChg chg="add del mod">
          <ac:chgData name="A.MORIYAMA UREKA" userId="11b73b949d6476cb" providerId="LiveId" clId="{EDD3AFC1-5E1F-774D-82FF-6D4C3622249B}" dt="2023-08-07T08:57:27.699" v="774" actId="6264"/>
          <ac:spMkLst>
            <pc:docMk/>
            <pc:sldMk cId="3724628089" sldId="271"/>
            <ac:spMk id="220" creationId="{0F213D04-94C0-A170-BD2C-D8B05CE47E96}"/>
          </ac:spMkLst>
        </pc:spChg>
        <pc:spChg chg="add del mod">
          <ac:chgData name="A.MORIYAMA UREKA" userId="11b73b949d6476cb" providerId="LiveId" clId="{EDD3AFC1-5E1F-774D-82FF-6D4C3622249B}" dt="2023-08-07T12:41:14.127" v="2840" actId="6264"/>
          <ac:spMkLst>
            <pc:docMk/>
            <pc:sldMk cId="3724628089" sldId="271"/>
            <ac:spMk id="220" creationId="{60714431-F6DE-E259-D21D-A49337340D14}"/>
          </ac:spMkLst>
        </pc:spChg>
        <pc:spChg chg="add del mod">
          <ac:chgData name="A.MORIYAMA UREKA" userId="11b73b949d6476cb" providerId="LiveId" clId="{EDD3AFC1-5E1F-774D-82FF-6D4C3622249B}" dt="2023-08-07T09:21:29.324" v="937" actId="6264"/>
          <ac:spMkLst>
            <pc:docMk/>
            <pc:sldMk cId="3724628089" sldId="271"/>
            <ac:spMk id="220" creationId="{FE5C589D-B3E6-882F-7D08-1CE27F25E5DB}"/>
          </ac:spMkLst>
        </pc:spChg>
        <pc:spChg chg="add del mod">
          <ac:chgData name="A.MORIYAMA UREKA" userId="11b73b949d6476cb" providerId="LiveId" clId="{EDD3AFC1-5E1F-774D-82FF-6D4C3622249B}" dt="2023-08-07T12:41:14.127" v="2840" actId="6264"/>
          <ac:spMkLst>
            <pc:docMk/>
            <pc:sldMk cId="3724628089" sldId="271"/>
            <ac:spMk id="221" creationId="{37113D2C-44E8-C312-7716-DF7EC8F5A260}"/>
          </ac:spMkLst>
        </pc:spChg>
        <pc:spChg chg="add del mod">
          <ac:chgData name="A.MORIYAMA UREKA" userId="11b73b949d6476cb" providerId="LiveId" clId="{EDD3AFC1-5E1F-774D-82FF-6D4C3622249B}" dt="2023-08-07T09:21:29.324" v="937" actId="6264"/>
          <ac:spMkLst>
            <pc:docMk/>
            <pc:sldMk cId="3724628089" sldId="271"/>
            <ac:spMk id="221" creationId="{8DA1766A-6C2C-78C2-0E59-6EFB9A63EFF3}"/>
          </ac:spMkLst>
        </pc:spChg>
        <pc:spChg chg="add del mod">
          <ac:chgData name="A.MORIYAMA UREKA" userId="11b73b949d6476cb" providerId="LiveId" clId="{EDD3AFC1-5E1F-774D-82FF-6D4C3622249B}" dt="2023-08-07T08:57:27.699" v="774" actId="6264"/>
          <ac:spMkLst>
            <pc:docMk/>
            <pc:sldMk cId="3724628089" sldId="271"/>
            <ac:spMk id="221" creationId="{BE009A0A-C701-9866-B757-07A49CAC7460}"/>
          </ac:spMkLst>
        </pc:spChg>
        <pc:spChg chg="add del mod">
          <ac:chgData name="A.MORIYAMA UREKA" userId="11b73b949d6476cb" providerId="LiveId" clId="{EDD3AFC1-5E1F-774D-82FF-6D4C3622249B}" dt="2023-08-07T12:41:14.127" v="2840" actId="6264"/>
          <ac:spMkLst>
            <pc:docMk/>
            <pc:sldMk cId="3724628089" sldId="271"/>
            <ac:spMk id="222" creationId="{032E062B-F6C6-0EE0-4CDB-F8EDF79852E8}"/>
          </ac:spMkLst>
        </pc:spChg>
        <pc:spChg chg="add del mod">
          <ac:chgData name="A.MORIYAMA UREKA" userId="11b73b949d6476cb" providerId="LiveId" clId="{EDD3AFC1-5E1F-774D-82FF-6D4C3622249B}" dt="2023-08-07T08:57:28.138" v="775" actId="6264"/>
          <ac:spMkLst>
            <pc:docMk/>
            <pc:sldMk cId="3724628089" sldId="271"/>
            <ac:spMk id="222" creationId="{C3E04EF0-D4A0-D8B3-BE76-EA7336717E96}"/>
          </ac:spMkLst>
        </pc:spChg>
        <pc:spChg chg="add del mod">
          <ac:chgData name="A.MORIYAMA UREKA" userId="11b73b949d6476cb" providerId="LiveId" clId="{EDD3AFC1-5E1F-774D-82FF-6D4C3622249B}" dt="2023-08-07T09:21:30.093" v="938" actId="6264"/>
          <ac:spMkLst>
            <pc:docMk/>
            <pc:sldMk cId="3724628089" sldId="271"/>
            <ac:spMk id="222" creationId="{D93E2DA7-BC60-4394-94AD-FE3F3A336CE5}"/>
          </ac:spMkLst>
        </pc:spChg>
        <pc:spChg chg="add del mod">
          <ac:chgData name="A.MORIYAMA UREKA" userId="11b73b949d6476cb" providerId="LiveId" clId="{EDD3AFC1-5E1F-774D-82FF-6D4C3622249B}" dt="2023-08-07T12:41:15.017" v="2841" actId="6264"/>
          <ac:spMkLst>
            <pc:docMk/>
            <pc:sldMk cId="3724628089" sldId="271"/>
            <ac:spMk id="223" creationId="{72D3048E-624E-367D-003E-621357DB81F5}"/>
          </ac:spMkLst>
        </pc:spChg>
        <pc:spChg chg="add del mod">
          <ac:chgData name="A.MORIYAMA UREKA" userId="11b73b949d6476cb" providerId="LiveId" clId="{EDD3AFC1-5E1F-774D-82FF-6D4C3622249B}" dt="2023-08-07T09:21:30.093" v="938" actId="6264"/>
          <ac:spMkLst>
            <pc:docMk/>
            <pc:sldMk cId="3724628089" sldId="271"/>
            <ac:spMk id="223" creationId="{9B896EED-6D33-13F7-28FD-EEE71A844A07}"/>
          </ac:spMkLst>
        </pc:spChg>
        <pc:spChg chg="add del mod">
          <ac:chgData name="A.MORIYAMA UREKA" userId="11b73b949d6476cb" providerId="LiveId" clId="{EDD3AFC1-5E1F-774D-82FF-6D4C3622249B}" dt="2023-08-07T08:57:28.138" v="775" actId="6264"/>
          <ac:spMkLst>
            <pc:docMk/>
            <pc:sldMk cId="3724628089" sldId="271"/>
            <ac:spMk id="223" creationId="{C91AB0D3-8550-4AD2-13B0-EC4B3025F7F5}"/>
          </ac:spMkLst>
        </pc:spChg>
        <pc:spChg chg="add del mod">
          <ac:chgData name="A.MORIYAMA UREKA" userId="11b73b949d6476cb" providerId="LiveId" clId="{EDD3AFC1-5E1F-774D-82FF-6D4C3622249B}" dt="2023-08-07T08:57:28.138" v="775" actId="6264"/>
          <ac:spMkLst>
            <pc:docMk/>
            <pc:sldMk cId="3724628089" sldId="271"/>
            <ac:spMk id="224" creationId="{19F44B7D-4583-50F9-3071-CCAD70BA90D7}"/>
          </ac:spMkLst>
        </pc:spChg>
        <pc:spChg chg="add del mod">
          <ac:chgData name="A.MORIYAMA UREKA" userId="11b73b949d6476cb" providerId="LiveId" clId="{EDD3AFC1-5E1F-774D-82FF-6D4C3622249B}" dt="2023-08-07T09:21:30.093" v="938" actId="6264"/>
          <ac:spMkLst>
            <pc:docMk/>
            <pc:sldMk cId="3724628089" sldId="271"/>
            <ac:spMk id="224" creationId="{61B841DB-073D-E10C-F447-24F067FF5836}"/>
          </ac:spMkLst>
        </pc:spChg>
        <pc:spChg chg="add del mod">
          <ac:chgData name="A.MORIYAMA UREKA" userId="11b73b949d6476cb" providerId="LiveId" clId="{EDD3AFC1-5E1F-774D-82FF-6D4C3622249B}" dt="2023-08-07T12:41:15.017" v="2841" actId="6264"/>
          <ac:spMkLst>
            <pc:docMk/>
            <pc:sldMk cId="3724628089" sldId="271"/>
            <ac:spMk id="224" creationId="{E0BCA200-C46C-B49E-E880-B80523EA8E11}"/>
          </ac:spMkLst>
        </pc:spChg>
        <pc:spChg chg="add del mod">
          <ac:chgData name="A.MORIYAMA UREKA" userId="11b73b949d6476cb" providerId="LiveId" clId="{EDD3AFC1-5E1F-774D-82FF-6D4C3622249B}" dt="2023-08-07T09:21:30.093" v="938" actId="6264"/>
          <ac:spMkLst>
            <pc:docMk/>
            <pc:sldMk cId="3724628089" sldId="271"/>
            <ac:spMk id="225" creationId="{6A3F4B00-F8EC-D2D3-AE89-ECBFEF1EF4E4}"/>
          </ac:spMkLst>
        </pc:spChg>
        <pc:spChg chg="add del mod">
          <ac:chgData name="A.MORIYAMA UREKA" userId="11b73b949d6476cb" providerId="LiveId" clId="{EDD3AFC1-5E1F-774D-82FF-6D4C3622249B}" dt="2023-08-07T12:41:15.017" v="2841" actId="6264"/>
          <ac:spMkLst>
            <pc:docMk/>
            <pc:sldMk cId="3724628089" sldId="271"/>
            <ac:spMk id="225" creationId="{81126423-704E-1056-B663-F4BFFB079677}"/>
          </ac:spMkLst>
        </pc:spChg>
        <pc:spChg chg="add del mod">
          <ac:chgData name="A.MORIYAMA UREKA" userId="11b73b949d6476cb" providerId="LiveId" clId="{EDD3AFC1-5E1F-774D-82FF-6D4C3622249B}" dt="2023-08-07T08:57:28.138" v="775" actId="6264"/>
          <ac:spMkLst>
            <pc:docMk/>
            <pc:sldMk cId="3724628089" sldId="271"/>
            <ac:spMk id="225" creationId="{C32B0E81-559A-92FA-0574-54DD7221CF85}"/>
          </ac:spMkLst>
        </pc:spChg>
        <pc:spChg chg="add del mod">
          <ac:chgData name="A.MORIYAMA UREKA" userId="11b73b949d6476cb" providerId="LiveId" clId="{EDD3AFC1-5E1F-774D-82FF-6D4C3622249B}" dt="2023-08-07T09:21:30.093" v="938" actId="6264"/>
          <ac:spMkLst>
            <pc:docMk/>
            <pc:sldMk cId="3724628089" sldId="271"/>
            <ac:spMk id="226" creationId="{71666B27-C9EC-3509-E6A5-5163899369DB}"/>
          </ac:spMkLst>
        </pc:spChg>
        <pc:spChg chg="add del mod">
          <ac:chgData name="A.MORIYAMA UREKA" userId="11b73b949d6476cb" providerId="LiveId" clId="{EDD3AFC1-5E1F-774D-82FF-6D4C3622249B}" dt="2023-08-07T08:57:28.138" v="775" actId="6264"/>
          <ac:spMkLst>
            <pc:docMk/>
            <pc:sldMk cId="3724628089" sldId="271"/>
            <ac:spMk id="226" creationId="{B693D060-187C-DE5E-6065-5F01057929CE}"/>
          </ac:spMkLst>
        </pc:spChg>
        <pc:spChg chg="add del mod">
          <ac:chgData name="A.MORIYAMA UREKA" userId="11b73b949d6476cb" providerId="LiveId" clId="{EDD3AFC1-5E1F-774D-82FF-6D4C3622249B}" dt="2023-08-07T12:41:15.017" v="2841" actId="6264"/>
          <ac:spMkLst>
            <pc:docMk/>
            <pc:sldMk cId="3724628089" sldId="271"/>
            <ac:spMk id="226" creationId="{D92667C2-47B8-0B92-8097-4A06DA467B02}"/>
          </ac:spMkLst>
        </pc:spChg>
        <pc:spChg chg="add del mod">
          <ac:chgData name="A.MORIYAMA UREKA" userId="11b73b949d6476cb" providerId="LiveId" clId="{EDD3AFC1-5E1F-774D-82FF-6D4C3622249B}" dt="2023-08-07T09:21:30.093" v="938" actId="6264"/>
          <ac:spMkLst>
            <pc:docMk/>
            <pc:sldMk cId="3724628089" sldId="271"/>
            <ac:spMk id="227" creationId="{24223E13-246E-90E9-A32A-8C1085B8BC8D}"/>
          </ac:spMkLst>
        </pc:spChg>
        <pc:spChg chg="add del mod">
          <ac:chgData name="A.MORIYAMA UREKA" userId="11b73b949d6476cb" providerId="LiveId" clId="{EDD3AFC1-5E1F-774D-82FF-6D4C3622249B}" dt="2023-08-07T12:41:15.017" v="2841" actId="6264"/>
          <ac:spMkLst>
            <pc:docMk/>
            <pc:sldMk cId="3724628089" sldId="271"/>
            <ac:spMk id="227" creationId="{52A8D167-84AC-C035-6300-9CB59B89A890}"/>
          </ac:spMkLst>
        </pc:spChg>
        <pc:spChg chg="add del mod">
          <ac:chgData name="A.MORIYAMA UREKA" userId="11b73b949d6476cb" providerId="LiveId" clId="{EDD3AFC1-5E1F-774D-82FF-6D4C3622249B}" dt="2023-08-07T08:57:28.138" v="775" actId="6264"/>
          <ac:spMkLst>
            <pc:docMk/>
            <pc:sldMk cId="3724628089" sldId="271"/>
            <ac:spMk id="227" creationId="{800E3410-64F0-0AE7-AC69-58D5E4287A47}"/>
          </ac:spMkLst>
        </pc:spChg>
        <pc:spChg chg="add del mod">
          <ac:chgData name="A.MORIYAMA UREKA" userId="11b73b949d6476cb" providerId="LiveId" clId="{EDD3AFC1-5E1F-774D-82FF-6D4C3622249B}" dt="2023-08-07T08:57:28.138" v="775" actId="6264"/>
          <ac:spMkLst>
            <pc:docMk/>
            <pc:sldMk cId="3724628089" sldId="271"/>
            <ac:spMk id="228" creationId="{19551C83-5E4B-54C6-9625-49F0A92B7B4C}"/>
          </ac:spMkLst>
        </pc:spChg>
        <pc:spChg chg="add del mod">
          <ac:chgData name="A.MORIYAMA UREKA" userId="11b73b949d6476cb" providerId="LiveId" clId="{EDD3AFC1-5E1F-774D-82FF-6D4C3622249B}" dt="2023-08-07T09:21:30.093" v="938" actId="6264"/>
          <ac:spMkLst>
            <pc:docMk/>
            <pc:sldMk cId="3724628089" sldId="271"/>
            <ac:spMk id="228" creationId="{71E7D915-ED8D-CCFA-D63D-FF815E5EF6DD}"/>
          </ac:spMkLst>
        </pc:spChg>
        <pc:spChg chg="add del mod">
          <ac:chgData name="A.MORIYAMA UREKA" userId="11b73b949d6476cb" providerId="LiveId" clId="{EDD3AFC1-5E1F-774D-82FF-6D4C3622249B}" dt="2023-08-07T12:41:15.017" v="2841" actId="6264"/>
          <ac:spMkLst>
            <pc:docMk/>
            <pc:sldMk cId="3724628089" sldId="271"/>
            <ac:spMk id="228" creationId="{B8E8F491-1B3F-6CB4-0BC8-92FFF2A6452D}"/>
          </ac:spMkLst>
        </pc:spChg>
        <pc:spChg chg="add del mod">
          <ac:chgData name="A.MORIYAMA UREKA" userId="11b73b949d6476cb" providerId="LiveId" clId="{EDD3AFC1-5E1F-774D-82FF-6D4C3622249B}" dt="2023-08-07T08:57:28.138" v="775" actId="6264"/>
          <ac:spMkLst>
            <pc:docMk/>
            <pc:sldMk cId="3724628089" sldId="271"/>
            <ac:spMk id="229" creationId="{567A53CD-58ED-B976-9546-E7522B4C724E}"/>
          </ac:spMkLst>
        </pc:spChg>
        <pc:spChg chg="add del mod">
          <ac:chgData name="A.MORIYAMA UREKA" userId="11b73b949d6476cb" providerId="LiveId" clId="{EDD3AFC1-5E1F-774D-82FF-6D4C3622249B}" dt="2023-08-07T12:41:15.017" v="2841" actId="6264"/>
          <ac:spMkLst>
            <pc:docMk/>
            <pc:sldMk cId="3724628089" sldId="271"/>
            <ac:spMk id="229" creationId="{9410A9F4-F78C-6AAD-CBCF-C5AAB24B64BE}"/>
          </ac:spMkLst>
        </pc:spChg>
        <pc:spChg chg="add del mod">
          <ac:chgData name="A.MORIYAMA UREKA" userId="11b73b949d6476cb" providerId="LiveId" clId="{EDD3AFC1-5E1F-774D-82FF-6D4C3622249B}" dt="2023-08-07T09:21:30.093" v="938" actId="6264"/>
          <ac:spMkLst>
            <pc:docMk/>
            <pc:sldMk cId="3724628089" sldId="271"/>
            <ac:spMk id="229" creationId="{999564E1-1848-ADCB-5AF5-73B33289F04D}"/>
          </ac:spMkLst>
        </pc:spChg>
        <pc:spChg chg="add del mod">
          <ac:chgData name="A.MORIYAMA UREKA" userId="11b73b949d6476cb" providerId="LiveId" clId="{EDD3AFC1-5E1F-774D-82FF-6D4C3622249B}" dt="2023-08-07T12:41:15.017" v="2841" actId="6264"/>
          <ac:spMkLst>
            <pc:docMk/>
            <pc:sldMk cId="3724628089" sldId="271"/>
            <ac:spMk id="230" creationId="{126CDD62-422D-F6CC-11C5-BB1052BAFAB6}"/>
          </ac:spMkLst>
        </pc:spChg>
        <pc:spChg chg="add del mod">
          <ac:chgData name="A.MORIYAMA UREKA" userId="11b73b949d6476cb" providerId="LiveId" clId="{EDD3AFC1-5E1F-774D-82FF-6D4C3622249B}" dt="2023-08-07T08:57:28.138" v="775" actId="6264"/>
          <ac:spMkLst>
            <pc:docMk/>
            <pc:sldMk cId="3724628089" sldId="271"/>
            <ac:spMk id="230" creationId="{1BB168EC-BED5-8FE3-A405-A06D32227585}"/>
          </ac:spMkLst>
        </pc:spChg>
        <pc:spChg chg="add del mod">
          <ac:chgData name="A.MORIYAMA UREKA" userId="11b73b949d6476cb" providerId="LiveId" clId="{EDD3AFC1-5E1F-774D-82FF-6D4C3622249B}" dt="2023-08-07T09:21:30.093" v="938" actId="6264"/>
          <ac:spMkLst>
            <pc:docMk/>
            <pc:sldMk cId="3724628089" sldId="271"/>
            <ac:spMk id="230" creationId="{6CE028F5-E1BE-C772-186F-65DA53FDE1FA}"/>
          </ac:spMkLst>
        </pc:spChg>
        <pc:spChg chg="add del mod">
          <ac:chgData name="A.MORIYAMA UREKA" userId="11b73b949d6476cb" providerId="LiveId" clId="{EDD3AFC1-5E1F-774D-82FF-6D4C3622249B}" dt="2023-08-07T08:57:28.138" v="775" actId="6264"/>
          <ac:spMkLst>
            <pc:docMk/>
            <pc:sldMk cId="3724628089" sldId="271"/>
            <ac:spMk id="231" creationId="{3A1F0378-E155-7B18-C2F3-758C13F03CB8}"/>
          </ac:spMkLst>
        </pc:spChg>
        <pc:spChg chg="add del mod">
          <ac:chgData name="A.MORIYAMA UREKA" userId="11b73b949d6476cb" providerId="LiveId" clId="{EDD3AFC1-5E1F-774D-82FF-6D4C3622249B}" dt="2023-08-07T09:21:30.093" v="938" actId="6264"/>
          <ac:spMkLst>
            <pc:docMk/>
            <pc:sldMk cId="3724628089" sldId="271"/>
            <ac:spMk id="231" creationId="{A72068A0-7D51-1615-70B5-1CFE4A85AD10}"/>
          </ac:spMkLst>
        </pc:spChg>
        <pc:spChg chg="add del mod">
          <ac:chgData name="A.MORIYAMA UREKA" userId="11b73b949d6476cb" providerId="LiveId" clId="{EDD3AFC1-5E1F-774D-82FF-6D4C3622249B}" dt="2023-08-07T12:41:15.017" v="2841" actId="6264"/>
          <ac:spMkLst>
            <pc:docMk/>
            <pc:sldMk cId="3724628089" sldId="271"/>
            <ac:spMk id="231" creationId="{FFF78E16-87D1-DF9B-56AD-0C9CE09B99C9}"/>
          </ac:spMkLst>
        </pc:spChg>
        <pc:spChg chg="add del mod">
          <ac:chgData name="A.MORIYAMA UREKA" userId="11b73b949d6476cb" providerId="LiveId" clId="{EDD3AFC1-5E1F-774D-82FF-6D4C3622249B}" dt="2023-08-07T08:57:28.506" v="776" actId="6264"/>
          <ac:spMkLst>
            <pc:docMk/>
            <pc:sldMk cId="3724628089" sldId="271"/>
            <ac:spMk id="232" creationId="{1958F09C-1C04-A166-5FC9-926070669B57}"/>
          </ac:spMkLst>
        </pc:spChg>
        <pc:spChg chg="add del mod">
          <ac:chgData name="A.MORIYAMA UREKA" userId="11b73b949d6476cb" providerId="LiveId" clId="{EDD3AFC1-5E1F-774D-82FF-6D4C3622249B}" dt="2023-08-07T09:22:22.850" v="941" actId="6264"/>
          <ac:spMkLst>
            <pc:docMk/>
            <pc:sldMk cId="3724628089" sldId="271"/>
            <ac:spMk id="232" creationId="{9220A0EC-76CD-7DB4-AB8A-4195A8B23441}"/>
          </ac:spMkLst>
        </pc:spChg>
        <pc:spChg chg="add del mod">
          <ac:chgData name="A.MORIYAMA UREKA" userId="11b73b949d6476cb" providerId="LiveId" clId="{EDD3AFC1-5E1F-774D-82FF-6D4C3622249B}" dt="2023-08-07T12:41:15.017" v="2841" actId="6264"/>
          <ac:spMkLst>
            <pc:docMk/>
            <pc:sldMk cId="3724628089" sldId="271"/>
            <ac:spMk id="232" creationId="{B826D4B9-1E04-47A5-14DF-EBF79AF45FD6}"/>
          </ac:spMkLst>
        </pc:spChg>
        <pc:spChg chg="add del mod">
          <ac:chgData name="A.MORIYAMA UREKA" userId="11b73b949d6476cb" providerId="LiveId" clId="{EDD3AFC1-5E1F-774D-82FF-6D4C3622249B}" dt="2023-08-07T08:57:28.506" v="776" actId="6264"/>
          <ac:spMkLst>
            <pc:docMk/>
            <pc:sldMk cId="3724628089" sldId="271"/>
            <ac:spMk id="233" creationId="{6C3CB46E-A944-6311-8B69-87F34684134D}"/>
          </ac:spMkLst>
        </pc:spChg>
        <pc:spChg chg="add del mod">
          <ac:chgData name="A.MORIYAMA UREKA" userId="11b73b949d6476cb" providerId="LiveId" clId="{EDD3AFC1-5E1F-774D-82FF-6D4C3622249B}" dt="2023-08-07T12:41:15.443" v="2842" actId="6264"/>
          <ac:spMkLst>
            <pc:docMk/>
            <pc:sldMk cId="3724628089" sldId="271"/>
            <ac:spMk id="233" creationId="{70A8A364-9ED4-6BF2-BFF8-8BCEB9EBCA3F}"/>
          </ac:spMkLst>
        </pc:spChg>
        <pc:spChg chg="add del mod">
          <ac:chgData name="A.MORIYAMA UREKA" userId="11b73b949d6476cb" providerId="LiveId" clId="{EDD3AFC1-5E1F-774D-82FF-6D4C3622249B}" dt="2023-08-07T09:22:22.850" v="941" actId="6264"/>
          <ac:spMkLst>
            <pc:docMk/>
            <pc:sldMk cId="3724628089" sldId="271"/>
            <ac:spMk id="233" creationId="{FB3F340D-D886-D2BE-C534-80821E1BB301}"/>
          </ac:spMkLst>
        </pc:spChg>
        <pc:spChg chg="add del mod">
          <ac:chgData name="A.MORIYAMA UREKA" userId="11b73b949d6476cb" providerId="LiveId" clId="{EDD3AFC1-5E1F-774D-82FF-6D4C3622249B}" dt="2023-08-07T08:57:28.506" v="776" actId="6264"/>
          <ac:spMkLst>
            <pc:docMk/>
            <pc:sldMk cId="3724628089" sldId="271"/>
            <ac:spMk id="234" creationId="{0A63B253-23F1-D55A-2357-A382DD34F076}"/>
          </ac:spMkLst>
        </pc:spChg>
        <pc:spChg chg="add del mod">
          <ac:chgData name="A.MORIYAMA UREKA" userId="11b73b949d6476cb" providerId="LiveId" clId="{EDD3AFC1-5E1F-774D-82FF-6D4C3622249B}" dt="2023-08-07T09:22:22.850" v="941" actId="6264"/>
          <ac:spMkLst>
            <pc:docMk/>
            <pc:sldMk cId="3724628089" sldId="271"/>
            <ac:spMk id="234" creationId="{5271DCD1-3E70-ABF1-F5D2-FF2D6A8A3576}"/>
          </ac:spMkLst>
        </pc:spChg>
        <pc:spChg chg="add del mod">
          <ac:chgData name="A.MORIYAMA UREKA" userId="11b73b949d6476cb" providerId="LiveId" clId="{EDD3AFC1-5E1F-774D-82FF-6D4C3622249B}" dt="2023-08-07T12:41:15.443" v="2842" actId="6264"/>
          <ac:spMkLst>
            <pc:docMk/>
            <pc:sldMk cId="3724628089" sldId="271"/>
            <ac:spMk id="234" creationId="{F2D50F34-1C2B-D169-B5B8-3CEFD8821494}"/>
          </ac:spMkLst>
        </pc:spChg>
        <pc:spChg chg="add del mod">
          <ac:chgData name="A.MORIYAMA UREKA" userId="11b73b949d6476cb" providerId="LiveId" clId="{EDD3AFC1-5E1F-774D-82FF-6D4C3622249B}" dt="2023-08-07T08:57:28.506" v="776" actId="6264"/>
          <ac:spMkLst>
            <pc:docMk/>
            <pc:sldMk cId="3724628089" sldId="271"/>
            <ac:spMk id="235" creationId="{52C1136A-5FA3-1309-3A30-FF35D539929D}"/>
          </ac:spMkLst>
        </pc:spChg>
        <pc:spChg chg="add del mod">
          <ac:chgData name="A.MORIYAMA UREKA" userId="11b73b949d6476cb" providerId="LiveId" clId="{EDD3AFC1-5E1F-774D-82FF-6D4C3622249B}" dt="2023-08-07T09:22:22.850" v="941" actId="6264"/>
          <ac:spMkLst>
            <pc:docMk/>
            <pc:sldMk cId="3724628089" sldId="271"/>
            <ac:spMk id="235" creationId="{8B382804-1734-FC4C-66BA-3177D4A7857F}"/>
          </ac:spMkLst>
        </pc:spChg>
        <pc:spChg chg="add del mod">
          <ac:chgData name="A.MORIYAMA UREKA" userId="11b73b949d6476cb" providerId="LiveId" clId="{EDD3AFC1-5E1F-774D-82FF-6D4C3622249B}" dt="2023-08-07T12:41:15.443" v="2842" actId="6264"/>
          <ac:spMkLst>
            <pc:docMk/>
            <pc:sldMk cId="3724628089" sldId="271"/>
            <ac:spMk id="235" creationId="{AE63DFF1-3206-EF7D-F7EF-DFE492C1770E}"/>
          </ac:spMkLst>
        </pc:spChg>
        <pc:spChg chg="add del mod">
          <ac:chgData name="A.MORIYAMA UREKA" userId="11b73b949d6476cb" providerId="LiveId" clId="{EDD3AFC1-5E1F-774D-82FF-6D4C3622249B}" dt="2023-08-07T12:41:15.443" v="2842" actId="6264"/>
          <ac:spMkLst>
            <pc:docMk/>
            <pc:sldMk cId="3724628089" sldId="271"/>
            <ac:spMk id="236" creationId="{3E936389-1294-DA9F-D931-4FEBF86B2842}"/>
          </ac:spMkLst>
        </pc:spChg>
        <pc:spChg chg="add del mod">
          <ac:chgData name="A.MORIYAMA UREKA" userId="11b73b949d6476cb" providerId="LiveId" clId="{EDD3AFC1-5E1F-774D-82FF-6D4C3622249B}" dt="2023-08-07T09:22:22.850" v="941" actId="6264"/>
          <ac:spMkLst>
            <pc:docMk/>
            <pc:sldMk cId="3724628089" sldId="271"/>
            <ac:spMk id="236" creationId="{A9FC078B-AED6-63DD-99AD-D039B7B1F7DA}"/>
          </ac:spMkLst>
        </pc:spChg>
        <pc:spChg chg="add del mod">
          <ac:chgData name="A.MORIYAMA UREKA" userId="11b73b949d6476cb" providerId="LiveId" clId="{EDD3AFC1-5E1F-774D-82FF-6D4C3622249B}" dt="2023-08-07T08:57:28.506" v="776" actId="6264"/>
          <ac:spMkLst>
            <pc:docMk/>
            <pc:sldMk cId="3724628089" sldId="271"/>
            <ac:spMk id="236" creationId="{D6887945-B67A-CE21-4409-D91276BE6BB1}"/>
          </ac:spMkLst>
        </pc:spChg>
        <pc:spChg chg="add del mod">
          <ac:chgData name="A.MORIYAMA UREKA" userId="11b73b949d6476cb" providerId="LiveId" clId="{EDD3AFC1-5E1F-774D-82FF-6D4C3622249B}" dt="2023-08-07T09:22:22.850" v="941" actId="6264"/>
          <ac:spMkLst>
            <pc:docMk/>
            <pc:sldMk cId="3724628089" sldId="271"/>
            <ac:spMk id="237" creationId="{A2A3C0EB-A13C-F982-9CD5-0C2B274A5E15}"/>
          </ac:spMkLst>
        </pc:spChg>
        <pc:spChg chg="add del mod">
          <ac:chgData name="A.MORIYAMA UREKA" userId="11b73b949d6476cb" providerId="LiveId" clId="{EDD3AFC1-5E1F-774D-82FF-6D4C3622249B}" dt="2023-08-07T12:41:15.443" v="2842" actId="6264"/>
          <ac:spMkLst>
            <pc:docMk/>
            <pc:sldMk cId="3724628089" sldId="271"/>
            <ac:spMk id="237" creationId="{D6268349-1028-A3C9-5FB8-39DDA2CE0A34}"/>
          </ac:spMkLst>
        </pc:spChg>
        <pc:spChg chg="add del mod">
          <ac:chgData name="A.MORIYAMA UREKA" userId="11b73b949d6476cb" providerId="LiveId" clId="{EDD3AFC1-5E1F-774D-82FF-6D4C3622249B}" dt="2023-08-07T08:57:28.506" v="776" actId="6264"/>
          <ac:spMkLst>
            <pc:docMk/>
            <pc:sldMk cId="3724628089" sldId="271"/>
            <ac:spMk id="237" creationId="{E520E181-CEFD-6AC9-5037-60298BBCA7E5}"/>
          </ac:spMkLst>
        </pc:spChg>
        <pc:spChg chg="add del mod">
          <ac:chgData name="A.MORIYAMA UREKA" userId="11b73b949d6476cb" providerId="LiveId" clId="{EDD3AFC1-5E1F-774D-82FF-6D4C3622249B}" dt="2023-08-07T09:22:22.850" v="941" actId="6264"/>
          <ac:spMkLst>
            <pc:docMk/>
            <pc:sldMk cId="3724628089" sldId="271"/>
            <ac:spMk id="238" creationId="{1EDE337C-1B8D-19B8-2332-8D22E828EB4F}"/>
          </ac:spMkLst>
        </pc:spChg>
        <pc:spChg chg="add del mod">
          <ac:chgData name="A.MORIYAMA UREKA" userId="11b73b949d6476cb" providerId="LiveId" clId="{EDD3AFC1-5E1F-774D-82FF-6D4C3622249B}" dt="2023-08-07T08:57:28.506" v="776" actId="6264"/>
          <ac:spMkLst>
            <pc:docMk/>
            <pc:sldMk cId="3724628089" sldId="271"/>
            <ac:spMk id="238" creationId="{622DEBBD-835E-F4AF-DDA5-54160013A088}"/>
          </ac:spMkLst>
        </pc:spChg>
        <pc:spChg chg="add del mod">
          <ac:chgData name="A.MORIYAMA UREKA" userId="11b73b949d6476cb" providerId="LiveId" clId="{EDD3AFC1-5E1F-774D-82FF-6D4C3622249B}" dt="2023-08-07T12:41:15.443" v="2842" actId="6264"/>
          <ac:spMkLst>
            <pc:docMk/>
            <pc:sldMk cId="3724628089" sldId="271"/>
            <ac:spMk id="238" creationId="{DE87E8B1-4382-A016-D443-A545BD1C129F}"/>
          </ac:spMkLst>
        </pc:spChg>
        <pc:spChg chg="add del mod">
          <ac:chgData name="A.MORIYAMA UREKA" userId="11b73b949d6476cb" providerId="LiveId" clId="{EDD3AFC1-5E1F-774D-82FF-6D4C3622249B}" dt="2023-08-07T08:57:28.506" v="776" actId="6264"/>
          <ac:spMkLst>
            <pc:docMk/>
            <pc:sldMk cId="3724628089" sldId="271"/>
            <ac:spMk id="239" creationId="{12CA0FDF-13CF-5F73-11F8-1BF1A4A66DB3}"/>
          </ac:spMkLst>
        </pc:spChg>
        <pc:spChg chg="add del mod">
          <ac:chgData name="A.MORIYAMA UREKA" userId="11b73b949d6476cb" providerId="LiveId" clId="{EDD3AFC1-5E1F-774D-82FF-6D4C3622249B}" dt="2023-08-07T12:41:15.443" v="2842" actId="6264"/>
          <ac:spMkLst>
            <pc:docMk/>
            <pc:sldMk cId="3724628089" sldId="271"/>
            <ac:spMk id="239" creationId="{144F697B-F949-390B-2FDE-8017A912884B}"/>
          </ac:spMkLst>
        </pc:spChg>
        <pc:spChg chg="add del mod">
          <ac:chgData name="A.MORIYAMA UREKA" userId="11b73b949d6476cb" providerId="LiveId" clId="{EDD3AFC1-5E1F-774D-82FF-6D4C3622249B}" dt="2023-08-07T09:22:22.850" v="941" actId="6264"/>
          <ac:spMkLst>
            <pc:docMk/>
            <pc:sldMk cId="3724628089" sldId="271"/>
            <ac:spMk id="239" creationId="{6BE3316B-EB84-1501-C29E-CACED86CB03A}"/>
          </ac:spMkLst>
        </pc:spChg>
        <pc:spChg chg="add del mod">
          <ac:chgData name="A.MORIYAMA UREKA" userId="11b73b949d6476cb" providerId="LiveId" clId="{EDD3AFC1-5E1F-774D-82FF-6D4C3622249B}" dt="2023-08-07T12:41:15.443" v="2842" actId="6264"/>
          <ac:spMkLst>
            <pc:docMk/>
            <pc:sldMk cId="3724628089" sldId="271"/>
            <ac:spMk id="240" creationId="{338987E1-3FC0-6666-0E3C-F6E330BF81D9}"/>
          </ac:spMkLst>
        </pc:spChg>
        <pc:spChg chg="add del mod">
          <ac:chgData name="A.MORIYAMA UREKA" userId="11b73b949d6476cb" providerId="LiveId" clId="{EDD3AFC1-5E1F-774D-82FF-6D4C3622249B}" dt="2023-08-07T08:57:28.506" v="776" actId="6264"/>
          <ac:spMkLst>
            <pc:docMk/>
            <pc:sldMk cId="3724628089" sldId="271"/>
            <ac:spMk id="240" creationId="{C775AFAD-8DBD-6DBB-C734-91BD83228C8D}"/>
          </ac:spMkLst>
        </pc:spChg>
        <pc:spChg chg="add del mod">
          <ac:chgData name="A.MORIYAMA UREKA" userId="11b73b949d6476cb" providerId="LiveId" clId="{EDD3AFC1-5E1F-774D-82FF-6D4C3622249B}" dt="2023-08-07T09:22:22.850" v="941" actId="6264"/>
          <ac:spMkLst>
            <pc:docMk/>
            <pc:sldMk cId="3724628089" sldId="271"/>
            <ac:spMk id="240" creationId="{EA4BE218-BAFE-CDD4-5E93-875B85B755F6}"/>
          </ac:spMkLst>
        </pc:spChg>
        <pc:spChg chg="add del mod">
          <ac:chgData name="A.MORIYAMA UREKA" userId="11b73b949d6476cb" providerId="LiveId" clId="{EDD3AFC1-5E1F-774D-82FF-6D4C3622249B}" dt="2023-08-07T08:57:28.506" v="776" actId="6264"/>
          <ac:spMkLst>
            <pc:docMk/>
            <pc:sldMk cId="3724628089" sldId="271"/>
            <ac:spMk id="241" creationId="{5A676133-6721-AA19-C587-1980994441D6}"/>
          </ac:spMkLst>
        </pc:spChg>
        <pc:spChg chg="add del mod">
          <ac:chgData name="A.MORIYAMA UREKA" userId="11b73b949d6476cb" providerId="LiveId" clId="{EDD3AFC1-5E1F-774D-82FF-6D4C3622249B}" dt="2023-08-07T09:22:22.850" v="941" actId="6264"/>
          <ac:spMkLst>
            <pc:docMk/>
            <pc:sldMk cId="3724628089" sldId="271"/>
            <ac:spMk id="241" creationId="{84FD116F-0A31-2368-66FA-A825E234D35F}"/>
          </ac:spMkLst>
        </pc:spChg>
        <pc:spChg chg="add del mod">
          <ac:chgData name="A.MORIYAMA UREKA" userId="11b73b949d6476cb" providerId="LiveId" clId="{EDD3AFC1-5E1F-774D-82FF-6D4C3622249B}" dt="2023-08-07T12:41:15.443" v="2842" actId="6264"/>
          <ac:spMkLst>
            <pc:docMk/>
            <pc:sldMk cId="3724628089" sldId="271"/>
            <ac:spMk id="241" creationId="{F7F52E71-E9C2-5622-9CC9-BED84D63CD24}"/>
          </ac:spMkLst>
        </pc:spChg>
        <pc:spChg chg="add del mod">
          <ac:chgData name="A.MORIYAMA UREKA" userId="11b73b949d6476cb" providerId="LiveId" clId="{EDD3AFC1-5E1F-774D-82FF-6D4C3622249B}" dt="2023-08-07T08:57:28.836" v="777" actId="6264"/>
          <ac:spMkLst>
            <pc:docMk/>
            <pc:sldMk cId="3724628089" sldId="271"/>
            <ac:spMk id="242" creationId="{6C91896D-F0BC-02FE-A35B-47A6A2A89469}"/>
          </ac:spMkLst>
        </pc:spChg>
        <pc:spChg chg="add del mod">
          <ac:chgData name="A.MORIYAMA UREKA" userId="11b73b949d6476cb" providerId="LiveId" clId="{EDD3AFC1-5E1F-774D-82FF-6D4C3622249B}" dt="2023-08-07T12:41:15.443" v="2842" actId="6264"/>
          <ac:spMkLst>
            <pc:docMk/>
            <pc:sldMk cId="3724628089" sldId="271"/>
            <ac:spMk id="242" creationId="{94305D17-94E0-F48C-3E13-CB52AEAA8472}"/>
          </ac:spMkLst>
        </pc:spChg>
        <pc:spChg chg="add del mod">
          <ac:chgData name="A.MORIYAMA UREKA" userId="11b73b949d6476cb" providerId="LiveId" clId="{EDD3AFC1-5E1F-774D-82FF-6D4C3622249B}" dt="2023-08-07T09:22:24.991" v="942" actId="6264"/>
          <ac:spMkLst>
            <pc:docMk/>
            <pc:sldMk cId="3724628089" sldId="271"/>
            <ac:spMk id="242" creationId="{F6DB6EFE-D271-37B1-9F56-4EF322ABC5F1}"/>
          </ac:spMkLst>
        </pc:spChg>
        <pc:spChg chg="add del mod">
          <ac:chgData name="A.MORIYAMA UREKA" userId="11b73b949d6476cb" providerId="LiveId" clId="{EDD3AFC1-5E1F-774D-82FF-6D4C3622249B}" dt="2023-08-07T08:57:28.836" v="777" actId="6264"/>
          <ac:spMkLst>
            <pc:docMk/>
            <pc:sldMk cId="3724628089" sldId="271"/>
            <ac:spMk id="243" creationId="{008EE497-C661-9692-4D7E-1BB54516609D}"/>
          </ac:spMkLst>
        </pc:spChg>
        <pc:spChg chg="add del mod">
          <ac:chgData name="A.MORIYAMA UREKA" userId="11b73b949d6476cb" providerId="LiveId" clId="{EDD3AFC1-5E1F-774D-82FF-6D4C3622249B}" dt="2023-08-07T12:41:15.861" v="2843" actId="6264"/>
          <ac:spMkLst>
            <pc:docMk/>
            <pc:sldMk cId="3724628089" sldId="271"/>
            <ac:spMk id="243" creationId="{C010DCE4-6FF8-264C-1CC4-E5CEBAEF2157}"/>
          </ac:spMkLst>
        </pc:spChg>
        <pc:spChg chg="add del mod">
          <ac:chgData name="A.MORIYAMA UREKA" userId="11b73b949d6476cb" providerId="LiveId" clId="{EDD3AFC1-5E1F-774D-82FF-6D4C3622249B}" dt="2023-08-07T09:22:24.991" v="942" actId="6264"/>
          <ac:spMkLst>
            <pc:docMk/>
            <pc:sldMk cId="3724628089" sldId="271"/>
            <ac:spMk id="243" creationId="{D711569B-5E8C-3898-CD8A-1381822E57CC}"/>
          </ac:spMkLst>
        </pc:spChg>
        <pc:spChg chg="add del mod">
          <ac:chgData name="A.MORIYAMA UREKA" userId="11b73b949d6476cb" providerId="LiveId" clId="{EDD3AFC1-5E1F-774D-82FF-6D4C3622249B}" dt="2023-08-07T12:41:15.861" v="2843" actId="6264"/>
          <ac:spMkLst>
            <pc:docMk/>
            <pc:sldMk cId="3724628089" sldId="271"/>
            <ac:spMk id="244" creationId="{9CB32FBE-53FB-A3EB-7DAD-4C2EC667A600}"/>
          </ac:spMkLst>
        </pc:spChg>
        <pc:spChg chg="add del mod">
          <ac:chgData name="A.MORIYAMA UREKA" userId="11b73b949d6476cb" providerId="LiveId" clId="{EDD3AFC1-5E1F-774D-82FF-6D4C3622249B}" dt="2023-08-07T08:57:28.836" v="777" actId="6264"/>
          <ac:spMkLst>
            <pc:docMk/>
            <pc:sldMk cId="3724628089" sldId="271"/>
            <ac:spMk id="244" creationId="{DEC60382-D4ED-5FD2-5118-CE23DB679B36}"/>
          </ac:spMkLst>
        </pc:spChg>
        <pc:spChg chg="add del mod">
          <ac:chgData name="A.MORIYAMA UREKA" userId="11b73b949d6476cb" providerId="LiveId" clId="{EDD3AFC1-5E1F-774D-82FF-6D4C3622249B}" dt="2023-08-07T09:22:24.991" v="942" actId="6264"/>
          <ac:spMkLst>
            <pc:docMk/>
            <pc:sldMk cId="3724628089" sldId="271"/>
            <ac:spMk id="244" creationId="{EAB6F4BF-6B80-097A-5523-1169D597C6BA}"/>
          </ac:spMkLst>
        </pc:spChg>
        <pc:spChg chg="add del mod">
          <ac:chgData name="A.MORIYAMA UREKA" userId="11b73b949d6476cb" providerId="LiveId" clId="{EDD3AFC1-5E1F-774D-82FF-6D4C3622249B}" dt="2023-08-07T12:41:15.861" v="2843" actId="6264"/>
          <ac:spMkLst>
            <pc:docMk/>
            <pc:sldMk cId="3724628089" sldId="271"/>
            <ac:spMk id="245" creationId="{4D5A4175-C63B-FA2E-5859-35B8F3DC2211}"/>
          </ac:spMkLst>
        </pc:spChg>
        <pc:spChg chg="add del mod">
          <ac:chgData name="A.MORIYAMA UREKA" userId="11b73b949d6476cb" providerId="LiveId" clId="{EDD3AFC1-5E1F-774D-82FF-6D4C3622249B}" dt="2023-08-07T09:22:24.991" v="942" actId="6264"/>
          <ac:spMkLst>
            <pc:docMk/>
            <pc:sldMk cId="3724628089" sldId="271"/>
            <ac:spMk id="245" creationId="{9DCCD7F2-94B9-2526-308B-0C927B57479D}"/>
          </ac:spMkLst>
        </pc:spChg>
        <pc:spChg chg="add del mod">
          <ac:chgData name="A.MORIYAMA UREKA" userId="11b73b949d6476cb" providerId="LiveId" clId="{EDD3AFC1-5E1F-774D-82FF-6D4C3622249B}" dt="2023-08-07T08:57:28.836" v="777" actId="6264"/>
          <ac:spMkLst>
            <pc:docMk/>
            <pc:sldMk cId="3724628089" sldId="271"/>
            <ac:spMk id="245" creationId="{EA409726-1B5C-061E-0AC2-F1A107D9D7B3}"/>
          </ac:spMkLst>
        </pc:spChg>
        <pc:spChg chg="add del mod">
          <ac:chgData name="A.MORIYAMA UREKA" userId="11b73b949d6476cb" providerId="LiveId" clId="{EDD3AFC1-5E1F-774D-82FF-6D4C3622249B}" dt="2023-08-07T08:57:28.836" v="777" actId="6264"/>
          <ac:spMkLst>
            <pc:docMk/>
            <pc:sldMk cId="3724628089" sldId="271"/>
            <ac:spMk id="246" creationId="{1ADD365B-B2E6-202D-9329-F6A0760439C4}"/>
          </ac:spMkLst>
        </pc:spChg>
        <pc:spChg chg="add del mod">
          <ac:chgData name="A.MORIYAMA UREKA" userId="11b73b949d6476cb" providerId="LiveId" clId="{EDD3AFC1-5E1F-774D-82FF-6D4C3622249B}" dt="2023-08-07T12:41:15.861" v="2843" actId="6264"/>
          <ac:spMkLst>
            <pc:docMk/>
            <pc:sldMk cId="3724628089" sldId="271"/>
            <ac:spMk id="246" creationId="{488996C3-012B-477C-6C16-EC3BF9D6335E}"/>
          </ac:spMkLst>
        </pc:spChg>
        <pc:spChg chg="add del mod">
          <ac:chgData name="A.MORIYAMA UREKA" userId="11b73b949d6476cb" providerId="LiveId" clId="{EDD3AFC1-5E1F-774D-82FF-6D4C3622249B}" dt="2023-08-07T09:22:24.991" v="942" actId="6264"/>
          <ac:spMkLst>
            <pc:docMk/>
            <pc:sldMk cId="3724628089" sldId="271"/>
            <ac:spMk id="246" creationId="{F4DAC86D-7E9E-26A4-1760-129F207A6D60}"/>
          </ac:spMkLst>
        </pc:spChg>
        <pc:spChg chg="add del mod">
          <ac:chgData name="A.MORIYAMA UREKA" userId="11b73b949d6476cb" providerId="LiveId" clId="{EDD3AFC1-5E1F-774D-82FF-6D4C3622249B}" dt="2023-08-07T09:22:24.991" v="942" actId="6264"/>
          <ac:spMkLst>
            <pc:docMk/>
            <pc:sldMk cId="3724628089" sldId="271"/>
            <ac:spMk id="247" creationId="{40D6F503-3B4C-EAE7-A6BE-20A62D11844A}"/>
          </ac:spMkLst>
        </pc:spChg>
        <pc:spChg chg="add del mod">
          <ac:chgData name="A.MORIYAMA UREKA" userId="11b73b949d6476cb" providerId="LiveId" clId="{EDD3AFC1-5E1F-774D-82FF-6D4C3622249B}" dt="2023-08-07T08:57:28.836" v="777" actId="6264"/>
          <ac:spMkLst>
            <pc:docMk/>
            <pc:sldMk cId="3724628089" sldId="271"/>
            <ac:spMk id="247" creationId="{6D8F9BD2-B059-7F80-3A52-884BA629798F}"/>
          </ac:spMkLst>
        </pc:spChg>
        <pc:spChg chg="add del mod">
          <ac:chgData name="A.MORIYAMA UREKA" userId="11b73b949d6476cb" providerId="LiveId" clId="{EDD3AFC1-5E1F-774D-82FF-6D4C3622249B}" dt="2023-08-07T12:41:15.861" v="2843" actId="6264"/>
          <ac:spMkLst>
            <pc:docMk/>
            <pc:sldMk cId="3724628089" sldId="271"/>
            <ac:spMk id="247" creationId="{B727E709-66EF-06F6-1699-B1E917721197}"/>
          </ac:spMkLst>
        </pc:spChg>
        <pc:spChg chg="add del mod">
          <ac:chgData name="A.MORIYAMA UREKA" userId="11b73b949d6476cb" providerId="LiveId" clId="{EDD3AFC1-5E1F-774D-82FF-6D4C3622249B}" dt="2023-08-07T08:57:28.836" v="777" actId="6264"/>
          <ac:spMkLst>
            <pc:docMk/>
            <pc:sldMk cId="3724628089" sldId="271"/>
            <ac:spMk id="248" creationId="{8FF91942-A5E8-4B70-86AF-E63C48AC502D}"/>
          </ac:spMkLst>
        </pc:spChg>
        <pc:spChg chg="add del mod">
          <ac:chgData name="A.MORIYAMA UREKA" userId="11b73b949d6476cb" providerId="LiveId" clId="{EDD3AFC1-5E1F-774D-82FF-6D4C3622249B}" dt="2023-08-07T09:22:24.991" v="942" actId="6264"/>
          <ac:spMkLst>
            <pc:docMk/>
            <pc:sldMk cId="3724628089" sldId="271"/>
            <ac:spMk id="248" creationId="{9445E1AA-1EDA-5338-D74F-6AB040F570E4}"/>
          </ac:spMkLst>
        </pc:spChg>
        <pc:spChg chg="add del mod">
          <ac:chgData name="A.MORIYAMA UREKA" userId="11b73b949d6476cb" providerId="LiveId" clId="{EDD3AFC1-5E1F-774D-82FF-6D4C3622249B}" dt="2023-08-07T12:41:15.861" v="2843" actId="6264"/>
          <ac:spMkLst>
            <pc:docMk/>
            <pc:sldMk cId="3724628089" sldId="271"/>
            <ac:spMk id="248" creationId="{B9FD3C0A-032B-DAF6-0D88-B64F88C852FE}"/>
          </ac:spMkLst>
        </pc:spChg>
        <pc:spChg chg="add del mod">
          <ac:chgData name="A.MORIYAMA UREKA" userId="11b73b949d6476cb" providerId="LiveId" clId="{EDD3AFC1-5E1F-774D-82FF-6D4C3622249B}" dt="2023-08-07T12:41:15.861" v="2843" actId="6264"/>
          <ac:spMkLst>
            <pc:docMk/>
            <pc:sldMk cId="3724628089" sldId="271"/>
            <ac:spMk id="249" creationId="{9F1B4185-7569-ABC9-8AB7-0544E32F171E}"/>
          </ac:spMkLst>
        </pc:spChg>
        <pc:spChg chg="add del mod">
          <ac:chgData name="A.MORIYAMA UREKA" userId="11b73b949d6476cb" providerId="LiveId" clId="{EDD3AFC1-5E1F-774D-82FF-6D4C3622249B}" dt="2023-08-07T08:57:28.836" v="777" actId="6264"/>
          <ac:spMkLst>
            <pc:docMk/>
            <pc:sldMk cId="3724628089" sldId="271"/>
            <ac:spMk id="249" creationId="{D65B7FC3-EDF3-C2FB-11B1-16D40A795EB6}"/>
          </ac:spMkLst>
        </pc:spChg>
        <pc:spChg chg="add del mod">
          <ac:chgData name="A.MORIYAMA UREKA" userId="11b73b949d6476cb" providerId="LiveId" clId="{EDD3AFC1-5E1F-774D-82FF-6D4C3622249B}" dt="2023-08-07T09:22:24.991" v="942" actId="6264"/>
          <ac:spMkLst>
            <pc:docMk/>
            <pc:sldMk cId="3724628089" sldId="271"/>
            <ac:spMk id="249" creationId="{E5815C4D-5216-0BDF-B413-BF2DE6B701A0}"/>
          </ac:spMkLst>
        </pc:spChg>
        <pc:spChg chg="add del mod">
          <ac:chgData name="A.MORIYAMA UREKA" userId="11b73b949d6476cb" providerId="LiveId" clId="{EDD3AFC1-5E1F-774D-82FF-6D4C3622249B}" dt="2023-08-07T09:22:24.991" v="942" actId="6264"/>
          <ac:spMkLst>
            <pc:docMk/>
            <pc:sldMk cId="3724628089" sldId="271"/>
            <ac:spMk id="250" creationId="{950F1A3A-D0C1-6944-31CE-D07739A6C976}"/>
          </ac:spMkLst>
        </pc:spChg>
        <pc:spChg chg="add del mod">
          <ac:chgData name="A.MORIYAMA UREKA" userId="11b73b949d6476cb" providerId="LiveId" clId="{EDD3AFC1-5E1F-774D-82FF-6D4C3622249B}" dt="2023-08-07T12:41:15.861" v="2843" actId="6264"/>
          <ac:spMkLst>
            <pc:docMk/>
            <pc:sldMk cId="3724628089" sldId="271"/>
            <ac:spMk id="250" creationId="{952FBCBD-5801-81E2-6D72-318C1D671251}"/>
          </ac:spMkLst>
        </pc:spChg>
        <pc:spChg chg="add del mod">
          <ac:chgData name="A.MORIYAMA UREKA" userId="11b73b949d6476cb" providerId="LiveId" clId="{EDD3AFC1-5E1F-774D-82FF-6D4C3622249B}" dt="2023-08-07T08:57:28.836" v="777" actId="6264"/>
          <ac:spMkLst>
            <pc:docMk/>
            <pc:sldMk cId="3724628089" sldId="271"/>
            <ac:spMk id="250" creationId="{B0CB263A-99EA-785A-7400-9A1BE7F54DEB}"/>
          </ac:spMkLst>
        </pc:spChg>
        <pc:spChg chg="add del mod">
          <ac:chgData name="A.MORIYAMA UREKA" userId="11b73b949d6476cb" providerId="LiveId" clId="{EDD3AFC1-5E1F-774D-82FF-6D4C3622249B}" dt="2023-08-07T12:41:15.861" v="2843" actId="6264"/>
          <ac:spMkLst>
            <pc:docMk/>
            <pc:sldMk cId="3724628089" sldId="271"/>
            <ac:spMk id="251" creationId="{46470B91-259C-A400-D79E-67121CB49CF9}"/>
          </ac:spMkLst>
        </pc:spChg>
        <pc:spChg chg="add del mod">
          <ac:chgData name="A.MORIYAMA UREKA" userId="11b73b949d6476cb" providerId="LiveId" clId="{EDD3AFC1-5E1F-774D-82FF-6D4C3622249B}" dt="2023-08-07T09:22:24.991" v="942" actId="6264"/>
          <ac:spMkLst>
            <pc:docMk/>
            <pc:sldMk cId="3724628089" sldId="271"/>
            <ac:spMk id="251" creationId="{8BE28B57-3A22-CB5A-C820-6EA75308F159}"/>
          </ac:spMkLst>
        </pc:spChg>
        <pc:spChg chg="add del mod">
          <ac:chgData name="A.MORIYAMA UREKA" userId="11b73b949d6476cb" providerId="LiveId" clId="{EDD3AFC1-5E1F-774D-82FF-6D4C3622249B}" dt="2023-08-07T08:57:28.836" v="777" actId="6264"/>
          <ac:spMkLst>
            <pc:docMk/>
            <pc:sldMk cId="3724628089" sldId="271"/>
            <ac:spMk id="251" creationId="{D60C3F4D-A864-E7B7-C2CB-F3AEEFCBB5FC}"/>
          </ac:spMkLst>
        </pc:spChg>
        <pc:spChg chg="add del mod">
          <ac:chgData name="A.MORIYAMA UREKA" userId="11b73b949d6476cb" providerId="LiveId" clId="{EDD3AFC1-5E1F-774D-82FF-6D4C3622249B}" dt="2023-08-07T12:41:15.861" v="2843" actId="6264"/>
          <ac:spMkLst>
            <pc:docMk/>
            <pc:sldMk cId="3724628089" sldId="271"/>
            <ac:spMk id="252" creationId="{230FBAB7-B74C-6307-0A1B-6E80F3F5A6C6}"/>
          </ac:spMkLst>
        </pc:spChg>
        <pc:spChg chg="add del mod">
          <ac:chgData name="A.MORIYAMA UREKA" userId="11b73b949d6476cb" providerId="LiveId" clId="{EDD3AFC1-5E1F-774D-82FF-6D4C3622249B}" dt="2023-08-07T09:22:25.653" v="943" actId="6264"/>
          <ac:spMkLst>
            <pc:docMk/>
            <pc:sldMk cId="3724628089" sldId="271"/>
            <ac:spMk id="252" creationId="{6953DA17-145E-A93A-53BA-91B1D4247A6C}"/>
          </ac:spMkLst>
        </pc:spChg>
        <pc:spChg chg="add del mod">
          <ac:chgData name="A.MORIYAMA UREKA" userId="11b73b949d6476cb" providerId="LiveId" clId="{EDD3AFC1-5E1F-774D-82FF-6D4C3622249B}" dt="2023-08-07T08:57:31.360" v="778" actId="6264"/>
          <ac:spMkLst>
            <pc:docMk/>
            <pc:sldMk cId="3724628089" sldId="271"/>
            <ac:spMk id="252" creationId="{F6FAFBCF-BBB6-37F3-9E50-76D2690B42F9}"/>
          </ac:spMkLst>
        </pc:spChg>
        <pc:spChg chg="add del mod">
          <ac:chgData name="A.MORIYAMA UREKA" userId="11b73b949d6476cb" providerId="LiveId" clId="{EDD3AFC1-5E1F-774D-82FF-6D4C3622249B}" dt="2023-08-07T09:22:25.653" v="943" actId="6264"/>
          <ac:spMkLst>
            <pc:docMk/>
            <pc:sldMk cId="3724628089" sldId="271"/>
            <ac:spMk id="253" creationId="{06B103A2-07FE-9573-EAEC-B72F13C40639}"/>
          </ac:spMkLst>
        </pc:spChg>
        <pc:spChg chg="add del mod">
          <ac:chgData name="A.MORIYAMA UREKA" userId="11b73b949d6476cb" providerId="LiveId" clId="{EDD3AFC1-5E1F-774D-82FF-6D4C3622249B}" dt="2023-08-07T08:57:31.360" v="778" actId="6264"/>
          <ac:spMkLst>
            <pc:docMk/>
            <pc:sldMk cId="3724628089" sldId="271"/>
            <ac:spMk id="253" creationId="{75B0107B-FE53-8998-9774-5F2436E908A5}"/>
          </ac:spMkLst>
        </pc:spChg>
        <pc:spChg chg="add del mod">
          <ac:chgData name="A.MORIYAMA UREKA" userId="11b73b949d6476cb" providerId="LiveId" clId="{EDD3AFC1-5E1F-774D-82FF-6D4C3622249B}" dt="2023-08-07T12:41:16.309" v="2844" actId="6264"/>
          <ac:spMkLst>
            <pc:docMk/>
            <pc:sldMk cId="3724628089" sldId="271"/>
            <ac:spMk id="253" creationId="{C813EF4B-3D7C-7998-AEDD-E4026FF28538}"/>
          </ac:spMkLst>
        </pc:spChg>
        <pc:spChg chg="add del mod">
          <ac:chgData name="A.MORIYAMA UREKA" userId="11b73b949d6476cb" providerId="LiveId" clId="{EDD3AFC1-5E1F-774D-82FF-6D4C3622249B}" dt="2023-08-07T08:57:31.360" v="778" actId="6264"/>
          <ac:spMkLst>
            <pc:docMk/>
            <pc:sldMk cId="3724628089" sldId="271"/>
            <ac:spMk id="254" creationId="{72058416-6999-4A33-0AC9-A32E66F97EC0}"/>
          </ac:spMkLst>
        </pc:spChg>
        <pc:spChg chg="add del mod">
          <ac:chgData name="A.MORIYAMA UREKA" userId="11b73b949d6476cb" providerId="LiveId" clId="{EDD3AFC1-5E1F-774D-82FF-6D4C3622249B}" dt="2023-08-07T09:22:25.653" v="943" actId="6264"/>
          <ac:spMkLst>
            <pc:docMk/>
            <pc:sldMk cId="3724628089" sldId="271"/>
            <ac:spMk id="254" creationId="{CC9BABE0-3E35-2846-A611-6472F259A98E}"/>
          </ac:spMkLst>
        </pc:spChg>
        <pc:spChg chg="add del mod">
          <ac:chgData name="A.MORIYAMA UREKA" userId="11b73b949d6476cb" providerId="LiveId" clId="{EDD3AFC1-5E1F-774D-82FF-6D4C3622249B}" dt="2023-08-07T12:41:16.309" v="2844" actId="6264"/>
          <ac:spMkLst>
            <pc:docMk/>
            <pc:sldMk cId="3724628089" sldId="271"/>
            <ac:spMk id="254" creationId="{FE9A879A-4118-4D79-043E-B6ADA8824B1E}"/>
          </ac:spMkLst>
        </pc:spChg>
        <pc:spChg chg="add del mod">
          <ac:chgData name="A.MORIYAMA UREKA" userId="11b73b949d6476cb" providerId="LiveId" clId="{EDD3AFC1-5E1F-774D-82FF-6D4C3622249B}" dt="2023-08-07T12:41:16.309" v="2844" actId="6264"/>
          <ac:spMkLst>
            <pc:docMk/>
            <pc:sldMk cId="3724628089" sldId="271"/>
            <ac:spMk id="255" creationId="{24C6C74A-06DB-FB4B-2AD8-5DFC0D13826E}"/>
          </ac:spMkLst>
        </pc:spChg>
        <pc:spChg chg="add del mod">
          <ac:chgData name="A.MORIYAMA UREKA" userId="11b73b949d6476cb" providerId="LiveId" clId="{EDD3AFC1-5E1F-774D-82FF-6D4C3622249B}" dt="2023-08-07T09:22:25.653" v="943" actId="6264"/>
          <ac:spMkLst>
            <pc:docMk/>
            <pc:sldMk cId="3724628089" sldId="271"/>
            <ac:spMk id="255" creationId="{6E3F9543-9FE2-F56A-004A-7DDDB88ACEC2}"/>
          </ac:spMkLst>
        </pc:spChg>
        <pc:spChg chg="add del mod">
          <ac:chgData name="A.MORIYAMA UREKA" userId="11b73b949d6476cb" providerId="LiveId" clId="{EDD3AFC1-5E1F-774D-82FF-6D4C3622249B}" dt="2023-08-07T08:57:31.360" v="778" actId="6264"/>
          <ac:spMkLst>
            <pc:docMk/>
            <pc:sldMk cId="3724628089" sldId="271"/>
            <ac:spMk id="255" creationId="{96B182D4-6E8E-62E3-FF59-40D6632746A3}"/>
          </ac:spMkLst>
        </pc:spChg>
        <pc:spChg chg="add del mod">
          <ac:chgData name="A.MORIYAMA UREKA" userId="11b73b949d6476cb" providerId="LiveId" clId="{EDD3AFC1-5E1F-774D-82FF-6D4C3622249B}" dt="2023-08-07T12:41:16.309" v="2844" actId="6264"/>
          <ac:spMkLst>
            <pc:docMk/>
            <pc:sldMk cId="3724628089" sldId="271"/>
            <ac:spMk id="256" creationId="{4DC8AAB0-25B1-8658-1ACD-E92AEBE86633}"/>
          </ac:spMkLst>
        </pc:spChg>
        <pc:spChg chg="add del mod">
          <ac:chgData name="A.MORIYAMA UREKA" userId="11b73b949d6476cb" providerId="LiveId" clId="{EDD3AFC1-5E1F-774D-82FF-6D4C3622249B}" dt="2023-08-07T09:22:25.653" v="943" actId="6264"/>
          <ac:spMkLst>
            <pc:docMk/>
            <pc:sldMk cId="3724628089" sldId="271"/>
            <ac:spMk id="256" creationId="{61D91755-62F1-181D-110E-3F77E6B3C812}"/>
          </ac:spMkLst>
        </pc:spChg>
        <pc:spChg chg="add del mod">
          <ac:chgData name="A.MORIYAMA UREKA" userId="11b73b949d6476cb" providerId="LiveId" clId="{EDD3AFC1-5E1F-774D-82FF-6D4C3622249B}" dt="2023-08-07T08:57:31.360" v="778" actId="6264"/>
          <ac:spMkLst>
            <pc:docMk/>
            <pc:sldMk cId="3724628089" sldId="271"/>
            <ac:spMk id="256" creationId="{8E4539DC-43D4-1752-1AD5-0BEB1ADEA0FD}"/>
          </ac:spMkLst>
        </pc:spChg>
        <pc:spChg chg="add del mod">
          <ac:chgData name="A.MORIYAMA UREKA" userId="11b73b949d6476cb" providerId="LiveId" clId="{EDD3AFC1-5E1F-774D-82FF-6D4C3622249B}" dt="2023-08-07T08:57:31.360" v="778" actId="6264"/>
          <ac:spMkLst>
            <pc:docMk/>
            <pc:sldMk cId="3724628089" sldId="271"/>
            <ac:spMk id="257" creationId="{128440B7-C69D-ED17-51AB-643E3CAF7E9C}"/>
          </ac:spMkLst>
        </pc:spChg>
        <pc:spChg chg="add del mod">
          <ac:chgData name="A.MORIYAMA UREKA" userId="11b73b949d6476cb" providerId="LiveId" clId="{EDD3AFC1-5E1F-774D-82FF-6D4C3622249B}" dt="2023-08-07T12:41:16.309" v="2844" actId="6264"/>
          <ac:spMkLst>
            <pc:docMk/>
            <pc:sldMk cId="3724628089" sldId="271"/>
            <ac:spMk id="257" creationId="{93E95CF7-5D3E-8BDC-BA71-6C733C165711}"/>
          </ac:spMkLst>
        </pc:spChg>
        <pc:spChg chg="add del mod">
          <ac:chgData name="A.MORIYAMA UREKA" userId="11b73b949d6476cb" providerId="LiveId" clId="{EDD3AFC1-5E1F-774D-82FF-6D4C3622249B}" dt="2023-08-07T09:22:25.653" v="943" actId="6264"/>
          <ac:spMkLst>
            <pc:docMk/>
            <pc:sldMk cId="3724628089" sldId="271"/>
            <ac:spMk id="257" creationId="{C6A377BA-2FE0-EAA7-AC1A-6DD2C9DA3280}"/>
          </ac:spMkLst>
        </pc:spChg>
        <pc:spChg chg="add del mod">
          <ac:chgData name="A.MORIYAMA UREKA" userId="11b73b949d6476cb" providerId="LiveId" clId="{EDD3AFC1-5E1F-774D-82FF-6D4C3622249B}" dt="2023-08-07T12:41:16.309" v="2844" actId="6264"/>
          <ac:spMkLst>
            <pc:docMk/>
            <pc:sldMk cId="3724628089" sldId="271"/>
            <ac:spMk id="258" creationId="{0F84402D-C583-E870-F307-B2A04D45E694}"/>
          </ac:spMkLst>
        </pc:spChg>
        <pc:spChg chg="add del mod">
          <ac:chgData name="A.MORIYAMA UREKA" userId="11b73b949d6476cb" providerId="LiveId" clId="{EDD3AFC1-5E1F-774D-82FF-6D4C3622249B}" dt="2023-08-07T09:22:25.653" v="943" actId="6264"/>
          <ac:spMkLst>
            <pc:docMk/>
            <pc:sldMk cId="3724628089" sldId="271"/>
            <ac:spMk id="258" creationId="{45A38F93-D9BB-A4E9-BF79-D86900DE6616}"/>
          </ac:spMkLst>
        </pc:spChg>
        <pc:spChg chg="add del mod">
          <ac:chgData name="A.MORIYAMA UREKA" userId="11b73b949d6476cb" providerId="LiveId" clId="{EDD3AFC1-5E1F-774D-82FF-6D4C3622249B}" dt="2023-08-07T08:57:31.360" v="778" actId="6264"/>
          <ac:spMkLst>
            <pc:docMk/>
            <pc:sldMk cId="3724628089" sldId="271"/>
            <ac:spMk id="258" creationId="{AF333C16-E572-953A-6DB9-183A09233C30}"/>
          </ac:spMkLst>
        </pc:spChg>
        <pc:spChg chg="add del mod">
          <ac:chgData name="A.MORIYAMA UREKA" userId="11b73b949d6476cb" providerId="LiveId" clId="{EDD3AFC1-5E1F-774D-82FF-6D4C3622249B}" dt="2023-08-07T12:41:16.309" v="2844" actId="6264"/>
          <ac:spMkLst>
            <pc:docMk/>
            <pc:sldMk cId="3724628089" sldId="271"/>
            <ac:spMk id="259" creationId="{2D771CC8-978D-C0BD-ECF7-C41FA0FFEF87}"/>
          </ac:spMkLst>
        </pc:spChg>
        <pc:spChg chg="add del mod">
          <ac:chgData name="A.MORIYAMA UREKA" userId="11b73b949d6476cb" providerId="LiveId" clId="{EDD3AFC1-5E1F-774D-82FF-6D4C3622249B}" dt="2023-08-07T09:22:25.653" v="943" actId="6264"/>
          <ac:spMkLst>
            <pc:docMk/>
            <pc:sldMk cId="3724628089" sldId="271"/>
            <ac:spMk id="259" creationId="{A89F7E6A-F6C7-B875-1156-BD4D97A24319}"/>
          </ac:spMkLst>
        </pc:spChg>
        <pc:spChg chg="add del mod">
          <ac:chgData name="A.MORIYAMA UREKA" userId="11b73b949d6476cb" providerId="LiveId" clId="{EDD3AFC1-5E1F-774D-82FF-6D4C3622249B}" dt="2023-08-07T08:57:31.360" v="778" actId="6264"/>
          <ac:spMkLst>
            <pc:docMk/>
            <pc:sldMk cId="3724628089" sldId="271"/>
            <ac:spMk id="259" creationId="{E9C795F1-296B-189D-0306-809F87902894}"/>
          </ac:spMkLst>
        </pc:spChg>
        <pc:spChg chg="add del mod">
          <ac:chgData name="A.MORIYAMA UREKA" userId="11b73b949d6476cb" providerId="LiveId" clId="{EDD3AFC1-5E1F-774D-82FF-6D4C3622249B}" dt="2023-08-07T12:41:16.309" v="2844" actId="6264"/>
          <ac:spMkLst>
            <pc:docMk/>
            <pc:sldMk cId="3724628089" sldId="271"/>
            <ac:spMk id="260" creationId="{2E1600B6-D4C0-9F69-0D8D-4D8F4BDD03C7}"/>
          </ac:spMkLst>
        </pc:spChg>
        <pc:spChg chg="add del mod">
          <ac:chgData name="A.MORIYAMA UREKA" userId="11b73b949d6476cb" providerId="LiveId" clId="{EDD3AFC1-5E1F-774D-82FF-6D4C3622249B}" dt="2023-08-07T09:22:25.653" v="943" actId="6264"/>
          <ac:spMkLst>
            <pc:docMk/>
            <pc:sldMk cId="3724628089" sldId="271"/>
            <ac:spMk id="260" creationId="{BE1D365B-1F74-20BC-968B-7C8DB7DFFB61}"/>
          </ac:spMkLst>
        </pc:spChg>
        <pc:spChg chg="add del mod">
          <ac:chgData name="A.MORIYAMA UREKA" userId="11b73b949d6476cb" providerId="LiveId" clId="{EDD3AFC1-5E1F-774D-82FF-6D4C3622249B}" dt="2023-08-07T08:57:31.360" v="778" actId="6264"/>
          <ac:spMkLst>
            <pc:docMk/>
            <pc:sldMk cId="3724628089" sldId="271"/>
            <ac:spMk id="260" creationId="{DDBAE491-5BB2-F219-A4CD-530EB47F8032}"/>
          </ac:spMkLst>
        </pc:spChg>
        <pc:spChg chg="add del mod">
          <ac:chgData name="A.MORIYAMA UREKA" userId="11b73b949d6476cb" providerId="LiveId" clId="{EDD3AFC1-5E1F-774D-82FF-6D4C3622249B}" dt="2023-08-07T08:57:31.360" v="778" actId="6264"/>
          <ac:spMkLst>
            <pc:docMk/>
            <pc:sldMk cId="3724628089" sldId="271"/>
            <ac:spMk id="261" creationId="{6B4BCA82-C186-6D53-FC7B-CE98E350A158}"/>
          </ac:spMkLst>
        </pc:spChg>
        <pc:spChg chg="add del mod">
          <ac:chgData name="A.MORIYAMA UREKA" userId="11b73b949d6476cb" providerId="LiveId" clId="{EDD3AFC1-5E1F-774D-82FF-6D4C3622249B}" dt="2023-08-07T12:41:16.309" v="2844" actId="6264"/>
          <ac:spMkLst>
            <pc:docMk/>
            <pc:sldMk cId="3724628089" sldId="271"/>
            <ac:spMk id="261" creationId="{6CB1706A-F7BB-79CD-4E54-CDD63995E471}"/>
          </ac:spMkLst>
        </pc:spChg>
        <pc:spChg chg="add del mod">
          <ac:chgData name="A.MORIYAMA UREKA" userId="11b73b949d6476cb" providerId="LiveId" clId="{EDD3AFC1-5E1F-774D-82FF-6D4C3622249B}" dt="2023-08-07T09:22:25.653" v="943" actId="6264"/>
          <ac:spMkLst>
            <pc:docMk/>
            <pc:sldMk cId="3724628089" sldId="271"/>
            <ac:spMk id="261" creationId="{DE21A270-C1C4-2B19-3398-06FE8D70B78B}"/>
          </ac:spMkLst>
        </pc:spChg>
        <pc:spChg chg="add del mod">
          <ac:chgData name="A.MORIYAMA UREKA" userId="11b73b949d6476cb" providerId="LiveId" clId="{EDD3AFC1-5E1F-774D-82FF-6D4C3622249B}" dt="2023-08-07T12:41:16.309" v="2844" actId="6264"/>
          <ac:spMkLst>
            <pc:docMk/>
            <pc:sldMk cId="3724628089" sldId="271"/>
            <ac:spMk id="262" creationId="{121C3CA0-A488-EE76-5292-508C6E00284F}"/>
          </ac:spMkLst>
        </pc:spChg>
        <pc:spChg chg="add del mod">
          <ac:chgData name="A.MORIYAMA UREKA" userId="11b73b949d6476cb" providerId="LiveId" clId="{EDD3AFC1-5E1F-774D-82FF-6D4C3622249B}" dt="2023-08-07T09:22:26.237" v="944" actId="6264"/>
          <ac:spMkLst>
            <pc:docMk/>
            <pc:sldMk cId="3724628089" sldId="271"/>
            <ac:spMk id="262" creationId="{21610CDA-95B9-0963-41A5-8ABC51D6F7D1}"/>
          </ac:spMkLst>
        </pc:spChg>
        <pc:spChg chg="add del mod">
          <ac:chgData name="A.MORIYAMA UREKA" userId="11b73b949d6476cb" providerId="LiveId" clId="{EDD3AFC1-5E1F-774D-82FF-6D4C3622249B}" dt="2023-08-07T12:41:16.772" v="2845" actId="6264"/>
          <ac:spMkLst>
            <pc:docMk/>
            <pc:sldMk cId="3724628089" sldId="271"/>
            <ac:spMk id="263" creationId="{9F6EA9C3-0204-893E-6B32-55449116F21C}"/>
          </ac:spMkLst>
        </pc:spChg>
        <pc:spChg chg="add del mod">
          <ac:chgData name="A.MORIYAMA UREKA" userId="11b73b949d6476cb" providerId="LiveId" clId="{EDD3AFC1-5E1F-774D-82FF-6D4C3622249B}" dt="2023-08-07T09:22:26.237" v="944" actId="6264"/>
          <ac:spMkLst>
            <pc:docMk/>
            <pc:sldMk cId="3724628089" sldId="271"/>
            <ac:spMk id="263" creationId="{AD0A3389-33CA-2D25-83E9-FFF5715E53C6}"/>
          </ac:spMkLst>
        </pc:spChg>
        <pc:spChg chg="add del mod">
          <ac:chgData name="A.MORIYAMA UREKA" userId="11b73b949d6476cb" providerId="LiveId" clId="{EDD3AFC1-5E1F-774D-82FF-6D4C3622249B}" dt="2023-08-07T12:41:16.772" v="2845" actId="6264"/>
          <ac:spMkLst>
            <pc:docMk/>
            <pc:sldMk cId="3724628089" sldId="271"/>
            <ac:spMk id="264" creationId="{18811D19-7E51-28DA-422F-D00534B69572}"/>
          </ac:spMkLst>
        </pc:spChg>
        <pc:spChg chg="add del mod">
          <ac:chgData name="A.MORIYAMA UREKA" userId="11b73b949d6476cb" providerId="LiveId" clId="{EDD3AFC1-5E1F-774D-82FF-6D4C3622249B}" dt="2023-08-07T09:22:26.237" v="944" actId="6264"/>
          <ac:spMkLst>
            <pc:docMk/>
            <pc:sldMk cId="3724628089" sldId="271"/>
            <ac:spMk id="264" creationId="{FAF40175-E773-C3EF-3153-C70CC2945A5A}"/>
          </ac:spMkLst>
        </pc:spChg>
        <pc:spChg chg="add del mod">
          <ac:chgData name="A.MORIYAMA UREKA" userId="11b73b949d6476cb" providerId="LiveId" clId="{EDD3AFC1-5E1F-774D-82FF-6D4C3622249B}" dt="2023-08-07T09:22:26.237" v="944" actId="6264"/>
          <ac:spMkLst>
            <pc:docMk/>
            <pc:sldMk cId="3724628089" sldId="271"/>
            <ac:spMk id="265" creationId="{37B02493-1E01-DA26-CF8C-6F8FA8C9DB12}"/>
          </ac:spMkLst>
        </pc:spChg>
        <pc:spChg chg="add del mod">
          <ac:chgData name="A.MORIYAMA UREKA" userId="11b73b949d6476cb" providerId="LiveId" clId="{EDD3AFC1-5E1F-774D-82FF-6D4C3622249B}" dt="2023-08-07T12:41:16.772" v="2845" actId="6264"/>
          <ac:spMkLst>
            <pc:docMk/>
            <pc:sldMk cId="3724628089" sldId="271"/>
            <ac:spMk id="265" creationId="{E2B7BB86-A605-717A-4CAC-D9E90B79E93D}"/>
          </ac:spMkLst>
        </pc:spChg>
        <pc:spChg chg="add del mod">
          <ac:chgData name="A.MORIYAMA UREKA" userId="11b73b949d6476cb" providerId="LiveId" clId="{EDD3AFC1-5E1F-774D-82FF-6D4C3622249B}" dt="2023-08-07T12:41:16.772" v="2845" actId="6264"/>
          <ac:spMkLst>
            <pc:docMk/>
            <pc:sldMk cId="3724628089" sldId="271"/>
            <ac:spMk id="266" creationId="{80E821F4-DA77-EEC4-8BBC-4BB75DFF3352}"/>
          </ac:spMkLst>
        </pc:spChg>
        <pc:spChg chg="add del mod">
          <ac:chgData name="A.MORIYAMA UREKA" userId="11b73b949d6476cb" providerId="LiveId" clId="{EDD3AFC1-5E1F-774D-82FF-6D4C3622249B}" dt="2023-08-07T09:22:26.237" v="944" actId="6264"/>
          <ac:spMkLst>
            <pc:docMk/>
            <pc:sldMk cId="3724628089" sldId="271"/>
            <ac:spMk id="266" creationId="{86D024C2-1462-908D-3BE6-13BE449C57DB}"/>
          </ac:spMkLst>
        </pc:spChg>
        <pc:spChg chg="add del mod">
          <ac:chgData name="A.MORIYAMA UREKA" userId="11b73b949d6476cb" providerId="LiveId" clId="{EDD3AFC1-5E1F-774D-82FF-6D4C3622249B}" dt="2023-08-07T12:41:16.772" v="2845" actId="6264"/>
          <ac:spMkLst>
            <pc:docMk/>
            <pc:sldMk cId="3724628089" sldId="271"/>
            <ac:spMk id="267" creationId="{38833C95-6E15-8DC7-5F43-0DC25457EF60}"/>
          </ac:spMkLst>
        </pc:spChg>
        <pc:spChg chg="add del mod">
          <ac:chgData name="A.MORIYAMA UREKA" userId="11b73b949d6476cb" providerId="LiveId" clId="{EDD3AFC1-5E1F-774D-82FF-6D4C3622249B}" dt="2023-08-07T09:22:26.237" v="944" actId="6264"/>
          <ac:spMkLst>
            <pc:docMk/>
            <pc:sldMk cId="3724628089" sldId="271"/>
            <ac:spMk id="267" creationId="{54B67258-244C-E8D5-C6E2-EEC23FEF9EED}"/>
          </ac:spMkLst>
        </pc:spChg>
        <pc:spChg chg="add del mod">
          <ac:chgData name="A.MORIYAMA UREKA" userId="11b73b949d6476cb" providerId="LiveId" clId="{EDD3AFC1-5E1F-774D-82FF-6D4C3622249B}" dt="2023-08-07T09:22:26.237" v="944" actId="6264"/>
          <ac:spMkLst>
            <pc:docMk/>
            <pc:sldMk cId="3724628089" sldId="271"/>
            <ac:spMk id="268" creationId="{003869DE-8E7B-BD9B-B587-AAEEA4D2D5A9}"/>
          </ac:spMkLst>
        </pc:spChg>
        <pc:spChg chg="add del mod">
          <ac:chgData name="A.MORIYAMA UREKA" userId="11b73b949d6476cb" providerId="LiveId" clId="{EDD3AFC1-5E1F-774D-82FF-6D4C3622249B}" dt="2023-08-07T12:41:16.772" v="2845" actId="6264"/>
          <ac:spMkLst>
            <pc:docMk/>
            <pc:sldMk cId="3724628089" sldId="271"/>
            <ac:spMk id="268" creationId="{108F1F4A-9604-5D0E-8490-44326D17A5F7}"/>
          </ac:spMkLst>
        </pc:spChg>
        <pc:spChg chg="add del mod">
          <ac:chgData name="A.MORIYAMA UREKA" userId="11b73b949d6476cb" providerId="LiveId" clId="{EDD3AFC1-5E1F-774D-82FF-6D4C3622249B}" dt="2023-08-07T12:41:16.772" v="2845" actId="6264"/>
          <ac:spMkLst>
            <pc:docMk/>
            <pc:sldMk cId="3724628089" sldId="271"/>
            <ac:spMk id="269" creationId="{25636C48-2BDC-4C1F-180F-CBB02863D53D}"/>
          </ac:spMkLst>
        </pc:spChg>
        <pc:spChg chg="add del mod">
          <ac:chgData name="A.MORIYAMA UREKA" userId="11b73b949d6476cb" providerId="LiveId" clId="{EDD3AFC1-5E1F-774D-82FF-6D4C3622249B}" dt="2023-08-07T09:22:26.237" v="944" actId="6264"/>
          <ac:spMkLst>
            <pc:docMk/>
            <pc:sldMk cId="3724628089" sldId="271"/>
            <ac:spMk id="269" creationId="{256B6E5C-0A8B-6074-BED4-06573AAD62CC}"/>
          </ac:spMkLst>
        </pc:spChg>
        <pc:spChg chg="add del mod">
          <ac:chgData name="A.MORIYAMA UREKA" userId="11b73b949d6476cb" providerId="LiveId" clId="{EDD3AFC1-5E1F-774D-82FF-6D4C3622249B}" dt="2023-08-07T12:41:16.772" v="2845" actId="6264"/>
          <ac:spMkLst>
            <pc:docMk/>
            <pc:sldMk cId="3724628089" sldId="271"/>
            <ac:spMk id="270" creationId="{0BBD1CA6-8312-5DDF-374B-90862D2E94B8}"/>
          </ac:spMkLst>
        </pc:spChg>
        <pc:spChg chg="add del mod">
          <ac:chgData name="A.MORIYAMA UREKA" userId="11b73b949d6476cb" providerId="LiveId" clId="{EDD3AFC1-5E1F-774D-82FF-6D4C3622249B}" dt="2023-08-07T09:22:26.237" v="944" actId="6264"/>
          <ac:spMkLst>
            <pc:docMk/>
            <pc:sldMk cId="3724628089" sldId="271"/>
            <ac:spMk id="270" creationId="{3C96DFE7-32C2-D773-355F-959F12FD92EE}"/>
          </ac:spMkLst>
        </pc:spChg>
        <pc:spChg chg="add del mod">
          <ac:chgData name="A.MORIYAMA UREKA" userId="11b73b949d6476cb" providerId="LiveId" clId="{EDD3AFC1-5E1F-774D-82FF-6D4C3622249B}" dt="2023-08-07T09:22:26.237" v="944" actId="6264"/>
          <ac:spMkLst>
            <pc:docMk/>
            <pc:sldMk cId="3724628089" sldId="271"/>
            <ac:spMk id="271" creationId="{1DD8B154-2869-1EBD-6FD0-70D5AEE073FC}"/>
          </ac:spMkLst>
        </pc:spChg>
        <pc:spChg chg="add del mod">
          <ac:chgData name="A.MORIYAMA UREKA" userId="11b73b949d6476cb" providerId="LiveId" clId="{EDD3AFC1-5E1F-774D-82FF-6D4C3622249B}" dt="2023-08-07T12:41:16.772" v="2845" actId="6264"/>
          <ac:spMkLst>
            <pc:docMk/>
            <pc:sldMk cId="3724628089" sldId="271"/>
            <ac:spMk id="271" creationId="{96DEBFE4-B2E2-3C38-34F4-593C08632EC3}"/>
          </ac:spMkLst>
        </pc:spChg>
        <pc:spChg chg="add del mod">
          <ac:chgData name="A.MORIYAMA UREKA" userId="11b73b949d6476cb" providerId="LiveId" clId="{EDD3AFC1-5E1F-774D-82FF-6D4C3622249B}" dt="2023-08-07T12:41:16.772" v="2845" actId="6264"/>
          <ac:spMkLst>
            <pc:docMk/>
            <pc:sldMk cId="3724628089" sldId="271"/>
            <ac:spMk id="272" creationId="{06827ECF-0408-13D5-E352-0333CC6242C8}"/>
          </ac:spMkLst>
        </pc:spChg>
        <pc:spChg chg="add del mod">
          <ac:chgData name="A.MORIYAMA UREKA" userId="11b73b949d6476cb" providerId="LiveId" clId="{EDD3AFC1-5E1F-774D-82FF-6D4C3622249B}" dt="2023-08-07T09:22:26.899" v="945" actId="6264"/>
          <ac:spMkLst>
            <pc:docMk/>
            <pc:sldMk cId="3724628089" sldId="271"/>
            <ac:spMk id="272" creationId="{659F72B1-8FD7-CC4C-8842-42B3832087D7}"/>
          </ac:spMkLst>
        </pc:spChg>
        <pc:spChg chg="add del mod">
          <ac:chgData name="A.MORIYAMA UREKA" userId="11b73b949d6476cb" providerId="LiveId" clId="{EDD3AFC1-5E1F-774D-82FF-6D4C3622249B}" dt="2023-08-07T12:41:17.204" v="2846" actId="6264"/>
          <ac:spMkLst>
            <pc:docMk/>
            <pc:sldMk cId="3724628089" sldId="271"/>
            <ac:spMk id="273" creationId="{0136A96C-EA61-BE6F-573B-ECD4F3C39EF4}"/>
          </ac:spMkLst>
        </pc:spChg>
        <pc:spChg chg="add del mod">
          <ac:chgData name="A.MORIYAMA UREKA" userId="11b73b949d6476cb" providerId="LiveId" clId="{EDD3AFC1-5E1F-774D-82FF-6D4C3622249B}" dt="2023-08-07T09:22:26.899" v="945" actId="6264"/>
          <ac:spMkLst>
            <pc:docMk/>
            <pc:sldMk cId="3724628089" sldId="271"/>
            <ac:spMk id="273" creationId="{FC3414C7-F9CA-0D3A-8C52-2E7C7B28C4C1}"/>
          </ac:spMkLst>
        </pc:spChg>
        <pc:spChg chg="add del mod">
          <ac:chgData name="A.MORIYAMA UREKA" userId="11b73b949d6476cb" providerId="LiveId" clId="{EDD3AFC1-5E1F-774D-82FF-6D4C3622249B}" dt="2023-08-07T09:22:26.899" v="945" actId="6264"/>
          <ac:spMkLst>
            <pc:docMk/>
            <pc:sldMk cId="3724628089" sldId="271"/>
            <ac:spMk id="274" creationId="{037F65E1-58DD-CBDB-9F40-8A03E10EF5F7}"/>
          </ac:spMkLst>
        </pc:spChg>
        <pc:spChg chg="add del mod">
          <ac:chgData name="A.MORIYAMA UREKA" userId="11b73b949d6476cb" providerId="LiveId" clId="{EDD3AFC1-5E1F-774D-82FF-6D4C3622249B}" dt="2023-08-07T12:41:17.204" v="2846" actId="6264"/>
          <ac:spMkLst>
            <pc:docMk/>
            <pc:sldMk cId="3724628089" sldId="271"/>
            <ac:spMk id="274" creationId="{739184F3-6119-204E-8158-EB5D52146F45}"/>
          </ac:spMkLst>
        </pc:spChg>
        <pc:spChg chg="add del mod">
          <ac:chgData name="A.MORIYAMA UREKA" userId="11b73b949d6476cb" providerId="LiveId" clId="{EDD3AFC1-5E1F-774D-82FF-6D4C3622249B}" dt="2023-08-07T12:41:17.204" v="2846" actId="6264"/>
          <ac:spMkLst>
            <pc:docMk/>
            <pc:sldMk cId="3724628089" sldId="271"/>
            <ac:spMk id="275" creationId="{84D63458-5867-3AF1-D877-04D319D12E5A}"/>
          </ac:spMkLst>
        </pc:spChg>
        <pc:spChg chg="add del mod">
          <ac:chgData name="A.MORIYAMA UREKA" userId="11b73b949d6476cb" providerId="LiveId" clId="{EDD3AFC1-5E1F-774D-82FF-6D4C3622249B}" dt="2023-08-07T09:22:26.899" v="945" actId="6264"/>
          <ac:spMkLst>
            <pc:docMk/>
            <pc:sldMk cId="3724628089" sldId="271"/>
            <ac:spMk id="275" creationId="{882A187D-2DCF-23E3-1C51-0A93BB92CAEB}"/>
          </ac:spMkLst>
        </pc:spChg>
        <pc:spChg chg="add del mod">
          <ac:chgData name="A.MORIYAMA UREKA" userId="11b73b949d6476cb" providerId="LiveId" clId="{EDD3AFC1-5E1F-774D-82FF-6D4C3622249B}" dt="2023-08-07T12:41:17.204" v="2846" actId="6264"/>
          <ac:spMkLst>
            <pc:docMk/>
            <pc:sldMk cId="3724628089" sldId="271"/>
            <ac:spMk id="276" creationId="{9707A62E-5E90-0E8D-BB35-FD68525011FC}"/>
          </ac:spMkLst>
        </pc:spChg>
        <pc:spChg chg="add del mod">
          <ac:chgData name="A.MORIYAMA UREKA" userId="11b73b949d6476cb" providerId="LiveId" clId="{EDD3AFC1-5E1F-774D-82FF-6D4C3622249B}" dt="2023-08-07T09:22:26.899" v="945" actId="6264"/>
          <ac:spMkLst>
            <pc:docMk/>
            <pc:sldMk cId="3724628089" sldId="271"/>
            <ac:spMk id="276" creationId="{FA3ED1AE-884A-5F54-8F22-CB2B5F876CDC}"/>
          </ac:spMkLst>
        </pc:spChg>
        <pc:spChg chg="add del mod">
          <ac:chgData name="A.MORIYAMA UREKA" userId="11b73b949d6476cb" providerId="LiveId" clId="{EDD3AFC1-5E1F-774D-82FF-6D4C3622249B}" dt="2023-08-07T12:41:17.204" v="2846" actId="6264"/>
          <ac:spMkLst>
            <pc:docMk/>
            <pc:sldMk cId="3724628089" sldId="271"/>
            <ac:spMk id="277" creationId="{9D7C604E-4717-CEB4-63E6-21BAFB9D1177}"/>
          </ac:spMkLst>
        </pc:spChg>
        <pc:spChg chg="add del mod">
          <ac:chgData name="A.MORIYAMA UREKA" userId="11b73b949d6476cb" providerId="LiveId" clId="{EDD3AFC1-5E1F-774D-82FF-6D4C3622249B}" dt="2023-08-07T09:22:26.899" v="945" actId="6264"/>
          <ac:spMkLst>
            <pc:docMk/>
            <pc:sldMk cId="3724628089" sldId="271"/>
            <ac:spMk id="277" creationId="{9F9B3546-3482-2B92-8587-1E295E0EAACD}"/>
          </ac:spMkLst>
        </pc:spChg>
        <pc:spChg chg="add del mod">
          <ac:chgData name="A.MORIYAMA UREKA" userId="11b73b949d6476cb" providerId="LiveId" clId="{EDD3AFC1-5E1F-774D-82FF-6D4C3622249B}" dt="2023-08-07T12:41:17.204" v="2846" actId="6264"/>
          <ac:spMkLst>
            <pc:docMk/>
            <pc:sldMk cId="3724628089" sldId="271"/>
            <ac:spMk id="278" creationId="{CBD23454-7CE1-824D-DF3E-FAEE1C4B757D}"/>
          </ac:spMkLst>
        </pc:spChg>
        <pc:spChg chg="add del mod">
          <ac:chgData name="A.MORIYAMA UREKA" userId="11b73b949d6476cb" providerId="LiveId" clId="{EDD3AFC1-5E1F-774D-82FF-6D4C3622249B}" dt="2023-08-07T09:22:26.899" v="945" actId="6264"/>
          <ac:spMkLst>
            <pc:docMk/>
            <pc:sldMk cId="3724628089" sldId="271"/>
            <ac:spMk id="278" creationId="{DA4E75A9-2839-DA99-490A-53C4E00A2ADA}"/>
          </ac:spMkLst>
        </pc:spChg>
        <pc:spChg chg="add del mod">
          <ac:chgData name="A.MORIYAMA UREKA" userId="11b73b949d6476cb" providerId="LiveId" clId="{EDD3AFC1-5E1F-774D-82FF-6D4C3622249B}" dt="2023-08-07T09:22:26.899" v="945" actId="6264"/>
          <ac:spMkLst>
            <pc:docMk/>
            <pc:sldMk cId="3724628089" sldId="271"/>
            <ac:spMk id="279" creationId="{06EC1AB4-827C-7846-ABE2-2188B196B671}"/>
          </ac:spMkLst>
        </pc:spChg>
        <pc:spChg chg="add del mod">
          <ac:chgData name="A.MORIYAMA UREKA" userId="11b73b949d6476cb" providerId="LiveId" clId="{EDD3AFC1-5E1F-774D-82FF-6D4C3622249B}" dt="2023-08-07T12:41:17.204" v="2846" actId="6264"/>
          <ac:spMkLst>
            <pc:docMk/>
            <pc:sldMk cId="3724628089" sldId="271"/>
            <ac:spMk id="279" creationId="{D67D09E9-53B4-3A7B-7F57-1207225810AA}"/>
          </ac:spMkLst>
        </pc:spChg>
        <pc:spChg chg="add del mod">
          <ac:chgData name="A.MORIYAMA UREKA" userId="11b73b949d6476cb" providerId="LiveId" clId="{EDD3AFC1-5E1F-774D-82FF-6D4C3622249B}" dt="2023-08-07T09:22:26.899" v="945" actId="6264"/>
          <ac:spMkLst>
            <pc:docMk/>
            <pc:sldMk cId="3724628089" sldId="271"/>
            <ac:spMk id="280" creationId="{233EFA8E-04BE-4411-5C0B-2677D725AA9C}"/>
          </ac:spMkLst>
        </pc:spChg>
        <pc:spChg chg="add del mod">
          <ac:chgData name="A.MORIYAMA UREKA" userId="11b73b949d6476cb" providerId="LiveId" clId="{EDD3AFC1-5E1F-774D-82FF-6D4C3622249B}" dt="2023-08-07T12:41:17.204" v="2846" actId="6264"/>
          <ac:spMkLst>
            <pc:docMk/>
            <pc:sldMk cId="3724628089" sldId="271"/>
            <ac:spMk id="280" creationId="{ADDA5DBF-FB41-9B4F-9536-544B21F24EA7}"/>
          </ac:spMkLst>
        </pc:spChg>
        <pc:spChg chg="add del mod">
          <ac:chgData name="A.MORIYAMA UREKA" userId="11b73b949d6476cb" providerId="LiveId" clId="{EDD3AFC1-5E1F-774D-82FF-6D4C3622249B}" dt="2023-08-07T09:22:26.899" v="945" actId="6264"/>
          <ac:spMkLst>
            <pc:docMk/>
            <pc:sldMk cId="3724628089" sldId="271"/>
            <ac:spMk id="281" creationId="{29151F2B-0027-1A55-B7C7-098101126003}"/>
          </ac:spMkLst>
        </pc:spChg>
        <pc:spChg chg="add del mod">
          <ac:chgData name="A.MORIYAMA UREKA" userId="11b73b949d6476cb" providerId="LiveId" clId="{EDD3AFC1-5E1F-774D-82FF-6D4C3622249B}" dt="2023-08-07T12:41:17.204" v="2846" actId="6264"/>
          <ac:spMkLst>
            <pc:docMk/>
            <pc:sldMk cId="3724628089" sldId="271"/>
            <ac:spMk id="281" creationId="{583D3DF7-3231-0BBC-356E-EB0CEDC7741D}"/>
          </ac:spMkLst>
        </pc:spChg>
        <pc:spChg chg="add del mod">
          <ac:chgData name="A.MORIYAMA UREKA" userId="11b73b949d6476cb" providerId="LiveId" clId="{EDD3AFC1-5E1F-774D-82FF-6D4C3622249B}" dt="2023-08-07T12:41:17.204" v="2846" actId="6264"/>
          <ac:spMkLst>
            <pc:docMk/>
            <pc:sldMk cId="3724628089" sldId="271"/>
            <ac:spMk id="282" creationId="{7E1FDFD7-67B2-28F5-A8C1-C23E921A8681}"/>
          </ac:spMkLst>
        </pc:spChg>
        <pc:spChg chg="add del mod">
          <ac:chgData name="A.MORIYAMA UREKA" userId="11b73b949d6476cb" providerId="LiveId" clId="{EDD3AFC1-5E1F-774D-82FF-6D4C3622249B}" dt="2023-08-07T09:22:27.418" v="946" actId="6264"/>
          <ac:spMkLst>
            <pc:docMk/>
            <pc:sldMk cId="3724628089" sldId="271"/>
            <ac:spMk id="282" creationId="{E6F486BA-AE07-53A3-44B0-1FB0AC87A063}"/>
          </ac:spMkLst>
        </pc:spChg>
        <pc:spChg chg="add del mod">
          <ac:chgData name="A.MORIYAMA UREKA" userId="11b73b949d6476cb" providerId="LiveId" clId="{EDD3AFC1-5E1F-774D-82FF-6D4C3622249B}" dt="2023-08-07T12:41:17.581" v="2847" actId="6264"/>
          <ac:spMkLst>
            <pc:docMk/>
            <pc:sldMk cId="3724628089" sldId="271"/>
            <ac:spMk id="283" creationId="{7510B550-752D-1566-25CA-2BB76A90C59E}"/>
          </ac:spMkLst>
        </pc:spChg>
        <pc:spChg chg="add del mod">
          <ac:chgData name="A.MORIYAMA UREKA" userId="11b73b949d6476cb" providerId="LiveId" clId="{EDD3AFC1-5E1F-774D-82FF-6D4C3622249B}" dt="2023-08-07T09:22:27.418" v="946" actId="6264"/>
          <ac:spMkLst>
            <pc:docMk/>
            <pc:sldMk cId="3724628089" sldId="271"/>
            <ac:spMk id="283" creationId="{7E86213F-B522-CBD7-1313-2FF078A85B99}"/>
          </ac:spMkLst>
        </pc:spChg>
        <pc:spChg chg="add del mod">
          <ac:chgData name="A.MORIYAMA UREKA" userId="11b73b949d6476cb" providerId="LiveId" clId="{EDD3AFC1-5E1F-774D-82FF-6D4C3622249B}" dt="2023-08-07T09:22:27.418" v="946" actId="6264"/>
          <ac:spMkLst>
            <pc:docMk/>
            <pc:sldMk cId="3724628089" sldId="271"/>
            <ac:spMk id="284" creationId="{E7E092F8-AEFA-F7F0-D5FC-DF4D229F4918}"/>
          </ac:spMkLst>
        </pc:spChg>
        <pc:spChg chg="add del mod">
          <ac:chgData name="A.MORIYAMA UREKA" userId="11b73b949d6476cb" providerId="LiveId" clId="{EDD3AFC1-5E1F-774D-82FF-6D4C3622249B}" dt="2023-08-07T12:41:17.581" v="2847" actId="6264"/>
          <ac:spMkLst>
            <pc:docMk/>
            <pc:sldMk cId="3724628089" sldId="271"/>
            <ac:spMk id="284" creationId="{F97CD051-08EA-7F62-F9F4-732BFE0D4945}"/>
          </ac:spMkLst>
        </pc:spChg>
        <pc:spChg chg="add del mod">
          <ac:chgData name="A.MORIYAMA UREKA" userId="11b73b949d6476cb" providerId="LiveId" clId="{EDD3AFC1-5E1F-774D-82FF-6D4C3622249B}" dt="2023-08-07T09:22:27.418" v="946" actId="6264"/>
          <ac:spMkLst>
            <pc:docMk/>
            <pc:sldMk cId="3724628089" sldId="271"/>
            <ac:spMk id="285" creationId="{0277BBF5-B216-C5BF-8CD1-C067A5007235}"/>
          </ac:spMkLst>
        </pc:spChg>
        <pc:spChg chg="add del mod">
          <ac:chgData name="A.MORIYAMA UREKA" userId="11b73b949d6476cb" providerId="LiveId" clId="{EDD3AFC1-5E1F-774D-82FF-6D4C3622249B}" dt="2023-08-07T12:41:17.581" v="2847" actId="6264"/>
          <ac:spMkLst>
            <pc:docMk/>
            <pc:sldMk cId="3724628089" sldId="271"/>
            <ac:spMk id="285" creationId="{B188048A-3553-2BB1-224A-83D027228A6D}"/>
          </ac:spMkLst>
        </pc:spChg>
        <pc:spChg chg="add del mod">
          <ac:chgData name="A.MORIYAMA UREKA" userId="11b73b949d6476cb" providerId="LiveId" clId="{EDD3AFC1-5E1F-774D-82FF-6D4C3622249B}" dt="2023-08-07T09:22:27.418" v="946" actId="6264"/>
          <ac:spMkLst>
            <pc:docMk/>
            <pc:sldMk cId="3724628089" sldId="271"/>
            <ac:spMk id="286" creationId="{2AC60975-8731-5E68-6991-BECB811AAADA}"/>
          </ac:spMkLst>
        </pc:spChg>
        <pc:spChg chg="add del mod">
          <ac:chgData name="A.MORIYAMA UREKA" userId="11b73b949d6476cb" providerId="LiveId" clId="{EDD3AFC1-5E1F-774D-82FF-6D4C3622249B}" dt="2023-08-07T12:41:17.581" v="2847" actId="6264"/>
          <ac:spMkLst>
            <pc:docMk/>
            <pc:sldMk cId="3724628089" sldId="271"/>
            <ac:spMk id="286" creationId="{A24A8B6F-1A19-DD14-23DF-FFF02423D9F0}"/>
          </ac:spMkLst>
        </pc:spChg>
        <pc:spChg chg="add del mod">
          <ac:chgData name="A.MORIYAMA UREKA" userId="11b73b949d6476cb" providerId="LiveId" clId="{EDD3AFC1-5E1F-774D-82FF-6D4C3622249B}" dt="2023-08-07T09:22:27.418" v="946" actId="6264"/>
          <ac:spMkLst>
            <pc:docMk/>
            <pc:sldMk cId="3724628089" sldId="271"/>
            <ac:spMk id="287" creationId="{57B4FBB4-5128-B2A1-6CCE-231CCA4FD987}"/>
          </ac:spMkLst>
        </pc:spChg>
        <pc:spChg chg="add del mod">
          <ac:chgData name="A.MORIYAMA UREKA" userId="11b73b949d6476cb" providerId="LiveId" clId="{EDD3AFC1-5E1F-774D-82FF-6D4C3622249B}" dt="2023-08-07T12:41:17.581" v="2847" actId="6264"/>
          <ac:spMkLst>
            <pc:docMk/>
            <pc:sldMk cId="3724628089" sldId="271"/>
            <ac:spMk id="287" creationId="{C23709D5-0FD3-A9A9-1AA7-FDE5DFD8A30E}"/>
          </ac:spMkLst>
        </pc:spChg>
        <pc:spChg chg="add del mod">
          <ac:chgData name="A.MORIYAMA UREKA" userId="11b73b949d6476cb" providerId="LiveId" clId="{EDD3AFC1-5E1F-774D-82FF-6D4C3622249B}" dt="2023-08-07T09:22:27.418" v="946" actId="6264"/>
          <ac:spMkLst>
            <pc:docMk/>
            <pc:sldMk cId="3724628089" sldId="271"/>
            <ac:spMk id="288" creationId="{729BE63D-8B20-9B4F-92C4-DD14F274C9A7}"/>
          </ac:spMkLst>
        </pc:spChg>
        <pc:spChg chg="add del mod">
          <ac:chgData name="A.MORIYAMA UREKA" userId="11b73b949d6476cb" providerId="LiveId" clId="{EDD3AFC1-5E1F-774D-82FF-6D4C3622249B}" dt="2023-08-07T12:41:17.581" v="2847" actId="6264"/>
          <ac:spMkLst>
            <pc:docMk/>
            <pc:sldMk cId="3724628089" sldId="271"/>
            <ac:spMk id="288" creationId="{CBD84BFB-A525-DE50-022E-CEEE5447F325}"/>
          </ac:spMkLst>
        </pc:spChg>
        <pc:spChg chg="add del mod">
          <ac:chgData name="A.MORIYAMA UREKA" userId="11b73b949d6476cb" providerId="LiveId" clId="{EDD3AFC1-5E1F-774D-82FF-6D4C3622249B}" dt="2023-08-07T09:22:27.418" v="946" actId="6264"/>
          <ac:spMkLst>
            <pc:docMk/>
            <pc:sldMk cId="3724628089" sldId="271"/>
            <ac:spMk id="289" creationId="{7C418D56-3969-60BC-B06E-D7E797ACCCD9}"/>
          </ac:spMkLst>
        </pc:spChg>
        <pc:spChg chg="add del mod">
          <ac:chgData name="A.MORIYAMA UREKA" userId="11b73b949d6476cb" providerId="LiveId" clId="{EDD3AFC1-5E1F-774D-82FF-6D4C3622249B}" dt="2023-08-07T12:41:17.581" v="2847" actId="6264"/>
          <ac:spMkLst>
            <pc:docMk/>
            <pc:sldMk cId="3724628089" sldId="271"/>
            <ac:spMk id="289" creationId="{B96AFF49-05E9-FF18-1AE2-9C650D424884}"/>
          </ac:spMkLst>
        </pc:spChg>
        <pc:spChg chg="add del mod">
          <ac:chgData name="A.MORIYAMA UREKA" userId="11b73b949d6476cb" providerId="LiveId" clId="{EDD3AFC1-5E1F-774D-82FF-6D4C3622249B}" dt="2023-08-07T12:41:17.581" v="2847" actId="6264"/>
          <ac:spMkLst>
            <pc:docMk/>
            <pc:sldMk cId="3724628089" sldId="271"/>
            <ac:spMk id="290" creationId="{5295FCA8-B5DE-1F7F-D12A-C24F0C329D19}"/>
          </ac:spMkLst>
        </pc:spChg>
        <pc:spChg chg="add del mod">
          <ac:chgData name="A.MORIYAMA UREKA" userId="11b73b949d6476cb" providerId="LiveId" clId="{EDD3AFC1-5E1F-774D-82FF-6D4C3622249B}" dt="2023-08-07T09:22:27.418" v="946" actId="6264"/>
          <ac:spMkLst>
            <pc:docMk/>
            <pc:sldMk cId="3724628089" sldId="271"/>
            <ac:spMk id="290" creationId="{7F6F68EF-0D8E-3EF5-0252-21BFA1F991FD}"/>
          </ac:spMkLst>
        </pc:spChg>
        <pc:spChg chg="add del mod">
          <ac:chgData name="A.MORIYAMA UREKA" userId="11b73b949d6476cb" providerId="LiveId" clId="{EDD3AFC1-5E1F-774D-82FF-6D4C3622249B}" dt="2023-08-07T09:22:27.418" v="946" actId="6264"/>
          <ac:spMkLst>
            <pc:docMk/>
            <pc:sldMk cId="3724628089" sldId="271"/>
            <ac:spMk id="291" creationId="{32F5F6E5-C6D0-450D-3EE7-13A4A3EEC0AC}"/>
          </ac:spMkLst>
        </pc:spChg>
        <pc:spChg chg="add del mod">
          <ac:chgData name="A.MORIYAMA UREKA" userId="11b73b949d6476cb" providerId="LiveId" clId="{EDD3AFC1-5E1F-774D-82FF-6D4C3622249B}" dt="2023-08-07T12:41:17.581" v="2847" actId="6264"/>
          <ac:spMkLst>
            <pc:docMk/>
            <pc:sldMk cId="3724628089" sldId="271"/>
            <ac:spMk id="291" creationId="{53E65967-7DBD-F2D0-BE60-8A73F5328EC2}"/>
          </ac:spMkLst>
        </pc:spChg>
        <pc:spChg chg="add del mod">
          <ac:chgData name="A.MORIYAMA UREKA" userId="11b73b949d6476cb" providerId="LiveId" clId="{EDD3AFC1-5E1F-774D-82FF-6D4C3622249B}" dt="2023-08-07T09:22:28.042" v="947" actId="6264"/>
          <ac:spMkLst>
            <pc:docMk/>
            <pc:sldMk cId="3724628089" sldId="271"/>
            <ac:spMk id="292" creationId="{51788CEF-D488-3350-F309-8B00241694FE}"/>
          </ac:spMkLst>
        </pc:spChg>
        <pc:spChg chg="add del mod">
          <ac:chgData name="A.MORIYAMA UREKA" userId="11b73b949d6476cb" providerId="LiveId" clId="{EDD3AFC1-5E1F-774D-82FF-6D4C3622249B}" dt="2023-08-07T12:41:17.581" v="2847" actId="6264"/>
          <ac:spMkLst>
            <pc:docMk/>
            <pc:sldMk cId="3724628089" sldId="271"/>
            <ac:spMk id="292" creationId="{C7AA504B-5F43-D820-8829-13B22E0952C0}"/>
          </ac:spMkLst>
        </pc:spChg>
        <pc:spChg chg="add del mod">
          <ac:chgData name="A.MORIYAMA UREKA" userId="11b73b949d6476cb" providerId="LiveId" clId="{EDD3AFC1-5E1F-774D-82FF-6D4C3622249B}" dt="2023-08-07T09:22:28.042" v="947" actId="6264"/>
          <ac:spMkLst>
            <pc:docMk/>
            <pc:sldMk cId="3724628089" sldId="271"/>
            <ac:spMk id="293" creationId="{115F043B-AF34-268E-EA7D-96F816AC1324}"/>
          </ac:spMkLst>
        </pc:spChg>
        <pc:spChg chg="add del mod">
          <ac:chgData name="A.MORIYAMA UREKA" userId="11b73b949d6476cb" providerId="LiveId" clId="{EDD3AFC1-5E1F-774D-82FF-6D4C3622249B}" dt="2023-08-07T09:22:28.042" v="947" actId="6264"/>
          <ac:spMkLst>
            <pc:docMk/>
            <pc:sldMk cId="3724628089" sldId="271"/>
            <ac:spMk id="294" creationId="{FD641C05-DC0B-DB8D-225F-2AF6470630A0}"/>
          </ac:spMkLst>
        </pc:spChg>
        <pc:spChg chg="add del mod">
          <ac:chgData name="A.MORIYAMA UREKA" userId="11b73b949d6476cb" providerId="LiveId" clId="{EDD3AFC1-5E1F-774D-82FF-6D4C3622249B}" dt="2023-08-07T09:22:28.042" v="947" actId="6264"/>
          <ac:spMkLst>
            <pc:docMk/>
            <pc:sldMk cId="3724628089" sldId="271"/>
            <ac:spMk id="295" creationId="{F8005616-69FE-F721-CF40-3A30CED50D84}"/>
          </ac:spMkLst>
        </pc:spChg>
        <pc:spChg chg="add del mod">
          <ac:chgData name="A.MORIYAMA UREKA" userId="11b73b949d6476cb" providerId="LiveId" clId="{EDD3AFC1-5E1F-774D-82FF-6D4C3622249B}" dt="2023-08-07T09:22:28.042" v="947" actId="6264"/>
          <ac:spMkLst>
            <pc:docMk/>
            <pc:sldMk cId="3724628089" sldId="271"/>
            <ac:spMk id="296" creationId="{6C4B6FFC-8628-A46D-BA56-77BCDFF47AC1}"/>
          </ac:spMkLst>
        </pc:spChg>
        <pc:spChg chg="add del mod">
          <ac:chgData name="A.MORIYAMA UREKA" userId="11b73b949d6476cb" providerId="LiveId" clId="{EDD3AFC1-5E1F-774D-82FF-6D4C3622249B}" dt="2023-08-07T09:22:28.042" v="947" actId="6264"/>
          <ac:spMkLst>
            <pc:docMk/>
            <pc:sldMk cId="3724628089" sldId="271"/>
            <ac:spMk id="297" creationId="{5FAF0618-66D1-DD2F-69D1-AFE0600FE5D3}"/>
          </ac:spMkLst>
        </pc:spChg>
        <pc:spChg chg="add del mod">
          <ac:chgData name="A.MORIYAMA UREKA" userId="11b73b949d6476cb" providerId="LiveId" clId="{EDD3AFC1-5E1F-774D-82FF-6D4C3622249B}" dt="2023-08-07T09:22:28.042" v="947" actId="6264"/>
          <ac:spMkLst>
            <pc:docMk/>
            <pc:sldMk cId="3724628089" sldId="271"/>
            <ac:spMk id="298" creationId="{A6C30A7E-0B54-AD55-174E-348BD310C91D}"/>
          </ac:spMkLst>
        </pc:spChg>
        <pc:spChg chg="add del mod">
          <ac:chgData name="A.MORIYAMA UREKA" userId="11b73b949d6476cb" providerId="LiveId" clId="{EDD3AFC1-5E1F-774D-82FF-6D4C3622249B}" dt="2023-08-07T09:22:28.042" v="947" actId="6264"/>
          <ac:spMkLst>
            <pc:docMk/>
            <pc:sldMk cId="3724628089" sldId="271"/>
            <ac:spMk id="299" creationId="{33499D77-24BF-B355-AFCF-35CE30B0BF77}"/>
          </ac:spMkLst>
        </pc:spChg>
        <pc:spChg chg="add del mod">
          <ac:chgData name="A.MORIYAMA UREKA" userId="11b73b949d6476cb" providerId="LiveId" clId="{EDD3AFC1-5E1F-774D-82FF-6D4C3622249B}" dt="2023-08-07T09:22:28.042" v="947" actId="6264"/>
          <ac:spMkLst>
            <pc:docMk/>
            <pc:sldMk cId="3724628089" sldId="271"/>
            <ac:spMk id="300" creationId="{818463B6-F578-3430-9F2B-A6158489D144}"/>
          </ac:spMkLst>
        </pc:spChg>
        <pc:spChg chg="add del mod">
          <ac:chgData name="A.MORIYAMA UREKA" userId="11b73b949d6476cb" providerId="LiveId" clId="{EDD3AFC1-5E1F-774D-82FF-6D4C3622249B}" dt="2023-08-07T09:22:28.042" v="947" actId="6264"/>
          <ac:spMkLst>
            <pc:docMk/>
            <pc:sldMk cId="3724628089" sldId="271"/>
            <ac:spMk id="301" creationId="{695974DA-841C-394F-BE28-E44F0621AB1F}"/>
          </ac:spMkLst>
        </pc:spChg>
        <pc:spChg chg="add del mod">
          <ac:chgData name="A.MORIYAMA UREKA" userId="11b73b949d6476cb" providerId="LiveId" clId="{EDD3AFC1-5E1F-774D-82FF-6D4C3622249B}" dt="2023-08-07T09:22:28.646" v="948" actId="6264"/>
          <ac:spMkLst>
            <pc:docMk/>
            <pc:sldMk cId="3724628089" sldId="271"/>
            <ac:spMk id="302" creationId="{BE4F4F1F-A5E2-9598-98C2-D4A88BD1FDEB}"/>
          </ac:spMkLst>
        </pc:spChg>
        <pc:spChg chg="add del mod">
          <ac:chgData name="A.MORIYAMA UREKA" userId="11b73b949d6476cb" providerId="LiveId" clId="{EDD3AFC1-5E1F-774D-82FF-6D4C3622249B}" dt="2023-08-07T09:22:28.646" v="948" actId="6264"/>
          <ac:spMkLst>
            <pc:docMk/>
            <pc:sldMk cId="3724628089" sldId="271"/>
            <ac:spMk id="303" creationId="{CEA4A2B8-2148-C1FF-572D-54957AA0C5B5}"/>
          </ac:spMkLst>
        </pc:spChg>
        <pc:spChg chg="add del mod">
          <ac:chgData name="A.MORIYAMA UREKA" userId="11b73b949d6476cb" providerId="LiveId" clId="{EDD3AFC1-5E1F-774D-82FF-6D4C3622249B}" dt="2023-08-07T09:22:28.646" v="948" actId="6264"/>
          <ac:spMkLst>
            <pc:docMk/>
            <pc:sldMk cId="3724628089" sldId="271"/>
            <ac:spMk id="304" creationId="{F4F89682-6D3F-7432-38DA-4E3A5F9029FC}"/>
          </ac:spMkLst>
        </pc:spChg>
        <pc:spChg chg="add del mod">
          <ac:chgData name="A.MORIYAMA UREKA" userId="11b73b949d6476cb" providerId="LiveId" clId="{EDD3AFC1-5E1F-774D-82FF-6D4C3622249B}" dt="2023-08-07T09:22:28.646" v="948" actId="6264"/>
          <ac:spMkLst>
            <pc:docMk/>
            <pc:sldMk cId="3724628089" sldId="271"/>
            <ac:spMk id="305" creationId="{02B62A44-8125-C55D-85DC-F86346EEAB43}"/>
          </ac:spMkLst>
        </pc:spChg>
        <pc:spChg chg="add del mod">
          <ac:chgData name="A.MORIYAMA UREKA" userId="11b73b949d6476cb" providerId="LiveId" clId="{EDD3AFC1-5E1F-774D-82FF-6D4C3622249B}" dt="2023-08-07T09:22:28.646" v="948" actId="6264"/>
          <ac:spMkLst>
            <pc:docMk/>
            <pc:sldMk cId="3724628089" sldId="271"/>
            <ac:spMk id="306" creationId="{5B371E12-874D-CB8A-15E5-56D0486AECE8}"/>
          </ac:spMkLst>
        </pc:spChg>
        <pc:spChg chg="add del mod">
          <ac:chgData name="A.MORIYAMA UREKA" userId="11b73b949d6476cb" providerId="LiveId" clId="{EDD3AFC1-5E1F-774D-82FF-6D4C3622249B}" dt="2023-08-07T09:22:28.646" v="948" actId="6264"/>
          <ac:spMkLst>
            <pc:docMk/>
            <pc:sldMk cId="3724628089" sldId="271"/>
            <ac:spMk id="307" creationId="{B59E9ECF-E6D0-8DAA-B7B5-08F2C516D61D}"/>
          </ac:spMkLst>
        </pc:spChg>
        <pc:spChg chg="add del mod">
          <ac:chgData name="A.MORIYAMA UREKA" userId="11b73b949d6476cb" providerId="LiveId" clId="{EDD3AFC1-5E1F-774D-82FF-6D4C3622249B}" dt="2023-08-07T09:22:28.646" v="948" actId="6264"/>
          <ac:spMkLst>
            <pc:docMk/>
            <pc:sldMk cId="3724628089" sldId="271"/>
            <ac:spMk id="308" creationId="{B61A1472-7FF2-4E5F-9CCA-727038B30E77}"/>
          </ac:spMkLst>
        </pc:spChg>
        <pc:spChg chg="add del mod">
          <ac:chgData name="A.MORIYAMA UREKA" userId="11b73b949d6476cb" providerId="LiveId" clId="{EDD3AFC1-5E1F-774D-82FF-6D4C3622249B}" dt="2023-08-07T09:22:28.646" v="948" actId="6264"/>
          <ac:spMkLst>
            <pc:docMk/>
            <pc:sldMk cId="3724628089" sldId="271"/>
            <ac:spMk id="309" creationId="{73D6F39D-EE4D-4101-EAA2-739813B9DB91}"/>
          </ac:spMkLst>
        </pc:spChg>
        <pc:spChg chg="add del mod">
          <ac:chgData name="A.MORIYAMA UREKA" userId="11b73b949d6476cb" providerId="LiveId" clId="{EDD3AFC1-5E1F-774D-82FF-6D4C3622249B}" dt="2023-08-07T09:22:28.646" v="948" actId="6264"/>
          <ac:spMkLst>
            <pc:docMk/>
            <pc:sldMk cId="3724628089" sldId="271"/>
            <ac:spMk id="310" creationId="{4B1B93EC-2468-1253-E6E3-765F09025F31}"/>
          </ac:spMkLst>
        </pc:spChg>
        <pc:spChg chg="add del mod">
          <ac:chgData name="A.MORIYAMA UREKA" userId="11b73b949d6476cb" providerId="LiveId" clId="{EDD3AFC1-5E1F-774D-82FF-6D4C3622249B}" dt="2023-08-07T09:22:28.646" v="948" actId="6264"/>
          <ac:spMkLst>
            <pc:docMk/>
            <pc:sldMk cId="3724628089" sldId="271"/>
            <ac:spMk id="311" creationId="{CC9C8A4E-6EFE-19D4-C7DB-4D7C393A1323}"/>
          </ac:spMkLst>
        </pc:spChg>
        <pc:spChg chg="add del mod">
          <ac:chgData name="A.MORIYAMA UREKA" userId="11b73b949d6476cb" providerId="LiveId" clId="{EDD3AFC1-5E1F-774D-82FF-6D4C3622249B}" dt="2023-08-07T09:22:29.181" v="949" actId="6264"/>
          <ac:spMkLst>
            <pc:docMk/>
            <pc:sldMk cId="3724628089" sldId="271"/>
            <ac:spMk id="312" creationId="{44950FEC-2591-A655-FFBC-88AEB80CA0FC}"/>
          </ac:spMkLst>
        </pc:spChg>
        <pc:spChg chg="add del mod">
          <ac:chgData name="A.MORIYAMA UREKA" userId="11b73b949d6476cb" providerId="LiveId" clId="{EDD3AFC1-5E1F-774D-82FF-6D4C3622249B}" dt="2023-08-07T09:22:29.181" v="949" actId="6264"/>
          <ac:spMkLst>
            <pc:docMk/>
            <pc:sldMk cId="3724628089" sldId="271"/>
            <ac:spMk id="313" creationId="{D1758F15-1236-54B6-BF80-803A85A898C9}"/>
          </ac:spMkLst>
        </pc:spChg>
        <pc:spChg chg="add del mod">
          <ac:chgData name="A.MORIYAMA UREKA" userId="11b73b949d6476cb" providerId="LiveId" clId="{EDD3AFC1-5E1F-774D-82FF-6D4C3622249B}" dt="2023-08-07T09:22:29.181" v="949" actId="6264"/>
          <ac:spMkLst>
            <pc:docMk/>
            <pc:sldMk cId="3724628089" sldId="271"/>
            <ac:spMk id="314" creationId="{5CCF5A64-2F34-8095-398E-8707DB86FB34}"/>
          </ac:spMkLst>
        </pc:spChg>
        <pc:spChg chg="add del mod">
          <ac:chgData name="A.MORIYAMA UREKA" userId="11b73b949d6476cb" providerId="LiveId" clId="{EDD3AFC1-5E1F-774D-82FF-6D4C3622249B}" dt="2023-08-07T09:22:29.181" v="949" actId="6264"/>
          <ac:spMkLst>
            <pc:docMk/>
            <pc:sldMk cId="3724628089" sldId="271"/>
            <ac:spMk id="315" creationId="{594DB525-5799-360F-5A38-3B95B54B1952}"/>
          </ac:spMkLst>
        </pc:spChg>
        <pc:spChg chg="add del mod">
          <ac:chgData name="A.MORIYAMA UREKA" userId="11b73b949d6476cb" providerId="LiveId" clId="{EDD3AFC1-5E1F-774D-82FF-6D4C3622249B}" dt="2023-08-07T09:22:29.181" v="949" actId="6264"/>
          <ac:spMkLst>
            <pc:docMk/>
            <pc:sldMk cId="3724628089" sldId="271"/>
            <ac:spMk id="316" creationId="{B0C595B2-00C2-C88D-2049-ABE9213E9D85}"/>
          </ac:spMkLst>
        </pc:spChg>
        <pc:spChg chg="add del mod">
          <ac:chgData name="A.MORIYAMA UREKA" userId="11b73b949d6476cb" providerId="LiveId" clId="{EDD3AFC1-5E1F-774D-82FF-6D4C3622249B}" dt="2023-08-07T09:22:29.181" v="949" actId="6264"/>
          <ac:spMkLst>
            <pc:docMk/>
            <pc:sldMk cId="3724628089" sldId="271"/>
            <ac:spMk id="317" creationId="{B45EC511-B47D-9772-A1CC-0A431BE81850}"/>
          </ac:spMkLst>
        </pc:spChg>
        <pc:spChg chg="add del mod">
          <ac:chgData name="A.MORIYAMA UREKA" userId="11b73b949d6476cb" providerId="LiveId" clId="{EDD3AFC1-5E1F-774D-82FF-6D4C3622249B}" dt="2023-08-07T09:22:29.181" v="949" actId="6264"/>
          <ac:spMkLst>
            <pc:docMk/>
            <pc:sldMk cId="3724628089" sldId="271"/>
            <ac:spMk id="318" creationId="{5A51ADE8-4FBC-C943-3D3B-C73CAE8A624A}"/>
          </ac:spMkLst>
        </pc:spChg>
        <pc:spChg chg="add del mod">
          <ac:chgData name="A.MORIYAMA UREKA" userId="11b73b949d6476cb" providerId="LiveId" clId="{EDD3AFC1-5E1F-774D-82FF-6D4C3622249B}" dt="2023-08-07T09:22:29.181" v="949" actId="6264"/>
          <ac:spMkLst>
            <pc:docMk/>
            <pc:sldMk cId="3724628089" sldId="271"/>
            <ac:spMk id="319" creationId="{27ECAA84-EB03-6E47-04D2-5B4DA965D260}"/>
          </ac:spMkLst>
        </pc:spChg>
        <pc:spChg chg="add del mod">
          <ac:chgData name="A.MORIYAMA UREKA" userId="11b73b949d6476cb" providerId="LiveId" clId="{EDD3AFC1-5E1F-774D-82FF-6D4C3622249B}" dt="2023-08-07T09:22:29.181" v="949" actId="6264"/>
          <ac:spMkLst>
            <pc:docMk/>
            <pc:sldMk cId="3724628089" sldId="271"/>
            <ac:spMk id="320" creationId="{F13523E7-AC95-2035-059A-99C4BF74AB21}"/>
          </ac:spMkLst>
        </pc:spChg>
        <pc:spChg chg="add del mod">
          <ac:chgData name="A.MORIYAMA UREKA" userId="11b73b949d6476cb" providerId="LiveId" clId="{EDD3AFC1-5E1F-774D-82FF-6D4C3622249B}" dt="2023-08-07T09:22:29.181" v="949" actId="6264"/>
          <ac:spMkLst>
            <pc:docMk/>
            <pc:sldMk cId="3724628089" sldId="271"/>
            <ac:spMk id="321" creationId="{947A6A76-6E95-02F3-C639-6B594E5A5166}"/>
          </ac:spMkLst>
        </pc:spChg>
        <pc:spChg chg="add del mod">
          <ac:chgData name="A.MORIYAMA UREKA" userId="11b73b949d6476cb" providerId="LiveId" clId="{EDD3AFC1-5E1F-774D-82FF-6D4C3622249B}" dt="2023-08-07T09:22:29.754" v="950" actId="6264"/>
          <ac:spMkLst>
            <pc:docMk/>
            <pc:sldMk cId="3724628089" sldId="271"/>
            <ac:spMk id="322" creationId="{28859A76-88A8-143D-1B9E-10FCA8A8CBA7}"/>
          </ac:spMkLst>
        </pc:spChg>
        <pc:spChg chg="add del mod">
          <ac:chgData name="A.MORIYAMA UREKA" userId="11b73b949d6476cb" providerId="LiveId" clId="{EDD3AFC1-5E1F-774D-82FF-6D4C3622249B}" dt="2023-08-07T09:22:29.754" v="950" actId="6264"/>
          <ac:spMkLst>
            <pc:docMk/>
            <pc:sldMk cId="3724628089" sldId="271"/>
            <ac:spMk id="323" creationId="{93E6BBE4-0138-0A56-DD63-B6628BD1D2ED}"/>
          </ac:spMkLst>
        </pc:spChg>
        <pc:spChg chg="add del mod">
          <ac:chgData name="A.MORIYAMA UREKA" userId="11b73b949d6476cb" providerId="LiveId" clId="{EDD3AFC1-5E1F-774D-82FF-6D4C3622249B}" dt="2023-08-07T09:22:29.754" v="950" actId="6264"/>
          <ac:spMkLst>
            <pc:docMk/>
            <pc:sldMk cId="3724628089" sldId="271"/>
            <ac:spMk id="324" creationId="{2C324F80-033F-168D-A112-9FE73E7ECB5A}"/>
          </ac:spMkLst>
        </pc:spChg>
        <pc:spChg chg="add del mod">
          <ac:chgData name="A.MORIYAMA UREKA" userId="11b73b949d6476cb" providerId="LiveId" clId="{EDD3AFC1-5E1F-774D-82FF-6D4C3622249B}" dt="2023-08-07T09:22:29.754" v="950" actId="6264"/>
          <ac:spMkLst>
            <pc:docMk/>
            <pc:sldMk cId="3724628089" sldId="271"/>
            <ac:spMk id="325" creationId="{4C6AB11D-4CCD-ED85-AA8F-595A6D1BE8DC}"/>
          </ac:spMkLst>
        </pc:spChg>
        <pc:spChg chg="add del mod">
          <ac:chgData name="A.MORIYAMA UREKA" userId="11b73b949d6476cb" providerId="LiveId" clId="{EDD3AFC1-5E1F-774D-82FF-6D4C3622249B}" dt="2023-08-07T09:22:29.754" v="950" actId="6264"/>
          <ac:spMkLst>
            <pc:docMk/>
            <pc:sldMk cId="3724628089" sldId="271"/>
            <ac:spMk id="326" creationId="{78221329-FD8A-C6AF-3B4B-F1E83656DE50}"/>
          </ac:spMkLst>
        </pc:spChg>
        <pc:spChg chg="add del mod">
          <ac:chgData name="A.MORIYAMA UREKA" userId="11b73b949d6476cb" providerId="LiveId" clId="{EDD3AFC1-5E1F-774D-82FF-6D4C3622249B}" dt="2023-08-07T09:22:29.754" v="950" actId="6264"/>
          <ac:spMkLst>
            <pc:docMk/>
            <pc:sldMk cId="3724628089" sldId="271"/>
            <ac:spMk id="327" creationId="{17180AAC-06E5-22CC-907D-1644220E51CA}"/>
          </ac:spMkLst>
        </pc:spChg>
        <pc:spChg chg="add del mod">
          <ac:chgData name="A.MORIYAMA UREKA" userId="11b73b949d6476cb" providerId="LiveId" clId="{EDD3AFC1-5E1F-774D-82FF-6D4C3622249B}" dt="2023-08-07T09:22:29.754" v="950" actId="6264"/>
          <ac:spMkLst>
            <pc:docMk/>
            <pc:sldMk cId="3724628089" sldId="271"/>
            <ac:spMk id="328" creationId="{C6178F25-DC6A-69D3-1454-6DC0E0E4F016}"/>
          </ac:spMkLst>
        </pc:spChg>
        <pc:spChg chg="add del mod">
          <ac:chgData name="A.MORIYAMA UREKA" userId="11b73b949d6476cb" providerId="LiveId" clId="{EDD3AFC1-5E1F-774D-82FF-6D4C3622249B}" dt="2023-08-07T09:22:29.754" v="950" actId="6264"/>
          <ac:spMkLst>
            <pc:docMk/>
            <pc:sldMk cId="3724628089" sldId="271"/>
            <ac:spMk id="329" creationId="{43A8B9FC-D847-038D-17E9-033B28631CEB}"/>
          </ac:spMkLst>
        </pc:spChg>
        <pc:spChg chg="add del mod">
          <ac:chgData name="A.MORIYAMA UREKA" userId="11b73b949d6476cb" providerId="LiveId" clId="{EDD3AFC1-5E1F-774D-82FF-6D4C3622249B}" dt="2023-08-07T09:22:29.754" v="950" actId="6264"/>
          <ac:spMkLst>
            <pc:docMk/>
            <pc:sldMk cId="3724628089" sldId="271"/>
            <ac:spMk id="330" creationId="{C65AFAA9-BE85-7A0A-5D1B-8A9CE4D625BA}"/>
          </ac:spMkLst>
        </pc:spChg>
        <pc:spChg chg="add del mod">
          <ac:chgData name="A.MORIYAMA UREKA" userId="11b73b949d6476cb" providerId="LiveId" clId="{EDD3AFC1-5E1F-774D-82FF-6D4C3622249B}" dt="2023-08-07T09:22:29.754" v="950" actId="6264"/>
          <ac:spMkLst>
            <pc:docMk/>
            <pc:sldMk cId="3724628089" sldId="271"/>
            <ac:spMk id="331" creationId="{436A2715-C962-0CFE-24C1-6AC10F435D25}"/>
          </ac:spMkLst>
        </pc:spChg>
        <pc:spChg chg="add del mod">
          <ac:chgData name="A.MORIYAMA UREKA" userId="11b73b949d6476cb" providerId="LiveId" clId="{EDD3AFC1-5E1F-774D-82FF-6D4C3622249B}" dt="2023-08-07T09:22:30.250" v="951" actId="6264"/>
          <ac:spMkLst>
            <pc:docMk/>
            <pc:sldMk cId="3724628089" sldId="271"/>
            <ac:spMk id="332" creationId="{0C88D023-396D-7A55-D679-CF94DF41BA73}"/>
          </ac:spMkLst>
        </pc:spChg>
        <pc:spChg chg="add del mod">
          <ac:chgData name="A.MORIYAMA UREKA" userId="11b73b949d6476cb" providerId="LiveId" clId="{EDD3AFC1-5E1F-774D-82FF-6D4C3622249B}" dt="2023-08-07T09:22:30.250" v="951" actId="6264"/>
          <ac:spMkLst>
            <pc:docMk/>
            <pc:sldMk cId="3724628089" sldId="271"/>
            <ac:spMk id="333" creationId="{13CC1BEE-ED7E-5F14-FE79-FB8DF8CD31EE}"/>
          </ac:spMkLst>
        </pc:spChg>
        <pc:spChg chg="add del mod">
          <ac:chgData name="A.MORIYAMA UREKA" userId="11b73b949d6476cb" providerId="LiveId" clId="{EDD3AFC1-5E1F-774D-82FF-6D4C3622249B}" dt="2023-08-07T09:22:30.250" v="951" actId="6264"/>
          <ac:spMkLst>
            <pc:docMk/>
            <pc:sldMk cId="3724628089" sldId="271"/>
            <ac:spMk id="334" creationId="{5879459F-AEB6-B7CF-5A92-EBA508916D9B}"/>
          </ac:spMkLst>
        </pc:spChg>
        <pc:spChg chg="add del mod">
          <ac:chgData name="A.MORIYAMA UREKA" userId="11b73b949d6476cb" providerId="LiveId" clId="{EDD3AFC1-5E1F-774D-82FF-6D4C3622249B}" dt="2023-08-07T09:22:30.250" v="951" actId="6264"/>
          <ac:spMkLst>
            <pc:docMk/>
            <pc:sldMk cId="3724628089" sldId="271"/>
            <ac:spMk id="335" creationId="{0587AF62-EB52-BAE6-6DAA-C07EB6F8C0C8}"/>
          </ac:spMkLst>
        </pc:spChg>
        <pc:spChg chg="add del mod">
          <ac:chgData name="A.MORIYAMA UREKA" userId="11b73b949d6476cb" providerId="LiveId" clId="{EDD3AFC1-5E1F-774D-82FF-6D4C3622249B}" dt="2023-08-07T09:22:30.250" v="951" actId="6264"/>
          <ac:spMkLst>
            <pc:docMk/>
            <pc:sldMk cId="3724628089" sldId="271"/>
            <ac:spMk id="336" creationId="{0A17108E-D0BE-0361-1B6F-52B371E32119}"/>
          </ac:spMkLst>
        </pc:spChg>
        <pc:spChg chg="add del mod">
          <ac:chgData name="A.MORIYAMA UREKA" userId="11b73b949d6476cb" providerId="LiveId" clId="{EDD3AFC1-5E1F-774D-82FF-6D4C3622249B}" dt="2023-08-07T09:22:30.250" v="951" actId="6264"/>
          <ac:spMkLst>
            <pc:docMk/>
            <pc:sldMk cId="3724628089" sldId="271"/>
            <ac:spMk id="337" creationId="{5A648696-B9CD-0693-26E6-C62D78FA81AE}"/>
          </ac:spMkLst>
        </pc:spChg>
        <pc:spChg chg="add del mod">
          <ac:chgData name="A.MORIYAMA UREKA" userId="11b73b949d6476cb" providerId="LiveId" clId="{EDD3AFC1-5E1F-774D-82FF-6D4C3622249B}" dt="2023-08-07T09:22:30.250" v="951" actId="6264"/>
          <ac:spMkLst>
            <pc:docMk/>
            <pc:sldMk cId="3724628089" sldId="271"/>
            <ac:spMk id="338" creationId="{0BFFCBE0-3F64-B7D6-FDF8-D842C7792970}"/>
          </ac:spMkLst>
        </pc:spChg>
        <pc:spChg chg="add del mod">
          <ac:chgData name="A.MORIYAMA UREKA" userId="11b73b949d6476cb" providerId="LiveId" clId="{EDD3AFC1-5E1F-774D-82FF-6D4C3622249B}" dt="2023-08-07T09:22:30.250" v="951" actId="6264"/>
          <ac:spMkLst>
            <pc:docMk/>
            <pc:sldMk cId="3724628089" sldId="271"/>
            <ac:spMk id="339" creationId="{7CD68146-06DA-FE29-BF52-80E08AFC6089}"/>
          </ac:spMkLst>
        </pc:spChg>
        <pc:spChg chg="add del mod">
          <ac:chgData name="A.MORIYAMA UREKA" userId="11b73b949d6476cb" providerId="LiveId" clId="{EDD3AFC1-5E1F-774D-82FF-6D4C3622249B}" dt="2023-08-07T09:22:30.250" v="951" actId="6264"/>
          <ac:spMkLst>
            <pc:docMk/>
            <pc:sldMk cId="3724628089" sldId="271"/>
            <ac:spMk id="340" creationId="{78B5181F-C098-F321-58A0-6DEC7DAEA893}"/>
          </ac:spMkLst>
        </pc:spChg>
        <pc:spChg chg="add del mod">
          <ac:chgData name="A.MORIYAMA UREKA" userId="11b73b949d6476cb" providerId="LiveId" clId="{EDD3AFC1-5E1F-774D-82FF-6D4C3622249B}" dt="2023-08-07T09:22:30.250" v="951" actId="6264"/>
          <ac:spMkLst>
            <pc:docMk/>
            <pc:sldMk cId="3724628089" sldId="271"/>
            <ac:spMk id="341" creationId="{87E9E664-4484-6FA3-50FC-AFA97A1A6A80}"/>
          </ac:spMkLst>
        </pc:spChg>
        <pc:spChg chg="add del mod">
          <ac:chgData name="A.MORIYAMA UREKA" userId="11b73b949d6476cb" providerId="LiveId" clId="{EDD3AFC1-5E1F-774D-82FF-6D4C3622249B}" dt="2023-08-07T09:22:30.755" v="952" actId="6264"/>
          <ac:spMkLst>
            <pc:docMk/>
            <pc:sldMk cId="3724628089" sldId="271"/>
            <ac:spMk id="342" creationId="{98A90044-7645-5250-CBFF-BA000437BDE1}"/>
          </ac:spMkLst>
        </pc:spChg>
        <pc:spChg chg="add del mod">
          <ac:chgData name="A.MORIYAMA UREKA" userId="11b73b949d6476cb" providerId="LiveId" clId="{EDD3AFC1-5E1F-774D-82FF-6D4C3622249B}" dt="2023-08-07T09:22:30.755" v="952" actId="6264"/>
          <ac:spMkLst>
            <pc:docMk/>
            <pc:sldMk cId="3724628089" sldId="271"/>
            <ac:spMk id="343" creationId="{9BBCCDB7-A495-8974-0373-A9716E7F13F3}"/>
          </ac:spMkLst>
        </pc:spChg>
        <pc:spChg chg="add del mod">
          <ac:chgData name="A.MORIYAMA UREKA" userId="11b73b949d6476cb" providerId="LiveId" clId="{EDD3AFC1-5E1F-774D-82FF-6D4C3622249B}" dt="2023-08-07T09:22:30.755" v="952" actId="6264"/>
          <ac:spMkLst>
            <pc:docMk/>
            <pc:sldMk cId="3724628089" sldId="271"/>
            <ac:spMk id="344" creationId="{0CD49780-B6A4-8DD0-E110-46108F23F575}"/>
          </ac:spMkLst>
        </pc:spChg>
        <pc:spChg chg="add del mod">
          <ac:chgData name="A.MORIYAMA UREKA" userId="11b73b949d6476cb" providerId="LiveId" clId="{EDD3AFC1-5E1F-774D-82FF-6D4C3622249B}" dt="2023-08-07T09:22:30.755" v="952" actId="6264"/>
          <ac:spMkLst>
            <pc:docMk/>
            <pc:sldMk cId="3724628089" sldId="271"/>
            <ac:spMk id="345" creationId="{7148AC7F-0641-FF38-8CD3-3E19EFA0E3B8}"/>
          </ac:spMkLst>
        </pc:spChg>
        <pc:spChg chg="add del mod">
          <ac:chgData name="A.MORIYAMA UREKA" userId="11b73b949d6476cb" providerId="LiveId" clId="{EDD3AFC1-5E1F-774D-82FF-6D4C3622249B}" dt="2023-08-07T09:22:30.755" v="952" actId="6264"/>
          <ac:spMkLst>
            <pc:docMk/>
            <pc:sldMk cId="3724628089" sldId="271"/>
            <ac:spMk id="346" creationId="{2CFE19C8-32CF-79BE-863A-15AB1CDB57FA}"/>
          </ac:spMkLst>
        </pc:spChg>
        <pc:spChg chg="add del mod">
          <ac:chgData name="A.MORIYAMA UREKA" userId="11b73b949d6476cb" providerId="LiveId" clId="{EDD3AFC1-5E1F-774D-82FF-6D4C3622249B}" dt="2023-08-07T09:22:30.755" v="952" actId="6264"/>
          <ac:spMkLst>
            <pc:docMk/>
            <pc:sldMk cId="3724628089" sldId="271"/>
            <ac:spMk id="347" creationId="{B7E6CC2A-0A19-1211-B059-E7774C85C5AB}"/>
          </ac:spMkLst>
        </pc:spChg>
        <pc:spChg chg="add del mod">
          <ac:chgData name="A.MORIYAMA UREKA" userId="11b73b949d6476cb" providerId="LiveId" clId="{EDD3AFC1-5E1F-774D-82FF-6D4C3622249B}" dt="2023-08-07T09:22:30.755" v="952" actId="6264"/>
          <ac:spMkLst>
            <pc:docMk/>
            <pc:sldMk cId="3724628089" sldId="271"/>
            <ac:spMk id="348" creationId="{312131CB-A60A-BCA9-BDD5-82618DE87D3B}"/>
          </ac:spMkLst>
        </pc:spChg>
        <pc:spChg chg="add del mod">
          <ac:chgData name="A.MORIYAMA UREKA" userId="11b73b949d6476cb" providerId="LiveId" clId="{EDD3AFC1-5E1F-774D-82FF-6D4C3622249B}" dt="2023-08-07T09:22:30.755" v="952" actId="6264"/>
          <ac:spMkLst>
            <pc:docMk/>
            <pc:sldMk cId="3724628089" sldId="271"/>
            <ac:spMk id="349" creationId="{8B55E754-FECD-12CC-A170-756F51913312}"/>
          </ac:spMkLst>
        </pc:spChg>
        <pc:spChg chg="add del mod">
          <ac:chgData name="A.MORIYAMA UREKA" userId="11b73b949d6476cb" providerId="LiveId" clId="{EDD3AFC1-5E1F-774D-82FF-6D4C3622249B}" dt="2023-08-07T09:22:30.755" v="952" actId="6264"/>
          <ac:spMkLst>
            <pc:docMk/>
            <pc:sldMk cId="3724628089" sldId="271"/>
            <ac:spMk id="350" creationId="{B6BA4099-CFB6-1757-0212-C0FE28C0E5FA}"/>
          </ac:spMkLst>
        </pc:spChg>
        <pc:spChg chg="add del mod">
          <ac:chgData name="A.MORIYAMA UREKA" userId="11b73b949d6476cb" providerId="LiveId" clId="{EDD3AFC1-5E1F-774D-82FF-6D4C3622249B}" dt="2023-08-07T09:22:30.755" v="952" actId="6264"/>
          <ac:spMkLst>
            <pc:docMk/>
            <pc:sldMk cId="3724628089" sldId="271"/>
            <ac:spMk id="351" creationId="{A1941CFB-DC28-FD67-B6E0-5C70CE4CF828}"/>
          </ac:spMkLst>
        </pc:spChg>
        <pc:spChg chg="add del mod">
          <ac:chgData name="A.MORIYAMA UREKA" userId="11b73b949d6476cb" providerId="LiveId" clId="{EDD3AFC1-5E1F-774D-82FF-6D4C3622249B}" dt="2023-08-07T09:25:56.805" v="1005" actId="6264"/>
          <ac:spMkLst>
            <pc:docMk/>
            <pc:sldMk cId="3724628089" sldId="271"/>
            <ac:spMk id="352" creationId="{1E5000D0-DDCD-D0A2-2F3A-119963B78780}"/>
          </ac:spMkLst>
        </pc:spChg>
        <pc:spChg chg="add del mod">
          <ac:chgData name="A.MORIYAMA UREKA" userId="11b73b949d6476cb" providerId="LiveId" clId="{EDD3AFC1-5E1F-774D-82FF-6D4C3622249B}" dt="2023-08-07T09:25:56.805" v="1005" actId="6264"/>
          <ac:spMkLst>
            <pc:docMk/>
            <pc:sldMk cId="3724628089" sldId="271"/>
            <ac:spMk id="353" creationId="{F2ED2139-2190-8B78-945D-D5925B7984E5}"/>
          </ac:spMkLst>
        </pc:spChg>
        <pc:spChg chg="add del mod">
          <ac:chgData name="A.MORIYAMA UREKA" userId="11b73b949d6476cb" providerId="LiveId" clId="{EDD3AFC1-5E1F-774D-82FF-6D4C3622249B}" dt="2023-08-07T09:25:56.805" v="1005" actId="6264"/>
          <ac:spMkLst>
            <pc:docMk/>
            <pc:sldMk cId="3724628089" sldId="271"/>
            <ac:spMk id="354" creationId="{F56F995F-66EE-4707-2009-35C0D2F6A0F5}"/>
          </ac:spMkLst>
        </pc:spChg>
        <pc:spChg chg="add del mod">
          <ac:chgData name="A.MORIYAMA UREKA" userId="11b73b949d6476cb" providerId="LiveId" clId="{EDD3AFC1-5E1F-774D-82FF-6D4C3622249B}" dt="2023-08-07T09:25:56.805" v="1005" actId="6264"/>
          <ac:spMkLst>
            <pc:docMk/>
            <pc:sldMk cId="3724628089" sldId="271"/>
            <ac:spMk id="355" creationId="{B756F1A6-7072-F574-5EBF-8499657E39E5}"/>
          </ac:spMkLst>
        </pc:spChg>
        <pc:spChg chg="add del mod">
          <ac:chgData name="A.MORIYAMA UREKA" userId="11b73b949d6476cb" providerId="LiveId" clId="{EDD3AFC1-5E1F-774D-82FF-6D4C3622249B}" dt="2023-08-07T09:25:56.805" v="1005" actId="6264"/>
          <ac:spMkLst>
            <pc:docMk/>
            <pc:sldMk cId="3724628089" sldId="271"/>
            <ac:spMk id="356" creationId="{1C73A779-0E63-9D81-09DD-6F095FC7FF53}"/>
          </ac:spMkLst>
        </pc:spChg>
        <pc:spChg chg="add del mod">
          <ac:chgData name="A.MORIYAMA UREKA" userId="11b73b949d6476cb" providerId="LiveId" clId="{EDD3AFC1-5E1F-774D-82FF-6D4C3622249B}" dt="2023-08-07T09:25:56.805" v="1005" actId="6264"/>
          <ac:spMkLst>
            <pc:docMk/>
            <pc:sldMk cId="3724628089" sldId="271"/>
            <ac:spMk id="357" creationId="{F3C2ED07-8764-BAAE-622F-34E73434EF79}"/>
          </ac:spMkLst>
        </pc:spChg>
        <pc:spChg chg="add del mod">
          <ac:chgData name="A.MORIYAMA UREKA" userId="11b73b949d6476cb" providerId="LiveId" clId="{EDD3AFC1-5E1F-774D-82FF-6D4C3622249B}" dt="2023-08-07T09:25:56.805" v="1005" actId="6264"/>
          <ac:spMkLst>
            <pc:docMk/>
            <pc:sldMk cId="3724628089" sldId="271"/>
            <ac:spMk id="358" creationId="{3780A3B0-1DAD-F0C0-E331-C66F007BB7B0}"/>
          </ac:spMkLst>
        </pc:spChg>
        <pc:spChg chg="add del mod">
          <ac:chgData name="A.MORIYAMA UREKA" userId="11b73b949d6476cb" providerId="LiveId" clId="{EDD3AFC1-5E1F-774D-82FF-6D4C3622249B}" dt="2023-08-07T09:25:56.805" v="1005" actId="6264"/>
          <ac:spMkLst>
            <pc:docMk/>
            <pc:sldMk cId="3724628089" sldId="271"/>
            <ac:spMk id="359" creationId="{57A41C70-4BD9-8787-E6A1-7FDDE7CF52DD}"/>
          </ac:spMkLst>
        </pc:spChg>
        <pc:spChg chg="add del mod">
          <ac:chgData name="A.MORIYAMA UREKA" userId="11b73b949d6476cb" providerId="LiveId" clId="{EDD3AFC1-5E1F-774D-82FF-6D4C3622249B}" dt="2023-08-07T09:25:56.805" v="1005" actId="6264"/>
          <ac:spMkLst>
            <pc:docMk/>
            <pc:sldMk cId="3724628089" sldId="271"/>
            <ac:spMk id="360" creationId="{EBE77A06-D887-0551-81C8-15C55808D4A5}"/>
          </ac:spMkLst>
        </pc:spChg>
        <pc:spChg chg="add del mod">
          <ac:chgData name="A.MORIYAMA UREKA" userId="11b73b949d6476cb" providerId="LiveId" clId="{EDD3AFC1-5E1F-774D-82FF-6D4C3622249B}" dt="2023-08-07T09:25:56.805" v="1005" actId="6264"/>
          <ac:spMkLst>
            <pc:docMk/>
            <pc:sldMk cId="3724628089" sldId="271"/>
            <ac:spMk id="361" creationId="{398BE5AE-F99A-78CD-53C5-85600B6E9FE5}"/>
          </ac:spMkLst>
        </pc:spChg>
        <pc:spChg chg="add del mod">
          <ac:chgData name="A.MORIYAMA UREKA" userId="11b73b949d6476cb" providerId="LiveId" clId="{EDD3AFC1-5E1F-774D-82FF-6D4C3622249B}" dt="2023-08-07T09:25:58.275" v="1006" actId="6264"/>
          <ac:spMkLst>
            <pc:docMk/>
            <pc:sldMk cId="3724628089" sldId="271"/>
            <ac:spMk id="362" creationId="{6E3945F8-DD1C-C1A2-168B-0EA6725D3B1E}"/>
          </ac:spMkLst>
        </pc:spChg>
        <pc:spChg chg="add del mod">
          <ac:chgData name="A.MORIYAMA UREKA" userId="11b73b949d6476cb" providerId="LiveId" clId="{EDD3AFC1-5E1F-774D-82FF-6D4C3622249B}" dt="2023-08-07T09:25:58.275" v="1006" actId="6264"/>
          <ac:spMkLst>
            <pc:docMk/>
            <pc:sldMk cId="3724628089" sldId="271"/>
            <ac:spMk id="363" creationId="{D09121A1-3ED6-A817-3717-1DDFF8C95B91}"/>
          </ac:spMkLst>
        </pc:spChg>
        <pc:spChg chg="add del mod">
          <ac:chgData name="A.MORIYAMA UREKA" userId="11b73b949d6476cb" providerId="LiveId" clId="{EDD3AFC1-5E1F-774D-82FF-6D4C3622249B}" dt="2023-08-07T09:25:58.275" v="1006" actId="6264"/>
          <ac:spMkLst>
            <pc:docMk/>
            <pc:sldMk cId="3724628089" sldId="271"/>
            <ac:spMk id="364" creationId="{50791662-24E9-DD95-AE02-122179C53436}"/>
          </ac:spMkLst>
        </pc:spChg>
        <pc:spChg chg="add del mod">
          <ac:chgData name="A.MORIYAMA UREKA" userId="11b73b949d6476cb" providerId="LiveId" clId="{EDD3AFC1-5E1F-774D-82FF-6D4C3622249B}" dt="2023-08-07T09:25:58.275" v="1006" actId="6264"/>
          <ac:spMkLst>
            <pc:docMk/>
            <pc:sldMk cId="3724628089" sldId="271"/>
            <ac:spMk id="365" creationId="{B07B6B7A-23F9-A5B1-F958-BD4FC7FAF5D4}"/>
          </ac:spMkLst>
        </pc:spChg>
        <pc:spChg chg="add del mod">
          <ac:chgData name="A.MORIYAMA UREKA" userId="11b73b949d6476cb" providerId="LiveId" clId="{EDD3AFC1-5E1F-774D-82FF-6D4C3622249B}" dt="2023-08-07T09:25:58.275" v="1006" actId="6264"/>
          <ac:spMkLst>
            <pc:docMk/>
            <pc:sldMk cId="3724628089" sldId="271"/>
            <ac:spMk id="366" creationId="{A34FE6EF-D75E-C531-4DBE-AB49C40C4054}"/>
          </ac:spMkLst>
        </pc:spChg>
        <pc:spChg chg="add del mod">
          <ac:chgData name="A.MORIYAMA UREKA" userId="11b73b949d6476cb" providerId="LiveId" clId="{EDD3AFC1-5E1F-774D-82FF-6D4C3622249B}" dt="2023-08-07T09:25:58.275" v="1006" actId="6264"/>
          <ac:spMkLst>
            <pc:docMk/>
            <pc:sldMk cId="3724628089" sldId="271"/>
            <ac:spMk id="367" creationId="{A42E06A5-F054-FA55-10C1-C365F3680E60}"/>
          </ac:spMkLst>
        </pc:spChg>
        <pc:spChg chg="add del mod">
          <ac:chgData name="A.MORIYAMA UREKA" userId="11b73b949d6476cb" providerId="LiveId" clId="{EDD3AFC1-5E1F-774D-82FF-6D4C3622249B}" dt="2023-08-07T09:25:58.275" v="1006" actId="6264"/>
          <ac:spMkLst>
            <pc:docMk/>
            <pc:sldMk cId="3724628089" sldId="271"/>
            <ac:spMk id="368" creationId="{A051CF10-C2EB-0D27-183A-2E7B1BF98F55}"/>
          </ac:spMkLst>
        </pc:spChg>
        <pc:spChg chg="add del mod">
          <ac:chgData name="A.MORIYAMA UREKA" userId="11b73b949d6476cb" providerId="LiveId" clId="{EDD3AFC1-5E1F-774D-82FF-6D4C3622249B}" dt="2023-08-07T09:25:58.275" v="1006" actId="6264"/>
          <ac:spMkLst>
            <pc:docMk/>
            <pc:sldMk cId="3724628089" sldId="271"/>
            <ac:spMk id="369" creationId="{9447BE82-BD56-4F46-88D2-E67CA6AC2223}"/>
          </ac:spMkLst>
        </pc:spChg>
        <pc:spChg chg="add del mod">
          <ac:chgData name="A.MORIYAMA UREKA" userId="11b73b949d6476cb" providerId="LiveId" clId="{EDD3AFC1-5E1F-774D-82FF-6D4C3622249B}" dt="2023-08-07T09:25:58.275" v="1006" actId="6264"/>
          <ac:spMkLst>
            <pc:docMk/>
            <pc:sldMk cId="3724628089" sldId="271"/>
            <ac:spMk id="370" creationId="{D740903F-B0F9-7637-DCF3-5E672A70D406}"/>
          </ac:spMkLst>
        </pc:spChg>
        <pc:spChg chg="add del mod">
          <ac:chgData name="A.MORIYAMA UREKA" userId="11b73b949d6476cb" providerId="LiveId" clId="{EDD3AFC1-5E1F-774D-82FF-6D4C3622249B}" dt="2023-08-07T09:25:58.275" v="1006" actId="6264"/>
          <ac:spMkLst>
            <pc:docMk/>
            <pc:sldMk cId="3724628089" sldId="271"/>
            <ac:spMk id="371" creationId="{1109545E-0EA6-CBF3-CC78-39FAB77FC39E}"/>
          </ac:spMkLst>
        </pc:spChg>
        <pc:spChg chg="add del mod">
          <ac:chgData name="A.MORIYAMA UREKA" userId="11b73b949d6476cb" providerId="LiveId" clId="{EDD3AFC1-5E1F-774D-82FF-6D4C3622249B}" dt="2023-08-07T09:25:58.861" v="1007" actId="6264"/>
          <ac:spMkLst>
            <pc:docMk/>
            <pc:sldMk cId="3724628089" sldId="271"/>
            <ac:spMk id="372" creationId="{5CEA283E-5ABB-1286-4D8C-287C590EB33B}"/>
          </ac:spMkLst>
        </pc:spChg>
        <pc:spChg chg="add del mod">
          <ac:chgData name="A.MORIYAMA UREKA" userId="11b73b949d6476cb" providerId="LiveId" clId="{EDD3AFC1-5E1F-774D-82FF-6D4C3622249B}" dt="2023-08-07T09:25:58.861" v="1007" actId="6264"/>
          <ac:spMkLst>
            <pc:docMk/>
            <pc:sldMk cId="3724628089" sldId="271"/>
            <ac:spMk id="373" creationId="{53E90920-080A-2925-2DF2-21260C97B3C2}"/>
          </ac:spMkLst>
        </pc:spChg>
        <pc:spChg chg="add del mod">
          <ac:chgData name="A.MORIYAMA UREKA" userId="11b73b949d6476cb" providerId="LiveId" clId="{EDD3AFC1-5E1F-774D-82FF-6D4C3622249B}" dt="2023-08-07T09:25:58.861" v="1007" actId="6264"/>
          <ac:spMkLst>
            <pc:docMk/>
            <pc:sldMk cId="3724628089" sldId="271"/>
            <ac:spMk id="374" creationId="{89952ACD-DA9C-EC1D-41C1-CE00985F3353}"/>
          </ac:spMkLst>
        </pc:spChg>
        <pc:spChg chg="add del mod">
          <ac:chgData name="A.MORIYAMA UREKA" userId="11b73b949d6476cb" providerId="LiveId" clId="{EDD3AFC1-5E1F-774D-82FF-6D4C3622249B}" dt="2023-08-07T09:25:58.861" v="1007" actId="6264"/>
          <ac:spMkLst>
            <pc:docMk/>
            <pc:sldMk cId="3724628089" sldId="271"/>
            <ac:spMk id="375" creationId="{C08FE4BB-5548-DBC9-D5A8-BB7CB657038D}"/>
          </ac:spMkLst>
        </pc:spChg>
        <pc:spChg chg="add del mod">
          <ac:chgData name="A.MORIYAMA UREKA" userId="11b73b949d6476cb" providerId="LiveId" clId="{EDD3AFC1-5E1F-774D-82FF-6D4C3622249B}" dt="2023-08-07T09:25:58.861" v="1007" actId="6264"/>
          <ac:spMkLst>
            <pc:docMk/>
            <pc:sldMk cId="3724628089" sldId="271"/>
            <ac:spMk id="376" creationId="{EF1E8818-8052-9659-3EE6-AAF1D18602BD}"/>
          </ac:spMkLst>
        </pc:spChg>
        <pc:spChg chg="add del mod">
          <ac:chgData name="A.MORIYAMA UREKA" userId="11b73b949d6476cb" providerId="LiveId" clId="{EDD3AFC1-5E1F-774D-82FF-6D4C3622249B}" dt="2023-08-07T09:25:58.861" v="1007" actId="6264"/>
          <ac:spMkLst>
            <pc:docMk/>
            <pc:sldMk cId="3724628089" sldId="271"/>
            <ac:spMk id="377" creationId="{62B07066-392B-A1B8-E153-309245A8F0BD}"/>
          </ac:spMkLst>
        </pc:spChg>
        <pc:spChg chg="add del mod">
          <ac:chgData name="A.MORIYAMA UREKA" userId="11b73b949d6476cb" providerId="LiveId" clId="{EDD3AFC1-5E1F-774D-82FF-6D4C3622249B}" dt="2023-08-07T09:25:58.861" v="1007" actId="6264"/>
          <ac:spMkLst>
            <pc:docMk/>
            <pc:sldMk cId="3724628089" sldId="271"/>
            <ac:spMk id="378" creationId="{99CD3E7F-448A-6756-2E2A-2ED32D31C3E4}"/>
          </ac:spMkLst>
        </pc:spChg>
        <pc:spChg chg="add del mod">
          <ac:chgData name="A.MORIYAMA UREKA" userId="11b73b949d6476cb" providerId="LiveId" clId="{EDD3AFC1-5E1F-774D-82FF-6D4C3622249B}" dt="2023-08-07T09:25:58.861" v="1007" actId="6264"/>
          <ac:spMkLst>
            <pc:docMk/>
            <pc:sldMk cId="3724628089" sldId="271"/>
            <ac:spMk id="379" creationId="{B7ED6269-3CF6-D70D-B467-FF5B766F21A3}"/>
          </ac:spMkLst>
        </pc:spChg>
        <pc:spChg chg="add del mod">
          <ac:chgData name="A.MORIYAMA UREKA" userId="11b73b949d6476cb" providerId="LiveId" clId="{EDD3AFC1-5E1F-774D-82FF-6D4C3622249B}" dt="2023-08-07T09:25:58.861" v="1007" actId="6264"/>
          <ac:spMkLst>
            <pc:docMk/>
            <pc:sldMk cId="3724628089" sldId="271"/>
            <ac:spMk id="380" creationId="{30583478-2688-85FA-8F3D-19DF5018E793}"/>
          </ac:spMkLst>
        </pc:spChg>
        <pc:spChg chg="add del mod">
          <ac:chgData name="A.MORIYAMA UREKA" userId="11b73b949d6476cb" providerId="LiveId" clId="{EDD3AFC1-5E1F-774D-82FF-6D4C3622249B}" dt="2023-08-07T09:25:58.861" v="1007" actId="6264"/>
          <ac:spMkLst>
            <pc:docMk/>
            <pc:sldMk cId="3724628089" sldId="271"/>
            <ac:spMk id="381" creationId="{8CB05B21-957C-472D-B5F8-83FA9F317D12}"/>
          </ac:spMkLst>
        </pc:spChg>
        <pc:spChg chg="add del mod">
          <ac:chgData name="A.MORIYAMA UREKA" userId="11b73b949d6476cb" providerId="LiveId" clId="{EDD3AFC1-5E1F-774D-82FF-6D4C3622249B}" dt="2023-08-07T09:25:59.219" v="1008" actId="6264"/>
          <ac:spMkLst>
            <pc:docMk/>
            <pc:sldMk cId="3724628089" sldId="271"/>
            <ac:spMk id="382" creationId="{E250D641-EABC-7439-DA02-9B68722609F9}"/>
          </ac:spMkLst>
        </pc:spChg>
        <pc:spChg chg="add del mod">
          <ac:chgData name="A.MORIYAMA UREKA" userId="11b73b949d6476cb" providerId="LiveId" clId="{EDD3AFC1-5E1F-774D-82FF-6D4C3622249B}" dt="2023-08-07T09:25:59.219" v="1008" actId="6264"/>
          <ac:spMkLst>
            <pc:docMk/>
            <pc:sldMk cId="3724628089" sldId="271"/>
            <ac:spMk id="383" creationId="{672F0F3E-29B1-E3D8-7F2A-32932EA4025A}"/>
          </ac:spMkLst>
        </pc:spChg>
        <pc:spChg chg="add del mod">
          <ac:chgData name="A.MORIYAMA UREKA" userId="11b73b949d6476cb" providerId="LiveId" clId="{EDD3AFC1-5E1F-774D-82FF-6D4C3622249B}" dt="2023-08-07T09:25:59.219" v="1008" actId="6264"/>
          <ac:spMkLst>
            <pc:docMk/>
            <pc:sldMk cId="3724628089" sldId="271"/>
            <ac:spMk id="384" creationId="{F89A1E64-0E1F-1F94-D38C-6964B41C153B}"/>
          </ac:spMkLst>
        </pc:spChg>
        <pc:spChg chg="add del mod">
          <ac:chgData name="A.MORIYAMA UREKA" userId="11b73b949d6476cb" providerId="LiveId" clId="{EDD3AFC1-5E1F-774D-82FF-6D4C3622249B}" dt="2023-08-07T09:25:59.219" v="1008" actId="6264"/>
          <ac:spMkLst>
            <pc:docMk/>
            <pc:sldMk cId="3724628089" sldId="271"/>
            <ac:spMk id="385" creationId="{8051BEAB-9866-7C6C-EF08-5917B87DC63C}"/>
          </ac:spMkLst>
        </pc:spChg>
        <pc:spChg chg="add del mod">
          <ac:chgData name="A.MORIYAMA UREKA" userId="11b73b949d6476cb" providerId="LiveId" clId="{EDD3AFC1-5E1F-774D-82FF-6D4C3622249B}" dt="2023-08-07T09:25:59.219" v="1008" actId="6264"/>
          <ac:spMkLst>
            <pc:docMk/>
            <pc:sldMk cId="3724628089" sldId="271"/>
            <ac:spMk id="386" creationId="{6936ACDD-AB7E-CC54-6B7C-B51B512AF067}"/>
          </ac:spMkLst>
        </pc:spChg>
        <pc:spChg chg="add del mod">
          <ac:chgData name="A.MORIYAMA UREKA" userId="11b73b949d6476cb" providerId="LiveId" clId="{EDD3AFC1-5E1F-774D-82FF-6D4C3622249B}" dt="2023-08-07T09:25:59.219" v="1008" actId="6264"/>
          <ac:spMkLst>
            <pc:docMk/>
            <pc:sldMk cId="3724628089" sldId="271"/>
            <ac:spMk id="387" creationId="{F9A60AB0-2928-6AB8-D038-394B9A8A78A8}"/>
          </ac:spMkLst>
        </pc:spChg>
        <pc:spChg chg="add del mod">
          <ac:chgData name="A.MORIYAMA UREKA" userId="11b73b949d6476cb" providerId="LiveId" clId="{EDD3AFC1-5E1F-774D-82FF-6D4C3622249B}" dt="2023-08-07T09:25:59.219" v="1008" actId="6264"/>
          <ac:spMkLst>
            <pc:docMk/>
            <pc:sldMk cId="3724628089" sldId="271"/>
            <ac:spMk id="388" creationId="{F83A150C-6302-CDFA-4A0F-4A5955A02C51}"/>
          </ac:spMkLst>
        </pc:spChg>
        <pc:spChg chg="add del mod">
          <ac:chgData name="A.MORIYAMA UREKA" userId="11b73b949d6476cb" providerId="LiveId" clId="{EDD3AFC1-5E1F-774D-82FF-6D4C3622249B}" dt="2023-08-07T09:25:59.219" v="1008" actId="6264"/>
          <ac:spMkLst>
            <pc:docMk/>
            <pc:sldMk cId="3724628089" sldId="271"/>
            <ac:spMk id="389" creationId="{8FD39DFD-0E4E-C27A-0560-EC90A308A7C9}"/>
          </ac:spMkLst>
        </pc:spChg>
        <pc:spChg chg="add del mod">
          <ac:chgData name="A.MORIYAMA UREKA" userId="11b73b949d6476cb" providerId="LiveId" clId="{EDD3AFC1-5E1F-774D-82FF-6D4C3622249B}" dt="2023-08-07T09:25:59.219" v="1008" actId="6264"/>
          <ac:spMkLst>
            <pc:docMk/>
            <pc:sldMk cId="3724628089" sldId="271"/>
            <ac:spMk id="390" creationId="{829225C6-DC15-C05B-45E3-361D33A8534F}"/>
          </ac:spMkLst>
        </pc:spChg>
        <pc:spChg chg="add del mod">
          <ac:chgData name="A.MORIYAMA UREKA" userId="11b73b949d6476cb" providerId="LiveId" clId="{EDD3AFC1-5E1F-774D-82FF-6D4C3622249B}" dt="2023-08-07T09:25:59.219" v="1008" actId="6264"/>
          <ac:spMkLst>
            <pc:docMk/>
            <pc:sldMk cId="3724628089" sldId="271"/>
            <ac:spMk id="391" creationId="{8C96D3B3-E114-9173-7152-CFEAC816E823}"/>
          </ac:spMkLst>
        </pc:spChg>
        <pc:spChg chg="add del mod">
          <ac:chgData name="A.MORIYAMA UREKA" userId="11b73b949d6476cb" providerId="LiveId" clId="{EDD3AFC1-5E1F-774D-82FF-6D4C3622249B}" dt="2023-08-07T09:25:59.552" v="1009" actId="6264"/>
          <ac:spMkLst>
            <pc:docMk/>
            <pc:sldMk cId="3724628089" sldId="271"/>
            <ac:spMk id="392" creationId="{3ECFC86A-91E3-9E2F-8247-7755BBA8FF4B}"/>
          </ac:spMkLst>
        </pc:spChg>
        <pc:spChg chg="add del mod">
          <ac:chgData name="A.MORIYAMA UREKA" userId="11b73b949d6476cb" providerId="LiveId" clId="{EDD3AFC1-5E1F-774D-82FF-6D4C3622249B}" dt="2023-08-07T09:25:59.552" v="1009" actId="6264"/>
          <ac:spMkLst>
            <pc:docMk/>
            <pc:sldMk cId="3724628089" sldId="271"/>
            <ac:spMk id="393" creationId="{B523123D-8425-8C58-437F-1FC0FB869131}"/>
          </ac:spMkLst>
        </pc:spChg>
        <pc:spChg chg="add del mod">
          <ac:chgData name="A.MORIYAMA UREKA" userId="11b73b949d6476cb" providerId="LiveId" clId="{EDD3AFC1-5E1F-774D-82FF-6D4C3622249B}" dt="2023-08-07T09:25:59.552" v="1009" actId="6264"/>
          <ac:spMkLst>
            <pc:docMk/>
            <pc:sldMk cId="3724628089" sldId="271"/>
            <ac:spMk id="394" creationId="{32E62B82-856D-563E-E34E-873D564A4423}"/>
          </ac:spMkLst>
        </pc:spChg>
        <pc:spChg chg="add del mod">
          <ac:chgData name="A.MORIYAMA UREKA" userId="11b73b949d6476cb" providerId="LiveId" clId="{EDD3AFC1-5E1F-774D-82FF-6D4C3622249B}" dt="2023-08-07T09:25:59.552" v="1009" actId="6264"/>
          <ac:spMkLst>
            <pc:docMk/>
            <pc:sldMk cId="3724628089" sldId="271"/>
            <ac:spMk id="395" creationId="{C8BE3D83-859B-3C04-DACE-251FFF3B83DD}"/>
          </ac:spMkLst>
        </pc:spChg>
        <pc:spChg chg="add del mod">
          <ac:chgData name="A.MORIYAMA UREKA" userId="11b73b949d6476cb" providerId="LiveId" clId="{EDD3AFC1-5E1F-774D-82FF-6D4C3622249B}" dt="2023-08-07T09:25:59.552" v="1009" actId="6264"/>
          <ac:spMkLst>
            <pc:docMk/>
            <pc:sldMk cId="3724628089" sldId="271"/>
            <ac:spMk id="396" creationId="{2C240624-83B3-84BD-1232-7D4CA39F1F02}"/>
          </ac:spMkLst>
        </pc:spChg>
        <pc:spChg chg="add del mod">
          <ac:chgData name="A.MORIYAMA UREKA" userId="11b73b949d6476cb" providerId="LiveId" clId="{EDD3AFC1-5E1F-774D-82FF-6D4C3622249B}" dt="2023-08-07T09:25:59.552" v="1009" actId="6264"/>
          <ac:spMkLst>
            <pc:docMk/>
            <pc:sldMk cId="3724628089" sldId="271"/>
            <ac:spMk id="397" creationId="{3979C171-B71B-362B-1D78-9D6D1DA752B7}"/>
          </ac:spMkLst>
        </pc:spChg>
        <pc:spChg chg="add del mod">
          <ac:chgData name="A.MORIYAMA UREKA" userId="11b73b949d6476cb" providerId="LiveId" clId="{EDD3AFC1-5E1F-774D-82FF-6D4C3622249B}" dt="2023-08-07T09:25:59.552" v="1009" actId="6264"/>
          <ac:spMkLst>
            <pc:docMk/>
            <pc:sldMk cId="3724628089" sldId="271"/>
            <ac:spMk id="398" creationId="{67B63571-4BD8-33BE-9B8C-81E0291991AD}"/>
          </ac:spMkLst>
        </pc:spChg>
        <pc:spChg chg="add del mod">
          <ac:chgData name="A.MORIYAMA UREKA" userId="11b73b949d6476cb" providerId="LiveId" clId="{EDD3AFC1-5E1F-774D-82FF-6D4C3622249B}" dt="2023-08-07T09:25:59.552" v="1009" actId="6264"/>
          <ac:spMkLst>
            <pc:docMk/>
            <pc:sldMk cId="3724628089" sldId="271"/>
            <ac:spMk id="399" creationId="{C849CD13-E06C-B6A6-7513-B0E737D75F4C}"/>
          </ac:spMkLst>
        </pc:spChg>
        <pc:spChg chg="add del mod">
          <ac:chgData name="A.MORIYAMA UREKA" userId="11b73b949d6476cb" providerId="LiveId" clId="{EDD3AFC1-5E1F-774D-82FF-6D4C3622249B}" dt="2023-08-07T09:25:59.552" v="1009" actId="6264"/>
          <ac:spMkLst>
            <pc:docMk/>
            <pc:sldMk cId="3724628089" sldId="271"/>
            <ac:spMk id="400" creationId="{E7683F3F-598B-DCC4-2352-05155A28393A}"/>
          </ac:spMkLst>
        </pc:spChg>
        <pc:spChg chg="add del mod">
          <ac:chgData name="A.MORIYAMA UREKA" userId="11b73b949d6476cb" providerId="LiveId" clId="{EDD3AFC1-5E1F-774D-82FF-6D4C3622249B}" dt="2023-08-07T09:25:59.552" v="1009" actId="6264"/>
          <ac:spMkLst>
            <pc:docMk/>
            <pc:sldMk cId="3724628089" sldId="271"/>
            <ac:spMk id="401" creationId="{FA93CE4F-C376-6B7E-B547-4F073FE4AB71}"/>
          </ac:spMkLst>
        </pc:spChg>
        <pc:spChg chg="add del mod">
          <ac:chgData name="A.MORIYAMA UREKA" userId="11b73b949d6476cb" providerId="LiveId" clId="{EDD3AFC1-5E1F-774D-82FF-6D4C3622249B}" dt="2023-08-07T09:25:59.888" v="1010" actId="6264"/>
          <ac:spMkLst>
            <pc:docMk/>
            <pc:sldMk cId="3724628089" sldId="271"/>
            <ac:spMk id="402" creationId="{465E6102-D5FB-C6CF-F33B-441F00416A8B}"/>
          </ac:spMkLst>
        </pc:spChg>
        <pc:spChg chg="add del mod">
          <ac:chgData name="A.MORIYAMA UREKA" userId="11b73b949d6476cb" providerId="LiveId" clId="{EDD3AFC1-5E1F-774D-82FF-6D4C3622249B}" dt="2023-08-07T09:25:59.888" v="1010" actId="6264"/>
          <ac:spMkLst>
            <pc:docMk/>
            <pc:sldMk cId="3724628089" sldId="271"/>
            <ac:spMk id="403" creationId="{F34CD2CB-D7F5-6F5D-3FA1-B58B733049F2}"/>
          </ac:spMkLst>
        </pc:spChg>
        <pc:spChg chg="add del mod">
          <ac:chgData name="A.MORIYAMA UREKA" userId="11b73b949d6476cb" providerId="LiveId" clId="{EDD3AFC1-5E1F-774D-82FF-6D4C3622249B}" dt="2023-08-07T09:25:59.888" v="1010" actId="6264"/>
          <ac:spMkLst>
            <pc:docMk/>
            <pc:sldMk cId="3724628089" sldId="271"/>
            <ac:spMk id="404" creationId="{6CB7B31B-8746-41CD-2E36-8F83DB15BFE7}"/>
          </ac:spMkLst>
        </pc:spChg>
        <pc:spChg chg="add del mod">
          <ac:chgData name="A.MORIYAMA UREKA" userId="11b73b949d6476cb" providerId="LiveId" clId="{EDD3AFC1-5E1F-774D-82FF-6D4C3622249B}" dt="2023-08-07T09:25:59.888" v="1010" actId="6264"/>
          <ac:spMkLst>
            <pc:docMk/>
            <pc:sldMk cId="3724628089" sldId="271"/>
            <ac:spMk id="405" creationId="{A80A17C7-02A9-3F5A-2DED-5A6BB741199F}"/>
          </ac:spMkLst>
        </pc:spChg>
        <pc:spChg chg="add del mod">
          <ac:chgData name="A.MORIYAMA UREKA" userId="11b73b949d6476cb" providerId="LiveId" clId="{EDD3AFC1-5E1F-774D-82FF-6D4C3622249B}" dt="2023-08-07T09:25:59.888" v="1010" actId="6264"/>
          <ac:spMkLst>
            <pc:docMk/>
            <pc:sldMk cId="3724628089" sldId="271"/>
            <ac:spMk id="406" creationId="{C64C8E2F-F3F1-05D7-A9C6-0C019E8EF5CE}"/>
          </ac:spMkLst>
        </pc:spChg>
        <pc:spChg chg="add del mod">
          <ac:chgData name="A.MORIYAMA UREKA" userId="11b73b949d6476cb" providerId="LiveId" clId="{EDD3AFC1-5E1F-774D-82FF-6D4C3622249B}" dt="2023-08-07T09:25:59.888" v="1010" actId="6264"/>
          <ac:spMkLst>
            <pc:docMk/>
            <pc:sldMk cId="3724628089" sldId="271"/>
            <ac:spMk id="407" creationId="{DE675468-9896-2F63-68DE-4BA7A98AAF39}"/>
          </ac:spMkLst>
        </pc:spChg>
        <pc:spChg chg="add del mod">
          <ac:chgData name="A.MORIYAMA UREKA" userId="11b73b949d6476cb" providerId="LiveId" clId="{EDD3AFC1-5E1F-774D-82FF-6D4C3622249B}" dt="2023-08-07T09:25:59.888" v="1010" actId="6264"/>
          <ac:spMkLst>
            <pc:docMk/>
            <pc:sldMk cId="3724628089" sldId="271"/>
            <ac:spMk id="408" creationId="{B0E2DB09-996B-0A1B-F724-2A9671FEEFA4}"/>
          </ac:spMkLst>
        </pc:spChg>
        <pc:spChg chg="add del mod">
          <ac:chgData name="A.MORIYAMA UREKA" userId="11b73b949d6476cb" providerId="LiveId" clId="{EDD3AFC1-5E1F-774D-82FF-6D4C3622249B}" dt="2023-08-07T09:25:59.888" v="1010" actId="6264"/>
          <ac:spMkLst>
            <pc:docMk/>
            <pc:sldMk cId="3724628089" sldId="271"/>
            <ac:spMk id="409" creationId="{6CDAA18A-C48C-CE87-E39B-35C2BC845DCF}"/>
          </ac:spMkLst>
        </pc:spChg>
        <pc:spChg chg="add del mod">
          <ac:chgData name="A.MORIYAMA UREKA" userId="11b73b949d6476cb" providerId="LiveId" clId="{EDD3AFC1-5E1F-774D-82FF-6D4C3622249B}" dt="2023-08-07T09:25:59.888" v="1010" actId="6264"/>
          <ac:spMkLst>
            <pc:docMk/>
            <pc:sldMk cId="3724628089" sldId="271"/>
            <ac:spMk id="410" creationId="{1755F915-9995-6F84-8C98-2935ABD8304E}"/>
          </ac:spMkLst>
        </pc:spChg>
        <pc:spChg chg="add del mod">
          <ac:chgData name="A.MORIYAMA UREKA" userId="11b73b949d6476cb" providerId="LiveId" clId="{EDD3AFC1-5E1F-774D-82FF-6D4C3622249B}" dt="2023-08-07T09:25:59.888" v="1010" actId="6264"/>
          <ac:spMkLst>
            <pc:docMk/>
            <pc:sldMk cId="3724628089" sldId="271"/>
            <ac:spMk id="411" creationId="{8E138DE9-D264-A264-048B-00F8D7F6F208}"/>
          </ac:spMkLst>
        </pc:spChg>
      </pc:sldChg>
      <pc:sldChg chg="addSp delSp modSp mod modClrScheme chgLayout">
        <pc:chgData name="A.MORIYAMA UREKA" userId="11b73b949d6476cb" providerId="LiveId" clId="{EDD3AFC1-5E1F-774D-82FF-6D4C3622249B}" dt="2023-08-08T10:11:07.017" v="4130" actId="27636"/>
        <pc:sldMkLst>
          <pc:docMk/>
          <pc:sldMk cId="254264817" sldId="272"/>
        </pc:sldMkLst>
        <pc:spChg chg="mod ord">
          <ac:chgData name="A.MORIYAMA UREKA" userId="11b73b949d6476cb" providerId="LiveId" clId="{EDD3AFC1-5E1F-774D-82FF-6D4C3622249B}" dt="2023-08-07T12:41:17.581" v="2847" actId="6264"/>
          <ac:spMkLst>
            <pc:docMk/>
            <pc:sldMk cId="254264817" sldId="272"/>
            <ac:spMk id="2" creationId="{D1EF7EBB-F939-EB60-26E6-F0975129AACE}"/>
          </ac:spMkLst>
        </pc:spChg>
        <pc:spChg chg="mod ord">
          <ac:chgData name="A.MORIYAMA UREKA" userId="11b73b949d6476cb" providerId="LiveId" clId="{EDD3AFC1-5E1F-774D-82FF-6D4C3622249B}" dt="2023-08-07T12:41:17.581" v="2847" actId="6264"/>
          <ac:spMkLst>
            <pc:docMk/>
            <pc:sldMk cId="254264817" sldId="272"/>
            <ac:spMk id="3" creationId="{5B134AAE-3855-1F5C-C1AB-1F4D86C8C0B5}"/>
          </ac:spMkLst>
        </pc:spChg>
        <pc:spChg chg="add del mod ord">
          <ac:chgData name="A.MORIYAMA UREKA" userId="11b73b949d6476cb" providerId="LiveId" clId="{EDD3AFC1-5E1F-774D-82FF-6D4C3622249B}" dt="2023-08-07T08:42:22.212" v="673" actId="700"/>
          <ac:spMkLst>
            <pc:docMk/>
            <pc:sldMk cId="254264817" sldId="272"/>
            <ac:spMk id="4" creationId="{6063F372-CDF7-C8B1-8ADA-1D6358E7BF52}"/>
          </ac:spMkLst>
        </pc:spChg>
        <pc:spChg chg="add mod">
          <ac:chgData name="A.MORIYAMA UREKA" userId="11b73b949d6476cb" providerId="LiveId" clId="{EDD3AFC1-5E1F-774D-82FF-6D4C3622249B}" dt="2023-08-07T10:44:41.736" v="1590"/>
          <ac:spMkLst>
            <pc:docMk/>
            <pc:sldMk cId="254264817" sldId="272"/>
            <ac:spMk id="4" creationId="{9A0AC082-461C-2A04-C833-DB6C1C42157F}"/>
          </ac:spMkLst>
        </pc:spChg>
        <pc:spChg chg="add del mod ord">
          <ac:chgData name="A.MORIYAMA UREKA" userId="11b73b949d6476cb" providerId="LiveId" clId="{EDD3AFC1-5E1F-774D-82FF-6D4C3622249B}" dt="2023-08-07T09:37:04.992" v="1023" actId="6264"/>
          <ac:spMkLst>
            <pc:docMk/>
            <pc:sldMk cId="254264817" sldId="272"/>
            <ac:spMk id="4" creationId="{9E56970E-7478-9C96-EF79-4B43806F3B3B}"/>
          </ac:spMkLst>
        </pc:spChg>
        <pc:spChg chg="del">
          <ac:chgData name="A.MORIYAMA UREKA" userId="11b73b949d6476cb" providerId="LiveId" clId="{EDD3AFC1-5E1F-774D-82FF-6D4C3622249B}" dt="2023-08-07T07:32:14.247" v="117" actId="700"/>
          <ac:spMkLst>
            <pc:docMk/>
            <pc:sldMk cId="254264817" sldId="272"/>
            <ac:spMk id="4" creationId="{9E8DE7C1-C44B-71CD-DD18-B4EDA977561B}"/>
          </ac:spMkLst>
        </pc:spChg>
        <pc:spChg chg="add del mod ord">
          <ac:chgData name="A.MORIYAMA UREKA" userId="11b73b949d6476cb" providerId="LiveId" clId="{EDD3AFC1-5E1F-774D-82FF-6D4C3622249B}" dt="2023-08-07T09:17:12.230" v="904" actId="6264"/>
          <ac:spMkLst>
            <pc:docMk/>
            <pc:sldMk cId="254264817" sldId="272"/>
            <ac:spMk id="4" creationId="{A756DA97-1F8C-5D12-18AF-520656DDA149}"/>
          </ac:spMkLst>
        </pc:spChg>
        <pc:spChg chg="add del mod ord">
          <ac:chgData name="A.MORIYAMA UREKA" userId="11b73b949d6476cb" providerId="LiveId" clId="{EDD3AFC1-5E1F-774D-82FF-6D4C3622249B}" dt="2023-08-07T08:28:25.167" v="449" actId="700"/>
          <ac:spMkLst>
            <pc:docMk/>
            <pc:sldMk cId="254264817" sldId="272"/>
            <ac:spMk id="4" creationId="{A8767E63-D686-7748-DDC0-BE246B7D6B8E}"/>
          </ac:spMkLst>
        </pc:spChg>
        <pc:spChg chg="add del mod">
          <ac:chgData name="A.MORIYAMA UREKA" userId="11b73b949d6476cb" providerId="LiveId" clId="{EDD3AFC1-5E1F-774D-82FF-6D4C3622249B}" dt="2023-08-07T08:46:51.735" v="676" actId="6264"/>
          <ac:spMkLst>
            <pc:docMk/>
            <pc:sldMk cId="254264817" sldId="272"/>
            <ac:spMk id="4" creationId="{E3AF540F-144F-99F1-D40F-17E0ADF568E1}"/>
          </ac:spMkLst>
        </pc:spChg>
        <pc:spChg chg="add del mod ord">
          <ac:chgData name="A.MORIYAMA UREKA" userId="11b73b949d6476cb" providerId="LiveId" clId="{EDD3AFC1-5E1F-774D-82FF-6D4C3622249B}" dt="2023-08-07T09:20:33.057" v="915" actId="6264"/>
          <ac:spMkLst>
            <pc:docMk/>
            <pc:sldMk cId="254264817" sldId="272"/>
            <ac:spMk id="4" creationId="{E92DB63D-5E70-07DD-0C32-9E73B5AD5EAB}"/>
          </ac:spMkLst>
        </pc:spChg>
        <pc:spChg chg="add del mod ord">
          <ac:chgData name="A.MORIYAMA UREKA" userId="11b73b949d6476cb" providerId="LiveId" clId="{EDD3AFC1-5E1F-774D-82FF-6D4C3622249B}" dt="2023-08-07T09:00:42.859" v="785" actId="700"/>
          <ac:spMkLst>
            <pc:docMk/>
            <pc:sldMk cId="254264817" sldId="272"/>
            <ac:spMk id="4" creationId="{ECD6CE47-B343-874C-B066-71F560471F3B}"/>
          </ac:spMkLst>
        </pc:spChg>
        <pc:spChg chg="mod ord">
          <ac:chgData name="A.MORIYAMA UREKA" userId="11b73b949d6476cb" providerId="LiveId" clId="{EDD3AFC1-5E1F-774D-82FF-6D4C3622249B}" dt="2023-08-07T12:41:17.581" v="2847" actId="6264"/>
          <ac:spMkLst>
            <pc:docMk/>
            <pc:sldMk cId="254264817" sldId="272"/>
            <ac:spMk id="5" creationId="{CAE4AA93-869F-9DB1-175A-91ACAD860ADD}"/>
          </ac:spMkLst>
        </pc:spChg>
        <pc:spChg chg="mod ord">
          <ac:chgData name="A.MORIYAMA UREKA" userId="11b73b949d6476cb" providerId="LiveId" clId="{EDD3AFC1-5E1F-774D-82FF-6D4C3622249B}" dt="2023-08-07T12:41:17.581" v="2847" actId="6264"/>
          <ac:spMkLst>
            <pc:docMk/>
            <pc:sldMk cId="254264817" sldId="272"/>
            <ac:spMk id="6" creationId="{7870D02B-EBDB-0B3D-F634-23D0196C23EA}"/>
          </ac:spMkLst>
        </pc:spChg>
        <pc:spChg chg="mod ord">
          <ac:chgData name="A.MORIYAMA UREKA" userId="11b73b949d6476cb" providerId="LiveId" clId="{EDD3AFC1-5E1F-774D-82FF-6D4C3622249B}" dt="2023-08-07T12:41:17.581" v="2847" actId="6264"/>
          <ac:spMkLst>
            <pc:docMk/>
            <pc:sldMk cId="254264817" sldId="272"/>
            <ac:spMk id="7" creationId="{13F1E7AF-DEE7-1BEE-FA58-5F16921A3BFB}"/>
          </ac:spMkLst>
        </pc:spChg>
        <pc:spChg chg="mod ord">
          <ac:chgData name="A.MORIYAMA UREKA" userId="11b73b949d6476cb" providerId="LiveId" clId="{EDD3AFC1-5E1F-774D-82FF-6D4C3622249B}" dt="2023-08-07T12:41:17.581" v="2847" actId="6264"/>
          <ac:spMkLst>
            <pc:docMk/>
            <pc:sldMk cId="254264817" sldId="272"/>
            <ac:spMk id="8" creationId="{EC6E7EE6-869B-1910-35AB-E141BF989C36}"/>
          </ac:spMkLst>
        </pc:spChg>
        <pc:spChg chg="mod ord">
          <ac:chgData name="A.MORIYAMA UREKA" userId="11b73b949d6476cb" providerId="LiveId" clId="{EDD3AFC1-5E1F-774D-82FF-6D4C3622249B}" dt="2023-08-07T12:42:20.026" v="2848" actId="120"/>
          <ac:spMkLst>
            <pc:docMk/>
            <pc:sldMk cId="254264817" sldId="272"/>
            <ac:spMk id="9" creationId="{9DE1DC77-CB20-77F4-CCE2-2D4309DD204E}"/>
          </ac:spMkLst>
        </pc:spChg>
        <pc:spChg chg="mod ord">
          <ac:chgData name="A.MORIYAMA UREKA" userId="11b73b949d6476cb" providerId="LiveId" clId="{EDD3AFC1-5E1F-774D-82FF-6D4C3622249B}" dt="2023-08-07T12:41:17.581" v="2847" actId="6264"/>
          <ac:spMkLst>
            <pc:docMk/>
            <pc:sldMk cId="254264817" sldId="272"/>
            <ac:spMk id="10" creationId="{86CB41E9-1FEA-D1EE-D335-112514D5B078}"/>
          </ac:spMkLst>
        </pc:spChg>
        <pc:spChg chg="mod ord">
          <ac:chgData name="A.MORIYAMA UREKA" userId="11b73b949d6476cb" providerId="LiveId" clId="{EDD3AFC1-5E1F-774D-82FF-6D4C3622249B}" dt="2023-08-07T12:41:17.581" v="2847" actId="6264"/>
          <ac:spMkLst>
            <pc:docMk/>
            <pc:sldMk cId="254264817" sldId="272"/>
            <ac:spMk id="11" creationId="{EE7D99FB-96E3-174B-4A91-97D330040087}"/>
          </ac:spMkLst>
        </pc:spChg>
        <pc:spChg chg="add del mod ord">
          <ac:chgData name="A.MORIYAMA UREKA" userId="11b73b949d6476cb" providerId="LiveId" clId="{EDD3AFC1-5E1F-774D-82FF-6D4C3622249B}" dt="2023-08-07T08:31:34.842" v="451" actId="700"/>
          <ac:spMkLst>
            <pc:docMk/>
            <pc:sldMk cId="254264817" sldId="272"/>
            <ac:spMk id="12" creationId="{1C580E59-05E0-CE05-D830-8B3DE26F1E50}"/>
          </ac:spMkLst>
        </pc:spChg>
        <pc:spChg chg="add del mod">
          <ac:chgData name="A.MORIYAMA UREKA" userId="11b73b949d6476cb" providerId="LiveId" clId="{EDD3AFC1-5E1F-774D-82FF-6D4C3622249B}" dt="2023-08-07T09:20:33.057" v="915" actId="6264"/>
          <ac:spMkLst>
            <pc:docMk/>
            <pc:sldMk cId="254264817" sldId="272"/>
            <ac:spMk id="12" creationId="{34653E75-2527-3718-A42F-6AA3C36C85B2}"/>
          </ac:spMkLst>
        </pc:spChg>
        <pc:spChg chg="add del mod ord">
          <ac:chgData name="A.MORIYAMA UREKA" userId="11b73b949d6476cb" providerId="LiveId" clId="{EDD3AFC1-5E1F-774D-82FF-6D4C3622249B}" dt="2023-08-07T09:01:40.324" v="790" actId="700"/>
          <ac:spMkLst>
            <pc:docMk/>
            <pc:sldMk cId="254264817" sldId="272"/>
            <ac:spMk id="12" creationId="{6073A164-DE82-79FF-AA4E-24EFEBB8F1AA}"/>
          </ac:spMkLst>
        </pc:spChg>
        <pc:spChg chg="add del mod">
          <ac:chgData name="A.MORIYAMA UREKA" userId="11b73b949d6476cb" providerId="LiveId" clId="{EDD3AFC1-5E1F-774D-82FF-6D4C3622249B}" dt="2023-08-07T10:53:31.076" v="1672" actId="6264"/>
          <ac:spMkLst>
            <pc:docMk/>
            <pc:sldMk cId="254264817" sldId="272"/>
            <ac:spMk id="12" creationId="{8376B2C5-30EA-BC0C-B322-5E78C26E31D5}"/>
          </ac:spMkLst>
        </pc:spChg>
        <pc:spChg chg="add del mod">
          <ac:chgData name="A.MORIYAMA UREKA" userId="11b73b949d6476cb" providerId="LiveId" clId="{EDD3AFC1-5E1F-774D-82FF-6D4C3622249B}" dt="2023-08-07T09:37:04.992" v="1023" actId="6264"/>
          <ac:spMkLst>
            <pc:docMk/>
            <pc:sldMk cId="254264817" sldId="272"/>
            <ac:spMk id="12" creationId="{A7F7A964-284D-BC51-4876-099EC1A7D297}"/>
          </ac:spMkLst>
        </pc:spChg>
        <pc:spChg chg="add del mod ord">
          <ac:chgData name="A.MORIYAMA UREKA" userId="11b73b949d6476cb" providerId="LiveId" clId="{EDD3AFC1-5E1F-774D-82FF-6D4C3622249B}" dt="2023-08-07T07:32:16.620" v="118" actId="700"/>
          <ac:spMkLst>
            <pc:docMk/>
            <pc:sldMk cId="254264817" sldId="272"/>
            <ac:spMk id="12" creationId="{B7B46871-A5DA-623A-109B-A37D1F113FDE}"/>
          </ac:spMkLst>
        </pc:spChg>
        <pc:spChg chg="add del mod">
          <ac:chgData name="A.MORIYAMA UREKA" userId="11b73b949d6476cb" providerId="LiveId" clId="{EDD3AFC1-5E1F-774D-82FF-6D4C3622249B}" dt="2023-08-07T09:17:12.230" v="904" actId="6264"/>
          <ac:spMkLst>
            <pc:docMk/>
            <pc:sldMk cId="254264817" sldId="272"/>
            <ac:spMk id="12" creationId="{BB93EA67-1333-EA5F-BD0F-587E77A5DA80}"/>
          </ac:spMkLst>
        </pc:spChg>
        <pc:spChg chg="add del mod ord">
          <ac:chgData name="A.MORIYAMA UREKA" userId="11b73b949d6476cb" providerId="LiveId" clId="{EDD3AFC1-5E1F-774D-82FF-6D4C3622249B}" dt="2023-08-07T08:46:51.735" v="676" actId="6264"/>
          <ac:spMkLst>
            <pc:docMk/>
            <pc:sldMk cId="254264817" sldId="272"/>
            <ac:spMk id="12" creationId="{D2B705BE-28C1-2238-E3C6-8B48CB2EF74A}"/>
          </ac:spMkLst>
        </pc:spChg>
        <pc:spChg chg="add mod">
          <ac:chgData name="A.MORIYAMA UREKA" userId="11b73b949d6476cb" providerId="LiveId" clId="{EDD3AFC1-5E1F-774D-82FF-6D4C3622249B}" dt="2023-08-08T10:04:07.495" v="3946" actId="20577"/>
          <ac:spMkLst>
            <pc:docMk/>
            <pc:sldMk cId="254264817" sldId="272"/>
            <ac:spMk id="12" creationId="{EF2FC5C7-3FF8-8BC4-9AFB-BB5CF390C0C6}"/>
          </ac:spMkLst>
        </pc:spChg>
        <pc:spChg chg="add del mod">
          <ac:chgData name="A.MORIYAMA UREKA" userId="11b73b949d6476cb" providerId="LiveId" clId="{EDD3AFC1-5E1F-774D-82FF-6D4C3622249B}" dt="2023-08-07T09:37:04.992" v="1023" actId="6264"/>
          <ac:spMkLst>
            <pc:docMk/>
            <pc:sldMk cId="254264817" sldId="272"/>
            <ac:spMk id="13" creationId="{24723BBE-1AFC-B63E-F2AA-D6D606A1E596}"/>
          </ac:spMkLst>
        </pc:spChg>
        <pc:spChg chg="add del mod">
          <ac:chgData name="A.MORIYAMA UREKA" userId="11b73b949d6476cb" providerId="LiveId" clId="{EDD3AFC1-5E1F-774D-82FF-6D4C3622249B}" dt="2023-08-07T10:53:31.076" v="1672" actId="6264"/>
          <ac:spMkLst>
            <pc:docMk/>
            <pc:sldMk cId="254264817" sldId="272"/>
            <ac:spMk id="13" creationId="{48982F78-E681-568B-6F28-E6198C986E3D}"/>
          </ac:spMkLst>
        </pc:spChg>
        <pc:spChg chg="add del mod">
          <ac:chgData name="A.MORIYAMA UREKA" userId="11b73b949d6476cb" providerId="LiveId" clId="{EDD3AFC1-5E1F-774D-82FF-6D4C3622249B}" dt="2023-08-07T08:46:51.735" v="676" actId="6264"/>
          <ac:spMkLst>
            <pc:docMk/>
            <pc:sldMk cId="254264817" sldId="272"/>
            <ac:spMk id="13" creationId="{7197780A-0FE5-C0AA-BD7D-77AC9B5A936D}"/>
          </ac:spMkLst>
        </pc:spChg>
        <pc:spChg chg="add del mod">
          <ac:chgData name="A.MORIYAMA UREKA" userId="11b73b949d6476cb" providerId="LiveId" clId="{EDD3AFC1-5E1F-774D-82FF-6D4C3622249B}" dt="2023-08-07T09:20:33.057" v="915" actId="6264"/>
          <ac:spMkLst>
            <pc:docMk/>
            <pc:sldMk cId="254264817" sldId="272"/>
            <ac:spMk id="13" creationId="{82B81FDD-2321-1CDE-E4B1-5CF55BA17668}"/>
          </ac:spMkLst>
        </pc:spChg>
        <pc:spChg chg="add del mod">
          <ac:chgData name="A.MORIYAMA UREKA" userId="11b73b949d6476cb" providerId="LiveId" clId="{EDD3AFC1-5E1F-774D-82FF-6D4C3622249B}" dt="2023-08-07T09:17:12.230" v="904" actId="6264"/>
          <ac:spMkLst>
            <pc:docMk/>
            <pc:sldMk cId="254264817" sldId="272"/>
            <ac:spMk id="13" creationId="{8C848F63-135A-C839-57A0-DEE7138D1BFF}"/>
          </ac:spMkLst>
        </pc:spChg>
        <pc:spChg chg="add del mod ord">
          <ac:chgData name="A.MORIYAMA UREKA" userId="11b73b949d6476cb" providerId="LiveId" clId="{EDD3AFC1-5E1F-774D-82FF-6D4C3622249B}" dt="2023-08-07T09:01:41.694" v="791" actId="6264"/>
          <ac:spMkLst>
            <pc:docMk/>
            <pc:sldMk cId="254264817" sldId="272"/>
            <ac:spMk id="13" creationId="{ED47C763-7623-50A3-DD86-EAF5B0D6031F}"/>
          </ac:spMkLst>
        </pc:spChg>
        <pc:spChg chg="add del mod ord">
          <ac:chgData name="A.MORIYAMA UREKA" userId="11b73b949d6476cb" providerId="LiveId" clId="{EDD3AFC1-5E1F-774D-82FF-6D4C3622249B}" dt="2023-08-07T08:28:19.989" v="448" actId="700"/>
          <ac:spMkLst>
            <pc:docMk/>
            <pc:sldMk cId="254264817" sldId="272"/>
            <ac:spMk id="13" creationId="{FB29A135-7AD4-F8C7-3F07-5ECFD6C5E2D5}"/>
          </ac:spMkLst>
        </pc:spChg>
        <pc:spChg chg="add mod">
          <ac:chgData name="A.MORIYAMA UREKA" userId="11b73b949d6476cb" providerId="LiveId" clId="{EDD3AFC1-5E1F-774D-82FF-6D4C3622249B}" dt="2023-08-08T10:11:07.017" v="4130" actId="27636"/>
          <ac:spMkLst>
            <pc:docMk/>
            <pc:sldMk cId="254264817" sldId="272"/>
            <ac:spMk id="13" creationId="{FCCA103D-6C97-822F-B464-F91601A3FE82}"/>
          </ac:spMkLst>
        </pc:spChg>
        <pc:spChg chg="add del mod">
          <ac:chgData name="A.MORIYAMA UREKA" userId="11b73b949d6476cb" providerId="LiveId" clId="{EDD3AFC1-5E1F-774D-82FF-6D4C3622249B}" dt="2023-08-07T09:17:12.230" v="904" actId="6264"/>
          <ac:spMkLst>
            <pc:docMk/>
            <pc:sldMk cId="254264817" sldId="272"/>
            <ac:spMk id="14" creationId="{2FEFADE7-8F7B-89A5-957E-FF9EB01E9BEB}"/>
          </ac:spMkLst>
        </pc:spChg>
        <pc:spChg chg="add del mod">
          <ac:chgData name="A.MORIYAMA UREKA" userId="11b73b949d6476cb" providerId="LiveId" clId="{EDD3AFC1-5E1F-774D-82FF-6D4C3622249B}" dt="2023-08-07T08:46:51.735" v="676" actId="6264"/>
          <ac:spMkLst>
            <pc:docMk/>
            <pc:sldMk cId="254264817" sldId="272"/>
            <ac:spMk id="14" creationId="{3C92CA3A-4688-C51E-EE15-CCB1222A6C5B}"/>
          </ac:spMkLst>
        </pc:spChg>
        <pc:spChg chg="add del mod ord">
          <ac:chgData name="A.MORIYAMA UREKA" userId="11b73b949d6476cb" providerId="LiveId" clId="{EDD3AFC1-5E1F-774D-82FF-6D4C3622249B}" dt="2023-08-07T08:42:19.914" v="672" actId="700"/>
          <ac:spMkLst>
            <pc:docMk/>
            <pc:sldMk cId="254264817" sldId="272"/>
            <ac:spMk id="14" creationId="{4B0A6D1E-F624-6EFE-8D38-01BA91839BC8}"/>
          </ac:spMkLst>
        </pc:spChg>
        <pc:spChg chg="add del mod">
          <ac:chgData name="A.MORIYAMA UREKA" userId="11b73b949d6476cb" providerId="LiveId" clId="{EDD3AFC1-5E1F-774D-82FF-6D4C3622249B}" dt="2023-08-07T10:53:31.076" v="1672" actId="6264"/>
          <ac:spMkLst>
            <pc:docMk/>
            <pc:sldMk cId="254264817" sldId="272"/>
            <ac:spMk id="14" creationId="{8B5DA594-1FF4-F51F-4DC9-464B651F6B43}"/>
          </ac:spMkLst>
        </pc:spChg>
        <pc:spChg chg="add del mod">
          <ac:chgData name="A.MORIYAMA UREKA" userId="11b73b949d6476cb" providerId="LiveId" clId="{EDD3AFC1-5E1F-774D-82FF-6D4C3622249B}" dt="2023-08-07T09:01:41.694" v="791" actId="6264"/>
          <ac:spMkLst>
            <pc:docMk/>
            <pc:sldMk cId="254264817" sldId="272"/>
            <ac:spMk id="14" creationId="{CF4DCEC6-92E7-1B4B-A6D3-F05A755FD4C0}"/>
          </ac:spMkLst>
        </pc:spChg>
        <pc:spChg chg="add del mod">
          <ac:chgData name="A.MORIYAMA UREKA" userId="11b73b949d6476cb" providerId="LiveId" clId="{EDD3AFC1-5E1F-774D-82FF-6D4C3622249B}" dt="2023-08-07T09:20:33.057" v="915" actId="6264"/>
          <ac:spMkLst>
            <pc:docMk/>
            <pc:sldMk cId="254264817" sldId="272"/>
            <ac:spMk id="14" creationId="{F0843C20-B8D2-E1C0-4DC4-69D3D6B9E5B9}"/>
          </ac:spMkLst>
        </pc:spChg>
        <pc:spChg chg="add del mod">
          <ac:chgData name="A.MORIYAMA UREKA" userId="11b73b949d6476cb" providerId="LiveId" clId="{EDD3AFC1-5E1F-774D-82FF-6D4C3622249B}" dt="2023-08-07T09:37:04.992" v="1023" actId="6264"/>
          <ac:spMkLst>
            <pc:docMk/>
            <pc:sldMk cId="254264817" sldId="272"/>
            <ac:spMk id="14" creationId="{FEF6813F-1F00-CBF8-831A-125BA0F7456C}"/>
          </ac:spMkLst>
        </pc:spChg>
        <pc:spChg chg="add del mod">
          <ac:chgData name="A.MORIYAMA UREKA" userId="11b73b949d6476cb" providerId="LiveId" clId="{EDD3AFC1-5E1F-774D-82FF-6D4C3622249B}" dt="2023-08-07T09:17:12.230" v="904" actId="6264"/>
          <ac:spMkLst>
            <pc:docMk/>
            <pc:sldMk cId="254264817" sldId="272"/>
            <ac:spMk id="15" creationId="{16C37649-5417-87A0-356A-7160132BECF0}"/>
          </ac:spMkLst>
        </pc:spChg>
        <pc:spChg chg="add del mod">
          <ac:chgData name="A.MORIYAMA UREKA" userId="11b73b949d6476cb" providerId="LiveId" clId="{EDD3AFC1-5E1F-774D-82FF-6D4C3622249B}" dt="2023-08-07T09:01:41.694" v="791" actId="6264"/>
          <ac:spMkLst>
            <pc:docMk/>
            <pc:sldMk cId="254264817" sldId="272"/>
            <ac:spMk id="15" creationId="{24E62F02-94EA-34A1-856E-9590117887D4}"/>
          </ac:spMkLst>
        </pc:spChg>
        <pc:spChg chg="add del mod">
          <ac:chgData name="A.MORIYAMA UREKA" userId="11b73b949d6476cb" providerId="LiveId" clId="{EDD3AFC1-5E1F-774D-82FF-6D4C3622249B}" dt="2023-08-07T10:53:31.076" v="1672" actId="6264"/>
          <ac:spMkLst>
            <pc:docMk/>
            <pc:sldMk cId="254264817" sldId="272"/>
            <ac:spMk id="15" creationId="{36A92A44-3B3A-FA0D-A536-F8BB5F67A058}"/>
          </ac:spMkLst>
        </pc:spChg>
        <pc:spChg chg="add del mod">
          <ac:chgData name="A.MORIYAMA UREKA" userId="11b73b949d6476cb" providerId="LiveId" clId="{EDD3AFC1-5E1F-774D-82FF-6D4C3622249B}" dt="2023-08-07T09:37:04.992" v="1023" actId="6264"/>
          <ac:spMkLst>
            <pc:docMk/>
            <pc:sldMk cId="254264817" sldId="272"/>
            <ac:spMk id="15" creationId="{40062F6A-3999-71C8-D3B5-CA7AE452BDB8}"/>
          </ac:spMkLst>
        </pc:spChg>
        <pc:spChg chg="add del mod">
          <ac:chgData name="A.MORIYAMA UREKA" userId="11b73b949d6476cb" providerId="LiveId" clId="{EDD3AFC1-5E1F-774D-82FF-6D4C3622249B}" dt="2023-08-07T09:20:33.057" v="915" actId="6264"/>
          <ac:spMkLst>
            <pc:docMk/>
            <pc:sldMk cId="254264817" sldId="272"/>
            <ac:spMk id="15" creationId="{82FB3937-9938-7638-F070-5994CE9514E8}"/>
          </ac:spMkLst>
        </pc:spChg>
        <pc:spChg chg="add del mod">
          <ac:chgData name="A.MORIYAMA UREKA" userId="11b73b949d6476cb" providerId="LiveId" clId="{EDD3AFC1-5E1F-774D-82FF-6D4C3622249B}" dt="2023-08-07T08:46:51.735" v="676" actId="6264"/>
          <ac:spMkLst>
            <pc:docMk/>
            <pc:sldMk cId="254264817" sldId="272"/>
            <ac:spMk id="15" creationId="{C494A6A0-30D9-DAE7-F9A6-1436D513F91B}"/>
          </ac:spMkLst>
        </pc:spChg>
        <pc:spChg chg="add del mod">
          <ac:chgData name="A.MORIYAMA UREKA" userId="11b73b949d6476cb" providerId="LiveId" clId="{EDD3AFC1-5E1F-774D-82FF-6D4C3622249B}" dt="2023-08-07T09:37:04.992" v="1023" actId="6264"/>
          <ac:spMkLst>
            <pc:docMk/>
            <pc:sldMk cId="254264817" sldId="272"/>
            <ac:spMk id="16" creationId="{6BAB1828-936C-54C9-67AD-5121F4F0CA20}"/>
          </ac:spMkLst>
        </pc:spChg>
        <pc:spChg chg="add del mod">
          <ac:chgData name="A.MORIYAMA UREKA" userId="11b73b949d6476cb" providerId="LiveId" clId="{EDD3AFC1-5E1F-774D-82FF-6D4C3622249B}" dt="2023-08-07T09:20:33.057" v="915" actId="6264"/>
          <ac:spMkLst>
            <pc:docMk/>
            <pc:sldMk cId="254264817" sldId="272"/>
            <ac:spMk id="16" creationId="{81D827BA-916A-5CDB-E252-5198DC8D3AE8}"/>
          </ac:spMkLst>
        </pc:spChg>
        <pc:spChg chg="add del mod">
          <ac:chgData name="A.MORIYAMA UREKA" userId="11b73b949d6476cb" providerId="LiveId" clId="{EDD3AFC1-5E1F-774D-82FF-6D4C3622249B}" dt="2023-08-07T09:01:41.694" v="791" actId="6264"/>
          <ac:spMkLst>
            <pc:docMk/>
            <pc:sldMk cId="254264817" sldId="272"/>
            <ac:spMk id="16" creationId="{C34800AC-5158-4A18-3BDD-BEC394B4A6B1}"/>
          </ac:spMkLst>
        </pc:spChg>
        <pc:spChg chg="add del mod">
          <ac:chgData name="A.MORIYAMA UREKA" userId="11b73b949d6476cb" providerId="LiveId" clId="{EDD3AFC1-5E1F-774D-82FF-6D4C3622249B}" dt="2023-08-07T10:53:31.076" v="1672" actId="6264"/>
          <ac:spMkLst>
            <pc:docMk/>
            <pc:sldMk cId="254264817" sldId="272"/>
            <ac:spMk id="16" creationId="{D3AC234C-9467-A426-7B54-678BF788AD31}"/>
          </ac:spMkLst>
        </pc:spChg>
        <pc:spChg chg="add del mod">
          <ac:chgData name="A.MORIYAMA UREKA" userId="11b73b949d6476cb" providerId="LiveId" clId="{EDD3AFC1-5E1F-774D-82FF-6D4C3622249B}" dt="2023-08-07T08:46:51.735" v="676" actId="6264"/>
          <ac:spMkLst>
            <pc:docMk/>
            <pc:sldMk cId="254264817" sldId="272"/>
            <ac:spMk id="16" creationId="{D9ADFF4C-8D5F-ADFC-78A5-24EB07C67F05}"/>
          </ac:spMkLst>
        </pc:spChg>
        <pc:spChg chg="add del mod">
          <ac:chgData name="A.MORIYAMA UREKA" userId="11b73b949d6476cb" providerId="LiveId" clId="{EDD3AFC1-5E1F-774D-82FF-6D4C3622249B}" dt="2023-08-07T09:17:12.230" v="904" actId="6264"/>
          <ac:spMkLst>
            <pc:docMk/>
            <pc:sldMk cId="254264817" sldId="272"/>
            <ac:spMk id="16" creationId="{E95201AC-997D-5347-2EFD-55721CC5AAA8}"/>
          </ac:spMkLst>
        </pc:spChg>
        <pc:spChg chg="add del mod">
          <ac:chgData name="A.MORIYAMA UREKA" userId="11b73b949d6476cb" providerId="LiveId" clId="{EDD3AFC1-5E1F-774D-82FF-6D4C3622249B}" dt="2023-08-07T09:20:33.057" v="915" actId="6264"/>
          <ac:spMkLst>
            <pc:docMk/>
            <pc:sldMk cId="254264817" sldId="272"/>
            <ac:spMk id="17" creationId="{2D2F91AD-FAF0-F5ED-B64C-5CF20CEDD101}"/>
          </ac:spMkLst>
        </pc:spChg>
        <pc:spChg chg="add del mod">
          <ac:chgData name="A.MORIYAMA UREKA" userId="11b73b949d6476cb" providerId="LiveId" clId="{EDD3AFC1-5E1F-774D-82FF-6D4C3622249B}" dt="2023-08-07T09:17:12.230" v="904" actId="6264"/>
          <ac:spMkLst>
            <pc:docMk/>
            <pc:sldMk cId="254264817" sldId="272"/>
            <ac:spMk id="17" creationId="{489D5F3C-81AD-088A-BFEC-DC8B9F37B7C5}"/>
          </ac:spMkLst>
        </pc:spChg>
        <pc:spChg chg="add del mod">
          <ac:chgData name="A.MORIYAMA UREKA" userId="11b73b949d6476cb" providerId="LiveId" clId="{EDD3AFC1-5E1F-774D-82FF-6D4C3622249B}" dt="2023-08-07T09:01:41.694" v="791" actId="6264"/>
          <ac:spMkLst>
            <pc:docMk/>
            <pc:sldMk cId="254264817" sldId="272"/>
            <ac:spMk id="17" creationId="{49547CF1-7A39-4469-C666-1469F7CB81D1}"/>
          </ac:spMkLst>
        </pc:spChg>
        <pc:spChg chg="add del mod">
          <ac:chgData name="A.MORIYAMA UREKA" userId="11b73b949d6476cb" providerId="LiveId" clId="{EDD3AFC1-5E1F-774D-82FF-6D4C3622249B}" dt="2023-08-07T08:46:51.735" v="676" actId="6264"/>
          <ac:spMkLst>
            <pc:docMk/>
            <pc:sldMk cId="254264817" sldId="272"/>
            <ac:spMk id="17" creationId="{B4CC568F-4127-DE31-1F38-D9D4F6C036C2}"/>
          </ac:spMkLst>
        </pc:spChg>
        <pc:spChg chg="add del mod">
          <ac:chgData name="A.MORIYAMA UREKA" userId="11b73b949d6476cb" providerId="LiveId" clId="{EDD3AFC1-5E1F-774D-82FF-6D4C3622249B}" dt="2023-08-07T10:53:31.076" v="1672" actId="6264"/>
          <ac:spMkLst>
            <pc:docMk/>
            <pc:sldMk cId="254264817" sldId="272"/>
            <ac:spMk id="17" creationId="{BEAC06FB-CA2A-AB95-A67B-0B16B76F10CC}"/>
          </ac:spMkLst>
        </pc:spChg>
        <pc:spChg chg="add del mod">
          <ac:chgData name="A.MORIYAMA UREKA" userId="11b73b949d6476cb" providerId="LiveId" clId="{EDD3AFC1-5E1F-774D-82FF-6D4C3622249B}" dt="2023-08-07T09:37:04.992" v="1023" actId="6264"/>
          <ac:spMkLst>
            <pc:docMk/>
            <pc:sldMk cId="254264817" sldId="272"/>
            <ac:spMk id="17" creationId="{D4FF6BCB-AA6B-52B1-ED76-711AD91AA7E3}"/>
          </ac:spMkLst>
        </pc:spChg>
        <pc:spChg chg="add del mod">
          <ac:chgData name="A.MORIYAMA UREKA" userId="11b73b949d6476cb" providerId="LiveId" clId="{EDD3AFC1-5E1F-774D-82FF-6D4C3622249B}" dt="2023-08-07T09:20:33.057" v="915" actId="6264"/>
          <ac:spMkLst>
            <pc:docMk/>
            <pc:sldMk cId="254264817" sldId="272"/>
            <ac:spMk id="18" creationId="{5E1EE1B5-1F52-F762-8C0B-823FE5C7253B}"/>
          </ac:spMkLst>
        </pc:spChg>
        <pc:spChg chg="add del mod">
          <ac:chgData name="A.MORIYAMA UREKA" userId="11b73b949d6476cb" providerId="LiveId" clId="{EDD3AFC1-5E1F-774D-82FF-6D4C3622249B}" dt="2023-08-07T09:01:41.694" v="791" actId="6264"/>
          <ac:spMkLst>
            <pc:docMk/>
            <pc:sldMk cId="254264817" sldId="272"/>
            <ac:spMk id="18" creationId="{7BE84674-BB93-99B8-0D47-168B327E2586}"/>
          </ac:spMkLst>
        </pc:spChg>
        <pc:spChg chg="add del mod">
          <ac:chgData name="A.MORIYAMA UREKA" userId="11b73b949d6476cb" providerId="LiveId" clId="{EDD3AFC1-5E1F-774D-82FF-6D4C3622249B}" dt="2023-08-07T10:53:31.076" v="1672" actId="6264"/>
          <ac:spMkLst>
            <pc:docMk/>
            <pc:sldMk cId="254264817" sldId="272"/>
            <ac:spMk id="18" creationId="{96A0F941-06A8-91BE-2C28-539F0A815A7F}"/>
          </ac:spMkLst>
        </pc:spChg>
        <pc:spChg chg="add del mod">
          <ac:chgData name="A.MORIYAMA UREKA" userId="11b73b949d6476cb" providerId="LiveId" clId="{EDD3AFC1-5E1F-774D-82FF-6D4C3622249B}" dt="2023-08-07T09:37:04.992" v="1023" actId="6264"/>
          <ac:spMkLst>
            <pc:docMk/>
            <pc:sldMk cId="254264817" sldId="272"/>
            <ac:spMk id="18" creationId="{9BDCC804-B4AA-B017-8046-E05EFD301BD4}"/>
          </ac:spMkLst>
        </pc:spChg>
        <pc:spChg chg="add del mod">
          <ac:chgData name="A.MORIYAMA UREKA" userId="11b73b949d6476cb" providerId="LiveId" clId="{EDD3AFC1-5E1F-774D-82FF-6D4C3622249B}" dt="2023-08-07T08:46:51.735" v="676" actId="6264"/>
          <ac:spMkLst>
            <pc:docMk/>
            <pc:sldMk cId="254264817" sldId="272"/>
            <ac:spMk id="18" creationId="{CE199E60-ECB9-94D7-CDFF-77212406AB26}"/>
          </ac:spMkLst>
        </pc:spChg>
        <pc:spChg chg="add del mod">
          <ac:chgData name="A.MORIYAMA UREKA" userId="11b73b949d6476cb" providerId="LiveId" clId="{EDD3AFC1-5E1F-774D-82FF-6D4C3622249B}" dt="2023-08-07T09:17:12.230" v="904" actId="6264"/>
          <ac:spMkLst>
            <pc:docMk/>
            <pc:sldMk cId="254264817" sldId="272"/>
            <ac:spMk id="18" creationId="{EFD86499-115E-2723-E19C-6B625C96E2CD}"/>
          </ac:spMkLst>
        </pc:spChg>
        <pc:spChg chg="add del mod">
          <ac:chgData name="A.MORIYAMA UREKA" userId="11b73b949d6476cb" providerId="LiveId" clId="{EDD3AFC1-5E1F-774D-82FF-6D4C3622249B}" dt="2023-08-07T09:20:33.057" v="915" actId="6264"/>
          <ac:spMkLst>
            <pc:docMk/>
            <pc:sldMk cId="254264817" sldId="272"/>
            <ac:spMk id="19" creationId="{0F60924A-12BF-20D2-951F-954E176E7192}"/>
          </ac:spMkLst>
        </pc:spChg>
        <pc:spChg chg="add del mod">
          <ac:chgData name="A.MORIYAMA UREKA" userId="11b73b949d6476cb" providerId="LiveId" clId="{EDD3AFC1-5E1F-774D-82FF-6D4C3622249B}" dt="2023-08-07T09:01:41.694" v="791" actId="6264"/>
          <ac:spMkLst>
            <pc:docMk/>
            <pc:sldMk cId="254264817" sldId="272"/>
            <ac:spMk id="19" creationId="{3F4B00AD-B765-07A4-054F-6DC18999E79D}"/>
          </ac:spMkLst>
        </pc:spChg>
        <pc:spChg chg="add del mod">
          <ac:chgData name="A.MORIYAMA UREKA" userId="11b73b949d6476cb" providerId="LiveId" clId="{EDD3AFC1-5E1F-774D-82FF-6D4C3622249B}" dt="2023-08-07T10:53:31.076" v="1672" actId="6264"/>
          <ac:spMkLst>
            <pc:docMk/>
            <pc:sldMk cId="254264817" sldId="272"/>
            <ac:spMk id="19" creationId="{4155A74A-5051-EECB-3466-613ABBFE09FD}"/>
          </ac:spMkLst>
        </pc:spChg>
        <pc:spChg chg="add del mod">
          <ac:chgData name="A.MORIYAMA UREKA" userId="11b73b949d6476cb" providerId="LiveId" clId="{EDD3AFC1-5E1F-774D-82FF-6D4C3622249B}" dt="2023-08-07T09:17:12.230" v="904" actId="6264"/>
          <ac:spMkLst>
            <pc:docMk/>
            <pc:sldMk cId="254264817" sldId="272"/>
            <ac:spMk id="19" creationId="{644FD67E-5488-903C-4223-E028FE9B54A4}"/>
          </ac:spMkLst>
        </pc:spChg>
        <pc:spChg chg="add del mod">
          <ac:chgData name="A.MORIYAMA UREKA" userId="11b73b949d6476cb" providerId="LiveId" clId="{EDD3AFC1-5E1F-774D-82FF-6D4C3622249B}" dt="2023-08-07T08:46:51.735" v="676" actId="6264"/>
          <ac:spMkLst>
            <pc:docMk/>
            <pc:sldMk cId="254264817" sldId="272"/>
            <ac:spMk id="19" creationId="{68028952-2B57-8843-6AB1-EA2AB667C35A}"/>
          </ac:spMkLst>
        </pc:spChg>
        <pc:spChg chg="add del mod">
          <ac:chgData name="A.MORIYAMA UREKA" userId="11b73b949d6476cb" providerId="LiveId" clId="{EDD3AFC1-5E1F-774D-82FF-6D4C3622249B}" dt="2023-08-07T09:37:04.992" v="1023" actId="6264"/>
          <ac:spMkLst>
            <pc:docMk/>
            <pc:sldMk cId="254264817" sldId="272"/>
            <ac:spMk id="19" creationId="{82D9223A-E7DF-1D4F-4E91-8BA72CB50270}"/>
          </ac:spMkLst>
        </pc:spChg>
        <pc:spChg chg="add del mod">
          <ac:chgData name="A.MORIYAMA UREKA" userId="11b73b949d6476cb" providerId="LiveId" clId="{EDD3AFC1-5E1F-774D-82FF-6D4C3622249B}" dt="2023-08-07T10:53:31.076" v="1672" actId="6264"/>
          <ac:spMkLst>
            <pc:docMk/>
            <pc:sldMk cId="254264817" sldId="272"/>
            <ac:spMk id="20" creationId="{3C02F7CE-4E6C-E554-2DD6-DB509D966E2C}"/>
          </ac:spMkLst>
        </pc:spChg>
        <pc:spChg chg="add del mod">
          <ac:chgData name="A.MORIYAMA UREKA" userId="11b73b949d6476cb" providerId="LiveId" clId="{EDD3AFC1-5E1F-774D-82FF-6D4C3622249B}" dt="2023-08-07T09:01:41.694" v="791" actId="6264"/>
          <ac:spMkLst>
            <pc:docMk/>
            <pc:sldMk cId="254264817" sldId="272"/>
            <ac:spMk id="20" creationId="{6138FD43-BAAD-F129-7101-C48F9B8A03C4}"/>
          </ac:spMkLst>
        </pc:spChg>
        <pc:spChg chg="add del mod">
          <ac:chgData name="A.MORIYAMA UREKA" userId="11b73b949d6476cb" providerId="LiveId" clId="{EDD3AFC1-5E1F-774D-82FF-6D4C3622249B}" dt="2023-08-07T09:17:12.230" v="904" actId="6264"/>
          <ac:spMkLst>
            <pc:docMk/>
            <pc:sldMk cId="254264817" sldId="272"/>
            <ac:spMk id="20" creationId="{630125DD-ED2E-E7E3-9B17-E7980F690010}"/>
          </ac:spMkLst>
        </pc:spChg>
        <pc:spChg chg="add del mod">
          <ac:chgData name="A.MORIYAMA UREKA" userId="11b73b949d6476cb" providerId="LiveId" clId="{EDD3AFC1-5E1F-774D-82FF-6D4C3622249B}" dt="2023-08-07T09:20:33.057" v="915" actId="6264"/>
          <ac:spMkLst>
            <pc:docMk/>
            <pc:sldMk cId="254264817" sldId="272"/>
            <ac:spMk id="20" creationId="{6F5A77B5-5D8A-8D6F-58B0-D36A25967A1A}"/>
          </ac:spMkLst>
        </pc:spChg>
        <pc:spChg chg="add del mod">
          <ac:chgData name="A.MORIYAMA UREKA" userId="11b73b949d6476cb" providerId="LiveId" clId="{EDD3AFC1-5E1F-774D-82FF-6D4C3622249B}" dt="2023-08-07T09:37:04.992" v="1023" actId="6264"/>
          <ac:spMkLst>
            <pc:docMk/>
            <pc:sldMk cId="254264817" sldId="272"/>
            <ac:spMk id="20" creationId="{838F70FD-7961-B1B9-3E04-9C8DA6874895}"/>
          </ac:spMkLst>
        </pc:spChg>
        <pc:spChg chg="add del mod">
          <ac:chgData name="A.MORIYAMA UREKA" userId="11b73b949d6476cb" providerId="LiveId" clId="{EDD3AFC1-5E1F-774D-82FF-6D4C3622249B}" dt="2023-08-07T08:46:51.735" v="676" actId="6264"/>
          <ac:spMkLst>
            <pc:docMk/>
            <pc:sldMk cId="254264817" sldId="272"/>
            <ac:spMk id="20" creationId="{861E1BF9-E0F1-518A-F2C8-42092C12D388}"/>
          </ac:spMkLst>
        </pc:spChg>
        <pc:spChg chg="add del mod ord">
          <ac:chgData name="A.MORIYAMA UREKA" userId="11b73b949d6476cb" providerId="LiveId" clId="{EDD3AFC1-5E1F-774D-82FF-6D4C3622249B}" dt="2023-08-07T10:06:17.836" v="1171" actId="700"/>
          <ac:spMkLst>
            <pc:docMk/>
            <pc:sldMk cId="254264817" sldId="272"/>
            <ac:spMk id="21" creationId="{0796CFE8-E04B-AF02-AE62-117EE15EFA01}"/>
          </ac:spMkLst>
        </pc:spChg>
        <pc:spChg chg="add del mod ord">
          <ac:chgData name="A.MORIYAMA UREKA" userId="11b73b949d6476cb" providerId="LiveId" clId="{EDD3AFC1-5E1F-774D-82FF-6D4C3622249B}" dt="2023-08-07T09:20:30.974" v="914" actId="700"/>
          <ac:spMkLst>
            <pc:docMk/>
            <pc:sldMk cId="254264817" sldId="272"/>
            <ac:spMk id="21" creationId="{81D92F5F-D12D-D7BA-55DE-90D4AA94EA7D}"/>
          </ac:spMkLst>
        </pc:spChg>
        <pc:spChg chg="add del mod ord">
          <ac:chgData name="A.MORIYAMA UREKA" userId="11b73b949d6476cb" providerId="LiveId" clId="{EDD3AFC1-5E1F-774D-82FF-6D4C3622249B}" dt="2023-08-07T08:55:53.615" v="743" actId="6264"/>
          <ac:spMkLst>
            <pc:docMk/>
            <pc:sldMk cId="254264817" sldId="272"/>
            <ac:spMk id="21" creationId="{9A98EC19-C482-12A1-5693-B38AC5FA1448}"/>
          </ac:spMkLst>
        </pc:spChg>
        <pc:spChg chg="add del mod ord">
          <ac:chgData name="A.MORIYAMA UREKA" userId="11b73b949d6476cb" providerId="LiveId" clId="{EDD3AFC1-5E1F-774D-82FF-6D4C3622249B}" dt="2023-08-07T10:53:31.673" v="1673" actId="6264"/>
          <ac:spMkLst>
            <pc:docMk/>
            <pc:sldMk cId="254264817" sldId="272"/>
            <ac:spMk id="21" creationId="{AEC19614-54A4-CC15-0BBE-06A05374ECCD}"/>
          </ac:spMkLst>
        </pc:spChg>
        <pc:spChg chg="add del mod">
          <ac:chgData name="A.MORIYAMA UREKA" userId="11b73b949d6476cb" providerId="LiveId" clId="{EDD3AFC1-5E1F-774D-82FF-6D4C3622249B}" dt="2023-08-07T09:01:41.694" v="791" actId="6264"/>
          <ac:spMkLst>
            <pc:docMk/>
            <pc:sldMk cId="254264817" sldId="272"/>
            <ac:spMk id="21" creationId="{B2100F4E-6220-A9BD-AABF-D4D720047724}"/>
          </ac:spMkLst>
        </pc:spChg>
        <pc:spChg chg="add del mod">
          <ac:chgData name="A.MORIYAMA UREKA" userId="11b73b949d6476cb" providerId="LiveId" clId="{EDD3AFC1-5E1F-774D-82FF-6D4C3622249B}" dt="2023-08-07T10:53:31.673" v="1673" actId="6264"/>
          <ac:spMkLst>
            <pc:docMk/>
            <pc:sldMk cId="254264817" sldId="272"/>
            <ac:spMk id="22" creationId="{202D721F-BB43-7DD0-9AFC-A170F2C9E9E1}"/>
          </ac:spMkLst>
        </pc:spChg>
        <pc:spChg chg="add del mod ord">
          <ac:chgData name="A.MORIYAMA UREKA" userId="11b73b949d6476cb" providerId="LiveId" clId="{EDD3AFC1-5E1F-774D-82FF-6D4C3622249B}" dt="2023-08-07T09:55:23.623" v="1057" actId="700"/>
          <ac:spMkLst>
            <pc:docMk/>
            <pc:sldMk cId="254264817" sldId="272"/>
            <ac:spMk id="22" creationId="{7DA26367-FF23-79D3-0875-54C19CE80121}"/>
          </ac:spMkLst>
        </pc:spChg>
        <pc:spChg chg="add del mod">
          <ac:chgData name="A.MORIYAMA UREKA" userId="11b73b949d6476cb" providerId="LiveId" clId="{EDD3AFC1-5E1F-774D-82FF-6D4C3622249B}" dt="2023-08-07T08:55:53.615" v="743" actId="6264"/>
          <ac:spMkLst>
            <pc:docMk/>
            <pc:sldMk cId="254264817" sldId="272"/>
            <ac:spMk id="22" creationId="{A0973433-D3B2-46D5-200E-4F2CE344C86D}"/>
          </ac:spMkLst>
        </pc:spChg>
        <pc:spChg chg="add del mod">
          <ac:chgData name="A.MORIYAMA UREKA" userId="11b73b949d6476cb" providerId="LiveId" clId="{EDD3AFC1-5E1F-774D-82FF-6D4C3622249B}" dt="2023-08-07T09:01:41.694" v="791" actId="6264"/>
          <ac:spMkLst>
            <pc:docMk/>
            <pc:sldMk cId="254264817" sldId="272"/>
            <ac:spMk id="22" creationId="{D11DEC95-13B3-CDCC-451C-7955510B5DB6}"/>
          </ac:spMkLst>
        </pc:spChg>
        <pc:spChg chg="add del mod ord">
          <ac:chgData name="A.MORIYAMA UREKA" userId="11b73b949d6476cb" providerId="LiveId" clId="{EDD3AFC1-5E1F-774D-82FF-6D4C3622249B}" dt="2023-08-07T09:20:33.708" v="916" actId="6264"/>
          <ac:spMkLst>
            <pc:docMk/>
            <pc:sldMk cId="254264817" sldId="272"/>
            <ac:spMk id="22" creationId="{DA8877A5-3601-9F37-6212-2BE11645E634}"/>
          </ac:spMkLst>
        </pc:spChg>
        <pc:spChg chg="add del mod">
          <ac:chgData name="A.MORIYAMA UREKA" userId="11b73b949d6476cb" providerId="LiveId" clId="{EDD3AFC1-5E1F-774D-82FF-6D4C3622249B}" dt="2023-08-07T09:20:33.708" v="916" actId="6264"/>
          <ac:spMkLst>
            <pc:docMk/>
            <pc:sldMk cId="254264817" sldId="272"/>
            <ac:spMk id="23" creationId="{ABC19EFB-A61D-8835-10CF-400DC83D268C}"/>
          </ac:spMkLst>
        </pc:spChg>
        <pc:spChg chg="add del mod">
          <ac:chgData name="A.MORIYAMA UREKA" userId="11b73b949d6476cb" providerId="LiveId" clId="{EDD3AFC1-5E1F-774D-82FF-6D4C3622249B}" dt="2023-08-07T08:55:53.615" v="743" actId="6264"/>
          <ac:spMkLst>
            <pc:docMk/>
            <pc:sldMk cId="254264817" sldId="272"/>
            <ac:spMk id="23" creationId="{AFF61850-4EA9-EA20-606F-22419E95E173}"/>
          </ac:spMkLst>
        </pc:spChg>
        <pc:spChg chg="add del mod">
          <ac:chgData name="A.MORIYAMA UREKA" userId="11b73b949d6476cb" providerId="LiveId" clId="{EDD3AFC1-5E1F-774D-82FF-6D4C3622249B}" dt="2023-08-07T10:53:31.673" v="1673" actId="6264"/>
          <ac:spMkLst>
            <pc:docMk/>
            <pc:sldMk cId="254264817" sldId="272"/>
            <ac:spMk id="23" creationId="{B5071F59-CACC-18C8-88BB-5001BC6FBA88}"/>
          </ac:spMkLst>
        </pc:spChg>
        <pc:spChg chg="add del mod ord">
          <ac:chgData name="A.MORIYAMA UREKA" userId="11b73b949d6476cb" providerId="LiveId" clId="{EDD3AFC1-5E1F-774D-82FF-6D4C3622249B}" dt="2023-08-07T09:03:40.381" v="823" actId="6264"/>
          <ac:spMkLst>
            <pc:docMk/>
            <pc:sldMk cId="254264817" sldId="272"/>
            <ac:spMk id="23" creationId="{E43AF8D1-B584-BC00-3BEC-BE52FB73DDA6}"/>
          </ac:spMkLst>
        </pc:spChg>
        <pc:spChg chg="add del mod ord">
          <ac:chgData name="A.MORIYAMA UREKA" userId="11b73b949d6476cb" providerId="LiveId" clId="{EDD3AFC1-5E1F-774D-82FF-6D4C3622249B}" dt="2023-08-07T10:20:20.819" v="1357" actId="700"/>
          <ac:spMkLst>
            <pc:docMk/>
            <pc:sldMk cId="254264817" sldId="272"/>
            <ac:spMk id="23" creationId="{EF4B0398-C17B-610C-FAB0-8AA28DB171D1}"/>
          </ac:spMkLst>
        </pc:spChg>
        <pc:spChg chg="add del mod">
          <ac:chgData name="A.MORIYAMA UREKA" userId="11b73b949d6476cb" providerId="LiveId" clId="{EDD3AFC1-5E1F-774D-82FF-6D4C3622249B}" dt="2023-08-07T09:03:40.381" v="823" actId="6264"/>
          <ac:spMkLst>
            <pc:docMk/>
            <pc:sldMk cId="254264817" sldId="272"/>
            <ac:spMk id="24" creationId="{1A2B0C13-B6E1-D2BB-3208-24D5A7DD6944}"/>
          </ac:spMkLst>
        </pc:spChg>
        <pc:spChg chg="add del mod">
          <ac:chgData name="A.MORIYAMA UREKA" userId="11b73b949d6476cb" providerId="LiveId" clId="{EDD3AFC1-5E1F-774D-82FF-6D4C3622249B}" dt="2023-08-07T08:55:53.615" v="743" actId="6264"/>
          <ac:spMkLst>
            <pc:docMk/>
            <pc:sldMk cId="254264817" sldId="272"/>
            <ac:spMk id="24" creationId="{8101ACB3-3102-1751-4A38-560E9D9977EC}"/>
          </ac:spMkLst>
        </pc:spChg>
        <pc:spChg chg="add del mod">
          <ac:chgData name="A.MORIYAMA UREKA" userId="11b73b949d6476cb" providerId="LiveId" clId="{EDD3AFC1-5E1F-774D-82FF-6D4C3622249B}" dt="2023-08-07T09:20:33.708" v="916" actId="6264"/>
          <ac:spMkLst>
            <pc:docMk/>
            <pc:sldMk cId="254264817" sldId="272"/>
            <ac:spMk id="24" creationId="{A29377F2-92E1-99F4-4C06-23F9B653395E}"/>
          </ac:spMkLst>
        </pc:spChg>
        <pc:spChg chg="add del mod ord">
          <ac:chgData name="A.MORIYAMA UREKA" userId="11b73b949d6476cb" providerId="LiveId" clId="{EDD3AFC1-5E1F-774D-82FF-6D4C3622249B}" dt="2023-08-07T10:53:31.076" v="1672" actId="6264"/>
          <ac:spMkLst>
            <pc:docMk/>
            <pc:sldMk cId="254264817" sldId="272"/>
            <ac:spMk id="24" creationId="{C405EB7C-8F5D-67B7-F608-4B7A0C7BDC15}"/>
          </ac:spMkLst>
        </pc:spChg>
        <pc:spChg chg="add del mod">
          <ac:chgData name="A.MORIYAMA UREKA" userId="11b73b949d6476cb" providerId="LiveId" clId="{EDD3AFC1-5E1F-774D-82FF-6D4C3622249B}" dt="2023-08-07T10:53:31.673" v="1673" actId="6264"/>
          <ac:spMkLst>
            <pc:docMk/>
            <pc:sldMk cId="254264817" sldId="272"/>
            <ac:spMk id="25" creationId="{16464D63-EDE9-143C-B50C-1180E03B4E83}"/>
          </ac:spMkLst>
        </pc:spChg>
        <pc:spChg chg="add del mod">
          <ac:chgData name="A.MORIYAMA UREKA" userId="11b73b949d6476cb" providerId="LiveId" clId="{EDD3AFC1-5E1F-774D-82FF-6D4C3622249B}" dt="2023-08-07T09:03:40.381" v="823" actId="6264"/>
          <ac:spMkLst>
            <pc:docMk/>
            <pc:sldMk cId="254264817" sldId="272"/>
            <ac:spMk id="25" creationId="{2BABE9CB-3D70-4E0F-2CEF-AFDDE22CC818}"/>
          </ac:spMkLst>
        </pc:spChg>
        <pc:spChg chg="add del mod">
          <ac:chgData name="A.MORIYAMA UREKA" userId="11b73b949d6476cb" providerId="LiveId" clId="{EDD3AFC1-5E1F-774D-82FF-6D4C3622249B}" dt="2023-08-07T09:20:33.708" v="916" actId="6264"/>
          <ac:spMkLst>
            <pc:docMk/>
            <pc:sldMk cId="254264817" sldId="272"/>
            <ac:spMk id="25" creationId="{2F24B288-B12A-EC9E-489F-AF653422570A}"/>
          </ac:spMkLst>
        </pc:spChg>
        <pc:spChg chg="add del mod">
          <ac:chgData name="A.MORIYAMA UREKA" userId="11b73b949d6476cb" providerId="LiveId" clId="{EDD3AFC1-5E1F-774D-82FF-6D4C3622249B}" dt="2023-08-07T08:55:53.615" v="743" actId="6264"/>
          <ac:spMkLst>
            <pc:docMk/>
            <pc:sldMk cId="254264817" sldId="272"/>
            <ac:spMk id="25" creationId="{C0147784-F3EF-D0BA-E715-9301975FB442}"/>
          </ac:spMkLst>
        </pc:spChg>
        <pc:spChg chg="add del mod">
          <ac:chgData name="A.MORIYAMA UREKA" userId="11b73b949d6476cb" providerId="LiveId" clId="{EDD3AFC1-5E1F-774D-82FF-6D4C3622249B}" dt="2023-08-07T09:20:33.708" v="916" actId="6264"/>
          <ac:spMkLst>
            <pc:docMk/>
            <pc:sldMk cId="254264817" sldId="272"/>
            <ac:spMk id="26" creationId="{1DC1BF6F-4E16-9CD2-B920-00FBBFC0E10C}"/>
          </ac:spMkLst>
        </pc:spChg>
        <pc:spChg chg="add del mod">
          <ac:chgData name="A.MORIYAMA UREKA" userId="11b73b949d6476cb" providerId="LiveId" clId="{EDD3AFC1-5E1F-774D-82FF-6D4C3622249B}" dt="2023-08-07T10:53:31.673" v="1673" actId="6264"/>
          <ac:spMkLst>
            <pc:docMk/>
            <pc:sldMk cId="254264817" sldId="272"/>
            <ac:spMk id="26" creationId="{72BC77FE-6FE4-2F6B-D578-237A0FB40A04}"/>
          </ac:spMkLst>
        </pc:spChg>
        <pc:spChg chg="add del mod">
          <ac:chgData name="A.MORIYAMA UREKA" userId="11b73b949d6476cb" providerId="LiveId" clId="{EDD3AFC1-5E1F-774D-82FF-6D4C3622249B}" dt="2023-08-07T09:03:40.381" v="823" actId="6264"/>
          <ac:spMkLst>
            <pc:docMk/>
            <pc:sldMk cId="254264817" sldId="272"/>
            <ac:spMk id="26" creationId="{BAD67780-ACD4-3653-F9EF-D9F1D076E694}"/>
          </ac:spMkLst>
        </pc:spChg>
        <pc:spChg chg="add del mod">
          <ac:chgData name="A.MORIYAMA UREKA" userId="11b73b949d6476cb" providerId="LiveId" clId="{EDD3AFC1-5E1F-774D-82FF-6D4C3622249B}" dt="2023-08-07T08:55:53.615" v="743" actId="6264"/>
          <ac:spMkLst>
            <pc:docMk/>
            <pc:sldMk cId="254264817" sldId="272"/>
            <ac:spMk id="26" creationId="{FC12ECA2-7EAA-3B88-F0B9-EEEE9C1D817A}"/>
          </ac:spMkLst>
        </pc:spChg>
        <pc:spChg chg="add del mod">
          <ac:chgData name="A.MORIYAMA UREKA" userId="11b73b949d6476cb" providerId="LiveId" clId="{EDD3AFC1-5E1F-774D-82FF-6D4C3622249B}" dt="2023-08-07T09:03:40.381" v="823" actId="6264"/>
          <ac:spMkLst>
            <pc:docMk/>
            <pc:sldMk cId="254264817" sldId="272"/>
            <ac:spMk id="27" creationId="{37C1E9CB-E5E8-65EE-4F99-0665CAB9E8AA}"/>
          </ac:spMkLst>
        </pc:spChg>
        <pc:spChg chg="add del mod">
          <ac:chgData name="A.MORIYAMA UREKA" userId="11b73b949d6476cb" providerId="LiveId" clId="{EDD3AFC1-5E1F-774D-82FF-6D4C3622249B}" dt="2023-08-07T09:20:33.708" v="916" actId="6264"/>
          <ac:spMkLst>
            <pc:docMk/>
            <pc:sldMk cId="254264817" sldId="272"/>
            <ac:spMk id="27" creationId="{39CB045E-0F6E-2F86-ABEF-0574745F3E9E}"/>
          </ac:spMkLst>
        </pc:spChg>
        <pc:spChg chg="add del mod">
          <ac:chgData name="A.MORIYAMA UREKA" userId="11b73b949d6476cb" providerId="LiveId" clId="{EDD3AFC1-5E1F-774D-82FF-6D4C3622249B}" dt="2023-08-07T10:53:31.673" v="1673" actId="6264"/>
          <ac:spMkLst>
            <pc:docMk/>
            <pc:sldMk cId="254264817" sldId="272"/>
            <ac:spMk id="27" creationId="{EC2BC5E5-2971-09D4-3D7D-1901D6360DBE}"/>
          </ac:spMkLst>
        </pc:spChg>
        <pc:spChg chg="add del mod">
          <ac:chgData name="A.MORIYAMA UREKA" userId="11b73b949d6476cb" providerId="LiveId" clId="{EDD3AFC1-5E1F-774D-82FF-6D4C3622249B}" dt="2023-08-07T08:55:53.615" v="743" actId="6264"/>
          <ac:spMkLst>
            <pc:docMk/>
            <pc:sldMk cId="254264817" sldId="272"/>
            <ac:spMk id="27" creationId="{F550326F-25D0-288D-EA29-4447F1B9FBF0}"/>
          </ac:spMkLst>
        </pc:spChg>
        <pc:spChg chg="add del mod">
          <ac:chgData name="A.MORIYAMA UREKA" userId="11b73b949d6476cb" providerId="LiveId" clId="{EDD3AFC1-5E1F-774D-82FF-6D4C3622249B}" dt="2023-08-07T09:20:33.708" v="916" actId="6264"/>
          <ac:spMkLst>
            <pc:docMk/>
            <pc:sldMk cId="254264817" sldId="272"/>
            <ac:spMk id="28" creationId="{137D167D-BA1E-A910-E727-8673DDFDA1DF}"/>
          </ac:spMkLst>
        </pc:spChg>
        <pc:spChg chg="add del mod">
          <ac:chgData name="A.MORIYAMA UREKA" userId="11b73b949d6476cb" providerId="LiveId" clId="{EDD3AFC1-5E1F-774D-82FF-6D4C3622249B}" dt="2023-08-07T08:55:53.615" v="743" actId="6264"/>
          <ac:spMkLst>
            <pc:docMk/>
            <pc:sldMk cId="254264817" sldId="272"/>
            <ac:spMk id="28" creationId="{20D105DC-E898-5708-8C53-D8092D2359AE}"/>
          </ac:spMkLst>
        </pc:spChg>
        <pc:spChg chg="add del mod">
          <ac:chgData name="A.MORIYAMA UREKA" userId="11b73b949d6476cb" providerId="LiveId" clId="{EDD3AFC1-5E1F-774D-82FF-6D4C3622249B}" dt="2023-08-07T10:53:31.673" v="1673" actId="6264"/>
          <ac:spMkLst>
            <pc:docMk/>
            <pc:sldMk cId="254264817" sldId="272"/>
            <ac:spMk id="28" creationId="{53E923CB-64A8-F6D9-CD3D-B2818E845E8F}"/>
          </ac:spMkLst>
        </pc:spChg>
        <pc:spChg chg="add del mod">
          <ac:chgData name="A.MORIYAMA UREKA" userId="11b73b949d6476cb" providerId="LiveId" clId="{EDD3AFC1-5E1F-774D-82FF-6D4C3622249B}" dt="2023-08-07T09:03:40.381" v="823" actId="6264"/>
          <ac:spMkLst>
            <pc:docMk/>
            <pc:sldMk cId="254264817" sldId="272"/>
            <ac:spMk id="28" creationId="{92E7C54F-714F-0C0B-D49C-A111DA3CC646}"/>
          </ac:spMkLst>
        </pc:spChg>
        <pc:spChg chg="add del mod">
          <ac:chgData name="A.MORIYAMA UREKA" userId="11b73b949d6476cb" providerId="LiveId" clId="{EDD3AFC1-5E1F-774D-82FF-6D4C3622249B}" dt="2023-08-07T09:20:33.708" v="916" actId="6264"/>
          <ac:spMkLst>
            <pc:docMk/>
            <pc:sldMk cId="254264817" sldId="272"/>
            <ac:spMk id="29" creationId="{84C847EA-0A5F-7FC6-2590-4CE4E85B25DF}"/>
          </ac:spMkLst>
        </pc:spChg>
        <pc:spChg chg="add del mod">
          <ac:chgData name="A.MORIYAMA UREKA" userId="11b73b949d6476cb" providerId="LiveId" clId="{EDD3AFC1-5E1F-774D-82FF-6D4C3622249B}" dt="2023-08-07T10:53:31.673" v="1673" actId="6264"/>
          <ac:spMkLst>
            <pc:docMk/>
            <pc:sldMk cId="254264817" sldId="272"/>
            <ac:spMk id="29" creationId="{D129888B-E70F-1430-E781-80A1AF6FD222}"/>
          </ac:spMkLst>
        </pc:spChg>
        <pc:spChg chg="add del mod">
          <ac:chgData name="A.MORIYAMA UREKA" userId="11b73b949d6476cb" providerId="LiveId" clId="{EDD3AFC1-5E1F-774D-82FF-6D4C3622249B}" dt="2023-08-07T08:55:53.615" v="743" actId="6264"/>
          <ac:spMkLst>
            <pc:docMk/>
            <pc:sldMk cId="254264817" sldId="272"/>
            <ac:spMk id="29" creationId="{D4169ACA-DC88-0D59-01E3-CF0A9025ECD0}"/>
          </ac:spMkLst>
        </pc:spChg>
        <pc:spChg chg="add del mod">
          <ac:chgData name="A.MORIYAMA UREKA" userId="11b73b949d6476cb" providerId="LiveId" clId="{EDD3AFC1-5E1F-774D-82FF-6D4C3622249B}" dt="2023-08-07T09:03:40.381" v="823" actId="6264"/>
          <ac:spMkLst>
            <pc:docMk/>
            <pc:sldMk cId="254264817" sldId="272"/>
            <ac:spMk id="29" creationId="{E2654197-F4D5-8CFA-D306-4CD41D152438}"/>
          </ac:spMkLst>
        </pc:spChg>
        <pc:spChg chg="add del mod">
          <ac:chgData name="A.MORIYAMA UREKA" userId="11b73b949d6476cb" providerId="LiveId" clId="{EDD3AFC1-5E1F-774D-82FF-6D4C3622249B}" dt="2023-08-07T09:20:33.708" v="916" actId="6264"/>
          <ac:spMkLst>
            <pc:docMk/>
            <pc:sldMk cId="254264817" sldId="272"/>
            <ac:spMk id="30" creationId="{30512D66-A71E-841D-8C69-AD533F46FCC6}"/>
          </ac:spMkLst>
        </pc:spChg>
        <pc:spChg chg="add del mod">
          <ac:chgData name="A.MORIYAMA UREKA" userId="11b73b949d6476cb" providerId="LiveId" clId="{EDD3AFC1-5E1F-774D-82FF-6D4C3622249B}" dt="2023-08-07T10:53:31.673" v="1673" actId="6264"/>
          <ac:spMkLst>
            <pc:docMk/>
            <pc:sldMk cId="254264817" sldId="272"/>
            <ac:spMk id="30" creationId="{6B8D10D2-11EC-2550-BC27-61ABD5D65219}"/>
          </ac:spMkLst>
        </pc:spChg>
        <pc:spChg chg="add del mod">
          <ac:chgData name="A.MORIYAMA UREKA" userId="11b73b949d6476cb" providerId="LiveId" clId="{EDD3AFC1-5E1F-774D-82FF-6D4C3622249B}" dt="2023-08-07T09:03:40.381" v="823" actId="6264"/>
          <ac:spMkLst>
            <pc:docMk/>
            <pc:sldMk cId="254264817" sldId="272"/>
            <ac:spMk id="30" creationId="{7061D648-1802-4001-5E4E-35C3C5FBA367}"/>
          </ac:spMkLst>
        </pc:spChg>
        <pc:spChg chg="add del mod">
          <ac:chgData name="A.MORIYAMA UREKA" userId="11b73b949d6476cb" providerId="LiveId" clId="{EDD3AFC1-5E1F-774D-82FF-6D4C3622249B}" dt="2023-08-07T08:55:53.615" v="743" actId="6264"/>
          <ac:spMkLst>
            <pc:docMk/>
            <pc:sldMk cId="254264817" sldId="272"/>
            <ac:spMk id="30" creationId="{E728AEF7-76DF-B95F-6A5B-F1E9A51DB832}"/>
          </ac:spMkLst>
        </pc:spChg>
        <pc:spChg chg="add del mod">
          <ac:chgData name="A.MORIYAMA UREKA" userId="11b73b949d6476cb" providerId="LiveId" clId="{EDD3AFC1-5E1F-774D-82FF-6D4C3622249B}" dt="2023-08-07T09:20:33.708" v="916" actId="6264"/>
          <ac:spMkLst>
            <pc:docMk/>
            <pc:sldMk cId="254264817" sldId="272"/>
            <ac:spMk id="31" creationId="{0B9F3930-F025-FCFF-90E1-168028F3489D}"/>
          </ac:spMkLst>
        </pc:spChg>
        <pc:spChg chg="add del mod">
          <ac:chgData name="A.MORIYAMA UREKA" userId="11b73b949d6476cb" providerId="LiveId" clId="{EDD3AFC1-5E1F-774D-82FF-6D4C3622249B}" dt="2023-08-07T09:03:40.381" v="823" actId="6264"/>
          <ac:spMkLst>
            <pc:docMk/>
            <pc:sldMk cId="254264817" sldId="272"/>
            <ac:spMk id="31" creationId="{85186D9F-9CB1-699C-0EB7-6894902EF8CC}"/>
          </ac:spMkLst>
        </pc:spChg>
        <pc:spChg chg="add del mod ord">
          <ac:chgData name="A.MORIYAMA UREKA" userId="11b73b949d6476cb" providerId="LiveId" clId="{EDD3AFC1-5E1F-774D-82FF-6D4C3622249B}" dt="2023-08-07T08:57:14.074" v="755" actId="700"/>
          <ac:spMkLst>
            <pc:docMk/>
            <pc:sldMk cId="254264817" sldId="272"/>
            <ac:spMk id="31" creationId="{924BA89B-354B-FAAD-F03F-9A3679AE50B6}"/>
          </ac:spMkLst>
        </pc:spChg>
        <pc:spChg chg="add del mod">
          <ac:chgData name="A.MORIYAMA UREKA" userId="11b73b949d6476cb" providerId="LiveId" clId="{EDD3AFC1-5E1F-774D-82FF-6D4C3622249B}" dt="2023-08-07T10:53:31.673" v="1673" actId="6264"/>
          <ac:spMkLst>
            <pc:docMk/>
            <pc:sldMk cId="254264817" sldId="272"/>
            <ac:spMk id="31" creationId="{F385C130-64B8-A0C7-036D-6CCAF798ABA6}"/>
          </ac:spMkLst>
        </pc:spChg>
        <pc:spChg chg="add del mod ord">
          <ac:chgData name="A.MORIYAMA UREKA" userId="11b73b949d6476cb" providerId="LiveId" clId="{EDD3AFC1-5E1F-774D-82FF-6D4C3622249B}" dt="2023-08-07T09:20:34.137" v="917" actId="6264"/>
          <ac:spMkLst>
            <pc:docMk/>
            <pc:sldMk cId="254264817" sldId="272"/>
            <ac:spMk id="32" creationId="{066D6210-23EA-1D6A-636F-F2FA8B9BA21F}"/>
          </ac:spMkLst>
        </pc:spChg>
        <pc:spChg chg="add del mod">
          <ac:chgData name="A.MORIYAMA UREKA" userId="11b73b949d6476cb" providerId="LiveId" clId="{EDD3AFC1-5E1F-774D-82FF-6D4C3622249B}" dt="2023-08-07T09:03:40.381" v="823" actId="6264"/>
          <ac:spMkLst>
            <pc:docMk/>
            <pc:sldMk cId="254264817" sldId="272"/>
            <ac:spMk id="32" creationId="{406E9FB9-986F-4F0A-C991-C9A87FCA6DEA}"/>
          </ac:spMkLst>
        </pc:spChg>
        <pc:spChg chg="add del mod ord">
          <ac:chgData name="A.MORIYAMA UREKA" userId="11b73b949d6476cb" providerId="LiveId" clId="{EDD3AFC1-5E1F-774D-82FF-6D4C3622249B}" dt="2023-08-07T10:55:57.090" v="1682" actId="6264"/>
          <ac:spMkLst>
            <pc:docMk/>
            <pc:sldMk cId="254264817" sldId="272"/>
            <ac:spMk id="32" creationId="{4742969A-12B9-47F7-FA24-3AB8616FA236}"/>
          </ac:spMkLst>
        </pc:spChg>
        <pc:spChg chg="add del mod ord">
          <ac:chgData name="A.MORIYAMA UREKA" userId="11b73b949d6476cb" providerId="LiveId" clId="{EDD3AFC1-5E1F-774D-82FF-6D4C3622249B}" dt="2023-08-07T08:57:17.409" v="756" actId="6264"/>
          <ac:spMkLst>
            <pc:docMk/>
            <pc:sldMk cId="254264817" sldId="272"/>
            <ac:spMk id="32" creationId="{D545BE08-FDE8-4048-1405-E5E0552518B7}"/>
          </ac:spMkLst>
        </pc:spChg>
        <pc:spChg chg="add del mod">
          <ac:chgData name="A.MORIYAMA UREKA" userId="11b73b949d6476cb" providerId="LiveId" clId="{EDD3AFC1-5E1F-774D-82FF-6D4C3622249B}" dt="2023-08-07T10:55:57.090" v="1682" actId="6264"/>
          <ac:spMkLst>
            <pc:docMk/>
            <pc:sldMk cId="254264817" sldId="272"/>
            <ac:spMk id="33" creationId="{0A2BA865-CEF0-0C70-5211-BA080287FF51}"/>
          </ac:spMkLst>
        </pc:spChg>
        <pc:spChg chg="add del mod">
          <ac:chgData name="A.MORIYAMA UREKA" userId="11b73b949d6476cb" providerId="LiveId" clId="{EDD3AFC1-5E1F-774D-82FF-6D4C3622249B}" dt="2023-08-07T09:20:34.137" v="917" actId="6264"/>
          <ac:spMkLst>
            <pc:docMk/>
            <pc:sldMk cId="254264817" sldId="272"/>
            <ac:spMk id="33" creationId="{0EA2F3AA-11A4-D478-5E66-CABEB4B1C701}"/>
          </ac:spMkLst>
        </pc:spChg>
        <pc:spChg chg="add del mod ord">
          <ac:chgData name="A.MORIYAMA UREKA" userId="11b73b949d6476cb" providerId="LiveId" clId="{EDD3AFC1-5E1F-774D-82FF-6D4C3622249B}" dt="2023-08-07T09:03:41.705" v="824" actId="700"/>
          <ac:spMkLst>
            <pc:docMk/>
            <pc:sldMk cId="254264817" sldId="272"/>
            <ac:spMk id="33" creationId="{C6FEB175-F3FA-998A-2FFF-88675405171B}"/>
          </ac:spMkLst>
        </pc:spChg>
        <pc:spChg chg="add del mod">
          <ac:chgData name="A.MORIYAMA UREKA" userId="11b73b949d6476cb" providerId="LiveId" clId="{EDD3AFC1-5E1F-774D-82FF-6D4C3622249B}" dt="2023-08-07T08:57:17.409" v="756" actId="6264"/>
          <ac:spMkLst>
            <pc:docMk/>
            <pc:sldMk cId="254264817" sldId="272"/>
            <ac:spMk id="33" creationId="{D3D32B44-98FC-0831-F010-2CDFE4C40FAC}"/>
          </ac:spMkLst>
        </pc:spChg>
        <pc:spChg chg="add del mod">
          <ac:chgData name="A.MORIYAMA UREKA" userId="11b73b949d6476cb" providerId="LiveId" clId="{EDD3AFC1-5E1F-774D-82FF-6D4C3622249B}" dt="2023-08-07T09:20:34.137" v="917" actId="6264"/>
          <ac:spMkLst>
            <pc:docMk/>
            <pc:sldMk cId="254264817" sldId="272"/>
            <ac:spMk id="34" creationId="{B4947406-2B90-0147-95F0-5258B54D6E30}"/>
          </ac:spMkLst>
        </pc:spChg>
        <pc:spChg chg="add del mod ord">
          <ac:chgData name="A.MORIYAMA UREKA" userId="11b73b949d6476cb" providerId="LiveId" clId="{EDD3AFC1-5E1F-774D-82FF-6D4C3622249B}" dt="2023-08-07T09:03:42.829" v="825" actId="6264"/>
          <ac:spMkLst>
            <pc:docMk/>
            <pc:sldMk cId="254264817" sldId="272"/>
            <ac:spMk id="34" creationId="{BFEE8850-C35C-4C4B-33A0-273002368F49}"/>
          </ac:spMkLst>
        </pc:spChg>
        <pc:spChg chg="add del mod">
          <ac:chgData name="A.MORIYAMA UREKA" userId="11b73b949d6476cb" providerId="LiveId" clId="{EDD3AFC1-5E1F-774D-82FF-6D4C3622249B}" dt="2023-08-07T08:57:17.409" v="756" actId="6264"/>
          <ac:spMkLst>
            <pc:docMk/>
            <pc:sldMk cId="254264817" sldId="272"/>
            <ac:spMk id="34" creationId="{C3C8DB27-924A-657E-E674-02AD663D6F6F}"/>
          </ac:spMkLst>
        </pc:spChg>
        <pc:spChg chg="add del mod">
          <ac:chgData name="A.MORIYAMA UREKA" userId="11b73b949d6476cb" providerId="LiveId" clId="{EDD3AFC1-5E1F-774D-82FF-6D4C3622249B}" dt="2023-08-07T10:55:57.090" v="1682" actId="6264"/>
          <ac:spMkLst>
            <pc:docMk/>
            <pc:sldMk cId="254264817" sldId="272"/>
            <ac:spMk id="34" creationId="{CAFBC56C-C624-6736-EAC7-DFEDA1A55D88}"/>
          </ac:spMkLst>
        </pc:spChg>
        <pc:spChg chg="add del mod">
          <ac:chgData name="A.MORIYAMA UREKA" userId="11b73b949d6476cb" providerId="LiveId" clId="{EDD3AFC1-5E1F-774D-82FF-6D4C3622249B}" dt="2023-08-07T08:57:17.409" v="756" actId="6264"/>
          <ac:spMkLst>
            <pc:docMk/>
            <pc:sldMk cId="254264817" sldId="272"/>
            <ac:spMk id="35" creationId="{1B5BB809-D35D-2E13-0AF8-408D9EF3F0A6}"/>
          </ac:spMkLst>
        </pc:spChg>
        <pc:spChg chg="add del mod">
          <ac:chgData name="A.MORIYAMA UREKA" userId="11b73b949d6476cb" providerId="LiveId" clId="{EDD3AFC1-5E1F-774D-82FF-6D4C3622249B}" dt="2023-08-07T09:20:34.137" v="917" actId="6264"/>
          <ac:spMkLst>
            <pc:docMk/>
            <pc:sldMk cId="254264817" sldId="272"/>
            <ac:spMk id="35" creationId="{39F02474-0FC0-D25F-4DD2-3BA256F1838E}"/>
          </ac:spMkLst>
        </pc:spChg>
        <pc:spChg chg="add del mod">
          <ac:chgData name="A.MORIYAMA UREKA" userId="11b73b949d6476cb" providerId="LiveId" clId="{EDD3AFC1-5E1F-774D-82FF-6D4C3622249B}" dt="2023-08-07T10:55:57.090" v="1682" actId="6264"/>
          <ac:spMkLst>
            <pc:docMk/>
            <pc:sldMk cId="254264817" sldId="272"/>
            <ac:spMk id="35" creationId="{97787569-ADA2-03A8-68E0-82FD464921FA}"/>
          </ac:spMkLst>
        </pc:spChg>
        <pc:spChg chg="add del mod">
          <ac:chgData name="A.MORIYAMA UREKA" userId="11b73b949d6476cb" providerId="LiveId" clId="{EDD3AFC1-5E1F-774D-82FF-6D4C3622249B}" dt="2023-08-07T09:03:42.829" v="825" actId="6264"/>
          <ac:spMkLst>
            <pc:docMk/>
            <pc:sldMk cId="254264817" sldId="272"/>
            <ac:spMk id="35" creationId="{AECF1AEB-2280-C1CF-95E0-F62618390E3E}"/>
          </ac:spMkLst>
        </pc:spChg>
        <pc:spChg chg="add del mod">
          <ac:chgData name="A.MORIYAMA UREKA" userId="11b73b949d6476cb" providerId="LiveId" clId="{EDD3AFC1-5E1F-774D-82FF-6D4C3622249B}" dt="2023-08-07T10:55:57.090" v="1682" actId="6264"/>
          <ac:spMkLst>
            <pc:docMk/>
            <pc:sldMk cId="254264817" sldId="272"/>
            <ac:spMk id="36" creationId="{0F787F56-CA0C-1731-9371-8A1CDFF94A21}"/>
          </ac:spMkLst>
        </pc:spChg>
        <pc:spChg chg="add del mod">
          <ac:chgData name="A.MORIYAMA UREKA" userId="11b73b949d6476cb" providerId="LiveId" clId="{EDD3AFC1-5E1F-774D-82FF-6D4C3622249B}" dt="2023-08-07T08:57:17.409" v="756" actId="6264"/>
          <ac:spMkLst>
            <pc:docMk/>
            <pc:sldMk cId="254264817" sldId="272"/>
            <ac:spMk id="36" creationId="{3EFE5B28-C47C-5ECF-910B-DA2FE2F81F33}"/>
          </ac:spMkLst>
        </pc:spChg>
        <pc:spChg chg="add del mod">
          <ac:chgData name="A.MORIYAMA UREKA" userId="11b73b949d6476cb" providerId="LiveId" clId="{EDD3AFC1-5E1F-774D-82FF-6D4C3622249B}" dt="2023-08-07T09:03:42.829" v="825" actId="6264"/>
          <ac:spMkLst>
            <pc:docMk/>
            <pc:sldMk cId="254264817" sldId="272"/>
            <ac:spMk id="36" creationId="{81F665C2-C87D-1F69-4200-C7A639FAB6ED}"/>
          </ac:spMkLst>
        </pc:spChg>
        <pc:spChg chg="add del mod">
          <ac:chgData name="A.MORIYAMA UREKA" userId="11b73b949d6476cb" providerId="LiveId" clId="{EDD3AFC1-5E1F-774D-82FF-6D4C3622249B}" dt="2023-08-07T09:20:34.137" v="917" actId="6264"/>
          <ac:spMkLst>
            <pc:docMk/>
            <pc:sldMk cId="254264817" sldId="272"/>
            <ac:spMk id="36" creationId="{83B3B265-D814-E113-BE73-038310B2280C}"/>
          </ac:spMkLst>
        </pc:spChg>
        <pc:spChg chg="add del mod">
          <ac:chgData name="A.MORIYAMA UREKA" userId="11b73b949d6476cb" providerId="LiveId" clId="{EDD3AFC1-5E1F-774D-82FF-6D4C3622249B}" dt="2023-08-07T10:55:57.090" v="1682" actId="6264"/>
          <ac:spMkLst>
            <pc:docMk/>
            <pc:sldMk cId="254264817" sldId="272"/>
            <ac:spMk id="37" creationId="{4CC0D70B-30D3-133D-9EDD-AAA17B18B6D0}"/>
          </ac:spMkLst>
        </pc:spChg>
        <pc:spChg chg="add del mod">
          <ac:chgData name="A.MORIYAMA UREKA" userId="11b73b949d6476cb" providerId="LiveId" clId="{EDD3AFC1-5E1F-774D-82FF-6D4C3622249B}" dt="2023-08-07T09:20:34.137" v="917" actId="6264"/>
          <ac:spMkLst>
            <pc:docMk/>
            <pc:sldMk cId="254264817" sldId="272"/>
            <ac:spMk id="37" creationId="{AABE67F0-817E-A39F-474B-08E21452FB33}"/>
          </ac:spMkLst>
        </pc:spChg>
        <pc:spChg chg="add del mod">
          <ac:chgData name="A.MORIYAMA UREKA" userId="11b73b949d6476cb" providerId="LiveId" clId="{EDD3AFC1-5E1F-774D-82FF-6D4C3622249B}" dt="2023-08-07T09:03:42.829" v="825" actId="6264"/>
          <ac:spMkLst>
            <pc:docMk/>
            <pc:sldMk cId="254264817" sldId="272"/>
            <ac:spMk id="37" creationId="{D06761BA-700D-25EC-84D9-154168236A23}"/>
          </ac:spMkLst>
        </pc:spChg>
        <pc:spChg chg="add del mod">
          <ac:chgData name="A.MORIYAMA UREKA" userId="11b73b949d6476cb" providerId="LiveId" clId="{EDD3AFC1-5E1F-774D-82FF-6D4C3622249B}" dt="2023-08-07T08:57:17.409" v="756" actId="6264"/>
          <ac:spMkLst>
            <pc:docMk/>
            <pc:sldMk cId="254264817" sldId="272"/>
            <ac:spMk id="37" creationId="{E86176BD-C295-3E11-BA85-5B21D5069DF1}"/>
          </ac:spMkLst>
        </pc:spChg>
        <pc:spChg chg="add del mod">
          <ac:chgData name="A.MORIYAMA UREKA" userId="11b73b949d6476cb" providerId="LiveId" clId="{EDD3AFC1-5E1F-774D-82FF-6D4C3622249B}" dt="2023-08-07T09:20:34.137" v="917" actId="6264"/>
          <ac:spMkLst>
            <pc:docMk/>
            <pc:sldMk cId="254264817" sldId="272"/>
            <ac:spMk id="38" creationId="{8C98A045-E736-BD3B-B9A2-AB4EF713B5C7}"/>
          </ac:spMkLst>
        </pc:spChg>
        <pc:spChg chg="add del mod">
          <ac:chgData name="A.MORIYAMA UREKA" userId="11b73b949d6476cb" providerId="LiveId" clId="{EDD3AFC1-5E1F-774D-82FF-6D4C3622249B}" dt="2023-08-07T10:55:57.090" v="1682" actId="6264"/>
          <ac:spMkLst>
            <pc:docMk/>
            <pc:sldMk cId="254264817" sldId="272"/>
            <ac:spMk id="38" creationId="{97027770-50CF-6089-8109-A32B98CFF155}"/>
          </ac:spMkLst>
        </pc:spChg>
        <pc:spChg chg="add del mod">
          <ac:chgData name="A.MORIYAMA UREKA" userId="11b73b949d6476cb" providerId="LiveId" clId="{EDD3AFC1-5E1F-774D-82FF-6D4C3622249B}" dt="2023-08-07T09:03:42.829" v="825" actId="6264"/>
          <ac:spMkLst>
            <pc:docMk/>
            <pc:sldMk cId="254264817" sldId="272"/>
            <ac:spMk id="38" creationId="{DE733741-0BBC-FE86-7F82-B40593F20836}"/>
          </ac:spMkLst>
        </pc:spChg>
        <pc:spChg chg="add del mod">
          <ac:chgData name="A.MORIYAMA UREKA" userId="11b73b949d6476cb" providerId="LiveId" clId="{EDD3AFC1-5E1F-774D-82FF-6D4C3622249B}" dt="2023-08-07T08:57:17.409" v="756" actId="6264"/>
          <ac:spMkLst>
            <pc:docMk/>
            <pc:sldMk cId="254264817" sldId="272"/>
            <ac:spMk id="38" creationId="{E64D4926-4E63-2E71-89EE-09517A9DD8DF}"/>
          </ac:spMkLst>
        </pc:spChg>
        <pc:spChg chg="add del mod">
          <ac:chgData name="A.MORIYAMA UREKA" userId="11b73b949d6476cb" providerId="LiveId" clId="{EDD3AFC1-5E1F-774D-82FF-6D4C3622249B}" dt="2023-08-07T10:55:57.090" v="1682" actId="6264"/>
          <ac:spMkLst>
            <pc:docMk/>
            <pc:sldMk cId="254264817" sldId="272"/>
            <ac:spMk id="39" creationId="{2031CED2-ACB8-D9D5-473A-D97D6673B45E}"/>
          </ac:spMkLst>
        </pc:spChg>
        <pc:spChg chg="add del mod">
          <ac:chgData name="A.MORIYAMA UREKA" userId="11b73b949d6476cb" providerId="LiveId" clId="{EDD3AFC1-5E1F-774D-82FF-6D4C3622249B}" dt="2023-08-07T08:57:17.409" v="756" actId="6264"/>
          <ac:spMkLst>
            <pc:docMk/>
            <pc:sldMk cId="254264817" sldId="272"/>
            <ac:spMk id="39" creationId="{26093307-84AE-7BBB-D4CE-1B0EF43AAC0A}"/>
          </ac:spMkLst>
        </pc:spChg>
        <pc:spChg chg="add del mod">
          <ac:chgData name="A.MORIYAMA UREKA" userId="11b73b949d6476cb" providerId="LiveId" clId="{EDD3AFC1-5E1F-774D-82FF-6D4C3622249B}" dt="2023-08-07T09:03:42.829" v="825" actId="6264"/>
          <ac:spMkLst>
            <pc:docMk/>
            <pc:sldMk cId="254264817" sldId="272"/>
            <ac:spMk id="39" creationId="{8C0DABE2-77EB-8173-6899-F9DF4791C753}"/>
          </ac:spMkLst>
        </pc:spChg>
        <pc:spChg chg="add del mod">
          <ac:chgData name="A.MORIYAMA UREKA" userId="11b73b949d6476cb" providerId="LiveId" clId="{EDD3AFC1-5E1F-774D-82FF-6D4C3622249B}" dt="2023-08-07T09:20:34.137" v="917" actId="6264"/>
          <ac:spMkLst>
            <pc:docMk/>
            <pc:sldMk cId="254264817" sldId="272"/>
            <ac:spMk id="39" creationId="{E127F298-B533-4A61-F534-5BBC868E1450}"/>
          </ac:spMkLst>
        </pc:spChg>
        <pc:spChg chg="add del mod">
          <ac:chgData name="A.MORIYAMA UREKA" userId="11b73b949d6476cb" providerId="LiveId" clId="{EDD3AFC1-5E1F-774D-82FF-6D4C3622249B}" dt="2023-08-07T10:55:57.090" v="1682" actId="6264"/>
          <ac:spMkLst>
            <pc:docMk/>
            <pc:sldMk cId="254264817" sldId="272"/>
            <ac:spMk id="40" creationId="{3604DB4C-0D08-4664-84DF-C9443D3909BD}"/>
          </ac:spMkLst>
        </pc:spChg>
        <pc:spChg chg="add del mod">
          <ac:chgData name="A.MORIYAMA UREKA" userId="11b73b949d6476cb" providerId="LiveId" clId="{EDD3AFC1-5E1F-774D-82FF-6D4C3622249B}" dt="2023-08-07T09:20:34.137" v="917" actId="6264"/>
          <ac:spMkLst>
            <pc:docMk/>
            <pc:sldMk cId="254264817" sldId="272"/>
            <ac:spMk id="40" creationId="{3EF4A6D3-68A9-F47B-3374-4791EDDF18A3}"/>
          </ac:spMkLst>
        </pc:spChg>
        <pc:spChg chg="add del mod">
          <ac:chgData name="A.MORIYAMA UREKA" userId="11b73b949d6476cb" providerId="LiveId" clId="{EDD3AFC1-5E1F-774D-82FF-6D4C3622249B}" dt="2023-08-07T09:03:42.829" v="825" actId="6264"/>
          <ac:spMkLst>
            <pc:docMk/>
            <pc:sldMk cId="254264817" sldId="272"/>
            <ac:spMk id="40" creationId="{6CF25294-63CE-9779-CEA5-E29C2410204A}"/>
          </ac:spMkLst>
        </pc:spChg>
        <pc:spChg chg="add del mod">
          <ac:chgData name="A.MORIYAMA UREKA" userId="11b73b949d6476cb" providerId="LiveId" clId="{EDD3AFC1-5E1F-774D-82FF-6D4C3622249B}" dt="2023-08-07T08:57:17.409" v="756" actId="6264"/>
          <ac:spMkLst>
            <pc:docMk/>
            <pc:sldMk cId="254264817" sldId="272"/>
            <ac:spMk id="40" creationId="{C1282723-7A63-1551-1F0B-705F362C8331}"/>
          </ac:spMkLst>
        </pc:spChg>
        <pc:spChg chg="add del mod">
          <ac:chgData name="A.MORIYAMA UREKA" userId="11b73b949d6476cb" providerId="LiveId" clId="{EDD3AFC1-5E1F-774D-82FF-6D4C3622249B}" dt="2023-08-07T09:20:34.137" v="917" actId="6264"/>
          <ac:spMkLst>
            <pc:docMk/>
            <pc:sldMk cId="254264817" sldId="272"/>
            <ac:spMk id="41" creationId="{0626CE93-86FC-E80E-45E6-A3378D975DCF}"/>
          </ac:spMkLst>
        </pc:spChg>
        <pc:spChg chg="add del mod">
          <ac:chgData name="A.MORIYAMA UREKA" userId="11b73b949d6476cb" providerId="LiveId" clId="{EDD3AFC1-5E1F-774D-82FF-6D4C3622249B}" dt="2023-08-07T09:03:42.829" v="825" actId="6264"/>
          <ac:spMkLst>
            <pc:docMk/>
            <pc:sldMk cId="254264817" sldId="272"/>
            <ac:spMk id="41" creationId="{92040E73-67F7-2BBE-F338-E3C3F7C4141A}"/>
          </ac:spMkLst>
        </pc:spChg>
        <pc:spChg chg="add del mod">
          <ac:chgData name="A.MORIYAMA UREKA" userId="11b73b949d6476cb" providerId="LiveId" clId="{EDD3AFC1-5E1F-774D-82FF-6D4C3622249B}" dt="2023-08-07T10:55:57.090" v="1682" actId="6264"/>
          <ac:spMkLst>
            <pc:docMk/>
            <pc:sldMk cId="254264817" sldId="272"/>
            <ac:spMk id="41" creationId="{AE4A5473-2776-8CEC-F7E8-BBCFF70878F9}"/>
          </ac:spMkLst>
        </pc:spChg>
        <pc:spChg chg="add del mod">
          <ac:chgData name="A.MORIYAMA UREKA" userId="11b73b949d6476cb" providerId="LiveId" clId="{EDD3AFC1-5E1F-774D-82FF-6D4C3622249B}" dt="2023-08-07T08:57:17.409" v="756" actId="6264"/>
          <ac:spMkLst>
            <pc:docMk/>
            <pc:sldMk cId="254264817" sldId="272"/>
            <ac:spMk id="41" creationId="{DEEB02E3-B846-03EE-CBDA-8530320FEE29}"/>
          </ac:spMkLst>
        </pc:spChg>
        <pc:spChg chg="add del mod ord">
          <ac:chgData name="A.MORIYAMA UREKA" userId="11b73b949d6476cb" providerId="LiveId" clId="{EDD3AFC1-5E1F-774D-82FF-6D4C3622249B}" dt="2023-08-07T08:57:18.201" v="757" actId="6264"/>
          <ac:spMkLst>
            <pc:docMk/>
            <pc:sldMk cId="254264817" sldId="272"/>
            <ac:spMk id="42" creationId="{0F4BA83D-677A-EA7E-3AAD-2A0D4A6F17EA}"/>
          </ac:spMkLst>
        </pc:spChg>
        <pc:spChg chg="add del mod ord">
          <ac:chgData name="A.MORIYAMA UREKA" userId="11b73b949d6476cb" providerId="LiveId" clId="{EDD3AFC1-5E1F-774D-82FF-6D4C3622249B}" dt="2023-08-07T09:20:34.468" v="918" actId="6264"/>
          <ac:spMkLst>
            <pc:docMk/>
            <pc:sldMk cId="254264817" sldId="272"/>
            <ac:spMk id="42" creationId="{25E31C5D-BC83-801C-408E-110A0A9EB7F4}"/>
          </ac:spMkLst>
        </pc:spChg>
        <pc:spChg chg="add del mod">
          <ac:chgData name="A.MORIYAMA UREKA" userId="11b73b949d6476cb" providerId="LiveId" clId="{EDD3AFC1-5E1F-774D-82FF-6D4C3622249B}" dt="2023-08-07T09:03:42.829" v="825" actId="6264"/>
          <ac:spMkLst>
            <pc:docMk/>
            <pc:sldMk cId="254264817" sldId="272"/>
            <ac:spMk id="42" creationId="{E7BDCF13-59F6-490D-6A7C-0DFC17B76F6E}"/>
          </ac:spMkLst>
        </pc:spChg>
        <pc:spChg chg="add del mod ord">
          <ac:chgData name="A.MORIYAMA UREKA" userId="11b73b949d6476cb" providerId="LiveId" clId="{EDD3AFC1-5E1F-774D-82FF-6D4C3622249B}" dt="2023-08-07T10:55:58.913" v="1683" actId="6264"/>
          <ac:spMkLst>
            <pc:docMk/>
            <pc:sldMk cId="254264817" sldId="272"/>
            <ac:spMk id="42" creationId="{F52EE4D2-AE06-2849-58D8-DADEACA85FEF}"/>
          </ac:spMkLst>
        </pc:spChg>
        <pc:spChg chg="add del mod">
          <ac:chgData name="A.MORIYAMA UREKA" userId="11b73b949d6476cb" providerId="LiveId" clId="{EDD3AFC1-5E1F-774D-82FF-6D4C3622249B}" dt="2023-08-07T09:03:42.829" v="825" actId="6264"/>
          <ac:spMkLst>
            <pc:docMk/>
            <pc:sldMk cId="254264817" sldId="272"/>
            <ac:spMk id="43" creationId="{0CF8ABD7-DA0C-24EA-097D-909E30961C1F}"/>
          </ac:spMkLst>
        </pc:spChg>
        <pc:spChg chg="add del mod">
          <ac:chgData name="A.MORIYAMA UREKA" userId="11b73b949d6476cb" providerId="LiveId" clId="{EDD3AFC1-5E1F-774D-82FF-6D4C3622249B}" dt="2023-08-07T10:55:58.913" v="1683" actId="6264"/>
          <ac:spMkLst>
            <pc:docMk/>
            <pc:sldMk cId="254264817" sldId="272"/>
            <ac:spMk id="43" creationId="{61D35FBF-1353-6DE9-E9FE-17FACDB17AE1}"/>
          </ac:spMkLst>
        </pc:spChg>
        <pc:spChg chg="add del mod">
          <ac:chgData name="A.MORIYAMA UREKA" userId="11b73b949d6476cb" providerId="LiveId" clId="{EDD3AFC1-5E1F-774D-82FF-6D4C3622249B}" dt="2023-08-07T08:57:18.201" v="757" actId="6264"/>
          <ac:spMkLst>
            <pc:docMk/>
            <pc:sldMk cId="254264817" sldId="272"/>
            <ac:spMk id="43" creationId="{E669C5BC-1E5B-2C34-7DD7-365E9CDEB529}"/>
          </ac:spMkLst>
        </pc:spChg>
        <pc:spChg chg="add del mod">
          <ac:chgData name="A.MORIYAMA UREKA" userId="11b73b949d6476cb" providerId="LiveId" clId="{EDD3AFC1-5E1F-774D-82FF-6D4C3622249B}" dt="2023-08-07T09:20:34.468" v="918" actId="6264"/>
          <ac:spMkLst>
            <pc:docMk/>
            <pc:sldMk cId="254264817" sldId="272"/>
            <ac:spMk id="43" creationId="{F3F62F48-9CEE-F868-3335-3549AF800EBF}"/>
          </ac:spMkLst>
        </pc:spChg>
        <pc:spChg chg="add del mod">
          <ac:chgData name="A.MORIYAMA UREKA" userId="11b73b949d6476cb" providerId="LiveId" clId="{EDD3AFC1-5E1F-774D-82FF-6D4C3622249B}" dt="2023-08-07T09:20:34.468" v="918" actId="6264"/>
          <ac:spMkLst>
            <pc:docMk/>
            <pc:sldMk cId="254264817" sldId="272"/>
            <ac:spMk id="44" creationId="{16794963-5C9A-BB1E-FC95-AA2AB6BC30BD}"/>
          </ac:spMkLst>
        </pc:spChg>
        <pc:spChg chg="add del mod">
          <ac:chgData name="A.MORIYAMA UREKA" userId="11b73b949d6476cb" providerId="LiveId" clId="{EDD3AFC1-5E1F-774D-82FF-6D4C3622249B}" dt="2023-08-07T08:57:18.201" v="757" actId="6264"/>
          <ac:spMkLst>
            <pc:docMk/>
            <pc:sldMk cId="254264817" sldId="272"/>
            <ac:spMk id="44" creationId="{9873D705-D3D5-20A1-AE01-8C779CD64289}"/>
          </ac:spMkLst>
        </pc:spChg>
        <pc:spChg chg="add del mod">
          <ac:chgData name="A.MORIYAMA UREKA" userId="11b73b949d6476cb" providerId="LiveId" clId="{EDD3AFC1-5E1F-774D-82FF-6D4C3622249B}" dt="2023-08-07T10:55:58.913" v="1683" actId="6264"/>
          <ac:spMkLst>
            <pc:docMk/>
            <pc:sldMk cId="254264817" sldId="272"/>
            <ac:spMk id="44" creationId="{D76CE55E-0997-9027-09DA-B9BFCEE11467}"/>
          </ac:spMkLst>
        </pc:spChg>
        <pc:spChg chg="add del mod ord">
          <ac:chgData name="A.MORIYAMA UREKA" userId="11b73b949d6476cb" providerId="LiveId" clId="{EDD3AFC1-5E1F-774D-82FF-6D4C3622249B}" dt="2023-08-07T09:17:11.230" v="903" actId="700"/>
          <ac:spMkLst>
            <pc:docMk/>
            <pc:sldMk cId="254264817" sldId="272"/>
            <ac:spMk id="44" creationId="{F09AEE81-446F-9CB2-D19A-6E8FEDC41CD4}"/>
          </ac:spMkLst>
        </pc:spChg>
        <pc:spChg chg="add del mod">
          <ac:chgData name="A.MORIYAMA UREKA" userId="11b73b949d6476cb" providerId="LiveId" clId="{EDD3AFC1-5E1F-774D-82FF-6D4C3622249B}" dt="2023-08-07T09:20:34.468" v="918" actId="6264"/>
          <ac:spMkLst>
            <pc:docMk/>
            <pc:sldMk cId="254264817" sldId="272"/>
            <ac:spMk id="45" creationId="{25E0D4B9-19E7-4BE2-228B-116CA9BB21B1}"/>
          </ac:spMkLst>
        </pc:spChg>
        <pc:spChg chg="add del mod">
          <ac:chgData name="A.MORIYAMA UREKA" userId="11b73b949d6476cb" providerId="LiveId" clId="{EDD3AFC1-5E1F-774D-82FF-6D4C3622249B}" dt="2023-08-07T10:55:58.913" v="1683" actId="6264"/>
          <ac:spMkLst>
            <pc:docMk/>
            <pc:sldMk cId="254264817" sldId="272"/>
            <ac:spMk id="45" creationId="{2AA493DF-F45C-E492-7271-686AC3CF3BFE}"/>
          </ac:spMkLst>
        </pc:spChg>
        <pc:spChg chg="add del mod">
          <ac:chgData name="A.MORIYAMA UREKA" userId="11b73b949d6476cb" providerId="LiveId" clId="{EDD3AFC1-5E1F-774D-82FF-6D4C3622249B}" dt="2023-08-07T08:57:18.201" v="757" actId="6264"/>
          <ac:spMkLst>
            <pc:docMk/>
            <pc:sldMk cId="254264817" sldId="272"/>
            <ac:spMk id="45" creationId="{5DD35E6A-486C-96A5-011C-0EA346D3B434}"/>
          </ac:spMkLst>
        </pc:spChg>
        <pc:spChg chg="add del mod">
          <ac:chgData name="A.MORIYAMA UREKA" userId="11b73b949d6476cb" providerId="LiveId" clId="{EDD3AFC1-5E1F-774D-82FF-6D4C3622249B}" dt="2023-08-07T09:20:34.468" v="918" actId="6264"/>
          <ac:spMkLst>
            <pc:docMk/>
            <pc:sldMk cId="254264817" sldId="272"/>
            <ac:spMk id="46" creationId="{0CE9A3C5-E229-B85D-B1F5-D439F9E8482E}"/>
          </ac:spMkLst>
        </pc:spChg>
        <pc:spChg chg="add del mod">
          <ac:chgData name="A.MORIYAMA UREKA" userId="11b73b949d6476cb" providerId="LiveId" clId="{EDD3AFC1-5E1F-774D-82FF-6D4C3622249B}" dt="2023-08-07T08:57:18.201" v="757" actId="6264"/>
          <ac:spMkLst>
            <pc:docMk/>
            <pc:sldMk cId="254264817" sldId="272"/>
            <ac:spMk id="46" creationId="{3B26DE39-2AE2-A6D9-7FA4-A46A17E215C2}"/>
          </ac:spMkLst>
        </pc:spChg>
        <pc:spChg chg="add del mod">
          <ac:chgData name="A.MORIYAMA UREKA" userId="11b73b949d6476cb" providerId="LiveId" clId="{EDD3AFC1-5E1F-774D-82FF-6D4C3622249B}" dt="2023-08-07T10:55:58.913" v="1683" actId="6264"/>
          <ac:spMkLst>
            <pc:docMk/>
            <pc:sldMk cId="254264817" sldId="272"/>
            <ac:spMk id="46" creationId="{463033F7-4914-9D92-3A87-A2C4D7AB25AF}"/>
          </ac:spMkLst>
        </pc:spChg>
        <pc:spChg chg="add del mod">
          <ac:chgData name="A.MORIYAMA UREKA" userId="11b73b949d6476cb" providerId="LiveId" clId="{EDD3AFC1-5E1F-774D-82FF-6D4C3622249B}" dt="2023-08-07T08:57:18.201" v="757" actId="6264"/>
          <ac:spMkLst>
            <pc:docMk/>
            <pc:sldMk cId="254264817" sldId="272"/>
            <ac:spMk id="47" creationId="{1579E504-8069-23DA-57A5-01142362C546}"/>
          </ac:spMkLst>
        </pc:spChg>
        <pc:spChg chg="add del mod">
          <ac:chgData name="A.MORIYAMA UREKA" userId="11b73b949d6476cb" providerId="LiveId" clId="{EDD3AFC1-5E1F-774D-82FF-6D4C3622249B}" dt="2023-08-07T10:55:58.913" v="1683" actId="6264"/>
          <ac:spMkLst>
            <pc:docMk/>
            <pc:sldMk cId="254264817" sldId="272"/>
            <ac:spMk id="47" creationId="{4B43F46C-E3CA-2265-10B9-90A85E4AFD52}"/>
          </ac:spMkLst>
        </pc:spChg>
        <pc:spChg chg="add del mod">
          <ac:chgData name="A.MORIYAMA UREKA" userId="11b73b949d6476cb" providerId="LiveId" clId="{EDD3AFC1-5E1F-774D-82FF-6D4C3622249B}" dt="2023-08-07T09:20:34.468" v="918" actId="6264"/>
          <ac:spMkLst>
            <pc:docMk/>
            <pc:sldMk cId="254264817" sldId="272"/>
            <ac:spMk id="47" creationId="{DFA50B58-8E0C-8696-ADE1-50B7379607E4}"/>
          </ac:spMkLst>
        </pc:spChg>
        <pc:spChg chg="add del mod">
          <ac:chgData name="A.MORIYAMA UREKA" userId="11b73b949d6476cb" providerId="LiveId" clId="{EDD3AFC1-5E1F-774D-82FF-6D4C3622249B}" dt="2023-08-07T08:57:18.201" v="757" actId="6264"/>
          <ac:spMkLst>
            <pc:docMk/>
            <pc:sldMk cId="254264817" sldId="272"/>
            <ac:spMk id="48" creationId="{16127A7B-7B3C-875B-996F-520C763F7EBA}"/>
          </ac:spMkLst>
        </pc:spChg>
        <pc:spChg chg="add del mod">
          <ac:chgData name="A.MORIYAMA UREKA" userId="11b73b949d6476cb" providerId="LiveId" clId="{EDD3AFC1-5E1F-774D-82FF-6D4C3622249B}" dt="2023-08-07T09:20:34.468" v="918" actId="6264"/>
          <ac:spMkLst>
            <pc:docMk/>
            <pc:sldMk cId="254264817" sldId="272"/>
            <ac:spMk id="48" creationId="{64C76B24-F6C7-1FD1-337A-20C6CD82CBBD}"/>
          </ac:spMkLst>
        </pc:spChg>
        <pc:spChg chg="add del mod">
          <ac:chgData name="A.MORIYAMA UREKA" userId="11b73b949d6476cb" providerId="LiveId" clId="{EDD3AFC1-5E1F-774D-82FF-6D4C3622249B}" dt="2023-08-07T10:55:58.913" v="1683" actId="6264"/>
          <ac:spMkLst>
            <pc:docMk/>
            <pc:sldMk cId="254264817" sldId="272"/>
            <ac:spMk id="48" creationId="{D28063CE-EB94-5CF2-AC14-70682DE3F726}"/>
          </ac:spMkLst>
        </pc:spChg>
        <pc:spChg chg="add del mod">
          <ac:chgData name="A.MORIYAMA UREKA" userId="11b73b949d6476cb" providerId="LiveId" clId="{EDD3AFC1-5E1F-774D-82FF-6D4C3622249B}" dt="2023-08-07T09:20:34.468" v="918" actId="6264"/>
          <ac:spMkLst>
            <pc:docMk/>
            <pc:sldMk cId="254264817" sldId="272"/>
            <ac:spMk id="49" creationId="{25A4B5DC-D61D-3E4A-8AD7-DD4AFE198D01}"/>
          </ac:spMkLst>
        </pc:spChg>
        <pc:spChg chg="add del mod">
          <ac:chgData name="A.MORIYAMA UREKA" userId="11b73b949d6476cb" providerId="LiveId" clId="{EDD3AFC1-5E1F-774D-82FF-6D4C3622249B}" dt="2023-08-07T08:57:18.201" v="757" actId="6264"/>
          <ac:spMkLst>
            <pc:docMk/>
            <pc:sldMk cId="254264817" sldId="272"/>
            <ac:spMk id="49" creationId="{674AE291-9DBA-A1C5-6FE8-3B2B7C0E60F2}"/>
          </ac:spMkLst>
        </pc:spChg>
        <pc:spChg chg="add del mod">
          <ac:chgData name="A.MORIYAMA UREKA" userId="11b73b949d6476cb" providerId="LiveId" clId="{EDD3AFC1-5E1F-774D-82FF-6D4C3622249B}" dt="2023-08-07T10:55:58.913" v="1683" actId="6264"/>
          <ac:spMkLst>
            <pc:docMk/>
            <pc:sldMk cId="254264817" sldId="272"/>
            <ac:spMk id="49" creationId="{BFD27DF9-787A-1E5E-8D96-1875B94D448A}"/>
          </ac:spMkLst>
        </pc:spChg>
        <pc:spChg chg="add del mod">
          <ac:chgData name="A.MORIYAMA UREKA" userId="11b73b949d6476cb" providerId="LiveId" clId="{EDD3AFC1-5E1F-774D-82FF-6D4C3622249B}" dt="2023-08-07T10:55:58.913" v="1683" actId="6264"/>
          <ac:spMkLst>
            <pc:docMk/>
            <pc:sldMk cId="254264817" sldId="272"/>
            <ac:spMk id="50" creationId="{954243F5-8AA2-37B8-5E30-DC284FFB797B}"/>
          </ac:spMkLst>
        </pc:spChg>
        <pc:spChg chg="add del mod">
          <ac:chgData name="A.MORIYAMA UREKA" userId="11b73b949d6476cb" providerId="LiveId" clId="{EDD3AFC1-5E1F-774D-82FF-6D4C3622249B}" dt="2023-08-07T09:20:34.468" v="918" actId="6264"/>
          <ac:spMkLst>
            <pc:docMk/>
            <pc:sldMk cId="254264817" sldId="272"/>
            <ac:spMk id="50" creationId="{B229EDA3-C7D7-DF37-414D-5A9772170718}"/>
          </ac:spMkLst>
        </pc:spChg>
        <pc:spChg chg="add del mod">
          <ac:chgData name="A.MORIYAMA UREKA" userId="11b73b949d6476cb" providerId="LiveId" clId="{EDD3AFC1-5E1F-774D-82FF-6D4C3622249B}" dt="2023-08-07T08:57:18.201" v="757" actId="6264"/>
          <ac:spMkLst>
            <pc:docMk/>
            <pc:sldMk cId="254264817" sldId="272"/>
            <ac:spMk id="50" creationId="{E2465700-D8D3-A2FD-2C3D-64B1FDD561F3}"/>
          </ac:spMkLst>
        </pc:spChg>
        <pc:spChg chg="add del mod">
          <ac:chgData name="A.MORIYAMA UREKA" userId="11b73b949d6476cb" providerId="LiveId" clId="{EDD3AFC1-5E1F-774D-82FF-6D4C3622249B}" dt="2023-08-07T09:20:34.468" v="918" actId="6264"/>
          <ac:spMkLst>
            <pc:docMk/>
            <pc:sldMk cId="254264817" sldId="272"/>
            <ac:spMk id="51" creationId="{04A8B99D-664A-9DC5-6DED-85E87EFEA7C8}"/>
          </ac:spMkLst>
        </pc:spChg>
        <pc:spChg chg="add del mod">
          <ac:chgData name="A.MORIYAMA UREKA" userId="11b73b949d6476cb" providerId="LiveId" clId="{EDD3AFC1-5E1F-774D-82FF-6D4C3622249B}" dt="2023-08-07T08:57:18.201" v="757" actId="6264"/>
          <ac:spMkLst>
            <pc:docMk/>
            <pc:sldMk cId="254264817" sldId="272"/>
            <ac:spMk id="51" creationId="{579CCAEE-E539-2981-6C91-CAD7E9CAD5F7}"/>
          </ac:spMkLst>
        </pc:spChg>
        <pc:spChg chg="add del mod">
          <ac:chgData name="A.MORIYAMA UREKA" userId="11b73b949d6476cb" providerId="LiveId" clId="{EDD3AFC1-5E1F-774D-82FF-6D4C3622249B}" dt="2023-08-07T10:55:58.913" v="1683" actId="6264"/>
          <ac:spMkLst>
            <pc:docMk/>
            <pc:sldMk cId="254264817" sldId="272"/>
            <ac:spMk id="51" creationId="{9D7345D3-9B8D-EADA-0CDE-B51A41B72ADD}"/>
          </ac:spMkLst>
        </pc:spChg>
        <pc:spChg chg="add del mod ord">
          <ac:chgData name="A.MORIYAMA UREKA" userId="11b73b949d6476cb" providerId="LiveId" clId="{EDD3AFC1-5E1F-774D-82FF-6D4C3622249B}" dt="2023-08-07T08:57:21.183" v="758" actId="6264"/>
          <ac:spMkLst>
            <pc:docMk/>
            <pc:sldMk cId="254264817" sldId="272"/>
            <ac:spMk id="52" creationId="{26A068D7-5984-89A5-F121-2A2D0099A832}"/>
          </ac:spMkLst>
        </pc:spChg>
        <pc:spChg chg="add del mod ord">
          <ac:chgData name="A.MORIYAMA UREKA" userId="11b73b949d6476cb" providerId="LiveId" clId="{EDD3AFC1-5E1F-774D-82FF-6D4C3622249B}" dt="2023-08-07T09:20:34.788" v="919" actId="6264"/>
          <ac:spMkLst>
            <pc:docMk/>
            <pc:sldMk cId="254264817" sldId="272"/>
            <ac:spMk id="52" creationId="{E3540304-B7A7-F571-67D0-7C0B2EDDFF08}"/>
          </ac:spMkLst>
        </pc:spChg>
        <pc:spChg chg="add del mod ord">
          <ac:chgData name="A.MORIYAMA UREKA" userId="11b73b949d6476cb" providerId="LiveId" clId="{EDD3AFC1-5E1F-774D-82FF-6D4C3622249B}" dt="2023-08-07T10:55:59.303" v="1684" actId="6264"/>
          <ac:spMkLst>
            <pc:docMk/>
            <pc:sldMk cId="254264817" sldId="272"/>
            <ac:spMk id="52" creationId="{E6AF2481-50F7-429D-58EC-71DDF424C670}"/>
          </ac:spMkLst>
        </pc:spChg>
        <pc:spChg chg="add del mod">
          <ac:chgData name="A.MORIYAMA UREKA" userId="11b73b949d6476cb" providerId="LiveId" clId="{EDD3AFC1-5E1F-774D-82FF-6D4C3622249B}" dt="2023-08-07T08:57:21.183" v="758" actId="6264"/>
          <ac:spMkLst>
            <pc:docMk/>
            <pc:sldMk cId="254264817" sldId="272"/>
            <ac:spMk id="53" creationId="{13F69C23-FB94-0417-6B8C-B689109E757C}"/>
          </ac:spMkLst>
        </pc:spChg>
        <pc:spChg chg="add del mod">
          <ac:chgData name="A.MORIYAMA UREKA" userId="11b73b949d6476cb" providerId="LiveId" clId="{EDD3AFC1-5E1F-774D-82FF-6D4C3622249B}" dt="2023-08-07T10:55:59.303" v="1684" actId="6264"/>
          <ac:spMkLst>
            <pc:docMk/>
            <pc:sldMk cId="254264817" sldId="272"/>
            <ac:spMk id="53" creationId="{363558FD-745B-B8EF-7499-C5A0302D11E6}"/>
          </ac:spMkLst>
        </pc:spChg>
        <pc:spChg chg="add del mod">
          <ac:chgData name="A.MORIYAMA UREKA" userId="11b73b949d6476cb" providerId="LiveId" clId="{EDD3AFC1-5E1F-774D-82FF-6D4C3622249B}" dt="2023-08-07T09:20:34.788" v="919" actId="6264"/>
          <ac:spMkLst>
            <pc:docMk/>
            <pc:sldMk cId="254264817" sldId="272"/>
            <ac:spMk id="53" creationId="{5BA93AD9-3011-041D-5E5F-867C3E904CF9}"/>
          </ac:spMkLst>
        </pc:spChg>
        <pc:spChg chg="add del mod">
          <ac:chgData name="A.MORIYAMA UREKA" userId="11b73b949d6476cb" providerId="LiveId" clId="{EDD3AFC1-5E1F-774D-82FF-6D4C3622249B}" dt="2023-08-07T08:57:21.183" v="758" actId="6264"/>
          <ac:spMkLst>
            <pc:docMk/>
            <pc:sldMk cId="254264817" sldId="272"/>
            <ac:spMk id="54" creationId="{020311F5-205C-F746-CEB2-A3E328F1E4E8}"/>
          </ac:spMkLst>
        </pc:spChg>
        <pc:spChg chg="add del mod">
          <ac:chgData name="A.MORIYAMA UREKA" userId="11b73b949d6476cb" providerId="LiveId" clId="{EDD3AFC1-5E1F-774D-82FF-6D4C3622249B}" dt="2023-08-07T10:55:59.303" v="1684" actId="6264"/>
          <ac:spMkLst>
            <pc:docMk/>
            <pc:sldMk cId="254264817" sldId="272"/>
            <ac:spMk id="54" creationId="{6C43701F-37AA-9F18-CC3A-44833762E035}"/>
          </ac:spMkLst>
        </pc:spChg>
        <pc:spChg chg="add del mod">
          <ac:chgData name="A.MORIYAMA UREKA" userId="11b73b949d6476cb" providerId="LiveId" clId="{EDD3AFC1-5E1F-774D-82FF-6D4C3622249B}" dt="2023-08-07T09:20:34.788" v="919" actId="6264"/>
          <ac:spMkLst>
            <pc:docMk/>
            <pc:sldMk cId="254264817" sldId="272"/>
            <ac:spMk id="54" creationId="{8242E45C-6221-2379-391B-8B4C29B568C4}"/>
          </ac:spMkLst>
        </pc:spChg>
        <pc:spChg chg="add del mod">
          <ac:chgData name="A.MORIYAMA UREKA" userId="11b73b949d6476cb" providerId="LiveId" clId="{EDD3AFC1-5E1F-774D-82FF-6D4C3622249B}" dt="2023-08-07T10:55:59.303" v="1684" actId="6264"/>
          <ac:spMkLst>
            <pc:docMk/>
            <pc:sldMk cId="254264817" sldId="272"/>
            <ac:spMk id="55" creationId="{48A70FD9-6785-BA7A-010C-F07C6C07FFEE}"/>
          </ac:spMkLst>
        </pc:spChg>
        <pc:spChg chg="add del mod">
          <ac:chgData name="A.MORIYAMA UREKA" userId="11b73b949d6476cb" providerId="LiveId" clId="{EDD3AFC1-5E1F-774D-82FF-6D4C3622249B}" dt="2023-08-07T08:57:21.183" v="758" actId="6264"/>
          <ac:spMkLst>
            <pc:docMk/>
            <pc:sldMk cId="254264817" sldId="272"/>
            <ac:spMk id="55" creationId="{6C90F484-2F3B-D828-F5A4-4294A2BF4E2F}"/>
          </ac:spMkLst>
        </pc:spChg>
        <pc:spChg chg="add del mod">
          <ac:chgData name="A.MORIYAMA UREKA" userId="11b73b949d6476cb" providerId="LiveId" clId="{EDD3AFC1-5E1F-774D-82FF-6D4C3622249B}" dt="2023-08-07T09:20:34.788" v="919" actId="6264"/>
          <ac:spMkLst>
            <pc:docMk/>
            <pc:sldMk cId="254264817" sldId="272"/>
            <ac:spMk id="55" creationId="{BD0D2447-EE75-B287-DA63-5886BBD14F2C}"/>
          </ac:spMkLst>
        </pc:spChg>
        <pc:spChg chg="add del mod">
          <ac:chgData name="A.MORIYAMA UREKA" userId="11b73b949d6476cb" providerId="LiveId" clId="{EDD3AFC1-5E1F-774D-82FF-6D4C3622249B}" dt="2023-08-07T10:55:59.303" v="1684" actId="6264"/>
          <ac:spMkLst>
            <pc:docMk/>
            <pc:sldMk cId="254264817" sldId="272"/>
            <ac:spMk id="56" creationId="{EC1C13DA-6B52-4C3A-D282-22AB1C6A9111}"/>
          </ac:spMkLst>
        </pc:spChg>
        <pc:spChg chg="add del mod">
          <ac:chgData name="A.MORIYAMA UREKA" userId="11b73b949d6476cb" providerId="LiveId" clId="{EDD3AFC1-5E1F-774D-82FF-6D4C3622249B}" dt="2023-08-07T08:57:21.183" v="758" actId="6264"/>
          <ac:spMkLst>
            <pc:docMk/>
            <pc:sldMk cId="254264817" sldId="272"/>
            <ac:spMk id="56" creationId="{F0935096-1D20-B5B0-2841-0D32B446FC84}"/>
          </ac:spMkLst>
        </pc:spChg>
        <pc:spChg chg="add del mod">
          <ac:chgData name="A.MORIYAMA UREKA" userId="11b73b949d6476cb" providerId="LiveId" clId="{EDD3AFC1-5E1F-774D-82FF-6D4C3622249B}" dt="2023-08-07T09:20:34.788" v="919" actId="6264"/>
          <ac:spMkLst>
            <pc:docMk/>
            <pc:sldMk cId="254264817" sldId="272"/>
            <ac:spMk id="56" creationId="{F5D9A0D7-6818-5436-BDF3-4C613A3A286C}"/>
          </ac:spMkLst>
        </pc:spChg>
        <pc:spChg chg="add del mod">
          <ac:chgData name="A.MORIYAMA UREKA" userId="11b73b949d6476cb" providerId="LiveId" clId="{EDD3AFC1-5E1F-774D-82FF-6D4C3622249B}" dt="2023-08-07T09:20:34.788" v="919" actId="6264"/>
          <ac:spMkLst>
            <pc:docMk/>
            <pc:sldMk cId="254264817" sldId="272"/>
            <ac:spMk id="57" creationId="{39817562-F62C-20AA-BC15-DEAC15EBF648}"/>
          </ac:spMkLst>
        </pc:spChg>
        <pc:spChg chg="add del mod">
          <ac:chgData name="A.MORIYAMA UREKA" userId="11b73b949d6476cb" providerId="LiveId" clId="{EDD3AFC1-5E1F-774D-82FF-6D4C3622249B}" dt="2023-08-07T10:55:59.303" v="1684" actId="6264"/>
          <ac:spMkLst>
            <pc:docMk/>
            <pc:sldMk cId="254264817" sldId="272"/>
            <ac:spMk id="57" creationId="{626C9B64-B3B3-CFB0-0591-4BD4A05C2EA7}"/>
          </ac:spMkLst>
        </pc:spChg>
        <pc:spChg chg="add del mod">
          <ac:chgData name="A.MORIYAMA UREKA" userId="11b73b949d6476cb" providerId="LiveId" clId="{EDD3AFC1-5E1F-774D-82FF-6D4C3622249B}" dt="2023-08-07T08:57:21.183" v="758" actId="6264"/>
          <ac:spMkLst>
            <pc:docMk/>
            <pc:sldMk cId="254264817" sldId="272"/>
            <ac:spMk id="57" creationId="{BE042F1A-C67B-1824-494C-CD9706F48D9B}"/>
          </ac:spMkLst>
        </pc:spChg>
        <pc:spChg chg="add del mod">
          <ac:chgData name="A.MORIYAMA UREKA" userId="11b73b949d6476cb" providerId="LiveId" clId="{EDD3AFC1-5E1F-774D-82FF-6D4C3622249B}" dt="2023-08-07T08:57:21.183" v="758" actId="6264"/>
          <ac:spMkLst>
            <pc:docMk/>
            <pc:sldMk cId="254264817" sldId="272"/>
            <ac:spMk id="58" creationId="{119C9C19-597B-775D-5A51-90A1C82832F1}"/>
          </ac:spMkLst>
        </pc:spChg>
        <pc:spChg chg="add del mod">
          <ac:chgData name="A.MORIYAMA UREKA" userId="11b73b949d6476cb" providerId="LiveId" clId="{EDD3AFC1-5E1F-774D-82FF-6D4C3622249B}" dt="2023-08-07T09:20:34.788" v="919" actId="6264"/>
          <ac:spMkLst>
            <pc:docMk/>
            <pc:sldMk cId="254264817" sldId="272"/>
            <ac:spMk id="58" creationId="{61A6197B-72B6-6096-F3C0-F3B1B4050D83}"/>
          </ac:spMkLst>
        </pc:spChg>
        <pc:spChg chg="add del mod">
          <ac:chgData name="A.MORIYAMA UREKA" userId="11b73b949d6476cb" providerId="LiveId" clId="{EDD3AFC1-5E1F-774D-82FF-6D4C3622249B}" dt="2023-08-07T10:55:59.303" v="1684" actId="6264"/>
          <ac:spMkLst>
            <pc:docMk/>
            <pc:sldMk cId="254264817" sldId="272"/>
            <ac:spMk id="58" creationId="{E685DED3-4B55-4097-0709-AA7B342AA065}"/>
          </ac:spMkLst>
        </pc:spChg>
        <pc:spChg chg="add del mod">
          <ac:chgData name="A.MORIYAMA UREKA" userId="11b73b949d6476cb" providerId="LiveId" clId="{EDD3AFC1-5E1F-774D-82FF-6D4C3622249B}" dt="2023-08-07T09:20:34.788" v="919" actId="6264"/>
          <ac:spMkLst>
            <pc:docMk/>
            <pc:sldMk cId="254264817" sldId="272"/>
            <ac:spMk id="59" creationId="{65DAC9C5-5F04-ECCD-FCF8-E4FF3FD61970}"/>
          </ac:spMkLst>
        </pc:spChg>
        <pc:spChg chg="add del mod">
          <ac:chgData name="A.MORIYAMA UREKA" userId="11b73b949d6476cb" providerId="LiveId" clId="{EDD3AFC1-5E1F-774D-82FF-6D4C3622249B}" dt="2023-08-07T10:55:59.303" v="1684" actId="6264"/>
          <ac:spMkLst>
            <pc:docMk/>
            <pc:sldMk cId="254264817" sldId="272"/>
            <ac:spMk id="59" creationId="{790E4E69-9BEC-BE3D-28A9-6EAAB6B30250}"/>
          </ac:spMkLst>
        </pc:spChg>
        <pc:spChg chg="add del mod">
          <ac:chgData name="A.MORIYAMA UREKA" userId="11b73b949d6476cb" providerId="LiveId" clId="{EDD3AFC1-5E1F-774D-82FF-6D4C3622249B}" dt="2023-08-07T08:57:21.183" v="758" actId="6264"/>
          <ac:spMkLst>
            <pc:docMk/>
            <pc:sldMk cId="254264817" sldId="272"/>
            <ac:spMk id="59" creationId="{E382E805-D1C7-C8D0-CD18-8443E37970CA}"/>
          </ac:spMkLst>
        </pc:spChg>
        <pc:spChg chg="add del mod">
          <ac:chgData name="A.MORIYAMA UREKA" userId="11b73b949d6476cb" providerId="LiveId" clId="{EDD3AFC1-5E1F-774D-82FF-6D4C3622249B}" dt="2023-08-07T09:20:34.788" v="919" actId="6264"/>
          <ac:spMkLst>
            <pc:docMk/>
            <pc:sldMk cId="254264817" sldId="272"/>
            <ac:spMk id="60" creationId="{17DCDA2C-A3EA-918D-CA43-4358236AAD97}"/>
          </ac:spMkLst>
        </pc:spChg>
        <pc:spChg chg="add del mod">
          <ac:chgData name="A.MORIYAMA UREKA" userId="11b73b949d6476cb" providerId="LiveId" clId="{EDD3AFC1-5E1F-774D-82FF-6D4C3622249B}" dt="2023-08-07T08:57:21.183" v="758" actId="6264"/>
          <ac:spMkLst>
            <pc:docMk/>
            <pc:sldMk cId="254264817" sldId="272"/>
            <ac:spMk id="60" creationId="{A0CA15E8-BD33-6DAE-FADA-01D6EF4E6EF2}"/>
          </ac:spMkLst>
        </pc:spChg>
        <pc:spChg chg="add del mod">
          <ac:chgData name="A.MORIYAMA UREKA" userId="11b73b949d6476cb" providerId="LiveId" clId="{EDD3AFC1-5E1F-774D-82FF-6D4C3622249B}" dt="2023-08-07T10:55:59.303" v="1684" actId="6264"/>
          <ac:spMkLst>
            <pc:docMk/>
            <pc:sldMk cId="254264817" sldId="272"/>
            <ac:spMk id="60" creationId="{E3249104-7E09-6C86-9B63-F2DB26453E56}"/>
          </ac:spMkLst>
        </pc:spChg>
        <pc:spChg chg="add del mod">
          <ac:chgData name="A.MORIYAMA UREKA" userId="11b73b949d6476cb" providerId="LiveId" clId="{EDD3AFC1-5E1F-774D-82FF-6D4C3622249B}" dt="2023-08-07T09:20:34.788" v="919" actId="6264"/>
          <ac:spMkLst>
            <pc:docMk/>
            <pc:sldMk cId="254264817" sldId="272"/>
            <ac:spMk id="61" creationId="{21EFB88E-9446-8658-FC9D-E60B735E703B}"/>
          </ac:spMkLst>
        </pc:spChg>
        <pc:spChg chg="add del mod">
          <ac:chgData name="A.MORIYAMA UREKA" userId="11b73b949d6476cb" providerId="LiveId" clId="{EDD3AFC1-5E1F-774D-82FF-6D4C3622249B}" dt="2023-08-07T10:55:59.303" v="1684" actId="6264"/>
          <ac:spMkLst>
            <pc:docMk/>
            <pc:sldMk cId="254264817" sldId="272"/>
            <ac:spMk id="61" creationId="{8E42F6D8-95AB-254E-21BD-940DC1307314}"/>
          </ac:spMkLst>
        </pc:spChg>
        <pc:spChg chg="add del mod">
          <ac:chgData name="A.MORIYAMA UREKA" userId="11b73b949d6476cb" providerId="LiveId" clId="{EDD3AFC1-5E1F-774D-82FF-6D4C3622249B}" dt="2023-08-07T08:57:21.183" v="758" actId="6264"/>
          <ac:spMkLst>
            <pc:docMk/>
            <pc:sldMk cId="254264817" sldId="272"/>
            <ac:spMk id="61" creationId="{B2ED414C-5EA3-B83C-8F97-892779E196A1}"/>
          </ac:spMkLst>
        </pc:spChg>
        <pc:spChg chg="add del mod ord">
          <ac:chgData name="A.MORIYAMA UREKA" userId="11b73b949d6476cb" providerId="LiveId" clId="{EDD3AFC1-5E1F-774D-82FF-6D4C3622249B}" dt="2023-08-07T10:55:59.704" v="1685" actId="6264"/>
          <ac:spMkLst>
            <pc:docMk/>
            <pc:sldMk cId="254264817" sldId="272"/>
            <ac:spMk id="62" creationId="{2D8B2744-F1E1-55D3-7B1C-93D8775798CB}"/>
          </ac:spMkLst>
        </pc:spChg>
        <pc:spChg chg="add del mod ord">
          <ac:chgData name="A.MORIYAMA UREKA" userId="11b73b949d6476cb" providerId="LiveId" clId="{EDD3AFC1-5E1F-774D-82FF-6D4C3622249B}" dt="2023-08-07T09:20:35.104" v="920" actId="6264"/>
          <ac:spMkLst>
            <pc:docMk/>
            <pc:sldMk cId="254264817" sldId="272"/>
            <ac:spMk id="62" creationId="{91742E37-3EFE-3F95-10F6-34FDD529CF20}"/>
          </ac:spMkLst>
        </pc:spChg>
        <pc:spChg chg="add del mod ord">
          <ac:chgData name="A.MORIYAMA UREKA" userId="11b73b949d6476cb" providerId="LiveId" clId="{EDD3AFC1-5E1F-774D-82FF-6D4C3622249B}" dt="2023-08-07T08:57:21.736" v="759" actId="6264"/>
          <ac:spMkLst>
            <pc:docMk/>
            <pc:sldMk cId="254264817" sldId="272"/>
            <ac:spMk id="62" creationId="{CE38F479-7FE7-EFF8-0D77-6EABB6666457}"/>
          </ac:spMkLst>
        </pc:spChg>
        <pc:spChg chg="add del mod">
          <ac:chgData name="A.MORIYAMA UREKA" userId="11b73b949d6476cb" providerId="LiveId" clId="{EDD3AFC1-5E1F-774D-82FF-6D4C3622249B}" dt="2023-08-07T10:55:59.704" v="1685" actId="6264"/>
          <ac:spMkLst>
            <pc:docMk/>
            <pc:sldMk cId="254264817" sldId="272"/>
            <ac:spMk id="63" creationId="{6E888630-B4DA-41EC-6506-27B3E97B9595}"/>
          </ac:spMkLst>
        </pc:spChg>
        <pc:spChg chg="add del mod">
          <ac:chgData name="A.MORIYAMA UREKA" userId="11b73b949d6476cb" providerId="LiveId" clId="{EDD3AFC1-5E1F-774D-82FF-6D4C3622249B}" dt="2023-08-07T08:57:21.736" v="759" actId="6264"/>
          <ac:spMkLst>
            <pc:docMk/>
            <pc:sldMk cId="254264817" sldId="272"/>
            <ac:spMk id="63" creationId="{8149B3A0-C74B-F85A-2B9A-32B62DF4098B}"/>
          </ac:spMkLst>
        </pc:spChg>
        <pc:spChg chg="add del mod">
          <ac:chgData name="A.MORIYAMA UREKA" userId="11b73b949d6476cb" providerId="LiveId" clId="{EDD3AFC1-5E1F-774D-82FF-6D4C3622249B}" dt="2023-08-07T09:20:35.104" v="920" actId="6264"/>
          <ac:spMkLst>
            <pc:docMk/>
            <pc:sldMk cId="254264817" sldId="272"/>
            <ac:spMk id="63" creationId="{E36C2CC1-0A39-986A-CD14-29C00B1763A2}"/>
          </ac:spMkLst>
        </pc:spChg>
        <pc:spChg chg="add del mod">
          <ac:chgData name="A.MORIYAMA UREKA" userId="11b73b949d6476cb" providerId="LiveId" clId="{EDD3AFC1-5E1F-774D-82FF-6D4C3622249B}" dt="2023-08-07T09:20:35.104" v="920" actId="6264"/>
          <ac:spMkLst>
            <pc:docMk/>
            <pc:sldMk cId="254264817" sldId="272"/>
            <ac:spMk id="64" creationId="{3A28D286-0F57-ACB7-2AA3-65FDA962EC39}"/>
          </ac:spMkLst>
        </pc:spChg>
        <pc:spChg chg="add del mod">
          <ac:chgData name="A.MORIYAMA UREKA" userId="11b73b949d6476cb" providerId="LiveId" clId="{EDD3AFC1-5E1F-774D-82FF-6D4C3622249B}" dt="2023-08-07T08:57:21.736" v="759" actId="6264"/>
          <ac:spMkLst>
            <pc:docMk/>
            <pc:sldMk cId="254264817" sldId="272"/>
            <ac:spMk id="64" creationId="{3EB989E6-54A4-6F22-2684-EFE6C9CAAE04}"/>
          </ac:spMkLst>
        </pc:spChg>
        <pc:spChg chg="add del mod">
          <ac:chgData name="A.MORIYAMA UREKA" userId="11b73b949d6476cb" providerId="LiveId" clId="{EDD3AFC1-5E1F-774D-82FF-6D4C3622249B}" dt="2023-08-07T10:55:59.704" v="1685" actId="6264"/>
          <ac:spMkLst>
            <pc:docMk/>
            <pc:sldMk cId="254264817" sldId="272"/>
            <ac:spMk id="64" creationId="{7C8F4685-45CA-DAE6-9B5A-17D32BFC902B}"/>
          </ac:spMkLst>
        </pc:spChg>
        <pc:spChg chg="add del mod">
          <ac:chgData name="A.MORIYAMA UREKA" userId="11b73b949d6476cb" providerId="LiveId" clId="{EDD3AFC1-5E1F-774D-82FF-6D4C3622249B}" dt="2023-08-07T09:20:35.104" v="920" actId="6264"/>
          <ac:spMkLst>
            <pc:docMk/>
            <pc:sldMk cId="254264817" sldId="272"/>
            <ac:spMk id="65" creationId="{02180D47-6531-A4FD-6EB4-10977AB0D057}"/>
          </ac:spMkLst>
        </pc:spChg>
        <pc:spChg chg="add del mod">
          <ac:chgData name="A.MORIYAMA UREKA" userId="11b73b949d6476cb" providerId="LiveId" clId="{EDD3AFC1-5E1F-774D-82FF-6D4C3622249B}" dt="2023-08-07T10:55:59.704" v="1685" actId="6264"/>
          <ac:spMkLst>
            <pc:docMk/>
            <pc:sldMk cId="254264817" sldId="272"/>
            <ac:spMk id="65" creationId="{146D05DC-C1D3-57EB-BD9D-1DA90D50CF89}"/>
          </ac:spMkLst>
        </pc:spChg>
        <pc:spChg chg="add del mod">
          <ac:chgData name="A.MORIYAMA UREKA" userId="11b73b949d6476cb" providerId="LiveId" clId="{EDD3AFC1-5E1F-774D-82FF-6D4C3622249B}" dt="2023-08-07T08:57:21.736" v="759" actId="6264"/>
          <ac:spMkLst>
            <pc:docMk/>
            <pc:sldMk cId="254264817" sldId="272"/>
            <ac:spMk id="65" creationId="{4EA5281F-C405-56F1-8AC0-7C70DA482A62}"/>
          </ac:spMkLst>
        </pc:spChg>
        <pc:spChg chg="add del mod">
          <ac:chgData name="A.MORIYAMA UREKA" userId="11b73b949d6476cb" providerId="LiveId" clId="{EDD3AFC1-5E1F-774D-82FF-6D4C3622249B}" dt="2023-08-07T10:55:59.704" v="1685" actId="6264"/>
          <ac:spMkLst>
            <pc:docMk/>
            <pc:sldMk cId="254264817" sldId="272"/>
            <ac:spMk id="66" creationId="{30BB21A0-77C7-1E01-46A5-4C898E2B5B9C}"/>
          </ac:spMkLst>
        </pc:spChg>
        <pc:spChg chg="add del mod">
          <ac:chgData name="A.MORIYAMA UREKA" userId="11b73b949d6476cb" providerId="LiveId" clId="{EDD3AFC1-5E1F-774D-82FF-6D4C3622249B}" dt="2023-08-07T09:20:35.104" v="920" actId="6264"/>
          <ac:spMkLst>
            <pc:docMk/>
            <pc:sldMk cId="254264817" sldId="272"/>
            <ac:spMk id="66" creationId="{A638E3F4-F8CD-F677-0625-BAB9C5A445F0}"/>
          </ac:spMkLst>
        </pc:spChg>
        <pc:spChg chg="add del mod">
          <ac:chgData name="A.MORIYAMA UREKA" userId="11b73b949d6476cb" providerId="LiveId" clId="{EDD3AFC1-5E1F-774D-82FF-6D4C3622249B}" dt="2023-08-07T08:57:21.736" v="759" actId="6264"/>
          <ac:spMkLst>
            <pc:docMk/>
            <pc:sldMk cId="254264817" sldId="272"/>
            <ac:spMk id="66" creationId="{EF97EBE4-8A5C-EDE4-9396-A606DA65C84E}"/>
          </ac:spMkLst>
        </pc:spChg>
        <pc:spChg chg="add del mod">
          <ac:chgData name="A.MORIYAMA UREKA" userId="11b73b949d6476cb" providerId="LiveId" clId="{EDD3AFC1-5E1F-774D-82FF-6D4C3622249B}" dt="2023-08-07T10:55:59.704" v="1685" actId="6264"/>
          <ac:spMkLst>
            <pc:docMk/>
            <pc:sldMk cId="254264817" sldId="272"/>
            <ac:spMk id="67" creationId="{76324096-B983-CB82-5090-877EC400E37C}"/>
          </ac:spMkLst>
        </pc:spChg>
        <pc:spChg chg="add del mod">
          <ac:chgData name="A.MORIYAMA UREKA" userId="11b73b949d6476cb" providerId="LiveId" clId="{EDD3AFC1-5E1F-774D-82FF-6D4C3622249B}" dt="2023-08-07T08:57:21.736" v="759" actId="6264"/>
          <ac:spMkLst>
            <pc:docMk/>
            <pc:sldMk cId="254264817" sldId="272"/>
            <ac:spMk id="67" creationId="{F9EAFF9F-22F2-10E2-8A8E-12001791FE94}"/>
          </ac:spMkLst>
        </pc:spChg>
        <pc:spChg chg="add del mod">
          <ac:chgData name="A.MORIYAMA UREKA" userId="11b73b949d6476cb" providerId="LiveId" clId="{EDD3AFC1-5E1F-774D-82FF-6D4C3622249B}" dt="2023-08-07T09:20:35.104" v="920" actId="6264"/>
          <ac:spMkLst>
            <pc:docMk/>
            <pc:sldMk cId="254264817" sldId="272"/>
            <ac:spMk id="67" creationId="{FECB3057-7807-FC18-1E99-223F4342B2DA}"/>
          </ac:spMkLst>
        </pc:spChg>
        <pc:spChg chg="add del mod">
          <ac:chgData name="A.MORIYAMA UREKA" userId="11b73b949d6476cb" providerId="LiveId" clId="{EDD3AFC1-5E1F-774D-82FF-6D4C3622249B}" dt="2023-08-07T09:20:35.104" v="920" actId="6264"/>
          <ac:spMkLst>
            <pc:docMk/>
            <pc:sldMk cId="254264817" sldId="272"/>
            <ac:spMk id="68" creationId="{0162D4DE-2725-EC8C-6A53-E353E28AD334}"/>
          </ac:spMkLst>
        </pc:spChg>
        <pc:spChg chg="add del mod">
          <ac:chgData name="A.MORIYAMA UREKA" userId="11b73b949d6476cb" providerId="LiveId" clId="{EDD3AFC1-5E1F-774D-82FF-6D4C3622249B}" dt="2023-08-07T10:55:59.704" v="1685" actId="6264"/>
          <ac:spMkLst>
            <pc:docMk/>
            <pc:sldMk cId="254264817" sldId="272"/>
            <ac:spMk id="68" creationId="{18DDE8EA-565D-6639-7633-5DDB4A5AE3A3}"/>
          </ac:spMkLst>
        </pc:spChg>
        <pc:spChg chg="add del mod">
          <ac:chgData name="A.MORIYAMA UREKA" userId="11b73b949d6476cb" providerId="LiveId" clId="{EDD3AFC1-5E1F-774D-82FF-6D4C3622249B}" dt="2023-08-07T08:57:21.736" v="759" actId="6264"/>
          <ac:spMkLst>
            <pc:docMk/>
            <pc:sldMk cId="254264817" sldId="272"/>
            <ac:spMk id="68" creationId="{1DDFF1E0-49AE-F3BB-1318-CAEEB81120ED}"/>
          </ac:spMkLst>
        </pc:spChg>
        <pc:spChg chg="add del mod">
          <ac:chgData name="A.MORIYAMA UREKA" userId="11b73b949d6476cb" providerId="LiveId" clId="{EDD3AFC1-5E1F-774D-82FF-6D4C3622249B}" dt="2023-08-07T08:57:21.736" v="759" actId="6264"/>
          <ac:spMkLst>
            <pc:docMk/>
            <pc:sldMk cId="254264817" sldId="272"/>
            <ac:spMk id="69" creationId="{384F8962-F3A0-726B-FFFB-9C7ED08901C9}"/>
          </ac:spMkLst>
        </pc:spChg>
        <pc:spChg chg="add del mod">
          <ac:chgData name="A.MORIYAMA UREKA" userId="11b73b949d6476cb" providerId="LiveId" clId="{EDD3AFC1-5E1F-774D-82FF-6D4C3622249B}" dt="2023-08-07T09:20:35.104" v="920" actId="6264"/>
          <ac:spMkLst>
            <pc:docMk/>
            <pc:sldMk cId="254264817" sldId="272"/>
            <ac:spMk id="69" creationId="{6B5CA0A8-608C-5EF0-B407-248F876C82BD}"/>
          </ac:spMkLst>
        </pc:spChg>
        <pc:spChg chg="add del mod">
          <ac:chgData name="A.MORIYAMA UREKA" userId="11b73b949d6476cb" providerId="LiveId" clId="{EDD3AFC1-5E1F-774D-82FF-6D4C3622249B}" dt="2023-08-07T10:55:59.704" v="1685" actId="6264"/>
          <ac:spMkLst>
            <pc:docMk/>
            <pc:sldMk cId="254264817" sldId="272"/>
            <ac:spMk id="69" creationId="{9C4F0AA3-9121-3A20-7E40-40A7FEF3C786}"/>
          </ac:spMkLst>
        </pc:spChg>
        <pc:spChg chg="add del mod">
          <ac:chgData name="A.MORIYAMA UREKA" userId="11b73b949d6476cb" providerId="LiveId" clId="{EDD3AFC1-5E1F-774D-82FF-6D4C3622249B}" dt="2023-08-07T09:20:35.104" v="920" actId="6264"/>
          <ac:spMkLst>
            <pc:docMk/>
            <pc:sldMk cId="254264817" sldId="272"/>
            <ac:spMk id="70" creationId="{561E6152-B2DE-136E-C599-B65971A00CA0}"/>
          </ac:spMkLst>
        </pc:spChg>
        <pc:spChg chg="add del mod">
          <ac:chgData name="A.MORIYAMA UREKA" userId="11b73b949d6476cb" providerId="LiveId" clId="{EDD3AFC1-5E1F-774D-82FF-6D4C3622249B}" dt="2023-08-07T08:57:21.736" v="759" actId="6264"/>
          <ac:spMkLst>
            <pc:docMk/>
            <pc:sldMk cId="254264817" sldId="272"/>
            <ac:spMk id="70" creationId="{BC279337-6B18-BDE8-70D4-A9735F1A5BD1}"/>
          </ac:spMkLst>
        </pc:spChg>
        <pc:spChg chg="add del mod">
          <ac:chgData name="A.MORIYAMA UREKA" userId="11b73b949d6476cb" providerId="LiveId" clId="{EDD3AFC1-5E1F-774D-82FF-6D4C3622249B}" dt="2023-08-07T10:55:59.704" v="1685" actId="6264"/>
          <ac:spMkLst>
            <pc:docMk/>
            <pc:sldMk cId="254264817" sldId="272"/>
            <ac:spMk id="70" creationId="{FD04CF3B-EC8D-4BB9-8981-75E47DF6FA88}"/>
          </ac:spMkLst>
        </pc:spChg>
        <pc:spChg chg="add del mod">
          <ac:chgData name="A.MORIYAMA UREKA" userId="11b73b949d6476cb" providerId="LiveId" clId="{EDD3AFC1-5E1F-774D-82FF-6D4C3622249B}" dt="2023-08-07T10:55:59.704" v="1685" actId="6264"/>
          <ac:spMkLst>
            <pc:docMk/>
            <pc:sldMk cId="254264817" sldId="272"/>
            <ac:spMk id="71" creationId="{9DB44D38-8924-C595-562D-74903C33B7AA}"/>
          </ac:spMkLst>
        </pc:spChg>
        <pc:spChg chg="add del mod">
          <ac:chgData name="A.MORIYAMA UREKA" userId="11b73b949d6476cb" providerId="LiveId" clId="{EDD3AFC1-5E1F-774D-82FF-6D4C3622249B}" dt="2023-08-07T09:20:35.104" v="920" actId="6264"/>
          <ac:spMkLst>
            <pc:docMk/>
            <pc:sldMk cId="254264817" sldId="272"/>
            <ac:spMk id="71" creationId="{F2F5ACC5-8F51-1433-1F51-F5BC453B6270}"/>
          </ac:spMkLst>
        </pc:spChg>
        <pc:spChg chg="add del mod">
          <ac:chgData name="A.MORIYAMA UREKA" userId="11b73b949d6476cb" providerId="LiveId" clId="{EDD3AFC1-5E1F-774D-82FF-6D4C3622249B}" dt="2023-08-07T08:57:21.736" v="759" actId="6264"/>
          <ac:spMkLst>
            <pc:docMk/>
            <pc:sldMk cId="254264817" sldId="272"/>
            <ac:spMk id="71" creationId="{F7D6EDC3-CE0E-3F9E-B36A-0BD6130A3590}"/>
          </ac:spMkLst>
        </pc:spChg>
        <pc:spChg chg="add del mod ord">
          <ac:chgData name="A.MORIYAMA UREKA" userId="11b73b949d6476cb" providerId="LiveId" clId="{EDD3AFC1-5E1F-774D-82FF-6D4C3622249B}" dt="2023-08-07T08:57:22.081" v="760" actId="6264"/>
          <ac:spMkLst>
            <pc:docMk/>
            <pc:sldMk cId="254264817" sldId="272"/>
            <ac:spMk id="72" creationId="{1DC34151-59A4-A951-D5C7-8E198A94841E}"/>
          </ac:spMkLst>
        </pc:spChg>
        <pc:spChg chg="add del mod ord">
          <ac:chgData name="A.MORIYAMA UREKA" userId="11b73b949d6476cb" providerId="LiveId" clId="{EDD3AFC1-5E1F-774D-82FF-6D4C3622249B}" dt="2023-08-07T10:56:00.118" v="1686" actId="6264"/>
          <ac:spMkLst>
            <pc:docMk/>
            <pc:sldMk cId="254264817" sldId="272"/>
            <ac:spMk id="72" creationId="{B259CB0C-0528-3890-3713-135470C5B729}"/>
          </ac:spMkLst>
        </pc:spChg>
        <pc:spChg chg="add del mod ord">
          <ac:chgData name="A.MORIYAMA UREKA" userId="11b73b949d6476cb" providerId="LiveId" clId="{EDD3AFC1-5E1F-774D-82FF-6D4C3622249B}" dt="2023-08-07T09:20:35.428" v="921" actId="6264"/>
          <ac:spMkLst>
            <pc:docMk/>
            <pc:sldMk cId="254264817" sldId="272"/>
            <ac:spMk id="72" creationId="{DFCB09B3-5A36-0B72-3EAD-51EBAE1DA6C6}"/>
          </ac:spMkLst>
        </pc:spChg>
        <pc:spChg chg="add del mod">
          <ac:chgData name="A.MORIYAMA UREKA" userId="11b73b949d6476cb" providerId="LiveId" clId="{EDD3AFC1-5E1F-774D-82FF-6D4C3622249B}" dt="2023-08-07T10:56:00.118" v="1686" actId="6264"/>
          <ac:spMkLst>
            <pc:docMk/>
            <pc:sldMk cId="254264817" sldId="272"/>
            <ac:spMk id="73" creationId="{0F7564CA-5455-87BE-5CFB-D5D66621E2E7}"/>
          </ac:spMkLst>
        </pc:spChg>
        <pc:spChg chg="add del mod">
          <ac:chgData name="A.MORIYAMA UREKA" userId="11b73b949d6476cb" providerId="LiveId" clId="{EDD3AFC1-5E1F-774D-82FF-6D4C3622249B}" dt="2023-08-07T08:57:22.081" v="760" actId="6264"/>
          <ac:spMkLst>
            <pc:docMk/>
            <pc:sldMk cId="254264817" sldId="272"/>
            <ac:spMk id="73" creationId="{47F879C4-CAED-71D0-B77F-2E5AFB296AA6}"/>
          </ac:spMkLst>
        </pc:spChg>
        <pc:spChg chg="add del mod">
          <ac:chgData name="A.MORIYAMA UREKA" userId="11b73b949d6476cb" providerId="LiveId" clId="{EDD3AFC1-5E1F-774D-82FF-6D4C3622249B}" dt="2023-08-07T09:20:35.428" v="921" actId="6264"/>
          <ac:spMkLst>
            <pc:docMk/>
            <pc:sldMk cId="254264817" sldId="272"/>
            <ac:spMk id="73" creationId="{E7FA42C3-FA9F-DD25-D67D-560EC096B640}"/>
          </ac:spMkLst>
        </pc:spChg>
        <pc:spChg chg="add del mod">
          <ac:chgData name="A.MORIYAMA UREKA" userId="11b73b949d6476cb" providerId="LiveId" clId="{EDD3AFC1-5E1F-774D-82FF-6D4C3622249B}" dt="2023-08-07T10:56:00.118" v="1686" actId="6264"/>
          <ac:spMkLst>
            <pc:docMk/>
            <pc:sldMk cId="254264817" sldId="272"/>
            <ac:spMk id="74" creationId="{16D3C949-69CA-6A77-FB8F-F0A77478731C}"/>
          </ac:spMkLst>
        </pc:spChg>
        <pc:spChg chg="add del mod">
          <ac:chgData name="A.MORIYAMA UREKA" userId="11b73b949d6476cb" providerId="LiveId" clId="{EDD3AFC1-5E1F-774D-82FF-6D4C3622249B}" dt="2023-08-07T09:20:35.428" v="921" actId="6264"/>
          <ac:spMkLst>
            <pc:docMk/>
            <pc:sldMk cId="254264817" sldId="272"/>
            <ac:spMk id="74" creationId="{369B4710-4E2E-A13D-19F0-0777251E6F2B}"/>
          </ac:spMkLst>
        </pc:spChg>
        <pc:spChg chg="add del mod">
          <ac:chgData name="A.MORIYAMA UREKA" userId="11b73b949d6476cb" providerId="LiveId" clId="{EDD3AFC1-5E1F-774D-82FF-6D4C3622249B}" dt="2023-08-07T08:57:22.081" v="760" actId="6264"/>
          <ac:spMkLst>
            <pc:docMk/>
            <pc:sldMk cId="254264817" sldId="272"/>
            <ac:spMk id="74" creationId="{9B2DC9CE-E1BA-C12E-493F-7FFFA29CAEC1}"/>
          </ac:spMkLst>
        </pc:spChg>
        <pc:spChg chg="add del mod">
          <ac:chgData name="A.MORIYAMA UREKA" userId="11b73b949d6476cb" providerId="LiveId" clId="{EDD3AFC1-5E1F-774D-82FF-6D4C3622249B}" dt="2023-08-07T08:57:22.081" v="760" actId="6264"/>
          <ac:spMkLst>
            <pc:docMk/>
            <pc:sldMk cId="254264817" sldId="272"/>
            <ac:spMk id="75" creationId="{538EC362-4CEC-2DB1-AD11-6B7A8ABD17B8}"/>
          </ac:spMkLst>
        </pc:spChg>
        <pc:spChg chg="add del mod">
          <ac:chgData name="A.MORIYAMA UREKA" userId="11b73b949d6476cb" providerId="LiveId" clId="{EDD3AFC1-5E1F-774D-82FF-6D4C3622249B}" dt="2023-08-07T10:56:00.118" v="1686" actId="6264"/>
          <ac:spMkLst>
            <pc:docMk/>
            <pc:sldMk cId="254264817" sldId="272"/>
            <ac:spMk id="75" creationId="{5A0B9739-A89E-DE5F-72B7-E9A9E95ECFD1}"/>
          </ac:spMkLst>
        </pc:spChg>
        <pc:spChg chg="add del mod">
          <ac:chgData name="A.MORIYAMA UREKA" userId="11b73b949d6476cb" providerId="LiveId" clId="{EDD3AFC1-5E1F-774D-82FF-6D4C3622249B}" dt="2023-08-07T09:20:35.428" v="921" actId="6264"/>
          <ac:spMkLst>
            <pc:docMk/>
            <pc:sldMk cId="254264817" sldId="272"/>
            <ac:spMk id="75" creationId="{BADE1A9E-A3FE-1547-A148-C61ABC9DF0CC}"/>
          </ac:spMkLst>
        </pc:spChg>
        <pc:spChg chg="add del mod">
          <ac:chgData name="A.MORIYAMA UREKA" userId="11b73b949d6476cb" providerId="LiveId" clId="{EDD3AFC1-5E1F-774D-82FF-6D4C3622249B}" dt="2023-08-07T09:20:35.428" v="921" actId="6264"/>
          <ac:spMkLst>
            <pc:docMk/>
            <pc:sldMk cId="254264817" sldId="272"/>
            <ac:spMk id="76" creationId="{0BCD5FF1-A2E6-27AE-3A08-31997AEDB7E5}"/>
          </ac:spMkLst>
        </pc:spChg>
        <pc:spChg chg="add del mod">
          <ac:chgData name="A.MORIYAMA UREKA" userId="11b73b949d6476cb" providerId="LiveId" clId="{EDD3AFC1-5E1F-774D-82FF-6D4C3622249B}" dt="2023-08-07T08:57:22.081" v="760" actId="6264"/>
          <ac:spMkLst>
            <pc:docMk/>
            <pc:sldMk cId="254264817" sldId="272"/>
            <ac:spMk id="76" creationId="{2EC9452C-81D6-ADF4-0E76-B6CE57F95A8A}"/>
          </ac:spMkLst>
        </pc:spChg>
        <pc:spChg chg="add del mod">
          <ac:chgData name="A.MORIYAMA UREKA" userId="11b73b949d6476cb" providerId="LiveId" clId="{EDD3AFC1-5E1F-774D-82FF-6D4C3622249B}" dt="2023-08-07T10:56:00.118" v="1686" actId="6264"/>
          <ac:spMkLst>
            <pc:docMk/>
            <pc:sldMk cId="254264817" sldId="272"/>
            <ac:spMk id="76" creationId="{545D35BD-E4E7-B989-1674-10824A2940A9}"/>
          </ac:spMkLst>
        </pc:spChg>
        <pc:spChg chg="add del mod">
          <ac:chgData name="A.MORIYAMA UREKA" userId="11b73b949d6476cb" providerId="LiveId" clId="{EDD3AFC1-5E1F-774D-82FF-6D4C3622249B}" dt="2023-08-07T09:20:35.428" v="921" actId="6264"/>
          <ac:spMkLst>
            <pc:docMk/>
            <pc:sldMk cId="254264817" sldId="272"/>
            <ac:spMk id="77" creationId="{2B39F1B2-E1AD-C0E6-E9DD-9E0E75DC4D16}"/>
          </ac:spMkLst>
        </pc:spChg>
        <pc:spChg chg="add del mod">
          <ac:chgData name="A.MORIYAMA UREKA" userId="11b73b949d6476cb" providerId="LiveId" clId="{EDD3AFC1-5E1F-774D-82FF-6D4C3622249B}" dt="2023-08-07T08:57:22.081" v="760" actId="6264"/>
          <ac:spMkLst>
            <pc:docMk/>
            <pc:sldMk cId="254264817" sldId="272"/>
            <ac:spMk id="77" creationId="{4043C9E0-9605-F056-E68D-AFCD2716EF9E}"/>
          </ac:spMkLst>
        </pc:spChg>
        <pc:spChg chg="add del mod">
          <ac:chgData name="A.MORIYAMA UREKA" userId="11b73b949d6476cb" providerId="LiveId" clId="{EDD3AFC1-5E1F-774D-82FF-6D4C3622249B}" dt="2023-08-07T10:56:00.118" v="1686" actId="6264"/>
          <ac:spMkLst>
            <pc:docMk/>
            <pc:sldMk cId="254264817" sldId="272"/>
            <ac:spMk id="77" creationId="{E52F85C1-234A-ADDA-F4E9-550A11B2A281}"/>
          </ac:spMkLst>
        </pc:spChg>
        <pc:spChg chg="add del mod">
          <ac:chgData name="A.MORIYAMA UREKA" userId="11b73b949d6476cb" providerId="LiveId" clId="{EDD3AFC1-5E1F-774D-82FF-6D4C3622249B}" dt="2023-08-07T08:57:22.081" v="760" actId="6264"/>
          <ac:spMkLst>
            <pc:docMk/>
            <pc:sldMk cId="254264817" sldId="272"/>
            <ac:spMk id="78" creationId="{5F060F0D-4451-E947-3B10-1E278F6644F7}"/>
          </ac:spMkLst>
        </pc:spChg>
        <pc:spChg chg="add del mod">
          <ac:chgData name="A.MORIYAMA UREKA" userId="11b73b949d6476cb" providerId="LiveId" clId="{EDD3AFC1-5E1F-774D-82FF-6D4C3622249B}" dt="2023-08-07T10:56:00.118" v="1686" actId="6264"/>
          <ac:spMkLst>
            <pc:docMk/>
            <pc:sldMk cId="254264817" sldId="272"/>
            <ac:spMk id="78" creationId="{BCA2FB8A-6470-35AE-FD83-8B88FF19CBF1}"/>
          </ac:spMkLst>
        </pc:spChg>
        <pc:spChg chg="add del mod">
          <ac:chgData name="A.MORIYAMA UREKA" userId="11b73b949d6476cb" providerId="LiveId" clId="{EDD3AFC1-5E1F-774D-82FF-6D4C3622249B}" dt="2023-08-07T09:20:35.428" v="921" actId="6264"/>
          <ac:spMkLst>
            <pc:docMk/>
            <pc:sldMk cId="254264817" sldId="272"/>
            <ac:spMk id="78" creationId="{E9AB4D78-A686-C3F3-DD98-85DE2840797D}"/>
          </ac:spMkLst>
        </pc:spChg>
        <pc:spChg chg="add del mod">
          <ac:chgData name="A.MORIYAMA UREKA" userId="11b73b949d6476cb" providerId="LiveId" clId="{EDD3AFC1-5E1F-774D-82FF-6D4C3622249B}" dt="2023-08-07T08:57:22.081" v="760" actId="6264"/>
          <ac:spMkLst>
            <pc:docMk/>
            <pc:sldMk cId="254264817" sldId="272"/>
            <ac:spMk id="79" creationId="{469C5B8C-D709-539E-A1E8-DFE774147330}"/>
          </ac:spMkLst>
        </pc:spChg>
        <pc:spChg chg="add del mod">
          <ac:chgData name="A.MORIYAMA UREKA" userId="11b73b949d6476cb" providerId="LiveId" clId="{EDD3AFC1-5E1F-774D-82FF-6D4C3622249B}" dt="2023-08-07T09:20:35.428" v="921" actId="6264"/>
          <ac:spMkLst>
            <pc:docMk/>
            <pc:sldMk cId="254264817" sldId="272"/>
            <ac:spMk id="79" creationId="{481D6A67-5E99-6390-8D6F-92477DF9C312}"/>
          </ac:spMkLst>
        </pc:spChg>
        <pc:spChg chg="add del mod">
          <ac:chgData name="A.MORIYAMA UREKA" userId="11b73b949d6476cb" providerId="LiveId" clId="{EDD3AFC1-5E1F-774D-82FF-6D4C3622249B}" dt="2023-08-07T10:56:00.118" v="1686" actId="6264"/>
          <ac:spMkLst>
            <pc:docMk/>
            <pc:sldMk cId="254264817" sldId="272"/>
            <ac:spMk id="79" creationId="{EFB2FD2C-46DD-E0A5-E4C7-1002C5567509}"/>
          </ac:spMkLst>
        </pc:spChg>
        <pc:spChg chg="add del mod">
          <ac:chgData name="A.MORIYAMA UREKA" userId="11b73b949d6476cb" providerId="LiveId" clId="{EDD3AFC1-5E1F-774D-82FF-6D4C3622249B}" dt="2023-08-07T08:57:22.081" v="760" actId="6264"/>
          <ac:spMkLst>
            <pc:docMk/>
            <pc:sldMk cId="254264817" sldId="272"/>
            <ac:spMk id="80" creationId="{01C5AE61-C5E5-9CB0-2D76-C7E0412D3C38}"/>
          </ac:spMkLst>
        </pc:spChg>
        <pc:spChg chg="add del mod">
          <ac:chgData name="A.MORIYAMA UREKA" userId="11b73b949d6476cb" providerId="LiveId" clId="{EDD3AFC1-5E1F-774D-82FF-6D4C3622249B}" dt="2023-08-07T09:20:35.428" v="921" actId="6264"/>
          <ac:spMkLst>
            <pc:docMk/>
            <pc:sldMk cId="254264817" sldId="272"/>
            <ac:spMk id="80" creationId="{43533DCD-D994-7C5E-80C3-D1A200DFBAF1}"/>
          </ac:spMkLst>
        </pc:spChg>
        <pc:spChg chg="add del mod">
          <ac:chgData name="A.MORIYAMA UREKA" userId="11b73b949d6476cb" providerId="LiveId" clId="{EDD3AFC1-5E1F-774D-82FF-6D4C3622249B}" dt="2023-08-07T10:56:00.118" v="1686" actId="6264"/>
          <ac:spMkLst>
            <pc:docMk/>
            <pc:sldMk cId="254264817" sldId="272"/>
            <ac:spMk id="80" creationId="{DD50D0D5-A542-FEF8-BE0C-C536E34F4CB5}"/>
          </ac:spMkLst>
        </pc:spChg>
        <pc:spChg chg="add del mod">
          <ac:chgData name="A.MORIYAMA UREKA" userId="11b73b949d6476cb" providerId="LiveId" clId="{EDD3AFC1-5E1F-774D-82FF-6D4C3622249B}" dt="2023-08-07T09:20:35.428" v="921" actId="6264"/>
          <ac:spMkLst>
            <pc:docMk/>
            <pc:sldMk cId="254264817" sldId="272"/>
            <ac:spMk id="81" creationId="{52F1EDF7-F047-2E69-28A1-3D53AABF3C6C}"/>
          </ac:spMkLst>
        </pc:spChg>
        <pc:spChg chg="add del mod">
          <ac:chgData name="A.MORIYAMA UREKA" userId="11b73b949d6476cb" providerId="LiveId" clId="{EDD3AFC1-5E1F-774D-82FF-6D4C3622249B}" dt="2023-08-07T08:57:22.081" v="760" actId="6264"/>
          <ac:spMkLst>
            <pc:docMk/>
            <pc:sldMk cId="254264817" sldId="272"/>
            <ac:spMk id="81" creationId="{55879D0E-ACC4-C9FF-BB6C-CC52F047329C}"/>
          </ac:spMkLst>
        </pc:spChg>
        <pc:spChg chg="add del mod">
          <ac:chgData name="A.MORIYAMA UREKA" userId="11b73b949d6476cb" providerId="LiveId" clId="{EDD3AFC1-5E1F-774D-82FF-6D4C3622249B}" dt="2023-08-07T10:56:00.118" v="1686" actId="6264"/>
          <ac:spMkLst>
            <pc:docMk/>
            <pc:sldMk cId="254264817" sldId="272"/>
            <ac:spMk id="81" creationId="{B3C06DEE-BA0A-7C67-349D-656992E8AE91}"/>
          </ac:spMkLst>
        </pc:spChg>
        <pc:spChg chg="add del mod ord">
          <ac:chgData name="A.MORIYAMA UREKA" userId="11b73b949d6476cb" providerId="LiveId" clId="{EDD3AFC1-5E1F-774D-82FF-6D4C3622249B}" dt="2023-08-07T09:20:35.757" v="922" actId="6264"/>
          <ac:spMkLst>
            <pc:docMk/>
            <pc:sldMk cId="254264817" sldId="272"/>
            <ac:spMk id="82" creationId="{0BBB164C-19A2-71F4-D380-2370EDFC2F87}"/>
          </ac:spMkLst>
        </pc:spChg>
        <pc:spChg chg="add del mod ord">
          <ac:chgData name="A.MORIYAMA UREKA" userId="11b73b949d6476cb" providerId="LiveId" clId="{EDD3AFC1-5E1F-774D-82FF-6D4C3622249B}" dt="2023-08-07T10:56:00.529" v="1687" actId="6264"/>
          <ac:spMkLst>
            <pc:docMk/>
            <pc:sldMk cId="254264817" sldId="272"/>
            <ac:spMk id="82" creationId="{329B4F3F-6F66-93CF-042E-C26171EAB1F2}"/>
          </ac:spMkLst>
        </pc:spChg>
        <pc:spChg chg="add del mod ord">
          <ac:chgData name="A.MORIYAMA UREKA" userId="11b73b949d6476cb" providerId="LiveId" clId="{EDD3AFC1-5E1F-774D-82FF-6D4C3622249B}" dt="2023-08-07T08:57:22.389" v="761" actId="6264"/>
          <ac:spMkLst>
            <pc:docMk/>
            <pc:sldMk cId="254264817" sldId="272"/>
            <ac:spMk id="82" creationId="{4B352DEB-EC80-531D-F922-7DEF28059550}"/>
          </ac:spMkLst>
        </pc:spChg>
        <pc:spChg chg="add del mod">
          <ac:chgData name="A.MORIYAMA UREKA" userId="11b73b949d6476cb" providerId="LiveId" clId="{EDD3AFC1-5E1F-774D-82FF-6D4C3622249B}" dt="2023-08-07T10:56:00.529" v="1687" actId="6264"/>
          <ac:spMkLst>
            <pc:docMk/>
            <pc:sldMk cId="254264817" sldId="272"/>
            <ac:spMk id="83" creationId="{6BC24C0C-C8AA-A627-5288-496816C862DF}"/>
          </ac:spMkLst>
        </pc:spChg>
        <pc:spChg chg="add del mod">
          <ac:chgData name="A.MORIYAMA UREKA" userId="11b73b949d6476cb" providerId="LiveId" clId="{EDD3AFC1-5E1F-774D-82FF-6D4C3622249B}" dt="2023-08-07T09:20:35.757" v="922" actId="6264"/>
          <ac:spMkLst>
            <pc:docMk/>
            <pc:sldMk cId="254264817" sldId="272"/>
            <ac:spMk id="83" creationId="{9A414646-3D7E-39B5-CC6B-D053665A46E1}"/>
          </ac:spMkLst>
        </pc:spChg>
        <pc:spChg chg="add del mod">
          <ac:chgData name="A.MORIYAMA UREKA" userId="11b73b949d6476cb" providerId="LiveId" clId="{EDD3AFC1-5E1F-774D-82FF-6D4C3622249B}" dt="2023-08-07T08:57:22.389" v="761" actId="6264"/>
          <ac:spMkLst>
            <pc:docMk/>
            <pc:sldMk cId="254264817" sldId="272"/>
            <ac:spMk id="83" creationId="{ECC6A318-DF29-193D-16D5-3809AAE26630}"/>
          </ac:spMkLst>
        </pc:spChg>
        <pc:spChg chg="add del mod">
          <ac:chgData name="A.MORIYAMA UREKA" userId="11b73b949d6476cb" providerId="LiveId" clId="{EDD3AFC1-5E1F-774D-82FF-6D4C3622249B}" dt="2023-08-07T10:56:00.529" v="1687" actId="6264"/>
          <ac:spMkLst>
            <pc:docMk/>
            <pc:sldMk cId="254264817" sldId="272"/>
            <ac:spMk id="84" creationId="{32F2CBF4-6D1C-3D01-4292-40407233B751}"/>
          </ac:spMkLst>
        </pc:spChg>
        <pc:spChg chg="add del mod">
          <ac:chgData name="A.MORIYAMA UREKA" userId="11b73b949d6476cb" providerId="LiveId" clId="{EDD3AFC1-5E1F-774D-82FF-6D4C3622249B}" dt="2023-08-07T08:57:22.389" v="761" actId="6264"/>
          <ac:spMkLst>
            <pc:docMk/>
            <pc:sldMk cId="254264817" sldId="272"/>
            <ac:spMk id="84" creationId="{483BDDF0-B56E-645A-DCA2-689E4C9C1D70}"/>
          </ac:spMkLst>
        </pc:spChg>
        <pc:spChg chg="add del mod">
          <ac:chgData name="A.MORIYAMA UREKA" userId="11b73b949d6476cb" providerId="LiveId" clId="{EDD3AFC1-5E1F-774D-82FF-6D4C3622249B}" dt="2023-08-07T09:20:35.757" v="922" actId="6264"/>
          <ac:spMkLst>
            <pc:docMk/>
            <pc:sldMk cId="254264817" sldId="272"/>
            <ac:spMk id="84" creationId="{93E6E342-8289-E73F-08E2-176179CF9BD0}"/>
          </ac:spMkLst>
        </pc:spChg>
        <pc:spChg chg="add del mod">
          <ac:chgData name="A.MORIYAMA UREKA" userId="11b73b949d6476cb" providerId="LiveId" clId="{EDD3AFC1-5E1F-774D-82FF-6D4C3622249B}" dt="2023-08-07T10:56:00.529" v="1687" actId="6264"/>
          <ac:spMkLst>
            <pc:docMk/>
            <pc:sldMk cId="254264817" sldId="272"/>
            <ac:spMk id="85" creationId="{50C0DED3-68FB-1EF9-FA93-A9A25C887507}"/>
          </ac:spMkLst>
        </pc:spChg>
        <pc:spChg chg="add del mod">
          <ac:chgData name="A.MORIYAMA UREKA" userId="11b73b949d6476cb" providerId="LiveId" clId="{EDD3AFC1-5E1F-774D-82FF-6D4C3622249B}" dt="2023-08-07T08:57:22.389" v="761" actId="6264"/>
          <ac:spMkLst>
            <pc:docMk/>
            <pc:sldMk cId="254264817" sldId="272"/>
            <ac:spMk id="85" creationId="{6FF8CAE1-8C52-B1D0-67CF-7BC083879D22}"/>
          </ac:spMkLst>
        </pc:spChg>
        <pc:spChg chg="add del mod">
          <ac:chgData name="A.MORIYAMA UREKA" userId="11b73b949d6476cb" providerId="LiveId" clId="{EDD3AFC1-5E1F-774D-82FF-6D4C3622249B}" dt="2023-08-07T09:20:35.757" v="922" actId="6264"/>
          <ac:spMkLst>
            <pc:docMk/>
            <pc:sldMk cId="254264817" sldId="272"/>
            <ac:spMk id="85" creationId="{9DC79576-924A-F4D3-B260-6442EB5D05A4}"/>
          </ac:spMkLst>
        </pc:spChg>
        <pc:spChg chg="add del mod">
          <ac:chgData name="A.MORIYAMA UREKA" userId="11b73b949d6476cb" providerId="LiveId" clId="{EDD3AFC1-5E1F-774D-82FF-6D4C3622249B}" dt="2023-08-07T10:56:00.529" v="1687" actId="6264"/>
          <ac:spMkLst>
            <pc:docMk/>
            <pc:sldMk cId="254264817" sldId="272"/>
            <ac:spMk id="86" creationId="{91E80068-0ED0-82A1-448F-253C7DF14922}"/>
          </ac:spMkLst>
        </pc:spChg>
        <pc:spChg chg="add del mod">
          <ac:chgData name="A.MORIYAMA UREKA" userId="11b73b949d6476cb" providerId="LiveId" clId="{EDD3AFC1-5E1F-774D-82FF-6D4C3622249B}" dt="2023-08-07T09:20:35.757" v="922" actId="6264"/>
          <ac:spMkLst>
            <pc:docMk/>
            <pc:sldMk cId="254264817" sldId="272"/>
            <ac:spMk id="86" creationId="{9FE0446F-BC63-7C12-D8EA-B760818AA531}"/>
          </ac:spMkLst>
        </pc:spChg>
        <pc:spChg chg="add del mod">
          <ac:chgData name="A.MORIYAMA UREKA" userId="11b73b949d6476cb" providerId="LiveId" clId="{EDD3AFC1-5E1F-774D-82FF-6D4C3622249B}" dt="2023-08-07T08:57:22.389" v="761" actId="6264"/>
          <ac:spMkLst>
            <pc:docMk/>
            <pc:sldMk cId="254264817" sldId="272"/>
            <ac:spMk id="86" creationId="{F325F25D-42D8-6194-961B-BF8B9C74E6DF}"/>
          </ac:spMkLst>
        </pc:spChg>
        <pc:spChg chg="add del mod">
          <ac:chgData name="A.MORIYAMA UREKA" userId="11b73b949d6476cb" providerId="LiveId" clId="{EDD3AFC1-5E1F-774D-82FF-6D4C3622249B}" dt="2023-08-07T08:57:22.389" v="761" actId="6264"/>
          <ac:spMkLst>
            <pc:docMk/>
            <pc:sldMk cId="254264817" sldId="272"/>
            <ac:spMk id="87" creationId="{4E4A6E0D-588B-5A7B-CF20-45AEC2A0AFC3}"/>
          </ac:spMkLst>
        </pc:spChg>
        <pc:spChg chg="add del mod">
          <ac:chgData name="A.MORIYAMA UREKA" userId="11b73b949d6476cb" providerId="LiveId" clId="{EDD3AFC1-5E1F-774D-82FF-6D4C3622249B}" dt="2023-08-07T10:56:00.529" v="1687" actId="6264"/>
          <ac:spMkLst>
            <pc:docMk/>
            <pc:sldMk cId="254264817" sldId="272"/>
            <ac:spMk id="87" creationId="{602312C1-4DA0-EBF9-7FD8-5855E469235E}"/>
          </ac:spMkLst>
        </pc:spChg>
        <pc:spChg chg="add del mod">
          <ac:chgData name="A.MORIYAMA UREKA" userId="11b73b949d6476cb" providerId="LiveId" clId="{EDD3AFC1-5E1F-774D-82FF-6D4C3622249B}" dt="2023-08-07T09:20:35.757" v="922" actId="6264"/>
          <ac:spMkLst>
            <pc:docMk/>
            <pc:sldMk cId="254264817" sldId="272"/>
            <ac:spMk id="87" creationId="{C3A01086-0E5C-373B-30E0-99B102C98618}"/>
          </ac:spMkLst>
        </pc:spChg>
        <pc:spChg chg="add del mod">
          <ac:chgData name="A.MORIYAMA UREKA" userId="11b73b949d6476cb" providerId="LiveId" clId="{EDD3AFC1-5E1F-774D-82FF-6D4C3622249B}" dt="2023-08-07T09:20:35.757" v="922" actId="6264"/>
          <ac:spMkLst>
            <pc:docMk/>
            <pc:sldMk cId="254264817" sldId="272"/>
            <ac:spMk id="88" creationId="{37A10725-C691-835E-A78A-DE5058E9D520}"/>
          </ac:spMkLst>
        </pc:spChg>
        <pc:spChg chg="add del mod">
          <ac:chgData name="A.MORIYAMA UREKA" userId="11b73b949d6476cb" providerId="LiveId" clId="{EDD3AFC1-5E1F-774D-82FF-6D4C3622249B}" dt="2023-08-07T08:57:22.389" v="761" actId="6264"/>
          <ac:spMkLst>
            <pc:docMk/>
            <pc:sldMk cId="254264817" sldId="272"/>
            <ac:spMk id="88" creationId="{54EEFB62-35F7-163E-7165-CAB5C04F27E5}"/>
          </ac:spMkLst>
        </pc:spChg>
        <pc:spChg chg="add del mod">
          <ac:chgData name="A.MORIYAMA UREKA" userId="11b73b949d6476cb" providerId="LiveId" clId="{EDD3AFC1-5E1F-774D-82FF-6D4C3622249B}" dt="2023-08-07T10:56:00.529" v="1687" actId="6264"/>
          <ac:spMkLst>
            <pc:docMk/>
            <pc:sldMk cId="254264817" sldId="272"/>
            <ac:spMk id="88" creationId="{BE6CE2B3-7A40-5E9F-07A1-471CAE2B8D1B}"/>
          </ac:spMkLst>
        </pc:spChg>
        <pc:spChg chg="add del mod">
          <ac:chgData name="A.MORIYAMA UREKA" userId="11b73b949d6476cb" providerId="LiveId" clId="{EDD3AFC1-5E1F-774D-82FF-6D4C3622249B}" dt="2023-08-07T09:20:35.757" v="922" actId="6264"/>
          <ac:spMkLst>
            <pc:docMk/>
            <pc:sldMk cId="254264817" sldId="272"/>
            <ac:spMk id="89" creationId="{1087595F-EA7F-1FC1-D823-8B8CC0DC2C7E}"/>
          </ac:spMkLst>
        </pc:spChg>
        <pc:spChg chg="add del mod">
          <ac:chgData name="A.MORIYAMA UREKA" userId="11b73b949d6476cb" providerId="LiveId" clId="{EDD3AFC1-5E1F-774D-82FF-6D4C3622249B}" dt="2023-08-07T10:56:00.529" v="1687" actId="6264"/>
          <ac:spMkLst>
            <pc:docMk/>
            <pc:sldMk cId="254264817" sldId="272"/>
            <ac:spMk id="89" creationId="{2442D808-571D-87B7-9691-451CB1F93547}"/>
          </ac:spMkLst>
        </pc:spChg>
        <pc:spChg chg="add del mod">
          <ac:chgData name="A.MORIYAMA UREKA" userId="11b73b949d6476cb" providerId="LiveId" clId="{EDD3AFC1-5E1F-774D-82FF-6D4C3622249B}" dt="2023-08-07T08:57:22.389" v="761" actId="6264"/>
          <ac:spMkLst>
            <pc:docMk/>
            <pc:sldMk cId="254264817" sldId="272"/>
            <ac:spMk id="89" creationId="{95EE5478-1E65-75F0-8F99-6B8DA0E85C84}"/>
          </ac:spMkLst>
        </pc:spChg>
        <pc:spChg chg="add del mod">
          <ac:chgData name="A.MORIYAMA UREKA" userId="11b73b949d6476cb" providerId="LiveId" clId="{EDD3AFC1-5E1F-774D-82FF-6D4C3622249B}" dt="2023-08-07T10:56:00.529" v="1687" actId="6264"/>
          <ac:spMkLst>
            <pc:docMk/>
            <pc:sldMk cId="254264817" sldId="272"/>
            <ac:spMk id="90" creationId="{67F25DD2-56DD-CDA9-FDFC-06AD9A42EC16}"/>
          </ac:spMkLst>
        </pc:spChg>
        <pc:spChg chg="add del mod">
          <ac:chgData name="A.MORIYAMA UREKA" userId="11b73b949d6476cb" providerId="LiveId" clId="{EDD3AFC1-5E1F-774D-82FF-6D4C3622249B}" dt="2023-08-07T09:20:35.757" v="922" actId="6264"/>
          <ac:spMkLst>
            <pc:docMk/>
            <pc:sldMk cId="254264817" sldId="272"/>
            <ac:spMk id="90" creationId="{977710A4-1FFB-ACA6-5486-09F17683A0AC}"/>
          </ac:spMkLst>
        </pc:spChg>
        <pc:spChg chg="add del mod">
          <ac:chgData name="A.MORIYAMA UREKA" userId="11b73b949d6476cb" providerId="LiveId" clId="{EDD3AFC1-5E1F-774D-82FF-6D4C3622249B}" dt="2023-08-07T08:57:22.389" v="761" actId="6264"/>
          <ac:spMkLst>
            <pc:docMk/>
            <pc:sldMk cId="254264817" sldId="272"/>
            <ac:spMk id="90" creationId="{FC2E8C2C-5039-316A-5EFE-569CE50978C2}"/>
          </ac:spMkLst>
        </pc:spChg>
        <pc:spChg chg="add del mod">
          <ac:chgData name="A.MORIYAMA UREKA" userId="11b73b949d6476cb" providerId="LiveId" clId="{EDD3AFC1-5E1F-774D-82FF-6D4C3622249B}" dt="2023-08-07T08:57:22.389" v="761" actId="6264"/>
          <ac:spMkLst>
            <pc:docMk/>
            <pc:sldMk cId="254264817" sldId="272"/>
            <ac:spMk id="91" creationId="{16FB6569-501C-46EC-E19D-86C916C5ACAE}"/>
          </ac:spMkLst>
        </pc:spChg>
        <pc:spChg chg="add del mod">
          <ac:chgData name="A.MORIYAMA UREKA" userId="11b73b949d6476cb" providerId="LiveId" clId="{EDD3AFC1-5E1F-774D-82FF-6D4C3622249B}" dt="2023-08-07T10:56:00.529" v="1687" actId="6264"/>
          <ac:spMkLst>
            <pc:docMk/>
            <pc:sldMk cId="254264817" sldId="272"/>
            <ac:spMk id="91" creationId="{218AEC50-E222-CE01-188B-8BD152269E6C}"/>
          </ac:spMkLst>
        </pc:spChg>
        <pc:spChg chg="add del mod">
          <ac:chgData name="A.MORIYAMA UREKA" userId="11b73b949d6476cb" providerId="LiveId" clId="{EDD3AFC1-5E1F-774D-82FF-6D4C3622249B}" dt="2023-08-07T09:20:35.757" v="922" actId="6264"/>
          <ac:spMkLst>
            <pc:docMk/>
            <pc:sldMk cId="254264817" sldId="272"/>
            <ac:spMk id="91" creationId="{96E133E3-21CC-4AA0-9749-F0B5F455C550}"/>
          </ac:spMkLst>
        </pc:spChg>
        <pc:spChg chg="add del mod ord">
          <ac:chgData name="A.MORIYAMA UREKA" userId="11b73b949d6476cb" providerId="LiveId" clId="{EDD3AFC1-5E1F-774D-82FF-6D4C3622249B}" dt="2023-08-07T10:56:00.986" v="1688" actId="6264"/>
          <ac:spMkLst>
            <pc:docMk/>
            <pc:sldMk cId="254264817" sldId="272"/>
            <ac:spMk id="92" creationId="{287BA2BD-8364-3646-274E-B25D02049295}"/>
          </ac:spMkLst>
        </pc:spChg>
        <pc:spChg chg="add del mod ord">
          <ac:chgData name="A.MORIYAMA UREKA" userId="11b73b949d6476cb" providerId="LiveId" clId="{EDD3AFC1-5E1F-774D-82FF-6D4C3622249B}" dt="2023-08-07T08:57:22.688" v="762" actId="6264"/>
          <ac:spMkLst>
            <pc:docMk/>
            <pc:sldMk cId="254264817" sldId="272"/>
            <ac:spMk id="92" creationId="{7795E8CD-53BD-71ED-8855-C8E4307D680D}"/>
          </ac:spMkLst>
        </pc:spChg>
        <pc:spChg chg="add del mod ord">
          <ac:chgData name="A.MORIYAMA UREKA" userId="11b73b949d6476cb" providerId="LiveId" clId="{EDD3AFC1-5E1F-774D-82FF-6D4C3622249B}" dt="2023-08-07T09:20:36.071" v="923" actId="6264"/>
          <ac:spMkLst>
            <pc:docMk/>
            <pc:sldMk cId="254264817" sldId="272"/>
            <ac:spMk id="92" creationId="{E08D143C-9589-8AA5-E50C-B4A9BA62D806}"/>
          </ac:spMkLst>
        </pc:spChg>
        <pc:spChg chg="add del mod">
          <ac:chgData name="A.MORIYAMA UREKA" userId="11b73b949d6476cb" providerId="LiveId" clId="{EDD3AFC1-5E1F-774D-82FF-6D4C3622249B}" dt="2023-08-07T10:56:00.986" v="1688" actId="6264"/>
          <ac:spMkLst>
            <pc:docMk/>
            <pc:sldMk cId="254264817" sldId="272"/>
            <ac:spMk id="93" creationId="{2B5228B7-ADA4-F1D6-503A-5C50832F2769}"/>
          </ac:spMkLst>
        </pc:spChg>
        <pc:spChg chg="add del mod">
          <ac:chgData name="A.MORIYAMA UREKA" userId="11b73b949d6476cb" providerId="LiveId" clId="{EDD3AFC1-5E1F-774D-82FF-6D4C3622249B}" dt="2023-08-07T08:57:22.688" v="762" actId="6264"/>
          <ac:spMkLst>
            <pc:docMk/>
            <pc:sldMk cId="254264817" sldId="272"/>
            <ac:spMk id="93" creationId="{A68EAAFA-9E79-5984-8C4D-EF45235F68C1}"/>
          </ac:spMkLst>
        </pc:spChg>
        <pc:spChg chg="add del mod">
          <ac:chgData name="A.MORIYAMA UREKA" userId="11b73b949d6476cb" providerId="LiveId" clId="{EDD3AFC1-5E1F-774D-82FF-6D4C3622249B}" dt="2023-08-07T09:20:36.071" v="923" actId="6264"/>
          <ac:spMkLst>
            <pc:docMk/>
            <pc:sldMk cId="254264817" sldId="272"/>
            <ac:spMk id="93" creationId="{D70A6AC0-EF16-55AC-7B5D-E8CAA703350E}"/>
          </ac:spMkLst>
        </pc:spChg>
        <pc:spChg chg="add del mod">
          <ac:chgData name="A.MORIYAMA UREKA" userId="11b73b949d6476cb" providerId="LiveId" clId="{EDD3AFC1-5E1F-774D-82FF-6D4C3622249B}" dt="2023-08-07T08:57:22.688" v="762" actId="6264"/>
          <ac:spMkLst>
            <pc:docMk/>
            <pc:sldMk cId="254264817" sldId="272"/>
            <ac:spMk id="94" creationId="{76EC87A1-D8E8-E103-07ED-E3B6D674B28E}"/>
          </ac:spMkLst>
        </pc:spChg>
        <pc:spChg chg="add del mod">
          <ac:chgData name="A.MORIYAMA UREKA" userId="11b73b949d6476cb" providerId="LiveId" clId="{EDD3AFC1-5E1F-774D-82FF-6D4C3622249B}" dt="2023-08-07T09:20:36.071" v="923" actId="6264"/>
          <ac:spMkLst>
            <pc:docMk/>
            <pc:sldMk cId="254264817" sldId="272"/>
            <ac:spMk id="94" creationId="{97162633-10DB-5E4A-5869-91A29B23C49C}"/>
          </ac:spMkLst>
        </pc:spChg>
        <pc:spChg chg="add del mod">
          <ac:chgData name="A.MORIYAMA UREKA" userId="11b73b949d6476cb" providerId="LiveId" clId="{EDD3AFC1-5E1F-774D-82FF-6D4C3622249B}" dt="2023-08-07T10:56:00.986" v="1688" actId="6264"/>
          <ac:spMkLst>
            <pc:docMk/>
            <pc:sldMk cId="254264817" sldId="272"/>
            <ac:spMk id="94" creationId="{BE120399-7D44-4895-7A08-20CD4F502D05}"/>
          </ac:spMkLst>
        </pc:spChg>
        <pc:spChg chg="add del mod">
          <ac:chgData name="A.MORIYAMA UREKA" userId="11b73b949d6476cb" providerId="LiveId" clId="{EDD3AFC1-5E1F-774D-82FF-6D4C3622249B}" dt="2023-08-07T09:20:36.071" v="923" actId="6264"/>
          <ac:spMkLst>
            <pc:docMk/>
            <pc:sldMk cId="254264817" sldId="272"/>
            <ac:spMk id="95" creationId="{2644E7D7-BF7D-B04F-3A1C-29AE2B62973C}"/>
          </ac:spMkLst>
        </pc:spChg>
        <pc:spChg chg="add del mod">
          <ac:chgData name="A.MORIYAMA UREKA" userId="11b73b949d6476cb" providerId="LiveId" clId="{EDD3AFC1-5E1F-774D-82FF-6D4C3622249B}" dt="2023-08-07T10:56:00.986" v="1688" actId="6264"/>
          <ac:spMkLst>
            <pc:docMk/>
            <pc:sldMk cId="254264817" sldId="272"/>
            <ac:spMk id="95" creationId="{7B0CA462-7946-7E0A-2A57-28EA9A8FCA12}"/>
          </ac:spMkLst>
        </pc:spChg>
        <pc:spChg chg="add del mod">
          <ac:chgData name="A.MORIYAMA UREKA" userId="11b73b949d6476cb" providerId="LiveId" clId="{EDD3AFC1-5E1F-774D-82FF-6D4C3622249B}" dt="2023-08-07T08:57:22.688" v="762" actId="6264"/>
          <ac:spMkLst>
            <pc:docMk/>
            <pc:sldMk cId="254264817" sldId="272"/>
            <ac:spMk id="95" creationId="{F34F9C9E-817B-3918-3EE8-5C974A34250E}"/>
          </ac:spMkLst>
        </pc:spChg>
        <pc:spChg chg="add del mod">
          <ac:chgData name="A.MORIYAMA UREKA" userId="11b73b949d6476cb" providerId="LiveId" clId="{EDD3AFC1-5E1F-774D-82FF-6D4C3622249B}" dt="2023-08-07T10:56:00.986" v="1688" actId="6264"/>
          <ac:spMkLst>
            <pc:docMk/>
            <pc:sldMk cId="254264817" sldId="272"/>
            <ac:spMk id="96" creationId="{1FBDFF72-3545-BCFC-3CDB-D4C7690CC3F0}"/>
          </ac:spMkLst>
        </pc:spChg>
        <pc:spChg chg="add del mod">
          <ac:chgData name="A.MORIYAMA UREKA" userId="11b73b949d6476cb" providerId="LiveId" clId="{EDD3AFC1-5E1F-774D-82FF-6D4C3622249B}" dt="2023-08-07T08:57:22.688" v="762" actId="6264"/>
          <ac:spMkLst>
            <pc:docMk/>
            <pc:sldMk cId="254264817" sldId="272"/>
            <ac:spMk id="96" creationId="{2590D3CB-F434-BCC1-7638-36C65251D474}"/>
          </ac:spMkLst>
        </pc:spChg>
        <pc:spChg chg="add del mod">
          <ac:chgData name="A.MORIYAMA UREKA" userId="11b73b949d6476cb" providerId="LiveId" clId="{EDD3AFC1-5E1F-774D-82FF-6D4C3622249B}" dt="2023-08-07T09:20:36.071" v="923" actId="6264"/>
          <ac:spMkLst>
            <pc:docMk/>
            <pc:sldMk cId="254264817" sldId="272"/>
            <ac:spMk id="96" creationId="{37CDB22D-FC56-4537-6B9D-379E66226578}"/>
          </ac:spMkLst>
        </pc:spChg>
        <pc:spChg chg="add del mod">
          <ac:chgData name="A.MORIYAMA UREKA" userId="11b73b949d6476cb" providerId="LiveId" clId="{EDD3AFC1-5E1F-774D-82FF-6D4C3622249B}" dt="2023-08-07T09:20:36.071" v="923" actId="6264"/>
          <ac:spMkLst>
            <pc:docMk/>
            <pc:sldMk cId="254264817" sldId="272"/>
            <ac:spMk id="97" creationId="{1ACE3BCD-7B04-031B-DCC3-70F2FEAE0D83}"/>
          </ac:spMkLst>
        </pc:spChg>
        <pc:spChg chg="add del mod">
          <ac:chgData name="A.MORIYAMA UREKA" userId="11b73b949d6476cb" providerId="LiveId" clId="{EDD3AFC1-5E1F-774D-82FF-6D4C3622249B}" dt="2023-08-07T10:56:00.986" v="1688" actId="6264"/>
          <ac:spMkLst>
            <pc:docMk/>
            <pc:sldMk cId="254264817" sldId="272"/>
            <ac:spMk id="97" creationId="{30EB4694-704A-B60F-1381-BE0AC25DEC53}"/>
          </ac:spMkLst>
        </pc:spChg>
        <pc:spChg chg="add del mod">
          <ac:chgData name="A.MORIYAMA UREKA" userId="11b73b949d6476cb" providerId="LiveId" clId="{EDD3AFC1-5E1F-774D-82FF-6D4C3622249B}" dt="2023-08-07T08:57:22.688" v="762" actId="6264"/>
          <ac:spMkLst>
            <pc:docMk/>
            <pc:sldMk cId="254264817" sldId="272"/>
            <ac:spMk id="97" creationId="{E7FF8A8E-AB91-E645-762B-E8A9CB35E902}"/>
          </ac:spMkLst>
        </pc:spChg>
        <pc:spChg chg="add del mod">
          <ac:chgData name="A.MORIYAMA UREKA" userId="11b73b949d6476cb" providerId="LiveId" clId="{EDD3AFC1-5E1F-774D-82FF-6D4C3622249B}" dt="2023-08-07T08:57:22.688" v="762" actId="6264"/>
          <ac:spMkLst>
            <pc:docMk/>
            <pc:sldMk cId="254264817" sldId="272"/>
            <ac:spMk id="98" creationId="{79CD7584-F1F9-EC7E-A4DC-769086F6D71D}"/>
          </ac:spMkLst>
        </pc:spChg>
        <pc:spChg chg="add del mod">
          <ac:chgData name="A.MORIYAMA UREKA" userId="11b73b949d6476cb" providerId="LiveId" clId="{EDD3AFC1-5E1F-774D-82FF-6D4C3622249B}" dt="2023-08-07T10:56:00.986" v="1688" actId="6264"/>
          <ac:spMkLst>
            <pc:docMk/>
            <pc:sldMk cId="254264817" sldId="272"/>
            <ac:spMk id="98" creationId="{B57530E2-A9F6-2E30-DC29-A02DEA228DB5}"/>
          </ac:spMkLst>
        </pc:spChg>
        <pc:spChg chg="add del mod">
          <ac:chgData name="A.MORIYAMA UREKA" userId="11b73b949d6476cb" providerId="LiveId" clId="{EDD3AFC1-5E1F-774D-82FF-6D4C3622249B}" dt="2023-08-07T09:20:36.071" v="923" actId="6264"/>
          <ac:spMkLst>
            <pc:docMk/>
            <pc:sldMk cId="254264817" sldId="272"/>
            <ac:spMk id="98" creationId="{DCD040DB-C253-E689-1E83-BC04272B0C40}"/>
          </ac:spMkLst>
        </pc:spChg>
        <pc:spChg chg="add del mod">
          <ac:chgData name="A.MORIYAMA UREKA" userId="11b73b949d6476cb" providerId="LiveId" clId="{EDD3AFC1-5E1F-774D-82FF-6D4C3622249B}" dt="2023-08-07T10:56:00.986" v="1688" actId="6264"/>
          <ac:spMkLst>
            <pc:docMk/>
            <pc:sldMk cId="254264817" sldId="272"/>
            <ac:spMk id="99" creationId="{14E9DBB1-010E-67B7-AB9A-A93E06CA6304}"/>
          </ac:spMkLst>
        </pc:spChg>
        <pc:spChg chg="add del mod">
          <ac:chgData name="A.MORIYAMA UREKA" userId="11b73b949d6476cb" providerId="LiveId" clId="{EDD3AFC1-5E1F-774D-82FF-6D4C3622249B}" dt="2023-08-07T08:57:22.688" v="762" actId="6264"/>
          <ac:spMkLst>
            <pc:docMk/>
            <pc:sldMk cId="254264817" sldId="272"/>
            <ac:spMk id="99" creationId="{28911582-8F12-5935-B234-2956252F6672}"/>
          </ac:spMkLst>
        </pc:spChg>
        <pc:spChg chg="add del mod">
          <ac:chgData name="A.MORIYAMA UREKA" userId="11b73b949d6476cb" providerId="LiveId" clId="{EDD3AFC1-5E1F-774D-82FF-6D4C3622249B}" dt="2023-08-07T09:20:36.071" v="923" actId="6264"/>
          <ac:spMkLst>
            <pc:docMk/>
            <pc:sldMk cId="254264817" sldId="272"/>
            <ac:spMk id="99" creationId="{E4992B84-3BC5-7D4B-1667-3DCBB7F65089}"/>
          </ac:spMkLst>
        </pc:spChg>
        <pc:spChg chg="add del mod">
          <ac:chgData name="A.MORIYAMA UREKA" userId="11b73b949d6476cb" providerId="LiveId" clId="{EDD3AFC1-5E1F-774D-82FF-6D4C3622249B}" dt="2023-08-07T09:20:36.071" v="923" actId="6264"/>
          <ac:spMkLst>
            <pc:docMk/>
            <pc:sldMk cId="254264817" sldId="272"/>
            <ac:spMk id="100" creationId="{7066A897-713C-66B2-F138-3F2C66005957}"/>
          </ac:spMkLst>
        </pc:spChg>
        <pc:spChg chg="add del mod">
          <ac:chgData name="A.MORIYAMA UREKA" userId="11b73b949d6476cb" providerId="LiveId" clId="{EDD3AFC1-5E1F-774D-82FF-6D4C3622249B}" dt="2023-08-07T08:57:22.688" v="762" actId="6264"/>
          <ac:spMkLst>
            <pc:docMk/>
            <pc:sldMk cId="254264817" sldId="272"/>
            <ac:spMk id="100" creationId="{E280F2AB-319B-2E21-6BC8-449EE1EC1A16}"/>
          </ac:spMkLst>
        </pc:spChg>
        <pc:spChg chg="add del mod">
          <ac:chgData name="A.MORIYAMA UREKA" userId="11b73b949d6476cb" providerId="LiveId" clId="{EDD3AFC1-5E1F-774D-82FF-6D4C3622249B}" dt="2023-08-07T10:56:00.986" v="1688" actId="6264"/>
          <ac:spMkLst>
            <pc:docMk/>
            <pc:sldMk cId="254264817" sldId="272"/>
            <ac:spMk id="100" creationId="{E4E709E8-C284-25CC-F6E2-48C659976B23}"/>
          </ac:spMkLst>
        </pc:spChg>
        <pc:spChg chg="add del mod">
          <ac:chgData name="A.MORIYAMA UREKA" userId="11b73b949d6476cb" providerId="LiveId" clId="{EDD3AFC1-5E1F-774D-82FF-6D4C3622249B}" dt="2023-08-07T10:56:00.986" v="1688" actId="6264"/>
          <ac:spMkLst>
            <pc:docMk/>
            <pc:sldMk cId="254264817" sldId="272"/>
            <ac:spMk id="101" creationId="{29FE452B-53BE-1A18-82CE-0597E46A4F70}"/>
          </ac:spMkLst>
        </pc:spChg>
        <pc:spChg chg="add del mod">
          <ac:chgData name="A.MORIYAMA UREKA" userId="11b73b949d6476cb" providerId="LiveId" clId="{EDD3AFC1-5E1F-774D-82FF-6D4C3622249B}" dt="2023-08-07T09:20:36.071" v="923" actId="6264"/>
          <ac:spMkLst>
            <pc:docMk/>
            <pc:sldMk cId="254264817" sldId="272"/>
            <ac:spMk id="101" creationId="{4DD1C9BA-2CE8-6BE5-FDBC-D62615B01026}"/>
          </ac:spMkLst>
        </pc:spChg>
        <pc:spChg chg="add del mod">
          <ac:chgData name="A.MORIYAMA UREKA" userId="11b73b949d6476cb" providerId="LiveId" clId="{EDD3AFC1-5E1F-774D-82FF-6D4C3622249B}" dt="2023-08-07T08:57:22.688" v="762" actId="6264"/>
          <ac:spMkLst>
            <pc:docMk/>
            <pc:sldMk cId="254264817" sldId="272"/>
            <ac:spMk id="101" creationId="{ABF8E0DA-D94F-C5FC-9D3D-BA6744ABB1E3}"/>
          </ac:spMkLst>
        </pc:spChg>
        <pc:spChg chg="add del mod ord">
          <ac:chgData name="A.MORIYAMA UREKA" userId="11b73b949d6476cb" providerId="LiveId" clId="{EDD3AFC1-5E1F-774D-82FF-6D4C3622249B}" dt="2023-08-07T08:57:22.989" v="763" actId="6264"/>
          <ac:spMkLst>
            <pc:docMk/>
            <pc:sldMk cId="254264817" sldId="272"/>
            <ac:spMk id="102" creationId="{87B9187F-F041-8964-298C-4D6E847FAC29}"/>
          </ac:spMkLst>
        </pc:spChg>
        <pc:spChg chg="add del mod ord">
          <ac:chgData name="A.MORIYAMA UREKA" userId="11b73b949d6476cb" providerId="LiveId" clId="{EDD3AFC1-5E1F-774D-82FF-6D4C3622249B}" dt="2023-08-07T09:20:36.393" v="924" actId="6264"/>
          <ac:spMkLst>
            <pc:docMk/>
            <pc:sldMk cId="254264817" sldId="272"/>
            <ac:spMk id="102" creationId="{ACB4A62B-BFD5-3EFC-78B4-8991CCBC11A2}"/>
          </ac:spMkLst>
        </pc:spChg>
        <pc:spChg chg="add del mod ord">
          <ac:chgData name="A.MORIYAMA UREKA" userId="11b73b949d6476cb" providerId="LiveId" clId="{EDD3AFC1-5E1F-774D-82FF-6D4C3622249B}" dt="2023-08-07T10:56:01.410" v="1689" actId="6264"/>
          <ac:spMkLst>
            <pc:docMk/>
            <pc:sldMk cId="254264817" sldId="272"/>
            <ac:spMk id="102" creationId="{EE52FE5E-4B5D-86F8-DE21-F0F49C0CAF0A}"/>
          </ac:spMkLst>
        </pc:spChg>
        <pc:spChg chg="add del mod">
          <ac:chgData name="A.MORIYAMA UREKA" userId="11b73b949d6476cb" providerId="LiveId" clId="{EDD3AFC1-5E1F-774D-82FF-6D4C3622249B}" dt="2023-08-07T08:57:22.989" v="763" actId="6264"/>
          <ac:spMkLst>
            <pc:docMk/>
            <pc:sldMk cId="254264817" sldId="272"/>
            <ac:spMk id="103" creationId="{1460AE9F-08F6-4993-07C6-9A57F73B22E6}"/>
          </ac:spMkLst>
        </pc:spChg>
        <pc:spChg chg="add del mod">
          <ac:chgData name="A.MORIYAMA UREKA" userId="11b73b949d6476cb" providerId="LiveId" clId="{EDD3AFC1-5E1F-774D-82FF-6D4C3622249B}" dt="2023-08-07T09:20:36.393" v="924" actId="6264"/>
          <ac:spMkLst>
            <pc:docMk/>
            <pc:sldMk cId="254264817" sldId="272"/>
            <ac:spMk id="103" creationId="{709191F8-E4CD-2B77-B90B-8156DDEFFB13}"/>
          </ac:spMkLst>
        </pc:spChg>
        <pc:spChg chg="add del mod">
          <ac:chgData name="A.MORIYAMA UREKA" userId="11b73b949d6476cb" providerId="LiveId" clId="{EDD3AFC1-5E1F-774D-82FF-6D4C3622249B}" dt="2023-08-07T10:56:01.410" v="1689" actId="6264"/>
          <ac:spMkLst>
            <pc:docMk/>
            <pc:sldMk cId="254264817" sldId="272"/>
            <ac:spMk id="103" creationId="{A782B36B-DAAA-CC6A-924E-52CA6706F1BD}"/>
          </ac:spMkLst>
        </pc:spChg>
        <pc:spChg chg="add del mod">
          <ac:chgData name="A.MORIYAMA UREKA" userId="11b73b949d6476cb" providerId="LiveId" clId="{EDD3AFC1-5E1F-774D-82FF-6D4C3622249B}" dt="2023-08-07T10:56:01.410" v="1689" actId="6264"/>
          <ac:spMkLst>
            <pc:docMk/>
            <pc:sldMk cId="254264817" sldId="272"/>
            <ac:spMk id="104" creationId="{12A8DC7A-DB45-F93B-A055-727C8F881616}"/>
          </ac:spMkLst>
        </pc:spChg>
        <pc:spChg chg="add del mod">
          <ac:chgData name="A.MORIYAMA UREKA" userId="11b73b949d6476cb" providerId="LiveId" clId="{EDD3AFC1-5E1F-774D-82FF-6D4C3622249B}" dt="2023-08-07T08:57:22.989" v="763" actId="6264"/>
          <ac:spMkLst>
            <pc:docMk/>
            <pc:sldMk cId="254264817" sldId="272"/>
            <ac:spMk id="104" creationId="{87EB26A8-533C-5CA9-E64E-13DBE9B77778}"/>
          </ac:spMkLst>
        </pc:spChg>
        <pc:spChg chg="add del mod">
          <ac:chgData name="A.MORIYAMA UREKA" userId="11b73b949d6476cb" providerId="LiveId" clId="{EDD3AFC1-5E1F-774D-82FF-6D4C3622249B}" dt="2023-08-07T09:20:36.393" v="924" actId="6264"/>
          <ac:spMkLst>
            <pc:docMk/>
            <pc:sldMk cId="254264817" sldId="272"/>
            <ac:spMk id="104" creationId="{CE8F129C-FC7B-0E47-EE6A-B45514CEF962}"/>
          </ac:spMkLst>
        </pc:spChg>
        <pc:spChg chg="add del mod">
          <ac:chgData name="A.MORIYAMA UREKA" userId="11b73b949d6476cb" providerId="LiveId" clId="{EDD3AFC1-5E1F-774D-82FF-6D4C3622249B}" dt="2023-08-07T10:56:01.410" v="1689" actId="6264"/>
          <ac:spMkLst>
            <pc:docMk/>
            <pc:sldMk cId="254264817" sldId="272"/>
            <ac:spMk id="105" creationId="{A8C3675B-2096-E1A2-BA68-58CD5D3CA63B}"/>
          </ac:spMkLst>
        </pc:spChg>
        <pc:spChg chg="add del mod">
          <ac:chgData name="A.MORIYAMA UREKA" userId="11b73b949d6476cb" providerId="LiveId" clId="{EDD3AFC1-5E1F-774D-82FF-6D4C3622249B}" dt="2023-08-07T09:20:36.393" v="924" actId="6264"/>
          <ac:spMkLst>
            <pc:docMk/>
            <pc:sldMk cId="254264817" sldId="272"/>
            <ac:spMk id="105" creationId="{C541728B-405B-1F05-4A26-E213638C777A}"/>
          </ac:spMkLst>
        </pc:spChg>
        <pc:spChg chg="add del mod">
          <ac:chgData name="A.MORIYAMA UREKA" userId="11b73b949d6476cb" providerId="LiveId" clId="{EDD3AFC1-5E1F-774D-82FF-6D4C3622249B}" dt="2023-08-07T08:57:22.989" v="763" actId="6264"/>
          <ac:spMkLst>
            <pc:docMk/>
            <pc:sldMk cId="254264817" sldId="272"/>
            <ac:spMk id="105" creationId="{C5F5C771-A408-A381-E8AB-CD9ECB30A1ED}"/>
          </ac:spMkLst>
        </pc:spChg>
        <pc:spChg chg="add del mod">
          <ac:chgData name="A.MORIYAMA UREKA" userId="11b73b949d6476cb" providerId="LiveId" clId="{EDD3AFC1-5E1F-774D-82FF-6D4C3622249B}" dt="2023-08-07T09:20:36.393" v="924" actId="6264"/>
          <ac:spMkLst>
            <pc:docMk/>
            <pc:sldMk cId="254264817" sldId="272"/>
            <ac:spMk id="106" creationId="{4652C7BB-7D92-3519-8A77-4C3A66D22E25}"/>
          </ac:spMkLst>
        </pc:spChg>
        <pc:spChg chg="add del mod">
          <ac:chgData name="A.MORIYAMA UREKA" userId="11b73b949d6476cb" providerId="LiveId" clId="{EDD3AFC1-5E1F-774D-82FF-6D4C3622249B}" dt="2023-08-07T08:57:22.989" v="763" actId="6264"/>
          <ac:spMkLst>
            <pc:docMk/>
            <pc:sldMk cId="254264817" sldId="272"/>
            <ac:spMk id="106" creationId="{5C6C231C-FF10-C3F3-530C-E5308465BAF0}"/>
          </ac:spMkLst>
        </pc:spChg>
        <pc:spChg chg="add del mod">
          <ac:chgData name="A.MORIYAMA UREKA" userId="11b73b949d6476cb" providerId="LiveId" clId="{EDD3AFC1-5E1F-774D-82FF-6D4C3622249B}" dt="2023-08-07T10:56:01.410" v="1689" actId="6264"/>
          <ac:spMkLst>
            <pc:docMk/>
            <pc:sldMk cId="254264817" sldId="272"/>
            <ac:spMk id="106" creationId="{BF9D0E4F-A9F8-FAB1-2CAA-7B279E25093C}"/>
          </ac:spMkLst>
        </pc:spChg>
        <pc:spChg chg="add del mod">
          <ac:chgData name="A.MORIYAMA UREKA" userId="11b73b949d6476cb" providerId="LiveId" clId="{EDD3AFC1-5E1F-774D-82FF-6D4C3622249B}" dt="2023-08-07T09:20:36.393" v="924" actId="6264"/>
          <ac:spMkLst>
            <pc:docMk/>
            <pc:sldMk cId="254264817" sldId="272"/>
            <ac:spMk id="107" creationId="{5DCFDB8C-6FB1-DA1C-BB70-6C8888A3AD96}"/>
          </ac:spMkLst>
        </pc:spChg>
        <pc:spChg chg="add del mod">
          <ac:chgData name="A.MORIYAMA UREKA" userId="11b73b949d6476cb" providerId="LiveId" clId="{EDD3AFC1-5E1F-774D-82FF-6D4C3622249B}" dt="2023-08-07T10:56:01.410" v="1689" actId="6264"/>
          <ac:spMkLst>
            <pc:docMk/>
            <pc:sldMk cId="254264817" sldId="272"/>
            <ac:spMk id="107" creationId="{7ED2B5D1-1D71-D7CC-0BE3-705FE1AA9012}"/>
          </ac:spMkLst>
        </pc:spChg>
        <pc:spChg chg="add del mod">
          <ac:chgData name="A.MORIYAMA UREKA" userId="11b73b949d6476cb" providerId="LiveId" clId="{EDD3AFC1-5E1F-774D-82FF-6D4C3622249B}" dt="2023-08-07T08:57:22.989" v="763" actId="6264"/>
          <ac:spMkLst>
            <pc:docMk/>
            <pc:sldMk cId="254264817" sldId="272"/>
            <ac:spMk id="107" creationId="{965B093B-B30B-633D-78EE-CFE672890643}"/>
          </ac:spMkLst>
        </pc:spChg>
        <pc:spChg chg="add del mod">
          <ac:chgData name="A.MORIYAMA UREKA" userId="11b73b949d6476cb" providerId="LiveId" clId="{EDD3AFC1-5E1F-774D-82FF-6D4C3622249B}" dt="2023-08-07T09:20:36.393" v="924" actId="6264"/>
          <ac:spMkLst>
            <pc:docMk/>
            <pc:sldMk cId="254264817" sldId="272"/>
            <ac:spMk id="108" creationId="{165106A6-A27F-1172-065C-71176F23AA2A}"/>
          </ac:spMkLst>
        </pc:spChg>
        <pc:spChg chg="add del mod">
          <ac:chgData name="A.MORIYAMA UREKA" userId="11b73b949d6476cb" providerId="LiveId" clId="{EDD3AFC1-5E1F-774D-82FF-6D4C3622249B}" dt="2023-08-07T10:56:01.410" v="1689" actId="6264"/>
          <ac:spMkLst>
            <pc:docMk/>
            <pc:sldMk cId="254264817" sldId="272"/>
            <ac:spMk id="108" creationId="{561A3F6E-6305-32B7-8187-71B396C7678A}"/>
          </ac:spMkLst>
        </pc:spChg>
        <pc:spChg chg="add del mod">
          <ac:chgData name="A.MORIYAMA UREKA" userId="11b73b949d6476cb" providerId="LiveId" clId="{EDD3AFC1-5E1F-774D-82FF-6D4C3622249B}" dt="2023-08-07T08:57:22.989" v="763" actId="6264"/>
          <ac:spMkLst>
            <pc:docMk/>
            <pc:sldMk cId="254264817" sldId="272"/>
            <ac:spMk id="108" creationId="{F5D89413-D801-34AB-D62F-418E48E7A110}"/>
          </ac:spMkLst>
        </pc:spChg>
        <pc:spChg chg="add del mod">
          <ac:chgData name="A.MORIYAMA UREKA" userId="11b73b949d6476cb" providerId="LiveId" clId="{EDD3AFC1-5E1F-774D-82FF-6D4C3622249B}" dt="2023-08-07T09:20:36.393" v="924" actId="6264"/>
          <ac:spMkLst>
            <pc:docMk/>
            <pc:sldMk cId="254264817" sldId="272"/>
            <ac:spMk id="109" creationId="{A4319492-F1C2-0180-29D9-2039733D9331}"/>
          </ac:spMkLst>
        </pc:spChg>
        <pc:spChg chg="add del mod">
          <ac:chgData name="A.MORIYAMA UREKA" userId="11b73b949d6476cb" providerId="LiveId" clId="{EDD3AFC1-5E1F-774D-82FF-6D4C3622249B}" dt="2023-08-07T10:56:01.410" v="1689" actId="6264"/>
          <ac:spMkLst>
            <pc:docMk/>
            <pc:sldMk cId="254264817" sldId="272"/>
            <ac:spMk id="109" creationId="{C24CF43B-C855-830B-07E9-604674AC5F9F}"/>
          </ac:spMkLst>
        </pc:spChg>
        <pc:spChg chg="add del mod">
          <ac:chgData name="A.MORIYAMA UREKA" userId="11b73b949d6476cb" providerId="LiveId" clId="{EDD3AFC1-5E1F-774D-82FF-6D4C3622249B}" dt="2023-08-07T08:57:22.989" v="763" actId="6264"/>
          <ac:spMkLst>
            <pc:docMk/>
            <pc:sldMk cId="254264817" sldId="272"/>
            <ac:spMk id="109" creationId="{F34ACE22-3767-E3F1-C0B0-AE519B70E2D0}"/>
          </ac:spMkLst>
        </pc:spChg>
        <pc:spChg chg="add del mod">
          <ac:chgData name="A.MORIYAMA UREKA" userId="11b73b949d6476cb" providerId="LiveId" clId="{EDD3AFC1-5E1F-774D-82FF-6D4C3622249B}" dt="2023-08-07T10:56:01.410" v="1689" actId="6264"/>
          <ac:spMkLst>
            <pc:docMk/>
            <pc:sldMk cId="254264817" sldId="272"/>
            <ac:spMk id="110" creationId="{85A984B0-4DC5-EED8-B725-C149E7B569B1}"/>
          </ac:spMkLst>
        </pc:spChg>
        <pc:spChg chg="add del mod">
          <ac:chgData name="A.MORIYAMA UREKA" userId="11b73b949d6476cb" providerId="LiveId" clId="{EDD3AFC1-5E1F-774D-82FF-6D4C3622249B}" dt="2023-08-07T08:57:22.989" v="763" actId="6264"/>
          <ac:spMkLst>
            <pc:docMk/>
            <pc:sldMk cId="254264817" sldId="272"/>
            <ac:spMk id="110" creationId="{8ADD759D-A9F2-E634-91BE-675F23E6190C}"/>
          </ac:spMkLst>
        </pc:spChg>
        <pc:spChg chg="add del mod">
          <ac:chgData name="A.MORIYAMA UREKA" userId="11b73b949d6476cb" providerId="LiveId" clId="{EDD3AFC1-5E1F-774D-82FF-6D4C3622249B}" dt="2023-08-07T09:20:36.393" v="924" actId="6264"/>
          <ac:spMkLst>
            <pc:docMk/>
            <pc:sldMk cId="254264817" sldId="272"/>
            <ac:spMk id="110" creationId="{ECB462D7-73E3-158B-959F-635973FF38A2}"/>
          </ac:spMkLst>
        </pc:spChg>
        <pc:spChg chg="add del mod">
          <ac:chgData name="A.MORIYAMA UREKA" userId="11b73b949d6476cb" providerId="LiveId" clId="{EDD3AFC1-5E1F-774D-82FF-6D4C3622249B}" dt="2023-08-07T08:57:22.989" v="763" actId="6264"/>
          <ac:spMkLst>
            <pc:docMk/>
            <pc:sldMk cId="254264817" sldId="272"/>
            <ac:spMk id="111" creationId="{574F1D9A-BB6D-6F34-108D-6459625E2D12}"/>
          </ac:spMkLst>
        </pc:spChg>
        <pc:spChg chg="add del mod">
          <ac:chgData name="A.MORIYAMA UREKA" userId="11b73b949d6476cb" providerId="LiveId" clId="{EDD3AFC1-5E1F-774D-82FF-6D4C3622249B}" dt="2023-08-07T09:20:36.393" v="924" actId="6264"/>
          <ac:spMkLst>
            <pc:docMk/>
            <pc:sldMk cId="254264817" sldId="272"/>
            <ac:spMk id="111" creationId="{D9AAE672-333A-7C53-F65E-AE958D03D9DD}"/>
          </ac:spMkLst>
        </pc:spChg>
        <pc:spChg chg="add del mod">
          <ac:chgData name="A.MORIYAMA UREKA" userId="11b73b949d6476cb" providerId="LiveId" clId="{EDD3AFC1-5E1F-774D-82FF-6D4C3622249B}" dt="2023-08-07T10:56:01.410" v="1689" actId="6264"/>
          <ac:spMkLst>
            <pc:docMk/>
            <pc:sldMk cId="254264817" sldId="272"/>
            <ac:spMk id="111" creationId="{DB138154-92A1-580B-BFDB-597CC45F0D45}"/>
          </ac:spMkLst>
        </pc:spChg>
        <pc:spChg chg="add del mod ord">
          <ac:chgData name="A.MORIYAMA UREKA" userId="11b73b949d6476cb" providerId="LiveId" clId="{EDD3AFC1-5E1F-774D-82FF-6D4C3622249B}" dt="2023-08-07T08:57:23.281" v="764" actId="6264"/>
          <ac:spMkLst>
            <pc:docMk/>
            <pc:sldMk cId="254264817" sldId="272"/>
            <ac:spMk id="112" creationId="{2FF72243-EA11-2364-0C6D-97647BB2AB87}"/>
          </ac:spMkLst>
        </pc:spChg>
        <pc:spChg chg="add del mod ord">
          <ac:chgData name="A.MORIYAMA UREKA" userId="11b73b949d6476cb" providerId="LiveId" clId="{EDD3AFC1-5E1F-774D-82FF-6D4C3622249B}" dt="2023-08-07T09:20:36.737" v="925" actId="6264"/>
          <ac:spMkLst>
            <pc:docMk/>
            <pc:sldMk cId="254264817" sldId="272"/>
            <ac:spMk id="112" creationId="{4426AD01-E6AE-95F8-960C-4D38233EFBD6}"/>
          </ac:spMkLst>
        </pc:spChg>
        <pc:spChg chg="add del mod ord">
          <ac:chgData name="A.MORIYAMA UREKA" userId="11b73b949d6476cb" providerId="LiveId" clId="{EDD3AFC1-5E1F-774D-82FF-6D4C3622249B}" dt="2023-08-07T11:00:38.397" v="1709" actId="6264"/>
          <ac:spMkLst>
            <pc:docMk/>
            <pc:sldMk cId="254264817" sldId="272"/>
            <ac:spMk id="112" creationId="{A6F860CE-EE53-F7B6-E27A-0BFD2C4C2476}"/>
          </ac:spMkLst>
        </pc:spChg>
        <pc:spChg chg="add del mod">
          <ac:chgData name="A.MORIYAMA UREKA" userId="11b73b949d6476cb" providerId="LiveId" clId="{EDD3AFC1-5E1F-774D-82FF-6D4C3622249B}" dt="2023-08-07T09:20:36.737" v="925" actId="6264"/>
          <ac:spMkLst>
            <pc:docMk/>
            <pc:sldMk cId="254264817" sldId="272"/>
            <ac:spMk id="113" creationId="{D8C1EF9D-E6C0-A94F-2FBD-BDE0F320DC0B}"/>
          </ac:spMkLst>
        </pc:spChg>
        <pc:spChg chg="add del mod">
          <ac:chgData name="A.MORIYAMA UREKA" userId="11b73b949d6476cb" providerId="LiveId" clId="{EDD3AFC1-5E1F-774D-82FF-6D4C3622249B}" dt="2023-08-07T08:57:23.281" v="764" actId="6264"/>
          <ac:spMkLst>
            <pc:docMk/>
            <pc:sldMk cId="254264817" sldId="272"/>
            <ac:spMk id="113" creationId="{F2A000BD-FE65-0230-A059-34864AB1B297}"/>
          </ac:spMkLst>
        </pc:spChg>
        <pc:spChg chg="add del mod">
          <ac:chgData name="A.MORIYAMA UREKA" userId="11b73b949d6476cb" providerId="LiveId" clId="{EDD3AFC1-5E1F-774D-82FF-6D4C3622249B}" dt="2023-08-07T11:00:38.397" v="1709" actId="6264"/>
          <ac:spMkLst>
            <pc:docMk/>
            <pc:sldMk cId="254264817" sldId="272"/>
            <ac:spMk id="113" creationId="{FC13701F-697D-5586-03C2-534C4FB9390E}"/>
          </ac:spMkLst>
        </pc:spChg>
        <pc:spChg chg="add del mod">
          <ac:chgData name="A.MORIYAMA UREKA" userId="11b73b949d6476cb" providerId="LiveId" clId="{EDD3AFC1-5E1F-774D-82FF-6D4C3622249B}" dt="2023-08-07T09:20:36.737" v="925" actId="6264"/>
          <ac:spMkLst>
            <pc:docMk/>
            <pc:sldMk cId="254264817" sldId="272"/>
            <ac:spMk id="114" creationId="{362BD7AE-2CD4-7F30-1B00-D9DD90F282BC}"/>
          </ac:spMkLst>
        </pc:spChg>
        <pc:spChg chg="add del mod">
          <ac:chgData name="A.MORIYAMA UREKA" userId="11b73b949d6476cb" providerId="LiveId" clId="{EDD3AFC1-5E1F-774D-82FF-6D4C3622249B}" dt="2023-08-07T08:57:23.281" v="764" actId="6264"/>
          <ac:spMkLst>
            <pc:docMk/>
            <pc:sldMk cId="254264817" sldId="272"/>
            <ac:spMk id="114" creationId="{548F3E91-1A3B-FA2A-5CC9-F5379038AAB7}"/>
          </ac:spMkLst>
        </pc:spChg>
        <pc:spChg chg="add del mod">
          <ac:chgData name="A.MORIYAMA UREKA" userId="11b73b949d6476cb" providerId="LiveId" clId="{EDD3AFC1-5E1F-774D-82FF-6D4C3622249B}" dt="2023-08-07T11:00:38.397" v="1709" actId="6264"/>
          <ac:spMkLst>
            <pc:docMk/>
            <pc:sldMk cId="254264817" sldId="272"/>
            <ac:spMk id="114" creationId="{A5E641ED-8848-AA4C-BE67-3E916C211A1C}"/>
          </ac:spMkLst>
        </pc:spChg>
        <pc:spChg chg="add del mod">
          <ac:chgData name="A.MORIYAMA UREKA" userId="11b73b949d6476cb" providerId="LiveId" clId="{EDD3AFC1-5E1F-774D-82FF-6D4C3622249B}" dt="2023-08-07T09:20:36.737" v="925" actId="6264"/>
          <ac:spMkLst>
            <pc:docMk/>
            <pc:sldMk cId="254264817" sldId="272"/>
            <ac:spMk id="115" creationId="{506D44E4-3999-07AE-243D-C8C0CC29419D}"/>
          </ac:spMkLst>
        </pc:spChg>
        <pc:spChg chg="add del mod">
          <ac:chgData name="A.MORIYAMA UREKA" userId="11b73b949d6476cb" providerId="LiveId" clId="{EDD3AFC1-5E1F-774D-82FF-6D4C3622249B}" dt="2023-08-07T11:00:38.397" v="1709" actId="6264"/>
          <ac:spMkLst>
            <pc:docMk/>
            <pc:sldMk cId="254264817" sldId="272"/>
            <ac:spMk id="115" creationId="{A1B268AB-5B6F-7C3A-67DF-979AA4DF16DB}"/>
          </ac:spMkLst>
        </pc:spChg>
        <pc:spChg chg="add del mod">
          <ac:chgData name="A.MORIYAMA UREKA" userId="11b73b949d6476cb" providerId="LiveId" clId="{EDD3AFC1-5E1F-774D-82FF-6D4C3622249B}" dt="2023-08-07T08:57:23.281" v="764" actId="6264"/>
          <ac:spMkLst>
            <pc:docMk/>
            <pc:sldMk cId="254264817" sldId="272"/>
            <ac:spMk id="115" creationId="{F72D232C-8107-7E2F-4900-B68D68705C57}"/>
          </ac:spMkLst>
        </pc:spChg>
        <pc:spChg chg="add del mod">
          <ac:chgData name="A.MORIYAMA UREKA" userId="11b73b949d6476cb" providerId="LiveId" clId="{EDD3AFC1-5E1F-774D-82FF-6D4C3622249B}" dt="2023-08-07T09:20:36.737" v="925" actId="6264"/>
          <ac:spMkLst>
            <pc:docMk/>
            <pc:sldMk cId="254264817" sldId="272"/>
            <ac:spMk id="116" creationId="{01C63040-095B-BB4B-63CF-78C0486F8E06}"/>
          </ac:spMkLst>
        </pc:spChg>
        <pc:spChg chg="add del mod">
          <ac:chgData name="A.MORIYAMA UREKA" userId="11b73b949d6476cb" providerId="LiveId" clId="{EDD3AFC1-5E1F-774D-82FF-6D4C3622249B}" dt="2023-08-07T08:57:23.281" v="764" actId="6264"/>
          <ac:spMkLst>
            <pc:docMk/>
            <pc:sldMk cId="254264817" sldId="272"/>
            <ac:spMk id="116" creationId="{3E240B94-77DE-0FE5-15B8-077AF08F9549}"/>
          </ac:spMkLst>
        </pc:spChg>
        <pc:spChg chg="add del mod">
          <ac:chgData name="A.MORIYAMA UREKA" userId="11b73b949d6476cb" providerId="LiveId" clId="{EDD3AFC1-5E1F-774D-82FF-6D4C3622249B}" dt="2023-08-07T11:00:38.397" v="1709" actId="6264"/>
          <ac:spMkLst>
            <pc:docMk/>
            <pc:sldMk cId="254264817" sldId="272"/>
            <ac:spMk id="116" creationId="{AA0D25B0-6558-143A-284C-CA01F7048DFC}"/>
          </ac:spMkLst>
        </pc:spChg>
        <pc:spChg chg="add del mod">
          <ac:chgData name="A.MORIYAMA UREKA" userId="11b73b949d6476cb" providerId="LiveId" clId="{EDD3AFC1-5E1F-774D-82FF-6D4C3622249B}" dt="2023-08-07T11:00:38.397" v="1709" actId="6264"/>
          <ac:spMkLst>
            <pc:docMk/>
            <pc:sldMk cId="254264817" sldId="272"/>
            <ac:spMk id="117" creationId="{398CF7F9-AFFD-1232-D152-0E153A599511}"/>
          </ac:spMkLst>
        </pc:spChg>
        <pc:spChg chg="add del mod">
          <ac:chgData name="A.MORIYAMA UREKA" userId="11b73b949d6476cb" providerId="LiveId" clId="{EDD3AFC1-5E1F-774D-82FF-6D4C3622249B}" dt="2023-08-07T08:57:23.281" v="764" actId="6264"/>
          <ac:spMkLst>
            <pc:docMk/>
            <pc:sldMk cId="254264817" sldId="272"/>
            <ac:spMk id="117" creationId="{59587815-C9DD-880C-AF7B-114594E5440A}"/>
          </ac:spMkLst>
        </pc:spChg>
        <pc:spChg chg="add del mod">
          <ac:chgData name="A.MORIYAMA UREKA" userId="11b73b949d6476cb" providerId="LiveId" clId="{EDD3AFC1-5E1F-774D-82FF-6D4C3622249B}" dt="2023-08-07T09:20:36.737" v="925" actId="6264"/>
          <ac:spMkLst>
            <pc:docMk/>
            <pc:sldMk cId="254264817" sldId="272"/>
            <ac:spMk id="117" creationId="{86C3BAF0-3848-84B6-22F9-1B604AA9DC07}"/>
          </ac:spMkLst>
        </pc:spChg>
        <pc:spChg chg="add del mod">
          <ac:chgData name="A.MORIYAMA UREKA" userId="11b73b949d6476cb" providerId="LiveId" clId="{EDD3AFC1-5E1F-774D-82FF-6D4C3622249B}" dt="2023-08-07T09:20:36.737" v="925" actId="6264"/>
          <ac:spMkLst>
            <pc:docMk/>
            <pc:sldMk cId="254264817" sldId="272"/>
            <ac:spMk id="118" creationId="{15C06828-CC3E-E034-82D4-F979D81E8250}"/>
          </ac:spMkLst>
        </pc:spChg>
        <pc:spChg chg="add del mod">
          <ac:chgData name="A.MORIYAMA UREKA" userId="11b73b949d6476cb" providerId="LiveId" clId="{EDD3AFC1-5E1F-774D-82FF-6D4C3622249B}" dt="2023-08-07T08:57:23.281" v="764" actId="6264"/>
          <ac:spMkLst>
            <pc:docMk/>
            <pc:sldMk cId="254264817" sldId="272"/>
            <ac:spMk id="118" creationId="{3DAC7F8E-7E90-A157-0980-7F3416E7E659}"/>
          </ac:spMkLst>
        </pc:spChg>
        <pc:spChg chg="add del mod">
          <ac:chgData name="A.MORIYAMA UREKA" userId="11b73b949d6476cb" providerId="LiveId" clId="{EDD3AFC1-5E1F-774D-82FF-6D4C3622249B}" dt="2023-08-07T11:00:38.397" v="1709" actId="6264"/>
          <ac:spMkLst>
            <pc:docMk/>
            <pc:sldMk cId="254264817" sldId="272"/>
            <ac:spMk id="118" creationId="{8DDDA7AC-0327-35E6-5476-D7703379A2E8}"/>
          </ac:spMkLst>
        </pc:spChg>
        <pc:spChg chg="add del mod">
          <ac:chgData name="A.MORIYAMA UREKA" userId="11b73b949d6476cb" providerId="LiveId" clId="{EDD3AFC1-5E1F-774D-82FF-6D4C3622249B}" dt="2023-08-07T08:57:23.281" v="764" actId="6264"/>
          <ac:spMkLst>
            <pc:docMk/>
            <pc:sldMk cId="254264817" sldId="272"/>
            <ac:spMk id="119" creationId="{4279E8AE-8708-0128-1DB6-1BA44BA35DC1}"/>
          </ac:spMkLst>
        </pc:spChg>
        <pc:spChg chg="add del mod">
          <ac:chgData name="A.MORIYAMA UREKA" userId="11b73b949d6476cb" providerId="LiveId" clId="{EDD3AFC1-5E1F-774D-82FF-6D4C3622249B}" dt="2023-08-07T09:20:36.737" v="925" actId="6264"/>
          <ac:spMkLst>
            <pc:docMk/>
            <pc:sldMk cId="254264817" sldId="272"/>
            <ac:spMk id="119" creationId="{C56005FF-15A4-F7CD-094F-9363306D3951}"/>
          </ac:spMkLst>
        </pc:spChg>
        <pc:spChg chg="add del mod">
          <ac:chgData name="A.MORIYAMA UREKA" userId="11b73b949d6476cb" providerId="LiveId" clId="{EDD3AFC1-5E1F-774D-82FF-6D4C3622249B}" dt="2023-08-07T11:00:38.397" v="1709" actId="6264"/>
          <ac:spMkLst>
            <pc:docMk/>
            <pc:sldMk cId="254264817" sldId="272"/>
            <ac:spMk id="119" creationId="{CB513118-9046-F875-7029-18B063FEFD2E}"/>
          </ac:spMkLst>
        </pc:spChg>
        <pc:spChg chg="add del mod">
          <ac:chgData name="A.MORIYAMA UREKA" userId="11b73b949d6476cb" providerId="LiveId" clId="{EDD3AFC1-5E1F-774D-82FF-6D4C3622249B}" dt="2023-08-07T09:20:36.737" v="925" actId="6264"/>
          <ac:spMkLst>
            <pc:docMk/>
            <pc:sldMk cId="254264817" sldId="272"/>
            <ac:spMk id="120" creationId="{02C94EC6-F501-B6E5-998B-E90F026BCD7F}"/>
          </ac:spMkLst>
        </pc:spChg>
        <pc:spChg chg="add del mod">
          <ac:chgData name="A.MORIYAMA UREKA" userId="11b73b949d6476cb" providerId="LiveId" clId="{EDD3AFC1-5E1F-774D-82FF-6D4C3622249B}" dt="2023-08-07T11:00:38.397" v="1709" actId="6264"/>
          <ac:spMkLst>
            <pc:docMk/>
            <pc:sldMk cId="254264817" sldId="272"/>
            <ac:spMk id="120" creationId="{760ECDD7-AF2B-9F99-6E03-9324D3B6D238}"/>
          </ac:spMkLst>
        </pc:spChg>
        <pc:spChg chg="add del mod">
          <ac:chgData name="A.MORIYAMA UREKA" userId="11b73b949d6476cb" providerId="LiveId" clId="{EDD3AFC1-5E1F-774D-82FF-6D4C3622249B}" dt="2023-08-07T08:57:23.281" v="764" actId="6264"/>
          <ac:spMkLst>
            <pc:docMk/>
            <pc:sldMk cId="254264817" sldId="272"/>
            <ac:spMk id="120" creationId="{CE5C2B70-1E4D-1DF0-ED4E-814430CBFA7B}"/>
          </ac:spMkLst>
        </pc:spChg>
        <pc:spChg chg="add del mod">
          <ac:chgData name="A.MORIYAMA UREKA" userId="11b73b949d6476cb" providerId="LiveId" clId="{EDD3AFC1-5E1F-774D-82FF-6D4C3622249B}" dt="2023-08-07T11:00:38.397" v="1709" actId="6264"/>
          <ac:spMkLst>
            <pc:docMk/>
            <pc:sldMk cId="254264817" sldId="272"/>
            <ac:spMk id="121" creationId="{4F43AD31-E955-7D03-4830-1152241029C6}"/>
          </ac:spMkLst>
        </pc:spChg>
        <pc:spChg chg="add del mod">
          <ac:chgData name="A.MORIYAMA UREKA" userId="11b73b949d6476cb" providerId="LiveId" clId="{EDD3AFC1-5E1F-774D-82FF-6D4C3622249B}" dt="2023-08-07T08:57:23.281" v="764" actId="6264"/>
          <ac:spMkLst>
            <pc:docMk/>
            <pc:sldMk cId="254264817" sldId="272"/>
            <ac:spMk id="121" creationId="{5536794E-8F56-F346-D855-03C0DBC8C2E9}"/>
          </ac:spMkLst>
        </pc:spChg>
        <pc:spChg chg="add del mod">
          <ac:chgData name="A.MORIYAMA UREKA" userId="11b73b949d6476cb" providerId="LiveId" clId="{EDD3AFC1-5E1F-774D-82FF-6D4C3622249B}" dt="2023-08-07T09:20:36.737" v="925" actId="6264"/>
          <ac:spMkLst>
            <pc:docMk/>
            <pc:sldMk cId="254264817" sldId="272"/>
            <ac:spMk id="121" creationId="{8ACC2151-AAA7-7CF1-1D2E-A6DA19843838}"/>
          </ac:spMkLst>
        </pc:spChg>
        <pc:spChg chg="add del mod ord">
          <ac:chgData name="A.MORIYAMA UREKA" userId="11b73b949d6476cb" providerId="LiveId" clId="{EDD3AFC1-5E1F-774D-82FF-6D4C3622249B}" dt="2023-08-07T08:57:23.675" v="765" actId="6264"/>
          <ac:spMkLst>
            <pc:docMk/>
            <pc:sldMk cId="254264817" sldId="272"/>
            <ac:spMk id="122" creationId="{93B9548C-4F47-3DB6-B91E-B3C8A45E5468}"/>
          </ac:spMkLst>
        </pc:spChg>
        <pc:spChg chg="add del mod ord">
          <ac:chgData name="A.MORIYAMA UREKA" userId="11b73b949d6476cb" providerId="LiveId" clId="{EDD3AFC1-5E1F-774D-82FF-6D4C3622249B}" dt="2023-08-07T09:20:37.075" v="926" actId="6264"/>
          <ac:spMkLst>
            <pc:docMk/>
            <pc:sldMk cId="254264817" sldId="272"/>
            <ac:spMk id="122" creationId="{93DD61C8-BAC7-5CD4-B78E-AF5D201E340D}"/>
          </ac:spMkLst>
        </pc:spChg>
        <pc:spChg chg="add del mod ord">
          <ac:chgData name="A.MORIYAMA UREKA" userId="11b73b949d6476cb" providerId="LiveId" clId="{EDD3AFC1-5E1F-774D-82FF-6D4C3622249B}" dt="2023-08-07T11:00:39.060" v="1710" actId="6264"/>
          <ac:spMkLst>
            <pc:docMk/>
            <pc:sldMk cId="254264817" sldId="272"/>
            <ac:spMk id="122" creationId="{EE5ACCC7-A1D2-40EB-10A9-F27B6EF91F81}"/>
          </ac:spMkLst>
        </pc:spChg>
        <pc:spChg chg="add del mod">
          <ac:chgData name="A.MORIYAMA UREKA" userId="11b73b949d6476cb" providerId="LiveId" clId="{EDD3AFC1-5E1F-774D-82FF-6D4C3622249B}" dt="2023-08-07T09:20:37.075" v="926" actId="6264"/>
          <ac:spMkLst>
            <pc:docMk/>
            <pc:sldMk cId="254264817" sldId="272"/>
            <ac:spMk id="123" creationId="{3059FF05-2434-D7FA-D6CA-229527808B56}"/>
          </ac:spMkLst>
        </pc:spChg>
        <pc:spChg chg="add del mod">
          <ac:chgData name="A.MORIYAMA UREKA" userId="11b73b949d6476cb" providerId="LiveId" clId="{EDD3AFC1-5E1F-774D-82FF-6D4C3622249B}" dt="2023-08-07T08:57:23.675" v="765" actId="6264"/>
          <ac:spMkLst>
            <pc:docMk/>
            <pc:sldMk cId="254264817" sldId="272"/>
            <ac:spMk id="123" creationId="{8A41AE32-CF42-6862-2341-27ABFB224E8D}"/>
          </ac:spMkLst>
        </pc:spChg>
        <pc:spChg chg="add del mod">
          <ac:chgData name="A.MORIYAMA UREKA" userId="11b73b949d6476cb" providerId="LiveId" clId="{EDD3AFC1-5E1F-774D-82FF-6D4C3622249B}" dt="2023-08-07T11:00:39.060" v="1710" actId="6264"/>
          <ac:spMkLst>
            <pc:docMk/>
            <pc:sldMk cId="254264817" sldId="272"/>
            <ac:spMk id="123" creationId="{96FF030D-677D-18B6-4372-2F3775C9909D}"/>
          </ac:spMkLst>
        </pc:spChg>
        <pc:spChg chg="add del mod">
          <ac:chgData name="A.MORIYAMA UREKA" userId="11b73b949d6476cb" providerId="LiveId" clId="{EDD3AFC1-5E1F-774D-82FF-6D4C3622249B}" dt="2023-08-07T09:20:37.075" v="926" actId="6264"/>
          <ac:spMkLst>
            <pc:docMk/>
            <pc:sldMk cId="254264817" sldId="272"/>
            <ac:spMk id="124" creationId="{089C7034-E8CE-90FC-94CC-B2BC2370C71A}"/>
          </ac:spMkLst>
        </pc:spChg>
        <pc:spChg chg="add del mod">
          <ac:chgData name="A.MORIYAMA UREKA" userId="11b73b949d6476cb" providerId="LiveId" clId="{EDD3AFC1-5E1F-774D-82FF-6D4C3622249B}" dt="2023-08-07T11:00:39.060" v="1710" actId="6264"/>
          <ac:spMkLst>
            <pc:docMk/>
            <pc:sldMk cId="254264817" sldId="272"/>
            <ac:spMk id="124" creationId="{7E27FD33-63F1-C004-48F8-F7BE2BFF7E1F}"/>
          </ac:spMkLst>
        </pc:spChg>
        <pc:spChg chg="add del mod">
          <ac:chgData name="A.MORIYAMA UREKA" userId="11b73b949d6476cb" providerId="LiveId" clId="{EDD3AFC1-5E1F-774D-82FF-6D4C3622249B}" dt="2023-08-07T08:57:23.675" v="765" actId="6264"/>
          <ac:spMkLst>
            <pc:docMk/>
            <pc:sldMk cId="254264817" sldId="272"/>
            <ac:spMk id="124" creationId="{BF13A295-178F-9E77-A3C9-5B1306188EAD}"/>
          </ac:spMkLst>
        </pc:spChg>
        <pc:spChg chg="add del mod">
          <ac:chgData name="A.MORIYAMA UREKA" userId="11b73b949d6476cb" providerId="LiveId" clId="{EDD3AFC1-5E1F-774D-82FF-6D4C3622249B}" dt="2023-08-07T11:00:39.060" v="1710" actId="6264"/>
          <ac:spMkLst>
            <pc:docMk/>
            <pc:sldMk cId="254264817" sldId="272"/>
            <ac:spMk id="125" creationId="{2967836B-314E-14EB-98CC-CA1F8DF684F3}"/>
          </ac:spMkLst>
        </pc:spChg>
        <pc:spChg chg="add del mod">
          <ac:chgData name="A.MORIYAMA UREKA" userId="11b73b949d6476cb" providerId="LiveId" clId="{EDD3AFC1-5E1F-774D-82FF-6D4C3622249B}" dt="2023-08-07T09:20:37.075" v="926" actId="6264"/>
          <ac:spMkLst>
            <pc:docMk/>
            <pc:sldMk cId="254264817" sldId="272"/>
            <ac:spMk id="125" creationId="{6A6831B6-F5E3-E221-B60F-D36BCC6373F6}"/>
          </ac:spMkLst>
        </pc:spChg>
        <pc:spChg chg="add del mod">
          <ac:chgData name="A.MORIYAMA UREKA" userId="11b73b949d6476cb" providerId="LiveId" clId="{EDD3AFC1-5E1F-774D-82FF-6D4C3622249B}" dt="2023-08-07T08:57:23.675" v="765" actId="6264"/>
          <ac:spMkLst>
            <pc:docMk/>
            <pc:sldMk cId="254264817" sldId="272"/>
            <ac:spMk id="125" creationId="{E542C126-985B-BBD8-8E87-EA81A1487879}"/>
          </ac:spMkLst>
        </pc:spChg>
        <pc:spChg chg="add del mod">
          <ac:chgData name="A.MORIYAMA UREKA" userId="11b73b949d6476cb" providerId="LiveId" clId="{EDD3AFC1-5E1F-774D-82FF-6D4C3622249B}" dt="2023-08-07T08:57:23.675" v="765" actId="6264"/>
          <ac:spMkLst>
            <pc:docMk/>
            <pc:sldMk cId="254264817" sldId="272"/>
            <ac:spMk id="126" creationId="{019CCE8C-F6D6-C0B6-2312-44D8C5306B79}"/>
          </ac:spMkLst>
        </pc:spChg>
        <pc:spChg chg="add del mod">
          <ac:chgData name="A.MORIYAMA UREKA" userId="11b73b949d6476cb" providerId="LiveId" clId="{EDD3AFC1-5E1F-774D-82FF-6D4C3622249B}" dt="2023-08-07T09:20:37.075" v="926" actId="6264"/>
          <ac:spMkLst>
            <pc:docMk/>
            <pc:sldMk cId="254264817" sldId="272"/>
            <ac:spMk id="126" creationId="{4DA75B9D-CE1E-9A12-508D-DCD98D1B72F4}"/>
          </ac:spMkLst>
        </pc:spChg>
        <pc:spChg chg="add del mod">
          <ac:chgData name="A.MORIYAMA UREKA" userId="11b73b949d6476cb" providerId="LiveId" clId="{EDD3AFC1-5E1F-774D-82FF-6D4C3622249B}" dt="2023-08-07T11:00:39.060" v="1710" actId="6264"/>
          <ac:spMkLst>
            <pc:docMk/>
            <pc:sldMk cId="254264817" sldId="272"/>
            <ac:spMk id="126" creationId="{932ECC73-4F66-7FAC-6D5E-95C35A040B91}"/>
          </ac:spMkLst>
        </pc:spChg>
        <pc:spChg chg="add del mod">
          <ac:chgData name="A.MORIYAMA UREKA" userId="11b73b949d6476cb" providerId="LiveId" clId="{EDD3AFC1-5E1F-774D-82FF-6D4C3622249B}" dt="2023-08-07T09:20:37.075" v="926" actId="6264"/>
          <ac:spMkLst>
            <pc:docMk/>
            <pc:sldMk cId="254264817" sldId="272"/>
            <ac:spMk id="127" creationId="{8ABA375C-7A90-BEA8-C540-920D902DD22D}"/>
          </ac:spMkLst>
        </pc:spChg>
        <pc:spChg chg="add del mod">
          <ac:chgData name="A.MORIYAMA UREKA" userId="11b73b949d6476cb" providerId="LiveId" clId="{EDD3AFC1-5E1F-774D-82FF-6D4C3622249B}" dt="2023-08-07T08:57:23.675" v="765" actId="6264"/>
          <ac:spMkLst>
            <pc:docMk/>
            <pc:sldMk cId="254264817" sldId="272"/>
            <ac:spMk id="127" creationId="{E34F59EF-2DF5-F1A3-4FCD-091AAD0CF04C}"/>
          </ac:spMkLst>
        </pc:spChg>
        <pc:spChg chg="add del mod">
          <ac:chgData name="A.MORIYAMA UREKA" userId="11b73b949d6476cb" providerId="LiveId" clId="{EDD3AFC1-5E1F-774D-82FF-6D4C3622249B}" dt="2023-08-07T11:00:39.060" v="1710" actId="6264"/>
          <ac:spMkLst>
            <pc:docMk/>
            <pc:sldMk cId="254264817" sldId="272"/>
            <ac:spMk id="127" creationId="{FB5B0B38-3E98-CE77-E26E-DDB745C6DAFB}"/>
          </ac:spMkLst>
        </pc:spChg>
        <pc:spChg chg="add del mod">
          <ac:chgData name="A.MORIYAMA UREKA" userId="11b73b949d6476cb" providerId="LiveId" clId="{EDD3AFC1-5E1F-774D-82FF-6D4C3622249B}" dt="2023-08-07T08:57:23.675" v="765" actId="6264"/>
          <ac:spMkLst>
            <pc:docMk/>
            <pc:sldMk cId="254264817" sldId="272"/>
            <ac:spMk id="128" creationId="{3DC4141C-4D30-0EC7-2BB8-2055164BCC96}"/>
          </ac:spMkLst>
        </pc:spChg>
        <pc:spChg chg="add del mod">
          <ac:chgData name="A.MORIYAMA UREKA" userId="11b73b949d6476cb" providerId="LiveId" clId="{EDD3AFC1-5E1F-774D-82FF-6D4C3622249B}" dt="2023-08-07T11:00:39.060" v="1710" actId="6264"/>
          <ac:spMkLst>
            <pc:docMk/>
            <pc:sldMk cId="254264817" sldId="272"/>
            <ac:spMk id="128" creationId="{72BF714E-BC2A-F87C-CF12-4922272EEC23}"/>
          </ac:spMkLst>
        </pc:spChg>
        <pc:spChg chg="add del mod">
          <ac:chgData name="A.MORIYAMA UREKA" userId="11b73b949d6476cb" providerId="LiveId" clId="{EDD3AFC1-5E1F-774D-82FF-6D4C3622249B}" dt="2023-08-07T09:20:37.075" v="926" actId="6264"/>
          <ac:spMkLst>
            <pc:docMk/>
            <pc:sldMk cId="254264817" sldId="272"/>
            <ac:spMk id="128" creationId="{E5F34EF8-C5DD-2310-F511-FAB97F7A046A}"/>
          </ac:spMkLst>
        </pc:spChg>
        <pc:spChg chg="add del mod">
          <ac:chgData name="A.MORIYAMA UREKA" userId="11b73b949d6476cb" providerId="LiveId" clId="{EDD3AFC1-5E1F-774D-82FF-6D4C3622249B}" dt="2023-08-07T08:57:23.675" v="765" actId="6264"/>
          <ac:spMkLst>
            <pc:docMk/>
            <pc:sldMk cId="254264817" sldId="272"/>
            <ac:spMk id="129" creationId="{1B40E0E8-CB97-D45C-F3F2-D0F8547C31DD}"/>
          </ac:spMkLst>
        </pc:spChg>
        <pc:spChg chg="add del mod">
          <ac:chgData name="A.MORIYAMA UREKA" userId="11b73b949d6476cb" providerId="LiveId" clId="{EDD3AFC1-5E1F-774D-82FF-6D4C3622249B}" dt="2023-08-07T09:20:37.075" v="926" actId="6264"/>
          <ac:spMkLst>
            <pc:docMk/>
            <pc:sldMk cId="254264817" sldId="272"/>
            <ac:spMk id="129" creationId="{5E127DD7-9E41-65A8-AB5C-A572F2780EB3}"/>
          </ac:spMkLst>
        </pc:spChg>
        <pc:spChg chg="add del mod">
          <ac:chgData name="A.MORIYAMA UREKA" userId="11b73b949d6476cb" providerId="LiveId" clId="{EDD3AFC1-5E1F-774D-82FF-6D4C3622249B}" dt="2023-08-07T11:00:39.060" v="1710" actId="6264"/>
          <ac:spMkLst>
            <pc:docMk/>
            <pc:sldMk cId="254264817" sldId="272"/>
            <ac:spMk id="129" creationId="{F598156D-E20E-97BD-8694-4DA2A8F5D0C5}"/>
          </ac:spMkLst>
        </pc:spChg>
        <pc:spChg chg="add del mod">
          <ac:chgData name="A.MORIYAMA UREKA" userId="11b73b949d6476cb" providerId="LiveId" clId="{EDD3AFC1-5E1F-774D-82FF-6D4C3622249B}" dt="2023-08-07T09:20:37.075" v="926" actId="6264"/>
          <ac:spMkLst>
            <pc:docMk/>
            <pc:sldMk cId="254264817" sldId="272"/>
            <ac:spMk id="130" creationId="{16F4849C-F0ED-08C5-8026-FC767039C050}"/>
          </ac:spMkLst>
        </pc:spChg>
        <pc:spChg chg="add del mod">
          <ac:chgData name="A.MORIYAMA UREKA" userId="11b73b949d6476cb" providerId="LiveId" clId="{EDD3AFC1-5E1F-774D-82FF-6D4C3622249B}" dt="2023-08-07T08:57:23.675" v="765" actId="6264"/>
          <ac:spMkLst>
            <pc:docMk/>
            <pc:sldMk cId="254264817" sldId="272"/>
            <ac:spMk id="130" creationId="{8BB73318-4BC6-EA30-355B-700D5E3A6F6F}"/>
          </ac:spMkLst>
        </pc:spChg>
        <pc:spChg chg="add del mod">
          <ac:chgData name="A.MORIYAMA UREKA" userId="11b73b949d6476cb" providerId="LiveId" clId="{EDD3AFC1-5E1F-774D-82FF-6D4C3622249B}" dt="2023-08-07T11:00:39.060" v="1710" actId="6264"/>
          <ac:spMkLst>
            <pc:docMk/>
            <pc:sldMk cId="254264817" sldId="272"/>
            <ac:spMk id="130" creationId="{DB585224-C99A-653F-CB31-99F2918338F3}"/>
          </ac:spMkLst>
        </pc:spChg>
        <pc:spChg chg="add del mod">
          <ac:chgData name="A.MORIYAMA UREKA" userId="11b73b949d6476cb" providerId="LiveId" clId="{EDD3AFC1-5E1F-774D-82FF-6D4C3622249B}" dt="2023-08-07T08:57:23.675" v="765" actId="6264"/>
          <ac:spMkLst>
            <pc:docMk/>
            <pc:sldMk cId="254264817" sldId="272"/>
            <ac:spMk id="131" creationId="{1AC2615B-D60B-47DC-8B5E-460CC5D5D7D8}"/>
          </ac:spMkLst>
        </pc:spChg>
        <pc:spChg chg="add del mod">
          <ac:chgData name="A.MORIYAMA UREKA" userId="11b73b949d6476cb" providerId="LiveId" clId="{EDD3AFC1-5E1F-774D-82FF-6D4C3622249B}" dt="2023-08-07T09:20:37.075" v="926" actId="6264"/>
          <ac:spMkLst>
            <pc:docMk/>
            <pc:sldMk cId="254264817" sldId="272"/>
            <ac:spMk id="131" creationId="{27AE66C0-269D-7139-C3F6-D2D36DE92247}"/>
          </ac:spMkLst>
        </pc:spChg>
        <pc:spChg chg="add del mod">
          <ac:chgData name="A.MORIYAMA UREKA" userId="11b73b949d6476cb" providerId="LiveId" clId="{EDD3AFC1-5E1F-774D-82FF-6D4C3622249B}" dt="2023-08-07T11:00:39.060" v="1710" actId="6264"/>
          <ac:spMkLst>
            <pc:docMk/>
            <pc:sldMk cId="254264817" sldId="272"/>
            <ac:spMk id="131" creationId="{2F03684B-F011-FFEA-2D33-471D93437167}"/>
          </ac:spMkLst>
        </pc:spChg>
        <pc:spChg chg="add del mod ord">
          <ac:chgData name="A.MORIYAMA UREKA" userId="11b73b949d6476cb" providerId="LiveId" clId="{EDD3AFC1-5E1F-774D-82FF-6D4C3622249B}" dt="2023-08-07T08:57:24.198" v="766" actId="6264"/>
          <ac:spMkLst>
            <pc:docMk/>
            <pc:sldMk cId="254264817" sldId="272"/>
            <ac:spMk id="132" creationId="{5FD1BA3D-82FC-D9DE-8245-1BBFEEF064BB}"/>
          </ac:spMkLst>
        </pc:spChg>
        <pc:spChg chg="add del mod ord">
          <ac:chgData name="A.MORIYAMA UREKA" userId="11b73b949d6476cb" providerId="LiveId" clId="{EDD3AFC1-5E1F-774D-82FF-6D4C3622249B}" dt="2023-08-07T09:20:37.413" v="927" actId="6264"/>
          <ac:spMkLst>
            <pc:docMk/>
            <pc:sldMk cId="254264817" sldId="272"/>
            <ac:spMk id="132" creationId="{78A215BB-0D33-BC9B-CB12-1E91B9176874}"/>
          </ac:spMkLst>
        </pc:spChg>
        <pc:spChg chg="add del mod ord">
          <ac:chgData name="A.MORIYAMA UREKA" userId="11b73b949d6476cb" providerId="LiveId" clId="{EDD3AFC1-5E1F-774D-82FF-6D4C3622249B}" dt="2023-08-07T11:00:39.532" v="1711" actId="6264"/>
          <ac:spMkLst>
            <pc:docMk/>
            <pc:sldMk cId="254264817" sldId="272"/>
            <ac:spMk id="132" creationId="{D38BAD4F-C538-EC07-A370-EA6D5B698BB1}"/>
          </ac:spMkLst>
        </pc:spChg>
        <pc:spChg chg="add del mod">
          <ac:chgData name="A.MORIYAMA UREKA" userId="11b73b949d6476cb" providerId="LiveId" clId="{EDD3AFC1-5E1F-774D-82FF-6D4C3622249B}" dt="2023-08-07T09:20:37.413" v="927" actId="6264"/>
          <ac:spMkLst>
            <pc:docMk/>
            <pc:sldMk cId="254264817" sldId="272"/>
            <ac:spMk id="133" creationId="{0106FBA1-5A69-B769-DABF-74321D964517}"/>
          </ac:spMkLst>
        </pc:spChg>
        <pc:spChg chg="add del mod">
          <ac:chgData name="A.MORIYAMA UREKA" userId="11b73b949d6476cb" providerId="LiveId" clId="{EDD3AFC1-5E1F-774D-82FF-6D4C3622249B}" dt="2023-08-07T08:57:24.198" v="766" actId="6264"/>
          <ac:spMkLst>
            <pc:docMk/>
            <pc:sldMk cId="254264817" sldId="272"/>
            <ac:spMk id="133" creationId="{D1DA412F-FC91-E90B-0B9F-2EA92B69CBB3}"/>
          </ac:spMkLst>
        </pc:spChg>
        <pc:spChg chg="add del mod">
          <ac:chgData name="A.MORIYAMA UREKA" userId="11b73b949d6476cb" providerId="LiveId" clId="{EDD3AFC1-5E1F-774D-82FF-6D4C3622249B}" dt="2023-08-07T11:00:39.532" v="1711" actId="6264"/>
          <ac:spMkLst>
            <pc:docMk/>
            <pc:sldMk cId="254264817" sldId="272"/>
            <ac:spMk id="133" creationId="{FD7EADAA-7A80-AB0D-6873-267CCE4E8318}"/>
          </ac:spMkLst>
        </pc:spChg>
        <pc:spChg chg="add del mod">
          <ac:chgData name="A.MORIYAMA UREKA" userId="11b73b949d6476cb" providerId="LiveId" clId="{EDD3AFC1-5E1F-774D-82FF-6D4C3622249B}" dt="2023-08-07T08:57:24.198" v="766" actId="6264"/>
          <ac:spMkLst>
            <pc:docMk/>
            <pc:sldMk cId="254264817" sldId="272"/>
            <ac:spMk id="134" creationId="{0E9E6FCD-BDA2-95A0-1439-5E49FC168901}"/>
          </ac:spMkLst>
        </pc:spChg>
        <pc:spChg chg="add del mod">
          <ac:chgData name="A.MORIYAMA UREKA" userId="11b73b949d6476cb" providerId="LiveId" clId="{EDD3AFC1-5E1F-774D-82FF-6D4C3622249B}" dt="2023-08-07T09:20:37.413" v="927" actId="6264"/>
          <ac:spMkLst>
            <pc:docMk/>
            <pc:sldMk cId="254264817" sldId="272"/>
            <ac:spMk id="134" creationId="{5B95AF68-E441-09B7-3140-B82C2C995B88}"/>
          </ac:spMkLst>
        </pc:spChg>
        <pc:spChg chg="add del mod">
          <ac:chgData name="A.MORIYAMA UREKA" userId="11b73b949d6476cb" providerId="LiveId" clId="{EDD3AFC1-5E1F-774D-82FF-6D4C3622249B}" dt="2023-08-07T11:00:39.532" v="1711" actId="6264"/>
          <ac:spMkLst>
            <pc:docMk/>
            <pc:sldMk cId="254264817" sldId="272"/>
            <ac:spMk id="134" creationId="{AB4FA96C-B81F-5FB3-AB84-3BF916218CCB}"/>
          </ac:spMkLst>
        </pc:spChg>
        <pc:spChg chg="add del mod">
          <ac:chgData name="A.MORIYAMA UREKA" userId="11b73b949d6476cb" providerId="LiveId" clId="{EDD3AFC1-5E1F-774D-82FF-6D4C3622249B}" dt="2023-08-07T08:57:24.198" v="766" actId="6264"/>
          <ac:spMkLst>
            <pc:docMk/>
            <pc:sldMk cId="254264817" sldId="272"/>
            <ac:spMk id="135" creationId="{915FCD70-AEE5-B274-6759-2F00AC5E6A99}"/>
          </ac:spMkLst>
        </pc:spChg>
        <pc:spChg chg="add del mod">
          <ac:chgData name="A.MORIYAMA UREKA" userId="11b73b949d6476cb" providerId="LiveId" clId="{EDD3AFC1-5E1F-774D-82FF-6D4C3622249B}" dt="2023-08-07T09:20:37.413" v="927" actId="6264"/>
          <ac:spMkLst>
            <pc:docMk/>
            <pc:sldMk cId="254264817" sldId="272"/>
            <ac:spMk id="135" creationId="{932DC610-842A-B4FD-3D6F-EEF0845E0A9B}"/>
          </ac:spMkLst>
        </pc:spChg>
        <pc:spChg chg="add del mod">
          <ac:chgData name="A.MORIYAMA UREKA" userId="11b73b949d6476cb" providerId="LiveId" clId="{EDD3AFC1-5E1F-774D-82FF-6D4C3622249B}" dt="2023-08-07T11:00:39.532" v="1711" actId="6264"/>
          <ac:spMkLst>
            <pc:docMk/>
            <pc:sldMk cId="254264817" sldId="272"/>
            <ac:spMk id="135" creationId="{BF51E6E4-E2E6-7ECE-0B9A-F25DB7FA035B}"/>
          </ac:spMkLst>
        </pc:spChg>
        <pc:spChg chg="add del mod">
          <ac:chgData name="A.MORIYAMA UREKA" userId="11b73b949d6476cb" providerId="LiveId" clId="{EDD3AFC1-5E1F-774D-82FF-6D4C3622249B}" dt="2023-08-07T09:20:37.413" v="927" actId="6264"/>
          <ac:spMkLst>
            <pc:docMk/>
            <pc:sldMk cId="254264817" sldId="272"/>
            <ac:spMk id="136" creationId="{3467782A-F4A6-787D-9D94-0371FE21C7E7}"/>
          </ac:spMkLst>
        </pc:spChg>
        <pc:spChg chg="add del mod">
          <ac:chgData name="A.MORIYAMA UREKA" userId="11b73b949d6476cb" providerId="LiveId" clId="{EDD3AFC1-5E1F-774D-82FF-6D4C3622249B}" dt="2023-08-07T11:00:39.532" v="1711" actId="6264"/>
          <ac:spMkLst>
            <pc:docMk/>
            <pc:sldMk cId="254264817" sldId="272"/>
            <ac:spMk id="136" creationId="{4BF8D499-3452-127F-3FC0-CDF35CA7DC03}"/>
          </ac:spMkLst>
        </pc:spChg>
        <pc:spChg chg="add del mod">
          <ac:chgData name="A.MORIYAMA UREKA" userId="11b73b949d6476cb" providerId="LiveId" clId="{EDD3AFC1-5E1F-774D-82FF-6D4C3622249B}" dt="2023-08-07T08:57:24.198" v="766" actId="6264"/>
          <ac:spMkLst>
            <pc:docMk/>
            <pc:sldMk cId="254264817" sldId="272"/>
            <ac:spMk id="136" creationId="{B6A789C1-8F82-ACA4-5BAB-7EBDA17C22C2}"/>
          </ac:spMkLst>
        </pc:spChg>
        <pc:spChg chg="add del mod">
          <ac:chgData name="A.MORIYAMA UREKA" userId="11b73b949d6476cb" providerId="LiveId" clId="{EDD3AFC1-5E1F-774D-82FF-6D4C3622249B}" dt="2023-08-07T11:00:39.532" v="1711" actId="6264"/>
          <ac:spMkLst>
            <pc:docMk/>
            <pc:sldMk cId="254264817" sldId="272"/>
            <ac:spMk id="137" creationId="{15089231-28AF-C01B-A7A5-EC42FCA39A9E}"/>
          </ac:spMkLst>
        </pc:spChg>
        <pc:spChg chg="add del mod">
          <ac:chgData name="A.MORIYAMA UREKA" userId="11b73b949d6476cb" providerId="LiveId" clId="{EDD3AFC1-5E1F-774D-82FF-6D4C3622249B}" dt="2023-08-07T09:20:37.413" v="927" actId="6264"/>
          <ac:spMkLst>
            <pc:docMk/>
            <pc:sldMk cId="254264817" sldId="272"/>
            <ac:spMk id="137" creationId="{8F0B3522-5E1E-0B21-038C-C0850B588174}"/>
          </ac:spMkLst>
        </pc:spChg>
        <pc:spChg chg="add del mod">
          <ac:chgData name="A.MORIYAMA UREKA" userId="11b73b949d6476cb" providerId="LiveId" clId="{EDD3AFC1-5E1F-774D-82FF-6D4C3622249B}" dt="2023-08-07T08:57:24.198" v="766" actId="6264"/>
          <ac:spMkLst>
            <pc:docMk/>
            <pc:sldMk cId="254264817" sldId="272"/>
            <ac:spMk id="137" creationId="{CEE3E77D-E1E3-0876-E862-6E7B4FFA576F}"/>
          </ac:spMkLst>
        </pc:spChg>
        <pc:spChg chg="add del mod">
          <ac:chgData name="A.MORIYAMA UREKA" userId="11b73b949d6476cb" providerId="LiveId" clId="{EDD3AFC1-5E1F-774D-82FF-6D4C3622249B}" dt="2023-08-07T11:00:39.532" v="1711" actId="6264"/>
          <ac:spMkLst>
            <pc:docMk/>
            <pc:sldMk cId="254264817" sldId="272"/>
            <ac:spMk id="138" creationId="{A4A8233B-A386-EBFD-F96F-EEA4314DCE32}"/>
          </ac:spMkLst>
        </pc:spChg>
        <pc:spChg chg="add del mod">
          <ac:chgData name="A.MORIYAMA UREKA" userId="11b73b949d6476cb" providerId="LiveId" clId="{EDD3AFC1-5E1F-774D-82FF-6D4C3622249B}" dt="2023-08-07T08:57:24.198" v="766" actId="6264"/>
          <ac:spMkLst>
            <pc:docMk/>
            <pc:sldMk cId="254264817" sldId="272"/>
            <ac:spMk id="138" creationId="{B5B61824-8E92-05AB-B506-4515CE5D2C7A}"/>
          </ac:spMkLst>
        </pc:spChg>
        <pc:spChg chg="add del mod">
          <ac:chgData name="A.MORIYAMA UREKA" userId="11b73b949d6476cb" providerId="LiveId" clId="{EDD3AFC1-5E1F-774D-82FF-6D4C3622249B}" dt="2023-08-07T09:20:37.413" v="927" actId="6264"/>
          <ac:spMkLst>
            <pc:docMk/>
            <pc:sldMk cId="254264817" sldId="272"/>
            <ac:spMk id="138" creationId="{D9506191-5C23-DFBF-8C23-933114F04482}"/>
          </ac:spMkLst>
        </pc:spChg>
        <pc:spChg chg="add del mod">
          <ac:chgData name="A.MORIYAMA UREKA" userId="11b73b949d6476cb" providerId="LiveId" clId="{EDD3AFC1-5E1F-774D-82FF-6D4C3622249B}" dt="2023-08-07T11:00:39.532" v="1711" actId="6264"/>
          <ac:spMkLst>
            <pc:docMk/>
            <pc:sldMk cId="254264817" sldId="272"/>
            <ac:spMk id="139" creationId="{2A682ED7-6710-ED6F-44DF-1533005CB6F8}"/>
          </ac:spMkLst>
        </pc:spChg>
        <pc:spChg chg="add del mod">
          <ac:chgData name="A.MORIYAMA UREKA" userId="11b73b949d6476cb" providerId="LiveId" clId="{EDD3AFC1-5E1F-774D-82FF-6D4C3622249B}" dt="2023-08-07T08:57:24.198" v="766" actId="6264"/>
          <ac:spMkLst>
            <pc:docMk/>
            <pc:sldMk cId="254264817" sldId="272"/>
            <ac:spMk id="139" creationId="{394382E5-7459-D42E-A45A-CDB8AF469A9A}"/>
          </ac:spMkLst>
        </pc:spChg>
        <pc:spChg chg="add del mod">
          <ac:chgData name="A.MORIYAMA UREKA" userId="11b73b949d6476cb" providerId="LiveId" clId="{EDD3AFC1-5E1F-774D-82FF-6D4C3622249B}" dt="2023-08-07T09:20:37.413" v="927" actId="6264"/>
          <ac:spMkLst>
            <pc:docMk/>
            <pc:sldMk cId="254264817" sldId="272"/>
            <ac:spMk id="139" creationId="{E05BBADC-0E6B-AD35-BC29-C4F18A346EF7}"/>
          </ac:spMkLst>
        </pc:spChg>
        <pc:spChg chg="add del mod">
          <ac:chgData name="A.MORIYAMA UREKA" userId="11b73b949d6476cb" providerId="LiveId" clId="{EDD3AFC1-5E1F-774D-82FF-6D4C3622249B}" dt="2023-08-07T09:20:37.413" v="927" actId="6264"/>
          <ac:spMkLst>
            <pc:docMk/>
            <pc:sldMk cId="254264817" sldId="272"/>
            <ac:spMk id="140" creationId="{40C07D9D-CC59-4D4C-44EC-8DF5A397DE37}"/>
          </ac:spMkLst>
        </pc:spChg>
        <pc:spChg chg="add del mod">
          <ac:chgData name="A.MORIYAMA UREKA" userId="11b73b949d6476cb" providerId="LiveId" clId="{EDD3AFC1-5E1F-774D-82FF-6D4C3622249B}" dt="2023-08-07T08:57:24.198" v="766" actId="6264"/>
          <ac:spMkLst>
            <pc:docMk/>
            <pc:sldMk cId="254264817" sldId="272"/>
            <ac:spMk id="140" creationId="{725B093E-C77B-3A84-4CF3-38F79F55E620}"/>
          </ac:spMkLst>
        </pc:spChg>
        <pc:spChg chg="add del mod">
          <ac:chgData name="A.MORIYAMA UREKA" userId="11b73b949d6476cb" providerId="LiveId" clId="{EDD3AFC1-5E1F-774D-82FF-6D4C3622249B}" dt="2023-08-07T11:00:39.532" v="1711" actId="6264"/>
          <ac:spMkLst>
            <pc:docMk/>
            <pc:sldMk cId="254264817" sldId="272"/>
            <ac:spMk id="140" creationId="{C86EB7AD-1B19-F963-3615-DDA0AC744C13}"/>
          </ac:spMkLst>
        </pc:spChg>
        <pc:spChg chg="add del mod">
          <ac:chgData name="A.MORIYAMA UREKA" userId="11b73b949d6476cb" providerId="LiveId" clId="{EDD3AFC1-5E1F-774D-82FF-6D4C3622249B}" dt="2023-08-07T09:20:37.413" v="927" actId="6264"/>
          <ac:spMkLst>
            <pc:docMk/>
            <pc:sldMk cId="254264817" sldId="272"/>
            <ac:spMk id="141" creationId="{2694B809-67F2-1E91-9911-33CFC36AA2FD}"/>
          </ac:spMkLst>
        </pc:spChg>
        <pc:spChg chg="add del mod">
          <ac:chgData name="A.MORIYAMA UREKA" userId="11b73b949d6476cb" providerId="LiveId" clId="{EDD3AFC1-5E1F-774D-82FF-6D4C3622249B}" dt="2023-08-07T11:00:39.532" v="1711" actId="6264"/>
          <ac:spMkLst>
            <pc:docMk/>
            <pc:sldMk cId="254264817" sldId="272"/>
            <ac:spMk id="141" creationId="{46C824D3-AF03-8091-079F-6D23410FC780}"/>
          </ac:spMkLst>
        </pc:spChg>
        <pc:spChg chg="add del mod">
          <ac:chgData name="A.MORIYAMA UREKA" userId="11b73b949d6476cb" providerId="LiveId" clId="{EDD3AFC1-5E1F-774D-82FF-6D4C3622249B}" dt="2023-08-07T08:57:24.198" v="766" actId="6264"/>
          <ac:spMkLst>
            <pc:docMk/>
            <pc:sldMk cId="254264817" sldId="272"/>
            <ac:spMk id="141" creationId="{907C64B1-69EE-96DC-9B37-13BAF91A1FCE}"/>
          </ac:spMkLst>
        </pc:spChg>
        <pc:spChg chg="add del mod ord">
          <ac:chgData name="A.MORIYAMA UREKA" userId="11b73b949d6476cb" providerId="LiveId" clId="{EDD3AFC1-5E1F-774D-82FF-6D4C3622249B}" dt="2023-08-07T09:20:37.741" v="928" actId="6264"/>
          <ac:spMkLst>
            <pc:docMk/>
            <pc:sldMk cId="254264817" sldId="272"/>
            <ac:spMk id="142" creationId="{316C9A7E-F327-0824-3238-1C67A62F2A4C}"/>
          </ac:spMkLst>
        </pc:spChg>
        <pc:spChg chg="add del mod ord">
          <ac:chgData name="A.MORIYAMA UREKA" userId="11b73b949d6476cb" providerId="LiveId" clId="{EDD3AFC1-5E1F-774D-82FF-6D4C3622249B}" dt="2023-08-07T08:57:24.654" v="767" actId="6264"/>
          <ac:spMkLst>
            <pc:docMk/>
            <pc:sldMk cId="254264817" sldId="272"/>
            <ac:spMk id="142" creationId="{4F736417-E11E-45E8-D782-1794284162BD}"/>
          </ac:spMkLst>
        </pc:spChg>
        <pc:spChg chg="add del mod ord">
          <ac:chgData name="A.MORIYAMA UREKA" userId="11b73b949d6476cb" providerId="LiveId" clId="{EDD3AFC1-5E1F-774D-82FF-6D4C3622249B}" dt="2023-08-07T11:17:42.404" v="1823" actId="700"/>
          <ac:spMkLst>
            <pc:docMk/>
            <pc:sldMk cId="254264817" sldId="272"/>
            <ac:spMk id="142" creationId="{6AE906FE-96B8-DCEB-6989-35FB653C15E3}"/>
          </ac:spMkLst>
        </pc:spChg>
        <pc:spChg chg="add del mod">
          <ac:chgData name="A.MORIYAMA UREKA" userId="11b73b949d6476cb" providerId="LiveId" clId="{EDD3AFC1-5E1F-774D-82FF-6D4C3622249B}" dt="2023-08-07T09:20:37.741" v="928" actId="6264"/>
          <ac:spMkLst>
            <pc:docMk/>
            <pc:sldMk cId="254264817" sldId="272"/>
            <ac:spMk id="143" creationId="{0C4BEE52-4F3F-3343-879D-A4E4FFAC95BF}"/>
          </ac:spMkLst>
        </pc:spChg>
        <pc:spChg chg="add mod">
          <ac:chgData name="A.MORIYAMA UREKA" userId="11b73b949d6476cb" providerId="LiveId" clId="{EDD3AFC1-5E1F-774D-82FF-6D4C3622249B}" dt="2023-08-08T10:06:31.372" v="3969" actId="20577"/>
          <ac:spMkLst>
            <pc:docMk/>
            <pc:sldMk cId="254264817" sldId="272"/>
            <ac:spMk id="143" creationId="{BBAFE078-67FE-0A3A-E3A3-6E85E9C3473B}"/>
          </ac:spMkLst>
        </pc:spChg>
        <pc:spChg chg="add del mod">
          <ac:chgData name="A.MORIYAMA UREKA" userId="11b73b949d6476cb" providerId="LiveId" clId="{EDD3AFC1-5E1F-774D-82FF-6D4C3622249B}" dt="2023-08-07T08:57:24.654" v="767" actId="6264"/>
          <ac:spMkLst>
            <pc:docMk/>
            <pc:sldMk cId="254264817" sldId="272"/>
            <ac:spMk id="143" creationId="{ED88053A-EF3D-E459-C380-3F673D5B7F63}"/>
          </ac:spMkLst>
        </pc:spChg>
        <pc:spChg chg="add del mod">
          <ac:chgData name="A.MORIYAMA UREKA" userId="11b73b949d6476cb" providerId="LiveId" clId="{EDD3AFC1-5E1F-774D-82FF-6D4C3622249B}" dt="2023-08-07T09:20:37.741" v="928" actId="6264"/>
          <ac:spMkLst>
            <pc:docMk/>
            <pc:sldMk cId="254264817" sldId="272"/>
            <ac:spMk id="144" creationId="{46CAA9D9-A37F-BB3F-C8E5-4B8E52944AC8}"/>
          </ac:spMkLst>
        </pc:spChg>
        <pc:spChg chg="add del mod ord">
          <ac:chgData name="A.MORIYAMA UREKA" userId="11b73b949d6476cb" providerId="LiveId" clId="{EDD3AFC1-5E1F-774D-82FF-6D4C3622249B}" dt="2023-08-07T11:18:51.723" v="1824" actId="700"/>
          <ac:spMkLst>
            <pc:docMk/>
            <pc:sldMk cId="254264817" sldId="272"/>
            <ac:spMk id="144" creationId="{95B84781-9FD5-E74B-F5A7-D934A3B16BFA}"/>
          </ac:spMkLst>
        </pc:spChg>
        <pc:spChg chg="add del mod">
          <ac:chgData name="A.MORIYAMA UREKA" userId="11b73b949d6476cb" providerId="LiveId" clId="{EDD3AFC1-5E1F-774D-82FF-6D4C3622249B}" dt="2023-08-07T08:57:24.654" v="767" actId="6264"/>
          <ac:spMkLst>
            <pc:docMk/>
            <pc:sldMk cId="254264817" sldId="272"/>
            <ac:spMk id="144" creationId="{E6FB6C5A-8C38-D062-6612-373AFF187666}"/>
          </ac:spMkLst>
        </pc:spChg>
        <pc:spChg chg="add del mod">
          <ac:chgData name="A.MORIYAMA UREKA" userId="11b73b949d6476cb" providerId="LiveId" clId="{EDD3AFC1-5E1F-774D-82FF-6D4C3622249B}" dt="2023-08-07T09:20:37.741" v="928" actId="6264"/>
          <ac:spMkLst>
            <pc:docMk/>
            <pc:sldMk cId="254264817" sldId="272"/>
            <ac:spMk id="145" creationId="{591A901A-3FBD-5EDE-3317-89E9EC3EEA8A}"/>
          </ac:spMkLst>
        </pc:spChg>
        <pc:spChg chg="add del mod">
          <ac:chgData name="A.MORIYAMA UREKA" userId="11b73b949d6476cb" providerId="LiveId" clId="{EDD3AFC1-5E1F-774D-82FF-6D4C3622249B}" dt="2023-08-07T08:57:24.654" v="767" actId="6264"/>
          <ac:spMkLst>
            <pc:docMk/>
            <pc:sldMk cId="254264817" sldId="272"/>
            <ac:spMk id="145" creationId="{682E8217-E10D-BE6E-89CE-23ABBDCF4724}"/>
          </ac:spMkLst>
        </pc:spChg>
        <pc:spChg chg="add del mod ord">
          <ac:chgData name="A.MORIYAMA UREKA" userId="11b73b949d6476cb" providerId="LiveId" clId="{EDD3AFC1-5E1F-774D-82FF-6D4C3622249B}" dt="2023-08-07T11:21:40.375" v="1838" actId="6264"/>
          <ac:spMkLst>
            <pc:docMk/>
            <pc:sldMk cId="254264817" sldId="272"/>
            <ac:spMk id="145" creationId="{9D39AEAD-B887-4354-181C-4F23339D936D}"/>
          </ac:spMkLst>
        </pc:spChg>
        <pc:spChg chg="add del mod">
          <ac:chgData name="A.MORIYAMA UREKA" userId="11b73b949d6476cb" providerId="LiveId" clId="{EDD3AFC1-5E1F-774D-82FF-6D4C3622249B}" dt="2023-08-07T09:20:37.741" v="928" actId="6264"/>
          <ac:spMkLst>
            <pc:docMk/>
            <pc:sldMk cId="254264817" sldId="272"/>
            <ac:spMk id="146" creationId="{16175ECA-42B9-C1EE-5A32-CE533103A636}"/>
          </ac:spMkLst>
        </pc:spChg>
        <pc:spChg chg="add del mod">
          <ac:chgData name="A.MORIYAMA UREKA" userId="11b73b949d6476cb" providerId="LiveId" clId="{EDD3AFC1-5E1F-774D-82FF-6D4C3622249B}" dt="2023-08-07T11:21:40.375" v="1838" actId="6264"/>
          <ac:spMkLst>
            <pc:docMk/>
            <pc:sldMk cId="254264817" sldId="272"/>
            <ac:spMk id="146" creationId="{3FF002C1-FEF5-7432-CB67-B8389FE1609E}"/>
          </ac:spMkLst>
        </pc:spChg>
        <pc:spChg chg="add del mod">
          <ac:chgData name="A.MORIYAMA UREKA" userId="11b73b949d6476cb" providerId="LiveId" clId="{EDD3AFC1-5E1F-774D-82FF-6D4C3622249B}" dt="2023-08-07T08:57:24.654" v="767" actId="6264"/>
          <ac:spMkLst>
            <pc:docMk/>
            <pc:sldMk cId="254264817" sldId="272"/>
            <ac:spMk id="146" creationId="{D69A23F2-18A9-FE4C-E1F8-5766E09807EA}"/>
          </ac:spMkLst>
        </pc:spChg>
        <pc:spChg chg="add del mod">
          <ac:chgData name="A.MORIYAMA UREKA" userId="11b73b949d6476cb" providerId="LiveId" clId="{EDD3AFC1-5E1F-774D-82FF-6D4C3622249B}" dt="2023-08-07T09:20:37.741" v="928" actId="6264"/>
          <ac:spMkLst>
            <pc:docMk/>
            <pc:sldMk cId="254264817" sldId="272"/>
            <ac:spMk id="147" creationId="{48D568D4-D99E-6995-5E76-9D9EFFA9025D}"/>
          </ac:spMkLst>
        </pc:spChg>
        <pc:spChg chg="add del mod">
          <ac:chgData name="A.MORIYAMA UREKA" userId="11b73b949d6476cb" providerId="LiveId" clId="{EDD3AFC1-5E1F-774D-82FF-6D4C3622249B}" dt="2023-08-07T11:21:40.375" v="1838" actId="6264"/>
          <ac:spMkLst>
            <pc:docMk/>
            <pc:sldMk cId="254264817" sldId="272"/>
            <ac:spMk id="147" creationId="{72670F5D-C5F1-D3DE-4BB4-CDBA8FEC0D64}"/>
          </ac:spMkLst>
        </pc:spChg>
        <pc:spChg chg="add del mod">
          <ac:chgData name="A.MORIYAMA UREKA" userId="11b73b949d6476cb" providerId="LiveId" clId="{EDD3AFC1-5E1F-774D-82FF-6D4C3622249B}" dt="2023-08-07T08:57:24.654" v="767" actId="6264"/>
          <ac:spMkLst>
            <pc:docMk/>
            <pc:sldMk cId="254264817" sldId="272"/>
            <ac:spMk id="147" creationId="{C578A2A1-4F4F-9981-F04D-D2D66D56AF28}"/>
          </ac:spMkLst>
        </pc:spChg>
        <pc:spChg chg="add del mod">
          <ac:chgData name="A.MORIYAMA UREKA" userId="11b73b949d6476cb" providerId="LiveId" clId="{EDD3AFC1-5E1F-774D-82FF-6D4C3622249B}" dt="2023-08-07T11:21:40.375" v="1838" actId="6264"/>
          <ac:spMkLst>
            <pc:docMk/>
            <pc:sldMk cId="254264817" sldId="272"/>
            <ac:spMk id="148" creationId="{B7465451-835F-1877-366C-E855190B9835}"/>
          </ac:spMkLst>
        </pc:spChg>
        <pc:spChg chg="add del mod">
          <ac:chgData name="A.MORIYAMA UREKA" userId="11b73b949d6476cb" providerId="LiveId" clId="{EDD3AFC1-5E1F-774D-82FF-6D4C3622249B}" dt="2023-08-07T08:57:24.654" v="767" actId="6264"/>
          <ac:spMkLst>
            <pc:docMk/>
            <pc:sldMk cId="254264817" sldId="272"/>
            <ac:spMk id="148" creationId="{C2EE2541-A7A9-E14C-352B-4D7D737E2975}"/>
          </ac:spMkLst>
        </pc:spChg>
        <pc:spChg chg="add del mod">
          <ac:chgData name="A.MORIYAMA UREKA" userId="11b73b949d6476cb" providerId="LiveId" clId="{EDD3AFC1-5E1F-774D-82FF-6D4C3622249B}" dt="2023-08-07T09:20:37.741" v="928" actId="6264"/>
          <ac:spMkLst>
            <pc:docMk/>
            <pc:sldMk cId="254264817" sldId="272"/>
            <ac:spMk id="148" creationId="{D071E037-17D7-3359-C9F6-B455E7578C24}"/>
          </ac:spMkLst>
        </pc:spChg>
        <pc:spChg chg="add del mod">
          <ac:chgData name="A.MORIYAMA UREKA" userId="11b73b949d6476cb" providerId="LiveId" clId="{EDD3AFC1-5E1F-774D-82FF-6D4C3622249B}" dt="2023-08-07T11:21:40.375" v="1838" actId="6264"/>
          <ac:spMkLst>
            <pc:docMk/>
            <pc:sldMk cId="254264817" sldId="272"/>
            <ac:spMk id="149" creationId="{40A778B4-8F78-FF8C-DAA7-64E225B229AB}"/>
          </ac:spMkLst>
        </pc:spChg>
        <pc:spChg chg="add del mod">
          <ac:chgData name="A.MORIYAMA UREKA" userId="11b73b949d6476cb" providerId="LiveId" clId="{EDD3AFC1-5E1F-774D-82FF-6D4C3622249B}" dt="2023-08-07T08:57:24.654" v="767" actId="6264"/>
          <ac:spMkLst>
            <pc:docMk/>
            <pc:sldMk cId="254264817" sldId="272"/>
            <ac:spMk id="149" creationId="{D11C3147-975F-3181-D264-CA60020AF71F}"/>
          </ac:spMkLst>
        </pc:spChg>
        <pc:spChg chg="add del mod">
          <ac:chgData name="A.MORIYAMA UREKA" userId="11b73b949d6476cb" providerId="LiveId" clId="{EDD3AFC1-5E1F-774D-82FF-6D4C3622249B}" dt="2023-08-07T09:20:37.741" v="928" actId="6264"/>
          <ac:spMkLst>
            <pc:docMk/>
            <pc:sldMk cId="254264817" sldId="272"/>
            <ac:spMk id="149" creationId="{DBE8B79F-F44F-21DD-EA88-EDEDC2FA84B3}"/>
          </ac:spMkLst>
        </pc:spChg>
        <pc:spChg chg="add del mod">
          <ac:chgData name="A.MORIYAMA UREKA" userId="11b73b949d6476cb" providerId="LiveId" clId="{EDD3AFC1-5E1F-774D-82FF-6D4C3622249B}" dt="2023-08-07T08:57:24.654" v="767" actId="6264"/>
          <ac:spMkLst>
            <pc:docMk/>
            <pc:sldMk cId="254264817" sldId="272"/>
            <ac:spMk id="150" creationId="{5EF4F663-4924-EC4E-6B2C-ED6DACA16C29}"/>
          </ac:spMkLst>
        </pc:spChg>
        <pc:spChg chg="add del mod">
          <ac:chgData name="A.MORIYAMA UREKA" userId="11b73b949d6476cb" providerId="LiveId" clId="{EDD3AFC1-5E1F-774D-82FF-6D4C3622249B}" dt="2023-08-07T11:21:40.375" v="1838" actId="6264"/>
          <ac:spMkLst>
            <pc:docMk/>
            <pc:sldMk cId="254264817" sldId="272"/>
            <ac:spMk id="150" creationId="{7A945EBD-9261-D7E2-F2FB-C548BD695843}"/>
          </ac:spMkLst>
        </pc:spChg>
        <pc:spChg chg="add del mod">
          <ac:chgData name="A.MORIYAMA UREKA" userId="11b73b949d6476cb" providerId="LiveId" clId="{EDD3AFC1-5E1F-774D-82FF-6D4C3622249B}" dt="2023-08-07T09:20:37.741" v="928" actId="6264"/>
          <ac:spMkLst>
            <pc:docMk/>
            <pc:sldMk cId="254264817" sldId="272"/>
            <ac:spMk id="150" creationId="{9F48237D-CC30-C37B-146A-0AA1A6274188}"/>
          </ac:spMkLst>
        </pc:spChg>
        <pc:spChg chg="add del mod">
          <ac:chgData name="A.MORIYAMA UREKA" userId="11b73b949d6476cb" providerId="LiveId" clId="{EDD3AFC1-5E1F-774D-82FF-6D4C3622249B}" dt="2023-08-07T08:57:24.654" v="767" actId="6264"/>
          <ac:spMkLst>
            <pc:docMk/>
            <pc:sldMk cId="254264817" sldId="272"/>
            <ac:spMk id="151" creationId="{0E2FD4ED-FA05-A7C1-E38B-D51D6D843A48}"/>
          </ac:spMkLst>
        </pc:spChg>
        <pc:spChg chg="add del mod">
          <ac:chgData name="A.MORIYAMA UREKA" userId="11b73b949d6476cb" providerId="LiveId" clId="{EDD3AFC1-5E1F-774D-82FF-6D4C3622249B}" dt="2023-08-07T11:21:40.375" v="1838" actId="6264"/>
          <ac:spMkLst>
            <pc:docMk/>
            <pc:sldMk cId="254264817" sldId="272"/>
            <ac:spMk id="151" creationId="{26DD4A63-A3B6-A42C-7EEE-FEDC4DD929A5}"/>
          </ac:spMkLst>
        </pc:spChg>
        <pc:spChg chg="add del mod">
          <ac:chgData name="A.MORIYAMA UREKA" userId="11b73b949d6476cb" providerId="LiveId" clId="{EDD3AFC1-5E1F-774D-82FF-6D4C3622249B}" dt="2023-08-07T09:20:37.741" v="928" actId="6264"/>
          <ac:spMkLst>
            <pc:docMk/>
            <pc:sldMk cId="254264817" sldId="272"/>
            <ac:spMk id="151" creationId="{A6560F7F-CBB4-6B61-2D93-F8A3D2F5D8DD}"/>
          </ac:spMkLst>
        </pc:spChg>
        <pc:spChg chg="add del mod ord">
          <ac:chgData name="A.MORIYAMA UREKA" userId="11b73b949d6476cb" providerId="LiveId" clId="{EDD3AFC1-5E1F-774D-82FF-6D4C3622249B}" dt="2023-08-07T09:20:38.057" v="929" actId="6264"/>
          <ac:spMkLst>
            <pc:docMk/>
            <pc:sldMk cId="254264817" sldId="272"/>
            <ac:spMk id="152" creationId="{78D0D4FB-1508-9619-505A-8A7E240E3344}"/>
          </ac:spMkLst>
        </pc:spChg>
        <pc:spChg chg="add del mod">
          <ac:chgData name="A.MORIYAMA UREKA" userId="11b73b949d6476cb" providerId="LiveId" clId="{EDD3AFC1-5E1F-774D-82FF-6D4C3622249B}" dt="2023-08-07T11:21:40.375" v="1838" actId="6264"/>
          <ac:spMkLst>
            <pc:docMk/>
            <pc:sldMk cId="254264817" sldId="272"/>
            <ac:spMk id="152" creationId="{A4BCB5CE-0B32-3E96-1159-B94FD7D3A3E2}"/>
          </ac:spMkLst>
        </pc:spChg>
        <pc:spChg chg="add del mod ord">
          <ac:chgData name="A.MORIYAMA UREKA" userId="11b73b949d6476cb" providerId="LiveId" clId="{EDD3AFC1-5E1F-774D-82FF-6D4C3622249B}" dt="2023-08-07T08:57:25.105" v="768" actId="6264"/>
          <ac:spMkLst>
            <pc:docMk/>
            <pc:sldMk cId="254264817" sldId="272"/>
            <ac:spMk id="152" creationId="{A8FD1936-23EC-3EB1-20D5-2AEC86F5FE14}"/>
          </ac:spMkLst>
        </pc:spChg>
        <pc:spChg chg="add del mod">
          <ac:chgData name="A.MORIYAMA UREKA" userId="11b73b949d6476cb" providerId="LiveId" clId="{EDD3AFC1-5E1F-774D-82FF-6D4C3622249B}" dt="2023-08-07T11:21:40.375" v="1838" actId="6264"/>
          <ac:spMkLst>
            <pc:docMk/>
            <pc:sldMk cId="254264817" sldId="272"/>
            <ac:spMk id="153" creationId="{266AF0B9-F85F-D46A-D6A8-B083AF5EA7C2}"/>
          </ac:spMkLst>
        </pc:spChg>
        <pc:spChg chg="add del mod">
          <ac:chgData name="A.MORIYAMA UREKA" userId="11b73b949d6476cb" providerId="LiveId" clId="{EDD3AFC1-5E1F-774D-82FF-6D4C3622249B}" dt="2023-08-07T08:57:25.105" v="768" actId="6264"/>
          <ac:spMkLst>
            <pc:docMk/>
            <pc:sldMk cId="254264817" sldId="272"/>
            <ac:spMk id="153" creationId="{82F1DDF6-21C1-223A-A926-278B797AA4D4}"/>
          </ac:spMkLst>
        </pc:spChg>
        <pc:spChg chg="add del mod">
          <ac:chgData name="A.MORIYAMA UREKA" userId="11b73b949d6476cb" providerId="LiveId" clId="{EDD3AFC1-5E1F-774D-82FF-6D4C3622249B}" dt="2023-08-07T09:20:38.057" v="929" actId="6264"/>
          <ac:spMkLst>
            <pc:docMk/>
            <pc:sldMk cId="254264817" sldId="272"/>
            <ac:spMk id="153" creationId="{B733FF3A-B79F-68FE-A5F0-A44AA1C95FED}"/>
          </ac:spMkLst>
        </pc:spChg>
        <pc:spChg chg="add del mod">
          <ac:chgData name="A.MORIYAMA UREKA" userId="11b73b949d6476cb" providerId="LiveId" clId="{EDD3AFC1-5E1F-774D-82FF-6D4C3622249B}" dt="2023-08-07T11:21:40.375" v="1838" actId="6264"/>
          <ac:spMkLst>
            <pc:docMk/>
            <pc:sldMk cId="254264817" sldId="272"/>
            <ac:spMk id="154" creationId="{3BB5FFCC-36D9-513A-77C7-EB9A1448FB0B}"/>
          </ac:spMkLst>
        </pc:spChg>
        <pc:spChg chg="add del mod">
          <ac:chgData name="A.MORIYAMA UREKA" userId="11b73b949d6476cb" providerId="LiveId" clId="{EDD3AFC1-5E1F-774D-82FF-6D4C3622249B}" dt="2023-08-07T08:57:25.105" v="768" actId="6264"/>
          <ac:spMkLst>
            <pc:docMk/>
            <pc:sldMk cId="254264817" sldId="272"/>
            <ac:spMk id="154" creationId="{B943A43C-5AFF-2F44-3937-FF3E060C2AE0}"/>
          </ac:spMkLst>
        </pc:spChg>
        <pc:spChg chg="add del mod">
          <ac:chgData name="A.MORIYAMA UREKA" userId="11b73b949d6476cb" providerId="LiveId" clId="{EDD3AFC1-5E1F-774D-82FF-6D4C3622249B}" dt="2023-08-07T09:20:38.057" v="929" actId="6264"/>
          <ac:spMkLst>
            <pc:docMk/>
            <pc:sldMk cId="254264817" sldId="272"/>
            <ac:spMk id="154" creationId="{BCE676A4-44B0-B93B-9598-25661D6A596E}"/>
          </ac:spMkLst>
        </pc:spChg>
        <pc:spChg chg="add del mod">
          <ac:chgData name="A.MORIYAMA UREKA" userId="11b73b949d6476cb" providerId="LiveId" clId="{EDD3AFC1-5E1F-774D-82FF-6D4C3622249B}" dt="2023-08-07T09:20:38.057" v="929" actId="6264"/>
          <ac:spMkLst>
            <pc:docMk/>
            <pc:sldMk cId="254264817" sldId="272"/>
            <ac:spMk id="155" creationId="{029ACE31-5D38-3C68-C9B2-88AD50D989C2}"/>
          </ac:spMkLst>
        </pc:spChg>
        <pc:spChg chg="add del mod ord">
          <ac:chgData name="A.MORIYAMA UREKA" userId="11b73b949d6476cb" providerId="LiveId" clId="{EDD3AFC1-5E1F-774D-82FF-6D4C3622249B}" dt="2023-08-07T11:27:53.834" v="1865" actId="700"/>
          <ac:spMkLst>
            <pc:docMk/>
            <pc:sldMk cId="254264817" sldId="272"/>
            <ac:spMk id="155" creationId="{78DA0985-E9AB-A8DF-2E65-D87EE50993AF}"/>
          </ac:spMkLst>
        </pc:spChg>
        <pc:spChg chg="add del mod">
          <ac:chgData name="A.MORIYAMA UREKA" userId="11b73b949d6476cb" providerId="LiveId" clId="{EDD3AFC1-5E1F-774D-82FF-6D4C3622249B}" dt="2023-08-07T08:57:25.105" v="768" actId="6264"/>
          <ac:spMkLst>
            <pc:docMk/>
            <pc:sldMk cId="254264817" sldId="272"/>
            <ac:spMk id="155" creationId="{B322B43C-A5D7-16EE-2D65-9E66FAD5A818}"/>
          </ac:spMkLst>
        </pc:spChg>
        <pc:spChg chg="add del mod ord">
          <ac:chgData name="A.MORIYAMA UREKA" userId="11b73b949d6476cb" providerId="LiveId" clId="{EDD3AFC1-5E1F-774D-82FF-6D4C3622249B}" dt="2023-08-07T12:14:05.183" v="2629" actId="6264"/>
          <ac:spMkLst>
            <pc:docMk/>
            <pc:sldMk cId="254264817" sldId="272"/>
            <ac:spMk id="156" creationId="{5D04E349-7B88-7F63-5AF7-202A459DC138}"/>
          </ac:spMkLst>
        </pc:spChg>
        <pc:spChg chg="add del mod">
          <ac:chgData name="A.MORIYAMA UREKA" userId="11b73b949d6476cb" providerId="LiveId" clId="{EDD3AFC1-5E1F-774D-82FF-6D4C3622249B}" dt="2023-08-07T08:57:25.105" v="768" actId="6264"/>
          <ac:spMkLst>
            <pc:docMk/>
            <pc:sldMk cId="254264817" sldId="272"/>
            <ac:spMk id="156" creationId="{D51201F3-E8F2-A0A9-CAA4-37E092DBFD2C}"/>
          </ac:spMkLst>
        </pc:spChg>
        <pc:spChg chg="add del mod">
          <ac:chgData name="A.MORIYAMA UREKA" userId="11b73b949d6476cb" providerId="LiveId" clId="{EDD3AFC1-5E1F-774D-82FF-6D4C3622249B}" dt="2023-08-07T09:20:38.057" v="929" actId="6264"/>
          <ac:spMkLst>
            <pc:docMk/>
            <pc:sldMk cId="254264817" sldId="272"/>
            <ac:spMk id="156" creationId="{F021F3C5-15FB-33BD-6794-E7FCF44CFDCA}"/>
          </ac:spMkLst>
        </pc:spChg>
        <pc:spChg chg="add del mod">
          <ac:chgData name="A.MORIYAMA UREKA" userId="11b73b949d6476cb" providerId="LiveId" clId="{EDD3AFC1-5E1F-774D-82FF-6D4C3622249B}" dt="2023-08-07T09:20:38.057" v="929" actId="6264"/>
          <ac:spMkLst>
            <pc:docMk/>
            <pc:sldMk cId="254264817" sldId="272"/>
            <ac:spMk id="157" creationId="{D6C9D513-B219-998E-D2D1-D71ECE7AD796}"/>
          </ac:spMkLst>
        </pc:spChg>
        <pc:spChg chg="add del mod">
          <ac:chgData name="A.MORIYAMA UREKA" userId="11b73b949d6476cb" providerId="LiveId" clId="{EDD3AFC1-5E1F-774D-82FF-6D4C3622249B}" dt="2023-08-07T08:57:25.105" v="768" actId="6264"/>
          <ac:spMkLst>
            <pc:docMk/>
            <pc:sldMk cId="254264817" sldId="272"/>
            <ac:spMk id="157" creationId="{EDDE711C-B5FC-29DD-EEC1-93B58F2B882E}"/>
          </ac:spMkLst>
        </pc:spChg>
        <pc:spChg chg="add del mod">
          <ac:chgData name="A.MORIYAMA UREKA" userId="11b73b949d6476cb" providerId="LiveId" clId="{EDD3AFC1-5E1F-774D-82FF-6D4C3622249B}" dt="2023-08-07T12:14:05.183" v="2629" actId="6264"/>
          <ac:spMkLst>
            <pc:docMk/>
            <pc:sldMk cId="254264817" sldId="272"/>
            <ac:spMk id="157" creationId="{F2390AC7-3230-80F6-1CD8-6396F29B1B00}"/>
          </ac:spMkLst>
        </pc:spChg>
        <pc:spChg chg="add del mod">
          <ac:chgData name="A.MORIYAMA UREKA" userId="11b73b949d6476cb" providerId="LiveId" clId="{EDD3AFC1-5E1F-774D-82FF-6D4C3622249B}" dt="2023-08-07T09:20:38.057" v="929" actId="6264"/>
          <ac:spMkLst>
            <pc:docMk/>
            <pc:sldMk cId="254264817" sldId="272"/>
            <ac:spMk id="158" creationId="{1C97F816-A6D2-2123-86C1-8C263DBF6CBD}"/>
          </ac:spMkLst>
        </pc:spChg>
        <pc:spChg chg="add del mod">
          <ac:chgData name="A.MORIYAMA UREKA" userId="11b73b949d6476cb" providerId="LiveId" clId="{EDD3AFC1-5E1F-774D-82FF-6D4C3622249B}" dt="2023-08-07T12:14:05.183" v="2629" actId="6264"/>
          <ac:spMkLst>
            <pc:docMk/>
            <pc:sldMk cId="254264817" sldId="272"/>
            <ac:spMk id="158" creationId="{950BA4E2-3C14-47B5-7AF1-5F1BC3A5AD12}"/>
          </ac:spMkLst>
        </pc:spChg>
        <pc:spChg chg="add del mod">
          <ac:chgData name="A.MORIYAMA UREKA" userId="11b73b949d6476cb" providerId="LiveId" clId="{EDD3AFC1-5E1F-774D-82FF-6D4C3622249B}" dt="2023-08-07T08:57:25.105" v="768" actId="6264"/>
          <ac:spMkLst>
            <pc:docMk/>
            <pc:sldMk cId="254264817" sldId="272"/>
            <ac:spMk id="158" creationId="{F771C1F2-A3D4-A33B-D14E-ED32B8962515}"/>
          </ac:spMkLst>
        </pc:spChg>
        <pc:spChg chg="add del mod">
          <ac:chgData name="A.MORIYAMA UREKA" userId="11b73b949d6476cb" providerId="LiveId" clId="{EDD3AFC1-5E1F-774D-82FF-6D4C3622249B}" dt="2023-08-07T09:20:38.057" v="929" actId="6264"/>
          <ac:spMkLst>
            <pc:docMk/>
            <pc:sldMk cId="254264817" sldId="272"/>
            <ac:spMk id="159" creationId="{21348091-70E6-D4D0-094F-FEC599B9325E}"/>
          </ac:spMkLst>
        </pc:spChg>
        <pc:spChg chg="add del mod">
          <ac:chgData name="A.MORIYAMA UREKA" userId="11b73b949d6476cb" providerId="LiveId" clId="{EDD3AFC1-5E1F-774D-82FF-6D4C3622249B}" dt="2023-08-07T08:57:25.105" v="768" actId="6264"/>
          <ac:spMkLst>
            <pc:docMk/>
            <pc:sldMk cId="254264817" sldId="272"/>
            <ac:spMk id="159" creationId="{836AC1AE-558A-13D6-52FD-6E423A4BCFBB}"/>
          </ac:spMkLst>
        </pc:spChg>
        <pc:spChg chg="add del mod">
          <ac:chgData name="A.MORIYAMA UREKA" userId="11b73b949d6476cb" providerId="LiveId" clId="{EDD3AFC1-5E1F-774D-82FF-6D4C3622249B}" dt="2023-08-07T12:14:05.183" v="2629" actId="6264"/>
          <ac:spMkLst>
            <pc:docMk/>
            <pc:sldMk cId="254264817" sldId="272"/>
            <ac:spMk id="159" creationId="{DEF50C1B-5614-99E4-7E1A-6008C958367A}"/>
          </ac:spMkLst>
        </pc:spChg>
        <pc:spChg chg="add del mod">
          <ac:chgData name="A.MORIYAMA UREKA" userId="11b73b949d6476cb" providerId="LiveId" clId="{EDD3AFC1-5E1F-774D-82FF-6D4C3622249B}" dt="2023-08-07T09:20:38.057" v="929" actId="6264"/>
          <ac:spMkLst>
            <pc:docMk/>
            <pc:sldMk cId="254264817" sldId="272"/>
            <ac:spMk id="160" creationId="{10BA7E24-D006-BCB7-A90F-2DA7E4F47AF5}"/>
          </ac:spMkLst>
        </pc:spChg>
        <pc:spChg chg="add del mod">
          <ac:chgData name="A.MORIYAMA UREKA" userId="11b73b949d6476cb" providerId="LiveId" clId="{EDD3AFC1-5E1F-774D-82FF-6D4C3622249B}" dt="2023-08-07T12:14:05.183" v="2629" actId="6264"/>
          <ac:spMkLst>
            <pc:docMk/>
            <pc:sldMk cId="254264817" sldId="272"/>
            <ac:spMk id="160" creationId="{6E62DDF2-96FA-BE23-C52F-747A16335B69}"/>
          </ac:spMkLst>
        </pc:spChg>
        <pc:spChg chg="add del mod">
          <ac:chgData name="A.MORIYAMA UREKA" userId="11b73b949d6476cb" providerId="LiveId" clId="{EDD3AFC1-5E1F-774D-82FF-6D4C3622249B}" dt="2023-08-07T08:57:25.105" v="768" actId="6264"/>
          <ac:spMkLst>
            <pc:docMk/>
            <pc:sldMk cId="254264817" sldId="272"/>
            <ac:spMk id="160" creationId="{9F311282-5389-987D-0449-CFDF10E2F19C}"/>
          </ac:spMkLst>
        </pc:spChg>
        <pc:spChg chg="add del mod">
          <ac:chgData name="A.MORIYAMA UREKA" userId="11b73b949d6476cb" providerId="LiveId" clId="{EDD3AFC1-5E1F-774D-82FF-6D4C3622249B}" dt="2023-08-07T12:14:05.183" v="2629" actId="6264"/>
          <ac:spMkLst>
            <pc:docMk/>
            <pc:sldMk cId="254264817" sldId="272"/>
            <ac:spMk id="161" creationId="{AB2EE3B3-0179-33B9-FEFA-F78F14B23AE0}"/>
          </ac:spMkLst>
        </pc:spChg>
        <pc:spChg chg="add del mod">
          <ac:chgData name="A.MORIYAMA UREKA" userId="11b73b949d6476cb" providerId="LiveId" clId="{EDD3AFC1-5E1F-774D-82FF-6D4C3622249B}" dt="2023-08-07T08:57:25.105" v="768" actId="6264"/>
          <ac:spMkLst>
            <pc:docMk/>
            <pc:sldMk cId="254264817" sldId="272"/>
            <ac:spMk id="161" creationId="{CB2DDA04-DD93-524D-865D-B29C2A43F7CD}"/>
          </ac:spMkLst>
        </pc:spChg>
        <pc:spChg chg="add del mod">
          <ac:chgData name="A.MORIYAMA UREKA" userId="11b73b949d6476cb" providerId="LiveId" clId="{EDD3AFC1-5E1F-774D-82FF-6D4C3622249B}" dt="2023-08-07T09:20:38.057" v="929" actId="6264"/>
          <ac:spMkLst>
            <pc:docMk/>
            <pc:sldMk cId="254264817" sldId="272"/>
            <ac:spMk id="161" creationId="{E814D7D5-3695-7C68-6F06-D9D2A7D64974}"/>
          </ac:spMkLst>
        </pc:spChg>
        <pc:spChg chg="add del mod ord">
          <ac:chgData name="A.MORIYAMA UREKA" userId="11b73b949d6476cb" providerId="LiveId" clId="{EDD3AFC1-5E1F-774D-82FF-6D4C3622249B}" dt="2023-08-07T09:21:25.304" v="931" actId="700"/>
          <ac:spMkLst>
            <pc:docMk/>
            <pc:sldMk cId="254264817" sldId="272"/>
            <ac:spMk id="162" creationId="{1EBD38B3-9FFD-DFB4-D92D-B91A670FEC8E}"/>
          </ac:spMkLst>
        </pc:spChg>
        <pc:spChg chg="add del mod ord">
          <ac:chgData name="A.MORIYAMA UREKA" userId="11b73b949d6476cb" providerId="LiveId" clId="{EDD3AFC1-5E1F-774D-82FF-6D4C3622249B}" dt="2023-08-07T08:57:25.594" v="769" actId="6264"/>
          <ac:spMkLst>
            <pc:docMk/>
            <pc:sldMk cId="254264817" sldId="272"/>
            <ac:spMk id="162" creationId="{5BF4917D-D218-E8BB-87BE-65733512E786}"/>
          </ac:spMkLst>
        </pc:spChg>
        <pc:spChg chg="add del mod">
          <ac:chgData name="A.MORIYAMA UREKA" userId="11b73b949d6476cb" providerId="LiveId" clId="{EDD3AFC1-5E1F-774D-82FF-6D4C3622249B}" dt="2023-08-07T12:14:05.183" v="2629" actId="6264"/>
          <ac:spMkLst>
            <pc:docMk/>
            <pc:sldMk cId="254264817" sldId="272"/>
            <ac:spMk id="162" creationId="{C0E178DC-9DB7-10C8-ECFA-D6A529D1FB0B}"/>
          </ac:spMkLst>
        </pc:spChg>
        <pc:spChg chg="add del mod">
          <ac:chgData name="A.MORIYAMA UREKA" userId="11b73b949d6476cb" providerId="LiveId" clId="{EDD3AFC1-5E1F-774D-82FF-6D4C3622249B}" dt="2023-08-07T08:57:25.594" v="769" actId="6264"/>
          <ac:spMkLst>
            <pc:docMk/>
            <pc:sldMk cId="254264817" sldId="272"/>
            <ac:spMk id="163" creationId="{4C680DB4-8D03-5AD5-281F-61D589E29AA4}"/>
          </ac:spMkLst>
        </pc:spChg>
        <pc:spChg chg="add del mod ord">
          <ac:chgData name="A.MORIYAMA UREKA" userId="11b73b949d6476cb" providerId="LiveId" clId="{EDD3AFC1-5E1F-774D-82FF-6D4C3622249B}" dt="2023-08-07T09:21:26.885" v="932" actId="6264"/>
          <ac:spMkLst>
            <pc:docMk/>
            <pc:sldMk cId="254264817" sldId="272"/>
            <ac:spMk id="163" creationId="{7C5B942A-8D7A-C473-3004-ECE4D8CD0836}"/>
          </ac:spMkLst>
        </pc:spChg>
        <pc:spChg chg="add del mod">
          <ac:chgData name="A.MORIYAMA UREKA" userId="11b73b949d6476cb" providerId="LiveId" clId="{EDD3AFC1-5E1F-774D-82FF-6D4C3622249B}" dt="2023-08-07T12:14:05.183" v="2629" actId="6264"/>
          <ac:spMkLst>
            <pc:docMk/>
            <pc:sldMk cId="254264817" sldId="272"/>
            <ac:spMk id="163" creationId="{D670A1BC-B8CE-1E95-9602-FCDEC3DAFFD3}"/>
          </ac:spMkLst>
        </pc:spChg>
        <pc:spChg chg="add del mod">
          <ac:chgData name="A.MORIYAMA UREKA" userId="11b73b949d6476cb" providerId="LiveId" clId="{EDD3AFC1-5E1F-774D-82FF-6D4C3622249B}" dt="2023-08-07T08:57:25.594" v="769" actId="6264"/>
          <ac:spMkLst>
            <pc:docMk/>
            <pc:sldMk cId="254264817" sldId="272"/>
            <ac:spMk id="164" creationId="{0B5E3B85-FD2D-B9BF-8A1D-E2ADAFEC81E9}"/>
          </ac:spMkLst>
        </pc:spChg>
        <pc:spChg chg="add del mod">
          <ac:chgData name="A.MORIYAMA UREKA" userId="11b73b949d6476cb" providerId="LiveId" clId="{EDD3AFC1-5E1F-774D-82FF-6D4C3622249B}" dt="2023-08-07T09:21:26.885" v="932" actId="6264"/>
          <ac:spMkLst>
            <pc:docMk/>
            <pc:sldMk cId="254264817" sldId="272"/>
            <ac:spMk id="164" creationId="{37CE1705-743B-39D3-36A6-839E3F6372E8}"/>
          </ac:spMkLst>
        </pc:spChg>
        <pc:spChg chg="add del mod">
          <ac:chgData name="A.MORIYAMA UREKA" userId="11b73b949d6476cb" providerId="LiveId" clId="{EDD3AFC1-5E1F-774D-82FF-6D4C3622249B}" dt="2023-08-07T12:14:05.183" v="2629" actId="6264"/>
          <ac:spMkLst>
            <pc:docMk/>
            <pc:sldMk cId="254264817" sldId="272"/>
            <ac:spMk id="164" creationId="{52118B5E-5798-7292-7E72-4477055A35EE}"/>
          </ac:spMkLst>
        </pc:spChg>
        <pc:spChg chg="add del mod">
          <ac:chgData name="A.MORIYAMA UREKA" userId="11b73b949d6476cb" providerId="LiveId" clId="{EDD3AFC1-5E1F-774D-82FF-6D4C3622249B}" dt="2023-08-07T12:14:05.183" v="2629" actId="6264"/>
          <ac:spMkLst>
            <pc:docMk/>
            <pc:sldMk cId="254264817" sldId="272"/>
            <ac:spMk id="165" creationId="{A366A880-C864-25D3-BB8C-F967548F7D5A}"/>
          </ac:spMkLst>
        </pc:spChg>
        <pc:spChg chg="add del mod">
          <ac:chgData name="A.MORIYAMA UREKA" userId="11b73b949d6476cb" providerId="LiveId" clId="{EDD3AFC1-5E1F-774D-82FF-6D4C3622249B}" dt="2023-08-07T09:21:26.885" v="932" actId="6264"/>
          <ac:spMkLst>
            <pc:docMk/>
            <pc:sldMk cId="254264817" sldId="272"/>
            <ac:spMk id="165" creationId="{CB0A0C8D-D58A-4314-AC35-ED15A589435E}"/>
          </ac:spMkLst>
        </pc:spChg>
        <pc:spChg chg="add del mod">
          <ac:chgData name="A.MORIYAMA UREKA" userId="11b73b949d6476cb" providerId="LiveId" clId="{EDD3AFC1-5E1F-774D-82FF-6D4C3622249B}" dt="2023-08-07T08:57:25.594" v="769" actId="6264"/>
          <ac:spMkLst>
            <pc:docMk/>
            <pc:sldMk cId="254264817" sldId="272"/>
            <ac:spMk id="165" creationId="{FA96B608-2F94-8222-6802-9C692E20D402}"/>
          </ac:spMkLst>
        </pc:spChg>
        <pc:spChg chg="add del mod">
          <ac:chgData name="A.MORIYAMA UREKA" userId="11b73b949d6476cb" providerId="LiveId" clId="{EDD3AFC1-5E1F-774D-82FF-6D4C3622249B}" dt="2023-08-07T09:21:26.885" v="932" actId="6264"/>
          <ac:spMkLst>
            <pc:docMk/>
            <pc:sldMk cId="254264817" sldId="272"/>
            <ac:spMk id="166" creationId="{2CD4425D-57A9-D8A9-9397-F1B78B4F3E17}"/>
          </ac:spMkLst>
        </pc:spChg>
        <pc:spChg chg="add del mod ord">
          <ac:chgData name="A.MORIYAMA UREKA" userId="11b73b949d6476cb" providerId="LiveId" clId="{EDD3AFC1-5E1F-774D-82FF-6D4C3622249B}" dt="2023-08-07T12:17:04.294" v="2663" actId="6264"/>
          <ac:spMkLst>
            <pc:docMk/>
            <pc:sldMk cId="254264817" sldId="272"/>
            <ac:spMk id="166" creationId="{62FC1D31-8976-39E2-9EBC-365F2225230A}"/>
          </ac:spMkLst>
        </pc:spChg>
        <pc:spChg chg="add del mod">
          <ac:chgData name="A.MORIYAMA UREKA" userId="11b73b949d6476cb" providerId="LiveId" clId="{EDD3AFC1-5E1F-774D-82FF-6D4C3622249B}" dt="2023-08-07T08:57:25.594" v="769" actId="6264"/>
          <ac:spMkLst>
            <pc:docMk/>
            <pc:sldMk cId="254264817" sldId="272"/>
            <ac:spMk id="166" creationId="{C21B2BB1-50A5-E02A-65BA-097694B2B67B}"/>
          </ac:spMkLst>
        </pc:spChg>
        <pc:spChg chg="add del mod">
          <ac:chgData name="A.MORIYAMA UREKA" userId="11b73b949d6476cb" providerId="LiveId" clId="{EDD3AFC1-5E1F-774D-82FF-6D4C3622249B}" dt="2023-08-07T09:21:26.885" v="932" actId="6264"/>
          <ac:spMkLst>
            <pc:docMk/>
            <pc:sldMk cId="254264817" sldId="272"/>
            <ac:spMk id="167" creationId="{3784762D-3EAA-CCCD-3BBB-9E828D987F55}"/>
          </ac:spMkLst>
        </pc:spChg>
        <pc:spChg chg="add del mod">
          <ac:chgData name="A.MORIYAMA UREKA" userId="11b73b949d6476cb" providerId="LiveId" clId="{EDD3AFC1-5E1F-774D-82FF-6D4C3622249B}" dt="2023-08-07T08:57:25.594" v="769" actId="6264"/>
          <ac:spMkLst>
            <pc:docMk/>
            <pc:sldMk cId="254264817" sldId="272"/>
            <ac:spMk id="167" creationId="{646AC7F5-F3C5-8B4E-3DF0-E58A1243B593}"/>
          </ac:spMkLst>
        </pc:spChg>
        <pc:spChg chg="add del mod">
          <ac:chgData name="A.MORIYAMA UREKA" userId="11b73b949d6476cb" providerId="LiveId" clId="{EDD3AFC1-5E1F-774D-82FF-6D4C3622249B}" dt="2023-08-07T12:17:04.294" v="2663" actId="6264"/>
          <ac:spMkLst>
            <pc:docMk/>
            <pc:sldMk cId="254264817" sldId="272"/>
            <ac:spMk id="167" creationId="{DB2EF607-62FC-AEA1-C2E4-EAB35E732E34}"/>
          </ac:spMkLst>
        </pc:spChg>
        <pc:spChg chg="add del mod">
          <ac:chgData name="A.MORIYAMA UREKA" userId="11b73b949d6476cb" providerId="LiveId" clId="{EDD3AFC1-5E1F-774D-82FF-6D4C3622249B}" dt="2023-08-07T12:17:04.294" v="2663" actId="6264"/>
          <ac:spMkLst>
            <pc:docMk/>
            <pc:sldMk cId="254264817" sldId="272"/>
            <ac:spMk id="168" creationId="{6C91E04E-5DAA-8DBA-06E0-E594DD511752}"/>
          </ac:spMkLst>
        </pc:spChg>
        <pc:spChg chg="add del mod">
          <ac:chgData name="A.MORIYAMA UREKA" userId="11b73b949d6476cb" providerId="LiveId" clId="{EDD3AFC1-5E1F-774D-82FF-6D4C3622249B}" dt="2023-08-07T09:21:26.885" v="932" actId="6264"/>
          <ac:spMkLst>
            <pc:docMk/>
            <pc:sldMk cId="254264817" sldId="272"/>
            <ac:spMk id="168" creationId="{D1294994-2046-14EB-2AD2-C85CD8590A0D}"/>
          </ac:spMkLst>
        </pc:spChg>
        <pc:spChg chg="add del mod">
          <ac:chgData name="A.MORIYAMA UREKA" userId="11b73b949d6476cb" providerId="LiveId" clId="{EDD3AFC1-5E1F-774D-82FF-6D4C3622249B}" dt="2023-08-07T08:57:25.594" v="769" actId="6264"/>
          <ac:spMkLst>
            <pc:docMk/>
            <pc:sldMk cId="254264817" sldId="272"/>
            <ac:spMk id="168" creationId="{E99F70AD-174C-EF9B-48BE-215D9FD1103E}"/>
          </ac:spMkLst>
        </pc:spChg>
        <pc:spChg chg="add del mod">
          <ac:chgData name="A.MORIYAMA UREKA" userId="11b73b949d6476cb" providerId="LiveId" clId="{EDD3AFC1-5E1F-774D-82FF-6D4C3622249B}" dt="2023-08-07T09:21:26.885" v="932" actId="6264"/>
          <ac:spMkLst>
            <pc:docMk/>
            <pc:sldMk cId="254264817" sldId="272"/>
            <ac:spMk id="169" creationId="{7D9AA132-B3AD-61AE-22CF-C8698552C357}"/>
          </ac:spMkLst>
        </pc:spChg>
        <pc:spChg chg="add del mod">
          <ac:chgData name="A.MORIYAMA UREKA" userId="11b73b949d6476cb" providerId="LiveId" clId="{EDD3AFC1-5E1F-774D-82FF-6D4C3622249B}" dt="2023-08-07T12:17:04.294" v="2663" actId="6264"/>
          <ac:spMkLst>
            <pc:docMk/>
            <pc:sldMk cId="254264817" sldId="272"/>
            <ac:spMk id="169" creationId="{867FA42B-A32B-BBBE-416F-F18F4B5600BD}"/>
          </ac:spMkLst>
        </pc:spChg>
        <pc:spChg chg="add del mod">
          <ac:chgData name="A.MORIYAMA UREKA" userId="11b73b949d6476cb" providerId="LiveId" clId="{EDD3AFC1-5E1F-774D-82FF-6D4C3622249B}" dt="2023-08-07T08:57:25.594" v="769" actId="6264"/>
          <ac:spMkLst>
            <pc:docMk/>
            <pc:sldMk cId="254264817" sldId="272"/>
            <ac:spMk id="169" creationId="{B10C5340-1A62-2C5F-EFC7-1E4B8F0CCBD5}"/>
          </ac:spMkLst>
        </pc:spChg>
        <pc:spChg chg="add del mod">
          <ac:chgData name="A.MORIYAMA UREKA" userId="11b73b949d6476cb" providerId="LiveId" clId="{EDD3AFC1-5E1F-774D-82FF-6D4C3622249B}" dt="2023-08-07T08:57:25.594" v="769" actId="6264"/>
          <ac:spMkLst>
            <pc:docMk/>
            <pc:sldMk cId="254264817" sldId="272"/>
            <ac:spMk id="170" creationId="{1A2D6617-B529-62BA-1F83-ACF7EF9E90B6}"/>
          </ac:spMkLst>
        </pc:spChg>
        <pc:spChg chg="add del mod">
          <ac:chgData name="A.MORIYAMA UREKA" userId="11b73b949d6476cb" providerId="LiveId" clId="{EDD3AFC1-5E1F-774D-82FF-6D4C3622249B}" dt="2023-08-07T12:17:04.294" v="2663" actId="6264"/>
          <ac:spMkLst>
            <pc:docMk/>
            <pc:sldMk cId="254264817" sldId="272"/>
            <ac:spMk id="170" creationId="{74D5D74B-7B98-04E0-2F11-EAC3FF9B980D}"/>
          </ac:spMkLst>
        </pc:spChg>
        <pc:spChg chg="add del mod">
          <ac:chgData name="A.MORIYAMA UREKA" userId="11b73b949d6476cb" providerId="LiveId" clId="{EDD3AFC1-5E1F-774D-82FF-6D4C3622249B}" dt="2023-08-07T09:21:26.885" v="932" actId="6264"/>
          <ac:spMkLst>
            <pc:docMk/>
            <pc:sldMk cId="254264817" sldId="272"/>
            <ac:spMk id="170" creationId="{8EBA7126-222B-5F7C-60DF-DCFECE584571}"/>
          </ac:spMkLst>
        </pc:spChg>
        <pc:spChg chg="add del mod">
          <ac:chgData name="A.MORIYAMA UREKA" userId="11b73b949d6476cb" providerId="LiveId" clId="{EDD3AFC1-5E1F-774D-82FF-6D4C3622249B}" dt="2023-08-07T08:57:25.594" v="769" actId="6264"/>
          <ac:spMkLst>
            <pc:docMk/>
            <pc:sldMk cId="254264817" sldId="272"/>
            <ac:spMk id="171" creationId="{07822222-B5E5-827E-8D76-71E0A5C05DB2}"/>
          </ac:spMkLst>
        </pc:spChg>
        <pc:spChg chg="add del mod">
          <ac:chgData name="A.MORIYAMA UREKA" userId="11b73b949d6476cb" providerId="LiveId" clId="{EDD3AFC1-5E1F-774D-82FF-6D4C3622249B}" dt="2023-08-07T09:21:26.885" v="932" actId="6264"/>
          <ac:spMkLst>
            <pc:docMk/>
            <pc:sldMk cId="254264817" sldId="272"/>
            <ac:spMk id="171" creationId="{10E2D118-FD87-F33C-6136-6D6E0365D85D}"/>
          </ac:spMkLst>
        </pc:spChg>
        <pc:spChg chg="add del mod">
          <ac:chgData name="A.MORIYAMA UREKA" userId="11b73b949d6476cb" providerId="LiveId" clId="{EDD3AFC1-5E1F-774D-82FF-6D4C3622249B}" dt="2023-08-07T12:17:04.294" v="2663" actId="6264"/>
          <ac:spMkLst>
            <pc:docMk/>
            <pc:sldMk cId="254264817" sldId="272"/>
            <ac:spMk id="171" creationId="{BCA3C68C-B236-04B7-F38F-AEC2BF187D05}"/>
          </ac:spMkLst>
        </pc:spChg>
        <pc:spChg chg="add del mod">
          <ac:chgData name="A.MORIYAMA UREKA" userId="11b73b949d6476cb" providerId="LiveId" clId="{EDD3AFC1-5E1F-774D-82FF-6D4C3622249B}" dt="2023-08-07T09:21:26.885" v="932" actId="6264"/>
          <ac:spMkLst>
            <pc:docMk/>
            <pc:sldMk cId="254264817" sldId="272"/>
            <ac:spMk id="172" creationId="{154A3CF1-C1ED-B23C-81AB-19EB4419B2AF}"/>
          </ac:spMkLst>
        </pc:spChg>
        <pc:spChg chg="add del mod ord">
          <ac:chgData name="A.MORIYAMA UREKA" userId="11b73b949d6476cb" providerId="LiveId" clId="{EDD3AFC1-5E1F-774D-82FF-6D4C3622249B}" dt="2023-08-07T08:57:26.009" v="770" actId="6264"/>
          <ac:spMkLst>
            <pc:docMk/>
            <pc:sldMk cId="254264817" sldId="272"/>
            <ac:spMk id="172" creationId="{A188ECCF-17F0-A954-1481-F79B762D680B}"/>
          </ac:spMkLst>
        </pc:spChg>
        <pc:spChg chg="add del mod">
          <ac:chgData name="A.MORIYAMA UREKA" userId="11b73b949d6476cb" providerId="LiveId" clId="{EDD3AFC1-5E1F-774D-82FF-6D4C3622249B}" dt="2023-08-07T12:17:04.294" v="2663" actId="6264"/>
          <ac:spMkLst>
            <pc:docMk/>
            <pc:sldMk cId="254264817" sldId="272"/>
            <ac:spMk id="172" creationId="{CAA0880B-AE01-C411-F152-4C18EAE8066F}"/>
          </ac:spMkLst>
        </pc:spChg>
        <pc:spChg chg="add del mod">
          <ac:chgData name="A.MORIYAMA UREKA" userId="11b73b949d6476cb" providerId="LiveId" clId="{EDD3AFC1-5E1F-774D-82FF-6D4C3622249B}" dt="2023-08-07T12:17:04.294" v="2663" actId="6264"/>
          <ac:spMkLst>
            <pc:docMk/>
            <pc:sldMk cId="254264817" sldId="272"/>
            <ac:spMk id="173" creationId="{3F708FF5-43F2-A884-4BE5-FF149BCBD8B0}"/>
          </ac:spMkLst>
        </pc:spChg>
        <pc:spChg chg="add del mod">
          <ac:chgData name="A.MORIYAMA UREKA" userId="11b73b949d6476cb" providerId="LiveId" clId="{EDD3AFC1-5E1F-774D-82FF-6D4C3622249B}" dt="2023-08-07T08:57:26.009" v="770" actId="6264"/>
          <ac:spMkLst>
            <pc:docMk/>
            <pc:sldMk cId="254264817" sldId="272"/>
            <ac:spMk id="173" creationId="{46CC7931-7DAE-D235-501C-5B1BB88B7AC6}"/>
          </ac:spMkLst>
        </pc:spChg>
        <pc:spChg chg="add del mod ord">
          <ac:chgData name="A.MORIYAMA UREKA" userId="11b73b949d6476cb" providerId="LiveId" clId="{EDD3AFC1-5E1F-774D-82FF-6D4C3622249B}" dt="2023-08-07T09:21:27.519" v="933" actId="6264"/>
          <ac:spMkLst>
            <pc:docMk/>
            <pc:sldMk cId="254264817" sldId="272"/>
            <ac:spMk id="173" creationId="{9A9AF866-F3E8-52B8-7FE3-F0479999A8CE}"/>
          </ac:spMkLst>
        </pc:spChg>
        <pc:spChg chg="add del mod">
          <ac:chgData name="A.MORIYAMA UREKA" userId="11b73b949d6476cb" providerId="LiveId" clId="{EDD3AFC1-5E1F-774D-82FF-6D4C3622249B}" dt="2023-08-07T08:57:26.009" v="770" actId="6264"/>
          <ac:spMkLst>
            <pc:docMk/>
            <pc:sldMk cId="254264817" sldId="272"/>
            <ac:spMk id="174" creationId="{2E8ECB02-20BD-0250-529C-B9F7A172105B}"/>
          </ac:spMkLst>
        </pc:spChg>
        <pc:spChg chg="add del mod">
          <ac:chgData name="A.MORIYAMA UREKA" userId="11b73b949d6476cb" providerId="LiveId" clId="{EDD3AFC1-5E1F-774D-82FF-6D4C3622249B}" dt="2023-08-07T12:17:04.294" v="2663" actId="6264"/>
          <ac:spMkLst>
            <pc:docMk/>
            <pc:sldMk cId="254264817" sldId="272"/>
            <ac:spMk id="174" creationId="{86740759-D30E-2BE1-AAAB-5E612A81D2F7}"/>
          </ac:spMkLst>
        </pc:spChg>
        <pc:spChg chg="add del mod">
          <ac:chgData name="A.MORIYAMA UREKA" userId="11b73b949d6476cb" providerId="LiveId" clId="{EDD3AFC1-5E1F-774D-82FF-6D4C3622249B}" dt="2023-08-07T09:21:27.519" v="933" actId="6264"/>
          <ac:spMkLst>
            <pc:docMk/>
            <pc:sldMk cId="254264817" sldId="272"/>
            <ac:spMk id="174" creationId="{C32A95C8-9769-E4C0-D45D-DD748B895EFE}"/>
          </ac:spMkLst>
        </pc:spChg>
        <pc:spChg chg="add del mod">
          <ac:chgData name="A.MORIYAMA UREKA" userId="11b73b949d6476cb" providerId="LiveId" clId="{EDD3AFC1-5E1F-774D-82FF-6D4C3622249B}" dt="2023-08-07T12:17:04.294" v="2663" actId="6264"/>
          <ac:spMkLst>
            <pc:docMk/>
            <pc:sldMk cId="254264817" sldId="272"/>
            <ac:spMk id="175" creationId="{6A45128B-7BC7-E0C8-6293-19D0EEE33610}"/>
          </ac:spMkLst>
        </pc:spChg>
        <pc:spChg chg="add del mod">
          <ac:chgData name="A.MORIYAMA UREKA" userId="11b73b949d6476cb" providerId="LiveId" clId="{EDD3AFC1-5E1F-774D-82FF-6D4C3622249B}" dt="2023-08-07T08:57:26.009" v="770" actId="6264"/>
          <ac:spMkLst>
            <pc:docMk/>
            <pc:sldMk cId="254264817" sldId="272"/>
            <ac:spMk id="175" creationId="{C35ECDCD-6C25-3862-FAED-80E8E6003B0D}"/>
          </ac:spMkLst>
        </pc:spChg>
        <pc:spChg chg="add del mod">
          <ac:chgData name="A.MORIYAMA UREKA" userId="11b73b949d6476cb" providerId="LiveId" clId="{EDD3AFC1-5E1F-774D-82FF-6D4C3622249B}" dt="2023-08-07T09:21:27.519" v="933" actId="6264"/>
          <ac:spMkLst>
            <pc:docMk/>
            <pc:sldMk cId="254264817" sldId="272"/>
            <ac:spMk id="175" creationId="{DC1C02B8-1CC9-5CF6-9BE8-09474E0EA80B}"/>
          </ac:spMkLst>
        </pc:spChg>
        <pc:spChg chg="add del mod ord">
          <ac:chgData name="A.MORIYAMA UREKA" userId="11b73b949d6476cb" providerId="LiveId" clId="{EDD3AFC1-5E1F-774D-82FF-6D4C3622249B}" dt="2023-08-07T12:24:22.787" v="2728" actId="6264"/>
          <ac:spMkLst>
            <pc:docMk/>
            <pc:sldMk cId="254264817" sldId="272"/>
            <ac:spMk id="176" creationId="{4C7FD1CA-C126-5447-B1B2-32A0F6175932}"/>
          </ac:spMkLst>
        </pc:spChg>
        <pc:spChg chg="add del mod">
          <ac:chgData name="A.MORIYAMA UREKA" userId="11b73b949d6476cb" providerId="LiveId" clId="{EDD3AFC1-5E1F-774D-82FF-6D4C3622249B}" dt="2023-08-07T08:57:26.009" v="770" actId="6264"/>
          <ac:spMkLst>
            <pc:docMk/>
            <pc:sldMk cId="254264817" sldId="272"/>
            <ac:spMk id="176" creationId="{7D0947BD-DA2C-5AD1-C04E-D477357B706E}"/>
          </ac:spMkLst>
        </pc:spChg>
        <pc:spChg chg="add del mod">
          <ac:chgData name="A.MORIYAMA UREKA" userId="11b73b949d6476cb" providerId="LiveId" clId="{EDD3AFC1-5E1F-774D-82FF-6D4C3622249B}" dt="2023-08-07T09:21:27.519" v="933" actId="6264"/>
          <ac:spMkLst>
            <pc:docMk/>
            <pc:sldMk cId="254264817" sldId="272"/>
            <ac:spMk id="176" creationId="{AB1718D3-A025-DBD0-E3F8-EE8DD5CE6684}"/>
          </ac:spMkLst>
        </pc:spChg>
        <pc:spChg chg="add del mod">
          <ac:chgData name="A.MORIYAMA UREKA" userId="11b73b949d6476cb" providerId="LiveId" clId="{EDD3AFC1-5E1F-774D-82FF-6D4C3622249B}" dt="2023-08-07T09:21:27.519" v="933" actId="6264"/>
          <ac:spMkLst>
            <pc:docMk/>
            <pc:sldMk cId="254264817" sldId="272"/>
            <ac:spMk id="177" creationId="{30940770-CE73-EB15-3E37-6E8E40E6C388}"/>
          </ac:spMkLst>
        </pc:spChg>
        <pc:spChg chg="add del mod">
          <ac:chgData name="A.MORIYAMA UREKA" userId="11b73b949d6476cb" providerId="LiveId" clId="{EDD3AFC1-5E1F-774D-82FF-6D4C3622249B}" dt="2023-08-07T12:24:22.787" v="2728" actId="6264"/>
          <ac:spMkLst>
            <pc:docMk/>
            <pc:sldMk cId="254264817" sldId="272"/>
            <ac:spMk id="177" creationId="{5472C9FA-0F54-3462-9BB6-3C10382C34E1}"/>
          </ac:spMkLst>
        </pc:spChg>
        <pc:spChg chg="add del mod">
          <ac:chgData name="A.MORIYAMA UREKA" userId="11b73b949d6476cb" providerId="LiveId" clId="{EDD3AFC1-5E1F-774D-82FF-6D4C3622249B}" dt="2023-08-07T08:57:26.009" v="770" actId="6264"/>
          <ac:spMkLst>
            <pc:docMk/>
            <pc:sldMk cId="254264817" sldId="272"/>
            <ac:spMk id="177" creationId="{A14BAC5C-8EE2-146E-895A-68C94E768B38}"/>
          </ac:spMkLst>
        </pc:spChg>
        <pc:spChg chg="add del mod">
          <ac:chgData name="A.MORIYAMA UREKA" userId="11b73b949d6476cb" providerId="LiveId" clId="{EDD3AFC1-5E1F-774D-82FF-6D4C3622249B}" dt="2023-08-07T12:24:22.787" v="2728" actId="6264"/>
          <ac:spMkLst>
            <pc:docMk/>
            <pc:sldMk cId="254264817" sldId="272"/>
            <ac:spMk id="178" creationId="{5DC6288B-D308-B992-9756-CA7D896BDEBC}"/>
          </ac:spMkLst>
        </pc:spChg>
        <pc:spChg chg="add del mod">
          <ac:chgData name="A.MORIYAMA UREKA" userId="11b73b949d6476cb" providerId="LiveId" clId="{EDD3AFC1-5E1F-774D-82FF-6D4C3622249B}" dt="2023-08-07T08:57:26.009" v="770" actId="6264"/>
          <ac:spMkLst>
            <pc:docMk/>
            <pc:sldMk cId="254264817" sldId="272"/>
            <ac:spMk id="178" creationId="{9FE77A26-91F7-E2EE-B65D-593F4CED9385}"/>
          </ac:spMkLst>
        </pc:spChg>
        <pc:spChg chg="add del mod">
          <ac:chgData name="A.MORIYAMA UREKA" userId="11b73b949d6476cb" providerId="LiveId" clId="{EDD3AFC1-5E1F-774D-82FF-6D4C3622249B}" dt="2023-08-07T09:21:27.519" v="933" actId="6264"/>
          <ac:spMkLst>
            <pc:docMk/>
            <pc:sldMk cId="254264817" sldId="272"/>
            <ac:spMk id="178" creationId="{ED376500-6638-60AE-3BFB-7772AD9508A4}"/>
          </ac:spMkLst>
        </pc:spChg>
        <pc:spChg chg="add del mod">
          <ac:chgData name="A.MORIYAMA UREKA" userId="11b73b949d6476cb" providerId="LiveId" clId="{EDD3AFC1-5E1F-774D-82FF-6D4C3622249B}" dt="2023-08-07T08:57:26.009" v="770" actId="6264"/>
          <ac:spMkLst>
            <pc:docMk/>
            <pc:sldMk cId="254264817" sldId="272"/>
            <ac:spMk id="179" creationId="{14F7ED06-9548-0606-23B3-20B54DCA8421}"/>
          </ac:spMkLst>
        </pc:spChg>
        <pc:spChg chg="add del mod">
          <ac:chgData name="A.MORIYAMA UREKA" userId="11b73b949d6476cb" providerId="LiveId" clId="{EDD3AFC1-5E1F-774D-82FF-6D4C3622249B}" dt="2023-08-07T09:21:27.519" v="933" actId="6264"/>
          <ac:spMkLst>
            <pc:docMk/>
            <pc:sldMk cId="254264817" sldId="272"/>
            <ac:spMk id="179" creationId="{47BC731A-2841-05A1-803F-55FD37C5AD1D}"/>
          </ac:spMkLst>
        </pc:spChg>
        <pc:spChg chg="add del mod">
          <ac:chgData name="A.MORIYAMA UREKA" userId="11b73b949d6476cb" providerId="LiveId" clId="{EDD3AFC1-5E1F-774D-82FF-6D4C3622249B}" dt="2023-08-07T12:24:22.787" v="2728" actId="6264"/>
          <ac:spMkLst>
            <pc:docMk/>
            <pc:sldMk cId="254264817" sldId="272"/>
            <ac:spMk id="179" creationId="{E054FEFD-4231-CBAB-29AC-C0F40D7EB2A5}"/>
          </ac:spMkLst>
        </pc:spChg>
        <pc:spChg chg="add del mod">
          <ac:chgData name="A.MORIYAMA UREKA" userId="11b73b949d6476cb" providerId="LiveId" clId="{EDD3AFC1-5E1F-774D-82FF-6D4C3622249B}" dt="2023-08-07T09:21:27.519" v="933" actId="6264"/>
          <ac:spMkLst>
            <pc:docMk/>
            <pc:sldMk cId="254264817" sldId="272"/>
            <ac:spMk id="180" creationId="{7810DA6A-8CBE-13B2-ACD9-3F4A9E94FFD2}"/>
          </ac:spMkLst>
        </pc:spChg>
        <pc:spChg chg="add del mod">
          <ac:chgData name="A.MORIYAMA UREKA" userId="11b73b949d6476cb" providerId="LiveId" clId="{EDD3AFC1-5E1F-774D-82FF-6D4C3622249B}" dt="2023-08-07T12:24:22.787" v="2728" actId="6264"/>
          <ac:spMkLst>
            <pc:docMk/>
            <pc:sldMk cId="254264817" sldId="272"/>
            <ac:spMk id="180" creationId="{9F98DF44-7B04-3277-3932-36EE4E3AFE4D}"/>
          </ac:spMkLst>
        </pc:spChg>
        <pc:spChg chg="add del mod">
          <ac:chgData name="A.MORIYAMA UREKA" userId="11b73b949d6476cb" providerId="LiveId" clId="{EDD3AFC1-5E1F-774D-82FF-6D4C3622249B}" dt="2023-08-07T08:57:26.009" v="770" actId="6264"/>
          <ac:spMkLst>
            <pc:docMk/>
            <pc:sldMk cId="254264817" sldId="272"/>
            <ac:spMk id="180" creationId="{C648B739-747F-7C7E-03B8-7A3942C7E89A}"/>
          </ac:spMkLst>
        </pc:spChg>
        <pc:spChg chg="add del mod">
          <ac:chgData name="A.MORIYAMA UREKA" userId="11b73b949d6476cb" providerId="LiveId" clId="{EDD3AFC1-5E1F-774D-82FF-6D4C3622249B}" dt="2023-08-07T08:57:26.009" v="770" actId="6264"/>
          <ac:spMkLst>
            <pc:docMk/>
            <pc:sldMk cId="254264817" sldId="272"/>
            <ac:spMk id="181" creationId="{4563B974-4FBD-B654-D2BE-13DF4F827E78}"/>
          </ac:spMkLst>
        </pc:spChg>
        <pc:spChg chg="add del mod">
          <ac:chgData name="A.MORIYAMA UREKA" userId="11b73b949d6476cb" providerId="LiveId" clId="{EDD3AFC1-5E1F-774D-82FF-6D4C3622249B}" dt="2023-08-07T09:21:27.519" v="933" actId="6264"/>
          <ac:spMkLst>
            <pc:docMk/>
            <pc:sldMk cId="254264817" sldId="272"/>
            <ac:spMk id="181" creationId="{5123442D-C578-FB66-E794-7618668F2CC1}"/>
          </ac:spMkLst>
        </pc:spChg>
        <pc:spChg chg="add del mod">
          <ac:chgData name="A.MORIYAMA UREKA" userId="11b73b949d6476cb" providerId="LiveId" clId="{EDD3AFC1-5E1F-774D-82FF-6D4C3622249B}" dt="2023-08-07T12:24:22.787" v="2728" actId="6264"/>
          <ac:spMkLst>
            <pc:docMk/>
            <pc:sldMk cId="254264817" sldId="272"/>
            <ac:spMk id="181" creationId="{C38274E8-9E55-3A0E-7D5B-475AF74B240B}"/>
          </ac:spMkLst>
        </pc:spChg>
        <pc:spChg chg="add del mod">
          <ac:chgData name="A.MORIYAMA UREKA" userId="11b73b949d6476cb" providerId="LiveId" clId="{EDD3AFC1-5E1F-774D-82FF-6D4C3622249B}" dt="2023-08-07T12:24:22.787" v="2728" actId="6264"/>
          <ac:spMkLst>
            <pc:docMk/>
            <pc:sldMk cId="254264817" sldId="272"/>
            <ac:spMk id="182" creationId="{65FBCEDD-93F4-3451-E9EA-5E34103E98F2}"/>
          </ac:spMkLst>
        </pc:spChg>
        <pc:spChg chg="add del mod ord">
          <ac:chgData name="A.MORIYAMA UREKA" userId="11b73b949d6476cb" providerId="LiveId" clId="{EDD3AFC1-5E1F-774D-82FF-6D4C3622249B}" dt="2023-08-07T08:57:26.430" v="771" actId="6264"/>
          <ac:spMkLst>
            <pc:docMk/>
            <pc:sldMk cId="254264817" sldId="272"/>
            <ac:spMk id="182" creationId="{A04643F4-F558-C584-1508-D7FCC8B90AC2}"/>
          </ac:spMkLst>
        </pc:spChg>
        <pc:spChg chg="add del mod">
          <ac:chgData name="A.MORIYAMA UREKA" userId="11b73b949d6476cb" providerId="LiveId" clId="{EDD3AFC1-5E1F-774D-82FF-6D4C3622249B}" dt="2023-08-07T09:21:27.519" v="933" actId="6264"/>
          <ac:spMkLst>
            <pc:docMk/>
            <pc:sldMk cId="254264817" sldId="272"/>
            <ac:spMk id="182" creationId="{D8C0331C-37D6-0608-80FA-5E4D0FECEEAA}"/>
          </ac:spMkLst>
        </pc:spChg>
        <pc:spChg chg="add del mod ord">
          <ac:chgData name="A.MORIYAMA UREKA" userId="11b73b949d6476cb" providerId="LiveId" clId="{EDD3AFC1-5E1F-774D-82FF-6D4C3622249B}" dt="2023-08-07T09:21:27.841" v="934" actId="6264"/>
          <ac:spMkLst>
            <pc:docMk/>
            <pc:sldMk cId="254264817" sldId="272"/>
            <ac:spMk id="183" creationId="{247DEC12-F2F0-7539-767A-87D8BF74F0C7}"/>
          </ac:spMkLst>
        </pc:spChg>
        <pc:spChg chg="add del mod">
          <ac:chgData name="A.MORIYAMA UREKA" userId="11b73b949d6476cb" providerId="LiveId" clId="{EDD3AFC1-5E1F-774D-82FF-6D4C3622249B}" dt="2023-08-07T12:24:22.787" v="2728" actId="6264"/>
          <ac:spMkLst>
            <pc:docMk/>
            <pc:sldMk cId="254264817" sldId="272"/>
            <ac:spMk id="183" creationId="{3A546ADB-62F4-E3E5-B951-3E6A37598184}"/>
          </ac:spMkLst>
        </pc:spChg>
        <pc:spChg chg="add del mod">
          <ac:chgData name="A.MORIYAMA UREKA" userId="11b73b949d6476cb" providerId="LiveId" clId="{EDD3AFC1-5E1F-774D-82FF-6D4C3622249B}" dt="2023-08-07T08:57:26.430" v="771" actId="6264"/>
          <ac:spMkLst>
            <pc:docMk/>
            <pc:sldMk cId="254264817" sldId="272"/>
            <ac:spMk id="183" creationId="{D3FFD2A9-A38A-5A3C-1FDD-B7ABDDB0CE98}"/>
          </ac:spMkLst>
        </pc:spChg>
        <pc:spChg chg="add del mod">
          <ac:chgData name="A.MORIYAMA UREKA" userId="11b73b949d6476cb" providerId="LiveId" clId="{EDD3AFC1-5E1F-774D-82FF-6D4C3622249B}" dt="2023-08-07T08:57:26.430" v="771" actId="6264"/>
          <ac:spMkLst>
            <pc:docMk/>
            <pc:sldMk cId="254264817" sldId="272"/>
            <ac:spMk id="184" creationId="{18865B95-8C72-0E2B-4721-2C890EA713D5}"/>
          </ac:spMkLst>
        </pc:spChg>
        <pc:spChg chg="add del mod">
          <ac:chgData name="A.MORIYAMA UREKA" userId="11b73b949d6476cb" providerId="LiveId" clId="{EDD3AFC1-5E1F-774D-82FF-6D4C3622249B}" dt="2023-08-07T09:21:27.841" v="934" actId="6264"/>
          <ac:spMkLst>
            <pc:docMk/>
            <pc:sldMk cId="254264817" sldId="272"/>
            <ac:spMk id="184" creationId="{38D98446-6F7D-D4E1-1972-C4F1D568590C}"/>
          </ac:spMkLst>
        </pc:spChg>
        <pc:spChg chg="add del mod">
          <ac:chgData name="A.MORIYAMA UREKA" userId="11b73b949d6476cb" providerId="LiveId" clId="{EDD3AFC1-5E1F-774D-82FF-6D4C3622249B}" dt="2023-08-07T12:24:22.787" v="2728" actId="6264"/>
          <ac:spMkLst>
            <pc:docMk/>
            <pc:sldMk cId="254264817" sldId="272"/>
            <ac:spMk id="184" creationId="{FC0E947D-CDE9-8168-6525-56D787F79EB3}"/>
          </ac:spMkLst>
        </pc:spChg>
        <pc:spChg chg="add del mod">
          <ac:chgData name="A.MORIYAMA UREKA" userId="11b73b949d6476cb" providerId="LiveId" clId="{EDD3AFC1-5E1F-774D-82FF-6D4C3622249B}" dt="2023-08-07T08:57:26.430" v="771" actId="6264"/>
          <ac:spMkLst>
            <pc:docMk/>
            <pc:sldMk cId="254264817" sldId="272"/>
            <ac:spMk id="185" creationId="{4AA64026-0DE9-7A0F-BDFD-42F149E1F049}"/>
          </ac:spMkLst>
        </pc:spChg>
        <pc:spChg chg="add del mod">
          <ac:chgData name="A.MORIYAMA UREKA" userId="11b73b949d6476cb" providerId="LiveId" clId="{EDD3AFC1-5E1F-774D-82FF-6D4C3622249B}" dt="2023-08-07T09:21:27.841" v="934" actId="6264"/>
          <ac:spMkLst>
            <pc:docMk/>
            <pc:sldMk cId="254264817" sldId="272"/>
            <ac:spMk id="185" creationId="{912B0639-C236-1CF6-46B9-FBEA828A7DD3}"/>
          </ac:spMkLst>
        </pc:spChg>
        <pc:spChg chg="add del mod">
          <ac:chgData name="A.MORIYAMA UREKA" userId="11b73b949d6476cb" providerId="LiveId" clId="{EDD3AFC1-5E1F-774D-82FF-6D4C3622249B}" dt="2023-08-07T12:24:22.787" v="2728" actId="6264"/>
          <ac:spMkLst>
            <pc:docMk/>
            <pc:sldMk cId="254264817" sldId="272"/>
            <ac:spMk id="185" creationId="{DDFF94CA-1C5B-EDF4-25B6-D40A213A1A66}"/>
          </ac:spMkLst>
        </pc:spChg>
        <pc:spChg chg="add del mod">
          <ac:chgData name="A.MORIYAMA UREKA" userId="11b73b949d6476cb" providerId="LiveId" clId="{EDD3AFC1-5E1F-774D-82FF-6D4C3622249B}" dt="2023-08-07T08:57:26.430" v="771" actId="6264"/>
          <ac:spMkLst>
            <pc:docMk/>
            <pc:sldMk cId="254264817" sldId="272"/>
            <ac:spMk id="186" creationId="{27DC0BA2-EC2A-4F41-70FE-C1139B904FC1}"/>
          </ac:spMkLst>
        </pc:spChg>
        <pc:spChg chg="add del mod ord">
          <ac:chgData name="A.MORIYAMA UREKA" userId="11b73b949d6476cb" providerId="LiveId" clId="{EDD3AFC1-5E1F-774D-82FF-6D4C3622249B}" dt="2023-08-07T12:25:42.162" v="2738" actId="6264"/>
          <ac:spMkLst>
            <pc:docMk/>
            <pc:sldMk cId="254264817" sldId="272"/>
            <ac:spMk id="186" creationId="{79323313-2EB2-2434-40F0-AB5ACAEFE6B6}"/>
          </ac:spMkLst>
        </pc:spChg>
        <pc:spChg chg="add del mod">
          <ac:chgData name="A.MORIYAMA UREKA" userId="11b73b949d6476cb" providerId="LiveId" clId="{EDD3AFC1-5E1F-774D-82FF-6D4C3622249B}" dt="2023-08-07T09:21:27.841" v="934" actId="6264"/>
          <ac:spMkLst>
            <pc:docMk/>
            <pc:sldMk cId="254264817" sldId="272"/>
            <ac:spMk id="186" creationId="{FAA83308-917C-42B9-84B0-0898015B3987}"/>
          </ac:spMkLst>
        </pc:spChg>
        <pc:spChg chg="add del mod">
          <ac:chgData name="A.MORIYAMA UREKA" userId="11b73b949d6476cb" providerId="LiveId" clId="{EDD3AFC1-5E1F-774D-82FF-6D4C3622249B}" dt="2023-08-07T12:25:42.162" v="2738" actId="6264"/>
          <ac:spMkLst>
            <pc:docMk/>
            <pc:sldMk cId="254264817" sldId="272"/>
            <ac:spMk id="187" creationId="{4D44A3B8-0D16-0738-F998-66BA4502A165}"/>
          </ac:spMkLst>
        </pc:spChg>
        <pc:spChg chg="add del mod">
          <ac:chgData name="A.MORIYAMA UREKA" userId="11b73b949d6476cb" providerId="LiveId" clId="{EDD3AFC1-5E1F-774D-82FF-6D4C3622249B}" dt="2023-08-07T08:57:26.430" v="771" actId="6264"/>
          <ac:spMkLst>
            <pc:docMk/>
            <pc:sldMk cId="254264817" sldId="272"/>
            <ac:spMk id="187" creationId="{5AC061A4-59AD-D935-33B0-0E178587BB37}"/>
          </ac:spMkLst>
        </pc:spChg>
        <pc:spChg chg="add del mod">
          <ac:chgData name="A.MORIYAMA UREKA" userId="11b73b949d6476cb" providerId="LiveId" clId="{EDD3AFC1-5E1F-774D-82FF-6D4C3622249B}" dt="2023-08-07T09:21:27.841" v="934" actId="6264"/>
          <ac:spMkLst>
            <pc:docMk/>
            <pc:sldMk cId="254264817" sldId="272"/>
            <ac:spMk id="187" creationId="{D6937B0A-358E-20A6-381F-4DA21CACB25B}"/>
          </ac:spMkLst>
        </pc:spChg>
        <pc:spChg chg="add del mod">
          <ac:chgData name="A.MORIYAMA UREKA" userId="11b73b949d6476cb" providerId="LiveId" clId="{EDD3AFC1-5E1F-774D-82FF-6D4C3622249B}" dt="2023-08-07T08:57:26.430" v="771" actId="6264"/>
          <ac:spMkLst>
            <pc:docMk/>
            <pc:sldMk cId="254264817" sldId="272"/>
            <ac:spMk id="188" creationId="{8629FF28-B497-A192-2523-4513DC21D579}"/>
          </ac:spMkLst>
        </pc:spChg>
        <pc:spChg chg="add del mod">
          <ac:chgData name="A.MORIYAMA UREKA" userId="11b73b949d6476cb" providerId="LiveId" clId="{EDD3AFC1-5E1F-774D-82FF-6D4C3622249B}" dt="2023-08-07T09:21:27.841" v="934" actId="6264"/>
          <ac:spMkLst>
            <pc:docMk/>
            <pc:sldMk cId="254264817" sldId="272"/>
            <ac:spMk id="188" creationId="{8C48DF92-01E3-A946-974B-DD61A2592E51}"/>
          </ac:spMkLst>
        </pc:spChg>
        <pc:spChg chg="add del mod">
          <ac:chgData name="A.MORIYAMA UREKA" userId="11b73b949d6476cb" providerId="LiveId" clId="{EDD3AFC1-5E1F-774D-82FF-6D4C3622249B}" dt="2023-08-07T12:25:42.162" v="2738" actId="6264"/>
          <ac:spMkLst>
            <pc:docMk/>
            <pc:sldMk cId="254264817" sldId="272"/>
            <ac:spMk id="188" creationId="{D4BF3940-DB8B-D66F-47C6-9903F694C1A9}"/>
          </ac:spMkLst>
        </pc:spChg>
        <pc:spChg chg="add del mod">
          <ac:chgData name="A.MORIYAMA UREKA" userId="11b73b949d6476cb" providerId="LiveId" clId="{EDD3AFC1-5E1F-774D-82FF-6D4C3622249B}" dt="2023-08-07T12:25:42.162" v="2738" actId="6264"/>
          <ac:spMkLst>
            <pc:docMk/>
            <pc:sldMk cId="254264817" sldId="272"/>
            <ac:spMk id="189" creationId="{5B44DFE8-6BA7-D270-9B2C-1DC255BD5256}"/>
          </ac:spMkLst>
        </pc:spChg>
        <pc:spChg chg="add del mod">
          <ac:chgData name="A.MORIYAMA UREKA" userId="11b73b949d6476cb" providerId="LiveId" clId="{EDD3AFC1-5E1F-774D-82FF-6D4C3622249B}" dt="2023-08-07T09:21:27.841" v="934" actId="6264"/>
          <ac:spMkLst>
            <pc:docMk/>
            <pc:sldMk cId="254264817" sldId="272"/>
            <ac:spMk id="189" creationId="{6BD7E537-CD1F-6F33-4277-88243352E206}"/>
          </ac:spMkLst>
        </pc:spChg>
        <pc:spChg chg="add del mod">
          <ac:chgData name="A.MORIYAMA UREKA" userId="11b73b949d6476cb" providerId="LiveId" clId="{EDD3AFC1-5E1F-774D-82FF-6D4C3622249B}" dt="2023-08-07T08:57:26.430" v="771" actId="6264"/>
          <ac:spMkLst>
            <pc:docMk/>
            <pc:sldMk cId="254264817" sldId="272"/>
            <ac:spMk id="189" creationId="{7B449146-A4C0-2ACD-0FB7-0CDFF564211A}"/>
          </ac:spMkLst>
        </pc:spChg>
        <pc:spChg chg="add del mod">
          <ac:chgData name="A.MORIYAMA UREKA" userId="11b73b949d6476cb" providerId="LiveId" clId="{EDD3AFC1-5E1F-774D-82FF-6D4C3622249B}" dt="2023-08-07T12:25:42.162" v="2738" actId="6264"/>
          <ac:spMkLst>
            <pc:docMk/>
            <pc:sldMk cId="254264817" sldId="272"/>
            <ac:spMk id="190" creationId="{3F192359-C48C-1358-666B-E4978E28098F}"/>
          </ac:spMkLst>
        </pc:spChg>
        <pc:spChg chg="add del mod">
          <ac:chgData name="A.MORIYAMA UREKA" userId="11b73b949d6476cb" providerId="LiveId" clId="{EDD3AFC1-5E1F-774D-82FF-6D4C3622249B}" dt="2023-08-07T08:57:26.430" v="771" actId="6264"/>
          <ac:spMkLst>
            <pc:docMk/>
            <pc:sldMk cId="254264817" sldId="272"/>
            <ac:spMk id="190" creationId="{89B0616E-7C6F-1E38-34BD-0D3A8E026751}"/>
          </ac:spMkLst>
        </pc:spChg>
        <pc:spChg chg="add del mod">
          <ac:chgData name="A.MORIYAMA UREKA" userId="11b73b949d6476cb" providerId="LiveId" clId="{EDD3AFC1-5E1F-774D-82FF-6D4C3622249B}" dt="2023-08-07T09:21:27.841" v="934" actId="6264"/>
          <ac:spMkLst>
            <pc:docMk/>
            <pc:sldMk cId="254264817" sldId="272"/>
            <ac:spMk id="190" creationId="{CCEEE38C-30B4-4909-EAFC-18E1D254C604}"/>
          </ac:spMkLst>
        </pc:spChg>
        <pc:spChg chg="add del mod">
          <ac:chgData name="A.MORIYAMA UREKA" userId="11b73b949d6476cb" providerId="LiveId" clId="{EDD3AFC1-5E1F-774D-82FF-6D4C3622249B}" dt="2023-08-07T09:21:27.841" v="934" actId="6264"/>
          <ac:spMkLst>
            <pc:docMk/>
            <pc:sldMk cId="254264817" sldId="272"/>
            <ac:spMk id="191" creationId="{6BE3DCB7-FC31-3794-5362-7604D0129C7B}"/>
          </ac:spMkLst>
        </pc:spChg>
        <pc:spChg chg="add del mod">
          <ac:chgData name="A.MORIYAMA UREKA" userId="11b73b949d6476cb" providerId="LiveId" clId="{EDD3AFC1-5E1F-774D-82FF-6D4C3622249B}" dt="2023-08-07T08:57:26.430" v="771" actId="6264"/>
          <ac:spMkLst>
            <pc:docMk/>
            <pc:sldMk cId="254264817" sldId="272"/>
            <ac:spMk id="191" creationId="{74F232C5-F841-101B-127E-B56ACC97B873}"/>
          </ac:spMkLst>
        </pc:spChg>
        <pc:spChg chg="add del mod">
          <ac:chgData name="A.MORIYAMA UREKA" userId="11b73b949d6476cb" providerId="LiveId" clId="{EDD3AFC1-5E1F-774D-82FF-6D4C3622249B}" dt="2023-08-07T12:25:42.162" v="2738" actId="6264"/>
          <ac:spMkLst>
            <pc:docMk/>
            <pc:sldMk cId="254264817" sldId="272"/>
            <ac:spMk id="191" creationId="{E430FBAB-79D4-53E8-E8CC-0F30F0F36BEA}"/>
          </ac:spMkLst>
        </pc:spChg>
        <pc:spChg chg="add del mod">
          <ac:chgData name="A.MORIYAMA UREKA" userId="11b73b949d6476cb" providerId="LiveId" clId="{EDD3AFC1-5E1F-774D-82FF-6D4C3622249B}" dt="2023-08-07T12:25:42.162" v="2738" actId="6264"/>
          <ac:spMkLst>
            <pc:docMk/>
            <pc:sldMk cId="254264817" sldId="272"/>
            <ac:spMk id="192" creationId="{3AD6A1D5-FAE0-C251-38DC-60BFDD4EB5CE}"/>
          </ac:spMkLst>
        </pc:spChg>
        <pc:spChg chg="add del mod">
          <ac:chgData name="A.MORIYAMA UREKA" userId="11b73b949d6476cb" providerId="LiveId" clId="{EDD3AFC1-5E1F-774D-82FF-6D4C3622249B}" dt="2023-08-07T09:21:27.841" v="934" actId="6264"/>
          <ac:spMkLst>
            <pc:docMk/>
            <pc:sldMk cId="254264817" sldId="272"/>
            <ac:spMk id="192" creationId="{4156CFBC-BFF8-0262-C005-77E88CB8AD0E}"/>
          </ac:spMkLst>
        </pc:spChg>
        <pc:spChg chg="add del mod ord">
          <ac:chgData name="A.MORIYAMA UREKA" userId="11b73b949d6476cb" providerId="LiveId" clId="{EDD3AFC1-5E1F-774D-82FF-6D4C3622249B}" dt="2023-08-07T08:57:26.810" v="772" actId="6264"/>
          <ac:spMkLst>
            <pc:docMk/>
            <pc:sldMk cId="254264817" sldId="272"/>
            <ac:spMk id="192" creationId="{BD687A71-7E5D-443E-5A82-704715CA7F09}"/>
          </ac:spMkLst>
        </pc:spChg>
        <pc:spChg chg="add del mod ord">
          <ac:chgData name="A.MORIYAMA UREKA" userId="11b73b949d6476cb" providerId="LiveId" clId="{EDD3AFC1-5E1F-774D-82FF-6D4C3622249B}" dt="2023-08-07T09:21:28.158" v="935" actId="6264"/>
          <ac:spMkLst>
            <pc:docMk/>
            <pc:sldMk cId="254264817" sldId="272"/>
            <ac:spMk id="193" creationId="{7235A89D-2550-4C0D-7921-4279BA6269ED}"/>
          </ac:spMkLst>
        </pc:spChg>
        <pc:spChg chg="add del mod">
          <ac:chgData name="A.MORIYAMA UREKA" userId="11b73b949d6476cb" providerId="LiveId" clId="{EDD3AFC1-5E1F-774D-82FF-6D4C3622249B}" dt="2023-08-07T12:25:42.162" v="2738" actId="6264"/>
          <ac:spMkLst>
            <pc:docMk/>
            <pc:sldMk cId="254264817" sldId="272"/>
            <ac:spMk id="193" creationId="{B0D0A9B0-C06E-6B10-5E58-76B4F87B10B0}"/>
          </ac:spMkLst>
        </pc:spChg>
        <pc:spChg chg="add del mod">
          <ac:chgData name="A.MORIYAMA UREKA" userId="11b73b949d6476cb" providerId="LiveId" clId="{EDD3AFC1-5E1F-774D-82FF-6D4C3622249B}" dt="2023-08-07T08:57:26.810" v="772" actId="6264"/>
          <ac:spMkLst>
            <pc:docMk/>
            <pc:sldMk cId="254264817" sldId="272"/>
            <ac:spMk id="193" creationId="{DB1288CF-817B-0609-CFDF-E15CE53A2B49}"/>
          </ac:spMkLst>
        </pc:spChg>
        <pc:spChg chg="add del mod">
          <ac:chgData name="A.MORIYAMA UREKA" userId="11b73b949d6476cb" providerId="LiveId" clId="{EDD3AFC1-5E1F-774D-82FF-6D4C3622249B}" dt="2023-08-07T12:25:42.162" v="2738" actId="6264"/>
          <ac:spMkLst>
            <pc:docMk/>
            <pc:sldMk cId="254264817" sldId="272"/>
            <ac:spMk id="194" creationId="{00EFFAA5-BE26-3E74-6C51-2898F09F8744}"/>
          </ac:spMkLst>
        </pc:spChg>
        <pc:spChg chg="add del mod">
          <ac:chgData name="A.MORIYAMA UREKA" userId="11b73b949d6476cb" providerId="LiveId" clId="{EDD3AFC1-5E1F-774D-82FF-6D4C3622249B}" dt="2023-08-07T08:57:26.810" v="772" actId="6264"/>
          <ac:spMkLst>
            <pc:docMk/>
            <pc:sldMk cId="254264817" sldId="272"/>
            <ac:spMk id="194" creationId="{A0FC255B-EB49-4E73-BBE6-09037F6F267D}"/>
          </ac:spMkLst>
        </pc:spChg>
        <pc:spChg chg="add del mod">
          <ac:chgData name="A.MORIYAMA UREKA" userId="11b73b949d6476cb" providerId="LiveId" clId="{EDD3AFC1-5E1F-774D-82FF-6D4C3622249B}" dt="2023-08-07T09:21:28.158" v="935" actId="6264"/>
          <ac:spMkLst>
            <pc:docMk/>
            <pc:sldMk cId="254264817" sldId="272"/>
            <ac:spMk id="194" creationId="{D830D580-B17A-0049-3982-657F5D2CAEC0}"/>
          </ac:spMkLst>
        </pc:spChg>
        <pc:spChg chg="add del mod">
          <ac:chgData name="A.MORIYAMA UREKA" userId="11b73b949d6476cb" providerId="LiveId" clId="{EDD3AFC1-5E1F-774D-82FF-6D4C3622249B}" dt="2023-08-07T09:21:28.158" v="935" actId="6264"/>
          <ac:spMkLst>
            <pc:docMk/>
            <pc:sldMk cId="254264817" sldId="272"/>
            <ac:spMk id="195" creationId="{4A8D5D48-6C0E-A299-BCAC-D7C351ACA749}"/>
          </ac:spMkLst>
        </pc:spChg>
        <pc:spChg chg="add del mod">
          <ac:chgData name="A.MORIYAMA UREKA" userId="11b73b949d6476cb" providerId="LiveId" clId="{EDD3AFC1-5E1F-774D-82FF-6D4C3622249B}" dt="2023-08-07T12:25:42.162" v="2738" actId="6264"/>
          <ac:spMkLst>
            <pc:docMk/>
            <pc:sldMk cId="254264817" sldId="272"/>
            <ac:spMk id="195" creationId="{B0FF9E70-DDD7-B0A4-4F99-9362E9A76E5F}"/>
          </ac:spMkLst>
        </pc:spChg>
        <pc:spChg chg="add del mod">
          <ac:chgData name="A.MORIYAMA UREKA" userId="11b73b949d6476cb" providerId="LiveId" clId="{EDD3AFC1-5E1F-774D-82FF-6D4C3622249B}" dt="2023-08-07T08:57:26.810" v="772" actId="6264"/>
          <ac:spMkLst>
            <pc:docMk/>
            <pc:sldMk cId="254264817" sldId="272"/>
            <ac:spMk id="195" creationId="{F20E4C0E-1C45-916C-69D2-3BE4F4B2B523}"/>
          </ac:spMkLst>
        </pc:spChg>
        <pc:spChg chg="add del mod">
          <ac:chgData name="A.MORIYAMA UREKA" userId="11b73b949d6476cb" providerId="LiveId" clId="{EDD3AFC1-5E1F-774D-82FF-6D4C3622249B}" dt="2023-08-07T09:21:28.158" v="935" actId="6264"/>
          <ac:spMkLst>
            <pc:docMk/>
            <pc:sldMk cId="254264817" sldId="272"/>
            <ac:spMk id="196" creationId="{0F4F20A1-EFD8-C399-C234-291A8F1B4674}"/>
          </ac:spMkLst>
        </pc:spChg>
        <pc:spChg chg="add del mod ord">
          <ac:chgData name="A.MORIYAMA UREKA" userId="11b73b949d6476cb" providerId="LiveId" clId="{EDD3AFC1-5E1F-774D-82FF-6D4C3622249B}" dt="2023-08-07T12:31:34.885" v="2770" actId="6264"/>
          <ac:spMkLst>
            <pc:docMk/>
            <pc:sldMk cId="254264817" sldId="272"/>
            <ac:spMk id="196" creationId="{474AD6E5-6B20-CA71-2B44-195F1F0066EF}"/>
          </ac:spMkLst>
        </pc:spChg>
        <pc:spChg chg="add del mod">
          <ac:chgData name="A.MORIYAMA UREKA" userId="11b73b949d6476cb" providerId="LiveId" clId="{EDD3AFC1-5E1F-774D-82FF-6D4C3622249B}" dt="2023-08-07T08:57:26.810" v="772" actId="6264"/>
          <ac:spMkLst>
            <pc:docMk/>
            <pc:sldMk cId="254264817" sldId="272"/>
            <ac:spMk id="196" creationId="{87B6F769-883E-F2A5-4EC3-57F1B04B64CE}"/>
          </ac:spMkLst>
        </pc:spChg>
        <pc:spChg chg="add del mod">
          <ac:chgData name="A.MORIYAMA UREKA" userId="11b73b949d6476cb" providerId="LiveId" clId="{EDD3AFC1-5E1F-774D-82FF-6D4C3622249B}" dt="2023-08-07T09:21:28.158" v="935" actId="6264"/>
          <ac:spMkLst>
            <pc:docMk/>
            <pc:sldMk cId="254264817" sldId="272"/>
            <ac:spMk id="197" creationId="{63FD323A-E274-7CB7-5CD2-70B0C855AC8A}"/>
          </ac:spMkLst>
        </pc:spChg>
        <pc:spChg chg="add del mod">
          <ac:chgData name="A.MORIYAMA UREKA" userId="11b73b949d6476cb" providerId="LiveId" clId="{EDD3AFC1-5E1F-774D-82FF-6D4C3622249B}" dt="2023-08-07T08:57:26.810" v="772" actId="6264"/>
          <ac:spMkLst>
            <pc:docMk/>
            <pc:sldMk cId="254264817" sldId="272"/>
            <ac:spMk id="197" creationId="{7DAB4D3A-1B6F-B44D-5FB6-312B877F9D03}"/>
          </ac:spMkLst>
        </pc:spChg>
        <pc:spChg chg="add del mod">
          <ac:chgData name="A.MORIYAMA UREKA" userId="11b73b949d6476cb" providerId="LiveId" clId="{EDD3AFC1-5E1F-774D-82FF-6D4C3622249B}" dt="2023-08-07T12:31:34.885" v="2770" actId="6264"/>
          <ac:spMkLst>
            <pc:docMk/>
            <pc:sldMk cId="254264817" sldId="272"/>
            <ac:spMk id="197" creationId="{A6A95101-D96C-3133-8C6E-20D3683BFBE8}"/>
          </ac:spMkLst>
        </pc:spChg>
        <pc:spChg chg="add del mod">
          <ac:chgData name="A.MORIYAMA UREKA" userId="11b73b949d6476cb" providerId="LiveId" clId="{EDD3AFC1-5E1F-774D-82FF-6D4C3622249B}" dt="2023-08-07T08:57:26.810" v="772" actId="6264"/>
          <ac:spMkLst>
            <pc:docMk/>
            <pc:sldMk cId="254264817" sldId="272"/>
            <ac:spMk id="198" creationId="{1FD4A2D3-2B63-EB3B-6318-8BAFD33F4B02}"/>
          </ac:spMkLst>
        </pc:spChg>
        <pc:spChg chg="add del mod">
          <ac:chgData name="A.MORIYAMA UREKA" userId="11b73b949d6476cb" providerId="LiveId" clId="{EDD3AFC1-5E1F-774D-82FF-6D4C3622249B}" dt="2023-08-07T12:31:34.885" v="2770" actId="6264"/>
          <ac:spMkLst>
            <pc:docMk/>
            <pc:sldMk cId="254264817" sldId="272"/>
            <ac:spMk id="198" creationId="{5A1CE06F-C580-7482-3F27-01D6B9E281AC}"/>
          </ac:spMkLst>
        </pc:spChg>
        <pc:spChg chg="add del mod">
          <ac:chgData name="A.MORIYAMA UREKA" userId="11b73b949d6476cb" providerId="LiveId" clId="{EDD3AFC1-5E1F-774D-82FF-6D4C3622249B}" dt="2023-08-07T09:21:28.158" v="935" actId="6264"/>
          <ac:spMkLst>
            <pc:docMk/>
            <pc:sldMk cId="254264817" sldId="272"/>
            <ac:spMk id="198" creationId="{A10EF4AD-5ADB-33FC-50F0-F716C414C149}"/>
          </ac:spMkLst>
        </pc:spChg>
        <pc:spChg chg="add del mod">
          <ac:chgData name="A.MORIYAMA UREKA" userId="11b73b949d6476cb" providerId="LiveId" clId="{EDD3AFC1-5E1F-774D-82FF-6D4C3622249B}" dt="2023-08-07T12:31:34.885" v="2770" actId="6264"/>
          <ac:spMkLst>
            <pc:docMk/>
            <pc:sldMk cId="254264817" sldId="272"/>
            <ac:spMk id="199" creationId="{227A1ACA-E6AC-825E-C954-2AB07F2BDC54}"/>
          </ac:spMkLst>
        </pc:spChg>
        <pc:spChg chg="add del mod">
          <ac:chgData name="A.MORIYAMA UREKA" userId="11b73b949d6476cb" providerId="LiveId" clId="{EDD3AFC1-5E1F-774D-82FF-6D4C3622249B}" dt="2023-08-07T09:21:28.158" v="935" actId="6264"/>
          <ac:spMkLst>
            <pc:docMk/>
            <pc:sldMk cId="254264817" sldId="272"/>
            <ac:spMk id="199" creationId="{2D48B2FF-DDF9-756A-0571-C28ECF7F277B}"/>
          </ac:spMkLst>
        </pc:spChg>
        <pc:spChg chg="add del mod">
          <ac:chgData name="A.MORIYAMA UREKA" userId="11b73b949d6476cb" providerId="LiveId" clId="{EDD3AFC1-5E1F-774D-82FF-6D4C3622249B}" dt="2023-08-07T08:57:26.810" v="772" actId="6264"/>
          <ac:spMkLst>
            <pc:docMk/>
            <pc:sldMk cId="254264817" sldId="272"/>
            <ac:spMk id="199" creationId="{79D68BB1-A03B-CDDF-C2CC-AD7638CB7DEB}"/>
          </ac:spMkLst>
        </pc:spChg>
        <pc:spChg chg="add del mod">
          <ac:chgData name="A.MORIYAMA UREKA" userId="11b73b949d6476cb" providerId="LiveId" clId="{EDD3AFC1-5E1F-774D-82FF-6D4C3622249B}" dt="2023-08-07T12:31:34.885" v="2770" actId="6264"/>
          <ac:spMkLst>
            <pc:docMk/>
            <pc:sldMk cId="254264817" sldId="272"/>
            <ac:spMk id="200" creationId="{07F4A01D-D463-B1CB-ACCD-628794F4746E}"/>
          </ac:spMkLst>
        </pc:spChg>
        <pc:spChg chg="add del mod">
          <ac:chgData name="A.MORIYAMA UREKA" userId="11b73b949d6476cb" providerId="LiveId" clId="{EDD3AFC1-5E1F-774D-82FF-6D4C3622249B}" dt="2023-08-07T08:57:26.810" v="772" actId="6264"/>
          <ac:spMkLst>
            <pc:docMk/>
            <pc:sldMk cId="254264817" sldId="272"/>
            <ac:spMk id="200" creationId="{398BC5E8-9117-95A9-B3E9-08C6A90672B7}"/>
          </ac:spMkLst>
        </pc:spChg>
        <pc:spChg chg="add del mod">
          <ac:chgData name="A.MORIYAMA UREKA" userId="11b73b949d6476cb" providerId="LiveId" clId="{EDD3AFC1-5E1F-774D-82FF-6D4C3622249B}" dt="2023-08-07T09:21:28.158" v="935" actId="6264"/>
          <ac:spMkLst>
            <pc:docMk/>
            <pc:sldMk cId="254264817" sldId="272"/>
            <ac:spMk id="200" creationId="{74BBF767-48B4-921C-7354-92B0337972A5}"/>
          </ac:spMkLst>
        </pc:spChg>
        <pc:spChg chg="add del mod">
          <ac:chgData name="A.MORIYAMA UREKA" userId="11b73b949d6476cb" providerId="LiveId" clId="{EDD3AFC1-5E1F-774D-82FF-6D4C3622249B}" dt="2023-08-07T09:21:28.158" v="935" actId="6264"/>
          <ac:spMkLst>
            <pc:docMk/>
            <pc:sldMk cId="254264817" sldId="272"/>
            <ac:spMk id="201" creationId="{2224F683-4692-B381-FB5F-4A824CD611EC}"/>
          </ac:spMkLst>
        </pc:spChg>
        <pc:spChg chg="add del mod">
          <ac:chgData name="A.MORIYAMA UREKA" userId="11b73b949d6476cb" providerId="LiveId" clId="{EDD3AFC1-5E1F-774D-82FF-6D4C3622249B}" dt="2023-08-07T12:31:34.885" v="2770" actId="6264"/>
          <ac:spMkLst>
            <pc:docMk/>
            <pc:sldMk cId="254264817" sldId="272"/>
            <ac:spMk id="201" creationId="{593F5222-5749-3110-0BE9-743CA11064EE}"/>
          </ac:spMkLst>
        </pc:spChg>
        <pc:spChg chg="add del mod">
          <ac:chgData name="A.MORIYAMA UREKA" userId="11b73b949d6476cb" providerId="LiveId" clId="{EDD3AFC1-5E1F-774D-82FF-6D4C3622249B}" dt="2023-08-07T08:57:26.810" v="772" actId="6264"/>
          <ac:spMkLst>
            <pc:docMk/>
            <pc:sldMk cId="254264817" sldId="272"/>
            <ac:spMk id="201" creationId="{9B1DB43F-A351-0CB5-F2CE-527E06D60D8A}"/>
          </ac:spMkLst>
        </pc:spChg>
        <pc:spChg chg="add del mod">
          <ac:chgData name="A.MORIYAMA UREKA" userId="11b73b949d6476cb" providerId="LiveId" clId="{EDD3AFC1-5E1F-774D-82FF-6D4C3622249B}" dt="2023-08-07T09:21:28.158" v="935" actId="6264"/>
          <ac:spMkLst>
            <pc:docMk/>
            <pc:sldMk cId="254264817" sldId="272"/>
            <ac:spMk id="202" creationId="{29F74A8A-DE1E-A303-5E9E-0BA41EEF390C}"/>
          </ac:spMkLst>
        </pc:spChg>
        <pc:spChg chg="add del mod">
          <ac:chgData name="A.MORIYAMA UREKA" userId="11b73b949d6476cb" providerId="LiveId" clId="{EDD3AFC1-5E1F-774D-82FF-6D4C3622249B}" dt="2023-08-07T12:31:34.885" v="2770" actId="6264"/>
          <ac:spMkLst>
            <pc:docMk/>
            <pc:sldMk cId="254264817" sldId="272"/>
            <ac:spMk id="202" creationId="{67DAFA43-0A3F-F18A-1B94-89EAF0BF4460}"/>
          </ac:spMkLst>
        </pc:spChg>
        <pc:spChg chg="add del mod ord">
          <ac:chgData name="A.MORIYAMA UREKA" userId="11b73b949d6476cb" providerId="LiveId" clId="{EDD3AFC1-5E1F-774D-82FF-6D4C3622249B}" dt="2023-08-07T08:57:27.275" v="773" actId="6264"/>
          <ac:spMkLst>
            <pc:docMk/>
            <pc:sldMk cId="254264817" sldId="272"/>
            <ac:spMk id="202" creationId="{6D14F9F7-B655-FECC-1E94-8519A9ABC57D}"/>
          </ac:spMkLst>
        </pc:spChg>
        <pc:spChg chg="add del mod">
          <ac:chgData name="A.MORIYAMA UREKA" userId="11b73b949d6476cb" providerId="LiveId" clId="{EDD3AFC1-5E1F-774D-82FF-6D4C3622249B}" dt="2023-08-07T08:57:27.275" v="773" actId="6264"/>
          <ac:spMkLst>
            <pc:docMk/>
            <pc:sldMk cId="254264817" sldId="272"/>
            <ac:spMk id="203" creationId="{141515B2-F6C0-281A-ECFF-B540DB0B1850}"/>
          </ac:spMkLst>
        </pc:spChg>
        <pc:spChg chg="add del mod">
          <ac:chgData name="A.MORIYAMA UREKA" userId="11b73b949d6476cb" providerId="LiveId" clId="{EDD3AFC1-5E1F-774D-82FF-6D4C3622249B}" dt="2023-08-07T12:31:34.885" v="2770" actId="6264"/>
          <ac:spMkLst>
            <pc:docMk/>
            <pc:sldMk cId="254264817" sldId="272"/>
            <ac:spMk id="203" creationId="{ABB52FA8-C254-7653-1539-B9BBD995E2E0}"/>
          </ac:spMkLst>
        </pc:spChg>
        <pc:spChg chg="add del mod ord">
          <ac:chgData name="A.MORIYAMA UREKA" userId="11b73b949d6476cb" providerId="LiveId" clId="{EDD3AFC1-5E1F-774D-82FF-6D4C3622249B}" dt="2023-08-07T09:21:28.726" v="936" actId="6264"/>
          <ac:spMkLst>
            <pc:docMk/>
            <pc:sldMk cId="254264817" sldId="272"/>
            <ac:spMk id="203" creationId="{D2F5A7D8-237B-C30B-617F-6A1B19583229}"/>
          </ac:spMkLst>
        </pc:spChg>
        <pc:spChg chg="add del mod">
          <ac:chgData name="A.MORIYAMA UREKA" userId="11b73b949d6476cb" providerId="LiveId" clId="{EDD3AFC1-5E1F-774D-82FF-6D4C3622249B}" dt="2023-08-07T12:31:34.885" v="2770" actId="6264"/>
          <ac:spMkLst>
            <pc:docMk/>
            <pc:sldMk cId="254264817" sldId="272"/>
            <ac:spMk id="204" creationId="{B2888A09-7F6C-E1E5-65DB-BDF1605498CE}"/>
          </ac:spMkLst>
        </pc:spChg>
        <pc:spChg chg="add del mod">
          <ac:chgData name="A.MORIYAMA UREKA" userId="11b73b949d6476cb" providerId="LiveId" clId="{EDD3AFC1-5E1F-774D-82FF-6D4C3622249B}" dt="2023-08-07T08:57:27.275" v="773" actId="6264"/>
          <ac:spMkLst>
            <pc:docMk/>
            <pc:sldMk cId="254264817" sldId="272"/>
            <ac:spMk id="204" creationId="{EF386534-2967-4477-5104-FE9B51BDC9F8}"/>
          </ac:spMkLst>
        </pc:spChg>
        <pc:spChg chg="add del mod">
          <ac:chgData name="A.MORIYAMA UREKA" userId="11b73b949d6476cb" providerId="LiveId" clId="{EDD3AFC1-5E1F-774D-82FF-6D4C3622249B}" dt="2023-08-07T09:21:28.726" v="936" actId="6264"/>
          <ac:spMkLst>
            <pc:docMk/>
            <pc:sldMk cId="254264817" sldId="272"/>
            <ac:spMk id="204" creationId="{F8A7E5F8-67F9-D53F-6062-58A10993D1CE}"/>
          </ac:spMkLst>
        </pc:spChg>
        <pc:spChg chg="add del mod">
          <ac:chgData name="A.MORIYAMA UREKA" userId="11b73b949d6476cb" providerId="LiveId" clId="{EDD3AFC1-5E1F-774D-82FF-6D4C3622249B}" dt="2023-08-07T08:57:27.275" v="773" actId="6264"/>
          <ac:spMkLst>
            <pc:docMk/>
            <pc:sldMk cId="254264817" sldId="272"/>
            <ac:spMk id="205" creationId="{68F0303A-DB1C-FDCD-18E0-8A2CEE1E3292}"/>
          </ac:spMkLst>
        </pc:spChg>
        <pc:spChg chg="add del mod">
          <ac:chgData name="A.MORIYAMA UREKA" userId="11b73b949d6476cb" providerId="LiveId" clId="{EDD3AFC1-5E1F-774D-82FF-6D4C3622249B}" dt="2023-08-07T12:31:34.885" v="2770" actId="6264"/>
          <ac:spMkLst>
            <pc:docMk/>
            <pc:sldMk cId="254264817" sldId="272"/>
            <ac:spMk id="205" creationId="{DB30F8FB-2B26-B1C7-07FF-4A0804A4B60E}"/>
          </ac:spMkLst>
        </pc:spChg>
        <pc:spChg chg="add del mod">
          <ac:chgData name="A.MORIYAMA UREKA" userId="11b73b949d6476cb" providerId="LiveId" clId="{EDD3AFC1-5E1F-774D-82FF-6D4C3622249B}" dt="2023-08-07T09:21:28.726" v="936" actId="6264"/>
          <ac:spMkLst>
            <pc:docMk/>
            <pc:sldMk cId="254264817" sldId="272"/>
            <ac:spMk id="205" creationId="{EEAEF9B0-D481-FF4A-FA58-854AAE92BFC0}"/>
          </ac:spMkLst>
        </pc:spChg>
        <pc:spChg chg="add del mod">
          <ac:chgData name="A.MORIYAMA UREKA" userId="11b73b949d6476cb" providerId="LiveId" clId="{EDD3AFC1-5E1F-774D-82FF-6D4C3622249B}" dt="2023-08-07T09:21:28.726" v="936" actId="6264"/>
          <ac:spMkLst>
            <pc:docMk/>
            <pc:sldMk cId="254264817" sldId="272"/>
            <ac:spMk id="206" creationId="{7DDC2935-815E-865D-9F0C-8E27844D8F39}"/>
          </ac:spMkLst>
        </pc:spChg>
        <pc:spChg chg="add del mod">
          <ac:chgData name="A.MORIYAMA UREKA" userId="11b73b949d6476cb" providerId="LiveId" clId="{EDD3AFC1-5E1F-774D-82FF-6D4C3622249B}" dt="2023-08-07T08:57:27.275" v="773" actId="6264"/>
          <ac:spMkLst>
            <pc:docMk/>
            <pc:sldMk cId="254264817" sldId="272"/>
            <ac:spMk id="206" creationId="{9749BDD5-4498-6CF6-18C8-DD24C0285DE4}"/>
          </ac:spMkLst>
        </pc:spChg>
        <pc:spChg chg="add del mod ord">
          <ac:chgData name="A.MORIYAMA UREKA" userId="11b73b949d6476cb" providerId="LiveId" clId="{EDD3AFC1-5E1F-774D-82FF-6D4C3622249B}" dt="2023-08-07T12:31:36.067" v="2771" actId="6264"/>
          <ac:spMkLst>
            <pc:docMk/>
            <pc:sldMk cId="254264817" sldId="272"/>
            <ac:spMk id="206" creationId="{E0DA24B7-D578-89D0-DFF7-6B8C818F0C7A}"/>
          </ac:spMkLst>
        </pc:spChg>
        <pc:spChg chg="add del mod">
          <ac:chgData name="A.MORIYAMA UREKA" userId="11b73b949d6476cb" providerId="LiveId" clId="{EDD3AFC1-5E1F-774D-82FF-6D4C3622249B}" dt="2023-08-07T12:31:36.067" v="2771" actId="6264"/>
          <ac:spMkLst>
            <pc:docMk/>
            <pc:sldMk cId="254264817" sldId="272"/>
            <ac:spMk id="207" creationId="{31999076-7A95-7B91-C9EC-6380FBEA59D6}"/>
          </ac:spMkLst>
        </pc:spChg>
        <pc:spChg chg="add del mod">
          <ac:chgData name="A.MORIYAMA UREKA" userId="11b73b949d6476cb" providerId="LiveId" clId="{EDD3AFC1-5E1F-774D-82FF-6D4C3622249B}" dt="2023-08-07T09:21:28.726" v="936" actId="6264"/>
          <ac:spMkLst>
            <pc:docMk/>
            <pc:sldMk cId="254264817" sldId="272"/>
            <ac:spMk id="207" creationId="{5E702D8A-5239-24D0-6DAA-EDDFAD8477F1}"/>
          </ac:spMkLst>
        </pc:spChg>
        <pc:spChg chg="add del mod">
          <ac:chgData name="A.MORIYAMA UREKA" userId="11b73b949d6476cb" providerId="LiveId" clId="{EDD3AFC1-5E1F-774D-82FF-6D4C3622249B}" dt="2023-08-07T08:57:27.275" v="773" actId="6264"/>
          <ac:spMkLst>
            <pc:docMk/>
            <pc:sldMk cId="254264817" sldId="272"/>
            <ac:spMk id="207" creationId="{95A410B7-B0A7-C0DF-D56E-3ED6E14D0FCC}"/>
          </ac:spMkLst>
        </pc:spChg>
        <pc:spChg chg="add del mod">
          <ac:chgData name="A.MORIYAMA UREKA" userId="11b73b949d6476cb" providerId="LiveId" clId="{EDD3AFC1-5E1F-774D-82FF-6D4C3622249B}" dt="2023-08-07T12:31:36.067" v="2771" actId="6264"/>
          <ac:spMkLst>
            <pc:docMk/>
            <pc:sldMk cId="254264817" sldId="272"/>
            <ac:spMk id="208" creationId="{9315B1F6-3BE4-27A6-640B-22D45064B071}"/>
          </ac:spMkLst>
        </pc:spChg>
        <pc:spChg chg="add del mod">
          <ac:chgData name="A.MORIYAMA UREKA" userId="11b73b949d6476cb" providerId="LiveId" clId="{EDD3AFC1-5E1F-774D-82FF-6D4C3622249B}" dt="2023-08-07T08:57:27.275" v="773" actId="6264"/>
          <ac:spMkLst>
            <pc:docMk/>
            <pc:sldMk cId="254264817" sldId="272"/>
            <ac:spMk id="208" creationId="{B919B427-719E-6CB7-4064-44022BBC2D5A}"/>
          </ac:spMkLst>
        </pc:spChg>
        <pc:spChg chg="add del mod">
          <ac:chgData name="A.MORIYAMA UREKA" userId="11b73b949d6476cb" providerId="LiveId" clId="{EDD3AFC1-5E1F-774D-82FF-6D4C3622249B}" dt="2023-08-07T09:21:28.726" v="936" actId="6264"/>
          <ac:spMkLst>
            <pc:docMk/>
            <pc:sldMk cId="254264817" sldId="272"/>
            <ac:spMk id="208" creationId="{D0318C8A-63B2-3EDB-7A6D-4472E94AADCD}"/>
          </ac:spMkLst>
        </pc:spChg>
        <pc:spChg chg="add del mod">
          <ac:chgData name="A.MORIYAMA UREKA" userId="11b73b949d6476cb" providerId="LiveId" clId="{EDD3AFC1-5E1F-774D-82FF-6D4C3622249B}" dt="2023-08-07T09:21:28.726" v="936" actId="6264"/>
          <ac:spMkLst>
            <pc:docMk/>
            <pc:sldMk cId="254264817" sldId="272"/>
            <ac:spMk id="209" creationId="{B3F008AA-A37E-AFF5-F97F-FCBEF3EF6FA8}"/>
          </ac:spMkLst>
        </pc:spChg>
        <pc:spChg chg="add del mod">
          <ac:chgData name="A.MORIYAMA UREKA" userId="11b73b949d6476cb" providerId="LiveId" clId="{EDD3AFC1-5E1F-774D-82FF-6D4C3622249B}" dt="2023-08-07T12:31:36.067" v="2771" actId="6264"/>
          <ac:spMkLst>
            <pc:docMk/>
            <pc:sldMk cId="254264817" sldId="272"/>
            <ac:spMk id="209" creationId="{B41721EF-6C62-5AAF-9D1A-F1C157C7D46C}"/>
          </ac:spMkLst>
        </pc:spChg>
        <pc:spChg chg="add del mod">
          <ac:chgData name="A.MORIYAMA UREKA" userId="11b73b949d6476cb" providerId="LiveId" clId="{EDD3AFC1-5E1F-774D-82FF-6D4C3622249B}" dt="2023-08-07T08:57:27.275" v="773" actId="6264"/>
          <ac:spMkLst>
            <pc:docMk/>
            <pc:sldMk cId="254264817" sldId="272"/>
            <ac:spMk id="209" creationId="{D20E9E31-13F4-DC48-0C7F-14E7284B6A87}"/>
          </ac:spMkLst>
        </pc:spChg>
        <pc:spChg chg="add del mod">
          <ac:chgData name="A.MORIYAMA UREKA" userId="11b73b949d6476cb" providerId="LiveId" clId="{EDD3AFC1-5E1F-774D-82FF-6D4C3622249B}" dt="2023-08-07T09:21:28.726" v="936" actId="6264"/>
          <ac:spMkLst>
            <pc:docMk/>
            <pc:sldMk cId="254264817" sldId="272"/>
            <ac:spMk id="210" creationId="{27DECCDD-F2C8-CD9F-8B32-CD8BAD6F0E72}"/>
          </ac:spMkLst>
        </pc:spChg>
        <pc:spChg chg="add del mod">
          <ac:chgData name="A.MORIYAMA UREKA" userId="11b73b949d6476cb" providerId="LiveId" clId="{EDD3AFC1-5E1F-774D-82FF-6D4C3622249B}" dt="2023-08-07T08:57:27.275" v="773" actId="6264"/>
          <ac:spMkLst>
            <pc:docMk/>
            <pc:sldMk cId="254264817" sldId="272"/>
            <ac:spMk id="210" creationId="{58639BCE-E59E-8650-145C-678D67CDC123}"/>
          </ac:spMkLst>
        </pc:spChg>
        <pc:spChg chg="add del mod">
          <ac:chgData name="A.MORIYAMA UREKA" userId="11b73b949d6476cb" providerId="LiveId" clId="{EDD3AFC1-5E1F-774D-82FF-6D4C3622249B}" dt="2023-08-07T12:31:36.067" v="2771" actId="6264"/>
          <ac:spMkLst>
            <pc:docMk/>
            <pc:sldMk cId="254264817" sldId="272"/>
            <ac:spMk id="210" creationId="{B280AA02-7D14-779F-FA11-FB9D377B32AD}"/>
          </ac:spMkLst>
        </pc:spChg>
        <pc:spChg chg="add del mod">
          <ac:chgData name="A.MORIYAMA UREKA" userId="11b73b949d6476cb" providerId="LiveId" clId="{EDD3AFC1-5E1F-774D-82FF-6D4C3622249B}" dt="2023-08-07T12:31:36.067" v="2771" actId="6264"/>
          <ac:spMkLst>
            <pc:docMk/>
            <pc:sldMk cId="254264817" sldId="272"/>
            <ac:spMk id="211" creationId="{243246DA-E466-6940-F648-3ADD0BDC694B}"/>
          </ac:spMkLst>
        </pc:spChg>
        <pc:spChg chg="add del mod">
          <ac:chgData name="A.MORIYAMA UREKA" userId="11b73b949d6476cb" providerId="LiveId" clId="{EDD3AFC1-5E1F-774D-82FF-6D4C3622249B}" dt="2023-08-07T08:57:27.275" v="773" actId="6264"/>
          <ac:spMkLst>
            <pc:docMk/>
            <pc:sldMk cId="254264817" sldId="272"/>
            <ac:spMk id="211" creationId="{C892DB79-7DD1-94D2-4304-0E1A751D71FE}"/>
          </ac:spMkLst>
        </pc:spChg>
        <pc:spChg chg="add del mod">
          <ac:chgData name="A.MORIYAMA UREKA" userId="11b73b949d6476cb" providerId="LiveId" clId="{EDD3AFC1-5E1F-774D-82FF-6D4C3622249B}" dt="2023-08-07T09:21:28.726" v="936" actId="6264"/>
          <ac:spMkLst>
            <pc:docMk/>
            <pc:sldMk cId="254264817" sldId="272"/>
            <ac:spMk id="211" creationId="{CC268AA3-C1E9-8097-7648-AD22C9D38804}"/>
          </ac:spMkLst>
        </pc:spChg>
        <pc:spChg chg="add del mod ord">
          <ac:chgData name="A.MORIYAMA UREKA" userId="11b73b949d6476cb" providerId="LiveId" clId="{EDD3AFC1-5E1F-774D-82FF-6D4C3622249B}" dt="2023-08-07T08:57:27.699" v="774" actId="6264"/>
          <ac:spMkLst>
            <pc:docMk/>
            <pc:sldMk cId="254264817" sldId="272"/>
            <ac:spMk id="212" creationId="{5815225C-7201-F17E-F1F5-B5B07AEFC26C}"/>
          </ac:spMkLst>
        </pc:spChg>
        <pc:spChg chg="add del mod">
          <ac:chgData name="A.MORIYAMA UREKA" userId="11b73b949d6476cb" providerId="LiveId" clId="{EDD3AFC1-5E1F-774D-82FF-6D4C3622249B}" dt="2023-08-07T09:21:28.726" v="936" actId="6264"/>
          <ac:spMkLst>
            <pc:docMk/>
            <pc:sldMk cId="254264817" sldId="272"/>
            <ac:spMk id="212" creationId="{DFE28D5D-19CC-0FEC-15D2-7BAD515F60CE}"/>
          </ac:spMkLst>
        </pc:spChg>
        <pc:spChg chg="add del mod">
          <ac:chgData name="A.MORIYAMA UREKA" userId="11b73b949d6476cb" providerId="LiveId" clId="{EDD3AFC1-5E1F-774D-82FF-6D4C3622249B}" dt="2023-08-07T12:31:36.067" v="2771" actId="6264"/>
          <ac:spMkLst>
            <pc:docMk/>
            <pc:sldMk cId="254264817" sldId="272"/>
            <ac:spMk id="212" creationId="{EB8D0401-D775-11C9-A8FC-3D62E1DA5CEF}"/>
          </ac:spMkLst>
        </pc:spChg>
        <pc:spChg chg="add del mod">
          <ac:chgData name="A.MORIYAMA UREKA" userId="11b73b949d6476cb" providerId="LiveId" clId="{EDD3AFC1-5E1F-774D-82FF-6D4C3622249B}" dt="2023-08-07T08:57:27.699" v="774" actId="6264"/>
          <ac:spMkLst>
            <pc:docMk/>
            <pc:sldMk cId="254264817" sldId="272"/>
            <ac:spMk id="213" creationId="{3DE30590-053C-2E5F-FE88-0610A5C10043}"/>
          </ac:spMkLst>
        </pc:spChg>
        <pc:spChg chg="add del mod ord">
          <ac:chgData name="A.MORIYAMA UREKA" userId="11b73b949d6476cb" providerId="LiveId" clId="{EDD3AFC1-5E1F-774D-82FF-6D4C3622249B}" dt="2023-08-07T09:21:29.324" v="937" actId="6264"/>
          <ac:spMkLst>
            <pc:docMk/>
            <pc:sldMk cId="254264817" sldId="272"/>
            <ac:spMk id="213" creationId="{7224D636-922C-5760-26AC-5A8B22D5AE6C}"/>
          </ac:spMkLst>
        </pc:spChg>
        <pc:spChg chg="add del mod">
          <ac:chgData name="A.MORIYAMA UREKA" userId="11b73b949d6476cb" providerId="LiveId" clId="{EDD3AFC1-5E1F-774D-82FF-6D4C3622249B}" dt="2023-08-07T12:31:36.067" v="2771" actId="6264"/>
          <ac:spMkLst>
            <pc:docMk/>
            <pc:sldMk cId="254264817" sldId="272"/>
            <ac:spMk id="213" creationId="{B0DF2BF6-D467-C9BB-F1E2-FEAD24E1DCC7}"/>
          </ac:spMkLst>
        </pc:spChg>
        <pc:spChg chg="add del mod">
          <ac:chgData name="A.MORIYAMA UREKA" userId="11b73b949d6476cb" providerId="LiveId" clId="{EDD3AFC1-5E1F-774D-82FF-6D4C3622249B}" dt="2023-08-07T08:57:27.699" v="774" actId="6264"/>
          <ac:spMkLst>
            <pc:docMk/>
            <pc:sldMk cId="254264817" sldId="272"/>
            <ac:spMk id="214" creationId="{3952BD75-D2BD-47BF-ACE9-2F6004568637}"/>
          </ac:spMkLst>
        </pc:spChg>
        <pc:spChg chg="add del mod">
          <ac:chgData name="A.MORIYAMA UREKA" userId="11b73b949d6476cb" providerId="LiveId" clId="{EDD3AFC1-5E1F-774D-82FF-6D4C3622249B}" dt="2023-08-07T09:21:29.324" v="937" actId="6264"/>
          <ac:spMkLst>
            <pc:docMk/>
            <pc:sldMk cId="254264817" sldId="272"/>
            <ac:spMk id="214" creationId="{E85274B0-ED81-F0E8-ED81-0F6436DB7162}"/>
          </ac:spMkLst>
        </pc:spChg>
        <pc:spChg chg="add del mod">
          <ac:chgData name="A.MORIYAMA UREKA" userId="11b73b949d6476cb" providerId="LiveId" clId="{EDD3AFC1-5E1F-774D-82FF-6D4C3622249B}" dt="2023-08-07T12:31:36.067" v="2771" actId="6264"/>
          <ac:spMkLst>
            <pc:docMk/>
            <pc:sldMk cId="254264817" sldId="272"/>
            <ac:spMk id="214" creationId="{FEAC7FA0-B1FA-BEAF-DF1F-9A207854BB24}"/>
          </ac:spMkLst>
        </pc:spChg>
        <pc:spChg chg="add del mod">
          <ac:chgData name="A.MORIYAMA UREKA" userId="11b73b949d6476cb" providerId="LiveId" clId="{EDD3AFC1-5E1F-774D-82FF-6D4C3622249B}" dt="2023-08-07T12:31:36.067" v="2771" actId="6264"/>
          <ac:spMkLst>
            <pc:docMk/>
            <pc:sldMk cId="254264817" sldId="272"/>
            <ac:spMk id="215" creationId="{03D5EE49-5A57-0C72-78C2-349057AD876E}"/>
          </ac:spMkLst>
        </pc:spChg>
        <pc:spChg chg="add del mod">
          <ac:chgData name="A.MORIYAMA UREKA" userId="11b73b949d6476cb" providerId="LiveId" clId="{EDD3AFC1-5E1F-774D-82FF-6D4C3622249B}" dt="2023-08-07T09:21:29.324" v="937" actId="6264"/>
          <ac:spMkLst>
            <pc:docMk/>
            <pc:sldMk cId="254264817" sldId="272"/>
            <ac:spMk id="215" creationId="{65B5477B-F61D-B2E3-4810-78C0C66B1176}"/>
          </ac:spMkLst>
        </pc:spChg>
        <pc:spChg chg="add del mod">
          <ac:chgData name="A.MORIYAMA UREKA" userId="11b73b949d6476cb" providerId="LiveId" clId="{EDD3AFC1-5E1F-774D-82FF-6D4C3622249B}" dt="2023-08-07T08:57:27.699" v="774" actId="6264"/>
          <ac:spMkLst>
            <pc:docMk/>
            <pc:sldMk cId="254264817" sldId="272"/>
            <ac:spMk id="215" creationId="{676A66DB-69F9-7555-4F8E-F9DD581A8788}"/>
          </ac:spMkLst>
        </pc:spChg>
        <pc:spChg chg="add del mod">
          <ac:chgData name="A.MORIYAMA UREKA" userId="11b73b949d6476cb" providerId="LiveId" clId="{EDD3AFC1-5E1F-774D-82FF-6D4C3622249B}" dt="2023-08-07T09:21:29.324" v="937" actId="6264"/>
          <ac:spMkLst>
            <pc:docMk/>
            <pc:sldMk cId="254264817" sldId="272"/>
            <ac:spMk id="216" creationId="{070C5554-7446-345F-8844-F1216C3A3921}"/>
          </ac:spMkLst>
        </pc:spChg>
        <pc:spChg chg="add del mod">
          <ac:chgData name="A.MORIYAMA UREKA" userId="11b73b949d6476cb" providerId="LiveId" clId="{EDD3AFC1-5E1F-774D-82FF-6D4C3622249B}" dt="2023-08-07T08:57:27.699" v="774" actId="6264"/>
          <ac:spMkLst>
            <pc:docMk/>
            <pc:sldMk cId="254264817" sldId="272"/>
            <ac:spMk id="216" creationId="{5BC567B0-BD81-F90D-E1D0-B102AA05BB5C}"/>
          </ac:spMkLst>
        </pc:spChg>
        <pc:spChg chg="add del mod ord">
          <ac:chgData name="A.MORIYAMA UREKA" userId="11b73b949d6476cb" providerId="LiveId" clId="{EDD3AFC1-5E1F-774D-82FF-6D4C3622249B}" dt="2023-08-07T12:38:42.540" v="2825" actId="700"/>
          <ac:spMkLst>
            <pc:docMk/>
            <pc:sldMk cId="254264817" sldId="272"/>
            <ac:spMk id="216" creationId="{954EABC8-507C-4F91-D8C1-F6612DC1F049}"/>
          </ac:spMkLst>
        </pc:spChg>
        <pc:spChg chg="add del mod ord">
          <ac:chgData name="A.MORIYAMA UREKA" userId="11b73b949d6476cb" providerId="LiveId" clId="{EDD3AFC1-5E1F-774D-82FF-6D4C3622249B}" dt="2023-08-07T12:41:13.070" v="2839" actId="700"/>
          <ac:spMkLst>
            <pc:docMk/>
            <pc:sldMk cId="254264817" sldId="272"/>
            <ac:spMk id="217" creationId="{26DEC2CC-F55D-4BE3-1249-89F0A14C9B03}"/>
          </ac:spMkLst>
        </pc:spChg>
        <pc:spChg chg="add del mod">
          <ac:chgData name="A.MORIYAMA UREKA" userId="11b73b949d6476cb" providerId="LiveId" clId="{EDD3AFC1-5E1F-774D-82FF-6D4C3622249B}" dt="2023-08-07T09:21:29.324" v="937" actId="6264"/>
          <ac:spMkLst>
            <pc:docMk/>
            <pc:sldMk cId="254264817" sldId="272"/>
            <ac:spMk id="217" creationId="{3D03449F-7188-0103-D5D7-E267AA786D0B}"/>
          </ac:spMkLst>
        </pc:spChg>
        <pc:spChg chg="add del mod">
          <ac:chgData name="A.MORIYAMA UREKA" userId="11b73b949d6476cb" providerId="LiveId" clId="{EDD3AFC1-5E1F-774D-82FF-6D4C3622249B}" dt="2023-08-07T08:57:27.699" v="774" actId="6264"/>
          <ac:spMkLst>
            <pc:docMk/>
            <pc:sldMk cId="254264817" sldId="272"/>
            <ac:spMk id="217" creationId="{E1E6339A-A3C1-F308-F9E0-D4E6AEC567E8}"/>
          </ac:spMkLst>
        </pc:spChg>
        <pc:spChg chg="add del mod">
          <ac:chgData name="A.MORIYAMA UREKA" userId="11b73b949d6476cb" providerId="LiveId" clId="{EDD3AFC1-5E1F-774D-82FF-6D4C3622249B}" dt="2023-08-07T09:21:29.324" v="937" actId="6264"/>
          <ac:spMkLst>
            <pc:docMk/>
            <pc:sldMk cId="254264817" sldId="272"/>
            <ac:spMk id="218" creationId="{5A96DE3F-68E1-38E5-8047-2B22E17CEBD3}"/>
          </ac:spMkLst>
        </pc:spChg>
        <pc:spChg chg="add del mod">
          <ac:chgData name="A.MORIYAMA UREKA" userId="11b73b949d6476cb" providerId="LiveId" clId="{EDD3AFC1-5E1F-774D-82FF-6D4C3622249B}" dt="2023-08-07T08:57:27.699" v="774" actId="6264"/>
          <ac:spMkLst>
            <pc:docMk/>
            <pc:sldMk cId="254264817" sldId="272"/>
            <ac:spMk id="218" creationId="{B921D90C-48E5-24D4-B437-508CE129C136}"/>
          </ac:spMkLst>
        </pc:spChg>
        <pc:spChg chg="add del mod ord">
          <ac:chgData name="A.MORIYAMA UREKA" userId="11b73b949d6476cb" providerId="LiveId" clId="{EDD3AFC1-5E1F-774D-82FF-6D4C3622249B}" dt="2023-08-07T12:41:14.127" v="2840" actId="6264"/>
          <ac:spMkLst>
            <pc:docMk/>
            <pc:sldMk cId="254264817" sldId="272"/>
            <ac:spMk id="218" creationId="{D612E2F9-CAA7-C693-DD79-37017DE583AA}"/>
          </ac:spMkLst>
        </pc:spChg>
        <pc:spChg chg="add del mod">
          <ac:chgData name="A.MORIYAMA UREKA" userId="11b73b949d6476cb" providerId="LiveId" clId="{EDD3AFC1-5E1F-774D-82FF-6D4C3622249B}" dt="2023-08-07T09:21:29.324" v="937" actId="6264"/>
          <ac:spMkLst>
            <pc:docMk/>
            <pc:sldMk cId="254264817" sldId="272"/>
            <ac:spMk id="219" creationId="{595EAFC9-A52D-FC05-8802-835FDB7B9D5E}"/>
          </ac:spMkLst>
        </pc:spChg>
        <pc:spChg chg="add del mod">
          <ac:chgData name="A.MORIYAMA UREKA" userId="11b73b949d6476cb" providerId="LiveId" clId="{EDD3AFC1-5E1F-774D-82FF-6D4C3622249B}" dt="2023-08-07T12:41:14.127" v="2840" actId="6264"/>
          <ac:spMkLst>
            <pc:docMk/>
            <pc:sldMk cId="254264817" sldId="272"/>
            <ac:spMk id="219" creationId="{5DA6D287-EC65-342C-0B49-3DC7A9880E78}"/>
          </ac:spMkLst>
        </pc:spChg>
        <pc:spChg chg="add del mod">
          <ac:chgData name="A.MORIYAMA UREKA" userId="11b73b949d6476cb" providerId="LiveId" clId="{EDD3AFC1-5E1F-774D-82FF-6D4C3622249B}" dt="2023-08-07T08:57:27.699" v="774" actId="6264"/>
          <ac:spMkLst>
            <pc:docMk/>
            <pc:sldMk cId="254264817" sldId="272"/>
            <ac:spMk id="219" creationId="{9F12A946-0B4B-0D8B-57D2-85CA5F49F13B}"/>
          </ac:spMkLst>
        </pc:spChg>
        <pc:spChg chg="add del mod">
          <ac:chgData name="A.MORIYAMA UREKA" userId="11b73b949d6476cb" providerId="LiveId" clId="{EDD3AFC1-5E1F-774D-82FF-6D4C3622249B}" dt="2023-08-07T12:41:14.127" v="2840" actId="6264"/>
          <ac:spMkLst>
            <pc:docMk/>
            <pc:sldMk cId="254264817" sldId="272"/>
            <ac:spMk id="220" creationId="{35E25695-D731-DF53-F2E1-A074ACACE393}"/>
          </ac:spMkLst>
        </pc:spChg>
        <pc:spChg chg="add del mod">
          <ac:chgData name="A.MORIYAMA UREKA" userId="11b73b949d6476cb" providerId="LiveId" clId="{EDD3AFC1-5E1F-774D-82FF-6D4C3622249B}" dt="2023-08-07T09:21:29.324" v="937" actId="6264"/>
          <ac:spMkLst>
            <pc:docMk/>
            <pc:sldMk cId="254264817" sldId="272"/>
            <ac:spMk id="220" creationId="{56863506-A489-EC31-D8A7-4A1E268289AB}"/>
          </ac:spMkLst>
        </pc:spChg>
        <pc:spChg chg="add del mod">
          <ac:chgData name="A.MORIYAMA UREKA" userId="11b73b949d6476cb" providerId="LiveId" clId="{EDD3AFC1-5E1F-774D-82FF-6D4C3622249B}" dt="2023-08-07T08:57:27.699" v="774" actId="6264"/>
          <ac:spMkLst>
            <pc:docMk/>
            <pc:sldMk cId="254264817" sldId="272"/>
            <ac:spMk id="220" creationId="{8842A22C-6C3B-4870-EB5A-814B2659201D}"/>
          </ac:spMkLst>
        </pc:spChg>
        <pc:spChg chg="add del mod">
          <ac:chgData name="A.MORIYAMA UREKA" userId="11b73b949d6476cb" providerId="LiveId" clId="{EDD3AFC1-5E1F-774D-82FF-6D4C3622249B}" dt="2023-08-07T12:41:14.127" v="2840" actId="6264"/>
          <ac:spMkLst>
            <pc:docMk/>
            <pc:sldMk cId="254264817" sldId="272"/>
            <ac:spMk id="221" creationId="{0FBE47C1-6A53-A4A8-73B6-78CFCCBE4167}"/>
          </ac:spMkLst>
        </pc:spChg>
        <pc:spChg chg="add del mod">
          <ac:chgData name="A.MORIYAMA UREKA" userId="11b73b949d6476cb" providerId="LiveId" clId="{EDD3AFC1-5E1F-774D-82FF-6D4C3622249B}" dt="2023-08-07T08:57:27.699" v="774" actId="6264"/>
          <ac:spMkLst>
            <pc:docMk/>
            <pc:sldMk cId="254264817" sldId="272"/>
            <ac:spMk id="221" creationId="{826639F5-7B44-7DDB-C0D1-DDAC825111F2}"/>
          </ac:spMkLst>
        </pc:spChg>
        <pc:spChg chg="add del mod">
          <ac:chgData name="A.MORIYAMA UREKA" userId="11b73b949d6476cb" providerId="LiveId" clId="{EDD3AFC1-5E1F-774D-82FF-6D4C3622249B}" dt="2023-08-07T09:21:29.324" v="937" actId="6264"/>
          <ac:spMkLst>
            <pc:docMk/>
            <pc:sldMk cId="254264817" sldId="272"/>
            <ac:spMk id="221" creationId="{BB7A9A6B-D123-2915-3426-D6FC79340F55}"/>
          </ac:spMkLst>
        </pc:spChg>
        <pc:spChg chg="add del mod">
          <ac:chgData name="A.MORIYAMA UREKA" userId="11b73b949d6476cb" providerId="LiveId" clId="{EDD3AFC1-5E1F-774D-82FF-6D4C3622249B}" dt="2023-08-07T09:21:29.324" v="937" actId="6264"/>
          <ac:spMkLst>
            <pc:docMk/>
            <pc:sldMk cId="254264817" sldId="272"/>
            <ac:spMk id="222" creationId="{1457F1A5-6DF1-1AFF-14E8-AEB3D487D88F}"/>
          </ac:spMkLst>
        </pc:spChg>
        <pc:spChg chg="add del mod">
          <ac:chgData name="A.MORIYAMA UREKA" userId="11b73b949d6476cb" providerId="LiveId" clId="{EDD3AFC1-5E1F-774D-82FF-6D4C3622249B}" dt="2023-08-07T12:41:14.127" v="2840" actId="6264"/>
          <ac:spMkLst>
            <pc:docMk/>
            <pc:sldMk cId="254264817" sldId="272"/>
            <ac:spMk id="222" creationId="{958FFD96-27C4-41C3-BE2E-A5F34C961EB4}"/>
          </ac:spMkLst>
        </pc:spChg>
        <pc:spChg chg="add del mod ord">
          <ac:chgData name="A.MORIYAMA UREKA" userId="11b73b949d6476cb" providerId="LiveId" clId="{EDD3AFC1-5E1F-774D-82FF-6D4C3622249B}" dt="2023-08-07T08:57:28.138" v="775" actId="6264"/>
          <ac:spMkLst>
            <pc:docMk/>
            <pc:sldMk cId="254264817" sldId="272"/>
            <ac:spMk id="222" creationId="{C28728E1-6712-43F3-F18B-633D262492F4}"/>
          </ac:spMkLst>
        </pc:spChg>
        <pc:spChg chg="add del mod">
          <ac:chgData name="A.MORIYAMA UREKA" userId="11b73b949d6476cb" providerId="LiveId" clId="{EDD3AFC1-5E1F-774D-82FF-6D4C3622249B}" dt="2023-08-07T12:41:14.127" v="2840" actId="6264"/>
          <ac:spMkLst>
            <pc:docMk/>
            <pc:sldMk cId="254264817" sldId="272"/>
            <ac:spMk id="223" creationId="{0E4E8AA3-F169-0216-BD94-6CF280596395}"/>
          </ac:spMkLst>
        </pc:spChg>
        <pc:spChg chg="add del mod">
          <ac:chgData name="A.MORIYAMA UREKA" userId="11b73b949d6476cb" providerId="LiveId" clId="{EDD3AFC1-5E1F-774D-82FF-6D4C3622249B}" dt="2023-08-07T08:57:28.138" v="775" actId="6264"/>
          <ac:spMkLst>
            <pc:docMk/>
            <pc:sldMk cId="254264817" sldId="272"/>
            <ac:spMk id="223" creationId="{16BEF32F-B92D-F40B-84F8-DA78B805D5EE}"/>
          </ac:spMkLst>
        </pc:spChg>
        <pc:spChg chg="add del mod ord">
          <ac:chgData name="A.MORIYAMA UREKA" userId="11b73b949d6476cb" providerId="LiveId" clId="{EDD3AFC1-5E1F-774D-82FF-6D4C3622249B}" dt="2023-08-07T09:21:30.093" v="938" actId="6264"/>
          <ac:spMkLst>
            <pc:docMk/>
            <pc:sldMk cId="254264817" sldId="272"/>
            <ac:spMk id="223" creationId="{BF16BA35-2AC5-6027-5D67-45EEA8AB9716}"/>
          </ac:spMkLst>
        </pc:spChg>
        <pc:spChg chg="add del mod">
          <ac:chgData name="A.MORIYAMA UREKA" userId="11b73b949d6476cb" providerId="LiveId" clId="{EDD3AFC1-5E1F-774D-82FF-6D4C3622249B}" dt="2023-08-07T08:57:28.138" v="775" actId="6264"/>
          <ac:spMkLst>
            <pc:docMk/>
            <pc:sldMk cId="254264817" sldId="272"/>
            <ac:spMk id="224" creationId="{10157DA8-EE75-4C82-B991-EB473F16FC8D}"/>
          </ac:spMkLst>
        </pc:spChg>
        <pc:spChg chg="add del mod">
          <ac:chgData name="A.MORIYAMA UREKA" userId="11b73b949d6476cb" providerId="LiveId" clId="{EDD3AFC1-5E1F-774D-82FF-6D4C3622249B}" dt="2023-08-07T12:41:14.127" v="2840" actId="6264"/>
          <ac:spMkLst>
            <pc:docMk/>
            <pc:sldMk cId="254264817" sldId="272"/>
            <ac:spMk id="224" creationId="{46EA9AC1-0012-D887-FFAB-90012E28DBDF}"/>
          </ac:spMkLst>
        </pc:spChg>
        <pc:spChg chg="add del mod">
          <ac:chgData name="A.MORIYAMA UREKA" userId="11b73b949d6476cb" providerId="LiveId" clId="{EDD3AFC1-5E1F-774D-82FF-6D4C3622249B}" dt="2023-08-07T09:21:30.093" v="938" actId="6264"/>
          <ac:spMkLst>
            <pc:docMk/>
            <pc:sldMk cId="254264817" sldId="272"/>
            <ac:spMk id="224" creationId="{D2D44955-DED5-9590-3879-E15EA0F40C3B}"/>
          </ac:spMkLst>
        </pc:spChg>
        <pc:spChg chg="add del mod">
          <ac:chgData name="A.MORIYAMA UREKA" userId="11b73b949d6476cb" providerId="LiveId" clId="{EDD3AFC1-5E1F-774D-82FF-6D4C3622249B}" dt="2023-08-07T08:57:28.138" v="775" actId="6264"/>
          <ac:spMkLst>
            <pc:docMk/>
            <pc:sldMk cId="254264817" sldId="272"/>
            <ac:spMk id="225" creationId="{38654D85-A70F-3806-E6EE-DBF792289EA5}"/>
          </ac:spMkLst>
        </pc:spChg>
        <pc:spChg chg="add del mod">
          <ac:chgData name="A.MORIYAMA UREKA" userId="11b73b949d6476cb" providerId="LiveId" clId="{EDD3AFC1-5E1F-774D-82FF-6D4C3622249B}" dt="2023-08-07T09:21:30.093" v="938" actId="6264"/>
          <ac:spMkLst>
            <pc:docMk/>
            <pc:sldMk cId="254264817" sldId="272"/>
            <ac:spMk id="225" creationId="{838019F3-1957-964D-E4B4-5F2D3AF3A09D}"/>
          </ac:spMkLst>
        </pc:spChg>
        <pc:spChg chg="add del mod">
          <ac:chgData name="A.MORIYAMA UREKA" userId="11b73b949d6476cb" providerId="LiveId" clId="{EDD3AFC1-5E1F-774D-82FF-6D4C3622249B}" dt="2023-08-07T12:41:14.127" v="2840" actId="6264"/>
          <ac:spMkLst>
            <pc:docMk/>
            <pc:sldMk cId="254264817" sldId="272"/>
            <ac:spMk id="225" creationId="{B8FCB633-D12D-E80B-815E-7517089DCD46}"/>
          </ac:spMkLst>
        </pc:spChg>
        <pc:spChg chg="add del mod">
          <ac:chgData name="A.MORIYAMA UREKA" userId="11b73b949d6476cb" providerId="LiveId" clId="{EDD3AFC1-5E1F-774D-82FF-6D4C3622249B}" dt="2023-08-07T08:57:28.138" v="775" actId="6264"/>
          <ac:spMkLst>
            <pc:docMk/>
            <pc:sldMk cId="254264817" sldId="272"/>
            <ac:spMk id="226" creationId="{0AE5429C-5B5E-003C-E31E-E8BC63129A67}"/>
          </ac:spMkLst>
        </pc:spChg>
        <pc:spChg chg="add del mod">
          <ac:chgData name="A.MORIYAMA UREKA" userId="11b73b949d6476cb" providerId="LiveId" clId="{EDD3AFC1-5E1F-774D-82FF-6D4C3622249B}" dt="2023-08-07T12:41:14.127" v="2840" actId="6264"/>
          <ac:spMkLst>
            <pc:docMk/>
            <pc:sldMk cId="254264817" sldId="272"/>
            <ac:spMk id="226" creationId="{A7A16E4E-90AF-512A-706D-DB3EF5F0068B}"/>
          </ac:spMkLst>
        </pc:spChg>
        <pc:spChg chg="add del mod">
          <ac:chgData name="A.MORIYAMA UREKA" userId="11b73b949d6476cb" providerId="LiveId" clId="{EDD3AFC1-5E1F-774D-82FF-6D4C3622249B}" dt="2023-08-07T09:21:30.093" v="938" actId="6264"/>
          <ac:spMkLst>
            <pc:docMk/>
            <pc:sldMk cId="254264817" sldId="272"/>
            <ac:spMk id="226" creationId="{BC94AF54-E674-705D-EAF5-50D5AF4B0AEF}"/>
          </ac:spMkLst>
        </pc:spChg>
        <pc:spChg chg="add del mod">
          <ac:chgData name="A.MORIYAMA UREKA" userId="11b73b949d6476cb" providerId="LiveId" clId="{EDD3AFC1-5E1F-774D-82FF-6D4C3622249B}" dt="2023-08-07T09:21:30.093" v="938" actId="6264"/>
          <ac:spMkLst>
            <pc:docMk/>
            <pc:sldMk cId="254264817" sldId="272"/>
            <ac:spMk id="227" creationId="{1E7FDFB6-29DE-F276-5973-27617B49FA58}"/>
          </ac:spMkLst>
        </pc:spChg>
        <pc:spChg chg="add del mod">
          <ac:chgData name="A.MORIYAMA UREKA" userId="11b73b949d6476cb" providerId="LiveId" clId="{EDD3AFC1-5E1F-774D-82FF-6D4C3622249B}" dt="2023-08-07T12:41:14.127" v="2840" actId="6264"/>
          <ac:spMkLst>
            <pc:docMk/>
            <pc:sldMk cId="254264817" sldId="272"/>
            <ac:spMk id="227" creationId="{386120BF-DE3B-788D-34D7-FABB92EF7A1A}"/>
          </ac:spMkLst>
        </pc:spChg>
        <pc:spChg chg="add del mod">
          <ac:chgData name="A.MORIYAMA UREKA" userId="11b73b949d6476cb" providerId="LiveId" clId="{EDD3AFC1-5E1F-774D-82FF-6D4C3622249B}" dt="2023-08-07T08:57:28.138" v="775" actId="6264"/>
          <ac:spMkLst>
            <pc:docMk/>
            <pc:sldMk cId="254264817" sldId="272"/>
            <ac:spMk id="227" creationId="{3A042324-EC6B-078F-D3F7-3892D371356C}"/>
          </ac:spMkLst>
        </pc:spChg>
        <pc:spChg chg="add del mod">
          <ac:chgData name="A.MORIYAMA UREKA" userId="11b73b949d6476cb" providerId="LiveId" clId="{EDD3AFC1-5E1F-774D-82FF-6D4C3622249B}" dt="2023-08-07T08:57:28.138" v="775" actId="6264"/>
          <ac:spMkLst>
            <pc:docMk/>
            <pc:sldMk cId="254264817" sldId="272"/>
            <ac:spMk id="228" creationId="{6E9EBD8B-4B15-E017-2F09-08501F9D6D57}"/>
          </ac:spMkLst>
        </pc:spChg>
        <pc:spChg chg="add del mod">
          <ac:chgData name="A.MORIYAMA UREKA" userId="11b73b949d6476cb" providerId="LiveId" clId="{EDD3AFC1-5E1F-774D-82FF-6D4C3622249B}" dt="2023-08-07T09:21:30.093" v="938" actId="6264"/>
          <ac:spMkLst>
            <pc:docMk/>
            <pc:sldMk cId="254264817" sldId="272"/>
            <ac:spMk id="228" creationId="{9DD51820-4F81-BDBB-0B85-1C40AE14A0D0}"/>
          </ac:spMkLst>
        </pc:spChg>
        <pc:spChg chg="add del mod ord">
          <ac:chgData name="A.MORIYAMA UREKA" userId="11b73b949d6476cb" providerId="LiveId" clId="{EDD3AFC1-5E1F-774D-82FF-6D4C3622249B}" dt="2023-08-07T12:41:15.017" v="2841" actId="6264"/>
          <ac:spMkLst>
            <pc:docMk/>
            <pc:sldMk cId="254264817" sldId="272"/>
            <ac:spMk id="228" creationId="{BE76C7DF-B2F4-7FC5-F4C5-44EC55C015B5}"/>
          </ac:spMkLst>
        </pc:spChg>
        <pc:spChg chg="add del mod">
          <ac:chgData name="A.MORIYAMA UREKA" userId="11b73b949d6476cb" providerId="LiveId" clId="{EDD3AFC1-5E1F-774D-82FF-6D4C3622249B}" dt="2023-08-07T12:41:15.017" v="2841" actId="6264"/>
          <ac:spMkLst>
            <pc:docMk/>
            <pc:sldMk cId="254264817" sldId="272"/>
            <ac:spMk id="229" creationId="{3BD19052-DF61-CF12-DD5A-5518CE864200}"/>
          </ac:spMkLst>
        </pc:spChg>
        <pc:spChg chg="add del mod">
          <ac:chgData name="A.MORIYAMA UREKA" userId="11b73b949d6476cb" providerId="LiveId" clId="{EDD3AFC1-5E1F-774D-82FF-6D4C3622249B}" dt="2023-08-07T08:57:28.138" v="775" actId="6264"/>
          <ac:spMkLst>
            <pc:docMk/>
            <pc:sldMk cId="254264817" sldId="272"/>
            <ac:spMk id="229" creationId="{709486F5-9F54-56B4-CB81-8AA0EC97EAC1}"/>
          </ac:spMkLst>
        </pc:spChg>
        <pc:spChg chg="add del mod">
          <ac:chgData name="A.MORIYAMA UREKA" userId="11b73b949d6476cb" providerId="LiveId" clId="{EDD3AFC1-5E1F-774D-82FF-6D4C3622249B}" dt="2023-08-07T09:21:30.093" v="938" actId="6264"/>
          <ac:spMkLst>
            <pc:docMk/>
            <pc:sldMk cId="254264817" sldId="272"/>
            <ac:spMk id="229" creationId="{779B4633-103F-447D-8CC1-18C70CDAC1D4}"/>
          </ac:spMkLst>
        </pc:spChg>
        <pc:spChg chg="add del mod">
          <ac:chgData name="A.MORIYAMA UREKA" userId="11b73b949d6476cb" providerId="LiveId" clId="{EDD3AFC1-5E1F-774D-82FF-6D4C3622249B}" dt="2023-08-07T12:41:15.017" v="2841" actId="6264"/>
          <ac:spMkLst>
            <pc:docMk/>
            <pc:sldMk cId="254264817" sldId="272"/>
            <ac:spMk id="230" creationId="{0FD6AE5D-2ED6-401C-0FA7-479D9E32ED9B}"/>
          </ac:spMkLst>
        </pc:spChg>
        <pc:spChg chg="add del mod">
          <ac:chgData name="A.MORIYAMA UREKA" userId="11b73b949d6476cb" providerId="LiveId" clId="{EDD3AFC1-5E1F-774D-82FF-6D4C3622249B}" dt="2023-08-07T08:57:28.138" v="775" actId="6264"/>
          <ac:spMkLst>
            <pc:docMk/>
            <pc:sldMk cId="254264817" sldId="272"/>
            <ac:spMk id="230" creationId="{7F5C8868-3436-B05C-9C5A-C2C519022CC8}"/>
          </ac:spMkLst>
        </pc:spChg>
        <pc:spChg chg="add del mod">
          <ac:chgData name="A.MORIYAMA UREKA" userId="11b73b949d6476cb" providerId="LiveId" clId="{EDD3AFC1-5E1F-774D-82FF-6D4C3622249B}" dt="2023-08-07T09:21:30.093" v="938" actId="6264"/>
          <ac:spMkLst>
            <pc:docMk/>
            <pc:sldMk cId="254264817" sldId="272"/>
            <ac:spMk id="230" creationId="{88ABB156-42CC-D5C3-8AB2-1CC67922E403}"/>
          </ac:spMkLst>
        </pc:spChg>
        <pc:spChg chg="add del mod">
          <ac:chgData name="A.MORIYAMA UREKA" userId="11b73b949d6476cb" providerId="LiveId" clId="{EDD3AFC1-5E1F-774D-82FF-6D4C3622249B}" dt="2023-08-07T12:41:15.017" v="2841" actId="6264"/>
          <ac:spMkLst>
            <pc:docMk/>
            <pc:sldMk cId="254264817" sldId="272"/>
            <ac:spMk id="231" creationId="{165F896F-1A40-9F14-BC92-9F12F98AF29E}"/>
          </ac:spMkLst>
        </pc:spChg>
        <pc:spChg chg="add del mod">
          <ac:chgData name="A.MORIYAMA UREKA" userId="11b73b949d6476cb" providerId="LiveId" clId="{EDD3AFC1-5E1F-774D-82FF-6D4C3622249B}" dt="2023-08-07T08:57:28.138" v="775" actId="6264"/>
          <ac:spMkLst>
            <pc:docMk/>
            <pc:sldMk cId="254264817" sldId="272"/>
            <ac:spMk id="231" creationId="{47F2FA60-D34B-0703-F6E9-DE25CBC402D4}"/>
          </ac:spMkLst>
        </pc:spChg>
        <pc:spChg chg="add del mod">
          <ac:chgData name="A.MORIYAMA UREKA" userId="11b73b949d6476cb" providerId="LiveId" clId="{EDD3AFC1-5E1F-774D-82FF-6D4C3622249B}" dt="2023-08-07T09:21:30.093" v="938" actId="6264"/>
          <ac:spMkLst>
            <pc:docMk/>
            <pc:sldMk cId="254264817" sldId="272"/>
            <ac:spMk id="231" creationId="{D937BF5B-AA9B-A7CF-D113-67B2221D2B79}"/>
          </ac:spMkLst>
        </pc:spChg>
        <pc:spChg chg="add del mod">
          <ac:chgData name="A.MORIYAMA UREKA" userId="11b73b949d6476cb" providerId="LiveId" clId="{EDD3AFC1-5E1F-774D-82FF-6D4C3622249B}" dt="2023-08-07T12:41:15.017" v="2841" actId="6264"/>
          <ac:spMkLst>
            <pc:docMk/>
            <pc:sldMk cId="254264817" sldId="272"/>
            <ac:spMk id="232" creationId="{9831856F-21C6-AB1A-3212-B5BEF88A9791}"/>
          </ac:spMkLst>
        </pc:spChg>
        <pc:spChg chg="add del mod ord">
          <ac:chgData name="A.MORIYAMA UREKA" userId="11b73b949d6476cb" providerId="LiveId" clId="{EDD3AFC1-5E1F-774D-82FF-6D4C3622249B}" dt="2023-08-07T08:57:28.506" v="776" actId="6264"/>
          <ac:spMkLst>
            <pc:docMk/>
            <pc:sldMk cId="254264817" sldId="272"/>
            <ac:spMk id="232" creationId="{B65FE092-5707-13B1-DE87-8DBF134F55F7}"/>
          </ac:spMkLst>
        </pc:spChg>
        <pc:spChg chg="add del mod">
          <ac:chgData name="A.MORIYAMA UREKA" userId="11b73b949d6476cb" providerId="LiveId" clId="{EDD3AFC1-5E1F-774D-82FF-6D4C3622249B}" dt="2023-08-07T09:21:30.093" v="938" actId="6264"/>
          <ac:spMkLst>
            <pc:docMk/>
            <pc:sldMk cId="254264817" sldId="272"/>
            <ac:spMk id="232" creationId="{DFBF290D-355E-F260-7F56-2D1D2FF19EE7}"/>
          </ac:spMkLst>
        </pc:spChg>
        <pc:spChg chg="add del mod">
          <ac:chgData name="A.MORIYAMA UREKA" userId="11b73b949d6476cb" providerId="LiveId" clId="{EDD3AFC1-5E1F-774D-82FF-6D4C3622249B}" dt="2023-08-07T08:57:28.506" v="776" actId="6264"/>
          <ac:spMkLst>
            <pc:docMk/>
            <pc:sldMk cId="254264817" sldId="272"/>
            <ac:spMk id="233" creationId="{0B21FE4E-CD2E-4F70-7928-F8CA8A79E3AB}"/>
          </ac:spMkLst>
        </pc:spChg>
        <pc:spChg chg="add del mod">
          <ac:chgData name="A.MORIYAMA UREKA" userId="11b73b949d6476cb" providerId="LiveId" clId="{EDD3AFC1-5E1F-774D-82FF-6D4C3622249B}" dt="2023-08-07T12:41:15.017" v="2841" actId="6264"/>
          <ac:spMkLst>
            <pc:docMk/>
            <pc:sldMk cId="254264817" sldId="272"/>
            <ac:spMk id="233" creationId="{562BA2F4-52C9-DD29-3E3E-0D5032CE9CD6}"/>
          </ac:spMkLst>
        </pc:spChg>
        <pc:spChg chg="add del mod ord">
          <ac:chgData name="A.MORIYAMA UREKA" userId="11b73b949d6476cb" providerId="LiveId" clId="{EDD3AFC1-5E1F-774D-82FF-6D4C3622249B}" dt="2023-08-07T09:22:22.850" v="941" actId="6264"/>
          <ac:spMkLst>
            <pc:docMk/>
            <pc:sldMk cId="254264817" sldId="272"/>
            <ac:spMk id="233" creationId="{86CE3C47-D1D6-F443-BECA-ECEDC32A358E}"/>
          </ac:spMkLst>
        </pc:spChg>
        <pc:spChg chg="add del mod">
          <ac:chgData name="A.MORIYAMA UREKA" userId="11b73b949d6476cb" providerId="LiveId" clId="{EDD3AFC1-5E1F-774D-82FF-6D4C3622249B}" dt="2023-08-07T09:22:22.850" v="941" actId="6264"/>
          <ac:spMkLst>
            <pc:docMk/>
            <pc:sldMk cId="254264817" sldId="272"/>
            <ac:spMk id="234" creationId="{29DA47B9-2E34-9E14-1398-87C7465106C8}"/>
          </ac:spMkLst>
        </pc:spChg>
        <pc:spChg chg="add del mod">
          <ac:chgData name="A.MORIYAMA UREKA" userId="11b73b949d6476cb" providerId="LiveId" clId="{EDD3AFC1-5E1F-774D-82FF-6D4C3622249B}" dt="2023-08-07T12:41:15.017" v="2841" actId="6264"/>
          <ac:spMkLst>
            <pc:docMk/>
            <pc:sldMk cId="254264817" sldId="272"/>
            <ac:spMk id="234" creationId="{9E6C3879-8719-BF67-973F-311799E33F77}"/>
          </ac:spMkLst>
        </pc:spChg>
        <pc:spChg chg="add del mod">
          <ac:chgData name="A.MORIYAMA UREKA" userId="11b73b949d6476cb" providerId="LiveId" clId="{EDD3AFC1-5E1F-774D-82FF-6D4C3622249B}" dt="2023-08-07T08:57:28.506" v="776" actId="6264"/>
          <ac:spMkLst>
            <pc:docMk/>
            <pc:sldMk cId="254264817" sldId="272"/>
            <ac:spMk id="234" creationId="{EFF56C85-D7DF-BC03-AF91-7E868B69085D}"/>
          </ac:spMkLst>
        </pc:spChg>
        <pc:spChg chg="add del mod">
          <ac:chgData name="A.MORIYAMA UREKA" userId="11b73b949d6476cb" providerId="LiveId" clId="{EDD3AFC1-5E1F-774D-82FF-6D4C3622249B}" dt="2023-08-07T12:41:15.017" v="2841" actId="6264"/>
          <ac:spMkLst>
            <pc:docMk/>
            <pc:sldMk cId="254264817" sldId="272"/>
            <ac:spMk id="235" creationId="{4BBDBE76-4C90-CC35-0730-FEA518091FD6}"/>
          </ac:spMkLst>
        </pc:spChg>
        <pc:spChg chg="add del mod">
          <ac:chgData name="A.MORIYAMA UREKA" userId="11b73b949d6476cb" providerId="LiveId" clId="{EDD3AFC1-5E1F-774D-82FF-6D4C3622249B}" dt="2023-08-07T08:57:28.506" v="776" actId="6264"/>
          <ac:spMkLst>
            <pc:docMk/>
            <pc:sldMk cId="254264817" sldId="272"/>
            <ac:spMk id="235" creationId="{67805F5E-B174-9502-575D-E380AF55F065}"/>
          </ac:spMkLst>
        </pc:spChg>
        <pc:spChg chg="add del mod">
          <ac:chgData name="A.MORIYAMA UREKA" userId="11b73b949d6476cb" providerId="LiveId" clId="{EDD3AFC1-5E1F-774D-82FF-6D4C3622249B}" dt="2023-08-07T09:22:22.850" v="941" actId="6264"/>
          <ac:spMkLst>
            <pc:docMk/>
            <pc:sldMk cId="254264817" sldId="272"/>
            <ac:spMk id="235" creationId="{BE506A1D-20E0-2856-BBE0-DB4D2964EF1B}"/>
          </ac:spMkLst>
        </pc:spChg>
        <pc:spChg chg="add del mod">
          <ac:chgData name="A.MORIYAMA UREKA" userId="11b73b949d6476cb" providerId="LiveId" clId="{EDD3AFC1-5E1F-774D-82FF-6D4C3622249B}" dt="2023-08-07T12:41:15.017" v="2841" actId="6264"/>
          <ac:spMkLst>
            <pc:docMk/>
            <pc:sldMk cId="254264817" sldId="272"/>
            <ac:spMk id="236" creationId="{1C3AF829-0ABA-BA95-B093-E36FE1193911}"/>
          </ac:spMkLst>
        </pc:spChg>
        <pc:spChg chg="add del mod">
          <ac:chgData name="A.MORIYAMA UREKA" userId="11b73b949d6476cb" providerId="LiveId" clId="{EDD3AFC1-5E1F-774D-82FF-6D4C3622249B}" dt="2023-08-07T09:22:22.850" v="941" actId="6264"/>
          <ac:spMkLst>
            <pc:docMk/>
            <pc:sldMk cId="254264817" sldId="272"/>
            <ac:spMk id="236" creationId="{2551FA35-707B-3B42-BFB9-A17CB5843EF7}"/>
          </ac:spMkLst>
        </pc:spChg>
        <pc:spChg chg="add del mod">
          <ac:chgData name="A.MORIYAMA UREKA" userId="11b73b949d6476cb" providerId="LiveId" clId="{EDD3AFC1-5E1F-774D-82FF-6D4C3622249B}" dt="2023-08-07T08:57:28.506" v="776" actId="6264"/>
          <ac:spMkLst>
            <pc:docMk/>
            <pc:sldMk cId="254264817" sldId="272"/>
            <ac:spMk id="236" creationId="{5D7F851A-0BA5-5BB1-74F3-A35E2025AD2C}"/>
          </ac:spMkLst>
        </pc:spChg>
        <pc:spChg chg="add del mod">
          <ac:chgData name="A.MORIYAMA UREKA" userId="11b73b949d6476cb" providerId="LiveId" clId="{EDD3AFC1-5E1F-774D-82FF-6D4C3622249B}" dt="2023-08-07T08:57:28.506" v="776" actId="6264"/>
          <ac:spMkLst>
            <pc:docMk/>
            <pc:sldMk cId="254264817" sldId="272"/>
            <ac:spMk id="237" creationId="{C0B1D2CE-23E0-6D51-47B7-F634B866C404}"/>
          </ac:spMkLst>
        </pc:spChg>
        <pc:spChg chg="add del mod">
          <ac:chgData name="A.MORIYAMA UREKA" userId="11b73b949d6476cb" providerId="LiveId" clId="{EDD3AFC1-5E1F-774D-82FF-6D4C3622249B}" dt="2023-08-07T12:41:15.017" v="2841" actId="6264"/>
          <ac:spMkLst>
            <pc:docMk/>
            <pc:sldMk cId="254264817" sldId="272"/>
            <ac:spMk id="237" creationId="{E71CEA28-3D61-177D-A7F8-5B3B04D14CC7}"/>
          </ac:spMkLst>
        </pc:spChg>
        <pc:spChg chg="add del mod">
          <ac:chgData name="A.MORIYAMA UREKA" userId="11b73b949d6476cb" providerId="LiveId" clId="{EDD3AFC1-5E1F-774D-82FF-6D4C3622249B}" dt="2023-08-07T09:22:22.850" v="941" actId="6264"/>
          <ac:spMkLst>
            <pc:docMk/>
            <pc:sldMk cId="254264817" sldId="272"/>
            <ac:spMk id="237" creationId="{E974DD9B-B58D-BF7E-5ED1-C4D8DE5290E9}"/>
          </ac:spMkLst>
        </pc:spChg>
        <pc:spChg chg="add del mod">
          <ac:chgData name="A.MORIYAMA UREKA" userId="11b73b949d6476cb" providerId="LiveId" clId="{EDD3AFC1-5E1F-774D-82FF-6D4C3622249B}" dt="2023-08-07T08:57:28.506" v="776" actId="6264"/>
          <ac:spMkLst>
            <pc:docMk/>
            <pc:sldMk cId="254264817" sldId="272"/>
            <ac:spMk id="238" creationId="{528AA2DB-2B98-D7A0-E13C-408BED094445}"/>
          </ac:spMkLst>
        </pc:spChg>
        <pc:spChg chg="add del mod">
          <ac:chgData name="A.MORIYAMA UREKA" userId="11b73b949d6476cb" providerId="LiveId" clId="{EDD3AFC1-5E1F-774D-82FF-6D4C3622249B}" dt="2023-08-07T09:22:22.850" v="941" actId="6264"/>
          <ac:spMkLst>
            <pc:docMk/>
            <pc:sldMk cId="254264817" sldId="272"/>
            <ac:spMk id="238" creationId="{76A56EE0-4FA5-CEED-D4D2-5EB8B84FABB6}"/>
          </ac:spMkLst>
        </pc:spChg>
        <pc:spChg chg="add del mod ord">
          <ac:chgData name="A.MORIYAMA UREKA" userId="11b73b949d6476cb" providerId="LiveId" clId="{EDD3AFC1-5E1F-774D-82FF-6D4C3622249B}" dt="2023-08-07T12:41:15.443" v="2842" actId="6264"/>
          <ac:spMkLst>
            <pc:docMk/>
            <pc:sldMk cId="254264817" sldId="272"/>
            <ac:spMk id="238" creationId="{E73CAF82-DC1F-6F12-A53D-D5F97881789E}"/>
          </ac:spMkLst>
        </pc:spChg>
        <pc:spChg chg="add del mod">
          <ac:chgData name="A.MORIYAMA UREKA" userId="11b73b949d6476cb" providerId="LiveId" clId="{EDD3AFC1-5E1F-774D-82FF-6D4C3622249B}" dt="2023-08-07T12:41:15.443" v="2842" actId="6264"/>
          <ac:spMkLst>
            <pc:docMk/>
            <pc:sldMk cId="254264817" sldId="272"/>
            <ac:spMk id="239" creationId="{128C883F-E53E-DF46-A782-6CCA5AB88739}"/>
          </ac:spMkLst>
        </pc:spChg>
        <pc:spChg chg="add del mod">
          <ac:chgData name="A.MORIYAMA UREKA" userId="11b73b949d6476cb" providerId="LiveId" clId="{EDD3AFC1-5E1F-774D-82FF-6D4C3622249B}" dt="2023-08-07T09:22:22.850" v="941" actId="6264"/>
          <ac:spMkLst>
            <pc:docMk/>
            <pc:sldMk cId="254264817" sldId="272"/>
            <ac:spMk id="239" creationId="{3DA06A3E-5A4B-D8AF-0838-09ED76DC795E}"/>
          </ac:spMkLst>
        </pc:spChg>
        <pc:spChg chg="add del mod">
          <ac:chgData name="A.MORIYAMA UREKA" userId="11b73b949d6476cb" providerId="LiveId" clId="{EDD3AFC1-5E1F-774D-82FF-6D4C3622249B}" dt="2023-08-07T08:57:28.506" v="776" actId="6264"/>
          <ac:spMkLst>
            <pc:docMk/>
            <pc:sldMk cId="254264817" sldId="272"/>
            <ac:spMk id="239" creationId="{BBBFF6C2-8C1F-5297-685F-4650FC0D364C}"/>
          </ac:spMkLst>
        </pc:spChg>
        <pc:spChg chg="add del mod">
          <ac:chgData name="A.MORIYAMA UREKA" userId="11b73b949d6476cb" providerId="LiveId" clId="{EDD3AFC1-5E1F-774D-82FF-6D4C3622249B}" dt="2023-08-07T12:41:15.443" v="2842" actId="6264"/>
          <ac:spMkLst>
            <pc:docMk/>
            <pc:sldMk cId="254264817" sldId="272"/>
            <ac:spMk id="240" creationId="{37C903A3-DF9C-7EEF-8E14-9DAA794E4566}"/>
          </ac:spMkLst>
        </pc:spChg>
        <pc:spChg chg="add del mod">
          <ac:chgData name="A.MORIYAMA UREKA" userId="11b73b949d6476cb" providerId="LiveId" clId="{EDD3AFC1-5E1F-774D-82FF-6D4C3622249B}" dt="2023-08-07T08:57:28.506" v="776" actId="6264"/>
          <ac:spMkLst>
            <pc:docMk/>
            <pc:sldMk cId="254264817" sldId="272"/>
            <ac:spMk id="240" creationId="{6C89ED8C-FC29-1DF4-32A3-0D66167E0ADF}"/>
          </ac:spMkLst>
        </pc:spChg>
        <pc:spChg chg="add del mod">
          <ac:chgData name="A.MORIYAMA UREKA" userId="11b73b949d6476cb" providerId="LiveId" clId="{EDD3AFC1-5E1F-774D-82FF-6D4C3622249B}" dt="2023-08-07T09:22:22.850" v="941" actId="6264"/>
          <ac:spMkLst>
            <pc:docMk/>
            <pc:sldMk cId="254264817" sldId="272"/>
            <ac:spMk id="240" creationId="{E0E22151-7845-F55F-8002-9AD80A7A461D}"/>
          </ac:spMkLst>
        </pc:spChg>
        <pc:spChg chg="add del mod">
          <ac:chgData name="A.MORIYAMA UREKA" userId="11b73b949d6476cb" providerId="LiveId" clId="{EDD3AFC1-5E1F-774D-82FF-6D4C3622249B}" dt="2023-08-07T08:57:28.506" v="776" actId="6264"/>
          <ac:spMkLst>
            <pc:docMk/>
            <pc:sldMk cId="254264817" sldId="272"/>
            <ac:spMk id="241" creationId="{075B01AE-7D86-B966-45D6-8EFB5AC8521E}"/>
          </ac:spMkLst>
        </pc:spChg>
        <pc:spChg chg="add del mod">
          <ac:chgData name="A.MORIYAMA UREKA" userId="11b73b949d6476cb" providerId="LiveId" clId="{EDD3AFC1-5E1F-774D-82FF-6D4C3622249B}" dt="2023-08-07T12:41:15.443" v="2842" actId="6264"/>
          <ac:spMkLst>
            <pc:docMk/>
            <pc:sldMk cId="254264817" sldId="272"/>
            <ac:spMk id="241" creationId="{3AB92BD7-60AD-6E59-02A4-414EF21EF097}"/>
          </ac:spMkLst>
        </pc:spChg>
        <pc:spChg chg="add del mod">
          <ac:chgData name="A.MORIYAMA UREKA" userId="11b73b949d6476cb" providerId="LiveId" clId="{EDD3AFC1-5E1F-774D-82FF-6D4C3622249B}" dt="2023-08-07T09:22:22.850" v="941" actId="6264"/>
          <ac:spMkLst>
            <pc:docMk/>
            <pc:sldMk cId="254264817" sldId="272"/>
            <ac:spMk id="241" creationId="{7A1D9585-52C3-99EE-C9EB-6E36C0EDE0AF}"/>
          </ac:spMkLst>
        </pc:spChg>
        <pc:spChg chg="add del mod">
          <ac:chgData name="A.MORIYAMA UREKA" userId="11b73b949d6476cb" providerId="LiveId" clId="{EDD3AFC1-5E1F-774D-82FF-6D4C3622249B}" dt="2023-08-07T12:41:15.443" v="2842" actId="6264"/>
          <ac:spMkLst>
            <pc:docMk/>
            <pc:sldMk cId="254264817" sldId="272"/>
            <ac:spMk id="242" creationId="{215FB7B5-04F2-EF7E-041A-08FC933D2B67}"/>
          </ac:spMkLst>
        </pc:spChg>
        <pc:spChg chg="add del mod">
          <ac:chgData name="A.MORIYAMA UREKA" userId="11b73b949d6476cb" providerId="LiveId" clId="{EDD3AFC1-5E1F-774D-82FF-6D4C3622249B}" dt="2023-08-07T09:22:22.850" v="941" actId="6264"/>
          <ac:spMkLst>
            <pc:docMk/>
            <pc:sldMk cId="254264817" sldId="272"/>
            <ac:spMk id="242" creationId="{70F99299-04BE-B6C6-EEC6-3B5CE39F0274}"/>
          </ac:spMkLst>
        </pc:spChg>
        <pc:spChg chg="add del mod ord">
          <ac:chgData name="A.MORIYAMA UREKA" userId="11b73b949d6476cb" providerId="LiveId" clId="{EDD3AFC1-5E1F-774D-82FF-6D4C3622249B}" dt="2023-08-07T08:57:28.836" v="777" actId="6264"/>
          <ac:spMkLst>
            <pc:docMk/>
            <pc:sldMk cId="254264817" sldId="272"/>
            <ac:spMk id="242" creationId="{A2D5E105-DFE4-1E29-0A48-7EEA7C26E677}"/>
          </ac:spMkLst>
        </pc:spChg>
        <pc:spChg chg="add del mod">
          <ac:chgData name="A.MORIYAMA UREKA" userId="11b73b949d6476cb" providerId="LiveId" clId="{EDD3AFC1-5E1F-774D-82FF-6D4C3622249B}" dt="2023-08-07T08:57:28.836" v="777" actId="6264"/>
          <ac:spMkLst>
            <pc:docMk/>
            <pc:sldMk cId="254264817" sldId="272"/>
            <ac:spMk id="243" creationId="{0D31A928-10EA-E5EC-E293-1DDE3B164BD0}"/>
          </ac:spMkLst>
        </pc:spChg>
        <pc:spChg chg="add del mod">
          <ac:chgData name="A.MORIYAMA UREKA" userId="11b73b949d6476cb" providerId="LiveId" clId="{EDD3AFC1-5E1F-774D-82FF-6D4C3622249B}" dt="2023-08-07T12:41:15.443" v="2842" actId="6264"/>
          <ac:spMkLst>
            <pc:docMk/>
            <pc:sldMk cId="254264817" sldId="272"/>
            <ac:spMk id="243" creationId="{508BF5F8-B918-158B-6993-0A227BC95F1D}"/>
          </ac:spMkLst>
        </pc:spChg>
        <pc:spChg chg="add del mod ord">
          <ac:chgData name="A.MORIYAMA UREKA" userId="11b73b949d6476cb" providerId="LiveId" clId="{EDD3AFC1-5E1F-774D-82FF-6D4C3622249B}" dt="2023-08-07T09:22:24.991" v="942" actId="6264"/>
          <ac:spMkLst>
            <pc:docMk/>
            <pc:sldMk cId="254264817" sldId="272"/>
            <ac:spMk id="243" creationId="{B2D0C88D-EB67-6D14-0629-A24A25DB0D93}"/>
          </ac:spMkLst>
        </pc:spChg>
        <pc:spChg chg="add del mod">
          <ac:chgData name="A.MORIYAMA UREKA" userId="11b73b949d6476cb" providerId="LiveId" clId="{EDD3AFC1-5E1F-774D-82FF-6D4C3622249B}" dt="2023-08-07T08:57:28.836" v="777" actId="6264"/>
          <ac:spMkLst>
            <pc:docMk/>
            <pc:sldMk cId="254264817" sldId="272"/>
            <ac:spMk id="244" creationId="{6481B1A7-6CB9-E76E-90F4-DB54F13BB559}"/>
          </ac:spMkLst>
        </pc:spChg>
        <pc:spChg chg="add del mod">
          <ac:chgData name="A.MORIYAMA UREKA" userId="11b73b949d6476cb" providerId="LiveId" clId="{EDD3AFC1-5E1F-774D-82FF-6D4C3622249B}" dt="2023-08-07T12:41:15.443" v="2842" actId="6264"/>
          <ac:spMkLst>
            <pc:docMk/>
            <pc:sldMk cId="254264817" sldId="272"/>
            <ac:spMk id="244" creationId="{78C4886D-6FEA-6956-7EB7-2A5C5FFF7C17}"/>
          </ac:spMkLst>
        </pc:spChg>
        <pc:spChg chg="add del mod">
          <ac:chgData name="A.MORIYAMA UREKA" userId="11b73b949d6476cb" providerId="LiveId" clId="{EDD3AFC1-5E1F-774D-82FF-6D4C3622249B}" dt="2023-08-07T09:22:24.991" v="942" actId="6264"/>
          <ac:spMkLst>
            <pc:docMk/>
            <pc:sldMk cId="254264817" sldId="272"/>
            <ac:spMk id="244" creationId="{89E0ECC5-0BB7-2112-2817-0D38BDEE19A9}"/>
          </ac:spMkLst>
        </pc:spChg>
        <pc:spChg chg="add del mod">
          <ac:chgData name="A.MORIYAMA UREKA" userId="11b73b949d6476cb" providerId="LiveId" clId="{EDD3AFC1-5E1F-774D-82FF-6D4C3622249B}" dt="2023-08-07T08:57:28.836" v="777" actId="6264"/>
          <ac:spMkLst>
            <pc:docMk/>
            <pc:sldMk cId="254264817" sldId="272"/>
            <ac:spMk id="245" creationId="{0413512D-ECE7-CDC4-AF30-E82FF61F1E34}"/>
          </ac:spMkLst>
        </pc:spChg>
        <pc:spChg chg="add del mod">
          <ac:chgData name="A.MORIYAMA UREKA" userId="11b73b949d6476cb" providerId="LiveId" clId="{EDD3AFC1-5E1F-774D-82FF-6D4C3622249B}" dt="2023-08-07T09:22:24.991" v="942" actId="6264"/>
          <ac:spMkLst>
            <pc:docMk/>
            <pc:sldMk cId="254264817" sldId="272"/>
            <ac:spMk id="245" creationId="{0C831949-EC3C-190B-EFA9-0C56FE12AAA6}"/>
          </ac:spMkLst>
        </pc:spChg>
        <pc:spChg chg="add del mod">
          <ac:chgData name="A.MORIYAMA UREKA" userId="11b73b949d6476cb" providerId="LiveId" clId="{EDD3AFC1-5E1F-774D-82FF-6D4C3622249B}" dt="2023-08-07T12:41:15.443" v="2842" actId="6264"/>
          <ac:spMkLst>
            <pc:docMk/>
            <pc:sldMk cId="254264817" sldId="272"/>
            <ac:spMk id="245" creationId="{727AAD6F-9B27-0104-8BC1-51CE952B327D}"/>
          </ac:spMkLst>
        </pc:spChg>
        <pc:spChg chg="add del mod">
          <ac:chgData name="A.MORIYAMA UREKA" userId="11b73b949d6476cb" providerId="LiveId" clId="{EDD3AFC1-5E1F-774D-82FF-6D4C3622249B}" dt="2023-08-07T09:22:24.991" v="942" actId="6264"/>
          <ac:spMkLst>
            <pc:docMk/>
            <pc:sldMk cId="254264817" sldId="272"/>
            <ac:spMk id="246" creationId="{336E8FED-EB77-8FF6-3A31-6B5538417835}"/>
          </ac:spMkLst>
        </pc:spChg>
        <pc:spChg chg="add del mod">
          <ac:chgData name="A.MORIYAMA UREKA" userId="11b73b949d6476cb" providerId="LiveId" clId="{EDD3AFC1-5E1F-774D-82FF-6D4C3622249B}" dt="2023-08-07T08:57:28.836" v="777" actId="6264"/>
          <ac:spMkLst>
            <pc:docMk/>
            <pc:sldMk cId="254264817" sldId="272"/>
            <ac:spMk id="246" creationId="{55E6E63E-D56A-25FC-5A77-6FB568FE1547}"/>
          </ac:spMkLst>
        </pc:spChg>
        <pc:spChg chg="add del mod">
          <ac:chgData name="A.MORIYAMA UREKA" userId="11b73b949d6476cb" providerId="LiveId" clId="{EDD3AFC1-5E1F-774D-82FF-6D4C3622249B}" dt="2023-08-07T12:41:15.443" v="2842" actId="6264"/>
          <ac:spMkLst>
            <pc:docMk/>
            <pc:sldMk cId="254264817" sldId="272"/>
            <ac:spMk id="246" creationId="{7BDA0E6D-2BDF-F67F-7D0F-AA6259E0859F}"/>
          </ac:spMkLst>
        </pc:spChg>
        <pc:spChg chg="add del mod">
          <ac:chgData name="A.MORIYAMA UREKA" userId="11b73b949d6476cb" providerId="LiveId" clId="{EDD3AFC1-5E1F-774D-82FF-6D4C3622249B}" dt="2023-08-07T09:22:24.991" v="942" actId="6264"/>
          <ac:spMkLst>
            <pc:docMk/>
            <pc:sldMk cId="254264817" sldId="272"/>
            <ac:spMk id="247" creationId="{5D2F6037-3F1F-7066-951E-9DD49EB39C1E}"/>
          </ac:spMkLst>
        </pc:spChg>
        <pc:spChg chg="add del mod">
          <ac:chgData name="A.MORIYAMA UREKA" userId="11b73b949d6476cb" providerId="LiveId" clId="{EDD3AFC1-5E1F-774D-82FF-6D4C3622249B}" dt="2023-08-07T08:57:28.836" v="777" actId="6264"/>
          <ac:spMkLst>
            <pc:docMk/>
            <pc:sldMk cId="254264817" sldId="272"/>
            <ac:spMk id="247" creationId="{880B39E3-1934-0233-7026-80D51B920A77}"/>
          </ac:spMkLst>
        </pc:spChg>
        <pc:spChg chg="add del mod">
          <ac:chgData name="A.MORIYAMA UREKA" userId="11b73b949d6476cb" providerId="LiveId" clId="{EDD3AFC1-5E1F-774D-82FF-6D4C3622249B}" dt="2023-08-07T12:41:15.443" v="2842" actId="6264"/>
          <ac:spMkLst>
            <pc:docMk/>
            <pc:sldMk cId="254264817" sldId="272"/>
            <ac:spMk id="247" creationId="{C452D64B-3121-AF5A-CE61-532CE6E81728}"/>
          </ac:spMkLst>
        </pc:spChg>
        <pc:spChg chg="add del mod">
          <ac:chgData name="A.MORIYAMA UREKA" userId="11b73b949d6476cb" providerId="LiveId" clId="{EDD3AFC1-5E1F-774D-82FF-6D4C3622249B}" dt="2023-08-07T08:57:28.836" v="777" actId="6264"/>
          <ac:spMkLst>
            <pc:docMk/>
            <pc:sldMk cId="254264817" sldId="272"/>
            <ac:spMk id="248" creationId="{181497E7-A8D6-493C-09DD-D382074DED63}"/>
          </ac:spMkLst>
        </pc:spChg>
        <pc:spChg chg="add del mod ord">
          <ac:chgData name="A.MORIYAMA UREKA" userId="11b73b949d6476cb" providerId="LiveId" clId="{EDD3AFC1-5E1F-774D-82FF-6D4C3622249B}" dt="2023-08-07T12:41:15.861" v="2843" actId="6264"/>
          <ac:spMkLst>
            <pc:docMk/>
            <pc:sldMk cId="254264817" sldId="272"/>
            <ac:spMk id="248" creationId="{72518F67-9575-7585-8A2F-E7CDCB3CDB6D}"/>
          </ac:spMkLst>
        </pc:spChg>
        <pc:spChg chg="add del mod">
          <ac:chgData name="A.MORIYAMA UREKA" userId="11b73b949d6476cb" providerId="LiveId" clId="{EDD3AFC1-5E1F-774D-82FF-6D4C3622249B}" dt="2023-08-07T09:22:24.991" v="942" actId="6264"/>
          <ac:spMkLst>
            <pc:docMk/>
            <pc:sldMk cId="254264817" sldId="272"/>
            <ac:spMk id="248" creationId="{7EF99252-4130-B208-5222-7325E3C50FFC}"/>
          </ac:spMkLst>
        </pc:spChg>
        <pc:spChg chg="add del mod">
          <ac:chgData name="A.MORIYAMA UREKA" userId="11b73b949d6476cb" providerId="LiveId" clId="{EDD3AFC1-5E1F-774D-82FF-6D4C3622249B}" dt="2023-08-07T12:41:15.861" v="2843" actId="6264"/>
          <ac:spMkLst>
            <pc:docMk/>
            <pc:sldMk cId="254264817" sldId="272"/>
            <ac:spMk id="249" creationId="{0F2611B2-7D5C-8A0E-FE81-6840D060B089}"/>
          </ac:spMkLst>
        </pc:spChg>
        <pc:spChg chg="add del mod">
          <ac:chgData name="A.MORIYAMA UREKA" userId="11b73b949d6476cb" providerId="LiveId" clId="{EDD3AFC1-5E1F-774D-82FF-6D4C3622249B}" dt="2023-08-07T09:22:24.991" v="942" actId="6264"/>
          <ac:spMkLst>
            <pc:docMk/>
            <pc:sldMk cId="254264817" sldId="272"/>
            <ac:spMk id="249" creationId="{C4D0A74A-814A-0BD1-C4EF-300D559901FF}"/>
          </ac:spMkLst>
        </pc:spChg>
        <pc:spChg chg="add del mod">
          <ac:chgData name="A.MORIYAMA UREKA" userId="11b73b949d6476cb" providerId="LiveId" clId="{EDD3AFC1-5E1F-774D-82FF-6D4C3622249B}" dt="2023-08-07T08:57:28.836" v="777" actId="6264"/>
          <ac:spMkLst>
            <pc:docMk/>
            <pc:sldMk cId="254264817" sldId="272"/>
            <ac:spMk id="249" creationId="{C62BA13A-1CCA-ADAA-1393-5A370FB0AC5F}"/>
          </ac:spMkLst>
        </pc:spChg>
        <pc:spChg chg="add del mod">
          <ac:chgData name="A.MORIYAMA UREKA" userId="11b73b949d6476cb" providerId="LiveId" clId="{EDD3AFC1-5E1F-774D-82FF-6D4C3622249B}" dt="2023-08-07T08:57:28.836" v="777" actId="6264"/>
          <ac:spMkLst>
            <pc:docMk/>
            <pc:sldMk cId="254264817" sldId="272"/>
            <ac:spMk id="250" creationId="{122D5305-A1DD-62BF-EC91-7811942DC926}"/>
          </ac:spMkLst>
        </pc:spChg>
        <pc:spChg chg="add del mod">
          <ac:chgData name="A.MORIYAMA UREKA" userId="11b73b949d6476cb" providerId="LiveId" clId="{EDD3AFC1-5E1F-774D-82FF-6D4C3622249B}" dt="2023-08-07T09:22:24.991" v="942" actId="6264"/>
          <ac:spMkLst>
            <pc:docMk/>
            <pc:sldMk cId="254264817" sldId="272"/>
            <ac:spMk id="250" creationId="{91E6F91E-D359-1975-AA23-858266E97327}"/>
          </ac:spMkLst>
        </pc:spChg>
        <pc:spChg chg="add del mod">
          <ac:chgData name="A.MORIYAMA UREKA" userId="11b73b949d6476cb" providerId="LiveId" clId="{EDD3AFC1-5E1F-774D-82FF-6D4C3622249B}" dt="2023-08-07T12:41:15.861" v="2843" actId="6264"/>
          <ac:spMkLst>
            <pc:docMk/>
            <pc:sldMk cId="254264817" sldId="272"/>
            <ac:spMk id="250" creationId="{C88BB0FB-DA6C-BC61-2540-CDCB507ED8D7}"/>
          </ac:spMkLst>
        </pc:spChg>
        <pc:spChg chg="add del mod">
          <ac:chgData name="A.MORIYAMA UREKA" userId="11b73b949d6476cb" providerId="LiveId" clId="{EDD3AFC1-5E1F-774D-82FF-6D4C3622249B}" dt="2023-08-07T12:41:15.861" v="2843" actId="6264"/>
          <ac:spMkLst>
            <pc:docMk/>
            <pc:sldMk cId="254264817" sldId="272"/>
            <ac:spMk id="251" creationId="{18B3D4B9-8846-1468-0E05-C5C025772DF4}"/>
          </ac:spMkLst>
        </pc:spChg>
        <pc:spChg chg="add del mod">
          <ac:chgData name="A.MORIYAMA UREKA" userId="11b73b949d6476cb" providerId="LiveId" clId="{EDD3AFC1-5E1F-774D-82FF-6D4C3622249B}" dt="2023-08-07T08:57:28.836" v="777" actId="6264"/>
          <ac:spMkLst>
            <pc:docMk/>
            <pc:sldMk cId="254264817" sldId="272"/>
            <ac:spMk id="251" creationId="{542DBB27-8486-2404-2BF5-FCEE54113FFE}"/>
          </ac:spMkLst>
        </pc:spChg>
        <pc:spChg chg="add del mod">
          <ac:chgData name="A.MORIYAMA UREKA" userId="11b73b949d6476cb" providerId="LiveId" clId="{EDD3AFC1-5E1F-774D-82FF-6D4C3622249B}" dt="2023-08-07T09:22:24.991" v="942" actId="6264"/>
          <ac:spMkLst>
            <pc:docMk/>
            <pc:sldMk cId="254264817" sldId="272"/>
            <ac:spMk id="251" creationId="{EBAB3152-4E4B-C5D3-7C3A-DCDB3479C138}"/>
          </ac:spMkLst>
        </pc:spChg>
        <pc:spChg chg="add del mod">
          <ac:chgData name="A.MORIYAMA UREKA" userId="11b73b949d6476cb" providerId="LiveId" clId="{EDD3AFC1-5E1F-774D-82FF-6D4C3622249B}" dt="2023-08-07T09:22:24.991" v="942" actId="6264"/>
          <ac:spMkLst>
            <pc:docMk/>
            <pc:sldMk cId="254264817" sldId="272"/>
            <ac:spMk id="252" creationId="{3B62F5BA-79D3-1C25-278D-167F392CC1B6}"/>
          </ac:spMkLst>
        </pc:spChg>
        <pc:spChg chg="add del mod ord">
          <ac:chgData name="A.MORIYAMA UREKA" userId="11b73b949d6476cb" providerId="LiveId" clId="{EDD3AFC1-5E1F-774D-82FF-6D4C3622249B}" dt="2023-08-07T08:57:31.360" v="778" actId="6264"/>
          <ac:spMkLst>
            <pc:docMk/>
            <pc:sldMk cId="254264817" sldId="272"/>
            <ac:spMk id="252" creationId="{671B6D78-18C1-F01A-1B69-86C6106C2AC8}"/>
          </ac:spMkLst>
        </pc:spChg>
        <pc:spChg chg="add del mod">
          <ac:chgData name="A.MORIYAMA UREKA" userId="11b73b949d6476cb" providerId="LiveId" clId="{EDD3AFC1-5E1F-774D-82FF-6D4C3622249B}" dt="2023-08-07T12:41:15.861" v="2843" actId="6264"/>
          <ac:spMkLst>
            <pc:docMk/>
            <pc:sldMk cId="254264817" sldId="272"/>
            <ac:spMk id="252" creationId="{F056EDAA-3E33-DA49-B246-875EB34725DC}"/>
          </ac:spMkLst>
        </pc:spChg>
        <pc:spChg chg="add del mod ord">
          <ac:chgData name="A.MORIYAMA UREKA" userId="11b73b949d6476cb" providerId="LiveId" clId="{EDD3AFC1-5E1F-774D-82FF-6D4C3622249B}" dt="2023-08-07T09:22:25.653" v="943" actId="6264"/>
          <ac:spMkLst>
            <pc:docMk/>
            <pc:sldMk cId="254264817" sldId="272"/>
            <ac:spMk id="253" creationId="{CE00372A-D197-14DA-E99D-2DF0B96C3DA8}"/>
          </ac:spMkLst>
        </pc:spChg>
        <pc:spChg chg="add del mod">
          <ac:chgData name="A.MORIYAMA UREKA" userId="11b73b949d6476cb" providerId="LiveId" clId="{EDD3AFC1-5E1F-774D-82FF-6D4C3622249B}" dt="2023-08-07T08:57:31.360" v="778" actId="6264"/>
          <ac:spMkLst>
            <pc:docMk/>
            <pc:sldMk cId="254264817" sldId="272"/>
            <ac:spMk id="253" creationId="{DEA560CF-4148-84F7-0CF2-B82AC91B7436}"/>
          </ac:spMkLst>
        </pc:spChg>
        <pc:spChg chg="add del mod">
          <ac:chgData name="A.MORIYAMA UREKA" userId="11b73b949d6476cb" providerId="LiveId" clId="{EDD3AFC1-5E1F-774D-82FF-6D4C3622249B}" dt="2023-08-07T12:41:15.861" v="2843" actId="6264"/>
          <ac:spMkLst>
            <pc:docMk/>
            <pc:sldMk cId="254264817" sldId="272"/>
            <ac:spMk id="253" creationId="{E21E0669-F615-D903-C346-3D85541B8BE2}"/>
          </ac:spMkLst>
        </pc:spChg>
        <pc:spChg chg="add del mod">
          <ac:chgData name="A.MORIYAMA UREKA" userId="11b73b949d6476cb" providerId="LiveId" clId="{EDD3AFC1-5E1F-774D-82FF-6D4C3622249B}" dt="2023-08-07T08:57:31.360" v="778" actId="6264"/>
          <ac:spMkLst>
            <pc:docMk/>
            <pc:sldMk cId="254264817" sldId="272"/>
            <ac:spMk id="254" creationId="{04CE9266-8311-0EFA-A16D-87169083A07C}"/>
          </ac:spMkLst>
        </pc:spChg>
        <pc:spChg chg="add del mod">
          <ac:chgData name="A.MORIYAMA UREKA" userId="11b73b949d6476cb" providerId="LiveId" clId="{EDD3AFC1-5E1F-774D-82FF-6D4C3622249B}" dt="2023-08-07T09:22:25.653" v="943" actId="6264"/>
          <ac:spMkLst>
            <pc:docMk/>
            <pc:sldMk cId="254264817" sldId="272"/>
            <ac:spMk id="254" creationId="{4983425F-33E2-8F01-AA77-6403DDF6738B}"/>
          </ac:spMkLst>
        </pc:spChg>
        <pc:spChg chg="add del mod">
          <ac:chgData name="A.MORIYAMA UREKA" userId="11b73b949d6476cb" providerId="LiveId" clId="{EDD3AFC1-5E1F-774D-82FF-6D4C3622249B}" dt="2023-08-07T12:41:15.861" v="2843" actId="6264"/>
          <ac:spMkLst>
            <pc:docMk/>
            <pc:sldMk cId="254264817" sldId="272"/>
            <ac:spMk id="254" creationId="{FDD89A7B-D207-67E0-C243-EFF3B9FCBE6C}"/>
          </ac:spMkLst>
        </pc:spChg>
        <pc:spChg chg="add del mod">
          <ac:chgData name="A.MORIYAMA UREKA" userId="11b73b949d6476cb" providerId="LiveId" clId="{EDD3AFC1-5E1F-774D-82FF-6D4C3622249B}" dt="2023-08-07T12:41:15.861" v="2843" actId="6264"/>
          <ac:spMkLst>
            <pc:docMk/>
            <pc:sldMk cId="254264817" sldId="272"/>
            <ac:spMk id="255" creationId="{0D0CE037-6E38-7EE9-96F8-BD88E9506A30}"/>
          </ac:spMkLst>
        </pc:spChg>
        <pc:spChg chg="add del mod">
          <ac:chgData name="A.MORIYAMA UREKA" userId="11b73b949d6476cb" providerId="LiveId" clId="{EDD3AFC1-5E1F-774D-82FF-6D4C3622249B}" dt="2023-08-07T09:22:25.653" v="943" actId="6264"/>
          <ac:spMkLst>
            <pc:docMk/>
            <pc:sldMk cId="254264817" sldId="272"/>
            <ac:spMk id="255" creationId="{A7AD9E0B-5A89-1BDE-E683-B1FA75751124}"/>
          </ac:spMkLst>
        </pc:spChg>
        <pc:spChg chg="add del mod">
          <ac:chgData name="A.MORIYAMA UREKA" userId="11b73b949d6476cb" providerId="LiveId" clId="{EDD3AFC1-5E1F-774D-82FF-6D4C3622249B}" dt="2023-08-07T08:57:31.360" v="778" actId="6264"/>
          <ac:spMkLst>
            <pc:docMk/>
            <pc:sldMk cId="254264817" sldId="272"/>
            <ac:spMk id="255" creationId="{D0F84469-A6D2-21CF-BEBC-09670B0D6F61}"/>
          </ac:spMkLst>
        </pc:spChg>
        <pc:spChg chg="add del mod">
          <ac:chgData name="A.MORIYAMA UREKA" userId="11b73b949d6476cb" providerId="LiveId" clId="{EDD3AFC1-5E1F-774D-82FF-6D4C3622249B}" dt="2023-08-07T08:57:31.360" v="778" actId="6264"/>
          <ac:spMkLst>
            <pc:docMk/>
            <pc:sldMk cId="254264817" sldId="272"/>
            <ac:spMk id="256" creationId="{55C88D7F-86A0-BF20-E7BD-469C9A74824F}"/>
          </ac:spMkLst>
        </pc:spChg>
        <pc:spChg chg="add del mod">
          <ac:chgData name="A.MORIYAMA UREKA" userId="11b73b949d6476cb" providerId="LiveId" clId="{EDD3AFC1-5E1F-774D-82FF-6D4C3622249B}" dt="2023-08-07T12:41:15.861" v="2843" actId="6264"/>
          <ac:spMkLst>
            <pc:docMk/>
            <pc:sldMk cId="254264817" sldId="272"/>
            <ac:spMk id="256" creationId="{736C144C-8C5F-FCB3-C0F6-A296F49385D7}"/>
          </ac:spMkLst>
        </pc:spChg>
        <pc:spChg chg="add del mod">
          <ac:chgData name="A.MORIYAMA UREKA" userId="11b73b949d6476cb" providerId="LiveId" clId="{EDD3AFC1-5E1F-774D-82FF-6D4C3622249B}" dt="2023-08-07T09:22:25.653" v="943" actId="6264"/>
          <ac:spMkLst>
            <pc:docMk/>
            <pc:sldMk cId="254264817" sldId="272"/>
            <ac:spMk id="256" creationId="{A316C506-546F-96BE-B467-6A38C4DE1618}"/>
          </ac:spMkLst>
        </pc:spChg>
        <pc:spChg chg="add del mod">
          <ac:chgData name="A.MORIYAMA UREKA" userId="11b73b949d6476cb" providerId="LiveId" clId="{EDD3AFC1-5E1F-774D-82FF-6D4C3622249B}" dt="2023-08-07T09:22:25.653" v="943" actId="6264"/>
          <ac:spMkLst>
            <pc:docMk/>
            <pc:sldMk cId="254264817" sldId="272"/>
            <ac:spMk id="257" creationId="{6F7B6DC2-F868-375A-2FF2-3269C22029AD}"/>
          </ac:spMkLst>
        </pc:spChg>
        <pc:spChg chg="add del mod">
          <ac:chgData name="A.MORIYAMA UREKA" userId="11b73b949d6476cb" providerId="LiveId" clId="{EDD3AFC1-5E1F-774D-82FF-6D4C3622249B}" dt="2023-08-07T08:57:31.360" v="778" actId="6264"/>
          <ac:spMkLst>
            <pc:docMk/>
            <pc:sldMk cId="254264817" sldId="272"/>
            <ac:spMk id="257" creationId="{C40E00D0-A9B1-E1F3-1832-561D089D9DA2}"/>
          </ac:spMkLst>
        </pc:spChg>
        <pc:spChg chg="add del mod">
          <ac:chgData name="A.MORIYAMA UREKA" userId="11b73b949d6476cb" providerId="LiveId" clId="{EDD3AFC1-5E1F-774D-82FF-6D4C3622249B}" dt="2023-08-07T12:41:15.861" v="2843" actId="6264"/>
          <ac:spMkLst>
            <pc:docMk/>
            <pc:sldMk cId="254264817" sldId="272"/>
            <ac:spMk id="257" creationId="{EA378D32-17B9-BA61-B106-1F11DC61CF5D}"/>
          </ac:spMkLst>
        </pc:spChg>
        <pc:spChg chg="add del mod ord">
          <ac:chgData name="A.MORIYAMA UREKA" userId="11b73b949d6476cb" providerId="LiveId" clId="{EDD3AFC1-5E1F-774D-82FF-6D4C3622249B}" dt="2023-08-07T12:41:16.309" v="2844" actId="6264"/>
          <ac:spMkLst>
            <pc:docMk/>
            <pc:sldMk cId="254264817" sldId="272"/>
            <ac:spMk id="258" creationId="{7C9EDCE9-6E3B-A48B-93A3-5112C97A3439}"/>
          </ac:spMkLst>
        </pc:spChg>
        <pc:spChg chg="add del mod">
          <ac:chgData name="A.MORIYAMA UREKA" userId="11b73b949d6476cb" providerId="LiveId" clId="{EDD3AFC1-5E1F-774D-82FF-6D4C3622249B}" dt="2023-08-07T08:57:31.360" v="778" actId="6264"/>
          <ac:spMkLst>
            <pc:docMk/>
            <pc:sldMk cId="254264817" sldId="272"/>
            <ac:spMk id="258" creationId="{B87EADF4-2418-1271-D4DD-9FAF309CA489}"/>
          </ac:spMkLst>
        </pc:spChg>
        <pc:spChg chg="add del mod">
          <ac:chgData name="A.MORIYAMA UREKA" userId="11b73b949d6476cb" providerId="LiveId" clId="{EDD3AFC1-5E1F-774D-82FF-6D4C3622249B}" dt="2023-08-07T09:22:25.653" v="943" actId="6264"/>
          <ac:spMkLst>
            <pc:docMk/>
            <pc:sldMk cId="254264817" sldId="272"/>
            <ac:spMk id="258" creationId="{CD405E74-FCF1-1079-06DA-FED5AE006D07}"/>
          </ac:spMkLst>
        </pc:spChg>
        <pc:spChg chg="add del mod">
          <ac:chgData name="A.MORIYAMA UREKA" userId="11b73b949d6476cb" providerId="LiveId" clId="{EDD3AFC1-5E1F-774D-82FF-6D4C3622249B}" dt="2023-08-07T12:41:16.309" v="2844" actId="6264"/>
          <ac:spMkLst>
            <pc:docMk/>
            <pc:sldMk cId="254264817" sldId="272"/>
            <ac:spMk id="259" creationId="{3DD152EF-C727-44BD-788B-0C07F2BFDB50}"/>
          </ac:spMkLst>
        </pc:spChg>
        <pc:spChg chg="add del mod">
          <ac:chgData name="A.MORIYAMA UREKA" userId="11b73b949d6476cb" providerId="LiveId" clId="{EDD3AFC1-5E1F-774D-82FF-6D4C3622249B}" dt="2023-08-07T09:22:25.653" v="943" actId="6264"/>
          <ac:spMkLst>
            <pc:docMk/>
            <pc:sldMk cId="254264817" sldId="272"/>
            <ac:spMk id="259" creationId="{526DAECE-FB5C-F9CC-5877-600A47048FFE}"/>
          </ac:spMkLst>
        </pc:spChg>
        <pc:spChg chg="add del mod">
          <ac:chgData name="A.MORIYAMA UREKA" userId="11b73b949d6476cb" providerId="LiveId" clId="{EDD3AFC1-5E1F-774D-82FF-6D4C3622249B}" dt="2023-08-07T08:57:31.360" v="778" actId="6264"/>
          <ac:spMkLst>
            <pc:docMk/>
            <pc:sldMk cId="254264817" sldId="272"/>
            <ac:spMk id="259" creationId="{7999A339-ACC1-3F3E-41BB-2106DA70FCB9}"/>
          </ac:spMkLst>
        </pc:spChg>
        <pc:spChg chg="add del mod">
          <ac:chgData name="A.MORIYAMA UREKA" userId="11b73b949d6476cb" providerId="LiveId" clId="{EDD3AFC1-5E1F-774D-82FF-6D4C3622249B}" dt="2023-08-07T12:41:16.309" v="2844" actId="6264"/>
          <ac:spMkLst>
            <pc:docMk/>
            <pc:sldMk cId="254264817" sldId="272"/>
            <ac:spMk id="260" creationId="{94E304E1-54E5-AB73-440E-A114E29EDF5C}"/>
          </ac:spMkLst>
        </pc:spChg>
        <pc:spChg chg="add del mod">
          <ac:chgData name="A.MORIYAMA UREKA" userId="11b73b949d6476cb" providerId="LiveId" clId="{EDD3AFC1-5E1F-774D-82FF-6D4C3622249B}" dt="2023-08-07T09:22:25.653" v="943" actId="6264"/>
          <ac:spMkLst>
            <pc:docMk/>
            <pc:sldMk cId="254264817" sldId="272"/>
            <ac:spMk id="260" creationId="{AFA909E1-1407-A148-8353-7DD783FD969F}"/>
          </ac:spMkLst>
        </pc:spChg>
        <pc:spChg chg="add del mod">
          <ac:chgData name="A.MORIYAMA UREKA" userId="11b73b949d6476cb" providerId="LiveId" clId="{EDD3AFC1-5E1F-774D-82FF-6D4C3622249B}" dt="2023-08-07T08:57:31.360" v="778" actId="6264"/>
          <ac:spMkLst>
            <pc:docMk/>
            <pc:sldMk cId="254264817" sldId="272"/>
            <ac:spMk id="260" creationId="{E5F679DB-2C15-DA79-381A-4563D2BA4DA2}"/>
          </ac:spMkLst>
        </pc:spChg>
        <pc:spChg chg="add del mod">
          <ac:chgData name="A.MORIYAMA UREKA" userId="11b73b949d6476cb" providerId="LiveId" clId="{EDD3AFC1-5E1F-774D-82FF-6D4C3622249B}" dt="2023-08-07T09:22:25.653" v="943" actId="6264"/>
          <ac:spMkLst>
            <pc:docMk/>
            <pc:sldMk cId="254264817" sldId="272"/>
            <ac:spMk id="261" creationId="{165C3709-A566-210C-E55A-F7E4230DC46D}"/>
          </ac:spMkLst>
        </pc:spChg>
        <pc:spChg chg="add del mod">
          <ac:chgData name="A.MORIYAMA UREKA" userId="11b73b949d6476cb" providerId="LiveId" clId="{EDD3AFC1-5E1F-774D-82FF-6D4C3622249B}" dt="2023-08-07T08:57:31.360" v="778" actId="6264"/>
          <ac:spMkLst>
            <pc:docMk/>
            <pc:sldMk cId="254264817" sldId="272"/>
            <ac:spMk id="261" creationId="{3A455BBA-1211-9F72-1884-99F120C3D4A8}"/>
          </ac:spMkLst>
        </pc:spChg>
        <pc:spChg chg="add del mod">
          <ac:chgData name="A.MORIYAMA UREKA" userId="11b73b949d6476cb" providerId="LiveId" clId="{EDD3AFC1-5E1F-774D-82FF-6D4C3622249B}" dt="2023-08-07T12:41:16.309" v="2844" actId="6264"/>
          <ac:spMkLst>
            <pc:docMk/>
            <pc:sldMk cId="254264817" sldId="272"/>
            <ac:spMk id="261" creationId="{9A29ED85-79ED-27FD-909D-405C40689EF7}"/>
          </ac:spMkLst>
        </pc:spChg>
        <pc:spChg chg="add del mod ord">
          <ac:chgData name="A.MORIYAMA UREKA" userId="11b73b949d6476cb" providerId="LiveId" clId="{EDD3AFC1-5E1F-774D-82FF-6D4C3622249B}" dt="2023-08-07T09:00:28.398" v="784" actId="700"/>
          <ac:spMkLst>
            <pc:docMk/>
            <pc:sldMk cId="254264817" sldId="272"/>
            <ac:spMk id="262" creationId="{858D1326-CA6D-B5F1-EB8B-AFF660F8FB58}"/>
          </ac:spMkLst>
        </pc:spChg>
        <pc:spChg chg="add del mod">
          <ac:chgData name="A.MORIYAMA UREKA" userId="11b73b949d6476cb" providerId="LiveId" clId="{EDD3AFC1-5E1F-774D-82FF-6D4C3622249B}" dt="2023-08-07T09:22:25.653" v="943" actId="6264"/>
          <ac:spMkLst>
            <pc:docMk/>
            <pc:sldMk cId="254264817" sldId="272"/>
            <ac:spMk id="262" creationId="{B18F91CF-71C2-CDF6-4CE9-7120F8534652}"/>
          </ac:spMkLst>
        </pc:spChg>
        <pc:spChg chg="add del mod">
          <ac:chgData name="A.MORIYAMA UREKA" userId="11b73b949d6476cb" providerId="LiveId" clId="{EDD3AFC1-5E1F-774D-82FF-6D4C3622249B}" dt="2023-08-07T12:41:16.309" v="2844" actId="6264"/>
          <ac:spMkLst>
            <pc:docMk/>
            <pc:sldMk cId="254264817" sldId="272"/>
            <ac:spMk id="262" creationId="{B43279F5-0BDC-F2FB-5BFD-451F400A8AF1}"/>
          </ac:spMkLst>
        </pc:spChg>
        <pc:spChg chg="add del mod ord">
          <ac:chgData name="A.MORIYAMA UREKA" userId="11b73b949d6476cb" providerId="LiveId" clId="{EDD3AFC1-5E1F-774D-82FF-6D4C3622249B}" dt="2023-08-07T09:22:26.237" v="944" actId="6264"/>
          <ac:spMkLst>
            <pc:docMk/>
            <pc:sldMk cId="254264817" sldId="272"/>
            <ac:spMk id="263" creationId="{A90BB4E9-8B41-D42A-AE03-011AB6672050}"/>
          </ac:spMkLst>
        </pc:spChg>
        <pc:spChg chg="add del mod">
          <ac:chgData name="A.MORIYAMA UREKA" userId="11b73b949d6476cb" providerId="LiveId" clId="{EDD3AFC1-5E1F-774D-82FF-6D4C3622249B}" dt="2023-08-07T12:41:16.309" v="2844" actId="6264"/>
          <ac:spMkLst>
            <pc:docMk/>
            <pc:sldMk cId="254264817" sldId="272"/>
            <ac:spMk id="263" creationId="{D4768CD1-A3C3-7BC1-6992-6CE3C6BDBDAF}"/>
          </ac:spMkLst>
        </pc:spChg>
        <pc:spChg chg="add del mod">
          <ac:chgData name="A.MORIYAMA UREKA" userId="11b73b949d6476cb" providerId="LiveId" clId="{EDD3AFC1-5E1F-774D-82FF-6D4C3622249B}" dt="2023-08-07T09:22:26.237" v="944" actId="6264"/>
          <ac:spMkLst>
            <pc:docMk/>
            <pc:sldMk cId="254264817" sldId="272"/>
            <ac:spMk id="264" creationId="{C75AC234-2B77-F570-6E77-E7DCE7927C9A}"/>
          </ac:spMkLst>
        </pc:spChg>
        <pc:spChg chg="add del mod">
          <ac:chgData name="A.MORIYAMA UREKA" userId="11b73b949d6476cb" providerId="LiveId" clId="{EDD3AFC1-5E1F-774D-82FF-6D4C3622249B}" dt="2023-08-07T12:41:16.309" v="2844" actId="6264"/>
          <ac:spMkLst>
            <pc:docMk/>
            <pc:sldMk cId="254264817" sldId="272"/>
            <ac:spMk id="264" creationId="{ECECDABE-15EA-A577-424D-86CD52B66825}"/>
          </ac:spMkLst>
        </pc:spChg>
        <pc:spChg chg="add del mod">
          <ac:chgData name="A.MORIYAMA UREKA" userId="11b73b949d6476cb" providerId="LiveId" clId="{EDD3AFC1-5E1F-774D-82FF-6D4C3622249B}" dt="2023-08-07T12:41:16.309" v="2844" actId="6264"/>
          <ac:spMkLst>
            <pc:docMk/>
            <pc:sldMk cId="254264817" sldId="272"/>
            <ac:spMk id="265" creationId="{BEB84F27-116A-0EBC-9E7A-3C0986479682}"/>
          </ac:spMkLst>
        </pc:spChg>
        <pc:spChg chg="add del mod">
          <ac:chgData name="A.MORIYAMA UREKA" userId="11b73b949d6476cb" providerId="LiveId" clId="{EDD3AFC1-5E1F-774D-82FF-6D4C3622249B}" dt="2023-08-07T09:22:26.237" v="944" actId="6264"/>
          <ac:spMkLst>
            <pc:docMk/>
            <pc:sldMk cId="254264817" sldId="272"/>
            <ac:spMk id="265" creationId="{C8FB3ED4-D5B7-17BD-1172-091D5A758080}"/>
          </ac:spMkLst>
        </pc:spChg>
        <pc:spChg chg="add del mod">
          <ac:chgData name="A.MORIYAMA UREKA" userId="11b73b949d6476cb" providerId="LiveId" clId="{EDD3AFC1-5E1F-774D-82FF-6D4C3622249B}" dt="2023-08-07T12:41:16.309" v="2844" actId="6264"/>
          <ac:spMkLst>
            <pc:docMk/>
            <pc:sldMk cId="254264817" sldId="272"/>
            <ac:spMk id="266" creationId="{1C4F381F-B019-591E-9E28-92849899C35E}"/>
          </ac:spMkLst>
        </pc:spChg>
        <pc:spChg chg="add del mod">
          <ac:chgData name="A.MORIYAMA UREKA" userId="11b73b949d6476cb" providerId="LiveId" clId="{EDD3AFC1-5E1F-774D-82FF-6D4C3622249B}" dt="2023-08-07T09:22:26.237" v="944" actId="6264"/>
          <ac:spMkLst>
            <pc:docMk/>
            <pc:sldMk cId="254264817" sldId="272"/>
            <ac:spMk id="266" creationId="{93981730-992D-61AC-B794-BD7D389C9E79}"/>
          </ac:spMkLst>
        </pc:spChg>
        <pc:spChg chg="add del mod">
          <ac:chgData name="A.MORIYAMA UREKA" userId="11b73b949d6476cb" providerId="LiveId" clId="{EDD3AFC1-5E1F-774D-82FF-6D4C3622249B}" dt="2023-08-07T12:41:16.309" v="2844" actId="6264"/>
          <ac:spMkLst>
            <pc:docMk/>
            <pc:sldMk cId="254264817" sldId="272"/>
            <ac:spMk id="267" creationId="{1DA917CF-4A1F-CDCC-EFF7-A76F0808600E}"/>
          </ac:spMkLst>
        </pc:spChg>
        <pc:spChg chg="add del mod">
          <ac:chgData name="A.MORIYAMA UREKA" userId="11b73b949d6476cb" providerId="LiveId" clId="{EDD3AFC1-5E1F-774D-82FF-6D4C3622249B}" dt="2023-08-07T09:22:26.237" v="944" actId="6264"/>
          <ac:spMkLst>
            <pc:docMk/>
            <pc:sldMk cId="254264817" sldId="272"/>
            <ac:spMk id="267" creationId="{3CED8B20-BA26-B98A-3A7A-1B3E77885326}"/>
          </ac:spMkLst>
        </pc:spChg>
        <pc:spChg chg="add del mod ord">
          <ac:chgData name="A.MORIYAMA UREKA" userId="11b73b949d6476cb" providerId="LiveId" clId="{EDD3AFC1-5E1F-774D-82FF-6D4C3622249B}" dt="2023-08-07T12:41:16.772" v="2845" actId="6264"/>
          <ac:spMkLst>
            <pc:docMk/>
            <pc:sldMk cId="254264817" sldId="272"/>
            <ac:spMk id="268" creationId="{8B69A26D-EC72-81A6-A817-0CFC61D35BF8}"/>
          </ac:spMkLst>
        </pc:spChg>
        <pc:spChg chg="add del mod">
          <ac:chgData name="A.MORIYAMA UREKA" userId="11b73b949d6476cb" providerId="LiveId" clId="{EDD3AFC1-5E1F-774D-82FF-6D4C3622249B}" dt="2023-08-07T09:22:26.237" v="944" actId="6264"/>
          <ac:spMkLst>
            <pc:docMk/>
            <pc:sldMk cId="254264817" sldId="272"/>
            <ac:spMk id="268" creationId="{F3469D85-9D01-ABA3-52E7-FF814CF6806D}"/>
          </ac:spMkLst>
        </pc:spChg>
        <pc:spChg chg="add del mod">
          <ac:chgData name="A.MORIYAMA UREKA" userId="11b73b949d6476cb" providerId="LiveId" clId="{EDD3AFC1-5E1F-774D-82FF-6D4C3622249B}" dt="2023-08-07T12:41:16.772" v="2845" actId="6264"/>
          <ac:spMkLst>
            <pc:docMk/>
            <pc:sldMk cId="254264817" sldId="272"/>
            <ac:spMk id="269" creationId="{8EF691E6-FE39-EB1F-1F12-15C8C4FCACD7}"/>
          </ac:spMkLst>
        </pc:spChg>
        <pc:spChg chg="add del mod">
          <ac:chgData name="A.MORIYAMA UREKA" userId="11b73b949d6476cb" providerId="LiveId" clId="{EDD3AFC1-5E1F-774D-82FF-6D4C3622249B}" dt="2023-08-07T09:22:26.237" v="944" actId="6264"/>
          <ac:spMkLst>
            <pc:docMk/>
            <pc:sldMk cId="254264817" sldId="272"/>
            <ac:spMk id="269" creationId="{FC353EDA-B48A-5700-79AB-C33A82D7A4D0}"/>
          </ac:spMkLst>
        </pc:spChg>
        <pc:spChg chg="add del mod">
          <ac:chgData name="A.MORIYAMA UREKA" userId="11b73b949d6476cb" providerId="LiveId" clId="{EDD3AFC1-5E1F-774D-82FF-6D4C3622249B}" dt="2023-08-07T09:22:26.237" v="944" actId="6264"/>
          <ac:spMkLst>
            <pc:docMk/>
            <pc:sldMk cId="254264817" sldId="272"/>
            <ac:spMk id="270" creationId="{44FEED6C-D198-030A-6E77-8064480EBBE9}"/>
          </ac:spMkLst>
        </pc:spChg>
        <pc:spChg chg="add del mod">
          <ac:chgData name="A.MORIYAMA UREKA" userId="11b73b949d6476cb" providerId="LiveId" clId="{EDD3AFC1-5E1F-774D-82FF-6D4C3622249B}" dt="2023-08-07T12:41:16.772" v="2845" actId="6264"/>
          <ac:spMkLst>
            <pc:docMk/>
            <pc:sldMk cId="254264817" sldId="272"/>
            <ac:spMk id="270" creationId="{5C77CB64-AABB-535A-FFB6-4A05E2458C69}"/>
          </ac:spMkLst>
        </pc:spChg>
        <pc:spChg chg="add del mod">
          <ac:chgData name="A.MORIYAMA UREKA" userId="11b73b949d6476cb" providerId="LiveId" clId="{EDD3AFC1-5E1F-774D-82FF-6D4C3622249B}" dt="2023-08-07T12:41:16.772" v="2845" actId="6264"/>
          <ac:spMkLst>
            <pc:docMk/>
            <pc:sldMk cId="254264817" sldId="272"/>
            <ac:spMk id="271" creationId="{95338C37-FBF9-C8C5-EA82-B1EE67F027FF}"/>
          </ac:spMkLst>
        </pc:spChg>
        <pc:spChg chg="add del mod">
          <ac:chgData name="A.MORIYAMA UREKA" userId="11b73b949d6476cb" providerId="LiveId" clId="{EDD3AFC1-5E1F-774D-82FF-6D4C3622249B}" dt="2023-08-07T09:22:26.237" v="944" actId="6264"/>
          <ac:spMkLst>
            <pc:docMk/>
            <pc:sldMk cId="254264817" sldId="272"/>
            <ac:spMk id="271" creationId="{FC6DD7BA-BBBD-0F91-6E32-D3CB5F370B17}"/>
          </ac:spMkLst>
        </pc:spChg>
        <pc:spChg chg="add del mod">
          <ac:chgData name="A.MORIYAMA UREKA" userId="11b73b949d6476cb" providerId="LiveId" clId="{EDD3AFC1-5E1F-774D-82FF-6D4C3622249B}" dt="2023-08-07T12:41:16.772" v="2845" actId="6264"/>
          <ac:spMkLst>
            <pc:docMk/>
            <pc:sldMk cId="254264817" sldId="272"/>
            <ac:spMk id="272" creationId="{23C21FA6-E63E-3933-F429-7E6A8C1DE2B0}"/>
          </ac:spMkLst>
        </pc:spChg>
        <pc:spChg chg="add del mod">
          <ac:chgData name="A.MORIYAMA UREKA" userId="11b73b949d6476cb" providerId="LiveId" clId="{EDD3AFC1-5E1F-774D-82FF-6D4C3622249B}" dt="2023-08-07T09:22:26.237" v="944" actId="6264"/>
          <ac:spMkLst>
            <pc:docMk/>
            <pc:sldMk cId="254264817" sldId="272"/>
            <ac:spMk id="272" creationId="{973BD591-21D2-C471-E95A-676804A46157}"/>
          </ac:spMkLst>
        </pc:spChg>
        <pc:spChg chg="add del mod ord">
          <ac:chgData name="A.MORIYAMA UREKA" userId="11b73b949d6476cb" providerId="LiveId" clId="{EDD3AFC1-5E1F-774D-82FF-6D4C3622249B}" dt="2023-08-07T09:22:26.899" v="945" actId="6264"/>
          <ac:spMkLst>
            <pc:docMk/>
            <pc:sldMk cId="254264817" sldId="272"/>
            <ac:spMk id="273" creationId="{41D3FE7C-DA6B-2327-A462-15CBBB3F3BB2}"/>
          </ac:spMkLst>
        </pc:spChg>
        <pc:spChg chg="add del mod">
          <ac:chgData name="A.MORIYAMA UREKA" userId="11b73b949d6476cb" providerId="LiveId" clId="{EDD3AFC1-5E1F-774D-82FF-6D4C3622249B}" dt="2023-08-07T12:41:16.772" v="2845" actId="6264"/>
          <ac:spMkLst>
            <pc:docMk/>
            <pc:sldMk cId="254264817" sldId="272"/>
            <ac:spMk id="273" creationId="{E7901DF2-8039-6118-90D6-396154C06E0F}"/>
          </ac:spMkLst>
        </pc:spChg>
        <pc:spChg chg="add del mod">
          <ac:chgData name="A.MORIYAMA UREKA" userId="11b73b949d6476cb" providerId="LiveId" clId="{EDD3AFC1-5E1F-774D-82FF-6D4C3622249B}" dt="2023-08-07T09:22:26.899" v="945" actId="6264"/>
          <ac:spMkLst>
            <pc:docMk/>
            <pc:sldMk cId="254264817" sldId="272"/>
            <ac:spMk id="274" creationId="{903E7607-0206-A23A-D239-EA4042CC8818}"/>
          </ac:spMkLst>
        </pc:spChg>
        <pc:spChg chg="add del mod">
          <ac:chgData name="A.MORIYAMA UREKA" userId="11b73b949d6476cb" providerId="LiveId" clId="{EDD3AFC1-5E1F-774D-82FF-6D4C3622249B}" dt="2023-08-07T12:41:16.772" v="2845" actId="6264"/>
          <ac:spMkLst>
            <pc:docMk/>
            <pc:sldMk cId="254264817" sldId="272"/>
            <ac:spMk id="274" creationId="{9E0197B0-99F1-7FE9-F61B-9921C213CD3A}"/>
          </ac:spMkLst>
        </pc:spChg>
        <pc:spChg chg="add del mod">
          <ac:chgData name="A.MORIYAMA UREKA" userId="11b73b949d6476cb" providerId="LiveId" clId="{EDD3AFC1-5E1F-774D-82FF-6D4C3622249B}" dt="2023-08-07T12:41:16.772" v="2845" actId="6264"/>
          <ac:spMkLst>
            <pc:docMk/>
            <pc:sldMk cId="254264817" sldId="272"/>
            <ac:spMk id="275" creationId="{AFE391A9-BFC6-4A6B-46BD-235CCB80012A}"/>
          </ac:spMkLst>
        </pc:spChg>
        <pc:spChg chg="add del mod">
          <ac:chgData name="A.MORIYAMA UREKA" userId="11b73b949d6476cb" providerId="LiveId" clId="{EDD3AFC1-5E1F-774D-82FF-6D4C3622249B}" dt="2023-08-07T09:22:26.899" v="945" actId="6264"/>
          <ac:spMkLst>
            <pc:docMk/>
            <pc:sldMk cId="254264817" sldId="272"/>
            <ac:spMk id="275" creationId="{CD88E6DD-992F-5066-BA58-6EDA599233B6}"/>
          </ac:spMkLst>
        </pc:spChg>
        <pc:spChg chg="add del mod">
          <ac:chgData name="A.MORIYAMA UREKA" userId="11b73b949d6476cb" providerId="LiveId" clId="{EDD3AFC1-5E1F-774D-82FF-6D4C3622249B}" dt="2023-08-07T12:41:16.772" v="2845" actId="6264"/>
          <ac:spMkLst>
            <pc:docMk/>
            <pc:sldMk cId="254264817" sldId="272"/>
            <ac:spMk id="276" creationId="{4215E73E-180D-FF97-956D-D2502FF34716}"/>
          </ac:spMkLst>
        </pc:spChg>
        <pc:spChg chg="add del mod">
          <ac:chgData name="A.MORIYAMA UREKA" userId="11b73b949d6476cb" providerId="LiveId" clId="{EDD3AFC1-5E1F-774D-82FF-6D4C3622249B}" dt="2023-08-07T09:22:26.899" v="945" actId="6264"/>
          <ac:spMkLst>
            <pc:docMk/>
            <pc:sldMk cId="254264817" sldId="272"/>
            <ac:spMk id="276" creationId="{966F979D-2A13-C52B-8965-B505D2479F7D}"/>
          </ac:spMkLst>
        </pc:spChg>
        <pc:spChg chg="add del mod">
          <ac:chgData name="A.MORIYAMA UREKA" userId="11b73b949d6476cb" providerId="LiveId" clId="{EDD3AFC1-5E1F-774D-82FF-6D4C3622249B}" dt="2023-08-07T09:22:26.899" v="945" actId="6264"/>
          <ac:spMkLst>
            <pc:docMk/>
            <pc:sldMk cId="254264817" sldId="272"/>
            <ac:spMk id="277" creationId="{89EF56D2-ADEF-8744-2932-E415B8BC7C2A}"/>
          </ac:spMkLst>
        </pc:spChg>
        <pc:spChg chg="add del mod">
          <ac:chgData name="A.MORIYAMA UREKA" userId="11b73b949d6476cb" providerId="LiveId" clId="{EDD3AFC1-5E1F-774D-82FF-6D4C3622249B}" dt="2023-08-07T12:41:16.772" v="2845" actId="6264"/>
          <ac:spMkLst>
            <pc:docMk/>
            <pc:sldMk cId="254264817" sldId="272"/>
            <ac:spMk id="277" creationId="{FA11AF7B-BB8D-33E0-85D4-100806D090BF}"/>
          </ac:spMkLst>
        </pc:spChg>
        <pc:spChg chg="add del mod ord">
          <ac:chgData name="A.MORIYAMA UREKA" userId="11b73b949d6476cb" providerId="LiveId" clId="{EDD3AFC1-5E1F-774D-82FF-6D4C3622249B}" dt="2023-08-07T12:41:17.204" v="2846" actId="6264"/>
          <ac:spMkLst>
            <pc:docMk/>
            <pc:sldMk cId="254264817" sldId="272"/>
            <ac:spMk id="278" creationId="{1402A32C-53B5-F452-00D5-1A2D9B332E2B}"/>
          </ac:spMkLst>
        </pc:spChg>
        <pc:spChg chg="add del mod">
          <ac:chgData name="A.MORIYAMA UREKA" userId="11b73b949d6476cb" providerId="LiveId" clId="{EDD3AFC1-5E1F-774D-82FF-6D4C3622249B}" dt="2023-08-07T09:22:26.899" v="945" actId="6264"/>
          <ac:spMkLst>
            <pc:docMk/>
            <pc:sldMk cId="254264817" sldId="272"/>
            <ac:spMk id="278" creationId="{4BC053E8-3F40-6BD7-9438-D33ECA3FF4CC}"/>
          </ac:spMkLst>
        </pc:spChg>
        <pc:spChg chg="add del mod">
          <ac:chgData name="A.MORIYAMA UREKA" userId="11b73b949d6476cb" providerId="LiveId" clId="{EDD3AFC1-5E1F-774D-82FF-6D4C3622249B}" dt="2023-08-07T12:41:17.204" v="2846" actId="6264"/>
          <ac:spMkLst>
            <pc:docMk/>
            <pc:sldMk cId="254264817" sldId="272"/>
            <ac:spMk id="279" creationId="{1B696AA3-8A89-9021-B522-E3934E547EE1}"/>
          </ac:spMkLst>
        </pc:spChg>
        <pc:spChg chg="add del mod">
          <ac:chgData name="A.MORIYAMA UREKA" userId="11b73b949d6476cb" providerId="LiveId" clId="{EDD3AFC1-5E1F-774D-82FF-6D4C3622249B}" dt="2023-08-07T09:22:26.899" v="945" actId="6264"/>
          <ac:spMkLst>
            <pc:docMk/>
            <pc:sldMk cId="254264817" sldId="272"/>
            <ac:spMk id="279" creationId="{2AC47FC2-CDE4-69D8-56C8-F1502FAB5B86}"/>
          </ac:spMkLst>
        </pc:spChg>
        <pc:spChg chg="add del mod">
          <ac:chgData name="A.MORIYAMA UREKA" userId="11b73b949d6476cb" providerId="LiveId" clId="{EDD3AFC1-5E1F-774D-82FF-6D4C3622249B}" dt="2023-08-07T09:22:26.899" v="945" actId="6264"/>
          <ac:spMkLst>
            <pc:docMk/>
            <pc:sldMk cId="254264817" sldId="272"/>
            <ac:spMk id="280" creationId="{AADBB1CC-F3C6-3F02-599B-1B9E62FB226E}"/>
          </ac:spMkLst>
        </pc:spChg>
        <pc:spChg chg="add del mod">
          <ac:chgData name="A.MORIYAMA UREKA" userId="11b73b949d6476cb" providerId="LiveId" clId="{EDD3AFC1-5E1F-774D-82FF-6D4C3622249B}" dt="2023-08-07T12:41:17.204" v="2846" actId="6264"/>
          <ac:spMkLst>
            <pc:docMk/>
            <pc:sldMk cId="254264817" sldId="272"/>
            <ac:spMk id="280" creationId="{F764F404-FCCD-F452-0BF6-E2D531055374}"/>
          </ac:spMkLst>
        </pc:spChg>
        <pc:spChg chg="add del mod">
          <ac:chgData name="A.MORIYAMA UREKA" userId="11b73b949d6476cb" providerId="LiveId" clId="{EDD3AFC1-5E1F-774D-82FF-6D4C3622249B}" dt="2023-08-07T12:41:17.204" v="2846" actId="6264"/>
          <ac:spMkLst>
            <pc:docMk/>
            <pc:sldMk cId="254264817" sldId="272"/>
            <ac:spMk id="281" creationId="{40B29C3B-1125-1857-27C0-80C3630B2749}"/>
          </ac:spMkLst>
        </pc:spChg>
        <pc:spChg chg="add del mod">
          <ac:chgData name="A.MORIYAMA UREKA" userId="11b73b949d6476cb" providerId="LiveId" clId="{EDD3AFC1-5E1F-774D-82FF-6D4C3622249B}" dt="2023-08-07T09:22:26.899" v="945" actId="6264"/>
          <ac:spMkLst>
            <pc:docMk/>
            <pc:sldMk cId="254264817" sldId="272"/>
            <ac:spMk id="281" creationId="{F8E75C09-FEED-D06F-AA75-8F457F7850BF}"/>
          </ac:spMkLst>
        </pc:spChg>
        <pc:spChg chg="add del mod">
          <ac:chgData name="A.MORIYAMA UREKA" userId="11b73b949d6476cb" providerId="LiveId" clId="{EDD3AFC1-5E1F-774D-82FF-6D4C3622249B}" dt="2023-08-07T12:41:17.204" v="2846" actId="6264"/>
          <ac:spMkLst>
            <pc:docMk/>
            <pc:sldMk cId="254264817" sldId="272"/>
            <ac:spMk id="282" creationId="{4729693C-2399-08F2-763B-F128DA44E63D}"/>
          </ac:spMkLst>
        </pc:spChg>
        <pc:spChg chg="add del mod">
          <ac:chgData name="A.MORIYAMA UREKA" userId="11b73b949d6476cb" providerId="LiveId" clId="{EDD3AFC1-5E1F-774D-82FF-6D4C3622249B}" dt="2023-08-07T09:22:26.899" v="945" actId="6264"/>
          <ac:spMkLst>
            <pc:docMk/>
            <pc:sldMk cId="254264817" sldId="272"/>
            <ac:spMk id="282" creationId="{6543A225-016E-BE9F-E1A0-0103DBD8A277}"/>
          </ac:spMkLst>
        </pc:spChg>
        <pc:spChg chg="add del mod">
          <ac:chgData name="A.MORIYAMA UREKA" userId="11b73b949d6476cb" providerId="LiveId" clId="{EDD3AFC1-5E1F-774D-82FF-6D4C3622249B}" dt="2023-08-07T12:41:17.204" v="2846" actId="6264"/>
          <ac:spMkLst>
            <pc:docMk/>
            <pc:sldMk cId="254264817" sldId="272"/>
            <ac:spMk id="283" creationId="{9D2FDFA1-4A14-55F9-A7A3-EC7C2C3C756E}"/>
          </ac:spMkLst>
        </pc:spChg>
        <pc:spChg chg="add del mod ord">
          <ac:chgData name="A.MORIYAMA UREKA" userId="11b73b949d6476cb" providerId="LiveId" clId="{EDD3AFC1-5E1F-774D-82FF-6D4C3622249B}" dt="2023-08-07T09:22:27.418" v="946" actId="6264"/>
          <ac:spMkLst>
            <pc:docMk/>
            <pc:sldMk cId="254264817" sldId="272"/>
            <ac:spMk id="283" creationId="{DFD4C164-3527-B0E2-EBEB-54B8D4782FEB}"/>
          </ac:spMkLst>
        </pc:spChg>
        <pc:spChg chg="add del mod">
          <ac:chgData name="A.MORIYAMA UREKA" userId="11b73b949d6476cb" providerId="LiveId" clId="{EDD3AFC1-5E1F-774D-82FF-6D4C3622249B}" dt="2023-08-07T12:41:17.204" v="2846" actId="6264"/>
          <ac:spMkLst>
            <pc:docMk/>
            <pc:sldMk cId="254264817" sldId="272"/>
            <ac:spMk id="284" creationId="{1F07C4F6-D603-DB20-7246-640E8B0DCB94}"/>
          </ac:spMkLst>
        </pc:spChg>
        <pc:spChg chg="add del mod">
          <ac:chgData name="A.MORIYAMA UREKA" userId="11b73b949d6476cb" providerId="LiveId" clId="{EDD3AFC1-5E1F-774D-82FF-6D4C3622249B}" dt="2023-08-07T09:22:27.418" v="946" actId="6264"/>
          <ac:spMkLst>
            <pc:docMk/>
            <pc:sldMk cId="254264817" sldId="272"/>
            <ac:spMk id="284" creationId="{60116773-F552-F613-224C-7239EF3CF625}"/>
          </ac:spMkLst>
        </pc:spChg>
        <pc:spChg chg="add del mod">
          <ac:chgData name="A.MORIYAMA UREKA" userId="11b73b949d6476cb" providerId="LiveId" clId="{EDD3AFC1-5E1F-774D-82FF-6D4C3622249B}" dt="2023-08-07T12:41:17.204" v="2846" actId="6264"/>
          <ac:spMkLst>
            <pc:docMk/>
            <pc:sldMk cId="254264817" sldId="272"/>
            <ac:spMk id="285" creationId="{1037CF02-3687-EC89-34E2-0DA9E97D85E2}"/>
          </ac:spMkLst>
        </pc:spChg>
        <pc:spChg chg="add del mod">
          <ac:chgData name="A.MORIYAMA UREKA" userId="11b73b949d6476cb" providerId="LiveId" clId="{EDD3AFC1-5E1F-774D-82FF-6D4C3622249B}" dt="2023-08-07T09:22:27.418" v="946" actId="6264"/>
          <ac:spMkLst>
            <pc:docMk/>
            <pc:sldMk cId="254264817" sldId="272"/>
            <ac:spMk id="285" creationId="{83E61C36-FF95-83FE-C592-25508D8634FB}"/>
          </ac:spMkLst>
        </pc:spChg>
        <pc:spChg chg="add del mod">
          <ac:chgData name="A.MORIYAMA UREKA" userId="11b73b949d6476cb" providerId="LiveId" clId="{EDD3AFC1-5E1F-774D-82FF-6D4C3622249B}" dt="2023-08-07T09:22:27.418" v="946" actId="6264"/>
          <ac:spMkLst>
            <pc:docMk/>
            <pc:sldMk cId="254264817" sldId="272"/>
            <ac:spMk id="286" creationId="{0E43B53C-67F7-04AA-4084-DDAADF0780EC}"/>
          </ac:spMkLst>
        </pc:spChg>
        <pc:spChg chg="add del mod">
          <ac:chgData name="A.MORIYAMA UREKA" userId="11b73b949d6476cb" providerId="LiveId" clId="{EDD3AFC1-5E1F-774D-82FF-6D4C3622249B}" dt="2023-08-07T12:41:17.204" v="2846" actId="6264"/>
          <ac:spMkLst>
            <pc:docMk/>
            <pc:sldMk cId="254264817" sldId="272"/>
            <ac:spMk id="286" creationId="{4BEF1C6B-8A0D-D0BC-CB10-09CD0D38E568}"/>
          </ac:spMkLst>
        </pc:spChg>
        <pc:spChg chg="add del mod">
          <ac:chgData name="A.MORIYAMA UREKA" userId="11b73b949d6476cb" providerId="LiveId" clId="{EDD3AFC1-5E1F-774D-82FF-6D4C3622249B}" dt="2023-08-07T12:41:17.204" v="2846" actId="6264"/>
          <ac:spMkLst>
            <pc:docMk/>
            <pc:sldMk cId="254264817" sldId="272"/>
            <ac:spMk id="287" creationId="{7C06CCF6-BB39-77BD-9F83-CA6AE72902DE}"/>
          </ac:spMkLst>
        </pc:spChg>
        <pc:spChg chg="add del mod">
          <ac:chgData name="A.MORIYAMA UREKA" userId="11b73b949d6476cb" providerId="LiveId" clId="{EDD3AFC1-5E1F-774D-82FF-6D4C3622249B}" dt="2023-08-07T09:22:27.418" v="946" actId="6264"/>
          <ac:spMkLst>
            <pc:docMk/>
            <pc:sldMk cId="254264817" sldId="272"/>
            <ac:spMk id="287" creationId="{DE149E33-7A61-07DA-3B7E-8FCA5917642F}"/>
          </ac:spMkLst>
        </pc:spChg>
        <pc:spChg chg="add del mod ord">
          <ac:chgData name="A.MORIYAMA UREKA" userId="11b73b949d6476cb" providerId="LiveId" clId="{EDD3AFC1-5E1F-774D-82FF-6D4C3622249B}" dt="2023-08-07T12:41:17.581" v="2847" actId="6264"/>
          <ac:spMkLst>
            <pc:docMk/>
            <pc:sldMk cId="254264817" sldId="272"/>
            <ac:spMk id="288" creationId="{0E3BC370-D362-66CF-05D2-F1B760065A2A}"/>
          </ac:spMkLst>
        </pc:spChg>
        <pc:spChg chg="add del mod">
          <ac:chgData name="A.MORIYAMA UREKA" userId="11b73b949d6476cb" providerId="LiveId" clId="{EDD3AFC1-5E1F-774D-82FF-6D4C3622249B}" dt="2023-08-07T09:22:27.418" v="946" actId="6264"/>
          <ac:spMkLst>
            <pc:docMk/>
            <pc:sldMk cId="254264817" sldId="272"/>
            <ac:spMk id="288" creationId="{68C71127-30D9-A495-2635-73901C242E25}"/>
          </ac:spMkLst>
        </pc:spChg>
        <pc:spChg chg="add del mod">
          <ac:chgData name="A.MORIYAMA UREKA" userId="11b73b949d6476cb" providerId="LiveId" clId="{EDD3AFC1-5E1F-774D-82FF-6D4C3622249B}" dt="2023-08-07T12:41:17.581" v="2847" actId="6264"/>
          <ac:spMkLst>
            <pc:docMk/>
            <pc:sldMk cId="254264817" sldId="272"/>
            <ac:spMk id="289" creationId="{670BFD26-723D-EFCA-2DF4-B01B058D8A5F}"/>
          </ac:spMkLst>
        </pc:spChg>
        <pc:spChg chg="add del mod">
          <ac:chgData name="A.MORIYAMA UREKA" userId="11b73b949d6476cb" providerId="LiveId" clId="{EDD3AFC1-5E1F-774D-82FF-6D4C3622249B}" dt="2023-08-07T09:22:27.418" v="946" actId="6264"/>
          <ac:spMkLst>
            <pc:docMk/>
            <pc:sldMk cId="254264817" sldId="272"/>
            <ac:spMk id="289" creationId="{E2759970-8AF4-4CC8-94B9-C9580E7DD95E}"/>
          </ac:spMkLst>
        </pc:spChg>
        <pc:spChg chg="add del mod">
          <ac:chgData name="A.MORIYAMA UREKA" userId="11b73b949d6476cb" providerId="LiveId" clId="{EDD3AFC1-5E1F-774D-82FF-6D4C3622249B}" dt="2023-08-07T09:22:27.418" v="946" actId="6264"/>
          <ac:spMkLst>
            <pc:docMk/>
            <pc:sldMk cId="254264817" sldId="272"/>
            <ac:spMk id="290" creationId="{6825A4CC-EF90-3403-26FA-016BB971F8C5}"/>
          </ac:spMkLst>
        </pc:spChg>
        <pc:spChg chg="add del mod">
          <ac:chgData name="A.MORIYAMA UREKA" userId="11b73b949d6476cb" providerId="LiveId" clId="{EDD3AFC1-5E1F-774D-82FF-6D4C3622249B}" dt="2023-08-07T12:41:17.581" v="2847" actId="6264"/>
          <ac:spMkLst>
            <pc:docMk/>
            <pc:sldMk cId="254264817" sldId="272"/>
            <ac:spMk id="290" creationId="{B6B767F1-06DB-2F2D-4250-195B62FEF3B7}"/>
          </ac:spMkLst>
        </pc:spChg>
        <pc:spChg chg="add del mod">
          <ac:chgData name="A.MORIYAMA UREKA" userId="11b73b949d6476cb" providerId="LiveId" clId="{EDD3AFC1-5E1F-774D-82FF-6D4C3622249B}" dt="2023-08-07T09:22:27.418" v="946" actId="6264"/>
          <ac:spMkLst>
            <pc:docMk/>
            <pc:sldMk cId="254264817" sldId="272"/>
            <ac:spMk id="291" creationId="{6A334B74-BD00-2344-6D1B-3D6EB197570C}"/>
          </ac:spMkLst>
        </pc:spChg>
        <pc:spChg chg="add del mod">
          <ac:chgData name="A.MORIYAMA UREKA" userId="11b73b949d6476cb" providerId="LiveId" clId="{EDD3AFC1-5E1F-774D-82FF-6D4C3622249B}" dt="2023-08-07T12:41:17.581" v="2847" actId="6264"/>
          <ac:spMkLst>
            <pc:docMk/>
            <pc:sldMk cId="254264817" sldId="272"/>
            <ac:spMk id="291" creationId="{A3D51BAB-1894-8F2B-F25F-A8939107A67B}"/>
          </ac:spMkLst>
        </pc:spChg>
        <pc:spChg chg="add del mod">
          <ac:chgData name="A.MORIYAMA UREKA" userId="11b73b949d6476cb" providerId="LiveId" clId="{EDD3AFC1-5E1F-774D-82FF-6D4C3622249B}" dt="2023-08-07T09:22:27.418" v="946" actId="6264"/>
          <ac:spMkLst>
            <pc:docMk/>
            <pc:sldMk cId="254264817" sldId="272"/>
            <ac:spMk id="292" creationId="{1E5ECA5D-4EA0-6900-CBAD-BDCBF30764F6}"/>
          </ac:spMkLst>
        </pc:spChg>
        <pc:spChg chg="add del mod">
          <ac:chgData name="A.MORIYAMA UREKA" userId="11b73b949d6476cb" providerId="LiveId" clId="{EDD3AFC1-5E1F-774D-82FF-6D4C3622249B}" dt="2023-08-07T12:41:17.581" v="2847" actId="6264"/>
          <ac:spMkLst>
            <pc:docMk/>
            <pc:sldMk cId="254264817" sldId="272"/>
            <ac:spMk id="292" creationId="{BBB33F6D-CB40-9F8C-B5E5-18ACDCA2B935}"/>
          </ac:spMkLst>
        </pc:spChg>
        <pc:spChg chg="add del mod">
          <ac:chgData name="A.MORIYAMA UREKA" userId="11b73b949d6476cb" providerId="LiveId" clId="{EDD3AFC1-5E1F-774D-82FF-6D4C3622249B}" dt="2023-08-07T12:41:17.581" v="2847" actId="6264"/>
          <ac:spMkLst>
            <pc:docMk/>
            <pc:sldMk cId="254264817" sldId="272"/>
            <ac:spMk id="293" creationId="{13AEA7AE-1C73-0D03-1A4C-526C79764A86}"/>
          </ac:spMkLst>
        </pc:spChg>
        <pc:spChg chg="add del mod ord">
          <ac:chgData name="A.MORIYAMA UREKA" userId="11b73b949d6476cb" providerId="LiveId" clId="{EDD3AFC1-5E1F-774D-82FF-6D4C3622249B}" dt="2023-08-07T09:22:28.042" v="947" actId="6264"/>
          <ac:spMkLst>
            <pc:docMk/>
            <pc:sldMk cId="254264817" sldId="272"/>
            <ac:spMk id="293" creationId="{89E20FA3-89A5-D1BF-F5A9-3D4D807F093A}"/>
          </ac:spMkLst>
        </pc:spChg>
        <pc:spChg chg="add del mod">
          <ac:chgData name="A.MORIYAMA UREKA" userId="11b73b949d6476cb" providerId="LiveId" clId="{EDD3AFC1-5E1F-774D-82FF-6D4C3622249B}" dt="2023-08-07T12:41:17.581" v="2847" actId="6264"/>
          <ac:spMkLst>
            <pc:docMk/>
            <pc:sldMk cId="254264817" sldId="272"/>
            <ac:spMk id="294" creationId="{3B39FCB0-F22D-9319-50B2-60EB10D9FD92}"/>
          </ac:spMkLst>
        </pc:spChg>
        <pc:spChg chg="add del mod">
          <ac:chgData name="A.MORIYAMA UREKA" userId="11b73b949d6476cb" providerId="LiveId" clId="{EDD3AFC1-5E1F-774D-82FF-6D4C3622249B}" dt="2023-08-07T09:22:28.042" v="947" actId="6264"/>
          <ac:spMkLst>
            <pc:docMk/>
            <pc:sldMk cId="254264817" sldId="272"/>
            <ac:spMk id="294" creationId="{5055E0AE-2BDC-5EC2-7B2E-33305E9827FF}"/>
          </ac:spMkLst>
        </pc:spChg>
        <pc:spChg chg="add del mod">
          <ac:chgData name="A.MORIYAMA UREKA" userId="11b73b949d6476cb" providerId="LiveId" clId="{EDD3AFC1-5E1F-774D-82FF-6D4C3622249B}" dt="2023-08-07T12:41:17.581" v="2847" actId="6264"/>
          <ac:spMkLst>
            <pc:docMk/>
            <pc:sldMk cId="254264817" sldId="272"/>
            <ac:spMk id="295" creationId="{2065806F-85AD-EEFE-5B69-DBAF363BD413}"/>
          </ac:spMkLst>
        </pc:spChg>
        <pc:spChg chg="add del mod">
          <ac:chgData name="A.MORIYAMA UREKA" userId="11b73b949d6476cb" providerId="LiveId" clId="{EDD3AFC1-5E1F-774D-82FF-6D4C3622249B}" dt="2023-08-07T09:22:28.042" v="947" actId="6264"/>
          <ac:spMkLst>
            <pc:docMk/>
            <pc:sldMk cId="254264817" sldId="272"/>
            <ac:spMk id="295" creationId="{C7F42701-4D1C-FE01-6858-2DF1EEFB53B9}"/>
          </ac:spMkLst>
        </pc:spChg>
        <pc:spChg chg="add del mod">
          <ac:chgData name="A.MORIYAMA UREKA" userId="11b73b949d6476cb" providerId="LiveId" clId="{EDD3AFC1-5E1F-774D-82FF-6D4C3622249B}" dt="2023-08-07T12:41:17.581" v="2847" actId="6264"/>
          <ac:spMkLst>
            <pc:docMk/>
            <pc:sldMk cId="254264817" sldId="272"/>
            <ac:spMk id="296" creationId="{59D14122-89C7-008D-400B-5D52B57CD8E0}"/>
          </ac:spMkLst>
        </pc:spChg>
        <pc:spChg chg="add del mod">
          <ac:chgData name="A.MORIYAMA UREKA" userId="11b73b949d6476cb" providerId="LiveId" clId="{EDD3AFC1-5E1F-774D-82FF-6D4C3622249B}" dt="2023-08-07T09:22:28.042" v="947" actId="6264"/>
          <ac:spMkLst>
            <pc:docMk/>
            <pc:sldMk cId="254264817" sldId="272"/>
            <ac:spMk id="296" creationId="{F8BD202E-DA65-046F-AD5F-FAD40AAA684A}"/>
          </ac:spMkLst>
        </pc:spChg>
        <pc:spChg chg="add del mod">
          <ac:chgData name="A.MORIYAMA UREKA" userId="11b73b949d6476cb" providerId="LiveId" clId="{EDD3AFC1-5E1F-774D-82FF-6D4C3622249B}" dt="2023-08-07T12:41:17.581" v="2847" actId="6264"/>
          <ac:spMkLst>
            <pc:docMk/>
            <pc:sldMk cId="254264817" sldId="272"/>
            <ac:spMk id="297" creationId="{154EBD65-4013-D79E-013C-C49AA92AE9C0}"/>
          </ac:spMkLst>
        </pc:spChg>
        <pc:spChg chg="add del mod">
          <ac:chgData name="A.MORIYAMA UREKA" userId="11b73b949d6476cb" providerId="LiveId" clId="{EDD3AFC1-5E1F-774D-82FF-6D4C3622249B}" dt="2023-08-07T09:22:28.042" v="947" actId="6264"/>
          <ac:spMkLst>
            <pc:docMk/>
            <pc:sldMk cId="254264817" sldId="272"/>
            <ac:spMk id="297" creationId="{943B6890-A1F1-C44C-24BF-60F09A8CC9FB}"/>
          </ac:spMkLst>
        </pc:spChg>
        <pc:spChg chg="add mod ord">
          <ac:chgData name="A.MORIYAMA UREKA" userId="11b73b949d6476cb" providerId="LiveId" clId="{EDD3AFC1-5E1F-774D-82FF-6D4C3622249B}" dt="2023-08-07T12:41:17.581" v="2847" actId="6264"/>
          <ac:spMkLst>
            <pc:docMk/>
            <pc:sldMk cId="254264817" sldId="272"/>
            <ac:spMk id="298" creationId="{33A71A70-50F9-A4B2-3FC3-9887A6517060}"/>
          </ac:spMkLst>
        </pc:spChg>
        <pc:spChg chg="add del mod">
          <ac:chgData name="A.MORIYAMA UREKA" userId="11b73b949d6476cb" providerId="LiveId" clId="{EDD3AFC1-5E1F-774D-82FF-6D4C3622249B}" dt="2023-08-07T09:22:28.042" v="947" actId="6264"/>
          <ac:spMkLst>
            <pc:docMk/>
            <pc:sldMk cId="254264817" sldId="272"/>
            <ac:spMk id="298" creationId="{A6E5EC2C-8E42-21C0-A01F-9B5F334E8202}"/>
          </ac:spMkLst>
        </pc:spChg>
        <pc:spChg chg="add del mod">
          <ac:chgData name="A.MORIYAMA UREKA" userId="11b73b949d6476cb" providerId="LiveId" clId="{EDD3AFC1-5E1F-774D-82FF-6D4C3622249B}" dt="2023-08-07T09:22:28.042" v="947" actId="6264"/>
          <ac:spMkLst>
            <pc:docMk/>
            <pc:sldMk cId="254264817" sldId="272"/>
            <ac:spMk id="299" creationId="{634E252D-DB83-A815-69E5-BAA1B3282488}"/>
          </ac:spMkLst>
        </pc:spChg>
        <pc:spChg chg="add del mod">
          <ac:chgData name="A.MORIYAMA UREKA" userId="11b73b949d6476cb" providerId="LiveId" clId="{EDD3AFC1-5E1F-774D-82FF-6D4C3622249B}" dt="2023-08-07T09:22:28.042" v="947" actId="6264"/>
          <ac:spMkLst>
            <pc:docMk/>
            <pc:sldMk cId="254264817" sldId="272"/>
            <ac:spMk id="300" creationId="{BB750C50-C3AA-A651-8AFD-8F2B05DA81FB}"/>
          </ac:spMkLst>
        </pc:spChg>
        <pc:spChg chg="add del mod">
          <ac:chgData name="A.MORIYAMA UREKA" userId="11b73b949d6476cb" providerId="LiveId" clId="{EDD3AFC1-5E1F-774D-82FF-6D4C3622249B}" dt="2023-08-07T09:22:28.042" v="947" actId="6264"/>
          <ac:spMkLst>
            <pc:docMk/>
            <pc:sldMk cId="254264817" sldId="272"/>
            <ac:spMk id="301" creationId="{2B47562A-2F6C-B34F-F716-1C6320C2E2F0}"/>
          </ac:spMkLst>
        </pc:spChg>
        <pc:spChg chg="add del mod">
          <ac:chgData name="A.MORIYAMA UREKA" userId="11b73b949d6476cb" providerId="LiveId" clId="{EDD3AFC1-5E1F-774D-82FF-6D4C3622249B}" dt="2023-08-07T09:22:28.042" v="947" actId="6264"/>
          <ac:spMkLst>
            <pc:docMk/>
            <pc:sldMk cId="254264817" sldId="272"/>
            <ac:spMk id="302" creationId="{7CB68322-BF8E-BDAD-D16C-C8D47E17EF0C}"/>
          </ac:spMkLst>
        </pc:spChg>
        <pc:spChg chg="add del mod ord">
          <ac:chgData name="A.MORIYAMA UREKA" userId="11b73b949d6476cb" providerId="LiveId" clId="{EDD3AFC1-5E1F-774D-82FF-6D4C3622249B}" dt="2023-08-07T09:22:28.646" v="948" actId="6264"/>
          <ac:spMkLst>
            <pc:docMk/>
            <pc:sldMk cId="254264817" sldId="272"/>
            <ac:spMk id="303" creationId="{BFE61924-3033-5AAD-4255-3728E24DD61C}"/>
          </ac:spMkLst>
        </pc:spChg>
        <pc:spChg chg="add del mod">
          <ac:chgData name="A.MORIYAMA UREKA" userId="11b73b949d6476cb" providerId="LiveId" clId="{EDD3AFC1-5E1F-774D-82FF-6D4C3622249B}" dt="2023-08-07T09:22:28.646" v="948" actId="6264"/>
          <ac:spMkLst>
            <pc:docMk/>
            <pc:sldMk cId="254264817" sldId="272"/>
            <ac:spMk id="304" creationId="{A0BE815E-187C-4FB8-5472-C05B48C0ADEB}"/>
          </ac:spMkLst>
        </pc:spChg>
        <pc:spChg chg="add del mod">
          <ac:chgData name="A.MORIYAMA UREKA" userId="11b73b949d6476cb" providerId="LiveId" clId="{EDD3AFC1-5E1F-774D-82FF-6D4C3622249B}" dt="2023-08-07T09:22:28.646" v="948" actId="6264"/>
          <ac:spMkLst>
            <pc:docMk/>
            <pc:sldMk cId="254264817" sldId="272"/>
            <ac:spMk id="305" creationId="{63931051-34F1-E580-9ECC-85922290FB98}"/>
          </ac:spMkLst>
        </pc:spChg>
        <pc:spChg chg="add del mod">
          <ac:chgData name="A.MORIYAMA UREKA" userId="11b73b949d6476cb" providerId="LiveId" clId="{EDD3AFC1-5E1F-774D-82FF-6D4C3622249B}" dt="2023-08-07T09:22:28.646" v="948" actId="6264"/>
          <ac:spMkLst>
            <pc:docMk/>
            <pc:sldMk cId="254264817" sldId="272"/>
            <ac:spMk id="306" creationId="{EC491693-F9CA-12D8-F34B-9DECA924F01A}"/>
          </ac:spMkLst>
        </pc:spChg>
        <pc:spChg chg="add del mod">
          <ac:chgData name="A.MORIYAMA UREKA" userId="11b73b949d6476cb" providerId="LiveId" clId="{EDD3AFC1-5E1F-774D-82FF-6D4C3622249B}" dt="2023-08-07T09:22:28.646" v="948" actId="6264"/>
          <ac:spMkLst>
            <pc:docMk/>
            <pc:sldMk cId="254264817" sldId="272"/>
            <ac:spMk id="307" creationId="{0DF70CB4-6DA1-8FEA-9974-0C1A1B41BF0E}"/>
          </ac:spMkLst>
        </pc:spChg>
        <pc:spChg chg="add del mod">
          <ac:chgData name="A.MORIYAMA UREKA" userId="11b73b949d6476cb" providerId="LiveId" clId="{EDD3AFC1-5E1F-774D-82FF-6D4C3622249B}" dt="2023-08-07T09:22:28.646" v="948" actId="6264"/>
          <ac:spMkLst>
            <pc:docMk/>
            <pc:sldMk cId="254264817" sldId="272"/>
            <ac:spMk id="308" creationId="{63AA2669-9724-1DB5-13E6-2821632D398F}"/>
          </ac:spMkLst>
        </pc:spChg>
        <pc:spChg chg="add del mod">
          <ac:chgData name="A.MORIYAMA UREKA" userId="11b73b949d6476cb" providerId="LiveId" clId="{EDD3AFC1-5E1F-774D-82FF-6D4C3622249B}" dt="2023-08-07T09:22:28.646" v="948" actId="6264"/>
          <ac:spMkLst>
            <pc:docMk/>
            <pc:sldMk cId="254264817" sldId="272"/>
            <ac:spMk id="309" creationId="{CBCD618F-8251-5A27-0B37-42015C7D7BC5}"/>
          </ac:spMkLst>
        </pc:spChg>
        <pc:spChg chg="add del mod">
          <ac:chgData name="A.MORIYAMA UREKA" userId="11b73b949d6476cb" providerId="LiveId" clId="{EDD3AFC1-5E1F-774D-82FF-6D4C3622249B}" dt="2023-08-07T09:22:28.646" v="948" actId="6264"/>
          <ac:spMkLst>
            <pc:docMk/>
            <pc:sldMk cId="254264817" sldId="272"/>
            <ac:spMk id="310" creationId="{4129D6F2-4B57-58A5-2266-F0C8F56E7263}"/>
          </ac:spMkLst>
        </pc:spChg>
        <pc:spChg chg="add del mod">
          <ac:chgData name="A.MORIYAMA UREKA" userId="11b73b949d6476cb" providerId="LiveId" clId="{EDD3AFC1-5E1F-774D-82FF-6D4C3622249B}" dt="2023-08-07T09:22:28.646" v="948" actId="6264"/>
          <ac:spMkLst>
            <pc:docMk/>
            <pc:sldMk cId="254264817" sldId="272"/>
            <ac:spMk id="311" creationId="{44DB0B00-4F32-F9A6-023D-79210296EDD3}"/>
          </ac:spMkLst>
        </pc:spChg>
        <pc:spChg chg="add del mod">
          <ac:chgData name="A.MORIYAMA UREKA" userId="11b73b949d6476cb" providerId="LiveId" clId="{EDD3AFC1-5E1F-774D-82FF-6D4C3622249B}" dt="2023-08-07T09:22:28.646" v="948" actId="6264"/>
          <ac:spMkLst>
            <pc:docMk/>
            <pc:sldMk cId="254264817" sldId="272"/>
            <ac:spMk id="312" creationId="{78E3576E-ECC9-53C3-849F-91FF79CE3EB8}"/>
          </ac:spMkLst>
        </pc:spChg>
        <pc:spChg chg="add del mod ord">
          <ac:chgData name="A.MORIYAMA UREKA" userId="11b73b949d6476cb" providerId="LiveId" clId="{EDD3AFC1-5E1F-774D-82FF-6D4C3622249B}" dt="2023-08-07T09:22:29.181" v="949" actId="6264"/>
          <ac:spMkLst>
            <pc:docMk/>
            <pc:sldMk cId="254264817" sldId="272"/>
            <ac:spMk id="313" creationId="{57AE5028-DD9E-B478-B79F-05DD5C761C5C}"/>
          </ac:spMkLst>
        </pc:spChg>
        <pc:spChg chg="add del mod">
          <ac:chgData name="A.MORIYAMA UREKA" userId="11b73b949d6476cb" providerId="LiveId" clId="{EDD3AFC1-5E1F-774D-82FF-6D4C3622249B}" dt="2023-08-07T09:22:29.181" v="949" actId="6264"/>
          <ac:spMkLst>
            <pc:docMk/>
            <pc:sldMk cId="254264817" sldId="272"/>
            <ac:spMk id="314" creationId="{71377FA4-703D-2967-6A8D-4881A262F16C}"/>
          </ac:spMkLst>
        </pc:spChg>
        <pc:spChg chg="add del mod">
          <ac:chgData name="A.MORIYAMA UREKA" userId="11b73b949d6476cb" providerId="LiveId" clId="{EDD3AFC1-5E1F-774D-82FF-6D4C3622249B}" dt="2023-08-07T09:22:29.181" v="949" actId="6264"/>
          <ac:spMkLst>
            <pc:docMk/>
            <pc:sldMk cId="254264817" sldId="272"/>
            <ac:spMk id="315" creationId="{EF9D639D-D599-1582-8AF3-06116B838AF7}"/>
          </ac:spMkLst>
        </pc:spChg>
        <pc:spChg chg="add del mod">
          <ac:chgData name="A.MORIYAMA UREKA" userId="11b73b949d6476cb" providerId="LiveId" clId="{EDD3AFC1-5E1F-774D-82FF-6D4C3622249B}" dt="2023-08-07T09:22:29.181" v="949" actId="6264"/>
          <ac:spMkLst>
            <pc:docMk/>
            <pc:sldMk cId="254264817" sldId="272"/>
            <ac:spMk id="316" creationId="{F2EECD51-44E5-DF9A-556E-5E83297FB43C}"/>
          </ac:spMkLst>
        </pc:spChg>
        <pc:spChg chg="add del mod">
          <ac:chgData name="A.MORIYAMA UREKA" userId="11b73b949d6476cb" providerId="LiveId" clId="{EDD3AFC1-5E1F-774D-82FF-6D4C3622249B}" dt="2023-08-07T09:22:29.181" v="949" actId="6264"/>
          <ac:spMkLst>
            <pc:docMk/>
            <pc:sldMk cId="254264817" sldId="272"/>
            <ac:spMk id="317" creationId="{D04DE2B5-D3A2-35AB-3BA9-4BAB188B5EF6}"/>
          </ac:spMkLst>
        </pc:spChg>
        <pc:spChg chg="add del mod">
          <ac:chgData name="A.MORIYAMA UREKA" userId="11b73b949d6476cb" providerId="LiveId" clId="{EDD3AFC1-5E1F-774D-82FF-6D4C3622249B}" dt="2023-08-07T09:22:29.181" v="949" actId="6264"/>
          <ac:spMkLst>
            <pc:docMk/>
            <pc:sldMk cId="254264817" sldId="272"/>
            <ac:spMk id="318" creationId="{EBB7FBA7-B032-2CBF-37BA-DFBA5CFE58B6}"/>
          </ac:spMkLst>
        </pc:spChg>
        <pc:spChg chg="add del mod">
          <ac:chgData name="A.MORIYAMA UREKA" userId="11b73b949d6476cb" providerId="LiveId" clId="{EDD3AFC1-5E1F-774D-82FF-6D4C3622249B}" dt="2023-08-07T09:22:29.181" v="949" actId="6264"/>
          <ac:spMkLst>
            <pc:docMk/>
            <pc:sldMk cId="254264817" sldId="272"/>
            <ac:spMk id="319" creationId="{6385A620-0FB0-63F8-3C70-CB18095E3073}"/>
          </ac:spMkLst>
        </pc:spChg>
        <pc:spChg chg="add del mod">
          <ac:chgData name="A.MORIYAMA UREKA" userId="11b73b949d6476cb" providerId="LiveId" clId="{EDD3AFC1-5E1F-774D-82FF-6D4C3622249B}" dt="2023-08-07T09:22:29.181" v="949" actId="6264"/>
          <ac:spMkLst>
            <pc:docMk/>
            <pc:sldMk cId="254264817" sldId="272"/>
            <ac:spMk id="320" creationId="{A0E68190-1666-995D-E270-B98A66289804}"/>
          </ac:spMkLst>
        </pc:spChg>
        <pc:spChg chg="add del mod">
          <ac:chgData name="A.MORIYAMA UREKA" userId="11b73b949d6476cb" providerId="LiveId" clId="{EDD3AFC1-5E1F-774D-82FF-6D4C3622249B}" dt="2023-08-07T09:22:29.181" v="949" actId="6264"/>
          <ac:spMkLst>
            <pc:docMk/>
            <pc:sldMk cId="254264817" sldId="272"/>
            <ac:spMk id="321" creationId="{6C50243A-D899-83B8-505F-CC8B32BFF84C}"/>
          </ac:spMkLst>
        </pc:spChg>
        <pc:spChg chg="add del mod">
          <ac:chgData name="A.MORIYAMA UREKA" userId="11b73b949d6476cb" providerId="LiveId" clId="{EDD3AFC1-5E1F-774D-82FF-6D4C3622249B}" dt="2023-08-07T09:22:29.181" v="949" actId="6264"/>
          <ac:spMkLst>
            <pc:docMk/>
            <pc:sldMk cId="254264817" sldId="272"/>
            <ac:spMk id="322" creationId="{45AB6306-6CA9-D9EC-4A3C-9FCF4C280DBA}"/>
          </ac:spMkLst>
        </pc:spChg>
        <pc:spChg chg="add del mod ord">
          <ac:chgData name="A.MORIYAMA UREKA" userId="11b73b949d6476cb" providerId="LiveId" clId="{EDD3AFC1-5E1F-774D-82FF-6D4C3622249B}" dt="2023-08-07T09:22:29.754" v="950" actId="6264"/>
          <ac:spMkLst>
            <pc:docMk/>
            <pc:sldMk cId="254264817" sldId="272"/>
            <ac:spMk id="323" creationId="{126D19DC-8DE3-ED6E-C6C1-33F33A7D3FD5}"/>
          </ac:spMkLst>
        </pc:spChg>
        <pc:spChg chg="add del mod">
          <ac:chgData name="A.MORIYAMA UREKA" userId="11b73b949d6476cb" providerId="LiveId" clId="{EDD3AFC1-5E1F-774D-82FF-6D4C3622249B}" dt="2023-08-07T09:22:29.754" v="950" actId="6264"/>
          <ac:spMkLst>
            <pc:docMk/>
            <pc:sldMk cId="254264817" sldId="272"/>
            <ac:spMk id="324" creationId="{BA37E323-4706-197F-BFC6-B5341E898EE4}"/>
          </ac:spMkLst>
        </pc:spChg>
        <pc:spChg chg="add del mod">
          <ac:chgData name="A.MORIYAMA UREKA" userId="11b73b949d6476cb" providerId="LiveId" clId="{EDD3AFC1-5E1F-774D-82FF-6D4C3622249B}" dt="2023-08-07T09:22:29.754" v="950" actId="6264"/>
          <ac:spMkLst>
            <pc:docMk/>
            <pc:sldMk cId="254264817" sldId="272"/>
            <ac:spMk id="325" creationId="{DE92EFF4-E003-F173-86D0-6629184E5AC8}"/>
          </ac:spMkLst>
        </pc:spChg>
        <pc:spChg chg="add del mod">
          <ac:chgData name="A.MORIYAMA UREKA" userId="11b73b949d6476cb" providerId="LiveId" clId="{EDD3AFC1-5E1F-774D-82FF-6D4C3622249B}" dt="2023-08-07T09:22:29.754" v="950" actId="6264"/>
          <ac:spMkLst>
            <pc:docMk/>
            <pc:sldMk cId="254264817" sldId="272"/>
            <ac:spMk id="326" creationId="{5822C146-62F1-0F1B-D4D8-9C13340D6A00}"/>
          </ac:spMkLst>
        </pc:spChg>
        <pc:spChg chg="add del mod">
          <ac:chgData name="A.MORIYAMA UREKA" userId="11b73b949d6476cb" providerId="LiveId" clId="{EDD3AFC1-5E1F-774D-82FF-6D4C3622249B}" dt="2023-08-07T09:22:29.754" v="950" actId="6264"/>
          <ac:spMkLst>
            <pc:docMk/>
            <pc:sldMk cId="254264817" sldId="272"/>
            <ac:spMk id="327" creationId="{39ED4F93-A325-197F-88A8-EAA1D8273BBD}"/>
          </ac:spMkLst>
        </pc:spChg>
        <pc:spChg chg="add del mod">
          <ac:chgData name="A.MORIYAMA UREKA" userId="11b73b949d6476cb" providerId="LiveId" clId="{EDD3AFC1-5E1F-774D-82FF-6D4C3622249B}" dt="2023-08-07T09:22:29.754" v="950" actId="6264"/>
          <ac:spMkLst>
            <pc:docMk/>
            <pc:sldMk cId="254264817" sldId="272"/>
            <ac:spMk id="328" creationId="{A2775482-CD2D-E269-6D8D-4877F9BF914F}"/>
          </ac:spMkLst>
        </pc:spChg>
        <pc:spChg chg="add del mod">
          <ac:chgData name="A.MORIYAMA UREKA" userId="11b73b949d6476cb" providerId="LiveId" clId="{EDD3AFC1-5E1F-774D-82FF-6D4C3622249B}" dt="2023-08-07T09:22:29.754" v="950" actId="6264"/>
          <ac:spMkLst>
            <pc:docMk/>
            <pc:sldMk cId="254264817" sldId="272"/>
            <ac:spMk id="329" creationId="{BBFD1564-1293-3C3B-4A67-4A44CF6058DD}"/>
          </ac:spMkLst>
        </pc:spChg>
        <pc:spChg chg="add del mod">
          <ac:chgData name="A.MORIYAMA UREKA" userId="11b73b949d6476cb" providerId="LiveId" clId="{EDD3AFC1-5E1F-774D-82FF-6D4C3622249B}" dt="2023-08-07T09:22:29.754" v="950" actId="6264"/>
          <ac:spMkLst>
            <pc:docMk/>
            <pc:sldMk cId="254264817" sldId="272"/>
            <ac:spMk id="330" creationId="{F7C75AB2-F8AD-8947-B828-F577CDAC91B0}"/>
          </ac:spMkLst>
        </pc:spChg>
        <pc:spChg chg="add del mod">
          <ac:chgData name="A.MORIYAMA UREKA" userId="11b73b949d6476cb" providerId="LiveId" clId="{EDD3AFC1-5E1F-774D-82FF-6D4C3622249B}" dt="2023-08-07T09:22:29.754" v="950" actId="6264"/>
          <ac:spMkLst>
            <pc:docMk/>
            <pc:sldMk cId="254264817" sldId="272"/>
            <ac:spMk id="331" creationId="{8E145902-4216-D836-4AD0-C4A5577A84A4}"/>
          </ac:spMkLst>
        </pc:spChg>
        <pc:spChg chg="add del mod">
          <ac:chgData name="A.MORIYAMA UREKA" userId="11b73b949d6476cb" providerId="LiveId" clId="{EDD3AFC1-5E1F-774D-82FF-6D4C3622249B}" dt="2023-08-07T09:22:29.754" v="950" actId="6264"/>
          <ac:spMkLst>
            <pc:docMk/>
            <pc:sldMk cId="254264817" sldId="272"/>
            <ac:spMk id="332" creationId="{9E295ACE-3163-2459-0D15-4A1498FC9D59}"/>
          </ac:spMkLst>
        </pc:spChg>
        <pc:spChg chg="add del mod ord">
          <ac:chgData name="A.MORIYAMA UREKA" userId="11b73b949d6476cb" providerId="LiveId" clId="{EDD3AFC1-5E1F-774D-82FF-6D4C3622249B}" dt="2023-08-07T09:22:30.250" v="951" actId="6264"/>
          <ac:spMkLst>
            <pc:docMk/>
            <pc:sldMk cId="254264817" sldId="272"/>
            <ac:spMk id="333" creationId="{CA599E6E-E6FF-D8D7-2F9F-F704AD298CB3}"/>
          </ac:spMkLst>
        </pc:spChg>
        <pc:spChg chg="add del mod">
          <ac:chgData name="A.MORIYAMA UREKA" userId="11b73b949d6476cb" providerId="LiveId" clId="{EDD3AFC1-5E1F-774D-82FF-6D4C3622249B}" dt="2023-08-07T09:22:30.250" v="951" actId="6264"/>
          <ac:spMkLst>
            <pc:docMk/>
            <pc:sldMk cId="254264817" sldId="272"/>
            <ac:spMk id="334" creationId="{30ECF3A4-05F7-257F-A877-AB3D2D1246B2}"/>
          </ac:spMkLst>
        </pc:spChg>
        <pc:spChg chg="add del mod">
          <ac:chgData name="A.MORIYAMA UREKA" userId="11b73b949d6476cb" providerId="LiveId" clId="{EDD3AFC1-5E1F-774D-82FF-6D4C3622249B}" dt="2023-08-07T09:22:30.250" v="951" actId="6264"/>
          <ac:spMkLst>
            <pc:docMk/>
            <pc:sldMk cId="254264817" sldId="272"/>
            <ac:spMk id="335" creationId="{EFCA8DAF-EA66-F007-2577-D1651049082D}"/>
          </ac:spMkLst>
        </pc:spChg>
        <pc:spChg chg="add del mod">
          <ac:chgData name="A.MORIYAMA UREKA" userId="11b73b949d6476cb" providerId="LiveId" clId="{EDD3AFC1-5E1F-774D-82FF-6D4C3622249B}" dt="2023-08-07T09:22:30.250" v="951" actId="6264"/>
          <ac:spMkLst>
            <pc:docMk/>
            <pc:sldMk cId="254264817" sldId="272"/>
            <ac:spMk id="336" creationId="{CDBD5BA8-7E37-E6C0-982B-DDCE6715AF94}"/>
          </ac:spMkLst>
        </pc:spChg>
        <pc:spChg chg="add del mod">
          <ac:chgData name="A.MORIYAMA UREKA" userId="11b73b949d6476cb" providerId="LiveId" clId="{EDD3AFC1-5E1F-774D-82FF-6D4C3622249B}" dt="2023-08-07T09:22:30.250" v="951" actId="6264"/>
          <ac:spMkLst>
            <pc:docMk/>
            <pc:sldMk cId="254264817" sldId="272"/>
            <ac:spMk id="337" creationId="{39AF0CF0-37D9-8CAE-27A9-E4EE63E99C0C}"/>
          </ac:spMkLst>
        </pc:spChg>
        <pc:spChg chg="add del mod">
          <ac:chgData name="A.MORIYAMA UREKA" userId="11b73b949d6476cb" providerId="LiveId" clId="{EDD3AFC1-5E1F-774D-82FF-6D4C3622249B}" dt="2023-08-07T09:22:30.250" v="951" actId="6264"/>
          <ac:spMkLst>
            <pc:docMk/>
            <pc:sldMk cId="254264817" sldId="272"/>
            <ac:spMk id="338" creationId="{C9EF5FD0-2B9A-53EC-76E9-63A730BE9812}"/>
          </ac:spMkLst>
        </pc:spChg>
        <pc:spChg chg="add del mod">
          <ac:chgData name="A.MORIYAMA UREKA" userId="11b73b949d6476cb" providerId="LiveId" clId="{EDD3AFC1-5E1F-774D-82FF-6D4C3622249B}" dt="2023-08-07T09:22:30.250" v="951" actId="6264"/>
          <ac:spMkLst>
            <pc:docMk/>
            <pc:sldMk cId="254264817" sldId="272"/>
            <ac:spMk id="339" creationId="{11C4A7FF-0319-BD07-E8DF-B2AF82EE32C0}"/>
          </ac:spMkLst>
        </pc:spChg>
        <pc:spChg chg="add del mod">
          <ac:chgData name="A.MORIYAMA UREKA" userId="11b73b949d6476cb" providerId="LiveId" clId="{EDD3AFC1-5E1F-774D-82FF-6D4C3622249B}" dt="2023-08-07T09:22:30.250" v="951" actId="6264"/>
          <ac:spMkLst>
            <pc:docMk/>
            <pc:sldMk cId="254264817" sldId="272"/>
            <ac:spMk id="340" creationId="{5324F9A7-083E-EC28-9179-1D57130FD14B}"/>
          </ac:spMkLst>
        </pc:spChg>
        <pc:spChg chg="add del mod">
          <ac:chgData name="A.MORIYAMA UREKA" userId="11b73b949d6476cb" providerId="LiveId" clId="{EDD3AFC1-5E1F-774D-82FF-6D4C3622249B}" dt="2023-08-07T09:22:30.250" v="951" actId="6264"/>
          <ac:spMkLst>
            <pc:docMk/>
            <pc:sldMk cId="254264817" sldId="272"/>
            <ac:spMk id="341" creationId="{FBAFA097-76CE-D9DB-B8E0-8B42EEB81806}"/>
          </ac:spMkLst>
        </pc:spChg>
        <pc:spChg chg="add del mod">
          <ac:chgData name="A.MORIYAMA UREKA" userId="11b73b949d6476cb" providerId="LiveId" clId="{EDD3AFC1-5E1F-774D-82FF-6D4C3622249B}" dt="2023-08-07T09:22:30.250" v="951" actId="6264"/>
          <ac:spMkLst>
            <pc:docMk/>
            <pc:sldMk cId="254264817" sldId="272"/>
            <ac:spMk id="342" creationId="{80193D36-2848-8243-E141-EF44CD64C462}"/>
          </ac:spMkLst>
        </pc:spChg>
        <pc:spChg chg="add del mod ord">
          <ac:chgData name="A.MORIYAMA UREKA" userId="11b73b949d6476cb" providerId="LiveId" clId="{EDD3AFC1-5E1F-774D-82FF-6D4C3622249B}" dt="2023-08-07T09:22:30.755" v="952" actId="6264"/>
          <ac:spMkLst>
            <pc:docMk/>
            <pc:sldMk cId="254264817" sldId="272"/>
            <ac:spMk id="343" creationId="{08E0B98B-4056-2881-9F67-693211FDD8FE}"/>
          </ac:spMkLst>
        </pc:spChg>
        <pc:spChg chg="add del mod">
          <ac:chgData name="A.MORIYAMA UREKA" userId="11b73b949d6476cb" providerId="LiveId" clId="{EDD3AFC1-5E1F-774D-82FF-6D4C3622249B}" dt="2023-08-07T09:22:30.755" v="952" actId="6264"/>
          <ac:spMkLst>
            <pc:docMk/>
            <pc:sldMk cId="254264817" sldId="272"/>
            <ac:spMk id="344" creationId="{37CE6998-28D5-8D4F-4464-7EE6DA544B05}"/>
          </ac:spMkLst>
        </pc:spChg>
        <pc:spChg chg="add del mod">
          <ac:chgData name="A.MORIYAMA UREKA" userId="11b73b949d6476cb" providerId="LiveId" clId="{EDD3AFC1-5E1F-774D-82FF-6D4C3622249B}" dt="2023-08-07T09:22:30.755" v="952" actId="6264"/>
          <ac:spMkLst>
            <pc:docMk/>
            <pc:sldMk cId="254264817" sldId="272"/>
            <ac:spMk id="345" creationId="{D9527F54-C7FF-154B-E6AC-B5AC00587C80}"/>
          </ac:spMkLst>
        </pc:spChg>
        <pc:spChg chg="add del mod">
          <ac:chgData name="A.MORIYAMA UREKA" userId="11b73b949d6476cb" providerId="LiveId" clId="{EDD3AFC1-5E1F-774D-82FF-6D4C3622249B}" dt="2023-08-07T09:22:30.755" v="952" actId="6264"/>
          <ac:spMkLst>
            <pc:docMk/>
            <pc:sldMk cId="254264817" sldId="272"/>
            <ac:spMk id="346" creationId="{D4A8AB80-521B-9E19-ECC8-ECB69582BCFB}"/>
          </ac:spMkLst>
        </pc:spChg>
        <pc:spChg chg="add del mod">
          <ac:chgData name="A.MORIYAMA UREKA" userId="11b73b949d6476cb" providerId="LiveId" clId="{EDD3AFC1-5E1F-774D-82FF-6D4C3622249B}" dt="2023-08-07T09:22:30.755" v="952" actId="6264"/>
          <ac:spMkLst>
            <pc:docMk/>
            <pc:sldMk cId="254264817" sldId="272"/>
            <ac:spMk id="347" creationId="{27CD2D6A-65EC-A23E-D65E-D0FF72863A8A}"/>
          </ac:spMkLst>
        </pc:spChg>
        <pc:spChg chg="add del mod">
          <ac:chgData name="A.MORIYAMA UREKA" userId="11b73b949d6476cb" providerId="LiveId" clId="{EDD3AFC1-5E1F-774D-82FF-6D4C3622249B}" dt="2023-08-07T09:22:30.755" v="952" actId="6264"/>
          <ac:spMkLst>
            <pc:docMk/>
            <pc:sldMk cId="254264817" sldId="272"/>
            <ac:spMk id="348" creationId="{921E8407-955D-A3A5-D667-358B64C4F968}"/>
          </ac:spMkLst>
        </pc:spChg>
        <pc:spChg chg="add del mod">
          <ac:chgData name="A.MORIYAMA UREKA" userId="11b73b949d6476cb" providerId="LiveId" clId="{EDD3AFC1-5E1F-774D-82FF-6D4C3622249B}" dt="2023-08-07T09:22:30.755" v="952" actId="6264"/>
          <ac:spMkLst>
            <pc:docMk/>
            <pc:sldMk cId="254264817" sldId="272"/>
            <ac:spMk id="349" creationId="{724A6B8E-2D11-A6D6-35C1-9BB34AC7E540}"/>
          </ac:spMkLst>
        </pc:spChg>
        <pc:spChg chg="add del mod">
          <ac:chgData name="A.MORIYAMA UREKA" userId="11b73b949d6476cb" providerId="LiveId" clId="{EDD3AFC1-5E1F-774D-82FF-6D4C3622249B}" dt="2023-08-07T09:22:30.755" v="952" actId="6264"/>
          <ac:spMkLst>
            <pc:docMk/>
            <pc:sldMk cId="254264817" sldId="272"/>
            <ac:spMk id="350" creationId="{7EBB900C-BCB2-CD2D-A152-8D40690E75B9}"/>
          </ac:spMkLst>
        </pc:spChg>
        <pc:spChg chg="add del mod">
          <ac:chgData name="A.MORIYAMA UREKA" userId="11b73b949d6476cb" providerId="LiveId" clId="{EDD3AFC1-5E1F-774D-82FF-6D4C3622249B}" dt="2023-08-07T09:22:30.755" v="952" actId="6264"/>
          <ac:spMkLst>
            <pc:docMk/>
            <pc:sldMk cId="254264817" sldId="272"/>
            <ac:spMk id="351" creationId="{6B158D11-BAF7-C3FB-1CB9-3CEA329BD8C3}"/>
          </ac:spMkLst>
        </pc:spChg>
        <pc:spChg chg="add del mod">
          <ac:chgData name="A.MORIYAMA UREKA" userId="11b73b949d6476cb" providerId="LiveId" clId="{EDD3AFC1-5E1F-774D-82FF-6D4C3622249B}" dt="2023-08-07T09:22:30.755" v="952" actId="6264"/>
          <ac:spMkLst>
            <pc:docMk/>
            <pc:sldMk cId="254264817" sldId="272"/>
            <ac:spMk id="352" creationId="{295A3E2C-B0D7-491B-B83F-1CC981C3B6E4}"/>
          </ac:spMkLst>
        </pc:spChg>
        <pc:spChg chg="add del mod ord">
          <ac:chgData name="A.MORIYAMA UREKA" userId="11b73b949d6476cb" providerId="LiveId" clId="{EDD3AFC1-5E1F-774D-82FF-6D4C3622249B}" dt="2023-08-07T09:25:56.805" v="1005" actId="6264"/>
          <ac:spMkLst>
            <pc:docMk/>
            <pc:sldMk cId="254264817" sldId="272"/>
            <ac:spMk id="353" creationId="{845915AB-0C33-F99C-7906-E6AA7A836D6E}"/>
          </ac:spMkLst>
        </pc:spChg>
        <pc:spChg chg="add del mod">
          <ac:chgData name="A.MORIYAMA UREKA" userId="11b73b949d6476cb" providerId="LiveId" clId="{EDD3AFC1-5E1F-774D-82FF-6D4C3622249B}" dt="2023-08-07T09:25:56.805" v="1005" actId="6264"/>
          <ac:spMkLst>
            <pc:docMk/>
            <pc:sldMk cId="254264817" sldId="272"/>
            <ac:spMk id="354" creationId="{44644618-2614-9F79-0864-D012B8AFDA3A}"/>
          </ac:spMkLst>
        </pc:spChg>
        <pc:spChg chg="add del mod">
          <ac:chgData name="A.MORIYAMA UREKA" userId="11b73b949d6476cb" providerId="LiveId" clId="{EDD3AFC1-5E1F-774D-82FF-6D4C3622249B}" dt="2023-08-07T09:25:56.805" v="1005" actId="6264"/>
          <ac:spMkLst>
            <pc:docMk/>
            <pc:sldMk cId="254264817" sldId="272"/>
            <ac:spMk id="355" creationId="{4557EB2D-3AC5-FBD9-A3A6-1850D4AF7FE4}"/>
          </ac:spMkLst>
        </pc:spChg>
        <pc:spChg chg="add del mod">
          <ac:chgData name="A.MORIYAMA UREKA" userId="11b73b949d6476cb" providerId="LiveId" clId="{EDD3AFC1-5E1F-774D-82FF-6D4C3622249B}" dt="2023-08-07T09:25:56.805" v="1005" actId="6264"/>
          <ac:spMkLst>
            <pc:docMk/>
            <pc:sldMk cId="254264817" sldId="272"/>
            <ac:spMk id="356" creationId="{E802498A-42A6-4D24-345F-F737E9393E7A}"/>
          </ac:spMkLst>
        </pc:spChg>
        <pc:spChg chg="add del mod">
          <ac:chgData name="A.MORIYAMA UREKA" userId="11b73b949d6476cb" providerId="LiveId" clId="{EDD3AFC1-5E1F-774D-82FF-6D4C3622249B}" dt="2023-08-07T09:25:56.805" v="1005" actId="6264"/>
          <ac:spMkLst>
            <pc:docMk/>
            <pc:sldMk cId="254264817" sldId="272"/>
            <ac:spMk id="357" creationId="{939A7DF2-DCB2-4D2B-2C97-74991973E28A}"/>
          </ac:spMkLst>
        </pc:spChg>
        <pc:spChg chg="add del mod">
          <ac:chgData name="A.MORIYAMA UREKA" userId="11b73b949d6476cb" providerId="LiveId" clId="{EDD3AFC1-5E1F-774D-82FF-6D4C3622249B}" dt="2023-08-07T09:25:56.805" v="1005" actId="6264"/>
          <ac:spMkLst>
            <pc:docMk/>
            <pc:sldMk cId="254264817" sldId="272"/>
            <ac:spMk id="358" creationId="{2BD5D6C3-A0FD-B005-0F86-84A80FEBB94A}"/>
          </ac:spMkLst>
        </pc:spChg>
        <pc:spChg chg="add del mod">
          <ac:chgData name="A.MORIYAMA UREKA" userId="11b73b949d6476cb" providerId="LiveId" clId="{EDD3AFC1-5E1F-774D-82FF-6D4C3622249B}" dt="2023-08-07T09:25:56.805" v="1005" actId="6264"/>
          <ac:spMkLst>
            <pc:docMk/>
            <pc:sldMk cId="254264817" sldId="272"/>
            <ac:spMk id="359" creationId="{62DC68F5-F8BC-5C3F-C7BB-C76ACB2F57FE}"/>
          </ac:spMkLst>
        </pc:spChg>
        <pc:spChg chg="add del mod">
          <ac:chgData name="A.MORIYAMA UREKA" userId="11b73b949d6476cb" providerId="LiveId" clId="{EDD3AFC1-5E1F-774D-82FF-6D4C3622249B}" dt="2023-08-07T09:25:56.805" v="1005" actId="6264"/>
          <ac:spMkLst>
            <pc:docMk/>
            <pc:sldMk cId="254264817" sldId="272"/>
            <ac:spMk id="360" creationId="{0AD8715C-7A7B-41CD-ED05-08B18EEB3135}"/>
          </ac:spMkLst>
        </pc:spChg>
        <pc:spChg chg="add del mod">
          <ac:chgData name="A.MORIYAMA UREKA" userId="11b73b949d6476cb" providerId="LiveId" clId="{EDD3AFC1-5E1F-774D-82FF-6D4C3622249B}" dt="2023-08-07T09:25:56.805" v="1005" actId="6264"/>
          <ac:spMkLst>
            <pc:docMk/>
            <pc:sldMk cId="254264817" sldId="272"/>
            <ac:spMk id="361" creationId="{8F38B396-13A7-AB76-3317-D2DB14A2C4EF}"/>
          </ac:spMkLst>
        </pc:spChg>
        <pc:spChg chg="add del mod">
          <ac:chgData name="A.MORIYAMA UREKA" userId="11b73b949d6476cb" providerId="LiveId" clId="{EDD3AFC1-5E1F-774D-82FF-6D4C3622249B}" dt="2023-08-07T09:25:56.805" v="1005" actId="6264"/>
          <ac:spMkLst>
            <pc:docMk/>
            <pc:sldMk cId="254264817" sldId="272"/>
            <ac:spMk id="362" creationId="{706BFD3B-643C-2CA6-71BB-8D0D95C08CD0}"/>
          </ac:spMkLst>
        </pc:spChg>
        <pc:spChg chg="add del mod ord">
          <ac:chgData name="A.MORIYAMA UREKA" userId="11b73b949d6476cb" providerId="LiveId" clId="{EDD3AFC1-5E1F-774D-82FF-6D4C3622249B}" dt="2023-08-07T09:25:58.275" v="1006" actId="6264"/>
          <ac:spMkLst>
            <pc:docMk/>
            <pc:sldMk cId="254264817" sldId="272"/>
            <ac:spMk id="363" creationId="{931DC87B-A33A-70A3-6804-D1A586A94A32}"/>
          </ac:spMkLst>
        </pc:spChg>
        <pc:spChg chg="add del mod">
          <ac:chgData name="A.MORIYAMA UREKA" userId="11b73b949d6476cb" providerId="LiveId" clId="{EDD3AFC1-5E1F-774D-82FF-6D4C3622249B}" dt="2023-08-07T09:25:58.275" v="1006" actId="6264"/>
          <ac:spMkLst>
            <pc:docMk/>
            <pc:sldMk cId="254264817" sldId="272"/>
            <ac:spMk id="364" creationId="{A0EE760D-2CD7-1D98-D193-56BCBA28FC43}"/>
          </ac:spMkLst>
        </pc:spChg>
        <pc:spChg chg="add del mod">
          <ac:chgData name="A.MORIYAMA UREKA" userId="11b73b949d6476cb" providerId="LiveId" clId="{EDD3AFC1-5E1F-774D-82FF-6D4C3622249B}" dt="2023-08-07T09:25:58.275" v="1006" actId="6264"/>
          <ac:spMkLst>
            <pc:docMk/>
            <pc:sldMk cId="254264817" sldId="272"/>
            <ac:spMk id="365" creationId="{43A16C3F-12D2-16A2-20E7-C8FB4638EE3D}"/>
          </ac:spMkLst>
        </pc:spChg>
        <pc:spChg chg="add del mod">
          <ac:chgData name="A.MORIYAMA UREKA" userId="11b73b949d6476cb" providerId="LiveId" clId="{EDD3AFC1-5E1F-774D-82FF-6D4C3622249B}" dt="2023-08-07T09:25:58.275" v="1006" actId="6264"/>
          <ac:spMkLst>
            <pc:docMk/>
            <pc:sldMk cId="254264817" sldId="272"/>
            <ac:spMk id="366" creationId="{4A80CEC5-879E-1189-D2F4-165D3238CF76}"/>
          </ac:spMkLst>
        </pc:spChg>
        <pc:spChg chg="add del mod">
          <ac:chgData name="A.MORIYAMA UREKA" userId="11b73b949d6476cb" providerId="LiveId" clId="{EDD3AFC1-5E1F-774D-82FF-6D4C3622249B}" dt="2023-08-07T09:25:58.275" v="1006" actId="6264"/>
          <ac:spMkLst>
            <pc:docMk/>
            <pc:sldMk cId="254264817" sldId="272"/>
            <ac:spMk id="367" creationId="{466F16B6-95DB-6B4C-5DC6-6DFBA9BF470A}"/>
          </ac:spMkLst>
        </pc:spChg>
        <pc:spChg chg="add del mod">
          <ac:chgData name="A.MORIYAMA UREKA" userId="11b73b949d6476cb" providerId="LiveId" clId="{EDD3AFC1-5E1F-774D-82FF-6D4C3622249B}" dt="2023-08-07T09:25:58.275" v="1006" actId="6264"/>
          <ac:spMkLst>
            <pc:docMk/>
            <pc:sldMk cId="254264817" sldId="272"/>
            <ac:spMk id="368" creationId="{533A939A-386D-6799-6A2D-937D6C3F4EB6}"/>
          </ac:spMkLst>
        </pc:spChg>
        <pc:spChg chg="add del mod">
          <ac:chgData name="A.MORIYAMA UREKA" userId="11b73b949d6476cb" providerId="LiveId" clId="{EDD3AFC1-5E1F-774D-82FF-6D4C3622249B}" dt="2023-08-07T09:25:58.275" v="1006" actId="6264"/>
          <ac:spMkLst>
            <pc:docMk/>
            <pc:sldMk cId="254264817" sldId="272"/>
            <ac:spMk id="369" creationId="{14E4A073-9B4B-A55A-1885-F5E8DC48D654}"/>
          </ac:spMkLst>
        </pc:spChg>
        <pc:spChg chg="add del mod">
          <ac:chgData name="A.MORIYAMA UREKA" userId="11b73b949d6476cb" providerId="LiveId" clId="{EDD3AFC1-5E1F-774D-82FF-6D4C3622249B}" dt="2023-08-07T09:25:58.275" v="1006" actId="6264"/>
          <ac:spMkLst>
            <pc:docMk/>
            <pc:sldMk cId="254264817" sldId="272"/>
            <ac:spMk id="370" creationId="{4DA60D31-B3CF-D944-8DB6-D54E6C295A19}"/>
          </ac:spMkLst>
        </pc:spChg>
        <pc:spChg chg="add del mod">
          <ac:chgData name="A.MORIYAMA UREKA" userId="11b73b949d6476cb" providerId="LiveId" clId="{EDD3AFC1-5E1F-774D-82FF-6D4C3622249B}" dt="2023-08-07T09:25:58.275" v="1006" actId="6264"/>
          <ac:spMkLst>
            <pc:docMk/>
            <pc:sldMk cId="254264817" sldId="272"/>
            <ac:spMk id="371" creationId="{DB74F2D3-D2C2-6953-C019-1E90287E175D}"/>
          </ac:spMkLst>
        </pc:spChg>
        <pc:spChg chg="add del mod">
          <ac:chgData name="A.MORIYAMA UREKA" userId="11b73b949d6476cb" providerId="LiveId" clId="{EDD3AFC1-5E1F-774D-82FF-6D4C3622249B}" dt="2023-08-07T09:25:58.275" v="1006" actId="6264"/>
          <ac:spMkLst>
            <pc:docMk/>
            <pc:sldMk cId="254264817" sldId="272"/>
            <ac:spMk id="372" creationId="{7CA8F43D-7E57-F363-13DE-E3C6662696C3}"/>
          </ac:spMkLst>
        </pc:spChg>
        <pc:spChg chg="add del mod ord">
          <ac:chgData name="A.MORIYAMA UREKA" userId="11b73b949d6476cb" providerId="LiveId" clId="{EDD3AFC1-5E1F-774D-82FF-6D4C3622249B}" dt="2023-08-07T09:25:58.861" v="1007" actId="6264"/>
          <ac:spMkLst>
            <pc:docMk/>
            <pc:sldMk cId="254264817" sldId="272"/>
            <ac:spMk id="373" creationId="{4CFEC937-3EE6-EC7D-1A1F-043036276888}"/>
          </ac:spMkLst>
        </pc:spChg>
        <pc:spChg chg="add del mod">
          <ac:chgData name="A.MORIYAMA UREKA" userId="11b73b949d6476cb" providerId="LiveId" clId="{EDD3AFC1-5E1F-774D-82FF-6D4C3622249B}" dt="2023-08-07T09:25:58.861" v="1007" actId="6264"/>
          <ac:spMkLst>
            <pc:docMk/>
            <pc:sldMk cId="254264817" sldId="272"/>
            <ac:spMk id="374" creationId="{5EEF9124-C661-548B-07E3-7251A89430CA}"/>
          </ac:spMkLst>
        </pc:spChg>
        <pc:spChg chg="add del mod">
          <ac:chgData name="A.MORIYAMA UREKA" userId="11b73b949d6476cb" providerId="LiveId" clId="{EDD3AFC1-5E1F-774D-82FF-6D4C3622249B}" dt="2023-08-07T09:25:58.861" v="1007" actId="6264"/>
          <ac:spMkLst>
            <pc:docMk/>
            <pc:sldMk cId="254264817" sldId="272"/>
            <ac:spMk id="375" creationId="{CDC1C74C-540F-DD23-54BF-7E5CC2170B60}"/>
          </ac:spMkLst>
        </pc:spChg>
        <pc:spChg chg="add del mod">
          <ac:chgData name="A.MORIYAMA UREKA" userId="11b73b949d6476cb" providerId="LiveId" clId="{EDD3AFC1-5E1F-774D-82FF-6D4C3622249B}" dt="2023-08-07T09:25:58.861" v="1007" actId="6264"/>
          <ac:spMkLst>
            <pc:docMk/>
            <pc:sldMk cId="254264817" sldId="272"/>
            <ac:spMk id="376" creationId="{53BAB369-728E-260D-3DDA-F0076E69A521}"/>
          </ac:spMkLst>
        </pc:spChg>
        <pc:spChg chg="add del mod">
          <ac:chgData name="A.MORIYAMA UREKA" userId="11b73b949d6476cb" providerId="LiveId" clId="{EDD3AFC1-5E1F-774D-82FF-6D4C3622249B}" dt="2023-08-07T09:25:58.861" v="1007" actId="6264"/>
          <ac:spMkLst>
            <pc:docMk/>
            <pc:sldMk cId="254264817" sldId="272"/>
            <ac:spMk id="377" creationId="{3AD43E93-E53C-BA95-B227-F37A35F10433}"/>
          </ac:spMkLst>
        </pc:spChg>
        <pc:spChg chg="add del mod">
          <ac:chgData name="A.MORIYAMA UREKA" userId="11b73b949d6476cb" providerId="LiveId" clId="{EDD3AFC1-5E1F-774D-82FF-6D4C3622249B}" dt="2023-08-07T09:25:58.861" v="1007" actId="6264"/>
          <ac:spMkLst>
            <pc:docMk/>
            <pc:sldMk cId="254264817" sldId="272"/>
            <ac:spMk id="378" creationId="{D4B28CDE-09BB-9CD0-8DCE-39351D232649}"/>
          </ac:spMkLst>
        </pc:spChg>
        <pc:spChg chg="add del mod">
          <ac:chgData name="A.MORIYAMA UREKA" userId="11b73b949d6476cb" providerId="LiveId" clId="{EDD3AFC1-5E1F-774D-82FF-6D4C3622249B}" dt="2023-08-07T09:25:58.861" v="1007" actId="6264"/>
          <ac:spMkLst>
            <pc:docMk/>
            <pc:sldMk cId="254264817" sldId="272"/>
            <ac:spMk id="379" creationId="{E7881832-1D3D-92DC-E7FF-7831CE81FD39}"/>
          </ac:spMkLst>
        </pc:spChg>
        <pc:spChg chg="add del mod">
          <ac:chgData name="A.MORIYAMA UREKA" userId="11b73b949d6476cb" providerId="LiveId" clId="{EDD3AFC1-5E1F-774D-82FF-6D4C3622249B}" dt="2023-08-07T09:25:58.861" v="1007" actId="6264"/>
          <ac:spMkLst>
            <pc:docMk/>
            <pc:sldMk cId="254264817" sldId="272"/>
            <ac:spMk id="380" creationId="{41FFF9C1-9A93-D1DB-5570-4EC50183AA4E}"/>
          </ac:spMkLst>
        </pc:spChg>
        <pc:spChg chg="add del mod">
          <ac:chgData name="A.MORIYAMA UREKA" userId="11b73b949d6476cb" providerId="LiveId" clId="{EDD3AFC1-5E1F-774D-82FF-6D4C3622249B}" dt="2023-08-07T09:25:58.861" v="1007" actId="6264"/>
          <ac:spMkLst>
            <pc:docMk/>
            <pc:sldMk cId="254264817" sldId="272"/>
            <ac:spMk id="381" creationId="{F7F19BCE-D178-6803-2371-C52E4D5FC84C}"/>
          </ac:spMkLst>
        </pc:spChg>
        <pc:spChg chg="add del mod">
          <ac:chgData name="A.MORIYAMA UREKA" userId="11b73b949d6476cb" providerId="LiveId" clId="{EDD3AFC1-5E1F-774D-82FF-6D4C3622249B}" dt="2023-08-07T09:25:58.861" v="1007" actId="6264"/>
          <ac:spMkLst>
            <pc:docMk/>
            <pc:sldMk cId="254264817" sldId="272"/>
            <ac:spMk id="382" creationId="{735FCDFA-F9D1-DF82-B4BD-55EF86764E02}"/>
          </ac:spMkLst>
        </pc:spChg>
        <pc:spChg chg="add del mod ord">
          <ac:chgData name="A.MORIYAMA UREKA" userId="11b73b949d6476cb" providerId="LiveId" clId="{EDD3AFC1-5E1F-774D-82FF-6D4C3622249B}" dt="2023-08-07T09:25:59.219" v="1008" actId="6264"/>
          <ac:spMkLst>
            <pc:docMk/>
            <pc:sldMk cId="254264817" sldId="272"/>
            <ac:spMk id="383" creationId="{3CE6BF41-4EA0-C724-A7FA-96F7474FDEA7}"/>
          </ac:spMkLst>
        </pc:spChg>
        <pc:spChg chg="add del mod">
          <ac:chgData name="A.MORIYAMA UREKA" userId="11b73b949d6476cb" providerId="LiveId" clId="{EDD3AFC1-5E1F-774D-82FF-6D4C3622249B}" dt="2023-08-07T09:25:59.219" v="1008" actId="6264"/>
          <ac:spMkLst>
            <pc:docMk/>
            <pc:sldMk cId="254264817" sldId="272"/>
            <ac:spMk id="384" creationId="{8EFE61DD-9C18-72E6-A24A-AAA6376B8F91}"/>
          </ac:spMkLst>
        </pc:spChg>
        <pc:spChg chg="add del mod">
          <ac:chgData name="A.MORIYAMA UREKA" userId="11b73b949d6476cb" providerId="LiveId" clId="{EDD3AFC1-5E1F-774D-82FF-6D4C3622249B}" dt="2023-08-07T09:25:59.219" v="1008" actId="6264"/>
          <ac:spMkLst>
            <pc:docMk/>
            <pc:sldMk cId="254264817" sldId="272"/>
            <ac:spMk id="385" creationId="{3E5F6A0B-FA24-9CAA-4114-33FF56CA2E30}"/>
          </ac:spMkLst>
        </pc:spChg>
        <pc:spChg chg="add del mod">
          <ac:chgData name="A.MORIYAMA UREKA" userId="11b73b949d6476cb" providerId="LiveId" clId="{EDD3AFC1-5E1F-774D-82FF-6D4C3622249B}" dt="2023-08-07T09:25:59.219" v="1008" actId="6264"/>
          <ac:spMkLst>
            <pc:docMk/>
            <pc:sldMk cId="254264817" sldId="272"/>
            <ac:spMk id="386" creationId="{3907F068-A5DC-5B78-35BC-ADC8713F3C5C}"/>
          </ac:spMkLst>
        </pc:spChg>
        <pc:spChg chg="add del mod">
          <ac:chgData name="A.MORIYAMA UREKA" userId="11b73b949d6476cb" providerId="LiveId" clId="{EDD3AFC1-5E1F-774D-82FF-6D4C3622249B}" dt="2023-08-07T09:25:59.219" v="1008" actId="6264"/>
          <ac:spMkLst>
            <pc:docMk/>
            <pc:sldMk cId="254264817" sldId="272"/>
            <ac:spMk id="387" creationId="{BE66E50C-55BF-32EA-0F54-5141FC156868}"/>
          </ac:spMkLst>
        </pc:spChg>
        <pc:spChg chg="add del mod">
          <ac:chgData name="A.MORIYAMA UREKA" userId="11b73b949d6476cb" providerId="LiveId" clId="{EDD3AFC1-5E1F-774D-82FF-6D4C3622249B}" dt="2023-08-07T09:25:59.219" v="1008" actId="6264"/>
          <ac:spMkLst>
            <pc:docMk/>
            <pc:sldMk cId="254264817" sldId="272"/>
            <ac:spMk id="388" creationId="{F22EBC23-E1F7-2615-5E33-C96C85E6B9A3}"/>
          </ac:spMkLst>
        </pc:spChg>
        <pc:spChg chg="add del mod">
          <ac:chgData name="A.MORIYAMA UREKA" userId="11b73b949d6476cb" providerId="LiveId" clId="{EDD3AFC1-5E1F-774D-82FF-6D4C3622249B}" dt="2023-08-07T09:25:59.219" v="1008" actId="6264"/>
          <ac:spMkLst>
            <pc:docMk/>
            <pc:sldMk cId="254264817" sldId="272"/>
            <ac:spMk id="389" creationId="{2BE509D5-F2C1-1324-FD38-43576A53F497}"/>
          </ac:spMkLst>
        </pc:spChg>
        <pc:spChg chg="add del mod">
          <ac:chgData name="A.MORIYAMA UREKA" userId="11b73b949d6476cb" providerId="LiveId" clId="{EDD3AFC1-5E1F-774D-82FF-6D4C3622249B}" dt="2023-08-07T09:25:59.219" v="1008" actId="6264"/>
          <ac:spMkLst>
            <pc:docMk/>
            <pc:sldMk cId="254264817" sldId="272"/>
            <ac:spMk id="390" creationId="{1DFBD729-56F8-4F87-1064-E6DB858FB1E3}"/>
          </ac:spMkLst>
        </pc:spChg>
        <pc:spChg chg="add del mod">
          <ac:chgData name="A.MORIYAMA UREKA" userId="11b73b949d6476cb" providerId="LiveId" clId="{EDD3AFC1-5E1F-774D-82FF-6D4C3622249B}" dt="2023-08-07T09:25:59.219" v="1008" actId="6264"/>
          <ac:spMkLst>
            <pc:docMk/>
            <pc:sldMk cId="254264817" sldId="272"/>
            <ac:spMk id="391" creationId="{3282464B-3C4C-B90B-5EC7-7C2463AE2BB8}"/>
          </ac:spMkLst>
        </pc:spChg>
        <pc:spChg chg="add del mod">
          <ac:chgData name="A.MORIYAMA UREKA" userId="11b73b949d6476cb" providerId="LiveId" clId="{EDD3AFC1-5E1F-774D-82FF-6D4C3622249B}" dt="2023-08-07T09:25:59.219" v="1008" actId="6264"/>
          <ac:spMkLst>
            <pc:docMk/>
            <pc:sldMk cId="254264817" sldId="272"/>
            <ac:spMk id="392" creationId="{AE5F2447-2897-4FC4-2650-7984415E875D}"/>
          </ac:spMkLst>
        </pc:spChg>
        <pc:spChg chg="add del mod ord">
          <ac:chgData name="A.MORIYAMA UREKA" userId="11b73b949d6476cb" providerId="LiveId" clId="{EDD3AFC1-5E1F-774D-82FF-6D4C3622249B}" dt="2023-08-07T09:25:59.552" v="1009" actId="6264"/>
          <ac:spMkLst>
            <pc:docMk/>
            <pc:sldMk cId="254264817" sldId="272"/>
            <ac:spMk id="393" creationId="{E3ACA7A6-B23E-FCE2-2197-8A2444B92D45}"/>
          </ac:spMkLst>
        </pc:spChg>
        <pc:spChg chg="add del mod">
          <ac:chgData name="A.MORIYAMA UREKA" userId="11b73b949d6476cb" providerId="LiveId" clId="{EDD3AFC1-5E1F-774D-82FF-6D4C3622249B}" dt="2023-08-07T09:25:59.552" v="1009" actId="6264"/>
          <ac:spMkLst>
            <pc:docMk/>
            <pc:sldMk cId="254264817" sldId="272"/>
            <ac:spMk id="394" creationId="{139E11A7-0925-84B1-179D-FB189257554D}"/>
          </ac:spMkLst>
        </pc:spChg>
        <pc:spChg chg="add del mod">
          <ac:chgData name="A.MORIYAMA UREKA" userId="11b73b949d6476cb" providerId="LiveId" clId="{EDD3AFC1-5E1F-774D-82FF-6D4C3622249B}" dt="2023-08-07T09:25:59.552" v="1009" actId="6264"/>
          <ac:spMkLst>
            <pc:docMk/>
            <pc:sldMk cId="254264817" sldId="272"/>
            <ac:spMk id="395" creationId="{3EC135EE-8C2A-F3BF-2A85-C98644F8F5A4}"/>
          </ac:spMkLst>
        </pc:spChg>
        <pc:spChg chg="add del mod">
          <ac:chgData name="A.MORIYAMA UREKA" userId="11b73b949d6476cb" providerId="LiveId" clId="{EDD3AFC1-5E1F-774D-82FF-6D4C3622249B}" dt="2023-08-07T09:25:59.552" v="1009" actId="6264"/>
          <ac:spMkLst>
            <pc:docMk/>
            <pc:sldMk cId="254264817" sldId="272"/>
            <ac:spMk id="396" creationId="{FA3C6001-51AD-489B-2C71-000AE51A92A3}"/>
          </ac:spMkLst>
        </pc:spChg>
        <pc:spChg chg="add del mod">
          <ac:chgData name="A.MORIYAMA UREKA" userId="11b73b949d6476cb" providerId="LiveId" clId="{EDD3AFC1-5E1F-774D-82FF-6D4C3622249B}" dt="2023-08-07T09:25:59.552" v="1009" actId="6264"/>
          <ac:spMkLst>
            <pc:docMk/>
            <pc:sldMk cId="254264817" sldId="272"/>
            <ac:spMk id="397" creationId="{5FBA9ADD-8299-A496-59C5-20678F73FC1B}"/>
          </ac:spMkLst>
        </pc:spChg>
        <pc:spChg chg="add del mod">
          <ac:chgData name="A.MORIYAMA UREKA" userId="11b73b949d6476cb" providerId="LiveId" clId="{EDD3AFC1-5E1F-774D-82FF-6D4C3622249B}" dt="2023-08-07T09:25:59.552" v="1009" actId="6264"/>
          <ac:spMkLst>
            <pc:docMk/>
            <pc:sldMk cId="254264817" sldId="272"/>
            <ac:spMk id="398" creationId="{EED32558-BE69-44BA-8F08-64DEFEAA94B5}"/>
          </ac:spMkLst>
        </pc:spChg>
        <pc:spChg chg="add del mod">
          <ac:chgData name="A.MORIYAMA UREKA" userId="11b73b949d6476cb" providerId="LiveId" clId="{EDD3AFC1-5E1F-774D-82FF-6D4C3622249B}" dt="2023-08-07T09:25:59.552" v="1009" actId="6264"/>
          <ac:spMkLst>
            <pc:docMk/>
            <pc:sldMk cId="254264817" sldId="272"/>
            <ac:spMk id="399" creationId="{59FB26C3-AF90-3D7B-E118-50ED0F36EDE1}"/>
          </ac:spMkLst>
        </pc:spChg>
        <pc:spChg chg="add del mod">
          <ac:chgData name="A.MORIYAMA UREKA" userId="11b73b949d6476cb" providerId="LiveId" clId="{EDD3AFC1-5E1F-774D-82FF-6D4C3622249B}" dt="2023-08-07T09:25:59.552" v="1009" actId="6264"/>
          <ac:spMkLst>
            <pc:docMk/>
            <pc:sldMk cId="254264817" sldId="272"/>
            <ac:spMk id="400" creationId="{A965FBBC-A14E-D861-82E5-E2B30A84C9E4}"/>
          </ac:spMkLst>
        </pc:spChg>
        <pc:spChg chg="add del mod">
          <ac:chgData name="A.MORIYAMA UREKA" userId="11b73b949d6476cb" providerId="LiveId" clId="{EDD3AFC1-5E1F-774D-82FF-6D4C3622249B}" dt="2023-08-07T09:25:59.552" v="1009" actId="6264"/>
          <ac:spMkLst>
            <pc:docMk/>
            <pc:sldMk cId="254264817" sldId="272"/>
            <ac:spMk id="401" creationId="{1060B65C-06B0-6603-BF56-897524D2CFED}"/>
          </ac:spMkLst>
        </pc:spChg>
        <pc:spChg chg="add del mod">
          <ac:chgData name="A.MORIYAMA UREKA" userId="11b73b949d6476cb" providerId="LiveId" clId="{EDD3AFC1-5E1F-774D-82FF-6D4C3622249B}" dt="2023-08-07T09:25:59.552" v="1009" actId="6264"/>
          <ac:spMkLst>
            <pc:docMk/>
            <pc:sldMk cId="254264817" sldId="272"/>
            <ac:spMk id="402" creationId="{600A3BE3-0597-03CC-032F-F196F5907C74}"/>
          </ac:spMkLst>
        </pc:spChg>
        <pc:spChg chg="add del mod ord">
          <ac:chgData name="A.MORIYAMA UREKA" userId="11b73b949d6476cb" providerId="LiveId" clId="{EDD3AFC1-5E1F-774D-82FF-6D4C3622249B}" dt="2023-08-07T09:25:59.888" v="1010" actId="6264"/>
          <ac:spMkLst>
            <pc:docMk/>
            <pc:sldMk cId="254264817" sldId="272"/>
            <ac:spMk id="403" creationId="{5D79885E-FAC7-29A2-B312-ABB1CA750F46}"/>
          </ac:spMkLst>
        </pc:spChg>
        <pc:spChg chg="add del mod">
          <ac:chgData name="A.MORIYAMA UREKA" userId="11b73b949d6476cb" providerId="LiveId" clId="{EDD3AFC1-5E1F-774D-82FF-6D4C3622249B}" dt="2023-08-07T09:25:59.888" v="1010" actId="6264"/>
          <ac:spMkLst>
            <pc:docMk/>
            <pc:sldMk cId="254264817" sldId="272"/>
            <ac:spMk id="404" creationId="{1ACBE47B-BB30-9245-9FAE-7AE0583BD19F}"/>
          </ac:spMkLst>
        </pc:spChg>
        <pc:spChg chg="add del mod">
          <ac:chgData name="A.MORIYAMA UREKA" userId="11b73b949d6476cb" providerId="LiveId" clId="{EDD3AFC1-5E1F-774D-82FF-6D4C3622249B}" dt="2023-08-07T09:25:59.888" v="1010" actId="6264"/>
          <ac:spMkLst>
            <pc:docMk/>
            <pc:sldMk cId="254264817" sldId="272"/>
            <ac:spMk id="405" creationId="{91662188-793A-8F8B-61C8-6D06C5B42629}"/>
          </ac:spMkLst>
        </pc:spChg>
        <pc:spChg chg="add del mod">
          <ac:chgData name="A.MORIYAMA UREKA" userId="11b73b949d6476cb" providerId="LiveId" clId="{EDD3AFC1-5E1F-774D-82FF-6D4C3622249B}" dt="2023-08-07T09:25:59.888" v="1010" actId="6264"/>
          <ac:spMkLst>
            <pc:docMk/>
            <pc:sldMk cId="254264817" sldId="272"/>
            <ac:spMk id="406" creationId="{B2B3BA35-5C05-2746-492C-820374DC3C1C}"/>
          </ac:spMkLst>
        </pc:spChg>
        <pc:spChg chg="add del mod">
          <ac:chgData name="A.MORIYAMA UREKA" userId="11b73b949d6476cb" providerId="LiveId" clId="{EDD3AFC1-5E1F-774D-82FF-6D4C3622249B}" dt="2023-08-07T09:25:59.888" v="1010" actId="6264"/>
          <ac:spMkLst>
            <pc:docMk/>
            <pc:sldMk cId="254264817" sldId="272"/>
            <ac:spMk id="407" creationId="{08405B0F-D29A-6F4D-5004-E1D2B2E7CE3C}"/>
          </ac:spMkLst>
        </pc:spChg>
        <pc:spChg chg="add del mod">
          <ac:chgData name="A.MORIYAMA UREKA" userId="11b73b949d6476cb" providerId="LiveId" clId="{EDD3AFC1-5E1F-774D-82FF-6D4C3622249B}" dt="2023-08-07T09:25:59.888" v="1010" actId="6264"/>
          <ac:spMkLst>
            <pc:docMk/>
            <pc:sldMk cId="254264817" sldId="272"/>
            <ac:spMk id="408" creationId="{74AF75D9-669A-1564-4DBD-541817F150B6}"/>
          </ac:spMkLst>
        </pc:spChg>
        <pc:spChg chg="add del mod">
          <ac:chgData name="A.MORIYAMA UREKA" userId="11b73b949d6476cb" providerId="LiveId" clId="{EDD3AFC1-5E1F-774D-82FF-6D4C3622249B}" dt="2023-08-07T09:25:59.888" v="1010" actId="6264"/>
          <ac:spMkLst>
            <pc:docMk/>
            <pc:sldMk cId="254264817" sldId="272"/>
            <ac:spMk id="409" creationId="{F9437FF5-0925-D311-5D8C-A6F95C6ACAE7}"/>
          </ac:spMkLst>
        </pc:spChg>
        <pc:spChg chg="add del mod">
          <ac:chgData name="A.MORIYAMA UREKA" userId="11b73b949d6476cb" providerId="LiveId" clId="{EDD3AFC1-5E1F-774D-82FF-6D4C3622249B}" dt="2023-08-07T09:25:59.888" v="1010" actId="6264"/>
          <ac:spMkLst>
            <pc:docMk/>
            <pc:sldMk cId="254264817" sldId="272"/>
            <ac:spMk id="410" creationId="{D926FF1A-56F5-274C-9DCC-CC0C493403F2}"/>
          </ac:spMkLst>
        </pc:spChg>
        <pc:spChg chg="add del mod">
          <ac:chgData name="A.MORIYAMA UREKA" userId="11b73b949d6476cb" providerId="LiveId" clId="{EDD3AFC1-5E1F-774D-82FF-6D4C3622249B}" dt="2023-08-07T09:25:59.888" v="1010" actId="6264"/>
          <ac:spMkLst>
            <pc:docMk/>
            <pc:sldMk cId="254264817" sldId="272"/>
            <ac:spMk id="411" creationId="{98A81F9A-A033-FB13-2606-CC67E862F46F}"/>
          </ac:spMkLst>
        </pc:spChg>
        <pc:spChg chg="add del mod">
          <ac:chgData name="A.MORIYAMA UREKA" userId="11b73b949d6476cb" providerId="LiveId" clId="{EDD3AFC1-5E1F-774D-82FF-6D4C3622249B}" dt="2023-08-07T09:25:59.888" v="1010" actId="6264"/>
          <ac:spMkLst>
            <pc:docMk/>
            <pc:sldMk cId="254264817" sldId="272"/>
            <ac:spMk id="412" creationId="{DC2834BE-E741-177A-3EAF-69ACDA94A7E2}"/>
          </ac:spMkLst>
        </pc:spChg>
        <pc:spChg chg="add del mod ord">
          <ac:chgData name="A.MORIYAMA UREKA" userId="11b73b949d6476cb" providerId="LiveId" clId="{EDD3AFC1-5E1F-774D-82FF-6D4C3622249B}" dt="2023-08-07T09:37:01.927" v="1022" actId="700"/>
          <ac:spMkLst>
            <pc:docMk/>
            <pc:sldMk cId="254264817" sldId="272"/>
            <ac:spMk id="413" creationId="{CB017C9C-B12C-F147-4816-19BE59B7836F}"/>
          </ac:spMkLst>
        </pc:spChg>
      </pc:sldChg>
      <pc:sldChg chg="addSp delSp modSp mod modClrScheme chgLayout">
        <pc:chgData name="A.MORIYAMA UREKA" userId="11b73b949d6476cb" providerId="LiveId" clId="{EDD3AFC1-5E1F-774D-82FF-6D4C3622249B}" dt="2023-08-07T12:41:17.581" v="2847" actId="6264"/>
        <pc:sldMkLst>
          <pc:docMk/>
          <pc:sldMk cId="1760920524" sldId="273"/>
        </pc:sldMkLst>
        <pc:spChg chg="mod ord">
          <ac:chgData name="A.MORIYAMA UREKA" userId="11b73b949d6476cb" providerId="LiveId" clId="{EDD3AFC1-5E1F-774D-82FF-6D4C3622249B}" dt="2023-08-07T12:41:17.581" v="2847" actId="6264"/>
          <ac:spMkLst>
            <pc:docMk/>
            <pc:sldMk cId="1760920524" sldId="273"/>
            <ac:spMk id="2" creationId="{D1EF7EBB-F939-EB60-26E6-F0975129AACE}"/>
          </ac:spMkLst>
        </pc:spChg>
        <pc:spChg chg="mod ord">
          <ac:chgData name="A.MORIYAMA UREKA" userId="11b73b949d6476cb" providerId="LiveId" clId="{EDD3AFC1-5E1F-774D-82FF-6D4C3622249B}" dt="2023-08-07T12:41:17.581" v="2847" actId="6264"/>
          <ac:spMkLst>
            <pc:docMk/>
            <pc:sldMk cId="1760920524" sldId="273"/>
            <ac:spMk id="3" creationId="{5B134AAE-3855-1F5C-C1AB-1F4D86C8C0B5}"/>
          </ac:spMkLst>
        </pc:spChg>
        <pc:spChg chg="mod ord">
          <ac:chgData name="A.MORIYAMA UREKA" userId="11b73b949d6476cb" providerId="LiveId" clId="{EDD3AFC1-5E1F-774D-82FF-6D4C3622249B}" dt="2023-08-07T12:41:17.581" v="2847" actId="6264"/>
          <ac:spMkLst>
            <pc:docMk/>
            <pc:sldMk cId="1760920524" sldId="273"/>
            <ac:spMk id="4" creationId="{9E8DE7C1-C44B-71CD-DD18-B4EDA977561B}"/>
          </ac:spMkLst>
        </pc:spChg>
        <pc:spChg chg="mod ord">
          <ac:chgData name="A.MORIYAMA UREKA" userId="11b73b949d6476cb" providerId="LiveId" clId="{EDD3AFC1-5E1F-774D-82FF-6D4C3622249B}" dt="2023-08-07T12:41:17.581" v="2847" actId="6264"/>
          <ac:spMkLst>
            <pc:docMk/>
            <pc:sldMk cId="1760920524" sldId="273"/>
            <ac:spMk id="5" creationId="{CAE4AA93-869F-9DB1-175A-91ACAD860ADD}"/>
          </ac:spMkLst>
        </pc:spChg>
        <pc:spChg chg="mod ord">
          <ac:chgData name="A.MORIYAMA UREKA" userId="11b73b949d6476cb" providerId="LiveId" clId="{EDD3AFC1-5E1F-774D-82FF-6D4C3622249B}" dt="2023-08-07T12:41:17.581" v="2847" actId="6264"/>
          <ac:spMkLst>
            <pc:docMk/>
            <pc:sldMk cId="1760920524" sldId="273"/>
            <ac:spMk id="6" creationId="{7870D02B-EBDB-0B3D-F634-23D0196C23EA}"/>
          </ac:spMkLst>
        </pc:spChg>
        <pc:spChg chg="mod ord">
          <ac:chgData name="A.MORIYAMA UREKA" userId="11b73b949d6476cb" providerId="LiveId" clId="{EDD3AFC1-5E1F-774D-82FF-6D4C3622249B}" dt="2023-08-07T12:41:17.581" v="2847" actId="6264"/>
          <ac:spMkLst>
            <pc:docMk/>
            <pc:sldMk cId="1760920524" sldId="273"/>
            <ac:spMk id="7" creationId="{13F1E7AF-DEE7-1BEE-FA58-5F16921A3BFB}"/>
          </ac:spMkLst>
        </pc:spChg>
        <pc:spChg chg="mod ord">
          <ac:chgData name="A.MORIYAMA UREKA" userId="11b73b949d6476cb" providerId="LiveId" clId="{EDD3AFC1-5E1F-774D-82FF-6D4C3622249B}" dt="2023-08-07T12:41:17.581" v="2847" actId="6264"/>
          <ac:spMkLst>
            <pc:docMk/>
            <pc:sldMk cId="1760920524" sldId="273"/>
            <ac:spMk id="8" creationId="{EC6E7EE6-869B-1910-35AB-E141BF989C36}"/>
          </ac:spMkLst>
        </pc:spChg>
        <pc:spChg chg="mod ord">
          <ac:chgData name="A.MORIYAMA UREKA" userId="11b73b949d6476cb" providerId="LiveId" clId="{EDD3AFC1-5E1F-774D-82FF-6D4C3622249B}" dt="2023-08-07T12:41:17.581" v="2847" actId="6264"/>
          <ac:spMkLst>
            <pc:docMk/>
            <pc:sldMk cId="1760920524" sldId="273"/>
            <ac:spMk id="9" creationId="{9DE1DC77-CB20-77F4-CCE2-2D4309DD204E}"/>
          </ac:spMkLst>
        </pc:spChg>
        <pc:spChg chg="mod ord">
          <ac:chgData name="A.MORIYAMA UREKA" userId="11b73b949d6476cb" providerId="LiveId" clId="{EDD3AFC1-5E1F-774D-82FF-6D4C3622249B}" dt="2023-08-07T12:41:17.581" v="2847" actId="6264"/>
          <ac:spMkLst>
            <pc:docMk/>
            <pc:sldMk cId="1760920524" sldId="273"/>
            <ac:spMk id="10" creationId="{86CB41E9-1FEA-D1EE-D335-112514D5B078}"/>
          </ac:spMkLst>
        </pc:spChg>
        <pc:spChg chg="mod ord">
          <ac:chgData name="A.MORIYAMA UREKA" userId="11b73b949d6476cb" providerId="LiveId" clId="{EDD3AFC1-5E1F-774D-82FF-6D4C3622249B}" dt="2023-08-07T12:41:17.581" v="2847" actId="6264"/>
          <ac:spMkLst>
            <pc:docMk/>
            <pc:sldMk cId="1760920524" sldId="273"/>
            <ac:spMk id="11" creationId="{EE7D99FB-96E3-174B-4A91-97D330040087}"/>
          </ac:spMkLst>
        </pc:spChg>
        <pc:spChg chg="add del mod">
          <ac:chgData name="A.MORIYAMA UREKA" userId="11b73b949d6476cb" providerId="LiveId" clId="{EDD3AFC1-5E1F-774D-82FF-6D4C3622249B}" dt="2023-08-07T09:37:04.992" v="1023" actId="6264"/>
          <ac:spMkLst>
            <pc:docMk/>
            <pc:sldMk cId="1760920524" sldId="273"/>
            <ac:spMk id="12" creationId="{104B1FBB-1120-5CE5-6D34-EE04B929C81F}"/>
          </ac:spMkLst>
        </pc:spChg>
        <pc:spChg chg="add del mod">
          <ac:chgData name="A.MORIYAMA UREKA" userId="11b73b949d6476cb" providerId="LiveId" clId="{EDD3AFC1-5E1F-774D-82FF-6D4C3622249B}" dt="2023-08-07T09:20:33.057" v="915" actId="6264"/>
          <ac:spMkLst>
            <pc:docMk/>
            <pc:sldMk cId="1760920524" sldId="273"/>
            <ac:spMk id="12" creationId="{231C5570-93D8-348F-E4C1-DC929D4285D1}"/>
          </ac:spMkLst>
        </pc:spChg>
        <pc:spChg chg="add mod">
          <ac:chgData name="A.MORIYAMA UREKA" userId="11b73b949d6476cb" providerId="LiveId" clId="{EDD3AFC1-5E1F-774D-82FF-6D4C3622249B}" dt="2023-08-07T10:44:34.412" v="1586"/>
          <ac:spMkLst>
            <pc:docMk/>
            <pc:sldMk cId="1760920524" sldId="273"/>
            <ac:spMk id="12" creationId="{2A92C212-4862-91BE-0190-92B507052901}"/>
          </ac:spMkLst>
        </pc:spChg>
        <pc:spChg chg="add del mod">
          <ac:chgData name="A.MORIYAMA UREKA" userId="11b73b949d6476cb" providerId="LiveId" clId="{EDD3AFC1-5E1F-774D-82FF-6D4C3622249B}" dt="2023-08-07T09:01:41.694" v="791" actId="6264"/>
          <ac:spMkLst>
            <pc:docMk/>
            <pc:sldMk cId="1760920524" sldId="273"/>
            <ac:spMk id="12" creationId="{40331DA1-C251-8E77-FF99-6D80A06D2500}"/>
          </ac:spMkLst>
        </pc:spChg>
        <pc:spChg chg="add del mod">
          <ac:chgData name="A.MORIYAMA UREKA" userId="11b73b949d6476cb" providerId="LiveId" clId="{EDD3AFC1-5E1F-774D-82FF-6D4C3622249B}" dt="2023-08-07T09:17:12.230" v="904" actId="6264"/>
          <ac:spMkLst>
            <pc:docMk/>
            <pc:sldMk cId="1760920524" sldId="273"/>
            <ac:spMk id="12" creationId="{413A22FF-8DDD-E282-5671-6A1668304A2E}"/>
          </ac:spMkLst>
        </pc:spChg>
        <pc:spChg chg="add del mod">
          <ac:chgData name="A.MORIYAMA UREKA" userId="11b73b949d6476cb" providerId="LiveId" clId="{EDD3AFC1-5E1F-774D-82FF-6D4C3622249B}" dt="2023-08-07T08:46:51.735" v="676" actId="6264"/>
          <ac:spMkLst>
            <pc:docMk/>
            <pc:sldMk cId="1760920524" sldId="273"/>
            <ac:spMk id="12" creationId="{EA49BCC7-87BA-5FA3-D220-7B30BBF582AF}"/>
          </ac:spMkLst>
        </pc:spChg>
        <pc:spChg chg="add del mod">
          <ac:chgData name="A.MORIYAMA UREKA" userId="11b73b949d6476cb" providerId="LiveId" clId="{EDD3AFC1-5E1F-774D-82FF-6D4C3622249B}" dt="2023-08-07T09:37:04.992" v="1023" actId="6264"/>
          <ac:spMkLst>
            <pc:docMk/>
            <pc:sldMk cId="1760920524" sldId="273"/>
            <ac:spMk id="13" creationId="{2D7FFBFE-EEEE-4C76-7E6E-A8E1230EEDFB}"/>
          </ac:spMkLst>
        </pc:spChg>
        <pc:spChg chg="add del mod">
          <ac:chgData name="A.MORIYAMA UREKA" userId="11b73b949d6476cb" providerId="LiveId" clId="{EDD3AFC1-5E1F-774D-82FF-6D4C3622249B}" dt="2023-08-07T10:53:31.076" v="1672" actId="6264"/>
          <ac:spMkLst>
            <pc:docMk/>
            <pc:sldMk cId="1760920524" sldId="273"/>
            <ac:spMk id="13" creationId="{3D9006AC-5F1E-420A-4D3E-5F01C2DBAA73}"/>
          </ac:spMkLst>
        </pc:spChg>
        <pc:spChg chg="add del mod">
          <ac:chgData name="A.MORIYAMA UREKA" userId="11b73b949d6476cb" providerId="LiveId" clId="{EDD3AFC1-5E1F-774D-82FF-6D4C3622249B}" dt="2023-08-07T09:01:41.694" v="791" actId="6264"/>
          <ac:spMkLst>
            <pc:docMk/>
            <pc:sldMk cId="1760920524" sldId="273"/>
            <ac:spMk id="13" creationId="{AF957853-2666-4879-CC1F-B7D4FB16D97D}"/>
          </ac:spMkLst>
        </pc:spChg>
        <pc:spChg chg="add del mod">
          <ac:chgData name="A.MORIYAMA UREKA" userId="11b73b949d6476cb" providerId="LiveId" clId="{EDD3AFC1-5E1F-774D-82FF-6D4C3622249B}" dt="2023-08-07T08:46:51.735" v="676" actId="6264"/>
          <ac:spMkLst>
            <pc:docMk/>
            <pc:sldMk cId="1760920524" sldId="273"/>
            <ac:spMk id="13" creationId="{DBC4A40D-0DB3-2E12-BCDA-723C93FD80E7}"/>
          </ac:spMkLst>
        </pc:spChg>
        <pc:spChg chg="add del mod">
          <ac:chgData name="A.MORIYAMA UREKA" userId="11b73b949d6476cb" providerId="LiveId" clId="{EDD3AFC1-5E1F-774D-82FF-6D4C3622249B}" dt="2023-08-07T09:17:12.230" v="904" actId="6264"/>
          <ac:spMkLst>
            <pc:docMk/>
            <pc:sldMk cId="1760920524" sldId="273"/>
            <ac:spMk id="13" creationId="{F82F8D80-7049-A987-FFE4-4887420427B0}"/>
          </ac:spMkLst>
        </pc:spChg>
        <pc:spChg chg="add del mod">
          <ac:chgData name="A.MORIYAMA UREKA" userId="11b73b949d6476cb" providerId="LiveId" clId="{EDD3AFC1-5E1F-774D-82FF-6D4C3622249B}" dt="2023-08-07T09:20:33.057" v="915" actId="6264"/>
          <ac:spMkLst>
            <pc:docMk/>
            <pc:sldMk cId="1760920524" sldId="273"/>
            <ac:spMk id="13" creationId="{FB8CA941-F807-C8E6-DC52-46F59450E919}"/>
          </ac:spMkLst>
        </pc:spChg>
        <pc:spChg chg="add del mod">
          <ac:chgData name="A.MORIYAMA UREKA" userId="11b73b949d6476cb" providerId="LiveId" clId="{EDD3AFC1-5E1F-774D-82FF-6D4C3622249B}" dt="2023-08-07T10:53:31.076" v="1672" actId="6264"/>
          <ac:spMkLst>
            <pc:docMk/>
            <pc:sldMk cId="1760920524" sldId="273"/>
            <ac:spMk id="14" creationId="{48F72A15-9CF5-45B6-63AA-B4590EB8FB0B}"/>
          </ac:spMkLst>
        </pc:spChg>
        <pc:spChg chg="add del mod">
          <ac:chgData name="A.MORIYAMA UREKA" userId="11b73b949d6476cb" providerId="LiveId" clId="{EDD3AFC1-5E1F-774D-82FF-6D4C3622249B}" dt="2023-08-07T08:46:51.735" v="676" actId="6264"/>
          <ac:spMkLst>
            <pc:docMk/>
            <pc:sldMk cId="1760920524" sldId="273"/>
            <ac:spMk id="14" creationId="{7E3C1ACB-E9AC-E867-5030-233F5FE2A4FA}"/>
          </ac:spMkLst>
        </pc:spChg>
        <pc:spChg chg="add del mod">
          <ac:chgData name="A.MORIYAMA UREKA" userId="11b73b949d6476cb" providerId="LiveId" clId="{EDD3AFC1-5E1F-774D-82FF-6D4C3622249B}" dt="2023-08-07T09:37:04.992" v="1023" actId="6264"/>
          <ac:spMkLst>
            <pc:docMk/>
            <pc:sldMk cId="1760920524" sldId="273"/>
            <ac:spMk id="14" creationId="{84ABEDC1-3369-6D47-5C4C-B16DC8B27865}"/>
          </ac:spMkLst>
        </pc:spChg>
        <pc:spChg chg="add del mod">
          <ac:chgData name="A.MORIYAMA UREKA" userId="11b73b949d6476cb" providerId="LiveId" clId="{EDD3AFC1-5E1F-774D-82FF-6D4C3622249B}" dt="2023-08-07T09:17:12.230" v="904" actId="6264"/>
          <ac:spMkLst>
            <pc:docMk/>
            <pc:sldMk cId="1760920524" sldId="273"/>
            <ac:spMk id="14" creationId="{9B871375-84F3-1837-5DA1-671F749E2206}"/>
          </ac:spMkLst>
        </pc:spChg>
        <pc:spChg chg="add del mod">
          <ac:chgData name="A.MORIYAMA UREKA" userId="11b73b949d6476cb" providerId="LiveId" clId="{EDD3AFC1-5E1F-774D-82FF-6D4C3622249B}" dt="2023-08-07T09:20:33.057" v="915" actId="6264"/>
          <ac:spMkLst>
            <pc:docMk/>
            <pc:sldMk cId="1760920524" sldId="273"/>
            <ac:spMk id="14" creationId="{C9E9D1C2-B081-3033-19AE-2F95B93F8320}"/>
          </ac:spMkLst>
        </pc:spChg>
        <pc:spChg chg="add del mod">
          <ac:chgData name="A.MORIYAMA UREKA" userId="11b73b949d6476cb" providerId="LiveId" clId="{EDD3AFC1-5E1F-774D-82FF-6D4C3622249B}" dt="2023-08-07T09:01:41.694" v="791" actId="6264"/>
          <ac:spMkLst>
            <pc:docMk/>
            <pc:sldMk cId="1760920524" sldId="273"/>
            <ac:spMk id="14" creationId="{F36D3E83-218B-D610-2F73-F1BB2FFBA791}"/>
          </ac:spMkLst>
        </pc:spChg>
        <pc:spChg chg="add del mod">
          <ac:chgData name="A.MORIYAMA UREKA" userId="11b73b949d6476cb" providerId="LiveId" clId="{EDD3AFC1-5E1F-774D-82FF-6D4C3622249B}" dt="2023-08-07T09:01:41.694" v="791" actId="6264"/>
          <ac:spMkLst>
            <pc:docMk/>
            <pc:sldMk cId="1760920524" sldId="273"/>
            <ac:spMk id="15" creationId="{19BDCD6F-C363-C5CC-35C2-052086CF0759}"/>
          </ac:spMkLst>
        </pc:spChg>
        <pc:spChg chg="add del mod">
          <ac:chgData name="A.MORIYAMA UREKA" userId="11b73b949d6476cb" providerId="LiveId" clId="{EDD3AFC1-5E1F-774D-82FF-6D4C3622249B}" dt="2023-08-07T08:46:51.735" v="676" actId="6264"/>
          <ac:spMkLst>
            <pc:docMk/>
            <pc:sldMk cId="1760920524" sldId="273"/>
            <ac:spMk id="15" creationId="{3A9C69AB-781D-012C-1311-60AD9B6E5E7E}"/>
          </ac:spMkLst>
        </pc:spChg>
        <pc:spChg chg="add del mod">
          <ac:chgData name="A.MORIYAMA UREKA" userId="11b73b949d6476cb" providerId="LiveId" clId="{EDD3AFC1-5E1F-774D-82FF-6D4C3622249B}" dt="2023-08-07T09:37:04.992" v="1023" actId="6264"/>
          <ac:spMkLst>
            <pc:docMk/>
            <pc:sldMk cId="1760920524" sldId="273"/>
            <ac:spMk id="15" creationId="{BB3ACD3B-DDC3-F458-1A4F-BF2AA808850A}"/>
          </ac:spMkLst>
        </pc:spChg>
        <pc:spChg chg="add del mod">
          <ac:chgData name="A.MORIYAMA UREKA" userId="11b73b949d6476cb" providerId="LiveId" clId="{EDD3AFC1-5E1F-774D-82FF-6D4C3622249B}" dt="2023-08-07T09:20:33.057" v="915" actId="6264"/>
          <ac:spMkLst>
            <pc:docMk/>
            <pc:sldMk cId="1760920524" sldId="273"/>
            <ac:spMk id="15" creationId="{CF5CA894-B09E-4666-57DD-8067C03F0BD4}"/>
          </ac:spMkLst>
        </pc:spChg>
        <pc:spChg chg="add del mod">
          <ac:chgData name="A.MORIYAMA UREKA" userId="11b73b949d6476cb" providerId="LiveId" clId="{EDD3AFC1-5E1F-774D-82FF-6D4C3622249B}" dt="2023-08-07T10:53:31.076" v="1672" actId="6264"/>
          <ac:spMkLst>
            <pc:docMk/>
            <pc:sldMk cId="1760920524" sldId="273"/>
            <ac:spMk id="15" creationId="{D691A5C7-F5D6-6CE0-2310-FE70BACE73E7}"/>
          </ac:spMkLst>
        </pc:spChg>
        <pc:spChg chg="add del mod">
          <ac:chgData name="A.MORIYAMA UREKA" userId="11b73b949d6476cb" providerId="LiveId" clId="{EDD3AFC1-5E1F-774D-82FF-6D4C3622249B}" dt="2023-08-07T09:17:12.230" v="904" actId="6264"/>
          <ac:spMkLst>
            <pc:docMk/>
            <pc:sldMk cId="1760920524" sldId="273"/>
            <ac:spMk id="15" creationId="{FF81CA66-C036-A5DA-80ED-19BFB5F9F450}"/>
          </ac:spMkLst>
        </pc:spChg>
        <pc:spChg chg="add del mod">
          <ac:chgData name="A.MORIYAMA UREKA" userId="11b73b949d6476cb" providerId="LiveId" clId="{EDD3AFC1-5E1F-774D-82FF-6D4C3622249B}" dt="2023-08-07T09:20:33.057" v="915" actId="6264"/>
          <ac:spMkLst>
            <pc:docMk/>
            <pc:sldMk cId="1760920524" sldId="273"/>
            <ac:spMk id="16" creationId="{2AF898E2-6AEB-524B-BD62-AA2DE9BECF8B}"/>
          </ac:spMkLst>
        </pc:spChg>
        <pc:spChg chg="add del mod">
          <ac:chgData name="A.MORIYAMA UREKA" userId="11b73b949d6476cb" providerId="LiveId" clId="{EDD3AFC1-5E1F-774D-82FF-6D4C3622249B}" dt="2023-08-07T08:46:51.735" v="676" actId="6264"/>
          <ac:spMkLst>
            <pc:docMk/>
            <pc:sldMk cId="1760920524" sldId="273"/>
            <ac:spMk id="16" creationId="{4F9E7086-7F9F-C042-FF33-A710B6CFF605}"/>
          </ac:spMkLst>
        </pc:spChg>
        <pc:spChg chg="add del mod">
          <ac:chgData name="A.MORIYAMA UREKA" userId="11b73b949d6476cb" providerId="LiveId" clId="{EDD3AFC1-5E1F-774D-82FF-6D4C3622249B}" dt="2023-08-07T10:53:31.076" v="1672" actId="6264"/>
          <ac:spMkLst>
            <pc:docMk/>
            <pc:sldMk cId="1760920524" sldId="273"/>
            <ac:spMk id="16" creationId="{95094E4A-E0E1-3366-7C69-5A1E9D0C38FB}"/>
          </ac:spMkLst>
        </pc:spChg>
        <pc:spChg chg="add del mod">
          <ac:chgData name="A.MORIYAMA UREKA" userId="11b73b949d6476cb" providerId="LiveId" clId="{EDD3AFC1-5E1F-774D-82FF-6D4C3622249B}" dt="2023-08-07T09:37:04.992" v="1023" actId="6264"/>
          <ac:spMkLst>
            <pc:docMk/>
            <pc:sldMk cId="1760920524" sldId="273"/>
            <ac:spMk id="16" creationId="{97585067-CFA5-262B-600B-03902A26E9E1}"/>
          </ac:spMkLst>
        </pc:spChg>
        <pc:spChg chg="add del mod">
          <ac:chgData name="A.MORIYAMA UREKA" userId="11b73b949d6476cb" providerId="LiveId" clId="{EDD3AFC1-5E1F-774D-82FF-6D4C3622249B}" dt="2023-08-07T09:17:12.230" v="904" actId="6264"/>
          <ac:spMkLst>
            <pc:docMk/>
            <pc:sldMk cId="1760920524" sldId="273"/>
            <ac:spMk id="16" creationId="{BF32180D-AD63-38AA-A048-D8B5468560B3}"/>
          </ac:spMkLst>
        </pc:spChg>
        <pc:spChg chg="add del mod">
          <ac:chgData name="A.MORIYAMA UREKA" userId="11b73b949d6476cb" providerId="LiveId" clId="{EDD3AFC1-5E1F-774D-82FF-6D4C3622249B}" dt="2023-08-07T09:01:41.694" v="791" actId="6264"/>
          <ac:spMkLst>
            <pc:docMk/>
            <pc:sldMk cId="1760920524" sldId="273"/>
            <ac:spMk id="16" creationId="{FACC90CB-6AE0-3ED8-EB74-9565848B3C8B}"/>
          </ac:spMkLst>
        </pc:spChg>
        <pc:spChg chg="add del mod">
          <ac:chgData name="A.MORIYAMA UREKA" userId="11b73b949d6476cb" providerId="LiveId" clId="{EDD3AFC1-5E1F-774D-82FF-6D4C3622249B}" dt="2023-08-07T09:37:04.992" v="1023" actId="6264"/>
          <ac:spMkLst>
            <pc:docMk/>
            <pc:sldMk cId="1760920524" sldId="273"/>
            <ac:spMk id="17" creationId="{1F31B264-DE7A-4A64-89E1-0AEB30190BE0}"/>
          </ac:spMkLst>
        </pc:spChg>
        <pc:spChg chg="add del mod">
          <ac:chgData name="A.MORIYAMA UREKA" userId="11b73b949d6476cb" providerId="LiveId" clId="{EDD3AFC1-5E1F-774D-82FF-6D4C3622249B}" dt="2023-08-07T09:01:41.694" v="791" actId="6264"/>
          <ac:spMkLst>
            <pc:docMk/>
            <pc:sldMk cId="1760920524" sldId="273"/>
            <ac:spMk id="17" creationId="{8D357A74-ECC1-EBE4-99BE-A1CF86BC613D}"/>
          </ac:spMkLst>
        </pc:spChg>
        <pc:spChg chg="add del mod">
          <ac:chgData name="A.MORIYAMA UREKA" userId="11b73b949d6476cb" providerId="LiveId" clId="{EDD3AFC1-5E1F-774D-82FF-6D4C3622249B}" dt="2023-08-07T09:20:33.057" v="915" actId="6264"/>
          <ac:spMkLst>
            <pc:docMk/>
            <pc:sldMk cId="1760920524" sldId="273"/>
            <ac:spMk id="17" creationId="{973F44C9-933F-23DD-F168-DFEA2AA62D67}"/>
          </ac:spMkLst>
        </pc:spChg>
        <pc:spChg chg="add del mod">
          <ac:chgData name="A.MORIYAMA UREKA" userId="11b73b949d6476cb" providerId="LiveId" clId="{EDD3AFC1-5E1F-774D-82FF-6D4C3622249B}" dt="2023-08-07T08:46:51.735" v="676" actId="6264"/>
          <ac:spMkLst>
            <pc:docMk/>
            <pc:sldMk cId="1760920524" sldId="273"/>
            <ac:spMk id="17" creationId="{AC188962-0D88-AAD7-6E33-2D4C1E28750B}"/>
          </ac:spMkLst>
        </pc:spChg>
        <pc:spChg chg="add del mod">
          <ac:chgData name="A.MORIYAMA UREKA" userId="11b73b949d6476cb" providerId="LiveId" clId="{EDD3AFC1-5E1F-774D-82FF-6D4C3622249B}" dt="2023-08-07T10:53:31.076" v="1672" actId="6264"/>
          <ac:spMkLst>
            <pc:docMk/>
            <pc:sldMk cId="1760920524" sldId="273"/>
            <ac:spMk id="17" creationId="{C7B30C5F-A925-3813-2DF5-81E85242DAE3}"/>
          </ac:spMkLst>
        </pc:spChg>
        <pc:spChg chg="add del mod">
          <ac:chgData name="A.MORIYAMA UREKA" userId="11b73b949d6476cb" providerId="LiveId" clId="{EDD3AFC1-5E1F-774D-82FF-6D4C3622249B}" dt="2023-08-07T09:17:12.230" v="904" actId="6264"/>
          <ac:spMkLst>
            <pc:docMk/>
            <pc:sldMk cId="1760920524" sldId="273"/>
            <ac:spMk id="17" creationId="{DE256498-1F53-9F33-B4E7-C927106FFF51}"/>
          </ac:spMkLst>
        </pc:spChg>
        <pc:spChg chg="add del mod">
          <ac:chgData name="A.MORIYAMA UREKA" userId="11b73b949d6476cb" providerId="LiveId" clId="{EDD3AFC1-5E1F-774D-82FF-6D4C3622249B}" dt="2023-08-07T10:53:31.076" v="1672" actId="6264"/>
          <ac:spMkLst>
            <pc:docMk/>
            <pc:sldMk cId="1760920524" sldId="273"/>
            <ac:spMk id="18" creationId="{3B91B2ED-11AF-C644-39DD-6917530D0B15}"/>
          </ac:spMkLst>
        </pc:spChg>
        <pc:spChg chg="add del mod">
          <ac:chgData name="A.MORIYAMA UREKA" userId="11b73b949d6476cb" providerId="LiveId" clId="{EDD3AFC1-5E1F-774D-82FF-6D4C3622249B}" dt="2023-08-07T08:46:51.735" v="676" actId="6264"/>
          <ac:spMkLst>
            <pc:docMk/>
            <pc:sldMk cId="1760920524" sldId="273"/>
            <ac:spMk id="18" creationId="{A99158CE-FAAE-C5B7-6358-CCB06D9294F4}"/>
          </ac:spMkLst>
        </pc:spChg>
        <pc:spChg chg="add del mod">
          <ac:chgData name="A.MORIYAMA UREKA" userId="11b73b949d6476cb" providerId="LiveId" clId="{EDD3AFC1-5E1F-774D-82FF-6D4C3622249B}" dt="2023-08-07T09:17:12.230" v="904" actId="6264"/>
          <ac:spMkLst>
            <pc:docMk/>
            <pc:sldMk cId="1760920524" sldId="273"/>
            <ac:spMk id="18" creationId="{AB62EC90-8E8E-3804-4CC4-A612B080DC33}"/>
          </ac:spMkLst>
        </pc:spChg>
        <pc:spChg chg="add del mod">
          <ac:chgData name="A.MORIYAMA UREKA" userId="11b73b949d6476cb" providerId="LiveId" clId="{EDD3AFC1-5E1F-774D-82FF-6D4C3622249B}" dt="2023-08-07T09:01:41.694" v="791" actId="6264"/>
          <ac:spMkLst>
            <pc:docMk/>
            <pc:sldMk cId="1760920524" sldId="273"/>
            <ac:spMk id="18" creationId="{ACA21677-937A-D3A5-DF39-F8C46093DBEE}"/>
          </ac:spMkLst>
        </pc:spChg>
        <pc:spChg chg="add del mod">
          <ac:chgData name="A.MORIYAMA UREKA" userId="11b73b949d6476cb" providerId="LiveId" clId="{EDD3AFC1-5E1F-774D-82FF-6D4C3622249B}" dt="2023-08-07T09:20:33.057" v="915" actId="6264"/>
          <ac:spMkLst>
            <pc:docMk/>
            <pc:sldMk cId="1760920524" sldId="273"/>
            <ac:spMk id="18" creationId="{BDD6C3DF-AF0A-E289-B157-8EDBF3028F63}"/>
          </ac:spMkLst>
        </pc:spChg>
        <pc:spChg chg="add del mod">
          <ac:chgData name="A.MORIYAMA UREKA" userId="11b73b949d6476cb" providerId="LiveId" clId="{EDD3AFC1-5E1F-774D-82FF-6D4C3622249B}" dt="2023-08-07T09:37:04.992" v="1023" actId="6264"/>
          <ac:spMkLst>
            <pc:docMk/>
            <pc:sldMk cId="1760920524" sldId="273"/>
            <ac:spMk id="18" creationId="{DDE09AD4-0700-7C16-5571-0C55C27AC175}"/>
          </ac:spMkLst>
        </pc:spChg>
        <pc:spChg chg="add del mod">
          <ac:chgData name="A.MORIYAMA UREKA" userId="11b73b949d6476cb" providerId="LiveId" clId="{EDD3AFC1-5E1F-774D-82FF-6D4C3622249B}" dt="2023-08-07T09:20:33.057" v="915" actId="6264"/>
          <ac:spMkLst>
            <pc:docMk/>
            <pc:sldMk cId="1760920524" sldId="273"/>
            <ac:spMk id="19" creationId="{06E594F2-E661-FAA4-6096-2C3187F4DF8B}"/>
          </ac:spMkLst>
        </pc:spChg>
        <pc:spChg chg="add del mod">
          <ac:chgData name="A.MORIYAMA UREKA" userId="11b73b949d6476cb" providerId="LiveId" clId="{EDD3AFC1-5E1F-774D-82FF-6D4C3622249B}" dt="2023-08-07T09:01:41.694" v="791" actId="6264"/>
          <ac:spMkLst>
            <pc:docMk/>
            <pc:sldMk cId="1760920524" sldId="273"/>
            <ac:spMk id="19" creationId="{117BA0C1-2D23-7CB8-E218-BC05CC23187C}"/>
          </ac:spMkLst>
        </pc:spChg>
        <pc:spChg chg="add del mod">
          <ac:chgData name="A.MORIYAMA UREKA" userId="11b73b949d6476cb" providerId="LiveId" clId="{EDD3AFC1-5E1F-774D-82FF-6D4C3622249B}" dt="2023-08-07T08:46:51.735" v="676" actId="6264"/>
          <ac:spMkLst>
            <pc:docMk/>
            <pc:sldMk cId="1760920524" sldId="273"/>
            <ac:spMk id="19" creationId="{400F9428-BF3C-9686-FB7C-3B3C5063D8F4}"/>
          </ac:spMkLst>
        </pc:spChg>
        <pc:spChg chg="add del mod">
          <ac:chgData name="A.MORIYAMA UREKA" userId="11b73b949d6476cb" providerId="LiveId" clId="{EDD3AFC1-5E1F-774D-82FF-6D4C3622249B}" dt="2023-08-07T09:37:04.992" v="1023" actId="6264"/>
          <ac:spMkLst>
            <pc:docMk/>
            <pc:sldMk cId="1760920524" sldId="273"/>
            <ac:spMk id="19" creationId="{65F20C4A-9C6A-940F-C477-0CE892858A01}"/>
          </ac:spMkLst>
        </pc:spChg>
        <pc:spChg chg="add del mod">
          <ac:chgData name="A.MORIYAMA UREKA" userId="11b73b949d6476cb" providerId="LiveId" clId="{EDD3AFC1-5E1F-774D-82FF-6D4C3622249B}" dt="2023-08-07T10:53:31.076" v="1672" actId="6264"/>
          <ac:spMkLst>
            <pc:docMk/>
            <pc:sldMk cId="1760920524" sldId="273"/>
            <ac:spMk id="19" creationId="{9257D92C-E9EA-18A8-210D-C897D788C4D1}"/>
          </ac:spMkLst>
        </pc:spChg>
        <pc:spChg chg="add del mod">
          <ac:chgData name="A.MORIYAMA UREKA" userId="11b73b949d6476cb" providerId="LiveId" clId="{EDD3AFC1-5E1F-774D-82FF-6D4C3622249B}" dt="2023-08-07T09:17:12.230" v="904" actId="6264"/>
          <ac:spMkLst>
            <pc:docMk/>
            <pc:sldMk cId="1760920524" sldId="273"/>
            <ac:spMk id="19" creationId="{B9AE9765-48F9-B7D1-C0E4-6316877B7B64}"/>
          </ac:spMkLst>
        </pc:spChg>
        <pc:spChg chg="add del mod">
          <ac:chgData name="A.MORIYAMA UREKA" userId="11b73b949d6476cb" providerId="LiveId" clId="{EDD3AFC1-5E1F-774D-82FF-6D4C3622249B}" dt="2023-08-07T09:17:12.230" v="904" actId="6264"/>
          <ac:spMkLst>
            <pc:docMk/>
            <pc:sldMk cId="1760920524" sldId="273"/>
            <ac:spMk id="20" creationId="{184EA634-FB05-1D27-DF03-F8A312660B8F}"/>
          </ac:spMkLst>
        </pc:spChg>
        <pc:spChg chg="add del mod">
          <ac:chgData name="A.MORIYAMA UREKA" userId="11b73b949d6476cb" providerId="LiveId" clId="{EDD3AFC1-5E1F-774D-82FF-6D4C3622249B}" dt="2023-08-07T09:01:41.694" v="791" actId="6264"/>
          <ac:spMkLst>
            <pc:docMk/>
            <pc:sldMk cId="1760920524" sldId="273"/>
            <ac:spMk id="20" creationId="{3BAE210A-938E-6D94-26E6-40D2FEF41836}"/>
          </ac:spMkLst>
        </pc:spChg>
        <pc:spChg chg="add del mod">
          <ac:chgData name="A.MORIYAMA UREKA" userId="11b73b949d6476cb" providerId="LiveId" clId="{EDD3AFC1-5E1F-774D-82FF-6D4C3622249B}" dt="2023-08-07T09:20:33.057" v="915" actId="6264"/>
          <ac:spMkLst>
            <pc:docMk/>
            <pc:sldMk cId="1760920524" sldId="273"/>
            <ac:spMk id="20" creationId="{8AA7DAD7-0715-CA5B-645E-905DF8DC10BF}"/>
          </ac:spMkLst>
        </pc:spChg>
        <pc:spChg chg="add del mod">
          <ac:chgData name="A.MORIYAMA UREKA" userId="11b73b949d6476cb" providerId="LiveId" clId="{EDD3AFC1-5E1F-774D-82FF-6D4C3622249B}" dt="2023-08-07T08:46:51.735" v="676" actId="6264"/>
          <ac:spMkLst>
            <pc:docMk/>
            <pc:sldMk cId="1760920524" sldId="273"/>
            <ac:spMk id="20" creationId="{9EF5FB19-EC83-D505-63F6-54BF1D33E1B6}"/>
          </ac:spMkLst>
        </pc:spChg>
        <pc:spChg chg="add del mod">
          <ac:chgData name="A.MORIYAMA UREKA" userId="11b73b949d6476cb" providerId="LiveId" clId="{EDD3AFC1-5E1F-774D-82FF-6D4C3622249B}" dt="2023-08-07T09:37:04.992" v="1023" actId="6264"/>
          <ac:spMkLst>
            <pc:docMk/>
            <pc:sldMk cId="1760920524" sldId="273"/>
            <ac:spMk id="20" creationId="{A7320401-5CED-EF02-6027-B5D4F1B4624C}"/>
          </ac:spMkLst>
        </pc:spChg>
        <pc:spChg chg="add del mod">
          <ac:chgData name="A.MORIYAMA UREKA" userId="11b73b949d6476cb" providerId="LiveId" clId="{EDD3AFC1-5E1F-774D-82FF-6D4C3622249B}" dt="2023-08-07T10:53:31.076" v="1672" actId="6264"/>
          <ac:spMkLst>
            <pc:docMk/>
            <pc:sldMk cId="1760920524" sldId="273"/>
            <ac:spMk id="20" creationId="{CFBFCD19-AEE0-BD38-AB49-0E433311033B}"/>
          </ac:spMkLst>
        </pc:spChg>
        <pc:spChg chg="add del mod">
          <ac:chgData name="A.MORIYAMA UREKA" userId="11b73b949d6476cb" providerId="LiveId" clId="{EDD3AFC1-5E1F-774D-82FF-6D4C3622249B}" dt="2023-08-07T09:20:33.057" v="915" actId="6264"/>
          <ac:spMkLst>
            <pc:docMk/>
            <pc:sldMk cId="1760920524" sldId="273"/>
            <ac:spMk id="21" creationId="{1B34182A-3B74-2614-D562-9F46F13B737F}"/>
          </ac:spMkLst>
        </pc:spChg>
        <pc:spChg chg="add del mod">
          <ac:chgData name="A.MORIYAMA UREKA" userId="11b73b949d6476cb" providerId="LiveId" clId="{EDD3AFC1-5E1F-774D-82FF-6D4C3622249B}" dt="2023-08-07T10:53:31.076" v="1672" actId="6264"/>
          <ac:spMkLst>
            <pc:docMk/>
            <pc:sldMk cId="1760920524" sldId="273"/>
            <ac:spMk id="21" creationId="{1EF7D097-A705-242B-37A7-D6DCC58AA27A}"/>
          </ac:spMkLst>
        </pc:spChg>
        <pc:spChg chg="add del mod">
          <ac:chgData name="A.MORIYAMA UREKA" userId="11b73b949d6476cb" providerId="LiveId" clId="{EDD3AFC1-5E1F-774D-82FF-6D4C3622249B}" dt="2023-08-07T09:37:04.992" v="1023" actId="6264"/>
          <ac:spMkLst>
            <pc:docMk/>
            <pc:sldMk cId="1760920524" sldId="273"/>
            <ac:spMk id="21" creationId="{4C801A82-4A4C-72B1-4EC0-2E8A6F19F921}"/>
          </ac:spMkLst>
        </pc:spChg>
        <pc:spChg chg="add del mod">
          <ac:chgData name="A.MORIYAMA UREKA" userId="11b73b949d6476cb" providerId="LiveId" clId="{EDD3AFC1-5E1F-774D-82FF-6D4C3622249B}" dt="2023-08-07T08:46:51.735" v="676" actId="6264"/>
          <ac:spMkLst>
            <pc:docMk/>
            <pc:sldMk cId="1760920524" sldId="273"/>
            <ac:spMk id="21" creationId="{5CBDE165-6BCF-64E0-FC86-DD42A647E3F6}"/>
          </ac:spMkLst>
        </pc:spChg>
        <pc:spChg chg="add del mod">
          <ac:chgData name="A.MORIYAMA UREKA" userId="11b73b949d6476cb" providerId="LiveId" clId="{EDD3AFC1-5E1F-774D-82FF-6D4C3622249B}" dt="2023-08-07T09:17:12.230" v="904" actId="6264"/>
          <ac:spMkLst>
            <pc:docMk/>
            <pc:sldMk cId="1760920524" sldId="273"/>
            <ac:spMk id="21" creationId="{766764A1-0AB7-230F-A469-753B8D85C3C8}"/>
          </ac:spMkLst>
        </pc:spChg>
        <pc:spChg chg="add del mod">
          <ac:chgData name="A.MORIYAMA UREKA" userId="11b73b949d6476cb" providerId="LiveId" clId="{EDD3AFC1-5E1F-774D-82FF-6D4C3622249B}" dt="2023-08-07T09:01:41.694" v="791" actId="6264"/>
          <ac:spMkLst>
            <pc:docMk/>
            <pc:sldMk cId="1760920524" sldId="273"/>
            <ac:spMk id="21" creationId="{85370365-DA8E-A959-4842-66CC0ADCFF96}"/>
          </ac:spMkLst>
        </pc:spChg>
        <pc:spChg chg="add del mod">
          <ac:chgData name="A.MORIYAMA UREKA" userId="11b73b949d6476cb" providerId="LiveId" clId="{EDD3AFC1-5E1F-774D-82FF-6D4C3622249B}" dt="2023-08-07T08:55:53.615" v="743" actId="6264"/>
          <ac:spMkLst>
            <pc:docMk/>
            <pc:sldMk cId="1760920524" sldId="273"/>
            <ac:spMk id="22" creationId="{42266904-9997-3A7C-4B00-F164F4432FDE}"/>
          </ac:spMkLst>
        </pc:spChg>
        <pc:spChg chg="add del mod">
          <ac:chgData name="A.MORIYAMA UREKA" userId="11b73b949d6476cb" providerId="LiveId" clId="{EDD3AFC1-5E1F-774D-82FF-6D4C3622249B}" dt="2023-08-07T09:20:33.708" v="916" actId="6264"/>
          <ac:spMkLst>
            <pc:docMk/>
            <pc:sldMk cId="1760920524" sldId="273"/>
            <ac:spMk id="22" creationId="{8D5BAF5A-202C-BC38-86AD-1A732E1FF26C}"/>
          </ac:spMkLst>
        </pc:spChg>
        <pc:spChg chg="add del mod">
          <ac:chgData name="A.MORIYAMA UREKA" userId="11b73b949d6476cb" providerId="LiveId" clId="{EDD3AFC1-5E1F-774D-82FF-6D4C3622249B}" dt="2023-08-07T09:03:40.381" v="823" actId="6264"/>
          <ac:spMkLst>
            <pc:docMk/>
            <pc:sldMk cId="1760920524" sldId="273"/>
            <ac:spMk id="22" creationId="{9C61E09E-1F09-86DF-E42F-73E7C06246E1}"/>
          </ac:spMkLst>
        </pc:spChg>
        <pc:spChg chg="add del mod">
          <ac:chgData name="A.MORIYAMA UREKA" userId="11b73b949d6476cb" providerId="LiveId" clId="{EDD3AFC1-5E1F-774D-82FF-6D4C3622249B}" dt="2023-08-07T10:53:31.076" v="1672" actId="6264"/>
          <ac:spMkLst>
            <pc:docMk/>
            <pc:sldMk cId="1760920524" sldId="273"/>
            <ac:spMk id="22" creationId="{DB65300C-74DE-10EA-0958-34DEB8EE6E7C}"/>
          </ac:spMkLst>
        </pc:spChg>
        <pc:spChg chg="add del mod">
          <ac:chgData name="A.MORIYAMA UREKA" userId="11b73b949d6476cb" providerId="LiveId" clId="{EDD3AFC1-5E1F-774D-82FF-6D4C3622249B}" dt="2023-08-07T08:55:53.615" v="743" actId="6264"/>
          <ac:spMkLst>
            <pc:docMk/>
            <pc:sldMk cId="1760920524" sldId="273"/>
            <ac:spMk id="23" creationId="{189463F1-505B-9E24-9651-5D977745D2F3}"/>
          </ac:spMkLst>
        </pc:spChg>
        <pc:spChg chg="add del mod">
          <ac:chgData name="A.MORIYAMA UREKA" userId="11b73b949d6476cb" providerId="LiveId" clId="{EDD3AFC1-5E1F-774D-82FF-6D4C3622249B}" dt="2023-08-07T09:20:33.708" v="916" actId="6264"/>
          <ac:spMkLst>
            <pc:docMk/>
            <pc:sldMk cId="1760920524" sldId="273"/>
            <ac:spMk id="23" creationId="{34F0C762-1755-ACBF-83A9-A5CBAAF81EB0}"/>
          </ac:spMkLst>
        </pc:spChg>
        <pc:spChg chg="add del mod">
          <ac:chgData name="A.MORIYAMA UREKA" userId="11b73b949d6476cb" providerId="LiveId" clId="{EDD3AFC1-5E1F-774D-82FF-6D4C3622249B}" dt="2023-08-07T10:53:31.673" v="1673" actId="6264"/>
          <ac:spMkLst>
            <pc:docMk/>
            <pc:sldMk cId="1760920524" sldId="273"/>
            <ac:spMk id="23" creationId="{58C420E4-092C-61C9-19D8-0852DAE3D147}"/>
          </ac:spMkLst>
        </pc:spChg>
        <pc:spChg chg="add del mod">
          <ac:chgData name="A.MORIYAMA UREKA" userId="11b73b949d6476cb" providerId="LiveId" clId="{EDD3AFC1-5E1F-774D-82FF-6D4C3622249B}" dt="2023-08-07T09:03:40.381" v="823" actId="6264"/>
          <ac:spMkLst>
            <pc:docMk/>
            <pc:sldMk cId="1760920524" sldId="273"/>
            <ac:spMk id="23" creationId="{76A3940D-4B6B-F832-9F0E-5F926F48AF1F}"/>
          </ac:spMkLst>
        </pc:spChg>
        <pc:spChg chg="add del mod">
          <ac:chgData name="A.MORIYAMA UREKA" userId="11b73b949d6476cb" providerId="LiveId" clId="{EDD3AFC1-5E1F-774D-82FF-6D4C3622249B}" dt="2023-08-07T09:03:40.381" v="823" actId="6264"/>
          <ac:spMkLst>
            <pc:docMk/>
            <pc:sldMk cId="1760920524" sldId="273"/>
            <ac:spMk id="24" creationId="{1DBCD48B-57E8-7D5D-DBDE-66E0A2151677}"/>
          </ac:spMkLst>
        </pc:spChg>
        <pc:spChg chg="add del mod">
          <ac:chgData name="A.MORIYAMA UREKA" userId="11b73b949d6476cb" providerId="LiveId" clId="{EDD3AFC1-5E1F-774D-82FF-6D4C3622249B}" dt="2023-08-07T08:55:53.615" v="743" actId="6264"/>
          <ac:spMkLst>
            <pc:docMk/>
            <pc:sldMk cId="1760920524" sldId="273"/>
            <ac:spMk id="24" creationId="{8625B71F-0EFC-9F7A-536E-7E7342C804B6}"/>
          </ac:spMkLst>
        </pc:spChg>
        <pc:spChg chg="add del mod">
          <ac:chgData name="A.MORIYAMA UREKA" userId="11b73b949d6476cb" providerId="LiveId" clId="{EDD3AFC1-5E1F-774D-82FF-6D4C3622249B}" dt="2023-08-07T10:53:31.673" v="1673" actId="6264"/>
          <ac:spMkLst>
            <pc:docMk/>
            <pc:sldMk cId="1760920524" sldId="273"/>
            <ac:spMk id="24" creationId="{B9D2905A-1A4F-7128-37D5-5ED06DEC33A8}"/>
          </ac:spMkLst>
        </pc:spChg>
        <pc:spChg chg="add del mod">
          <ac:chgData name="A.MORIYAMA UREKA" userId="11b73b949d6476cb" providerId="LiveId" clId="{EDD3AFC1-5E1F-774D-82FF-6D4C3622249B}" dt="2023-08-07T09:20:33.708" v="916" actId="6264"/>
          <ac:spMkLst>
            <pc:docMk/>
            <pc:sldMk cId="1760920524" sldId="273"/>
            <ac:spMk id="24" creationId="{F8A0739E-11D2-F69A-98EA-C87A1AB59610}"/>
          </ac:spMkLst>
        </pc:spChg>
        <pc:spChg chg="add del mod">
          <ac:chgData name="A.MORIYAMA UREKA" userId="11b73b949d6476cb" providerId="LiveId" clId="{EDD3AFC1-5E1F-774D-82FF-6D4C3622249B}" dt="2023-08-07T09:03:40.381" v="823" actId="6264"/>
          <ac:spMkLst>
            <pc:docMk/>
            <pc:sldMk cId="1760920524" sldId="273"/>
            <ac:spMk id="25" creationId="{2BFCC18B-6B3C-AD3F-74DF-A514C704CA38}"/>
          </ac:spMkLst>
        </pc:spChg>
        <pc:spChg chg="add del mod">
          <ac:chgData name="A.MORIYAMA UREKA" userId="11b73b949d6476cb" providerId="LiveId" clId="{EDD3AFC1-5E1F-774D-82FF-6D4C3622249B}" dt="2023-08-07T09:20:33.708" v="916" actId="6264"/>
          <ac:spMkLst>
            <pc:docMk/>
            <pc:sldMk cId="1760920524" sldId="273"/>
            <ac:spMk id="25" creationId="{74B60463-8403-87F8-542C-DC7250131E76}"/>
          </ac:spMkLst>
        </pc:spChg>
        <pc:spChg chg="add del mod">
          <ac:chgData name="A.MORIYAMA UREKA" userId="11b73b949d6476cb" providerId="LiveId" clId="{EDD3AFC1-5E1F-774D-82FF-6D4C3622249B}" dt="2023-08-07T10:53:31.673" v="1673" actId="6264"/>
          <ac:spMkLst>
            <pc:docMk/>
            <pc:sldMk cId="1760920524" sldId="273"/>
            <ac:spMk id="25" creationId="{7E400719-EFD2-9E75-2DC0-DF5EA614E687}"/>
          </ac:spMkLst>
        </pc:spChg>
        <pc:spChg chg="add del mod">
          <ac:chgData name="A.MORIYAMA UREKA" userId="11b73b949d6476cb" providerId="LiveId" clId="{EDD3AFC1-5E1F-774D-82FF-6D4C3622249B}" dt="2023-08-07T08:55:53.615" v="743" actId="6264"/>
          <ac:spMkLst>
            <pc:docMk/>
            <pc:sldMk cId="1760920524" sldId="273"/>
            <ac:spMk id="25" creationId="{CBF1E96B-EF22-1536-1DA3-20E94BBFCA62}"/>
          </ac:spMkLst>
        </pc:spChg>
        <pc:spChg chg="add del mod">
          <ac:chgData name="A.MORIYAMA UREKA" userId="11b73b949d6476cb" providerId="LiveId" clId="{EDD3AFC1-5E1F-774D-82FF-6D4C3622249B}" dt="2023-08-07T09:03:40.381" v="823" actId="6264"/>
          <ac:spMkLst>
            <pc:docMk/>
            <pc:sldMk cId="1760920524" sldId="273"/>
            <ac:spMk id="26" creationId="{38C8BBF1-A21A-8B42-09E7-3CA70E17D278}"/>
          </ac:spMkLst>
        </pc:spChg>
        <pc:spChg chg="add del mod">
          <ac:chgData name="A.MORIYAMA UREKA" userId="11b73b949d6476cb" providerId="LiveId" clId="{EDD3AFC1-5E1F-774D-82FF-6D4C3622249B}" dt="2023-08-07T09:20:33.708" v="916" actId="6264"/>
          <ac:spMkLst>
            <pc:docMk/>
            <pc:sldMk cId="1760920524" sldId="273"/>
            <ac:spMk id="26" creationId="{63716F9F-682F-0484-30C7-7E4EFD7DE952}"/>
          </ac:spMkLst>
        </pc:spChg>
        <pc:spChg chg="add del mod">
          <ac:chgData name="A.MORIYAMA UREKA" userId="11b73b949d6476cb" providerId="LiveId" clId="{EDD3AFC1-5E1F-774D-82FF-6D4C3622249B}" dt="2023-08-07T08:55:53.615" v="743" actId="6264"/>
          <ac:spMkLst>
            <pc:docMk/>
            <pc:sldMk cId="1760920524" sldId="273"/>
            <ac:spMk id="26" creationId="{97DBAE53-7BA0-B2D5-548E-342C9AC4B099}"/>
          </ac:spMkLst>
        </pc:spChg>
        <pc:spChg chg="add del mod">
          <ac:chgData name="A.MORIYAMA UREKA" userId="11b73b949d6476cb" providerId="LiveId" clId="{EDD3AFC1-5E1F-774D-82FF-6D4C3622249B}" dt="2023-08-07T10:53:31.673" v="1673" actId="6264"/>
          <ac:spMkLst>
            <pc:docMk/>
            <pc:sldMk cId="1760920524" sldId="273"/>
            <ac:spMk id="26" creationId="{9C22D404-FCC4-4924-40F2-586F6CE744C0}"/>
          </ac:spMkLst>
        </pc:spChg>
        <pc:spChg chg="add del mod">
          <ac:chgData name="A.MORIYAMA UREKA" userId="11b73b949d6476cb" providerId="LiveId" clId="{EDD3AFC1-5E1F-774D-82FF-6D4C3622249B}" dt="2023-08-07T09:20:33.708" v="916" actId="6264"/>
          <ac:spMkLst>
            <pc:docMk/>
            <pc:sldMk cId="1760920524" sldId="273"/>
            <ac:spMk id="27" creationId="{0144568B-F22F-DD5A-15D0-0190BFBF1DD5}"/>
          </ac:spMkLst>
        </pc:spChg>
        <pc:spChg chg="add del mod">
          <ac:chgData name="A.MORIYAMA UREKA" userId="11b73b949d6476cb" providerId="LiveId" clId="{EDD3AFC1-5E1F-774D-82FF-6D4C3622249B}" dt="2023-08-07T10:53:31.673" v="1673" actId="6264"/>
          <ac:spMkLst>
            <pc:docMk/>
            <pc:sldMk cId="1760920524" sldId="273"/>
            <ac:spMk id="27" creationId="{48A7A00D-7808-8883-9E6A-95F348794721}"/>
          </ac:spMkLst>
        </pc:spChg>
        <pc:spChg chg="add del mod">
          <ac:chgData name="A.MORIYAMA UREKA" userId="11b73b949d6476cb" providerId="LiveId" clId="{EDD3AFC1-5E1F-774D-82FF-6D4C3622249B}" dt="2023-08-07T08:55:53.615" v="743" actId="6264"/>
          <ac:spMkLst>
            <pc:docMk/>
            <pc:sldMk cId="1760920524" sldId="273"/>
            <ac:spMk id="27" creationId="{94A38501-E57F-DB07-E175-7B96A06B2FC5}"/>
          </ac:spMkLst>
        </pc:spChg>
        <pc:spChg chg="add del mod">
          <ac:chgData name="A.MORIYAMA UREKA" userId="11b73b949d6476cb" providerId="LiveId" clId="{EDD3AFC1-5E1F-774D-82FF-6D4C3622249B}" dt="2023-08-07T09:03:40.381" v="823" actId="6264"/>
          <ac:spMkLst>
            <pc:docMk/>
            <pc:sldMk cId="1760920524" sldId="273"/>
            <ac:spMk id="27" creationId="{D2B8924E-BF13-C50C-4A9E-16B75FA4A586}"/>
          </ac:spMkLst>
        </pc:spChg>
        <pc:spChg chg="add del mod">
          <ac:chgData name="A.MORIYAMA UREKA" userId="11b73b949d6476cb" providerId="LiveId" clId="{EDD3AFC1-5E1F-774D-82FF-6D4C3622249B}" dt="2023-08-07T08:55:53.615" v="743" actId="6264"/>
          <ac:spMkLst>
            <pc:docMk/>
            <pc:sldMk cId="1760920524" sldId="273"/>
            <ac:spMk id="28" creationId="{37F19F8F-F4EA-A574-BBB4-39780E5ED1B3}"/>
          </ac:spMkLst>
        </pc:spChg>
        <pc:spChg chg="add del mod">
          <ac:chgData name="A.MORIYAMA UREKA" userId="11b73b949d6476cb" providerId="LiveId" clId="{EDD3AFC1-5E1F-774D-82FF-6D4C3622249B}" dt="2023-08-07T09:03:40.381" v="823" actId="6264"/>
          <ac:spMkLst>
            <pc:docMk/>
            <pc:sldMk cId="1760920524" sldId="273"/>
            <ac:spMk id="28" creationId="{3BC0B7C9-C5A9-8DBA-35B0-3A9E02F66B20}"/>
          </ac:spMkLst>
        </pc:spChg>
        <pc:spChg chg="add del mod">
          <ac:chgData name="A.MORIYAMA UREKA" userId="11b73b949d6476cb" providerId="LiveId" clId="{EDD3AFC1-5E1F-774D-82FF-6D4C3622249B}" dt="2023-08-07T10:53:31.673" v="1673" actId="6264"/>
          <ac:spMkLst>
            <pc:docMk/>
            <pc:sldMk cId="1760920524" sldId="273"/>
            <ac:spMk id="28" creationId="{B9270889-67E7-AC86-AD8D-B894E73C9274}"/>
          </ac:spMkLst>
        </pc:spChg>
        <pc:spChg chg="add del mod">
          <ac:chgData name="A.MORIYAMA UREKA" userId="11b73b949d6476cb" providerId="LiveId" clId="{EDD3AFC1-5E1F-774D-82FF-6D4C3622249B}" dt="2023-08-07T09:20:33.708" v="916" actId="6264"/>
          <ac:spMkLst>
            <pc:docMk/>
            <pc:sldMk cId="1760920524" sldId="273"/>
            <ac:spMk id="28" creationId="{BCA2B1FC-F7FE-C070-DCE2-E1059C041B58}"/>
          </ac:spMkLst>
        </pc:spChg>
        <pc:spChg chg="add del mod">
          <ac:chgData name="A.MORIYAMA UREKA" userId="11b73b949d6476cb" providerId="LiveId" clId="{EDD3AFC1-5E1F-774D-82FF-6D4C3622249B}" dt="2023-08-07T09:03:40.381" v="823" actId="6264"/>
          <ac:spMkLst>
            <pc:docMk/>
            <pc:sldMk cId="1760920524" sldId="273"/>
            <ac:spMk id="29" creationId="{0AC6458F-E03D-22E5-DEE8-D476821B30BC}"/>
          </ac:spMkLst>
        </pc:spChg>
        <pc:spChg chg="add del mod">
          <ac:chgData name="A.MORIYAMA UREKA" userId="11b73b949d6476cb" providerId="LiveId" clId="{EDD3AFC1-5E1F-774D-82FF-6D4C3622249B}" dt="2023-08-07T09:20:33.708" v="916" actId="6264"/>
          <ac:spMkLst>
            <pc:docMk/>
            <pc:sldMk cId="1760920524" sldId="273"/>
            <ac:spMk id="29" creationId="{13EEF9F6-487B-7843-4875-B27DB51D8849}"/>
          </ac:spMkLst>
        </pc:spChg>
        <pc:spChg chg="add del mod">
          <ac:chgData name="A.MORIYAMA UREKA" userId="11b73b949d6476cb" providerId="LiveId" clId="{EDD3AFC1-5E1F-774D-82FF-6D4C3622249B}" dt="2023-08-07T08:55:53.615" v="743" actId="6264"/>
          <ac:spMkLst>
            <pc:docMk/>
            <pc:sldMk cId="1760920524" sldId="273"/>
            <ac:spMk id="29" creationId="{2AEB5175-0E0D-5815-46B4-3B784948D05A}"/>
          </ac:spMkLst>
        </pc:spChg>
        <pc:spChg chg="add del mod">
          <ac:chgData name="A.MORIYAMA UREKA" userId="11b73b949d6476cb" providerId="LiveId" clId="{EDD3AFC1-5E1F-774D-82FF-6D4C3622249B}" dt="2023-08-07T10:53:31.673" v="1673" actId="6264"/>
          <ac:spMkLst>
            <pc:docMk/>
            <pc:sldMk cId="1760920524" sldId="273"/>
            <ac:spMk id="29" creationId="{91F6FF52-67A6-609E-2EE0-5E0B0E3906A2}"/>
          </ac:spMkLst>
        </pc:spChg>
        <pc:spChg chg="add del mod">
          <ac:chgData name="A.MORIYAMA UREKA" userId="11b73b949d6476cb" providerId="LiveId" clId="{EDD3AFC1-5E1F-774D-82FF-6D4C3622249B}" dt="2023-08-07T08:55:53.615" v="743" actId="6264"/>
          <ac:spMkLst>
            <pc:docMk/>
            <pc:sldMk cId="1760920524" sldId="273"/>
            <ac:spMk id="30" creationId="{105E3B06-CF65-7E08-7C54-3681D9900E26}"/>
          </ac:spMkLst>
        </pc:spChg>
        <pc:spChg chg="add del mod">
          <ac:chgData name="A.MORIYAMA UREKA" userId="11b73b949d6476cb" providerId="LiveId" clId="{EDD3AFC1-5E1F-774D-82FF-6D4C3622249B}" dt="2023-08-07T09:03:40.381" v="823" actId="6264"/>
          <ac:spMkLst>
            <pc:docMk/>
            <pc:sldMk cId="1760920524" sldId="273"/>
            <ac:spMk id="30" creationId="{54080B3C-FB59-FBB8-7887-6F0D9E8D7B0D}"/>
          </ac:spMkLst>
        </pc:spChg>
        <pc:spChg chg="add del mod">
          <ac:chgData name="A.MORIYAMA UREKA" userId="11b73b949d6476cb" providerId="LiveId" clId="{EDD3AFC1-5E1F-774D-82FF-6D4C3622249B}" dt="2023-08-07T10:53:31.673" v="1673" actId="6264"/>
          <ac:spMkLst>
            <pc:docMk/>
            <pc:sldMk cId="1760920524" sldId="273"/>
            <ac:spMk id="30" creationId="{D0753DCC-28E8-9211-3A19-93D27C49A47B}"/>
          </ac:spMkLst>
        </pc:spChg>
        <pc:spChg chg="add del mod">
          <ac:chgData name="A.MORIYAMA UREKA" userId="11b73b949d6476cb" providerId="LiveId" clId="{EDD3AFC1-5E1F-774D-82FF-6D4C3622249B}" dt="2023-08-07T09:20:33.708" v="916" actId="6264"/>
          <ac:spMkLst>
            <pc:docMk/>
            <pc:sldMk cId="1760920524" sldId="273"/>
            <ac:spMk id="30" creationId="{ECAA8A4C-02F4-9E5B-CFA9-4305A572A495}"/>
          </ac:spMkLst>
        </pc:spChg>
        <pc:spChg chg="add del mod">
          <ac:chgData name="A.MORIYAMA UREKA" userId="11b73b949d6476cb" providerId="LiveId" clId="{EDD3AFC1-5E1F-774D-82FF-6D4C3622249B}" dt="2023-08-07T09:20:33.708" v="916" actId="6264"/>
          <ac:spMkLst>
            <pc:docMk/>
            <pc:sldMk cId="1760920524" sldId="273"/>
            <ac:spMk id="31" creationId="{0ECDC054-0139-13FA-29FA-9D4357DCFE6F}"/>
          </ac:spMkLst>
        </pc:spChg>
        <pc:spChg chg="add del mod">
          <ac:chgData name="A.MORIYAMA UREKA" userId="11b73b949d6476cb" providerId="LiveId" clId="{EDD3AFC1-5E1F-774D-82FF-6D4C3622249B}" dt="2023-08-07T09:03:40.381" v="823" actId="6264"/>
          <ac:spMkLst>
            <pc:docMk/>
            <pc:sldMk cId="1760920524" sldId="273"/>
            <ac:spMk id="31" creationId="{240E1B46-6AD8-4A8B-0E12-38F78F3D878E}"/>
          </ac:spMkLst>
        </pc:spChg>
        <pc:spChg chg="add del mod">
          <ac:chgData name="A.MORIYAMA UREKA" userId="11b73b949d6476cb" providerId="LiveId" clId="{EDD3AFC1-5E1F-774D-82FF-6D4C3622249B}" dt="2023-08-07T08:55:53.615" v="743" actId="6264"/>
          <ac:spMkLst>
            <pc:docMk/>
            <pc:sldMk cId="1760920524" sldId="273"/>
            <ac:spMk id="31" creationId="{D2EB1F8A-5CBF-4E0D-2019-981087557D65}"/>
          </ac:spMkLst>
        </pc:spChg>
        <pc:spChg chg="add del mod">
          <ac:chgData name="A.MORIYAMA UREKA" userId="11b73b949d6476cb" providerId="LiveId" clId="{EDD3AFC1-5E1F-774D-82FF-6D4C3622249B}" dt="2023-08-07T10:53:31.673" v="1673" actId="6264"/>
          <ac:spMkLst>
            <pc:docMk/>
            <pc:sldMk cId="1760920524" sldId="273"/>
            <ac:spMk id="31" creationId="{E76A938B-5DEC-298B-81B9-7EDF8F6BD20A}"/>
          </ac:spMkLst>
        </pc:spChg>
        <pc:spChg chg="add del mod">
          <ac:chgData name="A.MORIYAMA UREKA" userId="11b73b949d6476cb" providerId="LiveId" clId="{EDD3AFC1-5E1F-774D-82FF-6D4C3622249B}" dt="2023-08-07T09:03:42.829" v="825" actId="6264"/>
          <ac:spMkLst>
            <pc:docMk/>
            <pc:sldMk cId="1760920524" sldId="273"/>
            <ac:spMk id="32" creationId="{62FEE933-40D4-0F88-0BF5-0E81CE780D94}"/>
          </ac:spMkLst>
        </pc:spChg>
        <pc:spChg chg="add del mod">
          <ac:chgData name="A.MORIYAMA UREKA" userId="11b73b949d6476cb" providerId="LiveId" clId="{EDD3AFC1-5E1F-774D-82FF-6D4C3622249B}" dt="2023-08-07T09:20:34.137" v="917" actId="6264"/>
          <ac:spMkLst>
            <pc:docMk/>
            <pc:sldMk cId="1760920524" sldId="273"/>
            <ac:spMk id="32" creationId="{9ECFAF3B-DA4F-40C5-5671-B94283A2BB8E}"/>
          </ac:spMkLst>
        </pc:spChg>
        <pc:spChg chg="add del mod">
          <ac:chgData name="A.MORIYAMA UREKA" userId="11b73b949d6476cb" providerId="LiveId" clId="{EDD3AFC1-5E1F-774D-82FF-6D4C3622249B}" dt="2023-08-07T10:53:31.673" v="1673" actId="6264"/>
          <ac:spMkLst>
            <pc:docMk/>
            <pc:sldMk cId="1760920524" sldId="273"/>
            <ac:spMk id="32" creationId="{E1CA3F1E-E7A4-8F34-8C2B-5B771BD6EFC8}"/>
          </ac:spMkLst>
        </pc:spChg>
        <pc:spChg chg="add del mod">
          <ac:chgData name="A.MORIYAMA UREKA" userId="11b73b949d6476cb" providerId="LiveId" clId="{EDD3AFC1-5E1F-774D-82FF-6D4C3622249B}" dt="2023-08-07T08:57:17.409" v="756" actId="6264"/>
          <ac:spMkLst>
            <pc:docMk/>
            <pc:sldMk cId="1760920524" sldId="273"/>
            <ac:spMk id="32" creationId="{EADE88B5-5C27-5318-1682-1D28D092E834}"/>
          </ac:spMkLst>
        </pc:spChg>
        <pc:spChg chg="add del mod">
          <ac:chgData name="A.MORIYAMA UREKA" userId="11b73b949d6476cb" providerId="LiveId" clId="{EDD3AFC1-5E1F-774D-82FF-6D4C3622249B}" dt="2023-08-07T08:57:17.409" v="756" actId="6264"/>
          <ac:spMkLst>
            <pc:docMk/>
            <pc:sldMk cId="1760920524" sldId="273"/>
            <ac:spMk id="33" creationId="{04FE352F-EFCB-559C-3F02-260F9494A6F5}"/>
          </ac:spMkLst>
        </pc:spChg>
        <pc:spChg chg="add del mod">
          <ac:chgData name="A.MORIYAMA UREKA" userId="11b73b949d6476cb" providerId="LiveId" clId="{EDD3AFC1-5E1F-774D-82FF-6D4C3622249B}" dt="2023-08-07T09:20:34.137" v="917" actId="6264"/>
          <ac:spMkLst>
            <pc:docMk/>
            <pc:sldMk cId="1760920524" sldId="273"/>
            <ac:spMk id="33" creationId="{554593DF-1A50-ABC3-5C07-1F1EF12BEDE3}"/>
          </ac:spMkLst>
        </pc:spChg>
        <pc:spChg chg="add del mod">
          <ac:chgData name="A.MORIYAMA UREKA" userId="11b73b949d6476cb" providerId="LiveId" clId="{EDD3AFC1-5E1F-774D-82FF-6D4C3622249B}" dt="2023-08-07T09:03:42.829" v="825" actId="6264"/>
          <ac:spMkLst>
            <pc:docMk/>
            <pc:sldMk cId="1760920524" sldId="273"/>
            <ac:spMk id="33" creationId="{6605647C-FF60-13DB-40CC-CF13F94E82F0}"/>
          </ac:spMkLst>
        </pc:spChg>
        <pc:spChg chg="add del mod">
          <ac:chgData name="A.MORIYAMA UREKA" userId="11b73b949d6476cb" providerId="LiveId" clId="{EDD3AFC1-5E1F-774D-82FF-6D4C3622249B}" dt="2023-08-07T10:55:57.090" v="1682" actId="6264"/>
          <ac:spMkLst>
            <pc:docMk/>
            <pc:sldMk cId="1760920524" sldId="273"/>
            <ac:spMk id="33" creationId="{912CE983-AA73-AEE6-3D36-26B9A7C0319D}"/>
          </ac:spMkLst>
        </pc:spChg>
        <pc:spChg chg="add del mod">
          <ac:chgData name="A.MORIYAMA UREKA" userId="11b73b949d6476cb" providerId="LiveId" clId="{EDD3AFC1-5E1F-774D-82FF-6D4C3622249B}" dt="2023-08-07T09:03:42.829" v="825" actId="6264"/>
          <ac:spMkLst>
            <pc:docMk/>
            <pc:sldMk cId="1760920524" sldId="273"/>
            <ac:spMk id="34" creationId="{929E70BF-FC70-570C-A66F-27B6E2F486B2}"/>
          </ac:spMkLst>
        </pc:spChg>
        <pc:spChg chg="add del mod">
          <ac:chgData name="A.MORIYAMA UREKA" userId="11b73b949d6476cb" providerId="LiveId" clId="{EDD3AFC1-5E1F-774D-82FF-6D4C3622249B}" dt="2023-08-07T08:57:17.409" v="756" actId="6264"/>
          <ac:spMkLst>
            <pc:docMk/>
            <pc:sldMk cId="1760920524" sldId="273"/>
            <ac:spMk id="34" creationId="{AA8E2E90-9C18-4098-F069-AEC55C2F38F1}"/>
          </ac:spMkLst>
        </pc:spChg>
        <pc:spChg chg="add del mod">
          <ac:chgData name="A.MORIYAMA UREKA" userId="11b73b949d6476cb" providerId="LiveId" clId="{EDD3AFC1-5E1F-774D-82FF-6D4C3622249B}" dt="2023-08-07T09:20:34.137" v="917" actId="6264"/>
          <ac:spMkLst>
            <pc:docMk/>
            <pc:sldMk cId="1760920524" sldId="273"/>
            <ac:spMk id="34" creationId="{B2735B3E-ACC9-4B21-E32C-912D0BFA771D}"/>
          </ac:spMkLst>
        </pc:spChg>
        <pc:spChg chg="add del mod">
          <ac:chgData name="A.MORIYAMA UREKA" userId="11b73b949d6476cb" providerId="LiveId" clId="{EDD3AFC1-5E1F-774D-82FF-6D4C3622249B}" dt="2023-08-07T10:55:57.090" v="1682" actId="6264"/>
          <ac:spMkLst>
            <pc:docMk/>
            <pc:sldMk cId="1760920524" sldId="273"/>
            <ac:spMk id="34" creationId="{FCC61DAD-BC9C-1456-852C-505F572C60DA}"/>
          </ac:spMkLst>
        </pc:spChg>
        <pc:spChg chg="add del mod">
          <ac:chgData name="A.MORIYAMA UREKA" userId="11b73b949d6476cb" providerId="LiveId" clId="{EDD3AFC1-5E1F-774D-82FF-6D4C3622249B}" dt="2023-08-07T09:03:42.829" v="825" actId="6264"/>
          <ac:spMkLst>
            <pc:docMk/>
            <pc:sldMk cId="1760920524" sldId="273"/>
            <ac:spMk id="35" creationId="{06A65344-6552-CD5D-09FC-69B006CAC444}"/>
          </ac:spMkLst>
        </pc:spChg>
        <pc:spChg chg="add del mod">
          <ac:chgData name="A.MORIYAMA UREKA" userId="11b73b949d6476cb" providerId="LiveId" clId="{EDD3AFC1-5E1F-774D-82FF-6D4C3622249B}" dt="2023-08-07T10:55:57.090" v="1682" actId="6264"/>
          <ac:spMkLst>
            <pc:docMk/>
            <pc:sldMk cId="1760920524" sldId="273"/>
            <ac:spMk id="35" creationId="{83B038B9-D549-3818-8FAF-5D3E14201F78}"/>
          </ac:spMkLst>
        </pc:spChg>
        <pc:spChg chg="add del mod">
          <ac:chgData name="A.MORIYAMA UREKA" userId="11b73b949d6476cb" providerId="LiveId" clId="{EDD3AFC1-5E1F-774D-82FF-6D4C3622249B}" dt="2023-08-07T08:57:17.409" v="756" actId="6264"/>
          <ac:spMkLst>
            <pc:docMk/>
            <pc:sldMk cId="1760920524" sldId="273"/>
            <ac:spMk id="35" creationId="{E6EBC365-6267-30CA-5636-12065F68C0A6}"/>
          </ac:spMkLst>
        </pc:spChg>
        <pc:spChg chg="add del mod">
          <ac:chgData name="A.MORIYAMA UREKA" userId="11b73b949d6476cb" providerId="LiveId" clId="{EDD3AFC1-5E1F-774D-82FF-6D4C3622249B}" dt="2023-08-07T09:20:34.137" v="917" actId="6264"/>
          <ac:spMkLst>
            <pc:docMk/>
            <pc:sldMk cId="1760920524" sldId="273"/>
            <ac:spMk id="35" creationId="{E8AEAA72-0BA5-9424-C944-2E5F4C1D7C64}"/>
          </ac:spMkLst>
        </pc:spChg>
        <pc:spChg chg="add del mod">
          <ac:chgData name="A.MORIYAMA UREKA" userId="11b73b949d6476cb" providerId="LiveId" clId="{EDD3AFC1-5E1F-774D-82FF-6D4C3622249B}" dt="2023-08-07T09:03:42.829" v="825" actId="6264"/>
          <ac:spMkLst>
            <pc:docMk/>
            <pc:sldMk cId="1760920524" sldId="273"/>
            <ac:spMk id="36" creationId="{12954883-D9B2-9E3F-269F-24DD93791710}"/>
          </ac:spMkLst>
        </pc:spChg>
        <pc:spChg chg="add del mod">
          <ac:chgData name="A.MORIYAMA UREKA" userId="11b73b949d6476cb" providerId="LiveId" clId="{EDD3AFC1-5E1F-774D-82FF-6D4C3622249B}" dt="2023-08-07T09:20:34.137" v="917" actId="6264"/>
          <ac:spMkLst>
            <pc:docMk/>
            <pc:sldMk cId="1760920524" sldId="273"/>
            <ac:spMk id="36" creationId="{269F9876-B1CF-84B2-22DE-B93E714FFEC1}"/>
          </ac:spMkLst>
        </pc:spChg>
        <pc:spChg chg="add del mod">
          <ac:chgData name="A.MORIYAMA UREKA" userId="11b73b949d6476cb" providerId="LiveId" clId="{EDD3AFC1-5E1F-774D-82FF-6D4C3622249B}" dt="2023-08-07T08:57:17.409" v="756" actId="6264"/>
          <ac:spMkLst>
            <pc:docMk/>
            <pc:sldMk cId="1760920524" sldId="273"/>
            <ac:spMk id="36" creationId="{9FBFE911-C97A-2E6E-D35F-8ADB5EC33077}"/>
          </ac:spMkLst>
        </pc:spChg>
        <pc:spChg chg="add del mod">
          <ac:chgData name="A.MORIYAMA UREKA" userId="11b73b949d6476cb" providerId="LiveId" clId="{EDD3AFC1-5E1F-774D-82FF-6D4C3622249B}" dt="2023-08-07T10:55:57.090" v="1682" actId="6264"/>
          <ac:spMkLst>
            <pc:docMk/>
            <pc:sldMk cId="1760920524" sldId="273"/>
            <ac:spMk id="36" creationId="{C761AA32-E7F8-C0C2-400E-6489BA3FB269}"/>
          </ac:spMkLst>
        </pc:spChg>
        <pc:spChg chg="add del mod">
          <ac:chgData name="A.MORIYAMA UREKA" userId="11b73b949d6476cb" providerId="LiveId" clId="{EDD3AFC1-5E1F-774D-82FF-6D4C3622249B}" dt="2023-08-07T09:20:34.137" v="917" actId="6264"/>
          <ac:spMkLst>
            <pc:docMk/>
            <pc:sldMk cId="1760920524" sldId="273"/>
            <ac:spMk id="37" creationId="{0690A53B-DFC0-8036-D9AD-88B76F418F96}"/>
          </ac:spMkLst>
        </pc:spChg>
        <pc:spChg chg="add del mod">
          <ac:chgData name="A.MORIYAMA UREKA" userId="11b73b949d6476cb" providerId="LiveId" clId="{EDD3AFC1-5E1F-774D-82FF-6D4C3622249B}" dt="2023-08-07T09:03:42.829" v="825" actId="6264"/>
          <ac:spMkLst>
            <pc:docMk/>
            <pc:sldMk cId="1760920524" sldId="273"/>
            <ac:spMk id="37" creationId="{93A260F3-9821-0291-305D-0C386CE69086}"/>
          </ac:spMkLst>
        </pc:spChg>
        <pc:spChg chg="add del mod">
          <ac:chgData name="A.MORIYAMA UREKA" userId="11b73b949d6476cb" providerId="LiveId" clId="{EDD3AFC1-5E1F-774D-82FF-6D4C3622249B}" dt="2023-08-07T10:55:57.090" v="1682" actId="6264"/>
          <ac:spMkLst>
            <pc:docMk/>
            <pc:sldMk cId="1760920524" sldId="273"/>
            <ac:spMk id="37" creationId="{C3CE33E5-18EE-7523-F12F-4D6892FECAAD}"/>
          </ac:spMkLst>
        </pc:spChg>
        <pc:spChg chg="add del mod">
          <ac:chgData name="A.MORIYAMA UREKA" userId="11b73b949d6476cb" providerId="LiveId" clId="{EDD3AFC1-5E1F-774D-82FF-6D4C3622249B}" dt="2023-08-07T08:57:17.409" v="756" actId="6264"/>
          <ac:spMkLst>
            <pc:docMk/>
            <pc:sldMk cId="1760920524" sldId="273"/>
            <ac:spMk id="37" creationId="{FBCF0FDF-E874-A654-5AE7-DCB60E559FC3}"/>
          </ac:spMkLst>
        </pc:spChg>
        <pc:spChg chg="add del mod">
          <ac:chgData name="A.MORIYAMA UREKA" userId="11b73b949d6476cb" providerId="LiveId" clId="{EDD3AFC1-5E1F-774D-82FF-6D4C3622249B}" dt="2023-08-07T09:03:42.829" v="825" actId="6264"/>
          <ac:spMkLst>
            <pc:docMk/>
            <pc:sldMk cId="1760920524" sldId="273"/>
            <ac:spMk id="38" creationId="{5F9E9B3D-0896-C348-2845-CC26D0228BBA}"/>
          </ac:spMkLst>
        </pc:spChg>
        <pc:spChg chg="add del mod">
          <ac:chgData name="A.MORIYAMA UREKA" userId="11b73b949d6476cb" providerId="LiveId" clId="{EDD3AFC1-5E1F-774D-82FF-6D4C3622249B}" dt="2023-08-07T08:57:17.409" v="756" actId="6264"/>
          <ac:spMkLst>
            <pc:docMk/>
            <pc:sldMk cId="1760920524" sldId="273"/>
            <ac:spMk id="38" creationId="{8E6EB627-71EF-EC0F-8321-AC63E45680F8}"/>
          </ac:spMkLst>
        </pc:spChg>
        <pc:spChg chg="add del mod">
          <ac:chgData name="A.MORIYAMA UREKA" userId="11b73b949d6476cb" providerId="LiveId" clId="{EDD3AFC1-5E1F-774D-82FF-6D4C3622249B}" dt="2023-08-07T10:55:57.090" v="1682" actId="6264"/>
          <ac:spMkLst>
            <pc:docMk/>
            <pc:sldMk cId="1760920524" sldId="273"/>
            <ac:spMk id="38" creationId="{F771E13C-E73B-49AD-A5FB-ED91CF4CCA8C}"/>
          </ac:spMkLst>
        </pc:spChg>
        <pc:spChg chg="add del mod">
          <ac:chgData name="A.MORIYAMA UREKA" userId="11b73b949d6476cb" providerId="LiveId" clId="{EDD3AFC1-5E1F-774D-82FF-6D4C3622249B}" dt="2023-08-07T09:20:34.137" v="917" actId="6264"/>
          <ac:spMkLst>
            <pc:docMk/>
            <pc:sldMk cId="1760920524" sldId="273"/>
            <ac:spMk id="38" creationId="{FA3DBC5E-0CC7-2301-CE92-D3F25F90246A}"/>
          </ac:spMkLst>
        </pc:spChg>
        <pc:spChg chg="add del mod">
          <ac:chgData name="A.MORIYAMA UREKA" userId="11b73b949d6476cb" providerId="LiveId" clId="{EDD3AFC1-5E1F-774D-82FF-6D4C3622249B}" dt="2023-08-07T10:55:57.090" v="1682" actId="6264"/>
          <ac:spMkLst>
            <pc:docMk/>
            <pc:sldMk cId="1760920524" sldId="273"/>
            <ac:spMk id="39" creationId="{426A5591-1D0A-1FDC-B34D-9C31C3DA3D64}"/>
          </ac:spMkLst>
        </pc:spChg>
        <pc:spChg chg="add del mod">
          <ac:chgData name="A.MORIYAMA UREKA" userId="11b73b949d6476cb" providerId="LiveId" clId="{EDD3AFC1-5E1F-774D-82FF-6D4C3622249B}" dt="2023-08-07T08:57:17.409" v="756" actId="6264"/>
          <ac:spMkLst>
            <pc:docMk/>
            <pc:sldMk cId="1760920524" sldId="273"/>
            <ac:spMk id="39" creationId="{5519FA9F-677F-593F-3989-2040A383CE92}"/>
          </ac:spMkLst>
        </pc:spChg>
        <pc:spChg chg="add del mod">
          <ac:chgData name="A.MORIYAMA UREKA" userId="11b73b949d6476cb" providerId="LiveId" clId="{EDD3AFC1-5E1F-774D-82FF-6D4C3622249B}" dt="2023-08-07T09:03:42.829" v="825" actId="6264"/>
          <ac:spMkLst>
            <pc:docMk/>
            <pc:sldMk cId="1760920524" sldId="273"/>
            <ac:spMk id="39" creationId="{6735D80D-1865-9B6B-CCD9-53EDE5A65A75}"/>
          </ac:spMkLst>
        </pc:spChg>
        <pc:spChg chg="add del mod">
          <ac:chgData name="A.MORIYAMA UREKA" userId="11b73b949d6476cb" providerId="LiveId" clId="{EDD3AFC1-5E1F-774D-82FF-6D4C3622249B}" dt="2023-08-07T09:20:34.137" v="917" actId="6264"/>
          <ac:spMkLst>
            <pc:docMk/>
            <pc:sldMk cId="1760920524" sldId="273"/>
            <ac:spMk id="39" creationId="{F1BA8436-D150-D9E5-5C28-6AB68B516425}"/>
          </ac:spMkLst>
        </pc:spChg>
        <pc:spChg chg="add del mod">
          <ac:chgData name="A.MORIYAMA UREKA" userId="11b73b949d6476cb" providerId="LiveId" clId="{EDD3AFC1-5E1F-774D-82FF-6D4C3622249B}" dt="2023-08-07T09:20:34.137" v="917" actId="6264"/>
          <ac:spMkLst>
            <pc:docMk/>
            <pc:sldMk cId="1760920524" sldId="273"/>
            <ac:spMk id="40" creationId="{6B508CC2-38CB-3679-6DA6-151E4B53D030}"/>
          </ac:spMkLst>
        </pc:spChg>
        <pc:spChg chg="add del mod">
          <ac:chgData name="A.MORIYAMA UREKA" userId="11b73b949d6476cb" providerId="LiveId" clId="{EDD3AFC1-5E1F-774D-82FF-6D4C3622249B}" dt="2023-08-07T10:55:57.090" v="1682" actId="6264"/>
          <ac:spMkLst>
            <pc:docMk/>
            <pc:sldMk cId="1760920524" sldId="273"/>
            <ac:spMk id="40" creationId="{7AE18197-434A-7498-114C-AE50938E0269}"/>
          </ac:spMkLst>
        </pc:spChg>
        <pc:spChg chg="add del mod">
          <ac:chgData name="A.MORIYAMA UREKA" userId="11b73b949d6476cb" providerId="LiveId" clId="{EDD3AFC1-5E1F-774D-82FF-6D4C3622249B}" dt="2023-08-07T08:57:17.409" v="756" actId="6264"/>
          <ac:spMkLst>
            <pc:docMk/>
            <pc:sldMk cId="1760920524" sldId="273"/>
            <ac:spMk id="40" creationId="{CB9DF6CF-9628-3664-B047-2671787E826C}"/>
          </ac:spMkLst>
        </pc:spChg>
        <pc:spChg chg="add del mod">
          <ac:chgData name="A.MORIYAMA UREKA" userId="11b73b949d6476cb" providerId="LiveId" clId="{EDD3AFC1-5E1F-774D-82FF-6D4C3622249B}" dt="2023-08-07T09:03:42.829" v="825" actId="6264"/>
          <ac:spMkLst>
            <pc:docMk/>
            <pc:sldMk cId="1760920524" sldId="273"/>
            <ac:spMk id="40" creationId="{D91AFA3C-7FD5-C4A7-4F84-853507C8120E}"/>
          </ac:spMkLst>
        </pc:spChg>
        <pc:spChg chg="add del mod">
          <ac:chgData name="A.MORIYAMA UREKA" userId="11b73b949d6476cb" providerId="LiveId" clId="{EDD3AFC1-5E1F-774D-82FF-6D4C3622249B}" dt="2023-08-07T10:55:57.090" v="1682" actId="6264"/>
          <ac:spMkLst>
            <pc:docMk/>
            <pc:sldMk cId="1760920524" sldId="273"/>
            <ac:spMk id="41" creationId="{25FD4C9B-EF86-BC52-2D11-EB2034F909A5}"/>
          </ac:spMkLst>
        </pc:spChg>
        <pc:spChg chg="add del mod">
          <ac:chgData name="A.MORIYAMA UREKA" userId="11b73b949d6476cb" providerId="LiveId" clId="{EDD3AFC1-5E1F-774D-82FF-6D4C3622249B}" dt="2023-08-07T08:57:17.409" v="756" actId="6264"/>
          <ac:spMkLst>
            <pc:docMk/>
            <pc:sldMk cId="1760920524" sldId="273"/>
            <ac:spMk id="41" creationId="{452E8B93-0AD6-965E-00A0-483292178285}"/>
          </ac:spMkLst>
        </pc:spChg>
        <pc:spChg chg="add del mod">
          <ac:chgData name="A.MORIYAMA UREKA" userId="11b73b949d6476cb" providerId="LiveId" clId="{EDD3AFC1-5E1F-774D-82FF-6D4C3622249B}" dt="2023-08-07T09:20:34.137" v="917" actId="6264"/>
          <ac:spMkLst>
            <pc:docMk/>
            <pc:sldMk cId="1760920524" sldId="273"/>
            <ac:spMk id="41" creationId="{A83F351F-AD96-538B-7556-30E1704A25DE}"/>
          </ac:spMkLst>
        </pc:spChg>
        <pc:spChg chg="add del mod">
          <ac:chgData name="A.MORIYAMA UREKA" userId="11b73b949d6476cb" providerId="LiveId" clId="{EDD3AFC1-5E1F-774D-82FF-6D4C3622249B}" dt="2023-08-07T09:03:42.829" v="825" actId="6264"/>
          <ac:spMkLst>
            <pc:docMk/>
            <pc:sldMk cId="1760920524" sldId="273"/>
            <ac:spMk id="41" creationId="{E0B4E417-A7F5-DF5B-C7E0-A0D507E060A2}"/>
          </ac:spMkLst>
        </pc:spChg>
        <pc:spChg chg="add del mod">
          <ac:chgData name="A.MORIYAMA UREKA" userId="11b73b949d6476cb" providerId="LiveId" clId="{EDD3AFC1-5E1F-774D-82FF-6D4C3622249B}" dt="2023-08-07T08:57:18.201" v="757" actId="6264"/>
          <ac:spMkLst>
            <pc:docMk/>
            <pc:sldMk cId="1760920524" sldId="273"/>
            <ac:spMk id="42" creationId="{29CE56FB-DEC2-A595-6A30-CC548DB888AC}"/>
          </ac:spMkLst>
        </pc:spChg>
        <pc:spChg chg="add del mod">
          <ac:chgData name="A.MORIYAMA UREKA" userId="11b73b949d6476cb" providerId="LiveId" clId="{EDD3AFC1-5E1F-774D-82FF-6D4C3622249B}" dt="2023-08-07T10:55:57.090" v="1682" actId="6264"/>
          <ac:spMkLst>
            <pc:docMk/>
            <pc:sldMk cId="1760920524" sldId="273"/>
            <ac:spMk id="42" creationId="{392DE8F3-569C-CDBD-C003-E6644FB81B1C}"/>
          </ac:spMkLst>
        </pc:spChg>
        <pc:spChg chg="add del mod">
          <ac:chgData name="A.MORIYAMA UREKA" userId="11b73b949d6476cb" providerId="LiveId" clId="{EDD3AFC1-5E1F-774D-82FF-6D4C3622249B}" dt="2023-08-07T09:20:34.468" v="918" actId="6264"/>
          <ac:spMkLst>
            <pc:docMk/>
            <pc:sldMk cId="1760920524" sldId="273"/>
            <ac:spMk id="42" creationId="{A716B09D-342C-5C5B-40C0-20999220CB15}"/>
          </ac:spMkLst>
        </pc:spChg>
        <pc:spChg chg="add del mod">
          <ac:chgData name="A.MORIYAMA UREKA" userId="11b73b949d6476cb" providerId="LiveId" clId="{EDD3AFC1-5E1F-774D-82FF-6D4C3622249B}" dt="2023-08-07T09:20:34.468" v="918" actId="6264"/>
          <ac:spMkLst>
            <pc:docMk/>
            <pc:sldMk cId="1760920524" sldId="273"/>
            <ac:spMk id="43" creationId="{99922126-DBE7-A8D9-897F-74180265E0A6}"/>
          </ac:spMkLst>
        </pc:spChg>
        <pc:spChg chg="add del mod">
          <ac:chgData name="A.MORIYAMA UREKA" userId="11b73b949d6476cb" providerId="LiveId" clId="{EDD3AFC1-5E1F-774D-82FF-6D4C3622249B}" dt="2023-08-07T10:55:58.913" v="1683" actId="6264"/>
          <ac:spMkLst>
            <pc:docMk/>
            <pc:sldMk cId="1760920524" sldId="273"/>
            <ac:spMk id="43" creationId="{A6A03D30-719D-3D21-6213-A6FF30A03DC5}"/>
          </ac:spMkLst>
        </pc:spChg>
        <pc:spChg chg="add del mod">
          <ac:chgData name="A.MORIYAMA UREKA" userId="11b73b949d6476cb" providerId="LiveId" clId="{EDD3AFC1-5E1F-774D-82FF-6D4C3622249B}" dt="2023-08-07T08:57:18.201" v="757" actId="6264"/>
          <ac:spMkLst>
            <pc:docMk/>
            <pc:sldMk cId="1760920524" sldId="273"/>
            <ac:spMk id="43" creationId="{FB0BB2B5-0E6A-DE87-114B-7F7B5F5385C9}"/>
          </ac:spMkLst>
        </pc:spChg>
        <pc:spChg chg="add del mod">
          <ac:chgData name="A.MORIYAMA UREKA" userId="11b73b949d6476cb" providerId="LiveId" clId="{EDD3AFC1-5E1F-774D-82FF-6D4C3622249B}" dt="2023-08-07T08:57:18.201" v="757" actId="6264"/>
          <ac:spMkLst>
            <pc:docMk/>
            <pc:sldMk cId="1760920524" sldId="273"/>
            <ac:spMk id="44" creationId="{02B21D57-DAB5-4259-AF2F-B24782A2605D}"/>
          </ac:spMkLst>
        </pc:spChg>
        <pc:spChg chg="add del mod">
          <ac:chgData name="A.MORIYAMA UREKA" userId="11b73b949d6476cb" providerId="LiveId" clId="{EDD3AFC1-5E1F-774D-82FF-6D4C3622249B}" dt="2023-08-07T09:20:34.468" v="918" actId="6264"/>
          <ac:spMkLst>
            <pc:docMk/>
            <pc:sldMk cId="1760920524" sldId="273"/>
            <ac:spMk id="44" creationId="{77AEB4F7-491A-EDD6-F7D5-BA93838D8608}"/>
          </ac:spMkLst>
        </pc:spChg>
        <pc:spChg chg="add del mod">
          <ac:chgData name="A.MORIYAMA UREKA" userId="11b73b949d6476cb" providerId="LiveId" clId="{EDD3AFC1-5E1F-774D-82FF-6D4C3622249B}" dt="2023-08-07T10:55:58.913" v="1683" actId="6264"/>
          <ac:spMkLst>
            <pc:docMk/>
            <pc:sldMk cId="1760920524" sldId="273"/>
            <ac:spMk id="44" creationId="{FCE8D743-3BF9-2B51-B22F-70F04DF90A88}"/>
          </ac:spMkLst>
        </pc:spChg>
        <pc:spChg chg="add del mod">
          <ac:chgData name="A.MORIYAMA UREKA" userId="11b73b949d6476cb" providerId="LiveId" clId="{EDD3AFC1-5E1F-774D-82FF-6D4C3622249B}" dt="2023-08-07T09:20:34.468" v="918" actId="6264"/>
          <ac:spMkLst>
            <pc:docMk/>
            <pc:sldMk cId="1760920524" sldId="273"/>
            <ac:spMk id="45" creationId="{7A3AF735-E5B3-166A-3E17-C10F028D61AD}"/>
          </ac:spMkLst>
        </pc:spChg>
        <pc:spChg chg="add del mod">
          <ac:chgData name="A.MORIYAMA UREKA" userId="11b73b949d6476cb" providerId="LiveId" clId="{EDD3AFC1-5E1F-774D-82FF-6D4C3622249B}" dt="2023-08-07T08:57:18.201" v="757" actId="6264"/>
          <ac:spMkLst>
            <pc:docMk/>
            <pc:sldMk cId="1760920524" sldId="273"/>
            <ac:spMk id="45" creationId="{E452381E-A4B1-ED39-E051-D55C9C3E87E2}"/>
          </ac:spMkLst>
        </pc:spChg>
        <pc:spChg chg="add del mod">
          <ac:chgData name="A.MORIYAMA UREKA" userId="11b73b949d6476cb" providerId="LiveId" clId="{EDD3AFC1-5E1F-774D-82FF-6D4C3622249B}" dt="2023-08-07T10:55:58.913" v="1683" actId="6264"/>
          <ac:spMkLst>
            <pc:docMk/>
            <pc:sldMk cId="1760920524" sldId="273"/>
            <ac:spMk id="45" creationId="{ED1911CE-2E26-5654-A71E-2BBC62C65C95}"/>
          </ac:spMkLst>
        </pc:spChg>
        <pc:spChg chg="add del mod">
          <ac:chgData name="A.MORIYAMA UREKA" userId="11b73b949d6476cb" providerId="LiveId" clId="{EDD3AFC1-5E1F-774D-82FF-6D4C3622249B}" dt="2023-08-07T09:20:34.468" v="918" actId="6264"/>
          <ac:spMkLst>
            <pc:docMk/>
            <pc:sldMk cId="1760920524" sldId="273"/>
            <ac:spMk id="46" creationId="{524749EB-8518-F11F-248E-E781BF506A1A}"/>
          </ac:spMkLst>
        </pc:spChg>
        <pc:spChg chg="add del mod">
          <ac:chgData name="A.MORIYAMA UREKA" userId="11b73b949d6476cb" providerId="LiveId" clId="{EDD3AFC1-5E1F-774D-82FF-6D4C3622249B}" dt="2023-08-07T08:57:18.201" v="757" actId="6264"/>
          <ac:spMkLst>
            <pc:docMk/>
            <pc:sldMk cId="1760920524" sldId="273"/>
            <ac:spMk id="46" creationId="{6AC31439-3ADD-B571-2C37-081BFE7F4432}"/>
          </ac:spMkLst>
        </pc:spChg>
        <pc:spChg chg="add del mod">
          <ac:chgData name="A.MORIYAMA UREKA" userId="11b73b949d6476cb" providerId="LiveId" clId="{EDD3AFC1-5E1F-774D-82FF-6D4C3622249B}" dt="2023-08-07T10:55:58.913" v="1683" actId="6264"/>
          <ac:spMkLst>
            <pc:docMk/>
            <pc:sldMk cId="1760920524" sldId="273"/>
            <ac:spMk id="46" creationId="{8BD5F621-25DD-D38E-936E-AF129EEE821A}"/>
          </ac:spMkLst>
        </pc:spChg>
        <pc:spChg chg="add del mod">
          <ac:chgData name="A.MORIYAMA UREKA" userId="11b73b949d6476cb" providerId="LiveId" clId="{EDD3AFC1-5E1F-774D-82FF-6D4C3622249B}" dt="2023-08-07T08:57:18.201" v="757" actId="6264"/>
          <ac:spMkLst>
            <pc:docMk/>
            <pc:sldMk cId="1760920524" sldId="273"/>
            <ac:spMk id="47" creationId="{634E6EA4-4BA6-C7C5-DC09-BC348EA69C2C}"/>
          </ac:spMkLst>
        </pc:spChg>
        <pc:spChg chg="add del mod">
          <ac:chgData name="A.MORIYAMA UREKA" userId="11b73b949d6476cb" providerId="LiveId" clId="{EDD3AFC1-5E1F-774D-82FF-6D4C3622249B}" dt="2023-08-07T10:55:58.913" v="1683" actId="6264"/>
          <ac:spMkLst>
            <pc:docMk/>
            <pc:sldMk cId="1760920524" sldId="273"/>
            <ac:spMk id="47" creationId="{82157D11-1139-A4A9-1F8C-43290C7DFCC2}"/>
          </ac:spMkLst>
        </pc:spChg>
        <pc:spChg chg="add del mod">
          <ac:chgData name="A.MORIYAMA UREKA" userId="11b73b949d6476cb" providerId="LiveId" clId="{EDD3AFC1-5E1F-774D-82FF-6D4C3622249B}" dt="2023-08-07T09:20:34.468" v="918" actId="6264"/>
          <ac:spMkLst>
            <pc:docMk/>
            <pc:sldMk cId="1760920524" sldId="273"/>
            <ac:spMk id="47" creationId="{AAC6883B-48B9-7AB1-4488-2120951C8BFE}"/>
          </ac:spMkLst>
        </pc:spChg>
        <pc:spChg chg="add del mod">
          <ac:chgData name="A.MORIYAMA UREKA" userId="11b73b949d6476cb" providerId="LiveId" clId="{EDD3AFC1-5E1F-774D-82FF-6D4C3622249B}" dt="2023-08-07T10:55:58.913" v="1683" actId="6264"/>
          <ac:spMkLst>
            <pc:docMk/>
            <pc:sldMk cId="1760920524" sldId="273"/>
            <ac:spMk id="48" creationId="{2C78B23E-E054-565D-1840-1035DE5F42E0}"/>
          </ac:spMkLst>
        </pc:spChg>
        <pc:spChg chg="add del mod">
          <ac:chgData name="A.MORIYAMA UREKA" userId="11b73b949d6476cb" providerId="LiveId" clId="{EDD3AFC1-5E1F-774D-82FF-6D4C3622249B}" dt="2023-08-07T08:57:18.201" v="757" actId="6264"/>
          <ac:spMkLst>
            <pc:docMk/>
            <pc:sldMk cId="1760920524" sldId="273"/>
            <ac:spMk id="48" creationId="{DB6A996E-8A0F-1753-0D26-4036BB88C66A}"/>
          </ac:spMkLst>
        </pc:spChg>
        <pc:spChg chg="add del mod">
          <ac:chgData name="A.MORIYAMA UREKA" userId="11b73b949d6476cb" providerId="LiveId" clId="{EDD3AFC1-5E1F-774D-82FF-6D4C3622249B}" dt="2023-08-07T09:20:34.468" v="918" actId="6264"/>
          <ac:spMkLst>
            <pc:docMk/>
            <pc:sldMk cId="1760920524" sldId="273"/>
            <ac:spMk id="48" creationId="{DE7CFD69-1275-0D6E-30CB-EB22A77759AF}"/>
          </ac:spMkLst>
        </pc:spChg>
        <pc:spChg chg="add del mod">
          <ac:chgData name="A.MORIYAMA UREKA" userId="11b73b949d6476cb" providerId="LiveId" clId="{EDD3AFC1-5E1F-774D-82FF-6D4C3622249B}" dt="2023-08-07T10:55:58.913" v="1683" actId="6264"/>
          <ac:spMkLst>
            <pc:docMk/>
            <pc:sldMk cId="1760920524" sldId="273"/>
            <ac:spMk id="49" creationId="{6819F649-C05D-408D-46D4-23E3257DC367}"/>
          </ac:spMkLst>
        </pc:spChg>
        <pc:spChg chg="add del mod">
          <ac:chgData name="A.MORIYAMA UREKA" userId="11b73b949d6476cb" providerId="LiveId" clId="{EDD3AFC1-5E1F-774D-82FF-6D4C3622249B}" dt="2023-08-07T08:57:18.201" v="757" actId="6264"/>
          <ac:spMkLst>
            <pc:docMk/>
            <pc:sldMk cId="1760920524" sldId="273"/>
            <ac:spMk id="49" creationId="{C577757C-30A3-F93B-90FB-D0C6C144FBF9}"/>
          </ac:spMkLst>
        </pc:spChg>
        <pc:spChg chg="add del mod">
          <ac:chgData name="A.MORIYAMA UREKA" userId="11b73b949d6476cb" providerId="LiveId" clId="{EDD3AFC1-5E1F-774D-82FF-6D4C3622249B}" dt="2023-08-07T09:20:34.468" v="918" actId="6264"/>
          <ac:spMkLst>
            <pc:docMk/>
            <pc:sldMk cId="1760920524" sldId="273"/>
            <ac:spMk id="49" creationId="{E575BE25-ECB4-27E5-1E64-B8C37F69775D}"/>
          </ac:spMkLst>
        </pc:spChg>
        <pc:spChg chg="add del mod">
          <ac:chgData name="A.MORIYAMA UREKA" userId="11b73b949d6476cb" providerId="LiveId" clId="{EDD3AFC1-5E1F-774D-82FF-6D4C3622249B}" dt="2023-08-07T10:55:58.913" v="1683" actId="6264"/>
          <ac:spMkLst>
            <pc:docMk/>
            <pc:sldMk cId="1760920524" sldId="273"/>
            <ac:spMk id="50" creationId="{10D63973-050E-197D-35B4-49ACFE6D20FB}"/>
          </ac:spMkLst>
        </pc:spChg>
        <pc:spChg chg="add del mod">
          <ac:chgData name="A.MORIYAMA UREKA" userId="11b73b949d6476cb" providerId="LiveId" clId="{EDD3AFC1-5E1F-774D-82FF-6D4C3622249B}" dt="2023-08-07T09:20:34.468" v="918" actId="6264"/>
          <ac:spMkLst>
            <pc:docMk/>
            <pc:sldMk cId="1760920524" sldId="273"/>
            <ac:spMk id="50" creationId="{616842A2-73FF-02CE-D709-4714EE16F869}"/>
          </ac:spMkLst>
        </pc:spChg>
        <pc:spChg chg="add del mod">
          <ac:chgData name="A.MORIYAMA UREKA" userId="11b73b949d6476cb" providerId="LiveId" clId="{EDD3AFC1-5E1F-774D-82FF-6D4C3622249B}" dt="2023-08-07T08:57:18.201" v="757" actId="6264"/>
          <ac:spMkLst>
            <pc:docMk/>
            <pc:sldMk cId="1760920524" sldId="273"/>
            <ac:spMk id="50" creationId="{88B1DCD3-97FE-E021-0177-597AA0CB18B1}"/>
          </ac:spMkLst>
        </pc:spChg>
        <pc:spChg chg="add del mod">
          <ac:chgData name="A.MORIYAMA UREKA" userId="11b73b949d6476cb" providerId="LiveId" clId="{EDD3AFC1-5E1F-774D-82FF-6D4C3622249B}" dt="2023-08-07T09:20:34.468" v="918" actId="6264"/>
          <ac:spMkLst>
            <pc:docMk/>
            <pc:sldMk cId="1760920524" sldId="273"/>
            <ac:spMk id="51" creationId="{27F494AF-90F4-D448-B3D0-784BB899140F}"/>
          </ac:spMkLst>
        </pc:spChg>
        <pc:spChg chg="add del mod">
          <ac:chgData name="A.MORIYAMA UREKA" userId="11b73b949d6476cb" providerId="LiveId" clId="{EDD3AFC1-5E1F-774D-82FF-6D4C3622249B}" dt="2023-08-07T10:55:58.913" v="1683" actId="6264"/>
          <ac:spMkLst>
            <pc:docMk/>
            <pc:sldMk cId="1760920524" sldId="273"/>
            <ac:spMk id="51" creationId="{7EA51515-4F32-7694-3EE1-EB724EDE798B}"/>
          </ac:spMkLst>
        </pc:spChg>
        <pc:spChg chg="add del mod">
          <ac:chgData name="A.MORIYAMA UREKA" userId="11b73b949d6476cb" providerId="LiveId" clId="{EDD3AFC1-5E1F-774D-82FF-6D4C3622249B}" dt="2023-08-07T08:57:18.201" v="757" actId="6264"/>
          <ac:spMkLst>
            <pc:docMk/>
            <pc:sldMk cId="1760920524" sldId="273"/>
            <ac:spMk id="51" creationId="{92961FEF-76E5-2136-61B2-6F15A17FFC68}"/>
          </ac:spMkLst>
        </pc:spChg>
        <pc:spChg chg="add del mod">
          <ac:chgData name="A.MORIYAMA UREKA" userId="11b73b949d6476cb" providerId="LiveId" clId="{EDD3AFC1-5E1F-774D-82FF-6D4C3622249B}" dt="2023-08-07T08:57:21.183" v="758" actId="6264"/>
          <ac:spMkLst>
            <pc:docMk/>
            <pc:sldMk cId="1760920524" sldId="273"/>
            <ac:spMk id="52" creationId="{3B4A2786-18A0-6E47-3A2B-ECE2421851C3}"/>
          </ac:spMkLst>
        </pc:spChg>
        <pc:spChg chg="add del mod">
          <ac:chgData name="A.MORIYAMA UREKA" userId="11b73b949d6476cb" providerId="LiveId" clId="{EDD3AFC1-5E1F-774D-82FF-6D4C3622249B}" dt="2023-08-07T09:20:34.788" v="919" actId="6264"/>
          <ac:spMkLst>
            <pc:docMk/>
            <pc:sldMk cId="1760920524" sldId="273"/>
            <ac:spMk id="52" creationId="{90D2372F-84F7-F94D-574C-807734FD5E22}"/>
          </ac:spMkLst>
        </pc:spChg>
        <pc:spChg chg="add del mod">
          <ac:chgData name="A.MORIYAMA UREKA" userId="11b73b949d6476cb" providerId="LiveId" clId="{EDD3AFC1-5E1F-774D-82FF-6D4C3622249B}" dt="2023-08-07T10:55:58.913" v="1683" actId="6264"/>
          <ac:spMkLst>
            <pc:docMk/>
            <pc:sldMk cId="1760920524" sldId="273"/>
            <ac:spMk id="52" creationId="{E84AAA3D-9330-9328-78EB-D76B1BA061E1}"/>
          </ac:spMkLst>
        </pc:spChg>
        <pc:spChg chg="add del mod">
          <ac:chgData name="A.MORIYAMA UREKA" userId="11b73b949d6476cb" providerId="LiveId" clId="{EDD3AFC1-5E1F-774D-82FF-6D4C3622249B}" dt="2023-08-07T09:20:34.788" v="919" actId="6264"/>
          <ac:spMkLst>
            <pc:docMk/>
            <pc:sldMk cId="1760920524" sldId="273"/>
            <ac:spMk id="53" creationId="{7942E594-5420-7315-476F-E07E5DC048BD}"/>
          </ac:spMkLst>
        </pc:spChg>
        <pc:spChg chg="add del mod">
          <ac:chgData name="A.MORIYAMA UREKA" userId="11b73b949d6476cb" providerId="LiveId" clId="{EDD3AFC1-5E1F-774D-82FF-6D4C3622249B}" dt="2023-08-07T10:55:59.303" v="1684" actId="6264"/>
          <ac:spMkLst>
            <pc:docMk/>
            <pc:sldMk cId="1760920524" sldId="273"/>
            <ac:spMk id="53" creationId="{A1CCF1F8-3924-EF56-9EF8-77C340B232FF}"/>
          </ac:spMkLst>
        </pc:spChg>
        <pc:spChg chg="add del mod">
          <ac:chgData name="A.MORIYAMA UREKA" userId="11b73b949d6476cb" providerId="LiveId" clId="{EDD3AFC1-5E1F-774D-82FF-6D4C3622249B}" dt="2023-08-07T08:57:21.183" v="758" actId="6264"/>
          <ac:spMkLst>
            <pc:docMk/>
            <pc:sldMk cId="1760920524" sldId="273"/>
            <ac:spMk id="53" creationId="{A3568D44-97FC-CE7F-1FCB-AA31091B916F}"/>
          </ac:spMkLst>
        </pc:spChg>
        <pc:spChg chg="add del mod">
          <ac:chgData name="A.MORIYAMA UREKA" userId="11b73b949d6476cb" providerId="LiveId" clId="{EDD3AFC1-5E1F-774D-82FF-6D4C3622249B}" dt="2023-08-07T09:20:34.788" v="919" actId="6264"/>
          <ac:spMkLst>
            <pc:docMk/>
            <pc:sldMk cId="1760920524" sldId="273"/>
            <ac:spMk id="54" creationId="{560289F9-69A8-6258-A26C-DF1CCE1B4CF6}"/>
          </ac:spMkLst>
        </pc:spChg>
        <pc:spChg chg="add del mod">
          <ac:chgData name="A.MORIYAMA UREKA" userId="11b73b949d6476cb" providerId="LiveId" clId="{EDD3AFC1-5E1F-774D-82FF-6D4C3622249B}" dt="2023-08-07T10:55:59.303" v="1684" actId="6264"/>
          <ac:spMkLst>
            <pc:docMk/>
            <pc:sldMk cId="1760920524" sldId="273"/>
            <ac:spMk id="54" creationId="{A32D8BE6-77B6-99A9-7500-A1CF66191553}"/>
          </ac:spMkLst>
        </pc:spChg>
        <pc:spChg chg="add del mod">
          <ac:chgData name="A.MORIYAMA UREKA" userId="11b73b949d6476cb" providerId="LiveId" clId="{EDD3AFC1-5E1F-774D-82FF-6D4C3622249B}" dt="2023-08-07T08:57:21.183" v="758" actId="6264"/>
          <ac:spMkLst>
            <pc:docMk/>
            <pc:sldMk cId="1760920524" sldId="273"/>
            <ac:spMk id="54" creationId="{CF81F8FA-FD2A-6D75-AE58-038320AAB38C}"/>
          </ac:spMkLst>
        </pc:spChg>
        <pc:spChg chg="add del mod">
          <ac:chgData name="A.MORIYAMA UREKA" userId="11b73b949d6476cb" providerId="LiveId" clId="{EDD3AFC1-5E1F-774D-82FF-6D4C3622249B}" dt="2023-08-07T10:55:59.303" v="1684" actId="6264"/>
          <ac:spMkLst>
            <pc:docMk/>
            <pc:sldMk cId="1760920524" sldId="273"/>
            <ac:spMk id="55" creationId="{181134C5-74FD-4A4F-2A8C-EACBCEABF947}"/>
          </ac:spMkLst>
        </pc:spChg>
        <pc:spChg chg="add del mod">
          <ac:chgData name="A.MORIYAMA UREKA" userId="11b73b949d6476cb" providerId="LiveId" clId="{EDD3AFC1-5E1F-774D-82FF-6D4C3622249B}" dt="2023-08-07T08:57:21.183" v="758" actId="6264"/>
          <ac:spMkLst>
            <pc:docMk/>
            <pc:sldMk cId="1760920524" sldId="273"/>
            <ac:spMk id="55" creationId="{802B2E8F-19C3-9335-301A-413F5D677B81}"/>
          </ac:spMkLst>
        </pc:spChg>
        <pc:spChg chg="add del mod">
          <ac:chgData name="A.MORIYAMA UREKA" userId="11b73b949d6476cb" providerId="LiveId" clId="{EDD3AFC1-5E1F-774D-82FF-6D4C3622249B}" dt="2023-08-07T09:20:34.788" v="919" actId="6264"/>
          <ac:spMkLst>
            <pc:docMk/>
            <pc:sldMk cId="1760920524" sldId="273"/>
            <ac:spMk id="55" creationId="{BFD2870B-6648-E71E-B331-F7644386CF37}"/>
          </ac:spMkLst>
        </pc:spChg>
        <pc:spChg chg="add del mod">
          <ac:chgData name="A.MORIYAMA UREKA" userId="11b73b949d6476cb" providerId="LiveId" clId="{EDD3AFC1-5E1F-774D-82FF-6D4C3622249B}" dt="2023-08-07T10:55:59.303" v="1684" actId="6264"/>
          <ac:spMkLst>
            <pc:docMk/>
            <pc:sldMk cId="1760920524" sldId="273"/>
            <ac:spMk id="56" creationId="{6D6E13F2-D710-6456-50D8-C669D3E9D8CE}"/>
          </ac:spMkLst>
        </pc:spChg>
        <pc:spChg chg="add del mod">
          <ac:chgData name="A.MORIYAMA UREKA" userId="11b73b949d6476cb" providerId="LiveId" clId="{EDD3AFC1-5E1F-774D-82FF-6D4C3622249B}" dt="2023-08-07T09:20:34.788" v="919" actId="6264"/>
          <ac:spMkLst>
            <pc:docMk/>
            <pc:sldMk cId="1760920524" sldId="273"/>
            <ac:spMk id="56" creationId="{B513CBB6-32CA-0BE7-5032-481F12FFCDF8}"/>
          </ac:spMkLst>
        </pc:spChg>
        <pc:spChg chg="add del mod">
          <ac:chgData name="A.MORIYAMA UREKA" userId="11b73b949d6476cb" providerId="LiveId" clId="{EDD3AFC1-5E1F-774D-82FF-6D4C3622249B}" dt="2023-08-07T08:57:21.183" v="758" actId="6264"/>
          <ac:spMkLst>
            <pc:docMk/>
            <pc:sldMk cId="1760920524" sldId="273"/>
            <ac:spMk id="56" creationId="{FE09F15F-D2AB-C94A-1B26-2F2EB306990B}"/>
          </ac:spMkLst>
        </pc:spChg>
        <pc:spChg chg="add del mod">
          <ac:chgData name="A.MORIYAMA UREKA" userId="11b73b949d6476cb" providerId="LiveId" clId="{EDD3AFC1-5E1F-774D-82FF-6D4C3622249B}" dt="2023-08-07T09:20:34.788" v="919" actId="6264"/>
          <ac:spMkLst>
            <pc:docMk/>
            <pc:sldMk cId="1760920524" sldId="273"/>
            <ac:spMk id="57" creationId="{28A0CAF5-8B05-5663-70FE-F94C48B5CD1F}"/>
          </ac:spMkLst>
        </pc:spChg>
        <pc:spChg chg="add del mod">
          <ac:chgData name="A.MORIYAMA UREKA" userId="11b73b949d6476cb" providerId="LiveId" clId="{EDD3AFC1-5E1F-774D-82FF-6D4C3622249B}" dt="2023-08-07T08:57:21.183" v="758" actId="6264"/>
          <ac:spMkLst>
            <pc:docMk/>
            <pc:sldMk cId="1760920524" sldId="273"/>
            <ac:spMk id="57" creationId="{2E244665-BF91-8FB5-278C-925B01620462}"/>
          </ac:spMkLst>
        </pc:spChg>
        <pc:spChg chg="add del mod">
          <ac:chgData name="A.MORIYAMA UREKA" userId="11b73b949d6476cb" providerId="LiveId" clId="{EDD3AFC1-5E1F-774D-82FF-6D4C3622249B}" dt="2023-08-07T10:55:59.303" v="1684" actId="6264"/>
          <ac:spMkLst>
            <pc:docMk/>
            <pc:sldMk cId="1760920524" sldId="273"/>
            <ac:spMk id="57" creationId="{ADAA3F8C-5540-8D3A-33D5-A6C3337AAC25}"/>
          </ac:spMkLst>
        </pc:spChg>
        <pc:spChg chg="add del mod">
          <ac:chgData name="A.MORIYAMA UREKA" userId="11b73b949d6476cb" providerId="LiveId" clId="{EDD3AFC1-5E1F-774D-82FF-6D4C3622249B}" dt="2023-08-07T09:20:34.788" v="919" actId="6264"/>
          <ac:spMkLst>
            <pc:docMk/>
            <pc:sldMk cId="1760920524" sldId="273"/>
            <ac:spMk id="58" creationId="{51FDEEC8-8D3E-B6EA-B615-A3B76D1D4DC0}"/>
          </ac:spMkLst>
        </pc:spChg>
        <pc:spChg chg="add del mod">
          <ac:chgData name="A.MORIYAMA UREKA" userId="11b73b949d6476cb" providerId="LiveId" clId="{EDD3AFC1-5E1F-774D-82FF-6D4C3622249B}" dt="2023-08-07T10:55:59.303" v="1684" actId="6264"/>
          <ac:spMkLst>
            <pc:docMk/>
            <pc:sldMk cId="1760920524" sldId="273"/>
            <ac:spMk id="58" creationId="{B5043B69-F118-FDFB-1C16-4279467BB31B}"/>
          </ac:spMkLst>
        </pc:spChg>
        <pc:spChg chg="add del mod">
          <ac:chgData name="A.MORIYAMA UREKA" userId="11b73b949d6476cb" providerId="LiveId" clId="{EDD3AFC1-5E1F-774D-82FF-6D4C3622249B}" dt="2023-08-07T08:57:21.183" v="758" actId="6264"/>
          <ac:spMkLst>
            <pc:docMk/>
            <pc:sldMk cId="1760920524" sldId="273"/>
            <ac:spMk id="58" creationId="{EDA7DB06-5F2E-B254-2AF3-CD966C21B909}"/>
          </ac:spMkLst>
        </pc:spChg>
        <pc:spChg chg="add del mod">
          <ac:chgData name="A.MORIYAMA UREKA" userId="11b73b949d6476cb" providerId="LiveId" clId="{EDD3AFC1-5E1F-774D-82FF-6D4C3622249B}" dt="2023-08-07T09:20:34.788" v="919" actId="6264"/>
          <ac:spMkLst>
            <pc:docMk/>
            <pc:sldMk cId="1760920524" sldId="273"/>
            <ac:spMk id="59" creationId="{03F2A5DF-806C-208C-03B3-5A2B4AEFD404}"/>
          </ac:spMkLst>
        </pc:spChg>
        <pc:spChg chg="add del mod">
          <ac:chgData name="A.MORIYAMA UREKA" userId="11b73b949d6476cb" providerId="LiveId" clId="{EDD3AFC1-5E1F-774D-82FF-6D4C3622249B}" dt="2023-08-07T10:55:59.303" v="1684" actId="6264"/>
          <ac:spMkLst>
            <pc:docMk/>
            <pc:sldMk cId="1760920524" sldId="273"/>
            <ac:spMk id="59" creationId="{2AD78E67-FD87-5754-6F6B-3DA50E54A01E}"/>
          </ac:spMkLst>
        </pc:spChg>
        <pc:spChg chg="add del mod">
          <ac:chgData name="A.MORIYAMA UREKA" userId="11b73b949d6476cb" providerId="LiveId" clId="{EDD3AFC1-5E1F-774D-82FF-6D4C3622249B}" dt="2023-08-07T08:57:21.183" v="758" actId="6264"/>
          <ac:spMkLst>
            <pc:docMk/>
            <pc:sldMk cId="1760920524" sldId="273"/>
            <ac:spMk id="59" creationId="{6BC42B0A-B42D-A663-D959-D8938517A5EE}"/>
          </ac:spMkLst>
        </pc:spChg>
        <pc:spChg chg="add del mod">
          <ac:chgData name="A.MORIYAMA UREKA" userId="11b73b949d6476cb" providerId="LiveId" clId="{EDD3AFC1-5E1F-774D-82FF-6D4C3622249B}" dt="2023-08-07T08:57:21.183" v="758" actId="6264"/>
          <ac:spMkLst>
            <pc:docMk/>
            <pc:sldMk cId="1760920524" sldId="273"/>
            <ac:spMk id="60" creationId="{3B4AC4D9-1C73-AA84-E224-8D2944004D9A}"/>
          </ac:spMkLst>
        </pc:spChg>
        <pc:spChg chg="add del mod">
          <ac:chgData name="A.MORIYAMA UREKA" userId="11b73b949d6476cb" providerId="LiveId" clId="{EDD3AFC1-5E1F-774D-82FF-6D4C3622249B}" dt="2023-08-07T10:55:59.303" v="1684" actId="6264"/>
          <ac:spMkLst>
            <pc:docMk/>
            <pc:sldMk cId="1760920524" sldId="273"/>
            <ac:spMk id="60" creationId="{57BC1451-8A1B-892B-6A7A-3CAA2F67A3E6}"/>
          </ac:spMkLst>
        </pc:spChg>
        <pc:spChg chg="add del mod">
          <ac:chgData name="A.MORIYAMA UREKA" userId="11b73b949d6476cb" providerId="LiveId" clId="{EDD3AFC1-5E1F-774D-82FF-6D4C3622249B}" dt="2023-08-07T09:20:34.788" v="919" actId="6264"/>
          <ac:spMkLst>
            <pc:docMk/>
            <pc:sldMk cId="1760920524" sldId="273"/>
            <ac:spMk id="60" creationId="{CE047966-C5AA-69AA-DC65-A7E5B2F3EB34}"/>
          </ac:spMkLst>
        </pc:spChg>
        <pc:spChg chg="add del mod">
          <ac:chgData name="A.MORIYAMA UREKA" userId="11b73b949d6476cb" providerId="LiveId" clId="{EDD3AFC1-5E1F-774D-82FF-6D4C3622249B}" dt="2023-08-07T08:57:21.183" v="758" actId="6264"/>
          <ac:spMkLst>
            <pc:docMk/>
            <pc:sldMk cId="1760920524" sldId="273"/>
            <ac:spMk id="61" creationId="{0E5D7AB3-7C32-F5EB-FC90-027B9ECAB731}"/>
          </ac:spMkLst>
        </pc:spChg>
        <pc:spChg chg="add del mod">
          <ac:chgData name="A.MORIYAMA UREKA" userId="11b73b949d6476cb" providerId="LiveId" clId="{EDD3AFC1-5E1F-774D-82FF-6D4C3622249B}" dt="2023-08-07T10:55:59.303" v="1684" actId="6264"/>
          <ac:spMkLst>
            <pc:docMk/>
            <pc:sldMk cId="1760920524" sldId="273"/>
            <ac:spMk id="61" creationId="{71EDE172-F3E0-1E87-155B-D64C75E1D684}"/>
          </ac:spMkLst>
        </pc:spChg>
        <pc:spChg chg="add del mod">
          <ac:chgData name="A.MORIYAMA UREKA" userId="11b73b949d6476cb" providerId="LiveId" clId="{EDD3AFC1-5E1F-774D-82FF-6D4C3622249B}" dt="2023-08-07T09:20:34.788" v="919" actId="6264"/>
          <ac:spMkLst>
            <pc:docMk/>
            <pc:sldMk cId="1760920524" sldId="273"/>
            <ac:spMk id="61" creationId="{E18DB8FA-5C8E-5E88-1522-A2F093558A38}"/>
          </ac:spMkLst>
        </pc:spChg>
        <pc:spChg chg="add del mod">
          <ac:chgData name="A.MORIYAMA UREKA" userId="11b73b949d6476cb" providerId="LiveId" clId="{EDD3AFC1-5E1F-774D-82FF-6D4C3622249B}" dt="2023-08-07T09:20:35.104" v="920" actId="6264"/>
          <ac:spMkLst>
            <pc:docMk/>
            <pc:sldMk cId="1760920524" sldId="273"/>
            <ac:spMk id="62" creationId="{32FDDAFA-F3BD-19D1-2A6B-897FC20CA5F1}"/>
          </ac:spMkLst>
        </pc:spChg>
        <pc:spChg chg="add del mod">
          <ac:chgData name="A.MORIYAMA UREKA" userId="11b73b949d6476cb" providerId="LiveId" clId="{EDD3AFC1-5E1F-774D-82FF-6D4C3622249B}" dt="2023-08-07T10:55:59.303" v="1684" actId="6264"/>
          <ac:spMkLst>
            <pc:docMk/>
            <pc:sldMk cId="1760920524" sldId="273"/>
            <ac:spMk id="62" creationId="{CA70BBDE-C625-3106-218B-5DFA1F209894}"/>
          </ac:spMkLst>
        </pc:spChg>
        <pc:spChg chg="add del mod">
          <ac:chgData name="A.MORIYAMA UREKA" userId="11b73b949d6476cb" providerId="LiveId" clId="{EDD3AFC1-5E1F-774D-82FF-6D4C3622249B}" dt="2023-08-07T08:57:21.736" v="759" actId="6264"/>
          <ac:spMkLst>
            <pc:docMk/>
            <pc:sldMk cId="1760920524" sldId="273"/>
            <ac:spMk id="62" creationId="{E848D925-5B08-7E12-7AB7-974595969761}"/>
          </ac:spMkLst>
        </pc:spChg>
        <pc:spChg chg="add del mod">
          <ac:chgData name="A.MORIYAMA UREKA" userId="11b73b949d6476cb" providerId="LiveId" clId="{EDD3AFC1-5E1F-774D-82FF-6D4C3622249B}" dt="2023-08-07T10:55:59.704" v="1685" actId="6264"/>
          <ac:spMkLst>
            <pc:docMk/>
            <pc:sldMk cId="1760920524" sldId="273"/>
            <ac:spMk id="63" creationId="{4462C7B0-9DF8-99F6-4629-6B8C65B2B3C9}"/>
          </ac:spMkLst>
        </pc:spChg>
        <pc:spChg chg="add del mod">
          <ac:chgData name="A.MORIYAMA UREKA" userId="11b73b949d6476cb" providerId="LiveId" clId="{EDD3AFC1-5E1F-774D-82FF-6D4C3622249B}" dt="2023-08-07T09:20:35.104" v="920" actId="6264"/>
          <ac:spMkLst>
            <pc:docMk/>
            <pc:sldMk cId="1760920524" sldId="273"/>
            <ac:spMk id="63" creationId="{8B791012-5F11-11CE-BD01-C75AC8E9E05F}"/>
          </ac:spMkLst>
        </pc:spChg>
        <pc:spChg chg="add del mod">
          <ac:chgData name="A.MORIYAMA UREKA" userId="11b73b949d6476cb" providerId="LiveId" clId="{EDD3AFC1-5E1F-774D-82FF-6D4C3622249B}" dt="2023-08-07T08:57:21.736" v="759" actId="6264"/>
          <ac:spMkLst>
            <pc:docMk/>
            <pc:sldMk cId="1760920524" sldId="273"/>
            <ac:spMk id="63" creationId="{B0B29374-4A6A-29CF-AA4E-211CFB662B5C}"/>
          </ac:spMkLst>
        </pc:spChg>
        <pc:spChg chg="add del mod">
          <ac:chgData name="A.MORIYAMA UREKA" userId="11b73b949d6476cb" providerId="LiveId" clId="{EDD3AFC1-5E1F-774D-82FF-6D4C3622249B}" dt="2023-08-07T09:20:35.104" v="920" actId="6264"/>
          <ac:spMkLst>
            <pc:docMk/>
            <pc:sldMk cId="1760920524" sldId="273"/>
            <ac:spMk id="64" creationId="{4F5487B1-AEF7-CA51-46FF-3E0B03881203}"/>
          </ac:spMkLst>
        </pc:spChg>
        <pc:spChg chg="add del mod">
          <ac:chgData name="A.MORIYAMA UREKA" userId="11b73b949d6476cb" providerId="LiveId" clId="{EDD3AFC1-5E1F-774D-82FF-6D4C3622249B}" dt="2023-08-07T08:57:21.736" v="759" actId="6264"/>
          <ac:spMkLst>
            <pc:docMk/>
            <pc:sldMk cId="1760920524" sldId="273"/>
            <ac:spMk id="64" creationId="{8FE1A19E-CF95-20CA-377B-A4C103B22AA0}"/>
          </ac:spMkLst>
        </pc:spChg>
        <pc:spChg chg="add del mod">
          <ac:chgData name="A.MORIYAMA UREKA" userId="11b73b949d6476cb" providerId="LiveId" clId="{EDD3AFC1-5E1F-774D-82FF-6D4C3622249B}" dt="2023-08-07T10:55:59.704" v="1685" actId="6264"/>
          <ac:spMkLst>
            <pc:docMk/>
            <pc:sldMk cId="1760920524" sldId="273"/>
            <ac:spMk id="64" creationId="{CE0CBD07-F0EC-8B89-08D6-4DA6970527E0}"/>
          </ac:spMkLst>
        </pc:spChg>
        <pc:spChg chg="add del mod">
          <ac:chgData name="A.MORIYAMA UREKA" userId="11b73b949d6476cb" providerId="LiveId" clId="{EDD3AFC1-5E1F-774D-82FF-6D4C3622249B}" dt="2023-08-07T08:57:21.736" v="759" actId="6264"/>
          <ac:spMkLst>
            <pc:docMk/>
            <pc:sldMk cId="1760920524" sldId="273"/>
            <ac:spMk id="65" creationId="{655EC36B-814F-67FC-C71A-8F4470DAE22A}"/>
          </ac:spMkLst>
        </pc:spChg>
        <pc:spChg chg="add del mod">
          <ac:chgData name="A.MORIYAMA UREKA" userId="11b73b949d6476cb" providerId="LiveId" clId="{EDD3AFC1-5E1F-774D-82FF-6D4C3622249B}" dt="2023-08-07T09:20:35.104" v="920" actId="6264"/>
          <ac:spMkLst>
            <pc:docMk/>
            <pc:sldMk cId="1760920524" sldId="273"/>
            <ac:spMk id="65" creationId="{A003609A-7BEF-F6E2-22C5-E1BB5A79FA5D}"/>
          </ac:spMkLst>
        </pc:spChg>
        <pc:spChg chg="add del mod">
          <ac:chgData name="A.MORIYAMA UREKA" userId="11b73b949d6476cb" providerId="LiveId" clId="{EDD3AFC1-5E1F-774D-82FF-6D4C3622249B}" dt="2023-08-07T10:55:59.704" v="1685" actId="6264"/>
          <ac:spMkLst>
            <pc:docMk/>
            <pc:sldMk cId="1760920524" sldId="273"/>
            <ac:spMk id="65" creationId="{B6F521C6-A7CB-E2A4-2C08-A0F0CA928DD0}"/>
          </ac:spMkLst>
        </pc:spChg>
        <pc:spChg chg="add del mod">
          <ac:chgData name="A.MORIYAMA UREKA" userId="11b73b949d6476cb" providerId="LiveId" clId="{EDD3AFC1-5E1F-774D-82FF-6D4C3622249B}" dt="2023-08-07T10:55:59.704" v="1685" actId="6264"/>
          <ac:spMkLst>
            <pc:docMk/>
            <pc:sldMk cId="1760920524" sldId="273"/>
            <ac:spMk id="66" creationId="{1A3E393E-C4CC-9DE9-B6B0-852B4197FB30}"/>
          </ac:spMkLst>
        </pc:spChg>
        <pc:spChg chg="add del mod">
          <ac:chgData name="A.MORIYAMA UREKA" userId="11b73b949d6476cb" providerId="LiveId" clId="{EDD3AFC1-5E1F-774D-82FF-6D4C3622249B}" dt="2023-08-07T09:20:35.104" v="920" actId="6264"/>
          <ac:spMkLst>
            <pc:docMk/>
            <pc:sldMk cId="1760920524" sldId="273"/>
            <ac:spMk id="66" creationId="{7CFE5137-03C3-0971-3ACF-CB8D757ABC34}"/>
          </ac:spMkLst>
        </pc:spChg>
        <pc:spChg chg="add del mod">
          <ac:chgData name="A.MORIYAMA UREKA" userId="11b73b949d6476cb" providerId="LiveId" clId="{EDD3AFC1-5E1F-774D-82FF-6D4C3622249B}" dt="2023-08-07T08:57:21.736" v="759" actId="6264"/>
          <ac:spMkLst>
            <pc:docMk/>
            <pc:sldMk cId="1760920524" sldId="273"/>
            <ac:spMk id="66" creationId="{F7A016C9-AD02-4AC6-1AA8-EA60B3C5C174}"/>
          </ac:spMkLst>
        </pc:spChg>
        <pc:spChg chg="add del mod">
          <ac:chgData name="A.MORIYAMA UREKA" userId="11b73b949d6476cb" providerId="LiveId" clId="{EDD3AFC1-5E1F-774D-82FF-6D4C3622249B}" dt="2023-08-07T08:57:21.736" v="759" actId="6264"/>
          <ac:spMkLst>
            <pc:docMk/>
            <pc:sldMk cId="1760920524" sldId="273"/>
            <ac:spMk id="67" creationId="{113358B5-ABB2-9E77-E12B-5BB509911086}"/>
          </ac:spMkLst>
        </pc:spChg>
        <pc:spChg chg="add del mod">
          <ac:chgData name="A.MORIYAMA UREKA" userId="11b73b949d6476cb" providerId="LiveId" clId="{EDD3AFC1-5E1F-774D-82FF-6D4C3622249B}" dt="2023-08-07T09:20:35.104" v="920" actId="6264"/>
          <ac:spMkLst>
            <pc:docMk/>
            <pc:sldMk cId="1760920524" sldId="273"/>
            <ac:spMk id="67" creationId="{84184BF2-54D0-6879-E0BB-2051B380C2BC}"/>
          </ac:spMkLst>
        </pc:spChg>
        <pc:spChg chg="add del mod">
          <ac:chgData name="A.MORIYAMA UREKA" userId="11b73b949d6476cb" providerId="LiveId" clId="{EDD3AFC1-5E1F-774D-82FF-6D4C3622249B}" dt="2023-08-07T10:55:59.704" v="1685" actId="6264"/>
          <ac:spMkLst>
            <pc:docMk/>
            <pc:sldMk cId="1760920524" sldId="273"/>
            <ac:spMk id="67" creationId="{C8DA1556-2A29-581C-A744-15AEEDCD845D}"/>
          </ac:spMkLst>
        </pc:spChg>
        <pc:spChg chg="add del mod">
          <ac:chgData name="A.MORIYAMA UREKA" userId="11b73b949d6476cb" providerId="LiveId" clId="{EDD3AFC1-5E1F-774D-82FF-6D4C3622249B}" dt="2023-08-07T10:55:59.704" v="1685" actId="6264"/>
          <ac:spMkLst>
            <pc:docMk/>
            <pc:sldMk cId="1760920524" sldId="273"/>
            <ac:spMk id="68" creationId="{08CADB32-C28E-95B5-596D-B3380D1FF9E2}"/>
          </ac:spMkLst>
        </pc:spChg>
        <pc:spChg chg="add del mod">
          <ac:chgData name="A.MORIYAMA UREKA" userId="11b73b949d6476cb" providerId="LiveId" clId="{EDD3AFC1-5E1F-774D-82FF-6D4C3622249B}" dt="2023-08-07T09:20:35.104" v="920" actId="6264"/>
          <ac:spMkLst>
            <pc:docMk/>
            <pc:sldMk cId="1760920524" sldId="273"/>
            <ac:spMk id="68" creationId="{A1F3379A-330D-02F5-2890-BAA063D3C17C}"/>
          </ac:spMkLst>
        </pc:spChg>
        <pc:spChg chg="add del mod">
          <ac:chgData name="A.MORIYAMA UREKA" userId="11b73b949d6476cb" providerId="LiveId" clId="{EDD3AFC1-5E1F-774D-82FF-6D4C3622249B}" dt="2023-08-07T08:57:21.736" v="759" actId="6264"/>
          <ac:spMkLst>
            <pc:docMk/>
            <pc:sldMk cId="1760920524" sldId="273"/>
            <ac:spMk id="68" creationId="{AC00AA69-ABA7-A829-6FA7-A16E792D35CD}"/>
          </ac:spMkLst>
        </pc:spChg>
        <pc:spChg chg="add del mod">
          <ac:chgData name="A.MORIYAMA UREKA" userId="11b73b949d6476cb" providerId="LiveId" clId="{EDD3AFC1-5E1F-774D-82FF-6D4C3622249B}" dt="2023-08-07T10:55:59.704" v="1685" actId="6264"/>
          <ac:spMkLst>
            <pc:docMk/>
            <pc:sldMk cId="1760920524" sldId="273"/>
            <ac:spMk id="69" creationId="{3F98A7FE-49DD-B2AD-5A2F-2D547CC690B0}"/>
          </ac:spMkLst>
        </pc:spChg>
        <pc:spChg chg="add del mod">
          <ac:chgData name="A.MORIYAMA UREKA" userId="11b73b949d6476cb" providerId="LiveId" clId="{EDD3AFC1-5E1F-774D-82FF-6D4C3622249B}" dt="2023-08-07T08:57:21.736" v="759" actId="6264"/>
          <ac:spMkLst>
            <pc:docMk/>
            <pc:sldMk cId="1760920524" sldId="273"/>
            <ac:spMk id="69" creationId="{532FCA4C-B178-B28C-2E9F-C7D43B2A90D9}"/>
          </ac:spMkLst>
        </pc:spChg>
        <pc:spChg chg="add del mod">
          <ac:chgData name="A.MORIYAMA UREKA" userId="11b73b949d6476cb" providerId="LiveId" clId="{EDD3AFC1-5E1F-774D-82FF-6D4C3622249B}" dt="2023-08-07T09:20:35.104" v="920" actId="6264"/>
          <ac:spMkLst>
            <pc:docMk/>
            <pc:sldMk cId="1760920524" sldId="273"/>
            <ac:spMk id="69" creationId="{DD771B07-C97E-BEA2-0BF8-145784410C40}"/>
          </ac:spMkLst>
        </pc:spChg>
        <pc:spChg chg="add del mod">
          <ac:chgData name="A.MORIYAMA UREKA" userId="11b73b949d6476cb" providerId="LiveId" clId="{EDD3AFC1-5E1F-774D-82FF-6D4C3622249B}" dt="2023-08-07T09:20:35.104" v="920" actId="6264"/>
          <ac:spMkLst>
            <pc:docMk/>
            <pc:sldMk cId="1760920524" sldId="273"/>
            <ac:spMk id="70" creationId="{7A4553A6-F19A-3B44-7CB9-3FD2FBAA241A}"/>
          </ac:spMkLst>
        </pc:spChg>
        <pc:spChg chg="add del mod">
          <ac:chgData name="A.MORIYAMA UREKA" userId="11b73b949d6476cb" providerId="LiveId" clId="{EDD3AFC1-5E1F-774D-82FF-6D4C3622249B}" dt="2023-08-07T10:55:59.704" v="1685" actId="6264"/>
          <ac:spMkLst>
            <pc:docMk/>
            <pc:sldMk cId="1760920524" sldId="273"/>
            <ac:spMk id="70" creationId="{8B175301-C434-FAAD-B5FF-E5EECAAA4C57}"/>
          </ac:spMkLst>
        </pc:spChg>
        <pc:spChg chg="add del mod">
          <ac:chgData name="A.MORIYAMA UREKA" userId="11b73b949d6476cb" providerId="LiveId" clId="{EDD3AFC1-5E1F-774D-82FF-6D4C3622249B}" dt="2023-08-07T08:57:21.736" v="759" actId="6264"/>
          <ac:spMkLst>
            <pc:docMk/>
            <pc:sldMk cId="1760920524" sldId="273"/>
            <ac:spMk id="70" creationId="{92531351-9E5A-FD63-200A-BFF46C8C46EC}"/>
          </ac:spMkLst>
        </pc:spChg>
        <pc:spChg chg="add del mod">
          <ac:chgData name="A.MORIYAMA UREKA" userId="11b73b949d6476cb" providerId="LiveId" clId="{EDD3AFC1-5E1F-774D-82FF-6D4C3622249B}" dt="2023-08-07T10:55:59.704" v="1685" actId="6264"/>
          <ac:spMkLst>
            <pc:docMk/>
            <pc:sldMk cId="1760920524" sldId="273"/>
            <ac:spMk id="71" creationId="{3A34DFE1-2C4C-C612-CAD9-47BEAF26984A}"/>
          </ac:spMkLst>
        </pc:spChg>
        <pc:spChg chg="add del mod">
          <ac:chgData name="A.MORIYAMA UREKA" userId="11b73b949d6476cb" providerId="LiveId" clId="{EDD3AFC1-5E1F-774D-82FF-6D4C3622249B}" dt="2023-08-07T08:57:21.736" v="759" actId="6264"/>
          <ac:spMkLst>
            <pc:docMk/>
            <pc:sldMk cId="1760920524" sldId="273"/>
            <ac:spMk id="71" creationId="{41A01231-22AB-CB7A-C234-1344D62DFB06}"/>
          </ac:spMkLst>
        </pc:spChg>
        <pc:spChg chg="add del mod">
          <ac:chgData name="A.MORIYAMA UREKA" userId="11b73b949d6476cb" providerId="LiveId" clId="{EDD3AFC1-5E1F-774D-82FF-6D4C3622249B}" dt="2023-08-07T09:20:35.104" v="920" actId="6264"/>
          <ac:spMkLst>
            <pc:docMk/>
            <pc:sldMk cId="1760920524" sldId="273"/>
            <ac:spMk id="71" creationId="{E11D0FDD-1BDB-EC0E-8E05-FD1E49C5B2B4}"/>
          </ac:spMkLst>
        </pc:spChg>
        <pc:spChg chg="add del mod">
          <ac:chgData name="A.MORIYAMA UREKA" userId="11b73b949d6476cb" providerId="LiveId" clId="{EDD3AFC1-5E1F-774D-82FF-6D4C3622249B}" dt="2023-08-07T09:20:35.428" v="921" actId="6264"/>
          <ac:spMkLst>
            <pc:docMk/>
            <pc:sldMk cId="1760920524" sldId="273"/>
            <ac:spMk id="72" creationId="{DB1E59F5-3367-33EC-6BDD-72494E78FE79}"/>
          </ac:spMkLst>
        </pc:spChg>
        <pc:spChg chg="add del mod">
          <ac:chgData name="A.MORIYAMA UREKA" userId="11b73b949d6476cb" providerId="LiveId" clId="{EDD3AFC1-5E1F-774D-82FF-6D4C3622249B}" dt="2023-08-07T10:55:59.704" v="1685" actId="6264"/>
          <ac:spMkLst>
            <pc:docMk/>
            <pc:sldMk cId="1760920524" sldId="273"/>
            <ac:spMk id="72" creationId="{DF25FE25-1DFD-B929-F472-B460C92745B9}"/>
          </ac:spMkLst>
        </pc:spChg>
        <pc:spChg chg="add del mod">
          <ac:chgData name="A.MORIYAMA UREKA" userId="11b73b949d6476cb" providerId="LiveId" clId="{EDD3AFC1-5E1F-774D-82FF-6D4C3622249B}" dt="2023-08-07T08:57:22.081" v="760" actId="6264"/>
          <ac:spMkLst>
            <pc:docMk/>
            <pc:sldMk cId="1760920524" sldId="273"/>
            <ac:spMk id="72" creationId="{E133712D-FF93-0587-EDBE-FED8A1A00A0E}"/>
          </ac:spMkLst>
        </pc:spChg>
        <pc:spChg chg="add del mod">
          <ac:chgData name="A.MORIYAMA UREKA" userId="11b73b949d6476cb" providerId="LiveId" clId="{EDD3AFC1-5E1F-774D-82FF-6D4C3622249B}" dt="2023-08-07T09:20:35.428" v="921" actId="6264"/>
          <ac:spMkLst>
            <pc:docMk/>
            <pc:sldMk cId="1760920524" sldId="273"/>
            <ac:spMk id="73" creationId="{4E6A9590-0A07-DD01-B4FA-69C714A21126}"/>
          </ac:spMkLst>
        </pc:spChg>
        <pc:spChg chg="add del mod">
          <ac:chgData name="A.MORIYAMA UREKA" userId="11b73b949d6476cb" providerId="LiveId" clId="{EDD3AFC1-5E1F-774D-82FF-6D4C3622249B}" dt="2023-08-07T08:57:22.081" v="760" actId="6264"/>
          <ac:spMkLst>
            <pc:docMk/>
            <pc:sldMk cId="1760920524" sldId="273"/>
            <ac:spMk id="73" creationId="{523860D6-5ED5-5E02-5B5A-643067FB4AA8}"/>
          </ac:spMkLst>
        </pc:spChg>
        <pc:spChg chg="add del mod">
          <ac:chgData name="A.MORIYAMA UREKA" userId="11b73b949d6476cb" providerId="LiveId" clId="{EDD3AFC1-5E1F-774D-82FF-6D4C3622249B}" dt="2023-08-07T10:56:00.118" v="1686" actId="6264"/>
          <ac:spMkLst>
            <pc:docMk/>
            <pc:sldMk cId="1760920524" sldId="273"/>
            <ac:spMk id="73" creationId="{A721093B-B1F4-27C6-E702-7DDB27105321}"/>
          </ac:spMkLst>
        </pc:spChg>
        <pc:spChg chg="add del mod">
          <ac:chgData name="A.MORIYAMA UREKA" userId="11b73b949d6476cb" providerId="LiveId" clId="{EDD3AFC1-5E1F-774D-82FF-6D4C3622249B}" dt="2023-08-07T10:56:00.118" v="1686" actId="6264"/>
          <ac:spMkLst>
            <pc:docMk/>
            <pc:sldMk cId="1760920524" sldId="273"/>
            <ac:spMk id="74" creationId="{0B11B284-D803-1CFE-96E8-75637DB059C9}"/>
          </ac:spMkLst>
        </pc:spChg>
        <pc:spChg chg="add del mod">
          <ac:chgData name="A.MORIYAMA UREKA" userId="11b73b949d6476cb" providerId="LiveId" clId="{EDD3AFC1-5E1F-774D-82FF-6D4C3622249B}" dt="2023-08-07T09:20:35.428" v="921" actId="6264"/>
          <ac:spMkLst>
            <pc:docMk/>
            <pc:sldMk cId="1760920524" sldId="273"/>
            <ac:spMk id="74" creationId="{D401CDFD-12C8-673B-3F80-6CEBD61A4296}"/>
          </ac:spMkLst>
        </pc:spChg>
        <pc:spChg chg="add del mod">
          <ac:chgData name="A.MORIYAMA UREKA" userId="11b73b949d6476cb" providerId="LiveId" clId="{EDD3AFC1-5E1F-774D-82FF-6D4C3622249B}" dt="2023-08-07T08:57:22.081" v="760" actId="6264"/>
          <ac:spMkLst>
            <pc:docMk/>
            <pc:sldMk cId="1760920524" sldId="273"/>
            <ac:spMk id="74" creationId="{DB48E942-B6C6-B8CF-EABC-BA88B0D37BB4}"/>
          </ac:spMkLst>
        </pc:spChg>
        <pc:spChg chg="add del mod">
          <ac:chgData name="A.MORIYAMA UREKA" userId="11b73b949d6476cb" providerId="LiveId" clId="{EDD3AFC1-5E1F-774D-82FF-6D4C3622249B}" dt="2023-08-07T09:20:35.428" v="921" actId="6264"/>
          <ac:spMkLst>
            <pc:docMk/>
            <pc:sldMk cId="1760920524" sldId="273"/>
            <ac:spMk id="75" creationId="{41139F33-0812-00D3-4FC4-29653E0ABF03}"/>
          </ac:spMkLst>
        </pc:spChg>
        <pc:spChg chg="add del mod">
          <ac:chgData name="A.MORIYAMA UREKA" userId="11b73b949d6476cb" providerId="LiveId" clId="{EDD3AFC1-5E1F-774D-82FF-6D4C3622249B}" dt="2023-08-07T10:56:00.118" v="1686" actId="6264"/>
          <ac:spMkLst>
            <pc:docMk/>
            <pc:sldMk cId="1760920524" sldId="273"/>
            <ac:spMk id="75" creationId="{9F14409B-8B66-7B66-1783-E9005D30D807}"/>
          </ac:spMkLst>
        </pc:spChg>
        <pc:spChg chg="add del mod">
          <ac:chgData name="A.MORIYAMA UREKA" userId="11b73b949d6476cb" providerId="LiveId" clId="{EDD3AFC1-5E1F-774D-82FF-6D4C3622249B}" dt="2023-08-07T08:57:22.081" v="760" actId="6264"/>
          <ac:spMkLst>
            <pc:docMk/>
            <pc:sldMk cId="1760920524" sldId="273"/>
            <ac:spMk id="75" creationId="{F817456E-B73E-12F1-0F20-1C390428763B}"/>
          </ac:spMkLst>
        </pc:spChg>
        <pc:spChg chg="add del mod">
          <ac:chgData name="A.MORIYAMA UREKA" userId="11b73b949d6476cb" providerId="LiveId" clId="{EDD3AFC1-5E1F-774D-82FF-6D4C3622249B}" dt="2023-08-07T08:57:22.081" v="760" actId="6264"/>
          <ac:spMkLst>
            <pc:docMk/>
            <pc:sldMk cId="1760920524" sldId="273"/>
            <ac:spMk id="76" creationId="{3894A069-36FD-8D77-B77B-B78EF72E042F}"/>
          </ac:spMkLst>
        </pc:spChg>
        <pc:spChg chg="add del mod">
          <ac:chgData name="A.MORIYAMA UREKA" userId="11b73b949d6476cb" providerId="LiveId" clId="{EDD3AFC1-5E1F-774D-82FF-6D4C3622249B}" dt="2023-08-07T10:56:00.118" v="1686" actId="6264"/>
          <ac:spMkLst>
            <pc:docMk/>
            <pc:sldMk cId="1760920524" sldId="273"/>
            <ac:spMk id="76" creationId="{8D362411-407B-936C-9554-1BE1DB1B941F}"/>
          </ac:spMkLst>
        </pc:spChg>
        <pc:spChg chg="add del mod">
          <ac:chgData name="A.MORIYAMA UREKA" userId="11b73b949d6476cb" providerId="LiveId" clId="{EDD3AFC1-5E1F-774D-82FF-6D4C3622249B}" dt="2023-08-07T09:20:35.428" v="921" actId="6264"/>
          <ac:spMkLst>
            <pc:docMk/>
            <pc:sldMk cId="1760920524" sldId="273"/>
            <ac:spMk id="76" creationId="{9AE73D09-968A-FB0A-0057-E290AC38E432}"/>
          </ac:spMkLst>
        </pc:spChg>
        <pc:spChg chg="add del mod">
          <ac:chgData name="A.MORIYAMA UREKA" userId="11b73b949d6476cb" providerId="LiveId" clId="{EDD3AFC1-5E1F-774D-82FF-6D4C3622249B}" dt="2023-08-07T10:56:00.118" v="1686" actId="6264"/>
          <ac:spMkLst>
            <pc:docMk/>
            <pc:sldMk cId="1760920524" sldId="273"/>
            <ac:spMk id="77" creationId="{2F6A53B3-462B-8D12-A622-7581D0687C90}"/>
          </ac:spMkLst>
        </pc:spChg>
        <pc:spChg chg="add del mod">
          <ac:chgData name="A.MORIYAMA UREKA" userId="11b73b949d6476cb" providerId="LiveId" clId="{EDD3AFC1-5E1F-774D-82FF-6D4C3622249B}" dt="2023-08-07T08:57:22.081" v="760" actId="6264"/>
          <ac:spMkLst>
            <pc:docMk/>
            <pc:sldMk cId="1760920524" sldId="273"/>
            <ac:spMk id="77" creationId="{304FC203-8620-B003-CE6F-E3ABF03D153E}"/>
          </ac:spMkLst>
        </pc:spChg>
        <pc:spChg chg="add del mod">
          <ac:chgData name="A.MORIYAMA UREKA" userId="11b73b949d6476cb" providerId="LiveId" clId="{EDD3AFC1-5E1F-774D-82FF-6D4C3622249B}" dt="2023-08-07T09:20:35.428" v="921" actId="6264"/>
          <ac:spMkLst>
            <pc:docMk/>
            <pc:sldMk cId="1760920524" sldId="273"/>
            <ac:spMk id="77" creationId="{8E5A3429-DC85-3642-DDB5-23D517628D66}"/>
          </ac:spMkLst>
        </pc:spChg>
        <pc:spChg chg="add del mod">
          <ac:chgData name="A.MORIYAMA UREKA" userId="11b73b949d6476cb" providerId="LiveId" clId="{EDD3AFC1-5E1F-774D-82FF-6D4C3622249B}" dt="2023-08-07T08:57:22.081" v="760" actId="6264"/>
          <ac:spMkLst>
            <pc:docMk/>
            <pc:sldMk cId="1760920524" sldId="273"/>
            <ac:spMk id="78" creationId="{926A44B2-30C2-3835-777A-C6DB2B228A7B}"/>
          </ac:spMkLst>
        </pc:spChg>
        <pc:spChg chg="add del mod">
          <ac:chgData name="A.MORIYAMA UREKA" userId="11b73b949d6476cb" providerId="LiveId" clId="{EDD3AFC1-5E1F-774D-82FF-6D4C3622249B}" dt="2023-08-07T09:20:35.428" v="921" actId="6264"/>
          <ac:spMkLst>
            <pc:docMk/>
            <pc:sldMk cId="1760920524" sldId="273"/>
            <ac:spMk id="78" creationId="{D1E1A5D5-C672-2B37-AC5D-EDEB6CB29022}"/>
          </ac:spMkLst>
        </pc:spChg>
        <pc:spChg chg="add del mod">
          <ac:chgData name="A.MORIYAMA UREKA" userId="11b73b949d6476cb" providerId="LiveId" clId="{EDD3AFC1-5E1F-774D-82FF-6D4C3622249B}" dt="2023-08-07T10:56:00.118" v="1686" actId="6264"/>
          <ac:spMkLst>
            <pc:docMk/>
            <pc:sldMk cId="1760920524" sldId="273"/>
            <ac:spMk id="78" creationId="{DE602833-2F5C-F062-61A3-817C104A80D9}"/>
          </ac:spMkLst>
        </pc:spChg>
        <pc:spChg chg="add del mod">
          <ac:chgData name="A.MORIYAMA UREKA" userId="11b73b949d6476cb" providerId="LiveId" clId="{EDD3AFC1-5E1F-774D-82FF-6D4C3622249B}" dt="2023-08-07T09:20:35.428" v="921" actId="6264"/>
          <ac:spMkLst>
            <pc:docMk/>
            <pc:sldMk cId="1760920524" sldId="273"/>
            <ac:spMk id="79" creationId="{4EE37CE2-0BE6-B63B-E9EF-6074B7EDBF96}"/>
          </ac:spMkLst>
        </pc:spChg>
        <pc:spChg chg="add del mod">
          <ac:chgData name="A.MORIYAMA UREKA" userId="11b73b949d6476cb" providerId="LiveId" clId="{EDD3AFC1-5E1F-774D-82FF-6D4C3622249B}" dt="2023-08-07T08:57:22.081" v="760" actId="6264"/>
          <ac:spMkLst>
            <pc:docMk/>
            <pc:sldMk cId="1760920524" sldId="273"/>
            <ac:spMk id="79" creationId="{68F58903-EA8F-93D1-E2F2-6E14C5E206FA}"/>
          </ac:spMkLst>
        </pc:spChg>
        <pc:spChg chg="add del mod">
          <ac:chgData name="A.MORIYAMA UREKA" userId="11b73b949d6476cb" providerId="LiveId" clId="{EDD3AFC1-5E1F-774D-82FF-6D4C3622249B}" dt="2023-08-07T10:56:00.118" v="1686" actId="6264"/>
          <ac:spMkLst>
            <pc:docMk/>
            <pc:sldMk cId="1760920524" sldId="273"/>
            <ac:spMk id="79" creationId="{8FAA4350-5678-DD6C-EE24-0EF662A38209}"/>
          </ac:spMkLst>
        </pc:spChg>
        <pc:spChg chg="add del mod">
          <ac:chgData name="A.MORIYAMA UREKA" userId="11b73b949d6476cb" providerId="LiveId" clId="{EDD3AFC1-5E1F-774D-82FF-6D4C3622249B}" dt="2023-08-07T09:20:35.428" v="921" actId="6264"/>
          <ac:spMkLst>
            <pc:docMk/>
            <pc:sldMk cId="1760920524" sldId="273"/>
            <ac:spMk id="80" creationId="{7CF7E56C-7F33-9531-AD00-AD884EEB8E17}"/>
          </ac:spMkLst>
        </pc:spChg>
        <pc:spChg chg="add del mod">
          <ac:chgData name="A.MORIYAMA UREKA" userId="11b73b949d6476cb" providerId="LiveId" clId="{EDD3AFC1-5E1F-774D-82FF-6D4C3622249B}" dt="2023-08-07T10:56:00.118" v="1686" actId="6264"/>
          <ac:spMkLst>
            <pc:docMk/>
            <pc:sldMk cId="1760920524" sldId="273"/>
            <ac:spMk id="80" creationId="{A2119DDF-D26A-51DB-B8C3-40516662DE0D}"/>
          </ac:spMkLst>
        </pc:spChg>
        <pc:spChg chg="add del mod">
          <ac:chgData name="A.MORIYAMA UREKA" userId="11b73b949d6476cb" providerId="LiveId" clId="{EDD3AFC1-5E1F-774D-82FF-6D4C3622249B}" dt="2023-08-07T08:57:22.081" v="760" actId="6264"/>
          <ac:spMkLst>
            <pc:docMk/>
            <pc:sldMk cId="1760920524" sldId="273"/>
            <ac:spMk id="80" creationId="{F776F439-CFB2-9E87-EACB-CC84E0BE1E66}"/>
          </ac:spMkLst>
        </pc:spChg>
        <pc:spChg chg="add del mod">
          <ac:chgData name="A.MORIYAMA UREKA" userId="11b73b949d6476cb" providerId="LiveId" clId="{EDD3AFC1-5E1F-774D-82FF-6D4C3622249B}" dt="2023-08-07T09:20:35.428" v="921" actId="6264"/>
          <ac:spMkLst>
            <pc:docMk/>
            <pc:sldMk cId="1760920524" sldId="273"/>
            <ac:spMk id="81" creationId="{1F69A50F-956B-20E7-66A6-A31A3CE844FA}"/>
          </ac:spMkLst>
        </pc:spChg>
        <pc:spChg chg="add del mod">
          <ac:chgData name="A.MORIYAMA UREKA" userId="11b73b949d6476cb" providerId="LiveId" clId="{EDD3AFC1-5E1F-774D-82FF-6D4C3622249B}" dt="2023-08-07T08:57:22.081" v="760" actId="6264"/>
          <ac:spMkLst>
            <pc:docMk/>
            <pc:sldMk cId="1760920524" sldId="273"/>
            <ac:spMk id="81" creationId="{2F1C172D-D374-A72A-2DAD-7C30B2B8A791}"/>
          </ac:spMkLst>
        </pc:spChg>
        <pc:spChg chg="add del mod">
          <ac:chgData name="A.MORIYAMA UREKA" userId="11b73b949d6476cb" providerId="LiveId" clId="{EDD3AFC1-5E1F-774D-82FF-6D4C3622249B}" dt="2023-08-07T10:56:00.118" v="1686" actId="6264"/>
          <ac:spMkLst>
            <pc:docMk/>
            <pc:sldMk cId="1760920524" sldId="273"/>
            <ac:spMk id="81" creationId="{8C770E57-20C9-266E-3028-151A256AA53A}"/>
          </ac:spMkLst>
        </pc:spChg>
        <pc:spChg chg="add del mod">
          <ac:chgData name="A.MORIYAMA UREKA" userId="11b73b949d6476cb" providerId="LiveId" clId="{EDD3AFC1-5E1F-774D-82FF-6D4C3622249B}" dt="2023-08-07T09:20:35.757" v="922" actId="6264"/>
          <ac:spMkLst>
            <pc:docMk/>
            <pc:sldMk cId="1760920524" sldId="273"/>
            <ac:spMk id="82" creationId="{21315305-594C-83DC-683F-3E41CA63C11C}"/>
          </ac:spMkLst>
        </pc:spChg>
        <pc:spChg chg="add del mod">
          <ac:chgData name="A.MORIYAMA UREKA" userId="11b73b949d6476cb" providerId="LiveId" clId="{EDD3AFC1-5E1F-774D-82FF-6D4C3622249B}" dt="2023-08-07T10:56:00.118" v="1686" actId="6264"/>
          <ac:spMkLst>
            <pc:docMk/>
            <pc:sldMk cId="1760920524" sldId="273"/>
            <ac:spMk id="82" creationId="{391BA614-97AC-466B-5066-05849CB96708}"/>
          </ac:spMkLst>
        </pc:spChg>
        <pc:spChg chg="add del mod">
          <ac:chgData name="A.MORIYAMA UREKA" userId="11b73b949d6476cb" providerId="LiveId" clId="{EDD3AFC1-5E1F-774D-82FF-6D4C3622249B}" dt="2023-08-07T08:57:22.389" v="761" actId="6264"/>
          <ac:spMkLst>
            <pc:docMk/>
            <pc:sldMk cId="1760920524" sldId="273"/>
            <ac:spMk id="82" creationId="{B349A93C-5EBF-E3DC-8A00-8E541F66C703}"/>
          </ac:spMkLst>
        </pc:spChg>
        <pc:spChg chg="add del mod">
          <ac:chgData name="A.MORIYAMA UREKA" userId="11b73b949d6476cb" providerId="LiveId" clId="{EDD3AFC1-5E1F-774D-82FF-6D4C3622249B}" dt="2023-08-07T10:56:00.529" v="1687" actId="6264"/>
          <ac:spMkLst>
            <pc:docMk/>
            <pc:sldMk cId="1760920524" sldId="273"/>
            <ac:spMk id="83" creationId="{7B6E8EF6-93C7-333C-31C0-18849FFFD9C9}"/>
          </ac:spMkLst>
        </pc:spChg>
        <pc:spChg chg="add del mod">
          <ac:chgData name="A.MORIYAMA UREKA" userId="11b73b949d6476cb" providerId="LiveId" clId="{EDD3AFC1-5E1F-774D-82FF-6D4C3622249B}" dt="2023-08-07T08:57:22.389" v="761" actId="6264"/>
          <ac:spMkLst>
            <pc:docMk/>
            <pc:sldMk cId="1760920524" sldId="273"/>
            <ac:spMk id="83" creationId="{9CB8E91B-93D3-3073-345D-85CEF7C6956D}"/>
          </ac:spMkLst>
        </pc:spChg>
        <pc:spChg chg="add del mod">
          <ac:chgData name="A.MORIYAMA UREKA" userId="11b73b949d6476cb" providerId="LiveId" clId="{EDD3AFC1-5E1F-774D-82FF-6D4C3622249B}" dt="2023-08-07T09:20:35.757" v="922" actId="6264"/>
          <ac:spMkLst>
            <pc:docMk/>
            <pc:sldMk cId="1760920524" sldId="273"/>
            <ac:spMk id="83" creationId="{B0947E00-7DCC-7E04-93F8-3BB719AC79A0}"/>
          </ac:spMkLst>
        </pc:spChg>
        <pc:spChg chg="add del mod">
          <ac:chgData name="A.MORIYAMA UREKA" userId="11b73b949d6476cb" providerId="LiveId" clId="{EDD3AFC1-5E1F-774D-82FF-6D4C3622249B}" dt="2023-08-07T08:57:22.389" v="761" actId="6264"/>
          <ac:spMkLst>
            <pc:docMk/>
            <pc:sldMk cId="1760920524" sldId="273"/>
            <ac:spMk id="84" creationId="{115D2397-3ACA-B730-B581-09CA6D3C1202}"/>
          </ac:spMkLst>
        </pc:spChg>
        <pc:spChg chg="add del mod">
          <ac:chgData name="A.MORIYAMA UREKA" userId="11b73b949d6476cb" providerId="LiveId" clId="{EDD3AFC1-5E1F-774D-82FF-6D4C3622249B}" dt="2023-08-07T09:20:35.757" v="922" actId="6264"/>
          <ac:spMkLst>
            <pc:docMk/>
            <pc:sldMk cId="1760920524" sldId="273"/>
            <ac:spMk id="84" creationId="{5EEDB81A-29F4-9FDA-1EB1-5D5FED18DB7D}"/>
          </ac:spMkLst>
        </pc:spChg>
        <pc:spChg chg="add del mod">
          <ac:chgData name="A.MORIYAMA UREKA" userId="11b73b949d6476cb" providerId="LiveId" clId="{EDD3AFC1-5E1F-774D-82FF-6D4C3622249B}" dt="2023-08-07T10:56:00.529" v="1687" actId="6264"/>
          <ac:spMkLst>
            <pc:docMk/>
            <pc:sldMk cId="1760920524" sldId="273"/>
            <ac:spMk id="84" creationId="{FC8EFFA8-E850-9FFD-711B-6F241710B783}"/>
          </ac:spMkLst>
        </pc:spChg>
        <pc:spChg chg="add del mod">
          <ac:chgData name="A.MORIYAMA UREKA" userId="11b73b949d6476cb" providerId="LiveId" clId="{EDD3AFC1-5E1F-774D-82FF-6D4C3622249B}" dt="2023-08-07T08:57:22.389" v="761" actId="6264"/>
          <ac:spMkLst>
            <pc:docMk/>
            <pc:sldMk cId="1760920524" sldId="273"/>
            <ac:spMk id="85" creationId="{4E12C725-D4ED-31FE-8DEF-6C8666E1B00A}"/>
          </ac:spMkLst>
        </pc:spChg>
        <pc:spChg chg="add del mod">
          <ac:chgData name="A.MORIYAMA UREKA" userId="11b73b949d6476cb" providerId="LiveId" clId="{EDD3AFC1-5E1F-774D-82FF-6D4C3622249B}" dt="2023-08-07T09:20:35.757" v="922" actId="6264"/>
          <ac:spMkLst>
            <pc:docMk/>
            <pc:sldMk cId="1760920524" sldId="273"/>
            <ac:spMk id="85" creationId="{703E62F6-8BCA-5B6A-2EA8-FE052ED3B6DC}"/>
          </ac:spMkLst>
        </pc:spChg>
        <pc:spChg chg="add del mod">
          <ac:chgData name="A.MORIYAMA UREKA" userId="11b73b949d6476cb" providerId="LiveId" clId="{EDD3AFC1-5E1F-774D-82FF-6D4C3622249B}" dt="2023-08-07T10:56:00.529" v="1687" actId="6264"/>
          <ac:spMkLst>
            <pc:docMk/>
            <pc:sldMk cId="1760920524" sldId="273"/>
            <ac:spMk id="85" creationId="{840EA82F-E6C5-B686-E70B-D96E7ECE747D}"/>
          </ac:spMkLst>
        </pc:spChg>
        <pc:spChg chg="add del mod">
          <ac:chgData name="A.MORIYAMA UREKA" userId="11b73b949d6476cb" providerId="LiveId" clId="{EDD3AFC1-5E1F-774D-82FF-6D4C3622249B}" dt="2023-08-07T10:56:00.529" v="1687" actId="6264"/>
          <ac:spMkLst>
            <pc:docMk/>
            <pc:sldMk cId="1760920524" sldId="273"/>
            <ac:spMk id="86" creationId="{2F7418CF-711B-BF72-E5CF-FA9B4FD0862A}"/>
          </ac:spMkLst>
        </pc:spChg>
        <pc:spChg chg="add del mod">
          <ac:chgData name="A.MORIYAMA UREKA" userId="11b73b949d6476cb" providerId="LiveId" clId="{EDD3AFC1-5E1F-774D-82FF-6D4C3622249B}" dt="2023-08-07T08:57:22.389" v="761" actId="6264"/>
          <ac:spMkLst>
            <pc:docMk/>
            <pc:sldMk cId="1760920524" sldId="273"/>
            <ac:spMk id="86" creationId="{7096B379-CBBA-4A94-0763-51BD58BCAF7C}"/>
          </ac:spMkLst>
        </pc:spChg>
        <pc:spChg chg="add del mod">
          <ac:chgData name="A.MORIYAMA UREKA" userId="11b73b949d6476cb" providerId="LiveId" clId="{EDD3AFC1-5E1F-774D-82FF-6D4C3622249B}" dt="2023-08-07T09:20:35.757" v="922" actId="6264"/>
          <ac:spMkLst>
            <pc:docMk/>
            <pc:sldMk cId="1760920524" sldId="273"/>
            <ac:spMk id="86" creationId="{F854B7CF-D726-A359-E2DF-E571C1190D67}"/>
          </ac:spMkLst>
        </pc:spChg>
        <pc:spChg chg="add del mod">
          <ac:chgData name="A.MORIYAMA UREKA" userId="11b73b949d6476cb" providerId="LiveId" clId="{EDD3AFC1-5E1F-774D-82FF-6D4C3622249B}" dt="2023-08-07T10:56:00.529" v="1687" actId="6264"/>
          <ac:spMkLst>
            <pc:docMk/>
            <pc:sldMk cId="1760920524" sldId="273"/>
            <ac:spMk id="87" creationId="{38B1F8CE-1ADF-FD7B-9A75-3B04604B4505}"/>
          </ac:spMkLst>
        </pc:spChg>
        <pc:spChg chg="add del mod">
          <ac:chgData name="A.MORIYAMA UREKA" userId="11b73b949d6476cb" providerId="LiveId" clId="{EDD3AFC1-5E1F-774D-82FF-6D4C3622249B}" dt="2023-08-07T08:57:22.389" v="761" actId="6264"/>
          <ac:spMkLst>
            <pc:docMk/>
            <pc:sldMk cId="1760920524" sldId="273"/>
            <ac:spMk id="87" creationId="{5BEF0C4F-51BC-E220-B407-E752F1EF79E2}"/>
          </ac:spMkLst>
        </pc:spChg>
        <pc:spChg chg="add del mod">
          <ac:chgData name="A.MORIYAMA UREKA" userId="11b73b949d6476cb" providerId="LiveId" clId="{EDD3AFC1-5E1F-774D-82FF-6D4C3622249B}" dt="2023-08-07T09:20:35.757" v="922" actId="6264"/>
          <ac:spMkLst>
            <pc:docMk/>
            <pc:sldMk cId="1760920524" sldId="273"/>
            <ac:spMk id="87" creationId="{B2DE7C05-5E10-7B71-FC29-2777A995D59E}"/>
          </ac:spMkLst>
        </pc:spChg>
        <pc:spChg chg="add del mod">
          <ac:chgData name="A.MORIYAMA UREKA" userId="11b73b949d6476cb" providerId="LiveId" clId="{EDD3AFC1-5E1F-774D-82FF-6D4C3622249B}" dt="2023-08-07T08:57:22.389" v="761" actId="6264"/>
          <ac:spMkLst>
            <pc:docMk/>
            <pc:sldMk cId="1760920524" sldId="273"/>
            <ac:spMk id="88" creationId="{6C850506-81CB-549B-F938-C9755643BF1A}"/>
          </ac:spMkLst>
        </pc:spChg>
        <pc:spChg chg="add del mod">
          <ac:chgData name="A.MORIYAMA UREKA" userId="11b73b949d6476cb" providerId="LiveId" clId="{EDD3AFC1-5E1F-774D-82FF-6D4C3622249B}" dt="2023-08-07T09:20:35.757" v="922" actId="6264"/>
          <ac:spMkLst>
            <pc:docMk/>
            <pc:sldMk cId="1760920524" sldId="273"/>
            <ac:spMk id="88" creationId="{763C7117-D0C6-E3AB-FB94-F1FEBF7B6ADD}"/>
          </ac:spMkLst>
        </pc:spChg>
        <pc:spChg chg="add del mod">
          <ac:chgData name="A.MORIYAMA UREKA" userId="11b73b949d6476cb" providerId="LiveId" clId="{EDD3AFC1-5E1F-774D-82FF-6D4C3622249B}" dt="2023-08-07T10:56:00.529" v="1687" actId="6264"/>
          <ac:spMkLst>
            <pc:docMk/>
            <pc:sldMk cId="1760920524" sldId="273"/>
            <ac:spMk id="88" creationId="{F6FF3A4D-C578-5D9E-2B19-DC2FE39DEF0A}"/>
          </ac:spMkLst>
        </pc:spChg>
        <pc:spChg chg="add del mod">
          <ac:chgData name="A.MORIYAMA UREKA" userId="11b73b949d6476cb" providerId="LiveId" clId="{EDD3AFC1-5E1F-774D-82FF-6D4C3622249B}" dt="2023-08-07T09:20:35.757" v="922" actId="6264"/>
          <ac:spMkLst>
            <pc:docMk/>
            <pc:sldMk cId="1760920524" sldId="273"/>
            <ac:spMk id="89" creationId="{897A2C95-D631-F1D4-0BC3-5A3A4059450E}"/>
          </ac:spMkLst>
        </pc:spChg>
        <pc:spChg chg="add del mod">
          <ac:chgData name="A.MORIYAMA UREKA" userId="11b73b949d6476cb" providerId="LiveId" clId="{EDD3AFC1-5E1F-774D-82FF-6D4C3622249B}" dt="2023-08-07T08:57:22.389" v="761" actId="6264"/>
          <ac:spMkLst>
            <pc:docMk/>
            <pc:sldMk cId="1760920524" sldId="273"/>
            <ac:spMk id="89" creationId="{9EC69FA4-E711-BC95-BE24-7F60AB471795}"/>
          </ac:spMkLst>
        </pc:spChg>
        <pc:spChg chg="add del mod">
          <ac:chgData name="A.MORIYAMA UREKA" userId="11b73b949d6476cb" providerId="LiveId" clId="{EDD3AFC1-5E1F-774D-82FF-6D4C3622249B}" dt="2023-08-07T10:56:00.529" v="1687" actId="6264"/>
          <ac:spMkLst>
            <pc:docMk/>
            <pc:sldMk cId="1760920524" sldId="273"/>
            <ac:spMk id="89" creationId="{DBA883B1-13F9-A9B9-89DE-09BAD3586E67}"/>
          </ac:spMkLst>
        </pc:spChg>
        <pc:spChg chg="add del mod">
          <ac:chgData name="A.MORIYAMA UREKA" userId="11b73b949d6476cb" providerId="LiveId" clId="{EDD3AFC1-5E1F-774D-82FF-6D4C3622249B}" dt="2023-08-07T08:57:22.389" v="761" actId="6264"/>
          <ac:spMkLst>
            <pc:docMk/>
            <pc:sldMk cId="1760920524" sldId="273"/>
            <ac:spMk id="90" creationId="{75161A83-8711-9B35-D990-382DAFD14D24}"/>
          </ac:spMkLst>
        </pc:spChg>
        <pc:spChg chg="add del mod">
          <ac:chgData name="A.MORIYAMA UREKA" userId="11b73b949d6476cb" providerId="LiveId" clId="{EDD3AFC1-5E1F-774D-82FF-6D4C3622249B}" dt="2023-08-07T10:56:00.529" v="1687" actId="6264"/>
          <ac:spMkLst>
            <pc:docMk/>
            <pc:sldMk cId="1760920524" sldId="273"/>
            <ac:spMk id="90" creationId="{9E417FBE-A997-1C3C-82B3-1EF16093796F}"/>
          </ac:spMkLst>
        </pc:spChg>
        <pc:spChg chg="add del mod">
          <ac:chgData name="A.MORIYAMA UREKA" userId="11b73b949d6476cb" providerId="LiveId" clId="{EDD3AFC1-5E1F-774D-82FF-6D4C3622249B}" dt="2023-08-07T09:20:35.757" v="922" actId="6264"/>
          <ac:spMkLst>
            <pc:docMk/>
            <pc:sldMk cId="1760920524" sldId="273"/>
            <ac:spMk id="90" creationId="{B8738CB7-99FE-93A8-1FDE-622CD5A63010}"/>
          </ac:spMkLst>
        </pc:spChg>
        <pc:spChg chg="add del mod">
          <ac:chgData name="A.MORIYAMA UREKA" userId="11b73b949d6476cb" providerId="LiveId" clId="{EDD3AFC1-5E1F-774D-82FF-6D4C3622249B}" dt="2023-08-07T09:20:35.757" v="922" actId="6264"/>
          <ac:spMkLst>
            <pc:docMk/>
            <pc:sldMk cId="1760920524" sldId="273"/>
            <ac:spMk id="91" creationId="{641DEB8F-4F90-1F98-A612-9B96CDB3CDC0}"/>
          </ac:spMkLst>
        </pc:spChg>
        <pc:spChg chg="add del mod">
          <ac:chgData name="A.MORIYAMA UREKA" userId="11b73b949d6476cb" providerId="LiveId" clId="{EDD3AFC1-5E1F-774D-82FF-6D4C3622249B}" dt="2023-08-07T08:57:22.389" v="761" actId="6264"/>
          <ac:spMkLst>
            <pc:docMk/>
            <pc:sldMk cId="1760920524" sldId="273"/>
            <ac:spMk id="91" creationId="{65C46F68-0531-986D-F054-87081FE600A9}"/>
          </ac:spMkLst>
        </pc:spChg>
        <pc:spChg chg="add del mod">
          <ac:chgData name="A.MORIYAMA UREKA" userId="11b73b949d6476cb" providerId="LiveId" clId="{EDD3AFC1-5E1F-774D-82FF-6D4C3622249B}" dt="2023-08-07T10:56:00.529" v="1687" actId="6264"/>
          <ac:spMkLst>
            <pc:docMk/>
            <pc:sldMk cId="1760920524" sldId="273"/>
            <ac:spMk id="91" creationId="{9E835406-CC0F-BDF1-68BE-5B63543CBBBC}"/>
          </ac:spMkLst>
        </pc:spChg>
        <pc:spChg chg="add del mod">
          <ac:chgData name="A.MORIYAMA UREKA" userId="11b73b949d6476cb" providerId="LiveId" clId="{EDD3AFC1-5E1F-774D-82FF-6D4C3622249B}" dt="2023-08-07T09:20:36.071" v="923" actId="6264"/>
          <ac:spMkLst>
            <pc:docMk/>
            <pc:sldMk cId="1760920524" sldId="273"/>
            <ac:spMk id="92" creationId="{10726B44-A524-E12A-5D9B-8C5ECB90689D}"/>
          </ac:spMkLst>
        </pc:spChg>
        <pc:spChg chg="add del mod">
          <ac:chgData name="A.MORIYAMA UREKA" userId="11b73b949d6476cb" providerId="LiveId" clId="{EDD3AFC1-5E1F-774D-82FF-6D4C3622249B}" dt="2023-08-07T10:56:00.529" v="1687" actId="6264"/>
          <ac:spMkLst>
            <pc:docMk/>
            <pc:sldMk cId="1760920524" sldId="273"/>
            <ac:spMk id="92" creationId="{2C81E0C9-9503-F23C-A06B-882EE7EA714B}"/>
          </ac:spMkLst>
        </pc:spChg>
        <pc:spChg chg="add del mod">
          <ac:chgData name="A.MORIYAMA UREKA" userId="11b73b949d6476cb" providerId="LiveId" clId="{EDD3AFC1-5E1F-774D-82FF-6D4C3622249B}" dt="2023-08-07T08:57:22.688" v="762" actId="6264"/>
          <ac:spMkLst>
            <pc:docMk/>
            <pc:sldMk cId="1760920524" sldId="273"/>
            <ac:spMk id="92" creationId="{9D2F544D-6842-CA76-35CB-7AFBADE1E99B}"/>
          </ac:spMkLst>
        </pc:spChg>
        <pc:spChg chg="add del mod">
          <ac:chgData name="A.MORIYAMA UREKA" userId="11b73b949d6476cb" providerId="LiveId" clId="{EDD3AFC1-5E1F-774D-82FF-6D4C3622249B}" dt="2023-08-07T08:57:22.688" v="762" actId="6264"/>
          <ac:spMkLst>
            <pc:docMk/>
            <pc:sldMk cId="1760920524" sldId="273"/>
            <ac:spMk id="93" creationId="{30255B13-D616-3B08-8760-E47A9F5466EF}"/>
          </ac:spMkLst>
        </pc:spChg>
        <pc:spChg chg="add del mod">
          <ac:chgData name="A.MORIYAMA UREKA" userId="11b73b949d6476cb" providerId="LiveId" clId="{EDD3AFC1-5E1F-774D-82FF-6D4C3622249B}" dt="2023-08-07T10:56:00.986" v="1688" actId="6264"/>
          <ac:spMkLst>
            <pc:docMk/>
            <pc:sldMk cId="1760920524" sldId="273"/>
            <ac:spMk id="93" creationId="{8190EF8A-459B-7A65-E3F7-CE0915E0384F}"/>
          </ac:spMkLst>
        </pc:spChg>
        <pc:spChg chg="add del mod">
          <ac:chgData name="A.MORIYAMA UREKA" userId="11b73b949d6476cb" providerId="LiveId" clId="{EDD3AFC1-5E1F-774D-82FF-6D4C3622249B}" dt="2023-08-07T09:20:36.071" v="923" actId="6264"/>
          <ac:spMkLst>
            <pc:docMk/>
            <pc:sldMk cId="1760920524" sldId="273"/>
            <ac:spMk id="93" creationId="{D1953DB3-384C-C93D-58D8-796B2AC164D3}"/>
          </ac:spMkLst>
        </pc:spChg>
        <pc:spChg chg="add del mod">
          <ac:chgData name="A.MORIYAMA UREKA" userId="11b73b949d6476cb" providerId="LiveId" clId="{EDD3AFC1-5E1F-774D-82FF-6D4C3622249B}" dt="2023-08-07T08:57:22.688" v="762" actId="6264"/>
          <ac:spMkLst>
            <pc:docMk/>
            <pc:sldMk cId="1760920524" sldId="273"/>
            <ac:spMk id="94" creationId="{03366938-4260-84ED-0A2F-DBCDB377B8BB}"/>
          </ac:spMkLst>
        </pc:spChg>
        <pc:spChg chg="add del mod">
          <ac:chgData name="A.MORIYAMA UREKA" userId="11b73b949d6476cb" providerId="LiveId" clId="{EDD3AFC1-5E1F-774D-82FF-6D4C3622249B}" dt="2023-08-07T10:56:00.986" v="1688" actId="6264"/>
          <ac:spMkLst>
            <pc:docMk/>
            <pc:sldMk cId="1760920524" sldId="273"/>
            <ac:spMk id="94" creationId="{A726EC6A-EA62-54DC-60B0-47D4AB816B08}"/>
          </ac:spMkLst>
        </pc:spChg>
        <pc:spChg chg="add del mod">
          <ac:chgData name="A.MORIYAMA UREKA" userId="11b73b949d6476cb" providerId="LiveId" clId="{EDD3AFC1-5E1F-774D-82FF-6D4C3622249B}" dt="2023-08-07T09:20:36.071" v="923" actId="6264"/>
          <ac:spMkLst>
            <pc:docMk/>
            <pc:sldMk cId="1760920524" sldId="273"/>
            <ac:spMk id="94" creationId="{F2F4FAD7-B0CE-64EF-BC6B-FFC97D66CFE8}"/>
          </ac:spMkLst>
        </pc:spChg>
        <pc:spChg chg="add del mod">
          <ac:chgData name="A.MORIYAMA UREKA" userId="11b73b949d6476cb" providerId="LiveId" clId="{EDD3AFC1-5E1F-774D-82FF-6D4C3622249B}" dt="2023-08-07T08:57:22.688" v="762" actId="6264"/>
          <ac:spMkLst>
            <pc:docMk/>
            <pc:sldMk cId="1760920524" sldId="273"/>
            <ac:spMk id="95" creationId="{131770CF-90F7-C6A4-CD70-B7FF8A80F76E}"/>
          </ac:spMkLst>
        </pc:spChg>
        <pc:spChg chg="add del mod">
          <ac:chgData name="A.MORIYAMA UREKA" userId="11b73b949d6476cb" providerId="LiveId" clId="{EDD3AFC1-5E1F-774D-82FF-6D4C3622249B}" dt="2023-08-07T10:56:00.986" v="1688" actId="6264"/>
          <ac:spMkLst>
            <pc:docMk/>
            <pc:sldMk cId="1760920524" sldId="273"/>
            <ac:spMk id="95" creationId="{16580567-A433-8DA0-6361-7C9173942A0C}"/>
          </ac:spMkLst>
        </pc:spChg>
        <pc:spChg chg="add del mod">
          <ac:chgData name="A.MORIYAMA UREKA" userId="11b73b949d6476cb" providerId="LiveId" clId="{EDD3AFC1-5E1F-774D-82FF-6D4C3622249B}" dt="2023-08-07T09:20:36.071" v="923" actId="6264"/>
          <ac:spMkLst>
            <pc:docMk/>
            <pc:sldMk cId="1760920524" sldId="273"/>
            <ac:spMk id="95" creationId="{959EF6A6-E909-2C8D-8CB0-6E7F33F4AAB7}"/>
          </ac:spMkLst>
        </pc:spChg>
        <pc:spChg chg="add del mod">
          <ac:chgData name="A.MORIYAMA UREKA" userId="11b73b949d6476cb" providerId="LiveId" clId="{EDD3AFC1-5E1F-774D-82FF-6D4C3622249B}" dt="2023-08-07T10:56:00.986" v="1688" actId="6264"/>
          <ac:spMkLst>
            <pc:docMk/>
            <pc:sldMk cId="1760920524" sldId="273"/>
            <ac:spMk id="96" creationId="{180C2DD3-9C2D-E23B-5635-7C6F1D743F7E}"/>
          </ac:spMkLst>
        </pc:spChg>
        <pc:spChg chg="add del mod">
          <ac:chgData name="A.MORIYAMA UREKA" userId="11b73b949d6476cb" providerId="LiveId" clId="{EDD3AFC1-5E1F-774D-82FF-6D4C3622249B}" dt="2023-08-07T08:57:22.688" v="762" actId="6264"/>
          <ac:spMkLst>
            <pc:docMk/>
            <pc:sldMk cId="1760920524" sldId="273"/>
            <ac:spMk id="96" creationId="{EB3E453D-B2AE-00DC-BDDE-A1D35EDE325E}"/>
          </ac:spMkLst>
        </pc:spChg>
        <pc:spChg chg="add del mod">
          <ac:chgData name="A.MORIYAMA UREKA" userId="11b73b949d6476cb" providerId="LiveId" clId="{EDD3AFC1-5E1F-774D-82FF-6D4C3622249B}" dt="2023-08-07T09:20:36.071" v="923" actId="6264"/>
          <ac:spMkLst>
            <pc:docMk/>
            <pc:sldMk cId="1760920524" sldId="273"/>
            <ac:spMk id="96" creationId="{F3B413FF-AAE0-A195-B956-8D98C1BA4283}"/>
          </ac:spMkLst>
        </pc:spChg>
        <pc:spChg chg="add del mod">
          <ac:chgData name="A.MORIYAMA UREKA" userId="11b73b949d6476cb" providerId="LiveId" clId="{EDD3AFC1-5E1F-774D-82FF-6D4C3622249B}" dt="2023-08-07T09:20:36.071" v="923" actId="6264"/>
          <ac:spMkLst>
            <pc:docMk/>
            <pc:sldMk cId="1760920524" sldId="273"/>
            <ac:spMk id="97" creationId="{1816EDBB-75F4-08DA-2157-88726A366970}"/>
          </ac:spMkLst>
        </pc:spChg>
        <pc:spChg chg="add del mod">
          <ac:chgData name="A.MORIYAMA UREKA" userId="11b73b949d6476cb" providerId="LiveId" clId="{EDD3AFC1-5E1F-774D-82FF-6D4C3622249B}" dt="2023-08-07T08:57:22.688" v="762" actId="6264"/>
          <ac:spMkLst>
            <pc:docMk/>
            <pc:sldMk cId="1760920524" sldId="273"/>
            <ac:spMk id="97" creationId="{1EF3D4EF-FF57-1E05-3EE9-0D1F64D6F231}"/>
          </ac:spMkLst>
        </pc:spChg>
        <pc:spChg chg="add del mod">
          <ac:chgData name="A.MORIYAMA UREKA" userId="11b73b949d6476cb" providerId="LiveId" clId="{EDD3AFC1-5E1F-774D-82FF-6D4C3622249B}" dt="2023-08-07T10:56:00.986" v="1688" actId="6264"/>
          <ac:spMkLst>
            <pc:docMk/>
            <pc:sldMk cId="1760920524" sldId="273"/>
            <ac:spMk id="97" creationId="{FFE88F21-5EE2-E08E-FF5F-96E55BF7473A}"/>
          </ac:spMkLst>
        </pc:spChg>
        <pc:spChg chg="add del mod">
          <ac:chgData name="A.MORIYAMA UREKA" userId="11b73b949d6476cb" providerId="LiveId" clId="{EDD3AFC1-5E1F-774D-82FF-6D4C3622249B}" dt="2023-08-07T10:56:00.986" v="1688" actId="6264"/>
          <ac:spMkLst>
            <pc:docMk/>
            <pc:sldMk cId="1760920524" sldId="273"/>
            <ac:spMk id="98" creationId="{17DE205F-D8BC-3CD5-F790-E008045FEE32}"/>
          </ac:spMkLst>
        </pc:spChg>
        <pc:spChg chg="add del mod">
          <ac:chgData name="A.MORIYAMA UREKA" userId="11b73b949d6476cb" providerId="LiveId" clId="{EDD3AFC1-5E1F-774D-82FF-6D4C3622249B}" dt="2023-08-07T09:20:36.071" v="923" actId="6264"/>
          <ac:spMkLst>
            <pc:docMk/>
            <pc:sldMk cId="1760920524" sldId="273"/>
            <ac:spMk id="98" creationId="{5D1E5EA8-9703-FCD3-A14E-C7FE9DB0FCC8}"/>
          </ac:spMkLst>
        </pc:spChg>
        <pc:spChg chg="add del mod">
          <ac:chgData name="A.MORIYAMA UREKA" userId="11b73b949d6476cb" providerId="LiveId" clId="{EDD3AFC1-5E1F-774D-82FF-6D4C3622249B}" dt="2023-08-07T08:57:22.688" v="762" actId="6264"/>
          <ac:spMkLst>
            <pc:docMk/>
            <pc:sldMk cId="1760920524" sldId="273"/>
            <ac:spMk id="98" creationId="{CEBE8F92-FC96-F5B7-02E3-8FD5A7E9D28F}"/>
          </ac:spMkLst>
        </pc:spChg>
        <pc:spChg chg="add del mod">
          <ac:chgData name="A.MORIYAMA UREKA" userId="11b73b949d6476cb" providerId="LiveId" clId="{EDD3AFC1-5E1F-774D-82FF-6D4C3622249B}" dt="2023-08-07T09:20:36.071" v="923" actId="6264"/>
          <ac:spMkLst>
            <pc:docMk/>
            <pc:sldMk cId="1760920524" sldId="273"/>
            <ac:spMk id="99" creationId="{7BCCECAC-81D2-B119-1B93-EBFAA6301668}"/>
          </ac:spMkLst>
        </pc:spChg>
        <pc:spChg chg="add del mod">
          <ac:chgData name="A.MORIYAMA UREKA" userId="11b73b949d6476cb" providerId="LiveId" clId="{EDD3AFC1-5E1F-774D-82FF-6D4C3622249B}" dt="2023-08-07T10:56:00.986" v="1688" actId="6264"/>
          <ac:spMkLst>
            <pc:docMk/>
            <pc:sldMk cId="1760920524" sldId="273"/>
            <ac:spMk id="99" creationId="{A8403AD5-00E4-040C-8C30-310A05C3677E}"/>
          </ac:spMkLst>
        </pc:spChg>
        <pc:spChg chg="add del mod">
          <ac:chgData name="A.MORIYAMA UREKA" userId="11b73b949d6476cb" providerId="LiveId" clId="{EDD3AFC1-5E1F-774D-82FF-6D4C3622249B}" dt="2023-08-07T08:57:22.688" v="762" actId="6264"/>
          <ac:spMkLst>
            <pc:docMk/>
            <pc:sldMk cId="1760920524" sldId="273"/>
            <ac:spMk id="99" creationId="{FDB863B6-594D-6137-EDB5-22E633CAE78C}"/>
          </ac:spMkLst>
        </pc:spChg>
        <pc:spChg chg="add del mod">
          <ac:chgData name="A.MORIYAMA UREKA" userId="11b73b949d6476cb" providerId="LiveId" clId="{EDD3AFC1-5E1F-774D-82FF-6D4C3622249B}" dt="2023-08-07T08:57:22.688" v="762" actId="6264"/>
          <ac:spMkLst>
            <pc:docMk/>
            <pc:sldMk cId="1760920524" sldId="273"/>
            <ac:spMk id="100" creationId="{19D3F1DD-206C-A306-EC26-F65A92B6A9D1}"/>
          </ac:spMkLst>
        </pc:spChg>
        <pc:spChg chg="add del mod">
          <ac:chgData name="A.MORIYAMA UREKA" userId="11b73b949d6476cb" providerId="LiveId" clId="{EDD3AFC1-5E1F-774D-82FF-6D4C3622249B}" dt="2023-08-07T10:56:00.986" v="1688" actId="6264"/>
          <ac:spMkLst>
            <pc:docMk/>
            <pc:sldMk cId="1760920524" sldId="273"/>
            <ac:spMk id="100" creationId="{46A56C3C-C9B6-8A07-D85F-D033EBA09B17}"/>
          </ac:spMkLst>
        </pc:spChg>
        <pc:spChg chg="add del mod">
          <ac:chgData name="A.MORIYAMA UREKA" userId="11b73b949d6476cb" providerId="LiveId" clId="{EDD3AFC1-5E1F-774D-82FF-6D4C3622249B}" dt="2023-08-07T09:20:36.071" v="923" actId="6264"/>
          <ac:spMkLst>
            <pc:docMk/>
            <pc:sldMk cId="1760920524" sldId="273"/>
            <ac:spMk id="100" creationId="{A9313149-C9A5-D49D-A5DB-9EF0B700CFE9}"/>
          </ac:spMkLst>
        </pc:spChg>
        <pc:spChg chg="add del mod">
          <ac:chgData name="A.MORIYAMA UREKA" userId="11b73b949d6476cb" providerId="LiveId" clId="{EDD3AFC1-5E1F-774D-82FF-6D4C3622249B}" dt="2023-08-07T10:56:00.986" v="1688" actId="6264"/>
          <ac:spMkLst>
            <pc:docMk/>
            <pc:sldMk cId="1760920524" sldId="273"/>
            <ac:spMk id="101" creationId="{695F54D2-3FCF-2EAC-13A0-B131779C21CF}"/>
          </ac:spMkLst>
        </pc:spChg>
        <pc:spChg chg="add del mod">
          <ac:chgData name="A.MORIYAMA UREKA" userId="11b73b949d6476cb" providerId="LiveId" clId="{EDD3AFC1-5E1F-774D-82FF-6D4C3622249B}" dt="2023-08-07T08:57:22.688" v="762" actId="6264"/>
          <ac:spMkLst>
            <pc:docMk/>
            <pc:sldMk cId="1760920524" sldId="273"/>
            <ac:spMk id="101" creationId="{73E6C4B5-FBE4-FA0B-A051-2C136BDDF21E}"/>
          </ac:spMkLst>
        </pc:spChg>
        <pc:spChg chg="add del mod">
          <ac:chgData name="A.MORIYAMA UREKA" userId="11b73b949d6476cb" providerId="LiveId" clId="{EDD3AFC1-5E1F-774D-82FF-6D4C3622249B}" dt="2023-08-07T09:20:36.071" v="923" actId="6264"/>
          <ac:spMkLst>
            <pc:docMk/>
            <pc:sldMk cId="1760920524" sldId="273"/>
            <ac:spMk id="101" creationId="{D6114130-7F42-DBB5-9E71-6377B312B66F}"/>
          </ac:spMkLst>
        </pc:spChg>
        <pc:spChg chg="add del mod">
          <ac:chgData name="A.MORIYAMA UREKA" userId="11b73b949d6476cb" providerId="LiveId" clId="{EDD3AFC1-5E1F-774D-82FF-6D4C3622249B}" dt="2023-08-07T08:57:22.989" v="763" actId="6264"/>
          <ac:spMkLst>
            <pc:docMk/>
            <pc:sldMk cId="1760920524" sldId="273"/>
            <ac:spMk id="102" creationId="{1C81D5AA-DF6F-5551-AC11-CBD0C2B9E6A3}"/>
          </ac:spMkLst>
        </pc:spChg>
        <pc:spChg chg="add del mod">
          <ac:chgData name="A.MORIYAMA UREKA" userId="11b73b949d6476cb" providerId="LiveId" clId="{EDD3AFC1-5E1F-774D-82FF-6D4C3622249B}" dt="2023-08-07T09:20:36.393" v="924" actId="6264"/>
          <ac:spMkLst>
            <pc:docMk/>
            <pc:sldMk cId="1760920524" sldId="273"/>
            <ac:spMk id="102" creationId="{609008F9-6728-74D3-5A28-7FBEA2DBBC37}"/>
          </ac:spMkLst>
        </pc:spChg>
        <pc:spChg chg="add del mod">
          <ac:chgData name="A.MORIYAMA UREKA" userId="11b73b949d6476cb" providerId="LiveId" clId="{EDD3AFC1-5E1F-774D-82FF-6D4C3622249B}" dt="2023-08-07T10:56:00.986" v="1688" actId="6264"/>
          <ac:spMkLst>
            <pc:docMk/>
            <pc:sldMk cId="1760920524" sldId="273"/>
            <ac:spMk id="102" creationId="{707F54CC-DD74-3A21-DA88-D6C71356D83B}"/>
          </ac:spMkLst>
        </pc:spChg>
        <pc:spChg chg="add del mod">
          <ac:chgData name="A.MORIYAMA UREKA" userId="11b73b949d6476cb" providerId="LiveId" clId="{EDD3AFC1-5E1F-774D-82FF-6D4C3622249B}" dt="2023-08-07T08:57:22.989" v="763" actId="6264"/>
          <ac:spMkLst>
            <pc:docMk/>
            <pc:sldMk cId="1760920524" sldId="273"/>
            <ac:spMk id="103" creationId="{ABBE925E-CDAA-9C6E-9C03-8CD839FB22A0}"/>
          </ac:spMkLst>
        </pc:spChg>
        <pc:spChg chg="add del mod">
          <ac:chgData name="A.MORIYAMA UREKA" userId="11b73b949d6476cb" providerId="LiveId" clId="{EDD3AFC1-5E1F-774D-82FF-6D4C3622249B}" dt="2023-08-07T09:20:36.393" v="924" actId="6264"/>
          <ac:spMkLst>
            <pc:docMk/>
            <pc:sldMk cId="1760920524" sldId="273"/>
            <ac:spMk id="103" creationId="{AEB82493-CE0E-76C0-B8CC-F26D2408D232}"/>
          </ac:spMkLst>
        </pc:spChg>
        <pc:spChg chg="add del mod">
          <ac:chgData name="A.MORIYAMA UREKA" userId="11b73b949d6476cb" providerId="LiveId" clId="{EDD3AFC1-5E1F-774D-82FF-6D4C3622249B}" dt="2023-08-07T10:56:01.410" v="1689" actId="6264"/>
          <ac:spMkLst>
            <pc:docMk/>
            <pc:sldMk cId="1760920524" sldId="273"/>
            <ac:spMk id="103" creationId="{B7004858-FE49-3B5C-2D2C-0C73CFBFE8A0}"/>
          </ac:spMkLst>
        </pc:spChg>
        <pc:spChg chg="add del mod">
          <ac:chgData name="A.MORIYAMA UREKA" userId="11b73b949d6476cb" providerId="LiveId" clId="{EDD3AFC1-5E1F-774D-82FF-6D4C3622249B}" dt="2023-08-07T10:56:01.410" v="1689" actId="6264"/>
          <ac:spMkLst>
            <pc:docMk/>
            <pc:sldMk cId="1760920524" sldId="273"/>
            <ac:spMk id="104" creationId="{C932E1D4-61E3-D9E5-BDA4-21F0032CFDB2}"/>
          </ac:spMkLst>
        </pc:spChg>
        <pc:spChg chg="add del mod">
          <ac:chgData name="A.MORIYAMA UREKA" userId="11b73b949d6476cb" providerId="LiveId" clId="{EDD3AFC1-5E1F-774D-82FF-6D4C3622249B}" dt="2023-08-07T09:20:36.393" v="924" actId="6264"/>
          <ac:spMkLst>
            <pc:docMk/>
            <pc:sldMk cId="1760920524" sldId="273"/>
            <ac:spMk id="104" creationId="{DB006174-ADD5-80F5-A4FA-17113E6A6E8D}"/>
          </ac:spMkLst>
        </pc:spChg>
        <pc:spChg chg="add del mod">
          <ac:chgData name="A.MORIYAMA UREKA" userId="11b73b949d6476cb" providerId="LiveId" clId="{EDD3AFC1-5E1F-774D-82FF-6D4C3622249B}" dt="2023-08-07T08:57:22.989" v="763" actId="6264"/>
          <ac:spMkLst>
            <pc:docMk/>
            <pc:sldMk cId="1760920524" sldId="273"/>
            <ac:spMk id="104" creationId="{F37FAAF8-15BD-1C7E-EEE1-5B46CBFFE3EF}"/>
          </ac:spMkLst>
        </pc:spChg>
        <pc:spChg chg="add del mod">
          <ac:chgData name="A.MORIYAMA UREKA" userId="11b73b949d6476cb" providerId="LiveId" clId="{EDD3AFC1-5E1F-774D-82FF-6D4C3622249B}" dt="2023-08-07T08:57:22.989" v="763" actId="6264"/>
          <ac:spMkLst>
            <pc:docMk/>
            <pc:sldMk cId="1760920524" sldId="273"/>
            <ac:spMk id="105" creationId="{349DFB6A-D978-DFC2-5827-4C946DC1226A}"/>
          </ac:spMkLst>
        </pc:spChg>
        <pc:spChg chg="add del mod">
          <ac:chgData name="A.MORIYAMA UREKA" userId="11b73b949d6476cb" providerId="LiveId" clId="{EDD3AFC1-5E1F-774D-82FF-6D4C3622249B}" dt="2023-08-07T10:56:01.410" v="1689" actId="6264"/>
          <ac:spMkLst>
            <pc:docMk/>
            <pc:sldMk cId="1760920524" sldId="273"/>
            <ac:spMk id="105" creationId="{D3869958-6D02-F42F-60FB-38A21E37977C}"/>
          </ac:spMkLst>
        </pc:spChg>
        <pc:spChg chg="add del mod">
          <ac:chgData name="A.MORIYAMA UREKA" userId="11b73b949d6476cb" providerId="LiveId" clId="{EDD3AFC1-5E1F-774D-82FF-6D4C3622249B}" dt="2023-08-07T09:20:36.393" v="924" actId="6264"/>
          <ac:spMkLst>
            <pc:docMk/>
            <pc:sldMk cId="1760920524" sldId="273"/>
            <ac:spMk id="105" creationId="{FF318B8A-4E2B-02BF-7445-83CEB78F4F3A}"/>
          </ac:spMkLst>
        </pc:spChg>
        <pc:spChg chg="add del mod">
          <ac:chgData name="A.MORIYAMA UREKA" userId="11b73b949d6476cb" providerId="LiveId" clId="{EDD3AFC1-5E1F-774D-82FF-6D4C3622249B}" dt="2023-08-07T10:56:01.410" v="1689" actId="6264"/>
          <ac:spMkLst>
            <pc:docMk/>
            <pc:sldMk cId="1760920524" sldId="273"/>
            <ac:spMk id="106" creationId="{A1D45567-9114-2B86-B75E-0BC43EC36716}"/>
          </ac:spMkLst>
        </pc:spChg>
        <pc:spChg chg="add del mod">
          <ac:chgData name="A.MORIYAMA UREKA" userId="11b73b949d6476cb" providerId="LiveId" clId="{EDD3AFC1-5E1F-774D-82FF-6D4C3622249B}" dt="2023-08-07T08:57:22.989" v="763" actId="6264"/>
          <ac:spMkLst>
            <pc:docMk/>
            <pc:sldMk cId="1760920524" sldId="273"/>
            <ac:spMk id="106" creationId="{C43B5B9F-E876-5E3F-39D3-BB5F1463559D}"/>
          </ac:spMkLst>
        </pc:spChg>
        <pc:spChg chg="add del mod">
          <ac:chgData name="A.MORIYAMA UREKA" userId="11b73b949d6476cb" providerId="LiveId" clId="{EDD3AFC1-5E1F-774D-82FF-6D4C3622249B}" dt="2023-08-07T09:20:36.393" v="924" actId="6264"/>
          <ac:spMkLst>
            <pc:docMk/>
            <pc:sldMk cId="1760920524" sldId="273"/>
            <ac:spMk id="106" creationId="{E4B51E3A-4044-D873-4B23-927DB5A685D4}"/>
          </ac:spMkLst>
        </pc:spChg>
        <pc:spChg chg="add del mod">
          <ac:chgData name="A.MORIYAMA UREKA" userId="11b73b949d6476cb" providerId="LiveId" clId="{EDD3AFC1-5E1F-774D-82FF-6D4C3622249B}" dt="2023-08-07T08:57:22.989" v="763" actId="6264"/>
          <ac:spMkLst>
            <pc:docMk/>
            <pc:sldMk cId="1760920524" sldId="273"/>
            <ac:spMk id="107" creationId="{5CD1AC60-8C49-6ED3-B3C5-01F8E3B97CB7}"/>
          </ac:spMkLst>
        </pc:spChg>
        <pc:spChg chg="add del mod">
          <ac:chgData name="A.MORIYAMA UREKA" userId="11b73b949d6476cb" providerId="LiveId" clId="{EDD3AFC1-5E1F-774D-82FF-6D4C3622249B}" dt="2023-08-07T09:20:36.393" v="924" actId="6264"/>
          <ac:spMkLst>
            <pc:docMk/>
            <pc:sldMk cId="1760920524" sldId="273"/>
            <ac:spMk id="107" creationId="{B52B9B50-14DC-D0B4-D13B-BF9D5F5868C2}"/>
          </ac:spMkLst>
        </pc:spChg>
        <pc:spChg chg="add del mod">
          <ac:chgData name="A.MORIYAMA UREKA" userId="11b73b949d6476cb" providerId="LiveId" clId="{EDD3AFC1-5E1F-774D-82FF-6D4C3622249B}" dt="2023-08-07T10:56:01.410" v="1689" actId="6264"/>
          <ac:spMkLst>
            <pc:docMk/>
            <pc:sldMk cId="1760920524" sldId="273"/>
            <ac:spMk id="107" creationId="{C87B5FA7-F9BA-7EFF-2B13-38ECDF4F7275}"/>
          </ac:spMkLst>
        </pc:spChg>
        <pc:spChg chg="add del mod">
          <ac:chgData name="A.MORIYAMA UREKA" userId="11b73b949d6476cb" providerId="LiveId" clId="{EDD3AFC1-5E1F-774D-82FF-6D4C3622249B}" dt="2023-08-07T10:56:01.410" v="1689" actId="6264"/>
          <ac:spMkLst>
            <pc:docMk/>
            <pc:sldMk cId="1760920524" sldId="273"/>
            <ac:spMk id="108" creationId="{242806E5-4C13-0E15-530E-AAE88088E357}"/>
          </ac:spMkLst>
        </pc:spChg>
        <pc:spChg chg="add del mod">
          <ac:chgData name="A.MORIYAMA UREKA" userId="11b73b949d6476cb" providerId="LiveId" clId="{EDD3AFC1-5E1F-774D-82FF-6D4C3622249B}" dt="2023-08-07T08:57:22.989" v="763" actId="6264"/>
          <ac:spMkLst>
            <pc:docMk/>
            <pc:sldMk cId="1760920524" sldId="273"/>
            <ac:spMk id="108" creationId="{269DC0B9-953B-D4BB-DC76-55377B1D6E72}"/>
          </ac:spMkLst>
        </pc:spChg>
        <pc:spChg chg="add del mod">
          <ac:chgData name="A.MORIYAMA UREKA" userId="11b73b949d6476cb" providerId="LiveId" clId="{EDD3AFC1-5E1F-774D-82FF-6D4C3622249B}" dt="2023-08-07T09:20:36.393" v="924" actId="6264"/>
          <ac:spMkLst>
            <pc:docMk/>
            <pc:sldMk cId="1760920524" sldId="273"/>
            <ac:spMk id="108" creationId="{AE3526D2-FD74-14E2-3323-1F91940E5D6E}"/>
          </ac:spMkLst>
        </pc:spChg>
        <pc:spChg chg="add del mod">
          <ac:chgData name="A.MORIYAMA UREKA" userId="11b73b949d6476cb" providerId="LiveId" clId="{EDD3AFC1-5E1F-774D-82FF-6D4C3622249B}" dt="2023-08-07T10:56:01.410" v="1689" actId="6264"/>
          <ac:spMkLst>
            <pc:docMk/>
            <pc:sldMk cId="1760920524" sldId="273"/>
            <ac:spMk id="109" creationId="{0FEFEC60-8840-FAAC-1E51-88AB1ECEF70A}"/>
          </ac:spMkLst>
        </pc:spChg>
        <pc:spChg chg="add del mod">
          <ac:chgData name="A.MORIYAMA UREKA" userId="11b73b949d6476cb" providerId="LiveId" clId="{EDD3AFC1-5E1F-774D-82FF-6D4C3622249B}" dt="2023-08-07T09:20:36.393" v="924" actId="6264"/>
          <ac:spMkLst>
            <pc:docMk/>
            <pc:sldMk cId="1760920524" sldId="273"/>
            <ac:spMk id="109" creationId="{1407C92F-352D-1184-2BBA-BF351089B28D}"/>
          </ac:spMkLst>
        </pc:spChg>
        <pc:spChg chg="add del mod">
          <ac:chgData name="A.MORIYAMA UREKA" userId="11b73b949d6476cb" providerId="LiveId" clId="{EDD3AFC1-5E1F-774D-82FF-6D4C3622249B}" dt="2023-08-07T08:57:22.989" v="763" actId="6264"/>
          <ac:spMkLst>
            <pc:docMk/>
            <pc:sldMk cId="1760920524" sldId="273"/>
            <ac:spMk id="109" creationId="{7E9FEB83-0A6C-0C46-5F98-58BA32D89674}"/>
          </ac:spMkLst>
        </pc:spChg>
        <pc:spChg chg="add del mod">
          <ac:chgData name="A.MORIYAMA UREKA" userId="11b73b949d6476cb" providerId="LiveId" clId="{EDD3AFC1-5E1F-774D-82FF-6D4C3622249B}" dt="2023-08-07T09:20:36.393" v="924" actId="6264"/>
          <ac:spMkLst>
            <pc:docMk/>
            <pc:sldMk cId="1760920524" sldId="273"/>
            <ac:spMk id="110" creationId="{0F9D5B3E-EDB3-568C-F73B-1B28B1DB8CC9}"/>
          </ac:spMkLst>
        </pc:spChg>
        <pc:spChg chg="add del mod">
          <ac:chgData name="A.MORIYAMA UREKA" userId="11b73b949d6476cb" providerId="LiveId" clId="{EDD3AFC1-5E1F-774D-82FF-6D4C3622249B}" dt="2023-08-07T10:56:01.410" v="1689" actId="6264"/>
          <ac:spMkLst>
            <pc:docMk/>
            <pc:sldMk cId="1760920524" sldId="273"/>
            <ac:spMk id="110" creationId="{2D0A3908-8513-F232-96CA-1522B1F99759}"/>
          </ac:spMkLst>
        </pc:spChg>
        <pc:spChg chg="add del mod">
          <ac:chgData name="A.MORIYAMA UREKA" userId="11b73b949d6476cb" providerId="LiveId" clId="{EDD3AFC1-5E1F-774D-82FF-6D4C3622249B}" dt="2023-08-07T08:57:22.989" v="763" actId="6264"/>
          <ac:spMkLst>
            <pc:docMk/>
            <pc:sldMk cId="1760920524" sldId="273"/>
            <ac:spMk id="110" creationId="{4EED1634-36ED-8603-30BD-FA189045FC92}"/>
          </ac:spMkLst>
        </pc:spChg>
        <pc:spChg chg="add del mod">
          <ac:chgData name="A.MORIYAMA UREKA" userId="11b73b949d6476cb" providerId="LiveId" clId="{EDD3AFC1-5E1F-774D-82FF-6D4C3622249B}" dt="2023-08-07T09:20:36.393" v="924" actId="6264"/>
          <ac:spMkLst>
            <pc:docMk/>
            <pc:sldMk cId="1760920524" sldId="273"/>
            <ac:spMk id="111" creationId="{4790AEFA-0428-0CBD-F1A2-8634250D634F}"/>
          </ac:spMkLst>
        </pc:spChg>
        <pc:spChg chg="add del mod">
          <ac:chgData name="A.MORIYAMA UREKA" userId="11b73b949d6476cb" providerId="LiveId" clId="{EDD3AFC1-5E1F-774D-82FF-6D4C3622249B}" dt="2023-08-07T08:57:22.989" v="763" actId="6264"/>
          <ac:spMkLst>
            <pc:docMk/>
            <pc:sldMk cId="1760920524" sldId="273"/>
            <ac:spMk id="111" creationId="{61ABAF78-2622-24E4-6048-FE81163BDBD4}"/>
          </ac:spMkLst>
        </pc:spChg>
        <pc:spChg chg="add del mod">
          <ac:chgData name="A.MORIYAMA UREKA" userId="11b73b949d6476cb" providerId="LiveId" clId="{EDD3AFC1-5E1F-774D-82FF-6D4C3622249B}" dt="2023-08-07T10:56:01.410" v="1689" actId="6264"/>
          <ac:spMkLst>
            <pc:docMk/>
            <pc:sldMk cId="1760920524" sldId="273"/>
            <ac:spMk id="111" creationId="{915C0490-1F6C-E2DA-477C-2BB2646DBEE3}"/>
          </ac:spMkLst>
        </pc:spChg>
        <pc:spChg chg="add del mod">
          <ac:chgData name="A.MORIYAMA UREKA" userId="11b73b949d6476cb" providerId="LiveId" clId="{EDD3AFC1-5E1F-774D-82FF-6D4C3622249B}" dt="2023-08-07T09:20:36.737" v="925" actId="6264"/>
          <ac:spMkLst>
            <pc:docMk/>
            <pc:sldMk cId="1760920524" sldId="273"/>
            <ac:spMk id="112" creationId="{2F34A9B3-924A-58D8-073E-806151401CF7}"/>
          </ac:spMkLst>
        </pc:spChg>
        <pc:spChg chg="add del mod">
          <ac:chgData name="A.MORIYAMA UREKA" userId="11b73b949d6476cb" providerId="LiveId" clId="{EDD3AFC1-5E1F-774D-82FF-6D4C3622249B}" dt="2023-08-07T08:57:23.281" v="764" actId="6264"/>
          <ac:spMkLst>
            <pc:docMk/>
            <pc:sldMk cId="1760920524" sldId="273"/>
            <ac:spMk id="112" creationId="{8E2DDB93-E29A-A3DF-5394-5A7793BBB20F}"/>
          </ac:spMkLst>
        </pc:spChg>
        <pc:spChg chg="add del mod">
          <ac:chgData name="A.MORIYAMA UREKA" userId="11b73b949d6476cb" providerId="LiveId" clId="{EDD3AFC1-5E1F-774D-82FF-6D4C3622249B}" dt="2023-08-07T10:56:01.410" v="1689" actId="6264"/>
          <ac:spMkLst>
            <pc:docMk/>
            <pc:sldMk cId="1760920524" sldId="273"/>
            <ac:spMk id="112" creationId="{8EF2524D-E169-7BAE-5437-44A0D4817AA5}"/>
          </ac:spMkLst>
        </pc:spChg>
        <pc:spChg chg="add del mod">
          <ac:chgData name="A.MORIYAMA UREKA" userId="11b73b949d6476cb" providerId="LiveId" clId="{EDD3AFC1-5E1F-774D-82FF-6D4C3622249B}" dt="2023-08-07T09:20:36.737" v="925" actId="6264"/>
          <ac:spMkLst>
            <pc:docMk/>
            <pc:sldMk cId="1760920524" sldId="273"/>
            <ac:spMk id="113" creationId="{AF082CDF-6ABD-B6A5-34A5-A09BF973EC3C}"/>
          </ac:spMkLst>
        </pc:spChg>
        <pc:spChg chg="add del mod">
          <ac:chgData name="A.MORIYAMA UREKA" userId="11b73b949d6476cb" providerId="LiveId" clId="{EDD3AFC1-5E1F-774D-82FF-6D4C3622249B}" dt="2023-08-07T11:00:38.397" v="1709" actId="6264"/>
          <ac:spMkLst>
            <pc:docMk/>
            <pc:sldMk cId="1760920524" sldId="273"/>
            <ac:spMk id="113" creationId="{D5E9C400-F77D-2362-4268-DE1623AF830E}"/>
          </ac:spMkLst>
        </pc:spChg>
        <pc:spChg chg="add del mod">
          <ac:chgData name="A.MORIYAMA UREKA" userId="11b73b949d6476cb" providerId="LiveId" clId="{EDD3AFC1-5E1F-774D-82FF-6D4C3622249B}" dt="2023-08-07T08:57:23.281" v="764" actId="6264"/>
          <ac:spMkLst>
            <pc:docMk/>
            <pc:sldMk cId="1760920524" sldId="273"/>
            <ac:spMk id="113" creationId="{E9A6EB9A-B5F4-EB58-80B5-60B69ADB4D86}"/>
          </ac:spMkLst>
        </pc:spChg>
        <pc:spChg chg="add del mod">
          <ac:chgData name="A.MORIYAMA UREKA" userId="11b73b949d6476cb" providerId="LiveId" clId="{EDD3AFC1-5E1F-774D-82FF-6D4C3622249B}" dt="2023-08-07T09:20:36.737" v="925" actId="6264"/>
          <ac:spMkLst>
            <pc:docMk/>
            <pc:sldMk cId="1760920524" sldId="273"/>
            <ac:spMk id="114" creationId="{6D59CBAE-2DB2-FC9B-FAAF-D4E49BF3BF2F}"/>
          </ac:spMkLst>
        </pc:spChg>
        <pc:spChg chg="add del mod">
          <ac:chgData name="A.MORIYAMA UREKA" userId="11b73b949d6476cb" providerId="LiveId" clId="{EDD3AFC1-5E1F-774D-82FF-6D4C3622249B}" dt="2023-08-07T11:00:38.397" v="1709" actId="6264"/>
          <ac:spMkLst>
            <pc:docMk/>
            <pc:sldMk cId="1760920524" sldId="273"/>
            <ac:spMk id="114" creationId="{A67523B2-7883-C128-9087-A553D240EF51}"/>
          </ac:spMkLst>
        </pc:spChg>
        <pc:spChg chg="add del mod">
          <ac:chgData name="A.MORIYAMA UREKA" userId="11b73b949d6476cb" providerId="LiveId" clId="{EDD3AFC1-5E1F-774D-82FF-6D4C3622249B}" dt="2023-08-07T08:57:23.281" v="764" actId="6264"/>
          <ac:spMkLst>
            <pc:docMk/>
            <pc:sldMk cId="1760920524" sldId="273"/>
            <ac:spMk id="114" creationId="{BF7B91C4-3DA9-23B3-B9A3-BEA43A5CD584}"/>
          </ac:spMkLst>
        </pc:spChg>
        <pc:spChg chg="add del mod">
          <ac:chgData name="A.MORIYAMA UREKA" userId="11b73b949d6476cb" providerId="LiveId" clId="{EDD3AFC1-5E1F-774D-82FF-6D4C3622249B}" dt="2023-08-07T08:57:23.281" v="764" actId="6264"/>
          <ac:spMkLst>
            <pc:docMk/>
            <pc:sldMk cId="1760920524" sldId="273"/>
            <ac:spMk id="115" creationId="{38FC453F-F539-75D9-FE47-4B9A5820D6F3}"/>
          </ac:spMkLst>
        </pc:spChg>
        <pc:spChg chg="add del mod">
          <ac:chgData name="A.MORIYAMA UREKA" userId="11b73b949d6476cb" providerId="LiveId" clId="{EDD3AFC1-5E1F-774D-82FF-6D4C3622249B}" dt="2023-08-07T09:20:36.737" v="925" actId="6264"/>
          <ac:spMkLst>
            <pc:docMk/>
            <pc:sldMk cId="1760920524" sldId="273"/>
            <ac:spMk id="115" creationId="{83A166E2-2ED9-0240-9DEF-EB9C077D4E97}"/>
          </ac:spMkLst>
        </pc:spChg>
        <pc:spChg chg="add del mod">
          <ac:chgData name="A.MORIYAMA UREKA" userId="11b73b949d6476cb" providerId="LiveId" clId="{EDD3AFC1-5E1F-774D-82FF-6D4C3622249B}" dt="2023-08-07T11:00:38.397" v="1709" actId="6264"/>
          <ac:spMkLst>
            <pc:docMk/>
            <pc:sldMk cId="1760920524" sldId="273"/>
            <ac:spMk id="115" creationId="{C06232C2-1A7F-2213-69A9-D9EC8835D285}"/>
          </ac:spMkLst>
        </pc:spChg>
        <pc:spChg chg="add del mod">
          <ac:chgData name="A.MORIYAMA UREKA" userId="11b73b949d6476cb" providerId="LiveId" clId="{EDD3AFC1-5E1F-774D-82FF-6D4C3622249B}" dt="2023-08-07T09:20:36.737" v="925" actId="6264"/>
          <ac:spMkLst>
            <pc:docMk/>
            <pc:sldMk cId="1760920524" sldId="273"/>
            <ac:spMk id="116" creationId="{01B8A696-9641-7F3E-783E-81C48465519B}"/>
          </ac:spMkLst>
        </pc:spChg>
        <pc:spChg chg="add del mod">
          <ac:chgData name="A.MORIYAMA UREKA" userId="11b73b949d6476cb" providerId="LiveId" clId="{EDD3AFC1-5E1F-774D-82FF-6D4C3622249B}" dt="2023-08-07T11:00:38.397" v="1709" actId="6264"/>
          <ac:spMkLst>
            <pc:docMk/>
            <pc:sldMk cId="1760920524" sldId="273"/>
            <ac:spMk id="116" creationId="{287B83F5-B5E6-7555-9B98-A4E6D508265C}"/>
          </ac:spMkLst>
        </pc:spChg>
        <pc:spChg chg="add del mod">
          <ac:chgData name="A.MORIYAMA UREKA" userId="11b73b949d6476cb" providerId="LiveId" clId="{EDD3AFC1-5E1F-774D-82FF-6D4C3622249B}" dt="2023-08-07T08:57:23.281" v="764" actId="6264"/>
          <ac:spMkLst>
            <pc:docMk/>
            <pc:sldMk cId="1760920524" sldId="273"/>
            <ac:spMk id="116" creationId="{4C191EDD-6AE4-BE0D-2827-6B5CCC90A9DC}"/>
          </ac:spMkLst>
        </pc:spChg>
        <pc:spChg chg="add del mod">
          <ac:chgData name="A.MORIYAMA UREKA" userId="11b73b949d6476cb" providerId="LiveId" clId="{EDD3AFC1-5E1F-774D-82FF-6D4C3622249B}" dt="2023-08-07T11:00:38.397" v="1709" actId="6264"/>
          <ac:spMkLst>
            <pc:docMk/>
            <pc:sldMk cId="1760920524" sldId="273"/>
            <ac:spMk id="117" creationId="{23345094-9CA8-9861-8881-94AC453B2F0D}"/>
          </ac:spMkLst>
        </pc:spChg>
        <pc:spChg chg="add del mod">
          <ac:chgData name="A.MORIYAMA UREKA" userId="11b73b949d6476cb" providerId="LiveId" clId="{EDD3AFC1-5E1F-774D-82FF-6D4C3622249B}" dt="2023-08-07T08:57:23.281" v="764" actId="6264"/>
          <ac:spMkLst>
            <pc:docMk/>
            <pc:sldMk cId="1760920524" sldId="273"/>
            <ac:spMk id="117" creationId="{521E6A2B-937A-72B3-D309-79A727A33631}"/>
          </ac:spMkLst>
        </pc:spChg>
        <pc:spChg chg="add del mod">
          <ac:chgData name="A.MORIYAMA UREKA" userId="11b73b949d6476cb" providerId="LiveId" clId="{EDD3AFC1-5E1F-774D-82FF-6D4C3622249B}" dt="2023-08-07T09:20:36.737" v="925" actId="6264"/>
          <ac:spMkLst>
            <pc:docMk/>
            <pc:sldMk cId="1760920524" sldId="273"/>
            <ac:spMk id="117" creationId="{DC218F9C-41D6-8E96-2956-9A9D4F604E64}"/>
          </ac:spMkLst>
        </pc:spChg>
        <pc:spChg chg="add del mod">
          <ac:chgData name="A.MORIYAMA UREKA" userId="11b73b949d6476cb" providerId="LiveId" clId="{EDD3AFC1-5E1F-774D-82FF-6D4C3622249B}" dt="2023-08-07T08:57:23.281" v="764" actId="6264"/>
          <ac:spMkLst>
            <pc:docMk/>
            <pc:sldMk cId="1760920524" sldId="273"/>
            <ac:spMk id="118" creationId="{698286B3-DD00-9E39-6B65-FE4093661C0F}"/>
          </ac:spMkLst>
        </pc:spChg>
        <pc:spChg chg="add del mod">
          <ac:chgData name="A.MORIYAMA UREKA" userId="11b73b949d6476cb" providerId="LiveId" clId="{EDD3AFC1-5E1F-774D-82FF-6D4C3622249B}" dt="2023-08-07T09:20:36.737" v="925" actId="6264"/>
          <ac:spMkLst>
            <pc:docMk/>
            <pc:sldMk cId="1760920524" sldId="273"/>
            <ac:spMk id="118" creationId="{9F8A9A5D-13C2-B830-87C0-8525A17BB8EA}"/>
          </ac:spMkLst>
        </pc:spChg>
        <pc:spChg chg="add del mod">
          <ac:chgData name="A.MORIYAMA UREKA" userId="11b73b949d6476cb" providerId="LiveId" clId="{EDD3AFC1-5E1F-774D-82FF-6D4C3622249B}" dt="2023-08-07T11:00:38.397" v="1709" actId="6264"/>
          <ac:spMkLst>
            <pc:docMk/>
            <pc:sldMk cId="1760920524" sldId="273"/>
            <ac:spMk id="118" creationId="{B9DBD5E6-8E3E-DB8B-4134-6E556DA993C8}"/>
          </ac:spMkLst>
        </pc:spChg>
        <pc:spChg chg="add del mod">
          <ac:chgData name="A.MORIYAMA UREKA" userId="11b73b949d6476cb" providerId="LiveId" clId="{EDD3AFC1-5E1F-774D-82FF-6D4C3622249B}" dt="2023-08-07T11:00:38.397" v="1709" actId="6264"/>
          <ac:spMkLst>
            <pc:docMk/>
            <pc:sldMk cId="1760920524" sldId="273"/>
            <ac:spMk id="119" creationId="{12D4520A-65E5-CBA7-063B-62EA2F2A1CB9}"/>
          </ac:spMkLst>
        </pc:spChg>
        <pc:spChg chg="add del mod">
          <ac:chgData name="A.MORIYAMA UREKA" userId="11b73b949d6476cb" providerId="LiveId" clId="{EDD3AFC1-5E1F-774D-82FF-6D4C3622249B}" dt="2023-08-07T08:57:23.281" v="764" actId="6264"/>
          <ac:spMkLst>
            <pc:docMk/>
            <pc:sldMk cId="1760920524" sldId="273"/>
            <ac:spMk id="119" creationId="{71D0FCEB-BBE9-D414-FFF2-5D6CA6A4DCCA}"/>
          </ac:spMkLst>
        </pc:spChg>
        <pc:spChg chg="add del mod">
          <ac:chgData name="A.MORIYAMA UREKA" userId="11b73b949d6476cb" providerId="LiveId" clId="{EDD3AFC1-5E1F-774D-82FF-6D4C3622249B}" dt="2023-08-07T09:20:36.737" v="925" actId="6264"/>
          <ac:spMkLst>
            <pc:docMk/>
            <pc:sldMk cId="1760920524" sldId="273"/>
            <ac:spMk id="119" creationId="{EAC7F96F-9E75-3A86-CD85-0FD13BC05D10}"/>
          </ac:spMkLst>
        </pc:spChg>
        <pc:spChg chg="add del mod">
          <ac:chgData name="A.MORIYAMA UREKA" userId="11b73b949d6476cb" providerId="LiveId" clId="{EDD3AFC1-5E1F-774D-82FF-6D4C3622249B}" dt="2023-08-07T09:20:36.737" v="925" actId="6264"/>
          <ac:spMkLst>
            <pc:docMk/>
            <pc:sldMk cId="1760920524" sldId="273"/>
            <ac:spMk id="120" creationId="{2C2256F1-E0BE-DF3D-8F9B-59E0BB7261A1}"/>
          </ac:spMkLst>
        </pc:spChg>
        <pc:spChg chg="add del mod">
          <ac:chgData name="A.MORIYAMA UREKA" userId="11b73b949d6476cb" providerId="LiveId" clId="{EDD3AFC1-5E1F-774D-82FF-6D4C3622249B}" dt="2023-08-07T11:00:38.397" v="1709" actId="6264"/>
          <ac:spMkLst>
            <pc:docMk/>
            <pc:sldMk cId="1760920524" sldId="273"/>
            <ac:spMk id="120" creationId="{6ACBB8F3-A360-69A9-4386-869755B67185}"/>
          </ac:spMkLst>
        </pc:spChg>
        <pc:spChg chg="add del mod">
          <ac:chgData name="A.MORIYAMA UREKA" userId="11b73b949d6476cb" providerId="LiveId" clId="{EDD3AFC1-5E1F-774D-82FF-6D4C3622249B}" dt="2023-08-07T08:57:23.281" v="764" actId="6264"/>
          <ac:spMkLst>
            <pc:docMk/>
            <pc:sldMk cId="1760920524" sldId="273"/>
            <ac:spMk id="120" creationId="{9ED345B5-3698-8EEF-6DCD-281159B155CF}"/>
          </ac:spMkLst>
        </pc:spChg>
        <pc:spChg chg="add del mod">
          <ac:chgData name="A.MORIYAMA UREKA" userId="11b73b949d6476cb" providerId="LiveId" clId="{EDD3AFC1-5E1F-774D-82FF-6D4C3622249B}" dt="2023-08-07T11:00:38.397" v="1709" actId="6264"/>
          <ac:spMkLst>
            <pc:docMk/>
            <pc:sldMk cId="1760920524" sldId="273"/>
            <ac:spMk id="121" creationId="{1767EC09-C6E9-08E5-0502-61E5F90BB34C}"/>
          </ac:spMkLst>
        </pc:spChg>
        <pc:spChg chg="add del mod">
          <ac:chgData name="A.MORIYAMA UREKA" userId="11b73b949d6476cb" providerId="LiveId" clId="{EDD3AFC1-5E1F-774D-82FF-6D4C3622249B}" dt="2023-08-07T08:57:23.281" v="764" actId="6264"/>
          <ac:spMkLst>
            <pc:docMk/>
            <pc:sldMk cId="1760920524" sldId="273"/>
            <ac:spMk id="121" creationId="{2ECF6868-41B6-3F91-5258-FFE735FAE83C}"/>
          </ac:spMkLst>
        </pc:spChg>
        <pc:spChg chg="add del mod">
          <ac:chgData name="A.MORIYAMA UREKA" userId="11b73b949d6476cb" providerId="LiveId" clId="{EDD3AFC1-5E1F-774D-82FF-6D4C3622249B}" dt="2023-08-07T09:20:36.737" v="925" actId="6264"/>
          <ac:spMkLst>
            <pc:docMk/>
            <pc:sldMk cId="1760920524" sldId="273"/>
            <ac:spMk id="121" creationId="{E1F47DD3-08C3-95B6-F055-79ED08BB8D13}"/>
          </ac:spMkLst>
        </pc:spChg>
        <pc:spChg chg="add del mod">
          <ac:chgData name="A.MORIYAMA UREKA" userId="11b73b949d6476cb" providerId="LiveId" clId="{EDD3AFC1-5E1F-774D-82FF-6D4C3622249B}" dt="2023-08-07T09:20:37.075" v="926" actId="6264"/>
          <ac:spMkLst>
            <pc:docMk/>
            <pc:sldMk cId="1760920524" sldId="273"/>
            <ac:spMk id="122" creationId="{0D38B924-1CB2-0503-A9E9-E7D657A3BAA8}"/>
          </ac:spMkLst>
        </pc:spChg>
        <pc:spChg chg="add del mod">
          <ac:chgData name="A.MORIYAMA UREKA" userId="11b73b949d6476cb" providerId="LiveId" clId="{EDD3AFC1-5E1F-774D-82FF-6D4C3622249B}" dt="2023-08-07T11:00:38.397" v="1709" actId="6264"/>
          <ac:spMkLst>
            <pc:docMk/>
            <pc:sldMk cId="1760920524" sldId="273"/>
            <ac:spMk id="122" creationId="{50288513-166A-BCC7-CDCD-F014DA962AA4}"/>
          </ac:spMkLst>
        </pc:spChg>
        <pc:spChg chg="add del mod">
          <ac:chgData name="A.MORIYAMA UREKA" userId="11b73b949d6476cb" providerId="LiveId" clId="{EDD3AFC1-5E1F-774D-82FF-6D4C3622249B}" dt="2023-08-07T08:57:23.675" v="765" actId="6264"/>
          <ac:spMkLst>
            <pc:docMk/>
            <pc:sldMk cId="1760920524" sldId="273"/>
            <ac:spMk id="122" creationId="{CEC031FC-CADF-F0E3-F8DC-1A35831D85AF}"/>
          </ac:spMkLst>
        </pc:spChg>
        <pc:spChg chg="add del mod">
          <ac:chgData name="A.MORIYAMA UREKA" userId="11b73b949d6476cb" providerId="LiveId" clId="{EDD3AFC1-5E1F-774D-82FF-6D4C3622249B}" dt="2023-08-07T08:57:23.675" v="765" actId="6264"/>
          <ac:spMkLst>
            <pc:docMk/>
            <pc:sldMk cId="1760920524" sldId="273"/>
            <ac:spMk id="123" creationId="{313B1D40-F359-D573-4341-13998C44E4BB}"/>
          </ac:spMkLst>
        </pc:spChg>
        <pc:spChg chg="add del mod">
          <ac:chgData name="A.MORIYAMA UREKA" userId="11b73b949d6476cb" providerId="LiveId" clId="{EDD3AFC1-5E1F-774D-82FF-6D4C3622249B}" dt="2023-08-07T09:20:37.075" v="926" actId="6264"/>
          <ac:spMkLst>
            <pc:docMk/>
            <pc:sldMk cId="1760920524" sldId="273"/>
            <ac:spMk id="123" creationId="{345205B7-81AD-7706-C440-EB4F94734D66}"/>
          </ac:spMkLst>
        </pc:spChg>
        <pc:spChg chg="add del mod">
          <ac:chgData name="A.MORIYAMA UREKA" userId="11b73b949d6476cb" providerId="LiveId" clId="{EDD3AFC1-5E1F-774D-82FF-6D4C3622249B}" dt="2023-08-07T11:00:39.060" v="1710" actId="6264"/>
          <ac:spMkLst>
            <pc:docMk/>
            <pc:sldMk cId="1760920524" sldId="273"/>
            <ac:spMk id="123" creationId="{975E8F28-5835-0D64-92F6-65287D1B8781}"/>
          </ac:spMkLst>
        </pc:spChg>
        <pc:spChg chg="add del mod">
          <ac:chgData name="A.MORIYAMA UREKA" userId="11b73b949d6476cb" providerId="LiveId" clId="{EDD3AFC1-5E1F-774D-82FF-6D4C3622249B}" dt="2023-08-07T08:57:23.675" v="765" actId="6264"/>
          <ac:spMkLst>
            <pc:docMk/>
            <pc:sldMk cId="1760920524" sldId="273"/>
            <ac:spMk id="124" creationId="{240BB6D8-21D5-3A8B-9FCC-0892E540173B}"/>
          </ac:spMkLst>
        </pc:spChg>
        <pc:spChg chg="add del mod">
          <ac:chgData name="A.MORIYAMA UREKA" userId="11b73b949d6476cb" providerId="LiveId" clId="{EDD3AFC1-5E1F-774D-82FF-6D4C3622249B}" dt="2023-08-07T11:00:39.060" v="1710" actId="6264"/>
          <ac:spMkLst>
            <pc:docMk/>
            <pc:sldMk cId="1760920524" sldId="273"/>
            <ac:spMk id="124" creationId="{3971B6E1-FB2C-AD7A-A83D-5E926D9E5DCB}"/>
          </ac:spMkLst>
        </pc:spChg>
        <pc:spChg chg="add del mod">
          <ac:chgData name="A.MORIYAMA UREKA" userId="11b73b949d6476cb" providerId="LiveId" clId="{EDD3AFC1-5E1F-774D-82FF-6D4C3622249B}" dt="2023-08-07T09:20:37.075" v="926" actId="6264"/>
          <ac:spMkLst>
            <pc:docMk/>
            <pc:sldMk cId="1760920524" sldId="273"/>
            <ac:spMk id="124" creationId="{88848183-2625-9D5D-80C4-0D4FE3D1A855}"/>
          </ac:spMkLst>
        </pc:spChg>
        <pc:spChg chg="add del mod">
          <ac:chgData name="A.MORIYAMA UREKA" userId="11b73b949d6476cb" providerId="LiveId" clId="{EDD3AFC1-5E1F-774D-82FF-6D4C3622249B}" dt="2023-08-07T11:00:39.060" v="1710" actId="6264"/>
          <ac:spMkLst>
            <pc:docMk/>
            <pc:sldMk cId="1760920524" sldId="273"/>
            <ac:spMk id="125" creationId="{46D7266C-D66F-FC3C-B60F-C684F685D734}"/>
          </ac:spMkLst>
        </pc:spChg>
        <pc:spChg chg="add del mod">
          <ac:chgData name="A.MORIYAMA UREKA" userId="11b73b949d6476cb" providerId="LiveId" clId="{EDD3AFC1-5E1F-774D-82FF-6D4C3622249B}" dt="2023-08-07T09:20:37.075" v="926" actId="6264"/>
          <ac:spMkLst>
            <pc:docMk/>
            <pc:sldMk cId="1760920524" sldId="273"/>
            <ac:spMk id="125" creationId="{F53EDA16-2C9B-93D7-AA8E-E6E6AAF2B211}"/>
          </ac:spMkLst>
        </pc:spChg>
        <pc:spChg chg="add del mod">
          <ac:chgData name="A.MORIYAMA UREKA" userId="11b73b949d6476cb" providerId="LiveId" clId="{EDD3AFC1-5E1F-774D-82FF-6D4C3622249B}" dt="2023-08-07T08:57:23.675" v="765" actId="6264"/>
          <ac:spMkLst>
            <pc:docMk/>
            <pc:sldMk cId="1760920524" sldId="273"/>
            <ac:spMk id="125" creationId="{FB2A9706-BFF3-0290-7199-B624C940145A}"/>
          </ac:spMkLst>
        </pc:spChg>
        <pc:spChg chg="add del mod">
          <ac:chgData name="A.MORIYAMA UREKA" userId="11b73b949d6476cb" providerId="LiveId" clId="{EDD3AFC1-5E1F-774D-82FF-6D4C3622249B}" dt="2023-08-07T08:57:23.675" v="765" actId="6264"/>
          <ac:spMkLst>
            <pc:docMk/>
            <pc:sldMk cId="1760920524" sldId="273"/>
            <ac:spMk id="126" creationId="{3E9B0365-12F9-9C3E-E21F-F4E2E2CC924A}"/>
          </ac:spMkLst>
        </pc:spChg>
        <pc:spChg chg="add del mod">
          <ac:chgData name="A.MORIYAMA UREKA" userId="11b73b949d6476cb" providerId="LiveId" clId="{EDD3AFC1-5E1F-774D-82FF-6D4C3622249B}" dt="2023-08-07T09:20:37.075" v="926" actId="6264"/>
          <ac:spMkLst>
            <pc:docMk/>
            <pc:sldMk cId="1760920524" sldId="273"/>
            <ac:spMk id="126" creationId="{5A02AE4D-217A-84A6-308A-D6D450E29BF5}"/>
          </ac:spMkLst>
        </pc:spChg>
        <pc:spChg chg="add del mod">
          <ac:chgData name="A.MORIYAMA UREKA" userId="11b73b949d6476cb" providerId="LiveId" clId="{EDD3AFC1-5E1F-774D-82FF-6D4C3622249B}" dt="2023-08-07T11:00:39.060" v="1710" actId="6264"/>
          <ac:spMkLst>
            <pc:docMk/>
            <pc:sldMk cId="1760920524" sldId="273"/>
            <ac:spMk id="126" creationId="{A4971055-CA49-C97C-2A91-34386710A22C}"/>
          </ac:spMkLst>
        </pc:spChg>
        <pc:spChg chg="add del mod">
          <ac:chgData name="A.MORIYAMA UREKA" userId="11b73b949d6476cb" providerId="LiveId" clId="{EDD3AFC1-5E1F-774D-82FF-6D4C3622249B}" dt="2023-08-07T08:57:23.675" v="765" actId="6264"/>
          <ac:spMkLst>
            <pc:docMk/>
            <pc:sldMk cId="1760920524" sldId="273"/>
            <ac:spMk id="127" creationId="{064B804C-FF25-50A2-9A47-B3657E1CD638}"/>
          </ac:spMkLst>
        </pc:spChg>
        <pc:spChg chg="add del mod">
          <ac:chgData name="A.MORIYAMA UREKA" userId="11b73b949d6476cb" providerId="LiveId" clId="{EDD3AFC1-5E1F-774D-82FF-6D4C3622249B}" dt="2023-08-07T09:20:37.075" v="926" actId="6264"/>
          <ac:spMkLst>
            <pc:docMk/>
            <pc:sldMk cId="1760920524" sldId="273"/>
            <ac:spMk id="127" creationId="{16167AC5-CDCA-4821-CEFE-DF203205C9F2}"/>
          </ac:spMkLst>
        </pc:spChg>
        <pc:spChg chg="add del mod">
          <ac:chgData name="A.MORIYAMA UREKA" userId="11b73b949d6476cb" providerId="LiveId" clId="{EDD3AFC1-5E1F-774D-82FF-6D4C3622249B}" dt="2023-08-07T11:00:39.060" v="1710" actId="6264"/>
          <ac:spMkLst>
            <pc:docMk/>
            <pc:sldMk cId="1760920524" sldId="273"/>
            <ac:spMk id="127" creationId="{A4E43B4F-727E-9CD9-AB73-04088CB940A8}"/>
          </ac:spMkLst>
        </pc:spChg>
        <pc:spChg chg="add del mod">
          <ac:chgData name="A.MORIYAMA UREKA" userId="11b73b949d6476cb" providerId="LiveId" clId="{EDD3AFC1-5E1F-774D-82FF-6D4C3622249B}" dt="2023-08-07T08:57:23.675" v="765" actId="6264"/>
          <ac:spMkLst>
            <pc:docMk/>
            <pc:sldMk cId="1760920524" sldId="273"/>
            <ac:spMk id="128" creationId="{62A75BB9-8D34-A83E-77E4-CCDE4D192373}"/>
          </ac:spMkLst>
        </pc:spChg>
        <pc:spChg chg="add del mod">
          <ac:chgData name="A.MORIYAMA UREKA" userId="11b73b949d6476cb" providerId="LiveId" clId="{EDD3AFC1-5E1F-774D-82FF-6D4C3622249B}" dt="2023-08-07T11:00:39.060" v="1710" actId="6264"/>
          <ac:spMkLst>
            <pc:docMk/>
            <pc:sldMk cId="1760920524" sldId="273"/>
            <ac:spMk id="128" creationId="{97A94370-C67C-C8CC-2D44-5CFD1C3D738B}"/>
          </ac:spMkLst>
        </pc:spChg>
        <pc:spChg chg="add del mod">
          <ac:chgData name="A.MORIYAMA UREKA" userId="11b73b949d6476cb" providerId="LiveId" clId="{EDD3AFC1-5E1F-774D-82FF-6D4C3622249B}" dt="2023-08-07T09:20:37.075" v="926" actId="6264"/>
          <ac:spMkLst>
            <pc:docMk/>
            <pc:sldMk cId="1760920524" sldId="273"/>
            <ac:spMk id="128" creationId="{F0A9FD8A-F5CA-9FF7-0866-2F997DB082D4}"/>
          </ac:spMkLst>
        </pc:spChg>
        <pc:spChg chg="add del mod">
          <ac:chgData name="A.MORIYAMA UREKA" userId="11b73b949d6476cb" providerId="LiveId" clId="{EDD3AFC1-5E1F-774D-82FF-6D4C3622249B}" dt="2023-08-07T09:20:37.075" v="926" actId="6264"/>
          <ac:spMkLst>
            <pc:docMk/>
            <pc:sldMk cId="1760920524" sldId="273"/>
            <ac:spMk id="129" creationId="{307E652C-1A55-C1D8-ECB6-B00CBF75C471}"/>
          </ac:spMkLst>
        </pc:spChg>
        <pc:spChg chg="add del mod">
          <ac:chgData name="A.MORIYAMA UREKA" userId="11b73b949d6476cb" providerId="LiveId" clId="{EDD3AFC1-5E1F-774D-82FF-6D4C3622249B}" dt="2023-08-07T11:00:39.060" v="1710" actId="6264"/>
          <ac:spMkLst>
            <pc:docMk/>
            <pc:sldMk cId="1760920524" sldId="273"/>
            <ac:spMk id="129" creationId="{A7E9046B-F853-BA93-5537-5103DE2DBC3D}"/>
          </ac:spMkLst>
        </pc:spChg>
        <pc:spChg chg="add del mod">
          <ac:chgData name="A.MORIYAMA UREKA" userId="11b73b949d6476cb" providerId="LiveId" clId="{EDD3AFC1-5E1F-774D-82FF-6D4C3622249B}" dt="2023-08-07T08:57:23.675" v="765" actId="6264"/>
          <ac:spMkLst>
            <pc:docMk/>
            <pc:sldMk cId="1760920524" sldId="273"/>
            <ac:spMk id="129" creationId="{FD92E724-1A6A-6A44-D35E-D3DDC7B24C55}"/>
          </ac:spMkLst>
        </pc:spChg>
        <pc:spChg chg="add del mod">
          <ac:chgData name="A.MORIYAMA UREKA" userId="11b73b949d6476cb" providerId="LiveId" clId="{EDD3AFC1-5E1F-774D-82FF-6D4C3622249B}" dt="2023-08-07T08:57:23.675" v="765" actId="6264"/>
          <ac:spMkLst>
            <pc:docMk/>
            <pc:sldMk cId="1760920524" sldId="273"/>
            <ac:spMk id="130" creationId="{15165026-0244-E007-7484-32556E839E26}"/>
          </ac:spMkLst>
        </pc:spChg>
        <pc:spChg chg="add del mod">
          <ac:chgData name="A.MORIYAMA UREKA" userId="11b73b949d6476cb" providerId="LiveId" clId="{EDD3AFC1-5E1F-774D-82FF-6D4C3622249B}" dt="2023-08-07T09:20:37.075" v="926" actId="6264"/>
          <ac:spMkLst>
            <pc:docMk/>
            <pc:sldMk cId="1760920524" sldId="273"/>
            <ac:spMk id="130" creationId="{43F974DD-9699-F912-82F1-35E2DEA2B762}"/>
          </ac:spMkLst>
        </pc:spChg>
        <pc:spChg chg="add del mod">
          <ac:chgData name="A.MORIYAMA UREKA" userId="11b73b949d6476cb" providerId="LiveId" clId="{EDD3AFC1-5E1F-774D-82FF-6D4C3622249B}" dt="2023-08-07T11:00:39.060" v="1710" actId="6264"/>
          <ac:spMkLst>
            <pc:docMk/>
            <pc:sldMk cId="1760920524" sldId="273"/>
            <ac:spMk id="130" creationId="{B7D88AC5-2C55-5950-D441-4BE3F3BDE3B8}"/>
          </ac:spMkLst>
        </pc:spChg>
        <pc:spChg chg="add del mod">
          <ac:chgData name="A.MORIYAMA UREKA" userId="11b73b949d6476cb" providerId="LiveId" clId="{EDD3AFC1-5E1F-774D-82FF-6D4C3622249B}" dt="2023-08-07T09:20:37.075" v="926" actId="6264"/>
          <ac:spMkLst>
            <pc:docMk/>
            <pc:sldMk cId="1760920524" sldId="273"/>
            <ac:spMk id="131" creationId="{1DAF729D-B864-0571-2068-6509B3BAE8EB}"/>
          </ac:spMkLst>
        </pc:spChg>
        <pc:spChg chg="add del mod">
          <ac:chgData name="A.MORIYAMA UREKA" userId="11b73b949d6476cb" providerId="LiveId" clId="{EDD3AFC1-5E1F-774D-82FF-6D4C3622249B}" dt="2023-08-07T08:57:23.675" v="765" actId="6264"/>
          <ac:spMkLst>
            <pc:docMk/>
            <pc:sldMk cId="1760920524" sldId="273"/>
            <ac:spMk id="131" creationId="{CF8DFC27-9CE5-B7D7-D72E-1B42250F1582}"/>
          </ac:spMkLst>
        </pc:spChg>
        <pc:spChg chg="add del mod">
          <ac:chgData name="A.MORIYAMA UREKA" userId="11b73b949d6476cb" providerId="LiveId" clId="{EDD3AFC1-5E1F-774D-82FF-6D4C3622249B}" dt="2023-08-07T11:00:39.060" v="1710" actId="6264"/>
          <ac:spMkLst>
            <pc:docMk/>
            <pc:sldMk cId="1760920524" sldId="273"/>
            <ac:spMk id="131" creationId="{E7E690E4-86D1-45F1-2E08-77EE9F637266}"/>
          </ac:spMkLst>
        </pc:spChg>
        <pc:spChg chg="add del mod">
          <ac:chgData name="A.MORIYAMA UREKA" userId="11b73b949d6476cb" providerId="LiveId" clId="{EDD3AFC1-5E1F-774D-82FF-6D4C3622249B}" dt="2023-08-07T08:57:24.198" v="766" actId="6264"/>
          <ac:spMkLst>
            <pc:docMk/>
            <pc:sldMk cId="1760920524" sldId="273"/>
            <ac:spMk id="132" creationId="{D6640E27-81DF-BAC6-C5C1-56C070F74ED6}"/>
          </ac:spMkLst>
        </pc:spChg>
        <pc:spChg chg="add del mod">
          <ac:chgData name="A.MORIYAMA UREKA" userId="11b73b949d6476cb" providerId="LiveId" clId="{EDD3AFC1-5E1F-774D-82FF-6D4C3622249B}" dt="2023-08-07T11:00:39.060" v="1710" actId="6264"/>
          <ac:spMkLst>
            <pc:docMk/>
            <pc:sldMk cId="1760920524" sldId="273"/>
            <ac:spMk id="132" creationId="{EDC51D7B-9721-1537-1CE5-4510FF4DE01C}"/>
          </ac:spMkLst>
        </pc:spChg>
        <pc:spChg chg="add del mod">
          <ac:chgData name="A.MORIYAMA UREKA" userId="11b73b949d6476cb" providerId="LiveId" clId="{EDD3AFC1-5E1F-774D-82FF-6D4C3622249B}" dt="2023-08-07T09:20:37.413" v="927" actId="6264"/>
          <ac:spMkLst>
            <pc:docMk/>
            <pc:sldMk cId="1760920524" sldId="273"/>
            <ac:spMk id="132" creationId="{F56196AA-4ECA-525F-5782-C83D7923C8CD}"/>
          </ac:spMkLst>
        </pc:spChg>
        <pc:spChg chg="add del mod">
          <ac:chgData name="A.MORIYAMA UREKA" userId="11b73b949d6476cb" providerId="LiveId" clId="{EDD3AFC1-5E1F-774D-82FF-6D4C3622249B}" dt="2023-08-07T09:20:37.413" v="927" actId="6264"/>
          <ac:spMkLst>
            <pc:docMk/>
            <pc:sldMk cId="1760920524" sldId="273"/>
            <ac:spMk id="133" creationId="{59A616F7-8027-A52B-EFD1-E6950B7FA039}"/>
          </ac:spMkLst>
        </pc:spChg>
        <pc:spChg chg="add del mod">
          <ac:chgData name="A.MORIYAMA UREKA" userId="11b73b949d6476cb" providerId="LiveId" clId="{EDD3AFC1-5E1F-774D-82FF-6D4C3622249B}" dt="2023-08-07T08:57:24.198" v="766" actId="6264"/>
          <ac:spMkLst>
            <pc:docMk/>
            <pc:sldMk cId="1760920524" sldId="273"/>
            <ac:spMk id="133" creationId="{6207086E-650D-6F9E-F5CE-8E62EAEFA7F9}"/>
          </ac:spMkLst>
        </pc:spChg>
        <pc:spChg chg="add del mod">
          <ac:chgData name="A.MORIYAMA UREKA" userId="11b73b949d6476cb" providerId="LiveId" clId="{EDD3AFC1-5E1F-774D-82FF-6D4C3622249B}" dt="2023-08-07T11:00:39.532" v="1711" actId="6264"/>
          <ac:spMkLst>
            <pc:docMk/>
            <pc:sldMk cId="1760920524" sldId="273"/>
            <ac:spMk id="133" creationId="{89463991-6094-CB8F-882F-77FECF28EAE8}"/>
          </ac:spMkLst>
        </pc:spChg>
        <pc:spChg chg="add del mod">
          <ac:chgData name="A.MORIYAMA UREKA" userId="11b73b949d6476cb" providerId="LiveId" clId="{EDD3AFC1-5E1F-774D-82FF-6D4C3622249B}" dt="2023-08-07T09:20:37.413" v="927" actId="6264"/>
          <ac:spMkLst>
            <pc:docMk/>
            <pc:sldMk cId="1760920524" sldId="273"/>
            <ac:spMk id="134" creationId="{0EEC8973-0443-63EF-CC70-E0FBA647AA5D}"/>
          </ac:spMkLst>
        </pc:spChg>
        <pc:spChg chg="add del mod">
          <ac:chgData name="A.MORIYAMA UREKA" userId="11b73b949d6476cb" providerId="LiveId" clId="{EDD3AFC1-5E1F-774D-82FF-6D4C3622249B}" dt="2023-08-07T11:00:39.532" v="1711" actId="6264"/>
          <ac:spMkLst>
            <pc:docMk/>
            <pc:sldMk cId="1760920524" sldId="273"/>
            <ac:spMk id="134" creationId="{27C02B27-B145-C635-80B7-1501729FC1A6}"/>
          </ac:spMkLst>
        </pc:spChg>
        <pc:spChg chg="add del mod">
          <ac:chgData name="A.MORIYAMA UREKA" userId="11b73b949d6476cb" providerId="LiveId" clId="{EDD3AFC1-5E1F-774D-82FF-6D4C3622249B}" dt="2023-08-07T08:57:24.198" v="766" actId="6264"/>
          <ac:spMkLst>
            <pc:docMk/>
            <pc:sldMk cId="1760920524" sldId="273"/>
            <ac:spMk id="134" creationId="{FC587AF7-D3EB-95B8-8381-C4F167F5F3E0}"/>
          </ac:spMkLst>
        </pc:spChg>
        <pc:spChg chg="add del mod">
          <ac:chgData name="A.MORIYAMA UREKA" userId="11b73b949d6476cb" providerId="LiveId" clId="{EDD3AFC1-5E1F-774D-82FF-6D4C3622249B}" dt="2023-08-07T08:57:24.198" v="766" actId="6264"/>
          <ac:spMkLst>
            <pc:docMk/>
            <pc:sldMk cId="1760920524" sldId="273"/>
            <ac:spMk id="135" creationId="{0B437EFC-F650-E149-C4AE-9F8A89223561}"/>
          </ac:spMkLst>
        </pc:spChg>
        <pc:spChg chg="add del mod">
          <ac:chgData name="A.MORIYAMA UREKA" userId="11b73b949d6476cb" providerId="LiveId" clId="{EDD3AFC1-5E1F-774D-82FF-6D4C3622249B}" dt="2023-08-07T11:00:39.532" v="1711" actId="6264"/>
          <ac:spMkLst>
            <pc:docMk/>
            <pc:sldMk cId="1760920524" sldId="273"/>
            <ac:spMk id="135" creationId="{28D07DE4-C1A8-B387-8CDA-D8CEECFB4A5B}"/>
          </ac:spMkLst>
        </pc:spChg>
        <pc:spChg chg="add del mod">
          <ac:chgData name="A.MORIYAMA UREKA" userId="11b73b949d6476cb" providerId="LiveId" clId="{EDD3AFC1-5E1F-774D-82FF-6D4C3622249B}" dt="2023-08-07T09:20:37.413" v="927" actId="6264"/>
          <ac:spMkLst>
            <pc:docMk/>
            <pc:sldMk cId="1760920524" sldId="273"/>
            <ac:spMk id="135" creationId="{864386E5-151C-D062-BC0B-100AEC89E620}"/>
          </ac:spMkLst>
        </pc:spChg>
        <pc:spChg chg="add del mod">
          <ac:chgData name="A.MORIYAMA UREKA" userId="11b73b949d6476cb" providerId="LiveId" clId="{EDD3AFC1-5E1F-774D-82FF-6D4C3622249B}" dt="2023-08-07T09:20:37.413" v="927" actId="6264"/>
          <ac:spMkLst>
            <pc:docMk/>
            <pc:sldMk cId="1760920524" sldId="273"/>
            <ac:spMk id="136" creationId="{A4F68BDF-7A23-2CFC-5D1F-F31B3173A9C0}"/>
          </ac:spMkLst>
        </pc:spChg>
        <pc:spChg chg="add del mod">
          <ac:chgData name="A.MORIYAMA UREKA" userId="11b73b949d6476cb" providerId="LiveId" clId="{EDD3AFC1-5E1F-774D-82FF-6D4C3622249B}" dt="2023-08-07T08:57:24.198" v="766" actId="6264"/>
          <ac:spMkLst>
            <pc:docMk/>
            <pc:sldMk cId="1760920524" sldId="273"/>
            <ac:spMk id="136" creationId="{B25EF075-3D11-6778-4D2D-E173E56280A9}"/>
          </ac:spMkLst>
        </pc:spChg>
        <pc:spChg chg="add del mod">
          <ac:chgData name="A.MORIYAMA UREKA" userId="11b73b949d6476cb" providerId="LiveId" clId="{EDD3AFC1-5E1F-774D-82FF-6D4C3622249B}" dt="2023-08-07T11:00:39.532" v="1711" actId="6264"/>
          <ac:spMkLst>
            <pc:docMk/>
            <pc:sldMk cId="1760920524" sldId="273"/>
            <ac:spMk id="136" creationId="{ECC540A4-8787-B0D0-C08F-E042C342D6D8}"/>
          </ac:spMkLst>
        </pc:spChg>
        <pc:spChg chg="add del mod">
          <ac:chgData name="A.MORIYAMA UREKA" userId="11b73b949d6476cb" providerId="LiveId" clId="{EDD3AFC1-5E1F-774D-82FF-6D4C3622249B}" dt="2023-08-07T09:20:37.413" v="927" actId="6264"/>
          <ac:spMkLst>
            <pc:docMk/>
            <pc:sldMk cId="1760920524" sldId="273"/>
            <ac:spMk id="137" creationId="{3020B438-BBAE-7A24-197A-D28780B12CCF}"/>
          </ac:spMkLst>
        </pc:spChg>
        <pc:spChg chg="add del mod">
          <ac:chgData name="A.MORIYAMA UREKA" userId="11b73b949d6476cb" providerId="LiveId" clId="{EDD3AFC1-5E1F-774D-82FF-6D4C3622249B}" dt="2023-08-07T08:57:24.198" v="766" actId="6264"/>
          <ac:spMkLst>
            <pc:docMk/>
            <pc:sldMk cId="1760920524" sldId="273"/>
            <ac:spMk id="137" creationId="{36AD65F5-52F5-D011-37F1-FBA4814DD125}"/>
          </ac:spMkLst>
        </pc:spChg>
        <pc:spChg chg="add del mod">
          <ac:chgData name="A.MORIYAMA UREKA" userId="11b73b949d6476cb" providerId="LiveId" clId="{EDD3AFC1-5E1F-774D-82FF-6D4C3622249B}" dt="2023-08-07T11:00:39.532" v="1711" actId="6264"/>
          <ac:spMkLst>
            <pc:docMk/>
            <pc:sldMk cId="1760920524" sldId="273"/>
            <ac:spMk id="137" creationId="{A92349FC-1DD1-50BD-1E93-0586EC11EA9E}"/>
          </ac:spMkLst>
        </pc:spChg>
        <pc:spChg chg="add del mod">
          <ac:chgData name="A.MORIYAMA UREKA" userId="11b73b949d6476cb" providerId="LiveId" clId="{EDD3AFC1-5E1F-774D-82FF-6D4C3622249B}" dt="2023-08-07T09:20:37.413" v="927" actId="6264"/>
          <ac:spMkLst>
            <pc:docMk/>
            <pc:sldMk cId="1760920524" sldId="273"/>
            <ac:spMk id="138" creationId="{AB2BB639-04D8-B540-30CB-4833E212FCA4}"/>
          </ac:spMkLst>
        </pc:spChg>
        <pc:spChg chg="add del mod">
          <ac:chgData name="A.MORIYAMA UREKA" userId="11b73b949d6476cb" providerId="LiveId" clId="{EDD3AFC1-5E1F-774D-82FF-6D4C3622249B}" dt="2023-08-07T08:57:24.198" v="766" actId="6264"/>
          <ac:spMkLst>
            <pc:docMk/>
            <pc:sldMk cId="1760920524" sldId="273"/>
            <ac:spMk id="138" creationId="{D10F749C-1A67-5AAA-BB0B-FDCA390C524A}"/>
          </ac:spMkLst>
        </pc:spChg>
        <pc:spChg chg="add del mod">
          <ac:chgData name="A.MORIYAMA UREKA" userId="11b73b949d6476cb" providerId="LiveId" clId="{EDD3AFC1-5E1F-774D-82FF-6D4C3622249B}" dt="2023-08-07T11:00:39.532" v="1711" actId="6264"/>
          <ac:spMkLst>
            <pc:docMk/>
            <pc:sldMk cId="1760920524" sldId="273"/>
            <ac:spMk id="138" creationId="{EDE31660-0B1E-36F0-970F-FA6E87DB86E0}"/>
          </ac:spMkLst>
        </pc:spChg>
        <pc:spChg chg="add del mod">
          <ac:chgData name="A.MORIYAMA UREKA" userId="11b73b949d6476cb" providerId="LiveId" clId="{EDD3AFC1-5E1F-774D-82FF-6D4C3622249B}" dt="2023-08-07T08:57:24.198" v="766" actId="6264"/>
          <ac:spMkLst>
            <pc:docMk/>
            <pc:sldMk cId="1760920524" sldId="273"/>
            <ac:spMk id="139" creationId="{7AFF484A-4AF6-A9E1-9006-380BD0D6F861}"/>
          </ac:spMkLst>
        </pc:spChg>
        <pc:spChg chg="add del mod">
          <ac:chgData name="A.MORIYAMA UREKA" userId="11b73b949d6476cb" providerId="LiveId" clId="{EDD3AFC1-5E1F-774D-82FF-6D4C3622249B}" dt="2023-08-07T09:20:37.413" v="927" actId="6264"/>
          <ac:spMkLst>
            <pc:docMk/>
            <pc:sldMk cId="1760920524" sldId="273"/>
            <ac:spMk id="139" creationId="{85EC2D5F-1C1B-8F36-878F-581ED4C76A73}"/>
          </ac:spMkLst>
        </pc:spChg>
        <pc:spChg chg="add del mod">
          <ac:chgData name="A.MORIYAMA UREKA" userId="11b73b949d6476cb" providerId="LiveId" clId="{EDD3AFC1-5E1F-774D-82FF-6D4C3622249B}" dt="2023-08-07T11:00:39.532" v="1711" actId="6264"/>
          <ac:spMkLst>
            <pc:docMk/>
            <pc:sldMk cId="1760920524" sldId="273"/>
            <ac:spMk id="139" creationId="{C7EFD3E8-4FB6-C7D5-D268-5BB1FFA60B22}"/>
          </ac:spMkLst>
        </pc:spChg>
        <pc:spChg chg="add del mod">
          <ac:chgData name="A.MORIYAMA UREKA" userId="11b73b949d6476cb" providerId="LiveId" clId="{EDD3AFC1-5E1F-774D-82FF-6D4C3622249B}" dt="2023-08-07T08:57:24.198" v="766" actId="6264"/>
          <ac:spMkLst>
            <pc:docMk/>
            <pc:sldMk cId="1760920524" sldId="273"/>
            <ac:spMk id="140" creationId="{01834556-5400-2EAB-19DB-F688DA4DAB61}"/>
          </ac:spMkLst>
        </pc:spChg>
        <pc:spChg chg="add del mod">
          <ac:chgData name="A.MORIYAMA UREKA" userId="11b73b949d6476cb" providerId="LiveId" clId="{EDD3AFC1-5E1F-774D-82FF-6D4C3622249B}" dt="2023-08-07T11:00:39.532" v="1711" actId="6264"/>
          <ac:spMkLst>
            <pc:docMk/>
            <pc:sldMk cId="1760920524" sldId="273"/>
            <ac:spMk id="140" creationId="{1637BC7E-203B-19EE-2E9F-619776FFB425}"/>
          </ac:spMkLst>
        </pc:spChg>
        <pc:spChg chg="add del mod">
          <ac:chgData name="A.MORIYAMA UREKA" userId="11b73b949d6476cb" providerId="LiveId" clId="{EDD3AFC1-5E1F-774D-82FF-6D4C3622249B}" dt="2023-08-07T09:20:37.413" v="927" actId="6264"/>
          <ac:spMkLst>
            <pc:docMk/>
            <pc:sldMk cId="1760920524" sldId="273"/>
            <ac:spMk id="140" creationId="{CB784763-D253-6FFF-BA04-15B8F3472FF3}"/>
          </ac:spMkLst>
        </pc:spChg>
        <pc:spChg chg="add del mod">
          <ac:chgData name="A.MORIYAMA UREKA" userId="11b73b949d6476cb" providerId="LiveId" clId="{EDD3AFC1-5E1F-774D-82FF-6D4C3622249B}" dt="2023-08-07T11:00:39.532" v="1711" actId="6264"/>
          <ac:spMkLst>
            <pc:docMk/>
            <pc:sldMk cId="1760920524" sldId="273"/>
            <ac:spMk id="141" creationId="{28054577-B7BF-7AE7-6472-10F9BA8EBA66}"/>
          </ac:spMkLst>
        </pc:spChg>
        <pc:spChg chg="add del mod">
          <ac:chgData name="A.MORIYAMA UREKA" userId="11b73b949d6476cb" providerId="LiveId" clId="{EDD3AFC1-5E1F-774D-82FF-6D4C3622249B}" dt="2023-08-07T08:57:24.198" v="766" actId="6264"/>
          <ac:spMkLst>
            <pc:docMk/>
            <pc:sldMk cId="1760920524" sldId="273"/>
            <ac:spMk id="141" creationId="{588D54FB-C34E-2B4D-851C-C91A86ABADD1}"/>
          </ac:spMkLst>
        </pc:spChg>
        <pc:spChg chg="add del mod">
          <ac:chgData name="A.MORIYAMA UREKA" userId="11b73b949d6476cb" providerId="LiveId" clId="{EDD3AFC1-5E1F-774D-82FF-6D4C3622249B}" dt="2023-08-07T09:20:37.413" v="927" actId="6264"/>
          <ac:spMkLst>
            <pc:docMk/>
            <pc:sldMk cId="1760920524" sldId="273"/>
            <ac:spMk id="141" creationId="{BB719727-6A41-430C-2142-0C1D6B4CF31F}"/>
          </ac:spMkLst>
        </pc:spChg>
        <pc:spChg chg="add del mod">
          <ac:chgData name="A.MORIYAMA UREKA" userId="11b73b949d6476cb" providerId="LiveId" clId="{EDD3AFC1-5E1F-774D-82FF-6D4C3622249B}" dt="2023-08-07T08:57:24.654" v="767" actId="6264"/>
          <ac:spMkLst>
            <pc:docMk/>
            <pc:sldMk cId="1760920524" sldId="273"/>
            <ac:spMk id="142" creationId="{39EF0546-EF5A-CAC3-C13A-258420F9871D}"/>
          </ac:spMkLst>
        </pc:spChg>
        <pc:spChg chg="add del mod">
          <ac:chgData name="A.MORIYAMA UREKA" userId="11b73b949d6476cb" providerId="LiveId" clId="{EDD3AFC1-5E1F-774D-82FF-6D4C3622249B}" dt="2023-08-07T11:00:39.532" v="1711" actId="6264"/>
          <ac:spMkLst>
            <pc:docMk/>
            <pc:sldMk cId="1760920524" sldId="273"/>
            <ac:spMk id="142" creationId="{7FA99A16-B06A-AD19-1CED-0FBEC76443BD}"/>
          </ac:spMkLst>
        </pc:spChg>
        <pc:spChg chg="add del mod">
          <ac:chgData name="A.MORIYAMA UREKA" userId="11b73b949d6476cb" providerId="LiveId" clId="{EDD3AFC1-5E1F-774D-82FF-6D4C3622249B}" dt="2023-08-07T09:20:37.741" v="928" actId="6264"/>
          <ac:spMkLst>
            <pc:docMk/>
            <pc:sldMk cId="1760920524" sldId="273"/>
            <ac:spMk id="142" creationId="{BE709178-12A3-B9FE-0FDA-F9D2CD0A6365}"/>
          </ac:spMkLst>
        </pc:spChg>
        <pc:spChg chg="add del mod">
          <ac:chgData name="A.MORIYAMA UREKA" userId="11b73b949d6476cb" providerId="LiveId" clId="{EDD3AFC1-5E1F-774D-82FF-6D4C3622249B}" dt="2023-08-07T08:57:24.654" v="767" actId="6264"/>
          <ac:spMkLst>
            <pc:docMk/>
            <pc:sldMk cId="1760920524" sldId="273"/>
            <ac:spMk id="143" creationId="{60BBAEDE-BF4A-5CFB-4A2E-9A09CEA8A8EB}"/>
          </ac:spMkLst>
        </pc:spChg>
        <pc:spChg chg="add del mod">
          <ac:chgData name="A.MORIYAMA UREKA" userId="11b73b949d6476cb" providerId="LiveId" clId="{EDD3AFC1-5E1F-774D-82FF-6D4C3622249B}" dt="2023-08-07T11:21:40.375" v="1838" actId="6264"/>
          <ac:spMkLst>
            <pc:docMk/>
            <pc:sldMk cId="1760920524" sldId="273"/>
            <ac:spMk id="143" creationId="{B9B213E9-84C0-4931-BF2D-9B014F12D84C}"/>
          </ac:spMkLst>
        </pc:spChg>
        <pc:spChg chg="add del mod">
          <ac:chgData name="A.MORIYAMA UREKA" userId="11b73b949d6476cb" providerId="LiveId" clId="{EDD3AFC1-5E1F-774D-82FF-6D4C3622249B}" dt="2023-08-07T09:20:37.741" v="928" actId="6264"/>
          <ac:spMkLst>
            <pc:docMk/>
            <pc:sldMk cId="1760920524" sldId="273"/>
            <ac:spMk id="143" creationId="{E21ED047-E6FB-5EC1-059D-6F0645FA112C}"/>
          </ac:spMkLst>
        </pc:spChg>
        <pc:spChg chg="add del mod">
          <ac:chgData name="A.MORIYAMA UREKA" userId="11b73b949d6476cb" providerId="LiveId" clId="{EDD3AFC1-5E1F-774D-82FF-6D4C3622249B}" dt="2023-08-07T11:21:40.375" v="1838" actId="6264"/>
          <ac:spMkLst>
            <pc:docMk/>
            <pc:sldMk cId="1760920524" sldId="273"/>
            <ac:spMk id="144" creationId="{7A07D1C2-2118-0A64-A2F5-AC93D168CDC2}"/>
          </ac:spMkLst>
        </pc:spChg>
        <pc:spChg chg="add del mod">
          <ac:chgData name="A.MORIYAMA UREKA" userId="11b73b949d6476cb" providerId="LiveId" clId="{EDD3AFC1-5E1F-774D-82FF-6D4C3622249B}" dt="2023-08-07T08:57:24.654" v="767" actId="6264"/>
          <ac:spMkLst>
            <pc:docMk/>
            <pc:sldMk cId="1760920524" sldId="273"/>
            <ac:spMk id="144" creationId="{BEBE00BE-CCE6-34E3-3A85-D1D732C685D6}"/>
          </ac:spMkLst>
        </pc:spChg>
        <pc:spChg chg="add del mod">
          <ac:chgData name="A.MORIYAMA UREKA" userId="11b73b949d6476cb" providerId="LiveId" clId="{EDD3AFC1-5E1F-774D-82FF-6D4C3622249B}" dt="2023-08-07T09:20:37.741" v="928" actId="6264"/>
          <ac:spMkLst>
            <pc:docMk/>
            <pc:sldMk cId="1760920524" sldId="273"/>
            <ac:spMk id="144" creationId="{D3F8BD77-5ACC-3CC6-13BB-9BD3033954E1}"/>
          </ac:spMkLst>
        </pc:spChg>
        <pc:spChg chg="add del mod">
          <ac:chgData name="A.MORIYAMA UREKA" userId="11b73b949d6476cb" providerId="LiveId" clId="{EDD3AFC1-5E1F-774D-82FF-6D4C3622249B}" dt="2023-08-07T11:21:40.375" v="1838" actId="6264"/>
          <ac:spMkLst>
            <pc:docMk/>
            <pc:sldMk cId="1760920524" sldId="273"/>
            <ac:spMk id="145" creationId="{2F1F30E2-3CE8-4E82-FC14-A6490E7F3E05}"/>
          </ac:spMkLst>
        </pc:spChg>
        <pc:spChg chg="add del mod">
          <ac:chgData name="A.MORIYAMA UREKA" userId="11b73b949d6476cb" providerId="LiveId" clId="{EDD3AFC1-5E1F-774D-82FF-6D4C3622249B}" dt="2023-08-07T08:57:24.654" v="767" actId="6264"/>
          <ac:spMkLst>
            <pc:docMk/>
            <pc:sldMk cId="1760920524" sldId="273"/>
            <ac:spMk id="145" creationId="{37A4A6B5-DF6C-9ED7-81C2-03FBFFE890F3}"/>
          </ac:spMkLst>
        </pc:spChg>
        <pc:spChg chg="add del mod">
          <ac:chgData name="A.MORIYAMA UREKA" userId="11b73b949d6476cb" providerId="LiveId" clId="{EDD3AFC1-5E1F-774D-82FF-6D4C3622249B}" dt="2023-08-07T09:20:37.741" v="928" actId="6264"/>
          <ac:spMkLst>
            <pc:docMk/>
            <pc:sldMk cId="1760920524" sldId="273"/>
            <ac:spMk id="145" creationId="{4A4BE0DE-E51D-FE72-730B-075F89A260EE}"/>
          </ac:spMkLst>
        </pc:spChg>
        <pc:spChg chg="add del mod">
          <ac:chgData name="A.MORIYAMA UREKA" userId="11b73b949d6476cb" providerId="LiveId" clId="{EDD3AFC1-5E1F-774D-82FF-6D4C3622249B}" dt="2023-08-07T11:21:40.375" v="1838" actId="6264"/>
          <ac:spMkLst>
            <pc:docMk/>
            <pc:sldMk cId="1760920524" sldId="273"/>
            <ac:spMk id="146" creationId="{134DB70D-1BEE-26F7-6061-B76B9E628018}"/>
          </ac:spMkLst>
        </pc:spChg>
        <pc:spChg chg="add del mod">
          <ac:chgData name="A.MORIYAMA UREKA" userId="11b73b949d6476cb" providerId="LiveId" clId="{EDD3AFC1-5E1F-774D-82FF-6D4C3622249B}" dt="2023-08-07T08:57:24.654" v="767" actId="6264"/>
          <ac:spMkLst>
            <pc:docMk/>
            <pc:sldMk cId="1760920524" sldId="273"/>
            <ac:spMk id="146" creationId="{4A9FCDF8-3CF3-ECC5-BF0C-F7681F5E3F79}"/>
          </ac:spMkLst>
        </pc:spChg>
        <pc:spChg chg="add del mod">
          <ac:chgData name="A.MORIYAMA UREKA" userId="11b73b949d6476cb" providerId="LiveId" clId="{EDD3AFC1-5E1F-774D-82FF-6D4C3622249B}" dt="2023-08-07T09:20:37.741" v="928" actId="6264"/>
          <ac:spMkLst>
            <pc:docMk/>
            <pc:sldMk cId="1760920524" sldId="273"/>
            <ac:spMk id="146" creationId="{E075E2B2-A9A6-9CC0-E7AD-7C6E253342A4}"/>
          </ac:spMkLst>
        </pc:spChg>
        <pc:spChg chg="add del mod">
          <ac:chgData name="A.MORIYAMA UREKA" userId="11b73b949d6476cb" providerId="LiveId" clId="{EDD3AFC1-5E1F-774D-82FF-6D4C3622249B}" dt="2023-08-07T11:21:40.375" v="1838" actId="6264"/>
          <ac:spMkLst>
            <pc:docMk/>
            <pc:sldMk cId="1760920524" sldId="273"/>
            <ac:spMk id="147" creationId="{47DFDFD7-297A-0F3A-DDDD-4648F4AEE533}"/>
          </ac:spMkLst>
        </pc:spChg>
        <pc:spChg chg="add del mod">
          <ac:chgData name="A.MORIYAMA UREKA" userId="11b73b949d6476cb" providerId="LiveId" clId="{EDD3AFC1-5E1F-774D-82FF-6D4C3622249B}" dt="2023-08-07T08:57:24.654" v="767" actId="6264"/>
          <ac:spMkLst>
            <pc:docMk/>
            <pc:sldMk cId="1760920524" sldId="273"/>
            <ac:spMk id="147" creationId="{64702562-D5DE-C43A-D065-555CFE8E8BAB}"/>
          </ac:spMkLst>
        </pc:spChg>
        <pc:spChg chg="add del mod">
          <ac:chgData name="A.MORIYAMA UREKA" userId="11b73b949d6476cb" providerId="LiveId" clId="{EDD3AFC1-5E1F-774D-82FF-6D4C3622249B}" dt="2023-08-07T09:20:37.741" v="928" actId="6264"/>
          <ac:spMkLst>
            <pc:docMk/>
            <pc:sldMk cId="1760920524" sldId="273"/>
            <ac:spMk id="147" creationId="{D7BA8F23-8D81-9281-E949-3FDA28009EAB}"/>
          </ac:spMkLst>
        </pc:spChg>
        <pc:spChg chg="add del mod">
          <ac:chgData name="A.MORIYAMA UREKA" userId="11b73b949d6476cb" providerId="LiveId" clId="{EDD3AFC1-5E1F-774D-82FF-6D4C3622249B}" dt="2023-08-07T11:21:40.375" v="1838" actId="6264"/>
          <ac:spMkLst>
            <pc:docMk/>
            <pc:sldMk cId="1760920524" sldId="273"/>
            <ac:spMk id="148" creationId="{1FA5558D-0113-DD5D-3CEC-D613B5E046C4}"/>
          </ac:spMkLst>
        </pc:spChg>
        <pc:spChg chg="add del mod">
          <ac:chgData name="A.MORIYAMA UREKA" userId="11b73b949d6476cb" providerId="LiveId" clId="{EDD3AFC1-5E1F-774D-82FF-6D4C3622249B}" dt="2023-08-07T09:20:37.741" v="928" actId="6264"/>
          <ac:spMkLst>
            <pc:docMk/>
            <pc:sldMk cId="1760920524" sldId="273"/>
            <ac:spMk id="148" creationId="{83AC8E9C-9FE6-B9F5-54A0-6CF37CF306BE}"/>
          </ac:spMkLst>
        </pc:spChg>
        <pc:spChg chg="add del mod">
          <ac:chgData name="A.MORIYAMA UREKA" userId="11b73b949d6476cb" providerId="LiveId" clId="{EDD3AFC1-5E1F-774D-82FF-6D4C3622249B}" dt="2023-08-07T08:57:24.654" v="767" actId="6264"/>
          <ac:spMkLst>
            <pc:docMk/>
            <pc:sldMk cId="1760920524" sldId="273"/>
            <ac:spMk id="148" creationId="{9CAECC10-EF52-1AA8-BF39-9A81821D6D72}"/>
          </ac:spMkLst>
        </pc:spChg>
        <pc:spChg chg="add del mod">
          <ac:chgData name="A.MORIYAMA UREKA" userId="11b73b949d6476cb" providerId="LiveId" clId="{EDD3AFC1-5E1F-774D-82FF-6D4C3622249B}" dt="2023-08-07T08:57:24.654" v="767" actId="6264"/>
          <ac:spMkLst>
            <pc:docMk/>
            <pc:sldMk cId="1760920524" sldId="273"/>
            <ac:spMk id="149" creationId="{6F2334BB-FA04-A737-5B0F-9BA020D75C13}"/>
          </ac:spMkLst>
        </pc:spChg>
        <pc:spChg chg="add del mod">
          <ac:chgData name="A.MORIYAMA UREKA" userId="11b73b949d6476cb" providerId="LiveId" clId="{EDD3AFC1-5E1F-774D-82FF-6D4C3622249B}" dt="2023-08-07T11:21:40.375" v="1838" actId="6264"/>
          <ac:spMkLst>
            <pc:docMk/>
            <pc:sldMk cId="1760920524" sldId="273"/>
            <ac:spMk id="149" creationId="{BF9C08F7-BEC2-908B-0B81-D5632656EC46}"/>
          </ac:spMkLst>
        </pc:spChg>
        <pc:spChg chg="add del mod">
          <ac:chgData name="A.MORIYAMA UREKA" userId="11b73b949d6476cb" providerId="LiveId" clId="{EDD3AFC1-5E1F-774D-82FF-6D4C3622249B}" dt="2023-08-07T09:20:37.741" v="928" actId="6264"/>
          <ac:spMkLst>
            <pc:docMk/>
            <pc:sldMk cId="1760920524" sldId="273"/>
            <ac:spMk id="149" creationId="{DB73DAA4-306E-DA4D-2BC3-374546C5CFC8}"/>
          </ac:spMkLst>
        </pc:spChg>
        <pc:spChg chg="add del mod">
          <ac:chgData name="A.MORIYAMA UREKA" userId="11b73b949d6476cb" providerId="LiveId" clId="{EDD3AFC1-5E1F-774D-82FF-6D4C3622249B}" dt="2023-08-07T09:20:37.741" v="928" actId="6264"/>
          <ac:spMkLst>
            <pc:docMk/>
            <pc:sldMk cId="1760920524" sldId="273"/>
            <ac:spMk id="150" creationId="{2AD71641-DE1A-A187-72C9-2D36122DC86D}"/>
          </ac:spMkLst>
        </pc:spChg>
        <pc:spChg chg="add del mod">
          <ac:chgData name="A.MORIYAMA UREKA" userId="11b73b949d6476cb" providerId="LiveId" clId="{EDD3AFC1-5E1F-774D-82FF-6D4C3622249B}" dt="2023-08-07T08:57:24.654" v="767" actId="6264"/>
          <ac:spMkLst>
            <pc:docMk/>
            <pc:sldMk cId="1760920524" sldId="273"/>
            <ac:spMk id="150" creationId="{3C76FB86-EC03-B453-0CDF-1B37B8E65AD6}"/>
          </ac:spMkLst>
        </pc:spChg>
        <pc:spChg chg="add del mod">
          <ac:chgData name="A.MORIYAMA UREKA" userId="11b73b949d6476cb" providerId="LiveId" clId="{EDD3AFC1-5E1F-774D-82FF-6D4C3622249B}" dt="2023-08-07T11:21:40.375" v="1838" actId="6264"/>
          <ac:spMkLst>
            <pc:docMk/>
            <pc:sldMk cId="1760920524" sldId="273"/>
            <ac:spMk id="150" creationId="{A62AA8CC-9C08-BE47-F4E7-B77DD4112DE4}"/>
          </ac:spMkLst>
        </pc:spChg>
        <pc:spChg chg="add del mod">
          <ac:chgData name="A.MORIYAMA UREKA" userId="11b73b949d6476cb" providerId="LiveId" clId="{EDD3AFC1-5E1F-774D-82FF-6D4C3622249B}" dt="2023-08-07T11:21:40.375" v="1838" actId="6264"/>
          <ac:spMkLst>
            <pc:docMk/>
            <pc:sldMk cId="1760920524" sldId="273"/>
            <ac:spMk id="151" creationId="{3A164C2A-6BC7-8823-91F7-0B4ADCC0FC9A}"/>
          </ac:spMkLst>
        </pc:spChg>
        <pc:spChg chg="add del mod">
          <ac:chgData name="A.MORIYAMA UREKA" userId="11b73b949d6476cb" providerId="LiveId" clId="{EDD3AFC1-5E1F-774D-82FF-6D4C3622249B}" dt="2023-08-07T08:57:24.654" v="767" actId="6264"/>
          <ac:spMkLst>
            <pc:docMk/>
            <pc:sldMk cId="1760920524" sldId="273"/>
            <ac:spMk id="151" creationId="{4C78282C-30FC-6B03-C1D8-C9DDCE177AA0}"/>
          </ac:spMkLst>
        </pc:spChg>
        <pc:spChg chg="add del mod">
          <ac:chgData name="A.MORIYAMA UREKA" userId="11b73b949d6476cb" providerId="LiveId" clId="{EDD3AFC1-5E1F-774D-82FF-6D4C3622249B}" dt="2023-08-07T09:20:37.741" v="928" actId="6264"/>
          <ac:spMkLst>
            <pc:docMk/>
            <pc:sldMk cId="1760920524" sldId="273"/>
            <ac:spMk id="151" creationId="{D5845FB1-4575-BB12-B830-167CDC019E03}"/>
          </ac:spMkLst>
        </pc:spChg>
        <pc:spChg chg="add del mod">
          <ac:chgData name="A.MORIYAMA UREKA" userId="11b73b949d6476cb" providerId="LiveId" clId="{EDD3AFC1-5E1F-774D-82FF-6D4C3622249B}" dt="2023-08-07T08:57:25.105" v="768" actId="6264"/>
          <ac:spMkLst>
            <pc:docMk/>
            <pc:sldMk cId="1760920524" sldId="273"/>
            <ac:spMk id="152" creationId="{05A11F69-F78A-6AEC-19EF-BD542D0BACB7}"/>
          </ac:spMkLst>
        </pc:spChg>
        <pc:spChg chg="add del mod">
          <ac:chgData name="A.MORIYAMA UREKA" userId="11b73b949d6476cb" providerId="LiveId" clId="{EDD3AFC1-5E1F-774D-82FF-6D4C3622249B}" dt="2023-08-07T11:21:40.375" v="1838" actId="6264"/>
          <ac:spMkLst>
            <pc:docMk/>
            <pc:sldMk cId="1760920524" sldId="273"/>
            <ac:spMk id="152" creationId="{61332AC0-3748-6AC7-058D-AB7497295B5D}"/>
          </ac:spMkLst>
        </pc:spChg>
        <pc:spChg chg="add del mod">
          <ac:chgData name="A.MORIYAMA UREKA" userId="11b73b949d6476cb" providerId="LiveId" clId="{EDD3AFC1-5E1F-774D-82FF-6D4C3622249B}" dt="2023-08-07T09:20:38.057" v="929" actId="6264"/>
          <ac:spMkLst>
            <pc:docMk/>
            <pc:sldMk cId="1760920524" sldId="273"/>
            <ac:spMk id="152" creationId="{8C7ACBED-7120-F885-20DC-CED2BCD341DC}"/>
          </ac:spMkLst>
        </pc:spChg>
        <pc:spChg chg="add del mod">
          <ac:chgData name="A.MORIYAMA UREKA" userId="11b73b949d6476cb" providerId="LiveId" clId="{EDD3AFC1-5E1F-774D-82FF-6D4C3622249B}" dt="2023-08-07T12:14:05.183" v="2629" actId="6264"/>
          <ac:spMkLst>
            <pc:docMk/>
            <pc:sldMk cId="1760920524" sldId="273"/>
            <ac:spMk id="153" creationId="{6ECA3D82-F69A-B2AC-3D39-068E77AB673C}"/>
          </ac:spMkLst>
        </pc:spChg>
        <pc:spChg chg="add del mod">
          <ac:chgData name="A.MORIYAMA UREKA" userId="11b73b949d6476cb" providerId="LiveId" clId="{EDD3AFC1-5E1F-774D-82FF-6D4C3622249B}" dt="2023-08-07T09:20:38.057" v="929" actId="6264"/>
          <ac:spMkLst>
            <pc:docMk/>
            <pc:sldMk cId="1760920524" sldId="273"/>
            <ac:spMk id="153" creationId="{7F48BFE4-CC5D-52CA-3640-07C7B91DF6D0}"/>
          </ac:spMkLst>
        </pc:spChg>
        <pc:spChg chg="add del mod">
          <ac:chgData name="A.MORIYAMA UREKA" userId="11b73b949d6476cb" providerId="LiveId" clId="{EDD3AFC1-5E1F-774D-82FF-6D4C3622249B}" dt="2023-08-07T08:57:25.105" v="768" actId="6264"/>
          <ac:spMkLst>
            <pc:docMk/>
            <pc:sldMk cId="1760920524" sldId="273"/>
            <ac:spMk id="153" creationId="{84515547-BDD3-864E-BD40-ECE92D1C09A3}"/>
          </ac:spMkLst>
        </pc:spChg>
        <pc:spChg chg="add del mod">
          <ac:chgData name="A.MORIYAMA UREKA" userId="11b73b949d6476cb" providerId="LiveId" clId="{EDD3AFC1-5E1F-774D-82FF-6D4C3622249B}" dt="2023-08-07T08:57:25.105" v="768" actId="6264"/>
          <ac:spMkLst>
            <pc:docMk/>
            <pc:sldMk cId="1760920524" sldId="273"/>
            <ac:spMk id="154" creationId="{26BEB044-26D2-F3E3-1E9E-50D335238A86}"/>
          </ac:spMkLst>
        </pc:spChg>
        <pc:spChg chg="add del mod">
          <ac:chgData name="A.MORIYAMA UREKA" userId="11b73b949d6476cb" providerId="LiveId" clId="{EDD3AFC1-5E1F-774D-82FF-6D4C3622249B}" dt="2023-08-07T12:14:05.183" v="2629" actId="6264"/>
          <ac:spMkLst>
            <pc:docMk/>
            <pc:sldMk cId="1760920524" sldId="273"/>
            <ac:spMk id="154" creationId="{DFD932AF-C5E2-CD03-4693-2E4E8F404BE9}"/>
          </ac:spMkLst>
        </pc:spChg>
        <pc:spChg chg="add del mod">
          <ac:chgData name="A.MORIYAMA UREKA" userId="11b73b949d6476cb" providerId="LiveId" clId="{EDD3AFC1-5E1F-774D-82FF-6D4C3622249B}" dt="2023-08-07T09:20:38.057" v="929" actId="6264"/>
          <ac:spMkLst>
            <pc:docMk/>
            <pc:sldMk cId="1760920524" sldId="273"/>
            <ac:spMk id="154" creationId="{F0671288-0333-2193-17F6-2A523AA96C1D}"/>
          </ac:spMkLst>
        </pc:spChg>
        <pc:spChg chg="add del mod">
          <ac:chgData name="A.MORIYAMA UREKA" userId="11b73b949d6476cb" providerId="LiveId" clId="{EDD3AFC1-5E1F-774D-82FF-6D4C3622249B}" dt="2023-08-07T12:14:05.183" v="2629" actId="6264"/>
          <ac:spMkLst>
            <pc:docMk/>
            <pc:sldMk cId="1760920524" sldId="273"/>
            <ac:spMk id="155" creationId="{3086BDE7-F534-836A-41BE-7C330FBA4020}"/>
          </ac:spMkLst>
        </pc:spChg>
        <pc:spChg chg="add del mod">
          <ac:chgData name="A.MORIYAMA UREKA" userId="11b73b949d6476cb" providerId="LiveId" clId="{EDD3AFC1-5E1F-774D-82FF-6D4C3622249B}" dt="2023-08-07T08:57:25.105" v="768" actId="6264"/>
          <ac:spMkLst>
            <pc:docMk/>
            <pc:sldMk cId="1760920524" sldId="273"/>
            <ac:spMk id="155" creationId="{372E810D-E09F-AD1B-E98B-EEBCEDFF3BEE}"/>
          </ac:spMkLst>
        </pc:spChg>
        <pc:spChg chg="add del mod">
          <ac:chgData name="A.MORIYAMA UREKA" userId="11b73b949d6476cb" providerId="LiveId" clId="{EDD3AFC1-5E1F-774D-82FF-6D4C3622249B}" dt="2023-08-07T09:20:38.057" v="929" actId="6264"/>
          <ac:spMkLst>
            <pc:docMk/>
            <pc:sldMk cId="1760920524" sldId="273"/>
            <ac:spMk id="155" creationId="{F7C8A2EE-9587-3542-8D50-B8B731B6334D}"/>
          </ac:spMkLst>
        </pc:spChg>
        <pc:spChg chg="add del mod">
          <ac:chgData name="A.MORIYAMA UREKA" userId="11b73b949d6476cb" providerId="LiveId" clId="{EDD3AFC1-5E1F-774D-82FF-6D4C3622249B}" dt="2023-08-07T08:57:25.105" v="768" actId="6264"/>
          <ac:spMkLst>
            <pc:docMk/>
            <pc:sldMk cId="1760920524" sldId="273"/>
            <ac:spMk id="156" creationId="{226F7F11-A0F6-5D83-8995-97D91143E17E}"/>
          </ac:spMkLst>
        </pc:spChg>
        <pc:spChg chg="add del mod">
          <ac:chgData name="A.MORIYAMA UREKA" userId="11b73b949d6476cb" providerId="LiveId" clId="{EDD3AFC1-5E1F-774D-82FF-6D4C3622249B}" dt="2023-08-07T12:14:05.183" v="2629" actId="6264"/>
          <ac:spMkLst>
            <pc:docMk/>
            <pc:sldMk cId="1760920524" sldId="273"/>
            <ac:spMk id="156" creationId="{AF4E717A-6B01-5E83-5CAB-1CB56BB943BF}"/>
          </ac:spMkLst>
        </pc:spChg>
        <pc:spChg chg="add del mod">
          <ac:chgData name="A.MORIYAMA UREKA" userId="11b73b949d6476cb" providerId="LiveId" clId="{EDD3AFC1-5E1F-774D-82FF-6D4C3622249B}" dt="2023-08-07T09:20:38.057" v="929" actId="6264"/>
          <ac:spMkLst>
            <pc:docMk/>
            <pc:sldMk cId="1760920524" sldId="273"/>
            <ac:spMk id="156" creationId="{F8D561C8-6069-2349-87CC-D79C4BC61FB1}"/>
          </ac:spMkLst>
        </pc:spChg>
        <pc:spChg chg="add del mod">
          <ac:chgData name="A.MORIYAMA UREKA" userId="11b73b949d6476cb" providerId="LiveId" clId="{EDD3AFC1-5E1F-774D-82FF-6D4C3622249B}" dt="2023-08-07T08:57:25.105" v="768" actId="6264"/>
          <ac:spMkLst>
            <pc:docMk/>
            <pc:sldMk cId="1760920524" sldId="273"/>
            <ac:spMk id="157" creationId="{308F7F0B-182B-541B-1834-976D05463F94}"/>
          </ac:spMkLst>
        </pc:spChg>
        <pc:spChg chg="add del mod">
          <ac:chgData name="A.MORIYAMA UREKA" userId="11b73b949d6476cb" providerId="LiveId" clId="{EDD3AFC1-5E1F-774D-82FF-6D4C3622249B}" dt="2023-08-07T12:14:05.183" v="2629" actId="6264"/>
          <ac:spMkLst>
            <pc:docMk/>
            <pc:sldMk cId="1760920524" sldId="273"/>
            <ac:spMk id="157" creationId="{B87E9CBA-2043-4D0D-AD8A-93F35B72050A}"/>
          </ac:spMkLst>
        </pc:spChg>
        <pc:spChg chg="add del mod">
          <ac:chgData name="A.MORIYAMA UREKA" userId="11b73b949d6476cb" providerId="LiveId" clId="{EDD3AFC1-5E1F-774D-82FF-6D4C3622249B}" dt="2023-08-07T09:20:38.057" v="929" actId="6264"/>
          <ac:spMkLst>
            <pc:docMk/>
            <pc:sldMk cId="1760920524" sldId="273"/>
            <ac:spMk id="157" creationId="{BD933010-78D8-B86F-CA45-443D54AD70C9}"/>
          </ac:spMkLst>
        </pc:spChg>
        <pc:spChg chg="add del mod">
          <ac:chgData name="A.MORIYAMA UREKA" userId="11b73b949d6476cb" providerId="LiveId" clId="{EDD3AFC1-5E1F-774D-82FF-6D4C3622249B}" dt="2023-08-07T08:57:25.105" v="768" actId="6264"/>
          <ac:spMkLst>
            <pc:docMk/>
            <pc:sldMk cId="1760920524" sldId="273"/>
            <ac:spMk id="158" creationId="{59FE6101-DF1B-1C43-AB56-62109B7036CF}"/>
          </ac:spMkLst>
        </pc:spChg>
        <pc:spChg chg="add del mod">
          <ac:chgData name="A.MORIYAMA UREKA" userId="11b73b949d6476cb" providerId="LiveId" clId="{EDD3AFC1-5E1F-774D-82FF-6D4C3622249B}" dt="2023-08-07T09:20:38.057" v="929" actId="6264"/>
          <ac:spMkLst>
            <pc:docMk/>
            <pc:sldMk cId="1760920524" sldId="273"/>
            <ac:spMk id="158" creationId="{5ED6D19A-DFF9-6A49-C5F4-BD18582049DD}"/>
          </ac:spMkLst>
        </pc:spChg>
        <pc:spChg chg="add del mod">
          <ac:chgData name="A.MORIYAMA UREKA" userId="11b73b949d6476cb" providerId="LiveId" clId="{EDD3AFC1-5E1F-774D-82FF-6D4C3622249B}" dt="2023-08-07T12:14:05.183" v="2629" actId="6264"/>
          <ac:spMkLst>
            <pc:docMk/>
            <pc:sldMk cId="1760920524" sldId="273"/>
            <ac:spMk id="158" creationId="{A2F100DF-AFE8-20A5-AAB6-8A997310C7C4}"/>
          </ac:spMkLst>
        </pc:spChg>
        <pc:spChg chg="add del mod">
          <ac:chgData name="A.MORIYAMA UREKA" userId="11b73b949d6476cb" providerId="LiveId" clId="{EDD3AFC1-5E1F-774D-82FF-6D4C3622249B}" dt="2023-08-07T08:57:25.105" v="768" actId="6264"/>
          <ac:spMkLst>
            <pc:docMk/>
            <pc:sldMk cId="1760920524" sldId="273"/>
            <ac:spMk id="159" creationId="{1286EEE9-69DA-4470-D55E-2F0EAE6FDE9F}"/>
          </ac:spMkLst>
        </pc:spChg>
        <pc:spChg chg="add del mod">
          <ac:chgData name="A.MORIYAMA UREKA" userId="11b73b949d6476cb" providerId="LiveId" clId="{EDD3AFC1-5E1F-774D-82FF-6D4C3622249B}" dt="2023-08-07T12:14:05.183" v="2629" actId="6264"/>
          <ac:spMkLst>
            <pc:docMk/>
            <pc:sldMk cId="1760920524" sldId="273"/>
            <ac:spMk id="159" creationId="{780623D5-1A49-362B-C7AF-A1B44CB1074A}"/>
          </ac:spMkLst>
        </pc:spChg>
        <pc:spChg chg="add del mod">
          <ac:chgData name="A.MORIYAMA UREKA" userId="11b73b949d6476cb" providerId="LiveId" clId="{EDD3AFC1-5E1F-774D-82FF-6D4C3622249B}" dt="2023-08-07T09:20:38.057" v="929" actId="6264"/>
          <ac:spMkLst>
            <pc:docMk/>
            <pc:sldMk cId="1760920524" sldId="273"/>
            <ac:spMk id="159" creationId="{A2EC1A7E-77C4-5C86-B9F3-1BA3E10D8870}"/>
          </ac:spMkLst>
        </pc:spChg>
        <pc:spChg chg="add del mod">
          <ac:chgData name="A.MORIYAMA UREKA" userId="11b73b949d6476cb" providerId="LiveId" clId="{EDD3AFC1-5E1F-774D-82FF-6D4C3622249B}" dt="2023-08-07T08:57:25.105" v="768" actId="6264"/>
          <ac:spMkLst>
            <pc:docMk/>
            <pc:sldMk cId="1760920524" sldId="273"/>
            <ac:spMk id="160" creationId="{B4423E28-5C9D-48DB-A4DA-E8F146FA25E6}"/>
          </ac:spMkLst>
        </pc:spChg>
        <pc:spChg chg="add del mod">
          <ac:chgData name="A.MORIYAMA UREKA" userId="11b73b949d6476cb" providerId="LiveId" clId="{EDD3AFC1-5E1F-774D-82FF-6D4C3622249B}" dt="2023-08-07T09:20:38.057" v="929" actId="6264"/>
          <ac:spMkLst>
            <pc:docMk/>
            <pc:sldMk cId="1760920524" sldId="273"/>
            <ac:spMk id="160" creationId="{BB9655C3-C6E1-1525-DDEB-B43B86911002}"/>
          </ac:spMkLst>
        </pc:spChg>
        <pc:spChg chg="add del mod">
          <ac:chgData name="A.MORIYAMA UREKA" userId="11b73b949d6476cb" providerId="LiveId" clId="{EDD3AFC1-5E1F-774D-82FF-6D4C3622249B}" dt="2023-08-07T12:14:05.183" v="2629" actId="6264"/>
          <ac:spMkLst>
            <pc:docMk/>
            <pc:sldMk cId="1760920524" sldId="273"/>
            <ac:spMk id="160" creationId="{C1F579F7-9853-F89F-D91A-880E90BA6C36}"/>
          </ac:spMkLst>
        </pc:spChg>
        <pc:spChg chg="add del mod">
          <ac:chgData name="A.MORIYAMA UREKA" userId="11b73b949d6476cb" providerId="LiveId" clId="{EDD3AFC1-5E1F-774D-82FF-6D4C3622249B}" dt="2023-08-07T08:57:25.105" v="768" actId="6264"/>
          <ac:spMkLst>
            <pc:docMk/>
            <pc:sldMk cId="1760920524" sldId="273"/>
            <ac:spMk id="161" creationId="{61D78E8A-8752-0676-79DA-AC173A83214A}"/>
          </ac:spMkLst>
        </pc:spChg>
        <pc:spChg chg="add del mod">
          <ac:chgData name="A.MORIYAMA UREKA" userId="11b73b949d6476cb" providerId="LiveId" clId="{EDD3AFC1-5E1F-774D-82FF-6D4C3622249B}" dt="2023-08-07T09:20:38.057" v="929" actId="6264"/>
          <ac:spMkLst>
            <pc:docMk/>
            <pc:sldMk cId="1760920524" sldId="273"/>
            <ac:spMk id="161" creationId="{96E0CFBE-F288-80AD-580F-FB9C022E4482}"/>
          </ac:spMkLst>
        </pc:spChg>
        <pc:spChg chg="add del mod">
          <ac:chgData name="A.MORIYAMA UREKA" userId="11b73b949d6476cb" providerId="LiveId" clId="{EDD3AFC1-5E1F-774D-82FF-6D4C3622249B}" dt="2023-08-07T12:14:05.183" v="2629" actId="6264"/>
          <ac:spMkLst>
            <pc:docMk/>
            <pc:sldMk cId="1760920524" sldId="273"/>
            <ac:spMk id="161" creationId="{FBC45B54-4C41-2E91-EB50-A9D28AFF72CA}"/>
          </ac:spMkLst>
        </pc:spChg>
        <pc:spChg chg="add del mod">
          <ac:chgData name="A.MORIYAMA UREKA" userId="11b73b949d6476cb" providerId="LiveId" clId="{EDD3AFC1-5E1F-774D-82FF-6D4C3622249B}" dt="2023-08-07T09:21:26.885" v="932" actId="6264"/>
          <ac:spMkLst>
            <pc:docMk/>
            <pc:sldMk cId="1760920524" sldId="273"/>
            <ac:spMk id="162" creationId="{1D04FC7A-9951-8D22-8529-2E8DFE8BD8B8}"/>
          </ac:spMkLst>
        </pc:spChg>
        <pc:spChg chg="add del mod">
          <ac:chgData name="A.MORIYAMA UREKA" userId="11b73b949d6476cb" providerId="LiveId" clId="{EDD3AFC1-5E1F-774D-82FF-6D4C3622249B}" dt="2023-08-07T08:57:25.594" v="769" actId="6264"/>
          <ac:spMkLst>
            <pc:docMk/>
            <pc:sldMk cId="1760920524" sldId="273"/>
            <ac:spMk id="162" creationId="{66B25DF5-CA30-1C16-B618-82506A60560F}"/>
          </ac:spMkLst>
        </pc:spChg>
        <pc:spChg chg="add del mod">
          <ac:chgData name="A.MORIYAMA UREKA" userId="11b73b949d6476cb" providerId="LiveId" clId="{EDD3AFC1-5E1F-774D-82FF-6D4C3622249B}" dt="2023-08-07T12:14:05.183" v="2629" actId="6264"/>
          <ac:spMkLst>
            <pc:docMk/>
            <pc:sldMk cId="1760920524" sldId="273"/>
            <ac:spMk id="162" creationId="{CB03B2BC-5F1A-219F-758F-ACAD1C4C28ED}"/>
          </ac:spMkLst>
        </pc:spChg>
        <pc:spChg chg="add del mod">
          <ac:chgData name="A.MORIYAMA UREKA" userId="11b73b949d6476cb" providerId="LiveId" clId="{EDD3AFC1-5E1F-774D-82FF-6D4C3622249B}" dt="2023-08-07T08:57:25.594" v="769" actId="6264"/>
          <ac:spMkLst>
            <pc:docMk/>
            <pc:sldMk cId="1760920524" sldId="273"/>
            <ac:spMk id="163" creationId="{0D852BBA-43C6-D137-77F1-A7822F004C62}"/>
          </ac:spMkLst>
        </pc:spChg>
        <pc:spChg chg="add del mod">
          <ac:chgData name="A.MORIYAMA UREKA" userId="11b73b949d6476cb" providerId="LiveId" clId="{EDD3AFC1-5E1F-774D-82FF-6D4C3622249B}" dt="2023-08-07T12:17:04.294" v="2663" actId="6264"/>
          <ac:spMkLst>
            <pc:docMk/>
            <pc:sldMk cId="1760920524" sldId="273"/>
            <ac:spMk id="163" creationId="{AA63B112-1F46-06BA-3ABD-3911499C1BBF}"/>
          </ac:spMkLst>
        </pc:spChg>
        <pc:spChg chg="add del mod">
          <ac:chgData name="A.MORIYAMA UREKA" userId="11b73b949d6476cb" providerId="LiveId" clId="{EDD3AFC1-5E1F-774D-82FF-6D4C3622249B}" dt="2023-08-07T09:21:26.885" v="932" actId="6264"/>
          <ac:spMkLst>
            <pc:docMk/>
            <pc:sldMk cId="1760920524" sldId="273"/>
            <ac:spMk id="163" creationId="{D16F2A1D-B1F7-1407-BE9F-CD0C6E726EE0}"/>
          </ac:spMkLst>
        </pc:spChg>
        <pc:spChg chg="add del mod">
          <ac:chgData name="A.MORIYAMA UREKA" userId="11b73b949d6476cb" providerId="LiveId" clId="{EDD3AFC1-5E1F-774D-82FF-6D4C3622249B}" dt="2023-08-07T12:17:04.294" v="2663" actId="6264"/>
          <ac:spMkLst>
            <pc:docMk/>
            <pc:sldMk cId="1760920524" sldId="273"/>
            <ac:spMk id="164" creationId="{9C58C7E2-AB37-AE83-9BA0-708C2671F34D}"/>
          </ac:spMkLst>
        </pc:spChg>
        <pc:spChg chg="add del mod">
          <ac:chgData name="A.MORIYAMA UREKA" userId="11b73b949d6476cb" providerId="LiveId" clId="{EDD3AFC1-5E1F-774D-82FF-6D4C3622249B}" dt="2023-08-07T08:57:25.594" v="769" actId="6264"/>
          <ac:spMkLst>
            <pc:docMk/>
            <pc:sldMk cId="1760920524" sldId="273"/>
            <ac:spMk id="164" creationId="{C5BD7BA7-5931-2C52-12CC-0A0D0B6E09AB}"/>
          </ac:spMkLst>
        </pc:spChg>
        <pc:spChg chg="add del mod">
          <ac:chgData name="A.MORIYAMA UREKA" userId="11b73b949d6476cb" providerId="LiveId" clId="{EDD3AFC1-5E1F-774D-82FF-6D4C3622249B}" dt="2023-08-07T09:21:26.885" v="932" actId="6264"/>
          <ac:spMkLst>
            <pc:docMk/>
            <pc:sldMk cId="1760920524" sldId="273"/>
            <ac:spMk id="164" creationId="{CA974F72-FD96-E22D-15EB-232C6ECD282A}"/>
          </ac:spMkLst>
        </pc:spChg>
        <pc:spChg chg="add del mod">
          <ac:chgData name="A.MORIYAMA UREKA" userId="11b73b949d6476cb" providerId="LiveId" clId="{EDD3AFC1-5E1F-774D-82FF-6D4C3622249B}" dt="2023-08-07T09:21:26.885" v="932" actId="6264"/>
          <ac:spMkLst>
            <pc:docMk/>
            <pc:sldMk cId="1760920524" sldId="273"/>
            <ac:spMk id="165" creationId="{08C88D55-AABF-1EB5-E563-4AF3A434CAA1}"/>
          </ac:spMkLst>
        </pc:spChg>
        <pc:spChg chg="add del mod">
          <ac:chgData name="A.MORIYAMA UREKA" userId="11b73b949d6476cb" providerId="LiveId" clId="{EDD3AFC1-5E1F-774D-82FF-6D4C3622249B}" dt="2023-08-07T12:17:04.294" v="2663" actId="6264"/>
          <ac:spMkLst>
            <pc:docMk/>
            <pc:sldMk cId="1760920524" sldId="273"/>
            <ac:spMk id="165" creationId="{2977307C-E07D-3FC3-0955-14EE9F4B38CB}"/>
          </ac:spMkLst>
        </pc:spChg>
        <pc:spChg chg="add del mod">
          <ac:chgData name="A.MORIYAMA UREKA" userId="11b73b949d6476cb" providerId="LiveId" clId="{EDD3AFC1-5E1F-774D-82FF-6D4C3622249B}" dt="2023-08-07T08:57:25.594" v="769" actId="6264"/>
          <ac:spMkLst>
            <pc:docMk/>
            <pc:sldMk cId="1760920524" sldId="273"/>
            <ac:spMk id="165" creationId="{7C956F3A-436F-B883-5796-68439019BF81}"/>
          </ac:spMkLst>
        </pc:spChg>
        <pc:spChg chg="add del mod">
          <ac:chgData name="A.MORIYAMA UREKA" userId="11b73b949d6476cb" providerId="LiveId" clId="{EDD3AFC1-5E1F-774D-82FF-6D4C3622249B}" dt="2023-08-07T09:21:26.885" v="932" actId="6264"/>
          <ac:spMkLst>
            <pc:docMk/>
            <pc:sldMk cId="1760920524" sldId="273"/>
            <ac:spMk id="166" creationId="{36530C20-176C-A70C-3466-C5ACE863BDFE}"/>
          </ac:spMkLst>
        </pc:spChg>
        <pc:spChg chg="add del mod">
          <ac:chgData name="A.MORIYAMA UREKA" userId="11b73b949d6476cb" providerId="LiveId" clId="{EDD3AFC1-5E1F-774D-82FF-6D4C3622249B}" dt="2023-08-07T08:57:25.594" v="769" actId="6264"/>
          <ac:spMkLst>
            <pc:docMk/>
            <pc:sldMk cId="1760920524" sldId="273"/>
            <ac:spMk id="166" creationId="{D3D21F3B-7B29-52BB-13C4-2DD8F73BC973}"/>
          </ac:spMkLst>
        </pc:spChg>
        <pc:spChg chg="add del mod">
          <ac:chgData name="A.MORIYAMA UREKA" userId="11b73b949d6476cb" providerId="LiveId" clId="{EDD3AFC1-5E1F-774D-82FF-6D4C3622249B}" dt="2023-08-07T12:17:04.294" v="2663" actId="6264"/>
          <ac:spMkLst>
            <pc:docMk/>
            <pc:sldMk cId="1760920524" sldId="273"/>
            <ac:spMk id="166" creationId="{D4D852B5-B2D8-148E-A144-7B1652EE3B39}"/>
          </ac:spMkLst>
        </pc:spChg>
        <pc:spChg chg="add del mod">
          <ac:chgData name="A.MORIYAMA UREKA" userId="11b73b949d6476cb" providerId="LiveId" clId="{EDD3AFC1-5E1F-774D-82FF-6D4C3622249B}" dt="2023-08-07T12:17:04.294" v="2663" actId="6264"/>
          <ac:spMkLst>
            <pc:docMk/>
            <pc:sldMk cId="1760920524" sldId="273"/>
            <ac:spMk id="167" creationId="{95EAC2C5-984E-4AE2-AF77-0F1D6D4A0BF6}"/>
          </ac:spMkLst>
        </pc:spChg>
        <pc:spChg chg="add del mod">
          <ac:chgData name="A.MORIYAMA UREKA" userId="11b73b949d6476cb" providerId="LiveId" clId="{EDD3AFC1-5E1F-774D-82FF-6D4C3622249B}" dt="2023-08-07T08:57:25.594" v="769" actId="6264"/>
          <ac:spMkLst>
            <pc:docMk/>
            <pc:sldMk cId="1760920524" sldId="273"/>
            <ac:spMk id="167" creationId="{A3AB1908-880B-4E1B-85DA-1344A58BCC99}"/>
          </ac:spMkLst>
        </pc:spChg>
        <pc:spChg chg="add del mod">
          <ac:chgData name="A.MORIYAMA UREKA" userId="11b73b949d6476cb" providerId="LiveId" clId="{EDD3AFC1-5E1F-774D-82FF-6D4C3622249B}" dt="2023-08-07T09:21:26.885" v="932" actId="6264"/>
          <ac:spMkLst>
            <pc:docMk/>
            <pc:sldMk cId="1760920524" sldId="273"/>
            <ac:spMk id="167" creationId="{C8DE0FB1-B04D-0721-B0FA-34124F712215}"/>
          </ac:spMkLst>
        </pc:spChg>
        <pc:spChg chg="add del mod">
          <ac:chgData name="A.MORIYAMA UREKA" userId="11b73b949d6476cb" providerId="LiveId" clId="{EDD3AFC1-5E1F-774D-82FF-6D4C3622249B}" dt="2023-08-07T08:57:25.594" v="769" actId="6264"/>
          <ac:spMkLst>
            <pc:docMk/>
            <pc:sldMk cId="1760920524" sldId="273"/>
            <ac:spMk id="168" creationId="{8898D297-C26E-D225-9028-84C1D632BB91}"/>
          </ac:spMkLst>
        </pc:spChg>
        <pc:spChg chg="add del mod">
          <ac:chgData name="A.MORIYAMA UREKA" userId="11b73b949d6476cb" providerId="LiveId" clId="{EDD3AFC1-5E1F-774D-82FF-6D4C3622249B}" dt="2023-08-07T12:17:04.294" v="2663" actId="6264"/>
          <ac:spMkLst>
            <pc:docMk/>
            <pc:sldMk cId="1760920524" sldId="273"/>
            <ac:spMk id="168" creationId="{EBBBF2C0-C841-CD63-0F20-2DE236C04373}"/>
          </ac:spMkLst>
        </pc:spChg>
        <pc:spChg chg="add del mod">
          <ac:chgData name="A.MORIYAMA UREKA" userId="11b73b949d6476cb" providerId="LiveId" clId="{EDD3AFC1-5E1F-774D-82FF-6D4C3622249B}" dt="2023-08-07T09:21:26.885" v="932" actId="6264"/>
          <ac:spMkLst>
            <pc:docMk/>
            <pc:sldMk cId="1760920524" sldId="273"/>
            <ac:spMk id="168" creationId="{EDDDD044-4CC8-6477-51AF-19F68E5B8E72}"/>
          </ac:spMkLst>
        </pc:spChg>
        <pc:spChg chg="add del mod">
          <ac:chgData name="A.MORIYAMA UREKA" userId="11b73b949d6476cb" providerId="LiveId" clId="{EDD3AFC1-5E1F-774D-82FF-6D4C3622249B}" dt="2023-08-07T12:17:04.294" v="2663" actId="6264"/>
          <ac:spMkLst>
            <pc:docMk/>
            <pc:sldMk cId="1760920524" sldId="273"/>
            <ac:spMk id="169" creationId="{A9C98FC2-8831-42E8-C51F-E53E02334C35}"/>
          </ac:spMkLst>
        </pc:spChg>
        <pc:spChg chg="add del mod">
          <ac:chgData name="A.MORIYAMA UREKA" userId="11b73b949d6476cb" providerId="LiveId" clId="{EDD3AFC1-5E1F-774D-82FF-6D4C3622249B}" dt="2023-08-07T09:21:26.885" v="932" actId="6264"/>
          <ac:spMkLst>
            <pc:docMk/>
            <pc:sldMk cId="1760920524" sldId="273"/>
            <ac:spMk id="169" creationId="{ABD7E49F-E911-215C-779F-808C9BE7EDC6}"/>
          </ac:spMkLst>
        </pc:spChg>
        <pc:spChg chg="add del mod">
          <ac:chgData name="A.MORIYAMA UREKA" userId="11b73b949d6476cb" providerId="LiveId" clId="{EDD3AFC1-5E1F-774D-82FF-6D4C3622249B}" dt="2023-08-07T08:57:25.594" v="769" actId="6264"/>
          <ac:spMkLst>
            <pc:docMk/>
            <pc:sldMk cId="1760920524" sldId="273"/>
            <ac:spMk id="169" creationId="{C9DCEC28-95C2-1191-DE1D-01BA5C10FA34}"/>
          </ac:spMkLst>
        </pc:spChg>
        <pc:spChg chg="add del mod">
          <ac:chgData name="A.MORIYAMA UREKA" userId="11b73b949d6476cb" providerId="LiveId" clId="{EDD3AFC1-5E1F-774D-82FF-6D4C3622249B}" dt="2023-08-07T08:57:25.594" v="769" actId="6264"/>
          <ac:spMkLst>
            <pc:docMk/>
            <pc:sldMk cId="1760920524" sldId="273"/>
            <ac:spMk id="170" creationId="{A5E1D678-0493-49A0-6EA5-02CFCD817075}"/>
          </ac:spMkLst>
        </pc:spChg>
        <pc:spChg chg="add del mod">
          <ac:chgData name="A.MORIYAMA UREKA" userId="11b73b949d6476cb" providerId="LiveId" clId="{EDD3AFC1-5E1F-774D-82FF-6D4C3622249B}" dt="2023-08-07T09:21:26.885" v="932" actId="6264"/>
          <ac:spMkLst>
            <pc:docMk/>
            <pc:sldMk cId="1760920524" sldId="273"/>
            <ac:spMk id="170" creationId="{C99E675B-3A67-58AF-AA14-ABCF34480D75}"/>
          </ac:spMkLst>
        </pc:spChg>
        <pc:spChg chg="add del mod">
          <ac:chgData name="A.MORIYAMA UREKA" userId="11b73b949d6476cb" providerId="LiveId" clId="{EDD3AFC1-5E1F-774D-82FF-6D4C3622249B}" dt="2023-08-07T12:17:04.294" v="2663" actId="6264"/>
          <ac:spMkLst>
            <pc:docMk/>
            <pc:sldMk cId="1760920524" sldId="273"/>
            <ac:spMk id="170" creationId="{F4F040F1-9DBE-20B6-1DA0-26231D6C0EAE}"/>
          </ac:spMkLst>
        </pc:spChg>
        <pc:spChg chg="add del mod">
          <ac:chgData name="A.MORIYAMA UREKA" userId="11b73b949d6476cb" providerId="LiveId" clId="{EDD3AFC1-5E1F-774D-82FF-6D4C3622249B}" dt="2023-08-07T09:21:26.885" v="932" actId="6264"/>
          <ac:spMkLst>
            <pc:docMk/>
            <pc:sldMk cId="1760920524" sldId="273"/>
            <ac:spMk id="171" creationId="{82DBED50-EA5F-99AA-0BC7-10EF73F2E41E}"/>
          </ac:spMkLst>
        </pc:spChg>
        <pc:spChg chg="add del mod">
          <ac:chgData name="A.MORIYAMA UREKA" userId="11b73b949d6476cb" providerId="LiveId" clId="{EDD3AFC1-5E1F-774D-82FF-6D4C3622249B}" dt="2023-08-07T12:17:04.294" v="2663" actId="6264"/>
          <ac:spMkLst>
            <pc:docMk/>
            <pc:sldMk cId="1760920524" sldId="273"/>
            <ac:spMk id="171" creationId="{9EC268F7-7D01-4A86-81DF-BC58E4BE2AB0}"/>
          </ac:spMkLst>
        </pc:spChg>
        <pc:spChg chg="add del mod">
          <ac:chgData name="A.MORIYAMA UREKA" userId="11b73b949d6476cb" providerId="LiveId" clId="{EDD3AFC1-5E1F-774D-82FF-6D4C3622249B}" dt="2023-08-07T08:57:25.594" v="769" actId="6264"/>
          <ac:spMkLst>
            <pc:docMk/>
            <pc:sldMk cId="1760920524" sldId="273"/>
            <ac:spMk id="171" creationId="{EC021094-D90C-DEBA-21DA-DFE700DF7083}"/>
          </ac:spMkLst>
        </pc:spChg>
        <pc:spChg chg="add del mod">
          <ac:chgData name="A.MORIYAMA UREKA" userId="11b73b949d6476cb" providerId="LiveId" clId="{EDD3AFC1-5E1F-774D-82FF-6D4C3622249B}" dt="2023-08-07T09:21:27.519" v="933" actId="6264"/>
          <ac:spMkLst>
            <pc:docMk/>
            <pc:sldMk cId="1760920524" sldId="273"/>
            <ac:spMk id="172" creationId="{23EC5C29-3F27-C36B-B8CE-41E071199193}"/>
          </ac:spMkLst>
        </pc:spChg>
        <pc:spChg chg="add del mod">
          <ac:chgData name="A.MORIYAMA UREKA" userId="11b73b949d6476cb" providerId="LiveId" clId="{EDD3AFC1-5E1F-774D-82FF-6D4C3622249B}" dt="2023-08-07T08:57:26.009" v="770" actId="6264"/>
          <ac:spMkLst>
            <pc:docMk/>
            <pc:sldMk cId="1760920524" sldId="273"/>
            <ac:spMk id="172" creationId="{A139EB38-CA71-524C-FB7D-7F197F59B490}"/>
          </ac:spMkLst>
        </pc:spChg>
        <pc:spChg chg="add del mod">
          <ac:chgData name="A.MORIYAMA UREKA" userId="11b73b949d6476cb" providerId="LiveId" clId="{EDD3AFC1-5E1F-774D-82FF-6D4C3622249B}" dt="2023-08-07T12:17:04.294" v="2663" actId="6264"/>
          <ac:spMkLst>
            <pc:docMk/>
            <pc:sldMk cId="1760920524" sldId="273"/>
            <ac:spMk id="172" creationId="{FE037059-1292-0043-41E8-C99E28432873}"/>
          </ac:spMkLst>
        </pc:spChg>
        <pc:spChg chg="add del mod">
          <ac:chgData name="A.MORIYAMA UREKA" userId="11b73b949d6476cb" providerId="LiveId" clId="{EDD3AFC1-5E1F-774D-82FF-6D4C3622249B}" dt="2023-08-07T08:57:26.009" v="770" actId="6264"/>
          <ac:spMkLst>
            <pc:docMk/>
            <pc:sldMk cId="1760920524" sldId="273"/>
            <ac:spMk id="173" creationId="{66D3CE0E-512F-4F5F-B760-D1E4AC489694}"/>
          </ac:spMkLst>
        </pc:spChg>
        <pc:spChg chg="add del mod">
          <ac:chgData name="A.MORIYAMA UREKA" userId="11b73b949d6476cb" providerId="LiveId" clId="{EDD3AFC1-5E1F-774D-82FF-6D4C3622249B}" dt="2023-08-07T12:24:22.787" v="2728" actId="6264"/>
          <ac:spMkLst>
            <pc:docMk/>
            <pc:sldMk cId="1760920524" sldId="273"/>
            <ac:spMk id="173" creationId="{8C3859C0-B890-E990-7AA5-C3689EB1404B}"/>
          </ac:spMkLst>
        </pc:spChg>
        <pc:spChg chg="add del mod">
          <ac:chgData name="A.MORIYAMA UREKA" userId="11b73b949d6476cb" providerId="LiveId" clId="{EDD3AFC1-5E1F-774D-82FF-6D4C3622249B}" dt="2023-08-07T09:21:27.519" v="933" actId="6264"/>
          <ac:spMkLst>
            <pc:docMk/>
            <pc:sldMk cId="1760920524" sldId="273"/>
            <ac:spMk id="173" creationId="{FB69260B-9A57-F393-AC98-950F2CC5A5BA}"/>
          </ac:spMkLst>
        </pc:spChg>
        <pc:spChg chg="add del mod">
          <ac:chgData name="A.MORIYAMA UREKA" userId="11b73b949d6476cb" providerId="LiveId" clId="{EDD3AFC1-5E1F-774D-82FF-6D4C3622249B}" dt="2023-08-07T09:21:27.519" v="933" actId="6264"/>
          <ac:spMkLst>
            <pc:docMk/>
            <pc:sldMk cId="1760920524" sldId="273"/>
            <ac:spMk id="174" creationId="{0F2DA9F6-C358-A8E9-5773-97DC23049643}"/>
          </ac:spMkLst>
        </pc:spChg>
        <pc:spChg chg="add del mod">
          <ac:chgData name="A.MORIYAMA UREKA" userId="11b73b949d6476cb" providerId="LiveId" clId="{EDD3AFC1-5E1F-774D-82FF-6D4C3622249B}" dt="2023-08-07T08:57:26.009" v="770" actId="6264"/>
          <ac:spMkLst>
            <pc:docMk/>
            <pc:sldMk cId="1760920524" sldId="273"/>
            <ac:spMk id="174" creationId="{87E991D9-FC40-19B0-B69D-C46CF9BECF63}"/>
          </ac:spMkLst>
        </pc:spChg>
        <pc:spChg chg="add del mod">
          <ac:chgData name="A.MORIYAMA UREKA" userId="11b73b949d6476cb" providerId="LiveId" clId="{EDD3AFC1-5E1F-774D-82FF-6D4C3622249B}" dt="2023-08-07T12:24:22.787" v="2728" actId="6264"/>
          <ac:spMkLst>
            <pc:docMk/>
            <pc:sldMk cId="1760920524" sldId="273"/>
            <ac:spMk id="174" creationId="{9683AE9F-7E22-703C-ED64-B372D8F904C9}"/>
          </ac:spMkLst>
        </pc:spChg>
        <pc:spChg chg="add del mod">
          <ac:chgData name="A.MORIYAMA UREKA" userId="11b73b949d6476cb" providerId="LiveId" clId="{EDD3AFC1-5E1F-774D-82FF-6D4C3622249B}" dt="2023-08-07T12:24:22.787" v="2728" actId="6264"/>
          <ac:spMkLst>
            <pc:docMk/>
            <pc:sldMk cId="1760920524" sldId="273"/>
            <ac:spMk id="175" creationId="{320BAA39-4E24-E805-02CD-58CDA1FD674A}"/>
          </ac:spMkLst>
        </pc:spChg>
        <pc:spChg chg="add del mod">
          <ac:chgData name="A.MORIYAMA UREKA" userId="11b73b949d6476cb" providerId="LiveId" clId="{EDD3AFC1-5E1F-774D-82FF-6D4C3622249B}" dt="2023-08-07T08:57:26.009" v="770" actId="6264"/>
          <ac:spMkLst>
            <pc:docMk/>
            <pc:sldMk cId="1760920524" sldId="273"/>
            <ac:spMk id="175" creationId="{5CC6160A-C4BB-6715-F8F2-685533B8ED4C}"/>
          </ac:spMkLst>
        </pc:spChg>
        <pc:spChg chg="add del mod">
          <ac:chgData name="A.MORIYAMA UREKA" userId="11b73b949d6476cb" providerId="LiveId" clId="{EDD3AFC1-5E1F-774D-82FF-6D4C3622249B}" dt="2023-08-07T09:21:27.519" v="933" actId="6264"/>
          <ac:spMkLst>
            <pc:docMk/>
            <pc:sldMk cId="1760920524" sldId="273"/>
            <ac:spMk id="175" creationId="{67FA0DFE-73E9-A56B-3323-75206A7442C8}"/>
          </ac:spMkLst>
        </pc:spChg>
        <pc:spChg chg="add del mod">
          <ac:chgData name="A.MORIYAMA UREKA" userId="11b73b949d6476cb" providerId="LiveId" clId="{EDD3AFC1-5E1F-774D-82FF-6D4C3622249B}" dt="2023-08-07T09:21:27.519" v="933" actId="6264"/>
          <ac:spMkLst>
            <pc:docMk/>
            <pc:sldMk cId="1760920524" sldId="273"/>
            <ac:spMk id="176" creationId="{07296D35-5B6B-365C-2BDC-36E1B292343F}"/>
          </ac:spMkLst>
        </pc:spChg>
        <pc:spChg chg="add del mod">
          <ac:chgData name="A.MORIYAMA UREKA" userId="11b73b949d6476cb" providerId="LiveId" clId="{EDD3AFC1-5E1F-774D-82FF-6D4C3622249B}" dt="2023-08-07T12:24:22.787" v="2728" actId="6264"/>
          <ac:spMkLst>
            <pc:docMk/>
            <pc:sldMk cId="1760920524" sldId="273"/>
            <ac:spMk id="176" creationId="{37E6F265-CAA3-B442-18FD-64AE7C7D827F}"/>
          </ac:spMkLst>
        </pc:spChg>
        <pc:spChg chg="add del mod">
          <ac:chgData name="A.MORIYAMA UREKA" userId="11b73b949d6476cb" providerId="LiveId" clId="{EDD3AFC1-5E1F-774D-82FF-6D4C3622249B}" dt="2023-08-07T08:57:26.009" v="770" actId="6264"/>
          <ac:spMkLst>
            <pc:docMk/>
            <pc:sldMk cId="1760920524" sldId="273"/>
            <ac:spMk id="176" creationId="{F89550C3-871D-D1F3-2D7A-F9881ED4B368}"/>
          </ac:spMkLst>
        </pc:spChg>
        <pc:spChg chg="add del mod">
          <ac:chgData name="A.MORIYAMA UREKA" userId="11b73b949d6476cb" providerId="LiveId" clId="{EDD3AFC1-5E1F-774D-82FF-6D4C3622249B}" dt="2023-08-07T08:57:26.009" v="770" actId="6264"/>
          <ac:spMkLst>
            <pc:docMk/>
            <pc:sldMk cId="1760920524" sldId="273"/>
            <ac:spMk id="177" creationId="{3907BA8F-5790-CFB8-C720-3AE6653B2A80}"/>
          </ac:spMkLst>
        </pc:spChg>
        <pc:spChg chg="add del mod">
          <ac:chgData name="A.MORIYAMA UREKA" userId="11b73b949d6476cb" providerId="LiveId" clId="{EDD3AFC1-5E1F-774D-82FF-6D4C3622249B}" dt="2023-08-07T12:24:22.787" v="2728" actId="6264"/>
          <ac:spMkLst>
            <pc:docMk/>
            <pc:sldMk cId="1760920524" sldId="273"/>
            <ac:spMk id="177" creationId="{71790029-CF89-0722-6AF4-51C26C0B96C5}"/>
          </ac:spMkLst>
        </pc:spChg>
        <pc:spChg chg="add del mod">
          <ac:chgData name="A.MORIYAMA UREKA" userId="11b73b949d6476cb" providerId="LiveId" clId="{EDD3AFC1-5E1F-774D-82FF-6D4C3622249B}" dt="2023-08-07T09:21:27.519" v="933" actId="6264"/>
          <ac:spMkLst>
            <pc:docMk/>
            <pc:sldMk cId="1760920524" sldId="273"/>
            <ac:spMk id="177" creationId="{E71ECB9A-B5FC-6586-40AB-D937FA880841}"/>
          </ac:spMkLst>
        </pc:spChg>
        <pc:spChg chg="add del mod">
          <ac:chgData name="A.MORIYAMA UREKA" userId="11b73b949d6476cb" providerId="LiveId" clId="{EDD3AFC1-5E1F-774D-82FF-6D4C3622249B}" dt="2023-08-07T08:57:26.009" v="770" actId="6264"/>
          <ac:spMkLst>
            <pc:docMk/>
            <pc:sldMk cId="1760920524" sldId="273"/>
            <ac:spMk id="178" creationId="{0643A6BE-8263-E7B2-25A9-6A9A4153C070}"/>
          </ac:spMkLst>
        </pc:spChg>
        <pc:spChg chg="add del mod">
          <ac:chgData name="A.MORIYAMA UREKA" userId="11b73b949d6476cb" providerId="LiveId" clId="{EDD3AFC1-5E1F-774D-82FF-6D4C3622249B}" dt="2023-08-07T09:21:27.519" v="933" actId="6264"/>
          <ac:spMkLst>
            <pc:docMk/>
            <pc:sldMk cId="1760920524" sldId="273"/>
            <ac:spMk id="178" creationId="{1028026F-C9F1-26BA-5E1B-75E99C3F03C3}"/>
          </ac:spMkLst>
        </pc:spChg>
        <pc:spChg chg="add del mod">
          <ac:chgData name="A.MORIYAMA UREKA" userId="11b73b949d6476cb" providerId="LiveId" clId="{EDD3AFC1-5E1F-774D-82FF-6D4C3622249B}" dt="2023-08-07T12:24:22.787" v="2728" actId="6264"/>
          <ac:spMkLst>
            <pc:docMk/>
            <pc:sldMk cId="1760920524" sldId="273"/>
            <ac:spMk id="178" creationId="{2E556A71-9526-AA81-2F1E-06524091C54A}"/>
          </ac:spMkLst>
        </pc:spChg>
        <pc:spChg chg="add del mod">
          <ac:chgData name="A.MORIYAMA UREKA" userId="11b73b949d6476cb" providerId="LiveId" clId="{EDD3AFC1-5E1F-774D-82FF-6D4C3622249B}" dt="2023-08-07T12:24:22.787" v="2728" actId="6264"/>
          <ac:spMkLst>
            <pc:docMk/>
            <pc:sldMk cId="1760920524" sldId="273"/>
            <ac:spMk id="179" creationId="{1F5CC934-EB7F-45C1-21E2-8661AC39AF9F}"/>
          </ac:spMkLst>
        </pc:spChg>
        <pc:spChg chg="add del mod">
          <ac:chgData name="A.MORIYAMA UREKA" userId="11b73b949d6476cb" providerId="LiveId" clId="{EDD3AFC1-5E1F-774D-82FF-6D4C3622249B}" dt="2023-08-07T08:57:26.009" v="770" actId="6264"/>
          <ac:spMkLst>
            <pc:docMk/>
            <pc:sldMk cId="1760920524" sldId="273"/>
            <ac:spMk id="179" creationId="{5CD26658-DDDA-FE9E-D64D-D20F254910F6}"/>
          </ac:spMkLst>
        </pc:spChg>
        <pc:spChg chg="add del mod">
          <ac:chgData name="A.MORIYAMA UREKA" userId="11b73b949d6476cb" providerId="LiveId" clId="{EDD3AFC1-5E1F-774D-82FF-6D4C3622249B}" dt="2023-08-07T09:21:27.519" v="933" actId="6264"/>
          <ac:spMkLst>
            <pc:docMk/>
            <pc:sldMk cId="1760920524" sldId="273"/>
            <ac:spMk id="179" creationId="{C772C73F-6968-27F4-3DCD-08DD59948152}"/>
          </ac:spMkLst>
        </pc:spChg>
        <pc:spChg chg="add del mod">
          <ac:chgData name="A.MORIYAMA UREKA" userId="11b73b949d6476cb" providerId="LiveId" clId="{EDD3AFC1-5E1F-774D-82FF-6D4C3622249B}" dt="2023-08-07T08:57:26.009" v="770" actId="6264"/>
          <ac:spMkLst>
            <pc:docMk/>
            <pc:sldMk cId="1760920524" sldId="273"/>
            <ac:spMk id="180" creationId="{AD11AFDD-1547-7F99-43E4-AA5173FC4912}"/>
          </ac:spMkLst>
        </pc:spChg>
        <pc:spChg chg="add del mod">
          <ac:chgData name="A.MORIYAMA UREKA" userId="11b73b949d6476cb" providerId="LiveId" clId="{EDD3AFC1-5E1F-774D-82FF-6D4C3622249B}" dt="2023-08-07T12:24:22.787" v="2728" actId="6264"/>
          <ac:spMkLst>
            <pc:docMk/>
            <pc:sldMk cId="1760920524" sldId="273"/>
            <ac:spMk id="180" creationId="{B747E4B8-90A3-3F60-75C7-863F5BDCED48}"/>
          </ac:spMkLst>
        </pc:spChg>
        <pc:spChg chg="add del mod">
          <ac:chgData name="A.MORIYAMA UREKA" userId="11b73b949d6476cb" providerId="LiveId" clId="{EDD3AFC1-5E1F-774D-82FF-6D4C3622249B}" dt="2023-08-07T09:21:27.519" v="933" actId="6264"/>
          <ac:spMkLst>
            <pc:docMk/>
            <pc:sldMk cId="1760920524" sldId="273"/>
            <ac:spMk id="180" creationId="{CD4AC4EC-74C3-BA30-585C-6E74BF58A970}"/>
          </ac:spMkLst>
        </pc:spChg>
        <pc:spChg chg="add del mod">
          <ac:chgData name="A.MORIYAMA UREKA" userId="11b73b949d6476cb" providerId="LiveId" clId="{EDD3AFC1-5E1F-774D-82FF-6D4C3622249B}" dt="2023-08-07T08:57:26.009" v="770" actId="6264"/>
          <ac:spMkLst>
            <pc:docMk/>
            <pc:sldMk cId="1760920524" sldId="273"/>
            <ac:spMk id="181" creationId="{0A0CCC2C-308A-2027-7C0F-C686D48963A5}"/>
          </ac:spMkLst>
        </pc:spChg>
        <pc:spChg chg="add del mod">
          <ac:chgData name="A.MORIYAMA UREKA" userId="11b73b949d6476cb" providerId="LiveId" clId="{EDD3AFC1-5E1F-774D-82FF-6D4C3622249B}" dt="2023-08-07T09:21:27.519" v="933" actId="6264"/>
          <ac:spMkLst>
            <pc:docMk/>
            <pc:sldMk cId="1760920524" sldId="273"/>
            <ac:spMk id="181" creationId="{7645B973-0459-B249-4762-1E1DDBF6C2DE}"/>
          </ac:spMkLst>
        </pc:spChg>
        <pc:spChg chg="add del mod">
          <ac:chgData name="A.MORIYAMA UREKA" userId="11b73b949d6476cb" providerId="LiveId" clId="{EDD3AFC1-5E1F-774D-82FF-6D4C3622249B}" dt="2023-08-07T12:24:22.787" v="2728" actId="6264"/>
          <ac:spMkLst>
            <pc:docMk/>
            <pc:sldMk cId="1760920524" sldId="273"/>
            <ac:spMk id="181" creationId="{DEB7D134-DDDC-95D9-9706-989902DCB830}"/>
          </ac:spMkLst>
        </pc:spChg>
        <pc:spChg chg="add del mod">
          <ac:chgData name="A.MORIYAMA UREKA" userId="11b73b949d6476cb" providerId="LiveId" clId="{EDD3AFC1-5E1F-774D-82FF-6D4C3622249B}" dt="2023-08-07T09:21:27.841" v="934" actId="6264"/>
          <ac:spMkLst>
            <pc:docMk/>
            <pc:sldMk cId="1760920524" sldId="273"/>
            <ac:spMk id="182" creationId="{47469F95-7B0E-E7D2-3B7D-68CF1F18B364}"/>
          </ac:spMkLst>
        </pc:spChg>
        <pc:spChg chg="add del mod">
          <ac:chgData name="A.MORIYAMA UREKA" userId="11b73b949d6476cb" providerId="LiveId" clId="{EDD3AFC1-5E1F-774D-82FF-6D4C3622249B}" dt="2023-08-07T12:24:22.787" v="2728" actId="6264"/>
          <ac:spMkLst>
            <pc:docMk/>
            <pc:sldMk cId="1760920524" sldId="273"/>
            <ac:spMk id="182" creationId="{A3C2CB99-23C8-39C9-3A0B-2641E03426BB}"/>
          </ac:spMkLst>
        </pc:spChg>
        <pc:spChg chg="add del mod">
          <ac:chgData name="A.MORIYAMA UREKA" userId="11b73b949d6476cb" providerId="LiveId" clId="{EDD3AFC1-5E1F-774D-82FF-6D4C3622249B}" dt="2023-08-07T08:57:26.430" v="771" actId="6264"/>
          <ac:spMkLst>
            <pc:docMk/>
            <pc:sldMk cId="1760920524" sldId="273"/>
            <ac:spMk id="182" creationId="{CC25A1EA-68E3-EA79-C7A7-914BC7FF03CA}"/>
          </ac:spMkLst>
        </pc:spChg>
        <pc:spChg chg="add del mod">
          <ac:chgData name="A.MORIYAMA UREKA" userId="11b73b949d6476cb" providerId="LiveId" clId="{EDD3AFC1-5E1F-774D-82FF-6D4C3622249B}" dt="2023-08-07T08:57:26.430" v="771" actId="6264"/>
          <ac:spMkLst>
            <pc:docMk/>
            <pc:sldMk cId="1760920524" sldId="273"/>
            <ac:spMk id="183" creationId="{683D2DFB-C44B-1499-FCCC-D923B232C2ED}"/>
          </ac:spMkLst>
        </pc:spChg>
        <pc:spChg chg="add del mod">
          <ac:chgData name="A.MORIYAMA UREKA" userId="11b73b949d6476cb" providerId="LiveId" clId="{EDD3AFC1-5E1F-774D-82FF-6D4C3622249B}" dt="2023-08-07T12:25:42.162" v="2738" actId="6264"/>
          <ac:spMkLst>
            <pc:docMk/>
            <pc:sldMk cId="1760920524" sldId="273"/>
            <ac:spMk id="183" creationId="{9D0E2F2D-468A-04B9-B647-121A987A1771}"/>
          </ac:spMkLst>
        </pc:spChg>
        <pc:spChg chg="add del mod">
          <ac:chgData name="A.MORIYAMA UREKA" userId="11b73b949d6476cb" providerId="LiveId" clId="{EDD3AFC1-5E1F-774D-82FF-6D4C3622249B}" dt="2023-08-07T09:21:27.841" v="934" actId="6264"/>
          <ac:spMkLst>
            <pc:docMk/>
            <pc:sldMk cId="1760920524" sldId="273"/>
            <ac:spMk id="183" creationId="{C6CAA451-A17F-B0B7-FD8B-6AD045185788}"/>
          </ac:spMkLst>
        </pc:spChg>
        <pc:spChg chg="add del mod">
          <ac:chgData name="A.MORIYAMA UREKA" userId="11b73b949d6476cb" providerId="LiveId" clId="{EDD3AFC1-5E1F-774D-82FF-6D4C3622249B}" dt="2023-08-07T12:25:42.162" v="2738" actId="6264"/>
          <ac:spMkLst>
            <pc:docMk/>
            <pc:sldMk cId="1760920524" sldId="273"/>
            <ac:spMk id="184" creationId="{1A38CD6A-A398-9E4A-53C4-A2DAA30635DC}"/>
          </ac:spMkLst>
        </pc:spChg>
        <pc:spChg chg="add del mod">
          <ac:chgData name="A.MORIYAMA UREKA" userId="11b73b949d6476cb" providerId="LiveId" clId="{EDD3AFC1-5E1F-774D-82FF-6D4C3622249B}" dt="2023-08-07T08:57:26.430" v="771" actId="6264"/>
          <ac:spMkLst>
            <pc:docMk/>
            <pc:sldMk cId="1760920524" sldId="273"/>
            <ac:spMk id="184" creationId="{5C178CA8-2D68-C07E-20CD-7947A9F14968}"/>
          </ac:spMkLst>
        </pc:spChg>
        <pc:spChg chg="add del mod">
          <ac:chgData name="A.MORIYAMA UREKA" userId="11b73b949d6476cb" providerId="LiveId" clId="{EDD3AFC1-5E1F-774D-82FF-6D4C3622249B}" dt="2023-08-07T09:21:27.841" v="934" actId="6264"/>
          <ac:spMkLst>
            <pc:docMk/>
            <pc:sldMk cId="1760920524" sldId="273"/>
            <ac:spMk id="184" creationId="{8B49C97D-DE40-F614-6E3B-D8E1749A1A08}"/>
          </ac:spMkLst>
        </pc:spChg>
        <pc:spChg chg="add del mod">
          <ac:chgData name="A.MORIYAMA UREKA" userId="11b73b949d6476cb" providerId="LiveId" clId="{EDD3AFC1-5E1F-774D-82FF-6D4C3622249B}" dt="2023-08-07T08:57:26.430" v="771" actId="6264"/>
          <ac:spMkLst>
            <pc:docMk/>
            <pc:sldMk cId="1760920524" sldId="273"/>
            <ac:spMk id="185" creationId="{257D8C5C-E853-5C86-CB16-EE55F8706B7D}"/>
          </ac:spMkLst>
        </pc:spChg>
        <pc:spChg chg="add del mod">
          <ac:chgData name="A.MORIYAMA UREKA" userId="11b73b949d6476cb" providerId="LiveId" clId="{EDD3AFC1-5E1F-774D-82FF-6D4C3622249B}" dt="2023-08-07T12:25:42.162" v="2738" actId="6264"/>
          <ac:spMkLst>
            <pc:docMk/>
            <pc:sldMk cId="1760920524" sldId="273"/>
            <ac:spMk id="185" creationId="{8AB40485-BDC6-F407-D03F-0D77DCAC2F79}"/>
          </ac:spMkLst>
        </pc:spChg>
        <pc:spChg chg="add del mod">
          <ac:chgData name="A.MORIYAMA UREKA" userId="11b73b949d6476cb" providerId="LiveId" clId="{EDD3AFC1-5E1F-774D-82FF-6D4C3622249B}" dt="2023-08-07T09:21:27.841" v="934" actId="6264"/>
          <ac:spMkLst>
            <pc:docMk/>
            <pc:sldMk cId="1760920524" sldId="273"/>
            <ac:spMk id="185" creationId="{A70FB2AA-83E6-1C43-01F7-8EFD07EDCA48}"/>
          </ac:spMkLst>
        </pc:spChg>
        <pc:spChg chg="add del mod">
          <ac:chgData name="A.MORIYAMA UREKA" userId="11b73b949d6476cb" providerId="LiveId" clId="{EDD3AFC1-5E1F-774D-82FF-6D4C3622249B}" dt="2023-08-07T09:21:27.841" v="934" actId="6264"/>
          <ac:spMkLst>
            <pc:docMk/>
            <pc:sldMk cId="1760920524" sldId="273"/>
            <ac:spMk id="186" creationId="{0AC23826-386F-21FB-5F12-27F87FEF5185}"/>
          </ac:spMkLst>
        </pc:spChg>
        <pc:spChg chg="add del mod">
          <ac:chgData name="A.MORIYAMA UREKA" userId="11b73b949d6476cb" providerId="LiveId" clId="{EDD3AFC1-5E1F-774D-82FF-6D4C3622249B}" dt="2023-08-07T12:25:42.162" v="2738" actId="6264"/>
          <ac:spMkLst>
            <pc:docMk/>
            <pc:sldMk cId="1760920524" sldId="273"/>
            <ac:spMk id="186" creationId="{2B37BBD0-AD03-141A-3A51-65C5F717C22B}"/>
          </ac:spMkLst>
        </pc:spChg>
        <pc:spChg chg="add del mod">
          <ac:chgData name="A.MORIYAMA UREKA" userId="11b73b949d6476cb" providerId="LiveId" clId="{EDD3AFC1-5E1F-774D-82FF-6D4C3622249B}" dt="2023-08-07T08:57:26.430" v="771" actId="6264"/>
          <ac:spMkLst>
            <pc:docMk/>
            <pc:sldMk cId="1760920524" sldId="273"/>
            <ac:spMk id="186" creationId="{578CF17D-5AED-E7FE-4B55-1EA9A4B5ED64}"/>
          </ac:spMkLst>
        </pc:spChg>
        <pc:spChg chg="add del mod">
          <ac:chgData name="A.MORIYAMA UREKA" userId="11b73b949d6476cb" providerId="LiveId" clId="{EDD3AFC1-5E1F-774D-82FF-6D4C3622249B}" dt="2023-08-07T12:25:42.162" v="2738" actId="6264"/>
          <ac:spMkLst>
            <pc:docMk/>
            <pc:sldMk cId="1760920524" sldId="273"/>
            <ac:spMk id="187" creationId="{064D4AE7-410E-5363-D1F4-E4DC3E97A532}"/>
          </ac:spMkLst>
        </pc:spChg>
        <pc:spChg chg="add del mod">
          <ac:chgData name="A.MORIYAMA UREKA" userId="11b73b949d6476cb" providerId="LiveId" clId="{EDD3AFC1-5E1F-774D-82FF-6D4C3622249B}" dt="2023-08-07T08:57:26.430" v="771" actId="6264"/>
          <ac:spMkLst>
            <pc:docMk/>
            <pc:sldMk cId="1760920524" sldId="273"/>
            <ac:spMk id="187" creationId="{1A568B28-4BAF-218E-9314-E429916DE68F}"/>
          </ac:spMkLst>
        </pc:spChg>
        <pc:spChg chg="add del mod">
          <ac:chgData name="A.MORIYAMA UREKA" userId="11b73b949d6476cb" providerId="LiveId" clId="{EDD3AFC1-5E1F-774D-82FF-6D4C3622249B}" dt="2023-08-07T09:21:27.841" v="934" actId="6264"/>
          <ac:spMkLst>
            <pc:docMk/>
            <pc:sldMk cId="1760920524" sldId="273"/>
            <ac:spMk id="187" creationId="{89EB1F81-7697-824D-D075-FD8A3E981D72}"/>
          </ac:spMkLst>
        </pc:spChg>
        <pc:spChg chg="add del mod">
          <ac:chgData name="A.MORIYAMA UREKA" userId="11b73b949d6476cb" providerId="LiveId" clId="{EDD3AFC1-5E1F-774D-82FF-6D4C3622249B}" dt="2023-08-07T09:21:27.841" v="934" actId="6264"/>
          <ac:spMkLst>
            <pc:docMk/>
            <pc:sldMk cId="1760920524" sldId="273"/>
            <ac:spMk id="188" creationId="{4E7E6873-F0CD-80B8-199D-A1EFE2AB8163}"/>
          </ac:spMkLst>
        </pc:spChg>
        <pc:spChg chg="add del mod">
          <ac:chgData name="A.MORIYAMA UREKA" userId="11b73b949d6476cb" providerId="LiveId" clId="{EDD3AFC1-5E1F-774D-82FF-6D4C3622249B}" dt="2023-08-07T12:25:42.162" v="2738" actId="6264"/>
          <ac:spMkLst>
            <pc:docMk/>
            <pc:sldMk cId="1760920524" sldId="273"/>
            <ac:spMk id="188" creationId="{70FD3486-CE84-FE28-A8F1-0B9F3A16A81C}"/>
          </ac:spMkLst>
        </pc:spChg>
        <pc:spChg chg="add del mod">
          <ac:chgData name="A.MORIYAMA UREKA" userId="11b73b949d6476cb" providerId="LiveId" clId="{EDD3AFC1-5E1F-774D-82FF-6D4C3622249B}" dt="2023-08-07T08:57:26.430" v="771" actId="6264"/>
          <ac:spMkLst>
            <pc:docMk/>
            <pc:sldMk cId="1760920524" sldId="273"/>
            <ac:spMk id="188" creationId="{C5C10B6E-EF75-EE44-12A6-61A7476E549C}"/>
          </ac:spMkLst>
        </pc:spChg>
        <pc:spChg chg="add del mod">
          <ac:chgData name="A.MORIYAMA UREKA" userId="11b73b949d6476cb" providerId="LiveId" clId="{EDD3AFC1-5E1F-774D-82FF-6D4C3622249B}" dt="2023-08-07T12:25:42.162" v="2738" actId="6264"/>
          <ac:spMkLst>
            <pc:docMk/>
            <pc:sldMk cId="1760920524" sldId="273"/>
            <ac:spMk id="189" creationId="{057A3CE6-81E9-88CB-5464-4BA554866BDD}"/>
          </ac:spMkLst>
        </pc:spChg>
        <pc:spChg chg="add del mod">
          <ac:chgData name="A.MORIYAMA UREKA" userId="11b73b949d6476cb" providerId="LiveId" clId="{EDD3AFC1-5E1F-774D-82FF-6D4C3622249B}" dt="2023-08-07T08:57:26.430" v="771" actId="6264"/>
          <ac:spMkLst>
            <pc:docMk/>
            <pc:sldMk cId="1760920524" sldId="273"/>
            <ac:spMk id="189" creationId="{576E2900-5F18-F213-0A3F-C040B3CBDB8F}"/>
          </ac:spMkLst>
        </pc:spChg>
        <pc:spChg chg="add del mod">
          <ac:chgData name="A.MORIYAMA UREKA" userId="11b73b949d6476cb" providerId="LiveId" clId="{EDD3AFC1-5E1F-774D-82FF-6D4C3622249B}" dt="2023-08-07T09:21:27.841" v="934" actId="6264"/>
          <ac:spMkLst>
            <pc:docMk/>
            <pc:sldMk cId="1760920524" sldId="273"/>
            <ac:spMk id="189" creationId="{F666E347-341A-E299-8518-15291BE45927}"/>
          </ac:spMkLst>
        </pc:spChg>
        <pc:spChg chg="add del mod">
          <ac:chgData name="A.MORIYAMA UREKA" userId="11b73b949d6476cb" providerId="LiveId" clId="{EDD3AFC1-5E1F-774D-82FF-6D4C3622249B}" dt="2023-08-07T09:21:27.841" v="934" actId="6264"/>
          <ac:spMkLst>
            <pc:docMk/>
            <pc:sldMk cId="1760920524" sldId="273"/>
            <ac:spMk id="190" creationId="{31E93AB9-3FEB-4D86-ABD3-731891AB528A}"/>
          </ac:spMkLst>
        </pc:spChg>
        <pc:spChg chg="add del mod">
          <ac:chgData name="A.MORIYAMA UREKA" userId="11b73b949d6476cb" providerId="LiveId" clId="{EDD3AFC1-5E1F-774D-82FF-6D4C3622249B}" dt="2023-08-07T12:25:42.162" v="2738" actId="6264"/>
          <ac:spMkLst>
            <pc:docMk/>
            <pc:sldMk cId="1760920524" sldId="273"/>
            <ac:spMk id="190" creationId="{7B3D6685-8FA7-AEC2-6BF5-CD92D38C7589}"/>
          </ac:spMkLst>
        </pc:spChg>
        <pc:spChg chg="add del mod">
          <ac:chgData name="A.MORIYAMA UREKA" userId="11b73b949d6476cb" providerId="LiveId" clId="{EDD3AFC1-5E1F-774D-82FF-6D4C3622249B}" dt="2023-08-07T08:57:26.430" v="771" actId="6264"/>
          <ac:spMkLst>
            <pc:docMk/>
            <pc:sldMk cId="1760920524" sldId="273"/>
            <ac:spMk id="190" creationId="{E7A1DD35-B70D-54FB-E3A2-728B2A434AF6}"/>
          </ac:spMkLst>
        </pc:spChg>
        <pc:spChg chg="add del mod">
          <ac:chgData name="A.MORIYAMA UREKA" userId="11b73b949d6476cb" providerId="LiveId" clId="{EDD3AFC1-5E1F-774D-82FF-6D4C3622249B}" dt="2023-08-07T12:25:42.162" v="2738" actId="6264"/>
          <ac:spMkLst>
            <pc:docMk/>
            <pc:sldMk cId="1760920524" sldId="273"/>
            <ac:spMk id="191" creationId="{6C2B3A40-2E9B-CE93-BB20-5F1FB736B430}"/>
          </ac:spMkLst>
        </pc:spChg>
        <pc:spChg chg="add del mod">
          <ac:chgData name="A.MORIYAMA UREKA" userId="11b73b949d6476cb" providerId="LiveId" clId="{EDD3AFC1-5E1F-774D-82FF-6D4C3622249B}" dt="2023-08-07T08:57:26.430" v="771" actId="6264"/>
          <ac:spMkLst>
            <pc:docMk/>
            <pc:sldMk cId="1760920524" sldId="273"/>
            <ac:spMk id="191" creationId="{75CF87EF-3AC3-F1E1-C241-2DB86F4BA167}"/>
          </ac:spMkLst>
        </pc:spChg>
        <pc:spChg chg="add del mod">
          <ac:chgData name="A.MORIYAMA UREKA" userId="11b73b949d6476cb" providerId="LiveId" clId="{EDD3AFC1-5E1F-774D-82FF-6D4C3622249B}" dt="2023-08-07T09:21:27.841" v="934" actId="6264"/>
          <ac:spMkLst>
            <pc:docMk/>
            <pc:sldMk cId="1760920524" sldId="273"/>
            <ac:spMk id="191" creationId="{CD638240-E1E9-8490-F174-81DDDA9836A9}"/>
          </ac:spMkLst>
        </pc:spChg>
        <pc:spChg chg="add del mod">
          <ac:chgData name="A.MORIYAMA UREKA" userId="11b73b949d6476cb" providerId="LiveId" clId="{EDD3AFC1-5E1F-774D-82FF-6D4C3622249B}" dt="2023-08-07T12:25:42.162" v="2738" actId="6264"/>
          <ac:spMkLst>
            <pc:docMk/>
            <pc:sldMk cId="1760920524" sldId="273"/>
            <ac:spMk id="192" creationId="{721F9848-D5CE-6893-0A12-4C45A4051E48}"/>
          </ac:spMkLst>
        </pc:spChg>
        <pc:spChg chg="add del mod">
          <ac:chgData name="A.MORIYAMA UREKA" userId="11b73b949d6476cb" providerId="LiveId" clId="{EDD3AFC1-5E1F-774D-82FF-6D4C3622249B}" dt="2023-08-07T08:57:26.810" v="772" actId="6264"/>
          <ac:spMkLst>
            <pc:docMk/>
            <pc:sldMk cId="1760920524" sldId="273"/>
            <ac:spMk id="192" creationId="{88C27FE0-85C4-B716-01F1-13A08BAF02CD}"/>
          </ac:spMkLst>
        </pc:spChg>
        <pc:spChg chg="add del mod">
          <ac:chgData name="A.MORIYAMA UREKA" userId="11b73b949d6476cb" providerId="LiveId" clId="{EDD3AFC1-5E1F-774D-82FF-6D4C3622249B}" dt="2023-08-07T09:21:28.158" v="935" actId="6264"/>
          <ac:spMkLst>
            <pc:docMk/>
            <pc:sldMk cId="1760920524" sldId="273"/>
            <ac:spMk id="192" creationId="{9208FA57-81C2-F625-83E1-6AB37589E017}"/>
          </ac:spMkLst>
        </pc:spChg>
        <pc:spChg chg="add del mod">
          <ac:chgData name="A.MORIYAMA UREKA" userId="11b73b949d6476cb" providerId="LiveId" clId="{EDD3AFC1-5E1F-774D-82FF-6D4C3622249B}" dt="2023-08-07T12:31:34.885" v="2770" actId="6264"/>
          <ac:spMkLst>
            <pc:docMk/>
            <pc:sldMk cId="1760920524" sldId="273"/>
            <ac:spMk id="193" creationId="{1C9BC2C0-1C14-DBE4-6CEF-3C1F10728B31}"/>
          </ac:spMkLst>
        </pc:spChg>
        <pc:spChg chg="add del mod">
          <ac:chgData name="A.MORIYAMA UREKA" userId="11b73b949d6476cb" providerId="LiveId" clId="{EDD3AFC1-5E1F-774D-82FF-6D4C3622249B}" dt="2023-08-07T08:57:26.810" v="772" actId="6264"/>
          <ac:spMkLst>
            <pc:docMk/>
            <pc:sldMk cId="1760920524" sldId="273"/>
            <ac:spMk id="193" creationId="{1E4E2B45-C566-B6B8-E1FC-4B93333F075A}"/>
          </ac:spMkLst>
        </pc:spChg>
        <pc:spChg chg="add del mod">
          <ac:chgData name="A.MORIYAMA UREKA" userId="11b73b949d6476cb" providerId="LiveId" clId="{EDD3AFC1-5E1F-774D-82FF-6D4C3622249B}" dt="2023-08-07T09:21:28.158" v="935" actId="6264"/>
          <ac:spMkLst>
            <pc:docMk/>
            <pc:sldMk cId="1760920524" sldId="273"/>
            <ac:spMk id="193" creationId="{2166A970-4DFD-1DEE-9421-9DD9AAA821C0}"/>
          </ac:spMkLst>
        </pc:spChg>
        <pc:spChg chg="add del mod">
          <ac:chgData name="A.MORIYAMA UREKA" userId="11b73b949d6476cb" providerId="LiveId" clId="{EDD3AFC1-5E1F-774D-82FF-6D4C3622249B}" dt="2023-08-07T08:57:26.810" v="772" actId="6264"/>
          <ac:spMkLst>
            <pc:docMk/>
            <pc:sldMk cId="1760920524" sldId="273"/>
            <ac:spMk id="194" creationId="{36C33D02-4D5B-B3CA-F081-4D8C9C17F15C}"/>
          </ac:spMkLst>
        </pc:spChg>
        <pc:spChg chg="add del mod">
          <ac:chgData name="A.MORIYAMA UREKA" userId="11b73b949d6476cb" providerId="LiveId" clId="{EDD3AFC1-5E1F-774D-82FF-6D4C3622249B}" dt="2023-08-07T12:31:34.885" v="2770" actId="6264"/>
          <ac:spMkLst>
            <pc:docMk/>
            <pc:sldMk cId="1760920524" sldId="273"/>
            <ac:spMk id="194" creationId="{8B639684-A3F1-6DF7-9651-8F0A18D23C1B}"/>
          </ac:spMkLst>
        </pc:spChg>
        <pc:spChg chg="add del mod">
          <ac:chgData name="A.MORIYAMA UREKA" userId="11b73b949d6476cb" providerId="LiveId" clId="{EDD3AFC1-5E1F-774D-82FF-6D4C3622249B}" dt="2023-08-07T09:21:28.158" v="935" actId="6264"/>
          <ac:spMkLst>
            <pc:docMk/>
            <pc:sldMk cId="1760920524" sldId="273"/>
            <ac:spMk id="194" creationId="{D12A27FF-5CDD-FE02-F6BA-AAF7D84659B7}"/>
          </ac:spMkLst>
        </pc:spChg>
        <pc:spChg chg="add del mod">
          <ac:chgData name="A.MORIYAMA UREKA" userId="11b73b949d6476cb" providerId="LiveId" clId="{EDD3AFC1-5E1F-774D-82FF-6D4C3622249B}" dt="2023-08-07T08:57:26.810" v="772" actId="6264"/>
          <ac:spMkLst>
            <pc:docMk/>
            <pc:sldMk cId="1760920524" sldId="273"/>
            <ac:spMk id="195" creationId="{0D57A8D6-B496-4826-8727-9BC97C12D797}"/>
          </ac:spMkLst>
        </pc:spChg>
        <pc:spChg chg="add del mod">
          <ac:chgData name="A.MORIYAMA UREKA" userId="11b73b949d6476cb" providerId="LiveId" clId="{EDD3AFC1-5E1F-774D-82FF-6D4C3622249B}" dt="2023-08-07T12:31:34.885" v="2770" actId="6264"/>
          <ac:spMkLst>
            <pc:docMk/>
            <pc:sldMk cId="1760920524" sldId="273"/>
            <ac:spMk id="195" creationId="{96DD8AC1-72BF-CF7E-FC0C-FE221673066D}"/>
          </ac:spMkLst>
        </pc:spChg>
        <pc:spChg chg="add del mod">
          <ac:chgData name="A.MORIYAMA UREKA" userId="11b73b949d6476cb" providerId="LiveId" clId="{EDD3AFC1-5E1F-774D-82FF-6D4C3622249B}" dt="2023-08-07T09:21:28.158" v="935" actId="6264"/>
          <ac:spMkLst>
            <pc:docMk/>
            <pc:sldMk cId="1760920524" sldId="273"/>
            <ac:spMk id="195" creationId="{FC175933-688E-85F7-7A34-8C779E78D8D8}"/>
          </ac:spMkLst>
        </pc:spChg>
        <pc:spChg chg="add del mod">
          <ac:chgData name="A.MORIYAMA UREKA" userId="11b73b949d6476cb" providerId="LiveId" clId="{EDD3AFC1-5E1F-774D-82FF-6D4C3622249B}" dt="2023-08-07T12:31:34.885" v="2770" actId="6264"/>
          <ac:spMkLst>
            <pc:docMk/>
            <pc:sldMk cId="1760920524" sldId="273"/>
            <ac:spMk id="196" creationId="{3E8D58D4-F37B-B3F5-9C1D-3E3074A5C340}"/>
          </ac:spMkLst>
        </pc:spChg>
        <pc:spChg chg="add del mod">
          <ac:chgData name="A.MORIYAMA UREKA" userId="11b73b949d6476cb" providerId="LiveId" clId="{EDD3AFC1-5E1F-774D-82FF-6D4C3622249B}" dt="2023-08-07T08:57:26.810" v="772" actId="6264"/>
          <ac:spMkLst>
            <pc:docMk/>
            <pc:sldMk cId="1760920524" sldId="273"/>
            <ac:spMk id="196" creationId="{47C94780-B6E9-583D-C980-6533BCDA5ED9}"/>
          </ac:spMkLst>
        </pc:spChg>
        <pc:spChg chg="add del mod">
          <ac:chgData name="A.MORIYAMA UREKA" userId="11b73b949d6476cb" providerId="LiveId" clId="{EDD3AFC1-5E1F-774D-82FF-6D4C3622249B}" dt="2023-08-07T09:21:28.158" v="935" actId="6264"/>
          <ac:spMkLst>
            <pc:docMk/>
            <pc:sldMk cId="1760920524" sldId="273"/>
            <ac:spMk id="196" creationId="{7798DA5A-CED2-9434-C285-DCFB4F1DDF53}"/>
          </ac:spMkLst>
        </pc:spChg>
        <pc:spChg chg="add del mod">
          <ac:chgData name="A.MORIYAMA UREKA" userId="11b73b949d6476cb" providerId="LiveId" clId="{EDD3AFC1-5E1F-774D-82FF-6D4C3622249B}" dt="2023-08-07T12:31:34.885" v="2770" actId="6264"/>
          <ac:spMkLst>
            <pc:docMk/>
            <pc:sldMk cId="1760920524" sldId="273"/>
            <ac:spMk id="197" creationId="{477BDBE6-1166-6544-4DF4-DBC2E288ADE3}"/>
          </ac:spMkLst>
        </pc:spChg>
        <pc:spChg chg="add del mod">
          <ac:chgData name="A.MORIYAMA UREKA" userId="11b73b949d6476cb" providerId="LiveId" clId="{EDD3AFC1-5E1F-774D-82FF-6D4C3622249B}" dt="2023-08-07T09:21:28.158" v="935" actId="6264"/>
          <ac:spMkLst>
            <pc:docMk/>
            <pc:sldMk cId="1760920524" sldId="273"/>
            <ac:spMk id="197" creationId="{BDD828FD-8B65-2D8B-3198-17D1C6BF2A95}"/>
          </ac:spMkLst>
        </pc:spChg>
        <pc:spChg chg="add del mod">
          <ac:chgData name="A.MORIYAMA UREKA" userId="11b73b949d6476cb" providerId="LiveId" clId="{EDD3AFC1-5E1F-774D-82FF-6D4C3622249B}" dt="2023-08-07T08:57:26.810" v="772" actId="6264"/>
          <ac:spMkLst>
            <pc:docMk/>
            <pc:sldMk cId="1760920524" sldId="273"/>
            <ac:spMk id="197" creationId="{F0BD23A5-67BA-8131-7BFF-AAD9794375E2}"/>
          </ac:spMkLst>
        </pc:spChg>
        <pc:spChg chg="add del mod">
          <ac:chgData name="A.MORIYAMA UREKA" userId="11b73b949d6476cb" providerId="LiveId" clId="{EDD3AFC1-5E1F-774D-82FF-6D4C3622249B}" dt="2023-08-07T12:31:34.885" v="2770" actId="6264"/>
          <ac:spMkLst>
            <pc:docMk/>
            <pc:sldMk cId="1760920524" sldId="273"/>
            <ac:spMk id="198" creationId="{4D36CA1E-922A-9774-76FF-153980602FE1}"/>
          </ac:spMkLst>
        </pc:spChg>
        <pc:spChg chg="add del mod">
          <ac:chgData name="A.MORIYAMA UREKA" userId="11b73b949d6476cb" providerId="LiveId" clId="{EDD3AFC1-5E1F-774D-82FF-6D4C3622249B}" dt="2023-08-07T08:57:26.810" v="772" actId="6264"/>
          <ac:spMkLst>
            <pc:docMk/>
            <pc:sldMk cId="1760920524" sldId="273"/>
            <ac:spMk id="198" creationId="{61786F03-6FF3-81DF-3D2D-C4D57B7C2089}"/>
          </ac:spMkLst>
        </pc:spChg>
        <pc:spChg chg="add del mod">
          <ac:chgData name="A.MORIYAMA UREKA" userId="11b73b949d6476cb" providerId="LiveId" clId="{EDD3AFC1-5E1F-774D-82FF-6D4C3622249B}" dt="2023-08-07T09:21:28.158" v="935" actId="6264"/>
          <ac:spMkLst>
            <pc:docMk/>
            <pc:sldMk cId="1760920524" sldId="273"/>
            <ac:spMk id="198" creationId="{D19B085A-B219-58FC-F29E-ACA7844B9F86}"/>
          </ac:spMkLst>
        </pc:spChg>
        <pc:spChg chg="add del mod">
          <ac:chgData name="A.MORIYAMA UREKA" userId="11b73b949d6476cb" providerId="LiveId" clId="{EDD3AFC1-5E1F-774D-82FF-6D4C3622249B}" dt="2023-08-07T09:21:28.158" v="935" actId="6264"/>
          <ac:spMkLst>
            <pc:docMk/>
            <pc:sldMk cId="1760920524" sldId="273"/>
            <ac:spMk id="199" creationId="{27653C8E-C9DC-7DEF-C38C-4E5555AE5223}"/>
          </ac:spMkLst>
        </pc:spChg>
        <pc:spChg chg="add del mod">
          <ac:chgData name="A.MORIYAMA UREKA" userId="11b73b949d6476cb" providerId="LiveId" clId="{EDD3AFC1-5E1F-774D-82FF-6D4C3622249B}" dt="2023-08-07T12:31:34.885" v="2770" actId="6264"/>
          <ac:spMkLst>
            <pc:docMk/>
            <pc:sldMk cId="1760920524" sldId="273"/>
            <ac:spMk id="199" creationId="{CEB34AE0-E446-0859-1F5E-B6EDEFE89943}"/>
          </ac:spMkLst>
        </pc:spChg>
        <pc:spChg chg="add del mod">
          <ac:chgData name="A.MORIYAMA UREKA" userId="11b73b949d6476cb" providerId="LiveId" clId="{EDD3AFC1-5E1F-774D-82FF-6D4C3622249B}" dt="2023-08-07T08:57:26.810" v="772" actId="6264"/>
          <ac:spMkLst>
            <pc:docMk/>
            <pc:sldMk cId="1760920524" sldId="273"/>
            <ac:spMk id="199" creationId="{D241D7E3-22A0-01A7-DE9C-66469AA7396D}"/>
          </ac:spMkLst>
        </pc:spChg>
        <pc:spChg chg="add del mod">
          <ac:chgData name="A.MORIYAMA UREKA" userId="11b73b949d6476cb" providerId="LiveId" clId="{EDD3AFC1-5E1F-774D-82FF-6D4C3622249B}" dt="2023-08-07T09:21:28.158" v="935" actId="6264"/>
          <ac:spMkLst>
            <pc:docMk/>
            <pc:sldMk cId="1760920524" sldId="273"/>
            <ac:spMk id="200" creationId="{836F8500-BFA3-5FD6-E7E4-AA49B2424979}"/>
          </ac:spMkLst>
        </pc:spChg>
        <pc:spChg chg="add del mod">
          <ac:chgData name="A.MORIYAMA UREKA" userId="11b73b949d6476cb" providerId="LiveId" clId="{EDD3AFC1-5E1F-774D-82FF-6D4C3622249B}" dt="2023-08-07T12:31:34.885" v="2770" actId="6264"/>
          <ac:spMkLst>
            <pc:docMk/>
            <pc:sldMk cId="1760920524" sldId="273"/>
            <ac:spMk id="200" creationId="{9503BD41-DA34-53D4-ABD1-2B239E0D2A23}"/>
          </ac:spMkLst>
        </pc:spChg>
        <pc:spChg chg="add del mod">
          <ac:chgData name="A.MORIYAMA UREKA" userId="11b73b949d6476cb" providerId="LiveId" clId="{EDD3AFC1-5E1F-774D-82FF-6D4C3622249B}" dt="2023-08-07T08:57:26.810" v="772" actId="6264"/>
          <ac:spMkLst>
            <pc:docMk/>
            <pc:sldMk cId="1760920524" sldId="273"/>
            <ac:spMk id="200" creationId="{CE01C2A2-EE09-4277-89F4-15AF4F7A18AE}"/>
          </ac:spMkLst>
        </pc:spChg>
        <pc:spChg chg="add del mod">
          <ac:chgData name="A.MORIYAMA UREKA" userId="11b73b949d6476cb" providerId="LiveId" clId="{EDD3AFC1-5E1F-774D-82FF-6D4C3622249B}" dt="2023-08-07T12:31:34.885" v="2770" actId="6264"/>
          <ac:spMkLst>
            <pc:docMk/>
            <pc:sldMk cId="1760920524" sldId="273"/>
            <ac:spMk id="201" creationId="{183BB3F8-A543-0CC2-0151-986F9161CA4A}"/>
          </ac:spMkLst>
        </pc:spChg>
        <pc:spChg chg="add del mod">
          <ac:chgData name="A.MORIYAMA UREKA" userId="11b73b949d6476cb" providerId="LiveId" clId="{EDD3AFC1-5E1F-774D-82FF-6D4C3622249B}" dt="2023-08-07T09:21:28.158" v="935" actId="6264"/>
          <ac:spMkLst>
            <pc:docMk/>
            <pc:sldMk cId="1760920524" sldId="273"/>
            <ac:spMk id="201" creationId="{53453A79-2CF7-8757-6EC0-3E8A7F408445}"/>
          </ac:spMkLst>
        </pc:spChg>
        <pc:spChg chg="add del mod">
          <ac:chgData name="A.MORIYAMA UREKA" userId="11b73b949d6476cb" providerId="LiveId" clId="{EDD3AFC1-5E1F-774D-82FF-6D4C3622249B}" dt="2023-08-07T08:57:26.810" v="772" actId="6264"/>
          <ac:spMkLst>
            <pc:docMk/>
            <pc:sldMk cId="1760920524" sldId="273"/>
            <ac:spMk id="201" creationId="{A1EED5EE-D3AA-15CA-5FEC-2046D7A0054A}"/>
          </ac:spMkLst>
        </pc:spChg>
        <pc:spChg chg="add del mod">
          <ac:chgData name="A.MORIYAMA UREKA" userId="11b73b949d6476cb" providerId="LiveId" clId="{EDD3AFC1-5E1F-774D-82FF-6D4C3622249B}" dt="2023-08-07T09:21:28.726" v="936" actId="6264"/>
          <ac:spMkLst>
            <pc:docMk/>
            <pc:sldMk cId="1760920524" sldId="273"/>
            <ac:spMk id="202" creationId="{32AD2AAA-238A-B9D7-6D4A-E81FB479FDC9}"/>
          </ac:spMkLst>
        </pc:spChg>
        <pc:spChg chg="add del mod">
          <ac:chgData name="A.MORIYAMA UREKA" userId="11b73b949d6476cb" providerId="LiveId" clId="{EDD3AFC1-5E1F-774D-82FF-6D4C3622249B}" dt="2023-08-07T12:31:34.885" v="2770" actId="6264"/>
          <ac:spMkLst>
            <pc:docMk/>
            <pc:sldMk cId="1760920524" sldId="273"/>
            <ac:spMk id="202" creationId="{95FB69E7-0D20-5F57-B2BE-77DFB9684372}"/>
          </ac:spMkLst>
        </pc:spChg>
        <pc:spChg chg="add del mod">
          <ac:chgData name="A.MORIYAMA UREKA" userId="11b73b949d6476cb" providerId="LiveId" clId="{EDD3AFC1-5E1F-774D-82FF-6D4C3622249B}" dt="2023-08-07T08:57:27.275" v="773" actId="6264"/>
          <ac:spMkLst>
            <pc:docMk/>
            <pc:sldMk cId="1760920524" sldId="273"/>
            <ac:spMk id="202" creationId="{AC85FAF0-C56B-77E1-D5B1-1D3DB19FCFFB}"/>
          </ac:spMkLst>
        </pc:spChg>
        <pc:spChg chg="add del mod">
          <ac:chgData name="A.MORIYAMA UREKA" userId="11b73b949d6476cb" providerId="LiveId" clId="{EDD3AFC1-5E1F-774D-82FF-6D4C3622249B}" dt="2023-08-07T08:57:27.275" v="773" actId="6264"/>
          <ac:spMkLst>
            <pc:docMk/>
            <pc:sldMk cId="1760920524" sldId="273"/>
            <ac:spMk id="203" creationId="{4A5394BB-EA62-6165-2BBF-746111CC3458}"/>
          </ac:spMkLst>
        </pc:spChg>
        <pc:spChg chg="add del mod">
          <ac:chgData name="A.MORIYAMA UREKA" userId="11b73b949d6476cb" providerId="LiveId" clId="{EDD3AFC1-5E1F-774D-82FF-6D4C3622249B}" dt="2023-08-07T09:21:28.726" v="936" actId="6264"/>
          <ac:spMkLst>
            <pc:docMk/>
            <pc:sldMk cId="1760920524" sldId="273"/>
            <ac:spMk id="203" creationId="{94B0DBC6-E599-39ED-9FC6-5B57FCB8B860}"/>
          </ac:spMkLst>
        </pc:spChg>
        <pc:spChg chg="add del mod">
          <ac:chgData name="A.MORIYAMA UREKA" userId="11b73b949d6476cb" providerId="LiveId" clId="{EDD3AFC1-5E1F-774D-82FF-6D4C3622249B}" dt="2023-08-07T12:31:36.067" v="2771" actId="6264"/>
          <ac:spMkLst>
            <pc:docMk/>
            <pc:sldMk cId="1760920524" sldId="273"/>
            <ac:spMk id="203" creationId="{D7F3F665-58AF-475B-3B63-EA13551E37D4}"/>
          </ac:spMkLst>
        </pc:spChg>
        <pc:spChg chg="add del mod">
          <ac:chgData name="A.MORIYAMA UREKA" userId="11b73b949d6476cb" providerId="LiveId" clId="{EDD3AFC1-5E1F-774D-82FF-6D4C3622249B}" dt="2023-08-07T08:57:27.275" v="773" actId="6264"/>
          <ac:spMkLst>
            <pc:docMk/>
            <pc:sldMk cId="1760920524" sldId="273"/>
            <ac:spMk id="204" creationId="{8BD96A75-9AAB-C192-E60D-19456AF829A2}"/>
          </ac:spMkLst>
        </pc:spChg>
        <pc:spChg chg="add del mod">
          <ac:chgData name="A.MORIYAMA UREKA" userId="11b73b949d6476cb" providerId="LiveId" clId="{EDD3AFC1-5E1F-774D-82FF-6D4C3622249B}" dt="2023-08-07T12:31:36.067" v="2771" actId="6264"/>
          <ac:spMkLst>
            <pc:docMk/>
            <pc:sldMk cId="1760920524" sldId="273"/>
            <ac:spMk id="204" creationId="{8FF4AE12-F1B9-A169-C2EA-8438159596F3}"/>
          </ac:spMkLst>
        </pc:spChg>
        <pc:spChg chg="add del mod">
          <ac:chgData name="A.MORIYAMA UREKA" userId="11b73b949d6476cb" providerId="LiveId" clId="{EDD3AFC1-5E1F-774D-82FF-6D4C3622249B}" dt="2023-08-07T09:21:28.726" v="936" actId="6264"/>
          <ac:spMkLst>
            <pc:docMk/>
            <pc:sldMk cId="1760920524" sldId="273"/>
            <ac:spMk id="204" creationId="{ED8196DD-9087-7F5A-644A-53CF3144A7EE}"/>
          </ac:spMkLst>
        </pc:spChg>
        <pc:spChg chg="add del mod">
          <ac:chgData name="A.MORIYAMA UREKA" userId="11b73b949d6476cb" providerId="LiveId" clId="{EDD3AFC1-5E1F-774D-82FF-6D4C3622249B}" dt="2023-08-07T12:31:36.067" v="2771" actId="6264"/>
          <ac:spMkLst>
            <pc:docMk/>
            <pc:sldMk cId="1760920524" sldId="273"/>
            <ac:spMk id="205" creationId="{25C4F931-A023-7062-30B1-953600F50FCF}"/>
          </ac:spMkLst>
        </pc:spChg>
        <pc:spChg chg="add del mod">
          <ac:chgData name="A.MORIYAMA UREKA" userId="11b73b949d6476cb" providerId="LiveId" clId="{EDD3AFC1-5E1F-774D-82FF-6D4C3622249B}" dt="2023-08-07T09:21:28.726" v="936" actId="6264"/>
          <ac:spMkLst>
            <pc:docMk/>
            <pc:sldMk cId="1760920524" sldId="273"/>
            <ac:spMk id="205" creationId="{7A471926-2124-CF77-3865-81DB1D26C365}"/>
          </ac:spMkLst>
        </pc:spChg>
        <pc:spChg chg="add del mod">
          <ac:chgData name="A.MORIYAMA UREKA" userId="11b73b949d6476cb" providerId="LiveId" clId="{EDD3AFC1-5E1F-774D-82FF-6D4C3622249B}" dt="2023-08-07T08:57:27.275" v="773" actId="6264"/>
          <ac:spMkLst>
            <pc:docMk/>
            <pc:sldMk cId="1760920524" sldId="273"/>
            <ac:spMk id="205" creationId="{C83211AB-6171-FA7F-A92F-F229E206F2D5}"/>
          </ac:spMkLst>
        </pc:spChg>
        <pc:spChg chg="add del mod">
          <ac:chgData name="A.MORIYAMA UREKA" userId="11b73b949d6476cb" providerId="LiveId" clId="{EDD3AFC1-5E1F-774D-82FF-6D4C3622249B}" dt="2023-08-07T08:57:27.275" v="773" actId="6264"/>
          <ac:spMkLst>
            <pc:docMk/>
            <pc:sldMk cId="1760920524" sldId="273"/>
            <ac:spMk id="206" creationId="{55F48F92-EFC9-8CAF-70E1-A80F0977B0D5}"/>
          </ac:spMkLst>
        </pc:spChg>
        <pc:spChg chg="add del mod">
          <ac:chgData name="A.MORIYAMA UREKA" userId="11b73b949d6476cb" providerId="LiveId" clId="{EDD3AFC1-5E1F-774D-82FF-6D4C3622249B}" dt="2023-08-07T12:31:36.067" v="2771" actId="6264"/>
          <ac:spMkLst>
            <pc:docMk/>
            <pc:sldMk cId="1760920524" sldId="273"/>
            <ac:spMk id="206" creationId="{91F9A817-BBC3-6E21-FDA6-F2418D37C453}"/>
          </ac:spMkLst>
        </pc:spChg>
        <pc:spChg chg="add del mod">
          <ac:chgData name="A.MORIYAMA UREKA" userId="11b73b949d6476cb" providerId="LiveId" clId="{EDD3AFC1-5E1F-774D-82FF-6D4C3622249B}" dt="2023-08-07T09:21:28.726" v="936" actId="6264"/>
          <ac:spMkLst>
            <pc:docMk/>
            <pc:sldMk cId="1760920524" sldId="273"/>
            <ac:spMk id="206" creationId="{DE003FBB-C61B-3EDB-77FE-4C0078F52C65}"/>
          </ac:spMkLst>
        </pc:spChg>
        <pc:spChg chg="add del mod">
          <ac:chgData name="A.MORIYAMA UREKA" userId="11b73b949d6476cb" providerId="LiveId" clId="{EDD3AFC1-5E1F-774D-82FF-6D4C3622249B}" dt="2023-08-07T09:21:28.726" v="936" actId="6264"/>
          <ac:spMkLst>
            <pc:docMk/>
            <pc:sldMk cId="1760920524" sldId="273"/>
            <ac:spMk id="207" creationId="{09596890-9C4E-7B29-FE64-5CD6865D3D21}"/>
          </ac:spMkLst>
        </pc:spChg>
        <pc:spChg chg="add del mod">
          <ac:chgData name="A.MORIYAMA UREKA" userId="11b73b949d6476cb" providerId="LiveId" clId="{EDD3AFC1-5E1F-774D-82FF-6D4C3622249B}" dt="2023-08-07T12:31:36.067" v="2771" actId="6264"/>
          <ac:spMkLst>
            <pc:docMk/>
            <pc:sldMk cId="1760920524" sldId="273"/>
            <ac:spMk id="207" creationId="{9A5C2A7F-0306-0D10-E1A7-8CC079FEC38B}"/>
          </ac:spMkLst>
        </pc:spChg>
        <pc:spChg chg="add del mod">
          <ac:chgData name="A.MORIYAMA UREKA" userId="11b73b949d6476cb" providerId="LiveId" clId="{EDD3AFC1-5E1F-774D-82FF-6D4C3622249B}" dt="2023-08-07T08:57:27.275" v="773" actId="6264"/>
          <ac:spMkLst>
            <pc:docMk/>
            <pc:sldMk cId="1760920524" sldId="273"/>
            <ac:spMk id="207" creationId="{EF68BC79-EB85-07C9-07F8-D5FA7FCE1A9C}"/>
          </ac:spMkLst>
        </pc:spChg>
        <pc:spChg chg="add del mod">
          <ac:chgData name="A.MORIYAMA UREKA" userId="11b73b949d6476cb" providerId="LiveId" clId="{EDD3AFC1-5E1F-774D-82FF-6D4C3622249B}" dt="2023-08-07T08:57:27.275" v="773" actId="6264"/>
          <ac:spMkLst>
            <pc:docMk/>
            <pc:sldMk cId="1760920524" sldId="273"/>
            <ac:spMk id="208" creationId="{7611FC4C-0C25-6F82-7A16-FE5E3ACC1FB2}"/>
          </ac:spMkLst>
        </pc:spChg>
        <pc:spChg chg="add del mod">
          <ac:chgData name="A.MORIYAMA UREKA" userId="11b73b949d6476cb" providerId="LiveId" clId="{EDD3AFC1-5E1F-774D-82FF-6D4C3622249B}" dt="2023-08-07T09:21:28.726" v="936" actId="6264"/>
          <ac:spMkLst>
            <pc:docMk/>
            <pc:sldMk cId="1760920524" sldId="273"/>
            <ac:spMk id="208" creationId="{BD71D76A-5DAD-E663-AAB6-114F163A39AD}"/>
          </ac:spMkLst>
        </pc:spChg>
        <pc:spChg chg="add del mod">
          <ac:chgData name="A.MORIYAMA UREKA" userId="11b73b949d6476cb" providerId="LiveId" clId="{EDD3AFC1-5E1F-774D-82FF-6D4C3622249B}" dt="2023-08-07T12:31:36.067" v="2771" actId="6264"/>
          <ac:spMkLst>
            <pc:docMk/>
            <pc:sldMk cId="1760920524" sldId="273"/>
            <ac:spMk id="208" creationId="{DE9042E8-28D2-C274-A4AA-83AAADD8CA1C}"/>
          </ac:spMkLst>
        </pc:spChg>
        <pc:spChg chg="add del mod">
          <ac:chgData name="A.MORIYAMA UREKA" userId="11b73b949d6476cb" providerId="LiveId" clId="{EDD3AFC1-5E1F-774D-82FF-6D4C3622249B}" dt="2023-08-07T08:57:27.275" v="773" actId="6264"/>
          <ac:spMkLst>
            <pc:docMk/>
            <pc:sldMk cId="1760920524" sldId="273"/>
            <ac:spMk id="209" creationId="{051E3ED3-7872-57F5-9FBB-4AF430774B87}"/>
          </ac:spMkLst>
        </pc:spChg>
        <pc:spChg chg="add del mod">
          <ac:chgData name="A.MORIYAMA UREKA" userId="11b73b949d6476cb" providerId="LiveId" clId="{EDD3AFC1-5E1F-774D-82FF-6D4C3622249B}" dt="2023-08-07T12:31:36.067" v="2771" actId="6264"/>
          <ac:spMkLst>
            <pc:docMk/>
            <pc:sldMk cId="1760920524" sldId="273"/>
            <ac:spMk id="209" creationId="{070FCDDD-99BE-FD6D-DB6D-6900A67731AD}"/>
          </ac:spMkLst>
        </pc:spChg>
        <pc:spChg chg="add del mod">
          <ac:chgData name="A.MORIYAMA UREKA" userId="11b73b949d6476cb" providerId="LiveId" clId="{EDD3AFC1-5E1F-774D-82FF-6D4C3622249B}" dt="2023-08-07T09:21:28.726" v="936" actId="6264"/>
          <ac:spMkLst>
            <pc:docMk/>
            <pc:sldMk cId="1760920524" sldId="273"/>
            <ac:spMk id="209" creationId="{92F21662-D7DC-58EA-71BE-A348304F0FBC}"/>
          </ac:spMkLst>
        </pc:spChg>
        <pc:spChg chg="add del mod">
          <ac:chgData name="A.MORIYAMA UREKA" userId="11b73b949d6476cb" providerId="LiveId" clId="{EDD3AFC1-5E1F-774D-82FF-6D4C3622249B}" dt="2023-08-07T09:21:28.726" v="936" actId="6264"/>
          <ac:spMkLst>
            <pc:docMk/>
            <pc:sldMk cId="1760920524" sldId="273"/>
            <ac:spMk id="210" creationId="{135008AD-2CCF-19F9-FBE6-9CC55E72D6EA}"/>
          </ac:spMkLst>
        </pc:spChg>
        <pc:spChg chg="add del mod">
          <ac:chgData name="A.MORIYAMA UREKA" userId="11b73b949d6476cb" providerId="LiveId" clId="{EDD3AFC1-5E1F-774D-82FF-6D4C3622249B}" dt="2023-08-07T08:57:27.275" v="773" actId="6264"/>
          <ac:spMkLst>
            <pc:docMk/>
            <pc:sldMk cId="1760920524" sldId="273"/>
            <ac:spMk id="210" creationId="{1A3B026E-2C50-B5FD-756B-68E6D916FE4B}"/>
          </ac:spMkLst>
        </pc:spChg>
        <pc:spChg chg="add del mod">
          <ac:chgData name="A.MORIYAMA UREKA" userId="11b73b949d6476cb" providerId="LiveId" clId="{EDD3AFC1-5E1F-774D-82FF-6D4C3622249B}" dt="2023-08-07T12:31:36.067" v="2771" actId="6264"/>
          <ac:spMkLst>
            <pc:docMk/>
            <pc:sldMk cId="1760920524" sldId="273"/>
            <ac:spMk id="210" creationId="{C38E9B7B-593F-0910-A69B-0243841939F1}"/>
          </ac:spMkLst>
        </pc:spChg>
        <pc:spChg chg="add del mod">
          <ac:chgData name="A.MORIYAMA UREKA" userId="11b73b949d6476cb" providerId="LiveId" clId="{EDD3AFC1-5E1F-774D-82FF-6D4C3622249B}" dt="2023-08-07T09:21:28.726" v="936" actId="6264"/>
          <ac:spMkLst>
            <pc:docMk/>
            <pc:sldMk cId="1760920524" sldId="273"/>
            <ac:spMk id="211" creationId="{163C74A8-995E-AEA0-0FD3-AC067B2FAC5C}"/>
          </ac:spMkLst>
        </pc:spChg>
        <pc:spChg chg="add del mod">
          <ac:chgData name="A.MORIYAMA UREKA" userId="11b73b949d6476cb" providerId="LiveId" clId="{EDD3AFC1-5E1F-774D-82FF-6D4C3622249B}" dt="2023-08-07T12:31:36.067" v="2771" actId="6264"/>
          <ac:spMkLst>
            <pc:docMk/>
            <pc:sldMk cId="1760920524" sldId="273"/>
            <ac:spMk id="211" creationId="{99991F15-AC3F-0F1A-3307-DD815EBD2FF7}"/>
          </ac:spMkLst>
        </pc:spChg>
        <pc:spChg chg="add del mod">
          <ac:chgData name="A.MORIYAMA UREKA" userId="11b73b949d6476cb" providerId="LiveId" clId="{EDD3AFC1-5E1F-774D-82FF-6D4C3622249B}" dt="2023-08-07T08:57:27.275" v="773" actId="6264"/>
          <ac:spMkLst>
            <pc:docMk/>
            <pc:sldMk cId="1760920524" sldId="273"/>
            <ac:spMk id="211" creationId="{E6B15817-F8C2-55D9-C989-EDC2103E3A2B}"/>
          </ac:spMkLst>
        </pc:spChg>
        <pc:spChg chg="add del mod">
          <ac:chgData name="A.MORIYAMA UREKA" userId="11b73b949d6476cb" providerId="LiveId" clId="{EDD3AFC1-5E1F-774D-82FF-6D4C3622249B}" dt="2023-08-07T09:21:29.324" v="937" actId="6264"/>
          <ac:spMkLst>
            <pc:docMk/>
            <pc:sldMk cId="1760920524" sldId="273"/>
            <ac:spMk id="212" creationId="{83C60F43-A268-B10E-7724-EF9964042ED0}"/>
          </ac:spMkLst>
        </pc:spChg>
        <pc:spChg chg="add del mod">
          <ac:chgData name="A.MORIYAMA UREKA" userId="11b73b949d6476cb" providerId="LiveId" clId="{EDD3AFC1-5E1F-774D-82FF-6D4C3622249B}" dt="2023-08-07T08:57:27.699" v="774" actId="6264"/>
          <ac:spMkLst>
            <pc:docMk/>
            <pc:sldMk cId="1760920524" sldId="273"/>
            <ac:spMk id="212" creationId="{8C5A7965-9CEF-61FF-5D90-9C88498571AE}"/>
          </ac:spMkLst>
        </pc:spChg>
        <pc:spChg chg="add del mod">
          <ac:chgData name="A.MORIYAMA UREKA" userId="11b73b949d6476cb" providerId="LiveId" clId="{EDD3AFC1-5E1F-774D-82FF-6D4C3622249B}" dt="2023-08-07T12:31:36.067" v="2771" actId="6264"/>
          <ac:spMkLst>
            <pc:docMk/>
            <pc:sldMk cId="1760920524" sldId="273"/>
            <ac:spMk id="212" creationId="{93136747-8261-35F7-98FD-CA19B09B83D2}"/>
          </ac:spMkLst>
        </pc:spChg>
        <pc:spChg chg="add del mod">
          <ac:chgData name="A.MORIYAMA UREKA" userId="11b73b949d6476cb" providerId="LiveId" clId="{EDD3AFC1-5E1F-774D-82FF-6D4C3622249B}" dt="2023-08-07T12:41:14.127" v="2840" actId="6264"/>
          <ac:spMkLst>
            <pc:docMk/>
            <pc:sldMk cId="1760920524" sldId="273"/>
            <ac:spMk id="213" creationId="{6AD74640-1036-8CF5-5336-802174D9AF1E}"/>
          </ac:spMkLst>
        </pc:spChg>
        <pc:spChg chg="add del mod">
          <ac:chgData name="A.MORIYAMA UREKA" userId="11b73b949d6476cb" providerId="LiveId" clId="{EDD3AFC1-5E1F-774D-82FF-6D4C3622249B}" dt="2023-08-07T08:57:27.699" v="774" actId="6264"/>
          <ac:spMkLst>
            <pc:docMk/>
            <pc:sldMk cId="1760920524" sldId="273"/>
            <ac:spMk id="213" creationId="{A1729D8E-D64A-EBBD-B89D-343860504701}"/>
          </ac:spMkLst>
        </pc:spChg>
        <pc:spChg chg="add del mod">
          <ac:chgData name="A.MORIYAMA UREKA" userId="11b73b949d6476cb" providerId="LiveId" clId="{EDD3AFC1-5E1F-774D-82FF-6D4C3622249B}" dt="2023-08-07T09:21:29.324" v="937" actId="6264"/>
          <ac:spMkLst>
            <pc:docMk/>
            <pc:sldMk cId="1760920524" sldId="273"/>
            <ac:spMk id="213" creationId="{ACFAFBDA-032A-9825-5DB4-D19ECAF7DB13}"/>
          </ac:spMkLst>
        </pc:spChg>
        <pc:spChg chg="add del mod">
          <ac:chgData name="A.MORIYAMA UREKA" userId="11b73b949d6476cb" providerId="LiveId" clId="{EDD3AFC1-5E1F-774D-82FF-6D4C3622249B}" dt="2023-08-07T09:21:29.324" v="937" actId="6264"/>
          <ac:spMkLst>
            <pc:docMk/>
            <pc:sldMk cId="1760920524" sldId="273"/>
            <ac:spMk id="214" creationId="{74212FF7-6875-E4EF-1C41-08DEFE827328}"/>
          </ac:spMkLst>
        </pc:spChg>
        <pc:spChg chg="add del mod">
          <ac:chgData name="A.MORIYAMA UREKA" userId="11b73b949d6476cb" providerId="LiveId" clId="{EDD3AFC1-5E1F-774D-82FF-6D4C3622249B}" dt="2023-08-07T12:41:14.127" v="2840" actId="6264"/>
          <ac:spMkLst>
            <pc:docMk/>
            <pc:sldMk cId="1760920524" sldId="273"/>
            <ac:spMk id="214" creationId="{F97FD119-0FD2-1464-8BD9-8693F17E4614}"/>
          </ac:spMkLst>
        </pc:spChg>
        <pc:spChg chg="add del mod">
          <ac:chgData name="A.MORIYAMA UREKA" userId="11b73b949d6476cb" providerId="LiveId" clId="{EDD3AFC1-5E1F-774D-82FF-6D4C3622249B}" dt="2023-08-07T08:57:27.699" v="774" actId="6264"/>
          <ac:spMkLst>
            <pc:docMk/>
            <pc:sldMk cId="1760920524" sldId="273"/>
            <ac:spMk id="214" creationId="{FA2C0704-F168-D295-4910-CDE63FE89628}"/>
          </ac:spMkLst>
        </pc:spChg>
        <pc:spChg chg="add del mod">
          <ac:chgData name="A.MORIYAMA UREKA" userId="11b73b949d6476cb" providerId="LiveId" clId="{EDD3AFC1-5E1F-774D-82FF-6D4C3622249B}" dt="2023-08-07T08:57:27.699" v="774" actId="6264"/>
          <ac:spMkLst>
            <pc:docMk/>
            <pc:sldMk cId="1760920524" sldId="273"/>
            <ac:spMk id="215" creationId="{4587688E-D3C9-037D-7D09-E4B29D84FF22}"/>
          </ac:spMkLst>
        </pc:spChg>
        <pc:spChg chg="add del mod">
          <ac:chgData name="A.MORIYAMA UREKA" userId="11b73b949d6476cb" providerId="LiveId" clId="{EDD3AFC1-5E1F-774D-82FF-6D4C3622249B}" dt="2023-08-07T09:21:29.324" v="937" actId="6264"/>
          <ac:spMkLst>
            <pc:docMk/>
            <pc:sldMk cId="1760920524" sldId="273"/>
            <ac:spMk id="215" creationId="{C4A5E4F4-03C0-59BA-DAA5-19C1ECE26786}"/>
          </ac:spMkLst>
        </pc:spChg>
        <pc:spChg chg="add del mod">
          <ac:chgData name="A.MORIYAMA UREKA" userId="11b73b949d6476cb" providerId="LiveId" clId="{EDD3AFC1-5E1F-774D-82FF-6D4C3622249B}" dt="2023-08-07T12:41:14.127" v="2840" actId="6264"/>
          <ac:spMkLst>
            <pc:docMk/>
            <pc:sldMk cId="1760920524" sldId="273"/>
            <ac:spMk id="215" creationId="{FDC866F2-3A42-B2EC-A075-412C3D4E0612}"/>
          </ac:spMkLst>
        </pc:spChg>
        <pc:spChg chg="add del mod">
          <ac:chgData name="A.MORIYAMA UREKA" userId="11b73b949d6476cb" providerId="LiveId" clId="{EDD3AFC1-5E1F-774D-82FF-6D4C3622249B}" dt="2023-08-07T12:41:14.127" v="2840" actId="6264"/>
          <ac:spMkLst>
            <pc:docMk/>
            <pc:sldMk cId="1760920524" sldId="273"/>
            <ac:spMk id="216" creationId="{15BB76C6-A82A-1536-3EE3-AB9E02624AEA}"/>
          </ac:spMkLst>
        </pc:spChg>
        <pc:spChg chg="add del mod">
          <ac:chgData name="A.MORIYAMA UREKA" userId="11b73b949d6476cb" providerId="LiveId" clId="{EDD3AFC1-5E1F-774D-82FF-6D4C3622249B}" dt="2023-08-07T09:21:29.324" v="937" actId="6264"/>
          <ac:spMkLst>
            <pc:docMk/>
            <pc:sldMk cId="1760920524" sldId="273"/>
            <ac:spMk id="216" creationId="{90FE0DC9-6B51-534E-AE84-3D31BB93D3DF}"/>
          </ac:spMkLst>
        </pc:spChg>
        <pc:spChg chg="add del mod">
          <ac:chgData name="A.MORIYAMA UREKA" userId="11b73b949d6476cb" providerId="LiveId" clId="{EDD3AFC1-5E1F-774D-82FF-6D4C3622249B}" dt="2023-08-07T08:57:27.699" v="774" actId="6264"/>
          <ac:spMkLst>
            <pc:docMk/>
            <pc:sldMk cId="1760920524" sldId="273"/>
            <ac:spMk id="216" creationId="{F67F83CF-7CA9-7D18-BDED-2C8BAAC3F4BC}"/>
          </ac:spMkLst>
        </pc:spChg>
        <pc:spChg chg="add del mod">
          <ac:chgData name="A.MORIYAMA UREKA" userId="11b73b949d6476cb" providerId="LiveId" clId="{EDD3AFC1-5E1F-774D-82FF-6D4C3622249B}" dt="2023-08-07T09:21:29.324" v="937" actId="6264"/>
          <ac:spMkLst>
            <pc:docMk/>
            <pc:sldMk cId="1760920524" sldId="273"/>
            <ac:spMk id="217" creationId="{8672EA8F-83B7-CF22-4265-054941332BA0}"/>
          </ac:spMkLst>
        </pc:spChg>
        <pc:spChg chg="add del mod">
          <ac:chgData name="A.MORIYAMA UREKA" userId="11b73b949d6476cb" providerId="LiveId" clId="{EDD3AFC1-5E1F-774D-82FF-6D4C3622249B}" dt="2023-08-07T08:57:27.699" v="774" actId="6264"/>
          <ac:spMkLst>
            <pc:docMk/>
            <pc:sldMk cId="1760920524" sldId="273"/>
            <ac:spMk id="217" creationId="{934B1853-D11D-638B-4FD4-778740C0F9EE}"/>
          </ac:spMkLst>
        </pc:spChg>
        <pc:spChg chg="add del mod">
          <ac:chgData name="A.MORIYAMA UREKA" userId="11b73b949d6476cb" providerId="LiveId" clId="{EDD3AFC1-5E1F-774D-82FF-6D4C3622249B}" dt="2023-08-07T12:41:14.127" v="2840" actId="6264"/>
          <ac:spMkLst>
            <pc:docMk/>
            <pc:sldMk cId="1760920524" sldId="273"/>
            <ac:spMk id="217" creationId="{A806AF28-F208-7026-7280-391A8143A929}"/>
          </ac:spMkLst>
        </pc:spChg>
        <pc:spChg chg="add del mod">
          <ac:chgData name="A.MORIYAMA UREKA" userId="11b73b949d6476cb" providerId="LiveId" clId="{EDD3AFC1-5E1F-774D-82FF-6D4C3622249B}" dt="2023-08-07T12:41:14.127" v="2840" actId="6264"/>
          <ac:spMkLst>
            <pc:docMk/>
            <pc:sldMk cId="1760920524" sldId="273"/>
            <ac:spMk id="218" creationId="{42244212-9426-6ABA-6474-7012BFE48C46}"/>
          </ac:spMkLst>
        </pc:spChg>
        <pc:spChg chg="add del mod">
          <ac:chgData name="A.MORIYAMA UREKA" userId="11b73b949d6476cb" providerId="LiveId" clId="{EDD3AFC1-5E1F-774D-82FF-6D4C3622249B}" dt="2023-08-07T09:21:29.324" v="937" actId="6264"/>
          <ac:spMkLst>
            <pc:docMk/>
            <pc:sldMk cId="1760920524" sldId="273"/>
            <ac:spMk id="218" creationId="{7BABD34D-7A48-7749-F9E3-2BA240975FB1}"/>
          </ac:spMkLst>
        </pc:spChg>
        <pc:spChg chg="add del mod">
          <ac:chgData name="A.MORIYAMA UREKA" userId="11b73b949d6476cb" providerId="LiveId" clId="{EDD3AFC1-5E1F-774D-82FF-6D4C3622249B}" dt="2023-08-07T08:57:27.699" v="774" actId="6264"/>
          <ac:spMkLst>
            <pc:docMk/>
            <pc:sldMk cId="1760920524" sldId="273"/>
            <ac:spMk id="218" creationId="{A4E098A8-C37B-B253-9E5A-B56B082F6A7E}"/>
          </ac:spMkLst>
        </pc:spChg>
        <pc:spChg chg="add del mod">
          <ac:chgData name="A.MORIYAMA UREKA" userId="11b73b949d6476cb" providerId="LiveId" clId="{EDD3AFC1-5E1F-774D-82FF-6D4C3622249B}" dt="2023-08-07T12:41:14.127" v="2840" actId="6264"/>
          <ac:spMkLst>
            <pc:docMk/>
            <pc:sldMk cId="1760920524" sldId="273"/>
            <ac:spMk id="219" creationId="{41D94A1D-9356-CF73-504F-8B013B599618}"/>
          </ac:spMkLst>
        </pc:spChg>
        <pc:spChg chg="add del mod">
          <ac:chgData name="A.MORIYAMA UREKA" userId="11b73b949d6476cb" providerId="LiveId" clId="{EDD3AFC1-5E1F-774D-82FF-6D4C3622249B}" dt="2023-08-07T08:57:27.699" v="774" actId="6264"/>
          <ac:spMkLst>
            <pc:docMk/>
            <pc:sldMk cId="1760920524" sldId="273"/>
            <ac:spMk id="219" creationId="{A36C0ECF-5337-A7B8-6FE8-4ED1BF68EC86}"/>
          </ac:spMkLst>
        </pc:spChg>
        <pc:spChg chg="add del mod">
          <ac:chgData name="A.MORIYAMA UREKA" userId="11b73b949d6476cb" providerId="LiveId" clId="{EDD3AFC1-5E1F-774D-82FF-6D4C3622249B}" dt="2023-08-07T09:21:29.324" v="937" actId="6264"/>
          <ac:spMkLst>
            <pc:docMk/>
            <pc:sldMk cId="1760920524" sldId="273"/>
            <ac:spMk id="219" creationId="{A3C21A04-5669-8C0D-E710-B13D2DDFC7D0}"/>
          </ac:spMkLst>
        </pc:spChg>
        <pc:spChg chg="add del mod">
          <ac:chgData name="A.MORIYAMA UREKA" userId="11b73b949d6476cb" providerId="LiveId" clId="{EDD3AFC1-5E1F-774D-82FF-6D4C3622249B}" dt="2023-08-07T12:41:14.127" v="2840" actId="6264"/>
          <ac:spMkLst>
            <pc:docMk/>
            <pc:sldMk cId="1760920524" sldId="273"/>
            <ac:spMk id="220" creationId="{9800021E-3A3B-2232-6684-C2D9323E613C}"/>
          </ac:spMkLst>
        </pc:spChg>
        <pc:spChg chg="add del mod">
          <ac:chgData name="A.MORIYAMA UREKA" userId="11b73b949d6476cb" providerId="LiveId" clId="{EDD3AFC1-5E1F-774D-82FF-6D4C3622249B}" dt="2023-08-07T08:57:27.699" v="774" actId="6264"/>
          <ac:spMkLst>
            <pc:docMk/>
            <pc:sldMk cId="1760920524" sldId="273"/>
            <ac:spMk id="220" creationId="{B6F3330E-A7C5-41BF-748F-1FE8BBF78131}"/>
          </ac:spMkLst>
        </pc:spChg>
        <pc:spChg chg="add del mod">
          <ac:chgData name="A.MORIYAMA UREKA" userId="11b73b949d6476cb" providerId="LiveId" clId="{EDD3AFC1-5E1F-774D-82FF-6D4C3622249B}" dt="2023-08-07T09:21:29.324" v="937" actId="6264"/>
          <ac:spMkLst>
            <pc:docMk/>
            <pc:sldMk cId="1760920524" sldId="273"/>
            <ac:spMk id="220" creationId="{C7E7BA3C-FCD5-A04A-FDD9-49AE565B5DFB}"/>
          </ac:spMkLst>
        </pc:spChg>
        <pc:spChg chg="add del mod">
          <ac:chgData name="A.MORIYAMA UREKA" userId="11b73b949d6476cb" providerId="LiveId" clId="{EDD3AFC1-5E1F-774D-82FF-6D4C3622249B}" dt="2023-08-07T09:21:29.324" v="937" actId="6264"/>
          <ac:spMkLst>
            <pc:docMk/>
            <pc:sldMk cId="1760920524" sldId="273"/>
            <ac:spMk id="221" creationId="{03C94A50-0D63-B1CE-D16A-33B92A086BDF}"/>
          </ac:spMkLst>
        </pc:spChg>
        <pc:spChg chg="add del mod">
          <ac:chgData name="A.MORIYAMA UREKA" userId="11b73b949d6476cb" providerId="LiveId" clId="{EDD3AFC1-5E1F-774D-82FF-6D4C3622249B}" dt="2023-08-07T08:57:27.699" v="774" actId="6264"/>
          <ac:spMkLst>
            <pc:docMk/>
            <pc:sldMk cId="1760920524" sldId="273"/>
            <ac:spMk id="221" creationId="{08004B1C-50F1-7CA0-C84F-FB2640884828}"/>
          </ac:spMkLst>
        </pc:spChg>
        <pc:spChg chg="add del mod">
          <ac:chgData name="A.MORIYAMA UREKA" userId="11b73b949d6476cb" providerId="LiveId" clId="{EDD3AFC1-5E1F-774D-82FF-6D4C3622249B}" dt="2023-08-07T12:41:14.127" v="2840" actId="6264"/>
          <ac:spMkLst>
            <pc:docMk/>
            <pc:sldMk cId="1760920524" sldId="273"/>
            <ac:spMk id="221" creationId="{623F8A2B-D8C6-3582-5929-20D4B00DD1BD}"/>
          </ac:spMkLst>
        </pc:spChg>
        <pc:spChg chg="add del mod">
          <ac:chgData name="A.MORIYAMA UREKA" userId="11b73b949d6476cb" providerId="LiveId" clId="{EDD3AFC1-5E1F-774D-82FF-6D4C3622249B}" dt="2023-08-07T09:21:30.093" v="938" actId="6264"/>
          <ac:spMkLst>
            <pc:docMk/>
            <pc:sldMk cId="1760920524" sldId="273"/>
            <ac:spMk id="222" creationId="{4C1B08E1-42E3-A7F9-C851-D51D238E081B}"/>
          </ac:spMkLst>
        </pc:spChg>
        <pc:spChg chg="add del mod">
          <ac:chgData name="A.MORIYAMA UREKA" userId="11b73b949d6476cb" providerId="LiveId" clId="{EDD3AFC1-5E1F-774D-82FF-6D4C3622249B}" dt="2023-08-07T12:41:14.127" v="2840" actId="6264"/>
          <ac:spMkLst>
            <pc:docMk/>
            <pc:sldMk cId="1760920524" sldId="273"/>
            <ac:spMk id="222" creationId="{97D957A0-759F-E438-7752-C659C715EE42}"/>
          </ac:spMkLst>
        </pc:spChg>
        <pc:spChg chg="add del mod">
          <ac:chgData name="A.MORIYAMA UREKA" userId="11b73b949d6476cb" providerId="LiveId" clId="{EDD3AFC1-5E1F-774D-82FF-6D4C3622249B}" dt="2023-08-07T08:57:28.138" v="775" actId="6264"/>
          <ac:spMkLst>
            <pc:docMk/>
            <pc:sldMk cId="1760920524" sldId="273"/>
            <ac:spMk id="222" creationId="{BBEC7529-3726-BCC9-4C63-5C7A41B409EB}"/>
          </ac:spMkLst>
        </pc:spChg>
        <pc:spChg chg="add del mod">
          <ac:chgData name="A.MORIYAMA UREKA" userId="11b73b949d6476cb" providerId="LiveId" clId="{EDD3AFC1-5E1F-774D-82FF-6D4C3622249B}" dt="2023-08-07T08:57:28.138" v="775" actId="6264"/>
          <ac:spMkLst>
            <pc:docMk/>
            <pc:sldMk cId="1760920524" sldId="273"/>
            <ac:spMk id="223" creationId="{78937180-908D-9EA0-FC82-3CEC6285553C}"/>
          </ac:spMkLst>
        </pc:spChg>
        <pc:spChg chg="add del mod">
          <ac:chgData name="A.MORIYAMA UREKA" userId="11b73b949d6476cb" providerId="LiveId" clId="{EDD3AFC1-5E1F-774D-82FF-6D4C3622249B}" dt="2023-08-07T09:21:30.093" v="938" actId="6264"/>
          <ac:spMkLst>
            <pc:docMk/>
            <pc:sldMk cId="1760920524" sldId="273"/>
            <ac:spMk id="223" creationId="{7FC83B1A-17DA-F727-0F39-9579AC91FF1A}"/>
          </ac:spMkLst>
        </pc:spChg>
        <pc:spChg chg="add del mod">
          <ac:chgData name="A.MORIYAMA UREKA" userId="11b73b949d6476cb" providerId="LiveId" clId="{EDD3AFC1-5E1F-774D-82FF-6D4C3622249B}" dt="2023-08-07T12:41:15.017" v="2841" actId="6264"/>
          <ac:spMkLst>
            <pc:docMk/>
            <pc:sldMk cId="1760920524" sldId="273"/>
            <ac:spMk id="223" creationId="{F4927349-F285-9CC9-A738-E9364A054ED7}"/>
          </ac:spMkLst>
        </pc:spChg>
        <pc:spChg chg="add del mod">
          <ac:chgData name="A.MORIYAMA UREKA" userId="11b73b949d6476cb" providerId="LiveId" clId="{EDD3AFC1-5E1F-774D-82FF-6D4C3622249B}" dt="2023-08-07T12:41:15.017" v="2841" actId="6264"/>
          <ac:spMkLst>
            <pc:docMk/>
            <pc:sldMk cId="1760920524" sldId="273"/>
            <ac:spMk id="224" creationId="{15DEC49D-5984-F854-ADCF-DD119E7FA6E4}"/>
          </ac:spMkLst>
        </pc:spChg>
        <pc:spChg chg="add del mod">
          <ac:chgData name="A.MORIYAMA UREKA" userId="11b73b949d6476cb" providerId="LiveId" clId="{EDD3AFC1-5E1F-774D-82FF-6D4C3622249B}" dt="2023-08-07T09:21:30.093" v="938" actId="6264"/>
          <ac:spMkLst>
            <pc:docMk/>
            <pc:sldMk cId="1760920524" sldId="273"/>
            <ac:spMk id="224" creationId="{FEA0DC63-17A7-C979-CF63-589811B698E0}"/>
          </ac:spMkLst>
        </pc:spChg>
        <pc:spChg chg="add del mod">
          <ac:chgData name="A.MORIYAMA UREKA" userId="11b73b949d6476cb" providerId="LiveId" clId="{EDD3AFC1-5E1F-774D-82FF-6D4C3622249B}" dt="2023-08-07T08:57:28.138" v="775" actId="6264"/>
          <ac:spMkLst>
            <pc:docMk/>
            <pc:sldMk cId="1760920524" sldId="273"/>
            <ac:spMk id="224" creationId="{FF15668F-25E1-136C-762D-DC8576A5FCBF}"/>
          </ac:spMkLst>
        </pc:spChg>
        <pc:spChg chg="add del mod">
          <ac:chgData name="A.MORIYAMA UREKA" userId="11b73b949d6476cb" providerId="LiveId" clId="{EDD3AFC1-5E1F-774D-82FF-6D4C3622249B}" dt="2023-08-07T08:57:28.138" v="775" actId="6264"/>
          <ac:spMkLst>
            <pc:docMk/>
            <pc:sldMk cId="1760920524" sldId="273"/>
            <ac:spMk id="225" creationId="{22AC72EB-A58E-1714-AECF-80264EE85825}"/>
          </ac:spMkLst>
        </pc:spChg>
        <pc:spChg chg="add del mod">
          <ac:chgData name="A.MORIYAMA UREKA" userId="11b73b949d6476cb" providerId="LiveId" clId="{EDD3AFC1-5E1F-774D-82FF-6D4C3622249B}" dt="2023-08-07T09:21:30.093" v="938" actId="6264"/>
          <ac:spMkLst>
            <pc:docMk/>
            <pc:sldMk cId="1760920524" sldId="273"/>
            <ac:spMk id="225" creationId="{2DE76EB8-6FDE-E07D-F486-56F65C2AB3EE}"/>
          </ac:spMkLst>
        </pc:spChg>
        <pc:spChg chg="add del mod">
          <ac:chgData name="A.MORIYAMA UREKA" userId="11b73b949d6476cb" providerId="LiveId" clId="{EDD3AFC1-5E1F-774D-82FF-6D4C3622249B}" dt="2023-08-07T12:41:15.017" v="2841" actId="6264"/>
          <ac:spMkLst>
            <pc:docMk/>
            <pc:sldMk cId="1760920524" sldId="273"/>
            <ac:spMk id="225" creationId="{A4EDDDDA-6B5C-AB4C-E875-DDF5E9B934FA}"/>
          </ac:spMkLst>
        </pc:spChg>
        <pc:spChg chg="add del mod">
          <ac:chgData name="A.MORIYAMA UREKA" userId="11b73b949d6476cb" providerId="LiveId" clId="{EDD3AFC1-5E1F-774D-82FF-6D4C3622249B}" dt="2023-08-07T12:41:15.017" v="2841" actId="6264"/>
          <ac:spMkLst>
            <pc:docMk/>
            <pc:sldMk cId="1760920524" sldId="273"/>
            <ac:spMk id="226" creationId="{14BBD74F-F39F-C981-9CDB-9A6AC76056C7}"/>
          </ac:spMkLst>
        </pc:spChg>
        <pc:spChg chg="add del mod">
          <ac:chgData name="A.MORIYAMA UREKA" userId="11b73b949d6476cb" providerId="LiveId" clId="{EDD3AFC1-5E1F-774D-82FF-6D4C3622249B}" dt="2023-08-07T09:21:30.093" v="938" actId="6264"/>
          <ac:spMkLst>
            <pc:docMk/>
            <pc:sldMk cId="1760920524" sldId="273"/>
            <ac:spMk id="226" creationId="{2FCD6E5D-1FBC-1153-F15B-DCE3272D9233}"/>
          </ac:spMkLst>
        </pc:spChg>
        <pc:spChg chg="add del mod">
          <ac:chgData name="A.MORIYAMA UREKA" userId="11b73b949d6476cb" providerId="LiveId" clId="{EDD3AFC1-5E1F-774D-82FF-6D4C3622249B}" dt="2023-08-07T08:57:28.138" v="775" actId="6264"/>
          <ac:spMkLst>
            <pc:docMk/>
            <pc:sldMk cId="1760920524" sldId="273"/>
            <ac:spMk id="226" creationId="{76428563-30D9-6D7F-EDE2-10E534722B03}"/>
          </ac:spMkLst>
        </pc:spChg>
        <pc:spChg chg="add del mod">
          <ac:chgData name="A.MORIYAMA UREKA" userId="11b73b949d6476cb" providerId="LiveId" clId="{EDD3AFC1-5E1F-774D-82FF-6D4C3622249B}" dt="2023-08-07T12:41:15.017" v="2841" actId="6264"/>
          <ac:spMkLst>
            <pc:docMk/>
            <pc:sldMk cId="1760920524" sldId="273"/>
            <ac:spMk id="227" creationId="{175AC7EB-CA2C-3322-4AA7-5D10D2A9E0FF}"/>
          </ac:spMkLst>
        </pc:spChg>
        <pc:spChg chg="add del mod">
          <ac:chgData name="A.MORIYAMA UREKA" userId="11b73b949d6476cb" providerId="LiveId" clId="{EDD3AFC1-5E1F-774D-82FF-6D4C3622249B}" dt="2023-08-07T08:57:28.138" v="775" actId="6264"/>
          <ac:spMkLst>
            <pc:docMk/>
            <pc:sldMk cId="1760920524" sldId="273"/>
            <ac:spMk id="227" creationId="{7E992382-8568-5F69-F4C3-9A454A410FEE}"/>
          </ac:spMkLst>
        </pc:spChg>
        <pc:spChg chg="add del mod">
          <ac:chgData name="A.MORIYAMA UREKA" userId="11b73b949d6476cb" providerId="LiveId" clId="{EDD3AFC1-5E1F-774D-82FF-6D4C3622249B}" dt="2023-08-07T09:21:30.093" v="938" actId="6264"/>
          <ac:spMkLst>
            <pc:docMk/>
            <pc:sldMk cId="1760920524" sldId="273"/>
            <ac:spMk id="227" creationId="{C98E9F3F-2649-28EF-E2D3-1B750B3904CF}"/>
          </ac:spMkLst>
        </pc:spChg>
        <pc:spChg chg="add del mod">
          <ac:chgData name="A.MORIYAMA UREKA" userId="11b73b949d6476cb" providerId="LiveId" clId="{EDD3AFC1-5E1F-774D-82FF-6D4C3622249B}" dt="2023-08-07T12:41:15.017" v="2841" actId="6264"/>
          <ac:spMkLst>
            <pc:docMk/>
            <pc:sldMk cId="1760920524" sldId="273"/>
            <ac:spMk id="228" creationId="{5ADB83CC-F0C3-30C0-5B6C-070FFCA31087}"/>
          </ac:spMkLst>
        </pc:spChg>
        <pc:spChg chg="add del mod">
          <ac:chgData name="A.MORIYAMA UREKA" userId="11b73b949d6476cb" providerId="LiveId" clId="{EDD3AFC1-5E1F-774D-82FF-6D4C3622249B}" dt="2023-08-07T09:21:30.093" v="938" actId="6264"/>
          <ac:spMkLst>
            <pc:docMk/>
            <pc:sldMk cId="1760920524" sldId="273"/>
            <ac:spMk id="228" creationId="{62295342-DF55-FB12-AFD5-D5618492A318}"/>
          </ac:spMkLst>
        </pc:spChg>
        <pc:spChg chg="add del mod">
          <ac:chgData name="A.MORIYAMA UREKA" userId="11b73b949d6476cb" providerId="LiveId" clId="{EDD3AFC1-5E1F-774D-82FF-6D4C3622249B}" dt="2023-08-07T08:57:28.138" v="775" actId="6264"/>
          <ac:spMkLst>
            <pc:docMk/>
            <pc:sldMk cId="1760920524" sldId="273"/>
            <ac:spMk id="228" creationId="{CAA347AD-83AB-7047-58A4-AC8C5BC13904}"/>
          </ac:spMkLst>
        </pc:spChg>
        <pc:spChg chg="add del mod">
          <ac:chgData name="A.MORIYAMA UREKA" userId="11b73b949d6476cb" providerId="LiveId" clId="{EDD3AFC1-5E1F-774D-82FF-6D4C3622249B}" dt="2023-08-07T08:57:28.138" v="775" actId="6264"/>
          <ac:spMkLst>
            <pc:docMk/>
            <pc:sldMk cId="1760920524" sldId="273"/>
            <ac:spMk id="229" creationId="{37C275F2-1FD8-4731-A7A9-9B4FB4E362CC}"/>
          </ac:spMkLst>
        </pc:spChg>
        <pc:spChg chg="add del mod">
          <ac:chgData name="A.MORIYAMA UREKA" userId="11b73b949d6476cb" providerId="LiveId" clId="{EDD3AFC1-5E1F-774D-82FF-6D4C3622249B}" dt="2023-08-07T12:41:15.017" v="2841" actId="6264"/>
          <ac:spMkLst>
            <pc:docMk/>
            <pc:sldMk cId="1760920524" sldId="273"/>
            <ac:spMk id="229" creationId="{725213E9-A83B-0E90-50C8-FC6830E43581}"/>
          </ac:spMkLst>
        </pc:spChg>
        <pc:spChg chg="add del mod">
          <ac:chgData name="A.MORIYAMA UREKA" userId="11b73b949d6476cb" providerId="LiveId" clId="{EDD3AFC1-5E1F-774D-82FF-6D4C3622249B}" dt="2023-08-07T09:21:30.093" v="938" actId="6264"/>
          <ac:spMkLst>
            <pc:docMk/>
            <pc:sldMk cId="1760920524" sldId="273"/>
            <ac:spMk id="229" creationId="{AFE9752F-8518-03E9-8F29-9601F091072D}"/>
          </ac:spMkLst>
        </pc:spChg>
        <pc:spChg chg="add del mod">
          <ac:chgData name="A.MORIYAMA UREKA" userId="11b73b949d6476cb" providerId="LiveId" clId="{EDD3AFC1-5E1F-774D-82FF-6D4C3622249B}" dt="2023-08-07T12:41:15.017" v="2841" actId="6264"/>
          <ac:spMkLst>
            <pc:docMk/>
            <pc:sldMk cId="1760920524" sldId="273"/>
            <ac:spMk id="230" creationId="{84F6F923-10BD-A459-D685-1D3965443348}"/>
          </ac:spMkLst>
        </pc:spChg>
        <pc:spChg chg="add del mod">
          <ac:chgData name="A.MORIYAMA UREKA" userId="11b73b949d6476cb" providerId="LiveId" clId="{EDD3AFC1-5E1F-774D-82FF-6D4C3622249B}" dt="2023-08-07T09:21:30.093" v="938" actId="6264"/>
          <ac:spMkLst>
            <pc:docMk/>
            <pc:sldMk cId="1760920524" sldId="273"/>
            <ac:spMk id="230" creationId="{A4D3CE71-C6EB-468D-FC63-CFA0C85C194F}"/>
          </ac:spMkLst>
        </pc:spChg>
        <pc:spChg chg="add del mod">
          <ac:chgData name="A.MORIYAMA UREKA" userId="11b73b949d6476cb" providerId="LiveId" clId="{EDD3AFC1-5E1F-774D-82FF-6D4C3622249B}" dt="2023-08-07T08:57:28.138" v="775" actId="6264"/>
          <ac:spMkLst>
            <pc:docMk/>
            <pc:sldMk cId="1760920524" sldId="273"/>
            <ac:spMk id="230" creationId="{DCDBE4ED-4C41-7503-2127-E186404C9B6C}"/>
          </ac:spMkLst>
        </pc:spChg>
        <pc:spChg chg="add del mod">
          <ac:chgData name="A.MORIYAMA UREKA" userId="11b73b949d6476cb" providerId="LiveId" clId="{EDD3AFC1-5E1F-774D-82FF-6D4C3622249B}" dt="2023-08-07T09:21:30.093" v="938" actId="6264"/>
          <ac:spMkLst>
            <pc:docMk/>
            <pc:sldMk cId="1760920524" sldId="273"/>
            <ac:spMk id="231" creationId="{112F1313-231E-2607-CC74-F135E1F2173B}"/>
          </ac:spMkLst>
        </pc:spChg>
        <pc:spChg chg="add del mod">
          <ac:chgData name="A.MORIYAMA UREKA" userId="11b73b949d6476cb" providerId="LiveId" clId="{EDD3AFC1-5E1F-774D-82FF-6D4C3622249B}" dt="2023-08-07T12:41:15.017" v="2841" actId="6264"/>
          <ac:spMkLst>
            <pc:docMk/>
            <pc:sldMk cId="1760920524" sldId="273"/>
            <ac:spMk id="231" creationId="{1AA3F4B5-1309-EBCA-258D-3F64F05C988F}"/>
          </ac:spMkLst>
        </pc:spChg>
        <pc:spChg chg="add del mod">
          <ac:chgData name="A.MORIYAMA UREKA" userId="11b73b949d6476cb" providerId="LiveId" clId="{EDD3AFC1-5E1F-774D-82FF-6D4C3622249B}" dt="2023-08-07T08:57:28.138" v="775" actId="6264"/>
          <ac:spMkLst>
            <pc:docMk/>
            <pc:sldMk cId="1760920524" sldId="273"/>
            <ac:spMk id="231" creationId="{D07A5FE7-1E07-BB08-99EE-678884136389}"/>
          </ac:spMkLst>
        </pc:spChg>
        <pc:spChg chg="add del mod">
          <ac:chgData name="A.MORIYAMA UREKA" userId="11b73b949d6476cb" providerId="LiveId" clId="{EDD3AFC1-5E1F-774D-82FF-6D4C3622249B}" dt="2023-08-07T08:57:28.506" v="776" actId="6264"/>
          <ac:spMkLst>
            <pc:docMk/>
            <pc:sldMk cId="1760920524" sldId="273"/>
            <ac:spMk id="232" creationId="{1B6153AE-CD7E-727F-A0B0-E1B35C78B969}"/>
          </ac:spMkLst>
        </pc:spChg>
        <pc:spChg chg="add del mod">
          <ac:chgData name="A.MORIYAMA UREKA" userId="11b73b949d6476cb" providerId="LiveId" clId="{EDD3AFC1-5E1F-774D-82FF-6D4C3622249B}" dt="2023-08-07T12:41:15.017" v="2841" actId="6264"/>
          <ac:spMkLst>
            <pc:docMk/>
            <pc:sldMk cId="1760920524" sldId="273"/>
            <ac:spMk id="232" creationId="{60567099-7928-4DE8-F1E7-52493BB30967}"/>
          </ac:spMkLst>
        </pc:spChg>
        <pc:spChg chg="add del mod">
          <ac:chgData name="A.MORIYAMA UREKA" userId="11b73b949d6476cb" providerId="LiveId" clId="{EDD3AFC1-5E1F-774D-82FF-6D4C3622249B}" dt="2023-08-07T09:22:22.850" v="941" actId="6264"/>
          <ac:spMkLst>
            <pc:docMk/>
            <pc:sldMk cId="1760920524" sldId="273"/>
            <ac:spMk id="232" creationId="{C1204EA4-4699-A72C-32D2-859BC718F08C}"/>
          </ac:spMkLst>
        </pc:spChg>
        <pc:spChg chg="add del mod">
          <ac:chgData name="A.MORIYAMA UREKA" userId="11b73b949d6476cb" providerId="LiveId" clId="{EDD3AFC1-5E1F-774D-82FF-6D4C3622249B}" dt="2023-08-07T08:57:28.506" v="776" actId="6264"/>
          <ac:spMkLst>
            <pc:docMk/>
            <pc:sldMk cId="1760920524" sldId="273"/>
            <ac:spMk id="233" creationId="{062CDDF6-9BD9-1149-88F0-EDAA4277F907}"/>
          </ac:spMkLst>
        </pc:spChg>
        <pc:spChg chg="add del mod">
          <ac:chgData name="A.MORIYAMA UREKA" userId="11b73b949d6476cb" providerId="LiveId" clId="{EDD3AFC1-5E1F-774D-82FF-6D4C3622249B}" dt="2023-08-07T09:22:22.850" v="941" actId="6264"/>
          <ac:spMkLst>
            <pc:docMk/>
            <pc:sldMk cId="1760920524" sldId="273"/>
            <ac:spMk id="233" creationId="{B995ABD1-8882-6826-364E-9A4F075738D1}"/>
          </ac:spMkLst>
        </pc:spChg>
        <pc:spChg chg="add del mod">
          <ac:chgData name="A.MORIYAMA UREKA" userId="11b73b949d6476cb" providerId="LiveId" clId="{EDD3AFC1-5E1F-774D-82FF-6D4C3622249B}" dt="2023-08-07T12:41:15.443" v="2842" actId="6264"/>
          <ac:spMkLst>
            <pc:docMk/>
            <pc:sldMk cId="1760920524" sldId="273"/>
            <ac:spMk id="233" creationId="{D92A9CD6-FB85-49D1-3A76-7779F906B0E3}"/>
          </ac:spMkLst>
        </pc:spChg>
        <pc:spChg chg="add del mod">
          <ac:chgData name="A.MORIYAMA UREKA" userId="11b73b949d6476cb" providerId="LiveId" clId="{EDD3AFC1-5E1F-774D-82FF-6D4C3622249B}" dt="2023-08-07T08:57:28.506" v="776" actId="6264"/>
          <ac:spMkLst>
            <pc:docMk/>
            <pc:sldMk cId="1760920524" sldId="273"/>
            <ac:spMk id="234" creationId="{40824B96-7BE1-2586-716F-C022F0D820C7}"/>
          </ac:spMkLst>
        </pc:spChg>
        <pc:spChg chg="add del mod">
          <ac:chgData name="A.MORIYAMA UREKA" userId="11b73b949d6476cb" providerId="LiveId" clId="{EDD3AFC1-5E1F-774D-82FF-6D4C3622249B}" dt="2023-08-07T12:41:15.443" v="2842" actId="6264"/>
          <ac:spMkLst>
            <pc:docMk/>
            <pc:sldMk cId="1760920524" sldId="273"/>
            <ac:spMk id="234" creationId="{7839DC1D-073D-0738-F386-B9C5E8DDF76D}"/>
          </ac:spMkLst>
        </pc:spChg>
        <pc:spChg chg="add del mod">
          <ac:chgData name="A.MORIYAMA UREKA" userId="11b73b949d6476cb" providerId="LiveId" clId="{EDD3AFC1-5E1F-774D-82FF-6D4C3622249B}" dt="2023-08-07T09:22:22.850" v="941" actId="6264"/>
          <ac:spMkLst>
            <pc:docMk/>
            <pc:sldMk cId="1760920524" sldId="273"/>
            <ac:spMk id="234" creationId="{C404D7CD-CA07-E135-3496-324A9595F465}"/>
          </ac:spMkLst>
        </pc:spChg>
        <pc:spChg chg="add del mod">
          <ac:chgData name="A.MORIYAMA UREKA" userId="11b73b949d6476cb" providerId="LiveId" clId="{EDD3AFC1-5E1F-774D-82FF-6D4C3622249B}" dt="2023-08-07T08:57:28.506" v="776" actId="6264"/>
          <ac:spMkLst>
            <pc:docMk/>
            <pc:sldMk cId="1760920524" sldId="273"/>
            <ac:spMk id="235" creationId="{836E612D-F011-E52B-A5AF-76BC840ED955}"/>
          </ac:spMkLst>
        </pc:spChg>
        <pc:spChg chg="add del mod">
          <ac:chgData name="A.MORIYAMA UREKA" userId="11b73b949d6476cb" providerId="LiveId" clId="{EDD3AFC1-5E1F-774D-82FF-6D4C3622249B}" dt="2023-08-07T12:41:15.443" v="2842" actId="6264"/>
          <ac:spMkLst>
            <pc:docMk/>
            <pc:sldMk cId="1760920524" sldId="273"/>
            <ac:spMk id="235" creationId="{A529CD07-ED2B-FEE7-1A7A-1A2990D9818E}"/>
          </ac:spMkLst>
        </pc:spChg>
        <pc:spChg chg="add del mod">
          <ac:chgData name="A.MORIYAMA UREKA" userId="11b73b949d6476cb" providerId="LiveId" clId="{EDD3AFC1-5E1F-774D-82FF-6D4C3622249B}" dt="2023-08-07T09:22:22.850" v="941" actId="6264"/>
          <ac:spMkLst>
            <pc:docMk/>
            <pc:sldMk cId="1760920524" sldId="273"/>
            <ac:spMk id="235" creationId="{AFE9F6C8-ACCA-06EA-D793-5F4B59464DBA}"/>
          </ac:spMkLst>
        </pc:spChg>
        <pc:spChg chg="add del mod">
          <ac:chgData name="A.MORIYAMA UREKA" userId="11b73b949d6476cb" providerId="LiveId" clId="{EDD3AFC1-5E1F-774D-82FF-6D4C3622249B}" dt="2023-08-07T09:22:22.850" v="941" actId="6264"/>
          <ac:spMkLst>
            <pc:docMk/>
            <pc:sldMk cId="1760920524" sldId="273"/>
            <ac:spMk id="236" creationId="{0572AF49-98A0-FFC8-B142-FCDE17B30F0C}"/>
          </ac:spMkLst>
        </pc:spChg>
        <pc:spChg chg="add del mod">
          <ac:chgData name="A.MORIYAMA UREKA" userId="11b73b949d6476cb" providerId="LiveId" clId="{EDD3AFC1-5E1F-774D-82FF-6D4C3622249B}" dt="2023-08-07T12:41:15.443" v="2842" actId="6264"/>
          <ac:spMkLst>
            <pc:docMk/>
            <pc:sldMk cId="1760920524" sldId="273"/>
            <ac:spMk id="236" creationId="{0DBA9707-0B6F-A6BC-6134-73F6654BFF17}"/>
          </ac:spMkLst>
        </pc:spChg>
        <pc:spChg chg="add del mod">
          <ac:chgData name="A.MORIYAMA UREKA" userId="11b73b949d6476cb" providerId="LiveId" clId="{EDD3AFC1-5E1F-774D-82FF-6D4C3622249B}" dt="2023-08-07T08:57:28.506" v="776" actId="6264"/>
          <ac:spMkLst>
            <pc:docMk/>
            <pc:sldMk cId="1760920524" sldId="273"/>
            <ac:spMk id="236" creationId="{DC7FEE0C-11AD-291E-1491-AF2BCB99C13F}"/>
          </ac:spMkLst>
        </pc:spChg>
        <pc:spChg chg="add del mod">
          <ac:chgData name="A.MORIYAMA UREKA" userId="11b73b949d6476cb" providerId="LiveId" clId="{EDD3AFC1-5E1F-774D-82FF-6D4C3622249B}" dt="2023-08-07T09:22:22.850" v="941" actId="6264"/>
          <ac:spMkLst>
            <pc:docMk/>
            <pc:sldMk cId="1760920524" sldId="273"/>
            <ac:spMk id="237" creationId="{8EE12057-6A4C-681B-E2DB-DB0DB6BDAC6D}"/>
          </ac:spMkLst>
        </pc:spChg>
        <pc:spChg chg="add del mod">
          <ac:chgData name="A.MORIYAMA UREKA" userId="11b73b949d6476cb" providerId="LiveId" clId="{EDD3AFC1-5E1F-774D-82FF-6D4C3622249B}" dt="2023-08-07T12:41:15.443" v="2842" actId="6264"/>
          <ac:spMkLst>
            <pc:docMk/>
            <pc:sldMk cId="1760920524" sldId="273"/>
            <ac:spMk id="237" creationId="{EF02872A-FF72-4A8E-99C7-D1409BD42E47}"/>
          </ac:spMkLst>
        </pc:spChg>
        <pc:spChg chg="add del mod">
          <ac:chgData name="A.MORIYAMA UREKA" userId="11b73b949d6476cb" providerId="LiveId" clId="{EDD3AFC1-5E1F-774D-82FF-6D4C3622249B}" dt="2023-08-07T08:57:28.506" v="776" actId="6264"/>
          <ac:spMkLst>
            <pc:docMk/>
            <pc:sldMk cId="1760920524" sldId="273"/>
            <ac:spMk id="237" creationId="{FCBB20E9-D752-F691-1248-9DFB336FC1C0}"/>
          </ac:spMkLst>
        </pc:spChg>
        <pc:spChg chg="add del mod">
          <ac:chgData name="A.MORIYAMA UREKA" userId="11b73b949d6476cb" providerId="LiveId" clId="{EDD3AFC1-5E1F-774D-82FF-6D4C3622249B}" dt="2023-08-07T08:57:28.506" v="776" actId="6264"/>
          <ac:spMkLst>
            <pc:docMk/>
            <pc:sldMk cId="1760920524" sldId="273"/>
            <ac:spMk id="238" creationId="{4C19E437-A169-2D08-D6CC-63A3EEE8AC54}"/>
          </ac:spMkLst>
        </pc:spChg>
        <pc:spChg chg="add del mod">
          <ac:chgData name="A.MORIYAMA UREKA" userId="11b73b949d6476cb" providerId="LiveId" clId="{EDD3AFC1-5E1F-774D-82FF-6D4C3622249B}" dt="2023-08-07T09:22:22.850" v="941" actId="6264"/>
          <ac:spMkLst>
            <pc:docMk/>
            <pc:sldMk cId="1760920524" sldId="273"/>
            <ac:spMk id="238" creationId="{F73D287E-0860-D4CD-F618-37711F0652E6}"/>
          </ac:spMkLst>
        </pc:spChg>
        <pc:spChg chg="add del mod">
          <ac:chgData name="A.MORIYAMA UREKA" userId="11b73b949d6476cb" providerId="LiveId" clId="{EDD3AFC1-5E1F-774D-82FF-6D4C3622249B}" dt="2023-08-07T12:41:15.443" v="2842" actId="6264"/>
          <ac:spMkLst>
            <pc:docMk/>
            <pc:sldMk cId="1760920524" sldId="273"/>
            <ac:spMk id="238" creationId="{FE92FECA-A09E-2BA6-B2D2-6C765D1F5CDF}"/>
          </ac:spMkLst>
        </pc:spChg>
        <pc:spChg chg="add del mod">
          <ac:chgData name="A.MORIYAMA UREKA" userId="11b73b949d6476cb" providerId="LiveId" clId="{EDD3AFC1-5E1F-774D-82FF-6D4C3622249B}" dt="2023-08-07T12:41:15.443" v="2842" actId="6264"/>
          <ac:spMkLst>
            <pc:docMk/>
            <pc:sldMk cId="1760920524" sldId="273"/>
            <ac:spMk id="239" creationId="{6FD1FE93-8808-E879-F832-83460321B257}"/>
          </ac:spMkLst>
        </pc:spChg>
        <pc:spChg chg="add del mod">
          <ac:chgData name="A.MORIYAMA UREKA" userId="11b73b949d6476cb" providerId="LiveId" clId="{EDD3AFC1-5E1F-774D-82FF-6D4C3622249B}" dt="2023-08-07T08:57:28.506" v="776" actId="6264"/>
          <ac:spMkLst>
            <pc:docMk/>
            <pc:sldMk cId="1760920524" sldId="273"/>
            <ac:spMk id="239" creationId="{7D7EBF41-E340-4989-9AF4-FF001878A40A}"/>
          </ac:spMkLst>
        </pc:spChg>
        <pc:spChg chg="add del mod">
          <ac:chgData name="A.MORIYAMA UREKA" userId="11b73b949d6476cb" providerId="LiveId" clId="{EDD3AFC1-5E1F-774D-82FF-6D4C3622249B}" dt="2023-08-07T09:22:22.850" v="941" actId="6264"/>
          <ac:spMkLst>
            <pc:docMk/>
            <pc:sldMk cId="1760920524" sldId="273"/>
            <ac:spMk id="239" creationId="{D24179A2-DA22-299C-ADEC-832EDA34884A}"/>
          </ac:spMkLst>
        </pc:spChg>
        <pc:spChg chg="add del mod">
          <ac:chgData name="A.MORIYAMA UREKA" userId="11b73b949d6476cb" providerId="LiveId" clId="{EDD3AFC1-5E1F-774D-82FF-6D4C3622249B}" dt="2023-08-07T09:22:22.850" v="941" actId="6264"/>
          <ac:spMkLst>
            <pc:docMk/>
            <pc:sldMk cId="1760920524" sldId="273"/>
            <ac:spMk id="240" creationId="{36E5DE60-4134-0D22-E3A0-705607B4E264}"/>
          </ac:spMkLst>
        </pc:spChg>
        <pc:spChg chg="add del mod">
          <ac:chgData name="A.MORIYAMA UREKA" userId="11b73b949d6476cb" providerId="LiveId" clId="{EDD3AFC1-5E1F-774D-82FF-6D4C3622249B}" dt="2023-08-07T08:57:28.506" v="776" actId="6264"/>
          <ac:spMkLst>
            <pc:docMk/>
            <pc:sldMk cId="1760920524" sldId="273"/>
            <ac:spMk id="240" creationId="{F4EF0345-36FE-F664-C7C3-A9D87023D48F}"/>
          </ac:spMkLst>
        </pc:spChg>
        <pc:spChg chg="add del mod">
          <ac:chgData name="A.MORIYAMA UREKA" userId="11b73b949d6476cb" providerId="LiveId" clId="{EDD3AFC1-5E1F-774D-82FF-6D4C3622249B}" dt="2023-08-07T12:41:15.443" v="2842" actId="6264"/>
          <ac:spMkLst>
            <pc:docMk/>
            <pc:sldMk cId="1760920524" sldId="273"/>
            <ac:spMk id="240" creationId="{F8714B35-3661-C098-BD4D-4EAB1642D28E}"/>
          </ac:spMkLst>
        </pc:spChg>
        <pc:spChg chg="add del mod">
          <ac:chgData name="A.MORIYAMA UREKA" userId="11b73b949d6476cb" providerId="LiveId" clId="{EDD3AFC1-5E1F-774D-82FF-6D4C3622249B}" dt="2023-08-07T09:22:22.850" v="941" actId="6264"/>
          <ac:spMkLst>
            <pc:docMk/>
            <pc:sldMk cId="1760920524" sldId="273"/>
            <ac:spMk id="241" creationId="{703A06B0-B297-93E4-D7B1-F84F93C7E091}"/>
          </ac:spMkLst>
        </pc:spChg>
        <pc:spChg chg="add del mod">
          <ac:chgData name="A.MORIYAMA UREKA" userId="11b73b949d6476cb" providerId="LiveId" clId="{EDD3AFC1-5E1F-774D-82FF-6D4C3622249B}" dt="2023-08-07T12:41:15.443" v="2842" actId="6264"/>
          <ac:spMkLst>
            <pc:docMk/>
            <pc:sldMk cId="1760920524" sldId="273"/>
            <ac:spMk id="241" creationId="{D640C883-E8FE-46AE-41C3-6266CBDF842D}"/>
          </ac:spMkLst>
        </pc:spChg>
        <pc:spChg chg="add del mod">
          <ac:chgData name="A.MORIYAMA UREKA" userId="11b73b949d6476cb" providerId="LiveId" clId="{EDD3AFC1-5E1F-774D-82FF-6D4C3622249B}" dt="2023-08-07T08:57:28.506" v="776" actId="6264"/>
          <ac:spMkLst>
            <pc:docMk/>
            <pc:sldMk cId="1760920524" sldId="273"/>
            <ac:spMk id="241" creationId="{EC63D8E0-A1FF-A642-7791-E3273191F00F}"/>
          </ac:spMkLst>
        </pc:spChg>
        <pc:spChg chg="add del mod">
          <ac:chgData name="A.MORIYAMA UREKA" userId="11b73b949d6476cb" providerId="LiveId" clId="{EDD3AFC1-5E1F-774D-82FF-6D4C3622249B}" dt="2023-08-07T12:41:15.443" v="2842" actId="6264"/>
          <ac:spMkLst>
            <pc:docMk/>
            <pc:sldMk cId="1760920524" sldId="273"/>
            <ac:spMk id="242" creationId="{0D12BFB5-91F7-2317-C72B-5F99B44C3BC2}"/>
          </ac:spMkLst>
        </pc:spChg>
        <pc:spChg chg="add del mod">
          <ac:chgData name="A.MORIYAMA UREKA" userId="11b73b949d6476cb" providerId="LiveId" clId="{EDD3AFC1-5E1F-774D-82FF-6D4C3622249B}" dt="2023-08-07T09:22:24.991" v="942" actId="6264"/>
          <ac:spMkLst>
            <pc:docMk/>
            <pc:sldMk cId="1760920524" sldId="273"/>
            <ac:spMk id="242" creationId="{86AA29B3-56B1-C5EB-6AB7-4DF673780AD8}"/>
          </ac:spMkLst>
        </pc:spChg>
        <pc:spChg chg="add del mod">
          <ac:chgData name="A.MORIYAMA UREKA" userId="11b73b949d6476cb" providerId="LiveId" clId="{EDD3AFC1-5E1F-774D-82FF-6D4C3622249B}" dt="2023-08-07T08:57:28.836" v="777" actId="6264"/>
          <ac:spMkLst>
            <pc:docMk/>
            <pc:sldMk cId="1760920524" sldId="273"/>
            <ac:spMk id="242" creationId="{9C058A1C-3AA2-0F24-8B73-6E0E15A25386}"/>
          </ac:spMkLst>
        </pc:spChg>
        <pc:spChg chg="add del mod">
          <ac:chgData name="A.MORIYAMA UREKA" userId="11b73b949d6476cb" providerId="LiveId" clId="{EDD3AFC1-5E1F-774D-82FF-6D4C3622249B}" dt="2023-08-07T09:22:24.991" v="942" actId="6264"/>
          <ac:spMkLst>
            <pc:docMk/>
            <pc:sldMk cId="1760920524" sldId="273"/>
            <ac:spMk id="243" creationId="{18B975C2-6DA7-AFD1-8374-8F35694CEB51}"/>
          </ac:spMkLst>
        </pc:spChg>
        <pc:spChg chg="add del mod">
          <ac:chgData name="A.MORIYAMA UREKA" userId="11b73b949d6476cb" providerId="LiveId" clId="{EDD3AFC1-5E1F-774D-82FF-6D4C3622249B}" dt="2023-08-07T12:41:15.861" v="2843" actId="6264"/>
          <ac:spMkLst>
            <pc:docMk/>
            <pc:sldMk cId="1760920524" sldId="273"/>
            <ac:spMk id="243" creationId="{4DC7E1D5-86BB-C432-F69A-EBF8555D0882}"/>
          </ac:spMkLst>
        </pc:spChg>
        <pc:spChg chg="add del mod">
          <ac:chgData name="A.MORIYAMA UREKA" userId="11b73b949d6476cb" providerId="LiveId" clId="{EDD3AFC1-5E1F-774D-82FF-6D4C3622249B}" dt="2023-08-07T08:57:28.836" v="777" actId="6264"/>
          <ac:spMkLst>
            <pc:docMk/>
            <pc:sldMk cId="1760920524" sldId="273"/>
            <ac:spMk id="243" creationId="{FCE56A3F-0904-345A-3B0C-A318EB8383A4}"/>
          </ac:spMkLst>
        </pc:spChg>
        <pc:spChg chg="add del mod">
          <ac:chgData name="A.MORIYAMA UREKA" userId="11b73b949d6476cb" providerId="LiveId" clId="{EDD3AFC1-5E1F-774D-82FF-6D4C3622249B}" dt="2023-08-07T09:22:24.991" v="942" actId="6264"/>
          <ac:spMkLst>
            <pc:docMk/>
            <pc:sldMk cId="1760920524" sldId="273"/>
            <ac:spMk id="244" creationId="{57566432-94F6-4B33-BF89-AE640CDDF4D8}"/>
          </ac:spMkLst>
        </pc:spChg>
        <pc:spChg chg="add del mod">
          <ac:chgData name="A.MORIYAMA UREKA" userId="11b73b949d6476cb" providerId="LiveId" clId="{EDD3AFC1-5E1F-774D-82FF-6D4C3622249B}" dt="2023-08-07T12:41:15.861" v="2843" actId="6264"/>
          <ac:spMkLst>
            <pc:docMk/>
            <pc:sldMk cId="1760920524" sldId="273"/>
            <ac:spMk id="244" creationId="{CB32BE21-1A40-55E5-7A26-44AEA1D9D09F}"/>
          </ac:spMkLst>
        </pc:spChg>
        <pc:spChg chg="add del mod">
          <ac:chgData name="A.MORIYAMA UREKA" userId="11b73b949d6476cb" providerId="LiveId" clId="{EDD3AFC1-5E1F-774D-82FF-6D4C3622249B}" dt="2023-08-07T08:57:28.836" v="777" actId="6264"/>
          <ac:spMkLst>
            <pc:docMk/>
            <pc:sldMk cId="1760920524" sldId="273"/>
            <ac:spMk id="244" creationId="{FE94B8C0-C6D3-F792-F30A-3142FBCBE9F4}"/>
          </ac:spMkLst>
        </pc:spChg>
        <pc:spChg chg="add del mod">
          <ac:chgData name="A.MORIYAMA UREKA" userId="11b73b949d6476cb" providerId="LiveId" clId="{EDD3AFC1-5E1F-774D-82FF-6D4C3622249B}" dt="2023-08-07T12:41:15.861" v="2843" actId="6264"/>
          <ac:spMkLst>
            <pc:docMk/>
            <pc:sldMk cId="1760920524" sldId="273"/>
            <ac:spMk id="245" creationId="{029CC638-9479-3044-C8F9-55E5DAD4DD73}"/>
          </ac:spMkLst>
        </pc:spChg>
        <pc:spChg chg="add del mod">
          <ac:chgData name="A.MORIYAMA UREKA" userId="11b73b949d6476cb" providerId="LiveId" clId="{EDD3AFC1-5E1F-774D-82FF-6D4C3622249B}" dt="2023-08-07T08:57:28.836" v="777" actId="6264"/>
          <ac:spMkLst>
            <pc:docMk/>
            <pc:sldMk cId="1760920524" sldId="273"/>
            <ac:spMk id="245" creationId="{21C6DD5F-10F6-0663-A48B-58A1F3861F30}"/>
          </ac:spMkLst>
        </pc:spChg>
        <pc:spChg chg="add del mod">
          <ac:chgData name="A.MORIYAMA UREKA" userId="11b73b949d6476cb" providerId="LiveId" clId="{EDD3AFC1-5E1F-774D-82FF-6D4C3622249B}" dt="2023-08-07T09:22:24.991" v="942" actId="6264"/>
          <ac:spMkLst>
            <pc:docMk/>
            <pc:sldMk cId="1760920524" sldId="273"/>
            <ac:spMk id="245" creationId="{9F410ECB-1452-78F1-7F2C-3D0E4DD1BE3F}"/>
          </ac:spMkLst>
        </pc:spChg>
        <pc:spChg chg="add del mod">
          <ac:chgData name="A.MORIYAMA UREKA" userId="11b73b949d6476cb" providerId="LiveId" clId="{EDD3AFC1-5E1F-774D-82FF-6D4C3622249B}" dt="2023-08-07T08:57:28.836" v="777" actId="6264"/>
          <ac:spMkLst>
            <pc:docMk/>
            <pc:sldMk cId="1760920524" sldId="273"/>
            <ac:spMk id="246" creationId="{0AECF368-5C51-3563-6EFA-09891C5BAED0}"/>
          </ac:spMkLst>
        </pc:spChg>
        <pc:spChg chg="add del mod">
          <ac:chgData name="A.MORIYAMA UREKA" userId="11b73b949d6476cb" providerId="LiveId" clId="{EDD3AFC1-5E1F-774D-82FF-6D4C3622249B}" dt="2023-08-07T12:41:15.861" v="2843" actId="6264"/>
          <ac:spMkLst>
            <pc:docMk/>
            <pc:sldMk cId="1760920524" sldId="273"/>
            <ac:spMk id="246" creationId="{4B3F64C0-203B-DF8F-7147-84B8B195D757}"/>
          </ac:spMkLst>
        </pc:spChg>
        <pc:spChg chg="add del mod">
          <ac:chgData name="A.MORIYAMA UREKA" userId="11b73b949d6476cb" providerId="LiveId" clId="{EDD3AFC1-5E1F-774D-82FF-6D4C3622249B}" dt="2023-08-07T09:22:24.991" v="942" actId="6264"/>
          <ac:spMkLst>
            <pc:docMk/>
            <pc:sldMk cId="1760920524" sldId="273"/>
            <ac:spMk id="246" creationId="{B5FD0455-7CDC-26EB-C681-55F7127055A8}"/>
          </ac:spMkLst>
        </pc:spChg>
        <pc:spChg chg="add del mod">
          <ac:chgData name="A.MORIYAMA UREKA" userId="11b73b949d6476cb" providerId="LiveId" clId="{EDD3AFC1-5E1F-774D-82FF-6D4C3622249B}" dt="2023-08-07T09:22:24.991" v="942" actId="6264"/>
          <ac:spMkLst>
            <pc:docMk/>
            <pc:sldMk cId="1760920524" sldId="273"/>
            <ac:spMk id="247" creationId="{117881C3-33A1-621A-A5DE-03F06FEF38C0}"/>
          </ac:spMkLst>
        </pc:spChg>
        <pc:spChg chg="add del mod">
          <ac:chgData name="A.MORIYAMA UREKA" userId="11b73b949d6476cb" providerId="LiveId" clId="{EDD3AFC1-5E1F-774D-82FF-6D4C3622249B}" dt="2023-08-07T12:41:15.861" v="2843" actId="6264"/>
          <ac:spMkLst>
            <pc:docMk/>
            <pc:sldMk cId="1760920524" sldId="273"/>
            <ac:spMk id="247" creationId="{12991A8F-E891-4BA1-0116-1A335405CDEF}"/>
          </ac:spMkLst>
        </pc:spChg>
        <pc:spChg chg="add del mod">
          <ac:chgData name="A.MORIYAMA UREKA" userId="11b73b949d6476cb" providerId="LiveId" clId="{EDD3AFC1-5E1F-774D-82FF-6D4C3622249B}" dt="2023-08-07T08:57:28.836" v="777" actId="6264"/>
          <ac:spMkLst>
            <pc:docMk/>
            <pc:sldMk cId="1760920524" sldId="273"/>
            <ac:spMk id="247" creationId="{2D8488B4-7342-E173-88DE-E76ADD36994D}"/>
          </ac:spMkLst>
        </pc:spChg>
        <pc:spChg chg="add del mod">
          <ac:chgData name="A.MORIYAMA UREKA" userId="11b73b949d6476cb" providerId="LiveId" clId="{EDD3AFC1-5E1F-774D-82FF-6D4C3622249B}" dt="2023-08-07T12:41:15.861" v="2843" actId="6264"/>
          <ac:spMkLst>
            <pc:docMk/>
            <pc:sldMk cId="1760920524" sldId="273"/>
            <ac:spMk id="248" creationId="{70C79D96-0181-732D-123C-D1561A04C116}"/>
          </ac:spMkLst>
        </pc:spChg>
        <pc:spChg chg="add del mod">
          <ac:chgData name="A.MORIYAMA UREKA" userId="11b73b949d6476cb" providerId="LiveId" clId="{EDD3AFC1-5E1F-774D-82FF-6D4C3622249B}" dt="2023-08-07T09:22:24.991" v="942" actId="6264"/>
          <ac:spMkLst>
            <pc:docMk/>
            <pc:sldMk cId="1760920524" sldId="273"/>
            <ac:spMk id="248" creationId="{9656D2D3-D9F7-7EF9-D159-E989E213ED5E}"/>
          </ac:spMkLst>
        </pc:spChg>
        <pc:spChg chg="add del mod">
          <ac:chgData name="A.MORIYAMA UREKA" userId="11b73b949d6476cb" providerId="LiveId" clId="{EDD3AFC1-5E1F-774D-82FF-6D4C3622249B}" dt="2023-08-07T08:57:28.836" v="777" actId="6264"/>
          <ac:spMkLst>
            <pc:docMk/>
            <pc:sldMk cId="1760920524" sldId="273"/>
            <ac:spMk id="248" creationId="{FF3981C1-BCE1-A77E-EC75-9CF464A7D054}"/>
          </ac:spMkLst>
        </pc:spChg>
        <pc:spChg chg="add del mod">
          <ac:chgData name="A.MORIYAMA UREKA" userId="11b73b949d6476cb" providerId="LiveId" clId="{EDD3AFC1-5E1F-774D-82FF-6D4C3622249B}" dt="2023-08-07T12:41:15.861" v="2843" actId="6264"/>
          <ac:spMkLst>
            <pc:docMk/>
            <pc:sldMk cId="1760920524" sldId="273"/>
            <ac:spMk id="249" creationId="{6BCA2759-3491-F800-8CCF-F765EAF8444C}"/>
          </ac:spMkLst>
        </pc:spChg>
        <pc:spChg chg="add del mod">
          <ac:chgData name="A.MORIYAMA UREKA" userId="11b73b949d6476cb" providerId="LiveId" clId="{EDD3AFC1-5E1F-774D-82FF-6D4C3622249B}" dt="2023-08-07T09:22:24.991" v="942" actId="6264"/>
          <ac:spMkLst>
            <pc:docMk/>
            <pc:sldMk cId="1760920524" sldId="273"/>
            <ac:spMk id="249" creationId="{8424566E-2CBE-2005-E42C-9EC974CE0915}"/>
          </ac:spMkLst>
        </pc:spChg>
        <pc:spChg chg="add del mod">
          <ac:chgData name="A.MORIYAMA UREKA" userId="11b73b949d6476cb" providerId="LiveId" clId="{EDD3AFC1-5E1F-774D-82FF-6D4C3622249B}" dt="2023-08-07T08:57:28.836" v="777" actId="6264"/>
          <ac:spMkLst>
            <pc:docMk/>
            <pc:sldMk cId="1760920524" sldId="273"/>
            <ac:spMk id="249" creationId="{FD715A48-0B6A-EA10-6F87-C3A80F7D3E6A}"/>
          </ac:spMkLst>
        </pc:spChg>
        <pc:spChg chg="add del mod">
          <ac:chgData name="A.MORIYAMA UREKA" userId="11b73b949d6476cb" providerId="LiveId" clId="{EDD3AFC1-5E1F-774D-82FF-6D4C3622249B}" dt="2023-08-07T08:57:28.836" v="777" actId="6264"/>
          <ac:spMkLst>
            <pc:docMk/>
            <pc:sldMk cId="1760920524" sldId="273"/>
            <ac:spMk id="250" creationId="{0CF5E6B7-AD59-DF55-D42F-10A8C78F9121}"/>
          </ac:spMkLst>
        </pc:spChg>
        <pc:spChg chg="add del mod">
          <ac:chgData name="A.MORIYAMA UREKA" userId="11b73b949d6476cb" providerId="LiveId" clId="{EDD3AFC1-5E1F-774D-82FF-6D4C3622249B}" dt="2023-08-07T09:22:24.991" v="942" actId="6264"/>
          <ac:spMkLst>
            <pc:docMk/>
            <pc:sldMk cId="1760920524" sldId="273"/>
            <ac:spMk id="250" creationId="{73C39397-4381-F088-AA87-21EC720CAB2F}"/>
          </ac:spMkLst>
        </pc:spChg>
        <pc:spChg chg="add del mod">
          <ac:chgData name="A.MORIYAMA UREKA" userId="11b73b949d6476cb" providerId="LiveId" clId="{EDD3AFC1-5E1F-774D-82FF-6D4C3622249B}" dt="2023-08-07T12:41:15.861" v="2843" actId="6264"/>
          <ac:spMkLst>
            <pc:docMk/>
            <pc:sldMk cId="1760920524" sldId="273"/>
            <ac:spMk id="250" creationId="{E9E4EA03-F679-DF82-472B-F1D2F66ED164}"/>
          </ac:spMkLst>
        </pc:spChg>
        <pc:spChg chg="add del mod">
          <ac:chgData name="A.MORIYAMA UREKA" userId="11b73b949d6476cb" providerId="LiveId" clId="{EDD3AFC1-5E1F-774D-82FF-6D4C3622249B}" dt="2023-08-07T09:22:24.991" v="942" actId="6264"/>
          <ac:spMkLst>
            <pc:docMk/>
            <pc:sldMk cId="1760920524" sldId="273"/>
            <ac:spMk id="251" creationId="{1DF1AA5F-DEE3-8C7B-8D8C-DE601756CB36}"/>
          </ac:spMkLst>
        </pc:spChg>
        <pc:spChg chg="add del mod">
          <ac:chgData name="A.MORIYAMA UREKA" userId="11b73b949d6476cb" providerId="LiveId" clId="{EDD3AFC1-5E1F-774D-82FF-6D4C3622249B}" dt="2023-08-07T12:41:15.861" v="2843" actId="6264"/>
          <ac:spMkLst>
            <pc:docMk/>
            <pc:sldMk cId="1760920524" sldId="273"/>
            <ac:spMk id="251" creationId="{85A171A8-33EA-8034-6BD5-8975445EA8D7}"/>
          </ac:spMkLst>
        </pc:spChg>
        <pc:spChg chg="add del mod">
          <ac:chgData name="A.MORIYAMA UREKA" userId="11b73b949d6476cb" providerId="LiveId" clId="{EDD3AFC1-5E1F-774D-82FF-6D4C3622249B}" dt="2023-08-07T08:57:28.836" v="777" actId="6264"/>
          <ac:spMkLst>
            <pc:docMk/>
            <pc:sldMk cId="1760920524" sldId="273"/>
            <ac:spMk id="251" creationId="{D3E7294E-7E0F-6BD8-C714-C9BF1299409A}"/>
          </ac:spMkLst>
        </pc:spChg>
        <pc:spChg chg="add del mod">
          <ac:chgData name="A.MORIYAMA UREKA" userId="11b73b949d6476cb" providerId="LiveId" clId="{EDD3AFC1-5E1F-774D-82FF-6D4C3622249B}" dt="2023-08-07T08:57:31.360" v="778" actId="6264"/>
          <ac:spMkLst>
            <pc:docMk/>
            <pc:sldMk cId="1760920524" sldId="273"/>
            <ac:spMk id="252" creationId="{19DD6B0E-0156-E90A-8DBD-ECC90FA0966E}"/>
          </ac:spMkLst>
        </pc:spChg>
        <pc:spChg chg="add del mod">
          <ac:chgData name="A.MORIYAMA UREKA" userId="11b73b949d6476cb" providerId="LiveId" clId="{EDD3AFC1-5E1F-774D-82FF-6D4C3622249B}" dt="2023-08-07T12:41:15.861" v="2843" actId="6264"/>
          <ac:spMkLst>
            <pc:docMk/>
            <pc:sldMk cId="1760920524" sldId="273"/>
            <ac:spMk id="252" creationId="{4E3493FC-A412-928C-EC91-FB387B86BF0A}"/>
          </ac:spMkLst>
        </pc:spChg>
        <pc:spChg chg="add del mod">
          <ac:chgData name="A.MORIYAMA UREKA" userId="11b73b949d6476cb" providerId="LiveId" clId="{EDD3AFC1-5E1F-774D-82FF-6D4C3622249B}" dt="2023-08-07T09:22:25.653" v="943" actId="6264"/>
          <ac:spMkLst>
            <pc:docMk/>
            <pc:sldMk cId="1760920524" sldId="273"/>
            <ac:spMk id="252" creationId="{6C4B8896-3697-5565-D056-8672F0E5507F}"/>
          </ac:spMkLst>
        </pc:spChg>
        <pc:spChg chg="add del mod">
          <ac:chgData name="A.MORIYAMA UREKA" userId="11b73b949d6476cb" providerId="LiveId" clId="{EDD3AFC1-5E1F-774D-82FF-6D4C3622249B}" dt="2023-08-07T12:41:16.309" v="2844" actId="6264"/>
          <ac:spMkLst>
            <pc:docMk/>
            <pc:sldMk cId="1760920524" sldId="273"/>
            <ac:spMk id="253" creationId="{1A891EBF-3CB0-3753-8B2B-FAEA4D7F0F01}"/>
          </ac:spMkLst>
        </pc:spChg>
        <pc:spChg chg="add del mod">
          <ac:chgData name="A.MORIYAMA UREKA" userId="11b73b949d6476cb" providerId="LiveId" clId="{EDD3AFC1-5E1F-774D-82FF-6D4C3622249B}" dt="2023-08-07T09:22:25.653" v="943" actId="6264"/>
          <ac:spMkLst>
            <pc:docMk/>
            <pc:sldMk cId="1760920524" sldId="273"/>
            <ac:spMk id="253" creationId="{4977EF26-17BA-71D6-F2A8-A18E550A8E4B}"/>
          </ac:spMkLst>
        </pc:spChg>
        <pc:spChg chg="add del mod">
          <ac:chgData name="A.MORIYAMA UREKA" userId="11b73b949d6476cb" providerId="LiveId" clId="{EDD3AFC1-5E1F-774D-82FF-6D4C3622249B}" dt="2023-08-07T08:57:31.360" v="778" actId="6264"/>
          <ac:spMkLst>
            <pc:docMk/>
            <pc:sldMk cId="1760920524" sldId="273"/>
            <ac:spMk id="253" creationId="{5330DD90-8760-AC5A-5705-9E09614F0067}"/>
          </ac:spMkLst>
        </pc:spChg>
        <pc:spChg chg="add del mod">
          <ac:chgData name="A.MORIYAMA UREKA" userId="11b73b949d6476cb" providerId="LiveId" clId="{EDD3AFC1-5E1F-774D-82FF-6D4C3622249B}" dt="2023-08-07T08:57:31.360" v="778" actId="6264"/>
          <ac:spMkLst>
            <pc:docMk/>
            <pc:sldMk cId="1760920524" sldId="273"/>
            <ac:spMk id="254" creationId="{927F955D-5A18-2D46-0264-00B879641D07}"/>
          </ac:spMkLst>
        </pc:spChg>
        <pc:spChg chg="add del mod">
          <ac:chgData name="A.MORIYAMA UREKA" userId="11b73b949d6476cb" providerId="LiveId" clId="{EDD3AFC1-5E1F-774D-82FF-6D4C3622249B}" dt="2023-08-07T09:22:25.653" v="943" actId="6264"/>
          <ac:spMkLst>
            <pc:docMk/>
            <pc:sldMk cId="1760920524" sldId="273"/>
            <ac:spMk id="254" creationId="{B9CA4A4C-0229-E433-D0B2-5B2F24309E11}"/>
          </ac:spMkLst>
        </pc:spChg>
        <pc:spChg chg="add del mod">
          <ac:chgData name="A.MORIYAMA UREKA" userId="11b73b949d6476cb" providerId="LiveId" clId="{EDD3AFC1-5E1F-774D-82FF-6D4C3622249B}" dt="2023-08-07T12:41:16.309" v="2844" actId="6264"/>
          <ac:spMkLst>
            <pc:docMk/>
            <pc:sldMk cId="1760920524" sldId="273"/>
            <ac:spMk id="254" creationId="{CEDB8A72-E484-20B2-AFC7-3AF081C00055}"/>
          </ac:spMkLst>
        </pc:spChg>
        <pc:spChg chg="add del mod">
          <ac:chgData name="A.MORIYAMA UREKA" userId="11b73b949d6476cb" providerId="LiveId" clId="{EDD3AFC1-5E1F-774D-82FF-6D4C3622249B}" dt="2023-08-07T08:57:31.360" v="778" actId="6264"/>
          <ac:spMkLst>
            <pc:docMk/>
            <pc:sldMk cId="1760920524" sldId="273"/>
            <ac:spMk id="255" creationId="{30F92B54-C1B3-E242-0082-7A7933A5C696}"/>
          </ac:spMkLst>
        </pc:spChg>
        <pc:spChg chg="add del mod">
          <ac:chgData name="A.MORIYAMA UREKA" userId="11b73b949d6476cb" providerId="LiveId" clId="{EDD3AFC1-5E1F-774D-82FF-6D4C3622249B}" dt="2023-08-07T09:22:25.653" v="943" actId="6264"/>
          <ac:spMkLst>
            <pc:docMk/>
            <pc:sldMk cId="1760920524" sldId="273"/>
            <ac:spMk id="255" creationId="{36DD96A8-64AB-00C6-AD82-E0D0A3EE6B6A}"/>
          </ac:spMkLst>
        </pc:spChg>
        <pc:spChg chg="add del mod">
          <ac:chgData name="A.MORIYAMA UREKA" userId="11b73b949d6476cb" providerId="LiveId" clId="{EDD3AFC1-5E1F-774D-82FF-6D4C3622249B}" dt="2023-08-07T12:41:16.309" v="2844" actId="6264"/>
          <ac:spMkLst>
            <pc:docMk/>
            <pc:sldMk cId="1760920524" sldId="273"/>
            <ac:spMk id="255" creationId="{DF86E112-2525-6B2B-B874-CB667A83EFAD}"/>
          </ac:spMkLst>
        </pc:spChg>
        <pc:spChg chg="add del mod">
          <ac:chgData name="A.MORIYAMA UREKA" userId="11b73b949d6476cb" providerId="LiveId" clId="{EDD3AFC1-5E1F-774D-82FF-6D4C3622249B}" dt="2023-08-07T09:22:25.653" v="943" actId="6264"/>
          <ac:spMkLst>
            <pc:docMk/>
            <pc:sldMk cId="1760920524" sldId="273"/>
            <ac:spMk id="256" creationId="{98643947-05E4-4A8A-666D-A49DCBC1116A}"/>
          </ac:spMkLst>
        </pc:spChg>
        <pc:spChg chg="add del mod">
          <ac:chgData name="A.MORIYAMA UREKA" userId="11b73b949d6476cb" providerId="LiveId" clId="{EDD3AFC1-5E1F-774D-82FF-6D4C3622249B}" dt="2023-08-07T08:57:31.360" v="778" actId="6264"/>
          <ac:spMkLst>
            <pc:docMk/>
            <pc:sldMk cId="1760920524" sldId="273"/>
            <ac:spMk id="256" creationId="{C049C83E-D8BB-B8A9-96CA-7B4C25F1AB5B}"/>
          </ac:spMkLst>
        </pc:spChg>
        <pc:spChg chg="add del mod">
          <ac:chgData name="A.MORIYAMA UREKA" userId="11b73b949d6476cb" providerId="LiveId" clId="{EDD3AFC1-5E1F-774D-82FF-6D4C3622249B}" dt="2023-08-07T12:41:16.309" v="2844" actId="6264"/>
          <ac:spMkLst>
            <pc:docMk/>
            <pc:sldMk cId="1760920524" sldId="273"/>
            <ac:spMk id="256" creationId="{E9D6E58A-3C89-46EE-C9BE-1DC5B3E2945A}"/>
          </ac:spMkLst>
        </pc:spChg>
        <pc:spChg chg="add del mod">
          <ac:chgData name="A.MORIYAMA UREKA" userId="11b73b949d6476cb" providerId="LiveId" clId="{EDD3AFC1-5E1F-774D-82FF-6D4C3622249B}" dt="2023-08-07T12:41:16.309" v="2844" actId="6264"/>
          <ac:spMkLst>
            <pc:docMk/>
            <pc:sldMk cId="1760920524" sldId="273"/>
            <ac:spMk id="257" creationId="{0239DA00-DA0A-5E61-E40E-69D059F4C0C8}"/>
          </ac:spMkLst>
        </pc:spChg>
        <pc:spChg chg="add del mod">
          <ac:chgData name="A.MORIYAMA UREKA" userId="11b73b949d6476cb" providerId="LiveId" clId="{EDD3AFC1-5E1F-774D-82FF-6D4C3622249B}" dt="2023-08-07T09:22:25.653" v="943" actId="6264"/>
          <ac:spMkLst>
            <pc:docMk/>
            <pc:sldMk cId="1760920524" sldId="273"/>
            <ac:spMk id="257" creationId="{9F29C0EB-61D1-9696-77F6-07C2C6693497}"/>
          </ac:spMkLst>
        </pc:spChg>
        <pc:spChg chg="add del mod">
          <ac:chgData name="A.MORIYAMA UREKA" userId="11b73b949d6476cb" providerId="LiveId" clId="{EDD3AFC1-5E1F-774D-82FF-6D4C3622249B}" dt="2023-08-07T08:57:31.360" v="778" actId="6264"/>
          <ac:spMkLst>
            <pc:docMk/>
            <pc:sldMk cId="1760920524" sldId="273"/>
            <ac:spMk id="257" creationId="{D69D2104-F3A6-D9AA-A4D7-2101D73FF7FC}"/>
          </ac:spMkLst>
        </pc:spChg>
        <pc:spChg chg="add del mod">
          <ac:chgData name="A.MORIYAMA UREKA" userId="11b73b949d6476cb" providerId="LiveId" clId="{EDD3AFC1-5E1F-774D-82FF-6D4C3622249B}" dt="2023-08-07T08:57:31.360" v="778" actId="6264"/>
          <ac:spMkLst>
            <pc:docMk/>
            <pc:sldMk cId="1760920524" sldId="273"/>
            <ac:spMk id="258" creationId="{23B7EEFE-D492-BE86-0CA9-0391DC8E32AE}"/>
          </ac:spMkLst>
        </pc:spChg>
        <pc:spChg chg="add del mod">
          <ac:chgData name="A.MORIYAMA UREKA" userId="11b73b949d6476cb" providerId="LiveId" clId="{EDD3AFC1-5E1F-774D-82FF-6D4C3622249B}" dt="2023-08-07T09:22:25.653" v="943" actId="6264"/>
          <ac:spMkLst>
            <pc:docMk/>
            <pc:sldMk cId="1760920524" sldId="273"/>
            <ac:spMk id="258" creationId="{69D0FB04-3624-C7BE-A87A-1B3D05DE680C}"/>
          </ac:spMkLst>
        </pc:spChg>
        <pc:spChg chg="add del mod">
          <ac:chgData name="A.MORIYAMA UREKA" userId="11b73b949d6476cb" providerId="LiveId" clId="{EDD3AFC1-5E1F-774D-82FF-6D4C3622249B}" dt="2023-08-07T12:41:16.309" v="2844" actId="6264"/>
          <ac:spMkLst>
            <pc:docMk/>
            <pc:sldMk cId="1760920524" sldId="273"/>
            <ac:spMk id="258" creationId="{8E8B72D8-5BE0-83DC-5109-1925F0918450}"/>
          </ac:spMkLst>
        </pc:spChg>
        <pc:spChg chg="add del mod">
          <ac:chgData name="A.MORIYAMA UREKA" userId="11b73b949d6476cb" providerId="LiveId" clId="{EDD3AFC1-5E1F-774D-82FF-6D4C3622249B}" dt="2023-08-07T12:41:16.309" v="2844" actId="6264"/>
          <ac:spMkLst>
            <pc:docMk/>
            <pc:sldMk cId="1760920524" sldId="273"/>
            <ac:spMk id="259" creationId="{8C26950F-7BC1-D317-FE94-DC9FAF2790B6}"/>
          </ac:spMkLst>
        </pc:spChg>
        <pc:spChg chg="add del mod">
          <ac:chgData name="A.MORIYAMA UREKA" userId="11b73b949d6476cb" providerId="LiveId" clId="{EDD3AFC1-5E1F-774D-82FF-6D4C3622249B}" dt="2023-08-07T09:22:25.653" v="943" actId="6264"/>
          <ac:spMkLst>
            <pc:docMk/>
            <pc:sldMk cId="1760920524" sldId="273"/>
            <ac:spMk id="259" creationId="{CCCBE54F-D34C-7343-A4B8-CCAA441BF0AB}"/>
          </ac:spMkLst>
        </pc:spChg>
        <pc:spChg chg="add del mod">
          <ac:chgData name="A.MORIYAMA UREKA" userId="11b73b949d6476cb" providerId="LiveId" clId="{EDD3AFC1-5E1F-774D-82FF-6D4C3622249B}" dt="2023-08-07T08:57:31.360" v="778" actId="6264"/>
          <ac:spMkLst>
            <pc:docMk/>
            <pc:sldMk cId="1760920524" sldId="273"/>
            <ac:spMk id="259" creationId="{D6ECF7D7-6ECE-5F94-26ED-1B9578850115}"/>
          </ac:spMkLst>
        </pc:spChg>
        <pc:spChg chg="add del mod">
          <ac:chgData name="A.MORIYAMA UREKA" userId="11b73b949d6476cb" providerId="LiveId" clId="{EDD3AFC1-5E1F-774D-82FF-6D4C3622249B}" dt="2023-08-07T12:41:16.309" v="2844" actId="6264"/>
          <ac:spMkLst>
            <pc:docMk/>
            <pc:sldMk cId="1760920524" sldId="273"/>
            <ac:spMk id="260" creationId="{033070E5-AC93-328A-0912-EF2BEE6E53C5}"/>
          </ac:spMkLst>
        </pc:spChg>
        <pc:spChg chg="add del mod">
          <ac:chgData name="A.MORIYAMA UREKA" userId="11b73b949d6476cb" providerId="LiveId" clId="{EDD3AFC1-5E1F-774D-82FF-6D4C3622249B}" dt="2023-08-07T09:22:25.653" v="943" actId="6264"/>
          <ac:spMkLst>
            <pc:docMk/>
            <pc:sldMk cId="1760920524" sldId="273"/>
            <ac:spMk id="260" creationId="{91E7CEC8-DEA3-FAC0-D8C8-CB3E8EDC3E02}"/>
          </ac:spMkLst>
        </pc:spChg>
        <pc:spChg chg="add del mod">
          <ac:chgData name="A.MORIYAMA UREKA" userId="11b73b949d6476cb" providerId="LiveId" clId="{EDD3AFC1-5E1F-774D-82FF-6D4C3622249B}" dt="2023-08-07T08:57:31.360" v="778" actId="6264"/>
          <ac:spMkLst>
            <pc:docMk/>
            <pc:sldMk cId="1760920524" sldId="273"/>
            <ac:spMk id="260" creationId="{A3A6018F-1F2B-599B-237A-4DE1F2D5BB70}"/>
          </ac:spMkLst>
        </pc:spChg>
        <pc:spChg chg="add del mod">
          <ac:chgData name="A.MORIYAMA UREKA" userId="11b73b949d6476cb" providerId="LiveId" clId="{EDD3AFC1-5E1F-774D-82FF-6D4C3622249B}" dt="2023-08-07T09:22:25.653" v="943" actId="6264"/>
          <ac:spMkLst>
            <pc:docMk/>
            <pc:sldMk cId="1760920524" sldId="273"/>
            <ac:spMk id="261" creationId="{308A4E98-DD5D-61C2-7672-D5240877202B}"/>
          </ac:spMkLst>
        </pc:spChg>
        <pc:spChg chg="add del mod">
          <ac:chgData name="A.MORIYAMA UREKA" userId="11b73b949d6476cb" providerId="LiveId" clId="{EDD3AFC1-5E1F-774D-82FF-6D4C3622249B}" dt="2023-08-07T08:57:31.360" v="778" actId="6264"/>
          <ac:spMkLst>
            <pc:docMk/>
            <pc:sldMk cId="1760920524" sldId="273"/>
            <ac:spMk id="261" creationId="{3F54BFCE-6E48-83E8-05E2-0499F5068F29}"/>
          </ac:spMkLst>
        </pc:spChg>
        <pc:spChg chg="add del mod">
          <ac:chgData name="A.MORIYAMA UREKA" userId="11b73b949d6476cb" providerId="LiveId" clId="{EDD3AFC1-5E1F-774D-82FF-6D4C3622249B}" dt="2023-08-07T12:41:16.309" v="2844" actId="6264"/>
          <ac:spMkLst>
            <pc:docMk/>
            <pc:sldMk cId="1760920524" sldId="273"/>
            <ac:spMk id="261" creationId="{5A9D021B-AC86-1576-651D-3AC4DF1F2C9C}"/>
          </ac:spMkLst>
        </pc:spChg>
        <pc:spChg chg="add del mod">
          <ac:chgData name="A.MORIYAMA UREKA" userId="11b73b949d6476cb" providerId="LiveId" clId="{EDD3AFC1-5E1F-774D-82FF-6D4C3622249B}" dt="2023-08-07T12:41:16.309" v="2844" actId="6264"/>
          <ac:spMkLst>
            <pc:docMk/>
            <pc:sldMk cId="1760920524" sldId="273"/>
            <ac:spMk id="262" creationId="{43EFADC7-50EF-8FEC-8C09-DD4C563E2947}"/>
          </ac:spMkLst>
        </pc:spChg>
        <pc:spChg chg="add del mod">
          <ac:chgData name="A.MORIYAMA UREKA" userId="11b73b949d6476cb" providerId="LiveId" clId="{EDD3AFC1-5E1F-774D-82FF-6D4C3622249B}" dt="2023-08-07T09:22:26.237" v="944" actId="6264"/>
          <ac:spMkLst>
            <pc:docMk/>
            <pc:sldMk cId="1760920524" sldId="273"/>
            <ac:spMk id="262" creationId="{C1ED8323-4AD3-EE3D-63A8-24D49613ED48}"/>
          </ac:spMkLst>
        </pc:spChg>
        <pc:spChg chg="add del mod">
          <ac:chgData name="A.MORIYAMA UREKA" userId="11b73b949d6476cb" providerId="LiveId" clId="{EDD3AFC1-5E1F-774D-82FF-6D4C3622249B}" dt="2023-08-07T09:22:26.237" v="944" actId="6264"/>
          <ac:spMkLst>
            <pc:docMk/>
            <pc:sldMk cId="1760920524" sldId="273"/>
            <ac:spMk id="263" creationId="{4BF18626-7332-7297-BD46-BAD39F18838A}"/>
          </ac:spMkLst>
        </pc:spChg>
        <pc:spChg chg="add del mod">
          <ac:chgData name="A.MORIYAMA UREKA" userId="11b73b949d6476cb" providerId="LiveId" clId="{EDD3AFC1-5E1F-774D-82FF-6D4C3622249B}" dt="2023-08-07T12:41:16.772" v="2845" actId="6264"/>
          <ac:spMkLst>
            <pc:docMk/>
            <pc:sldMk cId="1760920524" sldId="273"/>
            <ac:spMk id="263" creationId="{6AECBBC3-276F-7A79-14EB-ED91FCF0A378}"/>
          </ac:spMkLst>
        </pc:spChg>
        <pc:spChg chg="add del mod">
          <ac:chgData name="A.MORIYAMA UREKA" userId="11b73b949d6476cb" providerId="LiveId" clId="{EDD3AFC1-5E1F-774D-82FF-6D4C3622249B}" dt="2023-08-07T09:22:26.237" v="944" actId="6264"/>
          <ac:spMkLst>
            <pc:docMk/>
            <pc:sldMk cId="1760920524" sldId="273"/>
            <ac:spMk id="264" creationId="{79988615-221E-5438-F56A-624BBD2A183A}"/>
          </ac:spMkLst>
        </pc:spChg>
        <pc:spChg chg="add del mod">
          <ac:chgData name="A.MORIYAMA UREKA" userId="11b73b949d6476cb" providerId="LiveId" clId="{EDD3AFC1-5E1F-774D-82FF-6D4C3622249B}" dt="2023-08-07T12:41:16.772" v="2845" actId="6264"/>
          <ac:spMkLst>
            <pc:docMk/>
            <pc:sldMk cId="1760920524" sldId="273"/>
            <ac:spMk id="264" creationId="{ED9D146E-7486-CB35-3976-4F3C5ADC4810}"/>
          </ac:spMkLst>
        </pc:spChg>
        <pc:spChg chg="add del mod">
          <ac:chgData name="A.MORIYAMA UREKA" userId="11b73b949d6476cb" providerId="LiveId" clId="{EDD3AFC1-5E1F-774D-82FF-6D4C3622249B}" dt="2023-08-07T12:41:16.772" v="2845" actId="6264"/>
          <ac:spMkLst>
            <pc:docMk/>
            <pc:sldMk cId="1760920524" sldId="273"/>
            <ac:spMk id="265" creationId="{68C72115-2858-C661-ECD0-AED39EA57903}"/>
          </ac:spMkLst>
        </pc:spChg>
        <pc:spChg chg="add del mod">
          <ac:chgData name="A.MORIYAMA UREKA" userId="11b73b949d6476cb" providerId="LiveId" clId="{EDD3AFC1-5E1F-774D-82FF-6D4C3622249B}" dt="2023-08-07T09:22:26.237" v="944" actId="6264"/>
          <ac:spMkLst>
            <pc:docMk/>
            <pc:sldMk cId="1760920524" sldId="273"/>
            <ac:spMk id="265" creationId="{E7C3BDBF-37E6-2EC6-4FFC-85AB59B89F12}"/>
          </ac:spMkLst>
        </pc:spChg>
        <pc:spChg chg="add del mod">
          <ac:chgData name="A.MORIYAMA UREKA" userId="11b73b949d6476cb" providerId="LiveId" clId="{EDD3AFC1-5E1F-774D-82FF-6D4C3622249B}" dt="2023-08-07T12:41:16.772" v="2845" actId="6264"/>
          <ac:spMkLst>
            <pc:docMk/>
            <pc:sldMk cId="1760920524" sldId="273"/>
            <ac:spMk id="266" creationId="{85148E0A-8AC1-9551-F451-99595C1C01CB}"/>
          </ac:spMkLst>
        </pc:spChg>
        <pc:spChg chg="add del mod">
          <ac:chgData name="A.MORIYAMA UREKA" userId="11b73b949d6476cb" providerId="LiveId" clId="{EDD3AFC1-5E1F-774D-82FF-6D4C3622249B}" dt="2023-08-07T09:22:26.237" v="944" actId="6264"/>
          <ac:spMkLst>
            <pc:docMk/>
            <pc:sldMk cId="1760920524" sldId="273"/>
            <ac:spMk id="266" creationId="{FE93E310-2DD1-5FEA-1CB2-7D018B5A70AD}"/>
          </ac:spMkLst>
        </pc:spChg>
        <pc:spChg chg="add del mod">
          <ac:chgData name="A.MORIYAMA UREKA" userId="11b73b949d6476cb" providerId="LiveId" clId="{EDD3AFC1-5E1F-774D-82FF-6D4C3622249B}" dt="2023-08-07T12:41:16.772" v="2845" actId="6264"/>
          <ac:spMkLst>
            <pc:docMk/>
            <pc:sldMk cId="1760920524" sldId="273"/>
            <ac:spMk id="267" creationId="{1785C7FA-4EFB-1823-8CEF-C213CAACDEE6}"/>
          </ac:spMkLst>
        </pc:spChg>
        <pc:spChg chg="add del mod">
          <ac:chgData name="A.MORIYAMA UREKA" userId="11b73b949d6476cb" providerId="LiveId" clId="{EDD3AFC1-5E1F-774D-82FF-6D4C3622249B}" dt="2023-08-07T09:22:26.237" v="944" actId="6264"/>
          <ac:spMkLst>
            <pc:docMk/>
            <pc:sldMk cId="1760920524" sldId="273"/>
            <ac:spMk id="267" creationId="{7D6DF184-FEA8-011C-6756-AFA999B1C46F}"/>
          </ac:spMkLst>
        </pc:spChg>
        <pc:spChg chg="add del mod">
          <ac:chgData name="A.MORIYAMA UREKA" userId="11b73b949d6476cb" providerId="LiveId" clId="{EDD3AFC1-5E1F-774D-82FF-6D4C3622249B}" dt="2023-08-07T12:41:16.772" v="2845" actId="6264"/>
          <ac:spMkLst>
            <pc:docMk/>
            <pc:sldMk cId="1760920524" sldId="273"/>
            <ac:spMk id="268" creationId="{1B1BE38A-C919-9673-D403-382C06902744}"/>
          </ac:spMkLst>
        </pc:spChg>
        <pc:spChg chg="add del mod">
          <ac:chgData name="A.MORIYAMA UREKA" userId="11b73b949d6476cb" providerId="LiveId" clId="{EDD3AFC1-5E1F-774D-82FF-6D4C3622249B}" dt="2023-08-07T09:22:26.237" v="944" actId="6264"/>
          <ac:spMkLst>
            <pc:docMk/>
            <pc:sldMk cId="1760920524" sldId="273"/>
            <ac:spMk id="268" creationId="{7B8086F9-BC5B-C7DE-500A-E2DABA571D7D}"/>
          </ac:spMkLst>
        </pc:spChg>
        <pc:spChg chg="add del mod">
          <ac:chgData name="A.MORIYAMA UREKA" userId="11b73b949d6476cb" providerId="LiveId" clId="{EDD3AFC1-5E1F-774D-82FF-6D4C3622249B}" dt="2023-08-07T12:41:16.772" v="2845" actId="6264"/>
          <ac:spMkLst>
            <pc:docMk/>
            <pc:sldMk cId="1760920524" sldId="273"/>
            <ac:spMk id="269" creationId="{0DDCAAAC-8445-0135-8D2D-21FCCDD3DCC6}"/>
          </ac:spMkLst>
        </pc:spChg>
        <pc:spChg chg="add del mod">
          <ac:chgData name="A.MORIYAMA UREKA" userId="11b73b949d6476cb" providerId="LiveId" clId="{EDD3AFC1-5E1F-774D-82FF-6D4C3622249B}" dt="2023-08-07T09:22:26.237" v="944" actId="6264"/>
          <ac:spMkLst>
            <pc:docMk/>
            <pc:sldMk cId="1760920524" sldId="273"/>
            <ac:spMk id="269" creationId="{A7A2FB08-A7A1-7D5A-57FF-23D381856634}"/>
          </ac:spMkLst>
        </pc:spChg>
        <pc:spChg chg="add del mod">
          <ac:chgData name="A.MORIYAMA UREKA" userId="11b73b949d6476cb" providerId="LiveId" clId="{EDD3AFC1-5E1F-774D-82FF-6D4C3622249B}" dt="2023-08-07T12:41:16.772" v="2845" actId="6264"/>
          <ac:spMkLst>
            <pc:docMk/>
            <pc:sldMk cId="1760920524" sldId="273"/>
            <ac:spMk id="270" creationId="{43D9257D-87DD-39D9-6ED6-60F4F75C98C8}"/>
          </ac:spMkLst>
        </pc:spChg>
        <pc:spChg chg="add del mod">
          <ac:chgData name="A.MORIYAMA UREKA" userId="11b73b949d6476cb" providerId="LiveId" clId="{EDD3AFC1-5E1F-774D-82FF-6D4C3622249B}" dt="2023-08-07T09:22:26.237" v="944" actId="6264"/>
          <ac:spMkLst>
            <pc:docMk/>
            <pc:sldMk cId="1760920524" sldId="273"/>
            <ac:spMk id="270" creationId="{8194393E-121C-B185-CE89-03C9E526374A}"/>
          </ac:spMkLst>
        </pc:spChg>
        <pc:spChg chg="add del mod">
          <ac:chgData name="A.MORIYAMA UREKA" userId="11b73b949d6476cb" providerId="LiveId" clId="{EDD3AFC1-5E1F-774D-82FF-6D4C3622249B}" dt="2023-08-07T12:41:16.772" v="2845" actId="6264"/>
          <ac:spMkLst>
            <pc:docMk/>
            <pc:sldMk cId="1760920524" sldId="273"/>
            <ac:spMk id="271" creationId="{48AFD6F2-C601-B692-46C3-2BBFF343529C}"/>
          </ac:spMkLst>
        </pc:spChg>
        <pc:spChg chg="add del mod">
          <ac:chgData name="A.MORIYAMA UREKA" userId="11b73b949d6476cb" providerId="LiveId" clId="{EDD3AFC1-5E1F-774D-82FF-6D4C3622249B}" dt="2023-08-07T09:22:26.237" v="944" actId="6264"/>
          <ac:spMkLst>
            <pc:docMk/>
            <pc:sldMk cId="1760920524" sldId="273"/>
            <ac:spMk id="271" creationId="{60CB5FB7-6BF0-344D-4F6B-F46967A27092}"/>
          </ac:spMkLst>
        </pc:spChg>
        <pc:spChg chg="add del mod">
          <ac:chgData name="A.MORIYAMA UREKA" userId="11b73b949d6476cb" providerId="LiveId" clId="{EDD3AFC1-5E1F-774D-82FF-6D4C3622249B}" dt="2023-08-07T09:22:26.899" v="945" actId="6264"/>
          <ac:spMkLst>
            <pc:docMk/>
            <pc:sldMk cId="1760920524" sldId="273"/>
            <ac:spMk id="272" creationId="{30A54B3B-F447-3BB2-9A21-18A947877500}"/>
          </ac:spMkLst>
        </pc:spChg>
        <pc:spChg chg="add del mod">
          <ac:chgData name="A.MORIYAMA UREKA" userId="11b73b949d6476cb" providerId="LiveId" clId="{EDD3AFC1-5E1F-774D-82FF-6D4C3622249B}" dt="2023-08-07T12:41:16.772" v="2845" actId="6264"/>
          <ac:spMkLst>
            <pc:docMk/>
            <pc:sldMk cId="1760920524" sldId="273"/>
            <ac:spMk id="272" creationId="{A7D3AC32-43FC-58F7-9954-A7FA53B2300C}"/>
          </ac:spMkLst>
        </pc:spChg>
        <pc:spChg chg="add del mod">
          <ac:chgData name="A.MORIYAMA UREKA" userId="11b73b949d6476cb" providerId="LiveId" clId="{EDD3AFC1-5E1F-774D-82FF-6D4C3622249B}" dt="2023-08-07T09:22:26.899" v="945" actId="6264"/>
          <ac:spMkLst>
            <pc:docMk/>
            <pc:sldMk cId="1760920524" sldId="273"/>
            <ac:spMk id="273" creationId="{5C035CB6-2CD5-F7F8-9A5E-4A592B4E747E}"/>
          </ac:spMkLst>
        </pc:spChg>
        <pc:spChg chg="add del mod">
          <ac:chgData name="A.MORIYAMA UREKA" userId="11b73b949d6476cb" providerId="LiveId" clId="{EDD3AFC1-5E1F-774D-82FF-6D4C3622249B}" dt="2023-08-07T12:41:17.204" v="2846" actId="6264"/>
          <ac:spMkLst>
            <pc:docMk/>
            <pc:sldMk cId="1760920524" sldId="273"/>
            <ac:spMk id="273" creationId="{CDEBBDDB-5D39-D0EF-9446-AB911676302F}"/>
          </ac:spMkLst>
        </pc:spChg>
        <pc:spChg chg="add del mod">
          <ac:chgData name="A.MORIYAMA UREKA" userId="11b73b949d6476cb" providerId="LiveId" clId="{EDD3AFC1-5E1F-774D-82FF-6D4C3622249B}" dt="2023-08-07T12:41:17.204" v="2846" actId="6264"/>
          <ac:spMkLst>
            <pc:docMk/>
            <pc:sldMk cId="1760920524" sldId="273"/>
            <ac:spMk id="274" creationId="{2112C8DA-7EA9-1140-C75D-EC8D290DCB80}"/>
          </ac:spMkLst>
        </pc:spChg>
        <pc:spChg chg="add del mod">
          <ac:chgData name="A.MORIYAMA UREKA" userId="11b73b949d6476cb" providerId="LiveId" clId="{EDD3AFC1-5E1F-774D-82FF-6D4C3622249B}" dt="2023-08-07T09:22:26.899" v="945" actId="6264"/>
          <ac:spMkLst>
            <pc:docMk/>
            <pc:sldMk cId="1760920524" sldId="273"/>
            <ac:spMk id="274" creationId="{A96EFD84-5BD2-5992-00C4-E0C2AD325E2B}"/>
          </ac:spMkLst>
        </pc:spChg>
        <pc:spChg chg="add del mod">
          <ac:chgData name="A.MORIYAMA UREKA" userId="11b73b949d6476cb" providerId="LiveId" clId="{EDD3AFC1-5E1F-774D-82FF-6D4C3622249B}" dt="2023-08-07T12:41:17.204" v="2846" actId="6264"/>
          <ac:spMkLst>
            <pc:docMk/>
            <pc:sldMk cId="1760920524" sldId="273"/>
            <ac:spMk id="275" creationId="{508EB1FE-E1C3-E03C-4AE6-015161B5753F}"/>
          </ac:spMkLst>
        </pc:spChg>
        <pc:spChg chg="add del mod">
          <ac:chgData name="A.MORIYAMA UREKA" userId="11b73b949d6476cb" providerId="LiveId" clId="{EDD3AFC1-5E1F-774D-82FF-6D4C3622249B}" dt="2023-08-07T09:22:26.899" v="945" actId="6264"/>
          <ac:spMkLst>
            <pc:docMk/>
            <pc:sldMk cId="1760920524" sldId="273"/>
            <ac:spMk id="275" creationId="{954CEE22-4C7C-9398-4960-79C1EC262387}"/>
          </ac:spMkLst>
        </pc:spChg>
        <pc:spChg chg="add del mod">
          <ac:chgData name="A.MORIYAMA UREKA" userId="11b73b949d6476cb" providerId="LiveId" clId="{EDD3AFC1-5E1F-774D-82FF-6D4C3622249B}" dt="2023-08-07T12:41:17.204" v="2846" actId="6264"/>
          <ac:spMkLst>
            <pc:docMk/>
            <pc:sldMk cId="1760920524" sldId="273"/>
            <ac:spMk id="276" creationId="{A79BA8D9-A46E-4910-8972-7C8772F04A72}"/>
          </ac:spMkLst>
        </pc:spChg>
        <pc:spChg chg="add del mod">
          <ac:chgData name="A.MORIYAMA UREKA" userId="11b73b949d6476cb" providerId="LiveId" clId="{EDD3AFC1-5E1F-774D-82FF-6D4C3622249B}" dt="2023-08-07T09:22:26.899" v="945" actId="6264"/>
          <ac:spMkLst>
            <pc:docMk/>
            <pc:sldMk cId="1760920524" sldId="273"/>
            <ac:spMk id="276" creationId="{BDFFC661-B2E2-691A-CB55-267463094F55}"/>
          </ac:spMkLst>
        </pc:spChg>
        <pc:spChg chg="add del mod">
          <ac:chgData name="A.MORIYAMA UREKA" userId="11b73b949d6476cb" providerId="LiveId" clId="{EDD3AFC1-5E1F-774D-82FF-6D4C3622249B}" dt="2023-08-07T12:41:17.204" v="2846" actId="6264"/>
          <ac:spMkLst>
            <pc:docMk/>
            <pc:sldMk cId="1760920524" sldId="273"/>
            <ac:spMk id="277" creationId="{73524BAE-C14D-AAFA-83E7-3CA89BE4136D}"/>
          </ac:spMkLst>
        </pc:spChg>
        <pc:spChg chg="add del mod">
          <ac:chgData name="A.MORIYAMA UREKA" userId="11b73b949d6476cb" providerId="LiveId" clId="{EDD3AFC1-5E1F-774D-82FF-6D4C3622249B}" dt="2023-08-07T09:22:26.899" v="945" actId="6264"/>
          <ac:spMkLst>
            <pc:docMk/>
            <pc:sldMk cId="1760920524" sldId="273"/>
            <ac:spMk id="277" creationId="{EE5762A8-DEE5-D0AE-1DFB-2B3246512A0F}"/>
          </ac:spMkLst>
        </pc:spChg>
        <pc:spChg chg="add del mod">
          <ac:chgData name="A.MORIYAMA UREKA" userId="11b73b949d6476cb" providerId="LiveId" clId="{EDD3AFC1-5E1F-774D-82FF-6D4C3622249B}" dt="2023-08-07T12:41:17.204" v="2846" actId="6264"/>
          <ac:spMkLst>
            <pc:docMk/>
            <pc:sldMk cId="1760920524" sldId="273"/>
            <ac:spMk id="278" creationId="{5E9C649F-4577-40A3-46DF-6758683359E5}"/>
          </ac:spMkLst>
        </pc:spChg>
        <pc:spChg chg="add del mod">
          <ac:chgData name="A.MORIYAMA UREKA" userId="11b73b949d6476cb" providerId="LiveId" clId="{EDD3AFC1-5E1F-774D-82FF-6D4C3622249B}" dt="2023-08-07T09:22:26.899" v="945" actId="6264"/>
          <ac:spMkLst>
            <pc:docMk/>
            <pc:sldMk cId="1760920524" sldId="273"/>
            <ac:spMk id="278" creationId="{9ADEFEDE-42FD-F495-5BA4-E2514430C07C}"/>
          </ac:spMkLst>
        </pc:spChg>
        <pc:spChg chg="add del mod">
          <ac:chgData name="A.MORIYAMA UREKA" userId="11b73b949d6476cb" providerId="LiveId" clId="{EDD3AFC1-5E1F-774D-82FF-6D4C3622249B}" dt="2023-08-07T12:41:17.204" v="2846" actId="6264"/>
          <ac:spMkLst>
            <pc:docMk/>
            <pc:sldMk cId="1760920524" sldId="273"/>
            <ac:spMk id="279" creationId="{173C2FE4-9838-AC4F-80D6-33045187F0EE}"/>
          </ac:spMkLst>
        </pc:spChg>
        <pc:spChg chg="add del mod">
          <ac:chgData name="A.MORIYAMA UREKA" userId="11b73b949d6476cb" providerId="LiveId" clId="{EDD3AFC1-5E1F-774D-82FF-6D4C3622249B}" dt="2023-08-07T09:22:26.899" v="945" actId="6264"/>
          <ac:spMkLst>
            <pc:docMk/>
            <pc:sldMk cId="1760920524" sldId="273"/>
            <ac:spMk id="279" creationId="{4B009D1E-D2C1-ABAC-F0CA-E284FC4DBFF4}"/>
          </ac:spMkLst>
        </pc:spChg>
        <pc:spChg chg="add del mod">
          <ac:chgData name="A.MORIYAMA UREKA" userId="11b73b949d6476cb" providerId="LiveId" clId="{EDD3AFC1-5E1F-774D-82FF-6D4C3622249B}" dt="2023-08-07T12:41:17.204" v="2846" actId="6264"/>
          <ac:spMkLst>
            <pc:docMk/>
            <pc:sldMk cId="1760920524" sldId="273"/>
            <ac:spMk id="280" creationId="{752E1E96-8354-055A-3E5A-E7E7A172AAFC}"/>
          </ac:spMkLst>
        </pc:spChg>
        <pc:spChg chg="add del mod">
          <ac:chgData name="A.MORIYAMA UREKA" userId="11b73b949d6476cb" providerId="LiveId" clId="{EDD3AFC1-5E1F-774D-82FF-6D4C3622249B}" dt="2023-08-07T09:22:26.899" v="945" actId="6264"/>
          <ac:spMkLst>
            <pc:docMk/>
            <pc:sldMk cId="1760920524" sldId="273"/>
            <ac:spMk id="280" creationId="{B0DB78ED-612C-A3C8-3FC9-CE4B5CF07680}"/>
          </ac:spMkLst>
        </pc:spChg>
        <pc:spChg chg="add del mod">
          <ac:chgData name="A.MORIYAMA UREKA" userId="11b73b949d6476cb" providerId="LiveId" clId="{EDD3AFC1-5E1F-774D-82FF-6D4C3622249B}" dt="2023-08-07T09:22:26.899" v="945" actId="6264"/>
          <ac:spMkLst>
            <pc:docMk/>
            <pc:sldMk cId="1760920524" sldId="273"/>
            <ac:spMk id="281" creationId="{20A05266-2F7B-CA68-106D-A395D887A6FF}"/>
          </ac:spMkLst>
        </pc:spChg>
        <pc:spChg chg="add del mod">
          <ac:chgData name="A.MORIYAMA UREKA" userId="11b73b949d6476cb" providerId="LiveId" clId="{EDD3AFC1-5E1F-774D-82FF-6D4C3622249B}" dt="2023-08-07T12:41:17.204" v="2846" actId="6264"/>
          <ac:spMkLst>
            <pc:docMk/>
            <pc:sldMk cId="1760920524" sldId="273"/>
            <ac:spMk id="281" creationId="{94F1F229-7711-9955-E133-94E208014E0F}"/>
          </ac:spMkLst>
        </pc:spChg>
        <pc:spChg chg="add del mod">
          <ac:chgData name="A.MORIYAMA UREKA" userId="11b73b949d6476cb" providerId="LiveId" clId="{EDD3AFC1-5E1F-774D-82FF-6D4C3622249B}" dt="2023-08-07T09:22:27.418" v="946" actId="6264"/>
          <ac:spMkLst>
            <pc:docMk/>
            <pc:sldMk cId="1760920524" sldId="273"/>
            <ac:spMk id="282" creationId="{15EBCB17-F4E8-FBE0-E59E-47B1B97BA937}"/>
          </ac:spMkLst>
        </pc:spChg>
        <pc:spChg chg="add del mod">
          <ac:chgData name="A.MORIYAMA UREKA" userId="11b73b949d6476cb" providerId="LiveId" clId="{EDD3AFC1-5E1F-774D-82FF-6D4C3622249B}" dt="2023-08-07T12:41:17.204" v="2846" actId="6264"/>
          <ac:spMkLst>
            <pc:docMk/>
            <pc:sldMk cId="1760920524" sldId="273"/>
            <ac:spMk id="282" creationId="{1EBADC1E-5008-4973-FAB5-5AB8EFB34EB4}"/>
          </ac:spMkLst>
        </pc:spChg>
        <pc:spChg chg="add del mod">
          <ac:chgData name="A.MORIYAMA UREKA" userId="11b73b949d6476cb" providerId="LiveId" clId="{EDD3AFC1-5E1F-774D-82FF-6D4C3622249B}" dt="2023-08-07T09:22:27.418" v="946" actId="6264"/>
          <ac:spMkLst>
            <pc:docMk/>
            <pc:sldMk cId="1760920524" sldId="273"/>
            <ac:spMk id="283" creationId="{57F39A03-B114-2719-3457-953323B8DEC3}"/>
          </ac:spMkLst>
        </pc:spChg>
        <pc:spChg chg="add del mod">
          <ac:chgData name="A.MORIYAMA UREKA" userId="11b73b949d6476cb" providerId="LiveId" clId="{EDD3AFC1-5E1F-774D-82FF-6D4C3622249B}" dt="2023-08-07T12:41:17.581" v="2847" actId="6264"/>
          <ac:spMkLst>
            <pc:docMk/>
            <pc:sldMk cId="1760920524" sldId="273"/>
            <ac:spMk id="283" creationId="{9E498EE7-6CB4-50F0-4F43-090D4C38FD0D}"/>
          </ac:spMkLst>
        </pc:spChg>
        <pc:spChg chg="add del mod">
          <ac:chgData name="A.MORIYAMA UREKA" userId="11b73b949d6476cb" providerId="LiveId" clId="{EDD3AFC1-5E1F-774D-82FF-6D4C3622249B}" dt="2023-08-07T12:41:17.581" v="2847" actId="6264"/>
          <ac:spMkLst>
            <pc:docMk/>
            <pc:sldMk cId="1760920524" sldId="273"/>
            <ac:spMk id="284" creationId="{98E3503D-8A83-1C3C-7844-FE42DF8551BB}"/>
          </ac:spMkLst>
        </pc:spChg>
        <pc:spChg chg="add del mod">
          <ac:chgData name="A.MORIYAMA UREKA" userId="11b73b949d6476cb" providerId="LiveId" clId="{EDD3AFC1-5E1F-774D-82FF-6D4C3622249B}" dt="2023-08-07T09:22:27.418" v="946" actId="6264"/>
          <ac:spMkLst>
            <pc:docMk/>
            <pc:sldMk cId="1760920524" sldId="273"/>
            <ac:spMk id="284" creationId="{D76FF3C0-6CFC-94C4-3C29-69BDFEAA00AB}"/>
          </ac:spMkLst>
        </pc:spChg>
        <pc:spChg chg="add del mod">
          <ac:chgData name="A.MORIYAMA UREKA" userId="11b73b949d6476cb" providerId="LiveId" clId="{EDD3AFC1-5E1F-774D-82FF-6D4C3622249B}" dt="2023-08-07T09:22:27.418" v="946" actId="6264"/>
          <ac:spMkLst>
            <pc:docMk/>
            <pc:sldMk cId="1760920524" sldId="273"/>
            <ac:spMk id="285" creationId="{675DB3BE-4BFA-02CA-4172-0ECA048D8C39}"/>
          </ac:spMkLst>
        </pc:spChg>
        <pc:spChg chg="add del mod">
          <ac:chgData name="A.MORIYAMA UREKA" userId="11b73b949d6476cb" providerId="LiveId" clId="{EDD3AFC1-5E1F-774D-82FF-6D4C3622249B}" dt="2023-08-07T12:41:17.581" v="2847" actId="6264"/>
          <ac:spMkLst>
            <pc:docMk/>
            <pc:sldMk cId="1760920524" sldId="273"/>
            <ac:spMk id="285" creationId="{6A468181-DC9D-F1DC-3D48-659D5579411C}"/>
          </ac:spMkLst>
        </pc:spChg>
        <pc:spChg chg="add del mod">
          <ac:chgData name="A.MORIYAMA UREKA" userId="11b73b949d6476cb" providerId="LiveId" clId="{EDD3AFC1-5E1F-774D-82FF-6D4C3622249B}" dt="2023-08-07T09:22:27.418" v="946" actId="6264"/>
          <ac:spMkLst>
            <pc:docMk/>
            <pc:sldMk cId="1760920524" sldId="273"/>
            <ac:spMk id="286" creationId="{36DD6AF6-67ED-AE6F-EE17-6C66801F46EB}"/>
          </ac:spMkLst>
        </pc:spChg>
        <pc:spChg chg="add del mod">
          <ac:chgData name="A.MORIYAMA UREKA" userId="11b73b949d6476cb" providerId="LiveId" clId="{EDD3AFC1-5E1F-774D-82FF-6D4C3622249B}" dt="2023-08-07T12:41:17.581" v="2847" actId="6264"/>
          <ac:spMkLst>
            <pc:docMk/>
            <pc:sldMk cId="1760920524" sldId="273"/>
            <ac:spMk id="286" creationId="{EFDFF471-5418-A9D8-0650-20DA881EA855}"/>
          </ac:spMkLst>
        </pc:spChg>
        <pc:spChg chg="add del mod">
          <ac:chgData name="A.MORIYAMA UREKA" userId="11b73b949d6476cb" providerId="LiveId" clId="{EDD3AFC1-5E1F-774D-82FF-6D4C3622249B}" dt="2023-08-07T09:22:27.418" v="946" actId="6264"/>
          <ac:spMkLst>
            <pc:docMk/>
            <pc:sldMk cId="1760920524" sldId="273"/>
            <ac:spMk id="287" creationId="{B22818F9-D7D7-7638-A01E-5107E8048803}"/>
          </ac:spMkLst>
        </pc:spChg>
        <pc:spChg chg="add del mod">
          <ac:chgData name="A.MORIYAMA UREKA" userId="11b73b949d6476cb" providerId="LiveId" clId="{EDD3AFC1-5E1F-774D-82FF-6D4C3622249B}" dt="2023-08-07T12:41:17.581" v="2847" actId="6264"/>
          <ac:spMkLst>
            <pc:docMk/>
            <pc:sldMk cId="1760920524" sldId="273"/>
            <ac:spMk id="287" creationId="{E00A41C5-F117-3C27-964A-C3960FD77DA8}"/>
          </ac:spMkLst>
        </pc:spChg>
        <pc:spChg chg="add del mod">
          <ac:chgData name="A.MORIYAMA UREKA" userId="11b73b949d6476cb" providerId="LiveId" clId="{EDD3AFC1-5E1F-774D-82FF-6D4C3622249B}" dt="2023-08-07T09:22:27.418" v="946" actId="6264"/>
          <ac:spMkLst>
            <pc:docMk/>
            <pc:sldMk cId="1760920524" sldId="273"/>
            <ac:spMk id="288" creationId="{4CFDF89A-ABBD-27CF-F20F-08C7DE42EC94}"/>
          </ac:spMkLst>
        </pc:spChg>
        <pc:spChg chg="add del mod">
          <ac:chgData name="A.MORIYAMA UREKA" userId="11b73b949d6476cb" providerId="LiveId" clId="{EDD3AFC1-5E1F-774D-82FF-6D4C3622249B}" dt="2023-08-07T12:41:17.581" v="2847" actId="6264"/>
          <ac:spMkLst>
            <pc:docMk/>
            <pc:sldMk cId="1760920524" sldId="273"/>
            <ac:spMk id="288" creationId="{C78888A7-32D0-644D-71C6-FAFBEBF57957}"/>
          </ac:spMkLst>
        </pc:spChg>
        <pc:spChg chg="add del mod">
          <ac:chgData name="A.MORIYAMA UREKA" userId="11b73b949d6476cb" providerId="LiveId" clId="{EDD3AFC1-5E1F-774D-82FF-6D4C3622249B}" dt="2023-08-07T12:41:17.581" v="2847" actId="6264"/>
          <ac:spMkLst>
            <pc:docMk/>
            <pc:sldMk cId="1760920524" sldId="273"/>
            <ac:spMk id="289" creationId="{0D52AE50-EA4C-9B5C-CFF6-83AD71F1BC5D}"/>
          </ac:spMkLst>
        </pc:spChg>
        <pc:spChg chg="add del mod">
          <ac:chgData name="A.MORIYAMA UREKA" userId="11b73b949d6476cb" providerId="LiveId" clId="{EDD3AFC1-5E1F-774D-82FF-6D4C3622249B}" dt="2023-08-07T09:22:27.418" v="946" actId="6264"/>
          <ac:spMkLst>
            <pc:docMk/>
            <pc:sldMk cId="1760920524" sldId="273"/>
            <ac:spMk id="289" creationId="{64F90085-720F-60D7-3419-ECFFB990D6D0}"/>
          </ac:spMkLst>
        </pc:spChg>
        <pc:spChg chg="add del mod">
          <ac:chgData name="A.MORIYAMA UREKA" userId="11b73b949d6476cb" providerId="LiveId" clId="{EDD3AFC1-5E1F-774D-82FF-6D4C3622249B}" dt="2023-08-07T09:22:27.418" v="946" actId="6264"/>
          <ac:spMkLst>
            <pc:docMk/>
            <pc:sldMk cId="1760920524" sldId="273"/>
            <ac:spMk id="290" creationId="{B97CF474-146D-6ED0-4C8E-2BC7B69DA8A2}"/>
          </ac:spMkLst>
        </pc:spChg>
        <pc:spChg chg="add del mod">
          <ac:chgData name="A.MORIYAMA UREKA" userId="11b73b949d6476cb" providerId="LiveId" clId="{EDD3AFC1-5E1F-774D-82FF-6D4C3622249B}" dt="2023-08-07T12:41:17.581" v="2847" actId="6264"/>
          <ac:spMkLst>
            <pc:docMk/>
            <pc:sldMk cId="1760920524" sldId="273"/>
            <ac:spMk id="290" creationId="{C5CB521F-17B4-B17C-2DF8-008C5DED1FE1}"/>
          </ac:spMkLst>
        </pc:spChg>
        <pc:spChg chg="add del mod">
          <ac:chgData name="A.MORIYAMA UREKA" userId="11b73b949d6476cb" providerId="LiveId" clId="{EDD3AFC1-5E1F-774D-82FF-6D4C3622249B}" dt="2023-08-07T12:41:17.581" v="2847" actId="6264"/>
          <ac:spMkLst>
            <pc:docMk/>
            <pc:sldMk cId="1760920524" sldId="273"/>
            <ac:spMk id="291" creationId="{19482D5F-74BF-E9C9-C89D-8A6362918ECB}"/>
          </ac:spMkLst>
        </pc:spChg>
        <pc:spChg chg="add del mod">
          <ac:chgData name="A.MORIYAMA UREKA" userId="11b73b949d6476cb" providerId="LiveId" clId="{EDD3AFC1-5E1F-774D-82FF-6D4C3622249B}" dt="2023-08-07T09:22:27.418" v="946" actId="6264"/>
          <ac:spMkLst>
            <pc:docMk/>
            <pc:sldMk cId="1760920524" sldId="273"/>
            <ac:spMk id="291" creationId="{5E4A167D-ADF5-F2FD-7DF4-52F170E0922B}"/>
          </ac:spMkLst>
        </pc:spChg>
        <pc:spChg chg="add del mod">
          <ac:chgData name="A.MORIYAMA UREKA" userId="11b73b949d6476cb" providerId="LiveId" clId="{EDD3AFC1-5E1F-774D-82FF-6D4C3622249B}" dt="2023-08-07T12:41:17.581" v="2847" actId="6264"/>
          <ac:spMkLst>
            <pc:docMk/>
            <pc:sldMk cId="1760920524" sldId="273"/>
            <ac:spMk id="292" creationId="{2BBB183E-8208-9349-6646-3DAE4E259DB8}"/>
          </ac:spMkLst>
        </pc:spChg>
        <pc:spChg chg="add del mod">
          <ac:chgData name="A.MORIYAMA UREKA" userId="11b73b949d6476cb" providerId="LiveId" clId="{EDD3AFC1-5E1F-774D-82FF-6D4C3622249B}" dt="2023-08-07T09:22:28.042" v="947" actId="6264"/>
          <ac:spMkLst>
            <pc:docMk/>
            <pc:sldMk cId="1760920524" sldId="273"/>
            <ac:spMk id="292" creationId="{9738A49F-AAEC-BBDB-CD31-F2442DD8A374}"/>
          </ac:spMkLst>
        </pc:spChg>
        <pc:spChg chg="add del mod">
          <ac:chgData name="A.MORIYAMA UREKA" userId="11b73b949d6476cb" providerId="LiveId" clId="{EDD3AFC1-5E1F-774D-82FF-6D4C3622249B}" dt="2023-08-07T09:22:28.042" v="947" actId="6264"/>
          <ac:spMkLst>
            <pc:docMk/>
            <pc:sldMk cId="1760920524" sldId="273"/>
            <ac:spMk id="293" creationId="{1FCD11B7-4A50-F064-AA7D-DB50B8A891F0}"/>
          </ac:spMkLst>
        </pc:spChg>
        <pc:spChg chg="add del mod">
          <ac:chgData name="A.MORIYAMA UREKA" userId="11b73b949d6476cb" providerId="LiveId" clId="{EDD3AFC1-5E1F-774D-82FF-6D4C3622249B}" dt="2023-08-07T09:22:28.042" v="947" actId="6264"/>
          <ac:spMkLst>
            <pc:docMk/>
            <pc:sldMk cId="1760920524" sldId="273"/>
            <ac:spMk id="294" creationId="{84F17664-AED2-995D-EA91-48EEDB1CBFDD}"/>
          </ac:spMkLst>
        </pc:spChg>
        <pc:spChg chg="add del mod">
          <ac:chgData name="A.MORIYAMA UREKA" userId="11b73b949d6476cb" providerId="LiveId" clId="{EDD3AFC1-5E1F-774D-82FF-6D4C3622249B}" dt="2023-08-07T09:22:28.042" v="947" actId="6264"/>
          <ac:spMkLst>
            <pc:docMk/>
            <pc:sldMk cId="1760920524" sldId="273"/>
            <ac:spMk id="295" creationId="{DBC4DF4B-985C-68BE-7A51-045EB6D94971}"/>
          </ac:spMkLst>
        </pc:spChg>
        <pc:spChg chg="add del mod">
          <ac:chgData name="A.MORIYAMA UREKA" userId="11b73b949d6476cb" providerId="LiveId" clId="{EDD3AFC1-5E1F-774D-82FF-6D4C3622249B}" dt="2023-08-07T09:22:28.042" v="947" actId="6264"/>
          <ac:spMkLst>
            <pc:docMk/>
            <pc:sldMk cId="1760920524" sldId="273"/>
            <ac:spMk id="296" creationId="{FFF55F98-4761-F20F-B7C4-CED81643E04E}"/>
          </ac:spMkLst>
        </pc:spChg>
        <pc:spChg chg="add del mod">
          <ac:chgData name="A.MORIYAMA UREKA" userId="11b73b949d6476cb" providerId="LiveId" clId="{EDD3AFC1-5E1F-774D-82FF-6D4C3622249B}" dt="2023-08-07T09:22:28.042" v="947" actId="6264"/>
          <ac:spMkLst>
            <pc:docMk/>
            <pc:sldMk cId="1760920524" sldId="273"/>
            <ac:spMk id="297" creationId="{1E5AD6B8-984B-458A-CE99-97EF52E1F412}"/>
          </ac:spMkLst>
        </pc:spChg>
        <pc:spChg chg="add del mod">
          <ac:chgData name="A.MORIYAMA UREKA" userId="11b73b949d6476cb" providerId="LiveId" clId="{EDD3AFC1-5E1F-774D-82FF-6D4C3622249B}" dt="2023-08-07T09:22:28.042" v="947" actId="6264"/>
          <ac:spMkLst>
            <pc:docMk/>
            <pc:sldMk cId="1760920524" sldId="273"/>
            <ac:spMk id="298" creationId="{42DDA7A2-C76D-891B-6FC8-D38E91F275AD}"/>
          </ac:spMkLst>
        </pc:spChg>
        <pc:spChg chg="add del mod">
          <ac:chgData name="A.MORIYAMA UREKA" userId="11b73b949d6476cb" providerId="LiveId" clId="{EDD3AFC1-5E1F-774D-82FF-6D4C3622249B}" dt="2023-08-07T09:22:28.042" v="947" actId="6264"/>
          <ac:spMkLst>
            <pc:docMk/>
            <pc:sldMk cId="1760920524" sldId="273"/>
            <ac:spMk id="299" creationId="{25DDA307-A553-A43E-79D6-85CC4E0BECA9}"/>
          </ac:spMkLst>
        </pc:spChg>
        <pc:spChg chg="add del mod">
          <ac:chgData name="A.MORIYAMA UREKA" userId="11b73b949d6476cb" providerId="LiveId" clId="{EDD3AFC1-5E1F-774D-82FF-6D4C3622249B}" dt="2023-08-07T09:22:28.042" v="947" actId="6264"/>
          <ac:spMkLst>
            <pc:docMk/>
            <pc:sldMk cId="1760920524" sldId="273"/>
            <ac:spMk id="300" creationId="{D2F81A32-336E-FD93-A323-3BE91F8D9E63}"/>
          </ac:spMkLst>
        </pc:spChg>
        <pc:spChg chg="add del mod">
          <ac:chgData name="A.MORIYAMA UREKA" userId="11b73b949d6476cb" providerId="LiveId" clId="{EDD3AFC1-5E1F-774D-82FF-6D4C3622249B}" dt="2023-08-07T09:22:28.042" v="947" actId="6264"/>
          <ac:spMkLst>
            <pc:docMk/>
            <pc:sldMk cId="1760920524" sldId="273"/>
            <ac:spMk id="301" creationId="{D195D424-E825-84AD-51E6-FDDE5A1C658E}"/>
          </ac:spMkLst>
        </pc:spChg>
        <pc:spChg chg="add del mod">
          <ac:chgData name="A.MORIYAMA UREKA" userId="11b73b949d6476cb" providerId="LiveId" clId="{EDD3AFC1-5E1F-774D-82FF-6D4C3622249B}" dt="2023-08-07T09:22:28.646" v="948" actId="6264"/>
          <ac:spMkLst>
            <pc:docMk/>
            <pc:sldMk cId="1760920524" sldId="273"/>
            <ac:spMk id="302" creationId="{B8978234-27D6-C791-2268-AB45220564CC}"/>
          </ac:spMkLst>
        </pc:spChg>
        <pc:spChg chg="add del mod">
          <ac:chgData name="A.MORIYAMA UREKA" userId="11b73b949d6476cb" providerId="LiveId" clId="{EDD3AFC1-5E1F-774D-82FF-6D4C3622249B}" dt="2023-08-07T09:22:28.646" v="948" actId="6264"/>
          <ac:spMkLst>
            <pc:docMk/>
            <pc:sldMk cId="1760920524" sldId="273"/>
            <ac:spMk id="303" creationId="{E45D6B8F-45A3-237A-913B-A4EE609B90A2}"/>
          </ac:spMkLst>
        </pc:spChg>
        <pc:spChg chg="add del mod">
          <ac:chgData name="A.MORIYAMA UREKA" userId="11b73b949d6476cb" providerId="LiveId" clId="{EDD3AFC1-5E1F-774D-82FF-6D4C3622249B}" dt="2023-08-07T09:22:28.646" v="948" actId="6264"/>
          <ac:spMkLst>
            <pc:docMk/>
            <pc:sldMk cId="1760920524" sldId="273"/>
            <ac:spMk id="304" creationId="{AEF5EB85-024D-0892-6E2C-D0EDBC1761C2}"/>
          </ac:spMkLst>
        </pc:spChg>
        <pc:spChg chg="add del mod">
          <ac:chgData name="A.MORIYAMA UREKA" userId="11b73b949d6476cb" providerId="LiveId" clId="{EDD3AFC1-5E1F-774D-82FF-6D4C3622249B}" dt="2023-08-07T09:22:28.646" v="948" actId="6264"/>
          <ac:spMkLst>
            <pc:docMk/>
            <pc:sldMk cId="1760920524" sldId="273"/>
            <ac:spMk id="305" creationId="{8CC3399D-99D2-4C20-6CD7-3CA048F7730D}"/>
          </ac:spMkLst>
        </pc:spChg>
        <pc:spChg chg="add del mod">
          <ac:chgData name="A.MORIYAMA UREKA" userId="11b73b949d6476cb" providerId="LiveId" clId="{EDD3AFC1-5E1F-774D-82FF-6D4C3622249B}" dt="2023-08-07T09:22:28.646" v="948" actId="6264"/>
          <ac:spMkLst>
            <pc:docMk/>
            <pc:sldMk cId="1760920524" sldId="273"/>
            <ac:spMk id="306" creationId="{7522616F-6B71-C6BE-E0D1-B58711DC040F}"/>
          </ac:spMkLst>
        </pc:spChg>
        <pc:spChg chg="add del mod">
          <ac:chgData name="A.MORIYAMA UREKA" userId="11b73b949d6476cb" providerId="LiveId" clId="{EDD3AFC1-5E1F-774D-82FF-6D4C3622249B}" dt="2023-08-07T09:22:28.646" v="948" actId="6264"/>
          <ac:spMkLst>
            <pc:docMk/>
            <pc:sldMk cId="1760920524" sldId="273"/>
            <ac:spMk id="307" creationId="{5DFF2BFF-AB4D-D804-BE6A-5A723752FE06}"/>
          </ac:spMkLst>
        </pc:spChg>
        <pc:spChg chg="add del mod">
          <ac:chgData name="A.MORIYAMA UREKA" userId="11b73b949d6476cb" providerId="LiveId" clId="{EDD3AFC1-5E1F-774D-82FF-6D4C3622249B}" dt="2023-08-07T09:22:28.646" v="948" actId="6264"/>
          <ac:spMkLst>
            <pc:docMk/>
            <pc:sldMk cId="1760920524" sldId="273"/>
            <ac:spMk id="308" creationId="{97176C52-779C-E82C-DFBE-424EB8751E51}"/>
          </ac:spMkLst>
        </pc:spChg>
        <pc:spChg chg="add del mod">
          <ac:chgData name="A.MORIYAMA UREKA" userId="11b73b949d6476cb" providerId="LiveId" clId="{EDD3AFC1-5E1F-774D-82FF-6D4C3622249B}" dt="2023-08-07T09:22:28.646" v="948" actId="6264"/>
          <ac:spMkLst>
            <pc:docMk/>
            <pc:sldMk cId="1760920524" sldId="273"/>
            <ac:spMk id="309" creationId="{E8D3C872-DC90-11C1-CB3F-22B512A7C903}"/>
          </ac:spMkLst>
        </pc:spChg>
        <pc:spChg chg="add del mod">
          <ac:chgData name="A.MORIYAMA UREKA" userId="11b73b949d6476cb" providerId="LiveId" clId="{EDD3AFC1-5E1F-774D-82FF-6D4C3622249B}" dt="2023-08-07T09:22:28.646" v="948" actId="6264"/>
          <ac:spMkLst>
            <pc:docMk/>
            <pc:sldMk cId="1760920524" sldId="273"/>
            <ac:spMk id="310" creationId="{3267CAD9-F330-65C7-29E1-B3DFECCF5432}"/>
          </ac:spMkLst>
        </pc:spChg>
        <pc:spChg chg="add del mod">
          <ac:chgData name="A.MORIYAMA UREKA" userId="11b73b949d6476cb" providerId="LiveId" clId="{EDD3AFC1-5E1F-774D-82FF-6D4C3622249B}" dt="2023-08-07T09:22:28.646" v="948" actId="6264"/>
          <ac:spMkLst>
            <pc:docMk/>
            <pc:sldMk cId="1760920524" sldId="273"/>
            <ac:spMk id="311" creationId="{D5AC8036-7BFC-831F-D9A6-392F269FC891}"/>
          </ac:spMkLst>
        </pc:spChg>
        <pc:spChg chg="add del mod">
          <ac:chgData name="A.MORIYAMA UREKA" userId="11b73b949d6476cb" providerId="LiveId" clId="{EDD3AFC1-5E1F-774D-82FF-6D4C3622249B}" dt="2023-08-07T09:22:29.181" v="949" actId="6264"/>
          <ac:spMkLst>
            <pc:docMk/>
            <pc:sldMk cId="1760920524" sldId="273"/>
            <ac:spMk id="312" creationId="{3CABBE5D-444B-0CF6-FD00-C4DACFA2D44D}"/>
          </ac:spMkLst>
        </pc:spChg>
        <pc:spChg chg="add del mod">
          <ac:chgData name="A.MORIYAMA UREKA" userId="11b73b949d6476cb" providerId="LiveId" clId="{EDD3AFC1-5E1F-774D-82FF-6D4C3622249B}" dt="2023-08-07T09:22:29.181" v="949" actId="6264"/>
          <ac:spMkLst>
            <pc:docMk/>
            <pc:sldMk cId="1760920524" sldId="273"/>
            <ac:spMk id="313" creationId="{FE777F17-9DAB-33D7-BF2E-2C1C4B794E91}"/>
          </ac:spMkLst>
        </pc:spChg>
        <pc:spChg chg="add del mod">
          <ac:chgData name="A.MORIYAMA UREKA" userId="11b73b949d6476cb" providerId="LiveId" clId="{EDD3AFC1-5E1F-774D-82FF-6D4C3622249B}" dt="2023-08-07T09:22:29.181" v="949" actId="6264"/>
          <ac:spMkLst>
            <pc:docMk/>
            <pc:sldMk cId="1760920524" sldId="273"/>
            <ac:spMk id="314" creationId="{2B28DDCE-3137-CA97-7AC2-C09A7FF5535E}"/>
          </ac:spMkLst>
        </pc:spChg>
        <pc:spChg chg="add del mod">
          <ac:chgData name="A.MORIYAMA UREKA" userId="11b73b949d6476cb" providerId="LiveId" clId="{EDD3AFC1-5E1F-774D-82FF-6D4C3622249B}" dt="2023-08-07T09:22:29.181" v="949" actId="6264"/>
          <ac:spMkLst>
            <pc:docMk/>
            <pc:sldMk cId="1760920524" sldId="273"/>
            <ac:spMk id="315" creationId="{1FB07783-8A1B-680E-6124-295F9CAED6AF}"/>
          </ac:spMkLst>
        </pc:spChg>
        <pc:spChg chg="add del mod">
          <ac:chgData name="A.MORIYAMA UREKA" userId="11b73b949d6476cb" providerId="LiveId" clId="{EDD3AFC1-5E1F-774D-82FF-6D4C3622249B}" dt="2023-08-07T09:22:29.181" v="949" actId="6264"/>
          <ac:spMkLst>
            <pc:docMk/>
            <pc:sldMk cId="1760920524" sldId="273"/>
            <ac:spMk id="316" creationId="{FDE11F41-C32E-479D-246C-F49B2E7F6828}"/>
          </ac:spMkLst>
        </pc:spChg>
        <pc:spChg chg="add del mod">
          <ac:chgData name="A.MORIYAMA UREKA" userId="11b73b949d6476cb" providerId="LiveId" clId="{EDD3AFC1-5E1F-774D-82FF-6D4C3622249B}" dt="2023-08-07T09:22:29.181" v="949" actId="6264"/>
          <ac:spMkLst>
            <pc:docMk/>
            <pc:sldMk cId="1760920524" sldId="273"/>
            <ac:spMk id="317" creationId="{A4ADC743-FDE6-FD51-45C1-C2C2BBAF98FB}"/>
          </ac:spMkLst>
        </pc:spChg>
        <pc:spChg chg="add del mod">
          <ac:chgData name="A.MORIYAMA UREKA" userId="11b73b949d6476cb" providerId="LiveId" clId="{EDD3AFC1-5E1F-774D-82FF-6D4C3622249B}" dt="2023-08-07T09:22:29.181" v="949" actId="6264"/>
          <ac:spMkLst>
            <pc:docMk/>
            <pc:sldMk cId="1760920524" sldId="273"/>
            <ac:spMk id="318" creationId="{30D35C54-6245-2D40-78CB-478CF930CBA6}"/>
          </ac:spMkLst>
        </pc:spChg>
        <pc:spChg chg="add del mod">
          <ac:chgData name="A.MORIYAMA UREKA" userId="11b73b949d6476cb" providerId="LiveId" clId="{EDD3AFC1-5E1F-774D-82FF-6D4C3622249B}" dt="2023-08-07T09:22:29.181" v="949" actId="6264"/>
          <ac:spMkLst>
            <pc:docMk/>
            <pc:sldMk cId="1760920524" sldId="273"/>
            <ac:spMk id="319" creationId="{52D1D0B3-746C-0F64-59FA-212C550B2ED1}"/>
          </ac:spMkLst>
        </pc:spChg>
        <pc:spChg chg="add del mod">
          <ac:chgData name="A.MORIYAMA UREKA" userId="11b73b949d6476cb" providerId="LiveId" clId="{EDD3AFC1-5E1F-774D-82FF-6D4C3622249B}" dt="2023-08-07T09:22:29.181" v="949" actId="6264"/>
          <ac:spMkLst>
            <pc:docMk/>
            <pc:sldMk cId="1760920524" sldId="273"/>
            <ac:spMk id="320" creationId="{348EF33D-C0CA-DA0F-ED71-69A36E995EC9}"/>
          </ac:spMkLst>
        </pc:spChg>
        <pc:spChg chg="add del mod">
          <ac:chgData name="A.MORIYAMA UREKA" userId="11b73b949d6476cb" providerId="LiveId" clId="{EDD3AFC1-5E1F-774D-82FF-6D4C3622249B}" dt="2023-08-07T09:22:29.181" v="949" actId="6264"/>
          <ac:spMkLst>
            <pc:docMk/>
            <pc:sldMk cId="1760920524" sldId="273"/>
            <ac:spMk id="321" creationId="{FABE7A8D-4A02-FA5C-6DEA-34E1EC11DDF7}"/>
          </ac:spMkLst>
        </pc:spChg>
        <pc:spChg chg="add del mod">
          <ac:chgData name="A.MORIYAMA UREKA" userId="11b73b949d6476cb" providerId="LiveId" clId="{EDD3AFC1-5E1F-774D-82FF-6D4C3622249B}" dt="2023-08-07T09:22:29.754" v="950" actId="6264"/>
          <ac:spMkLst>
            <pc:docMk/>
            <pc:sldMk cId="1760920524" sldId="273"/>
            <ac:spMk id="322" creationId="{E1F3AAA2-7E48-075D-BF9D-E5130E10BEBA}"/>
          </ac:spMkLst>
        </pc:spChg>
        <pc:spChg chg="add del mod">
          <ac:chgData name="A.MORIYAMA UREKA" userId="11b73b949d6476cb" providerId="LiveId" clId="{EDD3AFC1-5E1F-774D-82FF-6D4C3622249B}" dt="2023-08-07T09:22:29.754" v="950" actId="6264"/>
          <ac:spMkLst>
            <pc:docMk/>
            <pc:sldMk cId="1760920524" sldId="273"/>
            <ac:spMk id="323" creationId="{4886275A-577E-9C37-DBF1-22E3C57FB571}"/>
          </ac:spMkLst>
        </pc:spChg>
        <pc:spChg chg="add del mod">
          <ac:chgData name="A.MORIYAMA UREKA" userId="11b73b949d6476cb" providerId="LiveId" clId="{EDD3AFC1-5E1F-774D-82FF-6D4C3622249B}" dt="2023-08-07T09:22:29.754" v="950" actId="6264"/>
          <ac:spMkLst>
            <pc:docMk/>
            <pc:sldMk cId="1760920524" sldId="273"/>
            <ac:spMk id="324" creationId="{133CFD7B-CE28-ACF7-42B0-03505E7A8733}"/>
          </ac:spMkLst>
        </pc:spChg>
        <pc:spChg chg="add del mod">
          <ac:chgData name="A.MORIYAMA UREKA" userId="11b73b949d6476cb" providerId="LiveId" clId="{EDD3AFC1-5E1F-774D-82FF-6D4C3622249B}" dt="2023-08-07T09:22:29.754" v="950" actId="6264"/>
          <ac:spMkLst>
            <pc:docMk/>
            <pc:sldMk cId="1760920524" sldId="273"/>
            <ac:spMk id="325" creationId="{8D8CB9FA-285C-3005-4EA9-F043981E73D9}"/>
          </ac:spMkLst>
        </pc:spChg>
        <pc:spChg chg="add del mod">
          <ac:chgData name="A.MORIYAMA UREKA" userId="11b73b949d6476cb" providerId="LiveId" clId="{EDD3AFC1-5E1F-774D-82FF-6D4C3622249B}" dt="2023-08-07T09:22:29.754" v="950" actId="6264"/>
          <ac:spMkLst>
            <pc:docMk/>
            <pc:sldMk cId="1760920524" sldId="273"/>
            <ac:spMk id="326" creationId="{38932739-7FB8-79AF-1C84-C1376CA29DA4}"/>
          </ac:spMkLst>
        </pc:spChg>
        <pc:spChg chg="add del mod">
          <ac:chgData name="A.MORIYAMA UREKA" userId="11b73b949d6476cb" providerId="LiveId" clId="{EDD3AFC1-5E1F-774D-82FF-6D4C3622249B}" dt="2023-08-07T09:22:29.754" v="950" actId="6264"/>
          <ac:spMkLst>
            <pc:docMk/>
            <pc:sldMk cId="1760920524" sldId="273"/>
            <ac:spMk id="327" creationId="{48E6B05E-CFFB-CFB7-043B-ACCBC5BAA8AC}"/>
          </ac:spMkLst>
        </pc:spChg>
        <pc:spChg chg="add del mod">
          <ac:chgData name="A.MORIYAMA UREKA" userId="11b73b949d6476cb" providerId="LiveId" clId="{EDD3AFC1-5E1F-774D-82FF-6D4C3622249B}" dt="2023-08-07T09:22:29.754" v="950" actId="6264"/>
          <ac:spMkLst>
            <pc:docMk/>
            <pc:sldMk cId="1760920524" sldId="273"/>
            <ac:spMk id="328" creationId="{4CA7CFAF-FF66-2FE4-AF59-AB3845E19E79}"/>
          </ac:spMkLst>
        </pc:spChg>
        <pc:spChg chg="add del mod">
          <ac:chgData name="A.MORIYAMA UREKA" userId="11b73b949d6476cb" providerId="LiveId" clId="{EDD3AFC1-5E1F-774D-82FF-6D4C3622249B}" dt="2023-08-07T09:22:29.754" v="950" actId="6264"/>
          <ac:spMkLst>
            <pc:docMk/>
            <pc:sldMk cId="1760920524" sldId="273"/>
            <ac:spMk id="329" creationId="{3A8EEE45-02A8-2491-FDF9-C1C471A1F915}"/>
          </ac:spMkLst>
        </pc:spChg>
        <pc:spChg chg="add del mod">
          <ac:chgData name="A.MORIYAMA UREKA" userId="11b73b949d6476cb" providerId="LiveId" clId="{EDD3AFC1-5E1F-774D-82FF-6D4C3622249B}" dt="2023-08-07T09:22:29.754" v="950" actId="6264"/>
          <ac:spMkLst>
            <pc:docMk/>
            <pc:sldMk cId="1760920524" sldId="273"/>
            <ac:spMk id="330" creationId="{F0DEED0E-28D5-39E4-8972-6263496072F0}"/>
          </ac:spMkLst>
        </pc:spChg>
        <pc:spChg chg="add del mod">
          <ac:chgData name="A.MORIYAMA UREKA" userId="11b73b949d6476cb" providerId="LiveId" clId="{EDD3AFC1-5E1F-774D-82FF-6D4C3622249B}" dt="2023-08-07T09:22:29.754" v="950" actId="6264"/>
          <ac:spMkLst>
            <pc:docMk/>
            <pc:sldMk cId="1760920524" sldId="273"/>
            <ac:spMk id="331" creationId="{B8CD75DF-4442-F257-FAF9-623C59FC7DE6}"/>
          </ac:spMkLst>
        </pc:spChg>
        <pc:spChg chg="add del mod">
          <ac:chgData name="A.MORIYAMA UREKA" userId="11b73b949d6476cb" providerId="LiveId" clId="{EDD3AFC1-5E1F-774D-82FF-6D4C3622249B}" dt="2023-08-07T09:22:30.250" v="951" actId="6264"/>
          <ac:spMkLst>
            <pc:docMk/>
            <pc:sldMk cId="1760920524" sldId="273"/>
            <ac:spMk id="332" creationId="{5EB31D67-8A91-3668-2686-B08C120498CC}"/>
          </ac:spMkLst>
        </pc:spChg>
        <pc:spChg chg="add del mod">
          <ac:chgData name="A.MORIYAMA UREKA" userId="11b73b949d6476cb" providerId="LiveId" clId="{EDD3AFC1-5E1F-774D-82FF-6D4C3622249B}" dt="2023-08-07T09:22:30.250" v="951" actId="6264"/>
          <ac:spMkLst>
            <pc:docMk/>
            <pc:sldMk cId="1760920524" sldId="273"/>
            <ac:spMk id="333" creationId="{D8172625-6BF7-D7ED-A768-9743614ED504}"/>
          </ac:spMkLst>
        </pc:spChg>
        <pc:spChg chg="add del mod">
          <ac:chgData name="A.MORIYAMA UREKA" userId="11b73b949d6476cb" providerId="LiveId" clId="{EDD3AFC1-5E1F-774D-82FF-6D4C3622249B}" dt="2023-08-07T09:22:30.250" v="951" actId="6264"/>
          <ac:spMkLst>
            <pc:docMk/>
            <pc:sldMk cId="1760920524" sldId="273"/>
            <ac:spMk id="334" creationId="{5E73F89A-C865-3A63-2C8A-3BEDFD2F3CAE}"/>
          </ac:spMkLst>
        </pc:spChg>
        <pc:spChg chg="add del mod">
          <ac:chgData name="A.MORIYAMA UREKA" userId="11b73b949d6476cb" providerId="LiveId" clId="{EDD3AFC1-5E1F-774D-82FF-6D4C3622249B}" dt="2023-08-07T09:22:30.250" v="951" actId="6264"/>
          <ac:spMkLst>
            <pc:docMk/>
            <pc:sldMk cId="1760920524" sldId="273"/>
            <ac:spMk id="335" creationId="{6B6CE8FB-CCE3-2B1F-9FE3-55CDD9B25367}"/>
          </ac:spMkLst>
        </pc:spChg>
        <pc:spChg chg="add del mod">
          <ac:chgData name="A.MORIYAMA UREKA" userId="11b73b949d6476cb" providerId="LiveId" clId="{EDD3AFC1-5E1F-774D-82FF-6D4C3622249B}" dt="2023-08-07T09:22:30.250" v="951" actId="6264"/>
          <ac:spMkLst>
            <pc:docMk/>
            <pc:sldMk cId="1760920524" sldId="273"/>
            <ac:spMk id="336" creationId="{80B9F16E-099F-ED51-1F8D-BA6C63007E2C}"/>
          </ac:spMkLst>
        </pc:spChg>
        <pc:spChg chg="add del mod">
          <ac:chgData name="A.MORIYAMA UREKA" userId="11b73b949d6476cb" providerId="LiveId" clId="{EDD3AFC1-5E1F-774D-82FF-6D4C3622249B}" dt="2023-08-07T09:22:30.250" v="951" actId="6264"/>
          <ac:spMkLst>
            <pc:docMk/>
            <pc:sldMk cId="1760920524" sldId="273"/>
            <ac:spMk id="337" creationId="{6CCAB804-60A4-3761-F51B-465D0460BDC9}"/>
          </ac:spMkLst>
        </pc:spChg>
        <pc:spChg chg="add del mod">
          <ac:chgData name="A.MORIYAMA UREKA" userId="11b73b949d6476cb" providerId="LiveId" clId="{EDD3AFC1-5E1F-774D-82FF-6D4C3622249B}" dt="2023-08-07T09:22:30.250" v="951" actId="6264"/>
          <ac:spMkLst>
            <pc:docMk/>
            <pc:sldMk cId="1760920524" sldId="273"/>
            <ac:spMk id="338" creationId="{85EFCD54-F768-F81E-1FCB-6BC01F53D5DB}"/>
          </ac:spMkLst>
        </pc:spChg>
        <pc:spChg chg="add del mod">
          <ac:chgData name="A.MORIYAMA UREKA" userId="11b73b949d6476cb" providerId="LiveId" clId="{EDD3AFC1-5E1F-774D-82FF-6D4C3622249B}" dt="2023-08-07T09:22:30.250" v="951" actId="6264"/>
          <ac:spMkLst>
            <pc:docMk/>
            <pc:sldMk cId="1760920524" sldId="273"/>
            <ac:spMk id="339" creationId="{83700714-E85C-5A49-B9A2-84C23047C0DC}"/>
          </ac:spMkLst>
        </pc:spChg>
        <pc:spChg chg="add del mod">
          <ac:chgData name="A.MORIYAMA UREKA" userId="11b73b949d6476cb" providerId="LiveId" clId="{EDD3AFC1-5E1F-774D-82FF-6D4C3622249B}" dt="2023-08-07T09:22:30.250" v="951" actId="6264"/>
          <ac:spMkLst>
            <pc:docMk/>
            <pc:sldMk cId="1760920524" sldId="273"/>
            <ac:spMk id="340" creationId="{D1C5C6B8-29FF-19CC-BAFC-09E76C53F4CF}"/>
          </ac:spMkLst>
        </pc:spChg>
        <pc:spChg chg="add del mod">
          <ac:chgData name="A.MORIYAMA UREKA" userId="11b73b949d6476cb" providerId="LiveId" clId="{EDD3AFC1-5E1F-774D-82FF-6D4C3622249B}" dt="2023-08-07T09:22:30.250" v="951" actId="6264"/>
          <ac:spMkLst>
            <pc:docMk/>
            <pc:sldMk cId="1760920524" sldId="273"/>
            <ac:spMk id="341" creationId="{9473A415-E148-2A79-9782-6F3398E98D74}"/>
          </ac:spMkLst>
        </pc:spChg>
        <pc:spChg chg="add del mod">
          <ac:chgData name="A.MORIYAMA UREKA" userId="11b73b949d6476cb" providerId="LiveId" clId="{EDD3AFC1-5E1F-774D-82FF-6D4C3622249B}" dt="2023-08-07T09:22:30.755" v="952" actId="6264"/>
          <ac:spMkLst>
            <pc:docMk/>
            <pc:sldMk cId="1760920524" sldId="273"/>
            <ac:spMk id="342" creationId="{8223C1A8-8CBD-8C83-E24C-2A97FD09EA5A}"/>
          </ac:spMkLst>
        </pc:spChg>
        <pc:spChg chg="add del mod">
          <ac:chgData name="A.MORIYAMA UREKA" userId="11b73b949d6476cb" providerId="LiveId" clId="{EDD3AFC1-5E1F-774D-82FF-6D4C3622249B}" dt="2023-08-07T09:22:30.755" v="952" actId="6264"/>
          <ac:spMkLst>
            <pc:docMk/>
            <pc:sldMk cId="1760920524" sldId="273"/>
            <ac:spMk id="343" creationId="{D0A634D4-34E6-808B-B5CB-C31784B7098F}"/>
          </ac:spMkLst>
        </pc:spChg>
        <pc:spChg chg="add del mod">
          <ac:chgData name="A.MORIYAMA UREKA" userId="11b73b949d6476cb" providerId="LiveId" clId="{EDD3AFC1-5E1F-774D-82FF-6D4C3622249B}" dt="2023-08-07T09:22:30.755" v="952" actId="6264"/>
          <ac:spMkLst>
            <pc:docMk/>
            <pc:sldMk cId="1760920524" sldId="273"/>
            <ac:spMk id="344" creationId="{00E61141-6D89-F65D-DBF3-14D2FED1F91F}"/>
          </ac:spMkLst>
        </pc:spChg>
        <pc:spChg chg="add del mod">
          <ac:chgData name="A.MORIYAMA UREKA" userId="11b73b949d6476cb" providerId="LiveId" clId="{EDD3AFC1-5E1F-774D-82FF-6D4C3622249B}" dt="2023-08-07T09:22:30.755" v="952" actId="6264"/>
          <ac:spMkLst>
            <pc:docMk/>
            <pc:sldMk cId="1760920524" sldId="273"/>
            <ac:spMk id="345" creationId="{91572E3B-4B72-48E3-EE99-4EA166C14B00}"/>
          </ac:spMkLst>
        </pc:spChg>
        <pc:spChg chg="add del mod">
          <ac:chgData name="A.MORIYAMA UREKA" userId="11b73b949d6476cb" providerId="LiveId" clId="{EDD3AFC1-5E1F-774D-82FF-6D4C3622249B}" dt="2023-08-07T09:22:30.755" v="952" actId="6264"/>
          <ac:spMkLst>
            <pc:docMk/>
            <pc:sldMk cId="1760920524" sldId="273"/>
            <ac:spMk id="346" creationId="{A30FD4D3-272B-18AF-01CC-C26A6E01DCA6}"/>
          </ac:spMkLst>
        </pc:spChg>
        <pc:spChg chg="add del mod">
          <ac:chgData name="A.MORIYAMA UREKA" userId="11b73b949d6476cb" providerId="LiveId" clId="{EDD3AFC1-5E1F-774D-82FF-6D4C3622249B}" dt="2023-08-07T09:22:30.755" v="952" actId="6264"/>
          <ac:spMkLst>
            <pc:docMk/>
            <pc:sldMk cId="1760920524" sldId="273"/>
            <ac:spMk id="347" creationId="{93C8146E-3368-67D2-BDDC-42A9F4E429F4}"/>
          </ac:spMkLst>
        </pc:spChg>
        <pc:spChg chg="add del mod">
          <ac:chgData name="A.MORIYAMA UREKA" userId="11b73b949d6476cb" providerId="LiveId" clId="{EDD3AFC1-5E1F-774D-82FF-6D4C3622249B}" dt="2023-08-07T09:22:30.755" v="952" actId="6264"/>
          <ac:spMkLst>
            <pc:docMk/>
            <pc:sldMk cId="1760920524" sldId="273"/>
            <ac:spMk id="348" creationId="{69F41B3D-8D98-DB08-C9E0-7A50715D4EE4}"/>
          </ac:spMkLst>
        </pc:spChg>
        <pc:spChg chg="add del mod">
          <ac:chgData name="A.MORIYAMA UREKA" userId="11b73b949d6476cb" providerId="LiveId" clId="{EDD3AFC1-5E1F-774D-82FF-6D4C3622249B}" dt="2023-08-07T09:22:30.755" v="952" actId="6264"/>
          <ac:spMkLst>
            <pc:docMk/>
            <pc:sldMk cId="1760920524" sldId="273"/>
            <ac:spMk id="349" creationId="{12492629-A3A0-FF7B-DE33-36FA53CEA9AE}"/>
          </ac:spMkLst>
        </pc:spChg>
        <pc:spChg chg="add del mod">
          <ac:chgData name="A.MORIYAMA UREKA" userId="11b73b949d6476cb" providerId="LiveId" clId="{EDD3AFC1-5E1F-774D-82FF-6D4C3622249B}" dt="2023-08-07T09:22:30.755" v="952" actId="6264"/>
          <ac:spMkLst>
            <pc:docMk/>
            <pc:sldMk cId="1760920524" sldId="273"/>
            <ac:spMk id="350" creationId="{F9DAD457-8931-A261-DBC2-DC7D77ED57F7}"/>
          </ac:spMkLst>
        </pc:spChg>
        <pc:spChg chg="add del mod">
          <ac:chgData name="A.MORIYAMA UREKA" userId="11b73b949d6476cb" providerId="LiveId" clId="{EDD3AFC1-5E1F-774D-82FF-6D4C3622249B}" dt="2023-08-07T09:22:30.755" v="952" actId="6264"/>
          <ac:spMkLst>
            <pc:docMk/>
            <pc:sldMk cId="1760920524" sldId="273"/>
            <ac:spMk id="351" creationId="{11EE22A6-C10C-BCAB-4E63-E67BF8A428FF}"/>
          </ac:spMkLst>
        </pc:spChg>
        <pc:spChg chg="add del mod">
          <ac:chgData name="A.MORIYAMA UREKA" userId="11b73b949d6476cb" providerId="LiveId" clId="{EDD3AFC1-5E1F-774D-82FF-6D4C3622249B}" dt="2023-08-07T09:25:56.805" v="1005" actId="6264"/>
          <ac:spMkLst>
            <pc:docMk/>
            <pc:sldMk cId="1760920524" sldId="273"/>
            <ac:spMk id="352" creationId="{F4C445B3-6FBD-5349-5E8F-0C335D9A91C5}"/>
          </ac:spMkLst>
        </pc:spChg>
        <pc:spChg chg="add del mod">
          <ac:chgData name="A.MORIYAMA UREKA" userId="11b73b949d6476cb" providerId="LiveId" clId="{EDD3AFC1-5E1F-774D-82FF-6D4C3622249B}" dt="2023-08-07T09:25:56.805" v="1005" actId="6264"/>
          <ac:spMkLst>
            <pc:docMk/>
            <pc:sldMk cId="1760920524" sldId="273"/>
            <ac:spMk id="353" creationId="{F1F30F2A-F573-CFBF-A595-BE3184FE0E89}"/>
          </ac:spMkLst>
        </pc:spChg>
        <pc:spChg chg="add del mod">
          <ac:chgData name="A.MORIYAMA UREKA" userId="11b73b949d6476cb" providerId="LiveId" clId="{EDD3AFC1-5E1F-774D-82FF-6D4C3622249B}" dt="2023-08-07T09:25:56.805" v="1005" actId="6264"/>
          <ac:spMkLst>
            <pc:docMk/>
            <pc:sldMk cId="1760920524" sldId="273"/>
            <ac:spMk id="354" creationId="{840E3AFE-E739-AE06-21E1-28765042C5AE}"/>
          </ac:spMkLst>
        </pc:spChg>
        <pc:spChg chg="add del mod">
          <ac:chgData name="A.MORIYAMA UREKA" userId="11b73b949d6476cb" providerId="LiveId" clId="{EDD3AFC1-5E1F-774D-82FF-6D4C3622249B}" dt="2023-08-07T09:25:56.805" v="1005" actId="6264"/>
          <ac:spMkLst>
            <pc:docMk/>
            <pc:sldMk cId="1760920524" sldId="273"/>
            <ac:spMk id="355" creationId="{2545444E-BD36-DDB8-F4A8-8BC9F16C3738}"/>
          </ac:spMkLst>
        </pc:spChg>
        <pc:spChg chg="add del mod">
          <ac:chgData name="A.MORIYAMA UREKA" userId="11b73b949d6476cb" providerId="LiveId" clId="{EDD3AFC1-5E1F-774D-82FF-6D4C3622249B}" dt="2023-08-07T09:25:56.805" v="1005" actId="6264"/>
          <ac:spMkLst>
            <pc:docMk/>
            <pc:sldMk cId="1760920524" sldId="273"/>
            <ac:spMk id="356" creationId="{929FA83D-D452-89C7-BC77-BB7C7CC097EF}"/>
          </ac:spMkLst>
        </pc:spChg>
        <pc:spChg chg="add del mod">
          <ac:chgData name="A.MORIYAMA UREKA" userId="11b73b949d6476cb" providerId="LiveId" clId="{EDD3AFC1-5E1F-774D-82FF-6D4C3622249B}" dt="2023-08-07T09:25:56.805" v="1005" actId="6264"/>
          <ac:spMkLst>
            <pc:docMk/>
            <pc:sldMk cId="1760920524" sldId="273"/>
            <ac:spMk id="357" creationId="{A527FD5B-6C75-2102-039C-7CD9D0D467DF}"/>
          </ac:spMkLst>
        </pc:spChg>
        <pc:spChg chg="add del mod">
          <ac:chgData name="A.MORIYAMA UREKA" userId="11b73b949d6476cb" providerId="LiveId" clId="{EDD3AFC1-5E1F-774D-82FF-6D4C3622249B}" dt="2023-08-07T09:25:56.805" v="1005" actId="6264"/>
          <ac:spMkLst>
            <pc:docMk/>
            <pc:sldMk cId="1760920524" sldId="273"/>
            <ac:spMk id="358" creationId="{509F56FA-6EBD-BEE2-FF8F-C4DF5AA57D44}"/>
          </ac:spMkLst>
        </pc:spChg>
        <pc:spChg chg="add del mod">
          <ac:chgData name="A.MORIYAMA UREKA" userId="11b73b949d6476cb" providerId="LiveId" clId="{EDD3AFC1-5E1F-774D-82FF-6D4C3622249B}" dt="2023-08-07T09:25:56.805" v="1005" actId="6264"/>
          <ac:spMkLst>
            <pc:docMk/>
            <pc:sldMk cId="1760920524" sldId="273"/>
            <ac:spMk id="359" creationId="{A9E2861F-0DC8-8314-8E72-A5F06C2BD4A5}"/>
          </ac:spMkLst>
        </pc:spChg>
        <pc:spChg chg="add del mod">
          <ac:chgData name="A.MORIYAMA UREKA" userId="11b73b949d6476cb" providerId="LiveId" clId="{EDD3AFC1-5E1F-774D-82FF-6D4C3622249B}" dt="2023-08-07T09:25:56.805" v="1005" actId="6264"/>
          <ac:spMkLst>
            <pc:docMk/>
            <pc:sldMk cId="1760920524" sldId="273"/>
            <ac:spMk id="360" creationId="{07B69208-EC2B-154E-9731-61820B5782C8}"/>
          </ac:spMkLst>
        </pc:spChg>
        <pc:spChg chg="add del mod">
          <ac:chgData name="A.MORIYAMA UREKA" userId="11b73b949d6476cb" providerId="LiveId" clId="{EDD3AFC1-5E1F-774D-82FF-6D4C3622249B}" dt="2023-08-07T09:25:56.805" v="1005" actId="6264"/>
          <ac:spMkLst>
            <pc:docMk/>
            <pc:sldMk cId="1760920524" sldId="273"/>
            <ac:spMk id="361" creationId="{EAC23EA0-4D36-1A77-7225-38A29C2E2A03}"/>
          </ac:spMkLst>
        </pc:spChg>
        <pc:spChg chg="add del mod">
          <ac:chgData name="A.MORIYAMA UREKA" userId="11b73b949d6476cb" providerId="LiveId" clId="{EDD3AFC1-5E1F-774D-82FF-6D4C3622249B}" dt="2023-08-07T09:25:58.275" v="1006" actId="6264"/>
          <ac:spMkLst>
            <pc:docMk/>
            <pc:sldMk cId="1760920524" sldId="273"/>
            <ac:spMk id="362" creationId="{6E757E9C-8845-D9C1-7A1F-ABA61FD34FBE}"/>
          </ac:spMkLst>
        </pc:spChg>
        <pc:spChg chg="add del mod">
          <ac:chgData name="A.MORIYAMA UREKA" userId="11b73b949d6476cb" providerId="LiveId" clId="{EDD3AFC1-5E1F-774D-82FF-6D4C3622249B}" dt="2023-08-07T09:25:58.275" v="1006" actId="6264"/>
          <ac:spMkLst>
            <pc:docMk/>
            <pc:sldMk cId="1760920524" sldId="273"/>
            <ac:spMk id="363" creationId="{D75E4FE8-EDAF-F14F-D7D5-52AF12C0A9DF}"/>
          </ac:spMkLst>
        </pc:spChg>
        <pc:spChg chg="add del mod">
          <ac:chgData name="A.MORIYAMA UREKA" userId="11b73b949d6476cb" providerId="LiveId" clId="{EDD3AFC1-5E1F-774D-82FF-6D4C3622249B}" dt="2023-08-07T09:25:58.275" v="1006" actId="6264"/>
          <ac:spMkLst>
            <pc:docMk/>
            <pc:sldMk cId="1760920524" sldId="273"/>
            <ac:spMk id="364" creationId="{3C5D6EAB-3CE6-7191-EE53-53B3ED9FDCA2}"/>
          </ac:spMkLst>
        </pc:spChg>
        <pc:spChg chg="add del mod">
          <ac:chgData name="A.MORIYAMA UREKA" userId="11b73b949d6476cb" providerId="LiveId" clId="{EDD3AFC1-5E1F-774D-82FF-6D4C3622249B}" dt="2023-08-07T09:25:58.275" v="1006" actId="6264"/>
          <ac:spMkLst>
            <pc:docMk/>
            <pc:sldMk cId="1760920524" sldId="273"/>
            <ac:spMk id="365" creationId="{3E9781E5-4482-E7DE-1649-3E5CBA6FE2CA}"/>
          </ac:spMkLst>
        </pc:spChg>
        <pc:spChg chg="add del mod">
          <ac:chgData name="A.MORIYAMA UREKA" userId="11b73b949d6476cb" providerId="LiveId" clId="{EDD3AFC1-5E1F-774D-82FF-6D4C3622249B}" dt="2023-08-07T09:25:58.275" v="1006" actId="6264"/>
          <ac:spMkLst>
            <pc:docMk/>
            <pc:sldMk cId="1760920524" sldId="273"/>
            <ac:spMk id="366" creationId="{AF42749A-7875-919B-E50F-76EDED85B83B}"/>
          </ac:spMkLst>
        </pc:spChg>
        <pc:spChg chg="add del mod">
          <ac:chgData name="A.MORIYAMA UREKA" userId="11b73b949d6476cb" providerId="LiveId" clId="{EDD3AFC1-5E1F-774D-82FF-6D4C3622249B}" dt="2023-08-07T09:25:58.275" v="1006" actId="6264"/>
          <ac:spMkLst>
            <pc:docMk/>
            <pc:sldMk cId="1760920524" sldId="273"/>
            <ac:spMk id="367" creationId="{05B17D1A-7E7A-93EC-FDEF-73AF930FC80B}"/>
          </ac:spMkLst>
        </pc:spChg>
        <pc:spChg chg="add del mod">
          <ac:chgData name="A.MORIYAMA UREKA" userId="11b73b949d6476cb" providerId="LiveId" clId="{EDD3AFC1-5E1F-774D-82FF-6D4C3622249B}" dt="2023-08-07T09:25:58.275" v="1006" actId="6264"/>
          <ac:spMkLst>
            <pc:docMk/>
            <pc:sldMk cId="1760920524" sldId="273"/>
            <ac:spMk id="368" creationId="{8D26ED10-2D08-EEB1-E686-9C19326A3272}"/>
          </ac:spMkLst>
        </pc:spChg>
        <pc:spChg chg="add del mod">
          <ac:chgData name="A.MORIYAMA UREKA" userId="11b73b949d6476cb" providerId="LiveId" clId="{EDD3AFC1-5E1F-774D-82FF-6D4C3622249B}" dt="2023-08-07T09:25:58.275" v="1006" actId="6264"/>
          <ac:spMkLst>
            <pc:docMk/>
            <pc:sldMk cId="1760920524" sldId="273"/>
            <ac:spMk id="369" creationId="{746926A4-5FB1-EE3F-3EBC-2378822CE98D}"/>
          </ac:spMkLst>
        </pc:spChg>
        <pc:spChg chg="add del mod">
          <ac:chgData name="A.MORIYAMA UREKA" userId="11b73b949d6476cb" providerId="LiveId" clId="{EDD3AFC1-5E1F-774D-82FF-6D4C3622249B}" dt="2023-08-07T09:25:58.275" v="1006" actId="6264"/>
          <ac:spMkLst>
            <pc:docMk/>
            <pc:sldMk cId="1760920524" sldId="273"/>
            <ac:spMk id="370" creationId="{94C99349-CB88-6C79-C85A-C8A11FCF07D6}"/>
          </ac:spMkLst>
        </pc:spChg>
        <pc:spChg chg="add del mod">
          <ac:chgData name="A.MORIYAMA UREKA" userId="11b73b949d6476cb" providerId="LiveId" clId="{EDD3AFC1-5E1F-774D-82FF-6D4C3622249B}" dt="2023-08-07T09:25:58.275" v="1006" actId="6264"/>
          <ac:spMkLst>
            <pc:docMk/>
            <pc:sldMk cId="1760920524" sldId="273"/>
            <ac:spMk id="371" creationId="{F87A9DAD-6ADA-DE6D-272C-DD8DA2B3D26D}"/>
          </ac:spMkLst>
        </pc:spChg>
        <pc:spChg chg="add del mod">
          <ac:chgData name="A.MORIYAMA UREKA" userId="11b73b949d6476cb" providerId="LiveId" clId="{EDD3AFC1-5E1F-774D-82FF-6D4C3622249B}" dt="2023-08-07T09:25:58.861" v="1007" actId="6264"/>
          <ac:spMkLst>
            <pc:docMk/>
            <pc:sldMk cId="1760920524" sldId="273"/>
            <ac:spMk id="372" creationId="{49DB945B-086A-3B41-9E8A-612238717CB5}"/>
          </ac:spMkLst>
        </pc:spChg>
        <pc:spChg chg="add del mod">
          <ac:chgData name="A.MORIYAMA UREKA" userId="11b73b949d6476cb" providerId="LiveId" clId="{EDD3AFC1-5E1F-774D-82FF-6D4C3622249B}" dt="2023-08-07T09:25:58.861" v="1007" actId="6264"/>
          <ac:spMkLst>
            <pc:docMk/>
            <pc:sldMk cId="1760920524" sldId="273"/>
            <ac:spMk id="373" creationId="{3C3C0CB9-0AF0-7C39-57F9-DB1C320920A7}"/>
          </ac:spMkLst>
        </pc:spChg>
        <pc:spChg chg="add del mod">
          <ac:chgData name="A.MORIYAMA UREKA" userId="11b73b949d6476cb" providerId="LiveId" clId="{EDD3AFC1-5E1F-774D-82FF-6D4C3622249B}" dt="2023-08-07T09:25:58.861" v="1007" actId="6264"/>
          <ac:spMkLst>
            <pc:docMk/>
            <pc:sldMk cId="1760920524" sldId="273"/>
            <ac:spMk id="374" creationId="{FBA8AF1D-370C-141E-B5EB-83EFAF32D447}"/>
          </ac:spMkLst>
        </pc:spChg>
        <pc:spChg chg="add del mod">
          <ac:chgData name="A.MORIYAMA UREKA" userId="11b73b949d6476cb" providerId="LiveId" clId="{EDD3AFC1-5E1F-774D-82FF-6D4C3622249B}" dt="2023-08-07T09:25:58.861" v="1007" actId="6264"/>
          <ac:spMkLst>
            <pc:docMk/>
            <pc:sldMk cId="1760920524" sldId="273"/>
            <ac:spMk id="375" creationId="{E32308AA-4D97-8AA8-629F-D16D0D6EFF68}"/>
          </ac:spMkLst>
        </pc:spChg>
        <pc:spChg chg="add del mod">
          <ac:chgData name="A.MORIYAMA UREKA" userId="11b73b949d6476cb" providerId="LiveId" clId="{EDD3AFC1-5E1F-774D-82FF-6D4C3622249B}" dt="2023-08-07T09:25:58.861" v="1007" actId="6264"/>
          <ac:spMkLst>
            <pc:docMk/>
            <pc:sldMk cId="1760920524" sldId="273"/>
            <ac:spMk id="376" creationId="{46909FE4-F1DE-C9C1-0332-BD1F08DE52F7}"/>
          </ac:spMkLst>
        </pc:spChg>
        <pc:spChg chg="add del mod">
          <ac:chgData name="A.MORIYAMA UREKA" userId="11b73b949d6476cb" providerId="LiveId" clId="{EDD3AFC1-5E1F-774D-82FF-6D4C3622249B}" dt="2023-08-07T09:25:58.861" v="1007" actId="6264"/>
          <ac:spMkLst>
            <pc:docMk/>
            <pc:sldMk cId="1760920524" sldId="273"/>
            <ac:spMk id="377" creationId="{84A81F8F-C1BE-8300-8A8C-DE8C720F0DDC}"/>
          </ac:spMkLst>
        </pc:spChg>
        <pc:spChg chg="add del mod">
          <ac:chgData name="A.MORIYAMA UREKA" userId="11b73b949d6476cb" providerId="LiveId" clId="{EDD3AFC1-5E1F-774D-82FF-6D4C3622249B}" dt="2023-08-07T09:25:58.861" v="1007" actId="6264"/>
          <ac:spMkLst>
            <pc:docMk/>
            <pc:sldMk cId="1760920524" sldId="273"/>
            <ac:spMk id="378" creationId="{74A1B292-54FF-EEE0-EF43-B6F7D7A61B87}"/>
          </ac:spMkLst>
        </pc:spChg>
        <pc:spChg chg="add del mod">
          <ac:chgData name="A.MORIYAMA UREKA" userId="11b73b949d6476cb" providerId="LiveId" clId="{EDD3AFC1-5E1F-774D-82FF-6D4C3622249B}" dt="2023-08-07T09:25:58.861" v="1007" actId="6264"/>
          <ac:spMkLst>
            <pc:docMk/>
            <pc:sldMk cId="1760920524" sldId="273"/>
            <ac:spMk id="379" creationId="{9602DA83-A453-D265-7C70-15F324F8FD35}"/>
          </ac:spMkLst>
        </pc:spChg>
        <pc:spChg chg="add del mod">
          <ac:chgData name="A.MORIYAMA UREKA" userId="11b73b949d6476cb" providerId="LiveId" clId="{EDD3AFC1-5E1F-774D-82FF-6D4C3622249B}" dt="2023-08-07T09:25:58.861" v="1007" actId="6264"/>
          <ac:spMkLst>
            <pc:docMk/>
            <pc:sldMk cId="1760920524" sldId="273"/>
            <ac:spMk id="380" creationId="{C2494ACA-37E8-ECD8-11E9-73E44DF9F3A1}"/>
          </ac:spMkLst>
        </pc:spChg>
        <pc:spChg chg="add del mod">
          <ac:chgData name="A.MORIYAMA UREKA" userId="11b73b949d6476cb" providerId="LiveId" clId="{EDD3AFC1-5E1F-774D-82FF-6D4C3622249B}" dt="2023-08-07T09:25:58.861" v="1007" actId="6264"/>
          <ac:spMkLst>
            <pc:docMk/>
            <pc:sldMk cId="1760920524" sldId="273"/>
            <ac:spMk id="381" creationId="{6CDAC0AB-7A43-5772-155F-6D28EDC60CBC}"/>
          </ac:spMkLst>
        </pc:spChg>
        <pc:spChg chg="add del mod">
          <ac:chgData name="A.MORIYAMA UREKA" userId="11b73b949d6476cb" providerId="LiveId" clId="{EDD3AFC1-5E1F-774D-82FF-6D4C3622249B}" dt="2023-08-07T09:25:59.219" v="1008" actId="6264"/>
          <ac:spMkLst>
            <pc:docMk/>
            <pc:sldMk cId="1760920524" sldId="273"/>
            <ac:spMk id="382" creationId="{401D2302-469A-3046-D7A0-B3DE4E2DE6D3}"/>
          </ac:spMkLst>
        </pc:spChg>
        <pc:spChg chg="add del mod">
          <ac:chgData name="A.MORIYAMA UREKA" userId="11b73b949d6476cb" providerId="LiveId" clId="{EDD3AFC1-5E1F-774D-82FF-6D4C3622249B}" dt="2023-08-07T09:25:59.219" v="1008" actId="6264"/>
          <ac:spMkLst>
            <pc:docMk/>
            <pc:sldMk cId="1760920524" sldId="273"/>
            <ac:spMk id="383" creationId="{76D09D94-C62F-7721-5B14-0135A6922BDD}"/>
          </ac:spMkLst>
        </pc:spChg>
        <pc:spChg chg="add del mod">
          <ac:chgData name="A.MORIYAMA UREKA" userId="11b73b949d6476cb" providerId="LiveId" clId="{EDD3AFC1-5E1F-774D-82FF-6D4C3622249B}" dt="2023-08-07T09:25:59.219" v="1008" actId="6264"/>
          <ac:spMkLst>
            <pc:docMk/>
            <pc:sldMk cId="1760920524" sldId="273"/>
            <ac:spMk id="384" creationId="{85E8A43D-374C-30D1-E9F2-ABB8A20D3E8D}"/>
          </ac:spMkLst>
        </pc:spChg>
        <pc:spChg chg="add del mod">
          <ac:chgData name="A.MORIYAMA UREKA" userId="11b73b949d6476cb" providerId="LiveId" clId="{EDD3AFC1-5E1F-774D-82FF-6D4C3622249B}" dt="2023-08-07T09:25:59.219" v="1008" actId="6264"/>
          <ac:spMkLst>
            <pc:docMk/>
            <pc:sldMk cId="1760920524" sldId="273"/>
            <ac:spMk id="385" creationId="{94724092-D5B6-1B3E-3E2B-C23AA93B2B08}"/>
          </ac:spMkLst>
        </pc:spChg>
        <pc:spChg chg="add del mod">
          <ac:chgData name="A.MORIYAMA UREKA" userId="11b73b949d6476cb" providerId="LiveId" clId="{EDD3AFC1-5E1F-774D-82FF-6D4C3622249B}" dt="2023-08-07T09:25:59.219" v="1008" actId="6264"/>
          <ac:spMkLst>
            <pc:docMk/>
            <pc:sldMk cId="1760920524" sldId="273"/>
            <ac:spMk id="386" creationId="{83FB565F-AD63-3591-22C3-5197F73287B8}"/>
          </ac:spMkLst>
        </pc:spChg>
        <pc:spChg chg="add del mod">
          <ac:chgData name="A.MORIYAMA UREKA" userId="11b73b949d6476cb" providerId="LiveId" clId="{EDD3AFC1-5E1F-774D-82FF-6D4C3622249B}" dt="2023-08-07T09:25:59.219" v="1008" actId="6264"/>
          <ac:spMkLst>
            <pc:docMk/>
            <pc:sldMk cId="1760920524" sldId="273"/>
            <ac:spMk id="387" creationId="{6F178343-625F-C14A-42CE-BCF7D7C94289}"/>
          </ac:spMkLst>
        </pc:spChg>
        <pc:spChg chg="add del mod">
          <ac:chgData name="A.MORIYAMA UREKA" userId="11b73b949d6476cb" providerId="LiveId" clId="{EDD3AFC1-5E1F-774D-82FF-6D4C3622249B}" dt="2023-08-07T09:25:59.219" v="1008" actId="6264"/>
          <ac:spMkLst>
            <pc:docMk/>
            <pc:sldMk cId="1760920524" sldId="273"/>
            <ac:spMk id="388" creationId="{DD193C68-4EA2-3A7B-D9A6-351B9E97E0DE}"/>
          </ac:spMkLst>
        </pc:spChg>
        <pc:spChg chg="add del mod">
          <ac:chgData name="A.MORIYAMA UREKA" userId="11b73b949d6476cb" providerId="LiveId" clId="{EDD3AFC1-5E1F-774D-82FF-6D4C3622249B}" dt="2023-08-07T09:25:59.219" v="1008" actId="6264"/>
          <ac:spMkLst>
            <pc:docMk/>
            <pc:sldMk cId="1760920524" sldId="273"/>
            <ac:spMk id="389" creationId="{BEBE0574-01E3-2A63-520C-3007A3414CD3}"/>
          </ac:spMkLst>
        </pc:spChg>
        <pc:spChg chg="add del mod">
          <ac:chgData name="A.MORIYAMA UREKA" userId="11b73b949d6476cb" providerId="LiveId" clId="{EDD3AFC1-5E1F-774D-82FF-6D4C3622249B}" dt="2023-08-07T09:25:59.219" v="1008" actId="6264"/>
          <ac:spMkLst>
            <pc:docMk/>
            <pc:sldMk cId="1760920524" sldId="273"/>
            <ac:spMk id="390" creationId="{0FF16349-8587-BEB4-8934-BC373C6BDA0E}"/>
          </ac:spMkLst>
        </pc:spChg>
        <pc:spChg chg="add del mod">
          <ac:chgData name="A.MORIYAMA UREKA" userId="11b73b949d6476cb" providerId="LiveId" clId="{EDD3AFC1-5E1F-774D-82FF-6D4C3622249B}" dt="2023-08-07T09:25:59.219" v="1008" actId="6264"/>
          <ac:spMkLst>
            <pc:docMk/>
            <pc:sldMk cId="1760920524" sldId="273"/>
            <ac:spMk id="391" creationId="{34EA8006-702C-B852-769D-A6AD8044CE49}"/>
          </ac:spMkLst>
        </pc:spChg>
        <pc:spChg chg="add del mod">
          <ac:chgData name="A.MORIYAMA UREKA" userId="11b73b949d6476cb" providerId="LiveId" clId="{EDD3AFC1-5E1F-774D-82FF-6D4C3622249B}" dt="2023-08-07T09:25:59.552" v="1009" actId="6264"/>
          <ac:spMkLst>
            <pc:docMk/>
            <pc:sldMk cId="1760920524" sldId="273"/>
            <ac:spMk id="392" creationId="{69A6DE0A-E69D-A9C7-2C61-18F0CB60A34C}"/>
          </ac:spMkLst>
        </pc:spChg>
        <pc:spChg chg="add del mod">
          <ac:chgData name="A.MORIYAMA UREKA" userId="11b73b949d6476cb" providerId="LiveId" clId="{EDD3AFC1-5E1F-774D-82FF-6D4C3622249B}" dt="2023-08-07T09:25:59.552" v="1009" actId="6264"/>
          <ac:spMkLst>
            <pc:docMk/>
            <pc:sldMk cId="1760920524" sldId="273"/>
            <ac:spMk id="393" creationId="{4D94D436-0205-30FC-B8EF-E8E5B1594109}"/>
          </ac:spMkLst>
        </pc:spChg>
        <pc:spChg chg="add del mod">
          <ac:chgData name="A.MORIYAMA UREKA" userId="11b73b949d6476cb" providerId="LiveId" clId="{EDD3AFC1-5E1F-774D-82FF-6D4C3622249B}" dt="2023-08-07T09:25:59.552" v="1009" actId="6264"/>
          <ac:spMkLst>
            <pc:docMk/>
            <pc:sldMk cId="1760920524" sldId="273"/>
            <ac:spMk id="394" creationId="{B84B9609-6F17-77EC-7F4E-0C5C54A235CB}"/>
          </ac:spMkLst>
        </pc:spChg>
        <pc:spChg chg="add del mod">
          <ac:chgData name="A.MORIYAMA UREKA" userId="11b73b949d6476cb" providerId="LiveId" clId="{EDD3AFC1-5E1F-774D-82FF-6D4C3622249B}" dt="2023-08-07T09:25:59.552" v="1009" actId="6264"/>
          <ac:spMkLst>
            <pc:docMk/>
            <pc:sldMk cId="1760920524" sldId="273"/>
            <ac:spMk id="395" creationId="{6E971049-E64B-6984-C528-F4BCE563F5AE}"/>
          </ac:spMkLst>
        </pc:spChg>
        <pc:spChg chg="add del mod">
          <ac:chgData name="A.MORIYAMA UREKA" userId="11b73b949d6476cb" providerId="LiveId" clId="{EDD3AFC1-5E1F-774D-82FF-6D4C3622249B}" dt="2023-08-07T09:25:59.552" v="1009" actId="6264"/>
          <ac:spMkLst>
            <pc:docMk/>
            <pc:sldMk cId="1760920524" sldId="273"/>
            <ac:spMk id="396" creationId="{042C9BC1-6BD0-3EBE-8F27-B3197F0998BB}"/>
          </ac:spMkLst>
        </pc:spChg>
        <pc:spChg chg="add del mod">
          <ac:chgData name="A.MORIYAMA UREKA" userId="11b73b949d6476cb" providerId="LiveId" clId="{EDD3AFC1-5E1F-774D-82FF-6D4C3622249B}" dt="2023-08-07T09:25:59.552" v="1009" actId="6264"/>
          <ac:spMkLst>
            <pc:docMk/>
            <pc:sldMk cId="1760920524" sldId="273"/>
            <ac:spMk id="397" creationId="{5B4FFF9E-F125-539F-EEBD-FDB485428696}"/>
          </ac:spMkLst>
        </pc:spChg>
        <pc:spChg chg="add del mod">
          <ac:chgData name="A.MORIYAMA UREKA" userId="11b73b949d6476cb" providerId="LiveId" clId="{EDD3AFC1-5E1F-774D-82FF-6D4C3622249B}" dt="2023-08-07T09:25:59.552" v="1009" actId="6264"/>
          <ac:spMkLst>
            <pc:docMk/>
            <pc:sldMk cId="1760920524" sldId="273"/>
            <ac:spMk id="398" creationId="{2DC94316-95F8-225B-CDA5-EC0035271B5C}"/>
          </ac:spMkLst>
        </pc:spChg>
        <pc:spChg chg="add del mod">
          <ac:chgData name="A.MORIYAMA UREKA" userId="11b73b949d6476cb" providerId="LiveId" clId="{EDD3AFC1-5E1F-774D-82FF-6D4C3622249B}" dt="2023-08-07T09:25:59.552" v="1009" actId="6264"/>
          <ac:spMkLst>
            <pc:docMk/>
            <pc:sldMk cId="1760920524" sldId="273"/>
            <ac:spMk id="399" creationId="{54E155B0-D258-CE29-DB89-144AC9612426}"/>
          </ac:spMkLst>
        </pc:spChg>
        <pc:spChg chg="add del mod">
          <ac:chgData name="A.MORIYAMA UREKA" userId="11b73b949d6476cb" providerId="LiveId" clId="{EDD3AFC1-5E1F-774D-82FF-6D4C3622249B}" dt="2023-08-07T09:25:59.552" v="1009" actId="6264"/>
          <ac:spMkLst>
            <pc:docMk/>
            <pc:sldMk cId="1760920524" sldId="273"/>
            <ac:spMk id="400" creationId="{E9E42E75-272C-95B0-A42E-874A47F58B80}"/>
          </ac:spMkLst>
        </pc:spChg>
        <pc:spChg chg="add del mod">
          <ac:chgData name="A.MORIYAMA UREKA" userId="11b73b949d6476cb" providerId="LiveId" clId="{EDD3AFC1-5E1F-774D-82FF-6D4C3622249B}" dt="2023-08-07T09:25:59.552" v="1009" actId="6264"/>
          <ac:spMkLst>
            <pc:docMk/>
            <pc:sldMk cId="1760920524" sldId="273"/>
            <ac:spMk id="401" creationId="{7736E040-BFA7-94A8-F5C5-B31E0490B9EA}"/>
          </ac:spMkLst>
        </pc:spChg>
        <pc:spChg chg="add del mod">
          <ac:chgData name="A.MORIYAMA UREKA" userId="11b73b949d6476cb" providerId="LiveId" clId="{EDD3AFC1-5E1F-774D-82FF-6D4C3622249B}" dt="2023-08-07T09:25:59.888" v="1010" actId="6264"/>
          <ac:spMkLst>
            <pc:docMk/>
            <pc:sldMk cId="1760920524" sldId="273"/>
            <ac:spMk id="402" creationId="{0B0DD4E6-8C5D-505D-4D5E-6F15A3939235}"/>
          </ac:spMkLst>
        </pc:spChg>
        <pc:spChg chg="add del mod">
          <ac:chgData name="A.MORIYAMA UREKA" userId="11b73b949d6476cb" providerId="LiveId" clId="{EDD3AFC1-5E1F-774D-82FF-6D4C3622249B}" dt="2023-08-07T09:25:59.888" v="1010" actId="6264"/>
          <ac:spMkLst>
            <pc:docMk/>
            <pc:sldMk cId="1760920524" sldId="273"/>
            <ac:spMk id="403" creationId="{AF23AE8E-F10D-5433-C6EE-5A0BB47C0C5C}"/>
          </ac:spMkLst>
        </pc:spChg>
        <pc:spChg chg="add del mod">
          <ac:chgData name="A.MORIYAMA UREKA" userId="11b73b949d6476cb" providerId="LiveId" clId="{EDD3AFC1-5E1F-774D-82FF-6D4C3622249B}" dt="2023-08-07T09:25:59.888" v="1010" actId="6264"/>
          <ac:spMkLst>
            <pc:docMk/>
            <pc:sldMk cId="1760920524" sldId="273"/>
            <ac:spMk id="404" creationId="{1028B020-8645-5358-6A9F-1EDD7C818474}"/>
          </ac:spMkLst>
        </pc:spChg>
        <pc:spChg chg="add del mod">
          <ac:chgData name="A.MORIYAMA UREKA" userId="11b73b949d6476cb" providerId="LiveId" clId="{EDD3AFC1-5E1F-774D-82FF-6D4C3622249B}" dt="2023-08-07T09:25:59.888" v="1010" actId="6264"/>
          <ac:spMkLst>
            <pc:docMk/>
            <pc:sldMk cId="1760920524" sldId="273"/>
            <ac:spMk id="405" creationId="{7B1B37E6-9D67-5694-FC95-69EA60089FCE}"/>
          </ac:spMkLst>
        </pc:spChg>
        <pc:spChg chg="add del mod">
          <ac:chgData name="A.MORIYAMA UREKA" userId="11b73b949d6476cb" providerId="LiveId" clId="{EDD3AFC1-5E1F-774D-82FF-6D4C3622249B}" dt="2023-08-07T09:25:59.888" v="1010" actId="6264"/>
          <ac:spMkLst>
            <pc:docMk/>
            <pc:sldMk cId="1760920524" sldId="273"/>
            <ac:spMk id="406" creationId="{45FD9443-B813-8F3C-2A3E-15C8BE3CDD37}"/>
          </ac:spMkLst>
        </pc:spChg>
        <pc:spChg chg="add del mod">
          <ac:chgData name="A.MORIYAMA UREKA" userId="11b73b949d6476cb" providerId="LiveId" clId="{EDD3AFC1-5E1F-774D-82FF-6D4C3622249B}" dt="2023-08-07T09:25:59.888" v="1010" actId="6264"/>
          <ac:spMkLst>
            <pc:docMk/>
            <pc:sldMk cId="1760920524" sldId="273"/>
            <ac:spMk id="407" creationId="{138E778C-9B85-04C4-83F8-FFBBA7ABDCBB}"/>
          </ac:spMkLst>
        </pc:spChg>
        <pc:spChg chg="add del mod">
          <ac:chgData name="A.MORIYAMA UREKA" userId="11b73b949d6476cb" providerId="LiveId" clId="{EDD3AFC1-5E1F-774D-82FF-6D4C3622249B}" dt="2023-08-07T09:25:59.888" v="1010" actId="6264"/>
          <ac:spMkLst>
            <pc:docMk/>
            <pc:sldMk cId="1760920524" sldId="273"/>
            <ac:spMk id="408" creationId="{1D248D3B-E97C-82CB-CACE-EB0968CB46AD}"/>
          </ac:spMkLst>
        </pc:spChg>
        <pc:spChg chg="add del mod">
          <ac:chgData name="A.MORIYAMA UREKA" userId="11b73b949d6476cb" providerId="LiveId" clId="{EDD3AFC1-5E1F-774D-82FF-6D4C3622249B}" dt="2023-08-07T09:25:59.888" v="1010" actId="6264"/>
          <ac:spMkLst>
            <pc:docMk/>
            <pc:sldMk cId="1760920524" sldId="273"/>
            <ac:spMk id="409" creationId="{41764680-095A-C5F3-9ADE-D287AE8B9D1F}"/>
          </ac:spMkLst>
        </pc:spChg>
        <pc:spChg chg="add del mod">
          <ac:chgData name="A.MORIYAMA UREKA" userId="11b73b949d6476cb" providerId="LiveId" clId="{EDD3AFC1-5E1F-774D-82FF-6D4C3622249B}" dt="2023-08-07T09:25:59.888" v="1010" actId="6264"/>
          <ac:spMkLst>
            <pc:docMk/>
            <pc:sldMk cId="1760920524" sldId="273"/>
            <ac:spMk id="410" creationId="{E5487D58-31AD-F320-952F-43F1AE85FF87}"/>
          </ac:spMkLst>
        </pc:spChg>
        <pc:spChg chg="add del mod">
          <ac:chgData name="A.MORIYAMA UREKA" userId="11b73b949d6476cb" providerId="LiveId" clId="{EDD3AFC1-5E1F-774D-82FF-6D4C3622249B}" dt="2023-08-07T09:25:59.888" v="1010" actId="6264"/>
          <ac:spMkLst>
            <pc:docMk/>
            <pc:sldMk cId="1760920524" sldId="273"/>
            <ac:spMk id="411" creationId="{E01A1F9A-C6BE-565D-48A1-49F71B9BBAFE}"/>
          </ac:spMkLst>
        </pc:spChg>
      </pc:sldChg>
      <pc:sldChg chg="addSp delSp modSp del mod">
        <pc:chgData name="A.MORIYAMA UREKA" userId="11b73b949d6476cb" providerId="LiveId" clId="{EDD3AFC1-5E1F-774D-82FF-6D4C3622249B}" dt="2023-08-07T08:13:48.381" v="416" actId="2696"/>
        <pc:sldMkLst>
          <pc:docMk/>
          <pc:sldMk cId="341252872" sldId="274"/>
        </pc:sldMkLst>
        <pc:spChg chg="add del mod">
          <ac:chgData name="A.MORIYAMA UREKA" userId="11b73b949d6476cb" providerId="LiveId" clId="{EDD3AFC1-5E1F-774D-82FF-6D4C3622249B}" dt="2023-08-07T07:50:44.474" v="209"/>
          <ac:spMkLst>
            <pc:docMk/>
            <pc:sldMk cId="341252872" sldId="274"/>
            <ac:spMk id="2" creationId="{BB592ACE-BCBB-1FF7-CEF7-0B80FDBA5B1B}"/>
          </ac:spMkLst>
        </pc:spChg>
        <pc:spChg chg="add del mod">
          <ac:chgData name="A.MORIYAMA UREKA" userId="11b73b949d6476cb" providerId="LiveId" clId="{EDD3AFC1-5E1F-774D-82FF-6D4C3622249B}" dt="2023-08-07T07:50:44.474" v="209"/>
          <ac:spMkLst>
            <pc:docMk/>
            <pc:sldMk cId="341252872" sldId="274"/>
            <ac:spMk id="3" creationId="{8FD70411-76C3-3F01-C313-BEFC6AE178E2}"/>
          </ac:spMkLst>
        </pc:spChg>
        <pc:spChg chg="mod">
          <ac:chgData name="A.MORIYAMA UREKA" userId="11b73b949d6476cb" providerId="LiveId" clId="{EDD3AFC1-5E1F-774D-82FF-6D4C3622249B}" dt="2023-08-07T07:54:09.537" v="246" actId="1076"/>
          <ac:spMkLst>
            <pc:docMk/>
            <pc:sldMk cId="341252872" sldId="274"/>
            <ac:spMk id="4" creationId="{E385ACCB-9897-9FFE-4070-2C4A9394AFF6}"/>
          </ac:spMkLst>
        </pc:spChg>
        <pc:spChg chg="add del mod">
          <ac:chgData name="A.MORIYAMA UREKA" userId="11b73b949d6476cb" providerId="LiveId" clId="{EDD3AFC1-5E1F-774D-82FF-6D4C3622249B}" dt="2023-08-07T07:50:56.749" v="213"/>
          <ac:spMkLst>
            <pc:docMk/>
            <pc:sldMk cId="341252872" sldId="274"/>
            <ac:spMk id="5" creationId="{6A478D22-A30C-ECC8-3996-51F8D29AC49C}"/>
          </ac:spMkLst>
        </pc:spChg>
        <pc:spChg chg="add del mod">
          <ac:chgData name="A.MORIYAMA UREKA" userId="11b73b949d6476cb" providerId="LiveId" clId="{EDD3AFC1-5E1F-774D-82FF-6D4C3622249B}" dt="2023-08-07T07:50:56.749" v="213"/>
          <ac:spMkLst>
            <pc:docMk/>
            <pc:sldMk cId="341252872" sldId="274"/>
            <ac:spMk id="6" creationId="{BBA0374C-9793-5DE6-56A7-19FADFB956D2}"/>
          </ac:spMkLst>
        </pc:spChg>
        <pc:spChg chg="mod topLvl">
          <ac:chgData name="A.MORIYAMA UREKA" userId="11b73b949d6476cb" providerId="LiveId" clId="{EDD3AFC1-5E1F-774D-82FF-6D4C3622249B}" dt="2023-08-07T08:09:01.324" v="369" actId="3064"/>
          <ac:spMkLst>
            <pc:docMk/>
            <pc:sldMk cId="341252872" sldId="274"/>
            <ac:spMk id="8" creationId="{4A1656E2-3465-4408-AD6D-3DFA12B30E98}"/>
          </ac:spMkLst>
        </pc:spChg>
        <pc:spChg chg="add mod">
          <ac:chgData name="A.MORIYAMA UREKA" userId="11b73b949d6476cb" providerId="LiveId" clId="{EDD3AFC1-5E1F-774D-82FF-6D4C3622249B}" dt="2023-08-07T08:10:51.653" v="391" actId="207"/>
          <ac:spMkLst>
            <pc:docMk/>
            <pc:sldMk cId="341252872" sldId="274"/>
            <ac:spMk id="9" creationId="{9BA90923-6FFF-118C-7A29-2F729A6D6313}"/>
          </ac:spMkLst>
        </pc:spChg>
        <pc:spChg chg="del">
          <ac:chgData name="A.MORIYAMA UREKA" userId="11b73b949d6476cb" providerId="LiveId" clId="{EDD3AFC1-5E1F-774D-82FF-6D4C3622249B}" dt="2023-08-07T08:13:36.208" v="414" actId="21"/>
          <ac:spMkLst>
            <pc:docMk/>
            <pc:sldMk cId="341252872" sldId="274"/>
            <ac:spMk id="10" creationId="{19D29827-2380-3C15-87ED-76A049925913}"/>
          </ac:spMkLst>
        </pc:spChg>
        <pc:spChg chg="add mod">
          <ac:chgData name="A.MORIYAMA UREKA" userId="11b73b949d6476cb" providerId="LiveId" clId="{EDD3AFC1-5E1F-774D-82FF-6D4C3622249B}" dt="2023-08-07T08:11:11.704" v="392" actId="207"/>
          <ac:spMkLst>
            <pc:docMk/>
            <pc:sldMk cId="341252872" sldId="274"/>
            <ac:spMk id="11" creationId="{CED1F75B-97F0-92C8-2E92-3C5D286D4AF2}"/>
          </ac:spMkLst>
        </pc:spChg>
        <pc:spChg chg="del">
          <ac:chgData name="A.MORIYAMA UREKA" userId="11b73b949d6476cb" providerId="LiveId" clId="{EDD3AFC1-5E1F-774D-82FF-6D4C3622249B}" dt="2023-08-07T08:13:36.208" v="414" actId="21"/>
          <ac:spMkLst>
            <pc:docMk/>
            <pc:sldMk cId="341252872" sldId="274"/>
            <ac:spMk id="12" creationId="{0DFF88AA-1505-D668-F312-6A72573A3DE2}"/>
          </ac:spMkLst>
        </pc:spChg>
        <pc:spChg chg="add mod">
          <ac:chgData name="A.MORIYAMA UREKA" userId="11b73b949d6476cb" providerId="LiveId" clId="{EDD3AFC1-5E1F-774D-82FF-6D4C3622249B}" dt="2023-08-07T08:10:24.338" v="388" actId="552"/>
          <ac:spMkLst>
            <pc:docMk/>
            <pc:sldMk cId="341252872" sldId="274"/>
            <ac:spMk id="13" creationId="{09DFF32A-7C60-8BE5-652B-FC2CAF244602}"/>
          </ac:spMkLst>
        </pc:spChg>
        <pc:spChg chg="del">
          <ac:chgData name="A.MORIYAMA UREKA" userId="11b73b949d6476cb" providerId="LiveId" clId="{EDD3AFC1-5E1F-774D-82FF-6D4C3622249B}" dt="2023-08-07T08:13:36.208" v="414" actId="21"/>
          <ac:spMkLst>
            <pc:docMk/>
            <pc:sldMk cId="341252872" sldId="274"/>
            <ac:spMk id="14" creationId="{4FF78534-6B7A-A780-8021-797736F8190D}"/>
          </ac:spMkLst>
        </pc:spChg>
        <pc:spChg chg="del">
          <ac:chgData name="A.MORIYAMA UREKA" userId="11b73b949d6476cb" providerId="LiveId" clId="{EDD3AFC1-5E1F-774D-82FF-6D4C3622249B}" dt="2023-08-07T08:13:36.208" v="414" actId="21"/>
          <ac:spMkLst>
            <pc:docMk/>
            <pc:sldMk cId="341252872" sldId="274"/>
            <ac:spMk id="15" creationId="{902FBFC7-352A-4F9E-4461-6040E5A81A80}"/>
          </ac:spMkLst>
        </pc:spChg>
        <pc:spChg chg="add mod">
          <ac:chgData name="A.MORIYAMA UREKA" userId="11b73b949d6476cb" providerId="LiveId" clId="{EDD3AFC1-5E1F-774D-82FF-6D4C3622249B}" dt="2023-08-07T08:10:29.957" v="389" actId="554"/>
          <ac:spMkLst>
            <pc:docMk/>
            <pc:sldMk cId="341252872" sldId="274"/>
            <ac:spMk id="16" creationId="{F6547F9D-3007-BD23-4312-C4904FA3F716}"/>
          </ac:spMkLst>
        </pc:spChg>
        <pc:spChg chg="mod">
          <ac:chgData name="A.MORIYAMA UREKA" userId="11b73b949d6476cb" providerId="LiveId" clId="{EDD3AFC1-5E1F-774D-82FF-6D4C3622249B}" dt="2023-08-07T08:09:26.934" v="371" actId="14100"/>
          <ac:spMkLst>
            <pc:docMk/>
            <pc:sldMk cId="341252872" sldId="274"/>
            <ac:spMk id="17" creationId="{D80C347D-EB6E-CC0C-6CB2-04BEDBEF009A}"/>
          </ac:spMkLst>
        </pc:spChg>
        <pc:spChg chg="mod topLvl">
          <ac:chgData name="A.MORIYAMA UREKA" userId="11b73b949d6476cb" providerId="LiveId" clId="{EDD3AFC1-5E1F-774D-82FF-6D4C3622249B}" dt="2023-08-07T08:09:01.324" v="369" actId="3064"/>
          <ac:spMkLst>
            <pc:docMk/>
            <pc:sldMk cId="341252872" sldId="274"/>
            <ac:spMk id="18" creationId="{E3FA0B78-936F-855C-707F-784B2D2D41B7}"/>
          </ac:spMkLst>
        </pc:spChg>
        <pc:spChg chg="mod topLvl">
          <ac:chgData name="A.MORIYAMA UREKA" userId="11b73b949d6476cb" providerId="LiveId" clId="{EDD3AFC1-5E1F-774D-82FF-6D4C3622249B}" dt="2023-08-07T08:09:01.324" v="369" actId="3064"/>
          <ac:spMkLst>
            <pc:docMk/>
            <pc:sldMk cId="341252872" sldId="274"/>
            <ac:spMk id="19" creationId="{E2359277-73A2-8821-99B0-DFAC7CA17327}"/>
          </ac:spMkLst>
        </pc:spChg>
        <pc:spChg chg="mod topLvl">
          <ac:chgData name="A.MORIYAMA UREKA" userId="11b73b949d6476cb" providerId="LiveId" clId="{EDD3AFC1-5E1F-774D-82FF-6D4C3622249B}" dt="2023-08-07T08:09:01.324" v="369" actId="3064"/>
          <ac:spMkLst>
            <pc:docMk/>
            <pc:sldMk cId="341252872" sldId="274"/>
            <ac:spMk id="20" creationId="{1EBF74F5-BF9A-DCEA-A604-CE760863C8C5}"/>
          </ac:spMkLst>
        </pc:spChg>
        <pc:spChg chg="mod topLvl">
          <ac:chgData name="A.MORIYAMA UREKA" userId="11b73b949d6476cb" providerId="LiveId" clId="{EDD3AFC1-5E1F-774D-82FF-6D4C3622249B}" dt="2023-08-07T08:09:01.324" v="369" actId="3064"/>
          <ac:spMkLst>
            <pc:docMk/>
            <pc:sldMk cId="341252872" sldId="274"/>
            <ac:spMk id="21" creationId="{C69DF08A-1289-219A-9577-22A31B527127}"/>
          </ac:spMkLst>
        </pc:spChg>
        <pc:spChg chg="mod topLvl">
          <ac:chgData name="A.MORIYAMA UREKA" userId="11b73b949d6476cb" providerId="LiveId" clId="{EDD3AFC1-5E1F-774D-82FF-6D4C3622249B}" dt="2023-08-07T08:09:01.324" v="369" actId="3064"/>
          <ac:spMkLst>
            <pc:docMk/>
            <pc:sldMk cId="341252872" sldId="274"/>
            <ac:spMk id="22" creationId="{1BFDD796-0C98-E886-57BD-6B95B0C37E7A}"/>
          </ac:spMkLst>
        </pc:spChg>
        <pc:spChg chg="mod topLvl">
          <ac:chgData name="A.MORIYAMA UREKA" userId="11b73b949d6476cb" providerId="LiveId" clId="{EDD3AFC1-5E1F-774D-82FF-6D4C3622249B}" dt="2023-08-07T08:09:01.324" v="369" actId="3064"/>
          <ac:spMkLst>
            <pc:docMk/>
            <pc:sldMk cId="341252872" sldId="274"/>
            <ac:spMk id="23" creationId="{E65EB2CC-05EF-7DE0-9C31-B1609F355D50}"/>
          </ac:spMkLst>
        </pc:spChg>
        <pc:spChg chg="add mod">
          <ac:chgData name="A.MORIYAMA UREKA" userId="11b73b949d6476cb" providerId="LiveId" clId="{EDD3AFC1-5E1F-774D-82FF-6D4C3622249B}" dt="2023-08-07T08:10:33.507" v="390" actId="554"/>
          <ac:spMkLst>
            <pc:docMk/>
            <pc:sldMk cId="341252872" sldId="274"/>
            <ac:spMk id="24" creationId="{DACD9B09-1824-E0DD-B0EA-493CB01074CC}"/>
          </ac:spMkLst>
        </pc:spChg>
        <pc:spChg chg="add mod">
          <ac:chgData name="A.MORIYAMA UREKA" userId="11b73b949d6476cb" providerId="LiveId" clId="{EDD3AFC1-5E1F-774D-82FF-6D4C3622249B}" dt="2023-08-07T08:09:26.934" v="371" actId="14100"/>
          <ac:spMkLst>
            <pc:docMk/>
            <pc:sldMk cId="341252872" sldId="274"/>
            <ac:spMk id="25" creationId="{DFC103C5-2039-EF08-5E33-7759F21F737C}"/>
          </ac:spMkLst>
        </pc:spChg>
        <pc:spChg chg="add mod">
          <ac:chgData name="A.MORIYAMA UREKA" userId="11b73b949d6476cb" providerId="LiveId" clId="{EDD3AFC1-5E1F-774D-82FF-6D4C3622249B}" dt="2023-08-07T08:10:24.338" v="388" actId="552"/>
          <ac:spMkLst>
            <pc:docMk/>
            <pc:sldMk cId="341252872" sldId="274"/>
            <ac:spMk id="26" creationId="{D3761994-D0B5-C778-2E76-5AE75B7CBF10}"/>
          </ac:spMkLst>
        </pc:spChg>
        <pc:spChg chg="mod">
          <ac:chgData name="A.MORIYAMA UREKA" userId="11b73b949d6476cb" providerId="LiveId" clId="{EDD3AFC1-5E1F-774D-82FF-6D4C3622249B}" dt="2023-08-07T08:00:44.660" v="300" actId="1076"/>
          <ac:spMkLst>
            <pc:docMk/>
            <pc:sldMk cId="341252872" sldId="274"/>
            <ac:spMk id="29" creationId="{D7A6E00E-C2AB-5FA4-B260-40367074C5B7}"/>
          </ac:spMkLst>
        </pc:spChg>
        <pc:spChg chg="mod topLvl">
          <ac:chgData name="A.MORIYAMA UREKA" userId="11b73b949d6476cb" providerId="LiveId" clId="{EDD3AFC1-5E1F-774D-82FF-6D4C3622249B}" dt="2023-08-07T08:05:05.825" v="326" actId="12789"/>
          <ac:spMkLst>
            <pc:docMk/>
            <pc:sldMk cId="341252872" sldId="274"/>
            <ac:spMk id="30" creationId="{FD9F8B53-9058-1016-2ABF-0899C81FD195}"/>
          </ac:spMkLst>
        </pc:spChg>
        <pc:spChg chg="mod topLvl">
          <ac:chgData name="A.MORIYAMA UREKA" userId="11b73b949d6476cb" providerId="LiveId" clId="{EDD3AFC1-5E1F-774D-82FF-6D4C3622249B}" dt="2023-08-07T08:05:09.494" v="327" actId="12789"/>
          <ac:spMkLst>
            <pc:docMk/>
            <pc:sldMk cId="341252872" sldId="274"/>
            <ac:spMk id="31" creationId="{0358F28A-B175-06BC-6039-308ECDAD1742}"/>
          </ac:spMkLst>
        </pc:spChg>
        <pc:spChg chg="mod topLvl">
          <ac:chgData name="A.MORIYAMA UREKA" userId="11b73b949d6476cb" providerId="LiveId" clId="{EDD3AFC1-5E1F-774D-82FF-6D4C3622249B}" dt="2023-08-07T08:05:13.959" v="329" actId="12789"/>
          <ac:spMkLst>
            <pc:docMk/>
            <pc:sldMk cId="341252872" sldId="274"/>
            <ac:spMk id="32" creationId="{BCDC7A96-338E-792B-D15D-AF171A83D18C}"/>
          </ac:spMkLst>
        </pc:spChg>
        <pc:spChg chg="mod topLvl">
          <ac:chgData name="A.MORIYAMA UREKA" userId="11b73b949d6476cb" providerId="LiveId" clId="{EDD3AFC1-5E1F-774D-82FF-6D4C3622249B}" dt="2023-08-07T08:05:19.159" v="330" actId="12789"/>
          <ac:spMkLst>
            <pc:docMk/>
            <pc:sldMk cId="341252872" sldId="274"/>
            <ac:spMk id="33" creationId="{2D7242E4-34A7-ED55-7E1C-B5FEB62CC3AF}"/>
          </ac:spMkLst>
        </pc:spChg>
        <pc:spChg chg="mod topLvl">
          <ac:chgData name="A.MORIYAMA UREKA" userId="11b73b949d6476cb" providerId="LiveId" clId="{EDD3AFC1-5E1F-774D-82FF-6D4C3622249B}" dt="2023-08-07T08:05:23.075" v="331" actId="12789"/>
          <ac:spMkLst>
            <pc:docMk/>
            <pc:sldMk cId="341252872" sldId="274"/>
            <ac:spMk id="34" creationId="{2C37717A-EFF8-81C9-9BD2-B0A38B09DCCA}"/>
          </ac:spMkLst>
        </pc:spChg>
        <pc:spChg chg="mod topLvl">
          <ac:chgData name="A.MORIYAMA UREKA" userId="11b73b949d6476cb" providerId="LiveId" clId="{EDD3AFC1-5E1F-774D-82FF-6D4C3622249B}" dt="2023-08-07T08:05:27.476" v="332" actId="12789"/>
          <ac:spMkLst>
            <pc:docMk/>
            <pc:sldMk cId="341252872" sldId="274"/>
            <ac:spMk id="35" creationId="{415C9E1B-ABCC-070A-998A-01925D41B19D}"/>
          </ac:spMkLst>
        </pc:spChg>
        <pc:spChg chg="mod topLvl">
          <ac:chgData name="A.MORIYAMA UREKA" userId="11b73b949d6476cb" providerId="LiveId" clId="{EDD3AFC1-5E1F-774D-82FF-6D4C3622249B}" dt="2023-08-07T08:05:31.060" v="333" actId="12789"/>
          <ac:spMkLst>
            <pc:docMk/>
            <pc:sldMk cId="341252872" sldId="274"/>
            <ac:spMk id="36" creationId="{3C82003C-C4D2-606E-2B5F-13D09A815228}"/>
          </ac:spMkLst>
        </pc:spChg>
        <pc:spChg chg="mod topLvl">
          <ac:chgData name="A.MORIYAMA UREKA" userId="11b73b949d6476cb" providerId="LiveId" clId="{EDD3AFC1-5E1F-774D-82FF-6D4C3622249B}" dt="2023-08-07T08:09:59.234" v="384" actId="404"/>
          <ac:spMkLst>
            <pc:docMk/>
            <pc:sldMk cId="341252872" sldId="274"/>
            <ac:spMk id="62" creationId="{84020E48-C322-A97C-74E8-2AB765DC54EF}"/>
          </ac:spMkLst>
        </pc:spChg>
        <pc:spChg chg="mod topLvl">
          <ac:chgData name="A.MORIYAMA UREKA" userId="11b73b949d6476cb" providerId="LiveId" clId="{EDD3AFC1-5E1F-774D-82FF-6D4C3622249B}" dt="2023-08-07T08:09:59.234" v="384" actId="404"/>
          <ac:spMkLst>
            <pc:docMk/>
            <pc:sldMk cId="341252872" sldId="274"/>
            <ac:spMk id="63" creationId="{7325C30E-444B-B598-3A5E-7D246E04E20C}"/>
          </ac:spMkLst>
        </pc:spChg>
        <pc:spChg chg="mod topLvl">
          <ac:chgData name="A.MORIYAMA UREKA" userId="11b73b949d6476cb" providerId="LiveId" clId="{EDD3AFC1-5E1F-774D-82FF-6D4C3622249B}" dt="2023-08-07T08:09:59.234" v="384" actId="404"/>
          <ac:spMkLst>
            <pc:docMk/>
            <pc:sldMk cId="341252872" sldId="274"/>
            <ac:spMk id="64" creationId="{C73B253B-85DD-29CA-C908-7F2E3C8984EA}"/>
          </ac:spMkLst>
        </pc:spChg>
        <pc:spChg chg="mod topLvl">
          <ac:chgData name="A.MORIYAMA UREKA" userId="11b73b949d6476cb" providerId="LiveId" clId="{EDD3AFC1-5E1F-774D-82FF-6D4C3622249B}" dt="2023-08-07T08:09:59.234" v="384" actId="404"/>
          <ac:spMkLst>
            <pc:docMk/>
            <pc:sldMk cId="341252872" sldId="274"/>
            <ac:spMk id="65" creationId="{A6AF6C3B-C1DB-CCE6-9493-E90ACCED51D0}"/>
          </ac:spMkLst>
        </pc:spChg>
        <pc:spChg chg="mod topLvl">
          <ac:chgData name="A.MORIYAMA UREKA" userId="11b73b949d6476cb" providerId="LiveId" clId="{EDD3AFC1-5E1F-774D-82FF-6D4C3622249B}" dt="2023-08-07T08:09:59.234" v="384" actId="404"/>
          <ac:spMkLst>
            <pc:docMk/>
            <pc:sldMk cId="341252872" sldId="274"/>
            <ac:spMk id="66" creationId="{7F7BD479-824C-88A4-1AB8-EE0194B3DAE4}"/>
          </ac:spMkLst>
        </pc:spChg>
        <pc:spChg chg="mod topLvl">
          <ac:chgData name="A.MORIYAMA UREKA" userId="11b73b949d6476cb" providerId="LiveId" clId="{EDD3AFC1-5E1F-774D-82FF-6D4C3622249B}" dt="2023-08-07T08:09:59.234" v="384" actId="404"/>
          <ac:spMkLst>
            <pc:docMk/>
            <pc:sldMk cId="341252872" sldId="274"/>
            <ac:spMk id="67" creationId="{F415BA2C-7833-02C2-5E48-C8179D9A8198}"/>
          </ac:spMkLst>
        </pc:spChg>
        <pc:spChg chg="mod topLvl">
          <ac:chgData name="A.MORIYAMA UREKA" userId="11b73b949d6476cb" providerId="LiveId" clId="{EDD3AFC1-5E1F-774D-82FF-6D4C3622249B}" dt="2023-08-07T08:09:59.234" v="384" actId="404"/>
          <ac:spMkLst>
            <pc:docMk/>
            <pc:sldMk cId="341252872" sldId="274"/>
            <ac:spMk id="68" creationId="{FCFD9917-BE09-7F71-35C7-8B2637EBBC18}"/>
          </ac:spMkLst>
        </pc:spChg>
        <pc:spChg chg="del mod topLvl">
          <ac:chgData name="A.MORIYAMA UREKA" userId="11b73b949d6476cb" providerId="LiveId" clId="{EDD3AFC1-5E1F-774D-82FF-6D4C3622249B}" dt="2023-08-07T08:07:42.831" v="354" actId="21"/>
          <ac:spMkLst>
            <pc:docMk/>
            <pc:sldMk cId="341252872" sldId="274"/>
            <ac:spMk id="80" creationId="{33B465C5-B0AE-E85F-84B2-20DB558BDBEC}"/>
          </ac:spMkLst>
        </pc:spChg>
        <pc:spChg chg="del mod topLvl">
          <ac:chgData name="A.MORIYAMA UREKA" userId="11b73b949d6476cb" providerId="LiveId" clId="{EDD3AFC1-5E1F-774D-82FF-6D4C3622249B}" dt="2023-08-07T08:08:26.326" v="364" actId="478"/>
          <ac:spMkLst>
            <pc:docMk/>
            <pc:sldMk cId="341252872" sldId="274"/>
            <ac:spMk id="81" creationId="{D8EAC720-EB79-4DA1-F697-349A7689250C}"/>
          </ac:spMkLst>
        </pc:spChg>
        <pc:spChg chg="del mod topLvl">
          <ac:chgData name="A.MORIYAMA UREKA" userId="11b73b949d6476cb" providerId="LiveId" clId="{EDD3AFC1-5E1F-774D-82FF-6D4C3622249B}" dt="2023-08-07T08:07:42.831" v="354" actId="21"/>
          <ac:spMkLst>
            <pc:docMk/>
            <pc:sldMk cId="341252872" sldId="274"/>
            <ac:spMk id="82" creationId="{45DEA4B2-227C-6861-FAC7-875D9D929C46}"/>
          </ac:spMkLst>
        </pc:spChg>
        <pc:spChg chg="del mod topLvl">
          <ac:chgData name="A.MORIYAMA UREKA" userId="11b73b949d6476cb" providerId="LiveId" clId="{EDD3AFC1-5E1F-774D-82FF-6D4C3622249B}" dt="2023-08-07T08:07:42.831" v="354" actId="21"/>
          <ac:spMkLst>
            <pc:docMk/>
            <pc:sldMk cId="341252872" sldId="274"/>
            <ac:spMk id="83" creationId="{668FBF8C-233B-0064-1956-9613544D207C}"/>
          </ac:spMkLst>
        </pc:spChg>
        <pc:spChg chg="mod">
          <ac:chgData name="A.MORIYAMA UREKA" userId="11b73b949d6476cb" providerId="LiveId" clId="{EDD3AFC1-5E1F-774D-82FF-6D4C3622249B}" dt="2023-08-07T07:53:53.220" v="244" actId="14100"/>
          <ac:spMkLst>
            <pc:docMk/>
            <pc:sldMk cId="341252872" sldId="274"/>
            <ac:spMk id="130" creationId="{FF95D843-6608-3FA9-9A9E-87592A0B93EE}"/>
          </ac:spMkLst>
        </pc:spChg>
        <pc:spChg chg="mod">
          <ac:chgData name="A.MORIYAMA UREKA" userId="11b73b949d6476cb" providerId="LiveId" clId="{EDD3AFC1-5E1F-774D-82FF-6D4C3622249B}" dt="2023-08-07T08:05:53.721" v="337" actId="1076"/>
          <ac:spMkLst>
            <pc:docMk/>
            <pc:sldMk cId="341252872" sldId="274"/>
            <ac:spMk id="131" creationId="{87C08BAA-0EFA-4039-EB86-1E2B60E36BE2}"/>
          </ac:spMkLst>
        </pc:spChg>
        <pc:grpChg chg="add del mod">
          <ac:chgData name="A.MORIYAMA UREKA" userId="11b73b949d6476cb" providerId="LiveId" clId="{EDD3AFC1-5E1F-774D-82FF-6D4C3622249B}" dt="2023-08-07T08:01:04.376" v="301" actId="165"/>
          <ac:grpSpMkLst>
            <pc:docMk/>
            <pc:sldMk cId="341252872" sldId="274"/>
            <ac:grpSpMk id="7" creationId="{1AA6B67E-DDD6-6756-B743-702A9848E174}"/>
          </ac:grpSpMkLst>
        </pc:grpChg>
        <pc:grpChg chg="add del">
          <ac:chgData name="A.MORIYAMA UREKA" userId="11b73b949d6476cb" providerId="LiveId" clId="{EDD3AFC1-5E1F-774D-82FF-6D4C3622249B}" dt="2023-08-07T08:13:28.836" v="412" actId="21"/>
          <ac:grpSpMkLst>
            <pc:docMk/>
            <pc:sldMk cId="341252872" sldId="274"/>
            <ac:grpSpMk id="27" creationId="{CF7C8F69-A711-FB7D-FB49-7BE317C1DFBF}"/>
          </ac:grpSpMkLst>
        </pc:grpChg>
        <pc:grpChg chg="del topLvl">
          <ac:chgData name="A.MORIYAMA UREKA" userId="11b73b949d6476cb" providerId="LiveId" clId="{EDD3AFC1-5E1F-774D-82FF-6D4C3622249B}" dt="2023-08-07T08:01:07.180" v="302" actId="165"/>
          <ac:grpSpMkLst>
            <pc:docMk/>
            <pc:sldMk cId="341252872" sldId="274"/>
            <ac:grpSpMk id="84" creationId="{42184F96-D0F5-B3AE-B898-C79E0D988EF8}"/>
          </ac:grpSpMkLst>
        </pc:grpChg>
        <pc:cxnChg chg="topLvl">
          <ac:chgData name="A.MORIYAMA UREKA" userId="11b73b949d6476cb" providerId="LiveId" clId="{EDD3AFC1-5E1F-774D-82FF-6D4C3622249B}" dt="2023-08-07T08:01:07.180" v="302" actId="165"/>
          <ac:cxnSpMkLst>
            <pc:docMk/>
            <pc:sldMk cId="341252872" sldId="274"/>
            <ac:cxnSpMk id="70" creationId="{0546630B-51A8-0D7F-9112-DB7561EFD52A}"/>
          </ac:cxnSpMkLst>
        </pc:cxnChg>
        <pc:cxnChg chg="topLvl">
          <ac:chgData name="A.MORIYAMA UREKA" userId="11b73b949d6476cb" providerId="LiveId" clId="{EDD3AFC1-5E1F-774D-82FF-6D4C3622249B}" dt="2023-08-07T08:01:07.180" v="302" actId="165"/>
          <ac:cxnSpMkLst>
            <pc:docMk/>
            <pc:sldMk cId="341252872" sldId="274"/>
            <ac:cxnSpMk id="72" creationId="{130DE322-2754-396D-2388-0DC1CB9164DD}"/>
          </ac:cxnSpMkLst>
        </pc:cxnChg>
        <pc:cxnChg chg="topLvl">
          <ac:chgData name="A.MORIYAMA UREKA" userId="11b73b949d6476cb" providerId="LiveId" clId="{EDD3AFC1-5E1F-774D-82FF-6D4C3622249B}" dt="2023-08-07T08:01:07.180" v="302" actId="165"/>
          <ac:cxnSpMkLst>
            <pc:docMk/>
            <pc:sldMk cId="341252872" sldId="274"/>
            <ac:cxnSpMk id="73" creationId="{6885A33D-F5F7-7EDE-F327-A7CA8F6424B2}"/>
          </ac:cxnSpMkLst>
        </pc:cxnChg>
        <pc:cxnChg chg="topLvl">
          <ac:chgData name="A.MORIYAMA UREKA" userId="11b73b949d6476cb" providerId="LiveId" clId="{EDD3AFC1-5E1F-774D-82FF-6D4C3622249B}" dt="2023-08-07T08:01:07.180" v="302" actId="165"/>
          <ac:cxnSpMkLst>
            <pc:docMk/>
            <pc:sldMk cId="341252872" sldId="274"/>
            <ac:cxnSpMk id="74" creationId="{5D40AC70-2B3D-9711-B193-67F8483A8CFD}"/>
          </ac:cxnSpMkLst>
        </pc:cxnChg>
        <pc:cxnChg chg="topLvl">
          <ac:chgData name="A.MORIYAMA UREKA" userId="11b73b949d6476cb" providerId="LiveId" clId="{EDD3AFC1-5E1F-774D-82FF-6D4C3622249B}" dt="2023-08-07T08:01:07.180" v="302" actId="165"/>
          <ac:cxnSpMkLst>
            <pc:docMk/>
            <pc:sldMk cId="341252872" sldId="274"/>
            <ac:cxnSpMk id="75" creationId="{68CD9B29-ACAD-A842-A219-F707CD7CDA85}"/>
          </ac:cxnSpMkLst>
        </pc:cxnChg>
        <pc:cxnChg chg="topLvl">
          <ac:chgData name="A.MORIYAMA UREKA" userId="11b73b949d6476cb" providerId="LiveId" clId="{EDD3AFC1-5E1F-774D-82FF-6D4C3622249B}" dt="2023-08-07T08:01:07.180" v="302" actId="165"/>
          <ac:cxnSpMkLst>
            <pc:docMk/>
            <pc:sldMk cId="341252872" sldId="274"/>
            <ac:cxnSpMk id="76" creationId="{34C868B6-3FCA-93B4-042D-D2C88826BC1E}"/>
          </ac:cxnSpMkLst>
        </pc:cxnChg>
        <pc:cxnChg chg="topLvl">
          <ac:chgData name="A.MORIYAMA UREKA" userId="11b73b949d6476cb" providerId="LiveId" clId="{EDD3AFC1-5E1F-774D-82FF-6D4C3622249B}" dt="2023-08-07T08:01:07.180" v="302" actId="165"/>
          <ac:cxnSpMkLst>
            <pc:docMk/>
            <pc:sldMk cId="341252872" sldId="274"/>
            <ac:cxnSpMk id="77" creationId="{5C0B4F09-8232-C335-830F-BEA5AF908602}"/>
          </ac:cxnSpMkLst>
        </pc:cxnChg>
        <pc:cxnChg chg="topLvl">
          <ac:chgData name="A.MORIYAMA UREKA" userId="11b73b949d6476cb" providerId="LiveId" clId="{EDD3AFC1-5E1F-774D-82FF-6D4C3622249B}" dt="2023-08-07T08:01:07.180" v="302" actId="165"/>
          <ac:cxnSpMkLst>
            <pc:docMk/>
            <pc:sldMk cId="341252872" sldId="274"/>
            <ac:cxnSpMk id="78" creationId="{4DB416C9-0CC2-1ADB-016F-EB83AA8154CF}"/>
          </ac:cxnSpMkLst>
        </pc:cxnChg>
        <pc:cxnChg chg="topLvl">
          <ac:chgData name="A.MORIYAMA UREKA" userId="11b73b949d6476cb" providerId="LiveId" clId="{EDD3AFC1-5E1F-774D-82FF-6D4C3622249B}" dt="2023-08-07T08:01:04.376" v="301" actId="165"/>
          <ac:cxnSpMkLst>
            <pc:docMk/>
            <pc:sldMk cId="341252872" sldId="274"/>
            <ac:cxnSpMk id="132" creationId="{5D5AADE3-D39A-22F1-FA95-8F385F221F3C}"/>
          </ac:cxnSpMkLst>
        </pc:cxnChg>
      </pc:sldChg>
      <pc:sldChg chg="addSp delSp modSp mod modClrScheme chgLayout">
        <pc:chgData name="A.MORIYAMA UREKA" userId="11b73b949d6476cb" providerId="LiveId" clId="{EDD3AFC1-5E1F-774D-82FF-6D4C3622249B}" dt="2023-08-08T10:47:25.625" v="4705" actId="20577"/>
        <pc:sldMkLst>
          <pc:docMk/>
          <pc:sldMk cId="3795569936" sldId="276"/>
        </pc:sldMkLst>
        <pc:spChg chg="mod ord">
          <ac:chgData name="A.MORIYAMA UREKA" userId="11b73b949d6476cb" providerId="LiveId" clId="{EDD3AFC1-5E1F-774D-82FF-6D4C3622249B}" dt="2023-08-07T12:41:17.581" v="2847" actId="6264"/>
          <ac:spMkLst>
            <pc:docMk/>
            <pc:sldMk cId="3795569936" sldId="276"/>
            <ac:spMk id="2" creationId="{D1EF7EBB-F939-EB60-26E6-F0975129AACE}"/>
          </ac:spMkLst>
        </pc:spChg>
        <pc:spChg chg="mod ord">
          <ac:chgData name="A.MORIYAMA UREKA" userId="11b73b949d6476cb" providerId="LiveId" clId="{EDD3AFC1-5E1F-774D-82FF-6D4C3622249B}" dt="2023-08-07T12:41:17.581" v="2847" actId="6264"/>
          <ac:spMkLst>
            <pc:docMk/>
            <pc:sldMk cId="3795569936" sldId="276"/>
            <ac:spMk id="3" creationId="{5B134AAE-3855-1F5C-C1AB-1F4D86C8C0B5}"/>
          </ac:spMkLst>
        </pc:spChg>
        <pc:spChg chg="mod ord">
          <ac:chgData name="A.MORIYAMA UREKA" userId="11b73b949d6476cb" providerId="LiveId" clId="{EDD3AFC1-5E1F-774D-82FF-6D4C3622249B}" dt="2023-08-07T12:41:17.581" v="2847" actId="6264"/>
          <ac:spMkLst>
            <pc:docMk/>
            <pc:sldMk cId="3795569936" sldId="276"/>
            <ac:spMk id="4" creationId="{9E8DE7C1-C44B-71CD-DD18-B4EDA977561B}"/>
          </ac:spMkLst>
        </pc:spChg>
        <pc:spChg chg="mod ord">
          <ac:chgData name="A.MORIYAMA UREKA" userId="11b73b949d6476cb" providerId="LiveId" clId="{EDD3AFC1-5E1F-774D-82FF-6D4C3622249B}" dt="2023-08-07T12:41:17.581" v="2847" actId="6264"/>
          <ac:spMkLst>
            <pc:docMk/>
            <pc:sldMk cId="3795569936" sldId="276"/>
            <ac:spMk id="5" creationId="{CAE4AA93-869F-9DB1-175A-91ACAD860ADD}"/>
          </ac:spMkLst>
        </pc:spChg>
        <pc:spChg chg="mod ord">
          <ac:chgData name="A.MORIYAMA UREKA" userId="11b73b949d6476cb" providerId="LiveId" clId="{EDD3AFC1-5E1F-774D-82FF-6D4C3622249B}" dt="2023-08-07T12:41:17.581" v="2847" actId="6264"/>
          <ac:spMkLst>
            <pc:docMk/>
            <pc:sldMk cId="3795569936" sldId="276"/>
            <ac:spMk id="6" creationId="{7870D02B-EBDB-0B3D-F634-23D0196C23EA}"/>
          </ac:spMkLst>
        </pc:spChg>
        <pc:spChg chg="mod ord">
          <ac:chgData name="A.MORIYAMA UREKA" userId="11b73b949d6476cb" providerId="LiveId" clId="{EDD3AFC1-5E1F-774D-82FF-6D4C3622249B}" dt="2023-08-07T12:41:17.581" v="2847" actId="6264"/>
          <ac:spMkLst>
            <pc:docMk/>
            <pc:sldMk cId="3795569936" sldId="276"/>
            <ac:spMk id="7" creationId="{13F1E7AF-DEE7-1BEE-FA58-5F16921A3BFB}"/>
          </ac:spMkLst>
        </pc:spChg>
        <pc:spChg chg="mod ord">
          <ac:chgData name="A.MORIYAMA UREKA" userId="11b73b949d6476cb" providerId="LiveId" clId="{EDD3AFC1-5E1F-774D-82FF-6D4C3622249B}" dt="2023-08-07T12:41:17.581" v="2847" actId="6264"/>
          <ac:spMkLst>
            <pc:docMk/>
            <pc:sldMk cId="3795569936" sldId="276"/>
            <ac:spMk id="8" creationId="{EC6E7EE6-869B-1910-35AB-E141BF989C36}"/>
          </ac:spMkLst>
        </pc:spChg>
        <pc:spChg chg="mod ord">
          <ac:chgData name="A.MORIYAMA UREKA" userId="11b73b949d6476cb" providerId="LiveId" clId="{EDD3AFC1-5E1F-774D-82FF-6D4C3622249B}" dt="2023-08-07T12:41:17.581" v="2847" actId="6264"/>
          <ac:spMkLst>
            <pc:docMk/>
            <pc:sldMk cId="3795569936" sldId="276"/>
            <ac:spMk id="9" creationId="{9DE1DC77-CB20-77F4-CCE2-2D4309DD204E}"/>
          </ac:spMkLst>
        </pc:spChg>
        <pc:spChg chg="mod ord">
          <ac:chgData name="A.MORIYAMA UREKA" userId="11b73b949d6476cb" providerId="LiveId" clId="{EDD3AFC1-5E1F-774D-82FF-6D4C3622249B}" dt="2023-08-08T10:47:23.334" v="4703" actId="20577"/>
          <ac:spMkLst>
            <pc:docMk/>
            <pc:sldMk cId="3795569936" sldId="276"/>
            <ac:spMk id="10" creationId="{86CB41E9-1FEA-D1EE-D335-112514D5B078}"/>
          </ac:spMkLst>
        </pc:spChg>
        <pc:spChg chg="mod ord">
          <ac:chgData name="A.MORIYAMA UREKA" userId="11b73b949d6476cb" providerId="LiveId" clId="{EDD3AFC1-5E1F-774D-82FF-6D4C3622249B}" dt="2023-08-08T10:47:25.625" v="4705" actId="20577"/>
          <ac:spMkLst>
            <pc:docMk/>
            <pc:sldMk cId="3795569936" sldId="276"/>
            <ac:spMk id="11" creationId="{EE7D99FB-96E3-174B-4A91-97D330040087}"/>
          </ac:spMkLst>
        </pc:spChg>
        <pc:spChg chg="add del mod">
          <ac:chgData name="A.MORIYAMA UREKA" userId="11b73b949d6476cb" providerId="LiveId" clId="{EDD3AFC1-5E1F-774D-82FF-6D4C3622249B}" dt="2023-08-07T09:20:33.057" v="915" actId="6264"/>
          <ac:spMkLst>
            <pc:docMk/>
            <pc:sldMk cId="3795569936" sldId="276"/>
            <ac:spMk id="12" creationId="{0835656E-4E29-EAF2-F632-109DFC7B62C6}"/>
          </ac:spMkLst>
        </pc:spChg>
        <pc:spChg chg="add del mod">
          <ac:chgData name="A.MORIYAMA UREKA" userId="11b73b949d6476cb" providerId="LiveId" clId="{EDD3AFC1-5E1F-774D-82FF-6D4C3622249B}" dt="2023-08-07T09:01:41.694" v="791" actId="6264"/>
          <ac:spMkLst>
            <pc:docMk/>
            <pc:sldMk cId="3795569936" sldId="276"/>
            <ac:spMk id="12" creationId="{2BE854EA-D703-87DB-3501-8CA120235754}"/>
          </ac:spMkLst>
        </pc:spChg>
        <pc:spChg chg="add del mod">
          <ac:chgData name="A.MORIYAMA UREKA" userId="11b73b949d6476cb" providerId="LiveId" clId="{EDD3AFC1-5E1F-774D-82FF-6D4C3622249B}" dt="2023-08-07T09:37:04.992" v="1023" actId="6264"/>
          <ac:spMkLst>
            <pc:docMk/>
            <pc:sldMk cId="3795569936" sldId="276"/>
            <ac:spMk id="12" creationId="{2FD8A57A-2EAE-DC9D-24BD-910017126A7C}"/>
          </ac:spMkLst>
        </pc:spChg>
        <pc:spChg chg="add del mod">
          <ac:chgData name="A.MORIYAMA UREKA" userId="11b73b949d6476cb" providerId="LiveId" clId="{EDD3AFC1-5E1F-774D-82FF-6D4C3622249B}" dt="2023-08-07T08:46:51.735" v="676" actId="6264"/>
          <ac:spMkLst>
            <pc:docMk/>
            <pc:sldMk cId="3795569936" sldId="276"/>
            <ac:spMk id="12" creationId="{8FDFF8D7-7D92-6F41-E488-B1C107FE51B3}"/>
          </ac:spMkLst>
        </pc:spChg>
        <pc:spChg chg="add del mod">
          <ac:chgData name="A.MORIYAMA UREKA" userId="11b73b949d6476cb" providerId="LiveId" clId="{EDD3AFC1-5E1F-774D-82FF-6D4C3622249B}" dt="2023-08-07T09:17:12.230" v="904" actId="6264"/>
          <ac:spMkLst>
            <pc:docMk/>
            <pc:sldMk cId="3795569936" sldId="276"/>
            <ac:spMk id="12" creationId="{C2BD8456-F45C-73BF-0455-80D27684F05E}"/>
          </ac:spMkLst>
        </pc:spChg>
        <pc:spChg chg="add mod">
          <ac:chgData name="A.MORIYAMA UREKA" userId="11b73b949d6476cb" providerId="LiveId" clId="{EDD3AFC1-5E1F-774D-82FF-6D4C3622249B}" dt="2023-08-07T10:43:19.001" v="1533"/>
          <ac:spMkLst>
            <pc:docMk/>
            <pc:sldMk cId="3795569936" sldId="276"/>
            <ac:spMk id="12" creationId="{D4219F6E-FB47-3045-116F-9E6B865D30A4}"/>
          </ac:spMkLst>
        </pc:spChg>
        <pc:spChg chg="del mod">
          <ac:chgData name="A.MORIYAMA UREKA" userId="11b73b949d6476cb" providerId="LiveId" clId="{EDD3AFC1-5E1F-774D-82FF-6D4C3622249B}" dt="2023-08-07T10:43:18.664" v="1532" actId="478"/>
          <ac:spMkLst>
            <pc:docMk/>
            <pc:sldMk cId="3795569936" sldId="276"/>
            <ac:spMk id="13" creationId="{BD43F26C-D211-9AE7-80C7-A5A7443E903F}"/>
          </ac:spMkLst>
        </pc:spChg>
        <pc:spChg chg="add del mod">
          <ac:chgData name="A.MORIYAMA UREKA" userId="11b73b949d6476cb" providerId="LiveId" clId="{EDD3AFC1-5E1F-774D-82FF-6D4C3622249B}" dt="2023-08-07T09:20:33.057" v="915" actId="6264"/>
          <ac:spMkLst>
            <pc:docMk/>
            <pc:sldMk cId="3795569936" sldId="276"/>
            <ac:spMk id="14" creationId="{0B64779A-F834-B747-F967-55BA79DA7299}"/>
          </ac:spMkLst>
        </pc:spChg>
        <pc:spChg chg="add del mod">
          <ac:chgData name="A.MORIYAMA UREKA" userId="11b73b949d6476cb" providerId="LiveId" clId="{EDD3AFC1-5E1F-774D-82FF-6D4C3622249B}" dt="2023-08-07T10:53:31.076" v="1672" actId="6264"/>
          <ac:spMkLst>
            <pc:docMk/>
            <pc:sldMk cId="3795569936" sldId="276"/>
            <ac:spMk id="14" creationId="{6328331A-B709-346A-C6D2-A3C43C24CFDC}"/>
          </ac:spMkLst>
        </pc:spChg>
        <pc:spChg chg="add del mod">
          <ac:chgData name="A.MORIYAMA UREKA" userId="11b73b949d6476cb" providerId="LiveId" clId="{EDD3AFC1-5E1F-774D-82FF-6D4C3622249B}" dt="2023-08-07T09:37:04.992" v="1023" actId="6264"/>
          <ac:spMkLst>
            <pc:docMk/>
            <pc:sldMk cId="3795569936" sldId="276"/>
            <ac:spMk id="14" creationId="{91BA4310-93AB-A619-E59B-FA4176FFF610}"/>
          </ac:spMkLst>
        </pc:spChg>
        <pc:spChg chg="add del mod">
          <ac:chgData name="A.MORIYAMA UREKA" userId="11b73b949d6476cb" providerId="LiveId" clId="{EDD3AFC1-5E1F-774D-82FF-6D4C3622249B}" dt="2023-08-07T09:17:12.230" v="904" actId="6264"/>
          <ac:spMkLst>
            <pc:docMk/>
            <pc:sldMk cId="3795569936" sldId="276"/>
            <ac:spMk id="14" creationId="{C18F899D-3468-A55D-5526-651D676E1B81}"/>
          </ac:spMkLst>
        </pc:spChg>
        <pc:spChg chg="add del mod">
          <ac:chgData name="A.MORIYAMA UREKA" userId="11b73b949d6476cb" providerId="LiveId" clId="{EDD3AFC1-5E1F-774D-82FF-6D4C3622249B}" dt="2023-08-07T09:01:41.694" v="791" actId="6264"/>
          <ac:spMkLst>
            <pc:docMk/>
            <pc:sldMk cId="3795569936" sldId="276"/>
            <ac:spMk id="14" creationId="{E8D813E4-09AE-B617-B505-7ABC220137A9}"/>
          </ac:spMkLst>
        </pc:spChg>
        <pc:spChg chg="add del mod">
          <ac:chgData name="A.MORIYAMA UREKA" userId="11b73b949d6476cb" providerId="LiveId" clId="{EDD3AFC1-5E1F-774D-82FF-6D4C3622249B}" dt="2023-08-07T08:46:51.735" v="676" actId="6264"/>
          <ac:spMkLst>
            <pc:docMk/>
            <pc:sldMk cId="3795569936" sldId="276"/>
            <ac:spMk id="14" creationId="{FEA74F53-E735-6F47-CAFD-EFC3763B49DF}"/>
          </ac:spMkLst>
        </pc:spChg>
        <pc:spChg chg="add del mod">
          <ac:chgData name="A.MORIYAMA UREKA" userId="11b73b949d6476cb" providerId="LiveId" clId="{EDD3AFC1-5E1F-774D-82FF-6D4C3622249B}" dt="2023-08-07T09:37:04.992" v="1023" actId="6264"/>
          <ac:spMkLst>
            <pc:docMk/>
            <pc:sldMk cId="3795569936" sldId="276"/>
            <ac:spMk id="15" creationId="{0457D30C-7399-C1F6-1132-B442ED116484}"/>
          </ac:spMkLst>
        </pc:spChg>
        <pc:spChg chg="add del mod">
          <ac:chgData name="A.MORIYAMA UREKA" userId="11b73b949d6476cb" providerId="LiveId" clId="{EDD3AFC1-5E1F-774D-82FF-6D4C3622249B}" dt="2023-08-07T09:01:41.694" v="791" actId="6264"/>
          <ac:spMkLst>
            <pc:docMk/>
            <pc:sldMk cId="3795569936" sldId="276"/>
            <ac:spMk id="15" creationId="{078F3ECA-3107-3E7A-FAA7-2FD13ECF789B}"/>
          </ac:spMkLst>
        </pc:spChg>
        <pc:spChg chg="add del mod">
          <ac:chgData name="A.MORIYAMA UREKA" userId="11b73b949d6476cb" providerId="LiveId" clId="{EDD3AFC1-5E1F-774D-82FF-6D4C3622249B}" dt="2023-08-07T10:53:31.076" v="1672" actId="6264"/>
          <ac:spMkLst>
            <pc:docMk/>
            <pc:sldMk cId="3795569936" sldId="276"/>
            <ac:spMk id="15" creationId="{43CF3DAE-90AB-48CE-31B8-9C98DE394907}"/>
          </ac:spMkLst>
        </pc:spChg>
        <pc:spChg chg="add del mod">
          <ac:chgData name="A.MORIYAMA UREKA" userId="11b73b949d6476cb" providerId="LiveId" clId="{EDD3AFC1-5E1F-774D-82FF-6D4C3622249B}" dt="2023-08-07T09:20:33.057" v="915" actId="6264"/>
          <ac:spMkLst>
            <pc:docMk/>
            <pc:sldMk cId="3795569936" sldId="276"/>
            <ac:spMk id="15" creationId="{58F0B079-B6EB-6C53-6DBD-A42456468DFA}"/>
          </ac:spMkLst>
        </pc:spChg>
        <pc:spChg chg="add del mod">
          <ac:chgData name="A.MORIYAMA UREKA" userId="11b73b949d6476cb" providerId="LiveId" clId="{EDD3AFC1-5E1F-774D-82FF-6D4C3622249B}" dt="2023-08-07T08:46:51.735" v="676" actId="6264"/>
          <ac:spMkLst>
            <pc:docMk/>
            <pc:sldMk cId="3795569936" sldId="276"/>
            <ac:spMk id="15" creationId="{B79C0D56-7C20-3B02-AD33-50C7AC18E6C4}"/>
          </ac:spMkLst>
        </pc:spChg>
        <pc:spChg chg="add del mod">
          <ac:chgData name="A.MORIYAMA UREKA" userId="11b73b949d6476cb" providerId="LiveId" clId="{EDD3AFC1-5E1F-774D-82FF-6D4C3622249B}" dt="2023-08-07T09:17:12.230" v="904" actId="6264"/>
          <ac:spMkLst>
            <pc:docMk/>
            <pc:sldMk cId="3795569936" sldId="276"/>
            <ac:spMk id="15" creationId="{C25746C4-E5B0-2006-04EF-F05FB6FDB6A9}"/>
          </ac:spMkLst>
        </pc:spChg>
        <pc:spChg chg="add del mod">
          <ac:chgData name="A.MORIYAMA UREKA" userId="11b73b949d6476cb" providerId="LiveId" clId="{EDD3AFC1-5E1F-774D-82FF-6D4C3622249B}" dt="2023-08-07T09:01:41.694" v="791" actId="6264"/>
          <ac:spMkLst>
            <pc:docMk/>
            <pc:sldMk cId="3795569936" sldId="276"/>
            <ac:spMk id="16" creationId="{1512FD07-8721-7473-F1D8-CAB6C2771C93}"/>
          </ac:spMkLst>
        </pc:spChg>
        <pc:spChg chg="add del mod">
          <ac:chgData name="A.MORIYAMA UREKA" userId="11b73b949d6476cb" providerId="LiveId" clId="{EDD3AFC1-5E1F-774D-82FF-6D4C3622249B}" dt="2023-08-07T09:17:12.230" v="904" actId="6264"/>
          <ac:spMkLst>
            <pc:docMk/>
            <pc:sldMk cId="3795569936" sldId="276"/>
            <ac:spMk id="16" creationId="{40724238-CF88-6E7D-1054-9433670DCF59}"/>
          </ac:spMkLst>
        </pc:spChg>
        <pc:spChg chg="add del mod">
          <ac:chgData name="A.MORIYAMA UREKA" userId="11b73b949d6476cb" providerId="LiveId" clId="{EDD3AFC1-5E1F-774D-82FF-6D4C3622249B}" dt="2023-08-07T10:53:31.076" v="1672" actId="6264"/>
          <ac:spMkLst>
            <pc:docMk/>
            <pc:sldMk cId="3795569936" sldId="276"/>
            <ac:spMk id="16" creationId="{73313229-9129-C39F-C6B9-F15202CEAFAA}"/>
          </ac:spMkLst>
        </pc:spChg>
        <pc:spChg chg="add del mod">
          <ac:chgData name="A.MORIYAMA UREKA" userId="11b73b949d6476cb" providerId="LiveId" clId="{EDD3AFC1-5E1F-774D-82FF-6D4C3622249B}" dt="2023-08-07T09:20:33.057" v="915" actId="6264"/>
          <ac:spMkLst>
            <pc:docMk/>
            <pc:sldMk cId="3795569936" sldId="276"/>
            <ac:spMk id="16" creationId="{B5D62660-D108-8540-00BC-194870826D2A}"/>
          </ac:spMkLst>
        </pc:spChg>
        <pc:spChg chg="add del mod">
          <ac:chgData name="A.MORIYAMA UREKA" userId="11b73b949d6476cb" providerId="LiveId" clId="{EDD3AFC1-5E1F-774D-82FF-6D4C3622249B}" dt="2023-08-07T09:37:04.992" v="1023" actId="6264"/>
          <ac:spMkLst>
            <pc:docMk/>
            <pc:sldMk cId="3795569936" sldId="276"/>
            <ac:spMk id="16" creationId="{C4DF5AFD-FE74-FDF1-A0E7-356F5DBB7185}"/>
          </ac:spMkLst>
        </pc:spChg>
        <pc:spChg chg="add del mod">
          <ac:chgData name="A.MORIYAMA UREKA" userId="11b73b949d6476cb" providerId="LiveId" clId="{EDD3AFC1-5E1F-774D-82FF-6D4C3622249B}" dt="2023-08-07T08:46:51.735" v="676" actId="6264"/>
          <ac:spMkLst>
            <pc:docMk/>
            <pc:sldMk cId="3795569936" sldId="276"/>
            <ac:spMk id="16" creationId="{D4BD49C3-A4FE-FC05-7CB2-D7F79FC6A056}"/>
          </ac:spMkLst>
        </pc:spChg>
        <pc:spChg chg="add del mod">
          <ac:chgData name="A.MORIYAMA UREKA" userId="11b73b949d6476cb" providerId="LiveId" clId="{EDD3AFC1-5E1F-774D-82FF-6D4C3622249B}" dt="2023-08-07T09:20:33.057" v="915" actId="6264"/>
          <ac:spMkLst>
            <pc:docMk/>
            <pc:sldMk cId="3795569936" sldId="276"/>
            <ac:spMk id="17" creationId="{0376893E-5D66-8138-A289-8699F0D35053}"/>
          </ac:spMkLst>
        </pc:spChg>
        <pc:spChg chg="add del mod">
          <ac:chgData name="A.MORIYAMA UREKA" userId="11b73b949d6476cb" providerId="LiveId" clId="{EDD3AFC1-5E1F-774D-82FF-6D4C3622249B}" dt="2023-08-07T09:01:41.694" v="791" actId="6264"/>
          <ac:spMkLst>
            <pc:docMk/>
            <pc:sldMk cId="3795569936" sldId="276"/>
            <ac:spMk id="17" creationId="{3441448B-3949-DFC6-3AB3-14B48B8E49D6}"/>
          </ac:spMkLst>
        </pc:spChg>
        <pc:spChg chg="add del mod">
          <ac:chgData name="A.MORIYAMA UREKA" userId="11b73b949d6476cb" providerId="LiveId" clId="{EDD3AFC1-5E1F-774D-82FF-6D4C3622249B}" dt="2023-08-07T10:53:31.076" v="1672" actId="6264"/>
          <ac:spMkLst>
            <pc:docMk/>
            <pc:sldMk cId="3795569936" sldId="276"/>
            <ac:spMk id="17" creationId="{548C5A69-9F1F-C16F-10A0-C40F08B47999}"/>
          </ac:spMkLst>
        </pc:spChg>
        <pc:spChg chg="add del mod">
          <ac:chgData name="A.MORIYAMA UREKA" userId="11b73b949d6476cb" providerId="LiveId" clId="{EDD3AFC1-5E1F-774D-82FF-6D4C3622249B}" dt="2023-08-07T09:37:04.992" v="1023" actId="6264"/>
          <ac:spMkLst>
            <pc:docMk/>
            <pc:sldMk cId="3795569936" sldId="276"/>
            <ac:spMk id="17" creationId="{5EFF8350-8CB5-689D-8AEF-B6B4CD1BAE13}"/>
          </ac:spMkLst>
        </pc:spChg>
        <pc:spChg chg="add del mod">
          <ac:chgData name="A.MORIYAMA UREKA" userId="11b73b949d6476cb" providerId="LiveId" clId="{EDD3AFC1-5E1F-774D-82FF-6D4C3622249B}" dt="2023-08-07T09:17:12.230" v="904" actId="6264"/>
          <ac:spMkLst>
            <pc:docMk/>
            <pc:sldMk cId="3795569936" sldId="276"/>
            <ac:spMk id="17" creationId="{B0733118-B963-7972-1AA2-0B2AF755A46A}"/>
          </ac:spMkLst>
        </pc:spChg>
        <pc:spChg chg="add del mod">
          <ac:chgData name="A.MORIYAMA UREKA" userId="11b73b949d6476cb" providerId="LiveId" clId="{EDD3AFC1-5E1F-774D-82FF-6D4C3622249B}" dt="2023-08-07T08:46:51.735" v="676" actId="6264"/>
          <ac:spMkLst>
            <pc:docMk/>
            <pc:sldMk cId="3795569936" sldId="276"/>
            <ac:spMk id="17" creationId="{CF58C1C9-04DA-629E-7D9A-A0C2FFDA4258}"/>
          </ac:spMkLst>
        </pc:spChg>
        <pc:spChg chg="add del mod">
          <ac:chgData name="A.MORIYAMA UREKA" userId="11b73b949d6476cb" providerId="LiveId" clId="{EDD3AFC1-5E1F-774D-82FF-6D4C3622249B}" dt="2023-08-07T10:53:31.076" v="1672" actId="6264"/>
          <ac:spMkLst>
            <pc:docMk/>
            <pc:sldMk cId="3795569936" sldId="276"/>
            <ac:spMk id="18" creationId="{0E0D93E6-C5EF-F63A-B302-B4D99C6BF2F0}"/>
          </ac:spMkLst>
        </pc:spChg>
        <pc:spChg chg="add del mod">
          <ac:chgData name="A.MORIYAMA UREKA" userId="11b73b949d6476cb" providerId="LiveId" clId="{EDD3AFC1-5E1F-774D-82FF-6D4C3622249B}" dt="2023-08-07T08:46:51.735" v="676" actId="6264"/>
          <ac:spMkLst>
            <pc:docMk/>
            <pc:sldMk cId="3795569936" sldId="276"/>
            <ac:spMk id="18" creationId="{20362FD4-68CC-5BC9-2715-E3AB1EEAEF38}"/>
          </ac:spMkLst>
        </pc:spChg>
        <pc:spChg chg="add del mod">
          <ac:chgData name="A.MORIYAMA UREKA" userId="11b73b949d6476cb" providerId="LiveId" clId="{EDD3AFC1-5E1F-774D-82FF-6D4C3622249B}" dt="2023-08-07T09:20:33.057" v="915" actId="6264"/>
          <ac:spMkLst>
            <pc:docMk/>
            <pc:sldMk cId="3795569936" sldId="276"/>
            <ac:spMk id="18" creationId="{5BDD6065-0C79-45E6-A531-006731F94796}"/>
          </ac:spMkLst>
        </pc:spChg>
        <pc:spChg chg="add del mod">
          <ac:chgData name="A.MORIYAMA UREKA" userId="11b73b949d6476cb" providerId="LiveId" clId="{EDD3AFC1-5E1F-774D-82FF-6D4C3622249B}" dt="2023-08-07T09:37:04.992" v="1023" actId="6264"/>
          <ac:spMkLst>
            <pc:docMk/>
            <pc:sldMk cId="3795569936" sldId="276"/>
            <ac:spMk id="18" creationId="{89B4FC0E-4642-F643-F01C-7CC86508C687}"/>
          </ac:spMkLst>
        </pc:spChg>
        <pc:spChg chg="add del mod">
          <ac:chgData name="A.MORIYAMA UREKA" userId="11b73b949d6476cb" providerId="LiveId" clId="{EDD3AFC1-5E1F-774D-82FF-6D4C3622249B}" dt="2023-08-07T09:17:12.230" v="904" actId="6264"/>
          <ac:spMkLst>
            <pc:docMk/>
            <pc:sldMk cId="3795569936" sldId="276"/>
            <ac:spMk id="18" creationId="{AD235943-DFA4-0542-D881-EB7D0ADF0E45}"/>
          </ac:spMkLst>
        </pc:spChg>
        <pc:spChg chg="add del mod">
          <ac:chgData name="A.MORIYAMA UREKA" userId="11b73b949d6476cb" providerId="LiveId" clId="{EDD3AFC1-5E1F-774D-82FF-6D4C3622249B}" dt="2023-08-07T09:01:41.694" v="791" actId="6264"/>
          <ac:spMkLst>
            <pc:docMk/>
            <pc:sldMk cId="3795569936" sldId="276"/>
            <ac:spMk id="18" creationId="{F3041CD9-5A55-147B-8CAB-7543372979D1}"/>
          </ac:spMkLst>
        </pc:spChg>
        <pc:spChg chg="add del mod">
          <ac:chgData name="A.MORIYAMA UREKA" userId="11b73b949d6476cb" providerId="LiveId" clId="{EDD3AFC1-5E1F-774D-82FF-6D4C3622249B}" dt="2023-08-07T10:53:31.076" v="1672" actId="6264"/>
          <ac:spMkLst>
            <pc:docMk/>
            <pc:sldMk cId="3795569936" sldId="276"/>
            <ac:spMk id="19" creationId="{43297FDC-DD4C-694F-4096-4C0CDE30349B}"/>
          </ac:spMkLst>
        </pc:spChg>
        <pc:spChg chg="add del mod">
          <ac:chgData name="A.MORIYAMA UREKA" userId="11b73b949d6476cb" providerId="LiveId" clId="{EDD3AFC1-5E1F-774D-82FF-6D4C3622249B}" dt="2023-08-07T09:37:04.992" v="1023" actId="6264"/>
          <ac:spMkLst>
            <pc:docMk/>
            <pc:sldMk cId="3795569936" sldId="276"/>
            <ac:spMk id="19" creationId="{74950318-4D70-CEFF-C273-5B7070D921AC}"/>
          </ac:spMkLst>
        </pc:spChg>
        <pc:spChg chg="add del mod">
          <ac:chgData name="A.MORIYAMA UREKA" userId="11b73b949d6476cb" providerId="LiveId" clId="{EDD3AFC1-5E1F-774D-82FF-6D4C3622249B}" dt="2023-08-07T08:46:51.735" v="676" actId="6264"/>
          <ac:spMkLst>
            <pc:docMk/>
            <pc:sldMk cId="3795569936" sldId="276"/>
            <ac:spMk id="19" creationId="{B1DED278-93E8-6409-EE5F-1192F7F7AE2D}"/>
          </ac:spMkLst>
        </pc:spChg>
        <pc:spChg chg="add del mod">
          <ac:chgData name="A.MORIYAMA UREKA" userId="11b73b949d6476cb" providerId="LiveId" clId="{EDD3AFC1-5E1F-774D-82FF-6D4C3622249B}" dt="2023-08-07T09:01:41.694" v="791" actId="6264"/>
          <ac:spMkLst>
            <pc:docMk/>
            <pc:sldMk cId="3795569936" sldId="276"/>
            <ac:spMk id="19" creationId="{BEA4810A-BB7F-AE81-E0AB-5A5236473A3D}"/>
          </ac:spMkLst>
        </pc:spChg>
        <pc:spChg chg="add del mod">
          <ac:chgData name="A.MORIYAMA UREKA" userId="11b73b949d6476cb" providerId="LiveId" clId="{EDD3AFC1-5E1F-774D-82FF-6D4C3622249B}" dt="2023-08-07T09:20:33.057" v="915" actId="6264"/>
          <ac:spMkLst>
            <pc:docMk/>
            <pc:sldMk cId="3795569936" sldId="276"/>
            <ac:spMk id="19" creationId="{D234592F-BC06-788A-4E0D-831C1C754151}"/>
          </ac:spMkLst>
        </pc:spChg>
        <pc:spChg chg="add del mod">
          <ac:chgData name="A.MORIYAMA UREKA" userId="11b73b949d6476cb" providerId="LiveId" clId="{EDD3AFC1-5E1F-774D-82FF-6D4C3622249B}" dt="2023-08-07T09:17:12.230" v="904" actId="6264"/>
          <ac:spMkLst>
            <pc:docMk/>
            <pc:sldMk cId="3795569936" sldId="276"/>
            <ac:spMk id="19" creationId="{D4C82116-836B-2096-DFF7-756CFCC1B000}"/>
          </ac:spMkLst>
        </pc:spChg>
        <pc:spChg chg="add del mod">
          <ac:chgData name="A.MORIYAMA UREKA" userId="11b73b949d6476cb" providerId="LiveId" clId="{EDD3AFC1-5E1F-774D-82FF-6D4C3622249B}" dt="2023-08-07T09:01:41.694" v="791" actId="6264"/>
          <ac:spMkLst>
            <pc:docMk/>
            <pc:sldMk cId="3795569936" sldId="276"/>
            <ac:spMk id="20" creationId="{134F90E5-686C-34AB-D84D-A8945DF33B99}"/>
          </ac:spMkLst>
        </pc:spChg>
        <pc:spChg chg="add del mod">
          <ac:chgData name="A.MORIYAMA UREKA" userId="11b73b949d6476cb" providerId="LiveId" clId="{EDD3AFC1-5E1F-774D-82FF-6D4C3622249B}" dt="2023-08-07T08:46:51.735" v="676" actId="6264"/>
          <ac:spMkLst>
            <pc:docMk/>
            <pc:sldMk cId="3795569936" sldId="276"/>
            <ac:spMk id="20" creationId="{2F742A74-477F-6C34-E5FB-DF7134D19167}"/>
          </ac:spMkLst>
        </pc:spChg>
        <pc:spChg chg="add del mod">
          <ac:chgData name="A.MORIYAMA UREKA" userId="11b73b949d6476cb" providerId="LiveId" clId="{EDD3AFC1-5E1F-774D-82FF-6D4C3622249B}" dt="2023-08-07T10:53:31.076" v="1672" actId="6264"/>
          <ac:spMkLst>
            <pc:docMk/>
            <pc:sldMk cId="3795569936" sldId="276"/>
            <ac:spMk id="20" creationId="{8BB10BF6-897C-30B7-A2CF-287712BA7F71}"/>
          </ac:spMkLst>
        </pc:spChg>
        <pc:spChg chg="add del mod">
          <ac:chgData name="A.MORIYAMA UREKA" userId="11b73b949d6476cb" providerId="LiveId" clId="{EDD3AFC1-5E1F-774D-82FF-6D4C3622249B}" dt="2023-08-07T09:20:33.057" v="915" actId="6264"/>
          <ac:spMkLst>
            <pc:docMk/>
            <pc:sldMk cId="3795569936" sldId="276"/>
            <ac:spMk id="20" creationId="{94FB042F-9EDC-D027-5DAF-2872022C1CA4}"/>
          </ac:spMkLst>
        </pc:spChg>
        <pc:spChg chg="add del mod">
          <ac:chgData name="A.MORIYAMA UREKA" userId="11b73b949d6476cb" providerId="LiveId" clId="{EDD3AFC1-5E1F-774D-82FF-6D4C3622249B}" dt="2023-08-07T09:17:12.230" v="904" actId="6264"/>
          <ac:spMkLst>
            <pc:docMk/>
            <pc:sldMk cId="3795569936" sldId="276"/>
            <ac:spMk id="20" creationId="{B252D655-977E-9F3D-D825-BD68FD28E906}"/>
          </ac:spMkLst>
        </pc:spChg>
        <pc:spChg chg="add del mod">
          <ac:chgData name="A.MORIYAMA UREKA" userId="11b73b949d6476cb" providerId="LiveId" clId="{EDD3AFC1-5E1F-774D-82FF-6D4C3622249B}" dt="2023-08-07T09:37:04.992" v="1023" actId="6264"/>
          <ac:spMkLst>
            <pc:docMk/>
            <pc:sldMk cId="3795569936" sldId="276"/>
            <ac:spMk id="20" creationId="{B29FD564-FE0D-B2B7-AD1D-9E70567B41CA}"/>
          </ac:spMkLst>
        </pc:spChg>
        <pc:spChg chg="add del mod">
          <ac:chgData name="A.MORIYAMA UREKA" userId="11b73b949d6476cb" providerId="LiveId" clId="{EDD3AFC1-5E1F-774D-82FF-6D4C3622249B}" dt="2023-08-07T09:37:04.992" v="1023" actId="6264"/>
          <ac:spMkLst>
            <pc:docMk/>
            <pc:sldMk cId="3795569936" sldId="276"/>
            <ac:spMk id="21" creationId="{3A97DEAF-7CF7-64FA-93FC-D2C8A8563175}"/>
          </ac:spMkLst>
        </pc:spChg>
        <pc:spChg chg="add del mod">
          <ac:chgData name="A.MORIYAMA UREKA" userId="11b73b949d6476cb" providerId="LiveId" clId="{EDD3AFC1-5E1F-774D-82FF-6D4C3622249B}" dt="2023-08-07T09:01:41.694" v="791" actId="6264"/>
          <ac:spMkLst>
            <pc:docMk/>
            <pc:sldMk cId="3795569936" sldId="276"/>
            <ac:spMk id="21" creationId="{44BD7B52-B797-2E38-58B5-6584D3FAFE6C}"/>
          </ac:spMkLst>
        </pc:spChg>
        <pc:spChg chg="add del mod">
          <ac:chgData name="A.MORIYAMA UREKA" userId="11b73b949d6476cb" providerId="LiveId" clId="{EDD3AFC1-5E1F-774D-82FF-6D4C3622249B}" dt="2023-08-07T10:53:31.076" v="1672" actId="6264"/>
          <ac:spMkLst>
            <pc:docMk/>
            <pc:sldMk cId="3795569936" sldId="276"/>
            <ac:spMk id="21" creationId="{56BC4C85-D3F9-7EAE-584E-E9DD6AA68E61}"/>
          </ac:spMkLst>
        </pc:spChg>
        <pc:spChg chg="add del mod">
          <ac:chgData name="A.MORIYAMA UREKA" userId="11b73b949d6476cb" providerId="LiveId" clId="{EDD3AFC1-5E1F-774D-82FF-6D4C3622249B}" dt="2023-08-07T09:17:12.230" v="904" actId="6264"/>
          <ac:spMkLst>
            <pc:docMk/>
            <pc:sldMk cId="3795569936" sldId="276"/>
            <ac:spMk id="21" creationId="{9F22316C-2B32-B20E-2F93-08B2BB5FA92C}"/>
          </ac:spMkLst>
        </pc:spChg>
        <pc:spChg chg="add del mod">
          <ac:chgData name="A.MORIYAMA UREKA" userId="11b73b949d6476cb" providerId="LiveId" clId="{EDD3AFC1-5E1F-774D-82FF-6D4C3622249B}" dt="2023-08-07T08:46:51.735" v="676" actId="6264"/>
          <ac:spMkLst>
            <pc:docMk/>
            <pc:sldMk cId="3795569936" sldId="276"/>
            <ac:spMk id="21" creationId="{D8F49ABC-1406-47C4-23A4-1B7C6890A369}"/>
          </ac:spMkLst>
        </pc:spChg>
        <pc:spChg chg="add del mod">
          <ac:chgData name="A.MORIYAMA UREKA" userId="11b73b949d6476cb" providerId="LiveId" clId="{EDD3AFC1-5E1F-774D-82FF-6D4C3622249B}" dt="2023-08-07T09:20:33.057" v="915" actId="6264"/>
          <ac:spMkLst>
            <pc:docMk/>
            <pc:sldMk cId="3795569936" sldId="276"/>
            <ac:spMk id="21" creationId="{E6F3B93F-14F9-B81A-86D6-E1E5B2ACE1C9}"/>
          </ac:spMkLst>
        </pc:spChg>
        <pc:spChg chg="add del mod">
          <ac:chgData name="A.MORIYAMA UREKA" userId="11b73b949d6476cb" providerId="LiveId" clId="{EDD3AFC1-5E1F-774D-82FF-6D4C3622249B}" dt="2023-08-07T08:46:51.735" v="676" actId="6264"/>
          <ac:spMkLst>
            <pc:docMk/>
            <pc:sldMk cId="3795569936" sldId="276"/>
            <ac:spMk id="22" creationId="{2B93ACC4-E7C0-77DC-8CFD-EBF84E93839A}"/>
          </ac:spMkLst>
        </pc:spChg>
        <pc:spChg chg="add del mod">
          <ac:chgData name="A.MORIYAMA UREKA" userId="11b73b949d6476cb" providerId="LiveId" clId="{EDD3AFC1-5E1F-774D-82FF-6D4C3622249B}" dt="2023-08-07T09:17:12.230" v="904" actId="6264"/>
          <ac:spMkLst>
            <pc:docMk/>
            <pc:sldMk cId="3795569936" sldId="276"/>
            <ac:spMk id="22" creationId="{3B99F7AB-88ED-0796-49B7-5171C6331CC3}"/>
          </ac:spMkLst>
        </pc:spChg>
        <pc:spChg chg="add del mod">
          <ac:chgData name="A.MORIYAMA UREKA" userId="11b73b949d6476cb" providerId="LiveId" clId="{EDD3AFC1-5E1F-774D-82FF-6D4C3622249B}" dt="2023-08-07T10:53:31.076" v="1672" actId="6264"/>
          <ac:spMkLst>
            <pc:docMk/>
            <pc:sldMk cId="3795569936" sldId="276"/>
            <ac:spMk id="22" creationId="{78B20F57-3F28-BFC1-400A-2D29B0DE4297}"/>
          </ac:spMkLst>
        </pc:spChg>
        <pc:spChg chg="add del mod">
          <ac:chgData name="A.MORIYAMA UREKA" userId="11b73b949d6476cb" providerId="LiveId" clId="{EDD3AFC1-5E1F-774D-82FF-6D4C3622249B}" dt="2023-08-07T09:37:04.992" v="1023" actId="6264"/>
          <ac:spMkLst>
            <pc:docMk/>
            <pc:sldMk cId="3795569936" sldId="276"/>
            <ac:spMk id="22" creationId="{B0274B4C-0D57-F8E5-CFFC-8DFA37552462}"/>
          </ac:spMkLst>
        </pc:spChg>
        <pc:spChg chg="add del mod">
          <ac:chgData name="A.MORIYAMA UREKA" userId="11b73b949d6476cb" providerId="LiveId" clId="{EDD3AFC1-5E1F-774D-82FF-6D4C3622249B}" dt="2023-08-07T09:01:41.694" v="791" actId="6264"/>
          <ac:spMkLst>
            <pc:docMk/>
            <pc:sldMk cId="3795569936" sldId="276"/>
            <ac:spMk id="22" creationId="{CDAB9424-F3B7-0ABA-91B7-7CA82D820670}"/>
          </ac:spMkLst>
        </pc:spChg>
        <pc:spChg chg="add del mod">
          <ac:chgData name="A.MORIYAMA UREKA" userId="11b73b949d6476cb" providerId="LiveId" clId="{EDD3AFC1-5E1F-774D-82FF-6D4C3622249B}" dt="2023-08-07T09:20:33.057" v="915" actId="6264"/>
          <ac:spMkLst>
            <pc:docMk/>
            <pc:sldMk cId="3795569936" sldId="276"/>
            <ac:spMk id="22" creationId="{E97EEB05-39DB-97BD-E1C9-90535EB46390}"/>
          </ac:spMkLst>
        </pc:spChg>
        <pc:spChg chg="add del mod">
          <ac:chgData name="A.MORIYAMA UREKA" userId="11b73b949d6476cb" providerId="LiveId" clId="{EDD3AFC1-5E1F-774D-82FF-6D4C3622249B}" dt="2023-08-07T08:55:53.615" v="743" actId="6264"/>
          <ac:spMkLst>
            <pc:docMk/>
            <pc:sldMk cId="3795569936" sldId="276"/>
            <ac:spMk id="23" creationId="{10240862-26C4-B7BE-497F-D0146376DF70}"/>
          </ac:spMkLst>
        </pc:spChg>
        <pc:spChg chg="add del mod">
          <ac:chgData name="A.MORIYAMA UREKA" userId="11b73b949d6476cb" providerId="LiveId" clId="{EDD3AFC1-5E1F-774D-82FF-6D4C3622249B}" dt="2023-08-07T09:20:33.708" v="916" actId="6264"/>
          <ac:spMkLst>
            <pc:docMk/>
            <pc:sldMk cId="3795569936" sldId="276"/>
            <ac:spMk id="23" creationId="{75676369-7E2D-D4AB-6EB1-EDF0C31218DB}"/>
          </ac:spMkLst>
        </pc:spChg>
        <pc:spChg chg="add del mod">
          <ac:chgData name="A.MORIYAMA UREKA" userId="11b73b949d6476cb" providerId="LiveId" clId="{EDD3AFC1-5E1F-774D-82FF-6D4C3622249B}" dt="2023-08-07T10:53:31.076" v="1672" actId="6264"/>
          <ac:spMkLst>
            <pc:docMk/>
            <pc:sldMk cId="3795569936" sldId="276"/>
            <ac:spMk id="23" creationId="{C5E5343E-77D0-F02A-A3AB-073AEC4126CE}"/>
          </ac:spMkLst>
        </pc:spChg>
        <pc:spChg chg="add del mod">
          <ac:chgData name="A.MORIYAMA UREKA" userId="11b73b949d6476cb" providerId="LiveId" clId="{EDD3AFC1-5E1F-774D-82FF-6D4C3622249B}" dt="2023-08-07T09:03:40.381" v="823" actId="6264"/>
          <ac:spMkLst>
            <pc:docMk/>
            <pc:sldMk cId="3795569936" sldId="276"/>
            <ac:spMk id="23" creationId="{DD900F96-9BF3-B894-9A19-10D8159F9290}"/>
          </ac:spMkLst>
        </pc:spChg>
        <pc:spChg chg="add del mod">
          <ac:chgData name="A.MORIYAMA UREKA" userId="11b73b949d6476cb" providerId="LiveId" clId="{EDD3AFC1-5E1F-774D-82FF-6D4C3622249B}" dt="2023-08-07T10:53:31.673" v="1673" actId="6264"/>
          <ac:spMkLst>
            <pc:docMk/>
            <pc:sldMk cId="3795569936" sldId="276"/>
            <ac:spMk id="24" creationId="{473DDD8F-5070-438B-094A-D83D5E760A80}"/>
          </ac:spMkLst>
        </pc:spChg>
        <pc:spChg chg="add del mod">
          <ac:chgData name="A.MORIYAMA UREKA" userId="11b73b949d6476cb" providerId="LiveId" clId="{EDD3AFC1-5E1F-774D-82FF-6D4C3622249B}" dt="2023-08-07T09:20:33.708" v="916" actId="6264"/>
          <ac:spMkLst>
            <pc:docMk/>
            <pc:sldMk cId="3795569936" sldId="276"/>
            <ac:spMk id="24" creationId="{82B36AF7-074E-9020-A7AE-6704FF6EDB83}"/>
          </ac:spMkLst>
        </pc:spChg>
        <pc:spChg chg="add del mod">
          <ac:chgData name="A.MORIYAMA UREKA" userId="11b73b949d6476cb" providerId="LiveId" clId="{EDD3AFC1-5E1F-774D-82FF-6D4C3622249B}" dt="2023-08-07T09:03:40.381" v="823" actId="6264"/>
          <ac:spMkLst>
            <pc:docMk/>
            <pc:sldMk cId="3795569936" sldId="276"/>
            <ac:spMk id="24" creationId="{8B3C999B-0F79-2A64-4AFA-4B3CEDC1BC6F}"/>
          </ac:spMkLst>
        </pc:spChg>
        <pc:spChg chg="add del mod">
          <ac:chgData name="A.MORIYAMA UREKA" userId="11b73b949d6476cb" providerId="LiveId" clId="{EDD3AFC1-5E1F-774D-82FF-6D4C3622249B}" dt="2023-08-07T08:55:53.615" v="743" actId="6264"/>
          <ac:spMkLst>
            <pc:docMk/>
            <pc:sldMk cId="3795569936" sldId="276"/>
            <ac:spMk id="24" creationId="{FE290975-9AAD-AAB3-0BB9-C69AD3DE45F3}"/>
          </ac:spMkLst>
        </pc:spChg>
        <pc:spChg chg="add del mod">
          <ac:chgData name="A.MORIYAMA UREKA" userId="11b73b949d6476cb" providerId="LiveId" clId="{EDD3AFC1-5E1F-774D-82FF-6D4C3622249B}" dt="2023-08-07T08:55:53.615" v="743" actId="6264"/>
          <ac:spMkLst>
            <pc:docMk/>
            <pc:sldMk cId="3795569936" sldId="276"/>
            <ac:spMk id="25" creationId="{6E356AEA-302D-FFD3-24FD-CC0547D1080A}"/>
          </ac:spMkLst>
        </pc:spChg>
        <pc:spChg chg="add del mod">
          <ac:chgData name="A.MORIYAMA UREKA" userId="11b73b949d6476cb" providerId="LiveId" clId="{EDD3AFC1-5E1F-774D-82FF-6D4C3622249B}" dt="2023-08-07T09:20:33.708" v="916" actId="6264"/>
          <ac:spMkLst>
            <pc:docMk/>
            <pc:sldMk cId="3795569936" sldId="276"/>
            <ac:spMk id="25" creationId="{89E86811-E8F0-EF1E-CE2A-9DC49F8101AC}"/>
          </ac:spMkLst>
        </pc:spChg>
        <pc:spChg chg="add del mod">
          <ac:chgData name="A.MORIYAMA UREKA" userId="11b73b949d6476cb" providerId="LiveId" clId="{EDD3AFC1-5E1F-774D-82FF-6D4C3622249B}" dt="2023-08-07T10:53:31.673" v="1673" actId="6264"/>
          <ac:spMkLst>
            <pc:docMk/>
            <pc:sldMk cId="3795569936" sldId="276"/>
            <ac:spMk id="25" creationId="{8E62D060-1469-C3D5-1A49-3761ABAA88CA}"/>
          </ac:spMkLst>
        </pc:spChg>
        <pc:spChg chg="add del mod">
          <ac:chgData name="A.MORIYAMA UREKA" userId="11b73b949d6476cb" providerId="LiveId" clId="{EDD3AFC1-5E1F-774D-82FF-6D4C3622249B}" dt="2023-08-07T09:03:40.381" v="823" actId="6264"/>
          <ac:spMkLst>
            <pc:docMk/>
            <pc:sldMk cId="3795569936" sldId="276"/>
            <ac:spMk id="25" creationId="{9B2547F0-16E1-F414-754E-3CA123BE61B5}"/>
          </ac:spMkLst>
        </pc:spChg>
        <pc:spChg chg="add del mod">
          <ac:chgData name="A.MORIYAMA UREKA" userId="11b73b949d6476cb" providerId="LiveId" clId="{EDD3AFC1-5E1F-774D-82FF-6D4C3622249B}" dt="2023-08-07T09:20:33.708" v="916" actId="6264"/>
          <ac:spMkLst>
            <pc:docMk/>
            <pc:sldMk cId="3795569936" sldId="276"/>
            <ac:spMk id="26" creationId="{118B3DAF-0B2D-88F8-AF37-4BBDF93D9FE8}"/>
          </ac:spMkLst>
        </pc:spChg>
        <pc:spChg chg="add del mod">
          <ac:chgData name="A.MORIYAMA UREKA" userId="11b73b949d6476cb" providerId="LiveId" clId="{EDD3AFC1-5E1F-774D-82FF-6D4C3622249B}" dt="2023-08-07T08:55:53.615" v="743" actId="6264"/>
          <ac:spMkLst>
            <pc:docMk/>
            <pc:sldMk cId="3795569936" sldId="276"/>
            <ac:spMk id="26" creationId="{44B73A59-0CCD-E164-C5EF-40B3F83DADA8}"/>
          </ac:spMkLst>
        </pc:spChg>
        <pc:spChg chg="add del mod">
          <ac:chgData name="A.MORIYAMA UREKA" userId="11b73b949d6476cb" providerId="LiveId" clId="{EDD3AFC1-5E1F-774D-82FF-6D4C3622249B}" dt="2023-08-07T09:03:40.381" v="823" actId="6264"/>
          <ac:spMkLst>
            <pc:docMk/>
            <pc:sldMk cId="3795569936" sldId="276"/>
            <ac:spMk id="26" creationId="{7FE7D46F-F11B-60BD-4996-4B35B29A219B}"/>
          </ac:spMkLst>
        </pc:spChg>
        <pc:spChg chg="add del mod">
          <ac:chgData name="A.MORIYAMA UREKA" userId="11b73b949d6476cb" providerId="LiveId" clId="{EDD3AFC1-5E1F-774D-82FF-6D4C3622249B}" dt="2023-08-07T10:53:31.673" v="1673" actId="6264"/>
          <ac:spMkLst>
            <pc:docMk/>
            <pc:sldMk cId="3795569936" sldId="276"/>
            <ac:spMk id="26" creationId="{CDFD6CC4-83DF-4F5C-041A-8E47513B16D4}"/>
          </ac:spMkLst>
        </pc:spChg>
        <pc:spChg chg="add del mod">
          <ac:chgData name="A.MORIYAMA UREKA" userId="11b73b949d6476cb" providerId="LiveId" clId="{EDD3AFC1-5E1F-774D-82FF-6D4C3622249B}" dt="2023-08-07T10:53:31.673" v="1673" actId="6264"/>
          <ac:spMkLst>
            <pc:docMk/>
            <pc:sldMk cId="3795569936" sldId="276"/>
            <ac:spMk id="27" creationId="{1169D8A3-D1CB-1BFF-D69E-D7541BE7BEE8}"/>
          </ac:spMkLst>
        </pc:spChg>
        <pc:spChg chg="add del mod">
          <ac:chgData name="A.MORIYAMA UREKA" userId="11b73b949d6476cb" providerId="LiveId" clId="{EDD3AFC1-5E1F-774D-82FF-6D4C3622249B}" dt="2023-08-07T09:20:33.708" v="916" actId="6264"/>
          <ac:spMkLst>
            <pc:docMk/>
            <pc:sldMk cId="3795569936" sldId="276"/>
            <ac:spMk id="27" creationId="{3B9B3CC9-D848-F601-92F1-E6FB7B9375AF}"/>
          </ac:spMkLst>
        </pc:spChg>
        <pc:spChg chg="add del mod">
          <ac:chgData name="A.MORIYAMA UREKA" userId="11b73b949d6476cb" providerId="LiveId" clId="{EDD3AFC1-5E1F-774D-82FF-6D4C3622249B}" dt="2023-08-07T09:03:40.381" v="823" actId="6264"/>
          <ac:spMkLst>
            <pc:docMk/>
            <pc:sldMk cId="3795569936" sldId="276"/>
            <ac:spMk id="27" creationId="{ADB7794C-C6C5-07AB-484B-17A1EFF81F30}"/>
          </ac:spMkLst>
        </pc:spChg>
        <pc:spChg chg="add del mod">
          <ac:chgData name="A.MORIYAMA UREKA" userId="11b73b949d6476cb" providerId="LiveId" clId="{EDD3AFC1-5E1F-774D-82FF-6D4C3622249B}" dt="2023-08-07T08:55:53.615" v="743" actId="6264"/>
          <ac:spMkLst>
            <pc:docMk/>
            <pc:sldMk cId="3795569936" sldId="276"/>
            <ac:spMk id="27" creationId="{B2CB59BE-91E9-8F4B-A4E7-1CFA6960B0C1}"/>
          </ac:spMkLst>
        </pc:spChg>
        <pc:spChg chg="add del mod">
          <ac:chgData name="A.MORIYAMA UREKA" userId="11b73b949d6476cb" providerId="LiveId" clId="{EDD3AFC1-5E1F-774D-82FF-6D4C3622249B}" dt="2023-08-07T10:53:31.673" v="1673" actId="6264"/>
          <ac:spMkLst>
            <pc:docMk/>
            <pc:sldMk cId="3795569936" sldId="276"/>
            <ac:spMk id="28" creationId="{206A8169-A3E3-34A6-1A2C-5C7E50FC4F1E}"/>
          </ac:spMkLst>
        </pc:spChg>
        <pc:spChg chg="add del mod">
          <ac:chgData name="A.MORIYAMA UREKA" userId="11b73b949d6476cb" providerId="LiveId" clId="{EDD3AFC1-5E1F-774D-82FF-6D4C3622249B}" dt="2023-08-07T08:55:53.615" v="743" actId="6264"/>
          <ac:spMkLst>
            <pc:docMk/>
            <pc:sldMk cId="3795569936" sldId="276"/>
            <ac:spMk id="28" creationId="{6E1A10A8-1908-2233-BE03-A383B069E6BE}"/>
          </ac:spMkLst>
        </pc:spChg>
        <pc:spChg chg="add del mod">
          <ac:chgData name="A.MORIYAMA UREKA" userId="11b73b949d6476cb" providerId="LiveId" clId="{EDD3AFC1-5E1F-774D-82FF-6D4C3622249B}" dt="2023-08-07T09:03:40.381" v="823" actId="6264"/>
          <ac:spMkLst>
            <pc:docMk/>
            <pc:sldMk cId="3795569936" sldId="276"/>
            <ac:spMk id="28" creationId="{A2BB93D6-D7B0-6888-814C-BE478D6838B1}"/>
          </ac:spMkLst>
        </pc:spChg>
        <pc:spChg chg="add del mod">
          <ac:chgData name="A.MORIYAMA UREKA" userId="11b73b949d6476cb" providerId="LiveId" clId="{EDD3AFC1-5E1F-774D-82FF-6D4C3622249B}" dt="2023-08-07T09:20:33.708" v="916" actId="6264"/>
          <ac:spMkLst>
            <pc:docMk/>
            <pc:sldMk cId="3795569936" sldId="276"/>
            <ac:spMk id="28" creationId="{D5440563-EC01-8864-1E70-AEC0B70E425A}"/>
          </ac:spMkLst>
        </pc:spChg>
        <pc:spChg chg="add del mod">
          <ac:chgData name="A.MORIYAMA UREKA" userId="11b73b949d6476cb" providerId="LiveId" clId="{EDD3AFC1-5E1F-774D-82FF-6D4C3622249B}" dt="2023-08-07T08:55:53.615" v="743" actId="6264"/>
          <ac:spMkLst>
            <pc:docMk/>
            <pc:sldMk cId="3795569936" sldId="276"/>
            <ac:spMk id="29" creationId="{00AD0EE0-022C-2C3B-A873-B0FA61A08C5E}"/>
          </ac:spMkLst>
        </pc:spChg>
        <pc:spChg chg="add del mod">
          <ac:chgData name="A.MORIYAMA UREKA" userId="11b73b949d6476cb" providerId="LiveId" clId="{EDD3AFC1-5E1F-774D-82FF-6D4C3622249B}" dt="2023-08-07T09:03:40.381" v="823" actId="6264"/>
          <ac:spMkLst>
            <pc:docMk/>
            <pc:sldMk cId="3795569936" sldId="276"/>
            <ac:spMk id="29" creationId="{0C39C3EC-AB68-1FDF-826F-341998FA034E}"/>
          </ac:spMkLst>
        </pc:spChg>
        <pc:spChg chg="add del mod">
          <ac:chgData name="A.MORIYAMA UREKA" userId="11b73b949d6476cb" providerId="LiveId" clId="{EDD3AFC1-5E1F-774D-82FF-6D4C3622249B}" dt="2023-08-07T10:53:31.673" v="1673" actId="6264"/>
          <ac:spMkLst>
            <pc:docMk/>
            <pc:sldMk cId="3795569936" sldId="276"/>
            <ac:spMk id="29" creationId="{42ADF767-3EDA-91D8-AA3C-DD37B9FF2BA5}"/>
          </ac:spMkLst>
        </pc:spChg>
        <pc:spChg chg="add del mod">
          <ac:chgData name="A.MORIYAMA UREKA" userId="11b73b949d6476cb" providerId="LiveId" clId="{EDD3AFC1-5E1F-774D-82FF-6D4C3622249B}" dt="2023-08-07T09:20:33.708" v="916" actId="6264"/>
          <ac:spMkLst>
            <pc:docMk/>
            <pc:sldMk cId="3795569936" sldId="276"/>
            <ac:spMk id="29" creationId="{D9B0A4C8-1045-0175-69A1-AB19371009F1}"/>
          </ac:spMkLst>
        </pc:spChg>
        <pc:spChg chg="add del mod">
          <ac:chgData name="A.MORIYAMA UREKA" userId="11b73b949d6476cb" providerId="LiveId" clId="{EDD3AFC1-5E1F-774D-82FF-6D4C3622249B}" dt="2023-08-07T09:03:40.381" v="823" actId="6264"/>
          <ac:spMkLst>
            <pc:docMk/>
            <pc:sldMk cId="3795569936" sldId="276"/>
            <ac:spMk id="30" creationId="{6D914770-8189-664A-BA35-A4E27FA1D3A2}"/>
          </ac:spMkLst>
        </pc:spChg>
        <pc:spChg chg="add del mod">
          <ac:chgData name="A.MORIYAMA UREKA" userId="11b73b949d6476cb" providerId="LiveId" clId="{EDD3AFC1-5E1F-774D-82FF-6D4C3622249B}" dt="2023-08-07T10:53:31.673" v="1673" actId="6264"/>
          <ac:spMkLst>
            <pc:docMk/>
            <pc:sldMk cId="3795569936" sldId="276"/>
            <ac:spMk id="30" creationId="{9A74C8E1-E379-D3E1-7B39-625ECAC17625}"/>
          </ac:spMkLst>
        </pc:spChg>
        <pc:spChg chg="add del mod">
          <ac:chgData name="A.MORIYAMA UREKA" userId="11b73b949d6476cb" providerId="LiveId" clId="{EDD3AFC1-5E1F-774D-82FF-6D4C3622249B}" dt="2023-08-07T09:20:33.708" v="916" actId="6264"/>
          <ac:spMkLst>
            <pc:docMk/>
            <pc:sldMk cId="3795569936" sldId="276"/>
            <ac:spMk id="30" creationId="{A089005F-5D5B-DEB4-6BBF-B67940214D0C}"/>
          </ac:spMkLst>
        </pc:spChg>
        <pc:spChg chg="add del mod">
          <ac:chgData name="A.MORIYAMA UREKA" userId="11b73b949d6476cb" providerId="LiveId" clId="{EDD3AFC1-5E1F-774D-82FF-6D4C3622249B}" dt="2023-08-07T08:55:53.615" v="743" actId="6264"/>
          <ac:spMkLst>
            <pc:docMk/>
            <pc:sldMk cId="3795569936" sldId="276"/>
            <ac:spMk id="30" creationId="{AFD12E80-02C2-4A33-79D6-320B4DDC73D2}"/>
          </ac:spMkLst>
        </pc:spChg>
        <pc:spChg chg="add del mod">
          <ac:chgData name="A.MORIYAMA UREKA" userId="11b73b949d6476cb" providerId="LiveId" clId="{EDD3AFC1-5E1F-774D-82FF-6D4C3622249B}" dt="2023-08-07T10:53:31.673" v="1673" actId="6264"/>
          <ac:spMkLst>
            <pc:docMk/>
            <pc:sldMk cId="3795569936" sldId="276"/>
            <ac:spMk id="31" creationId="{0478BB1E-858C-CD20-8630-08D7DB34B899}"/>
          </ac:spMkLst>
        </pc:spChg>
        <pc:spChg chg="add del mod">
          <ac:chgData name="A.MORIYAMA UREKA" userId="11b73b949d6476cb" providerId="LiveId" clId="{EDD3AFC1-5E1F-774D-82FF-6D4C3622249B}" dt="2023-08-07T08:55:53.615" v="743" actId="6264"/>
          <ac:spMkLst>
            <pc:docMk/>
            <pc:sldMk cId="3795569936" sldId="276"/>
            <ac:spMk id="31" creationId="{A9FECA45-3C24-3444-1451-3902E391FD9C}"/>
          </ac:spMkLst>
        </pc:spChg>
        <pc:spChg chg="add del mod">
          <ac:chgData name="A.MORIYAMA UREKA" userId="11b73b949d6476cb" providerId="LiveId" clId="{EDD3AFC1-5E1F-774D-82FF-6D4C3622249B}" dt="2023-08-07T09:03:40.381" v="823" actId="6264"/>
          <ac:spMkLst>
            <pc:docMk/>
            <pc:sldMk cId="3795569936" sldId="276"/>
            <ac:spMk id="31" creationId="{B9BE744F-5291-B168-FDFA-26BF75F8750F}"/>
          </ac:spMkLst>
        </pc:spChg>
        <pc:spChg chg="add del mod">
          <ac:chgData name="A.MORIYAMA UREKA" userId="11b73b949d6476cb" providerId="LiveId" clId="{EDD3AFC1-5E1F-774D-82FF-6D4C3622249B}" dt="2023-08-07T09:20:33.708" v="916" actId="6264"/>
          <ac:spMkLst>
            <pc:docMk/>
            <pc:sldMk cId="3795569936" sldId="276"/>
            <ac:spMk id="31" creationId="{CF1F0803-A00E-A61D-422B-B0EDD007EFD5}"/>
          </ac:spMkLst>
        </pc:spChg>
        <pc:spChg chg="add del mod">
          <ac:chgData name="A.MORIYAMA UREKA" userId="11b73b949d6476cb" providerId="LiveId" clId="{EDD3AFC1-5E1F-774D-82FF-6D4C3622249B}" dt="2023-08-07T09:03:40.381" v="823" actId="6264"/>
          <ac:spMkLst>
            <pc:docMk/>
            <pc:sldMk cId="3795569936" sldId="276"/>
            <ac:spMk id="32" creationId="{0A78A5DB-930B-A115-6EBC-502FA450626B}"/>
          </ac:spMkLst>
        </pc:spChg>
        <pc:spChg chg="add del mod">
          <ac:chgData name="A.MORIYAMA UREKA" userId="11b73b949d6476cb" providerId="LiveId" clId="{EDD3AFC1-5E1F-774D-82FF-6D4C3622249B}" dt="2023-08-07T09:20:33.708" v="916" actId="6264"/>
          <ac:spMkLst>
            <pc:docMk/>
            <pc:sldMk cId="3795569936" sldId="276"/>
            <ac:spMk id="32" creationId="{50143C19-0A99-415E-7FEF-5873A29C364F}"/>
          </ac:spMkLst>
        </pc:spChg>
        <pc:spChg chg="add del mod">
          <ac:chgData name="A.MORIYAMA UREKA" userId="11b73b949d6476cb" providerId="LiveId" clId="{EDD3AFC1-5E1F-774D-82FF-6D4C3622249B}" dt="2023-08-07T08:55:53.615" v="743" actId="6264"/>
          <ac:spMkLst>
            <pc:docMk/>
            <pc:sldMk cId="3795569936" sldId="276"/>
            <ac:spMk id="32" creationId="{734C9294-7BB5-C088-4FA2-8788ED77B464}"/>
          </ac:spMkLst>
        </pc:spChg>
        <pc:spChg chg="add del mod">
          <ac:chgData name="A.MORIYAMA UREKA" userId="11b73b949d6476cb" providerId="LiveId" clId="{EDD3AFC1-5E1F-774D-82FF-6D4C3622249B}" dt="2023-08-07T10:53:31.673" v="1673" actId="6264"/>
          <ac:spMkLst>
            <pc:docMk/>
            <pc:sldMk cId="3795569936" sldId="276"/>
            <ac:spMk id="32" creationId="{AD07BA1C-E611-ABED-3CBD-6DCCBF08859A}"/>
          </ac:spMkLst>
        </pc:spChg>
        <pc:spChg chg="add del mod">
          <ac:chgData name="A.MORIYAMA UREKA" userId="11b73b949d6476cb" providerId="LiveId" clId="{EDD3AFC1-5E1F-774D-82FF-6D4C3622249B}" dt="2023-08-07T09:20:34.137" v="917" actId="6264"/>
          <ac:spMkLst>
            <pc:docMk/>
            <pc:sldMk cId="3795569936" sldId="276"/>
            <ac:spMk id="33" creationId="{10356C30-49CC-D75B-DB6E-B4E762465DE7}"/>
          </ac:spMkLst>
        </pc:spChg>
        <pc:spChg chg="add del mod">
          <ac:chgData name="A.MORIYAMA UREKA" userId="11b73b949d6476cb" providerId="LiveId" clId="{EDD3AFC1-5E1F-774D-82FF-6D4C3622249B}" dt="2023-08-07T10:53:31.673" v="1673" actId="6264"/>
          <ac:spMkLst>
            <pc:docMk/>
            <pc:sldMk cId="3795569936" sldId="276"/>
            <ac:spMk id="33" creationId="{31342829-DE8E-18F2-D523-CD4177995201}"/>
          </ac:spMkLst>
        </pc:spChg>
        <pc:spChg chg="add del mod">
          <ac:chgData name="A.MORIYAMA UREKA" userId="11b73b949d6476cb" providerId="LiveId" clId="{EDD3AFC1-5E1F-774D-82FF-6D4C3622249B}" dt="2023-08-07T09:03:42.829" v="825" actId="6264"/>
          <ac:spMkLst>
            <pc:docMk/>
            <pc:sldMk cId="3795569936" sldId="276"/>
            <ac:spMk id="33" creationId="{8FC38C6B-856D-ED2E-BA1F-1E627D0DABB9}"/>
          </ac:spMkLst>
        </pc:spChg>
        <pc:spChg chg="add del mod">
          <ac:chgData name="A.MORIYAMA UREKA" userId="11b73b949d6476cb" providerId="LiveId" clId="{EDD3AFC1-5E1F-774D-82FF-6D4C3622249B}" dt="2023-08-07T08:57:17.409" v="756" actId="6264"/>
          <ac:spMkLst>
            <pc:docMk/>
            <pc:sldMk cId="3795569936" sldId="276"/>
            <ac:spMk id="33" creationId="{DB4C60C8-A377-A1D0-9D59-BC1539AA5A89}"/>
          </ac:spMkLst>
        </pc:spChg>
        <pc:spChg chg="add del mod">
          <ac:chgData name="A.MORIYAMA UREKA" userId="11b73b949d6476cb" providerId="LiveId" clId="{EDD3AFC1-5E1F-774D-82FF-6D4C3622249B}" dt="2023-08-07T09:20:34.137" v="917" actId="6264"/>
          <ac:spMkLst>
            <pc:docMk/>
            <pc:sldMk cId="3795569936" sldId="276"/>
            <ac:spMk id="34" creationId="{4A152C5D-FFAB-A408-2EA6-0A90D14CE6F0}"/>
          </ac:spMkLst>
        </pc:spChg>
        <pc:spChg chg="add del mod">
          <ac:chgData name="A.MORIYAMA UREKA" userId="11b73b949d6476cb" providerId="LiveId" clId="{EDD3AFC1-5E1F-774D-82FF-6D4C3622249B}" dt="2023-08-07T10:55:57.090" v="1682" actId="6264"/>
          <ac:spMkLst>
            <pc:docMk/>
            <pc:sldMk cId="3795569936" sldId="276"/>
            <ac:spMk id="34" creationId="{66EA2270-8C87-763F-6C57-4427DFE64B3A}"/>
          </ac:spMkLst>
        </pc:spChg>
        <pc:spChg chg="add del mod">
          <ac:chgData name="A.MORIYAMA UREKA" userId="11b73b949d6476cb" providerId="LiveId" clId="{EDD3AFC1-5E1F-774D-82FF-6D4C3622249B}" dt="2023-08-07T08:57:17.409" v="756" actId="6264"/>
          <ac:spMkLst>
            <pc:docMk/>
            <pc:sldMk cId="3795569936" sldId="276"/>
            <ac:spMk id="34" creationId="{A4F43BE0-F11E-673D-64B3-60996306FA5F}"/>
          </ac:spMkLst>
        </pc:spChg>
        <pc:spChg chg="add del mod">
          <ac:chgData name="A.MORIYAMA UREKA" userId="11b73b949d6476cb" providerId="LiveId" clId="{EDD3AFC1-5E1F-774D-82FF-6D4C3622249B}" dt="2023-08-07T09:03:42.829" v="825" actId="6264"/>
          <ac:spMkLst>
            <pc:docMk/>
            <pc:sldMk cId="3795569936" sldId="276"/>
            <ac:spMk id="34" creationId="{B6DA67B2-EE33-7CE7-D222-7D872B07231F}"/>
          </ac:spMkLst>
        </pc:spChg>
        <pc:spChg chg="add del mod">
          <ac:chgData name="A.MORIYAMA UREKA" userId="11b73b949d6476cb" providerId="LiveId" clId="{EDD3AFC1-5E1F-774D-82FF-6D4C3622249B}" dt="2023-08-07T09:03:42.829" v="825" actId="6264"/>
          <ac:spMkLst>
            <pc:docMk/>
            <pc:sldMk cId="3795569936" sldId="276"/>
            <ac:spMk id="35" creationId="{0421250F-56B9-3A1D-6CE2-B6052A197591}"/>
          </ac:spMkLst>
        </pc:spChg>
        <pc:spChg chg="add del mod">
          <ac:chgData name="A.MORIYAMA UREKA" userId="11b73b949d6476cb" providerId="LiveId" clId="{EDD3AFC1-5E1F-774D-82FF-6D4C3622249B}" dt="2023-08-07T09:20:34.137" v="917" actId="6264"/>
          <ac:spMkLst>
            <pc:docMk/>
            <pc:sldMk cId="3795569936" sldId="276"/>
            <ac:spMk id="35" creationId="{0E5F312F-B3BE-4FD9-F8B0-D9B9AC5E7CC0}"/>
          </ac:spMkLst>
        </pc:spChg>
        <pc:spChg chg="add del mod">
          <ac:chgData name="A.MORIYAMA UREKA" userId="11b73b949d6476cb" providerId="LiveId" clId="{EDD3AFC1-5E1F-774D-82FF-6D4C3622249B}" dt="2023-08-07T10:55:57.090" v="1682" actId="6264"/>
          <ac:spMkLst>
            <pc:docMk/>
            <pc:sldMk cId="3795569936" sldId="276"/>
            <ac:spMk id="35" creationId="{B9913983-D1C6-2FF9-9AED-69C283B751FC}"/>
          </ac:spMkLst>
        </pc:spChg>
        <pc:spChg chg="add del mod">
          <ac:chgData name="A.MORIYAMA UREKA" userId="11b73b949d6476cb" providerId="LiveId" clId="{EDD3AFC1-5E1F-774D-82FF-6D4C3622249B}" dt="2023-08-07T08:57:17.409" v="756" actId="6264"/>
          <ac:spMkLst>
            <pc:docMk/>
            <pc:sldMk cId="3795569936" sldId="276"/>
            <ac:spMk id="35" creationId="{C1771DD5-E154-3909-4A4F-1AEDC4FA284A}"/>
          </ac:spMkLst>
        </pc:spChg>
        <pc:spChg chg="add del mod">
          <ac:chgData name="A.MORIYAMA UREKA" userId="11b73b949d6476cb" providerId="LiveId" clId="{EDD3AFC1-5E1F-774D-82FF-6D4C3622249B}" dt="2023-08-07T09:03:42.829" v="825" actId="6264"/>
          <ac:spMkLst>
            <pc:docMk/>
            <pc:sldMk cId="3795569936" sldId="276"/>
            <ac:spMk id="36" creationId="{02745977-957F-BA4C-F302-A873ABE17E74}"/>
          </ac:spMkLst>
        </pc:spChg>
        <pc:spChg chg="add del mod">
          <ac:chgData name="A.MORIYAMA UREKA" userId="11b73b949d6476cb" providerId="LiveId" clId="{EDD3AFC1-5E1F-774D-82FF-6D4C3622249B}" dt="2023-08-07T09:20:34.137" v="917" actId="6264"/>
          <ac:spMkLst>
            <pc:docMk/>
            <pc:sldMk cId="3795569936" sldId="276"/>
            <ac:spMk id="36" creationId="{104B075F-A3FC-0C78-7243-51449A1F81BC}"/>
          </ac:spMkLst>
        </pc:spChg>
        <pc:spChg chg="add del mod">
          <ac:chgData name="A.MORIYAMA UREKA" userId="11b73b949d6476cb" providerId="LiveId" clId="{EDD3AFC1-5E1F-774D-82FF-6D4C3622249B}" dt="2023-08-07T08:57:17.409" v="756" actId="6264"/>
          <ac:spMkLst>
            <pc:docMk/>
            <pc:sldMk cId="3795569936" sldId="276"/>
            <ac:spMk id="36" creationId="{2BA65BE8-3D33-FF71-CE3B-8B9507D4D708}"/>
          </ac:spMkLst>
        </pc:spChg>
        <pc:spChg chg="add del mod">
          <ac:chgData name="A.MORIYAMA UREKA" userId="11b73b949d6476cb" providerId="LiveId" clId="{EDD3AFC1-5E1F-774D-82FF-6D4C3622249B}" dt="2023-08-07T10:55:57.090" v="1682" actId="6264"/>
          <ac:spMkLst>
            <pc:docMk/>
            <pc:sldMk cId="3795569936" sldId="276"/>
            <ac:spMk id="36" creationId="{4A03CB70-0266-35D2-13BF-967C2CC8323F}"/>
          </ac:spMkLst>
        </pc:spChg>
        <pc:spChg chg="add del mod">
          <ac:chgData name="A.MORIYAMA UREKA" userId="11b73b949d6476cb" providerId="LiveId" clId="{EDD3AFC1-5E1F-774D-82FF-6D4C3622249B}" dt="2023-08-07T10:55:57.090" v="1682" actId="6264"/>
          <ac:spMkLst>
            <pc:docMk/>
            <pc:sldMk cId="3795569936" sldId="276"/>
            <ac:spMk id="37" creationId="{10AA70FE-4900-0DEF-E219-5E532D4BEECC}"/>
          </ac:spMkLst>
        </pc:spChg>
        <pc:spChg chg="add del mod">
          <ac:chgData name="A.MORIYAMA UREKA" userId="11b73b949d6476cb" providerId="LiveId" clId="{EDD3AFC1-5E1F-774D-82FF-6D4C3622249B}" dt="2023-08-07T09:03:42.829" v="825" actId="6264"/>
          <ac:spMkLst>
            <pc:docMk/>
            <pc:sldMk cId="3795569936" sldId="276"/>
            <ac:spMk id="37" creationId="{6037853E-E756-4846-1701-112BCD65339D}"/>
          </ac:spMkLst>
        </pc:spChg>
        <pc:spChg chg="add del mod">
          <ac:chgData name="A.MORIYAMA UREKA" userId="11b73b949d6476cb" providerId="LiveId" clId="{EDD3AFC1-5E1F-774D-82FF-6D4C3622249B}" dt="2023-08-07T08:57:17.409" v="756" actId="6264"/>
          <ac:spMkLst>
            <pc:docMk/>
            <pc:sldMk cId="3795569936" sldId="276"/>
            <ac:spMk id="37" creationId="{B4D2D9EF-A934-52EF-9851-A949C7558A9F}"/>
          </ac:spMkLst>
        </pc:spChg>
        <pc:spChg chg="add del mod">
          <ac:chgData name="A.MORIYAMA UREKA" userId="11b73b949d6476cb" providerId="LiveId" clId="{EDD3AFC1-5E1F-774D-82FF-6D4C3622249B}" dt="2023-08-07T09:20:34.137" v="917" actId="6264"/>
          <ac:spMkLst>
            <pc:docMk/>
            <pc:sldMk cId="3795569936" sldId="276"/>
            <ac:spMk id="37" creationId="{EB494C9A-8351-82C6-2D09-94752786AC2B}"/>
          </ac:spMkLst>
        </pc:spChg>
        <pc:spChg chg="add del mod">
          <ac:chgData name="A.MORIYAMA UREKA" userId="11b73b949d6476cb" providerId="LiveId" clId="{EDD3AFC1-5E1F-774D-82FF-6D4C3622249B}" dt="2023-08-07T08:57:17.409" v="756" actId="6264"/>
          <ac:spMkLst>
            <pc:docMk/>
            <pc:sldMk cId="3795569936" sldId="276"/>
            <ac:spMk id="38" creationId="{326C1F17-E006-901D-BAAF-AE9A9F522773}"/>
          </ac:spMkLst>
        </pc:spChg>
        <pc:spChg chg="add del mod">
          <ac:chgData name="A.MORIYAMA UREKA" userId="11b73b949d6476cb" providerId="LiveId" clId="{EDD3AFC1-5E1F-774D-82FF-6D4C3622249B}" dt="2023-08-07T09:03:42.829" v="825" actId="6264"/>
          <ac:spMkLst>
            <pc:docMk/>
            <pc:sldMk cId="3795569936" sldId="276"/>
            <ac:spMk id="38" creationId="{335E9E67-9733-E3F9-5FE7-201F5751EEE4}"/>
          </ac:spMkLst>
        </pc:spChg>
        <pc:spChg chg="add del mod">
          <ac:chgData name="A.MORIYAMA UREKA" userId="11b73b949d6476cb" providerId="LiveId" clId="{EDD3AFC1-5E1F-774D-82FF-6D4C3622249B}" dt="2023-08-07T09:20:34.137" v="917" actId="6264"/>
          <ac:spMkLst>
            <pc:docMk/>
            <pc:sldMk cId="3795569936" sldId="276"/>
            <ac:spMk id="38" creationId="{730A3E2F-7576-383F-3DE1-3F9D8981328D}"/>
          </ac:spMkLst>
        </pc:spChg>
        <pc:spChg chg="add del mod">
          <ac:chgData name="A.MORIYAMA UREKA" userId="11b73b949d6476cb" providerId="LiveId" clId="{EDD3AFC1-5E1F-774D-82FF-6D4C3622249B}" dt="2023-08-07T10:55:57.090" v="1682" actId="6264"/>
          <ac:spMkLst>
            <pc:docMk/>
            <pc:sldMk cId="3795569936" sldId="276"/>
            <ac:spMk id="38" creationId="{D59C9676-921D-3F06-C3B8-2539E95D7946}"/>
          </ac:spMkLst>
        </pc:spChg>
        <pc:spChg chg="add del mod">
          <ac:chgData name="A.MORIYAMA UREKA" userId="11b73b949d6476cb" providerId="LiveId" clId="{EDD3AFC1-5E1F-774D-82FF-6D4C3622249B}" dt="2023-08-07T08:57:17.409" v="756" actId="6264"/>
          <ac:spMkLst>
            <pc:docMk/>
            <pc:sldMk cId="3795569936" sldId="276"/>
            <ac:spMk id="39" creationId="{3CE8DE0B-9A03-B746-D48B-768E6B90A171}"/>
          </ac:spMkLst>
        </pc:spChg>
        <pc:spChg chg="add del mod">
          <ac:chgData name="A.MORIYAMA UREKA" userId="11b73b949d6476cb" providerId="LiveId" clId="{EDD3AFC1-5E1F-774D-82FF-6D4C3622249B}" dt="2023-08-07T10:55:57.090" v="1682" actId="6264"/>
          <ac:spMkLst>
            <pc:docMk/>
            <pc:sldMk cId="3795569936" sldId="276"/>
            <ac:spMk id="39" creationId="{9548746C-B4DF-7E66-6D2C-9569CC617618}"/>
          </ac:spMkLst>
        </pc:spChg>
        <pc:spChg chg="add del mod">
          <ac:chgData name="A.MORIYAMA UREKA" userId="11b73b949d6476cb" providerId="LiveId" clId="{EDD3AFC1-5E1F-774D-82FF-6D4C3622249B}" dt="2023-08-07T09:20:34.137" v="917" actId="6264"/>
          <ac:spMkLst>
            <pc:docMk/>
            <pc:sldMk cId="3795569936" sldId="276"/>
            <ac:spMk id="39" creationId="{DFC3B8A7-8BC0-8456-02DF-7D8AD9FA1B86}"/>
          </ac:spMkLst>
        </pc:spChg>
        <pc:spChg chg="add del mod">
          <ac:chgData name="A.MORIYAMA UREKA" userId="11b73b949d6476cb" providerId="LiveId" clId="{EDD3AFC1-5E1F-774D-82FF-6D4C3622249B}" dt="2023-08-07T09:03:42.829" v="825" actId="6264"/>
          <ac:spMkLst>
            <pc:docMk/>
            <pc:sldMk cId="3795569936" sldId="276"/>
            <ac:spMk id="39" creationId="{EE49E172-E29C-4A52-0B56-C13B05965D4D}"/>
          </ac:spMkLst>
        </pc:spChg>
        <pc:spChg chg="add del mod">
          <ac:chgData name="A.MORIYAMA UREKA" userId="11b73b949d6476cb" providerId="LiveId" clId="{EDD3AFC1-5E1F-774D-82FF-6D4C3622249B}" dt="2023-08-07T09:20:34.137" v="917" actId="6264"/>
          <ac:spMkLst>
            <pc:docMk/>
            <pc:sldMk cId="3795569936" sldId="276"/>
            <ac:spMk id="40" creationId="{4CE783D2-C074-FC5B-A0FF-1FE41A758980}"/>
          </ac:spMkLst>
        </pc:spChg>
        <pc:spChg chg="add del mod">
          <ac:chgData name="A.MORIYAMA UREKA" userId="11b73b949d6476cb" providerId="LiveId" clId="{EDD3AFC1-5E1F-774D-82FF-6D4C3622249B}" dt="2023-08-07T10:55:57.090" v="1682" actId="6264"/>
          <ac:spMkLst>
            <pc:docMk/>
            <pc:sldMk cId="3795569936" sldId="276"/>
            <ac:spMk id="40" creationId="{6E5B4154-20B5-5AEA-CBB8-5DCA230BBCE6}"/>
          </ac:spMkLst>
        </pc:spChg>
        <pc:spChg chg="add del mod">
          <ac:chgData name="A.MORIYAMA UREKA" userId="11b73b949d6476cb" providerId="LiveId" clId="{EDD3AFC1-5E1F-774D-82FF-6D4C3622249B}" dt="2023-08-07T09:03:42.829" v="825" actId="6264"/>
          <ac:spMkLst>
            <pc:docMk/>
            <pc:sldMk cId="3795569936" sldId="276"/>
            <ac:spMk id="40" creationId="{78A33788-83C3-4CE8-EF2D-BE39AD135469}"/>
          </ac:spMkLst>
        </pc:spChg>
        <pc:spChg chg="add del mod">
          <ac:chgData name="A.MORIYAMA UREKA" userId="11b73b949d6476cb" providerId="LiveId" clId="{EDD3AFC1-5E1F-774D-82FF-6D4C3622249B}" dt="2023-08-07T08:57:17.409" v="756" actId="6264"/>
          <ac:spMkLst>
            <pc:docMk/>
            <pc:sldMk cId="3795569936" sldId="276"/>
            <ac:spMk id="40" creationId="{9FF721C0-95AE-696C-1B73-1ED17D8DFEE3}"/>
          </ac:spMkLst>
        </pc:spChg>
        <pc:spChg chg="add del mod">
          <ac:chgData name="A.MORIYAMA UREKA" userId="11b73b949d6476cb" providerId="LiveId" clId="{EDD3AFC1-5E1F-774D-82FF-6D4C3622249B}" dt="2023-08-07T08:57:17.409" v="756" actId="6264"/>
          <ac:spMkLst>
            <pc:docMk/>
            <pc:sldMk cId="3795569936" sldId="276"/>
            <ac:spMk id="41" creationId="{4E28EB1A-C9B3-120E-6B87-16D9F5D24192}"/>
          </ac:spMkLst>
        </pc:spChg>
        <pc:spChg chg="add del mod">
          <ac:chgData name="A.MORIYAMA UREKA" userId="11b73b949d6476cb" providerId="LiveId" clId="{EDD3AFC1-5E1F-774D-82FF-6D4C3622249B}" dt="2023-08-07T09:20:34.137" v="917" actId="6264"/>
          <ac:spMkLst>
            <pc:docMk/>
            <pc:sldMk cId="3795569936" sldId="276"/>
            <ac:spMk id="41" creationId="{7A608015-F321-DEA7-E19C-0427AFFF9249}"/>
          </ac:spMkLst>
        </pc:spChg>
        <pc:spChg chg="add del mod">
          <ac:chgData name="A.MORIYAMA UREKA" userId="11b73b949d6476cb" providerId="LiveId" clId="{EDD3AFC1-5E1F-774D-82FF-6D4C3622249B}" dt="2023-08-07T09:03:42.829" v="825" actId="6264"/>
          <ac:spMkLst>
            <pc:docMk/>
            <pc:sldMk cId="3795569936" sldId="276"/>
            <ac:spMk id="41" creationId="{A972FDD6-1CD0-85B5-0C1E-E030D7F1FFF1}"/>
          </ac:spMkLst>
        </pc:spChg>
        <pc:spChg chg="add del mod">
          <ac:chgData name="A.MORIYAMA UREKA" userId="11b73b949d6476cb" providerId="LiveId" clId="{EDD3AFC1-5E1F-774D-82FF-6D4C3622249B}" dt="2023-08-07T10:55:57.090" v="1682" actId="6264"/>
          <ac:spMkLst>
            <pc:docMk/>
            <pc:sldMk cId="3795569936" sldId="276"/>
            <ac:spMk id="41" creationId="{FAA78813-122F-BA3C-CDED-E3D82DEF044E}"/>
          </ac:spMkLst>
        </pc:spChg>
        <pc:spChg chg="add del mod">
          <ac:chgData name="A.MORIYAMA UREKA" userId="11b73b949d6476cb" providerId="LiveId" clId="{EDD3AFC1-5E1F-774D-82FF-6D4C3622249B}" dt="2023-08-07T08:57:17.409" v="756" actId="6264"/>
          <ac:spMkLst>
            <pc:docMk/>
            <pc:sldMk cId="3795569936" sldId="276"/>
            <ac:spMk id="42" creationId="{6ECA0B09-8FDD-720D-2D52-DE26F742D4F3}"/>
          </ac:spMkLst>
        </pc:spChg>
        <pc:spChg chg="add del mod">
          <ac:chgData name="A.MORIYAMA UREKA" userId="11b73b949d6476cb" providerId="LiveId" clId="{EDD3AFC1-5E1F-774D-82FF-6D4C3622249B}" dt="2023-08-07T09:20:34.137" v="917" actId="6264"/>
          <ac:spMkLst>
            <pc:docMk/>
            <pc:sldMk cId="3795569936" sldId="276"/>
            <ac:spMk id="42" creationId="{76A1D12B-2484-2B20-D9F3-1A33F0EFC070}"/>
          </ac:spMkLst>
        </pc:spChg>
        <pc:spChg chg="add del mod">
          <ac:chgData name="A.MORIYAMA UREKA" userId="11b73b949d6476cb" providerId="LiveId" clId="{EDD3AFC1-5E1F-774D-82FF-6D4C3622249B}" dt="2023-08-07T10:55:57.090" v="1682" actId="6264"/>
          <ac:spMkLst>
            <pc:docMk/>
            <pc:sldMk cId="3795569936" sldId="276"/>
            <ac:spMk id="42" creationId="{8BB4755C-5696-A788-AAD6-34604AA294D3}"/>
          </ac:spMkLst>
        </pc:spChg>
        <pc:spChg chg="add del mod">
          <ac:chgData name="A.MORIYAMA UREKA" userId="11b73b949d6476cb" providerId="LiveId" clId="{EDD3AFC1-5E1F-774D-82FF-6D4C3622249B}" dt="2023-08-07T09:03:42.829" v="825" actId="6264"/>
          <ac:spMkLst>
            <pc:docMk/>
            <pc:sldMk cId="3795569936" sldId="276"/>
            <ac:spMk id="42" creationId="{E3FA20A8-99B8-740F-E9D1-FF72BC6D90AF}"/>
          </ac:spMkLst>
        </pc:spChg>
        <pc:spChg chg="add del mod">
          <ac:chgData name="A.MORIYAMA UREKA" userId="11b73b949d6476cb" providerId="LiveId" clId="{EDD3AFC1-5E1F-774D-82FF-6D4C3622249B}" dt="2023-08-07T10:55:57.090" v="1682" actId="6264"/>
          <ac:spMkLst>
            <pc:docMk/>
            <pc:sldMk cId="3795569936" sldId="276"/>
            <ac:spMk id="43" creationId="{40AE0D3E-EAD3-6DA4-EA77-06E6E2F6FE12}"/>
          </ac:spMkLst>
        </pc:spChg>
        <pc:spChg chg="add del mod">
          <ac:chgData name="A.MORIYAMA UREKA" userId="11b73b949d6476cb" providerId="LiveId" clId="{EDD3AFC1-5E1F-774D-82FF-6D4C3622249B}" dt="2023-08-07T09:20:34.468" v="918" actId="6264"/>
          <ac:spMkLst>
            <pc:docMk/>
            <pc:sldMk cId="3795569936" sldId="276"/>
            <ac:spMk id="43" creationId="{C2007629-AAE2-0344-4917-7E9DB6D36989}"/>
          </ac:spMkLst>
        </pc:spChg>
        <pc:spChg chg="add del mod">
          <ac:chgData name="A.MORIYAMA UREKA" userId="11b73b949d6476cb" providerId="LiveId" clId="{EDD3AFC1-5E1F-774D-82FF-6D4C3622249B}" dt="2023-08-07T08:57:18.201" v="757" actId="6264"/>
          <ac:spMkLst>
            <pc:docMk/>
            <pc:sldMk cId="3795569936" sldId="276"/>
            <ac:spMk id="43" creationId="{E996AED4-5349-CE88-EA0C-37ED06E1A72A}"/>
          </ac:spMkLst>
        </pc:spChg>
        <pc:spChg chg="add del mod">
          <ac:chgData name="A.MORIYAMA UREKA" userId="11b73b949d6476cb" providerId="LiveId" clId="{EDD3AFC1-5E1F-774D-82FF-6D4C3622249B}" dt="2023-08-07T09:20:34.468" v="918" actId="6264"/>
          <ac:spMkLst>
            <pc:docMk/>
            <pc:sldMk cId="3795569936" sldId="276"/>
            <ac:spMk id="44" creationId="{2649A87F-EF62-BD18-8EA5-A6291EDB31C3}"/>
          </ac:spMkLst>
        </pc:spChg>
        <pc:spChg chg="add del mod">
          <ac:chgData name="A.MORIYAMA UREKA" userId="11b73b949d6476cb" providerId="LiveId" clId="{EDD3AFC1-5E1F-774D-82FF-6D4C3622249B}" dt="2023-08-07T08:57:18.201" v="757" actId="6264"/>
          <ac:spMkLst>
            <pc:docMk/>
            <pc:sldMk cId="3795569936" sldId="276"/>
            <ac:spMk id="44" creationId="{CA211AC3-F545-C9FD-DBB0-3474D9963588}"/>
          </ac:spMkLst>
        </pc:spChg>
        <pc:spChg chg="add del mod">
          <ac:chgData name="A.MORIYAMA UREKA" userId="11b73b949d6476cb" providerId="LiveId" clId="{EDD3AFC1-5E1F-774D-82FF-6D4C3622249B}" dt="2023-08-07T10:55:58.913" v="1683" actId="6264"/>
          <ac:spMkLst>
            <pc:docMk/>
            <pc:sldMk cId="3795569936" sldId="276"/>
            <ac:spMk id="44" creationId="{E655CB11-D842-074C-A59B-A7C4B96783EF}"/>
          </ac:spMkLst>
        </pc:spChg>
        <pc:spChg chg="add del mod">
          <ac:chgData name="A.MORIYAMA UREKA" userId="11b73b949d6476cb" providerId="LiveId" clId="{EDD3AFC1-5E1F-774D-82FF-6D4C3622249B}" dt="2023-08-07T08:57:18.201" v="757" actId="6264"/>
          <ac:spMkLst>
            <pc:docMk/>
            <pc:sldMk cId="3795569936" sldId="276"/>
            <ac:spMk id="45" creationId="{98AEA0F9-60D9-69AA-712F-3703073BCCBD}"/>
          </ac:spMkLst>
        </pc:spChg>
        <pc:spChg chg="add del mod">
          <ac:chgData name="A.MORIYAMA UREKA" userId="11b73b949d6476cb" providerId="LiveId" clId="{EDD3AFC1-5E1F-774D-82FF-6D4C3622249B}" dt="2023-08-07T10:55:58.913" v="1683" actId="6264"/>
          <ac:spMkLst>
            <pc:docMk/>
            <pc:sldMk cId="3795569936" sldId="276"/>
            <ac:spMk id="45" creationId="{9E8EAEF9-C626-25CA-2B4A-C99B9A3C9DE1}"/>
          </ac:spMkLst>
        </pc:spChg>
        <pc:spChg chg="add del mod">
          <ac:chgData name="A.MORIYAMA UREKA" userId="11b73b949d6476cb" providerId="LiveId" clId="{EDD3AFC1-5E1F-774D-82FF-6D4C3622249B}" dt="2023-08-07T09:20:34.468" v="918" actId="6264"/>
          <ac:spMkLst>
            <pc:docMk/>
            <pc:sldMk cId="3795569936" sldId="276"/>
            <ac:spMk id="45" creationId="{E5A57FEC-7D5B-575C-94FF-9F4912FF5249}"/>
          </ac:spMkLst>
        </pc:spChg>
        <pc:spChg chg="add del mod">
          <ac:chgData name="A.MORIYAMA UREKA" userId="11b73b949d6476cb" providerId="LiveId" clId="{EDD3AFC1-5E1F-774D-82FF-6D4C3622249B}" dt="2023-08-07T09:20:34.468" v="918" actId="6264"/>
          <ac:spMkLst>
            <pc:docMk/>
            <pc:sldMk cId="3795569936" sldId="276"/>
            <ac:spMk id="46" creationId="{1EDBE9EF-37E4-B4D6-3B20-87771436A2D7}"/>
          </ac:spMkLst>
        </pc:spChg>
        <pc:spChg chg="add del mod">
          <ac:chgData name="A.MORIYAMA UREKA" userId="11b73b949d6476cb" providerId="LiveId" clId="{EDD3AFC1-5E1F-774D-82FF-6D4C3622249B}" dt="2023-08-07T08:57:18.201" v="757" actId="6264"/>
          <ac:spMkLst>
            <pc:docMk/>
            <pc:sldMk cId="3795569936" sldId="276"/>
            <ac:spMk id="46" creationId="{6F0B95FD-AA7C-CE79-7AF7-20973F4526D5}"/>
          </ac:spMkLst>
        </pc:spChg>
        <pc:spChg chg="add del mod">
          <ac:chgData name="A.MORIYAMA UREKA" userId="11b73b949d6476cb" providerId="LiveId" clId="{EDD3AFC1-5E1F-774D-82FF-6D4C3622249B}" dt="2023-08-07T10:55:58.913" v="1683" actId="6264"/>
          <ac:spMkLst>
            <pc:docMk/>
            <pc:sldMk cId="3795569936" sldId="276"/>
            <ac:spMk id="46" creationId="{CC9F48B3-8EE0-9BFD-5F09-3BF937756550}"/>
          </ac:spMkLst>
        </pc:spChg>
        <pc:spChg chg="add del mod">
          <ac:chgData name="A.MORIYAMA UREKA" userId="11b73b949d6476cb" providerId="LiveId" clId="{EDD3AFC1-5E1F-774D-82FF-6D4C3622249B}" dt="2023-08-07T09:20:34.468" v="918" actId="6264"/>
          <ac:spMkLst>
            <pc:docMk/>
            <pc:sldMk cId="3795569936" sldId="276"/>
            <ac:spMk id="47" creationId="{04FEEFD7-6C27-68B9-940A-EC5601B58222}"/>
          </ac:spMkLst>
        </pc:spChg>
        <pc:spChg chg="add del mod">
          <ac:chgData name="A.MORIYAMA UREKA" userId="11b73b949d6476cb" providerId="LiveId" clId="{EDD3AFC1-5E1F-774D-82FF-6D4C3622249B}" dt="2023-08-07T08:57:18.201" v="757" actId="6264"/>
          <ac:spMkLst>
            <pc:docMk/>
            <pc:sldMk cId="3795569936" sldId="276"/>
            <ac:spMk id="47" creationId="{3403B616-D20C-E650-A97D-1B2086E74396}"/>
          </ac:spMkLst>
        </pc:spChg>
        <pc:spChg chg="add del mod">
          <ac:chgData name="A.MORIYAMA UREKA" userId="11b73b949d6476cb" providerId="LiveId" clId="{EDD3AFC1-5E1F-774D-82FF-6D4C3622249B}" dt="2023-08-07T10:55:58.913" v="1683" actId="6264"/>
          <ac:spMkLst>
            <pc:docMk/>
            <pc:sldMk cId="3795569936" sldId="276"/>
            <ac:spMk id="47" creationId="{D1AF30D2-4FBC-3B5B-6210-435FC44B294B}"/>
          </ac:spMkLst>
        </pc:spChg>
        <pc:spChg chg="add del mod">
          <ac:chgData name="A.MORIYAMA UREKA" userId="11b73b949d6476cb" providerId="LiveId" clId="{EDD3AFC1-5E1F-774D-82FF-6D4C3622249B}" dt="2023-08-07T10:55:58.913" v="1683" actId="6264"/>
          <ac:spMkLst>
            <pc:docMk/>
            <pc:sldMk cId="3795569936" sldId="276"/>
            <ac:spMk id="48" creationId="{9BC7E735-87B4-209D-FC95-9CB994F2481C}"/>
          </ac:spMkLst>
        </pc:spChg>
        <pc:spChg chg="add del mod">
          <ac:chgData name="A.MORIYAMA UREKA" userId="11b73b949d6476cb" providerId="LiveId" clId="{EDD3AFC1-5E1F-774D-82FF-6D4C3622249B}" dt="2023-08-07T08:57:18.201" v="757" actId="6264"/>
          <ac:spMkLst>
            <pc:docMk/>
            <pc:sldMk cId="3795569936" sldId="276"/>
            <ac:spMk id="48" creationId="{AD575BA9-3AC0-D4C2-037F-1A7BFC1CD54D}"/>
          </ac:spMkLst>
        </pc:spChg>
        <pc:spChg chg="add del mod">
          <ac:chgData name="A.MORIYAMA UREKA" userId="11b73b949d6476cb" providerId="LiveId" clId="{EDD3AFC1-5E1F-774D-82FF-6D4C3622249B}" dt="2023-08-07T09:20:34.468" v="918" actId="6264"/>
          <ac:spMkLst>
            <pc:docMk/>
            <pc:sldMk cId="3795569936" sldId="276"/>
            <ac:spMk id="48" creationId="{FA7A4DA2-8CB8-BDD0-60A6-A5D2EC86192E}"/>
          </ac:spMkLst>
        </pc:spChg>
        <pc:spChg chg="add del mod">
          <ac:chgData name="A.MORIYAMA UREKA" userId="11b73b949d6476cb" providerId="LiveId" clId="{EDD3AFC1-5E1F-774D-82FF-6D4C3622249B}" dt="2023-08-07T10:55:58.913" v="1683" actId="6264"/>
          <ac:spMkLst>
            <pc:docMk/>
            <pc:sldMk cId="3795569936" sldId="276"/>
            <ac:spMk id="49" creationId="{34C61221-D0D4-0AD2-9D4D-0A4A2877544C}"/>
          </ac:spMkLst>
        </pc:spChg>
        <pc:spChg chg="add del mod">
          <ac:chgData name="A.MORIYAMA UREKA" userId="11b73b949d6476cb" providerId="LiveId" clId="{EDD3AFC1-5E1F-774D-82FF-6D4C3622249B}" dt="2023-08-07T08:57:18.201" v="757" actId="6264"/>
          <ac:spMkLst>
            <pc:docMk/>
            <pc:sldMk cId="3795569936" sldId="276"/>
            <ac:spMk id="49" creationId="{879CB4A0-6A0B-AB88-DC9F-46680FE0C4F5}"/>
          </ac:spMkLst>
        </pc:spChg>
        <pc:spChg chg="add del mod">
          <ac:chgData name="A.MORIYAMA UREKA" userId="11b73b949d6476cb" providerId="LiveId" clId="{EDD3AFC1-5E1F-774D-82FF-6D4C3622249B}" dt="2023-08-07T09:20:34.468" v="918" actId="6264"/>
          <ac:spMkLst>
            <pc:docMk/>
            <pc:sldMk cId="3795569936" sldId="276"/>
            <ac:spMk id="49" creationId="{AF0C1C3A-C911-C726-2175-7DA088D0D2C6}"/>
          </ac:spMkLst>
        </pc:spChg>
        <pc:spChg chg="add del mod">
          <ac:chgData name="A.MORIYAMA UREKA" userId="11b73b949d6476cb" providerId="LiveId" clId="{EDD3AFC1-5E1F-774D-82FF-6D4C3622249B}" dt="2023-08-07T09:20:34.468" v="918" actId="6264"/>
          <ac:spMkLst>
            <pc:docMk/>
            <pc:sldMk cId="3795569936" sldId="276"/>
            <ac:spMk id="50" creationId="{1373543F-2DEB-F0EC-226C-B5F97C30D6B3}"/>
          </ac:spMkLst>
        </pc:spChg>
        <pc:spChg chg="add del mod">
          <ac:chgData name="A.MORIYAMA UREKA" userId="11b73b949d6476cb" providerId="LiveId" clId="{EDD3AFC1-5E1F-774D-82FF-6D4C3622249B}" dt="2023-08-07T10:55:58.913" v="1683" actId="6264"/>
          <ac:spMkLst>
            <pc:docMk/>
            <pc:sldMk cId="3795569936" sldId="276"/>
            <ac:spMk id="50" creationId="{9962928F-8AB0-B64E-C9A6-6B93DD865033}"/>
          </ac:spMkLst>
        </pc:spChg>
        <pc:spChg chg="add del mod">
          <ac:chgData name="A.MORIYAMA UREKA" userId="11b73b949d6476cb" providerId="LiveId" clId="{EDD3AFC1-5E1F-774D-82FF-6D4C3622249B}" dt="2023-08-07T08:57:18.201" v="757" actId="6264"/>
          <ac:spMkLst>
            <pc:docMk/>
            <pc:sldMk cId="3795569936" sldId="276"/>
            <ac:spMk id="50" creationId="{DEA623E2-9C40-665F-A02E-65920158449A}"/>
          </ac:spMkLst>
        </pc:spChg>
        <pc:spChg chg="add del mod">
          <ac:chgData name="A.MORIYAMA UREKA" userId="11b73b949d6476cb" providerId="LiveId" clId="{EDD3AFC1-5E1F-774D-82FF-6D4C3622249B}" dt="2023-08-07T10:55:58.913" v="1683" actId="6264"/>
          <ac:spMkLst>
            <pc:docMk/>
            <pc:sldMk cId="3795569936" sldId="276"/>
            <ac:spMk id="51" creationId="{27A914F7-E040-7813-02C4-1D93FFA6A0ED}"/>
          </ac:spMkLst>
        </pc:spChg>
        <pc:spChg chg="add del mod">
          <ac:chgData name="A.MORIYAMA UREKA" userId="11b73b949d6476cb" providerId="LiveId" clId="{EDD3AFC1-5E1F-774D-82FF-6D4C3622249B}" dt="2023-08-07T09:20:34.468" v="918" actId="6264"/>
          <ac:spMkLst>
            <pc:docMk/>
            <pc:sldMk cId="3795569936" sldId="276"/>
            <ac:spMk id="51" creationId="{3F07599F-6169-A549-0792-37DC346CDC0F}"/>
          </ac:spMkLst>
        </pc:spChg>
        <pc:spChg chg="add del mod">
          <ac:chgData name="A.MORIYAMA UREKA" userId="11b73b949d6476cb" providerId="LiveId" clId="{EDD3AFC1-5E1F-774D-82FF-6D4C3622249B}" dt="2023-08-07T08:57:18.201" v="757" actId="6264"/>
          <ac:spMkLst>
            <pc:docMk/>
            <pc:sldMk cId="3795569936" sldId="276"/>
            <ac:spMk id="51" creationId="{DAB0F557-91FF-A87C-F2A7-FC211B09F320}"/>
          </ac:spMkLst>
        </pc:spChg>
        <pc:spChg chg="add del mod">
          <ac:chgData name="A.MORIYAMA UREKA" userId="11b73b949d6476cb" providerId="LiveId" clId="{EDD3AFC1-5E1F-774D-82FF-6D4C3622249B}" dt="2023-08-07T09:20:34.468" v="918" actId="6264"/>
          <ac:spMkLst>
            <pc:docMk/>
            <pc:sldMk cId="3795569936" sldId="276"/>
            <ac:spMk id="52" creationId="{8B778AE4-93F5-A8E2-A471-A6B635576D5E}"/>
          </ac:spMkLst>
        </pc:spChg>
        <pc:spChg chg="add del mod">
          <ac:chgData name="A.MORIYAMA UREKA" userId="11b73b949d6476cb" providerId="LiveId" clId="{EDD3AFC1-5E1F-774D-82FF-6D4C3622249B}" dt="2023-08-07T10:55:58.913" v="1683" actId="6264"/>
          <ac:spMkLst>
            <pc:docMk/>
            <pc:sldMk cId="3795569936" sldId="276"/>
            <ac:spMk id="52" creationId="{92624B39-C1BC-A141-8796-7C93F0AADD1B}"/>
          </ac:spMkLst>
        </pc:spChg>
        <pc:spChg chg="add del mod">
          <ac:chgData name="A.MORIYAMA UREKA" userId="11b73b949d6476cb" providerId="LiveId" clId="{EDD3AFC1-5E1F-774D-82FF-6D4C3622249B}" dt="2023-08-07T08:57:18.201" v="757" actId="6264"/>
          <ac:spMkLst>
            <pc:docMk/>
            <pc:sldMk cId="3795569936" sldId="276"/>
            <ac:spMk id="52" creationId="{F106AA23-C150-8D44-D0E5-04B3D62BEB37}"/>
          </ac:spMkLst>
        </pc:spChg>
        <pc:spChg chg="add del mod">
          <ac:chgData name="A.MORIYAMA UREKA" userId="11b73b949d6476cb" providerId="LiveId" clId="{EDD3AFC1-5E1F-774D-82FF-6D4C3622249B}" dt="2023-08-07T09:20:34.788" v="919" actId="6264"/>
          <ac:spMkLst>
            <pc:docMk/>
            <pc:sldMk cId="3795569936" sldId="276"/>
            <ac:spMk id="53" creationId="{23500777-A778-8D8E-0F6E-54052648B276}"/>
          </ac:spMkLst>
        </pc:spChg>
        <pc:spChg chg="add del mod">
          <ac:chgData name="A.MORIYAMA UREKA" userId="11b73b949d6476cb" providerId="LiveId" clId="{EDD3AFC1-5E1F-774D-82FF-6D4C3622249B}" dt="2023-08-07T08:57:21.183" v="758" actId="6264"/>
          <ac:spMkLst>
            <pc:docMk/>
            <pc:sldMk cId="3795569936" sldId="276"/>
            <ac:spMk id="53" creationId="{67370F34-4F90-2858-23E1-709E11DD48F5}"/>
          </ac:spMkLst>
        </pc:spChg>
        <pc:spChg chg="add del mod">
          <ac:chgData name="A.MORIYAMA UREKA" userId="11b73b949d6476cb" providerId="LiveId" clId="{EDD3AFC1-5E1F-774D-82FF-6D4C3622249B}" dt="2023-08-07T10:55:58.913" v="1683" actId="6264"/>
          <ac:spMkLst>
            <pc:docMk/>
            <pc:sldMk cId="3795569936" sldId="276"/>
            <ac:spMk id="53" creationId="{BAA5587D-B264-7C15-4D11-298A12936F91}"/>
          </ac:spMkLst>
        </pc:spChg>
        <pc:spChg chg="add del mod">
          <ac:chgData name="A.MORIYAMA UREKA" userId="11b73b949d6476cb" providerId="LiveId" clId="{EDD3AFC1-5E1F-774D-82FF-6D4C3622249B}" dt="2023-08-07T10:55:59.303" v="1684" actId="6264"/>
          <ac:spMkLst>
            <pc:docMk/>
            <pc:sldMk cId="3795569936" sldId="276"/>
            <ac:spMk id="54" creationId="{292BA911-82EB-76AD-DDF0-5AD8749C998A}"/>
          </ac:spMkLst>
        </pc:spChg>
        <pc:spChg chg="add del mod">
          <ac:chgData name="A.MORIYAMA UREKA" userId="11b73b949d6476cb" providerId="LiveId" clId="{EDD3AFC1-5E1F-774D-82FF-6D4C3622249B}" dt="2023-08-07T09:20:34.788" v="919" actId="6264"/>
          <ac:spMkLst>
            <pc:docMk/>
            <pc:sldMk cId="3795569936" sldId="276"/>
            <ac:spMk id="54" creationId="{915361F6-757F-08EA-B166-AB45F9C96F88}"/>
          </ac:spMkLst>
        </pc:spChg>
        <pc:spChg chg="add del mod">
          <ac:chgData name="A.MORIYAMA UREKA" userId="11b73b949d6476cb" providerId="LiveId" clId="{EDD3AFC1-5E1F-774D-82FF-6D4C3622249B}" dt="2023-08-07T08:57:21.183" v="758" actId="6264"/>
          <ac:spMkLst>
            <pc:docMk/>
            <pc:sldMk cId="3795569936" sldId="276"/>
            <ac:spMk id="54" creationId="{F5C8DBAE-ED61-3522-E796-D87518C6D1C4}"/>
          </ac:spMkLst>
        </pc:spChg>
        <pc:spChg chg="add del mod">
          <ac:chgData name="A.MORIYAMA UREKA" userId="11b73b949d6476cb" providerId="LiveId" clId="{EDD3AFC1-5E1F-774D-82FF-6D4C3622249B}" dt="2023-08-07T10:55:59.303" v="1684" actId="6264"/>
          <ac:spMkLst>
            <pc:docMk/>
            <pc:sldMk cId="3795569936" sldId="276"/>
            <ac:spMk id="55" creationId="{10ACC141-5B1C-3B4B-899E-075A5131BEA7}"/>
          </ac:spMkLst>
        </pc:spChg>
        <pc:spChg chg="add del mod">
          <ac:chgData name="A.MORIYAMA UREKA" userId="11b73b949d6476cb" providerId="LiveId" clId="{EDD3AFC1-5E1F-774D-82FF-6D4C3622249B}" dt="2023-08-07T09:20:34.788" v="919" actId="6264"/>
          <ac:spMkLst>
            <pc:docMk/>
            <pc:sldMk cId="3795569936" sldId="276"/>
            <ac:spMk id="55" creationId="{913B8521-4D7C-476C-F4DE-BD31CD00F2CE}"/>
          </ac:spMkLst>
        </pc:spChg>
        <pc:spChg chg="add del mod">
          <ac:chgData name="A.MORIYAMA UREKA" userId="11b73b949d6476cb" providerId="LiveId" clId="{EDD3AFC1-5E1F-774D-82FF-6D4C3622249B}" dt="2023-08-07T08:57:21.183" v="758" actId="6264"/>
          <ac:spMkLst>
            <pc:docMk/>
            <pc:sldMk cId="3795569936" sldId="276"/>
            <ac:spMk id="55" creationId="{B8997487-A152-25DF-153F-5E067FC16A48}"/>
          </ac:spMkLst>
        </pc:spChg>
        <pc:spChg chg="add del mod">
          <ac:chgData name="A.MORIYAMA UREKA" userId="11b73b949d6476cb" providerId="LiveId" clId="{EDD3AFC1-5E1F-774D-82FF-6D4C3622249B}" dt="2023-08-07T09:20:34.788" v="919" actId="6264"/>
          <ac:spMkLst>
            <pc:docMk/>
            <pc:sldMk cId="3795569936" sldId="276"/>
            <ac:spMk id="56" creationId="{483967BE-E67F-5DD5-39EE-02E1EB123ABA}"/>
          </ac:spMkLst>
        </pc:spChg>
        <pc:spChg chg="add del mod">
          <ac:chgData name="A.MORIYAMA UREKA" userId="11b73b949d6476cb" providerId="LiveId" clId="{EDD3AFC1-5E1F-774D-82FF-6D4C3622249B}" dt="2023-08-07T10:55:59.303" v="1684" actId="6264"/>
          <ac:spMkLst>
            <pc:docMk/>
            <pc:sldMk cId="3795569936" sldId="276"/>
            <ac:spMk id="56" creationId="{64D26FF2-A027-5F6B-7280-213E7D6FE6A9}"/>
          </ac:spMkLst>
        </pc:spChg>
        <pc:spChg chg="add del mod">
          <ac:chgData name="A.MORIYAMA UREKA" userId="11b73b949d6476cb" providerId="LiveId" clId="{EDD3AFC1-5E1F-774D-82FF-6D4C3622249B}" dt="2023-08-07T08:57:21.183" v="758" actId="6264"/>
          <ac:spMkLst>
            <pc:docMk/>
            <pc:sldMk cId="3795569936" sldId="276"/>
            <ac:spMk id="56" creationId="{9929D31B-6E92-C07A-BCF6-E34EC1F384F4}"/>
          </ac:spMkLst>
        </pc:spChg>
        <pc:spChg chg="add del mod">
          <ac:chgData name="A.MORIYAMA UREKA" userId="11b73b949d6476cb" providerId="LiveId" clId="{EDD3AFC1-5E1F-774D-82FF-6D4C3622249B}" dt="2023-08-07T08:57:21.183" v="758" actId="6264"/>
          <ac:spMkLst>
            <pc:docMk/>
            <pc:sldMk cId="3795569936" sldId="276"/>
            <ac:spMk id="57" creationId="{61A36512-8602-388A-0084-ADF09D51209C}"/>
          </ac:spMkLst>
        </pc:spChg>
        <pc:spChg chg="add del mod">
          <ac:chgData name="A.MORIYAMA UREKA" userId="11b73b949d6476cb" providerId="LiveId" clId="{EDD3AFC1-5E1F-774D-82FF-6D4C3622249B}" dt="2023-08-07T10:55:59.303" v="1684" actId="6264"/>
          <ac:spMkLst>
            <pc:docMk/>
            <pc:sldMk cId="3795569936" sldId="276"/>
            <ac:spMk id="57" creationId="{A6B866BC-1A91-1247-4843-811322B7C1DC}"/>
          </ac:spMkLst>
        </pc:spChg>
        <pc:spChg chg="add del mod">
          <ac:chgData name="A.MORIYAMA UREKA" userId="11b73b949d6476cb" providerId="LiveId" clId="{EDD3AFC1-5E1F-774D-82FF-6D4C3622249B}" dt="2023-08-07T09:20:34.788" v="919" actId="6264"/>
          <ac:spMkLst>
            <pc:docMk/>
            <pc:sldMk cId="3795569936" sldId="276"/>
            <ac:spMk id="57" creationId="{F69D7683-20E2-E0EB-E68F-7498CA894999}"/>
          </ac:spMkLst>
        </pc:spChg>
        <pc:spChg chg="add del mod">
          <ac:chgData name="A.MORIYAMA UREKA" userId="11b73b949d6476cb" providerId="LiveId" clId="{EDD3AFC1-5E1F-774D-82FF-6D4C3622249B}" dt="2023-08-07T10:55:59.303" v="1684" actId="6264"/>
          <ac:spMkLst>
            <pc:docMk/>
            <pc:sldMk cId="3795569936" sldId="276"/>
            <ac:spMk id="58" creationId="{3BEF1259-2016-89D2-0D3E-51D5D1D9D6EA}"/>
          </ac:spMkLst>
        </pc:spChg>
        <pc:spChg chg="add del mod">
          <ac:chgData name="A.MORIYAMA UREKA" userId="11b73b949d6476cb" providerId="LiveId" clId="{EDD3AFC1-5E1F-774D-82FF-6D4C3622249B}" dt="2023-08-07T09:20:34.788" v="919" actId="6264"/>
          <ac:spMkLst>
            <pc:docMk/>
            <pc:sldMk cId="3795569936" sldId="276"/>
            <ac:spMk id="58" creationId="{D0760A6E-3CB6-129F-CBB8-2C47F77580D4}"/>
          </ac:spMkLst>
        </pc:spChg>
        <pc:spChg chg="add del mod">
          <ac:chgData name="A.MORIYAMA UREKA" userId="11b73b949d6476cb" providerId="LiveId" clId="{EDD3AFC1-5E1F-774D-82FF-6D4C3622249B}" dt="2023-08-07T08:57:21.183" v="758" actId="6264"/>
          <ac:spMkLst>
            <pc:docMk/>
            <pc:sldMk cId="3795569936" sldId="276"/>
            <ac:spMk id="58" creationId="{E19B9FBB-E1AC-72A8-5ECF-F7ACEFB2822D}"/>
          </ac:spMkLst>
        </pc:spChg>
        <pc:spChg chg="add del mod">
          <ac:chgData name="A.MORIYAMA UREKA" userId="11b73b949d6476cb" providerId="LiveId" clId="{EDD3AFC1-5E1F-774D-82FF-6D4C3622249B}" dt="2023-08-07T08:57:21.183" v="758" actId="6264"/>
          <ac:spMkLst>
            <pc:docMk/>
            <pc:sldMk cId="3795569936" sldId="276"/>
            <ac:spMk id="59" creationId="{27AF585D-1F18-F370-B30E-A2D9167F54DF}"/>
          </ac:spMkLst>
        </pc:spChg>
        <pc:spChg chg="add del mod">
          <ac:chgData name="A.MORIYAMA UREKA" userId="11b73b949d6476cb" providerId="LiveId" clId="{EDD3AFC1-5E1F-774D-82FF-6D4C3622249B}" dt="2023-08-07T09:20:34.788" v="919" actId="6264"/>
          <ac:spMkLst>
            <pc:docMk/>
            <pc:sldMk cId="3795569936" sldId="276"/>
            <ac:spMk id="59" creationId="{C3067FA9-CF23-1F77-91F9-5B2285D88343}"/>
          </ac:spMkLst>
        </pc:spChg>
        <pc:spChg chg="add del mod">
          <ac:chgData name="A.MORIYAMA UREKA" userId="11b73b949d6476cb" providerId="LiveId" clId="{EDD3AFC1-5E1F-774D-82FF-6D4C3622249B}" dt="2023-08-07T10:55:59.303" v="1684" actId="6264"/>
          <ac:spMkLst>
            <pc:docMk/>
            <pc:sldMk cId="3795569936" sldId="276"/>
            <ac:spMk id="59" creationId="{C7803E71-2877-44A1-8879-8159CDA22EB8}"/>
          </ac:spMkLst>
        </pc:spChg>
        <pc:spChg chg="add del mod">
          <ac:chgData name="A.MORIYAMA UREKA" userId="11b73b949d6476cb" providerId="LiveId" clId="{EDD3AFC1-5E1F-774D-82FF-6D4C3622249B}" dt="2023-08-07T09:20:34.788" v="919" actId="6264"/>
          <ac:spMkLst>
            <pc:docMk/>
            <pc:sldMk cId="3795569936" sldId="276"/>
            <ac:spMk id="60" creationId="{18D5AA1E-FEA6-0BB9-31B2-5DD3DD2B9083}"/>
          </ac:spMkLst>
        </pc:spChg>
        <pc:spChg chg="add del mod">
          <ac:chgData name="A.MORIYAMA UREKA" userId="11b73b949d6476cb" providerId="LiveId" clId="{EDD3AFC1-5E1F-774D-82FF-6D4C3622249B}" dt="2023-08-07T08:57:21.183" v="758" actId="6264"/>
          <ac:spMkLst>
            <pc:docMk/>
            <pc:sldMk cId="3795569936" sldId="276"/>
            <ac:spMk id="60" creationId="{4D246008-7F1D-8024-A507-E78F5418F20E}"/>
          </ac:spMkLst>
        </pc:spChg>
        <pc:spChg chg="add del mod">
          <ac:chgData name="A.MORIYAMA UREKA" userId="11b73b949d6476cb" providerId="LiveId" clId="{EDD3AFC1-5E1F-774D-82FF-6D4C3622249B}" dt="2023-08-07T10:55:59.303" v="1684" actId="6264"/>
          <ac:spMkLst>
            <pc:docMk/>
            <pc:sldMk cId="3795569936" sldId="276"/>
            <ac:spMk id="60" creationId="{EAFD9060-FDB0-1017-CCC8-14399C95C38C}"/>
          </ac:spMkLst>
        </pc:spChg>
        <pc:spChg chg="add del mod">
          <ac:chgData name="A.MORIYAMA UREKA" userId="11b73b949d6476cb" providerId="LiveId" clId="{EDD3AFC1-5E1F-774D-82FF-6D4C3622249B}" dt="2023-08-07T10:55:59.303" v="1684" actId="6264"/>
          <ac:spMkLst>
            <pc:docMk/>
            <pc:sldMk cId="3795569936" sldId="276"/>
            <ac:spMk id="61" creationId="{56FF6AC4-AE05-3002-B18B-71F3D39C208C}"/>
          </ac:spMkLst>
        </pc:spChg>
        <pc:spChg chg="add del mod">
          <ac:chgData name="A.MORIYAMA UREKA" userId="11b73b949d6476cb" providerId="LiveId" clId="{EDD3AFC1-5E1F-774D-82FF-6D4C3622249B}" dt="2023-08-07T08:57:21.183" v="758" actId="6264"/>
          <ac:spMkLst>
            <pc:docMk/>
            <pc:sldMk cId="3795569936" sldId="276"/>
            <ac:spMk id="61" creationId="{8BE8EBA7-3553-B795-9B5F-849A04C069DF}"/>
          </ac:spMkLst>
        </pc:spChg>
        <pc:spChg chg="add del mod">
          <ac:chgData name="A.MORIYAMA UREKA" userId="11b73b949d6476cb" providerId="LiveId" clId="{EDD3AFC1-5E1F-774D-82FF-6D4C3622249B}" dt="2023-08-07T09:20:34.788" v="919" actId="6264"/>
          <ac:spMkLst>
            <pc:docMk/>
            <pc:sldMk cId="3795569936" sldId="276"/>
            <ac:spMk id="61" creationId="{BCA95042-BE6C-CDA9-670A-E0F59EED99C6}"/>
          </ac:spMkLst>
        </pc:spChg>
        <pc:spChg chg="add del mod">
          <ac:chgData name="A.MORIYAMA UREKA" userId="11b73b949d6476cb" providerId="LiveId" clId="{EDD3AFC1-5E1F-774D-82FF-6D4C3622249B}" dt="2023-08-07T10:55:59.303" v="1684" actId="6264"/>
          <ac:spMkLst>
            <pc:docMk/>
            <pc:sldMk cId="3795569936" sldId="276"/>
            <ac:spMk id="62" creationId="{01C75FC8-69C1-5A95-3809-3D4FB9FAA6A8}"/>
          </ac:spMkLst>
        </pc:spChg>
        <pc:spChg chg="add del mod">
          <ac:chgData name="A.MORIYAMA UREKA" userId="11b73b949d6476cb" providerId="LiveId" clId="{EDD3AFC1-5E1F-774D-82FF-6D4C3622249B}" dt="2023-08-07T08:57:21.183" v="758" actId="6264"/>
          <ac:spMkLst>
            <pc:docMk/>
            <pc:sldMk cId="3795569936" sldId="276"/>
            <ac:spMk id="62" creationId="{27FB60BA-2981-6A88-0E78-D779A8055D23}"/>
          </ac:spMkLst>
        </pc:spChg>
        <pc:spChg chg="add del mod">
          <ac:chgData name="A.MORIYAMA UREKA" userId="11b73b949d6476cb" providerId="LiveId" clId="{EDD3AFC1-5E1F-774D-82FF-6D4C3622249B}" dt="2023-08-07T09:20:34.788" v="919" actId="6264"/>
          <ac:spMkLst>
            <pc:docMk/>
            <pc:sldMk cId="3795569936" sldId="276"/>
            <ac:spMk id="62" creationId="{65026C18-D7E0-BF27-BBCB-D1741EAF89B7}"/>
          </ac:spMkLst>
        </pc:spChg>
        <pc:spChg chg="add del mod">
          <ac:chgData name="A.MORIYAMA UREKA" userId="11b73b949d6476cb" providerId="LiveId" clId="{EDD3AFC1-5E1F-774D-82FF-6D4C3622249B}" dt="2023-08-07T08:57:21.736" v="759" actId="6264"/>
          <ac:spMkLst>
            <pc:docMk/>
            <pc:sldMk cId="3795569936" sldId="276"/>
            <ac:spMk id="63" creationId="{AC3EA8C4-B524-EA21-F32A-F66B9D062B69}"/>
          </ac:spMkLst>
        </pc:spChg>
        <pc:spChg chg="add del mod">
          <ac:chgData name="A.MORIYAMA UREKA" userId="11b73b949d6476cb" providerId="LiveId" clId="{EDD3AFC1-5E1F-774D-82FF-6D4C3622249B}" dt="2023-08-07T10:55:59.303" v="1684" actId="6264"/>
          <ac:spMkLst>
            <pc:docMk/>
            <pc:sldMk cId="3795569936" sldId="276"/>
            <ac:spMk id="63" creationId="{CD7D5097-7D78-44EB-9259-DBCCE2E4D4E1}"/>
          </ac:spMkLst>
        </pc:spChg>
        <pc:spChg chg="add del mod">
          <ac:chgData name="A.MORIYAMA UREKA" userId="11b73b949d6476cb" providerId="LiveId" clId="{EDD3AFC1-5E1F-774D-82FF-6D4C3622249B}" dt="2023-08-07T09:20:35.104" v="920" actId="6264"/>
          <ac:spMkLst>
            <pc:docMk/>
            <pc:sldMk cId="3795569936" sldId="276"/>
            <ac:spMk id="63" creationId="{E6350C91-27DB-1291-2750-4B1FF40CE904}"/>
          </ac:spMkLst>
        </pc:spChg>
        <pc:spChg chg="add del mod">
          <ac:chgData name="A.MORIYAMA UREKA" userId="11b73b949d6476cb" providerId="LiveId" clId="{EDD3AFC1-5E1F-774D-82FF-6D4C3622249B}" dt="2023-08-07T08:57:21.736" v="759" actId="6264"/>
          <ac:spMkLst>
            <pc:docMk/>
            <pc:sldMk cId="3795569936" sldId="276"/>
            <ac:spMk id="64" creationId="{2B0E714D-458B-7543-3DC8-F4FECA737CC5}"/>
          </ac:spMkLst>
        </pc:spChg>
        <pc:spChg chg="add del mod">
          <ac:chgData name="A.MORIYAMA UREKA" userId="11b73b949d6476cb" providerId="LiveId" clId="{EDD3AFC1-5E1F-774D-82FF-6D4C3622249B}" dt="2023-08-07T09:20:35.104" v="920" actId="6264"/>
          <ac:spMkLst>
            <pc:docMk/>
            <pc:sldMk cId="3795569936" sldId="276"/>
            <ac:spMk id="64" creationId="{754B02DF-0CFE-1D1C-B296-CD5E3849EC0C}"/>
          </ac:spMkLst>
        </pc:spChg>
        <pc:spChg chg="add del mod">
          <ac:chgData name="A.MORIYAMA UREKA" userId="11b73b949d6476cb" providerId="LiveId" clId="{EDD3AFC1-5E1F-774D-82FF-6D4C3622249B}" dt="2023-08-07T10:55:59.704" v="1685" actId="6264"/>
          <ac:spMkLst>
            <pc:docMk/>
            <pc:sldMk cId="3795569936" sldId="276"/>
            <ac:spMk id="64" creationId="{E005682E-96AC-6263-5E2A-A788670B9EDF}"/>
          </ac:spMkLst>
        </pc:spChg>
        <pc:spChg chg="add del mod">
          <ac:chgData name="A.MORIYAMA UREKA" userId="11b73b949d6476cb" providerId="LiveId" clId="{EDD3AFC1-5E1F-774D-82FF-6D4C3622249B}" dt="2023-08-07T08:57:21.736" v="759" actId="6264"/>
          <ac:spMkLst>
            <pc:docMk/>
            <pc:sldMk cId="3795569936" sldId="276"/>
            <ac:spMk id="65" creationId="{3975AB6C-84D8-DAE7-6F6A-80B889E7889D}"/>
          </ac:spMkLst>
        </pc:spChg>
        <pc:spChg chg="add del mod">
          <ac:chgData name="A.MORIYAMA UREKA" userId="11b73b949d6476cb" providerId="LiveId" clId="{EDD3AFC1-5E1F-774D-82FF-6D4C3622249B}" dt="2023-08-07T09:20:35.104" v="920" actId="6264"/>
          <ac:spMkLst>
            <pc:docMk/>
            <pc:sldMk cId="3795569936" sldId="276"/>
            <ac:spMk id="65" creationId="{89DE44DE-35DC-207E-6FEA-9D90CB9B6A97}"/>
          </ac:spMkLst>
        </pc:spChg>
        <pc:spChg chg="add del mod">
          <ac:chgData name="A.MORIYAMA UREKA" userId="11b73b949d6476cb" providerId="LiveId" clId="{EDD3AFC1-5E1F-774D-82FF-6D4C3622249B}" dt="2023-08-07T10:55:59.704" v="1685" actId="6264"/>
          <ac:spMkLst>
            <pc:docMk/>
            <pc:sldMk cId="3795569936" sldId="276"/>
            <ac:spMk id="65" creationId="{F634756A-0FF7-C8B4-4D6D-181FCE05BDE3}"/>
          </ac:spMkLst>
        </pc:spChg>
        <pc:spChg chg="add del mod">
          <ac:chgData name="A.MORIYAMA UREKA" userId="11b73b949d6476cb" providerId="LiveId" clId="{EDD3AFC1-5E1F-774D-82FF-6D4C3622249B}" dt="2023-08-07T10:55:59.704" v="1685" actId="6264"/>
          <ac:spMkLst>
            <pc:docMk/>
            <pc:sldMk cId="3795569936" sldId="276"/>
            <ac:spMk id="66" creationId="{3C692C68-535E-0148-7F33-44345E238AA0}"/>
          </ac:spMkLst>
        </pc:spChg>
        <pc:spChg chg="add del mod">
          <ac:chgData name="A.MORIYAMA UREKA" userId="11b73b949d6476cb" providerId="LiveId" clId="{EDD3AFC1-5E1F-774D-82FF-6D4C3622249B}" dt="2023-08-07T09:20:35.104" v="920" actId="6264"/>
          <ac:spMkLst>
            <pc:docMk/>
            <pc:sldMk cId="3795569936" sldId="276"/>
            <ac:spMk id="66" creationId="{5D8BF6DE-8DB6-33E5-E949-B1BF0539A5DD}"/>
          </ac:spMkLst>
        </pc:spChg>
        <pc:spChg chg="add del mod">
          <ac:chgData name="A.MORIYAMA UREKA" userId="11b73b949d6476cb" providerId="LiveId" clId="{EDD3AFC1-5E1F-774D-82FF-6D4C3622249B}" dt="2023-08-07T08:57:21.736" v="759" actId="6264"/>
          <ac:spMkLst>
            <pc:docMk/>
            <pc:sldMk cId="3795569936" sldId="276"/>
            <ac:spMk id="66" creationId="{97DDC340-EC48-FCFB-A31A-E52FDABCE644}"/>
          </ac:spMkLst>
        </pc:spChg>
        <pc:spChg chg="add del mod">
          <ac:chgData name="A.MORIYAMA UREKA" userId="11b73b949d6476cb" providerId="LiveId" clId="{EDD3AFC1-5E1F-774D-82FF-6D4C3622249B}" dt="2023-08-07T08:57:21.736" v="759" actId="6264"/>
          <ac:spMkLst>
            <pc:docMk/>
            <pc:sldMk cId="3795569936" sldId="276"/>
            <ac:spMk id="67" creationId="{44F01A98-8F7B-1011-494C-6F3561382EE4}"/>
          </ac:spMkLst>
        </pc:spChg>
        <pc:spChg chg="add del mod">
          <ac:chgData name="A.MORIYAMA UREKA" userId="11b73b949d6476cb" providerId="LiveId" clId="{EDD3AFC1-5E1F-774D-82FF-6D4C3622249B}" dt="2023-08-07T10:55:59.704" v="1685" actId="6264"/>
          <ac:spMkLst>
            <pc:docMk/>
            <pc:sldMk cId="3795569936" sldId="276"/>
            <ac:spMk id="67" creationId="{4EF273DA-BBC4-C452-9760-4DFE5E99C85D}"/>
          </ac:spMkLst>
        </pc:spChg>
        <pc:spChg chg="add del mod">
          <ac:chgData name="A.MORIYAMA UREKA" userId="11b73b949d6476cb" providerId="LiveId" clId="{EDD3AFC1-5E1F-774D-82FF-6D4C3622249B}" dt="2023-08-07T09:20:35.104" v="920" actId="6264"/>
          <ac:spMkLst>
            <pc:docMk/>
            <pc:sldMk cId="3795569936" sldId="276"/>
            <ac:spMk id="67" creationId="{7FD44D61-A4CC-F2E8-8FCF-EB0D5229F63C}"/>
          </ac:spMkLst>
        </pc:spChg>
        <pc:spChg chg="add del mod">
          <ac:chgData name="A.MORIYAMA UREKA" userId="11b73b949d6476cb" providerId="LiveId" clId="{EDD3AFC1-5E1F-774D-82FF-6D4C3622249B}" dt="2023-08-07T08:57:21.736" v="759" actId="6264"/>
          <ac:spMkLst>
            <pc:docMk/>
            <pc:sldMk cId="3795569936" sldId="276"/>
            <ac:spMk id="68" creationId="{785781BA-C591-42CC-1FC8-FFF14269512C}"/>
          </ac:spMkLst>
        </pc:spChg>
        <pc:spChg chg="add del mod">
          <ac:chgData name="A.MORIYAMA UREKA" userId="11b73b949d6476cb" providerId="LiveId" clId="{EDD3AFC1-5E1F-774D-82FF-6D4C3622249B}" dt="2023-08-07T09:20:35.104" v="920" actId="6264"/>
          <ac:spMkLst>
            <pc:docMk/>
            <pc:sldMk cId="3795569936" sldId="276"/>
            <ac:spMk id="68" creationId="{7C10ADE4-C001-4B1F-4CE2-B9EC9DF05C01}"/>
          </ac:spMkLst>
        </pc:spChg>
        <pc:spChg chg="add del mod">
          <ac:chgData name="A.MORIYAMA UREKA" userId="11b73b949d6476cb" providerId="LiveId" clId="{EDD3AFC1-5E1F-774D-82FF-6D4C3622249B}" dt="2023-08-07T10:55:59.704" v="1685" actId="6264"/>
          <ac:spMkLst>
            <pc:docMk/>
            <pc:sldMk cId="3795569936" sldId="276"/>
            <ac:spMk id="68" creationId="{AFC91961-9604-F2EB-039E-01016C0BFFC1}"/>
          </ac:spMkLst>
        </pc:spChg>
        <pc:spChg chg="add del mod">
          <ac:chgData name="A.MORIYAMA UREKA" userId="11b73b949d6476cb" providerId="LiveId" clId="{EDD3AFC1-5E1F-774D-82FF-6D4C3622249B}" dt="2023-08-07T08:57:21.736" v="759" actId="6264"/>
          <ac:spMkLst>
            <pc:docMk/>
            <pc:sldMk cId="3795569936" sldId="276"/>
            <ac:spMk id="69" creationId="{08DAD694-3AD7-C828-B097-93AFB1E421B6}"/>
          </ac:spMkLst>
        </pc:spChg>
        <pc:spChg chg="add del mod">
          <ac:chgData name="A.MORIYAMA UREKA" userId="11b73b949d6476cb" providerId="LiveId" clId="{EDD3AFC1-5E1F-774D-82FF-6D4C3622249B}" dt="2023-08-07T10:55:59.704" v="1685" actId="6264"/>
          <ac:spMkLst>
            <pc:docMk/>
            <pc:sldMk cId="3795569936" sldId="276"/>
            <ac:spMk id="69" creationId="{DE045DCA-D0E9-86A5-C56E-37113374FCE4}"/>
          </ac:spMkLst>
        </pc:spChg>
        <pc:spChg chg="add del mod">
          <ac:chgData name="A.MORIYAMA UREKA" userId="11b73b949d6476cb" providerId="LiveId" clId="{EDD3AFC1-5E1F-774D-82FF-6D4C3622249B}" dt="2023-08-07T09:20:35.104" v="920" actId="6264"/>
          <ac:spMkLst>
            <pc:docMk/>
            <pc:sldMk cId="3795569936" sldId="276"/>
            <ac:spMk id="69" creationId="{E3FD0659-33C4-5EA6-DEB6-C72982EB20EA}"/>
          </ac:spMkLst>
        </pc:spChg>
        <pc:spChg chg="add del mod">
          <ac:chgData name="A.MORIYAMA UREKA" userId="11b73b949d6476cb" providerId="LiveId" clId="{EDD3AFC1-5E1F-774D-82FF-6D4C3622249B}" dt="2023-08-07T10:55:59.704" v="1685" actId="6264"/>
          <ac:spMkLst>
            <pc:docMk/>
            <pc:sldMk cId="3795569936" sldId="276"/>
            <ac:spMk id="70" creationId="{3D44EFA5-3102-0E87-6597-1241FEC14BFA}"/>
          </ac:spMkLst>
        </pc:spChg>
        <pc:spChg chg="add del mod">
          <ac:chgData name="A.MORIYAMA UREKA" userId="11b73b949d6476cb" providerId="LiveId" clId="{EDD3AFC1-5E1F-774D-82FF-6D4C3622249B}" dt="2023-08-07T08:57:21.736" v="759" actId="6264"/>
          <ac:spMkLst>
            <pc:docMk/>
            <pc:sldMk cId="3795569936" sldId="276"/>
            <ac:spMk id="70" creationId="{CD46005C-6A23-A183-51E2-C3A6E38A5C26}"/>
          </ac:spMkLst>
        </pc:spChg>
        <pc:spChg chg="add del mod">
          <ac:chgData name="A.MORIYAMA UREKA" userId="11b73b949d6476cb" providerId="LiveId" clId="{EDD3AFC1-5E1F-774D-82FF-6D4C3622249B}" dt="2023-08-07T09:20:35.104" v="920" actId="6264"/>
          <ac:spMkLst>
            <pc:docMk/>
            <pc:sldMk cId="3795569936" sldId="276"/>
            <ac:spMk id="70" creationId="{DA059183-8A5A-749F-50CB-DDF68F748A63}"/>
          </ac:spMkLst>
        </pc:spChg>
        <pc:spChg chg="add del mod">
          <ac:chgData name="A.MORIYAMA UREKA" userId="11b73b949d6476cb" providerId="LiveId" clId="{EDD3AFC1-5E1F-774D-82FF-6D4C3622249B}" dt="2023-08-07T08:57:21.736" v="759" actId="6264"/>
          <ac:spMkLst>
            <pc:docMk/>
            <pc:sldMk cId="3795569936" sldId="276"/>
            <ac:spMk id="71" creationId="{559F68DC-0CC2-0A91-741C-6E5ACF5EAECE}"/>
          </ac:spMkLst>
        </pc:spChg>
        <pc:spChg chg="add del mod">
          <ac:chgData name="A.MORIYAMA UREKA" userId="11b73b949d6476cb" providerId="LiveId" clId="{EDD3AFC1-5E1F-774D-82FF-6D4C3622249B}" dt="2023-08-07T09:20:35.104" v="920" actId="6264"/>
          <ac:spMkLst>
            <pc:docMk/>
            <pc:sldMk cId="3795569936" sldId="276"/>
            <ac:spMk id="71" creationId="{A8C280DF-AE5C-40DD-5157-0B22C178D649}"/>
          </ac:spMkLst>
        </pc:spChg>
        <pc:spChg chg="add del mod">
          <ac:chgData name="A.MORIYAMA UREKA" userId="11b73b949d6476cb" providerId="LiveId" clId="{EDD3AFC1-5E1F-774D-82FF-6D4C3622249B}" dt="2023-08-07T10:55:59.704" v="1685" actId="6264"/>
          <ac:spMkLst>
            <pc:docMk/>
            <pc:sldMk cId="3795569936" sldId="276"/>
            <ac:spMk id="71" creationId="{F234E746-9D21-59EF-AD77-82F8DDE304BE}"/>
          </ac:spMkLst>
        </pc:spChg>
        <pc:spChg chg="add del mod">
          <ac:chgData name="A.MORIYAMA UREKA" userId="11b73b949d6476cb" providerId="LiveId" clId="{EDD3AFC1-5E1F-774D-82FF-6D4C3622249B}" dt="2023-08-07T08:57:21.736" v="759" actId="6264"/>
          <ac:spMkLst>
            <pc:docMk/>
            <pc:sldMk cId="3795569936" sldId="276"/>
            <ac:spMk id="72" creationId="{2F2B0954-7BA1-C553-2CA3-90445ABAD923}"/>
          </ac:spMkLst>
        </pc:spChg>
        <pc:spChg chg="add del mod">
          <ac:chgData name="A.MORIYAMA UREKA" userId="11b73b949d6476cb" providerId="LiveId" clId="{EDD3AFC1-5E1F-774D-82FF-6D4C3622249B}" dt="2023-08-07T09:20:35.104" v="920" actId="6264"/>
          <ac:spMkLst>
            <pc:docMk/>
            <pc:sldMk cId="3795569936" sldId="276"/>
            <ac:spMk id="72" creationId="{5D890264-04CD-714D-3EF5-FE782DE5D532}"/>
          </ac:spMkLst>
        </pc:spChg>
        <pc:spChg chg="add del mod">
          <ac:chgData name="A.MORIYAMA UREKA" userId="11b73b949d6476cb" providerId="LiveId" clId="{EDD3AFC1-5E1F-774D-82FF-6D4C3622249B}" dt="2023-08-07T10:55:59.704" v="1685" actId="6264"/>
          <ac:spMkLst>
            <pc:docMk/>
            <pc:sldMk cId="3795569936" sldId="276"/>
            <ac:spMk id="72" creationId="{F3FD233C-32C3-B111-88E8-B642B29EFDB9}"/>
          </ac:spMkLst>
        </pc:spChg>
        <pc:spChg chg="add del mod">
          <ac:chgData name="A.MORIYAMA UREKA" userId="11b73b949d6476cb" providerId="LiveId" clId="{EDD3AFC1-5E1F-774D-82FF-6D4C3622249B}" dt="2023-08-07T09:20:35.428" v="921" actId="6264"/>
          <ac:spMkLst>
            <pc:docMk/>
            <pc:sldMk cId="3795569936" sldId="276"/>
            <ac:spMk id="73" creationId="{01436B46-9B56-F93C-F5C7-23FF2B7A8997}"/>
          </ac:spMkLst>
        </pc:spChg>
        <pc:spChg chg="add del mod">
          <ac:chgData name="A.MORIYAMA UREKA" userId="11b73b949d6476cb" providerId="LiveId" clId="{EDD3AFC1-5E1F-774D-82FF-6D4C3622249B}" dt="2023-08-07T08:57:22.081" v="760" actId="6264"/>
          <ac:spMkLst>
            <pc:docMk/>
            <pc:sldMk cId="3795569936" sldId="276"/>
            <ac:spMk id="73" creationId="{36C2F195-29D3-B439-8320-C83D34B4417F}"/>
          </ac:spMkLst>
        </pc:spChg>
        <pc:spChg chg="add del mod">
          <ac:chgData name="A.MORIYAMA UREKA" userId="11b73b949d6476cb" providerId="LiveId" clId="{EDD3AFC1-5E1F-774D-82FF-6D4C3622249B}" dt="2023-08-07T10:55:59.704" v="1685" actId="6264"/>
          <ac:spMkLst>
            <pc:docMk/>
            <pc:sldMk cId="3795569936" sldId="276"/>
            <ac:spMk id="73" creationId="{972D495B-BFED-EA1E-DF71-5E7298C17655}"/>
          </ac:spMkLst>
        </pc:spChg>
        <pc:spChg chg="add del mod">
          <ac:chgData name="A.MORIYAMA UREKA" userId="11b73b949d6476cb" providerId="LiveId" clId="{EDD3AFC1-5E1F-774D-82FF-6D4C3622249B}" dt="2023-08-07T08:57:22.081" v="760" actId="6264"/>
          <ac:spMkLst>
            <pc:docMk/>
            <pc:sldMk cId="3795569936" sldId="276"/>
            <ac:spMk id="74" creationId="{4A7B24FB-CF40-7108-29BC-3B5B78B24211}"/>
          </ac:spMkLst>
        </pc:spChg>
        <pc:spChg chg="add del mod">
          <ac:chgData name="A.MORIYAMA UREKA" userId="11b73b949d6476cb" providerId="LiveId" clId="{EDD3AFC1-5E1F-774D-82FF-6D4C3622249B}" dt="2023-08-07T10:56:00.118" v="1686" actId="6264"/>
          <ac:spMkLst>
            <pc:docMk/>
            <pc:sldMk cId="3795569936" sldId="276"/>
            <ac:spMk id="74" creationId="{9704C457-A7EE-9D36-A1CE-CBCB0A648584}"/>
          </ac:spMkLst>
        </pc:spChg>
        <pc:spChg chg="add del mod">
          <ac:chgData name="A.MORIYAMA UREKA" userId="11b73b949d6476cb" providerId="LiveId" clId="{EDD3AFC1-5E1F-774D-82FF-6D4C3622249B}" dt="2023-08-07T09:20:35.428" v="921" actId="6264"/>
          <ac:spMkLst>
            <pc:docMk/>
            <pc:sldMk cId="3795569936" sldId="276"/>
            <ac:spMk id="74" creationId="{9C8064E1-7044-61E2-FA75-0C84D681C211}"/>
          </ac:spMkLst>
        </pc:spChg>
        <pc:spChg chg="add del mod">
          <ac:chgData name="A.MORIYAMA UREKA" userId="11b73b949d6476cb" providerId="LiveId" clId="{EDD3AFC1-5E1F-774D-82FF-6D4C3622249B}" dt="2023-08-07T08:57:22.081" v="760" actId="6264"/>
          <ac:spMkLst>
            <pc:docMk/>
            <pc:sldMk cId="3795569936" sldId="276"/>
            <ac:spMk id="75" creationId="{B8336DD0-05E4-7AE9-FB1D-39A1A414AE53}"/>
          </ac:spMkLst>
        </pc:spChg>
        <pc:spChg chg="add del mod">
          <ac:chgData name="A.MORIYAMA UREKA" userId="11b73b949d6476cb" providerId="LiveId" clId="{EDD3AFC1-5E1F-774D-82FF-6D4C3622249B}" dt="2023-08-07T10:56:00.118" v="1686" actId="6264"/>
          <ac:spMkLst>
            <pc:docMk/>
            <pc:sldMk cId="3795569936" sldId="276"/>
            <ac:spMk id="75" creationId="{D103F04B-69FF-EB57-6875-B0E596C931EF}"/>
          </ac:spMkLst>
        </pc:spChg>
        <pc:spChg chg="add del mod">
          <ac:chgData name="A.MORIYAMA UREKA" userId="11b73b949d6476cb" providerId="LiveId" clId="{EDD3AFC1-5E1F-774D-82FF-6D4C3622249B}" dt="2023-08-07T09:20:35.428" v="921" actId="6264"/>
          <ac:spMkLst>
            <pc:docMk/>
            <pc:sldMk cId="3795569936" sldId="276"/>
            <ac:spMk id="75" creationId="{FB3D92CF-540A-5D43-6A97-488BE4F665BD}"/>
          </ac:spMkLst>
        </pc:spChg>
        <pc:spChg chg="add del mod">
          <ac:chgData name="A.MORIYAMA UREKA" userId="11b73b949d6476cb" providerId="LiveId" clId="{EDD3AFC1-5E1F-774D-82FF-6D4C3622249B}" dt="2023-08-07T10:56:00.118" v="1686" actId="6264"/>
          <ac:spMkLst>
            <pc:docMk/>
            <pc:sldMk cId="3795569936" sldId="276"/>
            <ac:spMk id="76" creationId="{7A73ED97-5678-B407-72CA-3638C0281D78}"/>
          </ac:spMkLst>
        </pc:spChg>
        <pc:spChg chg="add del mod">
          <ac:chgData name="A.MORIYAMA UREKA" userId="11b73b949d6476cb" providerId="LiveId" clId="{EDD3AFC1-5E1F-774D-82FF-6D4C3622249B}" dt="2023-08-07T09:20:35.428" v="921" actId="6264"/>
          <ac:spMkLst>
            <pc:docMk/>
            <pc:sldMk cId="3795569936" sldId="276"/>
            <ac:spMk id="76" creationId="{9C84066C-5BD1-C45D-B11B-BE1C4BBB6AE0}"/>
          </ac:spMkLst>
        </pc:spChg>
        <pc:spChg chg="add del mod">
          <ac:chgData name="A.MORIYAMA UREKA" userId="11b73b949d6476cb" providerId="LiveId" clId="{EDD3AFC1-5E1F-774D-82FF-6D4C3622249B}" dt="2023-08-07T08:57:22.081" v="760" actId="6264"/>
          <ac:spMkLst>
            <pc:docMk/>
            <pc:sldMk cId="3795569936" sldId="276"/>
            <ac:spMk id="76" creationId="{C6AE2AC4-2BDF-91A8-C4F3-84ED29453EA3}"/>
          </ac:spMkLst>
        </pc:spChg>
        <pc:spChg chg="add del mod">
          <ac:chgData name="A.MORIYAMA UREKA" userId="11b73b949d6476cb" providerId="LiveId" clId="{EDD3AFC1-5E1F-774D-82FF-6D4C3622249B}" dt="2023-08-07T10:56:00.118" v="1686" actId="6264"/>
          <ac:spMkLst>
            <pc:docMk/>
            <pc:sldMk cId="3795569936" sldId="276"/>
            <ac:spMk id="77" creationId="{02EF46D9-E6EA-03B6-7A38-6D76161A9C0C}"/>
          </ac:spMkLst>
        </pc:spChg>
        <pc:spChg chg="add del mod">
          <ac:chgData name="A.MORIYAMA UREKA" userId="11b73b949d6476cb" providerId="LiveId" clId="{EDD3AFC1-5E1F-774D-82FF-6D4C3622249B}" dt="2023-08-07T08:57:22.081" v="760" actId="6264"/>
          <ac:spMkLst>
            <pc:docMk/>
            <pc:sldMk cId="3795569936" sldId="276"/>
            <ac:spMk id="77" creationId="{716901F5-6AA9-7FAF-AAD2-A49655977B6C}"/>
          </ac:spMkLst>
        </pc:spChg>
        <pc:spChg chg="add del mod">
          <ac:chgData name="A.MORIYAMA UREKA" userId="11b73b949d6476cb" providerId="LiveId" clId="{EDD3AFC1-5E1F-774D-82FF-6D4C3622249B}" dt="2023-08-07T09:20:35.428" v="921" actId="6264"/>
          <ac:spMkLst>
            <pc:docMk/>
            <pc:sldMk cId="3795569936" sldId="276"/>
            <ac:spMk id="77" creationId="{A702A457-53C2-6084-8F83-C89FB9BE6BD1}"/>
          </ac:spMkLst>
        </pc:spChg>
        <pc:spChg chg="add del mod">
          <ac:chgData name="A.MORIYAMA UREKA" userId="11b73b949d6476cb" providerId="LiveId" clId="{EDD3AFC1-5E1F-774D-82FF-6D4C3622249B}" dt="2023-08-07T09:20:35.428" v="921" actId="6264"/>
          <ac:spMkLst>
            <pc:docMk/>
            <pc:sldMk cId="3795569936" sldId="276"/>
            <ac:spMk id="78" creationId="{13D9685F-B62F-BD3F-02FE-66247D4B5403}"/>
          </ac:spMkLst>
        </pc:spChg>
        <pc:spChg chg="add del mod">
          <ac:chgData name="A.MORIYAMA UREKA" userId="11b73b949d6476cb" providerId="LiveId" clId="{EDD3AFC1-5E1F-774D-82FF-6D4C3622249B}" dt="2023-08-07T08:57:22.081" v="760" actId="6264"/>
          <ac:spMkLst>
            <pc:docMk/>
            <pc:sldMk cId="3795569936" sldId="276"/>
            <ac:spMk id="78" creationId="{67C07482-F7DE-F980-832F-1F2C23DD8588}"/>
          </ac:spMkLst>
        </pc:spChg>
        <pc:spChg chg="add del mod">
          <ac:chgData name="A.MORIYAMA UREKA" userId="11b73b949d6476cb" providerId="LiveId" clId="{EDD3AFC1-5E1F-774D-82FF-6D4C3622249B}" dt="2023-08-07T10:56:00.118" v="1686" actId="6264"/>
          <ac:spMkLst>
            <pc:docMk/>
            <pc:sldMk cId="3795569936" sldId="276"/>
            <ac:spMk id="78" creationId="{74640C97-1AED-F396-C739-00C3059B5E1E}"/>
          </ac:spMkLst>
        </pc:spChg>
        <pc:spChg chg="add del mod">
          <ac:chgData name="A.MORIYAMA UREKA" userId="11b73b949d6476cb" providerId="LiveId" clId="{EDD3AFC1-5E1F-774D-82FF-6D4C3622249B}" dt="2023-08-07T10:56:00.118" v="1686" actId="6264"/>
          <ac:spMkLst>
            <pc:docMk/>
            <pc:sldMk cId="3795569936" sldId="276"/>
            <ac:spMk id="79" creationId="{8517FB52-D153-2554-5D8B-A12B429CCD44}"/>
          </ac:spMkLst>
        </pc:spChg>
        <pc:spChg chg="add del mod">
          <ac:chgData name="A.MORIYAMA UREKA" userId="11b73b949d6476cb" providerId="LiveId" clId="{EDD3AFC1-5E1F-774D-82FF-6D4C3622249B}" dt="2023-08-07T09:20:35.428" v="921" actId="6264"/>
          <ac:spMkLst>
            <pc:docMk/>
            <pc:sldMk cId="3795569936" sldId="276"/>
            <ac:spMk id="79" creationId="{925F8732-74F0-0599-7B20-3A0978B082A6}"/>
          </ac:spMkLst>
        </pc:spChg>
        <pc:spChg chg="add del mod">
          <ac:chgData name="A.MORIYAMA UREKA" userId="11b73b949d6476cb" providerId="LiveId" clId="{EDD3AFC1-5E1F-774D-82FF-6D4C3622249B}" dt="2023-08-07T08:57:22.081" v="760" actId="6264"/>
          <ac:spMkLst>
            <pc:docMk/>
            <pc:sldMk cId="3795569936" sldId="276"/>
            <ac:spMk id="79" creationId="{A593F999-EB36-4B9F-B3DD-C78199F7AE3B}"/>
          </ac:spMkLst>
        </pc:spChg>
        <pc:spChg chg="add del mod">
          <ac:chgData name="A.MORIYAMA UREKA" userId="11b73b949d6476cb" providerId="LiveId" clId="{EDD3AFC1-5E1F-774D-82FF-6D4C3622249B}" dt="2023-08-07T10:56:00.118" v="1686" actId="6264"/>
          <ac:spMkLst>
            <pc:docMk/>
            <pc:sldMk cId="3795569936" sldId="276"/>
            <ac:spMk id="80" creationId="{71BE6A29-E5A6-318F-5F6C-831AF64D28F7}"/>
          </ac:spMkLst>
        </pc:spChg>
        <pc:spChg chg="add del mod">
          <ac:chgData name="A.MORIYAMA UREKA" userId="11b73b949d6476cb" providerId="LiveId" clId="{EDD3AFC1-5E1F-774D-82FF-6D4C3622249B}" dt="2023-08-07T09:20:35.428" v="921" actId="6264"/>
          <ac:spMkLst>
            <pc:docMk/>
            <pc:sldMk cId="3795569936" sldId="276"/>
            <ac:spMk id="80" creationId="{893EC780-C957-BB63-6B1E-85C0875BBA4A}"/>
          </ac:spMkLst>
        </pc:spChg>
        <pc:spChg chg="add del mod">
          <ac:chgData name="A.MORIYAMA UREKA" userId="11b73b949d6476cb" providerId="LiveId" clId="{EDD3AFC1-5E1F-774D-82FF-6D4C3622249B}" dt="2023-08-07T08:57:22.081" v="760" actId="6264"/>
          <ac:spMkLst>
            <pc:docMk/>
            <pc:sldMk cId="3795569936" sldId="276"/>
            <ac:spMk id="80" creationId="{8F7B6BA4-EB56-5128-F6D8-A7FC64643891}"/>
          </ac:spMkLst>
        </pc:spChg>
        <pc:spChg chg="add del mod">
          <ac:chgData name="A.MORIYAMA UREKA" userId="11b73b949d6476cb" providerId="LiveId" clId="{EDD3AFC1-5E1F-774D-82FF-6D4C3622249B}" dt="2023-08-07T10:56:00.118" v="1686" actId="6264"/>
          <ac:spMkLst>
            <pc:docMk/>
            <pc:sldMk cId="3795569936" sldId="276"/>
            <ac:spMk id="81" creationId="{7C3280F9-6408-1DBD-3E4F-9DAFEF9E6600}"/>
          </ac:spMkLst>
        </pc:spChg>
        <pc:spChg chg="add del mod">
          <ac:chgData name="A.MORIYAMA UREKA" userId="11b73b949d6476cb" providerId="LiveId" clId="{EDD3AFC1-5E1F-774D-82FF-6D4C3622249B}" dt="2023-08-07T09:20:35.428" v="921" actId="6264"/>
          <ac:spMkLst>
            <pc:docMk/>
            <pc:sldMk cId="3795569936" sldId="276"/>
            <ac:spMk id="81" creationId="{821DB57C-3351-C5C8-6108-CD78ADA84092}"/>
          </ac:spMkLst>
        </pc:spChg>
        <pc:spChg chg="add del mod">
          <ac:chgData name="A.MORIYAMA UREKA" userId="11b73b949d6476cb" providerId="LiveId" clId="{EDD3AFC1-5E1F-774D-82FF-6D4C3622249B}" dt="2023-08-07T08:57:22.081" v="760" actId="6264"/>
          <ac:spMkLst>
            <pc:docMk/>
            <pc:sldMk cId="3795569936" sldId="276"/>
            <ac:spMk id="81" creationId="{92FEEFCA-AEAC-077D-C8DF-3E73C5E9CCEF}"/>
          </ac:spMkLst>
        </pc:spChg>
        <pc:spChg chg="add del mod">
          <ac:chgData name="A.MORIYAMA UREKA" userId="11b73b949d6476cb" providerId="LiveId" clId="{EDD3AFC1-5E1F-774D-82FF-6D4C3622249B}" dt="2023-08-07T09:20:35.428" v="921" actId="6264"/>
          <ac:spMkLst>
            <pc:docMk/>
            <pc:sldMk cId="3795569936" sldId="276"/>
            <ac:spMk id="82" creationId="{202739E6-B3B0-8C5D-9922-188F9925B41E}"/>
          </ac:spMkLst>
        </pc:spChg>
        <pc:spChg chg="add del mod">
          <ac:chgData name="A.MORIYAMA UREKA" userId="11b73b949d6476cb" providerId="LiveId" clId="{EDD3AFC1-5E1F-774D-82FF-6D4C3622249B}" dt="2023-08-07T08:57:22.081" v="760" actId="6264"/>
          <ac:spMkLst>
            <pc:docMk/>
            <pc:sldMk cId="3795569936" sldId="276"/>
            <ac:spMk id="82" creationId="{E281A9AE-1F58-3182-828F-0F9E11BE8886}"/>
          </ac:spMkLst>
        </pc:spChg>
        <pc:spChg chg="add del mod">
          <ac:chgData name="A.MORIYAMA UREKA" userId="11b73b949d6476cb" providerId="LiveId" clId="{EDD3AFC1-5E1F-774D-82FF-6D4C3622249B}" dt="2023-08-07T10:56:00.118" v="1686" actId="6264"/>
          <ac:spMkLst>
            <pc:docMk/>
            <pc:sldMk cId="3795569936" sldId="276"/>
            <ac:spMk id="82" creationId="{FD2FA0FA-FC21-E6FA-9D93-B902427AE7E6}"/>
          </ac:spMkLst>
        </pc:spChg>
        <pc:spChg chg="add del mod">
          <ac:chgData name="A.MORIYAMA UREKA" userId="11b73b949d6476cb" providerId="LiveId" clId="{EDD3AFC1-5E1F-774D-82FF-6D4C3622249B}" dt="2023-08-07T09:20:35.757" v="922" actId="6264"/>
          <ac:spMkLst>
            <pc:docMk/>
            <pc:sldMk cId="3795569936" sldId="276"/>
            <ac:spMk id="83" creationId="{62AAA5F6-C1EE-8E6D-8812-078BACCC6E1A}"/>
          </ac:spMkLst>
        </pc:spChg>
        <pc:spChg chg="add del mod">
          <ac:chgData name="A.MORIYAMA UREKA" userId="11b73b949d6476cb" providerId="LiveId" clId="{EDD3AFC1-5E1F-774D-82FF-6D4C3622249B}" dt="2023-08-07T08:57:22.389" v="761" actId="6264"/>
          <ac:spMkLst>
            <pc:docMk/>
            <pc:sldMk cId="3795569936" sldId="276"/>
            <ac:spMk id="83" creationId="{7E303125-7F4F-C766-880E-BC30795AEA60}"/>
          </ac:spMkLst>
        </pc:spChg>
        <pc:spChg chg="add del mod">
          <ac:chgData name="A.MORIYAMA UREKA" userId="11b73b949d6476cb" providerId="LiveId" clId="{EDD3AFC1-5E1F-774D-82FF-6D4C3622249B}" dt="2023-08-07T10:56:00.118" v="1686" actId="6264"/>
          <ac:spMkLst>
            <pc:docMk/>
            <pc:sldMk cId="3795569936" sldId="276"/>
            <ac:spMk id="83" creationId="{F36F5DDA-660A-7BC8-2024-B19B74DF5CE9}"/>
          </ac:spMkLst>
        </pc:spChg>
        <pc:spChg chg="add del mod">
          <ac:chgData name="A.MORIYAMA UREKA" userId="11b73b949d6476cb" providerId="LiveId" clId="{EDD3AFC1-5E1F-774D-82FF-6D4C3622249B}" dt="2023-08-07T09:20:35.757" v="922" actId="6264"/>
          <ac:spMkLst>
            <pc:docMk/>
            <pc:sldMk cId="3795569936" sldId="276"/>
            <ac:spMk id="84" creationId="{3ECBB63F-4FBB-8F89-A52C-726ED7372DEA}"/>
          </ac:spMkLst>
        </pc:spChg>
        <pc:spChg chg="add del mod">
          <ac:chgData name="A.MORIYAMA UREKA" userId="11b73b949d6476cb" providerId="LiveId" clId="{EDD3AFC1-5E1F-774D-82FF-6D4C3622249B}" dt="2023-08-07T08:57:22.389" v="761" actId="6264"/>
          <ac:spMkLst>
            <pc:docMk/>
            <pc:sldMk cId="3795569936" sldId="276"/>
            <ac:spMk id="84" creationId="{79A989E2-B822-F800-97FC-C6826C8CF8B9}"/>
          </ac:spMkLst>
        </pc:spChg>
        <pc:spChg chg="add del mod">
          <ac:chgData name="A.MORIYAMA UREKA" userId="11b73b949d6476cb" providerId="LiveId" clId="{EDD3AFC1-5E1F-774D-82FF-6D4C3622249B}" dt="2023-08-07T10:56:00.529" v="1687" actId="6264"/>
          <ac:spMkLst>
            <pc:docMk/>
            <pc:sldMk cId="3795569936" sldId="276"/>
            <ac:spMk id="84" creationId="{FEA17E4E-C30A-9D01-623C-86160B274DFA}"/>
          </ac:spMkLst>
        </pc:spChg>
        <pc:spChg chg="add del mod">
          <ac:chgData name="A.MORIYAMA UREKA" userId="11b73b949d6476cb" providerId="LiveId" clId="{EDD3AFC1-5E1F-774D-82FF-6D4C3622249B}" dt="2023-08-07T08:57:22.389" v="761" actId="6264"/>
          <ac:spMkLst>
            <pc:docMk/>
            <pc:sldMk cId="3795569936" sldId="276"/>
            <ac:spMk id="85" creationId="{9DCD1C3F-5F73-BABE-17B6-FD6D127B3A0C}"/>
          </ac:spMkLst>
        </pc:spChg>
        <pc:spChg chg="add del mod">
          <ac:chgData name="A.MORIYAMA UREKA" userId="11b73b949d6476cb" providerId="LiveId" clId="{EDD3AFC1-5E1F-774D-82FF-6D4C3622249B}" dt="2023-08-07T10:56:00.529" v="1687" actId="6264"/>
          <ac:spMkLst>
            <pc:docMk/>
            <pc:sldMk cId="3795569936" sldId="276"/>
            <ac:spMk id="85" creationId="{C13C273D-7F80-4349-7AD8-3215ED171976}"/>
          </ac:spMkLst>
        </pc:spChg>
        <pc:spChg chg="add del mod">
          <ac:chgData name="A.MORIYAMA UREKA" userId="11b73b949d6476cb" providerId="LiveId" clId="{EDD3AFC1-5E1F-774D-82FF-6D4C3622249B}" dt="2023-08-07T09:20:35.757" v="922" actId="6264"/>
          <ac:spMkLst>
            <pc:docMk/>
            <pc:sldMk cId="3795569936" sldId="276"/>
            <ac:spMk id="85" creationId="{D9FCB46F-A522-8A49-EED4-5C8680E71924}"/>
          </ac:spMkLst>
        </pc:spChg>
        <pc:spChg chg="add del mod">
          <ac:chgData name="A.MORIYAMA UREKA" userId="11b73b949d6476cb" providerId="LiveId" clId="{EDD3AFC1-5E1F-774D-82FF-6D4C3622249B}" dt="2023-08-07T08:57:22.389" v="761" actId="6264"/>
          <ac:spMkLst>
            <pc:docMk/>
            <pc:sldMk cId="3795569936" sldId="276"/>
            <ac:spMk id="86" creationId="{69E6B3F0-FE93-149C-0402-D850F8916665}"/>
          </ac:spMkLst>
        </pc:spChg>
        <pc:spChg chg="add del mod">
          <ac:chgData name="A.MORIYAMA UREKA" userId="11b73b949d6476cb" providerId="LiveId" clId="{EDD3AFC1-5E1F-774D-82FF-6D4C3622249B}" dt="2023-08-07T09:20:35.757" v="922" actId="6264"/>
          <ac:spMkLst>
            <pc:docMk/>
            <pc:sldMk cId="3795569936" sldId="276"/>
            <ac:spMk id="86" creationId="{A1D3C0AB-E874-3406-95CB-BE05D2B3EC9C}"/>
          </ac:spMkLst>
        </pc:spChg>
        <pc:spChg chg="add del mod">
          <ac:chgData name="A.MORIYAMA UREKA" userId="11b73b949d6476cb" providerId="LiveId" clId="{EDD3AFC1-5E1F-774D-82FF-6D4C3622249B}" dt="2023-08-07T10:56:00.529" v="1687" actId="6264"/>
          <ac:spMkLst>
            <pc:docMk/>
            <pc:sldMk cId="3795569936" sldId="276"/>
            <ac:spMk id="86" creationId="{E6997BA6-6A17-7EB2-9E81-31C3B3219E81}"/>
          </ac:spMkLst>
        </pc:spChg>
        <pc:spChg chg="add del mod">
          <ac:chgData name="A.MORIYAMA UREKA" userId="11b73b949d6476cb" providerId="LiveId" clId="{EDD3AFC1-5E1F-774D-82FF-6D4C3622249B}" dt="2023-08-07T08:57:22.389" v="761" actId="6264"/>
          <ac:spMkLst>
            <pc:docMk/>
            <pc:sldMk cId="3795569936" sldId="276"/>
            <ac:spMk id="87" creationId="{05503280-617C-4D8F-F450-33E7272BF7C8}"/>
          </ac:spMkLst>
        </pc:spChg>
        <pc:spChg chg="add del mod">
          <ac:chgData name="A.MORIYAMA UREKA" userId="11b73b949d6476cb" providerId="LiveId" clId="{EDD3AFC1-5E1F-774D-82FF-6D4C3622249B}" dt="2023-08-07T09:20:35.757" v="922" actId="6264"/>
          <ac:spMkLst>
            <pc:docMk/>
            <pc:sldMk cId="3795569936" sldId="276"/>
            <ac:spMk id="87" creationId="{6EC096CF-FC00-C5ED-5CF5-0D3B9B455D01}"/>
          </ac:spMkLst>
        </pc:spChg>
        <pc:spChg chg="add del mod">
          <ac:chgData name="A.MORIYAMA UREKA" userId="11b73b949d6476cb" providerId="LiveId" clId="{EDD3AFC1-5E1F-774D-82FF-6D4C3622249B}" dt="2023-08-07T10:56:00.529" v="1687" actId="6264"/>
          <ac:spMkLst>
            <pc:docMk/>
            <pc:sldMk cId="3795569936" sldId="276"/>
            <ac:spMk id="87" creationId="{FC32A0A0-7C27-C078-042A-8C1072D0E0CF}"/>
          </ac:spMkLst>
        </pc:spChg>
        <pc:spChg chg="add del mod">
          <ac:chgData name="A.MORIYAMA UREKA" userId="11b73b949d6476cb" providerId="LiveId" clId="{EDD3AFC1-5E1F-774D-82FF-6D4C3622249B}" dt="2023-08-07T09:20:35.757" v="922" actId="6264"/>
          <ac:spMkLst>
            <pc:docMk/>
            <pc:sldMk cId="3795569936" sldId="276"/>
            <ac:spMk id="88" creationId="{1586F7C7-A084-73F8-00AF-0E81B22E3441}"/>
          </ac:spMkLst>
        </pc:spChg>
        <pc:spChg chg="add del mod">
          <ac:chgData name="A.MORIYAMA UREKA" userId="11b73b949d6476cb" providerId="LiveId" clId="{EDD3AFC1-5E1F-774D-82FF-6D4C3622249B}" dt="2023-08-07T10:56:00.529" v="1687" actId="6264"/>
          <ac:spMkLst>
            <pc:docMk/>
            <pc:sldMk cId="3795569936" sldId="276"/>
            <ac:spMk id="88" creationId="{31AF812A-0D48-3ACD-B020-01B51B99AEA0}"/>
          </ac:spMkLst>
        </pc:spChg>
        <pc:spChg chg="add del mod">
          <ac:chgData name="A.MORIYAMA UREKA" userId="11b73b949d6476cb" providerId="LiveId" clId="{EDD3AFC1-5E1F-774D-82FF-6D4C3622249B}" dt="2023-08-07T08:57:22.389" v="761" actId="6264"/>
          <ac:spMkLst>
            <pc:docMk/>
            <pc:sldMk cId="3795569936" sldId="276"/>
            <ac:spMk id="88" creationId="{7CADD3F1-4670-715B-108F-462DC1E687D9}"/>
          </ac:spMkLst>
        </pc:spChg>
        <pc:spChg chg="add del mod">
          <ac:chgData name="A.MORIYAMA UREKA" userId="11b73b949d6476cb" providerId="LiveId" clId="{EDD3AFC1-5E1F-774D-82FF-6D4C3622249B}" dt="2023-08-07T09:20:35.757" v="922" actId="6264"/>
          <ac:spMkLst>
            <pc:docMk/>
            <pc:sldMk cId="3795569936" sldId="276"/>
            <ac:spMk id="89" creationId="{6E7CA57F-43F1-A64D-9C08-4BC0B25DA02E}"/>
          </ac:spMkLst>
        </pc:spChg>
        <pc:spChg chg="add del mod">
          <ac:chgData name="A.MORIYAMA UREKA" userId="11b73b949d6476cb" providerId="LiveId" clId="{EDD3AFC1-5E1F-774D-82FF-6D4C3622249B}" dt="2023-08-07T10:56:00.529" v="1687" actId="6264"/>
          <ac:spMkLst>
            <pc:docMk/>
            <pc:sldMk cId="3795569936" sldId="276"/>
            <ac:spMk id="89" creationId="{C3DCE47F-FF60-5922-6998-F7CDEA2F117B}"/>
          </ac:spMkLst>
        </pc:spChg>
        <pc:spChg chg="add del mod">
          <ac:chgData name="A.MORIYAMA UREKA" userId="11b73b949d6476cb" providerId="LiveId" clId="{EDD3AFC1-5E1F-774D-82FF-6D4C3622249B}" dt="2023-08-07T08:57:22.389" v="761" actId="6264"/>
          <ac:spMkLst>
            <pc:docMk/>
            <pc:sldMk cId="3795569936" sldId="276"/>
            <ac:spMk id="89" creationId="{C9CB96D9-DB66-87C0-89E6-EAD2D59C7321}"/>
          </ac:spMkLst>
        </pc:spChg>
        <pc:spChg chg="add del mod">
          <ac:chgData name="A.MORIYAMA UREKA" userId="11b73b949d6476cb" providerId="LiveId" clId="{EDD3AFC1-5E1F-774D-82FF-6D4C3622249B}" dt="2023-08-07T10:56:00.529" v="1687" actId="6264"/>
          <ac:spMkLst>
            <pc:docMk/>
            <pc:sldMk cId="3795569936" sldId="276"/>
            <ac:spMk id="90" creationId="{235C0576-ADDA-0032-0D1D-0328C234FA4B}"/>
          </ac:spMkLst>
        </pc:spChg>
        <pc:spChg chg="add del mod">
          <ac:chgData name="A.MORIYAMA UREKA" userId="11b73b949d6476cb" providerId="LiveId" clId="{EDD3AFC1-5E1F-774D-82FF-6D4C3622249B}" dt="2023-08-07T08:57:22.389" v="761" actId="6264"/>
          <ac:spMkLst>
            <pc:docMk/>
            <pc:sldMk cId="3795569936" sldId="276"/>
            <ac:spMk id="90" creationId="{572A4813-A98C-69E7-945E-56AC0C938F52}"/>
          </ac:spMkLst>
        </pc:spChg>
        <pc:spChg chg="add del mod">
          <ac:chgData name="A.MORIYAMA UREKA" userId="11b73b949d6476cb" providerId="LiveId" clId="{EDD3AFC1-5E1F-774D-82FF-6D4C3622249B}" dt="2023-08-07T09:20:35.757" v="922" actId="6264"/>
          <ac:spMkLst>
            <pc:docMk/>
            <pc:sldMk cId="3795569936" sldId="276"/>
            <ac:spMk id="90" creationId="{AF790391-BE4C-D1FC-3ED3-43ABF7EA0673}"/>
          </ac:spMkLst>
        </pc:spChg>
        <pc:spChg chg="add del mod">
          <ac:chgData name="A.MORIYAMA UREKA" userId="11b73b949d6476cb" providerId="LiveId" clId="{EDD3AFC1-5E1F-774D-82FF-6D4C3622249B}" dt="2023-08-07T09:20:35.757" v="922" actId="6264"/>
          <ac:spMkLst>
            <pc:docMk/>
            <pc:sldMk cId="3795569936" sldId="276"/>
            <ac:spMk id="91" creationId="{0782D78E-3359-353B-8AA9-02EA0F44DDA2}"/>
          </ac:spMkLst>
        </pc:spChg>
        <pc:spChg chg="add del mod">
          <ac:chgData name="A.MORIYAMA UREKA" userId="11b73b949d6476cb" providerId="LiveId" clId="{EDD3AFC1-5E1F-774D-82FF-6D4C3622249B}" dt="2023-08-07T10:56:00.529" v="1687" actId="6264"/>
          <ac:spMkLst>
            <pc:docMk/>
            <pc:sldMk cId="3795569936" sldId="276"/>
            <ac:spMk id="91" creationId="{1028C194-DE56-6529-A085-27ADEF3F97DE}"/>
          </ac:spMkLst>
        </pc:spChg>
        <pc:spChg chg="add del mod">
          <ac:chgData name="A.MORIYAMA UREKA" userId="11b73b949d6476cb" providerId="LiveId" clId="{EDD3AFC1-5E1F-774D-82FF-6D4C3622249B}" dt="2023-08-07T08:57:22.389" v="761" actId="6264"/>
          <ac:spMkLst>
            <pc:docMk/>
            <pc:sldMk cId="3795569936" sldId="276"/>
            <ac:spMk id="91" creationId="{109DB80E-E63B-DEDB-F4D1-F4D96BF8B9E7}"/>
          </ac:spMkLst>
        </pc:spChg>
        <pc:spChg chg="add del mod">
          <ac:chgData name="A.MORIYAMA UREKA" userId="11b73b949d6476cb" providerId="LiveId" clId="{EDD3AFC1-5E1F-774D-82FF-6D4C3622249B}" dt="2023-08-07T09:20:35.757" v="922" actId="6264"/>
          <ac:spMkLst>
            <pc:docMk/>
            <pc:sldMk cId="3795569936" sldId="276"/>
            <ac:spMk id="92" creationId="{2FC3CF0A-D62F-0683-517F-603E18001E97}"/>
          </ac:spMkLst>
        </pc:spChg>
        <pc:spChg chg="add del mod">
          <ac:chgData name="A.MORIYAMA UREKA" userId="11b73b949d6476cb" providerId="LiveId" clId="{EDD3AFC1-5E1F-774D-82FF-6D4C3622249B}" dt="2023-08-07T10:56:00.529" v="1687" actId="6264"/>
          <ac:spMkLst>
            <pc:docMk/>
            <pc:sldMk cId="3795569936" sldId="276"/>
            <ac:spMk id="92" creationId="{A9007A15-5AEF-EF30-E6DB-D8F9F88F668A}"/>
          </ac:spMkLst>
        </pc:spChg>
        <pc:spChg chg="add del mod">
          <ac:chgData name="A.MORIYAMA UREKA" userId="11b73b949d6476cb" providerId="LiveId" clId="{EDD3AFC1-5E1F-774D-82FF-6D4C3622249B}" dt="2023-08-07T08:57:22.389" v="761" actId="6264"/>
          <ac:spMkLst>
            <pc:docMk/>
            <pc:sldMk cId="3795569936" sldId="276"/>
            <ac:spMk id="92" creationId="{B899BED8-C03A-4829-D307-1517D6B7F3BC}"/>
          </ac:spMkLst>
        </pc:spChg>
        <pc:spChg chg="add del mod">
          <ac:chgData name="A.MORIYAMA UREKA" userId="11b73b949d6476cb" providerId="LiveId" clId="{EDD3AFC1-5E1F-774D-82FF-6D4C3622249B}" dt="2023-08-07T09:20:36.071" v="923" actId="6264"/>
          <ac:spMkLst>
            <pc:docMk/>
            <pc:sldMk cId="3795569936" sldId="276"/>
            <ac:spMk id="93" creationId="{5C96BBA2-FC71-B36E-61D9-711553397804}"/>
          </ac:spMkLst>
        </pc:spChg>
        <pc:spChg chg="add del mod">
          <ac:chgData name="A.MORIYAMA UREKA" userId="11b73b949d6476cb" providerId="LiveId" clId="{EDD3AFC1-5E1F-774D-82FF-6D4C3622249B}" dt="2023-08-07T08:57:22.688" v="762" actId="6264"/>
          <ac:spMkLst>
            <pc:docMk/>
            <pc:sldMk cId="3795569936" sldId="276"/>
            <ac:spMk id="93" creationId="{74185967-7688-D8CB-AF4B-4C786F6D949D}"/>
          </ac:spMkLst>
        </pc:spChg>
        <pc:spChg chg="add del mod">
          <ac:chgData name="A.MORIYAMA UREKA" userId="11b73b949d6476cb" providerId="LiveId" clId="{EDD3AFC1-5E1F-774D-82FF-6D4C3622249B}" dt="2023-08-07T10:56:00.529" v="1687" actId="6264"/>
          <ac:spMkLst>
            <pc:docMk/>
            <pc:sldMk cId="3795569936" sldId="276"/>
            <ac:spMk id="93" creationId="{AA088A14-78E3-02BF-FF5E-9EFDF48A59EA}"/>
          </ac:spMkLst>
        </pc:spChg>
        <pc:spChg chg="add del mod">
          <ac:chgData name="A.MORIYAMA UREKA" userId="11b73b949d6476cb" providerId="LiveId" clId="{EDD3AFC1-5E1F-774D-82FF-6D4C3622249B}" dt="2023-08-07T08:57:22.688" v="762" actId="6264"/>
          <ac:spMkLst>
            <pc:docMk/>
            <pc:sldMk cId="3795569936" sldId="276"/>
            <ac:spMk id="94" creationId="{5CF5794D-DAA5-140F-03D2-2AD745B14C56}"/>
          </ac:spMkLst>
        </pc:spChg>
        <pc:spChg chg="add del mod">
          <ac:chgData name="A.MORIYAMA UREKA" userId="11b73b949d6476cb" providerId="LiveId" clId="{EDD3AFC1-5E1F-774D-82FF-6D4C3622249B}" dt="2023-08-07T09:20:36.071" v="923" actId="6264"/>
          <ac:spMkLst>
            <pc:docMk/>
            <pc:sldMk cId="3795569936" sldId="276"/>
            <ac:spMk id="94" creationId="{EC2042AB-CA2E-3468-C486-A44CE10BCD84}"/>
          </ac:spMkLst>
        </pc:spChg>
        <pc:spChg chg="add del mod">
          <ac:chgData name="A.MORIYAMA UREKA" userId="11b73b949d6476cb" providerId="LiveId" clId="{EDD3AFC1-5E1F-774D-82FF-6D4C3622249B}" dt="2023-08-07T10:56:00.986" v="1688" actId="6264"/>
          <ac:spMkLst>
            <pc:docMk/>
            <pc:sldMk cId="3795569936" sldId="276"/>
            <ac:spMk id="94" creationId="{F36AB844-F46C-1F21-0DB2-E9744D046DE4}"/>
          </ac:spMkLst>
        </pc:spChg>
        <pc:spChg chg="add del mod">
          <ac:chgData name="A.MORIYAMA UREKA" userId="11b73b949d6476cb" providerId="LiveId" clId="{EDD3AFC1-5E1F-774D-82FF-6D4C3622249B}" dt="2023-08-07T08:57:22.688" v="762" actId="6264"/>
          <ac:spMkLst>
            <pc:docMk/>
            <pc:sldMk cId="3795569936" sldId="276"/>
            <ac:spMk id="95" creationId="{44207420-C5F4-7008-31A6-7850E2133FF8}"/>
          </ac:spMkLst>
        </pc:spChg>
        <pc:spChg chg="add del mod">
          <ac:chgData name="A.MORIYAMA UREKA" userId="11b73b949d6476cb" providerId="LiveId" clId="{EDD3AFC1-5E1F-774D-82FF-6D4C3622249B}" dt="2023-08-07T09:20:36.071" v="923" actId="6264"/>
          <ac:spMkLst>
            <pc:docMk/>
            <pc:sldMk cId="3795569936" sldId="276"/>
            <ac:spMk id="95" creationId="{807A23FA-A396-2EEA-4BE4-EFC11EECB9B2}"/>
          </ac:spMkLst>
        </pc:spChg>
        <pc:spChg chg="add del mod">
          <ac:chgData name="A.MORIYAMA UREKA" userId="11b73b949d6476cb" providerId="LiveId" clId="{EDD3AFC1-5E1F-774D-82FF-6D4C3622249B}" dt="2023-08-07T10:56:00.986" v="1688" actId="6264"/>
          <ac:spMkLst>
            <pc:docMk/>
            <pc:sldMk cId="3795569936" sldId="276"/>
            <ac:spMk id="95" creationId="{D6D00814-8B27-314A-47CA-43FA1AC148AE}"/>
          </ac:spMkLst>
        </pc:spChg>
        <pc:spChg chg="add del mod">
          <ac:chgData name="A.MORIYAMA UREKA" userId="11b73b949d6476cb" providerId="LiveId" clId="{EDD3AFC1-5E1F-774D-82FF-6D4C3622249B}" dt="2023-08-07T10:56:00.986" v="1688" actId="6264"/>
          <ac:spMkLst>
            <pc:docMk/>
            <pc:sldMk cId="3795569936" sldId="276"/>
            <ac:spMk id="96" creationId="{39EC8130-94BE-DCB5-852C-E6191C839185}"/>
          </ac:spMkLst>
        </pc:spChg>
        <pc:spChg chg="add del mod">
          <ac:chgData name="A.MORIYAMA UREKA" userId="11b73b949d6476cb" providerId="LiveId" clId="{EDD3AFC1-5E1F-774D-82FF-6D4C3622249B}" dt="2023-08-07T09:20:36.071" v="923" actId="6264"/>
          <ac:spMkLst>
            <pc:docMk/>
            <pc:sldMk cId="3795569936" sldId="276"/>
            <ac:spMk id="96" creationId="{514458D1-EA05-A463-A0AF-05438156F52C}"/>
          </ac:spMkLst>
        </pc:spChg>
        <pc:spChg chg="add del mod">
          <ac:chgData name="A.MORIYAMA UREKA" userId="11b73b949d6476cb" providerId="LiveId" clId="{EDD3AFC1-5E1F-774D-82FF-6D4C3622249B}" dt="2023-08-07T08:57:22.688" v="762" actId="6264"/>
          <ac:spMkLst>
            <pc:docMk/>
            <pc:sldMk cId="3795569936" sldId="276"/>
            <ac:spMk id="96" creationId="{B4EB55B0-CD0C-C8D8-CEFE-06A88369D382}"/>
          </ac:spMkLst>
        </pc:spChg>
        <pc:spChg chg="add del mod">
          <ac:chgData name="A.MORIYAMA UREKA" userId="11b73b949d6476cb" providerId="LiveId" clId="{EDD3AFC1-5E1F-774D-82FF-6D4C3622249B}" dt="2023-08-07T09:20:36.071" v="923" actId="6264"/>
          <ac:spMkLst>
            <pc:docMk/>
            <pc:sldMk cId="3795569936" sldId="276"/>
            <ac:spMk id="97" creationId="{21D0D68B-8C6D-4152-D6B7-A03CEC539949}"/>
          </ac:spMkLst>
        </pc:spChg>
        <pc:spChg chg="add del mod">
          <ac:chgData name="A.MORIYAMA UREKA" userId="11b73b949d6476cb" providerId="LiveId" clId="{EDD3AFC1-5E1F-774D-82FF-6D4C3622249B}" dt="2023-08-07T08:57:22.688" v="762" actId="6264"/>
          <ac:spMkLst>
            <pc:docMk/>
            <pc:sldMk cId="3795569936" sldId="276"/>
            <ac:spMk id="97" creationId="{B0D1D683-4D62-74ED-17C1-5EAC487D7592}"/>
          </ac:spMkLst>
        </pc:spChg>
        <pc:spChg chg="add del mod">
          <ac:chgData name="A.MORIYAMA UREKA" userId="11b73b949d6476cb" providerId="LiveId" clId="{EDD3AFC1-5E1F-774D-82FF-6D4C3622249B}" dt="2023-08-07T10:56:00.986" v="1688" actId="6264"/>
          <ac:spMkLst>
            <pc:docMk/>
            <pc:sldMk cId="3795569936" sldId="276"/>
            <ac:spMk id="97" creationId="{EEA04761-CEAE-091F-F207-A8B827A7C379}"/>
          </ac:spMkLst>
        </pc:spChg>
        <pc:spChg chg="add del mod">
          <ac:chgData name="A.MORIYAMA UREKA" userId="11b73b949d6476cb" providerId="LiveId" clId="{EDD3AFC1-5E1F-774D-82FF-6D4C3622249B}" dt="2023-08-07T09:20:36.071" v="923" actId="6264"/>
          <ac:spMkLst>
            <pc:docMk/>
            <pc:sldMk cId="3795569936" sldId="276"/>
            <ac:spMk id="98" creationId="{631F4AB5-838E-14EF-7214-5B40183D2F01}"/>
          </ac:spMkLst>
        </pc:spChg>
        <pc:spChg chg="add del mod">
          <ac:chgData name="A.MORIYAMA UREKA" userId="11b73b949d6476cb" providerId="LiveId" clId="{EDD3AFC1-5E1F-774D-82FF-6D4C3622249B}" dt="2023-08-07T10:56:00.986" v="1688" actId="6264"/>
          <ac:spMkLst>
            <pc:docMk/>
            <pc:sldMk cId="3795569936" sldId="276"/>
            <ac:spMk id="98" creationId="{EC65C550-069C-E319-11FE-B68AFB7BC1B3}"/>
          </ac:spMkLst>
        </pc:spChg>
        <pc:spChg chg="add del mod">
          <ac:chgData name="A.MORIYAMA UREKA" userId="11b73b949d6476cb" providerId="LiveId" clId="{EDD3AFC1-5E1F-774D-82FF-6D4C3622249B}" dt="2023-08-07T08:57:22.688" v="762" actId="6264"/>
          <ac:spMkLst>
            <pc:docMk/>
            <pc:sldMk cId="3795569936" sldId="276"/>
            <ac:spMk id="98" creationId="{FE1D09F7-976A-FAE0-69E2-02EC2ACA879D}"/>
          </ac:spMkLst>
        </pc:spChg>
        <pc:spChg chg="add del mod">
          <ac:chgData name="A.MORIYAMA UREKA" userId="11b73b949d6476cb" providerId="LiveId" clId="{EDD3AFC1-5E1F-774D-82FF-6D4C3622249B}" dt="2023-08-07T10:56:00.986" v="1688" actId="6264"/>
          <ac:spMkLst>
            <pc:docMk/>
            <pc:sldMk cId="3795569936" sldId="276"/>
            <ac:spMk id="99" creationId="{50177165-5660-D1D3-B867-FF0D4D17AB8C}"/>
          </ac:spMkLst>
        </pc:spChg>
        <pc:spChg chg="add del mod">
          <ac:chgData name="A.MORIYAMA UREKA" userId="11b73b949d6476cb" providerId="LiveId" clId="{EDD3AFC1-5E1F-774D-82FF-6D4C3622249B}" dt="2023-08-07T08:57:22.688" v="762" actId="6264"/>
          <ac:spMkLst>
            <pc:docMk/>
            <pc:sldMk cId="3795569936" sldId="276"/>
            <ac:spMk id="99" creationId="{6CE3C804-D9A7-05C5-E5AC-614B5EC43884}"/>
          </ac:spMkLst>
        </pc:spChg>
        <pc:spChg chg="add del mod">
          <ac:chgData name="A.MORIYAMA UREKA" userId="11b73b949d6476cb" providerId="LiveId" clId="{EDD3AFC1-5E1F-774D-82FF-6D4C3622249B}" dt="2023-08-07T09:20:36.071" v="923" actId="6264"/>
          <ac:spMkLst>
            <pc:docMk/>
            <pc:sldMk cId="3795569936" sldId="276"/>
            <ac:spMk id="99" creationId="{74D5B304-9200-6E4A-688F-C22CEA384858}"/>
          </ac:spMkLst>
        </pc:spChg>
        <pc:spChg chg="add del mod">
          <ac:chgData name="A.MORIYAMA UREKA" userId="11b73b949d6476cb" providerId="LiveId" clId="{EDD3AFC1-5E1F-774D-82FF-6D4C3622249B}" dt="2023-08-07T10:56:00.986" v="1688" actId="6264"/>
          <ac:spMkLst>
            <pc:docMk/>
            <pc:sldMk cId="3795569936" sldId="276"/>
            <ac:spMk id="100" creationId="{148429F5-A207-DBA7-AA19-36F6F78D82E4}"/>
          </ac:spMkLst>
        </pc:spChg>
        <pc:spChg chg="add del mod">
          <ac:chgData name="A.MORIYAMA UREKA" userId="11b73b949d6476cb" providerId="LiveId" clId="{EDD3AFC1-5E1F-774D-82FF-6D4C3622249B}" dt="2023-08-07T08:57:22.688" v="762" actId="6264"/>
          <ac:spMkLst>
            <pc:docMk/>
            <pc:sldMk cId="3795569936" sldId="276"/>
            <ac:spMk id="100" creationId="{764B73B8-88A6-2214-572A-AE9A0E681DB2}"/>
          </ac:spMkLst>
        </pc:spChg>
        <pc:spChg chg="add del mod">
          <ac:chgData name="A.MORIYAMA UREKA" userId="11b73b949d6476cb" providerId="LiveId" clId="{EDD3AFC1-5E1F-774D-82FF-6D4C3622249B}" dt="2023-08-07T09:20:36.071" v="923" actId="6264"/>
          <ac:spMkLst>
            <pc:docMk/>
            <pc:sldMk cId="3795569936" sldId="276"/>
            <ac:spMk id="100" creationId="{E8A4C5B1-9BEA-C3E3-7B51-24795429A7DA}"/>
          </ac:spMkLst>
        </pc:spChg>
        <pc:spChg chg="add del mod">
          <ac:chgData name="A.MORIYAMA UREKA" userId="11b73b949d6476cb" providerId="LiveId" clId="{EDD3AFC1-5E1F-774D-82FF-6D4C3622249B}" dt="2023-08-07T08:57:22.688" v="762" actId="6264"/>
          <ac:spMkLst>
            <pc:docMk/>
            <pc:sldMk cId="3795569936" sldId="276"/>
            <ac:spMk id="101" creationId="{A8189928-EB5D-4F0B-2C39-33BA72D882DB}"/>
          </ac:spMkLst>
        </pc:spChg>
        <pc:spChg chg="add del mod">
          <ac:chgData name="A.MORIYAMA UREKA" userId="11b73b949d6476cb" providerId="LiveId" clId="{EDD3AFC1-5E1F-774D-82FF-6D4C3622249B}" dt="2023-08-07T09:20:36.071" v="923" actId="6264"/>
          <ac:spMkLst>
            <pc:docMk/>
            <pc:sldMk cId="3795569936" sldId="276"/>
            <ac:spMk id="101" creationId="{D03998B6-1A33-DA16-2A9B-750F5E59745D}"/>
          </ac:spMkLst>
        </pc:spChg>
        <pc:spChg chg="add del mod">
          <ac:chgData name="A.MORIYAMA UREKA" userId="11b73b949d6476cb" providerId="LiveId" clId="{EDD3AFC1-5E1F-774D-82FF-6D4C3622249B}" dt="2023-08-07T10:56:00.986" v="1688" actId="6264"/>
          <ac:spMkLst>
            <pc:docMk/>
            <pc:sldMk cId="3795569936" sldId="276"/>
            <ac:spMk id="101" creationId="{DE58E7EA-35A9-30F7-CC58-77DAAC5B3437}"/>
          </ac:spMkLst>
        </pc:spChg>
        <pc:spChg chg="add del mod">
          <ac:chgData name="A.MORIYAMA UREKA" userId="11b73b949d6476cb" providerId="LiveId" clId="{EDD3AFC1-5E1F-774D-82FF-6D4C3622249B}" dt="2023-08-07T08:57:22.688" v="762" actId="6264"/>
          <ac:spMkLst>
            <pc:docMk/>
            <pc:sldMk cId="3795569936" sldId="276"/>
            <ac:spMk id="102" creationId="{0F6325F3-9E7F-EF66-DD86-3D278F953389}"/>
          </ac:spMkLst>
        </pc:spChg>
        <pc:spChg chg="add del mod">
          <ac:chgData name="A.MORIYAMA UREKA" userId="11b73b949d6476cb" providerId="LiveId" clId="{EDD3AFC1-5E1F-774D-82FF-6D4C3622249B}" dt="2023-08-07T09:20:36.071" v="923" actId="6264"/>
          <ac:spMkLst>
            <pc:docMk/>
            <pc:sldMk cId="3795569936" sldId="276"/>
            <ac:spMk id="102" creationId="{4EC6CF0F-233C-80F9-0BF8-9EF2EF5844B7}"/>
          </ac:spMkLst>
        </pc:spChg>
        <pc:spChg chg="add del mod">
          <ac:chgData name="A.MORIYAMA UREKA" userId="11b73b949d6476cb" providerId="LiveId" clId="{EDD3AFC1-5E1F-774D-82FF-6D4C3622249B}" dt="2023-08-07T10:56:00.986" v="1688" actId="6264"/>
          <ac:spMkLst>
            <pc:docMk/>
            <pc:sldMk cId="3795569936" sldId="276"/>
            <ac:spMk id="102" creationId="{9A7CB06E-77BD-583A-7C2C-4C36097AB92D}"/>
          </ac:spMkLst>
        </pc:spChg>
        <pc:spChg chg="add del mod">
          <ac:chgData name="A.MORIYAMA UREKA" userId="11b73b949d6476cb" providerId="LiveId" clId="{EDD3AFC1-5E1F-774D-82FF-6D4C3622249B}" dt="2023-08-07T08:57:22.989" v="763" actId="6264"/>
          <ac:spMkLst>
            <pc:docMk/>
            <pc:sldMk cId="3795569936" sldId="276"/>
            <ac:spMk id="103" creationId="{0F9D0E4C-138F-C4BA-28C3-05EEEA779503}"/>
          </ac:spMkLst>
        </pc:spChg>
        <pc:spChg chg="add del mod">
          <ac:chgData name="A.MORIYAMA UREKA" userId="11b73b949d6476cb" providerId="LiveId" clId="{EDD3AFC1-5E1F-774D-82FF-6D4C3622249B}" dt="2023-08-07T10:56:00.986" v="1688" actId="6264"/>
          <ac:spMkLst>
            <pc:docMk/>
            <pc:sldMk cId="3795569936" sldId="276"/>
            <ac:spMk id="103" creationId="{20454A7B-A73C-62A9-D90A-413ED49ABCB6}"/>
          </ac:spMkLst>
        </pc:spChg>
        <pc:spChg chg="add del mod">
          <ac:chgData name="A.MORIYAMA UREKA" userId="11b73b949d6476cb" providerId="LiveId" clId="{EDD3AFC1-5E1F-774D-82FF-6D4C3622249B}" dt="2023-08-07T09:20:36.393" v="924" actId="6264"/>
          <ac:spMkLst>
            <pc:docMk/>
            <pc:sldMk cId="3795569936" sldId="276"/>
            <ac:spMk id="103" creationId="{D776D2CA-DE43-E1DD-2B1C-990178B92667}"/>
          </ac:spMkLst>
        </pc:spChg>
        <pc:spChg chg="add del mod">
          <ac:chgData name="A.MORIYAMA UREKA" userId="11b73b949d6476cb" providerId="LiveId" clId="{EDD3AFC1-5E1F-774D-82FF-6D4C3622249B}" dt="2023-08-07T10:56:01.410" v="1689" actId="6264"/>
          <ac:spMkLst>
            <pc:docMk/>
            <pc:sldMk cId="3795569936" sldId="276"/>
            <ac:spMk id="104" creationId="{206DF5F5-136F-A477-227C-9897252D2282}"/>
          </ac:spMkLst>
        </pc:spChg>
        <pc:spChg chg="add del mod">
          <ac:chgData name="A.MORIYAMA UREKA" userId="11b73b949d6476cb" providerId="LiveId" clId="{EDD3AFC1-5E1F-774D-82FF-6D4C3622249B}" dt="2023-08-07T09:20:36.393" v="924" actId="6264"/>
          <ac:spMkLst>
            <pc:docMk/>
            <pc:sldMk cId="3795569936" sldId="276"/>
            <ac:spMk id="104" creationId="{5BD76BD9-DDC9-9537-9FAB-784ADC989F46}"/>
          </ac:spMkLst>
        </pc:spChg>
        <pc:spChg chg="add del mod">
          <ac:chgData name="A.MORIYAMA UREKA" userId="11b73b949d6476cb" providerId="LiveId" clId="{EDD3AFC1-5E1F-774D-82FF-6D4C3622249B}" dt="2023-08-07T08:57:22.989" v="763" actId="6264"/>
          <ac:spMkLst>
            <pc:docMk/>
            <pc:sldMk cId="3795569936" sldId="276"/>
            <ac:spMk id="104" creationId="{5C9FF66A-C958-35F3-403B-780D7FAFB714}"/>
          </ac:spMkLst>
        </pc:spChg>
        <pc:spChg chg="add del mod">
          <ac:chgData name="A.MORIYAMA UREKA" userId="11b73b949d6476cb" providerId="LiveId" clId="{EDD3AFC1-5E1F-774D-82FF-6D4C3622249B}" dt="2023-08-07T09:20:36.393" v="924" actId="6264"/>
          <ac:spMkLst>
            <pc:docMk/>
            <pc:sldMk cId="3795569936" sldId="276"/>
            <ac:spMk id="105" creationId="{189F56C0-5BF2-B7CC-77DC-BD6570DB8CD3}"/>
          </ac:spMkLst>
        </pc:spChg>
        <pc:spChg chg="add del mod">
          <ac:chgData name="A.MORIYAMA UREKA" userId="11b73b949d6476cb" providerId="LiveId" clId="{EDD3AFC1-5E1F-774D-82FF-6D4C3622249B}" dt="2023-08-07T08:57:22.989" v="763" actId="6264"/>
          <ac:spMkLst>
            <pc:docMk/>
            <pc:sldMk cId="3795569936" sldId="276"/>
            <ac:spMk id="105" creationId="{B42D6A20-7DEA-C62D-CB3E-03373E171EFB}"/>
          </ac:spMkLst>
        </pc:spChg>
        <pc:spChg chg="add del mod">
          <ac:chgData name="A.MORIYAMA UREKA" userId="11b73b949d6476cb" providerId="LiveId" clId="{EDD3AFC1-5E1F-774D-82FF-6D4C3622249B}" dt="2023-08-07T10:56:01.410" v="1689" actId="6264"/>
          <ac:spMkLst>
            <pc:docMk/>
            <pc:sldMk cId="3795569936" sldId="276"/>
            <ac:spMk id="105" creationId="{BA35C08A-D5B2-D064-EDD6-FE82D643EBA7}"/>
          </ac:spMkLst>
        </pc:spChg>
        <pc:spChg chg="add del mod">
          <ac:chgData name="A.MORIYAMA UREKA" userId="11b73b949d6476cb" providerId="LiveId" clId="{EDD3AFC1-5E1F-774D-82FF-6D4C3622249B}" dt="2023-08-07T10:56:01.410" v="1689" actId="6264"/>
          <ac:spMkLst>
            <pc:docMk/>
            <pc:sldMk cId="3795569936" sldId="276"/>
            <ac:spMk id="106" creationId="{151DD888-E24E-600B-D768-9F50432D177A}"/>
          </ac:spMkLst>
        </pc:spChg>
        <pc:spChg chg="add del mod">
          <ac:chgData name="A.MORIYAMA UREKA" userId="11b73b949d6476cb" providerId="LiveId" clId="{EDD3AFC1-5E1F-774D-82FF-6D4C3622249B}" dt="2023-08-07T09:20:36.393" v="924" actId="6264"/>
          <ac:spMkLst>
            <pc:docMk/>
            <pc:sldMk cId="3795569936" sldId="276"/>
            <ac:spMk id="106" creationId="{28271498-80B1-434F-5CDD-4EB79EA09AFE}"/>
          </ac:spMkLst>
        </pc:spChg>
        <pc:spChg chg="add del mod">
          <ac:chgData name="A.MORIYAMA UREKA" userId="11b73b949d6476cb" providerId="LiveId" clId="{EDD3AFC1-5E1F-774D-82FF-6D4C3622249B}" dt="2023-08-07T08:57:22.989" v="763" actId="6264"/>
          <ac:spMkLst>
            <pc:docMk/>
            <pc:sldMk cId="3795569936" sldId="276"/>
            <ac:spMk id="106" creationId="{7F989C6C-EE06-616C-7E7D-A0BC9824AD04}"/>
          </ac:spMkLst>
        </pc:spChg>
        <pc:spChg chg="add del mod">
          <ac:chgData name="A.MORIYAMA UREKA" userId="11b73b949d6476cb" providerId="LiveId" clId="{EDD3AFC1-5E1F-774D-82FF-6D4C3622249B}" dt="2023-08-07T08:57:22.989" v="763" actId="6264"/>
          <ac:spMkLst>
            <pc:docMk/>
            <pc:sldMk cId="3795569936" sldId="276"/>
            <ac:spMk id="107" creationId="{83BB9580-645D-3F1B-E9B4-E08152B82980}"/>
          </ac:spMkLst>
        </pc:spChg>
        <pc:spChg chg="add del mod">
          <ac:chgData name="A.MORIYAMA UREKA" userId="11b73b949d6476cb" providerId="LiveId" clId="{EDD3AFC1-5E1F-774D-82FF-6D4C3622249B}" dt="2023-08-07T09:20:36.393" v="924" actId="6264"/>
          <ac:spMkLst>
            <pc:docMk/>
            <pc:sldMk cId="3795569936" sldId="276"/>
            <ac:spMk id="107" creationId="{AEEC96EC-0663-B2FA-662D-E1A039308473}"/>
          </ac:spMkLst>
        </pc:spChg>
        <pc:spChg chg="add del mod">
          <ac:chgData name="A.MORIYAMA UREKA" userId="11b73b949d6476cb" providerId="LiveId" clId="{EDD3AFC1-5E1F-774D-82FF-6D4C3622249B}" dt="2023-08-07T10:56:01.410" v="1689" actId="6264"/>
          <ac:spMkLst>
            <pc:docMk/>
            <pc:sldMk cId="3795569936" sldId="276"/>
            <ac:spMk id="107" creationId="{FA4C8AA8-9FE1-655C-8FD7-5504E5B4F83B}"/>
          </ac:spMkLst>
        </pc:spChg>
        <pc:spChg chg="add del mod">
          <ac:chgData name="A.MORIYAMA UREKA" userId="11b73b949d6476cb" providerId="LiveId" clId="{EDD3AFC1-5E1F-774D-82FF-6D4C3622249B}" dt="2023-08-07T09:20:36.393" v="924" actId="6264"/>
          <ac:spMkLst>
            <pc:docMk/>
            <pc:sldMk cId="3795569936" sldId="276"/>
            <ac:spMk id="108" creationId="{11F8DE02-5C7F-65D6-6950-8C276016B951}"/>
          </ac:spMkLst>
        </pc:spChg>
        <pc:spChg chg="add del mod">
          <ac:chgData name="A.MORIYAMA UREKA" userId="11b73b949d6476cb" providerId="LiveId" clId="{EDD3AFC1-5E1F-774D-82FF-6D4C3622249B}" dt="2023-08-07T08:57:22.989" v="763" actId="6264"/>
          <ac:spMkLst>
            <pc:docMk/>
            <pc:sldMk cId="3795569936" sldId="276"/>
            <ac:spMk id="108" creationId="{869E7B74-F1E2-B50F-7440-E991DD387E63}"/>
          </ac:spMkLst>
        </pc:spChg>
        <pc:spChg chg="add del mod">
          <ac:chgData name="A.MORIYAMA UREKA" userId="11b73b949d6476cb" providerId="LiveId" clId="{EDD3AFC1-5E1F-774D-82FF-6D4C3622249B}" dt="2023-08-07T10:56:01.410" v="1689" actId="6264"/>
          <ac:spMkLst>
            <pc:docMk/>
            <pc:sldMk cId="3795569936" sldId="276"/>
            <ac:spMk id="108" creationId="{BFBEFCD2-E04A-C797-12E1-C70FACD32532}"/>
          </ac:spMkLst>
        </pc:spChg>
        <pc:spChg chg="add del mod">
          <ac:chgData name="A.MORIYAMA UREKA" userId="11b73b949d6476cb" providerId="LiveId" clId="{EDD3AFC1-5E1F-774D-82FF-6D4C3622249B}" dt="2023-08-07T09:20:36.393" v="924" actId="6264"/>
          <ac:spMkLst>
            <pc:docMk/>
            <pc:sldMk cId="3795569936" sldId="276"/>
            <ac:spMk id="109" creationId="{4640B49D-FD72-38E5-0583-823F350BC869}"/>
          </ac:spMkLst>
        </pc:spChg>
        <pc:spChg chg="add del mod">
          <ac:chgData name="A.MORIYAMA UREKA" userId="11b73b949d6476cb" providerId="LiveId" clId="{EDD3AFC1-5E1F-774D-82FF-6D4C3622249B}" dt="2023-08-07T08:57:22.989" v="763" actId="6264"/>
          <ac:spMkLst>
            <pc:docMk/>
            <pc:sldMk cId="3795569936" sldId="276"/>
            <ac:spMk id="109" creationId="{AF1414E6-9AEB-FDEA-A535-F16A2B95CEE5}"/>
          </ac:spMkLst>
        </pc:spChg>
        <pc:spChg chg="add del mod">
          <ac:chgData name="A.MORIYAMA UREKA" userId="11b73b949d6476cb" providerId="LiveId" clId="{EDD3AFC1-5E1F-774D-82FF-6D4C3622249B}" dt="2023-08-07T10:56:01.410" v="1689" actId="6264"/>
          <ac:spMkLst>
            <pc:docMk/>
            <pc:sldMk cId="3795569936" sldId="276"/>
            <ac:spMk id="109" creationId="{F8E2277B-C7FE-9DCF-6F73-09958736AB32}"/>
          </ac:spMkLst>
        </pc:spChg>
        <pc:spChg chg="add del mod">
          <ac:chgData name="A.MORIYAMA UREKA" userId="11b73b949d6476cb" providerId="LiveId" clId="{EDD3AFC1-5E1F-774D-82FF-6D4C3622249B}" dt="2023-08-07T09:20:36.393" v="924" actId="6264"/>
          <ac:spMkLst>
            <pc:docMk/>
            <pc:sldMk cId="3795569936" sldId="276"/>
            <ac:spMk id="110" creationId="{6F4F96BA-9317-7900-CCBE-5F5A8209481D}"/>
          </ac:spMkLst>
        </pc:spChg>
        <pc:spChg chg="add del mod">
          <ac:chgData name="A.MORIYAMA UREKA" userId="11b73b949d6476cb" providerId="LiveId" clId="{EDD3AFC1-5E1F-774D-82FF-6D4C3622249B}" dt="2023-08-07T08:57:22.989" v="763" actId="6264"/>
          <ac:spMkLst>
            <pc:docMk/>
            <pc:sldMk cId="3795569936" sldId="276"/>
            <ac:spMk id="110" creationId="{99CB3B07-A873-569C-34B2-034ADE8CD580}"/>
          </ac:spMkLst>
        </pc:spChg>
        <pc:spChg chg="add del mod">
          <ac:chgData name="A.MORIYAMA UREKA" userId="11b73b949d6476cb" providerId="LiveId" clId="{EDD3AFC1-5E1F-774D-82FF-6D4C3622249B}" dt="2023-08-07T10:56:01.410" v="1689" actId="6264"/>
          <ac:spMkLst>
            <pc:docMk/>
            <pc:sldMk cId="3795569936" sldId="276"/>
            <ac:spMk id="110" creationId="{E54B5764-A30B-0F52-82E5-182565F8BE0C}"/>
          </ac:spMkLst>
        </pc:spChg>
        <pc:spChg chg="add del mod">
          <ac:chgData name="A.MORIYAMA UREKA" userId="11b73b949d6476cb" providerId="LiveId" clId="{EDD3AFC1-5E1F-774D-82FF-6D4C3622249B}" dt="2023-08-07T09:20:36.393" v="924" actId="6264"/>
          <ac:spMkLst>
            <pc:docMk/>
            <pc:sldMk cId="3795569936" sldId="276"/>
            <ac:spMk id="111" creationId="{552F2461-F23E-4ACB-2F9B-F9CC05D0A2FA}"/>
          </ac:spMkLst>
        </pc:spChg>
        <pc:spChg chg="add del mod">
          <ac:chgData name="A.MORIYAMA UREKA" userId="11b73b949d6476cb" providerId="LiveId" clId="{EDD3AFC1-5E1F-774D-82FF-6D4C3622249B}" dt="2023-08-07T08:57:22.989" v="763" actId="6264"/>
          <ac:spMkLst>
            <pc:docMk/>
            <pc:sldMk cId="3795569936" sldId="276"/>
            <ac:spMk id="111" creationId="{78B2B81F-6C79-6457-35D2-51D837A28136}"/>
          </ac:spMkLst>
        </pc:spChg>
        <pc:spChg chg="add del mod">
          <ac:chgData name="A.MORIYAMA UREKA" userId="11b73b949d6476cb" providerId="LiveId" clId="{EDD3AFC1-5E1F-774D-82FF-6D4C3622249B}" dt="2023-08-07T10:56:01.410" v="1689" actId="6264"/>
          <ac:spMkLst>
            <pc:docMk/>
            <pc:sldMk cId="3795569936" sldId="276"/>
            <ac:spMk id="111" creationId="{B8725DFB-502E-AA55-A292-62FCA40039AF}"/>
          </ac:spMkLst>
        </pc:spChg>
        <pc:spChg chg="add del mod">
          <ac:chgData name="A.MORIYAMA UREKA" userId="11b73b949d6476cb" providerId="LiveId" clId="{EDD3AFC1-5E1F-774D-82FF-6D4C3622249B}" dt="2023-08-07T08:57:22.989" v="763" actId="6264"/>
          <ac:spMkLst>
            <pc:docMk/>
            <pc:sldMk cId="3795569936" sldId="276"/>
            <ac:spMk id="112" creationId="{03269831-8234-F59E-4511-1A893B674D21}"/>
          </ac:spMkLst>
        </pc:spChg>
        <pc:spChg chg="add del mod">
          <ac:chgData name="A.MORIYAMA UREKA" userId="11b73b949d6476cb" providerId="LiveId" clId="{EDD3AFC1-5E1F-774D-82FF-6D4C3622249B}" dt="2023-08-07T10:56:01.410" v="1689" actId="6264"/>
          <ac:spMkLst>
            <pc:docMk/>
            <pc:sldMk cId="3795569936" sldId="276"/>
            <ac:spMk id="112" creationId="{84C83C01-AF32-8710-560D-02ADEBFDBB0B}"/>
          </ac:spMkLst>
        </pc:spChg>
        <pc:spChg chg="add del mod">
          <ac:chgData name="A.MORIYAMA UREKA" userId="11b73b949d6476cb" providerId="LiveId" clId="{EDD3AFC1-5E1F-774D-82FF-6D4C3622249B}" dt="2023-08-07T09:20:36.393" v="924" actId="6264"/>
          <ac:spMkLst>
            <pc:docMk/>
            <pc:sldMk cId="3795569936" sldId="276"/>
            <ac:spMk id="112" creationId="{936219A4-F684-1225-1328-A6D2863A04C5}"/>
          </ac:spMkLst>
        </pc:spChg>
        <pc:spChg chg="add del mod">
          <ac:chgData name="A.MORIYAMA UREKA" userId="11b73b949d6476cb" providerId="LiveId" clId="{EDD3AFC1-5E1F-774D-82FF-6D4C3622249B}" dt="2023-08-07T10:56:01.410" v="1689" actId="6264"/>
          <ac:spMkLst>
            <pc:docMk/>
            <pc:sldMk cId="3795569936" sldId="276"/>
            <ac:spMk id="113" creationId="{0C1AF266-EAAB-08E0-9159-5F982011C6F0}"/>
          </ac:spMkLst>
        </pc:spChg>
        <pc:spChg chg="add del mod">
          <ac:chgData name="A.MORIYAMA UREKA" userId="11b73b949d6476cb" providerId="LiveId" clId="{EDD3AFC1-5E1F-774D-82FF-6D4C3622249B}" dt="2023-08-07T08:57:23.281" v="764" actId="6264"/>
          <ac:spMkLst>
            <pc:docMk/>
            <pc:sldMk cId="3795569936" sldId="276"/>
            <ac:spMk id="113" creationId="{415BA9B3-AE3F-14C2-3343-5FA12E8C22BF}"/>
          </ac:spMkLst>
        </pc:spChg>
        <pc:spChg chg="add del mod">
          <ac:chgData name="A.MORIYAMA UREKA" userId="11b73b949d6476cb" providerId="LiveId" clId="{EDD3AFC1-5E1F-774D-82FF-6D4C3622249B}" dt="2023-08-07T09:20:36.737" v="925" actId="6264"/>
          <ac:spMkLst>
            <pc:docMk/>
            <pc:sldMk cId="3795569936" sldId="276"/>
            <ac:spMk id="113" creationId="{581F1764-4049-C7C2-B185-488353463A14}"/>
          </ac:spMkLst>
        </pc:spChg>
        <pc:spChg chg="add del mod">
          <ac:chgData name="A.MORIYAMA UREKA" userId="11b73b949d6476cb" providerId="LiveId" clId="{EDD3AFC1-5E1F-774D-82FF-6D4C3622249B}" dt="2023-08-07T09:20:36.737" v="925" actId="6264"/>
          <ac:spMkLst>
            <pc:docMk/>
            <pc:sldMk cId="3795569936" sldId="276"/>
            <ac:spMk id="114" creationId="{2CA0A8D2-43D3-E97A-1451-50FCF818E56B}"/>
          </ac:spMkLst>
        </pc:spChg>
        <pc:spChg chg="add del mod">
          <ac:chgData name="A.MORIYAMA UREKA" userId="11b73b949d6476cb" providerId="LiveId" clId="{EDD3AFC1-5E1F-774D-82FF-6D4C3622249B}" dt="2023-08-07T11:00:38.397" v="1709" actId="6264"/>
          <ac:spMkLst>
            <pc:docMk/>
            <pc:sldMk cId="3795569936" sldId="276"/>
            <ac:spMk id="114" creationId="{645CCE14-E87B-4841-E0C5-B5B77BD2289D}"/>
          </ac:spMkLst>
        </pc:spChg>
        <pc:spChg chg="add del mod">
          <ac:chgData name="A.MORIYAMA UREKA" userId="11b73b949d6476cb" providerId="LiveId" clId="{EDD3AFC1-5E1F-774D-82FF-6D4C3622249B}" dt="2023-08-07T08:57:23.281" v="764" actId="6264"/>
          <ac:spMkLst>
            <pc:docMk/>
            <pc:sldMk cId="3795569936" sldId="276"/>
            <ac:spMk id="114" creationId="{EE46489B-504D-8DB3-B208-BAFFE9E51988}"/>
          </ac:spMkLst>
        </pc:spChg>
        <pc:spChg chg="add del mod">
          <ac:chgData name="A.MORIYAMA UREKA" userId="11b73b949d6476cb" providerId="LiveId" clId="{EDD3AFC1-5E1F-774D-82FF-6D4C3622249B}" dt="2023-08-07T11:00:38.397" v="1709" actId="6264"/>
          <ac:spMkLst>
            <pc:docMk/>
            <pc:sldMk cId="3795569936" sldId="276"/>
            <ac:spMk id="115" creationId="{5EEF8D8E-41F8-2D71-ACA8-E0FBFEAD287A}"/>
          </ac:spMkLst>
        </pc:spChg>
        <pc:spChg chg="add del mod">
          <ac:chgData name="A.MORIYAMA UREKA" userId="11b73b949d6476cb" providerId="LiveId" clId="{EDD3AFC1-5E1F-774D-82FF-6D4C3622249B}" dt="2023-08-07T09:20:36.737" v="925" actId="6264"/>
          <ac:spMkLst>
            <pc:docMk/>
            <pc:sldMk cId="3795569936" sldId="276"/>
            <ac:spMk id="115" creationId="{67EBD74A-F93D-2AD2-00F0-2CF3B5B78888}"/>
          </ac:spMkLst>
        </pc:spChg>
        <pc:spChg chg="add del mod">
          <ac:chgData name="A.MORIYAMA UREKA" userId="11b73b949d6476cb" providerId="LiveId" clId="{EDD3AFC1-5E1F-774D-82FF-6D4C3622249B}" dt="2023-08-07T08:57:23.281" v="764" actId="6264"/>
          <ac:spMkLst>
            <pc:docMk/>
            <pc:sldMk cId="3795569936" sldId="276"/>
            <ac:spMk id="115" creationId="{8FCF0A64-F24B-F363-0EF8-B180F714BA24}"/>
          </ac:spMkLst>
        </pc:spChg>
        <pc:spChg chg="add del mod">
          <ac:chgData name="A.MORIYAMA UREKA" userId="11b73b949d6476cb" providerId="LiveId" clId="{EDD3AFC1-5E1F-774D-82FF-6D4C3622249B}" dt="2023-08-07T09:20:36.737" v="925" actId="6264"/>
          <ac:spMkLst>
            <pc:docMk/>
            <pc:sldMk cId="3795569936" sldId="276"/>
            <ac:spMk id="116" creationId="{02ABD32D-8348-FEB2-81A5-B1AB003F425F}"/>
          </ac:spMkLst>
        </pc:spChg>
        <pc:spChg chg="add del mod">
          <ac:chgData name="A.MORIYAMA UREKA" userId="11b73b949d6476cb" providerId="LiveId" clId="{EDD3AFC1-5E1F-774D-82FF-6D4C3622249B}" dt="2023-08-07T11:00:38.397" v="1709" actId="6264"/>
          <ac:spMkLst>
            <pc:docMk/>
            <pc:sldMk cId="3795569936" sldId="276"/>
            <ac:spMk id="116" creationId="{1D53A0D4-EA39-373B-B12D-A508221801FE}"/>
          </ac:spMkLst>
        </pc:spChg>
        <pc:spChg chg="add del mod">
          <ac:chgData name="A.MORIYAMA UREKA" userId="11b73b949d6476cb" providerId="LiveId" clId="{EDD3AFC1-5E1F-774D-82FF-6D4C3622249B}" dt="2023-08-07T08:57:23.281" v="764" actId="6264"/>
          <ac:spMkLst>
            <pc:docMk/>
            <pc:sldMk cId="3795569936" sldId="276"/>
            <ac:spMk id="116" creationId="{634B30B4-40FD-8F51-8BCF-C59D1021FE60}"/>
          </ac:spMkLst>
        </pc:spChg>
        <pc:spChg chg="add del mod">
          <ac:chgData name="A.MORIYAMA UREKA" userId="11b73b949d6476cb" providerId="LiveId" clId="{EDD3AFC1-5E1F-774D-82FF-6D4C3622249B}" dt="2023-08-07T11:00:38.397" v="1709" actId="6264"/>
          <ac:spMkLst>
            <pc:docMk/>
            <pc:sldMk cId="3795569936" sldId="276"/>
            <ac:spMk id="117" creationId="{0C9252B9-6E00-006A-9C97-C3C0F421D5B1}"/>
          </ac:spMkLst>
        </pc:spChg>
        <pc:spChg chg="add del mod">
          <ac:chgData name="A.MORIYAMA UREKA" userId="11b73b949d6476cb" providerId="LiveId" clId="{EDD3AFC1-5E1F-774D-82FF-6D4C3622249B}" dt="2023-08-07T08:57:23.281" v="764" actId="6264"/>
          <ac:spMkLst>
            <pc:docMk/>
            <pc:sldMk cId="3795569936" sldId="276"/>
            <ac:spMk id="117" creationId="{311A68A9-AD01-9B40-2625-6931EF687A5A}"/>
          </ac:spMkLst>
        </pc:spChg>
        <pc:spChg chg="add del mod">
          <ac:chgData name="A.MORIYAMA UREKA" userId="11b73b949d6476cb" providerId="LiveId" clId="{EDD3AFC1-5E1F-774D-82FF-6D4C3622249B}" dt="2023-08-07T09:20:36.737" v="925" actId="6264"/>
          <ac:spMkLst>
            <pc:docMk/>
            <pc:sldMk cId="3795569936" sldId="276"/>
            <ac:spMk id="117" creationId="{BD05BFC3-7EB6-70E2-F522-B3C08F6E2F4D}"/>
          </ac:spMkLst>
        </pc:spChg>
        <pc:spChg chg="add del mod">
          <ac:chgData name="A.MORIYAMA UREKA" userId="11b73b949d6476cb" providerId="LiveId" clId="{EDD3AFC1-5E1F-774D-82FF-6D4C3622249B}" dt="2023-08-07T09:20:36.737" v="925" actId="6264"/>
          <ac:spMkLst>
            <pc:docMk/>
            <pc:sldMk cId="3795569936" sldId="276"/>
            <ac:spMk id="118" creationId="{2EFFAE31-2010-A265-9EEE-B63E258C84CE}"/>
          </ac:spMkLst>
        </pc:spChg>
        <pc:spChg chg="add del mod">
          <ac:chgData name="A.MORIYAMA UREKA" userId="11b73b949d6476cb" providerId="LiveId" clId="{EDD3AFC1-5E1F-774D-82FF-6D4C3622249B}" dt="2023-08-07T08:57:23.281" v="764" actId="6264"/>
          <ac:spMkLst>
            <pc:docMk/>
            <pc:sldMk cId="3795569936" sldId="276"/>
            <ac:spMk id="118" creationId="{58E81A72-A42A-6171-A118-6220AA50BA4D}"/>
          </ac:spMkLst>
        </pc:spChg>
        <pc:spChg chg="add del mod">
          <ac:chgData name="A.MORIYAMA UREKA" userId="11b73b949d6476cb" providerId="LiveId" clId="{EDD3AFC1-5E1F-774D-82FF-6D4C3622249B}" dt="2023-08-07T11:00:38.397" v="1709" actId="6264"/>
          <ac:spMkLst>
            <pc:docMk/>
            <pc:sldMk cId="3795569936" sldId="276"/>
            <ac:spMk id="118" creationId="{B9202B34-DF15-6FD8-1AD6-99AAF9C78B2F}"/>
          </ac:spMkLst>
        </pc:spChg>
        <pc:spChg chg="add del mod">
          <ac:chgData name="A.MORIYAMA UREKA" userId="11b73b949d6476cb" providerId="LiveId" clId="{EDD3AFC1-5E1F-774D-82FF-6D4C3622249B}" dt="2023-08-07T11:00:38.397" v="1709" actId="6264"/>
          <ac:spMkLst>
            <pc:docMk/>
            <pc:sldMk cId="3795569936" sldId="276"/>
            <ac:spMk id="119" creationId="{06D1AD05-A20F-8F7B-8638-1D4DD9528BB3}"/>
          </ac:spMkLst>
        </pc:spChg>
        <pc:spChg chg="add del mod">
          <ac:chgData name="A.MORIYAMA UREKA" userId="11b73b949d6476cb" providerId="LiveId" clId="{EDD3AFC1-5E1F-774D-82FF-6D4C3622249B}" dt="2023-08-07T08:57:23.281" v="764" actId="6264"/>
          <ac:spMkLst>
            <pc:docMk/>
            <pc:sldMk cId="3795569936" sldId="276"/>
            <ac:spMk id="119" creationId="{6B6088F4-E158-6949-C231-7EAA915A2C00}"/>
          </ac:spMkLst>
        </pc:spChg>
        <pc:spChg chg="add del mod">
          <ac:chgData name="A.MORIYAMA UREKA" userId="11b73b949d6476cb" providerId="LiveId" clId="{EDD3AFC1-5E1F-774D-82FF-6D4C3622249B}" dt="2023-08-07T09:20:36.737" v="925" actId="6264"/>
          <ac:spMkLst>
            <pc:docMk/>
            <pc:sldMk cId="3795569936" sldId="276"/>
            <ac:spMk id="119" creationId="{AF098B26-F1EE-3942-7EEC-5F1D5AAB6D07}"/>
          </ac:spMkLst>
        </pc:spChg>
        <pc:spChg chg="add del mod">
          <ac:chgData name="A.MORIYAMA UREKA" userId="11b73b949d6476cb" providerId="LiveId" clId="{EDD3AFC1-5E1F-774D-82FF-6D4C3622249B}" dt="2023-08-07T11:00:38.397" v="1709" actId="6264"/>
          <ac:spMkLst>
            <pc:docMk/>
            <pc:sldMk cId="3795569936" sldId="276"/>
            <ac:spMk id="120" creationId="{0D06A878-7D2A-B6FE-2C5E-80B029E1F302}"/>
          </ac:spMkLst>
        </pc:spChg>
        <pc:spChg chg="add del mod">
          <ac:chgData name="A.MORIYAMA UREKA" userId="11b73b949d6476cb" providerId="LiveId" clId="{EDD3AFC1-5E1F-774D-82FF-6D4C3622249B}" dt="2023-08-07T08:57:23.281" v="764" actId="6264"/>
          <ac:spMkLst>
            <pc:docMk/>
            <pc:sldMk cId="3795569936" sldId="276"/>
            <ac:spMk id="120" creationId="{BDCF48A9-4664-8B63-F526-E98AF52F8CA8}"/>
          </ac:spMkLst>
        </pc:spChg>
        <pc:spChg chg="add del mod">
          <ac:chgData name="A.MORIYAMA UREKA" userId="11b73b949d6476cb" providerId="LiveId" clId="{EDD3AFC1-5E1F-774D-82FF-6D4C3622249B}" dt="2023-08-07T09:20:36.737" v="925" actId="6264"/>
          <ac:spMkLst>
            <pc:docMk/>
            <pc:sldMk cId="3795569936" sldId="276"/>
            <ac:spMk id="120" creationId="{D89D4502-BEEC-C736-2EBC-F939B5D396D8}"/>
          </ac:spMkLst>
        </pc:spChg>
        <pc:spChg chg="add del mod">
          <ac:chgData name="A.MORIYAMA UREKA" userId="11b73b949d6476cb" providerId="LiveId" clId="{EDD3AFC1-5E1F-774D-82FF-6D4C3622249B}" dt="2023-08-07T08:57:23.281" v="764" actId="6264"/>
          <ac:spMkLst>
            <pc:docMk/>
            <pc:sldMk cId="3795569936" sldId="276"/>
            <ac:spMk id="121" creationId="{4234BE4F-82C2-1F47-9745-627B3C2A4C6E}"/>
          </ac:spMkLst>
        </pc:spChg>
        <pc:spChg chg="add del mod">
          <ac:chgData name="A.MORIYAMA UREKA" userId="11b73b949d6476cb" providerId="LiveId" clId="{EDD3AFC1-5E1F-774D-82FF-6D4C3622249B}" dt="2023-08-07T09:20:36.737" v="925" actId="6264"/>
          <ac:spMkLst>
            <pc:docMk/>
            <pc:sldMk cId="3795569936" sldId="276"/>
            <ac:spMk id="121" creationId="{5A14A8BB-9B4D-7880-4F28-1FF2B1C9CFFB}"/>
          </ac:spMkLst>
        </pc:spChg>
        <pc:spChg chg="add del mod">
          <ac:chgData name="A.MORIYAMA UREKA" userId="11b73b949d6476cb" providerId="LiveId" clId="{EDD3AFC1-5E1F-774D-82FF-6D4C3622249B}" dt="2023-08-07T11:00:38.397" v="1709" actId="6264"/>
          <ac:spMkLst>
            <pc:docMk/>
            <pc:sldMk cId="3795569936" sldId="276"/>
            <ac:spMk id="121" creationId="{B1C7DFCB-30F3-A0F2-20A0-9415D0EA1ACF}"/>
          </ac:spMkLst>
        </pc:spChg>
        <pc:spChg chg="add del mod">
          <ac:chgData name="A.MORIYAMA UREKA" userId="11b73b949d6476cb" providerId="LiveId" clId="{EDD3AFC1-5E1F-774D-82FF-6D4C3622249B}" dt="2023-08-07T11:00:38.397" v="1709" actId="6264"/>
          <ac:spMkLst>
            <pc:docMk/>
            <pc:sldMk cId="3795569936" sldId="276"/>
            <ac:spMk id="122" creationId="{35CBE09A-36F4-9056-5A5F-FFA51E990F4E}"/>
          </ac:spMkLst>
        </pc:spChg>
        <pc:spChg chg="add del mod">
          <ac:chgData name="A.MORIYAMA UREKA" userId="11b73b949d6476cb" providerId="LiveId" clId="{EDD3AFC1-5E1F-774D-82FF-6D4C3622249B}" dt="2023-08-07T08:57:23.281" v="764" actId="6264"/>
          <ac:spMkLst>
            <pc:docMk/>
            <pc:sldMk cId="3795569936" sldId="276"/>
            <ac:spMk id="122" creationId="{472464F6-31DF-249B-BFEF-CF68251D74C1}"/>
          </ac:spMkLst>
        </pc:spChg>
        <pc:spChg chg="add del mod">
          <ac:chgData name="A.MORIYAMA UREKA" userId="11b73b949d6476cb" providerId="LiveId" clId="{EDD3AFC1-5E1F-774D-82FF-6D4C3622249B}" dt="2023-08-07T09:20:36.737" v="925" actId="6264"/>
          <ac:spMkLst>
            <pc:docMk/>
            <pc:sldMk cId="3795569936" sldId="276"/>
            <ac:spMk id="122" creationId="{C9D46969-EA9B-9839-66CF-B3D8C87EC80D}"/>
          </ac:spMkLst>
        </pc:spChg>
        <pc:spChg chg="add del mod">
          <ac:chgData name="A.MORIYAMA UREKA" userId="11b73b949d6476cb" providerId="LiveId" clId="{EDD3AFC1-5E1F-774D-82FF-6D4C3622249B}" dt="2023-08-07T11:00:38.397" v="1709" actId="6264"/>
          <ac:spMkLst>
            <pc:docMk/>
            <pc:sldMk cId="3795569936" sldId="276"/>
            <ac:spMk id="123" creationId="{701105B5-673C-3E68-38D7-5610206A1CBE}"/>
          </ac:spMkLst>
        </pc:spChg>
        <pc:spChg chg="add del mod">
          <ac:chgData name="A.MORIYAMA UREKA" userId="11b73b949d6476cb" providerId="LiveId" clId="{EDD3AFC1-5E1F-774D-82FF-6D4C3622249B}" dt="2023-08-07T08:57:23.675" v="765" actId="6264"/>
          <ac:spMkLst>
            <pc:docMk/>
            <pc:sldMk cId="3795569936" sldId="276"/>
            <ac:spMk id="123" creationId="{E393BC89-8C66-A4FC-D1BC-6729C0C3B4E4}"/>
          </ac:spMkLst>
        </pc:spChg>
        <pc:spChg chg="add del mod">
          <ac:chgData name="A.MORIYAMA UREKA" userId="11b73b949d6476cb" providerId="LiveId" clId="{EDD3AFC1-5E1F-774D-82FF-6D4C3622249B}" dt="2023-08-07T09:20:37.075" v="926" actId="6264"/>
          <ac:spMkLst>
            <pc:docMk/>
            <pc:sldMk cId="3795569936" sldId="276"/>
            <ac:spMk id="123" creationId="{F84B6F7C-F5A9-FED9-2780-2CB3137DFB18}"/>
          </ac:spMkLst>
        </pc:spChg>
        <pc:spChg chg="add del mod">
          <ac:chgData name="A.MORIYAMA UREKA" userId="11b73b949d6476cb" providerId="LiveId" clId="{EDD3AFC1-5E1F-774D-82FF-6D4C3622249B}" dt="2023-08-07T09:20:37.075" v="926" actId="6264"/>
          <ac:spMkLst>
            <pc:docMk/>
            <pc:sldMk cId="3795569936" sldId="276"/>
            <ac:spMk id="124" creationId="{A070D9AA-7F7F-8B11-BACA-1DA278861AFD}"/>
          </ac:spMkLst>
        </pc:spChg>
        <pc:spChg chg="add del mod">
          <ac:chgData name="A.MORIYAMA UREKA" userId="11b73b949d6476cb" providerId="LiveId" clId="{EDD3AFC1-5E1F-774D-82FF-6D4C3622249B}" dt="2023-08-07T08:57:23.675" v="765" actId="6264"/>
          <ac:spMkLst>
            <pc:docMk/>
            <pc:sldMk cId="3795569936" sldId="276"/>
            <ac:spMk id="124" creationId="{A9552B5F-2AAE-61E4-74B6-66B655F0DF9F}"/>
          </ac:spMkLst>
        </pc:spChg>
        <pc:spChg chg="add del mod">
          <ac:chgData name="A.MORIYAMA UREKA" userId="11b73b949d6476cb" providerId="LiveId" clId="{EDD3AFC1-5E1F-774D-82FF-6D4C3622249B}" dt="2023-08-07T11:00:39.060" v="1710" actId="6264"/>
          <ac:spMkLst>
            <pc:docMk/>
            <pc:sldMk cId="3795569936" sldId="276"/>
            <ac:spMk id="124" creationId="{DCEB6EA4-1A18-3C2A-D2C9-FDAA7C8983B2}"/>
          </ac:spMkLst>
        </pc:spChg>
        <pc:spChg chg="add del mod">
          <ac:chgData name="A.MORIYAMA UREKA" userId="11b73b949d6476cb" providerId="LiveId" clId="{EDD3AFC1-5E1F-774D-82FF-6D4C3622249B}" dt="2023-08-07T11:00:39.060" v="1710" actId="6264"/>
          <ac:spMkLst>
            <pc:docMk/>
            <pc:sldMk cId="3795569936" sldId="276"/>
            <ac:spMk id="125" creationId="{9F15F973-6133-EF28-E90E-F0E433D51149}"/>
          </ac:spMkLst>
        </pc:spChg>
        <pc:spChg chg="add del mod">
          <ac:chgData name="A.MORIYAMA UREKA" userId="11b73b949d6476cb" providerId="LiveId" clId="{EDD3AFC1-5E1F-774D-82FF-6D4C3622249B}" dt="2023-08-07T09:20:37.075" v="926" actId="6264"/>
          <ac:spMkLst>
            <pc:docMk/>
            <pc:sldMk cId="3795569936" sldId="276"/>
            <ac:spMk id="125" creationId="{B7DF6CD2-2BA9-7DC5-D28A-EF22A979A6C7}"/>
          </ac:spMkLst>
        </pc:spChg>
        <pc:spChg chg="add del mod">
          <ac:chgData name="A.MORIYAMA UREKA" userId="11b73b949d6476cb" providerId="LiveId" clId="{EDD3AFC1-5E1F-774D-82FF-6D4C3622249B}" dt="2023-08-07T08:57:23.675" v="765" actId="6264"/>
          <ac:spMkLst>
            <pc:docMk/>
            <pc:sldMk cId="3795569936" sldId="276"/>
            <ac:spMk id="125" creationId="{C7567FAB-68C8-26A4-7C2A-96C0C61006FF}"/>
          </ac:spMkLst>
        </pc:spChg>
        <pc:spChg chg="add del mod">
          <ac:chgData name="A.MORIYAMA UREKA" userId="11b73b949d6476cb" providerId="LiveId" clId="{EDD3AFC1-5E1F-774D-82FF-6D4C3622249B}" dt="2023-08-07T08:57:23.675" v="765" actId="6264"/>
          <ac:spMkLst>
            <pc:docMk/>
            <pc:sldMk cId="3795569936" sldId="276"/>
            <ac:spMk id="126" creationId="{5F4A95F6-EF11-56BB-EB57-6B7ED4453B60}"/>
          </ac:spMkLst>
        </pc:spChg>
        <pc:spChg chg="add del mod">
          <ac:chgData name="A.MORIYAMA UREKA" userId="11b73b949d6476cb" providerId="LiveId" clId="{EDD3AFC1-5E1F-774D-82FF-6D4C3622249B}" dt="2023-08-07T11:00:39.060" v="1710" actId="6264"/>
          <ac:spMkLst>
            <pc:docMk/>
            <pc:sldMk cId="3795569936" sldId="276"/>
            <ac:spMk id="126" creationId="{917B7D01-A61C-6D7A-CB7C-60579E3C8F61}"/>
          </ac:spMkLst>
        </pc:spChg>
        <pc:spChg chg="add del mod">
          <ac:chgData name="A.MORIYAMA UREKA" userId="11b73b949d6476cb" providerId="LiveId" clId="{EDD3AFC1-5E1F-774D-82FF-6D4C3622249B}" dt="2023-08-07T09:20:37.075" v="926" actId="6264"/>
          <ac:spMkLst>
            <pc:docMk/>
            <pc:sldMk cId="3795569936" sldId="276"/>
            <ac:spMk id="126" creationId="{C53D6A2C-422F-429B-5192-6EE2BAE8F5DE}"/>
          </ac:spMkLst>
        </pc:spChg>
        <pc:spChg chg="add del mod">
          <ac:chgData name="A.MORIYAMA UREKA" userId="11b73b949d6476cb" providerId="LiveId" clId="{EDD3AFC1-5E1F-774D-82FF-6D4C3622249B}" dt="2023-08-07T11:00:39.060" v="1710" actId="6264"/>
          <ac:spMkLst>
            <pc:docMk/>
            <pc:sldMk cId="3795569936" sldId="276"/>
            <ac:spMk id="127" creationId="{3545A9CB-2791-8CBF-9B3A-529595A7EA56}"/>
          </ac:spMkLst>
        </pc:spChg>
        <pc:spChg chg="add del mod">
          <ac:chgData name="A.MORIYAMA UREKA" userId="11b73b949d6476cb" providerId="LiveId" clId="{EDD3AFC1-5E1F-774D-82FF-6D4C3622249B}" dt="2023-08-07T08:57:23.675" v="765" actId="6264"/>
          <ac:spMkLst>
            <pc:docMk/>
            <pc:sldMk cId="3795569936" sldId="276"/>
            <ac:spMk id="127" creationId="{A7BCFD5A-15ED-483B-D6DA-779056F242C6}"/>
          </ac:spMkLst>
        </pc:spChg>
        <pc:spChg chg="add del mod">
          <ac:chgData name="A.MORIYAMA UREKA" userId="11b73b949d6476cb" providerId="LiveId" clId="{EDD3AFC1-5E1F-774D-82FF-6D4C3622249B}" dt="2023-08-07T09:20:37.075" v="926" actId="6264"/>
          <ac:spMkLst>
            <pc:docMk/>
            <pc:sldMk cId="3795569936" sldId="276"/>
            <ac:spMk id="127" creationId="{E8A022D2-0BDC-7D3C-5166-E535C81769A6}"/>
          </ac:spMkLst>
        </pc:spChg>
        <pc:spChg chg="add del mod">
          <ac:chgData name="A.MORIYAMA UREKA" userId="11b73b949d6476cb" providerId="LiveId" clId="{EDD3AFC1-5E1F-774D-82FF-6D4C3622249B}" dt="2023-08-07T11:00:39.060" v="1710" actId="6264"/>
          <ac:spMkLst>
            <pc:docMk/>
            <pc:sldMk cId="3795569936" sldId="276"/>
            <ac:spMk id="128" creationId="{17F27DDF-F47E-AC15-1907-7DF3ADC412B8}"/>
          </ac:spMkLst>
        </pc:spChg>
        <pc:spChg chg="add del mod">
          <ac:chgData name="A.MORIYAMA UREKA" userId="11b73b949d6476cb" providerId="LiveId" clId="{EDD3AFC1-5E1F-774D-82FF-6D4C3622249B}" dt="2023-08-07T08:57:23.675" v="765" actId="6264"/>
          <ac:spMkLst>
            <pc:docMk/>
            <pc:sldMk cId="3795569936" sldId="276"/>
            <ac:spMk id="128" creationId="{20814CA7-442A-3D3C-57D3-F681D0F143A2}"/>
          </ac:spMkLst>
        </pc:spChg>
        <pc:spChg chg="add del mod">
          <ac:chgData name="A.MORIYAMA UREKA" userId="11b73b949d6476cb" providerId="LiveId" clId="{EDD3AFC1-5E1F-774D-82FF-6D4C3622249B}" dt="2023-08-07T09:20:37.075" v="926" actId="6264"/>
          <ac:spMkLst>
            <pc:docMk/>
            <pc:sldMk cId="3795569936" sldId="276"/>
            <ac:spMk id="128" creationId="{ECEAD344-A656-85E9-92A6-2597B542CD65}"/>
          </ac:spMkLst>
        </pc:spChg>
        <pc:spChg chg="add del mod">
          <ac:chgData name="A.MORIYAMA UREKA" userId="11b73b949d6476cb" providerId="LiveId" clId="{EDD3AFC1-5E1F-774D-82FF-6D4C3622249B}" dt="2023-08-07T08:57:23.675" v="765" actId="6264"/>
          <ac:spMkLst>
            <pc:docMk/>
            <pc:sldMk cId="3795569936" sldId="276"/>
            <ac:spMk id="129" creationId="{438BACCF-47C5-C6BC-A52E-00FC03B64CF3}"/>
          </ac:spMkLst>
        </pc:spChg>
        <pc:spChg chg="add del mod">
          <ac:chgData name="A.MORIYAMA UREKA" userId="11b73b949d6476cb" providerId="LiveId" clId="{EDD3AFC1-5E1F-774D-82FF-6D4C3622249B}" dt="2023-08-07T09:20:37.075" v="926" actId="6264"/>
          <ac:spMkLst>
            <pc:docMk/>
            <pc:sldMk cId="3795569936" sldId="276"/>
            <ac:spMk id="129" creationId="{65473E79-1A0F-C20A-B8B5-64919AA45658}"/>
          </ac:spMkLst>
        </pc:spChg>
        <pc:spChg chg="add del mod">
          <ac:chgData name="A.MORIYAMA UREKA" userId="11b73b949d6476cb" providerId="LiveId" clId="{EDD3AFC1-5E1F-774D-82FF-6D4C3622249B}" dt="2023-08-07T11:00:39.060" v="1710" actId="6264"/>
          <ac:spMkLst>
            <pc:docMk/>
            <pc:sldMk cId="3795569936" sldId="276"/>
            <ac:spMk id="129" creationId="{79ACBDCB-479C-3379-E149-617DD2913D38}"/>
          </ac:spMkLst>
        </pc:spChg>
        <pc:spChg chg="add del mod">
          <ac:chgData name="A.MORIYAMA UREKA" userId="11b73b949d6476cb" providerId="LiveId" clId="{EDD3AFC1-5E1F-774D-82FF-6D4C3622249B}" dt="2023-08-07T11:00:39.060" v="1710" actId="6264"/>
          <ac:spMkLst>
            <pc:docMk/>
            <pc:sldMk cId="3795569936" sldId="276"/>
            <ac:spMk id="130" creationId="{1905BF9A-14F6-B393-5581-DC871D305D33}"/>
          </ac:spMkLst>
        </pc:spChg>
        <pc:spChg chg="add del mod">
          <ac:chgData name="A.MORIYAMA UREKA" userId="11b73b949d6476cb" providerId="LiveId" clId="{EDD3AFC1-5E1F-774D-82FF-6D4C3622249B}" dt="2023-08-07T09:20:37.075" v="926" actId="6264"/>
          <ac:spMkLst>
            <pc:docMk/>
            <pc:sldMk cId="3795569936" sldId="276"/>
            <ac:spMk id="130" creationId="{CDE15AEF-0F19-8545-7313-A77E8D8F5475}"/>
          </ac:spMkLst>
        </pc:spChg>
        <pc:spChg chg="add del mod">
          <ac:chgData name="A.MORIYAMA UREKA" userId="11b73b949d6476cb" providerId="LiveId" clId="{EDD3AFC1-5E1F-774D-82FF-6D4C3622249B}" dt="2023-08-07T08:57:23.675" v="765" actId="6264"/>
          <ac:spMkLst>
            <pc:docMk/>
            <pc:sldMk cId="3795569936" sldId="276"/>
            <ac:spMk id="130" creationId="{EBB339A9-E6CF-AECC-88D5-A5CE64C43F4B}"/>
          </ac:spMkLst>
        </pc:spChg>
        <pc:spChg chg="add del mod">
          <ac:chgData name="A.MORIYAMA UREKA" userId="11b73b949d6476cb" providerId="LiveId" clId="{EDD3AFC1-5E1F-774D-82FF-6D4C3622249B}" dt="2023-08-07T09:20:37.075" v="926" actId="6264"/>
          <ac:spMkLst>
            <pc:docMk/>
            <pc:sldMk cId="3795569936" sldId="276"/>
            <ac:spMk id="131" creationId="{B40D4390-2117-AADC-3AD0-427DDF0ECBB4}"/>
          </ac:spMkLst>
        </pc:spChg>
        <pc:spChg chg="add del mod">
          <ac:chgData name="A.MORIYAMA UREKA" userId="11b73b949d6476cb" providerId="LiveId" clId="{EDD3AFC1-5E1F-774D-82FF-6D4C3622249B}" dt="2023-08-07T08:57:23.675" v="765" actId="6264"/>
          <ac:spMkLst>
            <pc:docMk/>
            <pc:sldMk cId="3795569936" sldId="276"/>
            <ac:spMk id="131" creationId="{C4DEC84E-4B0C-2CDF-5A7D-D054B08077E9}"/>
          </ac:spMkLst>
        </pc:spChg>
        <pc:spChg chg="add del mod">
          <ac:chgData name="A.MORIYAMA UREKA" userId="11b73b949d6476cb" providerId="LiveId" clId="{EDD3AFC1-5E1F-774D-82FF-6D4C3622249B}" dt="2023-08-07T11:00:39.060" v="1710" actId="6264"/>
          <ac:spMkLst>
            <pc:docMk/>
            <pc:sldMk cId="3795569936" sldId="276"/>
            <ac:spMk id="131" creationId="{CFA8B2BD-E65C-3999-64A8-D78839F3F51B}"/>
          </ac:spMkLst>
        </pc:spChg>
        <pc:spChg chg="add del mod">
          <ac:chgData name="A.MORIYAMA UREKA" userId="11b73b949d6476cb" providerId="LiveId" clId="{EDD3AFC1-5E1F-774D-82FF-6D4C3622249B}" dt="2023-08-07T08:57:23.675" v="765" actId="6264"/>
          <ac:spMkLst>
            <pc:docMk/>
            <pc:sldMk cId="3795569936" sldId="276"/>
            <ac:spMk id="132" creationId="{17505EC0-CB2B-9500-E196-2F108673BED1}"/>
          </ac:spMkLst>
        </pc:spChg>
        <pc:spChg chg="add del mod">
          <ac:chgData name="A.MORIYAMA UREKA" userId="11b73b949d6476cb" providerId="LiveId" clId="{EDD3AFC1-5E1F-774D-82FF-6D4C3622249B}" dt="2023-08-07T11:00:39.060" v="1710" actId="6264"/>
          <ac:spMkLst>
            <pc:docMk/>
            <pc:sldMk cId="3795569936" sldId="276"/>
            <ac:spMk id="132" creationId="{40072030-8521-753B-810B-FAE310145D2B}"/>
          </ac:spMkLst>
        </pc:spChg>
        <pc:spChg chg="add del mod">
          <ac:chgData name="A.MORIYAMA UREKA" userId="11b73b949d6476cb" providerId="LiveId" clId="{EDD3AFC1-5E1F-774D-82FF-6D4C3622249B}" dt="2023-08-07T09:20:37.075" v="926" actId="6264"/>
          <ac:spMkLst>
            <pc:docMk/>
            <pc:sldMk cId="3795569936" sldId="276"/>
            <ac:spMk id="132" creationId="{5CE1A60B-4853-2599-4363-8B2CD8E7BDD4}"/>
          </ac:spMkLst>
        </pc:spChg>
        <pc:spChg chg="add del mod">
          <ac:chgData name="A.MORIYAMA UREKA" userId="11b73b949d6476cb" providerId="LiveId" clId="{EDD3AFC1-5E1F-774D-82FF-6D4C3622249B}" dt="2023-08-07T11:00:39.060" v="1710" actId="6264"/>
          <ac:spMkLst>
            <pc:docMk/>
            <pc:sldMk cId="3795569936" sldId="276"/>
            <ac:spMk id="133" creationId="{48EF9662-99BC-227E-959E-B01574E1E280}"/>
          </ac:spMkLst>
        </pc:spChg>
        <pc:spChg chg="add del mod">
          <ac:chgData name="A.MORIYAMA UREKA" userId="11b73b949d6476cb" providerId="LiveId" clId="{EDD3AFC1-5E1F-774D-82FF-6D4C3622249B}" dt="2023-08-07T08:57:24.198" v="766" actId="6264"/>
          <ac:spMkLst>
            <pc:docMk/>
            <pc:sldMk cId="3795569936" sldId="276"/>
            <ac:spMk id="133" creationId="{4B514B7D-1EBC-385A-81C5-D6F5CEBF0FA0}"/>
          </ac:spMkLst>
        </pc:spChg>
        <pc:spChg chg="add del mod">
          <ac:chgData name="A.MORIYAMA UREKA" userId="11b73b949d6476cb" providerId="LiveId" clId="{EDD3AFC1-5E1F-774D-82FF-6D4C3622249B}" dt="2023-08-07T09:20:37.413" v="927" actId="6264"/>
          <ac:spMkLst>
            <pc:docMk/>
            <pc:sldMk cId="3795569936" sldId="276"/>
            <ac:spMk id="133" creationId="{8F239ADF-9D2B-559B-688A-DEA8682D63E3}"/>
          </ac:spMkLst>
        </pc:spChg>
        <pc:spChg chg="add del mod">
          <ac:chgData name="A.MORIYAMA UREKA" userId="11b73b949d6476cb" providerId="LiveId" clId="{EDD3AFC1-5E1F-774D-82FF-6D4C3622249B}" dt="2023-08-07T08:57:24.198" v="766" actId="6264"/>
          <ac:spMkLst>
            <pc:docMk/>
            <pc:sldMk cId="3795569936" sldId="276"/>
            <ac:spMk id="134" creationId="{1130EA33-98D7-0F2A-F6F8-5B481A731361}"/>
          </ac:spMkLst>
        </pc:spChg>
        <pc:spChg chg="add del mod">
          <ac:chgData name="A.MORIYAMA UREKA" userId="11b73b949d6476cb" providerId="LiveId" clId="{EDD3AFC1-5E1F-774D-82FF-6D4C3622249B}" dt="2023-08-07T09:20:37.413" v="927" actId="6264"/>
          <ac:spMkLst>
            <pc:docMk/>
            <pc:sldMk cId="3795569936" sldId="276"/>
            <ac:spMk id="134" creationId="{275F11C9-1931-316D-21DB-BDFCE0060A57}"/>
          </ac:spMkLst>
        </pc:spChg>
        <pc:spChg chg="add del mod">
          <ac:chgData name="A.MORIYAMA UREKA" userId="11b73b949d6476cb" providerId="LiveId" clId="{EDD3AFC1-5E1F-774D-82FF-6D4C3622249B}" dt="2023-08-07T11:00:39.532" v="1711" actId="6264"/>
          <ac:spMkLst>
            <pc:docMk/>
            <pc:sldMk cId="3795569936" sldId="276"/>
            <ac:spMk id="134" creationId="{8077B09C-12DB-9299-5DBE-7C757B96248E}"/>
          </ac:spMkLst>
        </pc:spChg>
        <pc:spChg chg="add del mod">
          <ac:chgData name="A.MORIYAMA UREKA" userId="11b73b949d6476cb" providerId="LiveId" clId="{EDD3AFC1-5E1F-774D-82FF-6D4C3622249B}" dt="2023-08-07T08:57:24.198" v="766" actId="6264"/>
          <ac:spMkLst>
            <pc:docMk/>
            <pc:sldMk cId="3795569936" sldId="276"/>
            <ac:spMk id="135" creationId="{0D291774-9360-CCEF-3EA2-D9572C3A621F}"/>
          </ac:spMkLst>
        </pc:spChg>
        <pc:spChg chg="add del mod">
          <ac:chgData name="A.MORIYAMA UREKA" userId="11b73b949d6476cb" providerId="LiveId" clId="{EDD3AFC1-5E1F-774D-82FF-6D4C3622249B}" dt="2023-08-07T11:00:39.532" v="1711" actId="6264"/>
          <ac:spMkLst>
            <pc:docMk/>
            <pc:sldMk cId="3795569936" sldId="276"/>
            <ac:spMk id="135" creationId="{3DC36553-DDFA-7D90-4C8F-00EF4B9EF0CF}"/>
          </ac:spMkLst>
        </pc:spChg>
        <pc:spChg chg="add del mod">
          <ac:chgData name="A.MORIYAMA UREKA" userId="11b73b949d6476cb" providerId="LiveId" clId="{EDD3AFC1-5E1F-774D-82FF-6D4C3622249B}" dt="2023-08-07T09:20:37.413" v="927" actId="6264"/>
          <ac:spMkLst>
            <pc:docMk/>
            <pc:sldMk cId="3795569936" sldId="276"/>
            <ac:spMk id="135" creationId="{41BCB2C6-52FE-7214-A02F-FEB528E633FB}"/>
          </ac:spMkLst>
        </pc:spChg>
        <pc:spChg chg="add del mod">
          <ac:chgData name="A.MORIYAMA UREKA" userId="11b73b949d6476cb" providerId="LiveId" clId="{EDD3AFC1-5E1F-774D-82FF-6D4C3622249B}" dt="2023-08-07T09:20:37.413" v="927" actId="6264"/>
          <ac:spMkLst>
            <pc:docMk/>
            <pc:sldMk cId="3795569936" sldId="276"/>
            <ac:spMk id="136" creationId="{A9661AE2-4E5E-6F11-2C40-538C3B656E43}"/>
          </ac:spMkLst>
        </pc:spChg>
        <pc:spChg chg="add del mod">
          <ac:chgData name="A.MORIYAMA UREKA" userId="11b73b949d6476cb" providerId="LiveId" clId="{EDD3AFC1-5E1F-774D-82FF-6D4C3622249B}" dt="2023-08-07T08:57:24.198" v="766" actId="6264"/>
          <ac:spMkLst>
            <pc:docMk/>
            <pc:sldMk cId="3795569936" sldId="276"/>
            <ac:spMk id="136" creationId="{B357B745-FBF1-AD1D-F2AC-A818A3E38AE7}"/>
          </ac:spMkLst>
        </pc:spChg>
        <pc:spChg chg="add del mod">
          <ac:chgData name="A.MORIYAMA UREKA" userId="11b73b949d6476cb" providerId="LiveId" clId="{EDD3AFC1-5E1F-774D-82FF-6D4C3622249B}" dt="2023-08-07T11:00:39.532" v="1711" actId="6264"/>
          <ac:spMkLst>
            <pc:docMk/>
            <pc:sldMk cId="3795569936" sldId="276"/>
            <ac:spMk id="136" creationId="{FD3E4861-AAB3-FD98-F259-C03450416027}"/>
          </ac:spMkLst>
        </pc:spChg>
        <pc:spChg chg="add del mod">
          <ac:chgData name="A.MORIYAMA UREKA" userId="11b73b949d6476cb" providerId="LiveId" clId="{EDD3AFC1-5E1F-774D-82FF-6D4C3622249B}" dt="2023-08-07T11:00:39.532" v="1711" actId="6264"/>
          <ac:spMkLst>
            <pc:docMk/>
            <pc:sldMk cId="3795569936" sldId="276"/>
            <ac:spMk id="137" creationId="{0897B3E3-1B3B-709F-B66C-03FD0B883C21}"/>
          </ac:spMkLst>
        </pc:spChg>
        <pc:spChg chg="add del mod">
          <ac:chgData name="A.MORIYAMA UREKA" userId="11b73b949d6476cb" providerId="LiveId" clId="{EDD3AFC1-5E1F-774D-82FF-6D4C3622249B}" dt="2023-08-07T09:20:37.413" v="927" actId="6264"/>
          <ac:spMkLst>
            <pc:docMk/>
            <pc:sldMk cId="3795569936" sldId="276"/>
            <ac:spMk id="137" creationId="{BF3972E0-8069-9DF5-09DB-34059EF10B55}"/>
          </ac:spMkLst>
        </pc:spChg>
        <pc:spChg chg="add del mod">
          <ac:chgData name="A.MORIYAMA UREKA" userId="11b73b949d6476cb" providerId="LiveId" clId="{EDD3AFC1-5E1F-774D-82FF-6D4C3622249B}" dt="2023-08-07T08:57:24.198" v="766" actId="6264"/>
          <ac:spMkLst>
            <pc:docMk/>
            <pc:sldMk cId="3795569936" sldId="276"/>
            <ac:spMk id="137" creationId="{F67C0B69-6C3E-1670-E8B3-080308ED3DB0}"/>
          </ac:spMkLst>
        </pc:spChg>
        <pc:spChg chg="add del mod">
          <ac:chgData name="A.MORIYAMA UREKA" userId="11b73b949d6476cb" providerId="LiveId" clId="{EDD3AFC1-5E1F-774D-82FF-6D4C3622249B}" dt="2023-08-07T08:57:24.198" v="766" actId="6264"/>
          <ac:spMkLst>
            <pc:docMk/>
            <pc:sldMk cId="3795569936" sldId="276"/>
            <ac:spMk id="138" creationId="{2703D3D6-334F-AD65-1D49-07A24890F457}"/>
          </ac:spMkLst>
        </pc:spChg>
        <pc:spChg chg="add del mod">
          <ac:chgData name="A.MORIYAMA UREKA" userId="11b73b949d6476cb" providerId="LiveId" clId="{EDD3AFC1-5E1F-774D-82FF-6D4C3622249B}" dt="2023-08-07T11:00:39.532" v="1711" actId="6264"/>
          <ac:spMkLst>
            <pc:docMk/>
            <pc:sldMk cId="3795569936" sldId="276"/>
            <ac:spMk id="138" creationId="{7BE1E6E7-C05C-4176-4ACC-F4DE08017691}"/>
          </ac:spMkLst>
        </pc:spChg>
        <pc:spChg chg="add del mod">
          <ac:chgData name="A.MORIYAMA UREKA" userId="11b73b949d6476cb" providerId="LiveId" clId="{EDD3AFC1-5E1F-774D-82FF-6D4C3622249B}" dt="2023-08-07T09:20:37.413" v="927" actId="6264"/>
          <ac:spMkLst>
            <pc:docMk/>
            <pc:sldMk cId="3795569936" sldId="276"/>
            <ac:spMk id="138" creationId="{9C3BA88F-CFC2-52D9-AAF1-631C1CEC1112}"/>
          </ac:spMkLst>
        </pc:spChg>
        <pc:spChg chg="add del mod">
          <ac:chgData name="A.MORIYAMA UREKA" userId="11b73b949d6476cb" providerId="LiveId" clId="{EDD3AFC1-5E1F-774D-82FF-6D4C3622249B}" dt="2023-08-07T09:20:37.413" v="927" actId="6264"/>
          <ac:spMkLst>
            <pc:docMk/>
            <pc:sldMk cId="3795569936" sldId="276"/>
            <ac:spMk id="139" creationId="{67AF04A4-64C9-93B5-00C0-CA605CBB6474}"/>
          </ac:spMkLst>
        </pc:spChg>
        <pc:spChg chg="add del mod">
          <ac:chgData name="A.MORIYAMA UREKA" userId="11b73b949d6476cb" providerId="LiveId" clId="{EDD3AFC1-5E1F-774D-82FF-6D4C3622249B}" dt="2023-08-07T11:00:39.532" v="1711" actId="6264"/>
          <ac:spMkLst>
            <pc:docMk/>
            <pc:sldMk cId="3795569936" sldId="276"/>
            <ac:spMk id="139" creationId="{98164686-CE7B-7529-0E47-1E8CB4390A8A}"/>
          </ac:spMkLst>
        </pc:spChg>
        <pc:spChg chg="add del mod">
          <ac:chgData name="A.MORIYAMA UREKA" userId="11b73b949d6476cb" providerId="LiveId" clId="{EDD3AFC1-5E1F-774D-82FF-6D4C3622249B}" dt="2023-08-07T08:57:24.198" v="766" actId="6264"/>
          <ac:spMkLst>
            <pc:docMk/>
            <pc:sldMk cId="3795569936" sldId="276"/>
            <ac:spMk id="139" creationId="{98262C15-5CB4-F32D-43A9-908E9F1BD79B}"/>
          </ac:spMkLst>
        </pc:spChg>
        <pc:spChg chg="add del mod">
          <ac:chgData name="A.MORIYAMA UREKA" userId="11b73b949d6476cb" providerId="LiveId" clId="{EDD3AFC1-5E1F-774D-82FF-6D4C3622249B}" dt="2023-08-07T11:00:39.532" v="1711" actId="6264"/>
          <ac:spMkLst>
            <pc:docMk/>
            <pc:sldMk cId="3795569936" sldId="276"/>
            <ac:spMk id="140" creationId="{4FFA3E62-916E-B893-4925-25248F944987}"/>
          </ac:spMkLst>
        </pc:spChg>
        <pc:spChg chg="add del mod">
          <ac:chgData name="A.MORIYAMA UREKA" userId="11b73b949d6476cb" providerId="LiveId" clId="{EDD3AFC1-5E1F-774D-82FF-6D4C3622249B}" dt="2023-08-07T08:57:24.198" v="766" actId="6264"/>
          <ac:spMkLst>
            <pc:docMk/>
            <pc:sldMk cId="3795569936" sldId="276"/>
            <ac:spMk id="140" creationId="{6CFE8F71-7F85-D0D6-C155-147613603DA4}"/>
          </ac:spMkLst>
        </pc:spChg>
        <pc:spChg chg="add del mod">
          <ac:chgData name="A.MORIYAMA UREKA" userId="11b73b949d6476cb" providerId="LiveId" clId="{EDD3AFC1-5E1F-774D-82FF-6D4C3622249B}" dt="2023-08-07T09:20:37.413" v="927" actId="6264"/>
          <ac:spMkLst>
            <pc:docMk/>
            <pc:sldMk cId="3795569936" sldId="276"/>
            <ac:spMk id="140" creationId="{EB008EC1-0804-D968-DA1D-C8BB81135CCC}"/>
          </ac:spMkLst>
        </pc:spChg>
        <pc:spChg chg="add del mod">
          <ac:chgData name="A.MORIYAMA UREKA" userId="11b73b949d6476cb" providerId="LiveId" clId="{EDD3AFC1-5E1F-774D-82FF-6D4C3622249B}" dt="2023-08-07T09:20:37.413" v="927" actId="6264"/>
          <ac:spMkLst>
            <pc:docMk/>
            <pc:sldMk cId="3795569936" sldId="276"/>
            <ac:spMk id="141" creationId="{1E814454-FE7F-DAAE-D0B6-934ACA357F04}"/>
          </ac:spMkLst>
        </pc:spChg>
        <pc:spChg chg="add del mod">
          <ac:chgData name="A.MORIYAMA UREKA" userId="11b73b949d6476cb" providerId="LiveId" clId="{EDD3AFC1-5E1F-774D-82FF-6D4C3622249B}" dt="2023-08-07T08:57:24.198" v="766" actId="6264"/>
          <ac:spMkLst>
            <pc:docMk/>
            <pc:sldMk cId="3795569936" sldId="276"/>
            <ac:spMk id="141" creationId="{1F2C2BF2-9B45-DD5C-4230-6572E60BC00B}"/>
          </ac:spMkLst>
        </pc:spChg>
        <pc:spChg chg="add del mod">
          <ac:chgData name="A.MORIYAMA UREKA" userId="11b73b949d6476cb" providerId="LiveId" clId="{EDD3AFC1-5E1F-774D-82FF-6D4C3622249B}" dt="2023-08-07T11:00:39.532" v="1711" actId="6264"/>
          <ac:spMkLst>
            <pc:docMk/>
            <pc:sldMk cId="3795569936" sldId="276"/>
            <ac:spMk id="141" creationId="{C36F821D-06EA-A13B-D767-7B4898A9DE24}"/>
          </ac:spMkLst>
        </pc:spChg>
        <pc:spChg chg="add del mod">
          <ac:chgData name="A.MORIYAMA UREKA" userId="11b73b949d6476cb" providerId="LiveId" clId="{EDD3AFC1-5E1F-774D-82FF-6D4C3622249B}" dt="2023-08-07T11:00:39.532" v="1711" actId="6264"/>
          <ac:spMkLst>
            <pc:docMk/>
            <pc:sldMk cId="3795569936" sldId="276"/>
            <ac:spMk id="142" creationId="{25DD4D83-08EA-4083-6238-D11080109FD1}"/>
          </ac:spMkLst>
        </pc:spChg>
        <pc:spChg chg="add del mod">
          <ac:chgData name="A.MORIYAMA UREKA" userId="11b73b949d6476cb" providerId="LiveId" clId="{EDD3AFC1-5E1F-774D-82FF-6D4C3622249B}" dt="2023-08-07T08:57:24.198" v="766" actId="6264"/>
          <ac:spMkLst>
            <pc:docMk/>
            <pc:sldMk cId="3795569936" sldId="276"/>
            <ac:spMk id="142" creationId="{84038A33-7C2C-994A-6FFC-636ED943F937}"/>
          </ac:spMkLst>
        </pc:spChg>
        <pc:spChg chg="add del mod">
          <ac:chgData name="A.MORIYAMA UREKA" userId="11b73b949d6476cb" providerId="LiveId" clId="{EDD3AFC1-5E1F-774D-82FF-6D4C3622249B}" dt="2023-08-07T09:20:37.413" v="927" actId="6264"/>
          <ac:spMkLst>
            <pc:docMk/>
            <pc:sldMk cId="3795569936" sldId="276"/>
            <ac:spMk id="142" creationId="{B3C86FD0-BF52-AED3-02F9-97DC3813CCA2}"/>
          </ac:spMkLst>
        </pc:spChg>
        <pc:spChg chg="add del mod">
          <ac:chgData name="A.MORIYAMA UREKA" userId="11b73b949d6476cb" providerId="LiveId" clId="{EDD3AFC1-5E1F-774D-82FF-6D4C3622249B}" dt="2023-08-07T11:00:39.532" v="1711" actId="6264"/>
          <ac:spMkLst>
            <pc:docMk/>
            <pc:sldMk cId="3795569936" sldId="276"/>
            <ac:spMk id="143" creationId="{2A3B8B48-0AA5-95F6-2D5F-ADFA2BB2DDF2}"/>
          </ac:spMkLst>
        </pc:spChg>
        <pc:spChg chg="add del mod">
          <ac:chgData name="A.MORIYAMA UREKA" userId="11b73b949d6476cb" providerId="LiveId" clId="{EDD3AFC1-5E1F-774D-82FF-6D4C3622249B}" dt="2023-08-07T08:57:24.654" v="767" actId="6264"/>
          <ac:spMkLst>
            <pc:docMk/>
            <pc:sldMk cId="3795569936" sldId="276"/>
            <ac:spMk id="143" creationId="{7CAD9BF8-99B6-E29C-9D26-8C98E37D083F}"/>
          </ac:spMkLst>
        </pc:spChg>
        <pc:spChg chg="add del mod">
          <ac:chgData name="A.MORIYAMA UREKA" userId="11b73b949d6476cb" providerId="LiveId" clId="{EDD3AFC1-5E1F-774D-82FF-6D4C3622249B}" dt="2023-08-07T09:20:37.741" v="928" actId="6264"/>
          <ac:spMkLst>
            <pc:docMk/>
            <pc:sldMk cId="3795569936" sldId="276"/>
            <ac:spMk id="143" creationId="{ECF1475D-E0EB-EB89-B62B-23654999E0F6}"/>
          </ac:spMkLst>
        </pc:spChg>
        <pc:spChg chg="add del mod">
          <ac:chgData name="A.MORIYAMA UREKA" userId="11b73b949d6476cb" providerId="LiveId" clId="{EDD3AFC1-5E1F-774D-82FF-6D4C3622249B}" dt="2023-08-07T11:21:40.375" v="1838" actId="6264"/>
          <ac:spMkLst>
            <pc:docMk/>
            <pc:sldMk cId="3795569936" sldId="276"/>
            <ac:spMk id="144" creationId="{00EC00BE-5522-B8F3-2FE0-5DCBEB325B7F}"/>
          </ac:spMkLst>
        </pc:spChg>
        <pc:spChg chg="add del mod">
          <ac:chgData name="A.MORIYAMA UREKA" userId="11b73b949d6476cb" providerId="LiveId" clId="{EDD3AFC1-5E1F-774D-82FF-6D4C3622249B}" dt="2023-08-07T09:20:37.741" v="928" actId="6264"/>
          <ac:spMkLst>
            <pc:docMk/>
            <pc:sldMk cId="3795569936" sldId="276"/>
            <ac:spMk id="144" creationId="{9F13743F-2A2B-7758-6F25-830D6275DC7E}"/>
          </ac:spMkLst>
        </pc:spChg>
        <pc:spChg chg="add del mod">
          <ac:chgData name="A.MORIYAMA UREKA" userId="11b73b949d6476cb" providerId="LiveId" clId="{EDD3AFC1-5E1F-774D-82FF-6D4C3622249B}" dt="2023-08-07T08:57:24.654" v="767" actId="6264"/>
          <ac:spMkLst>
            <pc:docMk/>
            <pc:sldMk cId="3795569936" sldId="276"/>
            <ac:spMk id="144" creationId="{FBA51FBA-CEB2-A502-7D61-C0EDE6089E30}"/>
          </ac:spMkLst>
        </pc:spChg>
        <pc:spChg chg="add del mod">
          <ac:chgData name="A.MORIYAMA UREKA" userId="11b73b949d6476cb" providerId="LiveId" clId="{EDD3AFC1-5E1F-774D-82FF-6D4C3622249B}" dt="2023-08-07T08:57:24.654" v="767" actId="6264"/>
          <ac:spMkLst>
            <pc:docMk/>
            <pc:sldMk cId="3795569936" sldId="276"/>
            <ac:spMk id="145" creationId="{0D450378-F119-43DF-0256-9BA4EED59DF8}"/>
          </ac:spMkLst>
        </pc:spChg>
        <pc:spChg chg="add del mod">
          <ac:chgData name="A.MORIYAMA UREKA" userId="11b73b949d6476cb" providerId="LiveId" clId="{EDD3AFC1-5E1F-774D-82FF-6D4C3622249B}" dt="2023-08-07T09:20:37.741" v="928" actId="6264"/>
          <ac:spMkLst>
            <pc:docMk/>
            <pc:sldMk cId="3795569936" sldId="276"/>
            <ac:spMk id="145" creationId="{42623ED2-DD4A-4407-56A1-D0858F8B14E1}"/>
          </ac:spMkLst>
        </pc:spChg>
        <pc:spChg chg="add del mod">
          <ac:chgData name="A.MORIYAMA UREKA" userId="11b73b949d6476cb" providerId="LiveId" clId="{EDD3AFC1-5E1F-774D-82FF-6D4C3622249B}" dt="2023-08-07T11:21:40.375" v="1838" actId="6264"/>
          <ac:spMkLst>
            <pc:docMk/>
            <pc:sldMk cId="3795569936" sldId="276"/>
            <ac:spMk id="145" creationId="{DD44F077-7364-3863-2454-5F6F77DB1D26}"/>
          </ac:spMkLst>
        </pc:spChg>
        <pc:spChg chg="add del mod">
          <ac:chgData name="A.MORIYAMA UREKA" userId="11b73b949d6476cb" providerId="LiveId" clId="{EDD3AFC1-5E1F-774D-82FF-6D4C3622249B}" dt="2023-08-07T11:21:40.375" v="1838" actId="6264"/>
          <ac:spMkLst>
            <pc:docMk/>
            <pc:sldMk cId="3795569936" sldId="276"/>
            <ac:spMk id="146" creationId="{17E39E1A-5458-9D54-518B-0F6A48CD767D}"/>
          </ac:spMkLst>
        </pc:spChg>
        <pc:spChg chg="add del mod">
          <ac:chgData name="A.MORIYAMA UREKA" userId="11b73b949d6476cb" providerId="LiveId" clId="{EDD3AFC1-5E1F-774D-82FF-6D4C3622249B}" dt="2023-08-07T08:57:24.654" v="767" actId="6264"/>
          <ac:spMkLst>
            <pc:docMk/>
            <pc:sldMk cId="3795569936" sldId="276"/>
            <ac:spMk id="146" creationId="{74EFD3A4-87CE-A66D-7BF3-F4D04381795D}"/>
          </ac:spMkLst>
        </pc:spChg>
        <pc:spChg chg="add del mod">
          <ac:chgData name="A.MORIYAMA UREKA" userId="11b73b949d6476cb" providerId="LiveId" clId="{EDD3AFC1-5E1F-774D-82FF-6D4C3622249B}" dt="2023-08-07T09:20:37.741" v="928" actId="6264"/>
          <ac:spMkLst>
            <pc:docMk/>
            <pc:sldMk cId="3795569936" sldId="276"/>
            <ac:spMk id="146" creationId="{939D654D-9BC6-FB6E-FD1C-9D7475F85385}"/>
          </ac:spMkLst>
        </pc:spChg>
        <pc:spChg chg="add del mod">
          <ac:chgData name="A.MORIYAMA UREKA" userId="11b73b949d6476cb" providerId="LiveId" clId="{EDD3AFC1-5E1F-774D-82FF-6D4C3622249B}" dt="2023-08-07T08:57:24.654" v="767" actId="6264"/>
          <ac:spMkLst>
            <pc:docMk/>
            <pc:sldMk cId="3795569936" sldId="276"/>
            <ac:spMk id="147" creationId="{373560D7-DC1D-6979-2EF3-0616BEC7E1DC}"/>
          </ac:spMkLst>
        </pc:spChg>
        <pc:spChg chg="add del mod">
          <ac:chgData name="A.MORIYAMA UREKA" userId="11b73b949d6476cb" providerId="LiveId" clId="{EDD3AFC1-5E1F-774D-82FF-6D4C3622249B}" dt="2023-08-07T09:20:37.741" v="928" actId="6264"/>
          <ac:spMkLst>
            <pc:docMk/>
            <pc:sldMk cId="3795569936" sldId="276"/>
            <ac:spMk id="147" creationId="{981A0D1E-1368-9B9B-0471-9FB630AC8ED7}"/>
          </ac:spMkLst>
        </pc:spChg>
        <pc:spChg chg="add del mod">
          <ac:chgData name="A.MORIYAMA UREKA" userId="11b73b949d6476cb" providerId="LiveId" clId="{EDD3AFC1-5E1F-774D-82FF-6D4C3622249B}" dt="2023-08-07T11:21:40.375" v="1838" actId="6264"/>
          <ac:spMkLst>
            <pc:docMk/>
            <pc:sldMk cId="3795569936" sldId="276"/>
            <ac:spMk id="147" creationId="{D6F72F4A-8BC6-C2CF-4E0D-92A1DAB6D977}"/>
          </ac:spMkLst>
        </pc:spChg>
        <pc:spChg chg="add del mod">
          <ac:chgData name="A.MORIYAMA UREKA" userId="11b73b949d6476cb" providerId="LiveId" clId="{EDD3AFC1-5E1F-774D-82FF-6D4C3622249B}" dt="2023-08-07T08:57:24.654" v="767" actId="6264"/>
          <ac:spMkLst>
            <pc:docMk/>
            <pc:sldMk cId="3795569936" sldId="276"/>
            <ac:spMk id="148" creationId="{020324DC-7A49-C793-C954-CF188151714B}"/>
          </ac:spMkLst>
        </pc:spChg>
        <pc:spChg chg="add del mod">
          <ac:chgData name="A.MORIYAMA UREKA" userId="11b73b949d6476cb" providerId="LiveId" clId="{EDD3AFC1-5E1F-774D-82FF-6D4C3622249B}" dt="2023-08-07T09:20:37.741" v="928" actId="6264"/>
          <ac:spMkLst>
            <pc:docMk/>
            <pc:sldMk cId="3795569936" sldId="276"/>
            <ac:spMk id="148" creationId="{9979E1CD-635F-8B37-BF76-17303D63D589}"/>
          </ac:spMkLst>
        </pc:spChg>
        <pc:spChg chg="add del mod">
          <ac:chgData name="A.MORIYAMA UREKA" userId="11b73b949d6476cb" providerId="LiveId" clId="{EDD3AFC1-5E1F-774D-82FF-6D4C3622249B}" dt="2023-08-07T11:21:40.375" v="1838" actId="6264"/>
          <ac:spMkLst>
            <pc:docMk/>
            <pc:sldMk cId="3795569936" sldId="276"/>
            <ac:spMk id="148" creationId="{FFA20437-B565-3E20-8A1B-5B7124B22CC2}"/>
          </ac:spMkLst>
        </pc:spChg>
        <pc:spChg chg="add del mod">
          <ac:chgData name="A.MORIYAMA UREKA" userId="11b73b949d6476cb" providerId="LiveId" clId="{EDD3AFC1-5E1F-774D-82FF-6D4C3622249B}" dt="2023-08-07T08:57:24.654" v="767" actId="6264"/>
          <ac:spMkLst>
            <pc:docMk/>
            <pc:sldMk cId="3795569936" sldId="276"/>
            <ac:spMk id="149" creationId="{7B377D6B-43A8-2218-4F35-C57BE9FB63EB}"/>
          </ac:spMkLst>
        </pc:spChg>
        <pc:spChg chg="add del mod">
          <ac:chgData name="A.MORIYAMA UREKA" userId="11b73b949d6476cb" providerId="LiveId" clId="{EDD3AFC1-5E1F-774D-82FF-6D4C3622249B}" dt="2023-08-07T11:21:40.375" v="1838" actId="6264"/>
          <ac:spMkLst>
            <pc:docMk/>
            <pc:sldMk cId="3795569936" sldId="276"/>
            <ac:spMk id="149" creationId="{D56F7555-2AA1-FF17-CC6A-37DA66DC00B5}"/>
          </ac:spMkLst>
        </pc:spChg>
        <pc:spChg chg="add del mod">
          <ac:chgData name="A.MORIYAMA UREKA" userId="11b73b949d6476cb" providerId="LiveId" clId="{EDD3AFC1-5E1F-774D-82FF-6D4C3622249B}" dt="2023-08-07T09:20:37.741" v="928" actId="6264"/>
          <ac:spMkLst>
            <pc:docMk/>
            <pc:sldMk cId="3795569936" sldId="276"/>
            <ac:spMk id="149" creationId="{E9484300-FDC3-2508-071F-75914C41F450}"/>
          </ac:spMkLst>
        </pc:spChg>
        <pc:spChg chg="add del mod">
          <ac:chgData name="A.MORIYAMA UREKA" userId="11b73b949d6476cb" providerId="LiveId" clId="{EDD3AFC1-5E1F-774D-82FF-6D4C3622249B}" dt="2023-08-07T08:57:24.654" v="767" actId="6264"/>
          <ac:spMkLst>
            <pc:docMk/>
            <pc:sldMk cId="3795569936" sldId="276"/>
            <ac:spMk id="150" creationId="{289652B7-8A2E-2AA1-EFA5-F5374FA4EA12}"/>
          </ac:spMkLst>
        </pc:spChg>
        <pc:spChg chg="add del mod">
          <ac:chgData name="A.MORIYAMA UREKA" userId="11b73b949d6476cb" providerId="LiveId" clId="{EDD3AFC1-5E1F-774D-82FF-6D4C3622249B}" dt="2023-08-07T09:20:37.741" v="928" actId="6264"/>
          <ac:spMkLst>
            <pc:docMk/>
            <pc:sldMk cId="3795569936" sldId="276"/>
            <ac:spMk id="150" creationId="{49EF3BA2-F8AD-E8A3-A67F-080DB20DA85D}"/>
          </ac:spMkLst>
        </pc:spChg>
        <pc:spChg chg="add del mod">
          <ac:chgData name="A.MORIYAMA UREKA" userId="11b73b949d6476cb" providerId="LiveId" clId="{EDD3AFC1-5E1F-774D-82FF-6D4C3622249B}" dt="2023-08-07T11:21:40.375" v="1838" actId="6264"/>
          <ac:spMkLst>
            <pc:docMk/>
            <pc:sldMk cId="3795569936" sldId="276"/>
            <ac:spMk id="150" creationId="{90E4AD5F-957F-4BF2-3AAF-2E8395B01CA7}"/>
          </ac:spMkLst>
        </pc:spChg>
        <pc:spChg chg="add del mod">
          <ac:chgData name="A.MORIYAMA UREKA" userId="11b73b949d6476cb" providerId="LiveId" clId="{EDD3AFC1-5E1F-774D-82FF-6D4C3622249B}" dt="2023-08-07T09:20:37.741" v="928" actId="6264"/>
          <ac:spMkLst>
            <pc:docMk/>
            <pc:sldMk cId="3795569936" sldId="276"/>
            <ac:spMk id="151" creationId="{34833006-710C-EFEC-9089-EAB7CFC8E88F}"/>
          </ac:spMkLst>
        </pc:spChg>
        <pc:spChg chg="add del mod">
          <ac:chgData name="A.MORIYAMA UREKA" userId="11b73b949d6476cb" providerId="LiveId" clId="{EDD3AFC1-5E1F-774D-82FF-6D4C3622249B}" dt="2023-08-07T08:57:24.654" v="767" actId="6264"/>
          <ac:spMkLst>
            <pc:docMk/>
            <pc:sldMk cId="3795569936" sldId="276"/>
            <ac:spMk id="151" creationId="{3D23F1EE-6976-AFDB-F5E2-71C897546F16}"/>
          </ac:spMkLst>
        </pc:spChg>
        <pc:spChg chg="add del mod">
          <ac:chgData name="A.MORIYAMA UREKA" userId="11b73b949d6476cb" providerId="LiveId" clId="{EDD3AFC1-5E1F-774D-82FF-6D4C3622249B}" dt="2023-08-07T11:21:40.375" v="1838" actId="6264"/>
          <ac:spMkLst>
            <pc:docMk/>
            <pc:sldMk cId="3795569936" sldId="276"/>
            <ac:spMk id="151" creationId="{6EBCD34B-4922-D8F5-A87B-FC214CCB1668}"/>
          </ac:spMkLst>
        </pc:spChg>
        <pc:spChg chg="add del mod">
          <ac:chgData name="A.MORIYAMA UREKA" userId="11b73b949d6476cb" providerId="LiveId" clId="{EDD3AFC1-5E1F-774D-82FF-6D4C3622249B}" dt="2023-08-07T11:21:40.375" v="1838" actId="6264"/>
          <ac:spMkLst>
            <pc:docMk/>
            <pc:sldMk cId="3795569936" sldId="276"/>
            <ac:spMk id="152" creationId="{0D3BC4C8-BA19-C17D-0BFD-6DC0D0590E80}"/>
          </ac:spMkLst>
        </pc:spChg>
        <pc:spChg chg="add del mod">
          <ac:chgData name="A.MORIYAMA UREKA" userId="11b73b949d6476cb" providerId="LiveId" clId="{EDD3AFC1-5E1F-774D-82FF-6D4C3622249B}" dt="2023-08-07T08:57:24.654" v="767" actId="6264"/>
          <ac:spMkLst>
            <pc:docMk/>
            <pc:sldMk cId="3795569936" sldId="276"/>
            <ac:spMk id="152" creationId="{1FFD244C-D8EF-65C5-20C5-8C11445580EE}"/>
          </ac:spMkLst>
        </pc:spChg>
        <pc:spChg chg="add del mod">
          <ac:chgData name="A.MORIYAMA UREKA" userId="11b73b949d6476cb" providerId="LiveId" clId="{EDD3AFC1-5E1F-774D-82FF-6D4C3622249B}" dt="2023-08-07T09:20:37.741" v="928" actId="6264"/>
          <ac:spMkLst>
            <pc:docMk/>
            <pc:sldMk cId="3795569936" sldId="276"/>
            <ac:spMk id="152" creationId="{34D8CA75-3797-92B9-AC6C-0C86C8A5182B}"/>
          </ac:spMkLst>
        </pc:spChg>
        <pc:spChg chg="add del mod">
          <ac:chgData name="A.MORIYAMA UREKA" userId="11b73b949d6476cb" providerId="LiveId" clId="{EDD3AFC1-5E1F-774D-82FF-6D4C3622249B}" dt="2023-08-07T08:57:25.105" v="768" actId="6264"/>
          <ac:spMkLst>
            <pc:docMk/>
            <pc:sldMk cId="3795569936" sldId="276"/>
            <ac:spMk id="153" creationId="{3A822F7A-BDE6-2993-A313-314DADED9364}"/>
          </ac:spMkLst>
        </pc:spChg>
        <pc:spChg chg="add del mod">
          <ac:chgData name="A.MORIYAMA UREKA" userId="11b73b949d6476cb" providerId="LiveId" clId="{EDD3AFC1-5E1F-774D-82FF-6D4C3622249B}" dt="2023-08-07T11:21:40.375" v="1838" actId="6264"/>
          <ac:spMkLst>
            <pc:docMk/>
            <pc:sldMk cId="3795569936" sldId="276"/>
            <ac:spMk id="153" creationId="{73B74835-5C77-06DE-6256-68EFE5A4ADA2}"/>
          </ac:spMkLst>
        </pc:spChg>
        <pc:spChg chg="add del mod">
          <ac:chgData name="A.MORIYAMA UREKA" userId="11b73b949d6476cb" providerId="LiveId" clId="{EDD3AFC1-5E1F-774D-82FF-6D4C3622249B}" dt="2023-08-07T09:20:38.057" v="929" actId="6264"/>
          <ac:spMkLst>
            <pc:docMk/>
            <pc:sldMk cId="3795569936" sldId="276"/>
            <ac:spMk id="153" creationId="{F1FC6EF9-3A26-AC15-BAAE-157975A9A87A}"/>
          </ac:spMkLst>
        </pc:spChg>
        <pc:spChg chg="add del mod">
          <ac:chgData name="A.MORIYAMA UREKA" userId="11b73b949d6476cb" providerId="LiveId" clId="{EDD3AFC1-5E1F-774D-82FF-6D4C3622249B}" dt="2023-08-07T12:14:05.183" v="2629" actId="6264"/>
          <ac:spMkLst>
            <pc:docMk/>
            <pc:sldMk cId="3795569936" sldId="276"/>
            <ac:spMk id="154" creationId="{123C7847-34BE-54EC-8996-06A4C2BE3F27}"/>
          </ac:spMkLst>
        </pc:spChg>
        <pc:spChg chg="add del mod">
          <ac:chgData name="A.MORIYAMA UREKA" userId="11b73b949d6476cb" providerId="LiveId" clId="{EDD3AFC1-5E1F-774D-82FF-6D4C3622249B}" dt="2023-08-07T08:57:25.105" v="768" actId="6264"/>
          <ac:spMkLst>
            <pc:docMk/>
            <pc:sldMk cId="3795569936" sldId="276"/>
            <ac:spMk id="154" creationId="{5CFAEEF5-0BC5-D696-4E5F-64605E150F44}"/>
          </ac:spMkLst>
        </pc:spChg>
        <pc:spChg chg="add del mod">
          <ac:chgData name="A.MORIYAMA UREKA" userId="11b73b949d6476cb" providerId="LiveId" clId="{EDD3AFC1-5E1F-774D-82FF-6D4C3622249B}" dt="2023-08-07T09:20:38.057" v="929" actId="6264"/>
          <ac:spMkLst>
            <pc:docMk/>
            <pc:sldMk cId="3795569936" sldId="276"/>
            <ac:spMk id="154" creationId="{BF022912-A165-44E7-C6A5-DEEA8C77FF44}"/>
          </ac:spMkLst>
        </pc:spChg>
        <pc:spChg chg="add del mod">
          <ac:chgData name="A.MORIYAMA UREKA" userId="11b73b949d6476cb" providerId="LiveId" clId="{EDD3AFC1-5E1F-774D-82FF-6D4C3622249B}" dt="2023-08-07T08:57:25.105" v="768" actId="6264"/>
          <ac:spMkLst>
            <pc:docMk/>
            <pc:sldMk cId="3795569936" sldId="276"/>
            <ac:spMk id="155" creationId="{536E22BF-3F2D-1314-910C-C6C317273183}"/>
          </ac:spMkLst>
        </pc:spChg>
        <pc:spChg chg="add del mod">
          <ac:chgData name="A.MORIYAMA UREKA" userId="11b73b949d6476cb" providerId="LiveId" clId="{EDD3AFC1-5E1F-774D-82FF-6D4C3622249B}" dt="2023-08-07T12:14:05.183" v="2629" actId="6264"/>
          <ac:spMkLst>
            <pc:docMk/>
            <pc:sldMk cId="3795569936" sldId="276"/>
            <ac:spMk id="155" creationId="{8735BB69-1CDA-B9DA-042A-F522EF9674B4}"/>
          </ac:spMkLst>
        </pc:spChg>
        <pc:spChg chg="add del mod">
          <ac:chgData name="A.MORIYAMA UREKA" userId="11b73b949d6476cb" providerId="LiveId" clId="{EDD3AFC1-5E1F-774D-82FF-6D4C3622249B}" dt="2023-08-07T09:20:38.057" v="929" actId="6264"/>
          <ac:spMkLst>
            <pc:docMk/>
            <pc:sldMk cId="3795569936" sldId="276"/>
            <ac:spMk id="155" creationId="{C96506CC-8F13-C17C-D72B-AFB96FB89189}"/>
          </ac:spMkLst>
        </pc:spChg>
        <pc:spChg chg="add del mod">
          <ac:chgData name="A.MORIYAMA UREKA" userId="11b73b949d6476cb" providerId="LiveId" clId="{EDD3AFC1-5E1F-774D-82FF-6D4C3622249B}" dt="2023-08-07T09:20:38.057" v="929" actId="6264"/>
          <ac:spMkLst>
            <pc:docMk/>
            <pc:sldMk cId="3795569936" sldId="276"/>
            <ac:spMk id="156" creationId="{7CD80464-FEC2-42F1-9654-8AB4A4F489F0}"/>
          </ac:spMkLst>
        </pc:spChg>
        <pc:spChg chg="add del mod">
          <ac:chgData name="A.MORIYAMA UREKA" userId="11b73b949d6476cb" providerId="LiveId" clId="{EDD3AFC1-5E1F-774D-82FF-6D4C3622249B}" dt="2023-08-07T08:57:25.105" v="768" actId="6264"/>
          <ac:spMkLst>
            <pc:docMk/>
            <pc:sldMk cId="3795569936" sldId="276"/>
            <ac:spMk id="156" creationId="{C420E048-41C1-F8B8-9C64-0C352D5824BA}"/>
          </ac:spMkLst>
        </pc:spChg>
        <pc:spChg chg="add del mod">
          <ac:chgData name="A.MORIYAMA UREKA" userId="11b73b949d6476cb" providerId="LiveId" clId="{EDD3AFC1-5E1F-774D-82FF-6D4C3622249B}" dt="2023-08-07T12:14:05.183" v="2629" actId="6264"/>
          <ac:spMkLst>
            <pc:docMk/>
            <pc:sldMk cId="3795569936" sldId="276"/>
            <ac:spMk id="156" creationId="{CBC72A00-0F48-FE61-5863-468ED649797D}"/>
          </ac:spMkLst>
        </pc:spChg>
        <pc:spChg chg="add del mod">
          <ac:chgData name="A.MORIYAMA UREKA" userId="11b73b949d6476cb" providerId="LiveId" clId="{EDD3AFC1-5E1F-774D-82FF-6D4C3622249B}" dt="2023-08-07T08:57:25.105" v="768" actId="6264"/>
          <ac:spMkLst>
            <pc:docMk/>
            <pc:sldMk cId="3795569936" sldId="276"/>
            <ac:spMk id="157" creationId="{3D45249A-2BFD-9312-97F7-E666CEEA8A4A}"/>
          </ac:spMkLst>
        </pc:spChg>
        <pc:spChg chg="add del mod">
          <ac:chgData name="A.MORIYAMA UREKA" userId="11b73b949d6476cb" providerId="LiveId" clId="{EDD3AFC1-5E1F-774D-82FF-6D4C3622249B}" dt="2023-08-07T09:20:38.057" v="929" actId="6264"/>
          <ac:spMkLst>
            <pc:docMk/>
            <pc:sldMk cId="3795569936" sldId="276"/>
            <ac:spMk id="157" creationId="{4292A380-2240-CE5A-48FE-8119C5145588}"/>
          </ac:spMkLst>
        </pc:spChg>
        <pc:spChg chg="add del mod">
          <ac:chgData name="A.MORIYAMA UREKA" userId="11b73b949d6476cb" providerId="LiveId" clId="{EDD3AFC1-5E1F-774D-82FF-6D4C3622249B}" dt="2023-08-07T12:14:05.183" v="2629" actId="6264"/>
          <ac:spMkLst>
            <pc:docMk/>
            <pc:sldMk cId="3795569936" sldId="276"/>
            <ac:spMk id="157" creationId="{7EFD8B9D-8472-94C1-6599-E6A1AE398F7A}"/>
          </ac:spMkLst>
        </pc:spChg>
        <pc:spChg chg="add del mod">
          <ac:chgData name="A.MORIYAMA UREKA" userId="11b73b949d6476cb" providerId="LiveId" clId="{EDD3AFC1-5E1F-774D-82FF-6D4C3622249B}" dt="2023-08-07T08:57:25.105" v="768" actId="6264"/>
          <ac:spMkLst>
            <pc:docMk/>
            <pc:sldMk cId="3795569936" sldId="276"/>
            <ac:spMk id="158" creationId="{10F5F3EE-4B65-6A1D-73E0-A9D2BD719A9E}"/>
          </ac:spMkLst>
        </pc:spChg>
        <pc:spChg chg="add del mod">
          <ac:chgData name="A.MORIYAMA UREKA" userId="11b73b949d6476cb" providerId="LiveId" clId="{EDD3AFC1-5E1F-774D-82FF-6D4C3622249B}" dt="2023-08-07T09:20:38.057" v="929" actId="6264"/>
          <ac:spMkLst>
            <pc:docMk/>
            <pc:sldMk cId="3795569936" sldId="276"/>
            <ac:spMk id="158" creationId="{147D1EDF-A65C-B956-6A39-A9404C392CCF}"/>
          </ac:spMkLst>
        </pc:spChg>
        <pc:spChg chg="add del mod">
          <ac:chgData name="A.MORIYAMA UREKA" userId="11b73b949d6476cb" providerId="LiveId" clId="{EDD3AFC1-5E1F-774D-82FF-6D4C3622249B}" dt="2023-08-07T12:14:05.183" v="2629" actId="6264"/>
          <ac:spMkLst>
            <pc:docMk/>
            <pc:sldMk cId="3795569936" sldId="276"/>
            <ac:spMk id="158" creationId="{BBD08EBA-87E5-57BE-5CEC-1ACC21BC7DBB}"/>
          </ac:spMkLst>
        </pc:spChg>
        <pc:spChg chg="add del mod">
          <ac:chgData name="A.MORIYAMA UREKA" userId="11b73b949d6476cb" providerId="LiveId" clId="{EDD3AFC1-5E1F-774D-82FF-6D4C3622249B}" dt="2023-08-07T09:20:38.057" v="929" actId="6264"/>
          <ac:spMkLst>
            <pc:docMk/>
            <pc:sldMk cId="3795569936" sldId="276"/>
            <ac:spMk id="159" creationId="{060D3528-C51F-EAC4-5956-9E7415DDDE77}"/>
          </ac:spMkLst>
        </pc:spChg>
        <pc:spChg chg="add del mod">
          <ac:chgData name="A.MORIYAMA UREKA" userId="11b73b949d6476cb" providerId="LiveId" clId="{EDD3AFC1-5E1F-774D-82FF-6D4C3622249B}" dt="2023-08-07T12:14:05.183" v="2629" actId="6264"/>
          <ac:spMkLst>
            <pc:docMk/>
            <pc:sldMk cId="3795569936" sldId="276"/>
            <ac:spMk id="159" creationId="{845BFF6D-DEB9-5414-F569-58421CC0B4C5}"/>
          </ac:spMkLst>
        </pc:spChg>
        <pc:spChg chg="add del mod">
          <ac:chgData name="A.MORIYAMA UREKA" userId="11b73b949d6476cb" providerId="LiveId" clId="{EDD3AFC1-5E1F-774D-82FF-6D4C3622249B}" dt="2023-08-07T08:57:25.105" v="768" actId="6264"/>
          <ac:spMkLst>
            <pc:docMk/>
            <pc:sldMk cId="3795569936" sldId="276"/>
            <ac:spMk id="159" creationId="{878F9FF0-8341-D144-579A-D75C6C44C1FC}"/>
          </ac:spMkLst>
        </pc:spChg>
        <pc:spChg chg="add del mod">
          <ac:chgData name="A.MORIYAMA UREKA" userId="11b73b949d6476cb" providerId="LiveId" clId="{EDD3AFC1-5E1F-774D-82FF-6D4C3622249B}" dt="2023-08-07T08:57:25.105" v="768" actId="6264"/>
          <ac:spMkLst>
            <pc:docMk/>
            <pc:sldMk cId="3795569936" sldId="276"/>
            <ac:spMk id="160" creationId="{085B0FEE-2C00-67C6-B7C0-4BDFECD156FA}"/>
          </ac:spMkLst>
        </pc:spChg>
        <pc:spChg chg="add del mod">
          <ac:chgData name="A.MORIYAMA UREKA" userId="11b73b949d6476cb" providerId="LiveId" clId="{EDD3AFC1-5E1F-774D-82FF-6D4C3622249B}" dt="2023-08-07T12:14:05.183" v="2629" actId="6264"/>
          <ac:spMkLst>
            <pc:docMk/>
            <pc:sldMk cId="3795569936" sldId="276"/>
            <ac:spMk id="160" creationId="{4BAD26F9-0E6A-A66E-D4E0-B4F163B919FF}"/>
          </ac:spMkLst>
        </pc:spChg>
        <pc:spChg chg="add del mod">
          <ac:chgData name="A.MORIYAMA UREKA" userId="11b73b949d6476cb" providerId="LiveId" clId="{EDD3AFC1-5E1F-774D-82FF-6D4C3622249B}" dt="2023-08-07T09:20:38.057" v="929" actId="6264"/>
          <ac:spMkLst>
            <pc:docMk/>
            <pc:sldMk cId="3795569936" sldId="276"/>
            <ac:spMk id="160" creationId="{A73148EC-7286-135B-08FC-F0C06461BC10}"/>
          </ac:spMkLst>
        </pc:spChg>
        <pc:spChg chg="add del mod">
          <ac:chgData name="A.MORIYAMA UREKA" userId="11b73b949d6476cb" providerId="LiveId" clId="{EDD3AFC1-5E1F-774D-82FF-6D4C3622249B}" dt="2023-08-07T09:20:38.057" v="929" actId="6264"/>
          <ac:spMkLst>
            <pc:docMk/>
            <pc:sldMk cId="3795569936" sldId="276"/>
            <ac:spMk id="161" creationId="{0EEAF660-1472-8309-D389-3A12A278F3E2}"/>
          </ac:spMkLst>
        </pc:spChg>
        <pc:spChg chg="add del mod">
          <ac:chgData name="A.MORIYAMA UREKA" userId="11b73b949d6476cb" providerId="LiveId" clId="{EDD3AFC1-5E1F-774D-82FF-6D4C3622249B}" dt="2023-08-07T12:14:05.183" v="2629" actId="6264"/>
          <ac:spMkLst>
            <pc:docMk/>
            <pc:sldMk cId="3795569936" sldId="276"/>
            <ac:spMk id="161" creationId="{32DC80A6-6B82-A859-AAEC-CD018664530E}"/>
          </ac:spMkLst>
        </pc:spChg>
        <pc:spChg chg="add del mod">
          <ac:chgData name="A.MORIYAMA UREKA" userId="11b73b949d6476cb" providerId="LiveId" clId="{EDD3AFC1-5E1F-774D-82FF-6D4C3622249B}" dt="2023-08-07T08:57:25.105" v="768" actId="6264"/>
          <ac:spMkLst>
            <pc:docMk/>
            <pc:sldMk cId="3795569936" sldId="276"/>
            <ac:spMk id="161" creationId="{7E9A3368-F8C4-3B6D-13D5-E4082C4C68C0}"/>
          </ac:spMkLst>
        </pc:spChg>
        <pc:spChg chg="add del mod">
          <ac:chgData name="A.MORIYAMA UREKA" userId="11b73b949d6476cb" providerId="LiveId" clId="{EDD3AFC1-5E1F-774D-82FF-6D4C3622249B}" dt="2023-08-07T12:14:05.183" v="2629" actId="6264"/>
          <ac:spMkLst>
            <pc:docMk/>
            <pc:sldMk cId="3795569936" sldId="276"/>
            <ac:spMk id="162" creationId="{1FB1707E-A128-F8C9-BE18-AC87F4D86BF8}"/>
          </ac:spMkLst>
        </pc:spChg>
        <pc:spChg chg="add del mod">
          <ac:chgData name="A.MORIYAMA UREKA" userId="11b73b949d6476cb" providerId="LiveId" clId="{EDD3AFC1-5E1F-774D-82FF-6D4C3622249B}" dt="2023-08-07T08:57:25.105" v="768" actId="6264"/>
          <ac:spMkLst>
            <pc:docMk/>
            <pc:sldMk cId="3795569936" sldId="276"/>
            <ac:spMk id="162" creationId="{38DE51C8-2050-4254-ABBE-593C124526D1}"/>
          </ac:spMkLst>
        </pc:spChg>
        <pc:spChg chg="add del mod">
          <ac:chgData name="A.MORIYAMA UREKA" userId="11b73b949d6476cb" providerId="LiveId" clId="{EDD3AFC1-5E1F-774D-82FF-6D4C3622249B}" dt="2023-08-07T09:20:38.057" v="929" actId="6264"/>
          <ac:spMkLst>
            <pc:docMk/>
            <pc:sldMk cId="3795569936" sldId="276"/>
            <ac:spMk id="162" creationId="{52290995-EE57-0831-2226-3E517D231547}"/>
          </ac:spMkLst>
        </pc:spChg>
        <pc:spChg chg="add del mod">
          <ac:chgData name="A.MORIYAMA UREKA" userId="11b73b949d6476cb" providerId="LiveId" clId="{EDD3AFC1-5E1F-774D-82FF-6D4C3622249B}" dt="2023-08-07T09:21:26.885" v="932" actId="6264"/>
          <ac:spMkLst>
            <pc:docMk/>
            <pc:sldMk cId="3795569936" sldId="276"/>
            <ac:spMk id="163" creationId="{298802CA-1F26-2E52-AA12-491E91A1303A}"/>
          </ac:spMkLst>
        </pc:spChg>
        <pc:spChg chg="add del mod">
          <ac:chgData name="A.MORIYAMA UREKA" userId="11b73b949d6476cb" providerId="LiveId" clId="{EDD3AFC1-5E1F-774D-82FF-6D4C3622249B}" dt="2023-08-07T12:14:05.183" v="2629" actId="6264"/>
          <ac:spMkLst>
            <pc:docMk/>
            <pc:sldMk cId="3795569936" sldId="276"/>
            <ac:spMk id="163" creationId="{AB08838F-5A5D-ED0F-83EA-E401EA244FDE}"/>
          </ac:spMkLst>
        </pc:spChg>
        <pc:spChg chg="add del mod">
          <ac:chgData name="A.MORIYAMA UREKA" userId="11b73b949d6476cb" providerId="LiveId" clId="{EDD3AFC1-5E1F-774D-82FF-6D4C3622249B}" dt="2023-08-07T08:57:25.594" v="769" actId="6264"/>
          <ac:spMkLst>
            <pc:docMk/>
            <pc:sldMk cId="3795569936" sldId="276"/>
            <ac:spMk id="163" creationId="{E8653D16-8071-D96F-5C40-99094609BFC8}"/>
          </ac:spMkLst>
        </pc:spChg>
        <pc:spChg chg="add del mod">
          <ac:chgData name="A.MORIYAMA UREKA" userId="11b73b949d6476cb" providerId="LiveId" clId="{EDD3AFC1-5E1F-774D-82FF-6D4C3622249B}" dt="2023-08-07T08:57:25.594" v="769" actId="6264"/>
          <ac:spMkLst>
            <pc:docMk/>
            <pc:sldMk cId="3795569936" sldId="276"/>
            <ac:spMk id="164" creationId="{076AD4DC-327F-AE2F-FD93-26928AC28752}"/>
          </ac:spMkLst>
        </pc:spChg>
        <pc:spChg chg="add del mod">
          <ac:chgData name="A.MORIYAMA UREKA" userId="11b73b949d6476cb" providerId="LiveId" clId="{EDD3AFC1-5E1F-774D-82FF-6D4C3622249B}" dt="2023-08-07T12:17:04.294" v="2663" actId="6264"/>
          <ac:spMkLst>
            <pc:docMk/>
            <pc:sldMk cId="3795569936" sldId="276"/>
            <ac:spMk id="164" creationId="{BE80605F-E7F9-C45E-4FA1-48939670E21A}"/>
          </ac:spMkLst>
        </pc:spChg>
        <pc:spChg chg="add del mod">
          <ac:chgData name="A.MORIYAMA UREKA" userId="11b73b949d6476cb" providerId="LiveId" clId="{EDD3AFC1-5E1F-774D-82FF-6D4C3622249B}" dt="2023-08-07T09:21:26.885" v="932" actId="6264"/>
          <ac:spMkLst>
            <pc:docMk/>
            <pc:sldMk cId="3795569936" sldId="276"/>
            <ac:spMk id="164" creationId="{E7ED6FC2-1703-F372-1B4A-0F8EE86AD9BF}"/>
          </ac:spMkLst>
        </pc:spChg>
        <pc:spChg chg="add del mod">
          <ac:chgData name="A.MORIYAMA UREKA" userId="11b73b949d6476cb" providerId="LiveId" clId="{EDD3AFC1-5E1F-774D-82FF-6D4C3622249B}" dt="2023-08-07T12:17:04.294" v="2663" actId="6264"/>
          <ac:spMkLst>
            <pc:docMk/>
            <pc:sldMk cId="3795569936" sldId="276"/>
            <ac:spMk id="165" creationId="{040A5B4D-6D9D-6D0B-43EE-631F0AC1A4E9}"/>
          </ac:spMkLst>
        </pc:spChg>
        <pc:spChg chg="add del mod">
          <ac:chgData name="A.MORIYAMA UREKA" userId="11b73b949d6476cb" providerId="LiveId" clId="{EDD3AFC1-5E1F-774D-82FF-6D4C3622249B}" dt="2023-08-07T09:21:26.885" v="932" actId="6264"/>
          <ac:spMkLst>
            <pc:docMk/>
            <pc:sldMk cId="3795569936" sldId="276"/>
            <ac:spMk id="165" creationId="{09CE12AB-2A59-EE26-A104-2DDC8A21B4B7}"/>
          </ac:spMkLst>
        </pc:spChg>
        <pc:spChg chg="add del mod">
          <ac:chgData name="A.MORIYAMA UREKA" userId="11b73b949d6476cb" providerId="LiveId" clId="{EDD3AFC1-5E1F-774D-82FF-6D4C3622249B}" dt="2023-08-07T08:57:25.594" v="769" actId="6264"/>
          <ac:spMkLst>
            <pc:docMk/>
            <pc:sldMk cId="3795569936" sldId="276"/>
            <ac:spMk id="165" creationId="{D9BB7BCD-7F37-2F0D-E4E5-F8FC88714FB1}"/>
          </ac:spMkLst>
        </pc:spChg>
        <pc:spChg chg="add del mod">
          <ac:chgData name="A.MORIYAMA UREKA" userId="11b73b949d6476cb" providerId="LiveId" clId="{EDD3AFC1-5E1F-774D-82FF-6D4C3622249B}" dt="2023-08-07T08:57:25.594" v="769" actId="6264"/>
          <ac:spMkLst>
            <pc:docMk/>
            <pc:sldMk cId="3795569936" sldId="276"/>
            <ac:spMk id="166" creationId="{4B35D139-07F8-047C-305B-34A6EE10C333}"/>
          </ac:spMkLst>
        </pc:spChg>
        <pc:spChg chg="add del mod">
          <ac:chgData name="A.MORIYAMA UREKA" userId="11b73b949d6476cb" providerId="LiveId" clId="{EDD3AFC1-5E1F-774D-82FF-6D4C3622249B}" dt="2023-08-07T12:17:04.294" v="2663" actId="6264"/>
          <ac:spMkLst>
            <pc:docMk/>
            <pc:sldMk cId="3795569936" sldId="276"/>
            <ac:spMk id="166" creationId="{5CE90F2B-2A4A-8DCF-81F9-66797DD16680}"/>
          </ac:spMkLst>
        </pc:spChg>
        <pc:spChg chg="add del mod">
          <ac:chgData name="A.MORIYAMA UREKA" userId="11b73b949d6476cb" providerId="LiveId" clId="{EDD3AFC1-5E1F-774D-82FF-6D4C3622249B}" dt="2023-08-07T09:21:26.885" v="932" actId="6264"/>
          <ac:spMkLst>
            <pc:docMk/>
            <pc:sldMk cId="3795569936" sldId="276"/>
            <ac:spMk id="166" creationId="{DB60BAAD-CE1E-4C8B-0EFE-C4D261855D2E}"/>
          </ac:spMkLst>
        </pc:spChg>
        <pc:spChg chg="add del mod">
          <ac:chgData name="A.MORIYAMA UREKA" userId="11b73b949d6476cb" providerId="LiveId" clId="{EDD3AFC1-5E1F-774D-82FF-6D4C3622249B}" dt="2023-08-07T12:17:04.294" v="2663" actId="6264"/>
          <ac:spMkLst>
            <pc:docMk/>
            <pc:sldMk cId="3795569936" sldId="276"/>
            <ac:spMk id="167" creationId="{3AF2123A-F830-9ABC-E0BC-D073A58F43C5}"/>
          </ac:spMkLst>
        </pc:spChg>
        <pc:spChg chg="add del mod">
          <ac:chgData name="A.MORIYAMA UREKA" userId="11b73b949d6476cb" providerId="LiveId" clId="{EDD3AFC1-5E1F-774D-82FF-6D4C3622249B}" dt="2023-08-07T09:21:26.885" v="932" actId="6264"/>
          <ac:spMkLst>
            <pc:docMk/>
            <pc:sldMk cId="3795569936" sldId="276"/>
            <ac:spMk id="167" creationId="{7EF64B71-10DF-2D8A-F5C0-A620F746522F}"/>
          </ac:spMkLst>
        </pc:spChg>
        <pc:spChg chg="add del mod">
          <ac:chgData name="A.MORIYAMA UREKA" userId="11b73b949d6476cb" providerId="LiveId" clId="{EDD3AFC1-5E1F-774D-82FF-6D4C3622249B}" dt="2023-08-07T08:57:25.594" v="769" actId="6264"/>
          <ac:spMkLst>
            <pc:docMk/>
            <pc:sldMk cId="3795569936" sldId="276"/>
            <ac:spMk id="167" creationId="{BED98593-9B45-73B4-27C6-C3EFBF8C2DDD}"/>
          </ac:spMkLst>
        </pc:spChg>
        <pc:spChg chg="add del mod">
          <ac:chgData name="A.MORIYAMA UREKA" userId="11b73b949d6476cb" providerId="LiveId" clId="{EDD3AFC1-5E1F-774D-82FF-6D4C3622249B}" dt="2023-08-07T12:17:04.294" v="2663" actId="6264"/>
          <ac:spMkLst>
            <pc:docMk/>
            <pc:sldMk cId="3795569936" sldId="276"/>
            <ac:spMk id="168" creationId="{2F1C3C47-4183-9AAE-9BAA-4A65B70F2944}"/>
          </ac:spMkLst>
        </pc:spChg>
        <pc:spChg chg="add del mod">
          <ac:chgData name="A.MORIYAMA UREKA" userId="11b73b949d6476cb" providerId="LiveId" clId="{EDD3AFC1-5E1F-774D-82FF-6D4C3622249B}" dt="2023-08-07T09:21:26.885" v="932" actId="6264"/>
          <ac:spMkLst>
            <pc:docMk/>
            <pc:sldMk cId="3795569936" sldId="276"/>
            <ac:spMk id="168" creationId="{61A1CF35-7B9E-BC6C-FC67-B2D5ADB5465A}"/>
          </ac:spMkLst>
        </pc:spChg>
        <pc:spChg chg="add del mod">
          <ac:chgData name="A.MORIYAMA UREKA" userId="11b73b949d6476cb" providerId="LiveId" clId="{EDD3AFC1-5E1F-774D-82FF-6D4C3622249B}" dt="2023-08-07T08:57:25.594" v="769" actId="6264"/>
          <ac:spMkLst>
            <pc:docMk/>
            <pc:sldMk cId="3795569936" sldId="276"/>
            <ac:spMk id="168" creationId="{CA0FA25A-7EDC-1978-3451-BBA960B81DAB}"/>
          </ac:spMkLst>
        </pc:spChg>
        <pc:spChg chg="add del mod">
          <ac:chgData name="A.MORIYAMA UREKA" userId="11b73b949d6476cb" providerId="LiveId" clId="{EDD3AFC1-5E1F-774D-82FF-6D4C3622249B}" dt="2023-08-07T08:57:25.594" v="769" actId="6264"/>
          <ac:spMkLst>
            <pc:docMk/>
            <pc:sldMk cId="3795569936" sldId="276"/>
            <ac:spMk id="169" creationId="{3D846F39-684E-F05F-4769-E52B9DEA8681}"/>
          </ac:spMkLst>
        </pc:spChg>
        <pc:spChg chg="add del mod">
          <ac:chgData name="A.MORIYAMA UREKA" userId="11b73b949d6476cb" providerId="LiveId" clId="{EDD3AFC1-5E1F-774D-82FF-6D4C3622249B}" dt="2023-08-07T12:17:04.294" v="2663" actId="6264"/>
          <ac:spMkLst>
            <pc:docMk/>
            <pc:sldMk cId="3795569936" sldId="276"/>
            <ac:spMk id="169" creationId="{4C722D7C-B013-2BFB-C4E4-2FF4C514B283}"/>
          </ac:spMkLst>
        </pc:spChg>
        <pc:spChg chg="add del mod">
          <ac:chgData name="A.MORIYAMA UREKA" userId="11b73b949d6476cb" providerId="LiveId" clId="{EDD3AFC1-5E1F-774D-82FF-6D4C3622249B}" dt="2023-08-07T09:21:26.885" v="932" actId="6264"/>
          <ac:spMkLst>
            <pc:docMk/>
            <pc:sldMk cId="3795569936" sldId="276"/>
            <ac:spMk id="169" creationId="{A9718FAF-EE9F-03DC-812A-ED7A09CD8F0A}"/>
          </ac:spMkLst>
        </pc:spChg>
        <pc:spChg chg="add del mod">
          <ac:chgData name="A.MORIYAMA UREKA" userId="11b73b949d6476cb" providerId="LiveId" clId="{EDD3AFC1-5E1F-774D-82FF-6D4C3622249B}" dt="2023-08-07T12:17:04.294" v="2663" actId="6264"/>
          <ac:spMkLst>
            <pc:docMk/>
            <pc:sldMk cId="3795569936" sldId="276"/>
            <ac:spMk id="170" creationId="{22DFF9AD-3EDF-02F2-5AA7-C17A741ECB4C}"/>
          </ac:spMkLst>
        </pc:spChg>
        <pc:spChg chg="add del mod">
          <ac:chgData name="A.MORIYAMA UREKA" userId="11b73b949d6476cb" providerId="LiveId" clId="{EDD3AFC1-5E1F-774D-82FF-6D4C3622249B}" dt="2023-08-07T09:21:26.885" v="932" actId="6264"/>
          <ac:spMkLst>
            <pc:docMk/>
            <pc:sldMk cId="3795569936" sldId="276"/>
            <ac:spMk id="170" creationId="{669A91F0-06E8-3A06-3745-E963993CADAB}"/>
          </ac:spMkLst>
        </pc:spChg>
        <pc:spChg chg="add del mod">
          <ac:chgData name="A.MORIYAMA UREKA" userId="11b73b949d6476cb" providerId="LiveId" clId="{EDD3AFC1-5E1F-774D-82FF-6D4C3622249B}" dt="2023-08-07T08:57:25.594" v="769" actId="6264"/>
          <ac:spMkLst>
            <pc:docMk/>
            <pc:sldMk cId="3795569936" sldId="276"/>
            <ac:spMk id="170" creationId="{95CA64BE-7B34-8C18-61BD-1B417700D3DF}"/>
          </ac:spMkLst>
        </pc:spChg>
        <pc:spChg chg="add del mod">
          <ac:chgData name="A.MORIYAMA UREKA" userId="11b73b949d6476cb" providerId="LiveId" clId="{EDD3AFC1-5E1F-774D-82FF-6D4C3622249B}" dt="2023-08-07T12:17:04.294" v="2663" actId="6264"/>
          <ac:spMkLst>
            <pc:docMk/>
            <pc:sldMk cId="3795569936" sldId="276"/>
            <ac:spMk id="171" creationId="{233B8D5E-1CEA-F132-7541-48D1D2A6E7F1}"/>
          </ac:spMkLst>
        </pc:spChg>
        <pc:spChg chg="add del mod">
          <ac:chgData name="A.MORIYAMA UREKA" userId="11b73b949d6476cb" providerId="LiveId" clId="{EDD3AFC1-5E1F-774D-82FF-6D4C3622249B}" dt="2023-08-07T08:57:25.594" v="769" actId="6264"/>
          <ac:spMkLst>
            <pc:docMk/>
            <pc:sldMk cId="3795569936" sldId="276"/>
            <ac:spMk id="171" creationId="{4BD2890A-330E-A87C-7780-4C4113CF99C8}"/>
          </ac:spMkLst>
        </pc:spChg>
        <pc:spChg chg="add del mod">
          <ac:chgData name="A.MORIYAMA UREKA" userId="11b73b949d6476cb" providerId="LiveId" clId="{EDD3AFC1-5E1F-774D-82FF-6D4C3622249B}" dt="2023-08-07T09:21:26.885" v="932" actId="6264"/>
          <ac:spMkLst>
            <pc:docMk/>
            <pc:sldMk cId="3795569936" sldId="276"/>
            <ac:spMk id="171" creationId="{75CA43AE-5EBD-FC70-4728-58AE2A737B39}"/>
          </ac:spMkLst>
        </pc:spChg>
        <pc:spChg chg="add del mod">
          <ac:chgData name="A.MORIYAMA UREKA" userId="11b73b949d6476cb" providerId="LiveId" clId="{EDD3AFC1-5E1F-774D-82FF-6D4C3622249B}" dt="2023-08-07T08:57:25.594" v="769" actId="6264"/>
          <ac:spMkLst>
            <pc:docMk/>
            <pc:sldMk cId="3795569936" sldId="276"/>
            <ac:spMk id="172" creationId="{349C1BCD-1628-CE87-8F92-1FA4693F911C}"/>
          </ac:spMkLst>
        </pc:spChg>
        <pc:spChg chg="add del mod">
          <ac:chgData name="A.MORIYAMA UREKA" userId="11b73b949d6476cb" providerId="LiveId" clId="{EDD3AFC1-5E1F-774D-82FF-6D4C3622249B}" dt="2023-08-07T09:21:26.885" v="932" actId="6264"/>
          <ac:spMkLst>
            <pc:docMk/>
            <pc:sldMk cId="3795569936" sldId="276"/>
            <ac:spMk id="172" creationId="{827E2CAA-B977-E26D-32E2-1327C1C829CE}"/>
          </ac:spMkLst>
        </pc:spChg>
        <pc:spChg chg="add del mod">
          <ac:chgData name="A.MORIYAMA UREKA" userId="11b73b949d6476cb" providerId="LiveId" clId="{EDD3AFC1-5E1F-774D-82FF-6D4C3622249B}" dt="2023-08-07T12:17:04.294" v="2663" actId="6264"/>
          <ac:spMkLst>
            <pc:docMk/>
            <pc:sldMk cId="3795569936" sldId="276"/>
            <ac:spMk id="172" creationId="{8BA65CDA-500B-D966-87F1-3A3EED952F77}"/>
          </ac:spMkLst>
        </pc:spChg>
        <pc:spChg chg="add del mod">
          <ac:chgData name="A.MORIYAMA UREKA" userId="11b73b949d6476cb" providerId="LiveId" clId="{EDD3AFC1-5E1F-774D-82FF-6D4C3622249B}" dt="2023-08-07T12:17:04.294" v="2663" actId="6264"/>
          <ac:spMkLst>
            <pc:docMk/>
            <pc:sldMk cId="3795569936" sldId="276"/>
            <ac:spMk id="173" creationId="{68EB0BB0-886C-8BE9-2BB4-957DBEC05473}"/>
          </ac:spMkLst>
        </pc:spChg>
        <pc:spChg chg="add del mod">
          <ac:chgData name="A.MORIYAMA UREKA" userId="11b73b949d6476cb" providerId="LiveId" clId="{EDD3AFC1-5E1F-774D-82FF-6D4C3622249B}" dt="2023-08-07T09:21:27.519" v="933" actId="6264"/>
          <ac:spMkLst>
            <pc:docMk/>
            <pc:sldMk cId="3795569936" sldId="276"/>
            <ac:spMk id="173" creationId="{979293A4-2A28-B9B4-B18A-A248C706E116}"/>
          </ac:spMkLst>
        </pc:spChg>
        <pc:spChg chg="add del mod">
          <ac:chgData name="A.MORIYAMA UREKA" userId="11b73b949d6476cb" providerId="LiveId" clId="{EDD3AFC1-5E1F-774D-82FF-6D4C3622249B}" dt="2023-08-07T08:57:26.009" v="770" actId="6264"/>
          <ac:spMkLst>
            <pc:docMk/>
            <pc:sldMk cId="3795569936" sldId="276"/>
            <ac:spMk id="173" creationId="{A91041BB-CBD7-18CA-2780-47E615E18160}"/>
          </ac:spMkLst>
        </pc:spChg>
        <pc:spChg chg="add del mod">
          <ac:chgData name="A.MORIYAMA UREKA" userId="11b73b949d6476cb" providerId="LiveId" clId="{EDD3AFC1-5E1F-774D-82FF-6D4C3622249B}" dt="2023-08-07T12:24:15.292" v="2727" actId="6264"/>
          <ac:spMkLst>
            <pc:docMk/>
            <pc:sldMk cId="3795569936" sldId="276"/>
            <ac:spMk id="174" creationId="{6B40453A-DBB1-E1FD-3AA8-8D776339C2E2}"/>
          </ac:spMkLst>
        </pc:spChg>
        <pc:spChg chg="add del mod">
          <ac:chgData name="A.MORIYAMA UREKA" userId="11b73b949d6476cb" providerId="LiveId" clId="{EDD3AFC1-5E1F-774D-82FF-6D4C3622249B}" dt="2023-08-07T09:21:27.519" v="933" actId="6264"/>
          <ac:spMkLst>
            <pc:docMk/>
            <pc:sldMk cId="3795569936" sldId="276"/>
            <ac:spMk id="174" creationId="{A0989E8C-B3D5-3677-2743-71E91E2DABF0}"/>
          </ac:spMkLst>
        </pc:spChg>
        <pc:spChg chg="add del mod">
          <ac:chgData name="A.MORIYAMA UREKA" userId="11b73b949d6476cb" providerId="LiveId" clId="{EDD3AFC1-5E1F-774D-82FF-6D4C3622249B}" dt="2023-08-07T08:57:26.009" v="770" actId="6264"/>
          <ac:spMkLst>
            <pc:docMk/>
            <pc:sldMk cId="3795569936" sldId="276"/>
            <ac:spMk id="174" creationId="{CA966D52-9EE8-401E-F7B0-629CAF9DB4BE}"/>
          </ac:spMkLst>
        </pc:spChg>
        <pc:spChg chg="add del mod">
          <ac:chgData name="A.MORIYAMA UREKA" userId="11b73b949d6476cb" providerId="LiveId" clId="{EDD3AFC1-5E1F-774D-82FF-6D4C3622249B}" dt="2023-08-07T12:24:15.292" v="2727" actId="6264"/>
          <ac:spMkLst>
            <pc:docMk/>
            <pc:sldMk cId="3795569936" sldId="276"/>
            <ac:spMk id="175" creationId="{188EBCCC-2638-1A66-8CF7-C8CC4156E9C4}"/>
          </ac:spMkLst>
        </pc:spChg>
        <pc:spChg chg="add del mod">
          <ac:chgData name="A.MORIYAMA UREKA" userId="11b73b949d6476cb" providerId="LiveId" clId="{EDD3AFC1-5E1F-774D-82FF-6D4C3622249B}" dt="2023-08-07T08:57:26.009" v="770" actId="6264"/>
          <ac:spMkLst>
            <pc:docMk/>
            <pc:sldMk cId="3795569936" sldId="276"/>
            <ac:spMk id="175" creationId="{727B0572-25E2-A92D-9EA8-A1E3A7C37364}"/>
          </ac:spMkLst>
        </pc:spChg>
        <pc:spChg chg="add del mod">
          <ac:chgData name="A.MORIYAMA UREKA" userId="11b73b949d6476cb" providerId="LiveId" clId="{EDD3AFC1-5E1F-774D-82FF-6D4C3622249B}" dt="2023-08-07T09:21:27.519" v="933" actId="6264"/>
          <ac:spMkLst>
            <pc:docMk/>
            <pc:sldMk cId="3795569936" sldId="276"/>
            <ac:spMk id="175" creationId="{9109263C-EBFE-2924-8440-FC68AC4012F3}"/>
          </ac:spMkLst>
        </pc:spChg>
        <pc:spChg chg="add del mod">
          <ac:chgData name="A.MORIYAMA UREKA" userId="11b73b949d6476cb" providerId="LiveId" clId="{EDD3AFC1-5E1F-774D-82FF-6D4C3622249B}" dt="2023-08-07T08:57:26.009" v="770" actId="6264"/>
          <ac:spMkLst>
            <pc:docMk/>
            <pc:sldMk cId="3795569936" sldId="276"/>
            <ac:spMk id="176" creationId="{A950DBB2-C2CE-7B45-A5E2-CC46296FD842}"/>
          </ac:spMkLst>
        </pc:spChg>
        <pc:spChg chg="add del mod">
          <ac:chgData name="A.MORIYAMA UREKA" userId="11b73b949d6476cb" providerId="LiveId" clId="{EDD3AFC1-5E1F-774D-82FF-6D4C3622249B}" dt="2023-08-07T09:21:27.519" v="933" actId="6264"/>
          <ac:spMkLst>
            <pc:docMk/>
            <pc:sldMk cId="3795569936" sldId="276"/>
            <ac:spMk id="176" creationId="{CAA406EC-29FF-4F3B-C2B6-1907429A12CC}"/>
          </ac:spMkLst>
        </pc:spChg>
        <pc:spChg chg="add del mod">
          <ac:chgData name="A.MORIYAMA UREKA" userId="11b73b949d6476cb" providerId="LiveId" clId="{EDD3AFC1-5E1F-774D-82FF-6D4C3622249B}" dt="2023-08-07T12:24:15.292" v="2727" actId="6264"/>
          <ac:spMkLst>
            <pc:docMk/>
            <pc:sldMk cId="3795569936" sldId="276"/>
            <ac:spMk id="176" creationId="{DCAD7139-024E-F49E-14BB-CB3F48FAFFE3}"/>
          </ac:spMkLst>
        </pc:spChg>
        <pc:spChg chg="add del mod">
          <ac:chgData name="A.MORIYAMA UREKA" userId="11b73b949d6476cb" providerId="LiveId" clId="{EDD3AFC1-5E1F-774D-82FF-6D4C3622249B}" dt="2023-08-07T09:21:27.519" v="933" actId="6264"/>
          <ac:spMkLst>
            <pc:docMk/>
            <pc:sldMk cId="3795569936" sldId="276"/>
            <ac:spMk id="177" creationId="{458F3EAF-F342-179A-ED29-33828876D2CD}"/>
          </ac:spMkLst>
        </pc:spChg>
        <pc:spChg chg="add del mod">
          <ac:chgData name="A.MORIYAMA UREKA" userId="11b73b949d6476cb" providerId="LiveId" clId="{EDD3AFC1-5E1F-774D-82FF-6D4C3622249B}" dt="2023-08-07T08:57:26.009" v="770" actId="6264"/>
          <ac:spMkLst>
            <pc:docMk/>
            <pc:sldMk cId="3795569936" sldId="276"/>
            <ac:spMk id="177" creationId="{66271F97-D3F4-63CB-5C60-6E99205EAAFD}"/>
          </ac:spMkLst>
        </pc:spChg>
        <pc:spChg chg="add del mod">
          <ac:chgData name="A.MORIYAMA UREKA" userId="11b73b949d6476cb" providerId="LiveId" clId="{EDD3AFC1-5E1F-774D-82FF-6D4C3622249B}" dt="2023-08-07T12:24:15.292" v="2727" actId="6264"/>
          <ac:spMkLst>
            <pc:docMk/>
            <pc:sldMk cId="3795569936" sldId="276"/>
            <ac:spMk id="177" creationId="{73D3BAB9-D61A-59FE-D257-B3198C414C6E}"/>
          </ac:spMkLst>
        </pc:spChg>
        <pc:spChg chg="add del mod">
          <ac:chgData name="A.MORIYAMA UREKA" userId="11b73b949d6476cb" providerId="LiveId" clId="{EDD3AFC1-5E1F-774D-82FF-6D4C3622249B}" dt="2023-08-07T12:24:15.292" v="2727" actId="6264"/>
          <ac:spMkLst>
            <pc:docMk/>
            <pc:sldMk cId="3795569936" sldId="276"/>
            <ac:spMk id="178" creationId="{15A09630-02A1-39B6-96C9-ACFBA2E6D83D}"/>
          </ac:spMkLst>
        </pc:spChg>
        <pc:spChg chg="add del mod">
          <ac:chgData name="A.MORIYAMA UREKA" userId="11b73b949d6476cb" providerId="LiveId" clId="{EDD3AFC1-5E1F-774D-82FF-6D4C3622249B}" dt="2023-08-07T08:57:26.009" v="770" actId="6264"/>
          <ac:spMkLst>
            <pc:docMk/>
            <pc:sldMk cId="3795569936" sldId="276"/>
            <ac:spMk id="178" creationId="{37DE82B9-BC5E-0B8F-F893-A954247E30E0}"/>
          </ac:spMkLst>
        </pc:spChg>
        <pc:spChg chg="add del mod">
          <ac:chgData name="A.MORIYAMA UREKA" userId="11b73b949d6476cb" providerId="LiveId" clId="{EDD3AFC1-5E1F-774D-82FF-6D4C3622249B}" dt="2023-08-07T09:21:27.519" v="933" actId="6264"/>
          <ac:spMkLst>
            <pc:docMk/>
            <pc:sldMk cId="3795569936" sldId="276"/>
            <ac:spMk id="178" creationId="{42A696A8-4024-1E3F-1925-9C52C2EB3FAD}"/>
          </ac:spMkLst>
        </pc:spChg>
        <pc:spChg chg="add del mod">
          <ac:chgData name="A.MORIYAMA UREKA" userId="11b73b949d6476cb" providerId="LiveId" clId="{EDD3AFC1-5E1F-774D-82FF-6D4C3622249B}" dt="2023-08-07T08:57:26.009" v="770" actId="6264"/>
          <ac:spMkLst>
            <pc:docMk/>
            <pc:sldMk cId="3795569936" sldId="276"/>
            <ac:spMk id="179" creationId="{28C869A5-A7C8-41D0-9C8B-6F10EC651D5A}"/>
          </ac:spMkLst>
        </pc:spChg>
        <pc:spChg chg="add del mod">
          <ac:chgData name="A.MORIYAMA UREKA" userId="11b73b949d6476cb" providerId="LiveId" clId="{EDD3AFC1-5E1F-774D-82FF-6D4C3622249B}" dt="2023-08-07T12:24:15.292" v="2727" actId="6264"/>
          <ac:spMkLst>
            <pc:docMk/>
            <pc:sldMk cId="3795569936" sldId="276"/>
            <ac:spMk id="179" creationId="{9D01CFA9-93B5-3C95-9D1D-997A56B00D50}"/>
          </ac:spMkLst>
        </pc:spChg>
        <pc:spChg chg="add del mod">
          <ac:chgData name="A.MORIYAMA UREKA" userId="11b73b949d6476cb" providerId="LiveId" clId="{EDD3AFC1-5E1F-774D-82FF-6D4C3622249B}" dt="2023-08-07T09:21:27.519" v="933" actId="6264"/>
          <ac:spMkLst>
            <pc:docMk/>
            <pc:sldMk cId="3795569936" sldId="276"/>
            <ac:spMk id="179" creationId="{BBDB5688-A160-2740-5B2C-D9FA07CE2D5C}"/>
          </ac:spMkLst>
        </pc:spChg>
        <pc:spChg chg="add del mod">
          <ac:chgData name="A.MORIYAMA UREKA" userId="11b73b949d6476cb" providerId="LiveId" clId="{EDD3AFC1-5E1F-774D-82FF-6D4C3622249B}" dt="2023-08-07T12:24:15.292" v="2727" actId="6264"/>
          <ac:spMkLst>
            <pc:docMk/>
            <pc:sldMk cId="3795569936" sldId="276"/>
            <ac:spMk id="180" creationId="{1BE61F06-76AF-B72E-F02B-A4C04A1F0F9C}"/>
          </ac:spMkLst>
        </pc:spChg>
        <pc:spChg chg="add del mod">
          <ac:chgData name="A.MORIYAMA UREKA" userId="11b73b949d6476cb" providerId="LiveId" clId="{EDD3AFC1-5E1F-774D-82FF-6D4C3622249B}" dt="2023-08-07T09:21:27.519" v="933" actId="6264"/>
          <ac:spMkLst>
            <pc:docMk/>
            <pc:sldMk cId="3795569936" sldId="276"/>
            <ac:spMk id="180" creationId="{1F66D074-B935-D679-2F8B-97CAD6EBDA31}"/>
          </ac:spMkLst>
        </pc:spChg>
        <pc:spChg chg="add del mod">
          <ac:chgData name="A.MORIYAMA UREKA" userId="11b73b949d6476cb" providerId="LiveId" clId="{EDD3AFC1-5E1F-774D-82FF-6D4C3622249B}" dt="2023-08-07T08:57:26.009" v="770" actId="6264"/>
          <ac:spMkLst>
            <pc:docMk/>
            <pc:sldMk cId="3795569936" sldId="276"/>
            <ac:spMk id="180" creationId="{474A48F3-1B41-0385-C966-3637209D9AA6}"/>
          </ac:spMkLst>
        </pc:spChg>
        <pc:spChg chg="add del mod">
          <ac:chgData name="A.MORIYAMA UREKA" userId="11b73b949d6476cb" providerId="LiveId" clId="{EDD3AFC1-5E1F-774D-82FF-6D4C3622249B}" dt="2023-08-07T09:21:27.519" v="933" actId="6264"/>
          <ac:spMkLst>
            <pc:docMk/>
            <pc:sldMk cId="3795569936" sldId="276"/>
            <ac:spMk id="181" creationId="{2E0284C9-479C-AD9A-B24F-D149441BE087}"/>
          </ac:spMkLst>
        </pc:spChg>
        <pc:spChg chg="add del mod">
          <ac:chgData name="A.MORIYAMA UREKA" userId="11b73b949d6476cb" providerId="LiveId" clId="{EDD3AFC1-5E1F-774D-82FF-6D4C3622249B}" dt="2023-08-07T08:57:26.009" v="770" actId="6264"/>
          <ac:spMkLst>
            <pc:docMk/>
            <pc:sldMk cId="3795569936" sldId="276"/>
            <ac:spMk id="181" creationId="{BCC1DD06-F08F-FAFD-79C9-B834655EF06B}"/>
          </ac:spMkLst>
        </pc:spChg>
        <pc:spChg chg="add del mod">
          <ac:chgData name="A.MORIYAMA UREKA" userId="11b73b949d6476cb" providerId="LiveId" clId="{EDD3AFC1-5E1F-774D-82FF-6D4C3622249B}" dt="2023-08-07T12:24:15.292" v="2727" actId="6264"/>
          <ac:spMkLst>
            <pc:docMk/>
            <pc:sldMk cId="3795569936" sldId="276"/>
            <ac:spMk id="181" creationId="{BDCBA246-8AF9-ACD3-43F1-DFFEC8851B20}"/>
          </ac:spMkLst>
        </pc:spChg>
        <pc:spChg chg="add del mod">
          <ac:chgData name="A.MORIYAMA UREKA" userId="11b73b949d6476cb" providerId="LiveId" clId="{EDD3AFC1-5E1F-774D-82FF-6D4C3622249B}" dt="2023-08-07T08:57:26.009" v="770" actId="6264"/>
          <ac:spMkLst>
            <pc:docMk/>
            <pc:sldMk cId="3795569936" sldId="276"/>
            <ac:spMk id="182" creationId="{29BD01D9-A044-1C2D-1F3D-7D3CC0DCA792}"/>
          </ac:spMkLst>
        </pc:spChg>
        <pc:spChg chg="add del mod">
          <ac:chgData name="A.MORIYAMA UREKA" userId="11b73b949d6476cb" providerId="LiveId" clId="{EDD3AFC1-5E1F-774D-82FF-6D4C3622249B}" dt="2023-08-07T09:21:27.519" v="933" actId="6264"/>
          <ac:spMkLst>
            <pc:docMk/>
            <pc:sldMk cId="3795569936" sldId="276"/>
            <ac:spMk id="182" creationId="{5B1AE841-C31D-14D8-3FD9-EEB97789367E}"/>
          </ac:spMkLst>
        </pc:spChg>
        <pc:spChg chg="add del mod">
          <ac:chgData name="A.MORIYAMA UREKA" userId="11b73b949d6476cb" providerId="LiveId" clId="{EDD3AFC1-5E1F-774D-82FF-6D4C3622249B}" dt="2023-08-07T12:24:15.292" v="2727" actId="6264"/>
          <ac:spMkLst>
            <pc:docMk/>
            <pc:sldMk cId="3795569936" sldId="276"/>
            <ac:spMk id="182" creationId="{8F204918-F061-7D6D-FA5C-0E864C1339AF}"/>
          </ac:spMkLst>
        </pc:spChg>
        <pc:spChg chg="add del mod">
          <ac:chgData name="A.MORIYAMA UREKA" userId="11b73b949d6476cb" providerId="LiveId" clId="{EDD3AFC1-5E1F-774D-82FF-6D4C3622249B}" dt="2023-08-07T08:57:26.430" v="771" actId="6264"/>
          <ac:spMkLst>
            <pc:docMk/>
            <pc:sldMk cId="3795569936" sldId="276"/>
            <ac:spMk id="183" creationId="{2E7AA3F7-0AAD-BEEC-42C0-A758EBA118E4}"/>
          </ac:spMkLst>
        </pc:spChg>
        <pc:spChg chg="add del mod">
          <ac:chgData name="A.MORIYAMA UREKA" userId="11b73b949d6476cb" providerId="LiveId" clId="{EDD3AFC1-5E1F-774D-82FF-6D4C3622249B}" dt="2023-08-07T12:24:15.292" v="2727" actId="6264"/>
          <ac:spMkLst>
            <pc:docMk/>
            <pc:sldMk cId="3795569936" sldId="276"/>
            <ac:spMk id="183" creationId="{8FD29331-3A3B-DF5A-E070-FF61E2DE0CED}"/>
          </ac:spMkLst>
        </pc:spChg>
        <pc:spChg chg="add del mod">
          <ac:chgData name="A.MORIYAMA UREKA" userId="11b73b949d6476cb" providerId="LiveId" clId="{EDD3AFC1-5E1F-774D-82FF-6D4C3622249B}" dt="2023-08-07T09:21:27.841" v="934" actId="6264"/>
          <ac:spMkLst>
            <pc:docMk/>
            <pc:sldMk cId="3795569936" sldId="276"/>
            <ac:spMk id="183" creationId="{EE788522-68DC-9163-31B5-E5BBB50C334B}"/>
          </ac:spMkLst>
        </pc:spChg>
        <pc:spChg chg="add del mod">
          <ac:chgData name="A.MORIYAMA UREKA" userId="11b73b949d6476cb" providerId="LiveId" clId="{EDD3AFC1-5E1F-774D-82FF-6D4C3622249B}" dt="2023-08-07T12:24:22.787" v="2728" actId="6264"/>
          <ac:spMkLst>
            <pc:docMk/>
            <pc:sldMk cId="3795569936" sldId="276"/>
            <ac:spMk id="184" creationId="{66160CFF-7DD8-C089-5C76-A562489EF865}"/>
          </ac:spMkLst>
        </pc:spChg>
        <pc:spChg chg="add del mod">
          <ac:chgData name="A.MORIYAMA UREKA" userId="11b73b949d6476cb" providerId="LiveId" clId="{EDD3AFC1-5E1F-774D-82FF-6D4C3622249B}" dt="2023-08-07T09:21:27.841" v="934" actId="6264"/>
          <ac:spMkLst>
            <pc:docMk/>
            <pc:sldMk cId="3795569936" sldId="276"/>
            <ac:spMk id="184" creationId="{7AB3BD16-D681-E93A-2B02-7D16AC0DD53B}"/>
          </ac:spMkLst>
        </pc:spChg>
        <pc:spChg chg="add del mod">
          <ac:chgData name="A.MORIYAMA UREKA" userId="11b73b949d6476cb" providerId="LiveId" clId="{EDD3AFC1-5E1F-774D-82FF-6D4C3622249B}" dt="2023-08-07T08:57:26.430" v="771" actId="6264"/>
          <ac:spMkLst>
            <pc:docMk/>
            <pc:sldMk cId="3795569936" sldId="276"/>
            <ac:spMk id="184" creationId="{9BDF877F-5804-FB89-788E-5FBDDFE0BEDE}"/>
          </ac:spMkLst>
        </pc:spChg>
        <pc:spChg chg="add del mod">
          <ac:chgData name="A.MORIYAMA UREKA" userId="11b73b949d6476cb" providerId="LiveId" clId="{EDD3AFC1-5E1F-774D-82FF-6D4C3622249B}" dt="2023-08-07T09:21:27.841" v="934" actId="6264"/>
          <ac:spMkLst>
            <pc:docMk/>
            <pc:sldMk cId="3795569936" sldId="276"/>
            <ac:spMk id="185" creationId="{05C2BD5A-4093-4FBD-ACAA-BFF7E956D893}"/>
          </ac:spMkLst>
        </pc:spChg>
        <pc:spChg chg="add del mod">
          <ac:chgData name="A.MORIYAMA UREKA" userId="11b73b949d6476cb" providerId="LiveId" clId="{EDD3AFC1-5E1F-774D-82FF-6D4C3622249B}" dt="2023-08-07T08:57:26.430" v="771" actId="6264"/>
          <ac:spMkLst>
            <pc:docMk/>
            <pc:sldMk cId="3795569936" sldId="276"/>
            <ac:spMk id="185" creationId="{411D9557-96FC-9157-F7C2-BF52EF78692A}"/>
          </ac:spMkLst>
        </pc:spChg>
        <pc:spChg chg="add del mod">
          <ac:chgData name="A.MORIYAMA UREKA" userId="11b73b949d6476cb" providerId="LiveId" clId="{EDD3AFC1-5E1F-774D-82FF-6D4C3622249B}" dt="2023-08-07T12:24:22.787" v="2728" actId="6264"/>
          <ac:spMkLst>
            <pc:docMk/>
            <pc:sldMk cId="3795569936" sldId="276"/>
            <ac:spMk id="185" creationId="{C8B42C33-12B0-D7EC-0800-F46DDB9EBF84}"/>
          </ac:spMkLst>
        </pc:spChg>
        <pc:spChg chg="add del mod">
          <ac:chgData name="A.MORIYAMA UREKA" userId="11b73b949d6476cb" providerId="LiveId" clId="{EDD3AFC1-5E1F-774D-82FF-6D4C3622249B}" dt="2023-08-07T12:24:22.787" v="2728" actId="6264"/>
          <ac:spMkLst>
            <pc:docMk/>
            <pc:sldMk cId="3795569936" sldId="276"/>
            <ac:spMk id="186" creationId="{1D4DFE16-2D16-33BA-5C00-D9C939C68ECD}"/>
          </ac:spMkLst>
        </pc:spChg>
        <pc:spChg chg="add del mod">
          <ac:chgData name="A.MORIYAMA UREKA" userId="11b73b949d6476cb" providerId="LiveId" clId="{EDD3AFC1-5E1F-774D-82FF-6D4C3622249B}" dt="2023-08-07T08:57:26.430" v="771" actId="6264"/>
          <ac:spMkLst>
            <pc:docMk/>
            <pc:sldMk cId="3795569936" sldId="276"/>
            <ac:spMk id="186" creationId="{59B00A9E-7389-C97E-0E9D-921FEB3D1F98}"/>
          </ac:spMkLst>
        </pc:spChg>
        <pc:spChg chg="add del mod">
          <ac:chgData name="A.MORIYAMA UREKA" userId="11b73b949d6476cb" providerId="LiveId" clId="{EDD3AFC1-5E1F-774D-82FF-6D4C3622249B}" dt="2023-08-07T09:21:27.841" v="934" actId="6264"/>
          <ac:spMkLst>
            <pc:docMk/>
            <pc:sldMk cId="3795569936" sldId="276"/>
            <ac:spMk id="186" creationId="{665822D7-4F6D-7844-F7FD-19388C140C4C}"/>
          </ac:spMkLst>
        </pc:spChg>
        <pc:spChg chg="add del mod">
          <ac:chgData name="A.MORIYAMA UREKA" userId="11b73b949d6476cb" providerId="LiveId" clId="{EDD3AFC1-5E1F-774D-82FF-6D4C3622249B}" dt="2023-08-07T08:57:26.430" v="771" actId="6264"/>
          <ac:spMkLst>
            <pc:docMk/>
            <pc:sldMk cId="3795569936" sldId="276"/>
            <ac:spMk id="187" creationId="{543D6D0A-9D8D-20A7-1698-E8C820AE9136}"/>
          </ac:spMkLst>
        </pc:spChg>
        <pc:spChg chg="add del mod">
          <ac:chgData name="A.MORIYAMA UREKA" userId="11b73b949d6476cb" providerId="LiveId" clId="{EDD3AFC1-5E1F-774D-82FF-6D4C3622249B}" dt="2023-08-07T12:24:22.787" v="2728" actId="6264"/>
          <ac:spMkLst>
            <pc:docMk/>
            <pc:sldMk cId="3795569936" sldId="276"/>
            <ac:spMk id="187" creationId="{70872F7E-E985-B615-B101-57903F508869}"/>
          </ac:spMkLst>
        </pc:spChg>
        <pc:spChg chg="add del mod">
          <ac:chgData name="A.MORIYAMA UREKA" userId="11b73b949d6476cb" providerId="LiveId" clId="{EDD3AFC1-5E1F-774D-82FF-6D4C3622249B}" dt="2023-08-07T09:21:27.841" v="934" actId="6264"/>
          <ac:spMkLst>
            <pc:docMk/>
            <pc:sldMk cId="3795569936" sldId="276"/>
            <ac:spMk id="187" creationId="{F0935147-8131-0834-BD5E-7EC4CFF362AA}"/>
          </ac:spMkLst>
        </pc:spChg>
        <pc:spChg chg="add del mod">
          <ac:chgData name="A.MORIYAMA UREKA" userId="11b73b949d6476cb" providerId="LiveId" clId="{EDD3AFC1-5E1F-774D-82FF-6D4C3622249B}" dt="2023-08-07T08:57:26.430" v="771" actId="6264"/>
          <ac:spMkLst>
            <pc:docMk/>
            <pc:sldMk cId="3795569936" sldId="276"/>
            <ac:spMk id="188" creationId="{184A4C98-E8E7-6EAE-AACD-E1C759699685}"/>
          </ac:spMkLst>
        </pc:spChg>
        <pc:spChg chg="add del mod">
          <ac:chgData name="A.MORIYAMA UREKA" userId="11b73b949d6476cb" providerId="LiveId" clId="{EDD3AFC1-5E1F-774D-82FF-6D4C3622249B}" dt="2023-08-07T12:24:22.787" v="2728" actId="6264"/>
          <ac:spMkLst>
            <pc:docMk/>
            <pc:sldMk cId="3795569936" sldId="276"/>
            <ac:spMk id="188" creationId="{5766058F-0EA0-D387-8C0D-FF6CB9FBE393}"/>
          </ac:spMkLst>
        </pc:spChg>
        <pc:spChg chg="add del mod">
          <ac:chgData name="A.MORIYAMA UREKA" userId="11b73b949d6476cb" providerId="LiveId" clId="{EDD3AFC1-5E1F-774D-82FF-6D4C3622249B}" dt="2023-08-07T09:21:27.841" v="934" actId="6264"/>
          <ac:spMkLst>
            <pc:docMk/>
            <pc:sldMk cId="3795569936" sldId="276"/>
            <ac:spMk id="188" creationId="{A6457452-DC59-5E84-B624-F19621C7CF87}"/>
          </ac:spMkLst>
        </pc:spChg>
        <pc:spChg chg="add del mod">
          <ac:chgData name="A.MORIYAMA UREKA" userId="11b73b949d6476cb" providerId="LiveId" clId="{EDD3AFC1-5E1F-774D-82FF-6D4C3622249B}" dt="2023-08-07T12:24:22.787" v="2728" actId="6264"/>
          <ac:spMkLst>
            <pc:docMk/>
            <pc:sldMk cId="3795569936" sldId="276"/>
            <ac:spMk id="189" creationId="{8E5CFE8F-256B-1EA5-A678-CECBC84308CB}"/>
          </ac:spMkLst>
        </pc:spChg>
        <pc:spChg chg="add del mod">
          <ac:chgData name="A.MORIYAMA UREKA" userId="11b73b949d6476cb" providerId="LiveId" clId="{EDD3AFC1-5E1F-774D-82FF-6D4C3622249B}" dt="2023-08-07T09:21:27.841" v="934" actId="6264"/>
          <ac:spMkLst>
            <pc:docMk/>
            <pc:sldMk cId="3795569936" sldId="276"/>
            <ac:spMk id="189" creationId="{C2F93994-6902-BE74-AA56-2B19AEE92739}"/>
          </ac:spMkLst>
        </pc:spChg>
        <pc:spChg chg="add del mod">
          <ac:chgData name="A.MORIYAMA UREKA" userId="11b73b949d6476cb" providerId="LiveId" clId="{EDD3AFC1-5E1F-774D-82FF-6D4C3622249B}" dt="2023-08-07T08:57:26.430" v="771" actId="6264"/>
          <ac:spMkLst>
            <pc:docMk/>
            <pc:sldMk cId="3795569936" sldId="276"/>
            <ac:spMk id="189" creationId="{EAC1E836-D1D7-2F12-281E-41A856F3E1BA}"/>
          </ac:spMkLst>
        </pc:spChg>
        <pc:spChg chg="add del mod">
          <ac:chgData name="A.MORIYAMA UREKA" userId="11b73b949d6476cb" providerId="LiveId" clId="{EDD3AFC1-5E1F-774D-82FF-6D4C3622249B}" dt="2023-08-07T08:57:26.430" v="771" actId="6264"/>
          <ac:spMkLst>
            <pc:docMk/>
            <pc:sldMk cId="3795569936" sldId="276"/>
            <ac:spMk id="190" creationId="{0F79936A-D7C0-E5FB-5D16-89FFB3C729F2}"/>
          </ac:spMkLst>
        </pc:spChg>
        <pc:spChg chg="add del mod">
          <ac:chgData name="A.MORIYAMA UREKA" userId="11b73b949d6476cb" providerId="LiveId" clId="{EDD3AFC1-5E1F-774D-82FF-6D4C3622249B}" dt="2023-08-07T12:24:22.787" v="2728" actId="6264"/>
          <ac:spMkLst>
            <pc:docMk/>
            <pc:sldMk cId="3795569936" sldId="276"/>
            <ac:spMk id="190" creationId="{59B33702-102A-7166-E105-4405B5DB18A4}"/>
          </ac:spMkLst>
        </pc:spChg>
        <pc:spChg chg="add del mod">
          <ac:chgData name="A.MORIYAMA UREKA" userId="11b73b949d6476cb" providerId="LiveId" clId="{EDD3AFC1-5E1F-774D-82FF-6D4C3622249B}" dt="2023-08-07T09:21:27.841" v="934" actId="6264"/>
          <ac:spMkLst>
            <pc:docMk/>
            <pc:sldMk cId="3795569936" sldId="276"/>
            <ac:spMk id="190" creationId="{C48B842E-75FC-D13E-D6D0-23D85AFD2771}"/>
          </ac:spMkLst>
        </pc:spChg>
        <pc:spChg chg="add del mod">
          <ac:chgData name="A.MORIYAMA UREKA" userId="11b73b949d6476cb" providerId="LiveId" clId="{EDD3AFC1-5E1F-774D-82FF-6D4C3622249B}" dt="2023-08-07T08:57:26.430" v="771" actId="6264"/>
          <ac:spMkLst>
            <pc:docMk/>
            <pc:sldMk cId="3795569936" sldId="276"/>
            <ac:spMk id="191" creationId="{1ECE4930-CB5F-0579-75BD-99C6613CC1A9}"/>
          </ac:spMkLst>
        </pc:spChg>
        <pc:spChg chg="add del mod">
          <ac:chgData name="A.MORIYAMA UREKA" userId="11b73b949d6476cb" providerId="LiveId" clId="{EDD3AFC1-5E1F-774D-82FF-6D4C3622249B}" dt="2023-08-07T12:24:22.787" v="2728" actId="6264"/>
          <ac:spMkLst>
            <pc:docMk/>
            <pc:sldMk cId="3795569936" sldId="276"/>
            <ac:spMk id="191" creationId="{CEA65800-CB05-E5C6-1213-F526DA102A11}"/>
          </ac:spMkLst>
        </pc:spChg>
        <pc:spChg chg="add del mod">
          <ac:chgData name="A.MORIYAMA UREKA" userId="11b73b949d6476cb" providerId="LiveId" clId="{EDD3AFC1-5E1F-774D-82FF-6D4C3622249B}" dt="2023-08-07T09:21:27.841" v="934" actId="6264"/>
          <ac:spMkLst>
            <pc:docMk/>
            <pc:sldMk cId="3795569936" sldId="276"/>
            <ac:spMk id="191" creationId="{EEC61510-5F4A-4586-D61B-79847EBD888A}"/>
          </ac:spMkLst>
        </pc:spChg>
        <pc:spChg chg="add del mod">
          <ac:chgData name="A.MORIYAMA UREKA" userId="11b73b949d6476cb" providerId="LiveId" clId="{EDD3AFC1-5E1F-774D-82FF-6D4C3622249B}" dt="2023-08-07T09:21:27.841" v="934" actId="6264"/>
          <ac:spMkLst>
            <pc:docMk/>
            <pc:sldMk cId="3795569936" sldId="276"/>
            <ac:spMk id="192" creationId="{9F53665E-7AB3-388C-0E4B-F68F956B56C3}"/>
          </ac:spMkLst>
        </pc:spChg>
        <pc:spChg chg="add del mod">
          <ac:chgData name="A.MORIYAMA UREKA" userId="11b73b949d6476cb" providerId="LiveId" clId="{EDD3AFC1-5E1F-774D-82FF-6D4C3622249B}" dt="2023-08-07T12:24:22.787" v="2728" actId="6264"/>
          <ac:spMkLst>
            <pc:docMk/>
            <pc:sldMk cId="3795569936" sldId="276"/>
            <ac:spMk id="192" creationId="{BDE96F8D-C224-1A63-F04C-7458D651BCEC}"/>
          </ac:spMkLst>
        </pc:spChg>
        <pc:spChg chg="add del mod">
          <ac:chgData name="A.MORIYAMA UREKA" userId="11b73b949d6476cb" providerId="LiveId" clId="{EDD3AFC1-5E1F-774D-82FF-6D4C3622249B}" dt="2023-08-07T08:57:26.430" v="771" actId="6264"/>
          <ac:spMkLst>
            <pc:docMk/>
            <pc:sldMk cId="3795569936" sldId="276"/>
            <ac:spMk id="192" creationId="{FB53F0F8-6569-B2A2-9A20-C27FBA4BA218}"/>
          </ac:spMkLst>
        </pc:spChg>
        <pc:spChg chg="add del mod">
          <ac:chgData name="A.MORIYAMA UREKA" userId="11b73b949d6476cb" providerId="LiveId" clId="{EDD3AFC1-5E1F-774D-82FF-6D4C3622249B}" dt="2023-08-07T08:57:26.810" v="772" actId="6264"/>
          <ac:spMkLst>
            <pc:docMk/>
            <pc:sldMk cId="3795569936" sldId="276"/>
            <ac:spMk id="193" creationId="{52697281-688F-5548-4201-BB6C6F3DFC49}"/>
          </ac:spMkLst>
        </pc:spChg>
        <pc:spChg chg="add del mod">
          <ac:chgData name="A.MORIYAMA UREKA" userId="11b73b949d6476cb" providerId="LiveId" clId="{EDD3AFC1-5E1F-774D-82FF-6D4C3622249B}" dt="2023-08-07T12:24:22.787" v="2728" actId="6264"/>
          <ac:spMkLst>
            <pc:docMk/>
            <pc:sldMk cId="3795569936" sldId="276"/>
            <ac:spMk id="193" creationId="{73CB0B47-400C-D599-6959-0C5E92F68728}"/>
          </ac:spMkLst>
        </pc:spChg>
        <pc:spChg chg="add del mod">
          <ac:chgData name="A.MORIYAMA UREKA" userId="11b73b949d6476cb" providerId="LiveId" clId="{EDD3AFC1-5E1F-774D-82FF-6D4C3622249B}" dt="2023-08-07T09:21:28.158" v="935" actId="6264"/>
          <ac:spMkLst>
            <pc:docMk/>
            <pc:sldMk cId="3795569936" sldId="276"/>
            <ac:spMk id="193" creationId="{8DE15E97-3C22-203C-9208-50B9959F4154}"/>
          </ac:spMkLst>
        </pc:spChg>
        <pc:spChg chg="add del mod">
          <ac:chgData name="A.MORIYAMA UREKA" userId="11b73b949d6476cb" providerId="LiveId" clId="{EDD3AFC1-5E1F-774D-82FF-6D4C3622249B}" dt="2023-08-07T09:21:28.158" v="935" actId="6264"/>
          <ac:spMkLst>
            <pc:docMk/>
            <pc:sldMk cId="3795569936" sldId="276"/>
            <ac:spMk id="194" creationId="{30DDED20-568F-F5E4-628A-2F2807C75EC5}"/>
          </ac:spMkLst>
        </pc:spChg>
        <pc:spChg chg="add del mod">
          <ac:chgData name="A.MORIYAMA UREKA" userId="11b73b949d6476cb" providerId="LiveId" clId="{EDD3AFC1-5E1F-774D-82FF-6D4C3622249B}" dt="2023-08-07T08:57:26.810" v="772" actId="6264"/>
          <ac:spMkLst>
            <pc:docMk/>
            <pc:sldMk cId="3795569936" sldId="276"/>
            <ac:spMk id="194" creationId="{67E614C5-23F0-6D06-B754-07E2F2EBAAF1}"/>
          </ac:spMkLst>
        </pc:spChg>
        <pc:spChg chg="add del mod">
          <ac:chgData name="A.MORIYAMA UREKA" userId="11b73b949d6476cb" providerId="LiveId" clId="{EDD3AFC1-5E1F-774D-82FF-6D4C3622249B}" dt="2023-08-07T12:25:42.162" v="2738" actId="6264"/>
          <ac:spMkLst>
            <pc:docMk/>
            <pc:sldMk cId="3795569936" sldId="276"/>
            <ac:spMk id="194" creationId="{D91DC78D-A521-AFA5-CA4E-1577FACD0E80}"/>
          </ac:spMkLst>
        </pc:spChg>
        <pc:spChg chg="add del mod">
          <ac:chgData name="A.MORIYAMA UREKA" userId="11b73b949d6476cb" providerId="LiveId" clId="{EDD3AFC1-5E1F-774D-82FF-6D4C3622249B}" dt="2023-08-07T09:21:28.158" v="935" actId="6264"/>
          <ac:spMkLst>
            <pc:docMk/>
            <pc:sldMk cId="3795569936" sldId="276"/>
            <ac:spMk id="195" creationId="{3414E887-2B81-0239-D550-71B42E45D446}"/>
          </ac:spMkLst>
        </pc:spChg>
        <pc:spChg chg="add del mod">
          <ac:chgData name="A.MORIYAMA UREKA" userId="11b73b949d6476cb" providerId="LiveId" clId="{EDD3AFC1-5E1F-774D-82FF-6D4C3622249B}" dt="2023-08-07T12:25:42.162" v="2738" actId="6264"/>
          <ac:spMkLst>
            <pc:docMk/>
            <pc:sldMk cId="3795569936" sldId="276"/>
            <ac:spMk id="195" creationId="{69F34E68-43C5-085C-4D55-0B1CB98C18FE}"/>
          </ac:spMkLst>
        </pc:spChg>
        <pc:spChg chg="add del mod">
          <ac:chgData name="A.MORIYAMA UREKA" userId="11b73b949d6476cb" providerId="LiveId" clId="{EDD3AFC1-5E1F-774D-82FF-6D4C3622249B}" dt="2023-08-07T08:57:26.810" v="772" actId="6264"/>
          <ac:spMkLst>
            <pc:docMk/>
            <pc:sldMk cId="3795569936" sldId="276"/>
            <ac:spMk id="195" creationId="{9B947984-059A-5184-AFFD-ED2F3DE96A22}"/>
          </ac:spMkLst>
        </pc:spChg>
        <pc:spChg chg="add del mod">
          <ac:chgData name="A.MORIYAMA UREKA" userId="11b73b949d6476cb" providerId="LiveId" clId="{EDD3AFC1-5E1F-774D-82FF-6D4C3622249B}" dt="2023-08-07T08:57:26.810" v="772" actId="6264"/>
          <ac:spMkLst>
            <pc:docMk/>
            <pc:sldMk cId="3795569936" sldId="276"/>
            <ac:spMk id="196" creationId="{00F8E173-B54B-F00F-B2B7-91647BA509FB}"/>
          </ac:spMkLst>
        </pc:spChg>
        <pc:spChg chg="add del mod">
          <ac:chgData name="A.MORIYAMA UREKA" userId="11b73b949d6476cb" providerId="LiveId" clId="{EDD3AFC1-5E1F-774D-82FF-6D4C3622249B}" dt="2023-08-07T09:21:28.158" v="935" actId="6264"/>
          <ac:spMkLst>
            <pc:docMk/>
            <pc:sldMk cId="3795569936" sldId="276"/>
            <ac:spMk id="196" creationId="{EAC6F0E9-C5C3-AC08-B281-C7B21F5053F1}"/>
          </ac:spMkLst>
        </pc:spChg>
        <pc:spChg chg="add del mod">
          <ac:chgData name="A.MORIYAMA UREKA" userId="11b73b949d6476cb" providerId="LiveId" clId="{EDD3AFC1-5E1F-774D-82FF-6D4C3622249B}" dt="2023-08-07T12:25:42.162" v="2738" actId="6264"/>
          <ac:spMkLst>
            <pc:docMk/>
            <pc:sldMk cId="3795569936" sldId="276"/>
            <ac:spMk id="196" creationId="{EB225B20-1D1E-B97B-FE15-479B2CA5B3BC}"/>
          </ac:spMkLst>
        </pc:spChg>
        <pc:spChg chg="add del mod">
          <ac:chgData name="A.MORIYAMA UREKA" userId="11b73b949d6476cb" providerId="LiveId" clId="{EDD3AFC1-5E1F-774D-82FF-6D4C3622249B}" dt="2023-08-07T08:57:26.810" v="772" actId="6264"/>
          <ac:spMkLst>
            <pc:docMk/>
            <pc:sldMk cId="3795569936" sldId="276"/>
            <ac:spMk id="197" creationId="{09918231-962F-64BB-9946-4AF769214405}"/>
          </ac:spMkLst>
        </pc:spChg>
        <pc:spChg chg="add del mod">
          <ac:chgData name="A.MORIYAMA UREKA" userId="11b73b949d6476cb" providerId="LiveId" clId="{EDD3AFC1-5E1F-774D-82FF-6D4C3622249B}" dt="2023-08-07T09:21:28.158" v="935" actId="6264"/>
          <ac:spMkLst>
            <pc:docMk/>
            <pc:sldMk cId="3795569936" sldId="276"/>
            <ac:spMk id="197" creationId="{588F6969-6DE5-B763-E4E0-8891BD8D8A6D}"/>
          </ac:spMkLst>
        </pc:spChg>
        <pc:spChg chg="add del mod">
          <ac:chgData name="A.MORIYAMA UREKA" userId="11b73b949d6476cb" providerId="LiveId" clId="{EDD3AFC1-5E1F-774D-82FF-6D4C3622249B}" dt="2023-08-07T12:25:42.162" v="2738" actId="6264"/>
          <ac:spMkLst>
            <pc:docMk/>
            <pc:sldMk cId="3795569936" sldId="276"/>
            <ac:spMk id="197" creationId="{61954736-33AF-ECAA-95D5-75851C6EBB5D}"/>
          </ac:spMkLst>
        </pc:spChg>
        <pc:spChg chg="add del mod">
          <ac:chgData name="A.MORIYAMA UREKA" userId="11b73b949d6476cb" providerId="LiveId" clId="{EDD3AFC1-5E1F-774D-82FF-6D4C3622249B}" dt="2023-08-07T09:21:28.158" v="935" actId="6264"/>
          <ac:spMkLst>
            <pc:docMk/>
            <pc:sldMk cId="3795569936" sldId="276"/>
            <ac:spMk id="198" creationId="{952EE5FC-B4DD-0963-5233-67DAC0B712D9}"/>
          </ac:spMkLst>
        </pc:spChg>
        <pc:spChg chg="add del mod">
          <ac:chgData name="A.MORIYAMA UREKA" userId="11b73b949d6476cb" providerId="LiveId" clId="{EDD3AFC1-5E1F-774D-82FF-6D4C3622249B}" dt="2023-08-07T12:25:42.162" v="2738" actId="6264"/>
          <ac:spMkLst>
            <pc:docMk/>
            <pc:sldMk cId="3795569936" sldId="276"/>
            <ac:spMk id="198" creationId="{D1518683-47CC-A559-987C-661A378CC651}"/>
          </ac:spMkLst>
        </pc:spChg>
        <pc:spChg chg="add del mod">
          <ac:chgData name="A.MORIYAMA UREKA" userId="11b73b949d6476cb" providerId="LiveId" clId="{EDD3AFC1-5E1F-774D-82FF-6D4C3622249B}" dt="2023-08-07T08:57:26.810" v="772" actId="6264"/>
          <ac:spMkLst>
            <pc:docMk/>
            <pc:sldMk cId="3795569936" sldId="276"/>
            <ac:spMk id="198" creationId="{DC865759-DCEA-6FE7-A379-EEBE4B086AF9}"/>
          </ac:spMkLst>
        </pc:spChg>
        <pc:spChg chg="add del mod">
          <ac:chgData name="A.MORIYAMA UREKA" userId="11b73b949d6476cb" providerId="LiveId" clId="{EDD3AFC1-5E1F-774D-82FF-6D4C3622249B}" dt="2023-08-07T08:57:26.810" v="772" actId="6264"/>
          <ac:spMkLst>
            <pc:docMk/>
            <pc:sldMk cId="3795569936" sldId="276"/>
            <ac:spMk id="199" creationId="{94692646-0C02-5904-9132-0DD7EF48C58E}"/>
          </ac:spMkLst>
        </pc:spChg>
        <pc:spChg chg="add del mod">
          <ac:chgData name="A.MORIYAMA UREKA" userId="11b73b949d6476cb" providerId="LiveId" clId="{EDD3AFC1-5E1F-774D-82FF-6D4C3622249B}" dt="2023-08-07T12:25:42.162" v="2738" actId="6264"/>
          <ac:spMkLst>
            <pc:docMk/>
            <pc:sldMk cId="3795569936" sldId="276"/>
            <ac:spMk id="199" creationId="{AC73A421-E3E4-9B5A-04D6-E7D9F706D7EF}"/>
          </ac:spMkLst>
        </pc:spChg>
        <pc:spChg chg="add del mod">
          <ac:chgData name="A.MORIYAMA UREKA" userId="11b73b949d6476cb" providerId="LiveId" clId="{EDD3AFC1-5E1F-774D-82FF-6D4C3622249B}" dt="2023-08-07T09:21:28.158" v="935" actId="6264"/>
          <ac:spMkLst>
            <pc:docMk/>
            <pc:sldMk cId="3795569936" sldId="276"/>
            <ac:spMk id="199" creationId="{DF7556ED-3624-F7F9-FB7B-342624B88A64}"/>
          </ac:spMkLst>
        </pc:spChg>
        <pc:spChg chg="add del mod">
          <ac:chgData name="A.MORIYAMA UREKA" userId="11b73b949d6476cb" providerId="LiveId" clId="{EDD3AFC1-5E1F-774D-82FF-6D4C3622249B}" dt="2023-08-07T12:25:42.162" v="2738" actId="6264"/>
          <ac:spMkLst>
            <pc:docMk/>
            <pc:sldMk cId="3795569936" sldId="276"/>
            <ac:spMk id="200" creationId="{B4D0AB2E-AC50-5420-1F3F-962802FB5C0B}"/>
          </ac:spMkLst>
        </pc:spChg>
        <pc:spChg chg="add del mod">
          <ac:chgData name="A.MORIYAMA UREKA" userId="11b73b949d6476cb" providerId="LiveId" clId="{EDD3AFC1-5E1F-774D-82FF-6D4C3622249B}" dt="2023-08-07T09:21:28.158" v="935" actId="6264"/>
          <ac:spMkLst>
            <pc:docMk/>
            <pc:sldMk cId="3795569936" sldId="276"/>
            <ac:spMk id="200" creationId="{C1EB132F-D0AA-F01A-6935-A5F774B3D50D}"/>
          </ac:spMkLst>
        </pc:spChg>
        <pc:spChg chg="add del mod">
          <ac:chgData name="A.MORIYAMA UREKA" userId="11b73b949d6476cb" providerId="LiveId" clId="{EDD3AFC1-5E1F-774D-82FF-6D4C3622249B}" dt="2023-08-07T08:57:26.810" v="772" actId="6264"/>
          <ac:spMkLst>
            <pc:docMk/>
            <pc:sldMk cId="3795569936" sldId="276"/>
            <ac:spMk id="200" creationId="{FE2607E2-1AB1-07D0-783D-58D7604FF3D5}"/>
          </ac:spMkLst>
        </pc:spChg>
        <pc:spChg chg="add del mod">
          <ac:chgData name="A.MORIYAMA UREKA" userId="11b73b949d6476cb" providerId="LiveId" clId="{EDD3AFC1-5E1F-774D-82FF-6D4C3622249B}" dt="2023-08-07T08:57:26.810" v="772" actId="6264"/>
          <ac:spMkLst>
            <pc:docMk/>
            <pc:sldMk cId="3795569936" sldId="276"/>
            <ac:spMk id="201" creationId="{4B2B20DC-AE16-F0C6-DD59-6D1CF5EE4A62}"/>
          </ac:spMkLst>
        </pc:spChg>
        <pc:spChg chg="add del mod">
          <ac:chgData name="A.MORIYAMA UREKA" userId="11b73b949d6476cb" providerId="LiveId" clId="{EDD3AFC1-5E1F-774D-82FF-6D4C3622249B}" dt="2023-08-07T12:25:42.162" v="2738" actId="6264"/>
          <ac:spMkLst>
            <pc:docMk/>
            <pc:sldMk cId="3795569936" sldId="276"/>
            <ac:spMk id="201" creationId="{4BF93C54-302D-54A9-BB9E-3F7F5B550E30}"/>
          </ac:spMkLst>
        </pc:spChg>
        <pc:spChg chg="add del mod">
          <ac:chgData name="A.MORIYAMA UREKA" userId="11b73b949d6476cb" providerId="LiveId" clId="{EDD3AFC1-5E1F-774D-82FF-6D4C3622249B}" dt="2023-08-07T09:21:28.158" v="935" actId="6264"/>
          <ac:spMkLst>
            <pc:docMk/>
            <pc:sldMk cId="3795569936" sldId="276"/>
            <ac:spMk id="201" creationId="{7E47CD4A-C043-000A-CCE6-D1B6704EB7AA}"/>
          </ac:spMkLst>
        </pc:spChg>
        <pc:spChg chg="add del mod">
          <ac:chgData name="A.MORIYAMA UREKA" userId="11b73b949d6476cb" providerId="LiveId" clId="{EDD3AFC1-5E1F-774D-82FF-6D4C3622249B}" dt="2023-08-07T09:21:28.158" v="935" actId="6264"/>
          <ac:spMkLst>
            <pc:docMk/>
            <pc:sldMk cId="3795569936" sldId="276"/>
            <ac:spMk id="202" creationId="{3C219AB9-01CB-588F-2E26-3ADC88F5B505}"/>
          </ac:spMkLst>
        </pc:spChg>
        <pc:spChg chg="add del mod">
          <ac:chgData name="A.MORIYAMA UREKA" userId="11b73b949d6476cb" providerId="LiveId" clId="{EDD3AFC1-5E1F-774D-82FF-6D4C3622249B}" dt="2023-08-07T12:25:42.162" v="2738" actId="6264"/>
          <ac:spMkLst>
            <pc:docMk/>
            <pc:sldMk cId="3795569936" sldId="276"/>
            <ac:spMk id="202" creationId="{DBB76A5D-3FED-7C95-A88A-6D880BEE934D}"/>
          </ac:spMkLst>
        </pc:spChg>
        <pc:spChg chg="add del mod">
          <ac:chgData name="A.MORIYAMA UREKA" userId="11b73b949d6476cb" providerId="LiveId" clId="{EDD3AFC1-5E1F-774D-82FF-6D4C3622249B}" dt="2023-08-07T08:57:26.810" v="772" actId="6264"/>
          <ac:spMkLst>
            <pc:docMk/>
            <pc:sldMk cId="3795569936" sldId="276"/>
            <ac:spMk id="202" creationId="{E6B8C698-CDBD-3116-B9BF-6B5BCED413C6}"/>
          </ac:spMkLst>
        </pc:spChg>
        <pc:spChg chg="add del mod">
          <ac:chgData name="A.MORIYAMA UREKA" userId="11b73b949d6476cb" providerId="LiveId" clId="{EDD3AFC1-5E1F-774D-82FF-6D4C3622249B}" dt="2023-08-07T08:57:27.275" v="773" actId="6264"/>
          <ac:spMkLst>
            <pc:docMk/>
            <pc:sldMk cId="3795569936" sldId="276"/>
            <ac:spMk id="203" creationId="{3A0216AB-0797-CF11-4738-A75800D01452}"/>
          </ac:spMkLst>
        </pc:spChg>
        <pc:spChg chg="add del mod">
          <ac:chgData name="A.MORIYAMA UREKA" userId="11b73b949d6476cb" providerId="LiveId" clId="{EDD3AFC1-5E1F-774D-82FF-6D4C3622249B}" dt="2023-08-07T12:25:42.162" v="2738" actId="6264"/>
          <ac:spMkLst>
            <pc:docMk/>
            <pc:sldMk cId="3795569936" sldId="276"/>
            <ac:spMk id="203" creationId="{69ADFC26-3BAE-94DB-089E-7F95E79A0CF4}"/>
          </ac:spMkLst>
        </pc:spChg>
        <pc:spChg chg="add del mod">
          <ac:chgData name="A.MORIYAMA UREKA" userId="11b73b949d6476cb" providerId="LiveId" clId="{EDD3AFC1-5E1F-774D-82FF-6D4C3622249B}" dt="2023-08-07T09:21:28.726" v="936" actId="6264"/>
          <ac:spMkLst>
            <pc:docMk/>
            <pc:sldMk cId="3795569936" sldId="276"/>
            <ac:spMk id="203" creationId="{984509A5-B1E2-4045-FE1C-6D4B2CBFDA7D}"/>
          </ac:spMkLst>
        </pc:spChg>
        <pc:spChg chg="add del mod">
          <ac:chgData name="A.MORIYAMA UREKA" userId="11b73b949d6476cb" providerId="LiveId" clId="{EDD3AFC1-5E1F-774D-82FF-6D4C3622249B}" dt="2023-08-07T09:21:28.726" v="936" actId="6264"/>
          <ac:spMkLst>
            <pc:docMk/>
            <pc:sldMk cId="3795569936" sldId="276"/>
            <ac:spMk id="204" creationId="{093E5BAE-2C95-A69F-DA4A-289A8B1FE1B1}"/>
          </ac:spMkLst>
        </pc:spChg>
        <pc:spChg chg="add del mod">
          <ac:chgData name="A.MORIYAMA UREKA" userId="11b73b949d6476cb" providerId="LiveId" clId="{EDD3AFC1-5E1F-774D-82FF-6D4C3622249B}" dt="2023-08-07T12:31:34.885" v="2770" actId="6264"/>
          <ac:spMkLst>
            <pc:docMk/>
            <pc:sldMk cId="3795569936" sldId="276"/>
            <ac:spMk id="204" creationId="{B7D6F87A-E3E4-595E-51FA-CB9983D5AADF}"/>
          </ac:spMkLst>
        </pc:spChg>
        <pc:spChg chg="add del mod">
          <ac:chgData name="A.MORIYAMA UREKA" userId="11b73b949d6476cb" providerId="LiveId" clId="{EDD3AFC1-5E1F-774D-82FF-6D4C3622249B}" dt="2023-08-07T08:57:27.275" v="773" actId="6264"/>
          <ac:spMkLst>
            <pc:docMk/>
            <pc:sldMk cId="3795569936" sldId="276"/>
            <ac:spMk id="204" creationId="{DA28BF2C-1A06-C6B8-5264-C24B4DA6E4BE}"/>
          </ac:spMkLst>
        </pc:spChg>
        <pc:spChg chg="add del mod">
          <ac:chgData name="A.MORIYAMA UREKA" userId="11b73b949d6476cb" providerId="LiveId" clId="{EDD3AFC1-5E1F-774D-82FF-6D4C3622249B}" dt="2023-08-07T12:31:34.885" v="2770" actId="6264"/>
          <ac:spMkLst>
            <pc:docMk/>
            <pc:sldMk cId="3795569936" sldId="276"/>
            <ac:spMk id="205" creationId="{7F87EBC7-313D-36CC-5040-83FF4081E712}"/>
          </ac:spMkLst>
        </pc:spChg>
        <pc:spChg chg="add del mod">
          <ac:chgData name="A.MORIYAMA UREKA" userId="11b73b949d6476cb" providerId="LiveId" clId="{EDD3AFC1-5E1F-774D-82FF-6D4C3622249B}" dt="2023-08-07T09:21:28.726" v="936" actId="6264"/>
          <ac:spMkLst>
            <pc:docMk/>
            <pc:sldMk cId="3795569936" sldId="276"/>
            <ac:spMk id="205" creationId="{EA37C81A-BD47-C150-0295-9315D07CEDDD}"/>
          </ac:spMkLst>
        </pc:spChg>
        <pc:spChg chg="add del mod">
          <ac:chgData name="A.MORIYAMA UREKA" userId="11b73b949d6476cb" providerId="LiveId" clId="{EDD3AFC1-5E1F-774D-82FF-6D4C3622249B}" dt="2023-08-07T08:57:27.275" v="773" actId="6264"/>
          <ac:spMkLst>
            <pc:docMk/>
            <pc:sldMk cId="3795569936" sldId="276"/>
            <ac:spMk id="205" creationId="{F6449A4F-9FD2-D7FF-BB10-67C8DBBCD2E7}"/>
          </ac:spMkLst>
        </pc:spChg>
        <pc:spChg chg="add del mod">
          <ac:chgData name="A.MORIYAMA UREKA" userId="11b73b949d6476cb" providerId="LiveId" clId="{EDD3AFC1-5E1F-774D-82FF-6D4C3622249B}" dt="2023-08-07T12:31:34.885" v="2770" actId="6264"/>
          <ac:spMkLst>
            <pc:docMk/>
            <pc:sldMk cId="3795569936" sldId="276"/>
            <ac:spMk id="206" creationId="{08CE0E16-FE59-97C1-5906-6F203FC4E412}"/>
          </ac:spMkLst>
        </pc:spChg>
        <pc:spChg chg="add del mod">
          <ac:chgData name="A.MORIYAMA UREKA" userId="11b73b949d6476cb" providerId="LiveId" clId="{EDD3AFC1-5E1F-774D-82FF-6D4C3622249B}" dt="2023-08-07T08:57:27.275" v="773" actId="6264"/>
          <ac:spMkLst>
            <pc:docMk/>
            <pc:sldMk cId="3795569936" sldId="276"/>
            <ac:spMk id="206" creationId="{98AD293A-1E9B-F7BC-B9B6-2A9BF3D4C304}"/>
          </ac:spMkLst>
        </pc:spChg>
        <pc:spChg chg="add del mod">
          <ac:chgData name="A.MORIYAMA UREKA" userId="11b73b949d6476cb" providerId="LiveId" clId="{EDD3AFC1-5E1F-774D-82FF-6D4C3622249B}" dt="2023-08-07T09:21:28.726" v="936" actId="6264"/>
          <ac:spMkLst>
            <pc:docMk/>
            <pc:sldMk cId="3795569936" sldId="276"/>
            <ac:spMk id="206" creationId="{C8756CAD-D0D4-22BA-AA09-3F6A31305B60}"/>
          </ac:spMkLst>
        </pc:spChg>
        <pc:spChg chg="add del mod">
          <ac:chgData name="A.MORIYAMA UREKA" userId="11b73b949d6476cb" providerId="LiveId" clId="{EDD3AFC1-5E1F-774D-82FF-6D4C3622249B}" dt="2023-08-07T12:31:34.885" v="2770" actId="6264"/>
          <ac:spMkLst>
            <pc:docMk/>
            <pc:sldMk cId="3795569936" sldId="276"/>
            <ac:spMk id="207" creationId="{46A74CD5-30CB-B985-5A1A-03D22D8012F8}"/>
          </ac:spMkLst>
        </pc:spChg>
        <pc:spChg chg="add del mod">
          <ac:chgData name="A.MORIYAMA UREKA" userId="11b73b949d6476cb" providerId="LiveId" clId="{EDD3AFC1-5E1F-774D-82FF-6D4C3622249B}" dt="2023-08-07T08:57:27.275" v="773" actId="6264"/>
          <ac:spMkLst>
            <pc:docMk/>
            <pc:sldMk cId="3795569936" sldId="276"/>
            <ac:spMk id="207" creationId="{5970C0E7-4E29-86A5-1225-A14DE9463FF1}"/>
          </ac:spMkLst>
        </pc:spChg>
        <pc:spChg chg="add del mod">
          <ac:chgData name="A.MORIYAMA UREKA" userId="11b73b949d6476cb" providerId="LiveId" clId="{EDD3AFC1-5E1F-774D-82FF-6D4C3622249B}" dt="2023-08-07T09:21:28.726" v="936" actId="6264"/>
          <ac:spMkLst>
            <pc:docMk/>
            <pc:sldMk cId="3795569936" sldId="276"/>
            <ac:spMk id="207" creationId="{A4E675AF-1062-4206-A63D-A68A6E674090}"/>
          </ac:spMkLst>
        </pc:spChg>
        <pc:spChg chg="add del mod">
          <ac:chgData name="A.MORIYAMA UREKA" userId="11b73b949d6476cb" providerId="LiveId" clId="{EDD3AFC1-5E1F-774D-82FF-6D4C3622249B}" dt="2023-08-07T12:31:34.885" v="2770" actId="6264"/>
          <ac:spMkLst>
            <pc:docMk/>
            <pc:sldMk cId="3795569936" sldId="276"/>
            <ac:spMk id="208" creationId="{06227427-EB0B-5751-4FD9-0FCF4FC5FFA6}"/>
          </ac:spMkLst>
        </pc:spChg>
        <pc:spChg chg="add del mod">
          <ac:chgData name="A.MORIYAMA UREKA" userId="11b73b949d6476cb" providerId="LiveId" clId="{EDD3AFC1-5E1F-774D-82FF-6D4C3622249B}" dt="2023-08-07T08:57:27.275" v="773" actId="6264"/>
          <ac:spMkLst>
            <pc:docMk/>
            <pc:sldMk cId="3795569936" sldId="276"/>
            <ac:spMk id="208" creationId="{50D4BFC9-2383-D2F0-D329-D4D81274DCC6}"/>
          </ac:spMkLst>
        </pc:spChg>
        <pc:spChg chg="add del mod">
          <ac:chgData name="A.MORIYAMA UREKA" userId="11b73b949d6476cb" providerId="LiveId" clId="{EDD3AFC1-5E1F-774D-82FF-6D4C3622249B}" dt="2023-08-07T09:21:28.726" v="936" actId="6264"/>
          <ac:spMkLst>
            <pc:docMk/>
            <pc:sldMk cId="3795569936" sldId="276"/>
            <ac:spMk id="208" creationId="{5167D5F4-8036-4FD5-A347-5171BF494E32}"/>
          </ac:spMkLst>
        </pc:spChg>
        <pc:spChg chg="add del mod">
          <ac:chgData name="A.MORIYAMA UREKA" userId="11b73b949d6476cb" providerId="LiveId" clId="{EDD3AFC1-5E1F-774D-82FF-6D4C3622249B}" dt="2023-08-07T12:31:34.885" v="2770" actId="6264"/>
          <ac:spMkLst>
            <pc:docMk/>
            <pc:sldMk cId="3795569936" sldId="276"/>
            <ac:spMk id="209" creationId="{0B38531A-E92A-9322-8126-4D496596776C}"/>
          </ac:spMkLst>
        </pc:spChg>
        <pc:spChg chg="add del mod">
          <ac:chgData name="A.MORIYAMA UREKA" userId="11b73b949d6476cb" providerId="LiveId" clId="{EDD3AFC1-5E1F-774D-82FF-6D4C3622249B}" dt="2023-08-07T08:57:27.275" v="773" actId="6264"/>
          <ac:spMkLst>
            <pc:docMk/>
            <pc:sldMk cId="3795569936" sldId="276"/>
            <ac:spMk id="209" creationId="{6C53944D-3E16-548A-B612-B724B68B15F7}"/>
          </ac:spMkLst>
        </pc:spChg>
        <pc:spChg chg="add del mod">
          <ac:chgData name="A.MORIYAMA UREKA" userId="11b73b949d6476cb" providerId="LiveId" clId="{EDD3AFC1-5E1F-774D-82FF-6D4C3622249B}" dt="2023-08-07T09:21:28.726" v="936" actId="6264"/>
          <ac:spMkLst>
            <pc:docMk/>
            <pc:sldMk cId="3795569936" sldId="276"/>
            <ac:spMk id="209" creationId="{76D7741D-D106-ADAF-2966-D9FA59CFDCC7}"/>
          </ac:spMkLst>
        </pc:spChg>
        <pc:spChg chg="add del mod">
          <ac:chgData name="A.MORIYAMA UREKA" userId="11b73b949d6476cb" providerId="LiveId" clId="{EDD3AFC1-5E1F-774D-82FF-6D4C3622249B}" dt="2023-08-07T08:57:27.275" v="773" actId="6264"/>
          <ac:spMkLst>
            <pc:docMk/>
            <pc:sldMk cId="3795569936" sldId="276"/>
            <ac:spMk id="210" creationId="{1B58F901-38F7-79DA-89A4-4A648097BEB3}"/>
          </ac:spMkLst>
        </pc:spChg>
        <pc:spChg chg="add del mod">
          <ac:chgData name="A.MORIYAMA UREKA" userId="11b73b949d6476cb" providerId="LiveId" clId="{EDD3AFC1-5E1F-774D-82FF-6D4C3622249B}" dt="2023-08-07T12:31:34.885" v="2770" actId="6264"/>
          <ac:spMkLst>
            <pc:docMk/>
            <pc:sldMk cId="3795569936" sldId="276"/>
            <ac:spMk id="210" creationId="{3EFEB55B-C79F-BDCD-1A44-28594E7EF2C9}"/>
          </ac:spMkLst>
        </pc:spChg>
        <pc:spChg chg="add del mod">
          <ac:chgData name="A.MORIYAMA UREKA" userId="11b73b949d6476cb" providerId="LiveId" clId="{EDD3AFC1-5E1F-774D-82FF-6D4C3622249B}" dt="2023-08-07T09:21:28.726" v="936" actId="6264"/>
          <ac:spMkLst>
            <pc:docMk/>
            <pc:sldMk cId="3795569936" sldId="276"/>
            <ac:spMk id="210" creationId="{A7274F63-9677-F20C-99D9-A2512AA189A0}"/>
          </ac:spMkLst>
        </pc:spChg>
        <pc:spChg chg="add del mod">
          <ac:chgData name="A.MORIYAMA UREKA" userId="11b73b949d6476cb" providerId="LiveId" clId="{EDD3AFC1-5E1F-774D-82FF-6D4C3622249B}" dt="2023-08-07T09:21:28.726" v="936" actId="6264"/>
          <ac:spMkLst>
            <pc:docMk/>
            <pc:sldMk cId="3795569936" sldId="276"/>
            <ac:spMk id="211" creationId="{3DAFC500-6746-8170-0192-2F66D65C2502}"/>
          </ac:spMkLst>
        </pc:spChg>
        <pc:spChg chg="add del mod">
          <ac:chgData name="A.MORIYAMA UREKA" userId="11b73b949d6476cb" providerId="LiveId" clId="{EDD3AFC1-5E1F-774D-82FF-6D4C3622249B}" dt="2023-08-07T08:57:27.275" v="773" actId="6264"/>
          <ac:spMkLst>
            <pc:docMk/>
            <pc:sldMk cId="3795569936" sldId="276"/>
            <ac:spMk id="211" creationId="{E9BBD1A8-FD3E-E348-E6F7-81683FC0F109}"/>
          </ac:spMkLst>
        </pc:spChg>
        <pc:spChg chg="add del mod">
          <ac:chgData name="A.MORIYAMA UREKA" userId="11b73b949d6476cb" providerId="LiveId" clId="{EDD3AFC1-5E1F-774D-82FF-6D4C3622249B}" dt="2023-08-07T12:31:34.885" v="2770" actId="6264"/>
          <ac:spMkLst>
            <pc:docMk/>
            <pc:sldMk cId="3795569936" sldId="276"/>
            <ac:spMk id="211" creationId="{F2987D1D-8FA2-7747-59E5-B21047E81602}"/>
          </ac:spMkLst>
        </pc:spChg>
        <pc:spChg chg="add del mod">
          <ac:chgData name="A.MORIYAMA UREKA" userId="11b73b949d6476cb" providerId="LiveId" clId="{EDD3AFC1-5E1F-774D-82FF-6D4C3622249B}" dt="2023-08-07T08:57:27.275" v="773" actId="6264"/>
          <ac:spMkLst>
            <pc:docMk/>
            <pc:sldMk cId="3795569936" sldId="276"/>
            <ac:spMk id="212" creationId="{19BEEF16-19DE-D48E-7776-793BE94813B4}"/>
          </ac:spMkLst>
        </pc:spChg>
        <pc:spChg chg="add del mod">
          <ac:chgData name="A.MORIYAMA UREKA" userId="11b73b949d6476cb" providerId="LiveId" clId="{EDD3AFC1-5E1F-774D-82FF-6D4C3622249B}" dt="2023-08-07T12:31:34.885" v="2770" actId="6264"/>
          <ac:spMkLst>
            <pc:docMk/>
            <pc:sldMk cId="3795569936" sldId="276"/>
            <ac:spMk id="212" creationId="{95B4468B-054D-F8B1-1E4B-29FE6CA06CA8}"/>
          </ac:spMkLst>
        </pc:spChg>
        <pc:spChg chg="add del mod">
          <ac:chgData name="A.MORIYAMA UREKA" userId="11b73b949d6476cb" providerId="LiveId" clId="{EDD3AFC1-5E1F-774D-82FF-6D4C3622249B}" dt="2023-08-07T09:21:28.726" v="936" actId="6264"/>
          <ac:spMkLst>
            <pc:docMk/>
            <pc:sldMk cId="3795569936" sldId="276"/>
            <ac:spMk id="212" creationId="{CD83702B-6A5C-CCD6-2AA4-148D1FAD51BC}"/>
          </ac:spMkLst>
        </pc:spChg>
        <pc:spChg chg="add del mod">
          <ac:chgData name="A.MORIYAMA UREKA" userId="11b73b949d6476cb" providerId="LiveId" clId="{EDD3AFC1-5E1F-774D-82FF-6D4C3622249B}" dt="2023-08-07T12:31:34.885" v="2770" actId="6264"/>
          <ac:spMkLst>
            <pc:docMk/>
            <pc:sldMk cId="3795569936" sldId="276"/>
            <ac:spMk id="213" creationId="{4C1E7267-191E-9ED5-F7CA-FBDC0D12C9AC}"/>
          </ac:spMkLst>
        </pc:spChg>
        <pc:spChg chg="add del mod">
          <ac:chgData name="A.MORIYAMA UREKA" userId="11b73b949d6476cb" providerId="LiveId" clId="{EDD3AFC1-5E1F-774D-82FF-6D4C3622249B}" dt="2023-08-07T08:57:27.699" v="774" actId="6264"/>
          <ac:spMkLst>
            <pc:docMk/>
            <pc:sldMk cId="3795569936" sldId="276"/>
            <ac:spMk id="213" creationId="{7244C4DD-8F16-0E89-0DAC-D8048336506D}"/>
          </ac:spMkLst>
        </pc:spChg>
        <pc:spChg chg="add del mod">
          <ac:chgData name="A.MORIYAMA UREKA" userId="11b73b949d6476cb" providerId="LiveId" clId="{EDD3AFC1-5E1F-774D-82FF-6D4C3622249B}" dt="2023-08-07T09:21:29.324" v="937" actId="6264"/>
          <ac:spMkLst>
            <pc:docMk/>
            <pc:sldMk cId="3795569936" sldId="276"/>
            <ac:spMk id="213" creationId="{E3277247-693B-A6AB-74FB-C30066B750FA}"/>
          </ac:spMkLst>
        </pc:spChg>
        <pc:spChg chg="add del mod">
          <ac:chgData name="A.MORIYAMA UREKA" userId="11b73b949d6476cb" providerId="LiveId" clId="{EDD3AFC1-5E1F-774D-82FF-6D4C3622249B}" dt="2023-08-07T08:57:27.699" v="774" actId="6264"/>
          <ac:spMkLst>
            <pc:docMk/>
            <pc:sldMk cId="3795569936" sldId="276"/>
            <ac:spMk id="214" creationId="{32916677-822A-B9BC-C2B9-D464417F774A}"/>
          </ac:spMkLst>
        </pc:spChg>
        <pc:spChg chg="add del mod">
          <ac:chgData name="A.MORIYAMA UREKA" userId="11b73b949d6476cb" providerId="LiveId" clId="{EDD3AFC1-5E1F-774D-82FF-6D4C3622249B}" dt="2023-08-07T12:31:36.067" v="2771" actId="6264"/>
          <ac:spMkLst>
            <pc:docMk/>
            <pc:sldMk cId="3795569936" sldId="276"/>
            <ac:spMk id="214" creationId="{46574802-46B9-6708-4FDA-36A0AA561587}"/>
          </ac:spMkLst>
        </pc:spChg>
        <pc:spChg chg="add del mod">
          <ac:chgData name="A.MORIYAMA UREKA" userId="11b73b949d6476cb" providerId="LiveId" clId="{EDD3AFC1-5E1F-774D-82FF-6D4C3622249B}" dt="2023-08-07T09:21:29.324" v="937" actId="6264"/>
          <ac:spMkLst>
            <pc:docMk/>
            <pc:sldMk cId="3795569936" sldId="276"/>
            <ac:spMk id="214" creationId="{479ECF9C-C79F-E2E8-BFE9-43BC77EC71D2}"/>
          </ac:spMkLst>
        </pc:spChg>
        <pc:spChg chg="add del mod">
          <ac:chgData name="A.MORIYAMA UREKA" userId="11b73b949d6476cb" providerId="LiveId" clId="{EDD3AFC1-5E1F-774D-82FF-6D4C3622249B}" dt="2023-08-07T08:57:27.699" v="774" actId="6264"/>
          <ac:spMkLst>
            <pc:docMk/>
            <pc:sldMk cId="3795569936" sldId="276"/>
            <ac:spMk id="215" creationId="{0DA7C073-AA40-2DAC-A46A-54CC5AA41D96}"/>
          </ac:spMkLst>
        </pc:spChg>
        <pc:spChg chg="add del mod">
          <ac:chgData name="A.MORIYAMA UREKA" userId="11b73b949d6476cb" providerId="LiveId" clId="{EDD3AFC1-5E1F-774D-82FF-6D4C3622249B}" dt="2023-08-07T09:21:29.324" v="937" actId="6264"/>
          <ac:spMkLst>
            <pc:docMk/>
            <pc:sldMk cId="3795569936" sldId="276"/>
            <ac:spMk id="215" creationId="{18231C7B-CF88-AA19-38D7-127B6C8AD2F9}"/>
          </ac:spMkLst>
        </pc:spChg>
        <pc:spChg chg="add del mod">
          <ac:chgData name="A.MORIYAMA UREKA" userId="11b73b949d6476cb" providerId="LiveId" clId="{EDD3AFC1-5E1F-774D-82FF-6D4C3622249B}" dt="2023-08-07T12:31:36.067" v="2771" actId="6264"/>
          <ac:spMkLst>
            <pc:docMk/>
            <pc:sldMk cId="3795569936" sldId="276"/>
            <ac:spMk id="215" creationId="{7CEDD3A9-520B-C05D-0E77-484D90ED1C6B}"/>
          </ac:spMkLst>
        </pc:spChg>
        <pc:spChg chg="add del mod">
          <ac:chgData name="A.MORIYAMA UREKA" userId="11b73b949d6476cb" providerId="LiveId" clId="{EDD3AFC1-5E1F-774D-82FF-6D4C3622249B}" dt="2023-08-07T12:31:36.067" v="2771" actId="6264"/>
          <ac:spMkLst>
            <pc:docMk/>
            <pc:sldMk cId="3795569936" sldId="276"/>
            <ac:spMk id="216" creationId="{335FBE83-59D3-449B-EDC4-B0740917689D}"/>
          </ac:spMkLst>
        </pc:spChg>
        <pc:spChg chg="add del mod">
          <ac:chgData name="A.MORIYAMA UREKA" userId="11b73b949d6476cb" providerId="LiveId" clId="{EDD3AFC1-5E1F-774D-82FF-6D4C3622249B}" dt="2023-08-07T09:21:29.324" v="937" actId="6264"/>
          <ac:spMkLst>
            <pc:docMk/>
            <pc:sldMk cId="3795569936" sldId="276"/>
            <ac:spMk id="216" creationId="{940E6BBD-0136-A17E-E421-4A866AAE8293}"/>
          </ac:spMkLst>
        </pc:spChg>
        <pc:spChg chg="add del mod">
          <ac:chgData name="A.MORIYAMA UREKA" userId="11b73b949d6476cb" providerId="LiveId" clId="{EDD3AFC1-5E1F-774D-82FF-6D4C3622249B}" dt="2023-08-07T08:57:27.699" v="774" actId="6264"/>
          <ac:spMkLst>
            <pc:docMk/>
            <pc:sldMk cId="3795569936" sldId="276"/>
            <ac:spMk id="216" creationId="{A18F912B-4166-725A-A507-85B6B41A377C}"/>
          </ac:spMkLst>
        </pc:spChg>
        <pc:spChg chg="add del mod">
          <ac:chgData name="A.MORIYAMA UREKA" userId="11b73b949d6476cb" providerId="LiveId" clId="{EDD3AFC1-5E1F-774D-82FF-6D4C3622249B}" dt="2023-08-07T08:57:27.699" v="774" actId="6264"/>
          <ac:spMkLst>
            <pc:docMk/>
            <pc:sldMk cId="3795569936" sldId="276"/>
            <ac:spMk id="217" creationId="{09258FF6-BF07-9D12-EDA4-A8DDB00E6350}"/>
          </ac:spMkLst>
        </pc:spChg>
        <pc:spChg chg="add del mod">
          <ac:chgData name="A.MORIYAMA UREKA" userId="11b73b949d6476cb" providerId="LiveId" clId="{EDD3AFC1-5E1F-774D-82FF-6D4C3622249B}" dt="2023-08-07T09:21:29.324" v="937" actId="6264"/>
          <ac:spMkLst>
            <pc:docMk/>
            <pc:sldMk cId="3795569936" sldId="276"/>
            <ac:spMk id="217" creationId="{7881B3BF-9B6F-FF96-0E5A-D001850F9CE4}"/>
          </ac:spMkLst>
        </pc:spChg>
        <pc:spChg chg="add del mod">
          <ac:chgData name="A.MORIYAMA UREKA" userId="11b73b949d6476cb" providerId="LiveId" clId="{EDD3AFC1-5E1F-774D-82FF-6D4C3622249B}" dt="2023-08-07T12:31:36.067" v="2771" actId="6264"/>
          <ac:spMkLst>
            <pc:docMk/>
            <pc:sldMk cId="3795569936" sldId="276"/>
            <ac:spMk id="217" creationId="{DB86A3BB-B205-F537-C885-0DC7AFADA497}"/>
          </ac:spMkLst>
        </pc:spChg>
        <pc:spChg chg="add del mod">
          <ac:chgData name="A.MORIYAMA UREKA" userId="11b73b949d6476cb" providerId="LiveId" clId="{EDD3AFC1-5E1F-774D-82FF-6D4C3622249B}" dt="2023-08-07T09:21:29.324" v="937" actId="6264"/>
          <ac:spMkLst>
            <pc:docMk/>
            <pc:sldMk cId="3795569936" sldId="276"/>
            <ac:spMk id="218" creationId="{2969874E-88C0-0645-123F-109B636A48E2}"/>
          </ac:spMkLst>
        </pc:spChg>
        <pc:spChg chg="add del mod">
          <ac:chgData name="A.MORIYAMA UREKA" userId="11b73b949d6476cb" providerId="LiveId" clId="{EDD3AFC1-5E1F-774D-82FF-6D4C3622249B}" dt="2023-08-07T08:57:27.699" v="774" actId="6264"/>
          <ac:spMkLst>
            <pc:docMk/>
            <pc:sldMk cId="3795569936" sldId="276"/>
            <ac:spMk id="218" creationId="{8F034C49-2177-982F-A5B9-5794E12C742C}"/>
          </ac:spMkLst>
        </pc:spChg>
        <pc:spChg chg="add del mod">
          <ac:chgData name="A.MORIYAMA UREKA" userId="11b73b949d6476cb" providerId="LiveId" clId="{EDD3AFC1-5E1F-774D-82FF-6D4C3622249B}" dt="2023-08-07T12:31:36.067" v="2771" actId="6264"/>
          <ac:spMkLst>
            <pc:docMk/>
            <pc:sldMk cId="3795569936" sldId="276"/>
            <ac:spMk id="218" creationId="{FB06B178-2B1C-C02F-E757-8314B4B7B026}"/>
          </ac:spMkLst>
        </pc:spChg>
        <pc:spChg chg="add del mod">
          <ac:chgData name="A.MORIYAMA UREKA" userId="11b73b949d6476cb" providerId="LiveId" clId="{EDD3AFC1-5E1F-774D-82FF-6D4C3622249B}" dt="2023-08-07T12:31:36.067" v="2771" actId="6264"/>
          <ac:spMkLst>
            <pc:docMk/>
            <pc:sldMk cId="3795569936" sldId="276"/>
            <ac:spMk id="219" creationId="{049AEC62-823B-4F5E-615E-E39044E28C91}"/>
          </ac:spMkLst>
        </pc:spChg>
        <pc:spChg chg="add del mod">
          <ac:chgData name="A.MORIYAMA UREKA" userId="11b73b949d6476cb" providerId="LiveId" clId="{EDD3AFC1-5E1F-774D-82FF-6D4C3622249B}" dt="2023-08-07T08:57:27.699" v="774" actId="6264"/>
          <ac:spMkLst>
            <pc:docMk/>
            <pc:sldMk cId="3795569936" sldId="276"/>
            <ac:spMk id="219" creationId="{3F94C97E-6B62-4D1F-1E57-4BBD1EB0C663}"/>
          </ac:spMkLst>
        </pc:spChg>
        <pc:spChg chg="add del mod">
          <ac:chgData name="A.MORIYAMA UREKA" userId="11b73b949d6476cb" providerId="LiveId" clId="{EDD3AFC1-5E1F-774D-82FF-6D4C3622249B}" dt="2023-08-07T09:21:29.324" v="937" actId="6264"/>
          <ac:spMkLst>
            <pc:docMk/>
            <pc:sldMk cId="3795569936" sldId="276"/>
            <ac:spMk id="219" creationId="{73D90027-5656-6D0D-ED6F-60A586576BF8}"/>
          </ac:spMkLst>
        </pc:spChg>
        <pc:spChg chg="add del mod">
          <ac:chgData name="A.MORIYAMA UREKA" userId="11b73b949d6476cb" providerId="LiveId" clId="{EDD3AFC1-5E1F-774D-82FF-6D4C3622249B}" dt="2023-08-07T09:21:29.324" v="937" actId="6264"/>
          <ac:spMkLst>
            <pc:docMk/>
            <pc:sldMk cId="3795569936" sldId="276"/>
            <ac:spMk id="220" creationId="{25DE0B90-15E3-9B3F-184B-7A4E477488B3}"/>
          </ac:spMkLst>
        </pc:spChg>
        <pc:spChg chg="add del mod">
          <ac:chgData name="A.MORIYAMA UREKA" userId="11b73b949d6476cb" providerId="LiveId" clId="{EDD3AFC1-5E1F-774D-82FF-6D4C3622249B}" dt="2023-08-07T12:31:36.067" v="2771" actId="6264"/>
          <ac:spMkLst>
            <pc:docMk/>
            <pc:sldMk cId="3795569936" sldId="276"/>
            <ac:spMk id="220" creationId="{92649050-71BA-3AC7-28C1-266EB2DB3B2F}"/>
          </ac:spMkLst>
        </pc:spChg>
        <pc:spChg chg="add del mod">
          <ac:chgData name="A.MORIYAMA UREKA" userId="11b73b949d6476cb" providerId="LiveId" clId="{EDD3AFC1-5E1F-774D-82FF-6D4C3622249B}" dt="2023-08-07T08:57:27.699" v="774" actId="6264"/>
          <ac:spMkLst>
            <pc:docMk/>
            <pc:sldMk cId="3795569936" sldId="276"/>
            <ac:spMk id="220" creationId="{E9E2D95D-0A11-8CBA-D072-06C84FF02D50}"/>
          </ac:spMkLst>
        </pc:spChg>
        <pc:spChg chg="add del mod">
          <ac:chgData name="A.MORIYAMA UREKA" userId="11b73b949d6476cb" providerId="LiveId" clId="{EDD3AFC1-5E1F-774D-82FF-6D4C3622249B}" dt="2023-08-07T09:21:29.324" v="937" actId="6264"/>
          <ac:spMkLst>
            <pc:docMk/>
            <pc:sldMk cId="3795569936" sldId="276"/>
            <ac:spMk id="221" creationId="{0AF306AD-6FF2-CE34-1EAB-4B7C60761D3C}"/>
          </ac:spMkLst>
        </pc:spChg>
        <pc:spChg chg="add del mod">
          <ac:chgData name="A.MORIYAMA UREKA" userId="11b73b949d6476cb" providerId="LiveId" clId="{EDD3AFC1-5E1F-774D-82FF-6D4C3622249B}" dt="2023-08-07T12:31:36.067" v="2771" actId="6264"/>
          <ac:spMkLst>
            <pc:docMk/>
            <pc:sldMk cId="3795569936" sldId="276"/>
            <ac:spMk id="221" creationId="{62DD7E39-D9CF-E76A-050F-D072F0C31DC5}"/>
          </ac:spMkLst>
        </pc:spChg>
        <pc:spChg chg="add del mod">
          <ac:chgData name="A.MORIYAMA UREKA" userId="11b73b949d6476cb" providerId="LiveId" clId="{EDD3AFC1-5E1F-774D-82FF-6D4C3622249B}" dt="2023-08-07T08:57:27.699" v="774" actId="6264"/>
          <ac:spMkLst>
            <pc:docMk/>
            <pc:sldMk cId="3795569936" sldId="276"/>
            <ac:spMk id="221" creationId="{C7FEBCD0-A37B-7FB6-4153-7A4FF1879650}"/>
          </ac:spMkLst>
        </pc:spChg>
        <pc:spChg chg="add del mod">
          <ac:chgData name="A.MORIYAMA UREKA" userId="11b73b949d6476cb" providerId="LiveId" clId="{EDD3AFC1-5E1F-774D-82FF-6D4C3622249B}" dt="2023-08-07T12:31:36.067" v="2771" actId="6264"/>
          <ac:spMkLst>
            <pc:docMk/>
            <pc:sldMk cId="3795569936" sldId="276"/>
            <ac:spMk id="222" creationId="{053FF63F-A161-EF0F-2E8B-2394DFC64416}"/>
          </ac:spMkLst>
        </pc:spChg>
        <pc:spChg chg="add del mod">
          <ac:chgData name="A.MORIYAMA UREKA" userId="11b73b949d6476cb" providerId="LiveId" clId="{EDD3AFC1-5E1F-774D-82FF-6D4C3622249B}" dt="2023-08-07T09:21:29.324" v="937" actId="6264"/>
          <ac:spMkLst>
            <pc:docMk/>
            <pc:sldMk cId="3795569936" sldId="276"/>
            <ac:spMk id="222" creationId="{5086B9E5-5C64-6593-B09C-DA50DD03D2D5}"/>
          </ac:spMkLst>
        </pc:spChg>
        <pc:spChg chg="add del mod">
          <ac:chgData name="A.MORIYAMA UREKA" userId="11b73b949d6476cb" providerId="LiveId" clId="{EDD3AFC1-5E1F-774D-82FF-6D4C3622249B}" dt="2023-08-07T08:57:27.699" v="774" actId="6264"/>
          <ac:spMkLst>
            <pc:docMk/>
            <pc:sldMk cId="3795569936" sldId="276"/>
            <ac:spMk id="222" creationId="{B7BC8732-87BD-55C1-8DE0-63660EEF7248}"/>
          </ac:spMkLst>
        </pc:spChg>
        <pc:spChg chg="add del mod">
          <ac:chgData name="A.MORIYAMA UREKA" userId="11b73b949d6476cb" providerId="LiveId" clId="{EDD3AFC1-5E1F-774D-82FF-6D4C3622249B}" dt="2023-08-07T08:57:28.138" v="775" actId="6264"/>
          <ac:spMkLst>
            <pc:docMk/>
            <pc:sldMk cId="3795569936" sldId="276"/>
            <ac:spMk id="223" creationId="{27B48D0B-0C2F-96DA-88C3-A958E080AE83}"/>
          </ac:spMkLst>
        </pc:spChg>
        <pc:spChg chg="add del mod">
          <ac:chgData name="A.MORIYAMA UREKA" userId="11b73b949d6476cb" providerId="LiveId" clId="{EDD3AFC1-5E1F-774D-82FF-6D4C3622249B}" dt="2023-08-07T09:21:30.093" v="938" actId="6264"/>
          <ac:spMkLst>
            <pc:docMk/>
            <pc:sldMk cId="3795569936" sldId="276"/>
            <ac:spMk id="223" creationId="{3DC2E607-C254-2624-3FA2-0694077C8045}"/>
          </ac:spMkLst>
        </pc:spChg>
        <pc:spChg chg="add del mod">
          <ac:chgData name="A.MORIYAMA UREKA" userId="11b73b949d6476cb" providerId="LiveId" clId="{EDD3AFC1-5E1F-774D-82FF-6D4C3622249B}" dt="2023-08-07T12:31:36.067" v="2771" actId="6264"/>
          <ac:spMkLst>
            <pc:docMk/>
            <pc:sldMk cId="3795569936" sldId="276"/>
            <ac:spMk id="223" creationId="{FFDEEAB3-8E1D-BD07-F700-8BC13B27A452}"/>
          </ac:spMkLst>
        </pc:spChg>
        <pc:spChg chg="add del mod">
          <ac:chgData name="A.MORIYAMA UREKA" userId="11b73b949d6476cb" providerId="LiveId" clId="{EDD3AFC1-5E1F-774D-82FF-6D4C3622249B}" dt="2023-08-07T12:41:14.127" v="2840" actId="6264"/>
          <ac:spMkLst>
            <pc:docMk/>
            <pc:sldMk cId="3795569936" sldId="276"/>
            <ac:spMk id="224" creationId="{08409EC2-FA92-C166-40BB-D21F1AB354D8}"/>
          </ac:spMkLst>
        </pc:spChg>
        <pc:spChg chg="add del mod">
          <ac:chgData name="A.MORIYAMA UREKA" userId="11b73b949d6476cb" providerId="LiveId" clId="{EDD3AFC1-5E1F-774D-82FF-6D4C3622249B}" dt="2023-08-07T08:57:28.138" v="775" actId="6264"/>
          <ac:spMkLst>
            <pc:docMk/>
            <pc:sldMk cId="3795569936" sldId="276"/>
            <ac:spMk id="224" creationId="{74D396B0-A8CE-449E-5ADF-1FBC6CACBCEE}"/>
          </ac:spMkLst>
        </pc:spChg>
        <pc:spChg chg="add del mod">
          <ac:chgData name="A.MORIYAMA UREKA" userId="11b73b949d6476cb" providerId="LiveId" clId="{EDD3AFC1-5E1F-774D-82FF-6D4C3622249B}" dt="2023-08-07T09:21:30.093" v="938" actId="6264"/>
          <ac:spMkLst>
            <pc:docMk/>
            <pc:sldMk cId="3795569936" sldId="276"/>
            <ac:spMk id="224" creationId="{A3AC377B-AB16-84E7-C0CE-756762156FD1}"/>
          </ac:spMkLst>
        </pc:spChg>
        <pc:spChg chg="add del mod">
          <ac:chgData name="A.MORIYAMA UREKA" userId="11b73b949d6476cb" providerId="LiveId" clId="{EDD3AFC1-5E1F-774D-82FF-6D4C3622249B}" dt="2023-08-07T08:57:28.138" v="775" actId="6264"/>
          <ac:spMkLst>
            <pc:docMk/>
            <pc:sldMk cId="3795569936" sldId="276"/>
            <ac:spMk id="225" creationId="{711CC57C-A259-02A6-546F-CAFBA2E8A2F9}"/>
          </ac:spMkLst>
        </pc:spChg>
        <pc:spChg chg="add del mod">
          <ac:chgData name="A.MORIYAMA UREKA" userId="11b73b949d6476cb" providerId="LiveId" clId="{EDD3AFC1-5E1F-774D-82FF-6D4C3622249B}" dt="2023-08-07T12:41:14.127" v="2840" actId="6264"/>
          <ac:spMkLst>
            <pc:docMk/>
            <pc:sldMk cId="3795569936" sldId="276"/>
            <ac:spMk id="225" creationId="{7B7D6920-EE27-CA2B-E193-1020A691DC18}"/>
          </ac:spMkLst>
        </pc:spChg>
        <pc:spChg chg="add del mod">
          <ac:chgData name="A.MORIYAMA UREKA" userId="11b73b949d6476cb" providerId="LiveId" clId="{EDD3AFC1-5E1F-774D-82FF-6D4C3622249B}" dt="2023-08-07T09:21:30.093" v="938" actId="6264"/>
          <ac:spMkLst>
            <pc:docMk/>
            <pc:sldMk cId="3795569936" sldId="276"/>
            <ac:spMk id="225" creationId="{9DE66DEB-2073-0DC9-852F-8C6F1A585629}"/>
          </ac:spMkLst>
        </pc:spChg>
        <pc:spChg chg="add del mod">
          <ac:chgData name="A.MORIYAMA UREKA" userId="11b73b949d6476cb" providerId="LiveId" clId="{EDD3AFC1-5E1F-774D-82FF-6D4C3622249B}" dt="2023-08-07T08:57:28.138" v="775" actId="6264"/>
          <ac:spMkLst>
            <pc:docMk/>
            <pc:sldMk cId="3795569936" sldId="276"/>
            <ac:spMk id="226" creationId="{05151CC7-1DFA-1CE7-879C-6146DB38654A}"/>
          </ac:spMkLst>
        </pc:spChg>
        <pc:spChg chg="add del mod">
          <ac:chgData name="A.MORIYAMA UREKA" userId="11b73b949d6476cb" providerId="LiveId" clId="{EDD3AFC1-5E1F-774D-82FF-6D4C3622249B}" dt="2023-08-07T09:21:30.093" v="938" actId="6264"/>
          <ac:spMkLst>
            <pc:docMk/>
            <pc:sldMk cId="3795569936" sldId="276"/>
            <ac:spMk id="226" creationId="{9B9FBDCB-0F69-F50A-464F-847849382658}"/>
          </ac:spMkLst>
        </pc:spChg>
        <pc:spChg chg="add del mod">
          <ac:chgData name="A.MORIYAMA UREKA" userId="11b73b949d6476cb" providerId="LiveId" clId="{EDD3AFC1-5E1F-774D-82FF-6D4C3622249B}" dt="2023-08-07T12:41:14.127" v="2840" actId="6264"/>
          <ac:spMkLst>
            <pc:docMk/>
            <pc:sldMk cId="3795569936" sldId="276"/>
            <ac:spMk id="226" creationId="{E31D1800-9D3C-16D8-D234-FBC1AB17D76F}"/>
          </ac:spMkLst>
        </pc:spChg>
        <pc:spChg chg="add del mod">
          <ac:chgData name="A.MORIYAMA UREKA" userId="11b73b949d6476cb" providerId="LiveId" clId="{EDD3AFC1-5E1F-774D-82FF-6D4C3622249B}" dt="2023-08-07T09:21:30.093" v="938" actId="6264"/>
          <ac:spMkLst>
            <pc:docMk/>
            <pc:sldMk cId="3795569936" sldId="276"/>
            <ac:spMk id="227" creationId="{13915558-12ED-954C-943A-C51802E0FFED}"/>
          </ac:spMkLst>
        </pc:spChg>
        <pc:spChg chg="add del mod">
          <ac:chgData name="A.MORIYAMA UREKA" userId="11b73b949d6476cb" providerId="LiveId" clId="{EDD3AFC1-5E1F-774D-82FF-6D4C3622249B}" dt="2023-08-07T08:57:28.138" v="775" actId="6264"/>
          <ac:spMkLst>
            <pc:docMk/>
            <pc:sldMk cId="3795569936" sldId="276"/>
            <ac:spMk id="227" creationId="{339B2FA8-34BE-11BD-8550-F364F84A90F1}"/>
          </ac:spMkLst>
        </pc:spChg>
        <pc:spChg chg="add del mod">
          <ac:chgData name="A.MORIYAMA UREKA" userId="11b73b949d6476cb" providerId="LiveId" clId="{EDD3AFC1-5E1F-774D-82FF-6D4C3622249B}" dt="2023-08-07T12:41:14.127" v="2840" actId="6264"/>
          <ac:spMkLst>
            <pc:docMk/>
            <pc:sldMk cId="3795569936" sldId="276"/>
            <ac:spMk id="227" creationId="{49AF9A15-4230-6CAC-DE2B-37F145D08930}"/>
          </ac:spMkLst>
        </pc:spChg>
        <pc:spChg chg="add del mod">
          <ac:chgData name="A.MORIYAMA UREKA" userId="11b73b949d6476cb" providerId="LiveId" clId="{EDD3AFC1-5E1F-774D-82FF-6D4C3622249B}" dt="2023-08-07T12:41:14.127" v="2840" actId="6264"/>
          <ac:spMkLst>
            <pc:docMk/>
            <pc:sldMk cId="3795569936" sldId="276"/>
            <ac:spMk id="228" creationId="{31C4EB8B-D691-D955-5CDB-EB05102A3818}"/>
          </ac:spMkLst>
        </pc:spChg>
        <pc:spChg chg="add del mod">
          <ac:chgData name="A.MORIYAMA UREKA" userId="11b73b949d6476cb" providerId="LiveId" clId="{EDD3AFC1-5E1F-774D-82FF-6D4C3622249B}" dt="2023-08-07T08:57:28.138" v="775" actId="6264"/>
          <ac:spMkLst>
            <pc:docMk/>
            <pc:sldMk cId="3795569936" sldId="276"/>
            <ac:spMk id="228" creationId="{4D135598-1662-456B-7295-DA5FA643F9F4}"/>
          </ac:spMkLst>
        </pc:spChg>
        <pc:spChg chg="add del mod">
          <ac:chgData name="A.MORIYAMA UREKA" userId="11b73b949d6476cb" providerId="LiveId" clId="{EDD3AFC1-5E1F-774D-82FF-6D4C3622249B}" dt="2023-08-07T09:21:30.093" v="938" actId="6264"/>
          <ac:spMkLst>
            <pc:docMk/>
            <pc:sldMk cId="3795569936" sldId="276"/>
            <ac:spMk id="228" creationId="{96E7570C-0A02-C1E7-9F42-A75F4E00804E}"/>
          </ac:spMkLst>
        </pc:spChg>
        <pc:spChg chg="add del mod">
          <ac:chgData name="A.MORIYAMA UREKA" userId="11b73b949d6476cb" providerId="LiveId" clId="{EDD3AFC1-5E1F-774D-82FF-6D4C3622249B}" dt="2023-08-07T12:41:14.127" v="2840" actId="6264"/>
          <ac:spMkLst>
            <pc:docMk/>
            <pc:sldMk cId="3795569936" sldId="276"/>
            <ac:spMk id="229" creationId="{150A6DEE-8DC7-6A7B-2499-DCDAD2615551}"/>
          </ac:spMkLst>
        </pc:spChg>
        <pc:spChg chg="add del mod">
          <ac:chgData name="A.MORIYAMA UREKA" userId="11b73b949d6476cb" providerId="LiveId" clId="{EDD3AFC1-5E1F-774D-82FF-6D4C3622249B}" dt="2023-08-07T09:21:30.093" v="938" actId="6264"/>
          <ac:spMkLst>
            <pc:docMk/>
            <pc:sldMk cId="3795569936" sldId="276"/>
            <ac:spMk id="229" creationId="{5AB788E9-2D65-985A-8DCC-93A016EC1657}"/>
          </ac:spMkLst>
        </pc:spChg>
        <pc:spChg chg="add del mod">
          <ac:chgData name="A.MORIYAMA UREKA" userId="11b73b949d6476cb" providerId="LiveId" clId="{EDD3AFC1-5E1F-774D-82FF-6D4C3622249B}" dt="2023-08-07T08:57:28.138" v="775" actId="6264"/>
          <ac:spMkLst>
            <pc:docMk/>
            <pc:sldMk cId="3795569936" sldId="276"/>
            <ac:spMk id="229" creationId="{6EA8280F-993C-4D64-3629-ACFBFCFE25E4}"/>
          </ac:spMkLst>
        </pc:spChg>
        <pc:spChg chg="add del mod">
          <ac:chgData name="A.MORIYAMA UREKA" userId="11b73b949d6476cb" providerId="LiveId" clId="{EDD3AFC1-5E1F-774D-82FF-6D4C3622249B}" dt="2023-08-07T09:21:30.093" v="938" actId="6264"/>
          <ac:spMkLst>
            <pc:docMk/>
            <pc:sldMk cId="3795569936" sldId="276"/>
            <ac:spMk id="230" creationId="{02594F4C-744C-40F9-A41E-B7706A5EBF2D}"/>
          </ac:spMkLst>
        </pc:spChg>
        <pc:spChg chg="add del mod">
          <ac:chgData name="A.MORIYAMA UREKA" userId="11b73b949d6476cb" providerId="LiveId" clId="{EDD3AFC1-5E1F-774D-82FF-6D4C3622249B}" dt="2023-08-07T12:41:14.127" v="2840" actId="6264"/>
          <ac:spMkLst>
            <pc:docMk/>
            <pc:sldMk cId="3795569936" sldId="276"/>
            <ac:spMk id="230" creationId="{1411F56E-CFB2-8842-BB41-EDA2653E7816}"/>
          </ac:spMkLst>
        </pc:spChg>
        <pc:spChg chg="add del mod">
          <ac:chgData name="A.MORIYAMA UREKA" userId="11b73b949d6476cb" providerId="LiveId" clId="{EDD3AFC1-5E1F-774D-82FF-6D4C3622249B}" dt="2023-08-07T08:57:28.138" v="775" actId="6264"/>
          <ac:spMkLst>
            <pc:docMk/>
            <pc:sldMk cId="3795569936" sldId="276"/>
            <ac:spMk id="230" creationId="{9EF3D814-6A1C-D627-D8C7-F06D59D90D71}"/>
          </ac:spMkLst>
        </pc:spChg>
        <pc:spChg chg="add del mod">
          <ac:chgData name="A.MORIYAMA UREKA" userId="11b73b949d6476cb" providerId="LiveId" clId="{EDD3AFC1-5E1F-774D-82FF-6D4C3622249B}" dt="2023-08-07T09:21:30.093" v="938" actId="6264"/>
          <ac:spMkLst>
            <pc:docMk/>
            <pc:sldMk cId="3795569936" sldId="276"/>
            <ac:spMk id="231" creationId="{996BFB23-128E-510E-0827-8877403F2EC6}"/>
          </ac:spMkLst>
        </pc:spChg>
        <pc:spChg chg="add del mod">
          <ac:chgData name="A.MORIYAMA UREKA" userId="11b73b949d6476cb" providerId="LiveId" clId="{EDD3AFC1-5E1F-774D-82FF-6D4C3622249B}" dt="2023-08-07T12:41:14.127" v="2840" actId="6264"/>
          <ac:spMkLst>
            <pc:docMk/>
            <pc:sldMk cId="3795569936" sldId="276"/>
            <ac:spMk id="231" creationId="{9AB9DF88-D1D9-D9DC-A751-4D6E3CEAE8F8}"/>
          </ac:spMkLst>
        </pc:spChg>
        <pc:spChg chg="add del mod">
          <ac:chgData name="A.MORIYAMA UREKA" userId="11b73b949d6476cb" providerId="LiveId" clId="{EDD3AFC1-5E1F-774D-82FF-6D4C3622249B}" dt="2023-08-07T08:57:28.138" v="775" actId="6264"/>
          <ac:spMkLst>
            <pc:docMk/>
            <pc:sldMk cId="3795569936" sldId="276"/>
            <ac:spMk id="231" creationId="{EDA94939-AEF3-3F32-7E7F-146C997E0C07}"/>
          </ac:spMkLst>
        </pc:spChg>
        <pc:spChg chg="add del mod">
          <ac:chgData name="A.MORIYAMA UREKA" userId="11b73b949d6476cb" providerId="LiveId" clId="{EDD3AFC1-5E1F-774D-82FF-6D4C3622249B}" dt="2023-08-07T09:21:30.093" v="938" actId="6264"/>
          <ac:spMkLst>
            <pc:docMk/>
            <pc:sldMk cId="3795569936" sldId="276"/>
            <ac:spMk id="232" creationId="{57630EA9-7E33-4D6E-B82A-B209246306BC}"/>
          </ac:spMkLst>
        </pc:spChg>
        <pc:spChg chg="add del mod">
          <ac:chgData name="A.MORIYAMA UREKA" userId="11b73b949d6476cb" providerId="LiveId" clId="{EDD3AFC1-5E1F-774D-82FF-6D4C3622249B}" dt="2023-08-07T12:41:14.127" v="2840" actId="6264"/>
          <ac:spMkLst>
            <pc:docMk/>
            <pc:sldMk cId="3795569936" sldId="276"/>
            <ac:spMk id="232" creationId="{D7663ABF-7DCB-0A86-9CA8-9FD104B22690}"/>
          </ac:spMkLst>
        </pc:spChg>
        <pc:spChg chg="add del mod">
          <ac:chgData name="A.MORIYAMA UREKA" userId="11b73b949d6476cb" providerId="LiveId" clId="{EDD3AFC1-5E1F-774D-82FF-6D4C3622249B}" dt="2023-08-07T08:57:28.138" v="775" actId="6264"/>
          <ac:spMkLst>
            <pc:docMk/>
            <pc:sldMk cId="3795569936" sldId="276"/>
            <ac:spMk id="232" creationId="{DBF3917D-BA37-FFA3-7997-926707C46ACC}"/>
          </ac:spMkLst>
        </pc:spChg>
        <pc:spChg chg="add del mod">
          <ac:chgData name="A.MORIYAMA UREKA" userId="11b73b949d6476cb" providerId="LiveId" clId="{EDD3AFC1-5E1F-774D-82FF-6D4C3622249B}" dt="2023-08-07T12:41:14.127" v="2840" actId="6264"/>
          <ac:spMkLst>
            <pc:docMk/>
            <pc:sldMk cId="3795569936" sldId="276"/>
            <ac:spMk id="233" creationId="{16D12124-FD96-2E0B-49C5-1384E9BD2527}"/>
          </ac:spMkLst>
        </pc:spChg>
        <pc:spChg chg="add del mod">
          <ac:chgData name="A.MORIYAMA UREKA" userId="11b73b949d6476cb" providerId="LiveId" clId="{EDD3AFC1-5E1F-774D-82FF-6D4C3622249B}" dt="2023-08-07T08:57:28.506" v="776" actId="6264"/>
          <ac:spMkLst>
            <pc:docMk/>
            <pc:sldMk cId="3795569936" sldId="276"/>
            <ac:spMk id="233" creationId="{25E7FAE4-24C4-2C92-C288-1857FA1BAA3B}"/>
          </ac:spMkLst>
        </pc:spChg>
        <pc:spChg chg="add del mod">
          <ac:chgData name="A.MORIYAMA UREKA" userId="11b73b949d6476cb" providerId="LiveId" clId="{EDD3AFC1-5E1F-774D-82FF-6D4C3622249B}" dt="2023-08-07T09:22:22.850" v="941" actId="6264"/>
          <ac:spMkLst>
            <pc:docMk/>
            <pc:sldMk cId="3795569936" sldId="276"/>
            <ac:spMk id="233" creationId="{DD0ECC8D-EC37-124C-D277-7E36615E2B5B}"/>
          </ac:spMkLst>
        </pc:spChg>
        <pc:spChg chg="add del mod">
          <ac:chgData name="A.MORIYAMA UREKA" userId="11b73b949d6476cb" providerId="LiveId" clId="{EDD3AFC1-5E1F-774D-82FF-6D4C3622249B}" dt="2023-08-07T09:22:22.850" v="941" actId="6264"/>
          <ac:spMkLst>
            <pc:docMk/>
            <pc:sldMk cId="3795569936" sldId="276"/>
            <ac:spMk id="234" creationId="{04FA9741-411C-1983-DB95-29B41E6C113B}"/>
          </ac:spMkLst>
        </pc:spChg>
        <pc:spChg chg="add del mod">
          <ac:chgData name="A.MORIYAMA UREKA" userId="11b73b949d6476cb" providerId="LiveId" clId="{EDD3AFC1-5E1F-774D-82FF-6D4C3622249B}" dt="2023-08-07T08:57:28.506" v="776" actId="6264"/>
          <ac:spMkLst>
            <pc:docMk/>
            <pc:sldMk cId="3795569936" sldId="276"/>
            <ac:spMk id="234" creationId="{0FB36EF2-BE1F-CE16-7712-4C8AD7F4DDE0}"/>
          </ac:spMkLst>
        </pc:spChg>
        <pc:spChg chg="add del mod">
          <ac:chgData name="A.MORIYAMA UREKA" userId="11b73b949d6476cb" providerId="LiveId" clId="{EDD3AFC1-5E1F-774D-82FF-6D4C3622249B}" dt="2023-08-07T12:41:15.017" v="2841" actId="6264"/>
          <ac:spMkLst>
            <pc:docMk/>
            <pc:sldMk cId="3795569936" sldId="276"/>
            <ac:spMk id="234" creationId="{7C2AE656-F4A7-E06B-2E2E-65C283D2DCF6}"/>
          </ac:spMkLst>
        </pc:spChg>
        <pc:spChg chg="add del mod">
          <ac:chgData name="A.MORIYAMA UREKA" userId="11b73b949d6476cb" providerId="LiveId" clId="{EDD3AFC1-5E1F-774D-82FF-6D4C3622249B}" dt="2023-08-07T08:57:28.506" v="776" actId="6264"/>
          <ac:spMkLst>
            <pc:docMk/>
            <pc:sldMk cId="3795569936" sldId="276"/>
            <ac:spMk id="235" creationId="{137660F8-8E55-C693-78D0-0AB6AFD9DC55}"/>
          </ac:spMkLst>
        </pc:spChg>
        <pc:spChg chg="add del mod">
          <ac:chgData name="A.MORIYAMA UREKA" userId="11b73b949d6476cb" providerId="LiveId" clId="{EDD3AFC1-5E1F-774D-82FF-6D4C3622249B}" dt="2023-08-07T09:22:22.850" v="941" actId="6264"/>
          <ac:spMkLst>
            <pc:docMk/>
            <pc:sldMk cId="3795569936" sldId="276"/>
            <ac:spMk id="235" creationId="{30A36ECC-C151-3BF2-AD3B-0ADE908383F1}"/>
          </ac:spMkLst>
        </pc:spChg>
        <pc:spChg chg="add del mod">
          <ac:chgData name="A.MORIYAMA UREKA" userId="11b73b949d6476cb" providerId="LiveId" clId="{EDD3AFC1-5E1F-774D-82FF-6D4C3622249B}" dt="2023-08-07T12:41:15.017" v="2841" actId="6264"/>
          <ac:spMkLst>
            <pc:docMk/>
            <pc:sldMk cId="3795569936" sldId="276"/>
            <ac:spMk id="235" creationId="{72B26749-41EC-24B5-FD23-ACB6C34922F3}"/>
          </ac:spMkLst>
        </pc:spChg>
        <pc:spChg chg="add del mod">
          <ac:chgData name="A.MORIYAMA UREKA" userId="11b73b949d6476cb" providerId="LiveId" clId="{EDD3AFC1-5E1F-774D-82FF-6D4C3622249B}" dt="2023-08-07T12:41:15.017" v="2841" actId="6264"/>
          <ac:spMkLst>
            <pc:docMk/>
            <pc:sldMk cId="3795569936" sldId="276"/>
            <ac:spMk id="236" creationId="{4ED6758C-90E0-847F-12A4-40BB23F27D93}"/>
          </ac:spMkLst>
        </pc:spChg>
        <pc:spChg chg="add del mod">
          <ac:chgData name="A.MORIYAMA UREKA" userId="11b73b949d6476cb" providerId="LiveId" clId="{EDD3AFC1-5E1F-774D-82FF-6D4C3622249B}" dt="2023-08-07T08:57:28.506" v="776" actId="6264"/>
          <ac:spMkLst>
            <pc:docMk/>
            <pc:sldMk cId="3795569936" sldId="276"/>
            <ac:spMk id="236" creationId="{57D8D455-E7C1-4251-9DD3-D4C25F965481}"/>
          </ac:spMkLst>
        </pc:spChg>
        <pc:spChg chg="add del mod">
          <ac:chgData name="A.MORIYAMA UREKA" userId="11b73b949d6476cb" providerId="LiveId" clId="{EDD3AFC1-5E1F-774D-82FF-6D4C3622249B}" dt="2023-08-07T09:22:22.850" v="941" actId="6264"/>
          <ac:spMkLst>
            <pc:docMk/>
            <pc:sldMk cId="3795569936" sldId="276"/>
            <ac:spMk id="236" creationId="{A4A549A4-9B6C-6994-94B3-05AAD57DA3D7}"/>
          </ac:spMkLst>
        </pc:spChg>
        <pc:spChg chg="add del mod">
          <ac:chgData name="A.MORIYAMA UREKA" userId="11b73b949d6476cb" providerId="LiveId" clId="{EDD3AFC1-5E1F-774D-82FF-6D4C3622249B}" dt="2023-08-07T12:41:15.017" v="2841" actId="6264"/>
          <ac:spMkLst>
            <pc:docMk/>
            <pc:sldMk cId="3795569936" sldId="276"/>
            <ac:spMk id="237" creationId="{549654BE-C22C-FC6E-FF01-D43E87384FF9}"/>
          </ac:spMkLst>
        </pc:spChg>
        <pc:spChg chg="add del mod">
          <ac:chgData name="A.MORIYAMA UREKA" userId="11b73b949d6476cb" providerId="LiveId" clId="{EDD3AFC1-5E1F-774D-82FF-6D4C3622249B}" dt="2023-08-07T08:57:28.506" v="776" actId="6264"/>
          <ac:spMkLst>
            <pc:docMk/>
            <pc:sldMk cId="3795569936" sldId="276"/>
            <ac:spMk id="237" creationId="{9D8FCCCC-608D-5821-FB2F-068ABFF1B44A}"/>
          </ac:spMkLst>
        </pc:spChg>
        <pc:spChg chg="add del mod">
          <ac:chgData name="A.MORIYAMA UREKA" userId="11b73b949d6476cb" providerId="LiveId" clId="{EDD3AFC1-5E1F-774D-82FF-6D4C3622249B}" dt="2023-08-07T09:22:22.850" v="941" actId="6264"/>
          <ac:spMkLst>
            <pc:docMk/>
            <pc:sldMk cId="3795569936" sldId="276"/>
            <ac:spMk id="237" creationId="{9E63761C-6206-BF38-C1FF-11C23E7EDF49}"/>
          </ac:spMkLst>
        </pc:spChg>
        <pc:spChg chg="add del mod">
          <ac:chgData name="A.MORIYAMA UREKA" userId="11b73b949d6476cb" providerId="LiveId" clId="{EDD3AFC1-5E1F-774D-82FF-6D4C3622249B}" dt="2023-08-07T12:41:15.017" v="2841" actId="6264"/>
          <ac:spMkLst>
            <pc:docMk/>
            <pc:sldMk cId="3795569936" sldId="276"/>
            <ac:spMk id="238" creationId="{39110978-F4B8-4558-9136-370491E0D7A0}"/>
          </ac:spMkLst>
        </pc:spChg>
        <pc:spChg chg="add del mod">
          <ac:chgData name="A.MORIYAMA UREKA" userId="11b73b949d6476cb" providerId="LiveId" clId="{EDD3AFC1-5E1F-774D-82FF-6D4C3622249B}" dt="2023-08-07T09:22:22.850" v="941" actId="6264"/>
          <ac:spMkLst>
            <pc:docMk/>
            <pc:sldMk cId="3795569936" sldId="276"/>
            <ac:spMk id="238" creationId="{92485DD1-9BD1-EA1A-EEE4-AD5A9A5A7696}"/>
          </ac:spMkLst>
        </pc:spChg>
        <pc:spChg chg="add del mod">
          <ac:chgData name="A.MORIYAMA UREKA" userId="11b73b949d6476cb" providerId="LiveId" clId="{EDD3AFC1-5E1F-774D-82FF-6D4C3622249B}" dt="2023-08-07T08:57:28.506" v="776" actId="6264"/>
          <ac:spMkLst>
            <pc:docMk/>
            <pc:sldMk cId="3795569936" sldId="276"/>
            <ac:spMk id="238" creationId="{C4C38F3A-FB58-4932-0816-8C973B9160A1}"/>
          </ac:spMkLst>
        </pc:spChg>
        <pc:spChg chg="add del mod">
          <ac:chgData name="A.MORIYAMA UREKA" userId="11b73b949d6476cb" providerId="LiveId" clId="{EDD3AFC1-5E1F-774D-82FF-6D4C3622249B}" dt="2023-08-07T09:22:22.850" v="941" actId="6264"/>
          <ac:spMkLst>
            <pc:docMk/>
            <pc:sldMk cId="3795569936" sldId="276"/>
            <ac:spMk id="239" creationId="{5C6B08F3-A6D6-9350-D5B0-B5DD80F6F1DE}"/>
          </ac:spMkLst>
        </pc:spChg>
        <pc:spChg chg="add del mod">
          <ac:chgData name="A.MORIYAMA UREKA" userId="11b73b949d6476cb" providerId="LiveId" clId="{EDD3AFC1-5E1F-774D-82FF-6D4C3622249B}" dt="2023-08-07T12:41:15.017" v="2841" actId="6264"/>
          <ac:spMkLst>
            <pc:docMk/>
            <pc:sldMk cId="3795569936" sldId="276"/>
            <ac:spMk id="239" creationId="{AF5088D6-4B22-26CD-A797-7995C7FB5F70}"/>
          </ac:spMkLst>
        </pc:spChg>
        <pc:spChg chg="add del mod">
          <ac:chgData name="A.MORIYAMA UREKA" userId="11b73b949d6476cb" providerId="LiveId" clId="{EDD3AFC1-5E1F-774D-82FF-6D4C3622249B}" dt="2023-08-07T08:57:28.506" v="776" actId="6264"/>
          <ac:spMkLst>
            <pc:docMk/>
            <pc:sldMk cId="3795569936" sldId="276"/>
            <ac:spMk id="239" creationId="{CA1CB4B9-5791-FAD8-23F4-2E8AD6A1A0B2}"/>
          </ac:spMkLst>
        </pc:spChg>
        <pc:spChg chg="add del mod">
          <ac:chgData name="A.MORIYAMA UREKA" userId="11b73b949d6476cb" providerId="LiveId" clId="{EDD3AFC1-5E1F-774D-82FF-6D4C3622249B}" dt="2023-08-07T08:57:28.506" v="776" actId="6264"/>
          <ac:spMkLst>
            <pc:docMk/>
            <pc:sldMk cId="3795569936" sldId="276"/>
            <ac:spMk id="240" creationId="{607966EC-D8C7-1895-145B-5FD2A9C11A24}"/>
          </ac:spMkLst>
        </pc:spChg>
        <pc:spChg chg="add del mod">
          <ac:chgData name="A.MORIYAMA UREKA" userId="11b73b949d6476cb" providerId="LiveId" clId="{EDD3AFC1-5E1F-774D-82FF-6D4C3622249B}" dt="2023-08-07T12:41:15.017" v="2841" actId="6264"/>
          <ac:spMkLst>
            <pc:docMk/>
            <pc:sldMk cId="3795569936" sldId="276"/>
            <ac:spMk id="240" creationId="{C5659315-2573-269C-849E-A8C2495B84A0}"/>
          </ac:spMkLst>
        </pc:spChg>
        <pc:spChg chg="add del mod">
          <ac:chgData name="A.MORIYAMA UREKA" userId="11b73b949d6476cb" providerId="LiveId" clId="{EDD3AFC1-5E1F-774D-82FF-6D4C3622249B}" dt="2023-08-07T09:22:22.850" v="941" actId="6264"/>
          <ac:spMkLst>
            <pc:docMk/>
            <pc:sldMk cId="3795569936" sldId="276"/>
            <ac:spMk id="240" creationId="{E7D0C011-FB63-77C4-7CD5-D1B2D6DBD173}"/>
          </ac:spMkLst>
        </pc:spChg>
        <pc:spChg chg="add del mod">
          <ac:chgData name="A.MORIYAMA UREKA" userId="11b73b949d6476cb" providerId="LiveId" clId="{EDD3AFC1-5E1F-774D-82FF-6D4C3622249B}" dt="2023-08-07T08:57:28.506" v="776" actId="6264"/>
          <ac:spMkLst>
            <pc:docMk/>
            <pc:sldMk cId="3795569936" sldId="276"/>
            <ac:spMk id="241" creationId="{BA4E1B5E-EB48-0F33-1B0C-26F7FB322841}"/>
          </ac:spMkLst>
        </pc:spChg>
        <pc:spChg chg="add del mod">
          <ac:chgData name="A.MORIYAMA UREKA" userId="11b73b949d6476cb" providerId="LiveId" clId="{EDD3AFC1-5E1F-774D-82FF-6D4C3622249B}" dt="2023-08-07T12:41:15.017" v="2841" actId="6264"/>
          <ac:spMkLst>
            <pc:docMk/>
            <pc:sldMk cId="3795569936" sldId="276"/>
            <ac:spMk id="241" creationId="{D4C1C24A-0569-EFE1-8EBE-1BE5414A2A48}"/>
          </ac:spMkLst>
        </pc:spChg>
        <pc:spChg chg="add del mod">
          <ac:chgData name="A.MORIYAMA UREKA" userId="11b73b949d6476cb" providerId="LiveId" clId="{EDD3AFC1-5E1F-774D-82FF-6D4C3622249B}" dt="2023-08-07T09:22:22.850" v="941" actId="6264"/>
          <ac:spMkLst>
            <pc:docMk/>
            <pc:sldMk cId="3795569936" sldId="276"/>
            <ac:spMk id="241" creationId="{F57D8B0F-3824-CA39-26CD-C831F3438133}"/>
          </ac:spMkLst>
        </pc:spChg>
        <pc:spChg chg="add del mod">
          <ac:chgData name="A.MORIYAMA UREKA" userId="11b73b949d6476cb" providerId="LiveId" clId="{EDD3AFC1-5E1F-774D-82FF-6D4C3622249B}" dt="2023-08-07T12:41:15.017" v="2841" actId="6264"/>
          <ac:spMkLst>
            <pc:docMk/>
            <pc:sldMk cId="3795569936" sldId="276"/>
            <ac:spMk id="242" creationId="{7F04110F-5F36-63F5-0731-F5970D81C92D}"/>
          </ac:spMkLst>
        </pc:spChg>
        <pc:spChg chg="add del mod">
          <ac:chgData name="A.MORIYAMA UREKA" userId="11b73b949d6476cb" providerId="LiveId" clId="{EDD3AFC1-5E1F-774D-82FF-6D4C3622249B}" dt="2023-08-07T09:22:22.850" v="941" actId="6264"/>
          <ac:spMkLst>
            <pc:docMk/>
            <pc:sldMk cId="3795569936" sldId="276"/>
            <ac:spMk id="242" creationId="{83667B01-6A66-F167-C31C-07F4229F91B6}"/>
          </ac:spMkLst>
        </pc:spChg>
        <pc:spChg chg="add del mod">
          <ac:chgData name="A.MORIYAMA UREKA" userId="11b73b949d6476cb" providerId="LiveId" clId="{EDD3AFC1-5E1F-774D-82FF-6D4C3622249B}" dt="2023-08-07T08:57:28.506" v="776" actId="6264"/>
          <ac:spMkLst>
            <pc:docMk/>
            <pc:sldMk cId="3795569936" sldId="276"/>
            <ac:spMk id="242" creationId="{D67FEEDB-91CA-0A3E-2F29-3D021F45BEFE}"/>
          </ac:spMkLst>
        </pc:spChg>
        <pc:spChg chg="add del mod">
          <ac:chgData name="A.MORIYAMA UREKA" userId="11b73b949d6476cb" providerId="LiveId" clId="{EDD3AFC1-5E1F-774D-82FF-6D4C3622249B}" dt="2023-08-07T12:41:15.017" v="2841" actId="6264"/>
          <ac:spMkLst>
            <pc:docMk/>
            <pc:sldMk cId="3795569936" sldId="276"/>
            <ac:spMk id="243" creationId="{0971EFB6-B255-7517-2048-DF057682CFDF}"/>
          </ac:spMkLst>
        </pc:spChg>
        <pc:spChg chg="add del mod">
          <ac:chgData name="A.MORIYAMA UREKA" userId="11b73b949d6476cb" providerId="LiveId" clId="{EDD3AFC1-5E1F-774D-82FF-6D4C3622249B}" dt="2023-08-07T09:22:24.991" v="942" actId="6264"/>
          <ac:spMkLst>
            <pc:docMk/>
            <pc:sldMk cId="3795569936" sldId="276"/>
            <ac:spMk id="243" creationId="{36E08B82-B4EF-51E5-622C-7C03040765E6}"/>
          </ac:spMkLst>
        </pc:spChg>
        <pc:spChg chg="add del mod">
          <ac:chgData name="A.MORIYAMA UREKA" userId="11b73b949d6476cb" providerId="LiveId" clId="{EDD3AFC1-5E1F-774D-82FF-6D4C3622249B}" dt="2023-08-07T08:57:28.836" v="777" actId="6264"/>
          <ac:spMkLst>
            <pc:docMk/>
            <pc:sldMk cId="3795569936" sldId="276"/>
            <ac:spMk id="243" creationId="{B5AE0290-1A06-5C0C-2C44-C78012039688}"/>
          </ac:spMkLst>
        </pc:spChg>
        <pc:spChg chg="add del mod">
          <ac:chgData name="A.MORIYAMA UREKA" userId="11b73b949d6476cb" providerId="LiveId" clId="{EDD3AFC1-5E1F-774D-82FF-6D4C3622249B}" dt="2023-08-07T08:57:28.836" v="777" actId="6264"/>
          <ac:spMkLst>
            <pc:docMk/>
            <pc:sldMk cId="3795569936" sldId="276"/>
            <ac:spMk id="244" creationId="{03BDC788-2D2D-E911-9653-77A0B98646E6}"/>
          </ac:spMkLst>
        </pc:spChg>
        <pc:spChg chg="add del mod">
          <ac:chgData name="A.MORIYAMA UREKA" userId="11b73b949d6476cb" providerId="LiveId" clId="{EDD3AFC1-5E1F-774D-82FF-6D4C3622249B}" dt="2023-08-07T09:22:24.991" v="942" actId="6264"/>
          <ac:spMkLst>
            <pc:docMk/>
            <pc:sldMk cId="3795569936" sldId="276"/>
            <ac:spMk id="244" creationId="{0F1C0546-FC4C-0458-8E92-F1563B4BAD5A}"/>
          </ac:spMkLst>
        </pc:spChg>
        <pc:spChg chg="add del mod">
          <ac:chgData name="A.MORIYAMA UREKA" userId="11b73b949d6476cb" providerId="LiveId" clId="{EDD3AFC1-5E1F-774D-82FF-6D4C3622249B}" dt="2023-08-07T12:41:15.443" v="2842" actId="6264"/>
          <ac:spMkLst>
            <pc:docMk/>
            <pc:sldMk cId="3795569936" sldId="276"/>
            <ac:spMk id="244" creationId="{4A789493-7334-2A6F-C73A-128F34D6C42F}"/>
          </ac:spMkLst>
        </pc:spChg>
        <pc:spChg chg="add del mod">
          <ac:chgData name="A.MORIYAMA UREKA" userId="11b73b949d6476cb" providerId="LiveId" clId="{EDD3AFC1-5E1F-774D-82FF-6D4C3622249B}" dt="2023-08-07T09:22:24.991" v="942" actId="6264"/>
          <ac:spMkLst>
            <pc:docMk/>
            <pc:sldMk cId="3795569936" sldId="276"/>
            <ac:spMk id="245" creationId="{06C1ABD9-2CE5-2F2A-0CD4-10E2C61654DE}"/>
          </ac:spMkLst>
        </pc:spChg>
        <pc:spChg chg="add del mod">
          <ac:chgData name="A.MORIYAMA UREKA" userId="11b73b949d6476cb" providerId="LiveId" clId="{EDD3AFC1-5E1F-774D-82FF-6D4C3622249B}" dt="2023-08-07T12:41:15.443" v="2842" actId="6264"/>
          <ac:spMkLst>
            <pc:docMk/>
            <pc:sldMk cId="3795569936" sldId="276"/>
            <ac:spMk id="245" creationId="{3D7F5257-9FD1-A561-F02B-0252C07A5C49}"/>
          </ac:spMkLst>
        </pc:spChg>
        <pc:spChg chg="add del mod">
          <ac:chgData name="A.MORIYAMA UREKA" userId="11b73b949d6476cb" providerId="LiveId" clId="{EDD3AFC1-5E1F-774D-82FF-6D4C3622249B}" dt="2023-08-07T08:57:28.836" v="777" actId="6264"/>
          <ac:spMkLst>
            <pc:docMk/>
            <pc:sldMk cId="3795569936" sldId="276"/>
            <ac:spMk id="245" creationId="{B4E091E0-504F-7042-8794-6BC0D3325AC3}"/>
          </ac:spMkLst>
        </pc:spChg>
        <pc:spChg chg="add del mod">
          <ac:chgData name="A.MORIYAMA UREKA" userId="11b73b949d6476cb" providerId="LiveId" clId="{EDD3AFC1-5E1F-774D-82FF-6D4C3622249B}" dt="2023-08-07T08:57:28.836" v="777" actId="6264"/>
          <ac:spMkLst>
            <pc:docMk/>
            <pc:sldMk cId="3795569936" sldId="276"/>
            <ac:spMk id="246" creationId="{34620D36-049B-F57B-A4D2-48FD4B5023B7}"/>
          </ac:spMkLst>
        </pc:spChg>
        <pc:spChg chg="add del mod">
          <ac:chgData name="A.MORIYAMA UREKA" userId="11b73b949d6476cb" providerId="LiveId" clId="{EDD3AFC1-5E1F-774D-82FF-6D4C3622249B}" dt="2023-08-07T12:41:15.443" v="2842" actId="6264"/>
          <ac:spMkLst>
            <pc:docMk/>
            <pc:sldMk cId="3795569936" sldId="276"/>
            <ac:spMk id="246" creationId="{B990DC0D-6C0F-6598-8597-534E5F070CD5}"/>
          </ac:spMkLst>
        </pc:spChg>
        <pc:spChg chg="add del mod">
          <ac:chgData name="A.MORIYAMA UREKA" userId="11b73b949d6476cb" providerId="LiveId" clId="{EDD3AFC1-5E1F-774D-82FF-6D4C3622249B}" dt="2023-08-07T09:22:24.991" v="942" actId="6264"/>
          <ac:spMkLst>
            <pc:docMk/>
            <pc:sldMk cId="3795569936" sldId="276"/>
            <ac:spMk id="246" creationId="{C1267E08-F118-4243-181B-3A0B696E01C1}"/>
          </ac:spMkLst>
        </pc:spChg>
        <pc:spChg chg="add del mod">
          <ac:chgData name="A.MORIYAMA UREKA" userId="11b73b949d6476cb" providerId="LiveId" clId="{EDD3AFC1-5E1F-774D-82FF-6D4C3622249B}" dt="2023-08-07T08:57:28.836" v="777" actId="6264"/>
          <ac:spMkLst>
            <pc:docMk/>
            <pc:sldMk cId="3795569936" sldId="276"/>
            <ac:spMk id="247" creationId="{07D70351-C2ED-CAD1-2C2A-17CAED2F3317}"/>
          </ac:spMkLst>
        </pc:spChg>
        <pc:spChg chg="add del mod">
          <ac:chgData name="A.MORIYAMA UREKA" userId="11b73b949d6476cb" providerId="LiveId" clId="{EDD3AFC1-5E1F-774D-82FF-6D4C3622249B}" dt="2023-08-07T12:41:15.443" v="2842" actId="6264"/>
          <ac:spMkLst>
            <pc:docMk/>
            <pc:sldMk cId="3795569936" sldId="276"/>
            <ac:spMk id="247" creationId="{5C0C0689-2FB2-77E6-8CF2-EBDF200085FF}"/>
          </ac:spMkLst>
        </pc:spChg>
        <pc:spChg chg="add del mod">
          <ac:chgData name="A.MORIYAMA UREKA" userId="11b73b949d6476cb" providerId="LiveId" clId="{EDD3AFC1-5E1F-774D-82FF-6D4C3622249B}" dt="2023-08-07T09:22:24.991" v="942" actId="6264"/>
          <ac:spMkLst>
            <pc:docMk/>
            <pc:sldMk cId="3795569936" sldId="276"/>
            <ac:spMk id="247" creationId="{682AB6CD-B135-32A0-F136-21407C7D24DC}"/>
          </ac:spMkLst>
        </pc:spChg>
        <pc:spChg chg="add del mod">
          <ac:chgData name="A.MORIYAMA UREKA" userId="11b73b949d6476cb" providerId="LiveId" clId="{EDD3AFC1-5E1F-774D-82FF-6D4C3622249B}" dt="2023-08-07T12:41:15.443" v="2842" actId="6264"/>
          <ac:spMkLst>
            <pc:docMk/>
            <pc:sldMk cId="3795569936" sldId="276"/>
            <ac:spMk id="248" creationId="{30417B38-26E6-02FB-B8F0-737ECC121726}"/>
          </ac:spMkLst>
        </pc:spChg>
        <pc:spChg chg="add del mod">
          <ac:chgData name="A.MORIYAMA UREKA" userId="11b73b949d6476cb" providerId="LiveId" clId="{EDD3AFC1-5E1F-774D-82FF-6D4C3622249B}" dt="2023-08-07T09:22:24.991" v="942" actId="6264"/>
          <ac:spMkLst>
            <pc:docMk/>
            <pc:sldMk cId="3795569936" sldId="276"/>
            <ac:spMk id="248" creationId="{95155EFA-7BB4-B51A-22E7-F86FA80A7D4A}"/>
          </ac:spMkLst>
        </pc:spChg>
        <pc:spChg chg="add del mod">
          <ac:chgData name="A.MORIYAMA UREKA" userId="11b73b949d6476cb" providerId="LiveId" clId="{EDD3AFC1-5E1F-774D-82FF-6D4C3622249B}" dt="2023-08-07T08:57:28.836" v="777" actId="6264"/>
          <ac:spMkLst>
            <pc:docMk/>
            <pc:sldMk cId="3795569936" sldId="276"/>
            <ac:spMk id="248" creationId="{AF2D7859-A05D-6465-F809-7A17D5D8732E}"/>
          </ac:spMkLst>
        </pc:spChg>
        <pc:spChg chg="add del mod">
          <ac:chgData name="A.MORIYAMA UREKA" userId="11b73b949d6476cb" providerId="LiveId" clId="{EDD3AFC1-5E1F-774D-82FF-6D4C3622249B}" dt="2023-08-07T08:57:28.836" v="777" actId="6264"/>
          <ac:spMkLst>
            <pc:docMk/>
            <pc:sldMk cId="3795569936" sldId="276"/>
            <ac:spMk id="249" creationId="{532B9358-70EA-82DB-82CB-024AD68863B5}"/>
          </ac:spMkLst>
        </pc:spChg>
        <pc:spChg chg="add del mod">
          <ac:chgData name="A.MORIYAMA UREKA" userId="11b73b949d6476cb" providerId="LiveId" clId="{EDD3AFC1-5E1F-774D-82FF-6D4C3622249B}" dt="2023-08-07T09:22:24.991" v="942" actId="6264"/>
          <ac:spMkLst>
            <pc:docMk/>
            <pc:sldMk cId="3795569936" sldId="276"/>
            <ac:spMk id="249" creationId="{627D65B4-4251-6158-E60C-51B495882AD9}"/>
          </ac:spMkLst>
        </pc:spChg>
        <pc:spChg chg="add del mod">
          <ac:chgData name="A.MORIYAMA UREKA" userId="11b73b949d6476cb" providerId="LiveId" clId="{EDD3AFC1-5E1F-774D-82FF-6D4C3622249B}" dt="2023-08-07T12:41:15.443" v="2842" actId="6264"/>
          <ac:spMkLst>
            <pc:docMk/>
            <pc:sldMk cId="3795569936" sldId="276"/>
            <ac:spMk id="249" creationId="{B549EB72-8E50-08CB-E53B-3EC2B5E9F283}"/>
          </ac:spMkLst>
        </pc:spChg>
        <pc:spChg chg="add del mod">
          <ac:chgData name="A.MORIYAMA UREKA" userId="11b73b949d6476cb" providerId="LiveId" clId="{EDD3AFC1-5E1F-774D-82FF-6D4C3622249B}" dt="2023-08-07T12:41:15.443" v="2842" actId="6264"/>
          <ac:spMkLst>
            <pc:docMk/>
            <pc:sldMk cId="3795569936" sldId="276"/>
            <ac:spMk id="250" creationId="{68611FD6-ACD4-BBA8-204E-F2761CA959BB}"/>
          </ac:spMkLst>
        </pc:spChg>
        <pc:spChg chg="add del mod">
          <ac:chgData name="A.MORIYAMA UREKA" userId="11b73b949d6476cb" providerId="LiveId" clId="{EDD3AFC1-5E1F-774D-82FF-6D4C3622249B}" dt="2023-08-07T09:22:24.991" v="942" actId="6264"/>
          <ac:spMkLst>
            <pc:docMk/>
            <pc:sldMk cId="3795569936" sldId="276"/>
            <ac:spMk id="250" creationId="{9D029306-C045-FEEF-9001-A4878833364A}"/>
          </ac:spMkLst>
        </pc:spChg>
        <pc:spChg chg="add del mod">
          <ac:chgData name="A.MORIYAMA UREKA" userId="11b73b949d6476cb" providerId="LiveId" clId="{EDD3AFC1-5E1F-774D-82FF-6D4C3622249B}" dt="2023-08-07T08:57:28.836" v="777" actId="6264"/>
          <ac:spMkLst>
            <pc:docMk/>
            <pc:sldMk cId="3795569936" sldId="276"/>
            <ac:spMk id="250" creationId="{C2A1F56C-1BDE-BA7A-9FF6-D5CE26055F56}"/>
          </ac:spMkLst>
        </pc:spChg>
        <pc:spChg chg="add del mod">
          <ac:chgData name="A.MORIYAMA UREKA" userId="11b73b949d6476cb" providerId="LiveId" clId="{EDD3AFC1-5E1F-774D-82FF-6D4C3622249B}" dt="2023-08-07T09:22:24.991" v="942" actId="6264"/>
          <ac:spMkLst>
            <pc:docMk/>
            <pc:sldMk cId="3795569936" sldId="276"/>
            <ac:spMk id="251" creationId="{69C29C62-BBD4-BC12-CD33-14D857834887}"/>
          </ac:spMkLst>
        </pc:spChg>
        <pc:spChg chg="add del mod">
          <ac:chgData name="A.MORIYAMA UREKA" userId="11b73b949d6476cb" providerId="LiveId" clId="{EDD3AFC1-5E1F-774D-82FF-6D4C3622249B}" dt="2023-08-07T12:41:15.443" v="2842" actId="6264"/>
          <ac:spMkLst>
            <pc:docMk/>
            <pc:sldMk cId="3795569936" sldId="276"/>
            <ac:spMk id="251" creationId="{91E0CB63-1281-1190-3A51-1AD8F544CB82}"/>
          </ac:spMkLst>
        </pc:spChg>
        <pc:spChg chg="add del mod">
          <ac:chgData name="A.MORIYAMA UREKA" userId="11b73b949d6476cb" providerId="LiveId" clId="{EDD3AFC1-5E1F-774D-82FF-6D4C3622249B}" dt="2023-08-07T08:57:28.836" v="777" actId="6264"/>
          <ac:spMkLst>
            <pc:docMk/>
            <pc:sldMk cId="3795569936" sldId="276"/>
            <ac:spMk id="251" creationId="{F5396D68-072A-4E11-BCD7-00AECBBD169F}"/>
          </ac:spMkLst>
        </pc:spChg>
        <pc:spChg chg="add del mod">
          <ac:chgData name="A.MORIYAMA UREKA" userId="11b73b949d6476cb" providerId="LiveId" clId="{EDD3AFC1-5E1F-774D-82FF-6D4C3622249B}" dt="2023-08-07T12:41:15.443" v="2842" actId="6264"/>
          <ac:spMkLst>
            <pc:docMk/>
            <pc:sldMk cId="3795569936" sldId="276"/>
            <ac:spMk id="252" creationId="{2EFA089E-6CE9-7201-4461-B0F3E8558BF9}"/>
          </ac:spMkLst>
        </pc:spChg>
        <pc:spChg chg="add del mod">
          <ac:chgData name="A.MORIYAMA UREKA" userId="11b73b949d6476cb" providerId="LiveId" clId="{EDD3AFC1-5E1F-774D-82FF-6D4C3622249B}" dt="2023-08-07T09:22:24.991" v="942" actId="6264"/>
          <ac:spMkLst>
            <pc:docMk/>
            <pc:sldMk cId="3795569936" sldId="276"/>
            <ac:spMk id="252" creationId="{9C3C7102-E4AD-0F91-453B-17EACDF3480B}"/>
          </ac:spMkLst>
        </pc:spChg>
        <pc:spChg chg="add del mod">
          <ac:chgData name="A.MORIYAMA UREKA" userId="11b73b949d6476cb" providerId="LiveId" clId="{EDD3AFC1-5E1F-774D-82FF-6D4C3622249B}" dt="2023-08-07T08:57:28.836" v="777" actId="6264"/>
          <ac:spMkLst>
            <pc:docMk/>
            <pc:sldMk cId="3795569936" sldId="276"/>
            <ac:spMk id="252" creationId="{FD6922B4-CF82-C66B-CA2C-4B443E5F1982}"/>
          </ac:spMkLst>
        </pc:spChg>
        <pc:spChg chg="add del mod">
          <ac:chgData name="A.MORIYAMA UREKA" userId="11b73b949d6476cb" providerId="LiveId" clId="{EDD3AFC1-5E1F-774D-82FF-6D4C3622249B}" dt="2023-08-07T12:41:15.443" v="2842" actId="6264"/>
          <ac:spMkLst>
            <pc:docMk/>
            <pc:sldMk cId="3795569936" sldId="276"/>
            <ac:spMk id="253" creationId="{C4181700-EE26-727E-2F28-598B62842BB9}"/>
          </ac:spMkLst>
        </pc:spChg>
        <pc:spChg chg="add del mod">
          <ac:chgData name="A.MORIYAMA UREKA" userId="11b73b949d6476cb" providerId="LiveId" clId="{EDD3AFC1-5E1F-774D-82FF-6D4C3622249B}" dt="2023-08-07T09:22:25.653" v="943" actId="6264"/>
          <ac:spMkLst>
            <pc:docMk/>
            <pc:sldMk cId="3795569936" sldId="276"/>
            <ac:spMk id="253" creationId="{EE78107A-3CF9-29A1-55DB-9FC4385A0DF0}"/>
          </ac:spMkLst>
        </pc:spChg>
        <pc:spChg chg="add del mod">
          <ac:chgData name="A.MORIYAMA UREKA" userId="11b73b949d6476cb" providerId="LiveId" clId="{EDD3AFC1-5E1F-774D-82FF-6D4C3622249B}" dt="2023-08-07T08:57:31.360" v="778" actId="6264"/>
          <ac:spMkLst>
            <pc:docMk/>
            <pc:sldMk cId="3795569936" sldId="276"/>
            <ac:spMk id="253" creationId="{F47AE4D5-F2C1-E71F-4590-1F045E71BAF6}"/>
          </ac:spMkLst>
        </pc:spChg>
        <pc:spChg chg="add del mod">
          <ac:chgData name="A.MORIYAMA UREKA" userId="11b73b949d6476cb" providerId="LiveId" clId="{EDD3AFC1-5E1F-774D-82FF-6D4C3622249B}" dt="2023-08-07T08:57:31.360" v="778" actId="6264"/>
          <ac:spMkLst>
            <pc:docMk/>
            <pc:sldMk cId="3795569936" sldId="276"/>
            <ac:spMk id="254" creationId="{A0FC804E-A2D8-D4E3-F10C-CC1CBF6CD28F}"/>
          </ac:spMkLst>
        </pc:spChg>
        <pc:spChg chg="add del mod">
          <ac:chgData name="A.MORIYAMA UREKA" userId="11b73b949d6476cb" providerId="LiveId" clId="{EDD3AFC1-5E1F-774D-82FF-6D4C3622249B}" dt="2023-08-07T09:22:25.653" v="943" actId="6264"/>
          <ac:spMkLst>
            <pc:docMk/>
            <pc:sldMk cId="3795569936" sldId="276"/>
            <ac:spMk id="254" creationId="{BA5708A7-7312-3C03-40A1-EB66FC5C754A}"/>
          </ac:spMkLst>
        </pc:spChg>
        <pc:spChg chg="add del mod">
          <ac:chgData name="A.MORIYAMA UREKA" userId="11b73b949d6476cb" providerId="LiveId" clId="{EDD3AFC1-5E1F-774D-82FF-6D4C3622249B}" dt="2023-08-07T12:41:15.861" v="2843" actId="6264"/>
          <ac:spMkLst>
            <pc:docMk/>
            <pc:sldMk cId="3795569936" sldId="276"/>
            <ac:spMk id="254" creationId="{C7498ADD-32A0-4534-E431-2ED12564E461}"/>
          </ac:spMkLst>
        </pc:spChg>
        <pc:spChg chg="add del mod">
          <ac:chgData name="A.MORIYAMA UREKA" userId="11b73b949d6476cb" providerId="LiveId" clId="{EDD3AFC1-5E1F-774D-82FF-6D4C3622249B}" dt="2023-08-07T08:57:31.360" v="778" actId="6264"/>
          <ac:spMkLst>
            <pc:docMk/>
            <pc:sldMk cId="3795569936" sldId="276"/>
            <ac:spMk id="255" creationId="{0DB5F3B0-BA59-2F5B-91CE-A6A5C4E298DE}"/>
          </ac:spMkLst>
        </pc:spChg>
        <pc:spChg chg="add del mod">
          <ac:chgData name="A.MORIYAMA UREKA" userId="11b73b949d6476cb" providerId="LiveId" clId="{EDD3AFC1-5E1F-774D-82FF-6D4C3622249B}" dt="2023-08-07T12:41:15.861" v="2843" actId="6264"/>
          <ac:spMkLst>
            <pc:docMk/>
            <pc:sldMk cId="3795569936" sldId="276"/>
            <ac:spMk id="255" creationId="{5860E66E-B5BE-863C-9D90-EF0ED3FE108E}"/>
          </ac:spMkLst>
        </pc:spChg>
        <pc:spChg chg="add del mod">
          <ac:chgData name="A.MORIYAMA UREKA" userId="11b73b949d6476cb" providerId="LiveId" clId="{EDD3AFC1-5E1F-774D-82FF-6D4C3622249B}" dt="2023-08-07T09:22:25.653" v="943" actId="6264"/>
          <ac:spMkLst>
            <pc:docMk/>
            <pc:sldMk cId="3795569936" sldId="276"/>
            <ac:spMk id="255" creationId="{DA24558B-EE83-C5FC-2D6D-E277EE6888D0}"/>
          </ac:spMkLst>
        </pc:spChg>
        <pc:spChg chg="add del mod">
          <ac:chgData name="A.MORIYAMA UREKA" userId="11b73b949d6476cb" providerId="LiveId" clId="{EDD3AFC1-5E1F-774D-82FF-6D4C3622249B}" dt="2023-08-07T09:22:25.653" v="943" actId="6264"/>
          <ac:spMkLst>
            <pc:docMk/>
            <pc:sldMk cId="3795569936" sldId="276"/>
            <ac:spMk id="256" creationId="{3D626A95-1670-E2E2-242C-1DEDBC791035}"/>
          </ac:spMkLst>
        </pc:spChg>
        <pc:spChg chg="add del mod">
          <ac:chgData name="A.MORIYAMA UREKA" userId="11b73b949d6476cb" providerId="LiveId" clId="{EDD3AFC1-5E1F-774D-82FF-6D4C3622249B}" dt="2023-08-07T08:57:31.360" v="778" actId="6264"/>
          <ac:spMkLst>
            <pc:docMk/>
            <pc:sldMk cId="3795569936" sldId="276"/>
            <ac:spMk id="256" creationId="{5AA5C751-2588-FFCD-B189-52C0A1956E5D}"/>
          </ac:spMkLst>
        </pc:spChg>
        <pc:spChg chg="add del mod">
          <ac:chgData name="A.MORIYAMA UREKA" userId="11b73b949d6476cb" providerId="LiveId" clId="{EDD3AFC1-5E1F-774D-82FF-6D4C3622249B}" dt="2023-08-07T12:41:15.861" v="2843" actId="6264"/>
          <ac:spMkLst>
            <pc:docMk/>
            <pc:sldMk cId="3795569936" sldId="276"/>
            <ac:spMk id="256" creationId="{A51AA539-06B9-0BA4-7109-7E6B0833222A}"/>
          </ac:spMkLst>
        </pc:spChg>
        <pc:spChg chg="add del mod">
          <ac:chgData name="A.MORIYAMA UREKA" userId="11b73b949d6476cb" providerId="LiveId" clId="{EDD3AFC1-5E1F-774D-82FF-6D4C3622249B}" dt="2023-08-07T12:41:15.861" v="2843" actId="6264"/>
          <ac:spMkLst>
            <pc:docMk/>
            <pc:sldMk cId="3795569936" sldId="276"/>
            <ac:spMk id="257" creationId="{0B15FAC4-194D-2BED-FE13-F125F04D2C13}"/>
          </ac:spMkLst>
        </pc:spChg>
        <pc:spChg chg="add del mod">
          <ac:chgData name="A.MORIYAMA UREKA" userId="11b73b949d6476cb" providerId="LiveId" clId="{EDD3AFC1-5E1F-774D-82FF-6D4C3622249B}" dt="2023-08-07T08:57:31.360" v="778" actId="6264"/>
          <ac:spMkLst>
            <pc:docMk/>
            <pc:sldMk cId="3795569936" sldId="276"/>
            <ac:spMk id="257" creationId="{4FF1A426-38C3-ADC5-828A-728AE783E8FB}"/>
          </ac:spMkLst>
        </pc:spChg>
        <pc:spChg chg="add del mod">
          <ac:chgData name="A.MORIYAMA UREKA" userId="11b73b949d6476cb" providerId="LiveId" clId="{EDD3AFC1-5E1F-774D-82FF-6D4C3622249B}" dt="2023-08-07T09:22:25.653" v="943" actId="6264"/>
          <ac:spMkLst>
            <pc:docMk/>
            <pc:sldMk cId="3795569936" sldId="276"/>
            <ac:spMk id="257" creationId="{D1B503BC-7597-746F-AFA0-FD7B368E396A}"/>
          </ac:spMkLst>
        </pc:spChg>
        <pc:spChg chg="add del mod">
          <ac:chgData name="A.MORIYAMA UREKA" userId="11b73b949d6476cb" providerId="LiveId" clId="{EDD3AFC1-5E1F-774D-82FF-6D4C3622249B}" dt="2023-08-07T12:41:15.861" v="2843" actId="6264"/>
          <ac:spMkLst>
            <pc:docMk/>
            <pc:sldMk cId="3795569936" sldId="276"/>
            <ac:spMk id="258" creationId="{0157DEDF-DC25-C80B-EA58-C65D97D76732}"/>
          </ac:spMkLst>
        </pc:spChg>
        <pc:spChg chg="add del mod">
          <ac:chgData name="A.MORIYAMA UREKA" userId="11b73b949d6476cb" providerId="LiveId" clId="{EDD3AFC1-5E1F-774D-82FF-6D4C3622249B}" dt="2023-08-07T09:22:25.653" v="943" actId="6264"/>
          <ac:spMkLst>
            <pc:docMk/>
            <pc:sldMk cId="3795569936" sldId="276"/>
            <ac:spMk id="258" creationId="{34B2429D-5E3D-72A0-DA0C-004388EAAB0F}"/>
          </ac:spMkLst>
        </pc:spChg>
        <pc:spChg chg="add del mod">
          <ac:chgData name="A.MORIYAMA UREKA" userId="11b73b949d6476cb" providerId="LiveId" clId="{EDD3AFC1-5E1F-774D-82FF-6D4C3622249B}" dt="2023-08-07T08:57:31.360" v="778" actId="6264"/>
          <ac:spMkLst>
            <pc:docMk/>
            <pc:sldMk cId="3795569936" sldId="276"/>
            <ac:spMk id="258" creationId="{3C231533-AD5A-B731-C5F9-F0E4AF3B9589}"/>
          </ac:spMkLst>
        </pc:spChg>
        <pc:spChg chg="add del mod">
          <ac:chgData name="A.MORIYAMA UREKA" userId="11b73b949d6476cb" providerId="LiveId" clId="{EDD3AFC1-5E1F-774D-82FF-6D4C3622249B}" dt="2023-08-07T12:41:15.861" v="2843" actId="6264"/>
          <ac:spMkLst>
            <pc:docMk/>
            <pc:sldMk cId="3795569936" sldId="276"/>
            <ac:spMk id="259" creationId="{0BEC86FC-95BB-D5E2-74C9-F9C67B4EEA83}"/>
          </ac:spMkLst>
        </pc:spChg>
        <pc:spChg chg="add del mod">
          <ac:chgData name="A.MORIYAMA UREKA" userId="11b73b949d6476cb" providerId="LiveId" clId="{EDD3AFC1-5E1F-774D-82FF-6D4C3622249B}" dt="2023-08-07T08:57:31.360" v="778" actId="6264"/>
          <ac:spMkLst>
            <pc:docMk/>
            <pc:sldMk cId="3795569936" sldId="276"/>
            <ac:spMk id="259" creationId="{14B42867-D41A-CC16-8ECF-BB4890F7E960}"/>
          </ac:spMkLst>
        </pc:spChg>
        <pc:spChg chg="add del mod">
          <ac:chgData name="A.MORIYAMA UREKA" userId="11b73b949d6476cb" providerId="LiveId" clId="{EDD3AFC1-5E1F-774D-82FF-6D4C3622249B}" dt="2023-08-07T09:22:25.653" v="943" actId="6264"/>
          <ac:spMkLst>
            <pc:docMk/>
            <pc:sldMk cId="3795569936" sldId="276"/>
            <ac:spMk id="259" creationId="{42F0C250-6EE0-D044-E19B-CC243B81FC7B}"/>
          </ac:spMkLst>
        </pc:spChg>
        <pc:spChg chg="add del mod">
          <ac:chgData name="A.MORIYAMA UREKA" userId="11b73b949d6476cb" providerId="LiveId" clId="{EDD3AFC1-5E1F-774D-82FF-6D4C3622249B}" dt="2023-08-07T09:22:25.653" v="943" actId="6264"/>
          <ac:spMkLst>
            <pc:docMk/>
            <pc:sldMk cId="3795569936" sldId="276"/>
            <ac:spMk id="260" creationId="{3411E608-4E62-3F94-551A-AE026A63F24A}"/>
          </ac:spMkLst>
        </pc:spChg>
        <pc:spChg chg="add del mod">
          <ac:chgData name="A.MORIYAMA UREKA" userId="11b73b949d6476cb" providerId="LiveId" clId="{EDD3AFC1-5E1F-774D-82FF-6D4C3622249B}" dt="2023-08-07T08:57:31.360" v="778" actId="6264"/>
          <ac:spMkLst>
            <pc:docMk/>
            <pc:sldMk cId="3795569936" sldId="276"/>
            <ac:spMk id="260" creationId="{3AB7FBA8-F090-ACC3-5990-E917E3118820}"/>
          </ac:spMkLst>
        </pc:spChg>
        <pc:spChg chg="add del mod">
          <ac:chgData name="A.MORIYAMA UREKA" userId="11b73b949d6476cb" providerId="LiveId" clId="{EDD3AFC1-5E1F-774D-82FF-6D4C3622249B}" dt="2023-08-07T12:41:15.861" v="2843" actId="6264"/>
          <ac:spMkLst>
            <pc:docMk/>
            <pc:sldMk cId="3795569936" sldId="276"/>
            <ac:spMk id="260" creationId="{991161B0-FC3B-1DE3-4133-620C1E591910}"/>
          </ac:spMkLst>
        </pc:spChg>
        <pc:spChg chg="add del mod">
          <ac:chgData name="A.MORIYAMA UREKA" userId="11b73b949d6476cb" providerId="LiveId" clId="{EDD3AFC1-5E1F-774D-82FF-6D4C3622249B}" dt="2023-08-07T12:41:15.861" v="2843" actId="6264"/>
          <ac:spMkLst>
            <pc:docMk/>
            <pc:sldMk cId="3795569936" sldId="276"/>
            <ac:spMk id="261" creationId="{91A6F478-EC82-7A54-00CC-D7158A62ABFE}"/>
          </ac:spMkLst>
        </pc:spChg>
        <pc:spChg chg="add del mod">
          <ac:chgData name="A.MORIYAMA UREKA" userId="11b73b949d6476cb" providerId="LiveId" clId="{EDD3AFC1-5E1F-774D-82FF-6D4C3622249B}" dt="2023-08-07T09:22:25.653" v="943" actId="6264"/>
          <ac:spMkLst>
            <pc:docMk/>
            <pc:sldMk cId="3795569936" sldId="276"/>
            <ac:spMk id="261" creationId="{C9FC6DEF-9275-60C1-C741-ECB3FF6D8F6B}"/>
          </ac:spMkLst>
        </pc:spChg>
        <pc:spChg chg="add del mod">
          <ac:chgData name="A.MORIYAMA UREKA" userId="11b73b949d6476cb" providerId="LiveId" clId="{EDD3AFC1-5E1F-774D-82FF-6D4C3622249B}" dt="2023-08-07T08:57:31.360" v="778" actId="6264"/>
          <ac:spMkLst>
            <pc:docMk/>
            <pc:sldMk cId="3795569936" sldId="276"/>
            <ac:spMk id="261" creationId="{DE68C8C8-F491-2434-5E1F-12546E83871D}"/>
          </ac:spMkLst>
        </pc:spChg>
        <pc:spChg chg="add del mod">
          <ac:chgData name="A.MORIYAMA UREKA" userId="11b73b949d6476cb" providerId="LiveId" clId="{EDD3AFC1-5E1F-774D-82FF-6D4C3622249B}" dt="2023-08-07T12:41:15.861" v="2843" actId="6264"/>
          <ac:spMkLst>
            <pc:docMk/>
            <pc:sldMk cId="3795569936" sldId="276"/>
            <ac:spMk id="262" creationId="{776E09D0-3F78-BA8A-DC15-118831E13EBE}"/>
          </ac:spMkLst>
        </pc:spChg>
        <pc:spChg chg="add del mod">
          <ac:chgData name="A.MORIYAMA UREKA" userId="11b73b949d6476cb" providerId="LiveId" clId="{EDD3AFC1-5E1F-774D-82FF-6D4C3622249B}" dt="2023-08-07T09:22:25.653" v="943" actId="6264"/>
          <ac:spMkLst>
            <pc:docMk/>
            <pc:sldMk cId="3795569936" sldId="276"/>
            <ac:spMk id="262" creationId="{A5E0BACC-1DE3-94F6-CA3E-899E9DC67CA1}"/>
          </ac:spMkLst>
        </pc:spChg>
        <pc:spChg chg="add del mod">
          <ac:chgData name="A.MORIYAMA UREKA" userId="11b73b949d6476cb" providerId="LiveId" clId="{EDD3AFC1-5E1F-774D-82FF-6D4C3622249B}" dt="2023-08-07T08:57:31.360" v="778" actId="6264"/>
          <ac:spMkLst>
            <pc:docMk/>
            <pc:sldMk cId="3795569936" sldId="276"/>
            <ac:spMk id="262" creationId="{F38E2674-1FD9-5E0B-AEDA-B43427DAA0DA}"/>
          </ac:spMkLst>
        </pc:spChg>
        <pc:spChg chg="add del mod">
          <ac:chgData name="A.MORIYAMA UREKA" userId="11b73b949d6476cb" providerId="LiveId" clId="{EDD3AFC1-5E1F-774D-82FF-6D4C3622249B}" dt="2023-08-07T09:22:26.237" v="944" actId="6264"/>
          <ac:spMkLst>
            <pc:docMk/>
            <pc:sldMk cId="3795569936" sldId="276"/>
            <ac:spMk id="263" creationId="{8F63F2B3-A02E-E0A5-0B30-16B841A78FBC}"/>
          </ac:spMkLst>
        </pc:spChg>
        <pc:spChg chg="add del mod">
          <ac:chgData name="A.MORIYAMA UREKA" userId="11b73b949d6476cb" providerId="LiveId" clId="{EDD3AFC1-5E1F-774D-82FF-6D4C3622249B}" dt="2023-08-07T12:41:15.861" v="2843" actId="6264"/>
          <ac:spMkLst>
            <pc:docMk/>
            <pc:sldMk cId="3795569936" sldId="276"/>
            <ac:spMk id="263" creationId="{FDFF267A-B7BF-12CF-816F-00C645549503}"/>
          </ac:spMkLst>
        </pc:spChg>
        <pc:spChg chg="add del mod">
          <ac:chgData name="A.MORIYAMA UREKA" userId="11b73b949d6476cb" providerId="LiveId" clId="{EDD3AFC1-5E1F-774D-82FF-6D4C3622249B}" dt="2023-08-07T09:22:26.237" v="944" actId="6264"/>
          <ac:spMkLst>
            <pc:docMk/>
            <pc:sldMk cId="3795569936" sldId="276"/>
            <ac:spMk id="264" creationId="{4BD3DAAE-1F3F-2509-A9D8-C9304932A39A}"/>
          </ac:spMkLst>
        </pc:spChg>
        <pc:spChg chg="add del mod">
          <ac:chgData name="A.MORIYAMA UREKA" userId="11b73b949d6476cb" providerId="LiveId" clId="{EDD3AFC1-5E1F-774D-82FF-6D4C3622249B}" dt="2023-08-07T12:41:16.309" v="2844" actId="6264"/>
          <ac:spMkLst>
            <pc:docMk/>
            <pc:sldMk cId="3795569936" sldId="276"/>
            <ac:spMk id="264" creationId="{51543789-C01A-EA40-EA8B-2A9C8E9776DB}"/>
          </ac:spMkLst>
        </pc:spChg>
        <pc:spChg chg="add del mod">
          <ac:chgData name="A.MORIYAMA UREKA" userId="11b73b949d6476cb" providerId="LiveId" clId="{EDD3AFC1-5E1F-774D-82FF-6D4C3622249B}" dt="2023-08-07T09:22:26.237" v="944" actId="6264"/>
          <ac:spMkLst>
            <pc:docMk/>
            <pc:sldMk cId="3795569936" sldId="276"/>
            <ac:spMk id="265" creationId="{18501390-53CF-E9FA-A0FE-2119E31F42E0}"/>
          </ac:spMkLst>
        </pc:spChg>
        <pc:spChg chg="add del mod">
          <ac:chgData name="A.MORIYAMA UREKA" userId="11b73b949d6476cb" providerId="LiveId" clId="{EDD3AFC1-5E1F-774D-82FF-6D4C3622249B}" dt="2023-08-07T12:41:16.309" v="2844" actId="6264"/>
          <ac:spMkLst>
            <pc:docMk/>
            <pc:sldMk cId="3795569936" sldId="276"/>
            <ac:spMk id="265" creationId="{3DB85E4A-2709-2754-6593-DB352093BD1A}"/>
          </ac:spMkLst>
        </pc:spChg>
        <pc:spChg chg="add del mod">
          <ac:chgData name="A.MORIYAMA UREKA" userId="11b73b949d6476cb" providerId="LiveId" clId="{EDD3AFC1-5E1F-774D-82FF-6D4C3622249B}" dt="2023-08-07T09:22:26.237" v="944" actId="6264"/>
          <ac:spMkLst>
            <pc:docMk/>
            <pc:sldMk cId="3795569936" sldId="276"/>
            <ac:spMk id="266" creationId="{1C7E86C7-3031-599F-C7B6-E06DB0C334BC}"/>
          </ac:spMkLst>
        </pc:spChg>
        <pc:spChg chg="add del mod">
          <ac:chgData name="A.MORIYAMA UREKA" userId="11b73b949d6476cb" providerId="LiveId" clId="{EDD3AFC1-5E1F-774D-82FF-6D4C3622249B}" dt="2023-08-07T12:41:16.309" v="2844" actId="6264"/>
          <ac:spMkLst>
            <pc:docMk/>
            <pc:sldMk cId="3795569936" sldId="276"/>
            <ac:spMk id="266" creationId="{21CC9CFE-D3C2-ADB6-C6A9-8E8F59CBA2DE}"/>
          </ac:spMkLst>
        </pc:spChg>
        <pc:spChg chg="add del mod">
          <ac:chgData name="A.MORIYAMA UREKA" userId="11b73b949d6476cb" providerId="LiveId" clId="{EDD3AFC1-5E1F-774D-82FF-6D4C3622249B}" dt="2023-08-07T09:22:26.237" v="944" actId="6264"/>
          <ac:spMkLst>
            <pc:docMk/>
            <pc:sldMk cId="3795569936" sldId="276"/>
            <ac:spMk id="267" creationId="{A7143984-5B90-E087-3F9A-594170F7CFA3}"/>
          </ac:spMkLst>
        </pc:spChg>
        <pc:spChg chg="add del mod">
          <ac:chgData name="A.MORIYAMA UREKA" userId="11b73b949d6476cb" providerId="LiveId" clId="{EDD3AFC1-5E1F-774D-82FF-6D4C3622249B}" dt="2023-08-07T12:41:16.309" v="2844" actId="6264"/>
          <ac:spMkLst>
            <pc:docMk/>
            <pc:sldMk cId="3795569936" sldId="276"/>
            <ac:spMk id="267" creationId="{B247948E-B891-0276-E24A-E6E6B0E030D1}"/>
          </ac:spMkLst>
        </pc:spChg>
        <pc:spChg chg="add del mod">
          <ac:chgData name="A.MORIYAMA UREKA" userId="11b73b949d6476cb" providerId="LiveId" clId="{EDD3AFC1-5E1F-774D-82FF-6D4C3622249B}" dt="2023-08-07T12:41:16.309" v="2844" actId="6264"/>
          <ac:spMkLst>
            <pc:docMk/>
            <pc:sldMk cId="3795569936" sldId="276"/>
            <ac:spMk id="268" creationId="{3D6E3398-AC34-2E9E-4215-134DF03E4370}"/>
          </ac:spMkLst>
        </pc:spChg>
        <pc:spChg chg="add del mod">
          <ac:chgData name="A.MORIYAMA UREKA" userId="11b73b949d6476cb" providerId="LiveId" clId="{EDD3AFC1-5E1F-774D-82FF-6D4C3622249B}" dt="2023-08-07T09:22:26.237" v="944" actId="6264"/>
          <ac:spMkLst>
            <pc:docMk/>
            <pc:sldMk cId="3795569936" sldId="276"/>
            <ac:spMk id="268" creationId="{DF07D932-4E00-841A-A340-E9879DE70385}"/>
          </ac:spMkLst>
        </pc:spChg>
        <pc:spChg chg="add del mod">
          <ac:chgData name="A.MORIYAMA UREKA" userId="11b73b949d6476cb" providerId="LiveId" clId="{EDD3AFC1-5E1F-774D-82FF-6D4C3622249B}" dt="2023-08-07T09:22:26.237" v="944" actId="6264"/>
          <ac:spMkLst>
            <pc:docMk/>
            <pc:sldMk cId="3795569936" sldId="276"/>
            <ac:spMk id="269" creationId="{0D80281A-5F43-A2A7-6E99-EC7BE3D09179}"/>
          </ac:spMkLst>
        </pc:spChg>
        <pc:spChg chg="add del mod">
          <ac:chgData name="A.MORIYAMA UREKA" userId="11b73b949d6476cb" providerId="LiveId" clId="{EDD3AFC1-5E1F-774D-82FF-6D4C3622249B}" dt="2023-08-07T12:41:16.309" v="2844" actId="6264"/>
          <ac:spMkLst>
            <pc:docMk/>
            <pc:sldMk cId="3795569936" sldId="276"/>
            <ac:spMk id="269" creationId="{EE6F5B3C-5523-C7AC-B9FE-61C6A86ECE3B}"/>
          </ac:spMkLst>
        </pc:spChg>
        <pc:spChg chg="add del mod">
          <ac:chgData name="A.MORIYAMA UREKA" userId="11b73b949d6476cb" providerId="LiveId" clId="{EDD3AFC1-5E1F-774D-82FF-6D4C3622249B}" dt="2023-08-07T09:22:26.237" v="944" actId="6264"/>
          <ac:spMkLst>
            <pc:docMk/>
            <pc:sldMk cId="3795569936" sldId="276"/>
            <ac:spMk id="270" creationId="{BAC9840E-9338-A51B-03BD-11E61166F10F}"/>
          </ac:spMkLst>
        </pc:spChg>
        <pc:spChg chg="add del mod">
          <ac:chgData name="A.MORIYAMA UREKA" userId="11b73b949d6476cb" providerId="LiveId" clId="{EDD3AFC1-5E1F-774D-82FF-6D4C3622249B}" dt="2023-08-07T12:41:16.309" v="2844" actId="6264"/>
          <ac:spMkLst>
            <pc:docMk/>
            <pc:sldMk cId="3795569936" sldId="276"/>
            <ac:spMk id="270" creationId="{BDDC727D-3BFF-7A4B-4A57-1D67A3BDE78E}"/>
          </ac:spMkLst>
        </pc:spChg>
        <pc:spChg chg="add del mod">
          <ac:chgData name="A.MORIYAMA UREKA" userId="11b73b949d6476cb" providerId="LiveId" clId="{EDD3AFC1-5E1F-774D-82FF-6D4C3622249B}" dt="2023-08-07T12:41:16.309" v="2844" actId="6264"/>
          <ac:spMkLst>
            <pc:docMk/>
            <pc:sldMk cId="3795569936" sldId="276"/>
            <ac:spMk id="271" creationId="{48E791E5-9E0D-C9A6-1A0B-B11920BA0B8A}"/>
          </ac:spMkLst>
        </pc:spChg>
        <pc:spChg chg="add del mod">
          <ac:chgData name="A.MORIYAMA UREKA" userId="11b73b949d6476cb" providerId="LiveId" clId="{EDD3AFC1-5E1F-774D-82FF-6D4C3622249B}" dt="2023-08-07T09:22:26.237" v="944" actId="6264"/>
          <ac:spMkLst>
            <pc:docMk/>
            <pc:sldMk cId="3795569936" sldId="276"/>
            <ac:spMk id="271" creationId="{EA3E05C2-22F8-D845-F105-39F6F19674E7}"/>
          </ac:spMkLst>
        </pc:spChg>
        <pc:spChg chg="add del mod">
          <ac:chgData name="A.MORIYAMA UREKA" userId="11b73b949d6476cb" providerId="LiveId" clId="{EDD3AFC1-5E1F-774D-82FF-6D4C3622249B}" dt="2023-08-07T09:22:26.237" v="944" actId="6264"/>
          <ac:spMkLst>
            <pc:docMk/>
            <pc:sldMk cId="3795569936" sldId="276"/>
            <ac:spMk id="272" creationId="{162CBD15-976F-16E3-91F6-E3C86A1D5E41}"/>
          </ac:spMkLst>
        </pc:spChg>
        <pc:spChg chg="add del mod">
          <ac:chgData name="A.MORIYAMA UREKA" userId="11b73b949d6476cb" providerId="LiveId" clId="{EDD3AFC1-5E1F-774D-82FF-6D4C3622249B}" dt="2023-08-07T12:41:16.309" v="2844" actId="6264"/>
          <ac:spMkLst>
            <pc:docMk/>
            <pc:sldMk cId="3795569936" sldId="276"/>
            <ac:spMk id="272" creationId="{3F9E8D2E-1D7F-71A7-BDB1-C093A21CD0C2}"/>
          </ac:spMkLst>
        </pc:spChg>
        <pc:spChg chg="add del mod">
          <ac:chgData name="A.MORIYAMA UREKA" userId="11b73b949d6476cb" providerId="LiveId" clId="{EDD3AFC1-5E1F-774D-82FF-6D4C3622249B}" dt="2023-08-07T09:22:26.899" v="945" actId="6264"/>
          <ac:spMkLst>
            <pc:docMk/>
            <pc:sldMk cId="3795569936" sldId="276"/>
            <ac:spMk id="273" creationId="{09D08DCC-990D-E690-9288-F051FA52F0A3}"/>
          </ac:spMkLst>
        </pc:spChg>
        <pc:spChg chg="add del mod">
          <ac:chgData name="A.MORIYAMA UREKA" userId="11b73b949d6476cb" providerId="LiveId" clId="{EDD3AFC1-5E1F-774D-82FF-6D4C3622249B}" dt="2023-08-07T12:41:16.309" v="2844" actId="6264"/>
          <ac:spMkLst>
            <pc:docMk/>
            <pc:sldMk cId="3795569936" sldId="276"/>
            <ac:spMk id="273" creationId="{29D094DD-AAF9-1B14-964B-48BB34886D39}"/>
          </ac:spMkLst>
        </pc:spChg>
        <pc:spChg chg="add del mod">
          <ac:chgData name="A.MORIYAMA UREKA" userId="11b73b949d6476cb" providerId="LiveId" clId="{EDD3AFC1-5E1F-774D-82FF-6D4C3622249B}" dt="2023-08-07T09:22:26.899" v="945" actId="6264"/>
          <ac:spMkLst>
            <pc:docMk/>
            <pc:sldMk cId="3795569936" sldId="276"/>
            <ac:spMk id="274" creationId="{38502AD5-3C44-15DB-B9DB-D8F378CD328C}"/>
          </ac:spMkLst>
        </pc:spChg>
        <pc:spChg chg="add del mod">
          <ac:chgData name="A.MORIYAMA UREKA" userId="11b73b949d6476cb" providerId="LiveId" clId="{EDD3AFC1-5E1F-774D-82FF-6D4C3622249B}" dt="2023-08-07T12:41:16.772" v="2845" actId="6264"/>
          <ac:spMkLst>
            <pc:docMk/>
            <pc:sldMk cId="3795569936" sldId="276"/>
            <ac:spMk id="274" creationId="{A94D2E80-E10D-F8EE-CD73-1454694BD259}"/>
          </ac:spMkLst>
        </pc:spChg>
        <pc:spChg chg="add del mod">
          <ac:chgData name="A.MORIYAMA UREKA" userId="11b73b949d6476cb" providerId="LiveId" clId="{EDD3AFC1-5E1F-774D-82FF-6D4C3622249B}" dt="2023-08-07T12:41:16.772" v="2845" actId="6264"/>
          <ac:spMkLst>
            <pc:docMk/>
            <pc:sldMk cId="3795569936" sldId="276"/>
            <ac:spMk id="275" creationId="{48D52CD9-15A4-CD9B-AE02-D3A07F088D1C}"/>
          </ac:spMkLst>
        </pc:spChg>
        <pc:spChg chg="add del mod">
          <ac:chgData name="A.MORIYAMA UREKA" userId="11b73b949d6476cb" providerId="LiveId" clId="{EDD3AFC1-5E1F-774D-82FF-6D4C3622249B}" dt="2023-08-07T09:22:26.899" v="945" actId="6264"/>
          <ac:spMkLst>
            <pc:docMk/>
            <pc:sldMk cId="3795569936" sldId="276"/>
            <ac:spMk id="275" creationId="{540580BC-363D-9B6F-DF49-FB417A99653D}"/>
          </ac:spMkLst>
        </pc:spChg>
        <pc:spChg chg="add del mod">
          <ac:chgData name="A.MORIYAMA UREKA" userId="11b73b949d6476cb" providerId="LiveId" clId="{EDD3AFC1-5E1F-774D-82FF-6D4C3622249B}" dt="2023-08-07T12:41:16.772" v="2845" actId="6264"/>
          <ac:spMkLst>
            <pc:docMk/>
            <pc:sldMk cId="3795569936" sldId="276"/>
            <ac:spMk id="276" creationId="{2B08D8DF-8DC7-27E3-4045-F40330EC1A4A}"/>
          </ac:spMkLst>
        </pc:spChg>
        <pc:spChg chg="add del mod">
          <ac:chgData name="A.MORIYAMA UREKA" userId="11b73b949d6476cb" providerId="LiveId" clId="{EDD3AFC1-5E1F-774D-82FF-6D4C3622249B}" dt="2023-08-07T09:22:26.899" v="945" actId="6264"/>
          <ac:spMkLst>
            <pc:docMk/>
            <pc:sldMk cId="3795569936" sldId="276"/>
            <ac:spMk id="276" creationId="{3529EF21-3C97-8312-C7C5-BB585C1CC2A5}"/>
          </ac:spMkLst>
        </pc:spChg>
        <pc:spChg chg="add del mod">
          <ac:chgData name="A.MORIYAMA UREKA" userId="11b73b949d6476cb" providerId="LiveId" clId="{EDD3AFC1-5E1F-774D-82FF-6D4C3622249B}" dt="2023-08-07T12:41:16.772" v="2845" actId="6264"/>
          <ac:spMkLst>
            <pc:docMk/>
            <pc:sldMk cId="3795569936" sldId="276"/>
            <ac:spMk id="277" creationId="{7BC33F22-230F-13D0-FC78-6B477FD5AA40}"/>
          </ac:spMkLst>
        </pc:spChg>
        <pc:spChg chg="add del mod">
          <ac:chgData name="A.MORIYAMA UREKA" userId="11b73b949d6476cb" providerId="LiveId" clId="{EDD3AFC1-5E1F-774D-82FF-6D4C3622249B}" dt="2023-08-07T09:22:26.899" v="945" actId="6264"/>
          <ac:spMkLst>
            <pc:docMk/>
            <pc:sldMk cId="3795569936" sldId="276"/>
            <ac:spMk id="277" creationId="{B5789A4E-7F5D-DF2E-3AC0-5C64367FF3DB}"/>
          </ac:spMkLst>
        </pc:spChg>
        <pc:spChg chg="add del mod">
          <ac:chgData name="A.MORIYAMA UREKA" userId="11b73b949d6476cb" providerId="LiveId" clId="{EDD3AFC1-5E1F-774D-82FF-6D4C3622249B}" dt="2023-08-07T12:41:16.772" v="2845" actId="6264"/>
          <ac:spMkLst>
            <pc:docMk/>
            <pc:sldMk cId="3795569936" sldId="276"/>
            <ac:spMk id="278" creationId="{7F24A6EC-1F9A-672F-124C-7B0B908F12E1}"/>
          </ac:spMkLst>
        </pc:spChg>
        <pc:spChg chg="add del mod">
          <ac:chgData name="A.MORIYAMA UREKA" userId="11b73b949d6476cb" providerId="LiveId" clId="{EDD3AFC1-5E1F-774D-82FF-6D4C3622249B}" dt="2023-08-07T09:22:26.899" v="945" actId="6264"/>
          <ac:spMkLst>
            <pc:docMk/>
            <pc:sldMk cId="3795569936" sldId="276"/>
            <ac:spMk id="278" creationId="{A5E1F278-85E4-ECBD-044B-E42B83026C21}"/>
          </ac:spMkLst>
        </pc:spChg>
        <pc:spChg chg="add del mod">
          <ac:chgData name="A.MORIYAMA UREKA" userId="11b73b949d6476cb" providerId="LiveId" clId="{EDD3AFC1-5E1F-774D-82FF-6D4C3622249B}" dt="2023-08-07T09:22:26.899" v="945" actId="6264"/>
          <ac:spMkLst>
            <pc:docMk/>
            <pc:sldMk cId="3795569936" sldId="276"/>
            <ac:spMk id="279" creationId="{5061CE28-A097-1D8D-A0F0-207E6F2247AB}"/>
          </ac:spMkLst>
        </pc:spChg>
        <pc:spChg chg="add del mod">
          <ac:chgData name="A.MORIYAMA UREKA" userId="11b73b949d6476cb" providerId="LiveId" clId="{EDD3AFC1-5E1F-774D-82FF-6D4C3622249B}" dt="2023-08-07T12:41:16.772" v="2845" actId="6264"/>
          <ac:spMkLst>
            <pc:docMk/>
            <pc:sldMk cId="3795569936" sldId="276"/>
            <ac:spMk id="279" creationId="{ECBCCC30-6822-B71E-8970-F653374A2361}"/>
          </ac:spMkLst>
        </pc:spChg>
        <pc:spChg chg="add del mod">
          <ac:chgData name="A.MORIYAMA UREKA" userId="11b73b949d6476cb" providerId="LiveId" clId="{EDD3AFC1-5E1F-774D-82FF-6D4C3622249B}" dt="2023-08-07T09:22:26.899" v="945" actId="6264"/>
          <ac:spMkLst>
            <pc:docMk/>
            <pc:sldMk cId="3795569936" sldId="276"/>
            <ac:spMk id="280" creationId="{B51847C8-80C2-90A3-7FA0-2153AB3F27A5}"/>
          </ac:spMkLst>
        </pc:spChg>
        <pc:spChg chg="add del mod">
          <ac:chgData name="A.MORIYAMA UREKA" userId="11b73b949d6476cb" providerId="LiveId" clId="{EDD3AFC1-5E1F-774D-82FF-6D4C3622249B}" dt="2023-08-07T12:41:16.772" v="2845" actId="6264"/>
          <ac:spMkLst>
            <pc:docMk/>
            <pc:sldMk cId="3795569936" sldId="276"/>
            <ac:spMk id="280" creationId="{B9D47A27-1E60-E920-A660-156DF6FB624A}"/>
          </ac:spMkLst>
        </pc:spChg>
        <pc:spChg chg="add del mod">
          <ac:chgData name="A.MORIYAMA UREKA" userId="11b73b949d6476cb" providerId="LiveId" clId="{EDD3AFC1-5E1F-774D-82FF-6D4C3622249B}" dt="2023-08-07T09:22:26.899" v="945" actId="6264"/>
          <ac:spMkLst>
            <pc:docMk/>
            <pc:sldMk cId="3795569936" sldId="276"/>
            <ac:spMk id="281" creationId="{84268FB2-8477-E01A-BFF3-C8D03EED3641}"/>
          </ac:spMkLst>
        </pc:spChg>
        <pc:spChg chg="add del mod">
          <ac:chgData name="A.MORIYAMA UREKA" userId="11b73b949d6476cb" providerId="LiveId" clId="{EDD3AFC1-5E1F-774D-82FF-6D4C3622249B}" dt="2023-08-07T12:41:16.772" v="2845" actId="6264"/>
          <ac:spMkLst>
            <pc:docMk/>
            <pc:sldMk cId="3795569936" sldId="276"/>
            <ac:spMk id="281" creationId="{A44207A9-4795-B85C-0DD5-390997A5E482}"/>
          </ac:spMkLst>
        </pc:spChg>
        <pc:spChg chg="add del mod">
          <ac:chgData name="A.MORIYAMA UREKA" userId="11b73b949d6476cb" providerId="LiveId" clId="{EDD3AFC1-5E1F-774D-82FF-6D4C3622249B}" dt="2023-08-07T12:41:16.772" v="2845" actId="6264"/>
          <ac:spMkLst>
            <pc:docMk/>
            <pc:sldMk cId="3795569936" sldId="276"/>
            <ac:spMk id="282" creationId="{B7FD60E1-69C7-3CF7-99C1-AD207C8747ED}"/>
          </ac:spMkLst>
        </pc:spChg>
        <pc:spChg chg="add del mod">
          <ac:chgData name="A.MORIYAMA UREKA" userId="11b73b949d6476cb" providerId="LiveId" clId="{EDD3AFC1-5E1F-774D-82FF-6D4C3622249B}" dt="2023-08-07T09:22:26.899" v="945" actId="6264"/>
          <ac:spMkLst>
            <pc:docMk/>
            <pc:sldMk cId="3795569936" sldId="276"/>
            <ac:spMk id="282" creationId="{CAD9624D-B562-1BB3-E77F-6BB55C285995}"/>
          </ac:spMkLst>
        </pc:spChg>
        <pc:spChg chg="add del mod">
          <ac:chgData name="A.MORIYAMA UREKA" userId="11b73b949d6476cb" providerId="LiveId" clId="{EDD3AFC1-5E1F-774D-82FF-6D4C3622249B}" dt="2023-08-07T09:22:27.418" v="946" actId="6264"/>
          <ac:spMkLst>
            <pc:docMk/>
            <pc:sldMk cId="3795569936" sldId="276"/>
            <ac:spMk id="283" creationId="{758CA04A-B5F8-245E-2A4B-DE0714D2D834}"/>
          </ac:spMkLst>
        </pc:spChg>
        <pc:spChg chg="add del mod">
          <ac:chgData name="A.MORIYAMA UREKA" userId="11b73b949d6476cb" providerId="LiveId" clId="{EDD3AFC1-5E1F-774D-82FF-6D4C3622249B}" dt="2023-08-07T12:41:16.772" v="2845" actId="6264"/>
          <ac:spMkLst>
            <pc:docMk/>
            <pc:sldMk cId="3795569936" sldId="276"/>
            <ac:spMk id="283" creationId="{794B1C76-EB3F-BF8A-0D01-91719E5F04EE}"/>
          </ac:spMkLst>
        </pc:spChg>
        <pc:spChg chg="add del mod">
          <ac:chgData name="A.MORIYAMA UREKA" userId="11b73b949d6476cb" providerId="LiveId" clId="{EDD3AFC1-5E1F-774D-82FF-6D4C3622249B}" dt="2023-08-07T09:22:27.418" v="946" actId="6264"/>
          <ac:spMkLst>
            <pc:docMk/>
            <pc:sldMk cId="3795569936" sldId="276"/>
            <ac:spMk id="284" creationId="{132B6C42-FF43-329A-E391-ADCEBEC5C9F9}"/>
          </ac:spMkLst>
        </pc:spChg>
        <pc:spChg chg="add del mod">
          <ac:chgData name="A.MORIYAMA UREKA" userId="11b73b949d6476cb" providerId="LiveId" clId="{EDD3AFC1-5E1F-774D-82FF-6D4C3622249B}" dt="2023-08-07T12:41:17.204" v="2846" actId="6264"/>
          <ac:spMkLst>
            <pc:docMk/>
            <pc:sldMk cId="3795569936" sldId="276"/>
            <ac:spMk id="284" creationId="{F2D2749C-2F56-5F85-4695-1D662A151C04}"/>
          </ac:spMkLst>
        </pc:spChg>
        <pc:spChg chg="add del mod">
          <ac:chgData name="A.MORIYAMA UREKA" userId="11b73b949d6476cb" providerId="LiveId" clId="{EDD3AFC1-5E1F-774D-82FF-6D4C3622249B}" dt="2023-08-07T09:22:27.418" v="946" actId="6264"/>
          <ac:spMkLst>
            <pc:docMk/>
            <pc:sldMk cId="3795569936" sldId="276"/>
            <ac:spMk id="285" creationId="{93BF1CC0-7E37-ECB4-67FE-62456AD6F7AA}"/>
          </ac:spMkLst>
        </pc:spChg>
        <pc:spChg chg="add del mod">
          <ac:chgData name="A.MORIYAMA UREKA" userId="11b73b949d6476cb" providerId="LiveId" clId="{EDD3AFC1-5E1F-774D-82FF-6D4C3622249B}" dt="2023-08-07T12:41:17.204" v="2846" actId="6264"/>
          <ac:spMkLst>
            <pc:docMk/>
            <pc:sldMk cId="3795569936" sldId="276"/>
            <ac:spMk id="285" creationId="{A9AF6713-CA86-DF70-89E2-7FDB6CDCB126}"/>
          </ac:spMkLst>
        </pc:spChg>
        <pc:spChg chg="add del mod">
          <ac:chgData name="A.MORIYAMA UREKA" userId="11b73b949d6476cb" providerId="LiveId" clId="{EDD3AFC1-5E1F-774D-82FF-6D4C3622249B}" dt="2023-08-07T12:41:17.204" v="2846" actId="6264"/>
          <ac:spMkLst>
            <pc:docMk/>
            <pc:sldMk cId="3795569936" sldId="276"/>
            <ac:spMk id="286" creationId="{38511494-3D9A-0940-0608-3759983B3679}"/>
          </ac:spMkLst>
        </pc:spChg>
        <pc:spChg chg="add del mod">
          <ac:chgData name="A.MORIYAMA UREKA" userId="11b73b949d6476cb" providerId="LiveId" clId="{EDD3AFC1-5E1F-774D-82FF-6D4C3622249B}" dt="2023-08-07T09:22:27.418" v="946" actId="6264"/>
          <ac:spMkLst>
            <pc:docMk/>
            <pc:sldMk cId="3795569936" sldId="276"/>
            <ac:spMk id="286" creationId="{D81FE8F7-2364-6B33-95EC-2D2F84DB3D16}"/>
          </ac:spMkLst>
        </pc:spChg>
        <pc:spChg chg="add del mod">
          <ac:chgData name="A.MORIYAMA UREKA" userId="11b73b949d6476cb" providerId="LiveId" clId="{EDD3AFC1-5E1F-774D-82FF-6D4C3622249B}" dt="2023-08-07T12:41:17.204" v="2846" actId="6264"/>
          <ac:spMkLst>
            <pc:docMk/>
            <pc:sldMk cId="3795569936" sldId="276"/>
            <ac:spMk id="287" creationId="{131C0D3C-2C5D-F83B-4240-A63F9E674F84}"/>
          </ac:spMkLst>
        </pc:spChg>
        <pc:spChg chg="add del mod">
          <ac:chgData name="A.MORIYAMA UREKA" userId="11b73b949d6476cb" providerId="LiveId" clId="{EDD3AFC1-5E1F-774D-82FF-6D4C3622249B}" dt="2023-08-07T09:22:27.418" v="946" actId="6264"/>
          <ac:spMkLst>
            <pc:docMk/>
            <pc:sldMk cId="3795569936" sldId="276"/>
            <ac:spMk id="287" creationId="{A5B2787D-7174-C6E5-4D9B-890852F1E9E6}"/>
          </ac:spMkLst>
        </pc:spChg>
        <pc:spChg chg="add del mod">
          <ac:chgData name="A.MORIYAMA UREKA" userId="11b73b949d6476cb" providerId="LiveId" clId="{EDD3AFC1-5E1F-774D-82FF-6D4C3622249B}" dt="2023-08-07T09:22:27.418" v="946" actId="6264"/>
          <ac:spMkLst>
            <pc:docMk/>
            <pc:sldMk cId="3795569936" sldId="276"/>
            <ac:spMk id="288" creationId="{4D0F2CA3-6985-1570-CB5F-C43353A451B2}"/>
          </ac:spMkLst>
        </pc:spChg>
        <pc:spChg chg="add del mod">
          <ac:chgData name="A.MORIYAMA UREKA" userId="11b73b949d6476cb" providerId="LiveId" clId="{EDD3AFC1-5E1F-774D-82FF-6D4C3622249B}" dt="2023-08-07T12:41:17.204" v="2846" actId="6264"/>
          <ac:spMkLst>
            <pc:docMk/>
            <pc:sldMk cId="3795569936" sldId="276"/>
            <ac:spMk id="288" creationId="{6DFDED7B-AA1F-36CF-A5E5-30BFF0B0DDA2}"/>
          </ac:spMkLst>
        </pc:spChg>
        <pc:spChg chg="add del mod">
          <ac:chgData name="A.MORIYAMA UREKA" userId="11b73b949d6476cb" providerId="LiveId" clId="{EDD3AFC1-5E1F-774D-82FF-6D4C3622249B}" dt="2023-08-07T12:41:17.204" v="2846" actId="6264"/>
          <ac:spMkLst>
            <pc:docMk/>
            <pc:sldMk cId="3795569936" sldId="276"/>
            <ac:spMk id="289" creationId="{8F16C497-1B04-C57A-85F2-AFAEB6059CC2}"/>
          </ac:spMkLst>
        </pc:spChg>
        <pc:spChg chg="add del mod">
          <ac:chgData name="A.MORIYAMA UREKA" userId="11b73b949d6476cb" providerId="LiveId" clId="{EDD3AFC1-5E1F-774D-82FF-6D4C3622249B}" dt="2023-08-07T09:22:27.418" v="946" actId="6264"/>
          <ac:spMkLst>
            <pc:docMk/>
            <pc:sldMk cId="3795569936" sldId="276"/>
            <ac:spMk id="289" creationId="{D8415F19-D684-F898-C600-0C7C1D4ACCBC}"/>
          </ac:spMkLst>
        </pc:spChg>
        <pc:spChg chg="add del mod">
          <ac:chgData name="A.MORIYAMA UREKA" userId="11b73b949d6476cb" providerId="LiveId" clId="{EDD3AFC1-5E1F-774D-82FF-6D4C3622249B}" dt="2023-08-07T12:41:17.204" v="2846" actId="6264"/>
          <ac:spMkLst>
            <pc:docMk/>
            <pc:sldMk cId="3795569936" sldId="276"/>
            <ac:spMk id="290" creationId="{A5A73EB8-AC2C-15D3-0DE4-68DE0B4E8FE8}"/>
          </ac:spMkLst>
        </pc:spChg>
        <pc:spChg chg="add del mod">
          <ac:chgData name="A.MORIYAMA UREKA" userId="11b73b949d6476cb" providerId="LiveId" clId="{EDD3AFC1-5E1F-774D-82FF-6D4C3622249B}" dt="2023-08-07T09:22:27.418" v="946" actId="6264"/>
          <ac:spMkLst>
            <pc:docMk/>
            <pc:sldMk cId="3795569936" sldId="276"/>
            <ac:spMk id="290" creationId="{F734093E-3399-7E5A-D98A-C87BD12288B1}"/>
          </ac:spMkLst>
        </pc:spChg>
        <pc:spChg chg="add del mod">
          <ac:chgData name="A.MORIYAMA UREKA" userId="11b73b949d6476cb" providerId="LiveId" clId="{EDD3AFC1-5E1F-774D-82FF-6D4C3622249B}" dt="2023-08-07T09:22:27.418" v="946" actId="6264"/>
          <ac:spMkLst>
            <pc:docMk/>
            <pc:sldMk cId="3795569936" sldId="276"/>
            <ac:spMk id="291" creationId="{23CCA04D-6191-BE63-F812-293709B1FF86}"/>
          </ac:spMkLst>
        </pc:spChg>
        <pc:spChg chg="add del mod">
          <ac:chgData name="A.MORIYAMA UREKA" userId="11b73b949d6476cb" providerId="LiveId" clId="{EDD3AFC1-5E1F-774D-82FF-6D4C3622249B}" dt="2023-08-07T12:41:17.204" v="2846" actId="6264"/>
          <ac:spMkLst>
            <pc:docMk/>
            <pc:sldMk cId="3795569936" sldId="276"/>
            <ac:spMk id="291" creationId="{39392999-B0D7-D750-E167-A31E8C44A470}"/>
          </ac:spMkLst>
        </pc:spChg>
        <pc:spChg chg="add del mod">
          <ac:chgData name="A.MORIYAMA UREKA" userId="11b73b949d6476cb" providerId="LiveId" clId="{EDD3AFC1-5E1F-774D-82FF-6D4C3622249B}" dt="2023-08-07T09:22:27.418" v="946" actId="6264"/>
          <ac:spMkLst>
            <pc:docMk/>
            <pc:sldMk cId="3795569936" sldId="276"/>
            <ac:spMk id="292" creationId="{68DAF1FA-51D8-B3F2-5670-5A1C843FDBE2}"/>
          </ac:spMkLst>
        </pc:spChg>
        <pc:spChg chg="add del mod">
          <ac:chgData name="A.MORIYAMA UREKA" userId="11b73b949d6476cb" providerId="LiveId" clId="{EDD3AFC1-5E1F-774D-82FF-6D4C3622249B}" dt="2023-08-07T12:41:17.204" v="2846" actId="6264"/>
          <ac:spMkLst>
            <pc:docMk/>
            <pc:sldMk cId="3795569936" sldId="276"/>
            <ac:spMk id="292" creationId="{6DFB5E21-C77C-303B-458E-4A83C098EE7C}"/>
          </ac:spMkLst>
        </pc:spChg>
        <pc:spChg chg="add del mod">
          <ac:chgData name="A.MORIYAMA UREKA" userId="11b73b949d6476cb" providerId="LiveId" clId="{EDD3AFC1-5E1F-774D-82FF-6D4C3622249B}" dt="2023-08-07T09:22:28.042" v="947" actId="6264"/>
          <ac:spMkLst>
            <pc:docMk/>
            <pc:sldMk cId="3795569936" sldId="276"/>
            <ac:spMk id="293" creationId="{765C4D1D-2961-A941-408C-28CCDBB55DAD}"/>
          </ac:spMkLst>
        </pc:spChg>
        <pc:spChg chg="add del mod">
          <ac:chgData name="A.MORIYAMA UREKA" userId="11b73b949d6476cb" providerId="LiveId" clId="{EDD3AFC1-5E1F-774D-82FF-6D4C3622249B}" dt="2023-08-07T12:41:17.204" v="2846" actId="6264"/>
          <ac:spMkLst>
            <pc:docMk/>
            <pc:sldMk cId="3795569936" sldId="276"/>
            <ac:spMk id="293" creationId="{9ED4C970-D93F-21C9-5076-061A55C61D6D}"/>
          </ac:spMkLst>
        </pc:spChg>
        <pc:spChg chg="add del mod">
          <ac:chgData name="A.MORIYAMA UREKA" userId="11b73b949d6476cb" providerId="LiveId" clId="{EDD3AFC1-5E1F-774D-82FF-6D4C3622249B}" dt="2023-08-07T12:41:17.581" v="2847" actId="6264"/>
          <ac:spMkLst>
            <pc:docMk/>
            <pc:sldMk cId="3795569936" sldId="276"/>
            <ac:spMk id="294" creationId="{31BA7EB7-E124-1CC6-1CC6-52FA5A1070A8}"/>
          </ac:spMkLst>
        </pc:spChg>
        <pc:spChg chg="add del mod">
          <ac:chgData name="A.MORIYAMA UREKA" userId="11b73b949d6476cb" providerId="LiveId" clId="{EDD3AFC1-5E1F-774D-82FF-6D4C3622249B}" dt="2023-08-07T09:22:28.042" v="947" actId="6264"/>
          <ac:spMkLst>
            <pc:docMk/>
            <pc:sldMk cId="3795569936" sldId="276"/>
            <ac:spMk id="294" creationId="{BCD58863-7AFD-711B-F7F9-56432E141D61}"/>
          </ac:spMkLst>
        </pc:spChg>
        <pc:spChg chg="add del mod">
          <ac:chgData name="A.MORIYAMA UREKA" userId="11b73b949d6476cb" providerId="LiveId" clId="{EDD3AFC1-5E1F-774D-82FF-6D4C3622249B}" dt="2023-08-07T09:22:28.042" v="947" actId="6264"/>
          <ac:spMkLst>
            <pc:docMk/>
            <pc:sldMk cId="3795569936" sldId="276"/>
            <ac:spMk id="295" creationId="{6F11AAF7-1BE7-5ECD-751C-06166E89A819}"/>
          </ac:spMkLst>
        </pc:spChg>
        <pc:spChg chg="add del mod">
          <ac:chgData name="A.MORIYAMA UREKA" userId="11b73b949d6476cb" providerId="LiveId" clId="{EDD3AFC1-5E1F-774D-82FF-6D4C3622249B}" dt="2023-08-07T12:41:17.581" v="2847" actId="6264"/>
          <ac:spMkLst>
            <pc:docMk/>
            <pc:sldMk cId="3795569936" sldId="276"/>
            <ac:spMk id="295" creationId="{8EC5AF95-53B9-8565-202B-A0E7A5938E2F}"/>
          </ac:spMkLst>
        </pc:spChg>
        <pc:spChg chg="add del mod">
          <ac:chgData name="A.MORIYAMA UREKA" userId="11b73b949d6476cb" providerId="LiveId" clId="{EDD3AFC1-5E1F-774D-82FF-6D4C3622249B}" dt="2023-08-07T09:22:28.042" v="947" actId="6264"/>
          <ac:spMkLst>
            <pc:docMk/>
            <pc:sldMk cId="3795569936" sldId="276"/>
            <ac:spMk id="296" creationId="{203BAE75-A290-2391-5F24-482E6732D20D}"/>
          </ac:spMkLst>
        </pc:spChg>
        <pc:spChg chg="add del mod">
          <ac:chgData name="A.MORIYAMA UREKA" userId="11b73b949d6476cb" providerId="LiveId" clId="{EDD3AFC1-5E1F-774D-82FF-6D4C3622249B}" dt="2023-08-07T12:41:17.581" v="2847" actId="6264"/>
          <ac:spMkLst>
            <pc:docMk/>
            <pc:sldMk cId="3795569936" sldId="276"/>
            <ac:spMk id="296" creationId="{6094570B-93DB-081D-0B92-FA89871EE2F8}"/>
          </ac:spMkLst>
        </pc:spChg>
        <pc:spChg chg="add del mod">
          <ac:chgData name="A.MORIYAMA UREKA" userId="11b73b949d6476cb" providerId="LiveId" clId="{EDD3AFC1-5E1F-774D-82FF-6D4C3622249B}" dt="2023-08-07T09:22:28.042" v="947" actId="6264"/>
          <ac:spMkLst>
            <pc:docMk/>
            <pc:sldMk cId="3795569936" sldId="276"/>
            <ac:spMk id="297" creationId="{6C698131-5F2F-647C-B5B6-4AE76EE46369}"/>
          </ac:spMkLst>
        </pc:spChg>
        <pc:spChg chg="add del mod">
          <ac:chgData name="A.MORIYAMA UREKA" userId="11b73b949d6476cb" providerId="LiveId" clId="{EDD3AFC1-5E1F-774D-82FF-6D4C3622249B}" dt="2023-08-07T12:41:17.581" v="2847" actId="6264"/>
          <ac:spMkLst>
            <pc:docMk/>
            <pc:sldMk cId="3795569936" sldId="276"/>
            <ac:spMk id="297" creationId="{C4F21072-264F-91CF-1F69-3AE99AEC4596}"/>
          </ac:spMkLst>
        </pc:spChg>
        <pc:spChg chg="add del mod">
          <ac:chgData name="A.MORIYAMA UREKA" userId="11b73b949d6476cb" providerId="LiveId" clId="{EDD3AFC1-5E1F-774D-82FF-6D4C3622249B}" dt="2023-08-07T12:41:17.581" v="2847" actId="6264"/>
          <ac:spMkLst>
            <pc:docMk/>
            <pc:sldMk cId="3795569936" sldId="276"/>
            <ac:spMk id="298" creationId="{67134CDF-9490-B54F-D31A-47B708DCB699}"/>
          </ac:spMkLst>
        </pc:spChg>
        <pc:spChg chg="add del mod">
          <ac:chgData name="A.MORIYAMA UREKA" userId="11b73b949d6476cb" providerId="LiveId" clId="{EDD3AFC1-5E1F-774D-82FF-6D4C3622249B}" dt="2023-08-07T09:22:28.042" v="947" actId="6264"/>
          <ac:spMkLst>
            <pc:docMk/>
            <pc:sldMk cId="3795569936" sldId="276"/>
            <ac:spMk id="298" creationId="{8554D904-75BD-549F-A7A7-F8836868E754}"/>
          </ac:spMkLst>
        </pc:spChg>
        <pc:spChg chg="add del mod">
          <ac:chgData name="A.MORIYAMA UREKA" userId="11b73b949d6476cb" providerId="LiveId" clId="{EDD3AFC1-5E1F-774D-82FF-6D4C3622249B}" dt="2023-08-07T09:22:28.042" v="947" actId="6264"/>
          <ac:spMkLst>
            <pc:docMk/>
            <pc:sldMk cId="3795569936" sldId="276"/>
            <ac:spMk id="299" creationId="{94B53573-D0B7-8F8C-7492-4C53F42D6C91}"/>
          </ac:spMkLst>
        </pc:spChg>
        <pc:spChg chg="add del mod">
          <ac:chgData name="A.MORIYAMA UREKA" userId="11b73b949d6476cb" providerId="LiveId" clId="{EDD3AFC1-5E1F-774D-82FF-6D4C3622249B}" dt="2023-08-07T12:41:17.581" v="2847" actId="6264"/>
          <ac:spMkLst>
            <pc:docMk/>
            <pc:sldMk cId="3795569936" sldId="276"/>
            <ac:spMk id="299" creationId="{DFCEF822-D139-8211-589C-9BD225B9D7FA}"/>
          </ac:spMkLst>
        </pc:spChg>
        <pc:spChg chg="add del mod">
          <ac:chgData name="A.MORIYAMA UREKA" userId="11b73b949d6476cb" providerId="LiveId" clId="{EDD3AFC1-5E1F-774D-82FF-6D4C3622249B}" dt="2023-08-07T09:22:28.042" v="947" actId="6264"/>
          <ac:spMkLst>
            <pc:docMk/>
            <pc:sldMk cId="3795569936" sldId="276"/>
            <ac:spMk id="300" creationId="{3F7589BE-1BE4-6DD9-276B-11CB043DE1DF}"/>
          </ac:spMkLst>
        </pc:spChg>
        <pc:spChg chg="add del mod">
          <ac:chgData name="A.MORIYAMA UREKA" userId="11b73b949d6476cb" providerId="LiveId" clId="{EDD3AFC1-5E1F-774D-82FF-6D4C3622249B}" dt="2023-08-07T12:41:17.581" v="2847" actId="6264"/>
          <ac:spMkLst>
            <pc:docMk/>
            <pc:sldMk cId="3795569936" sldId="276"/>
            <ac:spMk id="300" creationId="{9B7ADD02-0501-49E0-27CC-751B365867ED}"/>
          </ac:spMkLst>
        </pc:spChg>
        <pc:spChg chg="add del mod">
          <ac:chgData name="A.MORIYAMA UREKA" userId="11b73b949d6476cb" providerId="LiveId" clId="{EDD3AFC1-5E1F-774D-82FF-6D4C3622249B}" dt="2023-08-07T12:41:17.581" v="2847" actId="6264"/>
          <ac:spMkLst>
            <pc:docMk/>
            <pc:sldMk cId="3795569936" sldId="276"/>
            <ac:spMk id="301" creationId="{793EA6A8-14B0-2314-4450-9B43C5EACB73}"/>
          </ac:spMkLst>
        </pc:spChg>
        <pc:spChg chg="add del mod">
          <ac:chgData name="A.MORIYAMA UREKA" userId="11b73b949d6476cb" providerId="LiveId" clId="{EDD3AFC1-5E1F-774D-82FF-6D4C3622249B}" dt="2023-08-07T09:22:28.042" v="947" actId="6264"/>
          <ac:spMkLst>
            <pc:docMk/>
            <pc:sldMk cId="3795569936" sldId="276"/>
            <ac:spMk id="301" creationId="{B9CC5E88-B782-3FD7-6659-602B7E3A63E6}"/>
          </ac:spMkLst>
        </pc:spChg>
        <pc:spChg chg="add del mod">
          <ac:chgData name="A.MORIYAMA UREKA" userId="11b73b949d6476cb" providerId="LiveId" clId="{EDD3AFC1-5E1F-774D-82FF-6D4C3622249B}" dt="2023-08-07T12:41:17.581" v="2847" actId="6264"/>
          <ac:spMkLst>
            <pc:docMk/>
            <pc:sldMk cId="3795569936" sldId="276"/>
            <ac:spMk id="302" creationId="{21B0067D-C95B-9D61-0F75-AB96BCB26A42}"/>
          </ac:spMkLst>
        </pc:spChg>
        <pc:spChg chg="add del mod">
          <ac:chgData name="A.MORIYAMA UREKA" userId="11b73b949d6476cb" providerId="LiveId" clId="{EDD3AFC1-5E1F-774D-82FF-6D4C3622249B}" dt="2023-08-07T09:22:28.042" v="947" actId="6264"/>
          <ac:spMkLst>
            <pc:docMk/>
            <pc:sldMk cId="3795569936" sldId="276"/>
            <ac:spMk id="302" creationId="{4084C7E2-DD66-DAAB-8476-5979E0D751FD}"/>
          </ac:spMkLst>
        </pc:spChg>
        <pc:spChg chg="add del mod">
          <ac:chgData name="A.MORIYAMA UREKA" userId="11b73b949d6476cb" providerId="LiveId" clId="{EDD3AFC1-5E1F-774D-82FF-6D4C3622249B}" dt="2023-08-07T12:41:17.581" v="2847" actId="6264"/>
          <ac:spMkLst>
            <pc:docMk/>
            <pc:sldMk cId="3795569936" sldId="276"/>
            <ac:spMk id="303" creationId="{A85F36CB-2E7C-4962-4E6A-E9090ABB2D3D}"/>
          </ac:spMkLst>
        </pc:spChg>
        <pc:spChg chg="add del mod">
          <ac:chgData name="A.MORIYAMA UREKA" userId="11b73b949d6476cb" providerId="LiveId" clId="{EDD3AFC1-5E1F-774D-82FF-6D4C3622249B}" dt="2023-08-07T09:22:28.646" v="948" actId="6264"/>
          <ac:spMkLst>
            <pc:docMk/>
            <pc:sldMk cId="3795569936" sldId="276"/>
            <ac:spMk id="303" creationId="{C7179A4D-17D1-5A8B-4758-309730901678}"/>
          </ac:spMkLst>
        </pc:spChg>
        <pc:spChg chg="add del mod">
          <ac:chgData name="A.MORIYAMA UREKA" userId="11b73b949d6476cb" providerId="LiveId" clId="{EDD3AFC1-5E1F-774D-82FF-6D4C3622249B}" dt="2023-08-07T09:22:28.646" v="948" actId="6264"/>
          <ac:spMkLst>
            <pc:docMk/>
            <pc:sldMk cId="3795569936" sldId="276"/>
            <ac:spMk id="304" creationId="{8471E76E-F8E0-D2BE-BED5-8A0F20BC2874}"/>
          </ac:spMkLst>
        </pc:spChg>
        <pc:spChg chg="add del mod">
          <ac:chgData name="A.MORIYAMA UREKA" userId="11b73b949d6476cb" providerId="LiveId" clId="{EDD3AFC1-5E1F-774D-82FF-6D4C3622249B}" dt="2023-08-07T09:22:28.646" v="948" actId="6264"/>
          <ac:spMkLst>
            <pc:docMk/>
            <pc:sldMk cId="3795569936" sldId="276"/>
            <ac:spMk id="305" creationId="{72B72561-69DD-DA47-738F-7353A5D4B0C7}"/>
          </ac:spMkLst>
        </pc:spChg>
        <pc:spChg chg="add del mod">
          <ac:chgData name="A.MORIYAMA UREKA" userId="11b73b949d6476cb" providerId="LiveId" clId="{EDD3AFC1-5E1F-774D-82FF-6D4C3622249B}" dt="2023-08-07T09:22:28.646" v="948" actId="6264"/>
          <ac:spMkLst>
            <pc:docMk/>
            <pc:sldMk cId="3795569936" sldId="276"/>
            <ac:spMk id="306" creationId="{4A5FB61D-DDB0-B01C-C5E9-677289542388}"/>
          </ac:spMkLst>
        </pc:spChg>
        <pc:spChg chg="add del mod">
          <ac:chgData name="A.MORIYAMA UREKA" userId="11b73b949d6476cb" providerId="LiveId" clId="{EDD3AFC1-5E1F-774D-82FF-6D4C3622249B}" dt="2023-08-07T09:22:28.646" v="948" actId="6264"/>
          <ac:spMkLst>
            <pc:docMk/>
            <pc:sldMk cId="3795569936" sldId="276"/>
            <ac:spMk id="307" creationId="{9461DBFC-18B6-2A1E-7DD3-6332A184CB58}"/>
          </ac:spMkLst>
        </pc:spChg>
        <pc:spChg chg="add del mod">
          <ac:chgData name="A.MORIYAMA UREKA" userId="11b73b949d6476cb" providerId="LiveId" clId="{EDD3AFC1-5E1F-774D-82FF-6D4C3622249B}" dt="2023-08-07T09:22:28.646" v="948" actId="6264"/>
          <ac:spMkLst>
            <pc:docMk/>
            <pc:sldMk cId="3795569936" sldId="276"/>
            <ac:spMk id="308" creationId="{006741B7-CA7B-C3D1-293D-2A00B1FBA937}"/>
          </ac:spMkLst>
        </pc:spChg>
        <pc:spChg chg="add del mod">
          <ac:chgData name="A.MORIYAMA UREKA" userId="11b73b949d6476cb" providerId="LiveId" clId="{EDD3AFC1-5E1F-774D-82FF-6D4C3622249B}" dt="2023-08-07T09:22:28.646" v="948" actId="6264"/>
          <ac:spMkLst>
            <pc:docMk/>
            <pc:sldMk cId="3795569936" sldId="276"/>
            <ac:spMk id="309" creationId="{2E106FA7-E513-93C4-A65E-32A6B09C6A20}"/>
          </ac:spMkLst>
        </pc:spChg>
        <pc:spChg chg="add del mod">
          <ac:chgData name="A.MORIYAMA UREKA" userId="11b73b949d6476cb" providerId="LiveId" clId="{EDD3AFC1-5E1F-774D-82FF-6D4C3622249B}" dt="2023-08-07T09:22:28.646" v="948" actId="6264"/>
          <ac:spMkLst>
            <pc:docMk/>
            <pc:sldMk cId="3795569936" sldId="276"/>
            <ac:spMk id="310" creationId="{87DBCAFA-9AA9-5F0A-387A-E307DC93B324}"/>
          </ac:spMkLst>
        </pc:spChg>
        <pc:spChg chg="add del mod">
          <ac:chgData name="A.MORIYAMA UREKA" userId="11b73b949d6476cb" providerId="LiveId" clId="{EDD3AFC1-5E1F-774D-82FF-6D4C3622249B}" dt="2023-08-07T09:22:28.646" v="948" actId="6264"/>
          <ac:spMkLst>
            <pc:docMk/>
            <pc:sldMk cId="3795569936" sldId="276"/>
            <ac:spMk id="311" creationId="{692000C9-8313-C90C-1C04-E9AB414E41A2}"/>
          </ac:spMkLst>
        </pc:spChg>
        <pc:spChg chg="add del mod">
          <ac:chgData name="A.MORIYAMA UREKA" userId="11b73b949d6476cb" providerId="LiveId" clId="{EDD3AFC1-5E1F-774D-82FF-6D4C3622249B}" dt="2023-08-07T09:22:28.646" v="948" actId="6264"/>
          <ac:spMkLst>
            <pc:docMk/>
            <pc:sldMk cId="3795569936" sldId="276"/>
            <ac:spMk id="312" creationId="{1B9EC843-210A-D18E-859F-BB1D4762558F}"/>
          </ac:spMkLst>
        </pc:spChg>
        <pc:spChg chg="add del mod">
          <ac:chgData name="A.MORIYAMA UREKA" userId="11b73b949d6476cb" providerId="LiveId" clId="{EDD3AFC1-5E1F-774D-82FF-6D4C3622249B}" dt="2023-08-07T09:22:29.181" v="949" actId="6264"/>
          <ac:spMkLst>
            <pc:docMk/>
            <pc:sldMk cId="3795569936" sldId="276"/>
            <ac:spMk id="313" creationId="{59CA5F53-7087-5BFB-7444-2FAC0382885F}"/>
          </ac:spMkLst>
        </pc:spChg>
        <pc:spChg chg="add del mod">
          <ac:chgData name="A.MORIYAMA UREKA" userId="11b73b949d6476cb" providerId="LiveId" clId="{EDD3AFC1-5E1F-774D-82FF-6D4C3622249B}" dt="2023-08-07T09:22:29.181" v="949" actId="6264"/>
          <ac:spMkLst>
            <pc:docMk/>
            <pc:sldMk cId="3795569936" sldId="276"/>
            <ac:spMk id="314" creationId="{A955E879-9CEC-7D09-0499-79F8F377CAD2}"/>
          </ac:spMkLst>
        </pc:spChg>
        <pc:spChg chg="add del mod">
          <ac:chgData name="A.MORIYAMA UREKA" userId="11b73b949d6476cb" providerId="LiveId" clId="{EDD3AFC1-5E1F-774D-82FF-6D4C3622249B}" dt="2023-08-07T09:22:29.181" v="949" actId="6264"/>
          <ac:spMkLst>
            <pc:docMk/>
            <pc:sldMk cId="3795569936" sldId="276"/>
            <ac:spMk id="315" creationId="{08B429C3-760C-ADC6-594B-0F6683F185EC}"/>
          </ac:spMkLst>
        </pc:spChg>
        <pc:spChg chg="add del mod">
          <ac:chgData name="A.MORIYAMA UREKA" userId="11b73b949d6476cb" providerId="LiveId" clId="{EDD3AFC1-5E1F-774D-82FF-6D4C3622249B}" dt="2023-08-07T09:22:29.181" v="949" actId="6264"/>
          <ac:spMkLst>
            <pc:docMk/>
            <pc:sldMk cId="3795569936" sldId="276"/>
            <ac:spMk id="316" creationId="{E8AC4047-A9DF-3FCB-0708-F4A7BAE881FC}"/>
          </ac:spMkLst>
        </pc:spChg>
        <pc:spChg chg="add del mod">
          <ac:chgData name="A.MORIYAMA UREKA" userId="11b73b949d6476cb" providerId="LiveId" clId="{EDD3AFC1-5E1F-774D-82FF-6D4C3622249B}" dt="2023-08-07T09:22:29.181" v="949" actId="6264"/>
          <ac:spMkLst>
            <pc:docMk/>
            <pc:sldMk cId="3795569936" sldId="276"/>
            <ac:spMk id="317" creationId="{817F1B69-D771-3C8E-A488-B09387008AE7}"/>
          </ac:spMkLst>
        </pc:spChg>
        <pc:spChg chg="add del mod">
          <ac:chgData name="A.MORIYAMA UREKA" userId="11b73b949d6476cb" providerId="LiveId" clId="{EDD3AFC1-5E1F-774D-82FF-6D4C3622249B}" dt="2023-08-07T09:22:29.181" v="949" actId="6264"/>
          <ac:spMkLst>
            <pc:docMk/>
            <pc:sldMk cId="3795569936" sldId="276"/>
            <ac:spMk id="318" creationId="{8075939C-FEB2-4AD1-D70E-6C33A76222B3}"/>
          </ac:spMkLst>
        </pc:spChg>
        <pc:spChg chg="add del mod">
          <ac:chgData name="A.MORIYAMA UREKA" userId="11b73b949d6476cb" providerId="LiveId" clId="{EDD3AFC1-5E1F-774D-82FF-6D4C3622249B}" dt="2023-08-07T09:22:29.181" v="949" actId="6264"/>
          <ac:spMkLst>
            <pc:docMk/>
            <pc:sldMk cId="3795569936" sldId="276"/>
            <ac:spMk id="319" creationId="{52CAC0D6-7D71-1687-304A-2AC40CF52E38}"/>
          </ac:spMkLst>
        </pc:spChg>
        <pc:spChg chg="add del mod">
          <ac:chgData name="A.MORIYAMA UREKA" userId="11b73b949d6476cb" providerId="LiveId" clId="{EDD3AFC1-5E1F-774D-82FF-6D4C3622249B}" dt="2023-08-07T09:22:29.181" v="949" actId="6264"/>
          <ac:spMkLst>
            <pc:docMk/>
            <pc:sldMk cId="3795569936" sldId="276"/>
            <ac:spMk id="320" creationId="{C9CFF1AA-7306-5C0A-243E-B19038EEF6BC}"/>
          </ac:spMkLst>
        </pc:spChg>
        <pc:spChg chg="add del mod">
          <ac:chgData name="A.MORIYAMA UREKA" userId="11b73b949d6476cb" providerId="LiveId" clId="{EDD3AFC1-5E1F-774D-82FF-6D4C3622249B}" dt="2023-08-07T09:22:29.181" v="949" actId="6264"/>
          <ac:spMkLst>
            <pc:docMk/>
            <pc:sldMk cId="3795569936" sldId="276"/>
            <ac:spMk id="321" creationId="{F65E5234-F2CA-97C9-FD0C-0BC05B79F720}"/>
          </ac:spMkLst>
        </pc:spChg>
        <pc:spChg chg="add del mod">
          <ac:chgData name="A.MORIYAMA UREKA" userId="11b73b949d6476cb" providerId="LiveId" clId="{EDD3AFC1-5E1F-774D-82FF-6D4C3622249B}" dt="2023-08-07T09:22:29.181" v="949" actId="6264"/>
          <ac:spMkLst>
            <pc:docMk/>
            <pc:sldMk cId="3795569936" sldId="276"/>
            <ac:spMk id="322" creationId="{1EB2C775-E180-66E9-863F-EDC4E51CD4E7}"/>
          </ac:spMkLst>
        </pc:spChg>
        <pc:spChg chg="add del mod">
          <ac:chgData name="A.MORIYAMA UREKA" userId="11b73b949d6476cb" providerId="LiveId" clId="{EDD3AFC1-5E1F-774D-82FF-6D4C3622249B}" dt="2023-08-07T09:22:29.754" v="950" actId="6264"/>
          <ac:spMkLst>
            <pc:docMk/>
            <pc:sldMk cId="3795569936" sldId="276"/>
            <ac:spMk id="323" creationId="{3E283087-CEA2-A4A9-A000-1DE4B7B3F854}"/>
          </ac:spMkLst>
        </pc:spChg>
        <pc:spChg chg="add del mod">
          <ac:chgData name="A.MORIYAMA UREKA" userId="11b73b949d6476cb" providerId="LiveId" clId="{EDD3AFC1-5E1F-774D-82FF-6D4C3622249B}" dt="2023-08-07T09:22:29.754" v="950" actId="6264"/>
          <ac:spMkLst>
            <pc:docMk/>
            <pc:sldMk cId="3795569936" sldId="276"/>
            <ac:spMk id="324" creationId="{D0E9578E-18C0-DDBB-78C6-A3F2A1C3298A}"/>
          </ac:spMkLst>
        </pc:spChg>
        <pc:spChg chg="add del mod">
          <ac:chgData name="A.MORIYAMA UREKA" userId="11b73b949d6476cb" providerId="LiveId" clId="{EDD3AFC1-5E1F-774D-82FF-6D4C3622249B}" dt="2023-08-07T09:22:29.754" v="950" actId="6264"/>
          <ac:spMkLst>
            <pc:docMk/>
            <pc:sldMk cId="3795569936" sldId="276"/>
            <ac:spMk id="325" creationId="{DBFF21EA-E182-A206-CAA8-1BA4B1EC7498}"/>
          </ac:spMkLst>
        </pc:spChg>
        <pc:spChg chg="add del mod">
          <ac:chgData name="A.MORIYAMA UREKA" userId="11b73b949d6476cb" providerId="LiveId" clId="{EDD3AFC1-5E1F-774D-82FF-6D4C3622249B}" dt="2023-08-07T09:22:29.754" v="950" actId="6264"/>
          <ac:spMkLst>
            <pc:docMk/>
            <pc:sldMk cId="3795569936" sldId="276"/>
            <ac:spMk id="326" creationId="{ADEACE37-1D05-AB46-6AEE-12373A938196}"/>
          </ac:spMkLst>
        </pc:spChg>
        <pc:spChg chg="add del mod">
          <ac:chgData name="A.MORIYAMA UREKA" userId="11b73b949d6476cb" providerId="LiveId" clId="{EDD3AFC1-5E1F-774D-82FF-6D4C3622249B}" dt="2023-08-07T09:22:29.754" v="950" actId="6264"/>
          <ac:spMkLst>
            <pc:docMk/>
            <pc:sldMk cId="3795569936" sldId="276"/>
            <ac:spMk id="327" creationId="{66CC8B28-C818-4E7C-4ABE-F7EB116BD567}"/>
          </ac:spMkLst>
        </pc:spChg>
        <pc:spChg chg="add del mod">
          <ac:chgData name="A.MORIYAMA UREKA" userId="11b73b949d6476cb" providerId="LiveId" clId="{EDD3AFC1-5E1F-774D-82FF-6D4C3622249B}" dt="2023-08-07T09:22:29.754" v="950" actId="6264"/>
          <ac:spMkLst>
            <pc:docMk/>
            <pc:sldMk cId="3795569936" sldId="276"/>
            <ac:spMk id="328" creationId="{465ECA87-9D39-B475-B8FF-C3889F763AE0}"/>
          </ac:spMkLst>
        </pc:spChg>
        <pc:spChg chg="add del mod">
          <ac:chgData name="A.MORIYAMA UREKA" userId="11b73b949d6476cb" providerId="LiveId" clId="{EDD3AFC1-5E1F-774D-82FF-6D4C3622249B}" dt="2023-08-07T09:22:29.754" v="950" actId="6264"/>
          <ac:spMkLst>
            <pc:docMk/>
            <pc:sldMk cId="3795569936" sldId="276"/>
            <ac:spMk id="329" creationId="{B5096600-36AB-B528-F049-492E155C78DE}"/>
          </ac:spMkLst>
        </pc:spChg>
        <pc:spChg chg="add del mod">
          <ac:chgData name="A.MORIYAMA UREKA" userId="11b73b949d6476cb" providerId="LiveId" clId="{EDD3AFC1-5E1F-774D-82FF-6D4C3622249B}" dt="2023-08-07T09:22:29.754" v="950" actId="6264"/>
          <ac:spMkLst>
            <pc:docMk/>
            <pc:sldMk cId="3795569936" sldId="276"/>
            <ac:spMk id="330" creationId="{62EC14D2-BA16-0EED-1392-565E2E3C1238}"/>
          </ac:spMkLst>
        </pc:spChg>
        <pc:spChg chg="add del mod">
          <ac:chgData name="A.MORIYAMA UREKA" userId="11b73b949d6476cb" providerId="LiveId" clId="{EDD3AFC1-5E1F-774D-82FF-6D4C3622249B}" dt="2023-08-07T09:22:29.754" v="950" actId="6264"/>
          <ac:spMkLst>
            <pc:docMk/>
            <pc:sldMk cId="3795569936" sldId="276"/>
            <ac:spMk id="331" creationId="{421C9872-74DF-A494-D1D2-65AC950FDD11}"/>
          </ac:spMkLst>
        </pc:spChg>
        <pc:spChg chg="add del mod">
          <ac:chgData name="A.MORIYAMA UREKA" userId="11b73b949d6476cb" providerId="LiveId" clId="{EDD3AFC1-5E1F-774D-82FF-6D4C3622249B}" dt="2023-08-07T09:22:29.754" v="950" actId="6264"/>
          <ac:spMkLst>
            <pc:docMk/>
            <pc:sldMk cId="3795569936" sldId="276"/>
            <ac:spMk id="332" creationId="{18D1039F-438B-BE1A-3511-FB3D31B95329}"/>
          </ac:spMkLst>
        </pc:spChg>
        <pc:spChg chg="add del mod">
          <ac:chgData name="A.MORIYAMA UREKA" userId="11b73b949d6476cb" providerId="LiveId" clId="{EDD3AFC1-5E1F-774D-82FF-6D4C3622249B}" dt="2023-08-07T09:22:30.250" v="951" actId="6264"/>
          <ac:spMkLst>
            <pc:docMk/>
            <pc:sldMk cId="3795569936" sldId="276"/>
            <ac:spMk id="333" creationId="{EA1F5AD0-6E5F-5C51-B5C6-A6E0265954B8}"/>
          </ac:spMkLst>
        </pc:spChg>
        <pc:spChg chg="add del mod">
          <ac:chgData name="A.MORIYAMA UREKA" userId="11b73b949d6476cb" providerId="LiveId" clId="{EDD3AFC1-5E1F-774D-82FF-6D4C3622249B}" dt="2023-08-07T09:22:30.250" v="951" actId="6264"/>
          <ac:spMkLst>
            <pc:docMk/>
            <pc:sldMk cId="3795569936" sldId="276"/>
            <ac:spMk id="334" creationId="{7B5C62ED-BD16-9427-2CA4-DB64FE241945}"/>
          </ac:spMkLst>
        </pc:spChg>
        <pc:spChg chg="add del mod">
          <ac:chgData name="A.MORIYAMA UREKA" userId="11b73b949d6476cb" providerId="LiveId" clId="{EDD3AFC1-5E1F-774D-82FF-6D4C3622249B}" dt="2023-08-07T09:22:30.250" v="951" actId="6264"/>
          <ac:spMkLst>
            <pc:docMk/>
            <pc:sldMk cId="3795569936" sldId="276"/>
            <ac:spMk id="335" creationId="{675ECACB-A8B0-D7A4-BEB5-575B815B41F5}"/>
          </ac:spMkLst>
        </pc:spChg>
        <pc:spChg chg="add del mod">
          <ac:chgData name="A.MORIYAMA UREKA" userId="11b73b949d6476cb" providerId="LiveId" clId="{EDD3AFC1-5E1F-774D-82FF-6D4C3622249B}" dt="2023-08-07T09:22:30.250" v="951" actId="6264"/>
          <ac:spMkLst>
            <pc:docMk/>
            <pc:sldMk cId="3795569936" sldId="276"/>
            <ac:spMk id="336" creationId="{4E415EA7-481C-87A8-2A01-C1147AEC9060}"/>
          </ac:spMkLst>
        </pc:spChg>
        <pc:spChg chg="add del mod">
          <ac:chgData name="A.MORIYAMA UREKA" userId="11b73b949d6476cb" providerId="LiveId" clId="{EDD3AFC1-5E1F-774D-82FF-6D4C3622249B}" dt="2023-08-07T09:22:30.250" v="951" actId="6264"/>
          <ac:spMkLst>
            <pc:docMk/>
            <pc:sldMk cId="3795569936" sldId="276"/>
            <ac:spMk id="337" creationId="{90C31068-1EFF-A0F4-FD52-0450681055B5}"/>
          </ac:spMkLst>
        </pc:spChg>
        <pc:spChg chg="add del mod">
          <ac:chgData name="A.MORIYAMA UREKA" userId="11b73b949d6476cb" providerId="LiveId" clId="{EDD3AFC1-5E1F-774D-82FF-6D4C3622249B}" dt="2023-08-07T09:22:30.250" v="951" actId="6264"/>
          <ac:spMkLst>
            <pc:docMk/>
            <pc:sldMk cId="3795569936" sldId="276"/>
            <ac:spMk id="338" creationId="{F2F39E84-7197-33B3-FC24-10FC93A27211}"/>
          </ac:spMkLst>
        </pc:spChg>
        <pc:spChg chg="add del mod">
          <ac:chgData name="A.MORIYAMA UREKA" userId="11b73b949d6476cb" providerId="LiveId" clId="{EDD3AFC1-5E1F-774D-82FF-6D4C3622249B}" dt="2023-08-07T09:22:30.250" v="951" actId="6264"/>
          <ac:spMkLst>
            <pc:docMk/>
            <pc:sldMk cId="3795569936" sldId="276"/>
            <ac:spMk id="339" creationId="{FC48CC7C-2018-7702-FD1D-BF397414A0F6}"/>
          </ac:spMkLst>
        </pc:spChg>
        <pc:spChg chg="add del mod">
          <ac:chgData name="A.MORIYAMA UREKA" userId="11b73b949d6476cb" providerId="LiveId" clId="{EDD3AFC1-5E1F-774D-82FF-6D4C3622249B}" dt="2023-08-07T09:22:30.250" v="951" actId="6264"/>
          <ac:spMkLst>
            <pc:docMk/>
            <pc:sldMk cId="3795569936" sldId="276"/>
            <ac:spMk id="340" creationId="{277E49C3-2679-E1A9-9063-D56CFEB66C31}"/>
          </ac:spMkLst>
        </pc:spChg>
        <pc:spChg chg="add del mod">
          <ac:chgData name="A.MORIYAMA UREKA" userId="11b73b949d6476cb" providerId="LiveId" clId="{EDD3AFC1-5E1F-774D-82FF-6D4C3622249B}" dt="2023-08-07T09:22:30.250" v="951" actId="6264"/>
          <ac:spMkLst>
            <pc:docMk/>
            <pc:sldMk cId="3795569936" sldId="276"/>
            <ac:spMk id="341" creationId="{4872BDC2-3C0C-91FC-5957-A7EDDD3D7BF3}"/>
          </ac:spMkLst>
        </pc:spChg>
        <pc:spChg chg="add del mod">
          <ac:chgData name="A.MORIYAMA UREKA" userId="11b73b949d6476cb" providerId="LiveId" clId="{EDD3AFC1-5E1F-774D-82FF-6D4C3622249B}" dt="2023-08-07T09:22:30.250" v="951" actId="6264"/>
          <ac:spMkLst>
            <pc:docMk/>
            <pc:sldMk cId="3795569936" sldId="276"/>
            <ac:spMk id="342" creationId="{3BE8048C-BC03-C2D7-F10C-7B6086768C65}"/>
          </ac:spMkLst>
        </pc:spChg>
        <pc:spChg chg="add del mod">
          <ac:chgData name="A.MORIYAMA UREKA" userId="11b73b949d6476cb" providerId="LiveId" clId="{EDD3AFC1-5E1F-774D-82FF-6D4C3622249B}" dt="2023-08-07T09:22:30.755" v="952" actId="6264"/>
          <ac:spMkLst>
            <pc:docMk/>
            <pc:sldMk cId="3795569936" sldId="276"/>
            <ac:spMk id="343" creationId="{6F81A313-E429-E267-1F10-07B2EA3B4217}"/>
          </ac:spMkLst>
        </pc:spChg>
        <pc:spChg chg="add del mod">
          <ac:chgData name="A.MORIYAMA UREKA" userId="11b73b949d6476cb" providerId="LiveId" clId="{EDD3AFC1-5E1F-774D-82FF-6D4C3622249B}" dt="2023-08-07T09:22:30.755" v="952" actId="6264"/>
          <ac:spMkLst>
            <pc:docMk/>
            <pc:sldMk cId="3795569936" sldId="276"/>
            <ac:spMk id="344" creationId="{3C6CB69B-28B9-0545-86F3-8390CE183ED4}"/>
          </ac:spMkLst>
        </pc:spChg>
        <pc:spChg chg="add del mod">
          <ac:chgData name="A.MORIYAMA UREKA" userId="11b73b949d6476cb" providerId="LiveId" clId="{EDD3AFC1-5E1F-774D-82FF-6D4C3622249B}" dt="2023-08-07T09:22:30.755" v="952" actId="6264"/>
          <ac:spMkLst>
            <pc:docMk/>
            <pc:sldMk cId="3795569936" sldId="276"/>
            <ac:spMk id="345" creationId="{199A982A-38C7-B813-5646-3C0FFE2A4979}"/>
          </ac:spMkLst>
        </pc:spChg>
        <pc:spChg chg="add del mod">
          <ac:chgData name="A.MORIYAMA UREKA" userId="11b73b949d6476cb" providerId="LiveId" clId="{EDD3AFC1-5E1F-774D-82FF-6D4C3622249B}" dt="2023-08-07T09:22:30.755" v="952" actId="6264"/>
          <ac:spMkLst>
            <pc:docMk/>
            <pc:sldMk cId="3795569936" sldId="276"/>
            <ac:spMk id="346" creationId="{CA87FA8C-88BD-EA2A-69AD-FDCC561B426C}"/>
          </ac:spMkLst>
        </pc:spChg>
        <pc:spChg chg="add del mod">
          <ac:chgData name="A.MORIYAMA UREKA" userId="11b73b949d6476cb" providerId="LiveId" clId="{EDD3AFC1-5E1F-774D-82FF-6D4C3622249B}" dt="2023-08-07T09:22:30.755" v="952" actId="6264"/>
          <ac:spMkLst>
            <pc:docMk/>
            <pc:sldMk cId="3795569936" sldId="276"/>
            <ac:spMk id="347" creationId="{96DF831C-D2D3-D613-574B-456AFA68F8B1}"/>
          </ac:spMkLst>
        </pc:spChg>
        <pc:spChg chg="add del mod">
          <ac:chgData name="A.MORIYAMA UREKA" userId="11b73b949d6476cb" providerId="LiveId" clId="{EDD3AFC1-5E1F-774D-82FF-6D4C3622249B}" dt="2023-08-07T09:22:30.755" v="952" actId="6264"/>
          <ac:spMkLst>
            <pc:docMk/>
            <pc:sldMk cId="3795569936" sldId="276"/>
            <ac:spMk id="348" creationId="{8B524D7B-CB33-3F5A-3AD5-ABB502068F58}"/>
          </ac:spMkLst>
        </pc:spChg>
        <pc:spChg chg="add del mod">
          <ac:chgData name="A.MORIYAMA UREKA" userId="11b73b949d6476cb" providerId="LiveId" clId="{EDD3AFC1-5E1F-774D-82FF-6D4C3622249B}" dt="2023-08-07T09:22:30.755" v="952" actId="6264"/>
          <ac:spMkLst>
            <pc:docMk/>
            <pc:sldMk cId="3795569936" sldId="276"/>
            <ac:spMk id="349" creationId="{91B9E6FC-2B39-9863-38A9-6FE4AB9B3DE7}"/>
          </ac:spMkLst>
        </pc:spChg>
        <pc:spChg chg="add del mod">
          <ac:chgData name="A.MORIYAMA UREKA" userId="11b73b949d6476cb" providerId="LiveId" clId="{EDD3AFC1-5E1F-774D-82FF-6D4C3622249B}" dt="2023-08-07T09:22:30.755" v="952" actId="6264"/>
          <ac:spMkLst>
            <pc:docMk/>
            <pc:sldMk cId="3795569936" sldId="276"/>
            <ac:spMk id="350" creationId="{C616C0D8-6864-33CD-8CCD-CD1C7E2CC580}"/>
          </ac:spMkLst>
        </pc:spChg>
        <pc:spChg chg="add del mod">
          <ac:chgData name="A.MORIYAMA UREKA" userId="11b73b949d6476cb" providerId="LiveId" clId="{EDD3AFC1-5E1F-774D-82FF-6D4C3622249B}" dt="2023-08-07T09:22:30.755" v="952" actId="6264"/>
          <ac:spMkLst>
            <pc:docMk/>
            <pc:sldMk cId="3795569936" sldId="276"/>
            <ac:spMk id="351" creationId="{F55BEBC2-E5F0-AEBB-A44B-FE0B0F98882D}"/>
          </ac:spMkLst>
        </pc:spChg>
        <pc:spChg chg="add del mod">
          <ac:chgData name="A.MORIYAMA UREKA" userId="11b73b949d6476cb" providerId="LiveId" clId="{EDD3AFC1-5E1F-774D-82FF-6D4C3622249B}" dt="2023-08-07T09:22:30.755" v="952" actId="6264"/>
          <ac:spMkLst>
            <pc:docMk/>
            <pc:sldMk cId="3795569936" sldId="276"/>
            <ac:spMk id="352" creationId="{483D01CD-A19C-091D-68B9-01CFED521712}"/>
          </ac:spMkLst>
        </pc:spChg>
        <pc:spChg chg="add del mod">
          <ac:chgData name="A.MORIYAMA UREKA" userId="11b73b949d6476cb" providerId="LiveId" clId="{EDD3AFC1-5E1F-774D-82FF-6D4C3622249B}" dt="2023-08-07T09:25:56.805" v="1005" actId="6264"/>
          <ac:spMkLst>
            <pc:docMk/>
            <pc:sldMk cId="3795569936" sldId="276"/>
            <ac:spMk id="353" creationId="{A8EB905D-265A-5CAA-74B8-0082CC7F8E71}"/>
          </ac:spMkLst>
        </pc:spChg>
        <pc:spChg chg="add del mod">
          <ac:chgData name="A.MORIYAMA UREKA" userId="11b73b949d6476cb" providerId="LiveId" clId="{EDD3AFC1-5E1F-774D-82FF-6D4C3622249B}" dt="2023-08-07T09:25:56.805" v="1005" actId="6264"/>
          <ac:spMkLst>
            <pc:docMk/>
            <pc:sldMk cId="3795569936" sldId="276"/>
            <ac:spMk id="354" creationId="{A49CA867-C0C0-1575-F680-85370E7B2BF7}"/>
          </ac:spMkLst>
        </pc:spChg>
        <pc:spChg chg="add del mod">
          <ac:chgData name="A.MORIYAMA UREKA" userId="11b73b949d6476cb" providerId="LiveId" clId="{EDD3AFC1-5E1F-774D-82FF-6D4C3622249B}" dt="2023-08-07T09:25:56.805" v="1005" actId="6264"/>
          <ac:spMkLst>
            <pc:docMk/>
            <pc:sldMk cId="3795569936" sldId="276"/>
            <ac:spMk id="355" creationId="{BDC17437-B415-F147-4985-E78A91852A7D}"/>
          </ac:spMkLst>
        </pc:spChg>
        <pc:spChg chg="add del mod">
          <ac:chgData name="A.MORIYAMA UREKA" userId="11b73b949d6476cb" providerId="LiveId" clId="{EDD3AFC1-5E1F-774D-82FF-6D4C3622249B}" dt="2023-08-07T09:25:56.805" v="1005" actId="6264"/>
          <ac:spMkLst>
            <pc:docMk/>
            <pc:sldMk cId="3795569936" sldId="276"/>
            <ac:spMk id="356" creationId="{930C54C6-017C-779B-475F-E367DA9B6E5B}"/>
          </ac:spMkLst>
        </pc:spChg>
        <pc:spChg chg="add del mod">
          <ac:chgData name="A.MORIYAMA UREKA" userId="11b73b949d6476cb" providerId="LiveId" clId="{EDD3AFC1-5E1F-774D-82FF-6D4C3622249B}" dt="2023-08-07T09:25:56.805" v="1005" actId="6264"/>
          <ac:spMkLst>
            <pc:docMk/>
            <pc:sldMk cId="3795569936" sldId="276"/>
            <ac:spMk id="357" creationId="{9836D0B5-CC6B-BADA-51F8-0B17ED52CC80}"/>
          </ac:spMkLst>
        </pc:spChg>
        <pc:spChg chg="add del mod">
          <ac:chgData name="A.MORIYAMA UREKA" userId="11b73b949d6476cb" providerId="LiveId" clId="{EDD3AFC1-5E1F-774D-82FF-6D4C3622249B}" dt="2023-08-07T09:25:56.805" v="1005" actId="6264"/>
          <ac:spMkLst>
            <pc:docMk/>
            <pc:sldMk cId="3795569936" sldId="276"/>
            <ac:spMk id="358" creationId="{71C32CC2-BD00-E16C-9FDD-A91C5730543C}"/>
          </ac:spMkLst>
        </pc:spChg>
        <pc:spChg chg="add del mod">
          <ac:chgData name="A.MORIYAMA UREKA" userId="11b73b949d6476cb" providerId="LiveId" clId="{EDD3AFC1-5E1F-774D-82FF-6D4C3622249B}" dt="2023-08-07T09:25:56.805" v="1005" actId="6264"/>
          <ac:spMkLst>
            <pc:docMk/>
            <pc:sldMk cId="3795569936" sldId="276"/>
            <ac:spMk id="359" creationId="{05DEA4D3-15B2-CE8D-84D0-F34E9DAF8230}"/>
          </ac:spMkLst>
        </pc:spChg>
        <pc:spChg chg="add del mod">
          <ac:chgData name="A.MORIYAMA UREKA" userId="11b73b949d6476cb" providerId="LiveId" clId="{EDD3AFC1-5E1F-774D-82FF-6D4C3622249B}" dt="2023-08-07T09:25:56.805" v="1005" actId="6264"/>
          <ac:spMkLst>
            <pc:docMk/>
            <pc:sldMk cId="3795569936" sldId="276"/>
            <ac:spMk id="360" creationId="{2D87863A-7AAA-7FD7-0923-DFE51FC9B1C9}"/>
          </ac:spMkLst>
        </pc:spChg>
        <pc:spChg chg="add del mod">
          <ac:chgData name="A.MORIYAMA UREKA" userId="11b73b949d6476cb" providerId="LiveId" clId="{EDD3AFC1-5E1F-774D-82FF-6D4C3622249B}" dt="2023-08-07T09:25:56.805" v="1005" actId="6264"/>
          <ac:spMkLst>
            <pc:docMk/>
            <pc:sldMk cId="3795569936" sldId="276"/>
            <ac:spMk id="361" creationId="{F3E2C87B-AE00-AD21-9339-A00468921803}"/>
          </ac:spMkLst>
        </pc:spChg>
        <pc:spChg chg="add del mod">
          <ac:chgData name="A.MORIYAMA UREKA" userId="11b73b949d6476cb" providerId="LiveId" clId="{EDD3AFC1-5E1F-774D-82FF-6D4C3622249B}" dt="2023-08-07T09:25:56.805" v="1005" actId="6264"/>
          <ac:spMkLst>
            <pc:docMk/>
            <pc:sldMk cId="3795569936" sldId="276"/>
            <ac:spMk id="362" creationId="{3FB69BA0-2E91-9580-11F1-E8214E04A36A}"/>
          </ac:spMkLst>
        </pc:spChg>
        <pc:spChg chg="add del mod">
          <ac:chgData name="A.MORIYAMA UREKA" userId="11b73b949d6476cb" providerId="LiveId" clId="{EDD3AFC1-5E1F-774D-82FF-6D4C3622249B}" dt="2023-08-07T09:25:58.275" v="1006" actId="6264"/>
          <ac:spMkLst>
            <pc:docMk/>
            <pc:sldMk cId="3795569936" sldId="276"/>
            <ac:spMk id="363" creationId="{806C5A54-F038-713D-4C39-D27CB12E8322}"/>
          </ac:spMkLst>
        </pc:spChg>
        <pc:spChg chg="add del mod">
          <ac:chgData name="A.MORIYAMA UREKA" userId="11b73b949d6476cb" providerId="LiveId" clId="{EDD3AFC1-5E1F-774D-82FF-6D4C3622249B}" dt="2023-08-07T09:25:58.275" v="1006" actId="6264"/>
          <ac:spMkLst>
            <pc:docMk/>
            <pc:sldMk cId="3795569936" sldId="276"/>
            <ac:spMk id="364" creationId="{240DA7A2-FD03-8514-21A3-ACE375016A80}"/>
          </ac:spMkLst>
        </pc:spChg>
        <pc:spChg chg="add del mod">
          <ac:chgData name="A.MORIYAMA UREKA" userId="11b73b949d6476cb" providerId="LiveId" clId="{EDD3AFC1-5E1F-774D-82FF-6D4C3622249B}" dt="2023-08-07T09:25:58.275" v="1006" actId="6264"/>
          <ac:spMkLst>
            <pc:docMk/>
            <pc:sldMk cId="3795569936" sldId="276"/>
            <ac:spMk id="365" creationId="{A4F40C97-F650-C852-E1D5-02D71FDB0499}"/>
          </ac:spMkLst>
        </pc:spChg>
        <pc:spChg chg="add del mod">
          <ac:chgData name="A.MORIYAMA UREKA" userId="11b73b949d6476cb" providerId="LiveId" clId="{EDD3AFC1-5E1F-774D-82FF-6D4C3622249B}" dt="2023-08-07T09:25:58.275" v="1006" actId="6264"/>
          <ac:spMkLst>
            <pc:docMk/>
            <pc:sldMk cId="3795569936" sldId="276"/>
            <ac:spMk id="366" creationId="{BB0627B2-76FE-7AA6-A6C2-60E00B6CFBF3}"/>
          </ac:spMkLst>
        </pc:spChg>
        <pc:spChg chg="add del mod">
          <ac:chgData name="A.MORIYAMA UREKA" userId="11b73b949d6476cb" providerId="LiveId" clId="{EDD3AFC1-5E1F-774D-82FF-6D4C3622249B}" dt="2023-08-07T09:25:58.275" v="1006" actId="6264"/>
          <ac:spMkLst>
            <pc:docMk/>
            <pc:sldMk cId="3795569936" sldId="276"/>
            <ac:spMk id="367" creationId="{0B5EB539-9DB5-5B9A-0680-429E7DE67A9F}"/>
          </ac:spMkLst>
        </pc:spChg>
        <pc:spChg chg="add del mod">
          <ac:chgData name="A.MORIYAMA UREKA" userId="11b73b949d6476cb" providerId="LiveId" clId="{EDD3AFC1-5E1F-774D-82FF-6D4C3622249B}" dt="2023-08-07T09:25:58.275" v="1006" actId="6264"/>
          <ac:spMkLst>
            <pc:docMk/>
            <pc:sldMk cId="3795569936" sldId="276"/>
            <ac:spMk id="368" creationId="{031FC2E8-261A-4FC3-E5E0-C20101998232}"/>
          </ac:spMkLst>
        </pc:spChg>
        <pc:spChg chg="add del mod">
          <ac:chgData name="A.MORIYAMA UREKA" userId="11b73b949d6476cb" providerId="LiveId" clId="{EDD3AFC1-5E1F-774D-82FF-6D4C3622249B}" dt="2023-08-07T09:25:58.275" v="1006" actId="6264"/>
          <ac:spMkLst>
            <pc:docMk/>
            <pc:sldMk cId="3795569936" sldId="276"/>
            <ac:spMk id="369" creationId="{E4918644-0AF4-FC2C-5DF8-23DED3F9385E}"/>
          </ac:spMkLst>
        </pc:spChg>
        <pc:spChg chg="add del mod">
          <ac:chgData name="A.MORIYAMA UREKA" userId="11b73b949d6476cb" providerId="LiveId" clId="{EDD3AFC1-5E1F-774D-82FF-6D4C3622249B}" dt="2023-08-07T09:25:58.275" v="1006" actId="6264"/>
          <ac:spMkLst>
            <pc:docMk/>
            <pc:sldMk cId="3795569936" sldId="276"/>
            <ac:spMk id="370" creationId="{45D6F77B-D028-D904-7B1C-40F912A0D22B}"/>
          </ac:spMkLst>
        </pc:spChg>
        <pc:spChg chg="add del mod">
          <ac:chgData name="A.MORIYAMA UREKA" userId="11b73b949d6476cb" providerId="LiveId" clId="{EDD3AFC1-5E1F-774D-82FF-6D4C3622249B}" dt="2023-08-07T09:25:58.275" v="1006" actId="6264"/>
          <ac:spMkLst>
            <pc:docMk/>
            <pc:sldMk cId="3795569936" sldId="276"/>
            <ac:spMk id="371" creationId="{0282BFED-9851-697F-85C9-5F8F0DE942F5}"/>
          </ac:spMkLst>
        </pc:spChg>
        <pc:spChg chg="add del mod">
          <ac:chgData name="A.MORIYAMA UREKA" userId="11b73b949d6476cb" providerId="LiveId" clId="{EDD3AFC1-5E1F-774D-82FF-6D4C3622249B}" dt="2023-08-07T09:25:58.275" v="1006" actId="6264"/>
          <ac:spMkLst>
            <pc:docMk/>
            <pc:sldMk cId="3795569936" sldId="276"/>
            <ac:spMk id="372" creationId="{A9E4A6AE-73E0-29B4-0A3A-3C36778634BB}"/>
          </ac:spMkLst>
        </pc:spChg>
        <pc:spChg chg="add del mod">
          <ac:chgData name="A.MORIYAMA UREKA" userId="11b73b949d6476cb" providerId="LiveId" clId="{EDD3AFC1-5E1F-774D-82FF-6D4C3622249B}" dt="2023-08-07T09:25:58.861" v="1007" actId="6264"/>
          <ac:spMkLst>
            <pc:docMk/>
            <pc:sldMk cId="3795569936" sldId="276"/>
            <ac:spMk id="373" creationId="{5BF3E039-3BE1-4729-F4C0-F1B0A888B084}"/>
          </ac:spMkLst>
        </pc:spChg>
        <pc:spChg chg="add del mod">
          <ac:chgData name="A.MORIYAMA UREKA" userId="11b73b949d6476cb" providerId="LiveId" clId="{EDD3AFC1-5E1F-774D-82FF-6D4C3622249B}" dt="2023-08-07T09:25:58.861" v="1007" actId="6264"/>
          <ac:spMkLst>
            <pc:docMk/>
            <pc:sldMk cId="3795569936" sldId="276"/>
            <ac:spMk id="374" creationId="{7BA11993-A189-E0D4-C25E-A626F6E652CD}"/>
          </ac:spMkLst>
        </pc:spChg>
        <pc:spChg chg="add del mod">
          <ac:chgData name="A.MORIYAMA UREKA" userId="11b73b949d6476cb" providerId="LiveId" clId="{EDD3AFC1-5E1F-774D-82FF-6D4C3622249B}" dt="2023-08-07T09:25:58.861" v="1007" actId="6264"/>
          <ac:spMkLst>
            <pc:docMk/>
            <pc:sldMk cId="3795569936" sldId="276"/>
            <ac:spMk id="375" creationId="{145D2D3D-84B2-68BA-3DD9-8A2265BFB435}"/>
          </ac:spMkLst>
        </pc:spChg>
        <pc:spChg chg="add del mod">
          <ac:chgData name="A.MORIYAMA UREKA" userId="11b73b949d6476cb" providerId="LiveId" clId="{EDD3AFC1-5E1F-774D-82FF-6D4C3622249B}" dt="2023-08-07T09:25:58.861" v="1007" actId="6264"/>
          <ac:spMkLst>
            <pc:docMk/>
            <pc:sldMk cId="3795569936" sldId="276"/>
            <ac:spMk id="376" creationId="{36AF9638-7271-A83B-792D-D7340AD314ED}"/>
          </ac:spMkLst>
        </pc:spChg>
        <pc:spChg chg="add del mod">
          <ac:chgData name="A.MORIYAMA UREKA" userId="11b73b949d6476cb" providerId="LiveId" clId="{EDD3AFC1-5E1F-774D-82FF-6D4C3622249B}" dt="2023-08-07T09:25:58.861" v="1007" actId="6264"/>
          <ac:spMkLst>
            <pc:docMk/>
            <pc:sldMk cId="3795569936" sldId="276"/>
            <ac:spMk id="377" creationId="{7D652CCF-019F-262B-C4F8-FA6F51FE9DE5}"/>
          </ac:spMkLst>
        </pc:spChg>
        <pc:spChg chg="add del mod">
          <ac:chgData name="A.MORIYAMA UREKA" userId="11b73b949d6476cb" providerId="LiveId" clId="{EDD3AFC1-5E1F-774D-82FF-6D4C3622249B}" dt="2023-08-07T09:25:58.861" v="1007" actId="6264"/>
          <ac:spMkLst>
            <pc:docMk/>
            <pc:sldMk cId="3795569936" sldId="276"/>
            <ac:spMk id="378" creationId="{2A25EC23-5F1E-E543-6E2C-0A4B820325C0}"/>
          </ac:spMkLst>
        </pc:spChg>
        <pc:spChg chg="add del mod">
          <ac:chgData name="A.MORIYAMA UREKA" userId="11b73b949d6476cb" providerId="LiveId" clId="{EDD3AFC1-5E1F-774D-82FF-6D4C3622249B}" dt="2023-08-07T09:25:58.861" v="1007" actId="6264"/>
          <ac:spMkLst>
            <pc:docMk/>
            <pc:sldMk cId="3795569936" sldId="276"/>
            <ac:spMk id="379" creationId="{FD66C652-9732-EB96-984E-5731A46FBA7B}"/>
          </ac:spMkLst>
        </pc:spChg>
        <pc:spChg chg="add del mod">
          <ac:chgData name="A.MORIYAMA UREKA" userId="11b73b949d6476cb" providerId="LiveId" clId="{EDD3AFC1-5E1F-774D-82FF-6D4C3622249B}" dt="2023-08-07T09:25:58.861" v="1007" actId="6264"/>
          <ac:spMkLst>
            <pc:docMk/>
            <pc:sldMk cId="3795569936" sldId="276"/>
            <ac:spMk id="380" creationId="{8CFF384D-AF47-E81A-A66D-B5DAF1CB6904}"/>
          </ac:spMkLst>
        </pc:spChg>
        <pc:spChg chg="add del mod">
          <ac:chgData name="A.MORIYAMA UREKA" userId="11b73b949d6476cb" providerId="LiveId" clId="{EDD3AFC1-5E1F-774D-82FF-6D4C3622249B}" dt="2023-08-07T09:25:58.861" v="1007" actId="6264"/>
          <ac:spMkLst>
            <pc:docMk/>
            <pc:sldMk cId="3795569936" sldId="276"/>
            <ac:spMk id="381" creationId="{94B135E5-8C2E-E3FB-DF84-6D973E6EE992}"/>
          </ac:spMkLst>
        </pc:spChg>
        <pc:spChg chg="add del mod">
          <ac:chgData name="A.MORIYAMA UREKA" userId="11b73b949d6476cb" providerId="LiveId" clId="{EDD3AFC1-5E1F-774D-82FF-6D4C3622249B}" dt="2023-08-07T09:25:58.861" v="1007" actId="6264"/>
          <ac:spMkLst>
            <pc:docMk/>
            <pc:sldMk cId="3795569936" sldId="276"/>
            <ac:spMk id="382" creationId="{23AEF1B5-B385-0E6F-C9FD-EF19064802EE}"/>
          </ac:spMkLst>
        </pc:spChg>
        <pc:spChg chg="add del mod">
          <ac:chgData name="A.MORIYAMA UREKA" userId="11b73b949d6476cb" providerId="LiveId" clId="{EDD3AFC1-5E1F-774D-82FF-6D4C3622249B}" dt="2023-08-07T09:25:59.219" v="1008" actId="6264"/>
          <ac:spMkLst>
            <pc:docMk/>
            <pc:sldMk cId="3795569936" sldId="276"/>
            <ac:spMk id="383" creationId="{55FE8F92-DB82-A3A3-0D5E-45860453FD00}"/>
          </ac:spMkLst>
        </pc:spChg>
        <pc:spChg chg="add del mod">
          <ac:chgData name="A.MORIYAMA UREKA" userId="11b73b949d6476cb" providerId="LiveId" clId="{EDD3AFC1-5E1F-774D-82FF-6D4C3622249B}" dt="2023-08-07T09:25:59.219" v="1008" actId="6264"/>
          <ac:spMkLst>
            <pc:docMk/>
            <pc:sldMk cId="3795569936" sldId="276"/>
            <ac:spMk id="384" creationId="{DBFB982E-2ADA-1480-ECB8-450CB8228296}"/>
          </ac:spMkLst>
        </pc:spChg>
        <pc:spChg chg="add del mod">
          <ac:chgData name="A.MORIYAMA UREKA" userId="11b73b949d6476cb" providerId="LiveId" clId="{EDD3AFC1-5E1F-774D-82FF-6D4C3622249B}" dt="2023-08-07T09:25:59.219" v="1008" actId="6264"/>
          <ac:spMkLst>
            <pc:docMk/>
            <pc:sldMk cId="3795569936" sldId="276"/>
            <ac:spMk id="385" creationId="{D7735ECC-8350-BA6B-C622-93045BB174CC}"/>
          </ac:spMkLst>
        </pc:spChg>
        <pc:spChg chg="add del mod">
          <ac:chgData name="A.MORIYAMA UREKA" userId="11b73b949d6476cb" providerId="LiveId" clId="{EDD3AFC1-5E1F-774D-82FF-6D4C3622249B}" dt="2023-08-07T09:25:59.219" v="1008" actId="6264"/>
          <ac:spMkLst>
            <pc:docMk/>
            <pc:sldMk cId="3795569936" sldId="276"/>
            <ac:spMk id="386" creationId="{905AC3C4-0291-CF54-9CF7-E66326FAF497}"/>
          </ac:spMkLst>
        </pc:spChg>
        <pc:spChg chg="add del mod">
          <ac:chgData name="A.MORIYAMA UREKA" userId="11b73b949d6476cb" providerId="LiveId" clId="{EDD3AFC1-5E1F-774D-82FF-6D4C3622249B}" dt="2023-08-07T09:25:59.219" v="1008" actId="6264"/>
          <ac:spMkLst>
            <pc:docMk/>
            <pc:sldMk cId="3795569936" sldId="276"/>
            <ac:spMk id="387" creationId="{9D3C81F6-A0E3-742C-52A4-8D75C762707C}"/>
          </ac:spMkLst>
        </pc:spChg>
        <pc:spChg chg="add del mod">
          <ac:chgData name="A.MORIYAMA UREKA" userId="11b73b949d6476cb" providerId="LiveId" clId="{EDD3AFC1-5E1F-774D-82FF-6D4C3622249B}" dt="2023-08-07T09:25:59.219" v="1008" actId="6264"/>
          <ac:spMkLst>
            <pc:docMk/>
            <pc:sldMk cId="3795569936" sldId="276"/>
            <ac:spMk id="388" creationId="{725D9474-FAA4-9C25-73C7-207E7C83E9BF}"/>
          </ac:spMkLst>
        </pc:spChg>
        <pc:spChg chg="add del mod">
          <ac:chgData name="A.MORIYAMA UREKA" userId="11b73b949d6476cb" providerId="LiveId" clId="{EDD3AFC1-5E1F-774D-82FF-6D4C3622249B}" dt="2023-08-07T09:25:59.219" v="1008" actId="6264"/>
          <ac:spMkLst>
            <pc:docMk/>
            <pc:sldMk cId="3795569936" sldId="276"/>
            <ac:spMk id="389" creationId="{A8846437-F57E-9A6E-797F-24F30BD79463}"/>
          </ac:spMkLst>
        </pc:spChg>
        <pc:spChg chg="add del mod">
          <ac:chgData name="A.MORIYAMA UREKA" userId="11b73b949d6476cb" providerId="LiveId" clId="{EDD3AFC1-5E1F-774D-82FF-6D4C3622249B}" dt="2023-08-07T09:25:59.219" v="1008" actId="6264"/>
          <ac:spMkLst>
            <pc:docMk/>
            <pc:sldMk cId="3795569936" sldId="276"/>
            <ac:spMk id="390" creationId="{8E37F3BC-77DC-5B91-A8BF-3E1FB7B4A1DA}"/>
          </ac:spMkLst>
        </pc:spChg>
        <pc:spChg chg="add del mod">
          <ac:chgData name="A.MORIYAMA UREKA" userId="11b73b949d6476cb" providerId="LiveId" clId="{EDD3AFC1-5E1F-774D-82FF-6D4C3622249B}" dt="2023-08-07T09:25:59.219" v="1008" actId="6264"/>
          <ac:spMkLst>
            <pc:docMk/>
            <pc:sldMk cId="3795569936" sldId="276"/>
            <ac:spMk id="391" creationId="{842E0F85-15BD-3657-B98C-DA6C8ACD419D}"/>
          </ac:spMkLst>
        </pc:spChg>
        <pc:spChg chg="add del mod">
          <ac:chgData name="A.MORIYAMA UREKA" userId="11b73b949d6476cb" providerId="LiveId" clId="{EDD3AFC1-5E1F-774D-82FF-6D4C3622249B}" dt="2023-08-07T09:25:59.219" v="1008" actId="6264"/>
          <ac:spMkLst>
            <pc:docMk/>
            <pc:sldMk cId="3795569936" sldId="276"/>
            <ac:spMk id="392" creationId="{44827D9E-051A-1ED3-2817-A4AAEFCC00A3}"/>
          </ac:spMkLst>
        </pc:spChg>
        <pc:spChg chg="add del mod">
          <ac:chgData name="A.MORIYAMA UREKA" userId="11b73b949d6476cb" providerId="LiveId" clId="{EDD3AFC1-5E1F-774D-82FF-6D4C3622249B}" dt="2023-08-07T09:25:59.552" v="1009" actId="6264"/>
          <ac:spMkLst>
            <pc:docMk/>
            <pc:sldMk cId="3795569936" sldId="276"/>
            <ac:spMk id="393" creationId="{D3D01DB3-E85A-28D9-17B6-1053CA1E0583}"/>
          </ac:spMkLst>
        </pc:spChg>
        <pc:spChg chg="add del mod">
          <ac:chgData name="A.MORIYAMA UREKA" userId="11b73b949d6476cb" providerId="LiveId" clId="{EDD3AFC1-5E1F-774D-82FF-6D4C3622249B}" dt="2023-08-07T09:25:59.552" v="1009" actId="6264"/>
          <ac:spMkLst>
            <pc:docMk/>
            <pc:sldMk cId="3795569936" sldId="276"/>
            <ac:spMk id="394" creationId="{C3A91000-8DF2-E1D0-A5D4-F63A0C3A0D4F}"/>
          </ac:spMkLst>
        </pc:spChg>
        <pc:spChg chg="add del mod">
          <ac:chgData name="A.MORIYAMA UREKA" userId="11b73b949d6476cb" providerId="LiveId" clId="{EDD3AFC1-5E1F-774D-82FF-6D4C3622249B}" dt="2023-08-07T09:25:59.552" v="1009" actId="6264"/>
          <ac:spMkLst>
            <pc:docMk/>
            <pc:sldMk cId="3795569936" sldId="276"/>
            <ac:spMk id="395" creationId="{CFE66891-3C21-3484-8B30-2A2C24F8F520}"/>
          </ac:spMkLst>
        </pc:spChg>
        <pc:spChg chg="add del mod">
          <ac:chgData name="A.MORIYAMA UREKA" userId="11b73b949d6476cb" providerId="LiveId" clId="{EDD3AFC1-5E1F-774D-82FF-6D4C3622249B}" dt="2023-08-07T09:25:59.552" v="1009" actId="6264"/>
          <ac:spMkLst>
            <pc:docMk/>
            <pc:sldMk cId="3795569936" sldId="276"/>
            <ac:spMk id="396" creationId="{1CD41887-4FC5-04F7-AB6D-76E8B159E303}"/>
          </ac:spMkLst>
        </pc:spChg>
        <pc:spChg chg="add del mod">
          <ac:chgData name="A.MORIYAMA UREKA" userId="11b73b949d6476cb" providerId="LiveId" clId="{EDD3AFC1-5E1F-774D-82FF-6D4C3622249B}" dt="2023-08-07T09:25:59.552" v="1009" actId="6264"/>
          <ac:spMkLst>
            <pc:docMk/>
            <pc:sldMk cId="3795569936" sldId="276"/>
            <ac:spMk id="397" creationId="{B1F06F2C-CC40-D113-A6FA-50B98849C774}"/>
          </ac:spMkLst>
        </pc:spChg>
        <pc:spChg chg="add del mod">
          <ac:chgData name="A.MORIYAMA UREKA" userId="11b73b949d6476cb" providerId="LiveId" clId="{EDD3AFC1-5E1F-774D-82FF-6D4C3622249B}" dt="2023-08-07T09:25:59.552" v="1009" actId="6264"/>
          <ac:spMkLst>
            <pc:docMk/>
            <pc:sldMk cId="3795569936" sldId="276"/>
            <ac:spMk id="398" creationId="{BB442694-C1D3-00D0-34B8-AE63634E0E0F}"/>
          </ac:spMkLst>
        </pc:spChg>
        <pc:spChg chg="add del mod">
          <ac:chgData name="A.MORIYAMA UREKA" userId="11b73b949d6476cb" providerId="LiveId" clId="{EDD3AFC1-5E1F-774D-82FF-6D4C3622249B}" dt="2023-08-07T09:25:59.552" v="1009" actId="6264"/>
          <ac:spMkLst>
            <pc:docMk/>
            <pc:sldMk cId="3795569936" sldId="276"/>
            <ac:spMk id="399" creationId="{79176609-86DC-1C50-3B80-22C8483B72BE}"/>
          </ac:spMkLst>
        </pc:spChg>
        <pc:spChg chg="add del mod">
          <ac:chgData name="A.MORIYAMA UREKA" userId="11b73b949d6476cb" providerId="LiveId" clId="{EDD3AFC1-5E1F-774D-82FF-6D4C3622249B}" dt="2023-08-07T09:25:59.552" v="1009" actId="6264"/>
          <ac:spMkLst>
            <pc:docMk/>
            <pc:sldMk cId="3795569936" sldId="276"/>
            <ac:spMk id="400" creationId="{032933C8-4F93-5EDD-ADEB-ADE44DDF8281}"/>
          </ac:spMkLst>
        </pc:spChg>
        <pc:spChg chg="add del mod">
          <ac:chgData name="A.MORIYAMA UREKA" userId="11b73b949d6476cb" providerId="LiveId" clId="{EDD3AFC1-5E1F-774D-82FF-6D4C3622249B}" dt="2023-08-07T09:25:59.552" v="1009" actId="6264"/>
          <ac:spMkLst>
            <pc:docMk/>
            <pc:sldMk cId="3795569936" sldId="276"/>
            <ac:spMk id="401" creationId="{2E9F6112-F61A-DA13-B459-9190499F3A55}"/>
          </ac:spMkLst>
        </pc:spChg>
        <pc:spChg chg="add del mod">
          <ac:chgData name="A.MORIYAMA UREKA" userId="11b73b949d6476cb" providerId="LiveId" clId="{EDD3AFC1-5E1F-774D-82FF-6D4C3622249B}" dt="2023-08-07T09:25:59.552" v="1009" actId="6264"/>
          <ac:spMkLst>
            <pc:docMk/>
            <pc:sldMk cId="3795569936" sldId="276"/>
            <ac:spMk id="402" creationId="{1B577BF6-5DD8-5F43-C27F-E9294BDF897B}"/>
          </ac:spMkLst>
        </pc:spChg>
        <pc:spChg chg="add del mod">
          <ac:chgData name="A.MORIYAMA UREKA" userId="11b73b949d6476cb" providerId="LiveId" clId="{EDD3AFC1-5E1F-774D-82FF-6D4C3622249B}" dt="2023-08-07T09:25:59.888" v="1010" actId="6264"/>
          <ac:spMkLst>
            <pc:docMk/>
            <pc:sldMk cId="3795569936" sldId="276"/>
            <ac:spMk id="403" creationId="{B2591DD6-1D63-CBDF-CA33-48D48D1A1550}"/>
          </ac:spMkLst>
        </pc:spChg>
        <pc:spChg chg="add del mod">
          <ac:chgData name="A.MORIYAMA UREKA" userId="11b73b949d6476cb" providerId="LiveId" clId="{EDD3AFC1-5E1F-774D-82FF-6D4C3622249B}" dt="2023-08-07T09:25:59.888" v="1010" actId="6264"/>
          <ac:spMkLst>
            <pc:docMk/>
            <pc:sldMk cId="3795569936" sldId="276"/>
            <ac:spMk id="404" creationId="{348544FE-740E-60E7-6683-3C6EF6693784}"/>
          </ac:spMkLst>
        </pc:spChg>
        <pc:spChg chg="add del mod">
          <ac:chgData name="A.MORIYAMA UREKA" userId="11b73b949d6476cb" providerId="LiveId" clId="{EDD3AFC1-5E1F-774D-82FF-6D4C3622249B}" dt="2023-08-07T09:25:59.888" v="1010" actId="6264"/>
          <ac:spMkLst>
            <pc:docMk/>
            <pc:sldMk cId="3795569936" sldId="276"/>
            <ac:spMk id="405" creationId="{D4A69A84-34A6-BB67-899A-8DBAE5B8AFCB}"/>
          </ac:spMkLst>
        </pc:spChg>
        <pc:spChg chg="add del mod">
          <ac:chgData name="A.MORIYAMA UREKA" userId="11b73b949d6476cb" providerId="LiveId" clId="{EDD3AFC1-5E1F-774D-82FF-6D4C3622249B}" dt="2023-08-07T09:25:59.888" v="1010" actId="6264"/>
          <ac:spMkLst>
            <pc:docMk/>
            <pc:sldMk cId="3795569936" sldId="276"/>
            <ac:spMk id="406" creationId="{92DBE493-E086-3D93-94D3-951821001E80}"/>
          </ac:spMkLst>
        </pc:spChg>
        <pc:spChg chg="add del mod">
          <ac:chgData name="A.MORIYAMA UREKA" userId="11b73b949d6476cb" providerId="LiveId" clId="{EDD3AFC1-5E1F-774D-82FF-6D4C3622249B}" dt="2023-08-07T09:25:59.888" v="1010" actId="6264"/>
          <ac:spMkLst>
            <pc:docMk/>
            <pc:sldMk cId="3795569936" sldId="276"/>
            <ac:spMk id="407" creationId="{D2EF7DDD-6361-CA23-DA42-F1C9DA16A12C}"/>
          </ac:spMkLst>
        </pc:spChg>
        <pc:spChg chg="add del mod">
          <ac:chgData name="A.MORIYAMA UREKA" userId="11b73b949d6476cb" providerId="LiveId" clId="{EDD3AFC1-5E1F-774D-82FF-6D4C3622249B}" dt="2023-08-07T09:25:59.888" v="1010" actId="6264"/>
          <ac:spMkLst>
            <pc:docMk/>
            <pc:sldMk cId="3795569936" sldId="276"/>
            <ac:spMk id="408" creationId="{1A17A9BA-6A57-96A5-8E88-2DCC8E983195}"/>
          </ac:spMkLst>
        </pc:spChg>
        <pc:spChg chg="add del mod">
          <ac:chgData name="A.MORIYAMA UREKA" userId="11b73b949d6476cb" providerId="LiveId" clId="{EDD3AFC1-5E1F-774D-82FF-6D4C3622249B}" dt="2023-08-07T09:25:59.888" v="1010" actId="6264"/>
          <ac:spMkLst>
            <pc:docMk/>
            <pc:sldMk cId="3795569936" sldId="276"/>
            <ac:spMk id="409" creationId="{15374D6D-41B8-E125-4404-D336DB7C12F0}"/>
          </ac:spMkLst>
        </pc:spChg>
        <pc:spChg chg="add del mod">
          <ac:chgData name="A.MORIYAMA UREKA" userId="11b73b949d6476cb" providerId="LiveId" clId="{EDD3AFC1-5E1F-774D-82FF-6D4C3622249B}" dt="2023-08-07T09:25:59.888" v="1010" actId="6264"/>
          <ac:spMkLst>
            <pc:docMk/>
            <pc:sldMk cId="3795569936" sldId="276"/>
            <ac:spMk id="410" creationId="{6925DBF5-D186-EF41-0C2F-460BCEBD118A}"/>
          </ac:spMkLst>
        </pc:spChg>
        <pc:spChg chg="add del mod">
          <ac:chgData name="A.MORIYAMA UREKA" userId="11b73b949d6476cb" providerId="LiveId" clId="{EDD3AFC1-5E1F-774D-82FF-6D4C3622249B}" dt="2023-08-07T09:25:59.888" v="1010" actId="6264"/>
          <ac:spMkLst>
            <pc:docMk/>
            <pc:sldMk cId="3795569936" sldId="276"/>
            <ac:spMk id="411" creationId="{C17A78DA-9B4F-D220-82B2-B111E7BEE296}"/>
          </ac:spMkLst>
        </pc:spChg>
        <pc:spChg chg="add del mod">
          <ac:chgData name="A.MORIYAMA UREKA" userId="11b73b949d6476cb" providerId="LiveId" clId="{EDD3AFC1-5E1F-774D-82FF-6D4C3622249B}" dt="2023-08-07T09:25:59.888" v="1010" actId="6264"/>
          <ac:spMkLst>
            <pc:docMk/>
            <pc:sldMk cId="3795569936" sldId="276"/>
            <ac:spMk id="412" creationId="{D4B4FC81-2055-EF7E-BEC6-945469EB13D8}"/>
          </ac:spMkLst>
        </pc:spChg>
      </pc:sldChg>
      <pc:sldChg chg="addSp delSp modSp mod modClrScheme chgLayout">
        <pc:chgData name="A.MORIYAMA UREKA" userId="11b73b949d6476cb" providerId="LiveId" clId="{EDD3AFC1-5E1F-774D-82FF-6D4C3622249B}" dt="2023-08-07T12:41:17.581" v="2847" actId="6264"/>
        <pc:sldMkLst>
          <pc:docMk/>
          <pc:sldMk cId="1993748869" sldId="277"/>
        </pc:sldMkLst>
        <pc:spChg chg="mod ord">
          <ac:chgData name="A.MORIYAMA UREKA" userId="11b73b949d6476cb" providerId="LiveId" clId="{EDD3AFC1-5E1F-774D-82FF-6D4C3622249B}" dt="2023-08-07T12:41:17.581" v="2847" actId="6264"/>
          <ac:spMkLst>
            <pc:docMk/>
            <pc:sldMk cId="1993748869" sldId="277"/>
            <ac:spMk id="2" creationId="{D1EF7EBB-F939-EB60-26E6-F0975129AACE}"/>
          </ac:spMkLst>
        </pc:spChg>
        <pc:spChg chg="mod ord">
          <ac:chgData name="A.MORIYAMA UREKA" userId="11b73b949d6476cb" providerId="LiveId" clId="{EDD3AFC1-5E1F-774D-82FF-6D4C3622249B}" dt="2023-08-07T12:41:17.581" v="2847" actId="6264"/>
          <ac:spMkLst>
            <pc:docMk/>
            <pc:sldMk cId="1993748869" sldId="277"/>
            <ac:spMk id="3" creationId="{5B134AAE-3855-1F5C-C1AB-1F4D86C8C0B5}"/>
          </ac:spMkLst>
        </pc:spChg>
        <pc:spChg chg="mod ord">
          <ac:chgData name="A.MORIYAMA UREKA" userId="11b73b949d6476cb" providerId="LiveId" clId="{EDD3AFC1-5E1F-774D-82FF-6D4C3622249B}" dt="2023-08-07T12:41:17.581" v="2847" actId="6264"/>
          <ac:spMkLst>
            <pc:docMk/>
            <pc:sldMk cId="1993748869" sldId="277"/>
            <ac:spMk id="4" creationId="{9E8DE7C1-C44B-71CD-DD18-B4EDA977561B}"/>
          </ac:spMkLst>
        </pc:spChg>
        <pc:spChg chg="mod ord">
          <ac:chgData name="A.MORIYAMA UREKA" userId="11b73b949d6476cb" providerId="LiveId" clId="{EDD3AFC1-5E1F-774D-82FF-6D4C3622249B}" dt="2023-08-07T12:41:17.581" v="2847" actId="6264"/>
          <ac:spMkLst>
            <pc:docMk/>
            <pc:sldMk cId="1993748869" sldId="277"/>
            <ac:spMk id="5" creationId="{CAE4AA93-869F-9DB1-175A-91ACAD860ADD}"/>
          </ac:spMkLst>
        </pc:spChg>
        <pc:spChg chg="mod ord">
          <ac:chgData name="A.MORIYAMA UREKA" userId="11b73b949d6476cb" providerId="LiveId" clId="{EDD3AFC1-5E1F-774D-82FF-6D4C3622249B}" dt="2023-08-07T12:41:17.581" v="2847" actId="6264"/>
          <ac:spMkLst>
            <pc:docMk/>
            <pc:sldMk cId="1993748869" sldId="277"/>
            <ac:spMk id="6" creationId="{7870D02B-EBDB-0B3D-F634-23D0196C23EA}"/>
          </ac:spMkLst>
        </pc:spChg>
        <pc:spChg chg="mod ord">
          <ac:chgData name="A.MORIYAMA UREKA" userId="11b73b949d6476cb" providerId="LiveId" clId="{EDD3AFC1-5E1F-774D-82FF-6D4C3622249B}" dt="2023-08-07T12:41:17.581" v="2847" actId="6264"/>
          <ac:spMkLst>
            <pc:docMk/>
            <pc:sldMk cId="1993748869" sldId="277"/>
            <ac:spMk id="7" creationId="{13F1E7AF-DEE7-1BEE-FA58-5F16921A3BFB}"/>
          </ac:spMkLst>
        </pc:spChg>
        <pc:spChg chg="mod ord">
          <ac:chgData name="A.MORIYAMA UREKA" userId="11b73b949d6476cb" providerId="LiveId" clId="{EDD3AFC1-5E1F-774D-82FF-6D4C3622249B}" dt="2023-08-07T12:41:17.581" v="2847" actId="6264"/>
          <ac:spMkLst>
            <pc:docMk/>
            <pc:sldMk cId="1993748869" sldId="277"/>
            <ac:spMk id="8" creationId="{EC6E7EE6-869B-1910-35AB-E141BF989C36}"/>
          </ac:spMkLst>
        </pc:spChg>
        <pc:spChg chg="mod ord">
          <ac:chgData name="A.MORIYAMA UREKA" userId="11b73b949d6476cb" providerId="LiveId" clId="{EDD3AFC1-5E1F-774D-82FF-6D4C3622249B}" dt="2023-08-07T12:41:17.581" v="2847" actId="6264"/>
          <ac:spMkLst>
            <pc:docMk/>
            <pc:sldMk cId="1993748869" sldId="277"/>
            <ac:spMk id="9" creationId="{9DE1DC77-CB20-77F4-CCE2-2D4309DD204E}"/>
          </ac:spMkLst>
        </pc:spChg>
        <pc:spChg chg="mod ord">
          <ac:chgData name="A.MORIYAMA UREKA" userId="11b73b949d6476cb" providerId="LiveId" clId="{EDD3AFC1-5E1F-774D-82FF-6D4C3622249B}" dt="2023-08-07T12:41:17.581" v="2847" actId="6264"/>
          <ac:spMkLst>
            <pc:docMk/>
            <pc:sldMk cId="1993748869" sldId="277"/>
            <ac:spMk id="10" creationId="{86CB41E9-1FEA-D1EE-D335-112514D5B078}"/>
          </ac:spMkLst>
        </pc:spChg>
        <pc:spChg chg="mod ord">
          <ac:chgData name="A.MORIYAMA UREKA" userId="11b73b949d6476cb" providerId="LiveId" clId="{EDD3AFC1-5E1F-774D-82FF-6D4C3622249B}" dt="2023-08-07T12:41:17.581" v="2847" actId="6264"/>
          <ac:spMkLst>
            <pc:docMk/>
            <pc:sldMk cId="1993748869" sldId="277"/>
            <ac:spMk id="11" creationId="{EE7D99FB-96E3-174B-4A91-97D330040087}"/>
          </ac:spMkLst>
        </pc:spChg>
        <pc:spChg chg="add del mod">
          <ac:chgData name="A.MORIYAMA UREKA" userId="11b73b949d6476cb" providerId="LiveId" clId="{EDD3AFC1-5E1F-774D-82FF-6D4C3622249B}" dt="2023-08-07T08:46:51.735" v="676" actId="6264"/>
          <ac:spMkLst>
            <pc:docMk/>
            <pc:sldMk cId="1993748869" sldId="277"/>
            <ac:spMk id="12" creationId="{112F20A0-BBF9-2DAB-E381-665EC730AFE4}"/>
          </ac:spMkLst>
        </pc:spChg>
        <pc:spChg chg="add del mod">
          <ac:chgData name="A.MORIYAMA UREKA" userId="11b73b949d6476cb" providerId="LiveId" clId="{EDD3AFC1-5E1F-774D-82FF-6D4C3622249B}" dt="2023-08-07T09:37:04.992" v="1023" actId="6264"/>
          <ac:spMkLst>
            <pc:docMk/>
            <pc:sldMk cId="1993748869" sldId="277"/>
            <ac:spMk id="12" creationId="{30D16810-F341-D3B0-7983-5F53200D9B68}"/>
          </ac:spMkLst>
        </pc:spChg>
        <pc:spChg chg="add del mod">
          <ac:chgData name="A.MORIYAMA UREKA" userId="11b73b949d6476cb" providerId="LiveId" clId="{EDD3AFC1-5E1F-774D-82FF-6D4C3622249B}" dt="2023-08-07T09:17:12.230" v="904" actId="6264"/>
          <ac:spMkLst>
            <pc:docMk/>
            <pc:sldMk cId="1993748869" sldId="277"/>
            <ac:spMk id="12" creationId="{69D8EDD8-CD52-E9A5-6D5C-5CC58C9C9A54}"/>
          </ac:spMkLst>
        </pc:spChg>
        <pc:spChg chg="add del mod">
          <ac:chgData name="A.MORIYAMA UREKA" userId="11b73b949d6476cb" providerId="LiveId" clId="{EDD3AFC1-5E1F-774D-82FF-6D4C3622249B}" dt="2023-08-07T09:01:41.694" v="791" actId="6264"/>
          <ac:spMkLst>
            <pc:docMk/>
            <pc:sldMk cId="1993748869" sldId="277"/>
            <ac:spMk id="12" creationId="{71CBD32F-85EB-9339-F663-4DCC910EE480}"/>
          </ac:spMkLst>
        </pc:spChg>
        <pc:spChg chg="add del mod">
          <ac:chgData name="A.MORIYAMA UREKA" userId="11b73b949d6476cb" providerId="LiveId" clId="{EDD3AFC1-5E1F-774D-82FF-6D4C3622249B}" dt="2023-08-07T09:20:33.057" v="915" actId="6264"/>
          <ac:spMkLst>
            <pc:docMk/>
            <pc:sldMk cId="1993748869" sldId="277"/>
            <ac:spMk id="12" creationId="{9A4C13F3-F59D-F830-21E9-8D0908881F7F}"/>
          </ac:spMkLst>
        </pc:spChg>
        <pc:spChg chg="add mod">
          <ac:chgData name="A.MORIYAMA UREKA" userId="11b73b949d6476cb" providerId="LiveId" clId="{EDD3AFC1-5E1F-774D-82FF-6D4C3622249B}" dt="2023-08-07T10:43:15.625" v="1531"/>
          <ac:spMkLst>
            <pc:docMk/>
            <pc:sldMk cId="1993748869" sldId="277"/>
            <ac:spMk id="12" creationId="{F5B95619-29E9-0F10-622C-2BD7CA67572C}"/>
          </ac:spMkLst>
        </pc:spChg>
        <pc:spChg chg="del mod">
          <ac:chgData name="A.MORIYAMA UREKA" userId="11b73b949d6476cb" providerId="LiveId" clId="{EDD3AFC1-5E1F-774D-82FF-6D4C3622249B}" dt="2023-08-07T10:43:15.278" v="1530" actId="478"/>
          <ac:spMkLst>
            <pc:docMk/>
            <pc:sldMk cId="1993748869" sldId="277"/>
            <ac:spMk id="13" creationId="{AF134CCE-5525-7972-A680-0B2C7D4FDF28}"/>
          </ac:spMkLst>
        </pc:spChg>
        <pc:spChg chg="add del mod">
          <ac:chgData name="A.MORIYAMA UREKA" userId="11b73b949d6476cb" providerId="LiveId" clId="{EDD3AFC1-5E1F-774D-82FF-6D4C3622249B}" dt="2023-08-07T09:17:12.230" v="904" actId="6264"/>
          <ac:spMkLst>
            <pc:docMk/>
            <pc:sldMk cId="1993748869" sldId="277"/>
            <ac:spMk id="14" creationId="{09841F90-62C2-C656-6EBE-914B27895DDF}"/>
          </ac:spMkLst>
        </pc:spChg>
        <pc:spChg chg="add del mod">
          <ac:chgData name="A.MORIYAMA UREKA" userId="11b73b949d6476cb" providerId="LiveId" clId="{EDD3AFC1-5E1F-774D-82FF-6D4C3622249B}" dt="2023-08-07T08:46:51.735" v="676" actId="6264"/>
          <ac:spMkLst>
            <pc:docMk/>
            <pc:sldMk cId="1993748869" sldId="277"/>
            <ac:spMk id="14" creationId="{A0A9F04E-7246-AF71-C393-AA7E1C038AC7}"/>
          </ac:spMkLst>
        </pc:spChg>
        <pc:spChg chg="add del mod">
          <ac:chgData name="A.MORIYAMA UREKA" userId="11b73b949d6476cb" providerId="LiveId" clId="{EDD3AFC1-5E1F-774D-82FF-6D4C3622249B}" dt="2023-08-07T09:20:33.057" v="915" actId="6264"/>
          <ac:spMkLst>
            <pc:docMk/>
            <pc:sldMk cId="1993748869" sldId="277"/>
            <ac:spMk id="14" creationId="{A1C956A3-5F6F-B6AC-475B-21DB7DD46915}"/>
          </ac:spMkLst>
        </pc:spChg>
        <pc:spChg chg="add del mod">
          <ac:chgData name="A.MORIYAMA UREKA" userId="11b73b949d6476cb" providerId="LiveId" clId="{EDD3AFC1-5E1F-774D-82FF-6D4C3622249B}" dt="2023-08-07T10:53:31.076" v="1672" actId="6264"/>
          <ac:spMkLst>
            <pc:docMk/>
            <pc:sldMk cId="1993748869" sldId="277"/>
            <ac:spMk id="14" creationId="{BC160ED0-08A2-6B5C-3776-4788A9568577}"/>
          </ac:spMkLst>
        </pc:spChg>
        <pc:spChg chg="add del mod">
          <ac:chgData name="A.MORIYAMA UREKA" userId="11b73b949d6476cb" providerId="LiveId" clId="{EDD3AFC1-5E1F-774D-82FF-6D4C3622249B}" dt="2023-08-07T09:01:41.694" v="791" actId="6264"/>
          <ac:spMkLst>
            <pc:docMk/>
            <pc:sldMk cId="1993748869" sldId="277"/>
            <ac:spMk id="14" creationId="{C681F389-19D8-C317-8697-1B8C658A425E}"/>
          </ac:spMkLst>
        </pc:spChg>
        <pc:spChg chg="add del mod">
          <ac:chgData name="A.MORIYAMA UREKA" userId="11b73b949d6476cb" providerId="LiveId" clId="{EDD3AFC1-5E1F-774D-82FF-6D4C3622249B}" dt="2023-08-07T09:37:04.992" v="1023" actId="6264"/>
          <ac:spMkLst>
            <pc:docMk/>
            <pc:sldMk cId="1993748869" sldId="277"/>
            <ac:spMk id="14" creationId="{F7E87AD5-E269-D285-B4F7-C3FC13A7A353}"/>
          </ac:spMkLst>
        </pc:spChg>
        <pc:spChg chg="add del mod">
          <ac:chgData name="A.MORIYAMA UREKA" userId="11b73b949d6476cb" providerId="LiveId" clId="{EDD3AFC1-5E1F-774D-82FF-6D4C3622249B}" dt="2023-08-07T08:46:51.735" v="676" actId="6264"/>
          <ac:spMkLst>
            <pc:docMk/>
            <pc:sldMk cId="1993748869" sldId="277"/>
            <ac:spMk id="15" creationId="{0CB5ED61-D54D-F1DA-3FC1-29C8F9C3C6AC}"/>
          </ac:spMkLst>
        </pc:spChg>
        <pc:spChg chg="add del mod">
          <ac:chgData name="A.MORIYAMA UREKA" userId="11b73b949d6476cb" providerId="LiveId" clId="{EDD3AFC1-5E1F-774D-82FF-6D4C3622249B}" dt="2023-08-07T09:01:41.694" v="791" actId="6264"/>
          <ac:spMkLst>
            <pc:docMk/>
            <pc:sldMk cId="1993748869" sldId="277"/>
            <ac:spMk id="15" creationId="{49B7C35A-F0E4-D9EA-D3C8-3CD0938D2FE5}"/>
          </ac:spMkLst>
        </pc:spChg>
        <pc:spChg chg="add del mod">
          <ac:chgData name="A.MORIYAMA UREKA" userId="11b73b949d6476cb" providerId="LiveId" clId="{EDD3AFC1-5E1F-774D-82FF-6D4C3622249B}" dt="2023-08-07T09:17:12.230" v="904" actId="6264"/>
          <ac:spMkLst>
            <pc:docMk/>
            <pc:sldMk cId="1993748869" sldId="277"/>
            <ac:spMk id="15" creationId="{56CBFA07-C61C-72A4-230A-F7D19D6CBC69}"/>
          </ac:spMkLst>
        </pc:spChg>
        <pc:spChg chg="add del mod">
          <ac:chgData name="A.MORIYAMA UREKA" userId="11b73b949d6476cb" providerId="LiveId" clId="{EDD3AFC1-5E1F-774D-82FF-6D4C3622249B}" dt="2023-08-07T09:20:33.057" v="915" actId="6264"/>
          <ac:spMkLst>
            <pc:docMk/>
            <pc:sldMk cId="1993748869" sldId="277"/>
            <ac:spMk id="15" creationId="{720E4443-A770-7709-57A1-7B9EC9F77A75}"/>
          </ac:spMkLst>
        </pc:spChg>
        <pc:spChg chg="add del mod">
          <ac:chgData name="A.MORIYAMA UREKA" userId="11b73b949d6476cb" providerId="LiveId" clId="{EDD3AFC1-5E1F-774D-82FF-6D4C3622249B}" dt="2023-08-07T09:37:04.992" v="1023" actId="6264"/>
          <ac:spMkLst>
            <pc:docMk/>
            <pc:sldMk cId="1993748869" sldId="277"/>
            <ac:spMk id="15" creationId="{8AB84D54-41AB-4BD7-894E-E63A4A4BE311}"/>
          </ac:spMkLst>
        </pc:spChg>
        <pc:spChg chg="add del mod">
          <ac:chgData name="A.MORIYAMA UREKA" userId="11b73b949d6476cb" providerId="LiveId" clId="{EDD3AFC1-5E1F-774D-82FF-6D4C3622249B}" dt="2023-08-07T10:53:31.076" v="1672" actId="6264"/>
          <ac:spMkLst>
            <pc:docMk/>
            <pc:sldMk cId="1993748869" sldId="277"/>
            <ac:spMk id="15" creationId="{DCE93C85-B7F9-114C-59C8-CA4CA49E2CE3}"/>
          </ac:spMkLst>
        </pc:spChg>
        <pc:spChg chg="add del mod">
          <ac:chgData name="A.MORIYAMA UREKA" userId="11b73b949d6476cb" providerId="LiveId" clId="{EDD3AFC1-5E1F-774D-82FF-6D4C3622249B}" dt="2023-08-07T09:37:04.992" v="1023" actId="6264"/>
          <ac:spMkLst>
            <pc:docMk/>
            <pc:sldMk cId="1993748869" sldId="277"/>
            <ac:spMk id="16" creationId="{0E2D2DB5-D7DD-9C3E-0FA6-364FB1AB3614}"/>
          </ac:spMkLst>
        </pc:spChg>
        <pc:spChg chg="add del mod">
          <ac:chgData name="A.MORIYAMA UREKA" userId="11b73b949d6476cb" providerId="LiveId" clId="{EDD3AFC1-5E1F-774D-82FF-6D4C3622249B}" dt="2023-08-07T09:01:41.694" v="791" actId="6264"/>
          <ac:spMkLst>
            <pc:docMk/>
            <pc:sldMk cId="1993748869" sldId="277"/>
            <ac:spMk id="16" creationId="{88A41845-9290-FA04-8A89-8C8B722F9A6C}"/>
          </ac:spMkLst>
        </pc:spChg>
        <pc:spChg chg="add del mod">
          <ac:chgData name="A.MORIYAMA UREKA" userId="11b73b949d6476cb" providerId="LiveId" clId="{EDD3AFC1-5E1F-774D-82FF-6D4C3622249B}" dt="2023-08-07T08:46:51.735" v="676" actId="6264"/>
          <ac:spMkLst>
            <pc:docMk/>
            <pc:sldMk cId="1993748869" sldId="277"/>
            <ac:spMk id="16" creationId="{BBE61EEE-757B-9CDB-9247-CDC9BA1938DD}"/>
          </ac:spMkLst>
        </pc:spChg>
        <pc:spChg chg="add del mod">
          <ac:chgData name="A.MORIYAMA UREKA" userId="11b73b949d6476cb" providerId="LiveId" clId="{EDD3AFC1-5E1F-774D-82FF-6D4C3622249B}" dt="2023-08-07T10:53:31.076" v="1672" actId="6264"/>
          <ac:spMkLst>
            <pc:docMk/>
            <pc:sldMk cId="1993748869" sldId="277"/>
            <ac:spMk id="16" creationId="{EC09F089-62D1-CF5C-8586-7E8CD3B88AB4}"/>
          </ac:spMkLst>
        </pc:spChg>
        <pc:spChg chg="add del mod">
          <ac:chgData name="A.MORIYAMA UREKA" userId="11b73b949d6476cb" providerId="LiveId" clId="{EDD3AFC1-5E1F-774D-82FF-6D4C3622249B}" dt="2023-08-07T09:20:33.057" v="915" actId="6264"/>
          <ac:spMkLst>
            <pc:docMk/>
            <pc:sldMk cId="1993748869" sldId="277"/>
            <ac:spMk id="16" creationId="{F7F2FF83-E928-63E5-890E-40889D0589B8}"/>
          </ac:spMkLst>
        </pc:spChg>
        <pc:spChg chg="add del mod">
          <ac:chgData name="A.MORIYAMA UREKA" userId="11b73b949d6476cb" providerId="LiveId" clId="{EDD3AFC1-5E1F-774D-82FF-6D4C3622249B}" dt="2023-08-07T09:17:12.230" v="904" actId="6264"/>
          <ac:spMkLst>
            <pc:docMk/>
            <pc:sldMk cId="1993748869" sldId="277"/>
            <ac:spMk id="16" creationId="{FCB7D619-25DC-DF3F-9861-09699E2C8686}"/>
          </ac:spMkLst>
        </pc:spChg>
        <pc:spChg chg="add del mod">
          <ac:chgData name="A.MORIYAMA UREKA" userId="11b73b949d6476cb" providerId="LiveId" clId="{EDD3AFC1-5E1F-774D-82FF-6D4C3622249B}" dt="2023-08-07T08:46:51.735" v="676" actId="6264"/>
          <ac:spMkLst>
            <pc:docMk/>
            <pc:sldMk cId="1993748869" sldId="277"/>
            <ac:spMk id="17" creationId="{1E8E7B5B-3EC9-C8AB-37E7-83A6611D2F91}"/>
          </ac:spMkLst>
        </pc:spChg>
        <pc:spChg chg="add del mod">
          <ac:chgData name="A.MORIYAMA UREKA" userId="11b73b949d6476cb" providerId="LiveId" clId="{EDD3AFC1-5E1F-774D-82FF-6D4C3622249B}" dt="2023-08-07T09:37:04.992" v="1023" actId="6264"/>
          <ac:spMkLst>
            <pc:docMk/>
            <pc:sldMk cId="1993748869" sldId="277"/>
            <ac:spMk id="17" creationId="{5F92490A-A91A-810D-457A-63F5EA1CD88E}"/>
          </ac:spMkLst>
        </pc:spChg>
        <pc:spChg chg="add del mod">
          <ac:chgData name="A.MORIYAMA UREKA" userId="11b73b949d6476cb" providerId="LiveId" clId="{EDD3AFC1-5E1F-774D-82FF-6D4C3622249B}" dt="2023-08-07T09:20:33.057" v="915" actId="6264"/>
          <ac:spMkLst>
            <pc:docMk/>
            <pc:sldMk cId="1993748869" sldId="277"/>
            <ac:spMk id="17" creationId="{87B50180-A5E6-4FF0-4485-D1520D38C437}"/>
          </ac:spMkLst>
        </pc:spChg>
        <pc:spChg chg="add del mod">
          <ac:chgData name="A.MORIYAMA UREKA" userId="11b73b949d6476cb" providerId="LiveId" clId="{EDD3AFC1-5E1F-774D-82FF-6D4C3622249B}" dt="2023-08-07T09:17:12.230" v="904" actId="6264"/>
          <ac:spMkLst>
            <pc:docMk/>
            <pc:sldMk cId="1993748869" sldId="277"/>
            <ac:spMk id="17" creationId="{A93580A3-057F-AA7F-E661-4061D9E58AC5}"/>
          </ac:spMkLst>
        </pc:spChg>
        <pc:spChg chg="add del mod">
          <ac:chgData name="A.MORIYAMA UREKA" userId="11b73b949d6476cb" providerId="LiveId" clId="{EDD3AFC1-5E1F-774D-82FF-6D4C3622249B}" dt="2023-08-07T10:53:31.076" v="1672" actId="6264"/>
          <ac:spMkLst>
            <pc:docMk/>
            <pc:sldMk cId="1993748869" sldId="277"/>
            <ac:spMk id="17" creationId="{CC6893D3-D2DE-8EAA-B6F1-CD2E6BB81ABF}"/>
          </ac:spMkLst>
        </pc:spChg>
        <pc:spChg chg="add del mod">
          <ac:chgData name="A.MORIYAMA UREKA" userId="11b73b949d6476cb" providerId="LiveId" clId="{EDD3AFC1-5E1F-774D-82FF-6D4C3622249B}" dt="2023-08-07T09:01:41.694" v="791" actId="6264"/>
          <ac:spMkLst>
            <pc:docMk/>
            <pc:sldMk cId="1993748869" sldId="277"/>
            <ac:spMk id="17" creationId="{F942A951-29BC-A3A8-8178-AF9AFB12267A}"/>
          </ac:spMkLst>
        </pc:spChg>
        <pc:spChg chg="add del mod">
          <ac:chgData name="A.MORIYAMA UREKA" userId="11b73b949d6476cb" providerId="LiveId" clId="{EDD3AFC1-5E1F-774D-82FF-6D4C3622249B}" dt="2023-08-07T09:01:41.694" v="791" actId="6264"/>
          <ac:spMkLst>
            <pc:docMk/>
            <pc:sldMk cId="1993748869" sldId="277"/>
            <ac:spMk id="18" creationId="{15298734-C275-1C8B-03A0-340B0E686A6F}"/>
          </ac:spMkLst>
        </pc:spChg>
        <pc:spChg chg="add del mod">
          <ac:chgData name="A.MORIYAMA UREKA" userId="11b73b949d6476cb" providerId="LiveId" clId="{EDD3AFC1-5E1F-774D-82FF-6D4C3622249B}" dt="2023-08-07T08:46:51.735" v="676" actId="6264"/>
          <ac:spMkLst>
            <pc:docMk/>
            <pc:sldMk cId="1993748869" sldId="277"/>
            <ac:spMk id="18" creationId="{227E4C84-43E5-45E6-A213-8FE92CFEC2BB}"/>
          </ac:spMkLst>
        </pc:spChg>
        <pc:spChg chg="add del mod">
          <ac:chgData name="A.MORIYAMA UREKA" userId="11b73b949d6476cb" providerId="LiveId" clId="{EDD3AFC1-5E1F-774D-82FF-6D4C3622249B}" dt="2023-08-07T09:20:33.057" v="915" actId="6264"/>
          <ac:spMkLst>
            <pc:docMk/>
            <pc:sldMk cId="1993748869" sldId="277"/>
            <ac:spMk id="18" creationId="{58A84D37-F36B-8AF3-7486-66E8D44055C7}"/>
          </ac:spMkLst>
        </pc:spChg>
        <pc:spChg chg="add del mod">
          <ac:chgData name="A.MORIYAMA UREKA" userId="11b73b949d6476cb" providerId="LiveId" clId="{EDD3AFC1-5E1F-774D-82FF-6D4C3622249B}" dt="2023-08-07T09:37:04.992" v="1023" actId="6264"/>
          <ac:spMkLst>
            <pc:docMk/>
            <pc:sldMk cId="1993748869" sldId="277"/>
            <ac:spMk id="18" creationId="{AE82A075-B87A-0F40-204F-F5D8114182AB}"/>
          </ac:spMkLst>
        </pc:spChg>
        <pc:spChg chg="add del mod">
          <ac:chgData name="A.MORIYAMA UREKA" userId="11b73b949d6476cb" providerId="LiveId" clId="{EDD3AFC1-5E1F-774D-82FF-6D4C3622249B}" dt="2023-08-07T10:53:31.076" v="1672" actId="6264"/>
          <ac:spMkLst>
            <pc:docMk/>
            <pc:sldMk cId="1993748869" sldId="277"/>
            <ac:spMk id="18" creationId="{BD897FD8-5C83-A9E2-137D-3EE25ADA54FA}"/>
          </ac:spMkLst>
        </pc:spChg>
        <pc:spChg chg="add del mod">
          <ac:chgData name="A.MORIYAMA UREKA" userId="11b73b949d6476cb" providerId="LiveId" clId="{EDD3AFC1-5E1F-774D-82FF-6D4C3622249B}" dt="2023-08-07T09:17:12.230" v="904" actId="6264"/>
          <ac:spMkLst>
            <pc:docMk/>
            <pc:sldMk cId="1993748869" sldId="277"/>
            <ac:spMk id="18" creationId="{D3D72D38-1CDF-EA48-230C-45798743C2D8}"/>
          </ac:spMkLst>
        </pc:spChg>
        <pc:spChg chg="add del mod">
          <ac:chgData name="A.MORIYAMA UREKA" userId="11b73b949d6476cb" providerId="LiveId" clId="{EDD3AFC1-5E1F-774D-82FF-6D4C3622249B}" dt="2023-08-07T09:01:41.694" v="791" actId="6264"/>
          <ac:spMkLst>
            <pc:docMk/>
            <pc:sldMk cId="1993748869" sldId="277"/>
            <ac:spMk id="19" creationId="{11243EF7-B8C8-17CB-B57A-4119F20A5940}"/>
          </ac:spMkLst>
        </pc:spChg>
        <pc:spChg chg="add del mod">
          <ac:chgData name="A.MORIYAMA UREKA" userId="11b73b949d6476cb" providerId="LiveId" clId="{EDD3AFC1-5E1F-774D-82FF-6D4C3622249B}" dt="2023-08-07T09:20:33.057" v="915" actId="6264"/>
          <ac:spMkLst>
            <pc:docMk/>
            <pc:sldMk cId="1993748869" sldId="277"/>
            <ac:spMk id="19" creationId="{1644731A-1E44-51A4-C0D2-0B96F03B5D1A}"/>
          </ac:spMkLst>
        </pc:spChg>
        <pc:spChg chg="add del mod">
          <ac:chgData name="A.MORIYAMA UREKA" userId="11b73b949d6476cb" providerId="LiveId" clId="{EDD3AFC1-5E1F-774D-82FF-6D4C3622249B}" dt="2023-08-07T10:53:31.076" v="1672" actId="6264"/>
          <ac:spMkLst>
            <pc:docMk/>
            <pc:sldMk cId="1993748869" sldId="277"/>
            <ac:spMk id="19" creationId="{645C6C64-8D61-EC96-DD89-AC7E0BD65789}"/>
          </ac:spMkLst>
        </pc:spChg>
        <pc:spChg chg="add del mod">
          <ac:chgData name="A.MORIYAMA UREKA" userId="11b73b949d6476cb" providerId="LiveId" clId="{EDD3AFC1-5E1F-774D-82FF-6D4C3622249B}" dt="2023-08-07T09:37:04.992" v="1023" actId="6264"/>
          <ac:spMkLst>
            <pc:docMk/>
            <pc:sldMk cId="1993748869" sldId="277"/>
            <ac:spMk id="19" creationId="{9584E8B4-C092-97E8-A986-2F715313C4C0}"/>
          </ac:spMkLst>
        </pc:spChg>
        <pc:spChg chg="add del mod">
          <ac:chgData name="A.MORIYAMA UREKA" userId="11b73b949d6476cb" providerId="LiveId" clId="{EDD3AFC1-5E1F-774D-82FF-6D4C3622249B}" dt="2023-08-07T09:17:12.230" v="904" actId="6264"/>
          <ac:spMkLst>
            <pc:docMk/>
            <pc:sldMk cId="1993748869" sldId="277"/>
            <ac:spMk id="19" creationId="{E95A9035-B0D8-C333-695A-D7DEC26D05B2}"/>
          </ac:spMkLst>
        </pc:spChg>
        <pc:spChg chg="add del mod">
          <ac:chgData name="A.MORIYAMA UREKA" userId="11b73b949d6476cb" providerId="LiveId" clId="{EDD3AFC1-5E1F-774D-82FF-6D4C3622249B}" dt="2023-08-07T08:46:51.735" v="676" actId="6264"/>
          <ac:spMkLst>
            <pc:docMk/>
            <pc:sldMk cId="1993748869" sldId="277"/>
            <ac:spMk id="19" creationId="{F85595F3-FD4B-0A2D-7FB4-5641D22A579C}"/>
          </ac:spMkLst>
        </pc:spChg>
        <pc:spChg chg="add del mod">
          <ac:chgData name="A.MORIYAMA UREKA" userId="11b73b949d6476cb" providerId="LiveId" clId="{EDD3AFC1-5E1F-774D-82FF-6D4C3622249B}" dt="2023-08-07T08:46:51.735" v="676" actId="6264"/>
          <ac:spMkLst>
            <pc:docMk/>
            <pc:sldMk cId="1993748869" sldId="277"/>
            <ac:spMk id="20" creationId="{06D7AD1C-7777-C015-609B-F86E29AD6F30}"/>
          </ac:spMkLst>
        </pc:spChg>
        <pc:spChg chg="add del mod">
          <ac:chgData name="A.MORIYAMA UREKA" userId="11b73b949d6476cb" providerId="LiveId" clId="{EDD3AFC1-5E1F-774D-82FF-6D4C3622249B}" dt="2023-08-07T09:01:41.694" v="791" actId="6264"/>
          <ac:spMkLst>
            <pc:docMk/>
            <pc:sldMk cId="1993748869" sldId="277"/>
            <ac:spMk id="20" creationId="{06F14E63-3359-4EFA-AD1A-805462B5B015}"/>
          </ac:spMkLst>
        </pc:spChg>
        <pc:spChg chg="add del mod">
          <ac:chgData name="A.MORIYAMA UREKA" userId="11b73b949d6476cb" providerId="LiveId" clId="{EDD3AFC1-5E1F-774D-82FF-6D4C3622249B}" dt="2023-08-07T10:53:31.076" v="1672" actId="6264"/>
          <ac:spMkLst>
            <pc:docMk/>
            <pc:sldMk cId="1993748869" sldId="277"/>
            <ac:spMk id="20" creationId="{5F8F9321-94D5-DCF4-6512-2A1CE26DC3A3}"/>
          </ac:spMkLst>
        </pc:spChg>
        <pc:spChg chg="add del mod">
          <ac:chgData name="A.MORIYAMA UREKA" userId="11b73b949d6476cb" providerId="LiveId" clId="{EDD3AFC1-5E1F-774D-82FF-6D4C3622249B}" dt="2023-08-07T09:37:04.992" v="1023" actId="6264"/>
          <ac:spMkLst>
            <pc:docMk/>
            <pc:sldMk cId="1993748869" sldId="277"/>
            <ac:spMk id="20" creationId="{84F4ABAF-03A5-DF21-D824-7EF22F7CEA8E}"/>
          </ac:spMkLst>
        </pc:spChg>
        <pc:spChg chg="add del mod">
          <ac:chgData name="A.MORIYAMA UREKA" userId="11b73b949d6476cb" providerId="LiveId" clId="{EDD3AFC1-5E1F-774D-82FF-6D4C3622249B}" dt="2023-08-07T09:17:12.230" v="904" actId="6264"/>
          <ac:spMkLst>
            <pc:docMk/>
            <pc:sldMk cId="1993748869" sldId="277"/>
            <ac:spMk id="20" creationId="{EC4C61A6-5E9D-DE7E-48EF-E793F47B0D63}"/>
          </ac:spMkLst>
        </pc:spChg>
        <pc:spChg chg="add del mod">
          <ac:chgData name="A.MORIYAMA UREKA" userId="11b73b949d6476cb" providerId="LiveId" clId="{EDD3AFC1-5E1F-774D-82FF-6D4C3622249B}" dt="2023-08-07T09:20:33.057" v="915" actId="6264"/>
          <ac:spMkLst>
            <pc:docMk/>
            <pc:sldMk cId="1993748869" sldId="277"/>
            <ac:spMk id="20" creationId="{EC8E80DD-B711-047C-010F-22F416E3B82E}"/>
          </ac:spMkLst>
        </pc:spChg>
        <pc:spChg chg="add del mod">
          <ac:chgData name="A.MORIYAMA UREKA" userId="11b73b949d6476cb" providerId="LiveId" clId="{EDD3AFC1-5E1F-774D-82FF-6D4C3622249B}" dt="2023-08-07T09:20:33.057" v="915" actId="6264"/>
          <ac:spMkLst>
            <pc:docMk/>
            <pc:sldMk cId="1993748869" sldId="277"/>
            <ac:spMk id="21" creationId="{0D8B4AF0-2EC1-DCDD-D902-55A6285C4466}"/>
          </ac:spMkLst>
        </pc:spChg>
        <pc:spChg chg="add del mod">
          <ac:chgData name="A.MORIYAMA UREKA" userId="11b73b949d6476cb" providerId="LiveId" clId="{EDD3AFC1-5E1F-774D-82FF-6D4C3622249B}" dt="2023-08-07T09:01:41.694" v="791" actId="6264"/>
          <ac:spMkLst>
            <pc:docMk/>
            <pc:sldMk cId="1993748869" sldId="277"/>
            <ac:spMk id="21" creationId="{21D56818-9108-7624-5F21-DC54CDAB29FC}"/>
          </ac:spMkLst>
        </pc:spChg>
        <pc:spChg chg="add del mod">
          <ac:chgData name="A.MORIYAMA UREKA" userId="11b73b949d6476cb" providerId="LiveId" clId="{EDD3AFC1-5E1F-774D-82FF-6D4C3622249B}" dt="2023-08-07T09:17:12.230" v="904" actId="6264"/>
          <ac:spMkLst>
            <pc:docMk/>
            <pc:sldMk cId="1993748869" sldId="277"/>
            <ac:spMk id="21" creationId="{75DB5BF2-D22F-2EC8-36A3-152D467006B1}"/>
          </ac:spMkLst>
        </pc:spChg>
        <pc:spChg chg="add del mod">
          <ac:chgData name="A.MORIYAMA UREKA" userId="11b73b949d6476cb" providerId="LiveId" clId="{EDD3AFC1-5E1F-774D-82FF-6D4C3622249B}" dt="2023-08-07T10:53:31.076" v="1672" actId="6264"/>
          <ac:spMkLst>
            <pc:docMk/>
            <pc:sldMk cId="1993748869" sldId="277"/>
            <ac:spMk id="21" creationId="{99AD8115-C616-B4F9-99F4-DF6957768879}"/>
          </ac:spMkLst>
        </pc:spChg>
        <pc:spChg chg="add del mod">
          <ac:chgData name="A.MORIYAMA UREKA" userId="11b73b949d6476cb" providerId="LiveId" clId="{EDD3AFC1-5E1F-774D-82FF-6D4C3622249B}" dt="2023-08-07T08:46:51.735" v="676" actId="6264"/>
          <ac:spMkLst>
            <pc:docMk/>
            <pc:sldMk cId="1993748869" sldId="277"/>
            <ac:spMk id="21" creationId="{AFCDC2FC-6B7E-1100-5283-A08DC7FBC1E1}"/>
          </ac:spMkLst>
        </pc:spChg>
        <pc:spChg chg="add del mod">
          <ac:chgData name="A.MORIYAMA UREKA" userId="11b73b949d6476cb" providerId="LiveId" clId="{EDD3AFC1-5E1F-774D-82FF-6D4C3622249B}" dt="2023-08-07T09:37:04.992" v="1023" actId="6264"/>
          <ac:spMkLst>
            <pc:docMk/>
            <pc:sldMk cId="1993748869" sldId="277"/>
            <ac:spMk id="21" creationId="{B2466CB3-E0C9-5270-6DB7-447AC7B9F513}"/>
          </ac:spMkLst>
        </pc:spChg>
        <pc:spChg chg="add del mod">
          <ac:chgData name="A.MORIYAMA UREKA" userId="11b73b949d6476cb" providerId="LiveId" clId="{EDD3AFC1-5E1F-774D-82FF-6D4C3622249B}" dt="2023-08-07T09:20:33.057" v="915" actId="6264"/>
          <ac:spMkLst>
            <pc:docMk/>
            <pc:sldMk cId="1993748869" sldId="277"/>
            <ac:spMk id="22" creationId="{1634D81A-AD82-179C-4351-8E92F7E72D15}"/>
          </ac:spMkLst>
        </pc:spChg>
        <pc:spChg chg="add del mod">
          <ac:chgData name="A.MORIYAMA UREKA" userId="11b73b949d6476cb" providerId="LiveId" clId="{EDD3AFC1-5E1F-774D-82FF-6D4C3622249B}" dt="2023-08-07T08:46:51.735" v="676" actId="6264"/>
          <ac:spMkLst>
            <pc:docMk/>
            <pc:sldMk cId="1993748869" sldId="277"/>
            <ac:spMk id="22" creationId="{29D5B1EE-3398-51AD-295C-BEFEC79D6C33}"/>
          </ac:spMkLst>
        </pc:spChg>
        <pc:spChg chg="add del mod">
          <ac:chgData name="A.MORIYAMA UREKA" userId="11b73b949d6476cb" providerId="LiveId" clId="{EDD3AFC1-5E1F-774D-82FF-6D4C3622249B}" dt="2023-08-07T09:37:04.992" v="1023" actId="6264"/>
          <ac:spMkLst>
            <pc:docMk/>
            <pc:sldMk cId="1993748869" sldId="277"/>
            <ac:spMk id="22" creationId="{40672532-A769-B878-6B9E-708EEA2DC531}"/>
          </ac:spMkLst>
        </pc:spChg>
        <pc:spChg chg="add del mod">
          <ac:chgData name="A.MORIYAMA UREKA" userId="11b73b949d6476cb" providerId="LiveId" clId="{EDD3AFC1-5E1F-774D-82FF-6D4C3622249B}" dt="2023-08-07T09:01:41.694" v="791" actId="6264"/>
          <ac:spMkLst>
            <pc:docMk/>
            <pc:sldMk cId="1993748869" sldId="277"/>
            <ac:spMk id="22" creationId="{53E049D2-537A-9BE6-0043-7682F3455AA6}"/>
          </ac:spMkLst>
        </pc:spChg>
        <pc:spChg chg="add del mod">
          <ac:chgData name="A.MORIYAMA UREKA" userId="11b73b949d6476cb" providerId="LiveId" clId="{EDD3AFC1-5E1F-774D-82FF-6D4C3622249B}" dt="2023-08-07T09:17:12.230" v="904" actId="6264"/>
          <ac:spMkLst>
            <pc:docMk/>
            <pc:sldMk cId="1993748869" sldId="277"/>
            <ac:spMk id="22" creationId="{7831CBF0-999C-AE0B-F1CC-26EFBEA92E73}"/>
          </ac:spMkLst>
        </pc:spChg>
        <pc:spChg chg="add del mod">
          <ac:chgData name="A.MORIYAMA UREKA" userId="11b73b949d6476cb" providerId="LiveId" clId="{EDD3AFC1-5E1F-774D-82FF-6D4C3622249B}" dt="2023-08-07T10:53:31.076" v="1672" actId="6264"/>
          <ac:spMkLst>
            <pc:docMk/>
            <pc:sldMk cId="1993748869" sldId="277"/>
            <ac:spMk id="22" creationId="{9F6E813A-435E-6E1B-A38A-82A5E25C0324}"/>
          </ac:spMkLst>
        </pc:spChg>
        <pc:spChg chg="add del mod">
          <ac:chgData name="A.MORIYAMA UREKA" userId="11b73b949d6476cb" providerId="LiveId" clId="{EDD3AFC1-5E1F-774D-82FF-6D4C3622249B}" dt="2023-08-07T10:53:31.076" v="1672" actId="6264"/>
          <ac:spMkLst>
            <pc:docMk/>
            <pc:sldMk cId="1993748869" sldId="277"/>
            <ac:spMk id="23" creationId="{1D04F82C-24B8-242E-DBED-F8110948DDCC}"/>
          </ac:spMkLst>
        </pc:spChg>
        <pc:spChg chg="add del mod">
          <ac:chgData name="A.MORIYAMA UREKA" userId="11b73b949d6476cb" providerId="LiveId" clId="{EDD3AFC1-5E1F-774D-82FF-6D4C3622249B}" dt="2023-08-07T09:03:40.381" v="823" actId="6264"/>
          <ac:spMkLst>
            <pc:docMk/>
            <pc:sldMk cId="1993748869" sldId="277"/>
            <ac:spMk id="23" creationId="{5362D75E-3CD9-2259-A760-47AEDAAA5A45}"/>
          </ac:spMkLst>
        </pc:spChg>
        <pc:spChg chg="add del mod">
          <ac:chgData name="A.MORIYAMA UREKA" userId="11b73b949d6476cb" providerId="LiveId" clId="{EDD3AFC1-5E1F-774D-82FF-6D4C3622249B}" dt="2023-08-07T09:20:33.708" v="916" actId="6264"/>
          <ac:spMkLst>
            <pc:docMk/>
            <pc:sldMk cId="1993748869" sldId="277"/>
            <ac:spMk id="23" creationId="{E53E3FE5-5C8F-15FA-D31B-D9A6815FF152}"/>
          </ac:spMkLst>
        </pc:spChg>
        <pc:spChg chg="add del mod">
          <ac:chgData name="A.MORIYAMA UREKA" userId="11b73b949d6476cb" providerId="LiveId" clId="{EDD3AFC1-5E1F-774D-82FF-6D4C3622249B}" dt="2023-08-07T08:55:53.615" v="743" actId="6264"/>
          <ac:spMkLst>
            <pc:docMk/>
            <pc:sldMk cId="1993748869" sldId="277"/>
            <ac:spMk id="23" creationId="{F9A1CE7F-810A-C297-97C9-137B6F0D2CBA}"/>
          </ac:spMkLst>
        </pc:spChg>
        <pc:spChg chg="add del mod">
          <ac:chgData name="A.MORIYAMA UREKA" userId="11b73b949d6476cb" providerId="LiveId" clId="{EDD3AFC1-5E1F-774D-82FF-6D4C3622249B}" dt="2023-08-07T09:03:40.381" v="823" actId="6264"/>
          <ac:spMkLst>
            <pc:docMk/>
            <pc:sldMk cId="1993748869" sldId="277"/>
            <ac:spMk id="24" creationId="{03FB1753-A4EC-B63D-A23F-ECFEDCAE4B59}"/>
          </ac:spMkLst>
        </pc:spChg>
        <pc:spChg chg="add del mod">
          <ac:chgData name="A.MORIYAMA UREKA" userId="11b73b949d6476cb" providerId="LiveId" clId="{EDD3AFC1-5E1F-774D-82FF-6D4C3622249B}" dt="2023-08-07T09:20:33.708" v="916" actId="6264"/>
          <ac:spMkLst>
            <pc:docMk/>
            <pc:sldMk cId="1993748869" sldId="277"/>
            <ac:spMk id="24" creationId="{06454EF0-3D26-54CE-04C4-45DF85661D27}"/>
          </ac:spMkLst>
        </pc:spChg>
        <pc:spChg chg="add del mod">
          <ac:chgData name="A.MORIYAMA UREKA" userId="11b73b949d6476cb" providerId="LiveId" clId="{EDD3AFC1-5E1F-774D-82FF-6D4C3622249B}" dt="2023-08-07T10:53:31.673" v="1673" actId="6264"/>
          <ac:spMkLst>
            <pc:docMk/>
            <pc:sldMk cId="1993748869" sldId="277"/>
            <ac:spMk id="24" creationId="{2A4BA34C-7744-9C7C-4E73-E111C7E29111}"/>
          </ac:spMkLst>
        </pc:spChg>
        <pc:spChg chg="add del mod">
          <ac:chgData name="A.MORIYAMA UREKA" userId="11b73b949d6476cb" providerId="LiveId" clId="{EDD3AFC1-5E1F-774D-82FF-6D4C3622249B}" dt="2023-08-07T08:55:53.615" v="743" actId="6264"/>
          <ac:spMkLst>
            <pc:docMk/>
            <pc:sldMk cId="1993748869" sldId="277"/>
            <ac:spMk id="24" creationId="{CF129C62-2406-B892-4924-FA702F8F9716}"/>
          </ac:spMkLst>
        </pc:spChg>
        <pc:spChg chg="add del mod">
          <ac:chgData name="A.MORIYAMA UREKA" userId="11b73b949d6476cb" providerId="LiveId" clId="{EDD3AFC1-5E1F-774D-82FF-6D4C3622249B}" dt="2023-08-07T10:53:31.673" v="1673" actId="6264"/>
          <ac:spMkLst>
            <pc:docMk/>
            <pc:sldMk cId="1993748869" sldId="277"/>
            <ac:spMk id="25" creationId="{01E4D04F-6D7F-E9BB-7EA3-51820142F30E}"/>
          </ac:spMkLst>
        </pc:spChg>
        <pc:spChg chg="add del mod">
          <ac:chgData name="A.MORIYAMA UREKA" userId="11b73b949d6476cb" providerId="LiveId" clId="{EDD3AFC1-5E1F-774D-82FF-6D4C3622249B}" dt="2023-08-07T08:55:53.615" v="743" actId="6264"/>
          <ac:spMkLst>
            <pc:docMk/>
            <pc:sldMk cId="1993748869" sldId="277"/>
            <ac:spMk id="25" creationId="{02CCAB03-DBB2-AE23-0A69-031D58620280}"/>
          </ac:spMkLst>
        </pc:spChg>
        <pc:spChg chg="add del mod">
          <ac:chgData name="A.MORIYAMA UREKA" userId="11b73b949d6476cb" providerId="LiveId" clId="{EDD3AFC1-5E1F-774D-82FF-6D4C3622249B}" dt="2023-08-07T09:20:33.708" v="916" actId="6264"/>
          <ac:spMkLst>
            <pc:docMk/>
            <pc:sldMk cId="1993748869" sldId="277"/>
            <ac:spMk id="25" creationId="{B7016012-1F39-BF25-8D29-93EDE6749C33}"/>
          </ac:spMkLst>
        </pc:spChg>
        <pc:spChg chg="add del mod">
          <ac:chgData name="A.MORIYAMA UREKA" userId="11b73b949d6476cb" providerId="LiveId" clId="{EDD3AFC1-5E1F-774D-82FF-6D4C3622249B}" dt="2023-08-07T09:03:40.381" v="823" actId="6264"/>
          <ac:spMkLst>
            <pc:docMk/>
            <pc:sldMk cId="1993748869" sldId="277"/>
            <ac:spMk id="25" creationId="{F04C2099-915C-8238-9A0A-500D107C24D6}"/>
          </ac:spMkLst>
        </pc:spChg>
        <pc:spChg chg="add del mod">
          <ac:chgData name="A.MORIYAMA UREKA" userId="11b73b949d6476cb" providerId="LiveId" clId="{EDD3AFC1-5E1F-774D-82FF-6D4C3622249B}" dt="2023-08-07T10:53:31.673" v="1673" actId="6264"/>
          <ac:spMkLst>
            <pc:docMk/>
            <pc:sldMk cId="1993748869" sldId="277"/>
            <ac:spMk id="26" creationId="{05D7360E-6DC7-7819-39D5-0B98A938BD44}"/>
          </ac:spMkLst>
        </pc:spChg>
        <pc:spChg chg="add del mod">
          <ac:chgData name="A.MORIYAMA UREKA" userId="11b73b949d6476cb" providerId="LiveId" clId="{EDD3AFC1-5E1F-774D-82FF-6D4C3622249B}" dt="2023-08-07T09:20:33.708" v="916" actId="6264"/>
          <ac:spMkLst>
            <pc:docMk/>
            <pc:sldMk cId="1993748869" sldId="277"/>
            <ac:spMk id="26" creationId="{6A8CB523-1440-7EAE-9001-9C695DC6E7A2}"/>
          </ac:spMkLst>
        </pc:spChg>
        <pc:spChg chg="add del mod">
          <ac:chgData name="A.MORIYAMA UREKA" userId="11b73b949d6476cb" providerId="LiveId" clId="{EDD3AFC1-5E1F-774D-82FF-6D4C3622249B}" dt="2023-08-07T09:03:40.381" v="823" actId="6264"/>
          <ac:spMkLst>
            <pc:docMk/>
            <pc:sldMk cId="1993748869" sldId="277"/>
            <ac:spMk id="26" creationId="{6B49618C-CE38-2C25-8A26-2D0A7EC4A619}"/>
          </ac:spMkLst>
        </pc:spChg>
        <pc:spChg chg="add del mod">
          <ac:chgData name="A.MORIYAMA UREKA" userId="11b73b949d6476cb" providerId="LiveId" clId="{EDD3AFC1-5E1F-774D-82FF-6D4C3622249B}" dt="2023-08-07T08:55:53.615" v="743" actId="6264"/>
          <ac:spMkLst>
            <pc:docMk/>
            <pc:sldMk cId="1993748869" sldId="277"/>
            <ac:spMk id="26" creationId="{C91961FB-D0C1-6067-C9F3-4FCDD47F8D6A}"/>
          </ac:spMkLst>
        </pc:spChg>
        <pc:spChg chg="add del mod">
          <ac:chgData name="A.MORIYAMA UREKA" userId="11b73b949d6476cb" providerId="LiveId" clId="{EDD3AFC1-5E1F-774D-82FF-6D4C3622249B}" dt="2023-08-07T09:20:33.708" v="916" actId="6264"/>
          <ac:spMkLst>
            <pc:docMk/>
            <pc:sldMk cId="1993748869" sldId="277"/>
            <ac:spMk id="27" creationId="{1BA7787A-DE50-63C0-A2E7-E1C2E55805BD}"/>
          </ac:spMkLst>
        </pc:spChg>
        <pc:spChg chg="add del mod">
          <ac:chgData name="A.MORIYAMA UREKA" userId="11b73b949d6476cb" providerId="LiveId" clId="{EDD3AFC1-5E1F-774D-82FF-6D4C3622249B}" dt="2023-08-07T08:55:53.615" v="743" actId="6264"/>
          <ac:spMkLst>
            <pc:docMk/>
            <pc:sldMk cId="1993748869" sldId="277"/>
            <ac:spMk id="27" creationId="{59949CEB-201E-B469-1C0F-6D02A88E198B}"/>
          </ac:spMkLst>
        </pc:spChg>
        <pc:spChg chg="add del mod">
          <ac:chgData name="A.MORIYAMA UREKA" userId="11b73b949d6476cb" providerId="LiveId" clId="{EDD3AFC1-5E1F-774D-82FF-6D4C3622249B}" dt="2023-08-07T09:03:40.381" v="823" actId="6264"/>
          <ac:spMkLst>
            <pc:docMk/>
            <pc:sldMk cId="1993748869" sldId="277"/>
            <ac:spMk id="27" creationId="{AB16A0A3-E1CE-CEA0-801A-A562CE426893}"/>
          </ac:spMkLst>
        </pc:spChg>
        <pc:spChg chg="add del mod">
          <ac:chgData name="A.MORIYAMA UREKA" userId="11b73b949d6476cb" providerId="LiveId" clId="{EDD3AFC1-5E1F-774D-82FF-6D4C3622249B}" dt="2023-08-07T10:53:31.673" v="1673" actId="6264"/>
          <ac:spMkLst>
            <pc:docMk/>
            <pc:sldMk cId="1993748869" sldId="277"/>
            <ac:spMk id="27" creationId="{AB9B7060-134A-8D36-ACC0-F0EC9601B648}"/>
          </ac:spMkLst>
        </pc:spChg>
        <pc:spChg chg="add del mod">
          <ac:chgData name="A.MORIYAMA UREKA" userId="11b73b949d6476cb" providerId="LiveId" clId="{EDD3AFC1-5E1F-774D-82FF-6D4C3622249B}" dt="2023-08-07T09:20:33.708" v="916" actId="6264"/>
          <ac:spMkLst>
            <pc:docMk/>
            <pc:sldMk cId="1993748869" sldId="277"/>
            <ac:spMk id="28" creationId="{0D61AA0C-84D1-4309-F557-6A184BDE2DC9}"/>
          </ac:spMkLst>
        </pc:spChg>
        <pc:spChg chg="add del mod">
          <ac:chgData name="A.MORIYAMA UREKA" userId="11b73b949d6476cb" providerId="LiveId" clId="{EDD3AFC1-5E1F-774D-82FF-6D4C3622249B}" dt="2023-08-07T09:03:40.381" v="823" actId="6264"/>
          <ac:spMkLst>
            <pc:docMk/>
            <pc:sldMk cId="1993748869" sldId="277"/>
            <ac:spMk id="28" creationId="{B11B2349-75FA-8F59-2AB8-45063634B25D}"/>
          </ac:spMkLst>
        </pc:spChg>
        <pc:spChg chg="add del mod">
          <ac:chgData name="A.MORIYAMA UREKA" userId="11b73b949d6476cb" providerId="LiveId" clId="{EDD3AFC1-5E1F-774D-82FF-6D4C3622249B}" dt="2023-08-07T08:55:53.615" v="743" actId="6264"/>
          <ac:spMkLst>
            <pc:docMk/>
            <pc:sldMk cId="1993748869" sldId="277"/>
            <ac:spMk id="28" creationId="{B2257BB5-68C3-1E85-AE66-0AF9BC9E609A}"/>
          </ac:spMkLst>
        </pc:spChg>
        <pc:spChg chg="add del mod">
          <ac:chgData name="A.MORIYAMA UREKA" userId="11b73b949d6476cb" providerId="LiveId" clId="{EDD3AFC1-5E1F-774D-82FF-6D4C3622249B}" dt="2023-08-07T10:53:31.673" v="1673" actId="6264"/>
          <ac:spMkLst>
            <pc:docMk/>
            <pc:sldMk cId="1993748869" sldId="277"/>
            <ac:spMk id="28" creationId="{E46A05EA-18A3-1DC2-F1C0-54CAC4E348FE}"/>
          </ac:spMkLst>
        </pc:spChg>
        <pc:spChg chg="add del mod">
          <ac:chgData name="A.MORIYAMA UREKA" userId="11b73b949d6476cb" providerId="LiveId" clId="{EDD3AFC1-5E1F-774D-82FF-6D4C3622249B}" dt="2023-08-07T10:53:31.673" v="1673" actId="6264"/>
          <ac:spMkLst>
            <pc:docMk/>
            <pc:sldMk cId="1993748869" sldId="277"/>
            <ac:spMk id="29" creationId="{0F1C9715-7E96-17B5-CF5B-B2C2D6D9F968}"/>
          </ac:spMkLst>
        </pc:spChg>
        <pc:spChg chg="add del mod">
          <ac:chgData name="A.MORIYAMA UREKA" userId="11b73b949d6476cb" providerId="LiveId" clId="{EDD3AFC1-5E1F-774D-82FF-6D4C3622249B}" dt="2023-08-07T09:20:33.708" v="916" actId="6264"/>
          <ac:spMkLst>
            <pc:docMk/>
            <pc:sldMk cId="1993748869" sldId="277"/>
            <ac:spMk id="29" creationId="{4EDE29F9-0AB3-FBB9-1A2C-DFD9E3592715}"/>
          </ac:spMkLst>
        </pc:spChg>
        <pc:spChg chg="add del mod">
          <ac:chgData name="A.MORIYAMA UREKA" userId="11b73b949d6476cb" providerId="LiveId" clId="{EDD3AFC1-5E1F-774D-82FF-6D4C3622249B}" dt="2023-08-07T09:03:40.381" v="823" actId="6264"/>
          <ac:spMkLst>
            <pc:docMk/>
            <pc:sldMk cId="1993748869" sldId="277"/>
            <ac:spMk id="29" creationId="{735D82B2-0E6B-E915-9E65-AFF885E882FB}"/>
          </ac:spMkLst>
        </pc:spChg>
        <pc:spChg chg="add del mod">
          <ac:chgData name="A.MORIYAMA UREKA" userId="11b73b949d6476cb" providerId="LiveId" clId="{EDD3AFC1-5E1F-774D-82FF-6D4C3622249B}" dt="2023-08-07T08:55:53.615" v="743" actId="6264"/>
          <ac:spMkLst>
            <pc:docMk/>
            <pc:sldMk cId="1993748869" sldId="277"/>
            <ac:spMk id="29" creationId="{D263E126-DC1C-772E-9661-3BB504B02E6E}"/>
          </ac:spMkLst>
        </pc:spChg>
        <pc:spChg chg="add del mod">
          <ac:chgData name="A.MORIYAMA UREKA" userId="11b73b949d6476cb" providerId="LiveId" clId="{EDD3AFC1-5E1F-774D-82FF-6D4C3622249B}" dt="2023-08-07T09:03:40.381" v="823" actId="6264"/>
          <ac:spMkLst>
            <pc:docMk/>
            <pc:sldMk cId="1993748869" sldId="277"/>
            <ac:spMk id="30" creationId="{38E3BBF4-B97D-84AE-50B9-A6298D5916C0}"/>
          </ac:spMkLst>
        </pc:spChg>
        <pc:spChg chg="add del mod">
          <ac:chgData name="A.MORIYAMA UREKA" userId="11b73b949d6476cb" providerId="LiveId" clId="{EDD3AFC1-5E1F-774D-82FF-6D4C3622249B}" dt="2023-08-07T08:55:53.615" v="743" actId="6264"/>
          <ac:spMkLst>
            <pc:docMk/>
            <pc:sldMk cId="1993748869" sldId="277"/>
            <ac:spMk id="30" creationId="{606CBB95-EE74-AEF0-1C68-C9402B1BEA64}"/>
          </ac:spMkLst>
        </pc:spChg>
        <pc:spChg chg="add del mod">
          <ac:chgData name="A.MORIYAMA UREKA" userId="11b73b949d6476cb" providerId="LiveId" clId="{EDD3AFC1-5E1F-774D-82FF-6D4C3622249B}" dt="2023-08-07T10:53:31.673" v="1673" actId="6264"/>
          <ac:spMkLst>
            <pc:docMk/>
            <pc:sldMk cId="1993748869" sldId="277"/>
            <ac:spMk id="30" creationId="{61499835-E508-DE41-23C9-993E1125FD6E}"/>
          </ac:spMkLst>
        </pc:spChg>
        <pc:spChg chg="add del mod">
          <ac:chgData name="A.MORIYAMA UREKA" userId="11b73b949d6476cb" providerId="LiveId" clId="{EDD3AFC1-5E1F-774D-82FF-6D4C3622249B}" dt="2023-08-07T09:20:33.708" v="916" actId="6264"/>
          <ac:spMkLst>
            <pc:docMk/>
            <pc:sldMk cId="1993748869" sldId="277"/>
            <ac:spMk id="30" creationId="{E19F3382-9A48-A138-CB43-522C32A1E208}"/>
          </ac:spMkLst>
        </pc:spChg>
        <pc:spChg chg="add del mod">
          <ac:chgData name="A.MORIYAMA UREKA" userId="11b73b949d6476cb" providerId="LiveId" clId="{EDD3AFC1-5E1F-774D-82FF-6D4C3622249B}" dt="2023-08-07T08:55:53.615" v="743" actId="6264"/>
          <ac:spMkLst>
            <pc:docMk/>
            <pc:sldMk cId="1993748869" sldId="277"/>
            <ac:spMk id="31" creationId="{2BD86526-D58B-9CBB-9F6A-3CF86FE0A2D0}"/>
          </ac:spMkLst>
        </pc:spChg>
        <pc:spChg chg="add del mod">
          <ac:chgData name="A.MORIYAMA UREKA" userId="11b73b949d6476cb" providerId="LiveId" clId="{EDD3AFC1-5E1F-774D-82FF-6D4C3622249B}" dt="2023-08-07T10:53:31.673" v="1673" actId="6264"/>
          <ac:spMkLst>
            <pc:docMk/>
            <pc:sldMk cId="1993748869" sldId="277"/>
            <ac:spMk id="31" creationId="{37508E0C-0170-54B5-35D9-E5325C8544CD}"/>
          </ac:spMkLst>
        </pc:spChg>
        <pc:spChg chg="add del mod">
          <ac:chgData name="A.MORIYAMA UREKA" userId="11b73b949d6476cb" providerId="LiveId" clId="{EDD3AFC1-5E1F-774D-82FF-6D4C3622249B}" dt="2023-08-07T09:03:40.381" v="823" actId="6264"/>
          <ac:spMkLst>
            <pc:docMk/>
            <pc:sldMk cId="1993748869" sldId="277"/>
            <ac:spMk id="31" creationId="{B07E7466-B171-155C-2525-830005D82967}"/>
          </ac:spMkLst>
        </pc:spChg>
        <pc:spChg chg="add del mod">
          <ac:chgData name="A.MORIYAMA UREKA" userId="11b73b949d6476cb" providerId="LiveId" clId="{EDD3AFC1-5E1F-774D-82FF-6D4C3622249B}" dt="2023-08-07T09:20:33.708" v="916" actId="6264"/>
          <ac:spMkLst>
            <pc:docMk/>
            <pc:sldMk cId="1993748869" sldId="277"/>
            <ac:spMk id="31" creationId="{F718BDBC-6880-384D-1FED-9EFD3A3B9019}"/>
          </ac:spMkLst>
        </pc:spChg>
        <pc:spChg chg="add del mod">
          <ac:chgData name="A.MORIYAMA UREKA" userId="11b73b949d6476cb" providerId="LiveId" clId="{EDD3AFC1-5E1F-774D-82FF-6D4C3622249B}" dt="2023-08-07T09:20:33.708" v="916" actId="6264"/>
          <ac:spMkLst>
            <pc:docMk/>
            <pc:sldMk cId="1993748869" sldId="277"/>
            <ac:spMk id="32" creationId="{03D39B0D-FF2E-C6EF-7C2E-325B986DA34E}"/>
          </ac:spMkLst>
        </pc:spChg>
        <pc:spChg chg="add del mod">
          <ac:chgData name="A.MORIYAMA UREKA" userId="11b73b949d6476cb" providerId="LiveId" clId="{EDD3AFC1-5E1F-774D-82FF-6D4C3622249B}" dt="2023-08-07T10:53:31.673" v="1673" actId="6264"/>
          <ac:spMkLst>
            <pc:docMk/>
            <pc:sldMk cId="1993748869" sldId="277"/>
            <ac:spMk id="32" creationId="{7067ACDA-980B-71BC-43C7-3571E560E4E8}"/>
          </ac:spMkLst>
        </pc:spChg>
        <pc:spChg chg="add del mod">
          <ac:chgData name="A.MORIYAMA UREKA" userId="11b73b949d6476cb" providerId="LiveId" clId="{EDD3AFC1-5E1F-774D-82FF-6D4C3622249B}" dt="2023-08-07T09:03:40.381" v="823" actId="6264"/>
          <ac:spMkLst>
            <pc:docMk/>
            <pc:sldMk cId="1993748869" sldId="277"/>
            <ac:spMk id="32" creationId="{762C660A-C91E-A0C4-450B-4685975338FA}"/>
          </ac:spMkLst>
        </pc:spChg>
        <pc:spChg chg="add del mod">
          <ac:chgData name="A.MORIYAMA UREKA" userId="11b73b949d6476cb" providerId="LiveId" clId="{EDD3AFC1-5E1F-774D-82FF-6D4C3622249B}" dt="2023-08-07T08:55:53.615" v="743" actId="6264"/>
          <ac:spMkLst>
            <pc:docMk/>
            <pc:sldMk cId="1993748869" sldId="277"/>
            <ac:spMk id="32" creationId="{FBBB2F63-00A6-B138-119F-A7966293A3F2}"/>
          </ac:spMkLst>
        </pc:spChg>
        <pc:spChg chg="add del mod">
          <ac:chgData name="A.MORIYAMA UREKA" userId="11b73b949d6476cb" providerId="LiveId" clId="{EDD3AFC1-5E1F-774D-82FF-6D4C3622249B}" dt="2023-08-07T08:57:17.409" v="756" actId="6264"/>
          <ac:spMkLst>
            <pc:docMk/>
            <pc:sldMk cId="1993748869" sldId="277"/>
            <ac:spMk id="33" creationId="{32232A7A-1EEE-801A-511F-B01E07813B7D}"/>
          </ac:spMkLst>
        </pc:spChg>
        <pc:spChg chg="add del mod">
          <ac:chgData name="A.MORIYAMA UREKA" userId="11b73b949d6476cb" providerId="LiveId" clId="{EDD3AFC1-5E1F-774D-82FF-6D4C3622249B}" dt="2023-08-07T09:03:42.829" v="825" actId="6264"/>
          <ac:spMkLst>
            <pc:docMk/>
            <pc:sldMk cId="1993748869" sldId="277"/>
            <ac:spMk id="33" creationId="{5759D875-7A16-3FF2-FB20-5750C51F470F}"/>
          </ac:spMkLst>
        </pc:spChg>
        <pc:spChg chg="add del mod">
          <ac:chgData name="A.MORIYAMA UREKA" userId="11b73b949d6476cb" providerId="LiveId" clId="{EDD3AFC1-5E1F-774D-82FF-6D4C3622249B}" dt="2023-08-07T10:53:31.673" v="1673" actId="6264"/>
          <ac:spMkLst>
            <pc:docMk/>
            <pc:sldMk cId="1993748869" sldId="277"/>
            <ac:spMk id="33" creationId="{AFE68389-98FD-9670-8DAA-F72B999AE422}"/>
          </ac:spMkLst>
        </pc:spChg>
        <pc:spChg chg="add del mod">
          <ac:chgData name="A.MORIYAMA UREKA" userId="11b73b949d6476cb" providerId="LiveId" clId="{EDD3AFC1-5E1F-774D-82FF-6D4C3622249B}" dt="2023-08-07T09:20:34.137" v="917" actId="6264"/>
          <ac:spMkLst>
            <pc:docMk/>
            <pc:sldMk cId="1993748869" sldId="277"/>
            <ac:spMk id="33" creationId="{BB14207B-6734-EB90-4ACE-CCA3D9F439C4}"/>
          </ac:spMkLst>
        </pc:spChg>
        <pc:spChg chg="add del mod">
          <ac:chgData name="A.MORIYAMA UREKA" userId="11b73b949d6476cb" providerId="LiveId" clId="{EDD3AFC1-5E1F-774D-82FF-6D4C3622249B}" dt="2023-08-07T08:57:17.409" v="756" actId="6264"/>
          <ac:spMkLst>
            <pc:docMk/>
            <pc:sldMk cId="1993748869" sldId="277"/>
            <ac:spMk id="34" creationId="{010D9294-E774-7DB9-9DDE-E9157A5A4EF5}"/>
          </ac:spMkLst>
        </pc:spChg>
        <pc:spChg chg="add del mod">
          <ac:chgData name="A.MORIYAMA UREKA" userId="11b73b949d6476cb" providerId="LiveId" clId="{EDD3AFC1-5E1F-774D-82FF-6D4C3622249B}" dt="2023-08-07T09:20:34.137" v="917" actId="6264"/>
          <ac:spMkLst>
            <pc:docMk/>
            <pc:sldMk cId="1993748869" sldId="277"/>
            <ac:spMk id="34" creationId="{1262BB36-E679-4859-04B2-2713E0E52D33}"/>
          </ac:spMkLst>
        </pc:spChg>
        <pc:spChg chg="add del mod">
          <ac:chgData name="A.MORIYAMA UREKA" userId="11b73b949d6476cb" providerId="LiveId" clId="{EDD3AFC1-5E1F-774D-82FF-6D4C3622249B}" dt="2023-08-07T10:55:57.090" v="1682" actId="6264"/>
          <ac:spMkLst>
            <pc:docMk/>
            <pc:sldMk cId="1993748869" sldId="277"/>
            <ac:spMk id="34" creationId="{13A016AE-F084-F29E-EE5C-1FE05FBC83D9}"/>
          </ac:spMkLst>
        </pc:spChg>
        <pc:spChg chg="add del mod">
          <ac:chgData name="A.MORIYAMA UREKA" userId="11b73b949d6476cb" providerId="LiveId" clId="{EDD3AFC1-5E1F-774D-82FF-6D4C3622249B}" dt="2023-08-07T09:03:42.829" v="825" actId="6264"/>
          <ac:spMkLst>
            <pc:docMk/>
            <pc:sldMk cId="1993748869" sldId="277"/>
            <ac:spMk id="34" creationId="{14474E92-91F7-645A-529F-38A1A2C1678D}"/>
          </ac:spMkLst>
        </pc:spChg>
        <pc:spChg chg="add del mod">
          <ac:chgData name="A.MORIYAMA UREKA" userId="11b73b949d6476cb" providerId="LiveId" clId="{EDD3AFC1-5E1F-774D-82FF-6D4C3622249B}" dt="2023-08-07T09:03:42.829" v="825" actId="6264"/>
          <ac:spMkLst>
            <pc:docMk/>
            <pc:sldMk cId="1993748869" sldId="277"/>
            <ac:spMk id="35" creationId="{30577E8B-275F-268B-5E5C-EDAF3F5B589A}"/>
          </ac:spMkLst>
        </pc:spChg>
        <pc:spChg chg="add del mod">
          <ac:chgData name="A.MORIYAMA UREKA" userId="11b73b949d6476cb" providerId="LiveId" clId="{EDD3AFC1-5E1F-774D-82FF-6D4C3622249B}" dt="2023-08-07T08:57:17.409" v="756" actId="6264"/>
          <ac:spMkLst>
            <pc:docMk/>
            <pc:sldMk cId="1993748869" sldId="277"/>
            <ac:spMk id="35" creationId="{31FFE8A4-2213-3C83-A786-E3A011A87E98}"/>
          </ac:spMkLst>
        </pc:spChg>
        <pc:spChg chg="add del mod">
          <ac:chgData name="A.MORIYAMA UREKA" userId="11b73b949d6476cb" providerId="LiveId" clId="{EDD3AFC1-5E1F-774D-82FF-6D4C3622249B}" dt="2023-08-07T09:20:34.137" v="917" actId="6264"/>
          <ac:spMkLst>
            <pc:docMk/>
            <pc:sldMk cId="1993748869" sldId="277"/>
            <ac:spMk id="35" creationId="{46585C82-393D-9E7E-E7E4-CCC2B5B7487D}"/>
          </ac:spMkLst>
        </pc:spChg>
        <pc:spChg chg="add del mod">
          <ac:chgData name="A.MORIYAMA UREKA" userId="11b73b949d6476cb" providerId="LiveId" clId="{EDD3AFC1-5E1F-774D-82FF-6D4C3622249B}" dt="2023-08-07T10:55:57.090" v="1682" actId="6264"/>
          <ac:spMkLst>
            <pc:docMk/>
            <pc:sldMk cId="1993748869" sldId="277"/>
            <ac:spMk id="35" creationId="{D50F91FE-560C-1AED-5371-6B1D99FC0E1E}"/>
          </ac:spMkLst>
        </pc:spChg>
        <pc:spChg chg="add del mod">
          <ac:chgData name="A.MORIYAMA UREKA" userId="11b73b949d6476cb" providerId="LiveId" clId="{EDD3AFC1-5E1F-774D-82FF-6D4C3622249B}" dt="2023-08-07T10:55:57.090" v="1682" actId="6264"/>
          <ac:spMkLst>
            <pc:docMk/>
            <pc:sldMk cId="1993748869" sldId="277"/>
            <ac:spMk id="36" creationId="{17CFEE6C-D857-F3CD-5959-D42CB72D0FE3}"/>
          </ac:spMkLst>
        </pc:spChg>
        <pc:spChg chg="add del mod">
          <ac:chgData name="A.MORIYAMA UREKA" userId="11b73b949d6476cb" providerId="LiveId" clId="{EDD3AFC1-5E1F-774D-82FF-6D4C3622249B}" dt="2023-08-07T09:03:42.829" v="825" actId="6264"/>
          <ac:spMkLst>
            <pc:docMk/>
            <pc:sldMk cId="1993748869" sldId="277"/>
            <ac:spMk id="36" creationId="{3D2ACB04-A411-9743-018A-15E16A835D18}"/>
          </ac:spMkLst>
        </pc:spChg>
        <pc:spChg chg="add del mod">
          <ac:chgData name="A.MORIYAMA UREKA" userId="11b73b949d6476cb" providerId="LiveId" clId="{EDD3AFC1-5E1F-774D-82FF-6D4C3622249B}" dt="2023-08-07T08:57:17.409" v="756" actId="6264"/>
          <ac:spMkLst>
            <pc:docMk/>
            <pc:sldMk cId="1993748869" sldId="277"/>
            <ac:spMk id="36" creationId="{7714B27C-D461-8107-CEF7-4C04670DEFA0}"/>
          </ac:spMkLst>
        </pc:spChg>
        <pc:spChg chg="add del mod">
          <ac:chgData name="A.MORIYAMA UREKA" userId="11b73b949d6476cb" providerId="LiveId" clId="{EDD3AFC1-5E1F-774D-82FF-6D4C3622249B}" dt="2023-08-07T09:20:34.137" v="917" actId="6264"/>
          <ac:spMkLst>
            <pc:docMk/>
            <pc:sldMk cId="1993748869" sldId="277"/>
            <ac:spMk id="36" creationId="{8B3A8E63-4FB4-5AF5-5AD1-8C5027CF8189}"/>
          </ac:spMkLst>
        </pc:spChg>
        <pc:spChg chg="add del mod">
          <ac:chgData name="A.MORIYAMA UREKA" userId="11b73b949d6476cb" providerId="LiveId" clId="{EDD3AFC1-5E1F-774D-82FF-6D4C3622249B}" dt="2023-08-07T08:57:17.409" v="756" actId="6264"/>
          <ac:spMkLst>
            <pc:docMk/>
            <pc:sldMk cId="1993748869" sldId="277"/>
            <ac:spMk id="37" creationId="{22BA90BA-F216-79B8-9562-A89B4E776FD1}"/>
          </ac:spMkLst>
        </pc:spChg>
        <pc:spChg chg="add del mod">
          <ac:chgData name="A.MORIYAMA UREKA" userId="11b73b949d6476cb" providerId="LiveId" clId="{EDD3AFC1-5E1F-774D-82FF-6D4C3622249B}" dt="2023-08-07T10:55:57.090" v="1682" actId="6264"/>
          <ac:spMkLst>
            <pc:docMk/>
            <pc:sldMk cId="1993748869" sldId="277"/>
            <ac:spMk id="37" creationId="{C1D33BB9-1968-77F0-E40B-1F7064901EAC}"/>
          </ac:spMkLst>
        </pc:spChg>
        <pc:spChg chg="add del mod">
          <ac:chgData name="A.MORIYAMA UREKA" userId="11b73b949d6476cb" providerId="LiveId" clId="{EDD3AFC1-5E1F-774D-82FF-6D4C3622249B}" dt="2023-08-07T09:03:42.829" v="825" actId="6264"/>
          <ac:spMkLst>
            <pc:docMk/>
            <pc:sldMk cId="1993748869" sldId="277"/>
            <ac:spMk id="37" creationId="{E4FE5A3E-96C7-D806-E64C-46D5AE7C3232}"/>
          </ac:spMkLst>
        </pc:spChg>
        <pc:spChg chg="add del mod">
          <ac:chgData name="A.MORIYAMA UREKA" userId="11b73b949d6476cb" providerId="LiveId" clId="{EDD3AFC1-5E1F-774D-82FF-6D4C3622249B}" dt="2023-08-07T09:20:34.137" v="917" actId="6264"/>
          <ac:spMkLst>
            <pc:docMk/>
            <pc:sldMk cId="1993748869" sldId="277"/>
            <ac:spMk id="37" creationId="{FBA88FBE-D3B3-BAC0-694E-FA809238A7B8}"/>
          </ac:spMkLst>
        </pc:spChg>
        <pc:spChg chg="add del mod">
          <ac:chgData name="A.MORIYAMA UREKA" userId="11b73b949d6476cb" providerId="LiveId" clId="{EDD3AFC1-5E1F-774D-82FF-6D4C3622249B}" dt="2023-08-07T08:57:17.409" v="756" actId="6264"/>
          <ac:spMkLst>
            <pc:docMk/>
            <pc:sldMk cId="1993748869" sldId="277"/>
            <ac:spMk id="38" creationId="{24B0DF5D-A2DF-725C-3412-FDCE7175DEEE}"/>
          </ac:spMkLst>
        </pc:spChg>
        <pc:spChg chg="add del mod">
          <ac:chgData name="A.MORIYAMA UREKA" userId="11b73b949d6476cb" providerId="LiveId" clId="{EDD3AFC1-5E1F-774D-82FF-6D4C3622249B}" dt="2023-08-07T09:03:42.829" v="825" actId="6264"/>
          <ac:spMkLst>
            <pc:docMk/>
            <pc:sldMk cId="1993748869" sldId="277"/>
            <ac:spMk id="38" creationId="{41266CBE-66F0-BC7B-93E3-1AEF16BDA5D8}"/>
          </ac:spMkLst>
        </pc:spChg>
        <pc:spChg chg="add del mod">
          <ac:chgData name="A.MORIYAMA UREKA" userId="11b73b949d6476cb" providerId="LiveId" clId="{EDD3AFC1-5E1F-774D-82FF-6D4C3622249B}" dt="2023-08-07T10:55:57.090" v="1682" actId="6264"/>
          <ac:spMkLst>
            <pc:docMk/>
            <pc:sldMk cId="1993748869" sldId="277"/>
            <ac:spMk id="38" creationId="{8B063F31-68AD-C60A-DFE5-E2F78AD8D725}"/>
          </ac:spMkLst>
        </pc:spChg>
        <pc:spChg chg="add del mod">
          <ac:chgData name="A.MORIYAMA UREKA" userId="11b73b949d6476cb" providerId="LiveId" clId="{EDD3AFC1-5E1F-774D-82FF-6D4C3622249B}" dt="2023-08-07T09:20:34.137" v="917" actId="6264"/>
          <ac:spMkLst>
            <pc:docMk/>
            <pc:sldMk cId="1993748869" sldId="277"/>
            <ac:spMk id="38" creationId="{F550151A-7267-5B78-4A65-80EE8BCE661D}"/>
          </ac:spMkLst>
        </pc:spChg>
        <pc:spChg chg="add del mod">
          <ac:chgData name="A.MORIYAMA UREKA" userId="11b73b949d6476cb" providerId="LiveId" clId="{EDD3AFC1-5E1F-774D-82FF-6D4C3622249B}" dt="2023-08-07T10:55:57.090" v="1682" actId="6264"/>
          <ac:spMkLst>
            <pc:docMk/>
            <pc:sldMk cId="1993748869" sldId="277"/>
            <ac:spMk id="39" creationId="{6DADCD0B-2701-CE18-45D6-351115308D68}"/>
          </ac:spMkLst>
        </pc:spChg>
        <pc:spChg chg="add del mod">
          <ac:chgData name="A.MORIYAMA UREKA" userId="11b73b949d6476cb" providerId="LiveId" clId="{EDD3AFC1-5E1F-774D-82FF-6D4C3622249B}" dt="2023-08-07T09:20:34.137" v="917" actId="6264"/>
          <ac:spMkLst>
            <pc:docMk/>
            <pc:sldMk cId="1993748869" sldId="277"/>
            <ac:spMk id="39" creationId="{863FCCCF-459D-2417-004B-93AFEDBB6905}"/>
          </ac:spMkLst>
        </pc:spChg>
        <pc:spChg chg="add del mod">
          <ac:chgData name="A.MORIYAMA UREKA" userId="11b73b949d6476cb" providerId="LiveId" clId="{EDD3AFC1-5E1F-774D-82FF-6D4C3622249B}" dt="2023-08-07T09:03:42.829" v="825" actId="6264"/>
          <ac:spMkLst>
            <pc:docMk/>
            <pc:sldMk cId="1993748869" sldId="277"/>
            <ac:spMk id="39" creationId="{AA3E33D4-B0C6-97ED-D604-ACAD81F4AE85}"/>
          </ac:spMkLst>
        </pc:spChg>
        <pc:spChg chg="add del mod">
          <ac:chgData name="A.MORIYAMA UREKA" userId="11b73b949d6476cb" providerId="LiveId" clId="{EDD3AFC1-5E1F-774D-82FF-6D4C3622249B}" dt="2023-08-07T08:57:17.409" v="756" actId="6264"/>
          <ac:spMkLst>
            <pc:docMk/>
            <pc:sldMk cId="1993748869" sldId="277"/>
            <ac:spMk id="39" creationId="{E517D6D0-361B-FB5D-8E63-74D4F099A4C5}"/>
          </ac:spMkLst>
        </pc:spChg>
        <pc:spChg chg="add del mod">
          <ac:chgData name="A.MORIYAMA UREKA" userId="11b73b949d6476cb" providerId="LiveId" clId="{EDD3AFC1-5E1F-774D-82FF-6D4C3622249B}" dt="2023-08-07T10:55:57.090" v="1682" actId="6264"/>
          <ac:spMkLst>
            <pc:docMk/>
            <pc:sldMk cId="1993748869" sldId="277"/>
            <ac:spMk id="40" creationId="{55C94A97-B5F9-EE85-FA9C-100AEED3DD14}"/>
          </ac:spMkLst>
        </pc:spChg>
        <pc:spChg chg="add del mod">
          <ac:chgData name="A.MORIYAMA UREKA" userId="11b73b949d6476cb" providerId="LiveId" clId="{EDD3AFC1-5E1F-774D-82FF-6D4C3622249B}" dt="2023-08-07T09:03:42.829" v="825" actId="6264"/>
          <ac:spMkLst>
            <pc:docMk/>
            <pc:sldMk cId="1993748869" sldId="277"/>
            <ac:spMk id="40" creationId="{A238694C-1E76-6461-CFCF-28B0845DF04B}"/>
          </ac:spMkLst>
        </pc:spChg>
        <pc:spChg chg="add del mod">
          <ac:chgData name="A.MORIYAMA UREKA" userId="11b73b949d6476cb" providerId="LiveId" clId="{EDD3AFC1-5E1F-774D-82FF-6D4C3622249B}" dt="2023-08-07T09:20:34.137" v="917" actId="6264"/>
          <ac:spMkLst>
            <pc:docMk/>
            <pc:sldMk cId="1993748869" sldId="277"/>
            <ac:spMk id="40" creationId="{C1435847-E0F2-BA3E-F515-E2B26B5DCA7E}"/>
          </ac:spMkLst>
        </pc:spChg>
        <pc:spChg chg="add del mod">
          <ac:chgData name="A.MORIYAMA UREKA" userId="11b73b949d6476cb" providerId="LiveId" clId="{EDD3AFC1-5E1F-774D-82FF-6D4C3622249B}" dt="2023-08-07T08:57:17.409" v="756" actId="6264"/>
          <ac:spMkLst>
            <pc:docMk/>
            <pc:sldMk cId="1993748869" sldId="277"/>
            <ac:spMk id="40" creationId="{C27AB982-AAB2-98DB-8B6F-23547E62D587}"/>
          </ac:spMkLst>
        </pc:spChg>
        <pc:spChg chg="add del mod">
          <ac:chgData name="A.MORIYAMA UREKA" userId="11b73b949d6476cb" providerId="LiveId" clId="{EDD3AFC1-5E1F-774D-82FF-6D4C3622249B}" dt="2023-08-07T10:55:57.090" v="1682" actId="6264"/>
          <ac:spMkLst>
            <pc:docMk/>
            <pc:sldMk cId="1993748869" sldId="277"/>
            <ac:spMk id="41" creationId="{46784D2B-7183-3145-A50C-8458E15FD6F8}"/>
          </ac:spMkLst>
        </pc:spChg>
        <pc:spChg chg="add del mod">
          <ac:chgData name="A.MORIYAMA UREKA" userId="11b73b949d6476cb" providerId="LiveId" clId="{EDD3AFC1-5E1F-774D-82FF-6D4C3622249B}" dt="2023-08-07T08:57:17.409" v="756" actId="6264"/>
          <ac:spMkLst>
            <pc:docMk/>
            <pc:sldMk cId="1993748869" sldId="277"/>
            <ac:spMk id="41" creationId="{65D6B4B1-5B40-72BA-3F8F-AB44ED07B59C}"/>
          </ac:spMkLst>
        </pc:spChg>
        <pc:spChg chg="add del mod">
          <ac:chgData name="A.MORIYAMA UREKA" userId="11b73b949d6476cb" providerId="LiveId" clId="{EDD3AFC1-5E1F-774D-82FF-6D4C3622249B}" dt="2023-08-07T09:03:42.829" v="825" actId="6264"/>
          <ac:spMkLst>
            <pc:docMk/>
            <pc:sldMk cId="1993748869" sldId="277"/>
            <ac:spMk id="41" creationId="{CDA14690-F603-C2BB-86BC-9979B7FD11AF}"/>
          </ac:spMkLst>
        </pc:spChg>
        <pc:spChg chg="add del mod">
          <ac:chgData name="A.MORIYAMA UREKA" userId="11b73b949d6476cb" providerId="LiveId" clId="{EDD3AFC1-5E1F-774D-82FF-6D4C3622249B}" dt="2023-08-07T09:20:34.137" v="917" actId="6264"/>
          <ac:spMkLst>
            <pc:docMk/>
            <pc:sldMk cId="1993748869" sldId="277"/>
            <ac:spMk id="41" creationId="{DBD57E7F-27BB-358E-EF4D-BD00D4D07216}"/>
          </ac:spMkLst>
        </pc:spChg>
        <pc:spChg chg="add del mod">
          <ac:chgData name="A.MORIYAMA UREKA" userId="11b73b949d6476cb" providerId="LiveId" clId="{EDD3AFC1-5E1F-774D-82FF-6D4C3622249B}" dt="2023-08-07T09:20:34.137" v="917" actId="6264"/>
          <ac:spMkLst>
            <pc:docMk/>
            <pc:sldMk cId="1993748869" sldId="277"/>
            <ac:spMk id="42" creationId="{1B5E6B9C-38D1-FDC3-D03E-C2CF383DA533}"/>
          </ac:spMkLst>
        </pc:spChg>
        <pc:spChg chg="add del mod">
          <ac:chgData name="A.MORIYAMA UREKA" userId="11b73b949d6476cb" providerId="LiveId" clId="{EDD3AFC1-5E1F-774D-82FF-6D4C3622249B}" dt="2023-08-07T08:57:17.409" v="756" actId="6264"/>
          <ac:spMkLst>
            <pc:docMk/>
            <pc:sldMk cId="1993748869" sldId="277"/>
            <ac:spMk id="42" creationId="{346C9279-ADD7-B4DE-01DC-53F2EB41E0E9}"/>
          </ac:spMkLst>
        </pc:spChg>
        <pc:spChg chg="add del mod">
          <ac:chgData name="A.MORIYAMA UREKA" userId="11b73b949d6476cb" providerId="LiveId" clId="{EDD3AFC1-5E1F-774D-82FF-6D4C3622249B}" dt="2023-08-07T10:55:57.090" v="1682" actId="6264"/>
          <ac:spMkLst>
            <pc:docMk/>
            <pc:sldMk cId="1993748869" sldId="277"/>
            <ac:spMk id="42" creationId="{AD5E21E6-2EA6-13AA-4BB8-F0234B2ECBC1}"/>
          </ac:spMkLst>
        </pc:spChg>
        <pc:spChg chg="add del mod">
          <ac:chgData name="A.MORIYAMA UREKA" userId="11b73b949d6476cb" providerId="LiveId" clId="{EDD3AFC1-5E1F-774D-82FF-6D4C3622249B}" dt="2023-08-07T09:03:42.829" v="825" actId="6264"/>
          <ac:spMkLst>
            <pc:docMk/>
            <pc:sldMk cId="1993748869" sldId="277"/>
            <ac:spMk id="42" creationId="{D244C068-2CA3-093B-6B73-F158B2FA8A62}"/>
          </ac:spMkLst>
        </pc:spChg>
        <pc:spChg chg="add del mod">
          <ac:chgData name="A.MORIYAMA UREKA" userId="11b73b949d6476cb" providerId="LiveId" clId="{EDD3AFC1-5E1F-774D-82FF-6D4C3622249B}" dt="2023-08-07T08:57:18.201" v="757" actId="6264"/>
          <ac:spMkLst>
            <pc:docMk/>
            <pc:sldMk cId="1993748869" sldId="277"/>
            <ac:spMk id="43" creationId="{3DE8329B-7DD4-35F6-75B3-F86B255AB873}"/>
          </ac:spMkLst>
        </pc:spChg>
        <pc:spChg chg="add del mod">
          <ac:chgData name="A.MORIYAMA UREKA" userId="11b73b949d6476cb" providerId="LiveId" clId="{EDD3AFC1-5E1F-774D-82FF-6D4C3622249B}" dt="2023-08-07T10:55:57.090" v="1682" actId="6264"/>
          <ac:spMkLst>
            <pc:docMk/>
            <pc:sldMk cId="1993748869" sldId="277"/>
            <ac:spMk id="43" creationId="{3E95BCAB-985F-9CD9-7249-3919F3D26C5D}"/>
          </ac:spMkLst>
        </pc:spChg>
        <pc:spChg chg="add del mod">
          <ac:chgData name="A.MORIYAMA UREKA" userId="11b73b949d6476cb" providerId="LiveId" clId="{EDD3AFC1-5E1F-774D-82FF-6D4C3622249B}" dt="2023-08-07T09:20:34.468" v="918" actId="6264"/>
          <ac:spMkLst>
            <pc:docMk/>
            <pc:sldMk cId="1993748869" sldId="277"/>
            <ac:spMk id="43" creationId="{96D13EC3-A510-E9FD-6EA0-781811E7837F}"/>
          </ac:spMkLst>
        </pc:spChg>
        <pc:spChg chg="add del mod">
          <ac:chgData name="A.MORIYAMA UREKA" userId="11b73b949d6476cb" providerId="LiveId" clId="{EDD3AFC1-5E1F-774D-82FF-6D4C3622249B}" dt="2023-08-07T08:57:18.201" v="757" actId="6264"/>
          <ac:spMkLst>
            <pc:docMk/>
            <pc:sldMk cId="1993748869" sldId="277"/>
            <ac:spMk id="44" creationId="{0121D80D-4DDE-763E-562C-8609C5A4DFDB}"/>
          </ac:spMkLst>
        </pc:spChg>
        <pc:spChg chg="add del mod">
          <ac:chgData name="A.MORIYAMA UREKA" userId="11b73b949d6476cb" providerId="LiveId" clId="{EDD3AFC1-5E1F-774D-82FF-6D4C3622249B}" dt="2023-08-07T10:55:58.913" v="1683" actId="6264"/>
          <ac:spMkLst>
            <pc:docMk/>
            <pc:sldMk cId="1993748869" sldId="277"/>
            <ac:spMk id="44" creationId="{13DFF6BF-24FC-7DAA-FD3B-2468D9E5FB60}"/>
          </ac:spMkLst>
        </pc:spChg>
        <pc:spChg chg="add del mod">
          <ac:chgData name="A.MORIYAMA UREKA" userId="11b73b949d6476cb" providerId="LiveId" clId="{EDD3AFC1-5E1F-774D-82FF-6D4C3622249B}" dt="2023-08-07T09:20:34.468" v="918" actId="6264"/>
          <ac:spMkLst>
            <pc:docMk/>
            <pc:sldMk cId="1993748869" sldId="277"/>
            <ac:spMk id="44" creationId="{7558F9E8-732C-3386-AAED-3428C80A0B82}"/>
          </ac:spMkLst>
        </pc:spChg>
        <pc:spChg chg="add del mod">
          <ac:chgData name="A.MORIYAMA UREKA" userId="11b73b949d6476cb" providerId="LiveId" clId="{EDD3AFC1-5E1F-774D-82FF-6D4C3622249B}" dt="2023-08-07T10:55:58.913" v="1683" actId="6264"/>
          <ac:spMkLst>
            <pc:docMk/>
            <pc:sldMk cId="1993748869" sldId="277"/>
            <ac:spMk id="45" creationId="{37E547A4-F75D-1D5A-6F02-5B2777FDBC6C}"/>
          </ac:spMkLst>
        </pc:spChg>
        <pc:spChg chg="add del mod">
          <ac:chgData name="A.MORIYAMA UREKA" userId="11b73b949d6476cb" providerId="LiveId" clId="{EDD3AFC1-5E1F-774D-82FF-6D4C3622249B}" dt="2023-08-07T08:57:18.201" v="757" actId="6264"/>
          <ac:spMkLst>
            <pc:docMk/>
            <pc:sldMk cId="1993748869" sldId="277"/>
            <ac:spMk id="45" creationId="{60A0F997-2BFF-6946-F103-574E04F76B1B}"/>
          </ac:spMkLst>
        </pc:spChg>
        <pc:spChg chg="add del mod">
          <ac:chgData name="A.MORIYAMA UREKA" userId="11b73b949d6476cb" providerId="LiveId" clId="{EDD3AFC1-5E1F-774D-82FF-6D4C3622249B}" dt="2023-08-07T09:20:34.468" v="918" actId="6264"/>
          <ac:spMkLst>
            <pc:docMk/>
            <pc:sldMk cId="1993748869" sldId="277"/>
            <ac:spMk id="45" creationId="{F9193372-CE3E-1798-1EB6-A1D5B6A8347F}"/>
          </ac:spMkLst>
        </pc:spChg>
        <pc:spChg chg="add del mod">
          <ac:chgData name="A.MORIYAMA UREKA" userId="11b73b949d6476cb" providerId="LiveId" clId="{EDD3AFC1-5E1F-774D-82FF-6D4C3622249B}" dt="2023-08-07T09:20:34.468" v="918" actId="6264"/>
          <ac:spMkLst>
            <pc:docMk/>
            <pc:sldMk cId="1993748869" sldId="277"/>
            <ac:spMk id="46" creationId="{283C8B66-C33F-95B4-7D5B-DE0A65CB6191}"/>
          </ac:spMkLst>
        </pc:spChg>
        <pc:spChg chg="add del mod">
          <ac:chgData name="A.MORIYAMA UREKA" userId="11b73b949d6476cb" providerId="LiveId" clId="{EDD3AFC1-5E1F-774D-82FF-6D4C3622249B}" dt="2023-08-07T08:57:18.201" v="757" actId="6264"/>
          <ac:spMkLst>
            <pc:docMk/>
            <pc:sldMk cId="1993748869" sldId="277"/>
            <ac:spMk id="46" creationId="{9AFDADAB-6B3C-4565-F231-F0AE53868FFC}"/>
          </ac:spMkLst>
        </pc:spChg>
        <pc:spChg chg="add del mod">
          <ac:chgData name="A.MORIYAMA UREKA" userId="11b73b949d6476cb" providerId="LiveId" clId="{EDD3AFC1-5E1F-774D-82FF-6D4C3622249B}" dt="2023-08-07T10:55:58.913" v="1683" actId="6264"/>
          <ac:spMkLst>
            <pc:docMk/>
            <pc:sldMk cId="1993748869" sldId="277"/>
            <ac:spMk id="46" creationId="{A7127B50-222E-55C9-9709-E3EC3B308778}"/>
          </ac:spMkLst>
        </pc:spChg>
        <pc:spChg chg="add del mod">
          <ac:chgData name="A.MORIYAMA UREKA" userId="11b73b949d6476cb" providerId="LiveId" clId="{EDD3AFC1-5E1F-774D-82FF-6D4C3622249B}" dt="2023-08-07T10:55:58.913" v="1683" actId="6264"/>
          <ac:spMkLst>
            <pc:docMk/>
            <pc:sldMk cId="1993748869" sldId="277"/>
            <ac:spMk id="47" creationId="{346341D7-2BBB-D5A5-5634-657A04014552}"/>
          </ac:spMkLst>
        </pc:spChg>
        <pc:spChg chg="add del mod">
          <ac:chgData name="A.MORIYAMA UREKA" userId="11b73b949d6476cb" providerId="LiveId" clId="{EDD3AFC1-5E1F-774D-82FF-6D4C3622249B}" dt="2023-08-07T08:57:18.201" v="757" actId="6264"/>
          <ac:spMkLst>
            <pc:docMk/>
            <pc:sldMk cId="1993748869" sldId="277"/>
            <ac:spMk id="47" creationId="{4991D5F6-CEE5-CC7D-052A-F30A36EAD9D3}"/>
          </ac:spMkLst>
        </pc:spChg>
        <pc:spChg chg="add del mod">
          <ac:chgData name="A.MORIYAMA UREKA" userId="11b73b949d6476cb" providerId="LiveId" clId="{EDD3AFC1-5E1F-774D-82FF-6D4C3622249B}" dt="2023-08-07T09:20:34.468" v="918" actId="6264"/>
          <ac:spMkLst>
            <pc:docMk/>
            <pc:sldMk cId="1993748869" sldId="277"/>
            <ac:spMk id="47" creationId="{EC5A81EF-89F3-9848-FEE9-C0DCA1125FA4}"/>
          </ac:spMkLst>
        </pc:spChg>
        <pc:spChg chg="add del mod">
          <ac:chgData name="A.MORIYAMA UREKA" userId="11b73b949d6476cb" providerId="LiveId" clId="{EDD3AFC1-5E1F-774D-82FF-6D4C3622249B}" dt="2023-08-07T10:55:58.913" v="1683" actId="6264"/>
          <ac:spMkLst>
            <pc:docMk/>
            <pc:sldMk cId="1993748869" sldId="277"/>
            <ac:spMk id="48" creationId="{12473BC9-347B-00AA-6794-17B3DD60F7C2}"/>
          </ac:spMkLst>
        </pc:spChg>
        <pc:spChg chg="add del mod">
          <ac:chgData name="A.MORIYAMA UREKA" userId="11b73b949d6476cb" providerId="LiveId" clId="{EDD3AFC1-5E1F-774D-82FF-6D4C3622249B}" dt="2023-08-07T08:57:18.201" v="757" actId="6264"/>
          <ac:spMkLst>
            <pc:docMk/>
            <pc:sldMk cId="1993748869" sldId="277"/>
            <ac:spMk id="48" creationId="{4A8833E0-B043-450A-B057-F0E513F185A4}"/>
          </ac:spMkLst>
        </pc:spChg>
        <pc:spChg chg="add del mod">
          <ac:chgData name="A.MORIYAMA UREKA" userId="11b73b949d6476cb" providerId="LiveId" clId="{EDD3AFC1-5E1F-774D-82FF-6D4C3622249B}" dt="2023-08-07T09:20:34.468" v="918" actId="6264"/>
          <ac:spMkLst>
            <pc:docMk/>
            <pc:sldMk cId="1993748869" sldId="277"/>
            <ac:spMk id="48" creationId="{4D5ECA9E-B132-F399-74B4-B8B21E176D68}"/>
          </ac:spMkLst>
        </pc:spChg>
        <pc:spChg chg="add del mod">
          <ac:chgData name="A.MORIYAMA UREKA" userId="11b73b949d6476cb" providerId="LiveId" clId="{EDD3AFC1-5E1F-774D-82FF-6D4C3622249B}" dt="2023-08-07T08:57:18.201" v="757" actId="6264"/>
          <ac:spMkLst>
            <pc:docMk/>
            <pc:sldMk cId="1993748869" sldId="277"/>
            <ac:spMk id="49" creationId="{492700AA-EC44-AEFD-06BB-239E04F1BBB2}"/>
          </ac:spMkLst>
        </pc:spChg>
        <pc:spChg chg="add del mod">
          <ac:chgData name="A.MORIYAMA UREKA" userId="11b73b949d6476cb" providerId="LiveId" clId="{EDD3AFC1-5E1F-774D-82FF-6D4C3622249B}" dt="2023-08-07T10:55:58.913" v="1683" actId="6264"/>
          <ac:spMkLst>
            <pc:docMk/>
            <pc:sldMk cId="1993748869" sldId="277"/>
            <ac:spMk id="49" creationId="{4BB76420-1361-95C9-04AE-8B8AB2F8CE06}"/>
          </ac:spMkLst>
        </pc:spChg>
        <pc:spChg chg="add del mod">
          <ac:chgData name="A.MORIYAMA UREKA" userId="11b73b949d6476cb" providerId="LiveId" clId="{EDD3AFC1-5E1F-774D-82FF-6D4C3622249B}" dt="2023-08-07T09:20:34.468" v="918" actId="6264"/>
          <ac:spMkLst>
            <pc:docMk/>
            <pc:sldMk cId="1993748869" sldId="277"/>
            <ac:spMk id="49" creationId="{7529DCC8-93B1-C7E0-9A31-9CA02D940139}"/>
          </ac:spMkLst>
        </pc:spChg>
        <pc:spChg chg="add del mod">
          <ac:chgData name="A.MORIYAMA UREKA" userId="11b73b949d6476cb" providerId="LiveId" clId="{EDD3AFC1-5E1F-774D-82FF-6D4C3622249B}" dt="2023-08-07T08:57:18.201" v="757" actId="6264"/>
          <ac:spMkLst>
            <pc:docMk/>
            <pc:sldMk cId="1993748869" sldId="277"/>
            <ac:spMk id="50" creationId="{7AE02BB4-8EBD-0751-16E2-532A31A67482}"/>
          </ac:spMkLst>
        </pc:spChg>
        <pc:spChg chg="add del mod">
          <ac:chgData name="A.MORIYAMA UREKA" userId="11b73b949d6476cb" providerId="LiveId" clId="{EDD3AFC1-5E1F-774D-82FF-6D4C3622249B}" dt="2023-08-07T10:55:58.913" v="1683" actId="6264"/>
          <ac:spMkLst>
            <pc:docMk/>
            <pc:sldMk cId="1993748869" sldId="277"/>
            <ac:spMk id="50" creationId="{A5FC8FA1-BB60-64AF-97EB-6B562ACBEAEF}"/>
          </ac:spMkLst>
        </pc:spChg>
        <pc:spChg chg="add del mod">
          <ac:chgData name="A.MORIYAMA UREKA" userId="11b73b949d6476cb" providerId="LiveId" clId="{EDD3AFC1-5E1F-774D-82FF-6D4C3622249B}" dt="2023-08-07T09:20:34.468" v="918" actId="6264"/>
          <ac:spMkLst>
            <pc:docMk/>
            <pc:sldMk cId="1993748869" sldId="277"/>
            <ac:spMk id="50" creationId="{D0697540-620D-B251-6934-39B724D61930}"/>
          </ac:spMkLst>
        </pc:spChg>
        <pc:spChg chg="add del mod">
          <ac:chgData name="A.MORIYAMA UREKA" userId="11b73b949d6476cb" providerId="LiveId" clId="{EDD3AFC1-5E1F-774D-82FF-6D4C3622249B}" dt="2023-08-07T08:57:18.201" v="757" actId="6264"/>
          <ac:spMkLst>
            <pc:docMk/>
            <pc:sldMk cId="1993748869" sldId="277"/>
            <ac:spMk id="51" creationId="{6BC1CD6E-295E-9DD7-86D5-4A24E17902F3}"/>
          </ac:spMkLst>
        </pc:spChg>
        <pc:spChg chg="add del mod">
          <ac:chgData name="A.MORIYAMA UREKA" userId="11b73b949d6476cb" providerId="LiveId" clId="{EDD3AFC1-5E1F-774D-82FF-6D4C3622249B}" dt="2023-08-07T10:55:58.913" v="1683" actId="6264"/>
          <ac:spMkLst>
            <pc:docMk/>
            <pc:sldMk cId="1993748869" sldId="277"/>
            <ac:spMk id="51" creationId="{EE82C4D7-0E3D-7C1A-9879-3431B0BE7D43}"/>
          </ac:spMkLst>
        </pc:spChg>
        <pc:spChg chg="add del mod">
          <ac:chgData name="A.MORIYAMA UREKA" userId="11b73b949d6476cb" providerId="LiveId" clId="{EDD3AFC1-5E1F-774D-82FF-6D4C3622249B}" dt="2023-08-07T09:20:34.468" v="918" actId="6264"/>
          <ac:spMkLst>
            <pc:docMk/>
            <pc:sldMk cId="1993748869" sldId="277"/>
            <ac:spMk id="51" creationId="{F9920B88-793F-94EA-DC96-D07ACADB9AC7}"/>
          </ac:spMkLst>
        </pc:spChg>
        <pc:spChg chg="add del mod">
          <ac:chgData name="A.MORIYAMA UREKA" userId="11b73b949d6476cb" providerId="LiveId" clId="{EDD3AFC1-5E1F-774D-82FF-6D4C3622249B}" dt="2023-08-07T08:57:18.201" v="757" actId="6264"/>
          <ac:spMkLst>
            <pc:docMk/>
            <pc:sldMk cId="1993748869" sldId="277"/>
            <ac:spMk id="52" creationId="{44F4FCC5-2293-8299-C693-64C69E1FD9AE}"/>
          </ac:spMkLst>
        </pc:spChg>
        <pc:spChg chg="add del mod">
          <ac:chgData name="A.MORIYAMA UREKA" userId="11b73b949d6476cb" providerId="LiveId" clId="{EDD3AFC1-5E1F-774D-82FF-6D4C3622249B}" dt="2023-08-07T09:20:34.468" v="918" actId="6264"/>
          <ac:spMkLst>
            <pc:docMk/>
            <pc:sldMk cId="1993748869" sldId="277"/>
            <ac:spMk id="52" creationId="{AAA97998-18B7-A3A5-5D8E-FAA24CE845A7}"/>
          </ac:spMkLst>
        </pc:spChg>
        <pc:spChg chg="add del mod">
          <ac:chgData name="A.MORIYAMA UREKA" userId="11b73b949d6476cb" providerId="LiveId" clId="{EDD3AFC1-5E1F-774D-82FF-6D4C3622249B}" dt="2023-08-07T10:55:58.913" v="1683" actId="6264"/>
          <ac:spMkLst>
            <pc:docMk/>
            <pc:sldMk cId="1993748869" sldId="277"/>
            <ac:spMk id="52" creationId="{B8900441-5EB4-E230-E14F-AA0671404CA4}"/>
          </ac:spMkLst>
        </pc:spChg>
        <pc:spChg chg="add del mod">
          <ac:chgData name="A.MORIYAMA UREKA" userId="11b73b949d6476cb" providerId="LiveId" clId="{EDD3AFC1-5E1F-774D-82FF-6D4C3622249B}" dt="2023-08-07T10:55:58.913" v="1683" actId="6264"/>
          <ac:spMkLst>
            <pc:docMk/>
            <pc:sldMk cId="1993748869" sldId="277"/>
            <ac:spMk id="53" creationId="{3E36CA5A-5159-A8B9-AB5B-C41D4812C60E}"/>
          </ac:spMkLst>
        </pc:spChg>
        <pc:spChg chg="add del mod">
          <ac:chgData name="A.MORIYAMA UREKA" userId="11b73b949d6476cb" providerId="LiveId" clId="{EDD3AFC1-5E1F-774D-82FF-6D4C3622249B}" dt="2023-08-07T08:57:21.183" v="758" actId="6264"/>
          <ac:spMkLst>
            <pc:docMk/>
            <pc:sldMk cId="1993748869" sldId="277"/>
            <ac:spMk id="53" creationId="{4C8ECB52-90A2-2644-ECCC-B6F22524851D}"/>
          </ac:spMkLst>
        </pc:spChg>
        <pc:spChg chg="add del mod">
          <ac:chgData name="A.MORIYAMA UREKA" userId="11b73b949d6476cb" providerId="LiveId" clId="{EDD3AFC1-5E1F-774D-82FF-6D4C3622249B}" dt="2023-08-07T09:20:34.788" v="919" actId="6264"/>
          <ac:spMkLst>
            <pc:docMk/>
            <pc:sldMk cId="1993748869" sldId="277"/>
            <ac:spMk id="53" creationId="{D3035A47-7776-7742-F1DC-DE0899C4DA36}"/>
          </ac:spMkLst>
        </pc:spChg>
        <pc:spChg chg="add del mod">
          <ac:chgData name="A.MORIYAMA UREKA" userId="11b73b949d6476cb" providerId="LiveId" clId="{EDD3AFC1-5E1F-774D-82FF-6D4C3622249B}" dt="2023-08-07T08:57:21.183" v="758" actId="6264"/>
          <ac:spMkLst>
            <pc:docMk/>
            <pc:sldMk cId="1993748869" sldId="277"/>
            <ac:spMk id="54" creationId="{69FB92A9-9F75-2B1D-1479-0C29BA6D2E6F}"/>
          </ac:spMkLst>
        </pc:spChg>
        <pc:spChg chg="add del mod">
          <ac:chgData name="A.MORIYAMA UREKA" userId="11b73b949d6476cb" providerId="LiveId" clId="{EDD3AFC1-5E1F-774D-82FF-6D4C3622249B}" dt="2023-08-07T10:55:59.303" v="1684" actId="6264"/>
          <ac:spMkLst>
            <pc:docMk/>
            <pc:sldMk cId="1993748869" sldId="277"/>
            <ac:spMk id="54" creationId="{AD541290-EA8F-2CB1-5202-3CC782D8A57A}"/>
          </ac:spMkLst>
        </pc:spChg>
        <pc:spChg chg="add del mod">
          <ac:chgData name="A.MORIYAMA UREKA" userId="11b73b949d6476cb" providerId="LiveId" clId="{EDD3AFC1-5E1F-774D-82FF-6D4C3622249B}" dt="2023-08-07T09:20:34.788" v="919" actId="6264"/>
          <ac:spMkLst>
            <pc:docMk/>
            <pc:sldMk cId="1993748869" sldId="277"/>
            <ac:spMk id="54" creationId="{DA717AC0-6196-CB01-DE12-D83D3E22FAE8}"/>
          </ac:spMkLst>
        </pc:spChg>
        <pc:spChg chg="add del mod">
          <ac:chgData name="A.MORIYAMA UREKA" userId="11b73b949d6476cb" providerId="LiveId" clId="{EDD3AFC1-5E1F-774D-82FF-6D4C3622249B}" dt="2023-08-07T08:57:21.183" v="758" actId="6264"/>
          <ac:spMkLst>
            <pc:docMk/>
            <pc:sldMk cId="1993748869" sldId="277"/>
            <ac:spMk id="55" creationId="{D3A1ED6C-8F95-1643-97C9-A334B5C16A47}"/>
          </ac:spMkLst>
        </pc:spChg>
        <pc:spChg chg="add del mod">
          <ac:chgData name="A.MORIYAMA UREKA" userId="11b73b949d6476cb" providerId="LiveId" clId="{EDD3AFC1-5E1F-774D-82FF-6D4C3622249B}" dt="2023-08-07T09:20:34.788" v="919" actId="6264"/>
          <ac:spMkLst>
            <pc:docMk/>
            <pc:sldMk cId="1993748869" sldId="277"/>
            <ac:spMk id="55" creationId="{EF982EBD-9E69-7325-2D58-342538279B49}"/>
          </ac:spMkLst>
        </pc:spChg>
        <pc:spChg chg="add del mod">
          <ac:chgData name="A.MORIYAMA UREKA" userId="11b73b949d6476cb" providerId="LiveId" clId="{EDD3AFC1-5E1F-774D-82FF-6D4C3622249B}" dt="2023-08-07T10:55:59.303" v="1684" actId="6264"/>
          <ac:spMkLst>
            <pc:docMk/>
            <pc:sldMk cId="1993748869" sldId="277"/>
            <ac:spMk id="55" creationId="{F6A96EB2-C8B1-2CB8-271D-F4F825C22E62}"/>
          </ac:spMkLst>
        </pc:spChg>
        <pc:spChg chg="add del mod">
          <ac:chgData name="A.MORIYAMA UREKA" userId="11b73b949d6476cb" providerId="LiveId" clId="{EDD3AFC1-5E1F-774D-82FF-6D4C3622249B}" dt="2023-08-07T09:20:34.788" v="919" actId="6264"/>
          <ac:spMkLst>
            <pc:docMk/>
            <pc:sldMk cId="1993748869" sldId="277"/>
            <ac:spMk id="56" creationId="{D7B4E480-1F61-4470-F488-0E16E29B645D}"/>
          </ac:spMkLst>
        </pc:spChg>
        <pc:spChg chg="add del mod">
          <ac:chgData name="A.MORIYAMA UREKA" userId="11b73b949d6476cb" providerId="LiveId" clId="{EDD3AFC1-5E1F-774D-82FF-6D4C3622249B}" dt="2023-08-07T10:55:59.303" v="1684" actId="6264"/>
          <ac:spMkLst>
            <pc:docMk/>
            <pc:sldMk cId="1993748869" sldId="277"/>
            <ac:spMk id="56" creationId="{F5DA0E5F-849B-A787-5FFC-0121544BC57C}"/>
          </ac:spMkLst>
        </pc:spChg>
        <pc:spChg chg="add del mod">
          <ac:chgData name="A.MORIYAMA UREKA" userId="11b73b949d6476cb" providerId="LiveId" clId="{EDD3AFC1-5E1F-774D-82FF-6D4C3622249B}" dt="2023-08-07T08:57:21.183" v="758" actId="6264"/>
          <ac:spMkLst>
            <pc:docMk/>
            <pc:sldMk cId="1993748869" sldId="277"/>
            <ac:spMk id="56" creationId="{F6202A49-EF7F-9F1B-BC99-D9C165E5FEC5}"/>
          </ac:spMkLst>
        </pc:spChg>
        <pc:spChg chg="add del mod">
          <ac:chgData name="A.MORIYAMA UREKA" userId="11b73b949d6476cb" providerId="LiveId" clId="{EDD3AFC1-5E1F-774D-82FF-6D4C3622249B}" dt="2023-08-07T10:55:59.303" v="1684" actId="6264"/>
          <ac:spMkLst>
            <pc:docMk/>
            <pc:sldMk cId="1993748869" sldId="277"/>
            <ac:spMk id="57" creationId="{A78071A5-E169-5973-EA6B-CA52A3EBE28A}"/>
          </ac:spMkLst>
        </pc:spChg>
        <pc:spChg chg="add del mod">
          <ac:chgData name="A.MORIYAMA UREKA" userId="11b73b949d6476cb" providerId="LiveId" clId="{EDD3AFC1-5E1F-774D-82FF-6D4C3622249B}" dt="2023-08-07T08:57:21.183" v="758" actId="6264"/>
          <ac:spMkLst>
            <pc:docMk/>
            <pc:sldMk cId="1993748869" sldId="277"/>
            <ac:spMk id="57" creationId="{BC2D0D7A-080C-BCD4-22CF-7D52344881D1}"/>
          </ac:spMkLst>
        </pc:spChg>
        <pc:spChg chg="add del mod">
          <ac:chgData name="A.MORIYAMA UREKA" userId="11b73b949d6476cb" providerId="LiveId" clId="{EDD3AFC1-5E1F-774D-82FF-6D4C3622249B}" dt="2023-08-07T09:20:34.788" v="919" actId="6264"/>
          <ac:spMkLst>
            <pc:docMk/>
            <pc:sldMk cId="1993748869" sldId="277"/>
            <ac:spMk id="57" creationId="{C88045C3-37A5-5539-FCF2-2AA42C3F95FF}"/>
          </ac:spMkLst>
        </pc:spChg>
        <pc:spChg chg="add del mod">
          <ac:chgData name="A.MORIYAMA UREKA" userId="11b73b949d6476cb" providerId="LiveId" clId="{EDD3AFC1-5E1F-774D-82FF-6D4C3622249B}" dt="2023-08-07T10:55:59.303" v="1684" actId="6264"/>
          <ac:spMkLst>
            <pc:docMk/>
            <pc:sldMk cId="1993748869" sldId="277"/>
            <ac:spMk id="58" creationId="{3B1347B7-1827-D23C-0C9D-C0457B9835BB}"/>
          </ac:spMkLst>
        </pc:spChg>
        <pc:spChg chg="add del mod">
          <ac:chgData name="A.MORIYAMA UREKA" userId="11b73b949d6476cb" providerId="LiveId" clId="{EDD3AFC1-5E1F-774D-82FF-6D4C3622249B}" dt="2023-08-07T08:57:21.183" v="758" actId="6264"/>
          <ac:spMkLst>
            <pc:docMk/>
            <pc:sldMk cId="1993748869" sldId="277"/>
            <ac:spMk id="58" creationId="{84C55734-A3D4-9A4E-2934-65D661C8356E}"/>
          </ac:spMkLst>
        </pc:spChg>
        <pc:spChg chg="add del mod">
          <ac:chgData name="A.MORIYAMA UREKA" userId="11b73b949d6476cb" providerId="LiveId" clId="{EDD3AFC1-5E1F-774D-82FF-6D4C3622249B}" dt="2023-08-07T09:20:34.788" v="919" actId="6264"/>
          <ac:spMkLst>
            <pc:docMk/>
            <pc:sldMk cId="1993748869" sldId="277"/>
            <ac:spMk id="58" creationId="{A1AFF745-2359-FAAC-1952-368C6EB4D809}"/>
          </ac:spMkLst>
        </pc:spChg>
        <pc:spChg chg="add del mod">
          <ac:chgData name="A.MORIYAMA UREKA" userId="11b73b949d6476cb" providerId="LiveId" clId="{EDD3AFC1-5E1F-774D-82FF-6D4C3622249B}" dt="2023-08-07T10:55:59.303" v="1684" actId="6264"/>
          <ac:spMkLst>
            <pc:docMk/>
            <pc:sldMk cId="1993748869" sldId="277"/>
            <ac:spMk id="59" creationId="{1F09D487-11BD-4179-5B54-731161A4E49A}"/>
          </ac:spMkLst>
        </pc:spChg>
        <pc:spChg chg="add del mod">
          <ac:chgData name="A.MORIYAMA UREKA" userId="11b73b949d6476cb" providerId="LiveId" clId="{EDD3AFC1-5E1F-774D-82FF-6D4C3622249B}" dt="2023-08-07T09:20:34.788" v="919" actId="6264"/>
          <ac:spMkLst>
            <pc:docMk/>
            <pc:sldMk cId="1993748869" sldId="277"/>
            <ac:spMk id="59" creationId="{55CF3AB0-D4D9-48EE-B259-9F631F6A9CB1}"/>
          </ac:spMkLst>
        </pc:spChg>
        <pc:spChg chg="add del mod">
          <ac:chgData name="A.MORIYAMA UREKA" userId="11b73b949d6476cb" providerId="LiveId" clId="{EDD3AFC1-5E1F-774D-82FF-6D4C3622249B}" dt="2023-08-07T08:57:21.183" v="758" actId="6264"/>
          <ac:spMkLst>
            <pc:docMk/>
            <pc:sldMk cId="1993748869" sldId="277"/>
            <ac:spMk id="59" creationId="{E8686E6E-F2F8-D566-B588-241AAB823314}"/>
          </ac:spMkLst>
        </pc:spChg>
        <pc:spChg chg="add del mod">
          <ac:chgData name="A.MORIYAMA UREKA" userId="11b73b949d6476cb" providerId="LiveId" clId="{EDD3AFC1-5E1F-774D-82FF-6D4C3622249B}" dt="2023-08-07T09:20:34.788" v="919" actId="6264"/>
          <ac:spMkLst>
            <pc:docMk/>
            <pc:sldMk cId="1993748869" sldId="277"/>
            <ac:spMk id="60" creationId="{024AF3BA-5315-3D32-B248-87B7A2AD0ED5}"/>
          </ac:spMkLst>
        </pc:spChg>
        <pc:spChg chg="add del mod">
          <ac:chgData name="A.MORIYAMA UREKA" userId="11b73b949d6476cb" providerId="LiveId" clId="{EDD3AFC1-5E1F-774D-82FF-6D4C3622249B}" dt="2023-08-07T10:55:59.303" v="1684" actId="6264"/>
          <ac:spMkLst>
            <pc:docMk/>
            <pc:sldMk cId="1993748869" sldId="277"/>
            <ac:spMk id="60" creationId="{49C993C7-80D7-5704-CD27-8427664590ED}"/>
          </ac:spMkLst>
        </pc:spChg>
        <pc:spChg chg="add del mod">
          <ac:chgData name="A.MORIYAMA UREKA" userId="11b73b949d6476cb" providerId="LiveId" clId="{EDD3AFC1-5E1F-774D-82FF-6D4C3622249B}" dt="2023-08-07T08:57:21.183" v="758" actId="6264"/>
          <ac:spMkLst>
            <pc:docMk/>
            <pc:sldMk cId="1993748869" sldId="277"/>
            <ac:spMk id="60" creationId="{AE6E2B56-3547-9EF6-DBC6-C9992F5EFA36}"/>
          </ac:spMkLst>
        </pc:spChg>
        <pc:spChg chg="add del mod">
          <ac:chgData name="A.MORIYAMA UREKA" userId="11b73b949d6476cb" providerId="LiveId" clId="{EDD3AFC1-5E1F-774D-82FF-6D4C3622249B}" dt="2023-08-07T10:55:59.303" v="1684" actId="6264"/>
          <ac:spMkLst>
            <pc:docMk/>
            <pc:sldMk cId="1993748869" sldId="277"/>
            <ac:spMk id="61" creationId="{06B6A780-1943-64D0-894A-B4D51FD887AE}"/>
          </ac:spMkLst>
        </pc:spChg>
        <pc:spChg chg="add del mod">
          <ac:chgData name="A.MORIYAMA UREKA" userId="11b73b949d6476cb" providerId="LiveId" clId="{EDD3AFC1-5E1F-774D-82FF-6D4C3622249B}" dt="2023-08-07T08:57:21.183" v="758" actId="6264"/>
          <ac:spMkLst>
            <pc:docMk/>
            <pc:sldMk cId="1993748869" sldId="277"/>
            <ac:spMk id="61" creationId="{17F2C668-8795-BB4A-CE65-CC82C53C1944}"/>
          </ac:spMkLst>
        </pc:spChg>
        <pc:spChg chg="add del mod">
          <ac:chgData name="A.MORIYAMA UREKA" userId="11b73b949d6476cb" providerId="LiveId" clId="{EDD3AFC1-5E1F-774D-82FF-6D4C3622249B}" dt="2023-08-07T09:20:34.788" v="919" actId="6264"/>
          <ac:spMkLst>
            <pc:docMk/>
            <pc:sldMk cId="1993748869" sldId="277"/>
            <ac:spMk id="61" creationId="{FF7FE800-BEEF-E110-0AF6-1D58FE8B154D}"/>
          </ac:spMkLst>
        </pc:spChg>
        <pc:spChg chg="add del mod">
          <ac:chgData name="A.MORIYAMA UREKA" userId="11b73b949d6476cb" providerId="LiveId" clId="{EDD3AFC1-5E1F-774D-82FF-6D4C3622249B}" dt="2023-08-07T08:57:21.183" v="758" actId="6264"/>
          <ac:spMkLst>
            <pc:docMk/>
            <pc:sldMk cId="1993748869" sldId="277"/>
            <ac:spMk id="62" creationId="{1D746E3F-E368-622D-2A1E-EEE66F36287A}"/>
          </ac:spMkLst>
        </pc:spChg>
        <pc:spChg chg="add del mod">
          <ac:chgData name="A.MORIYAMA UREKA" userId="11b73b949d6476cb" providerId="LiveId" clId="{EDD3AFC1-5E1F-774D-82FF-6D4C3622249B}" dt="2023-08-07T10:55:59.303" v="1684" actId="6264"/>
          <ac:spMkLst>
            <pc:docMk/>
            <pc:sldMk cId="1993748869" sldId="277"/>
            <ac:spMk id="62" creationId="{206A9E00-5E45-7DA3-FE6E-ACF90B582EA1}"/>
          </ac:spMkLst>
        </pc:spChg>
        <pc:spChg chg="add del mod">
          <ac:chgData name="A.MORIYAMA UREKA" userId="11b73b949d6476cb" providerId="LiveId" clId="{EDD3AFC1-5E1F-774D-82FF-6D4C3622249B}" dt="2023-08-07T09:20:34.788" v="919" actId="6264"/>
          <ac:spMkLst>
            <pc:docMk/>
            <pc:sldMk cId="1993748869" sldId="277"/>
            <ac:spMk id="62" creationId="{40796177-5750-A9F4-519A-A15DC92DD7AE}"/>
          </ac:spMkLst>
        </pc:spChg>
        <pc:spChg chg="add del mod">
          <ac:chgData name="A.MORIYAMA UREKA" userId="11b73b949d6476cb" providerId="LiveId" clId="{EDD3AFC1-5E1F-774D-82FF-6D4C3622249B}" dt="2023-08-07T08:57:21.736" v="759" actId="6264"/>
          <ac:spMkLst>
            <pc:docMk/>
            <pc:sldMk cId="1993748869" sldId="277"/>
            <ac:spMk id="63" creationId="{319CFDC4-BE68-DBE5-0FFD-5767A77B562B}"/>
          </ac:spMkLst>
        </pc:spChg>
        <pc:spChg chg="add del mod">
          <ac:chgData name="A.MORIYAMA UREKA" userId="11b73b949d6476cb" providerId="LiveId" clId="{EDD3AFC1-5E1F-774D-82FF-6D4C3622249B}" dt="2023-08-07T09:20:35.104" v="920" actId="6264"/>
          <ac:spMkLst>
            <pc:docMk/>
            <pc:sldMk cId="1993748869" sldId="277"/>
            <ac:spMk id="63" creationId="{ECE66BC1-DF00-EBF4-A373-B2C9356FB148}"/>
          </ac:spMkLst>
        </pc:spChg>
        <pc:spChg chg="add del mod">
          <ac:chgData name="A.MORIYAMA UREKA" userId="11b73b949d6476cb" providerId="LiveId" clId="{EDD3AFC1-5E1F-774D-82FF-6D4C3622249B}" dt="2023-08-07T10:55:59.303" v="1684" actId="6264"/>
          <ac:spMkLst>
            <pc:docMk/>
            <pc:sldMk cId="1993748869" sldId="277"/>
            <ac:spMk id="63" creationId="{FEABE26C-A765-3E83-1363-4DD6465A16E1}"/>
          </ac:spMkLst>
        </pc:spChg>
        <pc:spChg chg="add del mod">
          <ac:chgData name="A.MORIYAMA UREKA" userId="11b73b949d6476cb" providerId="LiveId" clId="{EDD3AFC1-5E1F-774D-82FF-6D4C3622249B}" dt="2023-08-07T08:57:21.736" v="759" actId="6264"/>
          <ac:spMkLst>
            <pc:docMk/>
            <pc:sldMk cId="1993748869" sldId="277"/>
            <ac:spMk id="64" creationId="{5C08B410-5769-02D7-971B-9A4ADFBFCE25}"/>
          </ac:spMkLst>
        </pc:spChg>
        <pc:spChg chg="add del mod">
          <ac:chgData name="A.MORIYAMA UREKA" userId="11b73b949d6476cb" providerId="LiveId" clId="{EDD3AFC1-5E1F-774D-82FF-6D4C3622249B}" dt="2023-08-07T09:20:35.104" v="920" actId="6264"/>
          <ac:spMkLst>
            <pc:docMk/>
            <pc:sldMk cId="1993748869" sldId="277"/>
            <ac:spMk id="64" creationId="{B923F183-AFC1-8762-BA74-53FA78CB88AE}"/>
          </ac:spMkLst>
        </pc:spChg>
        <pc:spChg chg="add del mod">
          <ac:chgData name="A.MORIYAMA UREKA" userId="11b73b949d6476cb" providerId="LiveId" clId="{EDD3AFC1-5E1F-774D-82FF-6D4C3622249B}" dt="2023-08-07T10:55:59.704" v="1685" actId="6264"/>
          <ac:spMkLst>
            <pc:docMk/>
            <pc:sldMk cId="1993748869" sldId="277"/>
            <ac:spMk id="64" creationId="{E5AA48F6-4820-CB1F-EF8D-12D57CA85449}"/>
          </ac:spMkLst>
        </pc:spChg>
        <pc:spChg chg="add del mod">
          <ac:chgData name="A.MORIYAMA UREKA" userId="11b73b949d6476cb" providerId="LiveId" clId="{EDD3AFC1-5E1F-774D-82FF-6D4C3622249B}" dt="2023-08-07T10:55:59.704" v="1685" actId="6264"/>
          <ac:spMkLst>
            <pc:docMk/>
            <pc:sldMk cId="1993748869" sldId="277"/>
            <ac:spMk id="65" creationId="{008EABAD-BF89-D52D-217C-43413D8E655A}"/>
          </ac:spMkLst>
        </pc:spChg>
        <pc:spChg chg="add del mod">
          <ac:chgData name="A.MORIYAMA UREKA" userId="11b73b949d6476cb" providerId="LiveId" clId="{EDD3AFC1-5E1F-774D-82FF-6D4C3622249B}" dt="2023-08-07T08:57:21.736" v="759" actId="6264"/>
          <ac:spMkLst>
            <pc:docMk/>
            <pc:sldMk cId="1993748869" sldId="277"/>
            <ac:spMk id="65" creationId="{429FC96B-031D-F015-0FE6-B84416E5EEB5}"/>
          </ac:spMkLst>
        </pc:spChg>
        <pc:spChg chg="add del mod">
          <ac:chgData name="A.MORIYAMA UREKA" userId="11b73b949d6476cb" providerId="LiveId" clId="{EDD3AFC1-5E1F-774D-82FF-6D4C3622249B}" dt="2023-08-07T09:20:35.104" v="920" actId="6264"/>
          <ac:spMkLst>
            <pc:docMk/>
            <pc:sldMk cId="1993748869" sldId="277"/>
            <ac:spMk id="65" creationId="{AE24701C-225B-A4FC-8348-B1607E6D7329}"/>
          </ac:spMkLst>
        </pc:spChg>
        <pc:spChg chg="add del mod">
          <ac:chgData name="A.MORIYAMA UREKA" userId="11b73b949d6476cb" providerId="LiveId" clId="{EDD3AFC1-5E1F-774D-82FF-6D4C3622249B}" dt="2023-08-07T09:20:35.104" v="920" actId="6264"/>
          <ac:spMkLst>
            <pc:docMk/>
            <pc:sldMk cId="1993748869" sldId="277"/>
            <ac:spMk id="66" creationId="{39ADC421-6452-3E12-11FE-82827EC71ECA}"/>
          </ac:spMkLst>
        </pc:spChg>
        <pc:spChg chg="add del mod">
          <ac:chgData name="A.MORIYAMA UREKA" userId="11b73b949d6476cb" providerId="LiveId" clId="{EDD3AFC1-5E1F-774D-82FF-6D4C3622249B}" dt="2023-08-07T10:55:59.704" v="1685" actId="6264"/>
          <ac:spMkLst>
            <pc:docMk/>
            <pc:sldMk cId="1993748869" sldId="277"/>
            <ac:spMk id="66" creationId="{4B99C09B-2BE6-C7E8-927A-1C448F92CFB0}"/>
          </ac:spMkLst>
        </pc:spChg>
        <pc:spChg chg="add del mod">
          <ac:chgData name="A.MORIYAMA UREKA" userId="11b73b949d6476cb" providerId="LiveId" clId="{EDD3AFC1-5E1F-774D-82FF-6D4C3622249B}" dt="2023-08-07T08:57:21.736" v="759" actId="6264"/>
          <ac:spMkLst>
            <pc:docMk/>
            <pc:sldMk cId="1993748869" sldId="277"/>
            <ac:spMk id="66" creationId="{DA7CF6A1-9E44-A75E-B106-609BC524B04E}"/>
          </ac:spMkLst>
        </pc:spChg>
        <pc:spChg chg="add del mod">
          <ac:chgData name="A.MORIYAMA UREKA" userId="11b73b949d6476cb" providerId="LiveId" clId="{EDD3AFC1-5E1F-774D-82FF-6D4C3622249B}" dt="2023-08-07T08:57:21.736" v="759" actId="6264"/>
          <ac:spMkLst>
            <pc:docMk/>
            <pc:sldMk cId="1993748869" sldId="277"/>
            <ac:spMk id="67" creationId="{73FC674A-14EA-DB64-A016-F68D42C5CD3A}"/>
          </ac:spMkLst>
        </pc:spChg>
        <pc:spChg chg="add del mod">
          <ac:chgData name="A.MORIYAMA UREKA" userId="11b73b949d6476cb" providerId="LiveId" clId="{EDD3AFC1-5E1F-774D-82FF-6D4C3622249B}" dt="2023-08-07T09:20:35.104" v="920" actId="6264"/>
          <ac:spMkLst>
            <pc:docMk/>
            <pc:sldMk cId="1993748869" sldId="277"/>
            <ac:spMk id="67" creationId="{B045684D-EA32-DCD8-B48C-4ADB7FF9F5F4}"/>
          </ac:spMkLst>
        </pc:spChg>
        <pc:spChg chg="add del mod">
          <ac:chgData name="A.MORIYAMA UREKA" userId="11b73b949d6476cb" providerId="LiveId" clId="{EDD3AFC1-5E1F-774D-82FF-6D4C3622249B}" dt="2023-08-07T10:55:59.704" v="1685" actId="6264"/>
          <ac:spMkLst>
            <pc:docMk/>
            <pc:sldMk cId="1993748869" sldId="277"/>
            <ac:spMk id="67" creationId="{F23B7C4A-C88C-D7E8-705A-93BE67527265}"/>
          </ac:spMkLst>
        </pc:spChg>
        <pc:spChg chg="add del mod">
          <ac:chgData name="A.MORIYAMA UREKA" userId="11b73b949d6476cb" providerId="LiveId" clId="{EDD3AFC1-5E1F-774D-82FF-6D4C3622249B}" dt="2023-08-07T10:55:59.704" v="1685" actId="6264"/>
          <ac:spMkLst>
            <pc:docMk/>
            <pc:sldMk cId="1993748869" sldId="277"/>
            <ac:spMk id="68" creationId="{1E61FEE4-0152-D1FE-236D-F16A2FD9A224}"/>
          </ac:spMkLst>
        </pc:spChg>
        <pc:spChg chg="add del mod">
          <ac:chgData name="A.MORIYAMA UREKA" userId="11b73b949d6476cb" providerId="LiveId" clId="{EDD3AFC1-5E1F-774D-82FF-6D4C3622249B}" dt="2023-08-07T09:20:35.104" v="920" actId="6264"/>
          <ac:spMkLst>
            <pc:docMk/>
            <pc:sldMk cId="1993748869" sldId="277"/>
            <ac:spMk id="68" creationId="{5D815E65-D926-A084-0B3D-AF4C993C8DF1}"/>
          </ac:spMkLst>
        </pc:spChg>
        <pc:spChg chg="add del mod">
          <ac:chgData name="A.MORIYAMA UREKA" userId="11b73b949d6476cb" providerId="LiveId" clId="{EDD3AFC1-5E1F-774D-82FF-6D4C3622249B}" dt="2023-08-07T08:57:21.736" v="759" actId="6264"/>
          <ac:spMkLst>
            <pc:docMk/>
            <pc:sldMk cId="1993748869" sldId="277"/>
            <ac:spMk id="68" creationId="{99F8EF5D-18DF-DD7A-5BA2-B807203EFFAF}"/>
          </ac:spMkLst>
        </pc:spChg>
        <pc:spChg chg="add del mod">
          <ac:chgData name="A.MORIYAMA UREKA" userId="11b73b949d6476cb" providerId="LiveId" clId="{EDD3AFC1-5E1F-774D-82FF-6D4C3622249B}" dt="2023-08-07T10:55:59.704" v="1685" actId="6264"/>
          <ac:spMkLst>
            <pc:docMk/>
            <pc:sldMk cId="1993748869" sldId="277"/>
            <ac:spMk id="69" creationId="{54E4EDAC-A0EE-A000-415E-7672669C2A7D}"/>
          </ac:spMkLst>
        </pc:spChg>
        <pc:spChg chg="add del mod">
          <ac:chgData name="A.MORIYAMA UREKA" userId="11b73b949d6476cb" providerId="LiveId" clId="{EDD3AFC1-5E1F-774D-82FF-6D4C3622249B}" dt="2023-08-07T09:20:35.104" v="920" actId="6264"/>
          <ac:spMkLst>
            <pc:docMk/>
            <pc:sldMk cId="1993748869" sldId="277"/>
            <ac:spMk id="69" creationId="{C3532954-5800-6FDB-CE84-F3B1927E751B}"/>
          </ac:spMkLst>
        </pc:spChg>
        <pc:spChg chg="add del mod">
          <ac:chgData name="A.MORIYAMA UREKA" userId="11b73b949d6476cb" providerId="LiveId" clId="{EDD3AFC1-5E1F-774D-82FF-6D4C3622249B}" dt="2023-08-07T08:57:21.736" v="759" actId="6264"/>
          <ac:spMkLst>
            <pc:docMk/>
            <pc:sldMk cId="1993748869" sldId="277"/>
            <ac:spMk id="69" creationId="{CC4A21FD-2EE3-EDB7-3FED-80A281BC600C}"/>
          </ac:spMkLst>
        </pc:spChg>
        <pc:spChg chg="add del mod">
          <ac:chgData name="A.MORIYAMA UREKA" userId="11b73b949d6476cb" providerId="LiveId" clId="{EDD3AFC1-5E1F-774D-82FF-6D4C3622249B}" dt="2023-08-07T10:55:59.704" v="1685" actId="6264"/>
          <ac:spMkLst>
            <pc:docMk/>
            <pc:sldMk cId="1993748869" sldId="277"/>
            <ac:spMk id="70" creationId="{6258E1C9-35E8-D409-CACB-4DC1F273155C}"/>
          </ac:spMkLst>
        </pc:spChg>
        <pc:spChg chg="add del mod">
          <ac:chgData name="A.MORIYAMA UREKA" userId="11b73b949d6476cb" providerId="LiveId" clId="{EDD3AFC1-5E1F-774D-82FF-6D4C3622249B}" dt="2023-08-07T09:20:35.104" v="920" actId="6264"/>
          <ac:spMkLst>
            <pc:docMk/>
            <pc:sldMk cId="1993748869" sldId="277"/>
            <ac:spMk id="70" creationId="{B060F977-D7F5-A145-80AC-BF1487EDBFB4}"/>
          </ac:spMkLst>
        </pc:spChg>
        <pc:spChg chg="add del mod">
          <ac:chgData name="A.MORIYAMA UREKA" userId="11b73b949d6476cb" providerId="LiveId" clId="{EDD3AFC1-5E1F-774D-82FF-6D4C3622249B}" dt="2023-08-07T08:57:21.736" v="759" actId="6264"/>
          <ac:spMkLst>
            <pc:docMk/>
            <pc:sldMk cId="1993748869" sldId="277"/>
            <ac:spMk id="70" creationId="{FABDB694-5860-B62D-0882-A2D6B2E24DBE}"/>
          </ac:spMkLst>
        </pc:spChg>
        <pc:spChg chg="add del mod">
          <ac:chgData name="A.MORIYAMA UREKA" userId="11b73b949d6476cb" providerId="LiveId" clId="{EDD3AFC1-5E1F-774D-82FF-6D4C3622249B}" dt="2023-08-07T10:55:59.704" v="1685" actId="6264"/>
          <ac:spMkLst>
            <pc:docMk/>
            <pc:sldMk cId="1993748869" sldId="277"/>
            <ac:spMk id="71" creationId="{646874EA-B7B2-AD38-3D0F-DC6B88FB9479}"/>
          </ac:spMkLst>
        </pc:spChg>
        <pc:spChg chg="add del mod">
          <ac:chgData name="A.MORIYAMA UREKA" userId="11b73b949d6476cb" providerId="LiveId" clId="{EDD3AFC1-5E1F-774D-82FF-6D4C3622249B}" dt="2023-08-07T08:57:21.736" v="759" actId="6264"/>
          <ac:spMkLst>
            <pc:docMk/>
            <pc:sldMk cId="1993748869" sldId="277"/>
            <ac:spMk id="71" creationId="{6F769119-F451-B1BF-ED95-2B0B530ABDD7}"/>
          </ac:spMkLst>
        </pc:spChg>
        <pc:spChg chg="add del mod">
          <ac:chgData name="A.MORIYAMA UREKA" userId="11b73b949d6476cb" providerId="LiveId" clId="{EDD3AFC1-5E1F-774D-82FF-6D4C3622249B}" dt="2023-08-07T09:20:35.104" v="920" actId="6264"/>
          <ac:spMkLst>
            <pc:docMk/>
            <pc:sldMk cId="1993748869" sldId="277"/>
            <ac:spMk id="71" creationId="{FE442C35-770D-A689-82B9-56001138F253}"/>
          </ac:spMkLst>
        </pc:spChg>
        <pc:spChg chg="add del mod">
          <ac:chgData name="A.MORIYAMA UREKA" userId="11b73b949d6476cb" providerId="LiveId" clId="{EDD3AFC1-5E1F-774D-82FF-6D4C3622249B}" dt="2023-08-07T09:20:35.104" v="920" actId="6264"/>
          <ac:spMkLst>
            <pc:docMk/>
            <pc:sldMk cId="1993748869" sldId="277"/>
            <ac:spMk id="72" creationId="{5CE3FF0C-7B40-55EB-E4D9-6FA30D02BD59}"/>
          </ac:spMkLst>
        </pc:spChg>
        <pc:spChg chg="add del mod">
          <ac:chgData name="A.MORIYAMA UREKA" userId="11b73b949d6476cb" providerId="LiveId" clId="{EDD3AFC1-5E1F-774D-82FF-6D4C3622249B}" dt="2023-08-07T08:57:21.736" v="759" actId="6264"/>
          <ac:spMkLst>
            <pc:docMk/>
            <pc:sldMk cId="1993748869" sldId="277"/>
            <ac:spMk id="72" creationId="{5E290438-A5ED-830F-65C7-E2FF0AE1C693}"/>
          </ac:spMkLst>
        </pc:spChg>
        <pc:spChg chg="add del mod">
          <ac:chgData name="A.MORIYAMA UREKA" userId="11b73b949d6476cb" providerId="LiveId" clId="{EDD3AFC1-5E1F-774D-82FF-6D4C3622249B}" dt="2023-08-07T10:55:59.704" v="1685" actId="6264"/>
          <ac:spMkLst>
            <pc:docMk/>
            <pc:sldMk cId="1993748869" sldId="277"/>
            <ac:spMk id="72" creationId="{6299B40A-3492-012B-79CF-82E693DA25DD}"/>
          </ac:spMkLst>
        </pc:spChg>
        <pc:spChg chg="add del mod">
          <ac:chgData name="A.MORIYAMA UREKA" userId="11b73b949d6476cb" providerId="LiveId" clId="{EDD3AFC1-5E1F-774D-82FF-6D4C3622249B}" dt="2023-08-07T09:20:35.428" v="921" actId="6264"/>
          <ac:spMkLst>
            <pc:docMk/>
            <pc:sldMk cId="1993748869" sldId="277"/>
            <ac:spMk id="73" creationId="{47F42F5D-08B8-750A-69E8-D90D500CF93E}"/>
          </ac:spMkLst>
        </pc:spChg>
        <pc:spChg chg="add del mod">
          <ac:chgData name="A.MORIYAMA UREKA" userId="11b73b949d6476cb" providerId="LiveId" clId="{EDD3AFC1-5E1F-774D-82FF-6D4C3622249B}" dt="2023-08-07T08:57:22.081" v="760" actId="6264"/>
          <ac:spMkLst>
            <pc:docMk/>
            <pc:sldMk cId="1993748869" sldId="277"/>
            <ac:spMk id="73" creationId="{7BF20CCB-7FEC-20E2-09F3-BCB23477F75E}"/>
          </ac:spMkLst>
        </pc:spChg>
        <pc:spChg chg="add del mod">
          <ac:chgData name="A.MORIYAMA UREKA" userId="11b73b949d6476cb" providerId="LiveId" clId="{EDD3AFC1-5E1F-774D-82FF-6D4C3622249B}" dt="2023-08-07T10:55:59.704" v="1685" actId="6264"/>
          <ac:spMkLst>
            <pc:docMk/>
            <pc:sldMk cId="1993748869" sldId="277"/>
            <ac:spMk id="73" creationId="{983FCA6C-206C-9376-AAE0-1205FD13D731}"/>
          </ac:spMkLst>
        </pc:spChg>
        <pc:spChg chg="add del mod">
          <ac:chgData name="A.MORIYAMA UREKA" userId="11b73b949d6476cb" providerId="LiveId" clId="{EDD3AFC1-5E1F-774D-82FF-6D4C3622249B}" dt="2023-08-07T10:56:00.118" v="1686" actId="6264"/>
          <ac:spMkLst>
            <pc:docMk/>
            <pc:sldMk cId="1993748869" sldId="277"/>
            <ac:spMk id="74" creationId="{73B4ADE4-4704-C294-F55F-B69E5693388C}"/>
          </ac:spMkLst>
        </pc:spChg>
        <pc:spChg chg="add del mod">
          <ac:chgData name="A.MORIYAMA UREKA" userId="11b73b949d6476cb" providerId="LiveId" clId="{EDD3AFC1-5E1F-774D-82FF-6D4C3622249B}" dt="2023-08-07T09:20:35.428" v="921" actId="6264"/>
          <ac:spMkLst>
            <pc:docMk/>
            <pc:sldMk cId="1993748869" sldId="277"/>
            <ac:spMk id="74" creationId="{EF5201B9-0B03-E5D3-07F7-7935C01524D6}"/>
          </ac:spMkLst>
        </pc:spChg>
        <pc:spChg chg="add del mod">
          <ac:chgData name="A.MORIYAMA UREKA" userId="11b73b949d6476cb" providerId="LiveId" clId="{EDD3AFC1-5E1F-774D-82FF-6D4C3622249B}" dt="2023-08-07T08:57:22.081" v="760" actId="6264"/>
          <ac:spMkLst>
            <pc:docMk/>
            <pc:sldMk cId="1993748869" sldId="277"/>
            <ac:spMk id="74" creationId="{FE1A47D7-800B-6967-F895-5D8C138A1381}"/>
          </ac:spMkLst>
        </pc:spChg>
        <pc:spChg chg="add del mod">
          <ac:chgData name="A.MORIYAMA UREKA" userId="11b73b949d6476cb" providerId="LiveId" clId="{EDD3AFC1-5E1F-774D-82FF-6D4C3622249B}" dt="2023-08-07T08:57:22.081" v="760" actId="6264"/>
          <ac:spMkLst>
            <pc:docMk/>
            <pc:sldMk cId="1993748869" sldId="277"/>
            <ac:spMk id="75" creationId="{1D965047-9EA7-DAC6-84B8-896510A2F867}"/>
          </ac:spMkLst>
        </pc:spChg>
        <pc:spChg chg="add del mod">
          <ac:chgData name="A.MORIYAMA UREKA" userId="11b73b949d6476cb" providerId="LiveId" clId="{EDD3AFC1-5E1F-774D-82FF-6D4C3622249B}" dt="2023-08-07T10:56:00.118" v="1686" actId="6264"/>
          <ac:spMkLst>
            <pc:docMk/>
            <pc:sldMk cId="1993748869" sldId="277"/>
            <ac:spMk id="75" creationId="{5BC455C0-C852-9E7B-7BF2-DD47E2786E6D}"/>
          </ac:spMkLst>
        </pc:spChg>
        <pc:spChg chg="add del mod">
          <ac:chgData name="A.MORIYAMA UREKA" userId="11b73b949d6476cb" providerId="LiveId" clId="{EDD3AFC1-5E1F-774D-82FF-6D4C3622249B}" dt="2023-08-07T09:20:35.428" v="921" actId="6264"/>
          <ac:spMkLst>
            <pc:docMk/>
            <pc:sldMk cId="1993748869" sldId="277"/>
            <ac:spMk id="75" creationId="{FB444262-C417-0320-8F31-31F77FC5F82C}"/>
          </ac:spMkLst>
        </pc:spChg>
        <pc:spChg chg="add del mod">
          <ac:chgData name="A.MORIYAMA UREKA" userId="11b73b949d6476cb" providerId="LiveId" clId="{EDD3AFC1-5E1F-774D-82FF-6D4C3622249B}" dt="2023-08-07T08:57:22.081" v="760" actId="6264"/>
          <ac:spMkLst>
            <pc:docMk/>
            <pc:sldMk cId="1993748869" sldId="277"/>
            <ac:spMk id="76" creationId="{62BF1337-285A-E21A-E160-FB057E0B8682}"/>
          </ac:spMkLst>
        </pc:spChg>
        <pc:spChg chg="add del mod">
          <ac:chgData name="A.MORIYAMA UREKA" userId="11b73b949d6476cb" providerId="LiveId" clId="{EDD3AFC1-5E1F-774D-82FF-6D4C3622249B}" dt="2023-08-07T10:56:00.118" v="1686" actId="6264"/>
          <ac:spMkLst>
            <pc:docMk/>
            <pc:sldMk cId="1993748869" sldId="277"/>
            <ac:spMk id="76" creationId="{9E5E6C6C-600C-8FED-8E5C-A0E45087E30F}"/>
          </ac:spMkLst>
        </pc:spChg>
        <pc:spChg chg="add del mod">
          <ac:chgData name="A.MORIYAMA UREKA" userId="11b73b949d6476cb" providerId="LiveId" clId="{EDD3AFC1-5E1F-774D-82FF-6D4C3622249B}" dt="2023-08-07T09:20:35.428" v="921" actId="6264"/>
          <ac:spMkLst>
            <pc:docMk/>
            <pc:sldMk cId="1993748869" sldId="277"/>
            <ac:spMk id="76" creationId="{E83F5D9E-FB29-3509-7862-479749EA300C}"/>
          </ac:spMkLst>
        </pc:spChg>
        <pc:spChg chg="add del mod">
          <ac:chgData name="A.MORIYAMA UREKA" userId="11b73b949d6476cb" providerId="LiveId" clId="{EDD3AFC1-5E1F-774D-82FF-6D4C3622249B}" dt="2023-08-07T08:57:22.081" v="760" actId="6264"/>
          <ac:spMkLst>
            <pc:docMk/>
            <pc:sldMk cId="1993748869" sldId="277"/>
            <ac:spMk id="77" creationId="{2D31BEC0-DF28-58D3-9531-292ACC3582B8}"/>
          </ac:spMkLst>
        </pc:spChg>
        <pc:spChg chg="add del mod">
          <ac:chgData name="A.MORIYAMA UREKA" userId="11b73b949d6476cb" providerId="LiveId" clId="{EDD3AFC1-5E1F-774D-82FF-6D4C3622249B}" dt="2023-08-07T10:56:00.118" v="1686" actId="6264"/>
          <ac:spMkLst>
            <pc:docMk/>
            <pc:sldMk cId="1993748869" sldId="277"/>
            <ac:spMk id="77" creationId="{7D3218E4-0B6D-52D7-47F0-7B92B1FF53D4}"/>
          </ac:spMkLst>
        </pc:spChg>
        <pc:spChg chg="add del mod">
          <ac:chgData name="A.MORIYAMA UREKA" userId="11b73b949d6476cb" providerId="LiveId" clId="{EDD3AFC1-5E1F-774D-82FF-6D4C3622249B}" dt="2023-08-07T09:20:35.428" v="921" actId="6264"/>
          <ac:spMkLst>
            <pc:docMk/>
            <pc:sldMk cId="1993748869" sldId="277"/>
            <ac:spMk id="77" creationId="{E3A0796F-5B9E-D787-7AA1-2D8DF03A21A8}"/>
          </ac:spMkLst>
        </pc:spChg>
        <pc:spChg chg="add del mod">
          <ac:chgData name="A.MORIYAMA UREKA" userId="11b73b949d6476cb" providerId="LiveId" clId="{EDD3AFC1-5E1F-774D-82FF-6D4C3622249B}" dt="2023-08-07T08:57:22.081" v="760" actId="6264"/>
          <ac:spMkLst>
            <pc:docMk/>
            <pc:sldMk cId="1993748869" sldId="277"/>
            <ac:spMk id="78" creationId="{2FB3DE29-3713-8084-F5CF-F53882365748}"/>
          </ac:spMkLst>
        </pc:spChg>
        <pc:spChg chg="add del mod">
          <ac:chgData name="A.MORIYAMA UREKA" userId="11b73b949d6476cb" providerId="LiveId" clId="{EDD3AFC1-5E1F-774D-82FF-6D4C3622249B}" dt="2023-08-07T09:20:35.428" v="921" actId="6264"/>
          <ac:spMkLst>
            <pc:docMk/>
            <pc:sldMk cId="1993748869" sldId="277"/>
            <ac:spMk id="78" creationId="{7C180913-0F92-5F08-2625-B53E06BAD83B}"/>
          </ac:spMkLst>
        </pc:spChg>
        <pc:spChg chg="add del mod">
          <ac:chgData name="A.MORIYAMA UREKA" userId="11b73b949d6476cb" providerId="LiveId" clId="{EDD3AFC1-5E1F-774D-82FF-6D4C3622249B}" dt="2023-08-07T10:56:00.118" v="1686" actId="6264"/>
          <ac:spMkLst>
            <pc:docMk/>
            <pc:sldMk cId="1993748869" sldId="277"/>
            <ac:spMk id="78" creationId="{9B880621-E991-573C-A687-EDEF817C2D26}"/>
          </ac:spMkLst>
        </pc:spChg>
        <pc:spChg chg="add del mod">
          <ac:chgData name="A.MORIYAMA UREKA" userId="11b73b949d6476cb" providerId="LiveId" clId="{EDD3AFC1-5E1F-774D-82FF-6D4C3622249B}" dt="2023-08-07T09:20:35.428" v="921" actId="6264"/>
          <ac:spMkLst>
            <pc:docMk/>
            <pc:sldMk cId="1993748869" sldId="277"/>
            <ac:spMk id="79" creationId="{5ECA43CF-72D2-01D8-5920-1D97E1A1DEC2}"/>
          </ac:spMkLst>
        </pc:spChg>
        <pc:spChg chg="add del mod">
          <ac:chgData name="A.MORIYAMA UREKA" userId="11b73b949d6476cb" providerId="LiveId" clId="{EDD3AFC1-5E1F-774D-82FF-6D4C3622249B}" dt="2023-08-07T10:56:00.118" v="1686" actId="6264"/>
          <ac:spMkLst>
            <pc:docMk/>
            <pc:sldMk cId="1993748869" sldId="277"/>
            <ac:spMk id="79" creationId="{63DA3E07-A606-516F-1F57-4949A88B3E84}"/>
          </ac:spMkLst>
        </pc:spChg>
        <pc:spChg chg="add del mod">
          <ac:chgData name="A.MORIYAMA UREKA" userId="11b73b949d6476cb" providerId="LiveId" clId="{EDD3AFC1-5E1F-774D-82FF-6D4C3622249B}" dt="2023-08-07T08:57:22.081" v="760" actId="6264"/>
          <ac:spMkLst>
            <pc:docMk/>
            <pc:sldMk cId="1993748869" sldId="277"/>
            <ac:spMk id="79" creationId="{99311966-21B8-E222-4925-CE56B750D366}"/>
          </ac:spMkLst>
        </pc:spChg>
        <pc:spChg chg="add del mod">
          <ac:chgData name="A.MORIYAMA UREKA" userId="11b73b949d6476cb" providerId="LiveId" clId="{EDD3AFC1-5E1F-774D-82FF-6D4C3622249B}" dt="2023-08-07T08:57:22.081" v="760" actId="6264"/>
          <ac:spMkLst>
            <pc:docMk/>
            <pc:sldMk cId="1993748869" sldId="277"/>
            <ac:spMk id="80" creationId="{379C10B0-0454-3011-0C8B-3E8FB1EE123E}"/>
          </ac:spMkLst>
        </pc:spChg>
        <pc:spChg chg="add del mod">
          <ac:chgData name="A.MORIYAMA UREKA" userId="11b73b949d6476cb" providerId="LiveId" clId="{EDD3AFC1-5E1F-774D-82FF-6D4C3622249B}" dt="2023-08-07T10:56:00.118" v="1686" actId="6264"/>
          <ac:spMkLst>
            <pc:docMk/>
            <pc:sldMk cId="1993748869" sldId="277"/>
            <ac:spMk id="80" creationId="{3B09BE47-958F-1F50-4779-1CD00C02C5DF}"/>
          </ac:spMkLst>
        </pc:spChg>
        <pc:spChg chg="add del mod">
          <ac:chgData name="A.MORIYAMA UREKA" userId="11b73b949d6476cb" providerId="LiveId" clId="{EDD3AFC1-5E1F-774D-82FF-6D4C3622249B}" dt="2023-08-07T09:20:35.428" v="921" actId="6264"/>
          <ac:spMkLst>
            <pc:docMk/>
            <pc:sldMk cId="1993748869" sldId="277"/>
            <ac:spMk id="80" creationId="{5A9E992E-B3DC-54D3-5F5C-F7D0F7F8512F}"/>
          </ac:spMkLst>
        </pc:spChg>
        <pc:spChg chg="add del mod">
          <ac:chgData name="A.MORIYAMA UREKA" userId="11b73b949d6476cb" providerId="LiveId" clId="{EDD3AFC1-5E1F-774D-82FF-6D4C3622249B}" dt="2023-08-07T08:57:22.081" v="760" actId="6264"/>
          <ac:spMkLst>
            <pc:docMk/>
            <pc:sldMk cId="1993748869" sldId="277"/>
            <ac:spMk id="81" creationId="{31FA3ECC-6694-4F14-FEB0-A13BC6411866}"/>
          </ac:spMkLst>
        </pc:spChg>
        <pc:spChg chg="add del mod">
          <ac:chgData name="A.MORIYAMA UREKA" userId="11b73b949d6476cb" providerId="LiveId" clId="{EDD3AFC1-5E1F-774D-82FF-6D4C3622249B}" dt="2023-08-07T10:56:00.118" v="1686" actId="6264"/>
          <ac:spMkLst>
            <pc:docMk/>
            <pc:sldMk cId="1993748869" sldId="277"/>
            <ac:spMk id="81" creationId="{37D0469C-7C86-1368-522B-AC4C095B6C10}"/>
          </ac:spMkLst>
        </pc:spChg>
        <pc:spChg chg="add del mod">
          <ac:chgData name="A.MORIYAMA UREKA" userId="11b73b949d6476cb" providerId="LiveId" clId="{EDD3AFC1-5E1F-774D-82FF-6D4C3622249B}" dt="2023-08-07T09:20:35.428" v="921" actId="6264"/>
          <ac:spMkLst>
            <pc:docMk/>
            <pc:sldMk cId="1993748869" sldId="277"/>
            <ac:spMk id="81" creationId="{DDA4A3E0-18BE-88F1-CDB7-0DA535D99558}"/>
          </ac:spMkLst>
        </pc:spChg>
        <pc:spChg chg="add del mod">
          <ac:chgData name="A.MORIYAMA UREKA" userId="11b73b949d6476cb" providerId="LiveId" clId="{EDD3AFC1-5E1F-774D-82FF-6D4C3622249B}" dt="2023-08-07T09:20:35.428" v="921" actId="6264"/>
          <ac:spMkLst>
            <pc:docMk/>
            <pc:sldMk cId="1993748869" sldId="277"/>
            <ac:spMk id="82" creationId="{6189A9F6-A70C-F54E-0644-D98DDCF90293}"/>
          </ac:spMkLst>
        </pc:spChg>
        <pc:spChg chg="add del mod">
          <ac:chgData name="A.MORIYAMA UREKA" userId="11b73b949d6476cb" providerId="LiveId" clId="{EDD3AFC1-5E1F-774D-82FF-6D4C3622249B}" dt="2023-08-07T10:56:00.118" v="1686" actId="6264"/>
          <ac:spMkLst>
            <pc:docMk/>
            <pc:sldMk cId="1993748869" sldId="277"/>
            <ac:spMk id="82" creationId="{ACF1BE9D-C0BC-5B6B-0F5A-4D6C57271932}"/>
          </ac:spMkLst>
        </pc:spChg>
        <pc:spChg chg="add del mod">
          <ac:chgData name="A.MORIYAMA UREKA" userId="11b73b949d6476cb" providerId="LiveId" clId="{EDD3AFC1-5E1F-774D-82FF-6D4C3622249B}" dt="2023-08-07T08:57:22.081" v="760" actId="6264"/>
          <ac:spMkLst>
            <pc:docMk/>
            <pc:sldMk cId="1993748869" sldId="277"/>
            <ac:spMk id="82" creationId="{C873F013-8D6D-0264-48DE-4FBD6F8C5F2F}"/>
          </ac:spMkLst>
        </pc:spChg>
        <pc:spChg chg="add del mod">
          <ac:chgData name="A.MORIYAMA UREKA" userId="11b73b949d6476cb" providerId="LiveId" clId="{EDD3AFC1-5E1F-774D-82FF-6D4C3622249B}" dt="2023-08-07T09:20:35.757" v="922" actId="6264"/>
          <ac:spMkLst>
            <pc:docMk/>
            <pc:sldMk cId="1993748869" sldId="277"/>
            <ac:spMk id="83" creationId="{3F6DE092-FA5A-0746-05FC-DBA8161176B2}"/>
          </ac:spMkLst>
        </pc:spChg>
        <pc:spChg chg="add del mod">
          <ac:chgData name="A.MORIYAMA UREKA" userId="11b73b949d6476cb" providerId="LiveId" clId="{EDD3AFC1-5E1F-774D-82FF-6D4C3622249B}" dt="2023-08-07T08:57:22.389" v="761" actId="6264"/>
          <ac:spMkLst>
            <pc:docMk/>
            <pc:sldMk cId="1993748869" sldId="277"/>
            <ac:spMk id="83" creationId="{DDE2B3FD-9D0C-480D-BC6C-F585722E5FDC}"/>
          </ac:spMkLst>
        </pc:spChg>
        <pc:spChg chg="add del mod">
          <ac:chgData name="A.MORIYAMA UREKA" userId="11b73b949d6476cb" providerId="LiveId" clId="{EDD3AFC1-5E1F-774D-82FF-6D4C3622249B}" dt="2023-08-07T10:56:00.118" v="1686" actId="6264"/>
          <ac:spMkLst>
            <pc:docMk/>
            <pc:sldMk cId="1993748869" sldId="277"/>
            <ac:spMk id="83" creationId="{F3DD55C6-269B-11CE-736F-0CA3F6987478}"/>
          </ac:spMkLst>
        </pc:spChg>
        <pc:spChg chg="add del mod">
          <ac:chgData name="A.MORIYAMA UREKA" userId="11b73b949d6476cb" providerId="LiveId" clId="{EDD3AFC1-5E1F-774D-82FF-6D4C3622249B}" dt="2023-08-07T08:57:22.389" v="761" actId="6264"/>
          <ac:spMkLst>
            <pc:docMk/>
            <pc:sldMk cId="1993748869" sldId="277"/>
            <ac:spMk id="84" creationId="{A0EE1130-893C-C819-A6FD-D86D2704253D}"/>
          </ac:spMkLst>
        </pc:spChg>
        <pc:spChg chg="add del mod">
          <ac:chgData name="A.MORIYAMA UREKA" userId="11b73b949d6476cb" providerId="LiveId" clId="{EDD3AFC1-5E1F-774D-82FF-6D4C3622249B}" dt="2023-08-07T09:20:35.757" v="922" actId="6264"/>
          <ac:spMkLst>
            <pc:docMk/>
            <pc:sldMk cId="1993748869" sldId="277"/>
            <ac:spMk id="84" creationId="{A2B003E5-E560-001E-9466-C4D4E617CF29}"/>
          </ac:spMkLst>
        </pc:spChg>
        <pc:spChg chg="add del mod">
          <ac:chgData name="A.MORIYAMA UREKA" userId="11b73b949d6476cb" providerId="LiveId" clId="{EDD3AFC1-5E1F-774D-82FF-6D4C3622249B}" dt="2023-08-07T10:56:00.529" v="1687" actId="6264"/>
          <ac:spMkLst>
            <pc:docMk/>
            <pc:sldMk cId="1993748869" sldId="277"/>
            <ac:spMk id="84" creationId="{CABBCEBE-DF8C-FBD2-4136-6DA2BB9C792E}"/>
          </ac:spMkLst>
        </pc:spChg>
        <pc:spChg chg="add del mod">
          <ac:chgData name="A.MORIYAMA UREKA" userId="11b73b949d6476cb" providerId="LiveId" clId="{EDD3AFC1-5E1F-774D-82FF-6D4C3622249B}" dt="2023-08-07T08:57:22.389" v="761" actId="6264"/>
          <ac:spMkLst>
            <pc:docMk/>
            <pc:sldMk cId="1993748869" sldId="277"/>
            <ac:spMk id="85" creationId="{191769CC-F95D-00A4-39A2-8BC30DDA1017}"/>
          </ac:spMkLst>
        </pc:spChg>
        <pc:spChg chg="add del mod">
          <ac:chgData name="A.MORIYAMA UREKA" userId="11b73b949d6476cb" providerId="LiveId" clId="{EDD3AFC1-5E1F-774D-82FF-6D4C3622249B}" dt="2023-08-07T10:56:00.529" v="1687" actId="6264"/>
          <ac:spMkLst>
            <pc:docMk/>
            <pc:sldMk cId="1993748869" sldId="277"/>
            <ac:spMk id="85" creationId="{5105B610-3544-CCC3-7A30-6B721E1DAA72}"/>
          </ac:spMkLst>
        </pc:spChg>
        <pc:spChg chg="add del mod">
          <ac:chgData name="A.MORIYAMA UREKA" userId="11b73b949d6476cb" providerId="LiveId" clId="{EDD3AFC1-5E1F-774D-82FF-6D4C3622249B}" dt="2023-08-07T09:20:35.757" v="922" actId="6264"/>
          <ac:spMkLst>
            <pc:docMk/>
            <pc:sldMk cId="1993748869" sldId="277"/>
            <ac:spMk id="85" creationId="{990B1067-2ED3-9F6F-C917-2AF7D4B8673E}"/>
          </ac:spMkLst>
        </pc:spChg>
        <pc:spChg chg="add del mod">
          <ac:chgData name="A.MORIYAMA UREKA" userId="11b73b949d6476cb" providerId="LiveId" clId="{EDD3AFC1-5E1F-774D-82FF-6D4C3622249B}" dt="2023-08-07T09:20:35.757" v="922" actId="6264"/>
          <ac:spMkLst>
            <pc:docMk/>
            <pc:sldMk cId="1993748869" sldId="277"/>
            <ac:spMk id="86" creationId="{4B8CD84B-0317-616E-E507-E2654E1FBC0D}"/>
          </ac:spMkLst>
        </pc:spChg>
        <pc:spChg chg="add del mod">
          <ac:chgData name="A.MORIYAMA UREKA" userId="11b73b949d6476cb" providerId="LiveId" clId="{EDD3AFC1-5E1F-774D-82FF-6D4C3622249B}" dt="2023-08-07T10:56:00.529" v="1687" actId="6264"/>
          <ac:spMkLst>
            <pc:docMk/>
            <pc:sldMk cId="1993748869" sldId="277"/>
            <ac:spMk id="86" creationId="{85780C4E-C519-255F-2882-8F49686B8CA3}"/>
          </ac:spMkLst>
        </pc:spChg>
        <pc:spChg chg="add del mod">
          <ac:chgData name="A.MORIYAMA UREKA" userId="11b73b949d6476cb" providerId="LiveId" clId="{EDD3AFC1-5E1F-774D-82FF-6D4C3622249B}" dt="2023-08-07T08:57:22.389" v="761" actId="6264"/>
          <ac:spMkLst>
            <pc:docMk/>
            <pc:sldMk cId="1993748869" sldId="277"/>
            <ac:spMk id="86" creationId="{93336E75-120B-DE41-4604-5363950A4C06}"/>
          </ac:spMkLst>
        </pc:spChg>
        <pc:spChg chg="add del mod">
          <ac:chgData name="A.MORIYAMA UREKA" userId="11b73b949d6476cb" providerId="LiveId" clId="{EDD3AFC1-5E1F-774D-82FF-6D4C3622249B}" dt="2023-08-07T08:57:22.389" v="761" actId="6264"/>
          <ac:spMkLst>
            <pc:docMk/>
            <pc:sldMk cId="1993748869" sldId="277"/>
            <ac:spMk id="87" creationId="{9D94C218-9AD4-17FA-98D4-595E9A2458AD}"/>
          </ac:spMkLst>
        </pc:spChg>
        <pc:spChg chg="add del mod">
          <ac:chgData name="A.MORIYAMA UREKA" userId="11b73b949d6476cb" providerId="LiveId" clId="{EDD3AFC1-5E1F-774D-82FF-6D4C3622249B}" dt="2023-08-07T09:20:35.757" v="922" actId="6264"/>
          <ac:spMkLst>
            <pc:docMk/>
            <pc:sldMk cId="1993748869" sldId="277"/>
            <ac:spMk id="87" creationId="{ACE8D4B6-DB9B-04B1-4D37-D1304F431F92}"/>
          </ac:spMkLst>
        </pc:spChg>
        <pc:spChg chg="add del mod">
          <ac:chgData name="A.MORIYAMA UREKA" userId="11b73b949d6476cb" providerId="LiveId" clId="{EDD3AFC1-5E1F-774D-82FF-6D4C3622249B}" dt="2023-08-07T10:56:00.529" v="1687" actId="6264"/>
          <ac:spMkLst>
            <pc:docMk/>
            <pc:sldMk cId="1993748869" sldId="277"/>
            <ac:spMk id="87" creationId="{FD7E5FB2-E9C8-E3B4-A5FC-424C1ACA6D99}"/>
          </ac:spMkLst>
        </pc:spChg>
        <pc:spChg chg="add del mod">
          <ac:chgData name="A.MORIYAMA UREKA" userId="11b73b949d6476cb" providerId="LiveId" clId="{EDD3AFC1-5E1F-774D-82FF-6D4C3622249B}" dt="2023-08-07T09:20:35.757" v="922" actId="6264"/>
          <ac:spMkLst>
            <pc:docMk/>
            <pc:sldMk cId="1993748869" sldId="277"/>
            <ac:spMk id="88" creationId="{2E3971AA-BB66-6DD9-2323-ABA3A82D5965}"/>
          </ac:spMkLst>
        </pc:spChg>
        <pc:spChg chg="add del mod">
          <ac:chgData name="A.MORIYAMA UREKA" userId="11b73b949d6476cb" providerId="LiveId" clId="{EDD3AFC1-5E1F-774D-82FF-6D4C3622249B}" dt="2023-08-07T10:56:00.529" v="1687" actId="6264"/>
          <ac:spMkLst>
            <pc:docMk/>
            <pc:sldMk cId="1993748869" sldId="277"/>
            <ac:spMk id="88" creationId="{A200A807-4425-FF9B-EB6F-663E1944873D}"/>
          </ac:spMkLst>
        </pc:spChg>
        <pc:spChg chg="add del mod">
          <ac:chgData name="A.MORIYAMA UREKA" userId="11b73b949d6476cb" providerId="LiveId" clId="{EDD3AFC1-5E1F-774D-82FF-6D4C3622249B}" dt="2023-08-07T08:57:22.389" v="761" actId="6264"/>
          <ac:spMkLst>
            <pc:docMk/>
            <pc:sldMk cId="1993748869" sldId="277"/>
            <ac:spMk id="88" creationId="{B82A4E4B-0C37-4EFA-02D9-EFB3EEDE3667}"/>
          </ac:spMkLst>
        </pc:spChg>
        <pc:spChg chg="add del mod">
          <ac:chgData name="A.MORIYAMA UREKA" userId="11b73b949d6476cb" providerId="LiveId" clId="{EDD3AFC1-5E1F-774D-82FF-6D4C3622249B}" dt="2023-08-07T08:57:22.389" v="761" actId="6264"/>
          <ac:spMkLst>
            <pc:docMk/>
            <pc:sldMk cId="1993748869" sldId="277"/>
            <ac:spMk id="89" creationId="{D1ACED82-EDEE-6237-F3FD-EF00086440A4}"/>
          </ac:spMkLst>
        </pc:spChg>
        <pc:spChg chg="add del mod">
          <ac:chgData name="A.MORIYAMA UREKA" userId="11b73b949d6476cb" providerId="LiveId" clId="{EDD3AFC1-5E1F-774D-82FF-6D4C3622249B}" dt="2023-08-07T10:56:00.529" v="1687" actId="6264"/>
          <ac:spMkLst>
            <pc:docMk/>
            <pc:sldMk cId="1993748869" sldId="277"/>
            <ac:spMk id="89" creationId="{DA837F4D-7020-048F-9265-53E39F25C111}"/>
          </ac:spMkLst>
        </pc:spChg>
        <pc:spChg chg="add del mod">
          <ac:chgData name="A.MORIYAMA UREKA" userId="11b73b949d6476cb" providerId="LiveId" clId="{EDD3AFC1-5E1F-774D-82FF-6D4C3622249B}" dt="2023-08-07T09:20:35.757" v="922" actId="6264"/>
          <ac:spMkLst>
            <pc:docMk/>
            <pc:sldMk cId="1993748869" sldId="277"/>
            <ac:spMk id="89" creationId="{ECEA1253-DB31-653A-A768-E70DE8FF69FC}"/>
          </ac:spMkLst>
        </pc:spChg>
        <pc:spChg chg="add del mod">
          <ac:chgData name="A.MORIYAMA UREKA" userId="11b73b949d6476cb" providerId="LiveId" clId="{EDD3AFC1-5E1F-774D-82FF-6D4C3622249B}" dt="2023-08-07T08:57:22.389" v="761" actId="6264"/>
          <ac:spMkLst>
            <pc:docMk/>
            <pc:sldMk cId="1993748869" sldId="277"/>
            <ac:spMk id="90" creationId="{0444BF20-EA82-55D1-A65B-0E59C86550F1}"/>
          </ac:spMkLst>
        </pc:spChg>
        <pc:spChg chg="add del mod">
          <ac:chgData name="A.MORIYAMA UREKA" userId="11b73b949d6476cb" providerId="LiveId" clId="{EDD3AFC1-5E1F-774D-82FF-6D4C3622249B}" dt="2023-08-07T09:20:35.757" v="922" actId="6264"/>
          <ac:spMkLst>
            <pc:docMk/>
            <pc:sldMk cId="1993748869" sldId="277"/>
            <ac:spMk id="90" creationId="{195864C4-4BF5-CF39-1ABF-B64B0B04EF6B}"/>
          </ac:spMkLst>
        </pc:spChg>
        <pc:spChg chg="add del mod">
          <ac:chgData name="A.MORIYAMA UREKA" userId="11b73b949d6476cb" providerId="LiveId" clId="{EDD3AFC1-5E1F-774D-82FF-6D4C3622249B}" dt="2023-08-07T10:56:00.529" v="1687" actId="6264"/>
          <ac:spMkLst>
            <pc:docMk/>
            <pc:sldMk cId="1993748869" sldId="277"/>
            <ac:spMk id="90" creationId="{EC4578A2-6B6C-653B-95B5-9FCF4FCC5DDC}"/>
          </ac:spMkLst>
        </pc:spChg>
        <pc:spChg chg="add del mod">
          <ac:chgData name="A.MORIYAMA UREKA" userId="11b73b949d6476cb" providerId="LiveId" clId="{EDD3AFC1-5E1F-774D-82FF-6D4C3622249B}" dt="2023-08-07T09:20:35.757" v="922" actId="6264"/>
          <ac:spMkLst>
            <pc:docMk/>
            <pc:sldMk cId="1993748869" sldId="277"/>
            <ac:spMk id="91" creationId="{46CA5747-7070-2138-3DA2-6D0664ADC9D7}"/>
          </ac:spMkLst>
        </pc:spChg>
        <pc:spChg chg="add del mod">
          <ac:chgData name="A.MORIYAMA UREKA" userId="11b73b949d6476cb" providerId="LiveId" clId="{EDD3AFC1-5E1F-774D-82FF-6D4C3622249B}" dt="2023-08-07T10:56:00.529" v="1687" actId="6264"/>
          <ac:spMkLst>
            <pc:docMk/>
            <pc:sldMk cId="1993748869" sldId="277"/>
            <ac:spMk id="91" creationId="{6CC332C8-3131-4281-2611-60EA7688ECCB}"/>
          </ac:spMkLst>
        </pc:spChg>
        <pc:spChg chg="add del mod">
          <ac:chgData name="A.MORIYAMA UREKA" userId="11b73b949d6476cb" providerId="LiveId" clId="{EDD3AFC1-5E1F-774D-82FF-6D4C3622249B}" dt="2023-08-07T08:57:22.389" v="761" actId="6264"/>
          <ac:spMkLst>
            <pc:docMk/>
            <pc:sldMk cId="1993748869" sldId="277"/>
            <ac:spMk id="91" creationId="{949956E2-DA79-676B-DE19-8479C9D35824}"/>
          </ac:spMkLst>
        </pc:spChg>
        <pc:spChg chg="add del mod">
          <ac:chgData name="A.MORIYAMA UREKA" userId="11b73b949d6476cb" providerId="LiveId" clId="{EDD3AFC1-5E1F-774D-82FF-6D4C3622249B}" dt="2023-08-07T08:57:22.389" v="761" actId="6264"/>
          <ac:spMkLst>
            <pc:docMk/>
            <pc:sldMk cId="1993748869" sldId="277"/>
            <ac:spMk id="92" creationId="{6002AA13-BB70-676E-DFF2-AF7011553C1B}"/>
          </ac:spMkLst>
        </pc:spChg>
        <pc:spChg chg="add del mod">
          <ac:chgData name="A.MORIYAMA UREKA" userId="11b73b949d6476cb" providerId="LiveId" clId="{EDD3AFC1-5E1F-774D-82FF-6D4C3622249B}" dt="2023-08-07T10:56:00.529" v="1687" actId="6264"/>
          <ac:spMkLst>
            <pc:docMk/>
            <pc:sldMk cId="1993748869" sldId="277"/>
            <ac:spMk id="92" creationId="{C9CC38F6-4B49-6752-5241-A61667FAF825}"/>
          </ac:spMkLst>
        </pc:spChg>
        <pc:spChg chg="add del mod">
          <ac:chgData name="A.MORIYAMA UREKA" userId="11b73b949d6476cb" providerId="LiveId" clId="{EDD3AFC1-5E1F-774D-82FF-6D4C3622249B}" dt="2023-08-07T09:20:35.757" v="922" actId="6264"/>
          <ac:spMkLst>
            <pc:docMk/>
            <pc:sldMk cId="1993748869" sldId="277"/>
            <ac:spMk id="92" creationId="{E53A6E9D-C225-2FD8-FD98-18ED850D7EA4}"/>
          </ac:spMkLst>
        </pc:spChg>
        <pc:spChg chg="add del mod">
          <ac:chgData name="A.MORIYAMA UREKA" userId="11b73b949d6476cb" providerId="LiveId" clId="{EDD3AFC1-5E1F-774D-82FF-6D4C3622249B}" dt="2023-08-07T09:20:36.071" v="923" actId="6264"/>
          <ac:spMkLst>
            <pc:docMk/>
            <pc:sldMk cId="1993748869" sldId="277"/>
            <ac:spMk id="93" creationId="{4C3611E1-880F-5402-C7E3-558E420D346F}"/>
          </ac:spMkLst>
        </pc:spChg>
        <pc:spChg chg="add del mod">
          <ac:chgData name="A.MORIYAMA UREKA" userId="11b73b949d6476cb" providerId="LiveId" clId="{EDD3AFC1-5E1F-774D-82FF-6D4C3622249B}" dt="2023-08-07T08:57:22.688" v="762" actId="6264"/>
          <ac:spMkLst>
            <pc:docMk/>
            <pc:sldMk cId="1993748869" sldId="277"/>
            <ac:spMk id="93" creationId="{8D760540-860B-12A0-5848-C27E8FB9B237}"/>
          </ac:spMkLst>
        </pc:spChg>
        <pc:spChg chg="add del mod">
          <ac:chgData name="A.MORIYAMA UREKA" userId="11b73b949d6476cb" providerId="LiveId" clId="{EDD3AFC1-5E1F-774D-82FF-6D4C3622249B}" dt="2023-08-07T10:56:00.529" v="1687" actId="6264"/>
          <ac:spMkLst>
            <pc:docMk/>
            <pc:sldMk cId="1993748869" sldId="277"/>
            <ac:spMk id="93" creationId="{F87B6A18-C15E-BA39-71D2-00E73FE97EFD}"/>
          </ac:spMkLst>
        </pc:spChg>
        <pc:spChg chg="add del mod">
          <ac:chgData name="A.MORIYAMA UREKA" userId="11b73b949d6476cb" providerId="LiveId" clId="{EDD3AFC1-5E1F-774D-82FF-6D4C3622249B}" dt="2023-08-07T10:56:00.986" v="1688" actId="6264"/>
          <ac:spMkLst>
            <pc:docMk/>
            <pc:sldMk cId="1993748869" sldId="277"/>
            <ac:spMk id="94" creationId="{344C79D9-0381-C272-4FBA-2914DA9D6B53}"/>
          </ac:spMkLst>
        </pc:spChg>
        <pc:spChg chg="add del mod">
          <ac:chgData name="A.MORIYAMA UREKA" userId="11b73b949d6476cb" providerId="LiveId" clId="{EDD3AFC1-5E1F-774D-82FF-6D4C3622249B}" dt="2023-08-07T09:20:36.071" v="923" actId="6264"/>
          <ac:spMkLst>
            <pc:docMk/>
            <pc:sldMk cId="1993748869" sldId="277"/>
            <ac:spMk id="94" creationId="{43C54AD8-5540-F15A-6376-0C1F63CB0E81}"/>
          </ac:spMkLst>
        </pc:spChg>
        <pc:spChg chg="add del mod">
          <ac:chgData name="A.MORIYAMA UREKA" userId="11b73b949d6476cb" providerId="LiveId" clId="{EDD3AFC1-5E1F-774D-82FF-6D4C3622249B}" dt="2023-08-07T08:57:22.688" v="762" actId="6264"/>
          <ac:spMkLst>
            <pc:docMk/>
            <pc:sldMk cId="1993748869" sldId="277"/>
            <ac:spMk id="94" creationId="{A36DF397-B9D5-5178-0E57-5C1E950C2762}"/>
          </ac:spMkLst>
        </pc:spChg>
        <pc:spChg chg="add del mod">
          <ac:chgData name="A.MORIYAMA UREKA" userId="11b73b949d6476cb" providerId="LiveId" clId="{EDD3AFC1-5E1F-774D-82FF-6D4C3622249B}" dt="2023-08-07T10:56:00.986" v="1688" actId="6264"/>
          <ac:spMkLst>
            <pc:docMk/>
            <pc:sldMk cId="1993748869" sldId="277"/>
            <ac:spMk id="95" creationId="{2C273D08-DE72-3141-012D-D617266F4949}"/>
          </ac:spMkLst>
        </pc:spChg>
        <pc:spChg chg="add del mod">
          <ac:chgData name="A.MORIYAMA UREKA" userId="11b73b949d6476cb" providerId="LiveId" clId="{EDD3AFC1-5E1F-774D-82FF-6D4C3622249B}" dt="2023-08-07T08:57:22.688" v="762" actId="6264"/>
          <ac:spMkLst>
            <pc:docMk/>
            <pc:sldMk cId="1993748869" sldId="277"/>
            <ac:spMk id="95" creationId="{57486BE1-F12C-5DAD-70B3-6202707B5805}"/>
          </ac:spMkLst>
        </pc:spChg>
        <pc:spChg chg="add del mod">
          <ac:chgData name="A.MORIYAMA UREKA" userId="11b73b949d6476cb" providerId="LiveId" clId="{EDD3AFC1-5E1F-774D-82FF-6D4C3622249B}" dt="2023-08-07T09:20:36.071" v="923" actId="6264"/>
          <ac:spMkLst>
            <pc:docMk/>
            <pc:sldMk cId="1993748869" sldId="277"/>
            <ac:spMk id="95" creationId="{CA5B1C7E-0450-81C0-BA10-5769B7414067}"/>
          </ac:spMkLst>
        </pc:spChg>
        <pc:spChg chg="add del mod">
          <ac:chgData name="A.MORIYAMA UREKA" userId="11b73b949d6476cb" providerId="LiveId" clId="{EDD3AFC1-5E1F-774D-82FF-6D4C3622249B}" dt="2023-08-07T08:57:22.688" v="762" actId="6264"/>
          <ac:spMkLst>
            <pc:docMk/>
            <pc:sldMk cId="1993748869" sldId="277"/>
            <ac:spMk id="96" creationId="{3BF4BC03-7587-89ED-080B-1E8C0ECD4620}"/>
          </ac:spMkLst>
        </pc:spChg>
        <pc:spChg chg="add del mod">
          <ac:chgData name="A.MORIYAMA UREKA" userId="11b73b949d6476cb" providerId="LiveId" clId="{EDD3AFC1-5E1F-774D-82FF-6D4C3622249B}" dt="2023-08-07T09:20:36.071" v="923" actId="6264"/>
          <ac:spMkLst>
            <pc:docMk/>
            <pc:sldMk cId="1993748869" sldId="277"/>
            <ac:spMk id="96" creationId="{41F1597C-4BD9-5D47-D15C-A12DA2AEF963}"/>
          </ac:spMkLst>
        </pc:spChg>
        <pc:spChg chg="add del mod">
          <ac:chgData name="A.MORIYAMA UREKA" userId="11b73b949d6476cb" providerId="LiveId" clId="{EDD3AFC1-5E1F-774D-82FF-6D4C3622249B}" dt="2023-08-07T10:56:00.986" v="1688" actId="6264"/>
          <ac:spMkLst>
            <pc:docMk/>
            <pc:sldMk cId="1993748869" sldId="277"/>
            <ac:spMk id="96" creationId="{74AE3D86-801C-0E3C-A9EF-BFCAFFF03057}"/>
          </ac:spMkLst>
        </pc:spChg>
        <pc:spChg chg="add del mod">
          <ac:chgData name="A.MORIYAMA UREKA" userId="11b73b949d6476cb" providerId="LiveId" clId="{EDD3AFC1-5E1F-774D-82FF-6D4C3622249B}" dt="2023-08-07T10:56:00.986" v="1688" actId="6264"/>
          <ac:spMkLst>
            <pc:docMk/>
            <pc:sldMk cId="1993748869" sldId="277"/>
            <ac:spMk id="97" creationId="{2CBFBC43-A83A-DA57-BEB3-F6AA71FD4A94}"/>
          </ac:spMkLst>
        </pc:spChg>
        <pc:spChg chg="add del mod">
          <ac:chgData name="A.MORIYAMA UREKA" userId="11b73b949d6476cb" providerId="LiveId" clId="{EDD3AFC1-5E1F-774D-82FF-6D4C3622249B}" dt="2023-08-07T08:57:22.688" v="762" actId="6264"/>
          <ac:spMkLst>
            <pc:docMk/>
            <pc:sldMk cId="1993748869" sldId="277"/>
            <ac:spMk id="97" creationId="{6A02E322-148D-F1FC-E6BE-E83E1C2860EA}"/>
          </ac:spMkLst>
        </pc:spChg>
        <pc:spChg chg="add del mod">
          <ac:chgData name="A.MORIYAMA UREKA" userId="11b73b949d6476cb" providerId="LiveId" clId="{EDD3AFC1-5E1F-774D-82FF-6D4C3622249B}" dt="2023-08-07T09:20:36.071" v="923" actId="6264"/>
          <ac:spMkLst>
            <pc:docMk/>
            <pc:sldMk cId="1993748869" sldId="277"/>
            <ac:spMk id="97" creationId="{9FB6FC89-494C-F684-3016-75A6D03C942B}"/>
          </ac:spMkLst>
        </pc:spChg>
        <pc:spChg chg="add del mod">
          <ac:chgData name="A.MORIYAMA UREKA" userId="11b73b949d6476cb" providerId="LiveId" clId="{EDD3AFC1-5E1F-774D-82FF-6D4C3622249B}" dt="2023-08-07T08:57:22.688" v="762" actId="6264"/>
          <ac:spMkLst>
            <pc:docMk/>
            <pc:sldMk cId="1993748869" sldId="277"/>
            <ac:spMk id="98" creationId="{B51C6C16-4158-305E-4660-FB90A6C6111F}"/>
          </ac:spMkLst>
        </pc:spChg>
        <pc:spChg chg="add del mod">
          <ac:chgData name="A.MORIYAMA UREKA" userId="11b73b949d6476cb" providerId="LiveId" clId="{EDD3AFC1-5E1F-774D-82FF-6D4C3622249B}" dt="2023-08-07T10:56:00.986" v="1688" actId="6264"/>
          <ac:spMkLst>
            <pc:docMk/>
            <pc:sldMk cId="1993748869" sldId="277"/>
            <ac:spMk id="98" creationId="{B86226A9-C3D9-C6B1-11AC-97CA366876BD}"/>
          </ac:spMkLst>
        </pc:spChg>
        <pc:spChg chg="add del mod">
          <ac:chgData name="A.MORIYAMA UREKA" userId="11b73b949d6476cb" providerId="LiveId" clId="{EDD3AFC1-5E1F-774D-82FF-6D4C3622249B}" dt="2023-08-07T09:20:36.071" v="923" actId="6264"/>
          <ac:spMkLst>
            <pc:docMk/>
            <pc:sldMk cId="1993748869" sldId="277"/>
            <ac:spMk id="98" creationId="{F6FD1CAB-E00D-B82B-E3F6-383EFD6E2A63}"/>
          </ac:spMkLst>
        </pc:spChg>
        <pc:spChg chg="add del mod">
          <ac:chgData name="A.MORIYAMA UREKA" userId="11b73b949d6476cb" providerId="LiveId" clId="{EDD3AFC1-5E1F-774D-82FF-6D4C3622249B}" dt="2023-08-07T08:57:22.688" v="762" actId="6264"/>
          <ac:spMkLst>
            <pc:docMk/>
            <pc:sldMk cId="1993748869" sldId="277"/>
            <ac:spMk id="99" creationId="{15B08965-6DF7-328D-3593-5D5A7D0549CE}"/>
          </ac:spMkLst>
        </pc:spChg>
        <pc:spChg chg="add del mod">
          <ac:chgData name="A.MORIYAMA UREKA" userId="11b73b949d6476cb" providerId="LiveId" clId="{EDD3AFC1-5E1F-774D-82FF-6D4C3622249B}" dt="2023-08-07T10:56:00.986" v="1688" actId="6264"/>
          <ac:spMkLst>
            <pc:docMk/>
            <pc:sldMk cId="1993748869" sldId="277"/>
            <ac:spMk id="99" creationId="{5F50E4B6-ABEC-BDA1-0764-B77FAF53DA6E}"/>
          </ac:spMkLst>
        </pc:spChg>
        <pc:spChg chg="add del mod">
          <ac:chgData name="A.MORIYAMA UREKA" userId="11b73b949d6476cb" providerId="LiveId" clId="{EDD3AFC1-5E1F-774D-82FF-6D4C3622249B}" dt="2023-08-07T09:20:36.071" v="923" actId="6264"/>
          <ac:spMkLst>
            <pc:docMk/>
            <pc:sldMk cId="1993748869" sldId="277"/>
            <ac:spMk id="99" creationId="{984B22E7-D169-EF97-2849-AC2DEF0CD7EA}"/>
          </ac:spMkLst>
        </pc:spChg>
        <pc:spChg chg="add del mod">
          <ac:chgData name="A.MORIYAMA UREKA" userId="11b73b949d6476cb" providerId="LiveId" clId="{EDD3AFC1-5E1F-774D-82FF-6D4C3622249B}" dt="2023-08-07T10:56:00.986" v="1688" actId="6264"/>
          <ac:spMkLst>
            <pc:docMk/>
            <pc:sldMk cId="1993748869" sldId="277"/>
            <ac:spMk id="100" creationId="{8B228DCB-9EFA-3CA6-83EE-1B3A631C2467}"/>
          </ac:spMkLst>
        </pc:spChg>
        <pc:spChg chg="add del mod">
          <ac:chgData name="A.MORIYAMA UREKA" userId="11b73b949d6476cb" providerId="LiveId" clId="{EDD3AFC1-5E1F-774D-82FF-6D4C3622249B}" dt="2023-08-07T08:57:22.688" v="762" actId="6264"/>
          <ac:spMkLst>
            <pc:docMk/>
            <pc:sldMk cId="1993748869" sldId="277"/>
            <ac:spMk id="100" creationId="{F038038C-1F62-F091-A92F-03E6EBF5A6D6}"/>
          </ac:spMkLst>
        </pc:spChg>
        <pc:spChg chg="add del mod">
          <ac:chgData name="A.MORIYAMA UREKA" userId="11b73b949d6476cb" providerId="LiveId" clId="{EDD3AFC1-5E1F-774D-82FF-6D4C3622249B}" dt="2023-08-07T09:20:36.071" v="923" actId="6264"/>
          <ac:spMkLst>
            <pc:docMk/>
            <pc:sldMk cId="1993748869" sldId="277"/>
            <ac:spMk id="100" creationId="{F1CAD8B3-7CD8-C799-8BF2-449783448796}"/>
          </ac:spMkLst>
        </pc:spChg>
        <pc:spChg chg="add del mod">
          <ac:chgData name="A.MORIYAMA UREKA" userId="11b73b949d6476cb" providerId="LiveId" clId="{EDD3AFC1-5E1F-774D-82FF-6D4C3622249B}" dt="2023-08-07T08:57:22.688" v="762" actId="6264"/>
          <ac:spMkLst>
            <pc:docMk/>
            <pc:sldMk cId="1993748869" sldId="277"/>
            <ac:spMk id="101" creationId="{501F0E40-7316-51B2-EFB6-16919E314A3D}"/>
          </ac:spMkLst>
        </pc:spChg>
        <pc:spChg chg="add del mod">
          <ac:chgData name="A.MORIYAMA UREKA" userId="11b73b949d6476cb" providerId="LiveId" clId="{EDD3AFC1-5E1F-774D-82FF-6D4C3622249B}" dt="2023-08-07T10:56:00.986" v="1688" actId="6264"/>
          <ac:spMkLst>
            <pc:docMk/>
            <pc:sldMk cId="1993748869" sldId="277"/>
            <ac:spMk id="101" creationId="{7F3D1396-90E9-7944-24DE-377D42C2E7E1}"/>
          </ac:spMkLst>
        </pc:spChg>
        <pc:spChg chg="add del mod">
          <ac:chgData name="A.MORIYAMA UREKA" userId="11b73b949d6476cb" providerId="LiveId" clId="{EDD3AFC1-5E1F-774D-82FF-6D4C3622249B}" dt="2023-08-07T09:20:36.071" v="923" actId="6264"/>
          <ac:spMkLst>
            <pc:docMk/>
            <pc:sldMk cId="1993748869" sldId="277"/>
            <ac:spMk id="101" creationId="{84376ACD-92F0-7065-5A34-B3F24EEB6C1C}"/>
          </ac:spMkLst>
        </pc:spChg>
        <pc:spChg chg="add del mod">
          <ac:chgData name="A.MORIYAMA UREKA" userId="11b73b949d6476cb" providerId="LiveId" clId="{EDD3AFC1-5E1F-774D-82FF-6D4C3622249B}" dt="2023-08-07T10:56:00.986" v="1688" actId="6264"/>
          <ac:spMkLst>
            <pc:docMk/>
            <pc:sldMk cId="1993748869" sldId="277"/>
            <ac:spMk id="102" creationId="{4557D51D-B89D-C4BB-578D-1EE1C36D0F5C}"/>
          </ac:spMkLst>
        </pc:spChg>
        <pc:spChg chg="add del mod">
          <ac:chgData name="A.MORIYAMA UREKA" userId="11b73b949d6476cb" providerId="LiveId" clId="{EDD3AFC1-5E1F-774D-82FF-6D4C3622249B}" dt="2023-08-07T08:57:22.688" v="762" actId="6264"/>
          <ac:spMkLst>
            <pc:docMk/>
            <pc:sldMk cId="1993748869" sldId="277"/>
            <ac:spMk id="102" creationId="{87D0CD55-34AB-2B1A-6123-50978CFCB7FB}"/>
          </ac:spMkLst>
        </pc:spChg>
        <pc:spChg chg="add del mod">
          <ac:chgData name="A.MORIYAMA UREKA" userId="11b73b949d6476cb" providerId="LiveId" clId="{EDD3AFC1-5E1F-774D-82FF-6D4C3622249B}" dt="2023-08-07T09:20:36.071" v="923" actId="6264"/>
          <ac:spMkLst>
            <pc:docMk/>
            <pc:sldMk cId="1993748869" sldId="277"/>
            <ac:spMk id="102" creationId="{EEB7828A-8E00-7FB7-A99E-BDD7E58BF010}"/>
          </ac:spMkLst>
        </pc:spChg>
        <pc:spChg chg="add del mod">
          <ac:chgData name="A.MORIYAMA UREKA" userId="11b73b949d6476cb" providerId="LiveId" clId="{EDD3AFC1-5E1F-774D-82FF-6D4C3622249B}" dt="2023-08-07T10:56:00.986" v="1688" actId="6264"/>
          <ac:spMkLst>
            <pc:docMk/>
            <pc:sldMk cId="1993748869" sldId="277"/>
            <ac:spMk id="103" creationId="{483DC55D-1DE9-E604-D9CE-DE527085108E}"/>
          </ac:spMkLst>
        </pc:spChg>
        <pc:spChg chg="add del mod">
          <ac:chgData name="A.MORIYAMA UREKA" userId="11b73b949d6476cb" providerId="LiveId" clId="{EDD3AFC1-5E1F-774D-82FF-6D4C3622249B}" dt="2023-08-07T08:57:22.989" v="763" actId="6264"/>
          <ac:spMkLst>
            <pc:docMk/>
            <pc:sldMk cId="1993748869" sldId="277"/>
            <ac:spMk id="103" creationId="{C7C0DFA2-E1F8-D64A-E517-878C274D96AD}"/>
          </ac:spMkLst>
        </pc:spChg>
        <pc:spChg chg="add del mod">
          <ac:chgData name="A.MORIYAMA UREKA" userId="11b73b949d6476cb" providerId="LiveId" clId="{EDD3AFC1-5E1F-774D-82FF-6D4C3622249B}" dt="2023-08-07T09:20:36.393" v="924" actId="6264"/>
          <ac:spMkLst>
            <pc:docMk/>
            <pc:sldMk cId="1993748869" sldId="277"/>
            <ac:spMk id="103" creationId="{FAB03E56-14FE-8351-0C83-C1741BD3ECD6}"/>
          </ac:spMkLst>
        </pc:spChg>
        <pc:spChg chg="add del mod">
          <ac:chgData name="A.MORIYAMA UREKA" userId="11b73b949d6476cb" providerId="LiveId" clId="{EDD3AFC1-5E1F-774D-82FF-6D4C3622249B}" dt="2023-08-07T08:57:22.989" v="763" actId="6264"/>
          <ac:spMkLst>
            <pc:docMk/>
            <pc:sldMk cId="1993748869" sldId="277"/>
            <ac:spMk id="104" creationId="{2DE21C3C-6093-DA77-C78B-28F495BC0B36}"/>
          </ac:spMkLst>
        </pc:spChg>
        <pc:spChg chg="add del mod">
          <ac:chgData name="A.MORIYAMA UREKA" userId="11b73b949d6476cb" providerId="LiveId" clId="{EDD3AFC1-5E1F-774D-82FF-6D4C3622249B}" dt="2023-08-07T10:56:01.410" v="1689" actId="6264"/>
          <ac:spMkLst>
            <pc:docMk/>
            <pc:sldMk cId="1993748869" sldId="277"/>
            <ac:spMk id="104" creationId="{82934E13-C4CA-EAB0-A822-261F6F397924}"/>
          </ac:spMkLst>
        </pc:spChg>
        <pc:spChg chg="add del mod">
          <ac:chgData name="A.MORIYAMA UREKA" userId="11b73b949d6476cb" providerId="LiveId" clId="{EDD3AFC1-5E1F-774D-82FF-6D4C3622249B}" dt="2023-08-07T09:20:36.393" v="924" actId="6264"/>
          <ac:spMkLst>
            <pc:docMk/>
            <pc:sldMk cId="1993748869" sldId="277"/>
            <ac:spMk id="104" creationId="{C85FBE9A-4697-FC6D-7ED2-FEC8D5693442}"/>
          </ac:spMkLst>
        </pc:spChg>
        <pc:spChg chg="add del mod">
          <ac:chgData name="A.MORIYAMA UREKA" userId="11b73b949d6476cb" providerId="LiveId" clId="{EDD3AFC1-5E1F-774D-82FF-6D4C3622249B}" dt="2023-08-07T08:57:22.989" v="763" actId="6264"/>
          <ac:spMkLst>
            <pc:docMk/>
            <pc:sldMk cId="1993748869" sldId="277"/>
            <ac:spMk id="105" creationId="{872FD10C-2378-32C8-31E3-7E078A4D2EA4}"/>
          </ac:spMkLst>
        </pc:spChg>
        <pc:spChg chg="add del mod">
          <ac:chgData name="A.MORIYAMA UREKA" userId="11b73b949d6476cb" providerId="LiveId" clId="{EDD3AFC1-5E1F-774D-82FF-6D4C3622249B}" dt="2023-08-07T09:20:36.393" v="924" actId="6264"/>
          <ac:spMkLst>
            <pc:docMk/>
            <pc:sldMk cId="1993748869" sldId="277"/>
            <ac:spMk id="105" creationId="{C522671E-2DB4-0925-C559-857DF64C025E}"/>
          </ac:spMkLst>
        </pc:spChg>
        <pc:spChg chg="add del mod">
          <ac:chgData name="A.MORIYAMA UREKA" userId="11b73b949d6476cb" providerId="LiveId" clId="{EDD3AFC1-5E1F-774D-82FF-6D4C3622249B}" dt="2023-08-07T10:56:01.410" v="1689" actId="6264"/>
          <ac:spMkLst>
            <pc:docMk/>
            <pc:sldMk cId="1993748869" sldId="277"/>
            <ac:spMk id="105" creationId="{CC27A474-66BE-10B4-D1A1-119A1AD68D8A}"/>
          </ac:spMkLst>
        </pc:spChg>
        <pc:spChg chg="add del mod">
          <ac:chgData name="A.MORIYAMA UREKA" userId="11b73b949d6476cb" providerId="LiveId" clId="{EDD3AFC1-5E1F-774D-82FF-6D4C3622249B}" dt="2023-08-07T08:57:22.989" v="763" actId="6264"/>
          <ac:spMkLst>
            <pc:docMk/>
            <pc:sldMk cId="1993748869" sldId="277"/>
            <ac:spMk id="106" creationId="{A178A07C-1D07-2F2E-42B7-77787BD8E5AE}"/>
          </ac:spMkLst>
        </pc:spChg>
        <pc:spChg chg="add del mod">
          <ac:chgData name="A.MORIYAMA UREKA" userId="11b73b949d6476cb" providerId="LiveId" clId="{EDD3AFC1-5E1F-774D-82FF-6D4C3622249B}" dt="2023-08-07T10:56:01.410" v="1689" actId="6264"/>
          <ac:spMkLst>
            <pc:docMk/>
            <pc:sldMk cId="1993748869" sldId="277"/>
            <ac:spMk id="106" creationId="{AF1BC067-BF38-6F97-560C-DC9900514989}"/>
          </ac:spMkLst>
        </pc:spChg>
        <pc:spChg chg="add del mod">
          <ac:chgData name="A.MORIYAMA UREKA" userId="11b73b949d6476cb" providerId="LiveId" clId="{EDD3AFC1-5E1F-774D-82FF-6D4C3622249B}" dt="2023-08-07T09:20:36.393" v="924" actId="6264"/>
          <ac:spMkLst>
            <pc:docMk/>
            <pc:sldMk cId="1993748869" sldId="277"/>
            <ac:spMk id="106" creationId="{F80704AF-D53E-A364-6A14-D20F8CCEAB27}"/>
          </ac:spMkLst>
        </pc:spChg>
        <pc:spChg chg="add del mod">
          <ac:chgData name="A.MORIYAMA UREKA" userId="11b73b949d6476cb" providerId="LiveId" clId="{EDD3AFC1-5E1F-774D-82FF-6D4C3622249B}" dt="2023-08-07T08:57:22.989" v="763" actId="6264"/>
          <ac:spMkLst>
            <pc:docMk/>
            <pc:sldMk cId="1993748869" sldId="277"/>
            <ac:spMk id="107" creationId="{1665B8E7-059B-F71A-0FBE-AF7594506ED4}"/>
          </ac:spMkLst>
        </pc:spChg>
        <pc:spChg chg="add del mod">
          <ac:chgData name="A.MORIYAMA UREKA" userId="11b73b949d6476cb" providerId="LiveId" clId="{EDD3AFC1-5E1F-774D-82FF-6D4C3622249B}" dt="2023-08-07T10:56:01.410" v="1689" actId="6264"/>
          <ac:spMkLst>
            <pc:docMk/>
            <pc:sldMk cId="1993748869" sldId="277"/>
            <ac:spMk id="107" creationId="{9DB44CBF-976F-845E-0136-9F5AB5A26D6F}"/>
          </ac:spMkLst>
        </pc:spChg>
        <pc:spChg chg="add del mod">
          <ac:chgData name="A.MORIYAMA UREKA" userId="11b73b949d6476cb" providerId="LiveId" clId="{EDD3AFC1-5E1F-774D-82FF-6D4C3622249B}" dt="2023-08-07T09:20:36.393" v="924" actId="6264"/>
          <ac:spMkLst>
            <pc:docMk/>
            <pc:sldMk cId="1993748869" sldId="277"/>
            <ac:spMk id="107" creationId="{CD744AC5-8D15-EF6B-EBFD-7ABE4E99E4EA}"/>
          </ac:spMkLst>
        </pc:spChg>
        <pc:spChg chg="add del mod">
          <ac:chgData name="A.MORIYAMA UREKA" userId="11b73b949d6476cb" providerId="LiveId" clId="{EDD3AFC1-5E1F-774D-82FF-6D4C3622249B}" dt="2023-08-07T10:56:01.410" v="1689" actId="6264"/>
          <ac:spMkLst>
            <pc:docMk/>
            <pc:sldMk cId="1993748869" sldId="277"/>
            <ac:spMk id="108" creationId="{19F122E0-9777-D151-B383-711F07860F6C}"/>
          </ac:spMkLst>
        </pc:spChg>
        <pc:spChg chg="add del mod">
          <ac:chgData name="A.MORIYAMA UREKA" userId="11b73b949d6476cb" providerId="LiveId" clId="{EDD3AFC1-5E1F-774D-82FF-6D4C3622249B}" dt="2023-08-07T08:57:22.989" v="763" actId="6264"/>
          <ac:spMkLst>
            <pc:docMk/>
            <pc:sldMk cId="1993748869" sldId="277"/>
            <ac:spMk id="108" creationId="{471C61EF-C911-73A1-BAE7-723E83FA039F}"/>
          </ac:spMkLst>
        </pc:spChg>
        <pc:spChg chg="add del mod">
          <ac:chgData name="A.MORIYAMA UREKA" userId="11b73b949d6476cb" providerId="LiveId" clId="{EDD3AFC1-5E1F-774D-82FF-6D4C3622249B}" dt="2023-08-07T09:20:36.393" v="924" actId="6264"/>
          <ac:spMkLst>
            <pc:docMk/>
            <pc:sldMk cId="1993748869" sldId="277"/>
            <ac:spMk id="108" creationId="{4DB10D52-0072-CAAE-7C77-FCCCED156600}"/>
          </ac:spMkLst>
        </pc:spChg>
        <pc:spChg chg="add del mod">
          <ac:chgData name="A.MORIYAMA UREKA" userId="11b73b949d6476cb" providerId="LiveId" clId="{EDD3AFC1-5E1F-774D-82FF-6D4C3622249B}" dt="2023-08-07T08:57:22.989" v="763" actId="6264"/>
          <ac:spMkLst>
            <pc:docMk/>
            <pc:sldMk cId="1993748869" sldId="277"/>
            <ac:spMk id="109" creationId="{318F8FF1-0DDE-B568-D118-A76378EC8DEC}"/>
          </ac:spMkLst>
        </pc:spChg>
        <pc:spChg chg="add del mod">
          <ac:chgData name="A.MORIYAMA UREKA" userId="11b73b949d6476cb" providerId="LiveId" clId="{EDD3AFC1-5E1F-774D-82FF-6D4C3622249B}" dt="2023-08-07T09:20:36.393" v="924" actId="6264"/>
          <ac:spMkLst>
            <pc:docMk/>
            <pc:sldMk cId="1993748869" sldId="277"/>
            <ac:spMk id="109" creationId="{A2EF562A-52BC-5B1C-73C4-701A4D93D262}"/>
          </ac:spMkLst>
        </pc:spChg>
        <pc:spChg chg="add del mod">
          <ac:chgData name="A.MORIYAMA UREKA" userId="11b73b949d6476cb" providerId="LiveId" clId="{EDD3AFC1-5E1F-774D-82FF-6D4C3622249B}" dt="2023-08-07T10:56:01.410" v="1689" actId="6264"/>
          <ac:spMkLst>
            <pc:docMk/>
            <pc:sldMk cId="1993748869" sldId="277"/>
            <ac:spMk id="109" creationId="{F8092562-481D-492D-6673-6AE8BEC059E0}"/>
          </ac:spMkLst>
        </pc:spChg>
        <pc:spChg chg="add del mod">
          <ac:chgData name="A.MORIYAMA UREKA" userId="11b73b949d6476cb" providerId="LiveId" clId="{EDD3AFC1-5E1F-774D-82FF-6D4C3622249B}" dt="2023-08-07T10:56:01.410" v="1689" actId="6264"/>
          <ac:spMkLst>
            <pc:docMk/>
            <pc:sldMk cId="1993748869" sldId="277"/>
            <ac:spMk id="110" creationId="{79E71D8C-81F6-5254-AE7B-C21C4B63F801}"/>
          </ac:spMkLst>
        </pc:spChg>
        <pc:spChg chg="add del mod">
          <ac:chgData name="A.MORIYAMA UREKA" userId="11b73b949d6476cb" providerId="LiveId" clId="{EDD3AFC1-5E1F-774D-82FF-6D4C3622249B}" dt="2023-08-07T08:57:22.989" v="763" actId="6264"/>
          <ac:spMkLst>
            <pc:docMk/>
            <pc:sldMk cId="1993748869" sldId="277"/>
            <ac:spMk id="110" creationId="{B6B78502-8D1C-3A85-2426-44AB10ABF579}"/>
          </ac:spMkLst>
        </pc:spChg>
        <pc:spChg chg="add del mod">
          <ac:chgData name="A.MORIYAMA UREKA" userId="11b73b949d6476cb" providerId="LiveId" clId="{EDD3AFC1-5E1F-774D-82FF-6D4C3622249B}" dt="2023-08-07T09:20:36.393" v="924" actId="6264"/>
          <ac:spMkLst>
            <pc:docMk/>
            <pc:sldMk cId="1993748869" sldId="277"/>
            <ac:spMk id="110" creationId="{FD31F43D-D37E-59AB-B39C-2EEEFACE5769}"/>
          </ac:spMkLst>
        </pc:spChg>
        <pc:spChg chg="add del mod">
          <ac:chgData name="A.MORIYAMA UREKA" userId="11b73b949d6476cb" providerId="LiveId" clId="{EDD3AFC1-5E1F-774D-82FF-6D4C3622249B}" dt="2023-08-07T08:57:22.989" v="763" actId="6264"/>
          <ac:spMkLst>
            <pc:docMk/>
            <pc:sldMk cId="1993748869" sldId="277"/>
            <ac:spMk id="111" creationId="{9D75C2EA-EC5D-A870-A6BF-411FA5CC2E77}"/>
          </ac:spMkLst>
        </pc:spChg>
        <pc:spChg chg="add del mod">
          <ac:chgData name="A.MORIYAMA UREKA" userId="11b73b949d6476cb" providerId="LiveId" clId="{EDD3AFC1-5E1F-774D-82FF-6D4C3622249B}" dt="2023-08-07T10:56:01.410" v="1689" actId="6264"/>
          <ac:spMkLst>
            <pc:docMk/>
            <pc:sldMk cId="1993748869" sldId="277"/>
            <ac:spMk id="111" creationId="{CCB3DDA8-6CC6-3EA3-D716-D92EFBA809D0}"/>
          </ac:spMkLst>
        </pc:spChg>
        <pc:spChg chg="add del mod">
          <ac:chgData name="A.MORIYAMA UREKA" userId="11b73b949d6476cb" providerId="LiveId" clId="{EDD3AFC1-5E1F-774D-82FF-6D4C3622249B}" dt="2023-08-07T09:20:36.393" v="924" actId="6264"/>
          <ac:spMkLst>
            <pc:docMk/>
            <pc:sldMk cId="1993748869" sldId="277"/>
            <ac:spMk id="111" creationId="{FE60A52B-4172-A8FD-67C7-3C2264BD8A61}"/>
          </ac:spMkLst>
        </pc:spChg>
        <pc:spChg chg="add del mod">
          <ac:chgData name="A.MORIYAMA UREKA" userId="11b73b949d6476cb" providerId="LiveId" clId="{EDD3AFC1-5E1F-774D-82FF-6D4C3622249B}" dt="2023-08-07T08:57:22.989" v="763" actId="6264"/>
          <ac:spMkLst>
            <pc:docMk/>
            <pc:sldMk cId="1993748869" sldId="277"/>
            <ac:spMk id="112" creationId="{621E839C-D1DC-6AC0-373A-56563310F445}"/>
          </ac:spMkLst>
        </pc:spChg>
        <pc:spChg chg="add del mod">
          <ac:chgData name="A.MORIYAMA UREKA" userId="11b73b949d6476cb" providerId="LiveId" clId="{EDD3AFC1-5E1F-774D-82FF-6D4C3622249B}" dt="2023-08-07T09:20:36.393" v="924" actId="6264"/>
          <ac:spMkLst>
            <pc:docMk/>
            <pc:sldMk cId="1993748869" sldId="277"/>
            <ac:spMk id="112" creationId="{655810F3-34A8-80AA-CFDA-087AA7134DDF}"/>
          </ac:spMkLst>
        </pc:spChg>
        <pc:spChg chg="add del mod">
          <ac:chgData name="A.MORIYAMA UREKA" userId="11b73b949d6476cb" providerId="LiveId" clId="{EDD3AFC1-5E1F-774D-82FF-6D4C3622249B}" dt="2023-08-07T10:56:01.410" v="1689" actId="6264"/>
          <ac:spMkLst>
            <pc:docMk/>
            <pc:sldMk cId="1993748869" sldId="277"/>
            <ac:spMk id="112" creationId="{F014F31A-C44D-E2E0-D9C7-C9CDF588232C}"/>
          </ac:spMkLst>
        </pc:spChg>
        <pc:spChg chg="add del mod">
          <ac:chgData name="A.MORIYAMA UREKA" userId="11b73b949d6476cb" providerId="LiveId" clId="{EDD3AFC1-5E1F-774D-82FF-6D4C3622249B}" dt="2023-08-07T08:57:23.281" v="764" actId="6264"/>
          <ac:spMkLst>
            <pc:docMk/>
            <pc:sldMk cId="1993748869" sldId="277"/>
            <ac:spMk id="113" creationId="{136CDCF5-288F-E305-4890-ACC0F032849D}"/>
          </ac:spMkLst>
        </pc:spChg>
        <pc:spChg chg="add del mod">
          <ac:chgData name="A.MORIYAMA UREKA" userId="11b73b949d6476cb" providerId="LiveId" clId="{EDD3AFC1-5E1F-774D-82FF-6D4C3622249B}" dt="2023-08-07T10:56:01.410" v="1689" actId="6264"/>
          <ac:spMkLst>
            <pc:docMk/>
            <pc:sldMk cId="1993748869" sldId="277"/>
            <ac:spMk id="113" creationId="{609B855B-33AD-EC1A-5A5F-EF174C47AE4B}"/>
          </ac:spMkLst>
        </pc:spChg>
        <pc:spChg chg="add del mod">
          <ac:chgData name="A.MORIYAMA UREKA" userId="11b73b949d6476cb" providerId="LiveId" clId="{EDD3AFC1-5E1F-774D-82FF-6D4C3622249B}" dt="2023-08-07T09:20:36.737" v="925" actId="6264"/>
          <ac:spMkLst>
            <pc:docMk/>
            <pc:sldMk cId="1993748869" sldId="277"/>
            <ac:spMk id="113" creationId="{FAA85679-B1F8-4440-95B7-125DF75633D4}"/>
          </ac:spMkLst>
        </pc:spChg>
        <pc:spChg chg="add del mod">
          <ac:chgData name="A.MORIYAMA UREKA" userId="11b73b949d6476cb" providerId="LiveId" clId="{EDD3AFC1-5E1F-774D-82FF-6D4C3622249B}" dt="2023-08-07T08:57:23.281" v="764" actId="6264"/>
          <ac:spMkLst>
            <pc:docMk/>
            <pc:sldMk cId="1993748869" sldId="277"/>
            <ac:spMk id="114" creationId="{37A5D3DF-D5B1-479E-0267-D1B6B75762AA}"/>
          </ac:spMkLst>
        </pc:spChg>
        <pc:spChg chg="add del mod">
          <ac:chgData name="A.MORIYAMA UREKA" userId="11b73b949d6476cb" providerId="LiveId" clId="{EDD3AFC1-5E1F-774D-82FF-6D4C3622249B}" dt="2023-08-07T09:20:36.737" v="925" actId="6264"/>
          <ac:spMkLst>
            <pc:docMk/>
            <pc:sldMk cId="1993748869" sldId="277"/>
            <ac:spMk id="114" creationId="{84B82F94-2533-37A9-AFFF-C30A4E19B325}"/>
          </ac:spMkLst>
        </pc:spChg>
        <pc:spChg chg="add del mod">
          <ac:chgData name="A.MORIYAMA UREKA" userId="11b73b949d6476cb" providerId="LiveId" clId="{EDD3AFC1-5E1F-774D-82FF-6D4C3622249B}" dt="2023-08-07T11:00:38.397" v="1709" actId="6264"/>
          <ac:spMkLst>
            <pc:docMk/>
            <pc:sldMk cId="1993748869" sldId="277"/>
            <ac:spMk id="114" creationId="{85DCA68D-BED7-C108-6827-AF244490E195}"/>
          </ac:spMkLst>
        </pc:spChg>
        <pc:spChg chg="add del mod">
          <ac:chgData name="A.MORIYAMA UREKA" userId="11b73b949d6476cb" providerId="LiveId" clId="{EDD3AFC1-5E1F-774D-82FF-6D4C3622249B}" dt="2023-08-07T08:57:23.281" v="764" actId="6264"/>
          <ac:spMkLst>
            <pc:docMk/>
            <pc:sldMk cId="1993748869" sldId="277"/>
            <ac:spMk id="115" creationId="{294F869F-0C29-0E04-EBD3-5771C8CED813}"/>
          </ac:spMkLst>
        </pc:spChg>
        <pc:spChg chg="add del mod">
          <ac:chgData name="A.MORIYAMA UREKA" userId="11b73b949d6476cb" providerId="LiveId" clId="{EDD3AFC1-5E1F-774D-82FF-6D4C3622249B}" dt="2023-08-07T11:00:38.397" v="1709" actId="6264"/>
          <ac:spMkLst>
            <pc:docMk/>
            <pc:sldMk cId="1993748869" sldId="277"/>
            <ac:spMk id="115" creationId="{647B21BF-CA56-D6A2-06AA-E7C8AE089CB1}"/>
          </ac:spMkLst>
        </pc:spChg>
        <pc:spChg chg="add del mod">
          <ac:chgData name="A.MORIYAMA UREKA" userId="11b73b949d6476cb" providerId="LiveId" clId="{EDD3AFC1-5E1F-774D-82FF-6D4C3622249B}" dt="2023-08-07T09:20:36.737" v="925" actId="6264"/>
          <ac:spMkLst>
            <pc:docMk/>
            <pc:sldMk cId="1993748869" sldId="277"/>
            <ac:spMk id="115" creationId="{F354E991-5CB3-73E2-A5DD-5A19214F7587}"/>
          </ac:spMkLst>
        </pc:spChg>
        <pc:spChg chg="add del mod">
          <ac:chgData name="A.MORIYAMA UREKA" userId="11b73b949d6476cb" providerId="LiveId" clId="{EDD3AFC1-5E1F-774D-82FF-6D4C3622249B}" dt="2023-08-07T08:57:23.281" v="764" actId="6264"/>
          <ac:spMkLst>
            <pc:docMk/>
            <pc:sldMk cId="1993748869" sldId="277"/>
            <ac:spMk id="116" creationId="{7E0EDEA5-BD81-5C2D-0E92-E22B4D3DC068}"/>
          </ac:spMkLst>
        </pc:spChg>
        <pc:spChg chg="add del mod">
          <ac:chgData name="A.MORIYAMA UREKA" userId="11b73b949d6476cb" providerId="LiveId" clId="{EDD3AFC1-5E1F-774D-82FF-6D4C3622249B}" dt="2023-08-07T09:20:36.737" v="925" actId="6264"/>
          <ac:spMkLst>
            <pc:docMk/>
            <pc:sldMk cId="1993748869" sldId="277"/>
            <ac:spMk id="116" creationId="{AFEF1857-CD38-5805-6864-2981AE9B1FD7}"/>
          </ac:spMkLst>
        </pc:spChg>
        <pc:spChg chg="add del mod">
          <ac:chgData name="A.MORIYAMA UREKA" userId="11b73b949d6476cb" providerId="LiveId" clId="{EDD3AFC1-5E1F-774D-82FF-6D4C3622249B}" dt="2023-08-07T11:00:38.397" v="1709" actId="6264"/>
          <ac:spMkLst>
            <pc:docMk/>
            <pc:sldMk cId="1993748869" sldId="277"/>
            <ac:spMk id="116" creationId="{E59D5444-FF59-949D-66AA-63E69694BE84}"/>
          </ac:spMkLst>
        </pc:spChg>
        <pc:spChg chg="add del mod">
          <ac:chgData name="A.MORIYAMA UREKA" userId="11b73b949d6476cb" providerId="LiveId" clId="{EDD3AFC1-5E1F-774D-82FF-6D4C3622249B}" dt="2023-08-07T08:57:23.281" v="764" actId="6264"/>
          <ac:spMkLst>
            <pc:docMk/>
            <pc:sldMk cId="1993748869" sldId="277"/>
            <ac:spMk id="117" creationId="{10FBB1F1-6564-803F-71EC-59C8BB441348}"/>
          </ac:spMkLst>
        </pc:spChg>
        <pc:spChg chg="add del mod">
          <ac:chgData name="A.MORIYAMA UREKA" userId="11b73b949d6476cb" providerId="LiveId" clId="{EDD3AFC1-5E1F-774D-82FF-6D4C3622249B}" dt="2023-08-07T11:00:38.397" v="1709" actId="6264"/>
          <ac:spMkLst>
            <pc:docMk/>
            <pc:sldMk cId="1993748869" sldId="277"/>
            <ac:spMk id="117" creationId="{4B81969B-A433-6158-2902-A06B63B05B99}"/>
          </ac:spMkLst>
        </pc:spChg>
        <pc:spChg chg="add del mod">
          <ac:chgData name="A.MORIYAMA UREKA" userId="11b73b949d6476cb" providerId="LiveId" clId="{EDD3AFC1-5E1F-774D-82FF-6D4C3622249B}" dt="2023-08-07T09:20:36.737" v="925" actId="6264"/>
          <ac:spMkLst>
            <pc:docMk/>
            <pc:sldMk cId="1993748869" sldId="277"/>
            <ac:spMk id="117" creationId="{5DED5239-2CE4-597E-B7BB-1B17C00A11DC}"/>
          </ac:spMkLst>
        </pc:spChg>
        <pc:spChg chg="add del mod">
          <ac:chgData name="A.MORIYAMA UREKA" userId="11b73b949d6476cb" providerId="LiveId" clId="{EDD3AFC1-5E1F-774D-82FF-6D4C3622249B}" dt="2023-08-07T09:20:36.737" v="925" actId="6264"/>
          <ac:spMkLst>
            <pc:docMk/>
            <pc:sldMk cId="1993748869" sldId="277"/>
            <ac:spMk id="118" creationId="{BACB4B91-9D0D-3E9B-1E2A-E8EBC0E200B3}"/>
          </ac:spMkLst>
        </pc:spChg>
        <pc:spChg chg="add del mod">
          <ac:chgData name="A.MORIYAMA UREKA" userId="11b73b949d6476cb" providerId="LiveId" clId="{EDD3AFC1-5E1F-774D-82FF-6D4C3622249B}" dt="2023-08-07T11:00:38.397" v="1709" actId="6264"/>
          <ac:spMkLst>
            <pc:docMk/>
            <pc:sldMk cId="1993748869" sldId="277"/>
            <ac:spMk id="118" creationId="{E5913AF3-2D2F-116F-44F2-FDBF29228969}"/>
          </ac:spMkLst>
        </pc:spChg>
        <pc:spChg chg="add del mod">
          <ac:chgData name="A.MORIYAMA UREKA" userId="11b73b949d6476cb" providerId="LiveId" clId="{EDD3AFC1-5E1F-774D-82FF-6D4C3622249B}" dt="2023-08-07T08:57:23.281" v="764" actId="6264"/>
          <ac:spMkLst>
            <pc:docMk/>
            <pc:sldMk cId="1993748869" sldId="277"/>
            <ac:spMk id="118" creationId="{E98E8F6B-FD9B-F774-8A19-E57F5FCF52F4}"/>
          </ac:spMkLst>
        </pc:spChg>
        <pc:spChg chg="add del mod">
          <ac:chgData name="A.MORIYAMA UREKA" userId="11b73b949d6476cb" providerId="LiveId" clId="{EDD3AFC1-5E1F-774D-82FF-6D4C3622249B}" dt="2023-08-07T11:00:38.397" v="1709" actId="6264"/>
          <ac:spMkLst>
            <pc:docMk/>
            <pc:sldMk cId="1993748869" sldId="277"/>
            <ac:spMk id="119" creationId="{189C765A-103A-C013-5769-4D9C67327524}"/>
          </ac:spMkLst>
        </pc:spChg>
        <pc:spChg chg="add del mod">
          <ac:chgData name="A.MORIYAMA UREKA" userId="11b73b949d6476cb" providerId="LiveId" clId="{EDD3AFC1-5E1F-774D-82FF-6D4C3622249B}" dt="2023-08-07T09:20:36.737" v="925" actId="6264"/>
          <ac:spMkLst>
            <pc:docMk/>
            <pc:sldMk cId="1993748869" sldId="277"/>
            <ac:spMk id="119" creationId="{7A91B56F-9893-A948-108C-19B11CD73AB4}"/>
          </ac:spMkLst>
        </pc:spChg>
        <pc:spChg chg="add del mod">
          <ac:chgData name="A.MORIYAMA UREKA" userId="11b73b949d6476cb" providerId="LiveId" clId="{EDD3AFC1-5E1F-774D-82FF-6D4C3622249B}" dt="2023-08-07T08:57:23.281" v="764" actId="6264"/>
          <ac:spMkLst>
            <pc:docMk/>
            <pc:sldMk cId="1993748869" sldId="277"/>
            <ac:spMk id="119" creationId="{B41C0CDC-A40C-DE08-A579-40AB3304C90B}"/>
          </ac:spMkLst>
        </pc:spChg>
        <pc:spChg chg="add del mod">
          <ac:chgData name="A.MORIYAMA UREKA" userId="11b73b949d6476cb" providerId="LiveId" clId="{EDD3AFC1-5E1F-774D-82FF-6D4C3622249B}" dt="2023-08-07T09:20:36.737" v="925" actId="6264"/>
          <ac:spMkLst>
            <pc:docMk/>
            <pc:sldMk cId="1993748869" sldId="277"/>
            <ac:spMk id="120" creationId="{1A040A93-8C32-2424-4151-B7FCF4851B36}"/>
          </ac:spMkLst>
        </pc:spChg>
        <pc:spChg chg="add del mod">
          <ac:chgData name="A.MORIYAMA UREKA" userId="11b73b949d6476cb" providerId="LiveId" clId="{EDD3AFC1-5E1F-774D-82FF-6D4C3622249B}" dt="2023-08-07T08:57:23.281" v="764" actId="6264"/>
          <ac:spMkLst>
            <pc:docMk/>
            <pc:sldMk cId="1993748869" sldId="277"/>
            <ac:spMk id="120" creationId="{6447C47A-9FBA-D888-D17A-F28AACB76B5F}"/>
          </ac:spMkLst>
        </pc:spChg>
        <pc:spChg chg="add del mod">
          <ac:chgData name="A.MORIYAMA UREKA" userId="11b73b949d6476cb" providerId="LiveId" clId="{EDD3AFC1-5E1F-774D-82FF-6D4C3622249B}" dt="2023-08-07T11:00:38.397" v="1709" actId="6264"/>
          <ac:spMkLst>
            <pc:docMk/>
            <pc:sldMk cId="1993748869" sldId="277"/>
            <ac:spMk id="120" creationId="{97465750-9D4D-2714-D026-C66281F6E66F}"/>
          </ac:spMkLst>
        </pc:spChg>
        <pc:spChg chg="add del mod">
          <ac:chgData name="A.MORIYAMA UREKA" userId="11b73b949d6476cb" providerId="LiveId" clId="{EDD3AFC1-5E1F-774D-82FF-6D4C3622249B}" dt="2023-08-07T11:00:38.397" v="1709" actId="6264"/>
          <ac:spMkLst>
            <pc:docMk/>
            <pc:sldMk cId="1993748869" sldId="277"/>
            <ac:spMk id="121" creationId="{1145C602-606F-EDC9-82A5-18D2F73700BF}"/>
          </ac:spMkLst>
        </pc:spChg>
        <pc:spChg chg="add del mod">
          <ac:chgData name="A.MORIYAMA UREKA" userId="11b73b949d6476cb" providerId="LiveId" clId="{EDD3AFC1-5E1F-774D-82FF-6D4C3622249B}" dt="2023-08-07T08:57:23.281" v="764" actId="6264"/>
          <ac:spMkLst>
            <pc:docMk/>
            <pc:sldMk cId="1993748869" sldId="277"/>
            <ac:spMk id="121" creationId="{93646701-2231-86CD-E6AA-611E12133B2B}"/>
          </ac:spMkLst>
        </pc:spChg>
        <pc:spChg chg="add del mod">
          <ac:chgData name="A.MORIYAMA UREKA" userId="11b73b949d6476cb" providerId="LiveId" clId="{EDD3AFC1-5E1F-774D-82FF-6D4C3622249B}" dt="2023-08-07T09:20:36.737" v="925" actId="6264"/>
          <ac:spMkLst>
            <pc:docMk/>
            <pc:sldMk cId="1993748869" sldId="277"/>
            <ac:spMk id="121" creationId="{AD3BC7E7-F7BB-514B-A828-5E7BBD01C88B}"/>
          </ac:spMkLst>
        </pc:spChg>
        <pc:spChg chg="add del mod">
          <ac:chgData name="A.MORIYAMA UREKA" userId="11b73b949d6476cb" providerId="LiveId" clId="{EDD3AFC1-5E1F-774D-82FF-6D4C3622249B}" dt="2023-08-07T08:57:23.281" v="764" actId="6264"/>
          <ac:spMkLst>
            <pc:docMk/>
            <pc:sldMk cId="1993748869" sldId="277"/>
            <ac:spMk id="122" creationId="{24A2B51F-77F3-E39D-3F58-67D0E27F82BB}"/>
          </ac:spMkLst>
        </pc:spChg>
        <pc:spChg chg="add del mod">
          <ac:chgData name="A.MORIYAMA UREKA" userId="11b73b949d6476cb" providerId="LiveId" clId="{EDD3AFC1-5E1F-774D-82FF-6D4C3622249B}" dt="2023-08-07T11:00:38.397" v="1709" actId="6264"/>
          <ac:spMkLst>
            <pc:docMk/>
            <pc:sldMk cId="1993748869" sldId="277"/>
            <ac:spMk id="122" creationId="{E9866548-958A-F2A4-946D-1C56B3FBA757}"/>
          </ac:spMkLst>
        </pc:spChg>
        <pc:spChg chg="add del mod">
          <ac:chgData name="A.MORIYAMA UREKA" userId="11b73b949d6476cb" providerId="LiveId" clId="{EDD3AFC1-5E1F-774D-82FF-6D4C3622249B}" dt="2023-08-07T09:20:36.737" v="925" actId="6264"/>
          <ac:spMkLst>
            <pc:docMk/>
            <pc:sldMk cId="1993748869" sldId="277"/>
            <ac:spMk id="122" creationId="{FF90C12F-3297-F3CD-0A24-4D0EF5005D24}"/>
          </ac:spMkLst>
        </pc:spChg>
        <pc:spChg chg="add del mod">
          <ac:chgData name="A.MORIYAMA UREKA" userId="11b73b949d6476cb" providerId="LiveId" clId="{EDD3AFC1-5E1F-774D-82FF-6D4C3622249B}" dt="2023-08-07T11:00:38.397" v="1709" actId="6264"/>
          <ac:spMkLst>
            <pc:docMk/>
            <pc:sldMk cId="1993748869" sldId="277"/>
            <ac:spMk id="123" creationId="{3D6D5AAE-A28E-B4B2-7A09-FF62F5EFC846}"/>
          </ac:spMkLst>
        </pc:spChg>
        <pc:spChg chg="add del mod">
          <ac:chgData name="A.MORIYAMA UREKA" userId="11b73b949d6476cb" providerId="LiveId" clId="{EDD3AFC1-5E1F-774D-82FF-6D4C3622249B}" dt="2023-08-07T09:20:37.075" v="926" actId="6264"/>
          <ac:spMkLst>
            <pc:docMk/>
            <pc:sldMk cId="1993748869" sldId="277"/>
            <ac:spMk id="123" creationId="{D12956A3-D868-0EB6-8FAD-FEF3905F945F}"/>
          </ac:spMkLst>
        </pc:spChg>
        <pc:spChg chg="add del mod">
          <ac:chgData name="A.MORIYAMA UREKA" userId="11b73b949d6476cb" providerId="LiveId" clId="{EDD3AFC1-5E1F-774D-82FF-6D4C3622249B}" dt="2023-08-07T08:57:23.675" v="765" actId="6264"/>
          <ac:spMkLst>
            <pc:docMk/>
            <pc:sldMk cId="1993748869" sldId="277"/>
            <ac:spMk id="123" creationId="{D16B79B3-4D2F-61D0-27C6-B909D1A99993}"/>
          </ac:spMkLst>
        </pc:spChg>
        <pc:spChg chg="add del mod">
          <ac:chgData name="A.MORIYAMA UREKA" userId="11b73b949d6476cb" providerId="LiveId" clId="{EDD3AFC1-5E1F-774D-82FF-6D4C3622249B}" dt="2023-08-07T08:57:23.675" v="765" actId="6264"/>
          <ac:spMkLst>
            <pc:docMk/>
            <pc:sldMk cId="1993748869" sldId="277"/>
            <ac:spMk id="124" creationId="{362C5493-D3D2-68F9-BFFD-C000478931A4}"/>
          </ac:spMkLst>
        </pc:spChg>
        <pc:spChg chg="add del mod">
          <ac:chgData name="A.MORIYAMA UREKA" userId="11b73b949d6476cb" providerId="LiveId" clId="{EDD3AFC1-5E1F-774D-82FF-6D4C3622249B}" dt="2023-08-07T11:00:39.060" v="1710" actId="6264"/>
          <ac:spMkLst>
            <pc:docMk/>
            <pc:sldMk cId="1993748869" sldId="277"/>
            <ac:spMk id="124" creationId="{E0E26A99-8AC9-5257-785E-5102B9212354}"/>
          </ac:spMkLst>
        </pc:spChg>
        <pc:spChg chg="add del mod">
          <ac:chgData name="A.MORIYAMA UREKA" userId="11b73b949d6476cb" providerId="LiveId" clId="{EDD3AFC1-5E1F-774D-82FF-6D4C3622249B}" dt="2023-08-07T09:20:37.075" v="926" actId="6264"/>
          <ac:spMkLst>
            <pc:docMk/>
            <pc:sldMk cId="1993748869" sldId="277"/>
            <ac:spMk id="124" creationId="{F0912516-31F4-70CE-F198-BEA720C2C578}"/>
          </ac:spMkLst>
        </pc:spChg>
        <pc:spChg chg="add del mod">
          <ac:chgData name="A.MORIYAMA UREKA" userId="11b73b949d6476cb" providerId="LiveId" clId="{EDD3AFC1-5E1F-774D-82FF-6D4C3622249B}" dt="2023-08-07T11:00:39.060" v="1710" actId="6264"/>
          <ac:spMkLst>
            <pc:docMk/>
            <pc:sldMk cId="1993748869" sldId="277"/>
            <ac:spMk id="125" creationId="{12CEAE69-5C5D-D0F4-F6A4-693D14B378C1}"/>
          </ac:spMkLst>
        </pc:spChg>
        <pc:spChg chg="add del mod">
          <ac:chgData name="A.MORIYAMA UREKA" userId="11b73b949d6476cb" providerId="LiveId" clId="{EDD3AFC1-5E1F-774D-82FF-6D4C3622249B}" dt="2023-08-07T08:57:23.675" v="765" actId="6264"/>
          <ac:spMkLst>
            <pc:docMk/>
            <pc:sldMk cId="1993748869" sldId="277"/>
            <ac:spMk id="125" creationId="{697BF41E-EF4D-2173-A3C4-BDD57CED303E}"/>
          </ac:spMkLst>
        </pc:spChg>
        <pc:spChg chg="add del mod">
          <ac:chgData name="A.MORIYAMA UREKA" userId="11b73b949d6476cb" providerId="LiveId" clId="{EDD3AFC1-5E1F-774D-82FF-6D4C3622249B}" dt="2023-08-07T09:20:37.075" v="926" actId="6264"/>
          <ac:spMkLst>
            <pc:docMk/>
            <pc:sldMk cId="1993748869" sldId="277"/>
            <ac:spMk id="125" creationId="{92768190-D85F-742E-F357-978BBD693EC4}"/>
          </ac:spMkLst>
        </pc:spChg>
        <pc:spChg chg="add del mod">
          <ac:chgData name="A.MORIYAMA UREKA" userId="11b73b949d6476cb" providerId="LiveId" clId="{EDD3AFC1-5E1F-774D-82FF-6D4C3622249B}" dt="2023-08-07T09:20:37.075" v="926" actId="6264"/>
          <ac:spMkLst>
            <pc:docMk/>
            <pc:sldMk cId="1993748869" sldId="277"/>
            <ac:spMk id="126" creationId="{58C31280-B2B3-4048-F3FC-22AF20219D9F}"/>
          </ac:spMkLst>
        </pc:spChg>
        <pc:spChg chg="add del mod">
          <ac:chgData name="A.MORIYAMA UREKA" userId="11b73b949d6476cb" providerId="LiveId" clId="{EDD3AFC1-5E1F-774D-82FF-6D4C3622249B}" dt="2023-08-07T08:57:23.675" v="765" actId="6264"/>
          <ac:spMkLst>
            <pc:docMk/>
            <pc:sldMk cId="1993748869" sldId="277"/>
            <ac:spMk id="126" creationId="{59124E99-D1D2-7426-03A8-69A356A664F9}"/>
          </ac:spMkLst>
        </pc:spChg>
        <pc:spChg chg="add del mod">
          <ac:chgData name="A.MORIYAMA UREKA" userId="11b73b949d6476cb" providerId="LiveId" clId="{EDD3AFC1-5E1F-774D-82FF-6D4C3622249B}" dt="2023-08-07T11:00:39.060" v="1710" actId="6264"/>
          <ac:spMkLst>
            <pc:docMk/>
            <pc:sldMk cId="1993748869" sldId="277"/>
            <ac:spMk id="126" creationId="{FDD6EA26-C579-AD9E-790C-4D656A2B158E}"/>
          </ac:spMkLst>
        </pc:spChg>
        <pc:spChg chg="add del mod">
          <ac:chgData name="A.MORIYAMA UREKA" userId="11b73b949d6476cb" providerId="LiveId" clId="{EDD3AFC1-5E1F-774D-82FF-6D4C3622249B}" dt="2023-08-07T09:20:37.075" v="926" actId="6264"/>
          <ac:spMkLst>
            <pc:docMk/>
            <pc:sldMk cId="1993748869" sldId="277"/>
            <ac:spMk id="127" creationId="{0A2DC007-300B-635B-02C9-02DF32B3B7A2}"/>
          </ac:spMkLst>
        </pc:spChg>
        <pc:spChg chg="add del mod">
          <ac:chgData name="A.MORIYAMA UREKA" userId="11b73b949d6476cb" providerId="LiveId" clId="{EDD3AFC1-5E1F-774D-82FF-6D4C3622249B}" dt="2023-08-07T08:57:23.675" v="765" actId="6264"/>
          <ac:spMkLst>
            <pc:docMk/>
            <pc:sldMk cId="1993748869" sldId="277"/>
            <ac:spMk id="127" creationId="{45ED6BE5-CF68-95A9-F154-EEC67E6EBA8D}"/>
          </ac:spMkLst>
        </pc:spChg>
        <pc:spChg chg="add del mod">
          <ac:chgData name="A.MORIYAMA UREKA" userId="11b73b949d6476cb" providerId="LiveId" clId="{EDD3AFC1-5E1F-774D-82FF-6D4C3622249B}" dt="2023-08-07T11:00:39.060" v="1710" actId="6264"/>
          <ac:spMkLst>
            <pc:docMk/>
            <pc:sldMk cId="1993748869" sldId="277"/>
            <ac:spMk id="127" creationId="{BA628C37-9526-0031-73A1-80C11AFDDB03}"/>
          </ac:spMkLst>
        </pc:spChg>
        <pc:spChg chg="add del mod">
          <ac:chgData name="A.MORIYAMA UREKA" userId="11b73b949d6476cb" providerId="LiveId" clId="{EDD3AFC1-5E1F-774D-82FF-6D4C3622249B}" dt="2023-08-07T11:00:39.060" v="1710" actId="6264"/>
          <ac:spMkLst>
            <pc:docMk/>
            <pc:sldMk cId="1993748869" sldId="277"/>
            <ac:spMk id="128" creationId="{6C9EDBE7-246A-A792-E892-A1D43FD01138}"/>
          </ac:spMkLst>
        </pc:spChg>
        <pc:spChg chg="add del mod">
          <ac:chgData name="A.MORIYAMA UREKA" userId="11b73b949d6476cb" providerId="LiveId" clId="{EDD3AFC1-5E1F-774D-82FF-6D4C3622249B}" dt="2023-08-07T08:57:23.675" v="765" actId="6264"/>
          <ac:spMkLst>
            <pc:docMk/>
            <pc:sldMk cId="1993748869" sldId="277"/>
            <ac:spMk id="128" creationId="{C8EAA01B-7F8A-F722-3259-21340ABC32CB}"/>
          </ac:spMkLst>
        </pc:spChg>
        <pc:spChg chg="add del mod">
          <ac:chgData name="A.MORIYAMA UREKA" userId="11b73b949d6476cb" providerId="LiveId" clId="{EDD3AFC1-5E1F-774D-82FF-6D4C3622249B}" dt="2023-08-07T09:20:37.075" v="926" actId="6264"/>
          <ac:spMkLst>
            <pc:docMk/>
            <pc:sldMk cId="1993748869" sldId="277"/>
            <ac:spMk id="128" creationId="{DF179343-A1A4-AB3A-726F-DCC6A72B9A35}"/>
          </ac:spMkLst>
        </pc:spChg>
        <pc:spChg chg="add del mod">
          <ac:chgData name="A.MORIYAMA UREKA" userId="11b73b949d6476cb" providerId="LiveId" clId="{EDD3AFC1-5E1F-774D-82FF-6D4C3622249B}" dt="2023-08-07T08:57:23.675" v="765" actId="6264"/>
          <ac:spMkLst>
            <pc:docMk/>
            <pc:sldMk cId="1993748869" sldId="277"/>
            <ac:spMk id="129" creationId="{08C4D8D5-FADA-1947-A6A2-8C386ACD5F6C}"/>
          </ac:spMkLst>
        </pc:spChg>
        <pc:spChg chg="add del mod">
          <ac:chgData name="A.MORIYAMA UREKA" userId="11b73b949d6476cb" providerId="LiveId" clId="{EDD3AFC1-5E1F-774D-82FF-6D4C3622249B}" dt="2023-08-07T09:20:37.075" v="926" actId="6264"/>
          <ac:spMkLst>
            <pc:docMk/>
            <pc:sldMk cId="1993748869" sldId="277"/>
            <ac:spMk id="129" creationId="{706E342E-A426-B95E-52B7-19526FA06190}"/>
          </ac:spMkLst>
        </pc:spChg>
        <pc:spChg chg="add del mod">
          <ac:chgData name="A.MORIYAMA UREKA" userId="11b73b949d6476cb" providerId="LiveId" clId="{EDD3AFC1-5E1F-774D-82FF-6D4C3622249B}" dt="2023-08-07T11:00:39.060" v="1710" actId="6264"/>
          <ac:spMkLst>
            <pc:docMk/>
            <pc:sldMk cId="1993748869" sldId="277"/>
            <ac:spMk id="129" creationId="{927ABFDB-D733-7723-094C-BAD1D6ADDEC8}"/>
          </ac:spMkLst>
        </pc:spChg>
        <pc:spChg chg="add del mod">
          <ac:chgData name="A.MORIYAMA UREKA" userId="11b73b949d6476cb" providerId="LiveId" clId="{EDD3AFC1-5E1F-774D-82FF-6D4C3622249B}" dt="2023-08-07T09:20:37.075" v="926" actId="6264"/>
          <ac:spMkLst>
            <pc:docMk/>
            <pc:sldMk cId="1993748869" sldId="277"/>
            <ac:spMk id="130" creationId="{42A9DDF4-62A3-38FD-6A73-A7FC33384EB9}"/>
          </ac:spMkLst>
        </pc:spChg>
        <pc:spChg chg="add del mod">
          <ac:chgData name="A.MORIYAMA UREKA" userId="11b73b949d6476cb" providerId="LiveId" clId="{EDD3AFC1-5E1F-774D-82FF-6D4C3622249B}" dt="2023-08-07T08:57:23.675" v="765" actId="6264"/>
          <ac:spMkLst>
            <pc:docMk/>
            <pc:sldMk cId="1993748869" sldId="277"/>
            <ac:spMk id="130" creationId="{4B0BAB3F-9BC2-9BBB-D717-B1DFF0C5E598}"/>
          </ac:spMkLst>
        </pc:spChg>
        <pc:spChg chg="add del mod">
          <ac:chgData name="A.MORIYAMA UREKA" userId="11b73b949d6476cb" providerId="LiveId" clId="{EDD3AFC1-5E1F-774D-82FF-6D4C3622249B}" dt="2023-08-07T11:00:39.060" v="1710" actId="6264"/>
          <ac:spMkLst>
            <pc:docMk/>
            <pc:sldMk cId="1993748869" sldId="277"/>
            <ac:spMk id="130" creationId="{E2063581-B52C-CE96-F7C0-D1086B025DBC}"/>
          </ac:spMkLst>
        </pc:spChg>
        <pc:spChg chg="add del mod">
          <ac:chgData name="A.MORIYAMA UREKA" userId="11b73b949d6476cb" providerId="LiveId" clId="{EDD3AFC1-5E1F-774D-82FF-6D4C3622249B}" dt="2023-08-07T11:00:39.060" v="1710" actId="6264"/>
          <ac:spMkLst>
            <pc:docMk/>
            <pc:sldMk cId="1993748869" sldId="277"/>
            <ac:spMk id="131" creationId="{77478297-65B8-DBE3-65A8-153D24855F5D}"/>
          </ac:spMkLst>
        </pc:spChg>
        <pc:spChg chg="add del mod">
          <ac:chgData name="A.MORIYAMA UREKA" userId="11b73b949d6476cb" providerId="LiveId" clId="{EDD3AFC1-5E1F-774D-82FF-6D4C3622249B}" dt="2023-08-07T08:57:23.675" v="765" actId="6264"/>
          <ac:spMkLst>
            <pc:docMk/>
            <pc:sldMk cId="1993748869" sldId="277"/>
            <ac:spMk id="131" creationId="{8953C545-A504-1DDB-74D6-24DDA1E90CF5}"/>
          </ac:spMkLst>
        </pc:spChg>
        <pc:spChg chg="add del mod">
          <ac:chgData name="A.MORIYAMA UREKA" userId="11b73b949d6476cb" providerId="LiveId" clId="{EDD3AFC1-5E1F-774D-82FF-6D4C3622249B}" dt="2023-08-07T09:20:37.075" v="926" actId="6264"/>
          <ac:spMkLst>
            <pc:docMk/>
            <pc:sldMk cId="1993748869" sldId="277"/>
            <ac:spMk id="131" creationId="{C608284D-7E29-8E72-18EE-E238C6A7E3E0}"/>
          </ac:spMkLst>
        </pc:spChg>
        <pc:spChg chg="add del mod">
          <ac:chgData name="A.MORIYAMA UREKA" userId="11b73b949d6476cb" providerId="LiveId" clId="{EDD3AFC1-5E1F-774D-82FF-6D4C3622249B}" dt="2023-08-07T11:00:39.060" v="1710" actId="6264"/>
          <ac:spMkLst>
            <pc:docMk/>
            <pc:sldMk cId="1993748869" sldId="277"/>
            <ac:spMk id="132" creationId="{0B6CCE56-4C8B-FC0B-5AB7-C155293C2F40}"/>
          </ac:spMkLst>
        </pc:spChg>
        <pc:spChg chg="add del mod">
          <ac:chgData name="A.MORIYAMA UREKA" userId="11b73b949d6476cb" providerId="LiveId" clId="{EDD3AFC1-5E1F-774D-82FF-6D4C3622249B}" dt="2023-08-07T08:57:23.675" v="765" actId="6264"/>
          <ac:spMkLst>
            <pc:docMk/>
            <pc:sldMk cId="1993748869" sldId="277"/>
            <ac:spMk id="132" creationId="{A080B5DC-D324-AEAA-0D83-113F90FA566C}"/>
          </ac:spMkLst>
        </pc:spChg>
        <pc:spChg chg="add del mod">
          <ac:chgData name="A.MORIYAMA UREKA" userId="11b73b949d6476cb" providerId="LiveId" clId="{EDD3AFC1-5E1F-774D-82FF-6D4C3622249B}" dt="2023-08-07T09:20:37.075" v="926" actId="6264"/>
          <ac:spMkLst>
            <pc:docMk/>
            <pc:sldMk cId="1993748869" sldId="277"/>
            <ac:spMk id="132" creationId="{EDE1AAC1-C2C1-D41D-95E8-00F07BFD93EF}"/>
          </ac:spMkLst>
        </pc:spChg>
        <pc:spChg chg="add del mod">
          <ac:chgData name="A.MORIYAMA UREKA" userId="11b73b949d6476cb" providerId="LiveId" clId="{EDD3AFC1-5E1F-774D-82FF-6D4C3622249B}" dt="2023-08-07T09:20:37.413" v="927" actId="6264"/>
          <ac:spMkLst>
            <pc:docMk/>
            <pc:sldMk cId="1993748869" sldId="277"/>
            <ac:spMk id="133" creationId="{30708F71-3267-49F3-DD3F-12EA2BD9B6C8}"/>
          </ac:spMkLst>
        </pc:spChg>
        <pc:spChg chg="add del mod">
          <ac:chgData name="A.MORIYAMA UREKA" userId="11b73b949d6476cb" providerId="LiveId" clId="{EDD3AFC1-5E1F-774D-82FF-6D4C3622249B}" dt="2023-08-07T11:00:39.060" v="1710" actId="6264"/>
          <ac:spMkLst>
            <pc:docMk/>
            <pc:sldMk cId="1993748869" sldId="277"/>
            <ac:spMk id="133" creationId="{532A310E-CC56-E210-ACE5-E1C0A4AB0565}"/>
          </ac:spMkLst>
        </pc:spChg>
        <pc:spChg chg="add del mod">
          <ac:chgData name="A.MORIYAMA UREKA" userId="11b73b949d6476cb" providerId="LiveId" clId="{EDD3AFC1-5E1F-774D-82FF-6D4C3622249B}" dt="2023-08-07T08:57:24.198" v="766" actId="6264"/>
          <ac:spMkLst>
            <pc:docMk/>
            <pc:sldMk cId="1993748869" sldId="277"/>
            <ac:spMk id="133" creationId="{D082E60D-1CD2-AC6E-E667-24C77BD6D063}"/>
          </ac:spMkLst>
        </pc:spChg>
        <pc:spChg chg="add del mod">
          <ac:chgData name="A.MORIYAMA UREKA" userId="11b73b949d6476cb" providerId="LiveId" clId="{EDD3AFC1-5E1F-774D-82FF-6D4C3622249B}" dt="2023-08-07T11:00:39.532" v="1711" actId="6264"/>
          <ac:spMkLst>
            <pc:docMk/>
            <pc:sldMk cId="1993748869" sldId="277"/>
            <ac:spMk id="134" creationId="{9090A103-443B-5BC6-F5EC-3142972C026C}"/>
          </ac:spMkLst>
        </pc:spChg>
        <pc:spChg chg="add del mod">
          <ac:chgData name="A.MORIYAMA UREKA" userId="11b73b949d6476cb" providerId="LiveId" clId="{EDD3AFC1-5E1F-774D-82FF-6D4C3622249B}" dt="2023-08-07T08:57:24.198" v="766" actId="6264"/>
          <ac:spMkLst>
            <pc:docMk/>
            <pc:sldMk cId="1993748869" sldId="277"/>
            <ac:spMk id="134" creationId="{CB5AC6B3-8CD1-34C3-8BD1-EFA08B465B40}"/>
          </ac:spMkLst>
        </pc:spChg>
        <pc:spChg chg="add del mod">
          <ac:chgData name="A.MORIYAMA UREKA" userId="11b73b949d6476cb" providerId="LiveId" clId="{EDD3AFC1-5E1F-774D-82FF-6D4C3622249B}" dt="2023-08-07T09:20:37.413" v="927" actId="6264"/>
          <ac:spMkLst>
            <pc:docMk/>
            <pc:sldMk cId="1993748869" sldId="277"/>
            <ac:spMk id="134" creationId="{DE038FD0-903E-E2F7-3534-08B3CA7378C2}"/>
          </ac:spMkLst>
        </pc:spChg>
        <pc:spChg chg="add del mod">
          <ac:chgData name="A.MORIYAMA UREKA" userId="11b73b949d6476cb" providerId="LiveId" clId="{EDD3AFC1-5E1F-774D-82FF-6D4C3622249B}" dt="2023-08-07T11:00:39.532" v="1711" actId="6264"/>
          <ac:spMkLst>
            <pc:docMk/>
            <pc:sldMk cId="1993748869" sldId="277"/>
            <ac:spMk id="135" creationId="{02B2ACE5-0833-37AE-4556-4F133248654B}"/>
          </ac:spMkLst>
        </pc:spChg>
        <pc:spChg chg="add del mod">
          <ac:chgData name="A.MORIYAMA UREKA" userId="11b73b949d6476cb" providerId="LiveId" clId="{EDD3AFC1-5E1F-774D-82FF-6D4C3622249B}" dt="2023-08-07T08:57:24.198" v="766" actId="6264"/>
          <ac:spMkLst>
            <pc:docMk/>
            <pc:sldMk cId="1993748869" sldId="277"/>
            <ac:spMk id="135" creationId="{1BE5CC13-A961-E606-ABE8-8F28F2BDF323}"/>
          </ac:spMkLst>
        </pc:spChg>
        <pc:spChg chg="add del mod">
          <ac:chgData name="A.MORIYAMA UREKA" userId="11b73b949d6476cb" providerId="LiveId" clId="{EDD3AFC1-5E1F-774D-82FF-6D4C3622249B}" dt="2023-08-07T09:20:37.413" v="927" actId="6264"/>
          <ac:spMkLst>
            <pc:docMk/>
            <pc:sldMk cId="1993748869" sldId="277"/>
            <ac:spMk id="135" creationId="{C03B52EB-9676-224C-05E2-DE6172D845F2}"/>
          </ac:spMkLst>
        </pc:spChg>
        <pc:spChg chg="add del mod">
          <ac:chgData name="A.MORIYAMA UREKA" userId="11b73b949d6476cb" providerId="LiveId" clId="{EDD3AFC1-5E1F-774D-82FF-6D4C3622249B}" dt="2023-08-07T09:20:37.413" v="927" actId="6264"/>
          <ac:spMkLst>
            <pc:docMk/>
            <pc:sldMk cId="1993748869" sldId="277"/>
            <ac:spMk id="136" creationId="{2379915B-376E-62A7-75B1-53AFF284E583}"/>
          </ac:spMkLst>
        </pc:spChg>
        <pc:spChg chg="add del mod">
          <ac:chgData name="A.MORIYAMA UREKA" userId="11b73b949d6476cb" providerId="LiveId" clId="{EDD3AFC1-5E1F-774D-82FF-6D4C3622249B}" dt="2023-08-07T08:57:24.198" v="766" actId="6264"/>
          <ac:spMkLst>
            <pc:docMk/>
            <pc:sldMk cId="1993748869" sldId="277"/>
            <ac:spMk id="136" creationId="{6F467C48-AD34-5776-3756-4B69F45BA978}"/>
          </ac:spMkLst>
        </pc:spChg>
        <pc:spChg chg="add del mod">
          <ac:chgData name="A.MORIYAMA UREKA" userId="11b73b949d6476cb" providerId="LiveId" clId="{EDD3AFC1-5E1F-774D-82FF-6D4C3622249B}" dt="2023-08-07T11:00:39.532" v="1711" actId="6264"/>
          <ac:spMkLst>
            <pc:docMk/>
            <pc:sldMk cId="1993748869" sldId="277"/>
            <ac:spMk id="136" creationId="{F07561E3-F368-5D89-45D1-0F7E1745F2A6}"/>
          </ac:spMkLst>
        </pc:spChg>
        <pc:spChg chg="add del mod">
          <ac:chgData name="A.MORIYAMA UREKA" userId="11b73b949d6476cb" providerId="LiveId" clId="{EDD3AFC1-5E1F-774D-82FF-6D4C3622249B}" dt="2023-08-07T08:57:24.198" v="766" actId="6264"/>
          <ac:spMkLst>
            <pc:docMk/>
            <pc:sldMk cId="1993748869" sldId="277"/>
            <ac:spMk id="137" creationId="{8E301EB0-B60D-6B36-8C04-006500E68F72}"/>
          </ac:spMkLst>
        </pc:spChg>
        <pc:spChg chg="add del mod">
          <ac:chgData name="A.MORIYAMA UREKA" userId="11b73b949d6476cb" providerId="LiveId" clId="{EDD3AFC1-5E1F-774D-82FF-6D4C3622249B}" dt="2023-08-07T11:00:39.532" v="1711" actId="6264"/>
          <ac:spMkLst>
            <pc:docMk/>
            <pc:sldMk cId="1993748869" sldId="277"/>
            <ac:spMk id="137" creationId="{C10739EF-2397-AF73-ECF5-DE5A7E4E95BE}"/>
          </ac:spMkLst>
        </pc:spChg>
        <pc:spChg chg="add del mod">
          <ac:chgData name="A.MORIYAMA UREKA" userId="11b73b949d6476cb" providerId="LiveId" clId="{EDD3AFC1-5E1F-774D-82FF-6D4C3622249B}" dt="2023-08-07T09:20:37.413" v="927" actId="6264"/>
          <ac:spMkLst>
            <pc:docMk/>
            <pc:sldMk cId="1993748869" sldId="277"/>
            <ac:spMk id="137" creationId="{ECB2C2DC-9AEC-3CD6-DB05-8287B4BE8215}"/>
          </ac:spMkLst>
        </pc:spChg>
        <pc:spChg chg="add del mod">
          <ac:chgData name="A.MORIYAMA UREKA" userId="11b73b949d6476cb" providerId="LiveId" clId="{EDD3AFC1-5E1F-774D-82FF-6D4C3622249B}" dt="2023-08-07T11:00:39.532" v="1711" actId="6264"/>
          <ac:spMkLst>
            <pc:docMk/>
            <pc:sldMk cId="1993748869" sldId="277"/>
            <ac:spMk id="138" creationId="{BF847185-22E7-28C7-E83C-0255B24DFC3E}"/>
          </ac:spMkLst>
        </pc:spChg>
        <pc:spChg chg="add del mod">
          <ac:chgData name="A.MORIYAMA UREKA" userId="11b73b949d6476cb" providerId="LiveId" clId="{EDD3AFC1-5E1F-774D-82FF-6D4C3622249B}" dt="2023-08-07T08:57:24.198" v="766" actId="6264"/>
          <ac:spMkLst>
            <pc:docMk/>
            <pc:sldMk cId="1993748869" sldId="277"/>
            <ac:spMk id="138" creationId="{CAE9A1E2-136C-4ED8-FC4F-BB40D53753A5}"/>
          </ac:spMkLst>
        </pc:spChg>
        <pc:spChg chg="add del mod">
          <ac:chgData name="A.MORIYAMA UREKA" userId="11b73b949d6476cb" providerId="LiveId" clId="{EDD3AFC1-5E1F-774D-82FF-6D4C3622249B}" dt="2023-08-07T09:20:37.413" v="927" actId="6264"/>
          <ac:spMkLst>
            <pc:docMk/>
            <pc:sldMk cId="1993748869" sldId="277"/>
            <ac:spMk id="138" creationId="{D4F350D1-88EA-4408-2B17-2A3440F72EC4}"/>
          </ac:spMkLst>
        </pc:spChg>
        <pc:spChg chg="add del mod">
          <ac:chgData name="A.MORIYAMA UREKA" userId="11b73b949d6476cb" providerId="LiveId" clId="{EDD3AFC1-5E1F-774D-82FF-6D4C3622249B}" dt="2023-08-07T11:00:39.532" v="1711" actId="6264"/>
          <ac:spMkLst>
            <pc:docMk/>
            <pc:sldMk cId="1993748869" sldId="277"/>
            <ac:spMk id="139" creationId="{15EF88D6-E518-6E5D-C1B1-0DD2857611FD}"/>
          </ac:spMkLst>
        </pc:spChg>
        <pc:spChg chg="add del mod">
          <ac:chgData name="A.MORIYAMA UREKA" userId="11b73b949d6476cb" providerId="LiveId" clId="{EDD3AFC1-5E1F-774D-82FF-6D4C3622249B}" dt="2023-08-07T08:57:24.198" v="766" actId="6264"/>
          <ac:spMkLst>
            <pc:docMk/>
            <pc:sldMk cId="1993748869" sldId="277"/>
            <ac:spMk id="139" creationId="{9A74B4F7-5346-5C72-03E3-3811C45E90E5}"/>
          </ac:spMkLst>
        </pc:spChg>
        <pc:spChg chg="add del mod">
          <ac:chgData name="A.MORIYAMA UREKA" userId="11b73b949d6476cb" providerId="LiveId" clId="{EDD3AFC1-5E1F-774D-82FF-6D4C3622249B}" dt="2023-08-07T09:20:37.413" v="927" actId="6264"/>
          <ac:spMkLst>
            <pc:docMk/>
            <pc:sldMk cId="1993748869" sldId="277"/>
            <ac:spMk id="139" creationId="{AC6D0CE1-4459-5582-C6B5-D24089B47215}"/>
          </ac:spMkLst>
        </pc:spChg>
        <pc:spChg chg="add del mod">
          <ac:chgData name="A.MORIYAMA UREKA" userId="11b73b949d6476cb" providerId="LiveId" clId="{EDD3AFC1-5E1F-774D-82FF-6D4C3622249B}" dt="2023-08-07T11:00:39.532" v="1711" actId="6264"/>
          <ac:spMkLst>
            <pc:docMk/>
            <pc:sldMk cId="1993748869" sldId="277"/>
            <ac:spMk id="140" creationId="{2A73D102-6E2B-CC73-1167-BD7292D5B2FA}"/>
          </ac:spMkLst>
        </pc:spChg>
        <pc:spChg chg="add del mod">
          <ac:chgData name="A.MORIYAMA UREKA" userId="11b73b949d6476cb" providerId="LiveId" clId="{EDD3AFC1-5E1F-774D-82FF-6D4C3622249B}" dt="2023-08-07T09:20:37.413" v="927" actId="6264"/>
          <ac:spMkLst>
            <pc:docMk/>
            <pc:sldMk cId="1993748869" sldId="277"/>
            <ac:spMk id="140" creationId="{80DD2FF5-0CBA-C633-94F5-F4E208931F5F}"/>
          </ac:spMkLst>
        </pc:spChg>
        <pc:spChg chg="add del mod">
          <ac:chgData name="A.MORIYAMA UREKA" userId="11b73b949d6476cb" providerId="LiveId" clId="{EDD3AFC1-5E1F-774D-82FF-6D4C3622249B}" dt="2023-08-07T08:57:24.198" v="766" actId="6264"/>
          <ac:spMkLst>
            <pc:docMk/>
            <pc:sldMk cId="1993748869" sldId="277"/>
            <ac:spMk id="140" creationId="{903FFEC6-8110-9D9E-1323-600B5DF4A4CF}"/>
          </ac:spMkLst>
        </pc:spChg>
        <pc:spChg chg="add del mod">
          <ac:chgData name="A.MORIYAMA UREKA" userId="11b73b949d6476cb" providerId="LiveId" clId="{EDD3AFC1-5E1F-774D-82FF-6D4C3622249B}" dt="2023-08-07T09:20:37.413" v="927" actId="6264"/>
          <ac:spMkLst>
            <pc:docMk/>
            <pc:sldMk cId="1993748869" sldId="277"/>
            <ac:spMk id="141" creationId="{3D1D93CF-F1F1-0B34-97A2-4C817DB74FEB}"/>
          </ac:spMkLst>
        </pc:spChg>
        <pc:spChg chg="add del mod">
          <ac:chgData name="A.MORIYAMA UREKA" userId="11b73b949d6476cb" providerId="LiveId" clId="{EDD3AFC1-5E1F-774D-82FF-6D4C3622249B}" dt="2023-08-07T08:57:24.198" v="766" actId="6264"/>
          <ac:spMkLst>
            <pc:docMk/>
            <pc:sldMk cId="1993748869" sldId="277"/>
            <ac:spMk id="141" creationId="{6DA63B41-75E9-8628-BA50-CF4050A3AD20}"/>
          </ac:spMkLst>
        </pc:spChg>
        <pc:spChg chg="add del mod">
          <ac:chgData name="A.MORIYAMA UREKA" userId="11b73b949d6476cb" providerId="LiveId" clId="{EDD3AFC1-5E1F-774D-82FF-6D4C3622249B}" dt="2023-08-07T11:00:39.532" v="1711" actId="6264"/>
          <ac:spMkLst>
            <pc:docMk/>
            <pc:sldMk cId="1993748869" sldId="277"/>
            <ac:spMk id="141" creationId="{748664DC-CDCF-AFAA-DCD1-034ECC5E8DD4}"/>
          </ac:spMkLst>
        </pc:spChg>
        <pc:spChg chg="add del mod">
          <ac:chgData name="A.MORIYAMA UREKA" userId="11b73b949d6476cb" providerId="LiveId" clId="{EDD3AFC1-5E1F-774D-82FF-6D4C3622249B}" dt="2023-08-07T11:00:39.532" v="1711" actId="6264"/>
          <ac:spMkLst>
            <pc:docMk/>
            <pc:sldMk cId="1993748869" sldId="277"/>
            <ac:spMk id="142" creationId="{B3EFCAF5-840E-A1C4-8B45-3252C63807CF}"/>
          </ac:spMkLst>
        </pc:spChg>
        <pc:spChg chg="add del mod">
          <ac:chgData name="A.MORIYAMA UREKA" userId="11b73b949d6476cb" providerId="LiveId" clId="{EDD3AFC1-5E1F-774D-82FF-6D4C3622249B}" dt="2023-08-07T09:20:37.413" v="927" actId="6264"/>
          <ac:spMkLst>
            <pc:docMk/>
            <pc:sldMk cId="1993748869" sldId="277"/>
            <ac:spMk id="142" creationId="{B832F542-E732-F821-F714-EF312933BD1C}"/>
          </ac:spMkLst>
        </pc:spChg>
        <pc:spChg chg="add del mod">
          <ac:chgData name="A.MORIYAMA UREKA" userId="11b73b949d6476cb" providerId="LiveId" clId="{EDD3AFC1-5E1F-774D-82FF-6D4C3622249B}" dt="2023-08-07T08:57:24.198" v="766" actId="6264"/>
          <ac:spMkLst>
            <pc:docMk/>
            <pc:sldMk cId="1993748869" sldId="277"/>
            <ac:spMk id="142" creationId="{DD66031B-9461-64E2-F79A-1260EB96ED41}"/>
          </ac:spMkLst>
        </pc:spChg>
        <pc:spChg chg="add del mod">
          <ac:chgData name="A.MORIYAMA UREKA" userId="11b73b949d6476cb" providerId="LiveId" clId="{EDD3AFC1-5E1F-774D-82FF-6D4C3622249B}" dt="2023-08-07T08:57:24.654" v="767" actId="6264"/>
          <ac:spMkLst>
            <pc:docMk/>
            <pc:sldMk cId="1993748869" sldId="277"/>
            <ac:spMk id="143" creationId="{1C8B414B-7F68-A23A-123A-752010C81B3F}"/>
          </ac:spMkLst>
        </pc:spChg>
        <pc:spChg chg="add del mod">
          <ac:chgData name="A.MORIYAMA UREKA" userId="11b73b949d6476cb" providerId="LiveId" clId="{EDD3AFC1-5E1F-774D-82FF-6D4C3622249B}" dt="2023-08-07T09:20:37.741" v="928" actId="6264"/>
          <ac:spMkLst>
            <pc:docMk/>
            <pc:sldMk cId="1993748869" sldId="277"/>
            <ac:spMk id="143" creationId="{64013341-DC93-838A-1433-53D69F8B831D}"/>
          </ac:spMkLst>
        </pc:spChg>
        <pc:spChg chg="add del mod">
          <ac:chgData name="A.MORIYAMA UREKA" userId="11b73b949d6476cb" providerId="LiveId" clId="{EDD3AFC1-5E1F-774D-82FF-6D4C3622249B}" dt="2023-08-07T11:00:39.532" v="1711" actId="6264"/>
          <ac:spMkLst>
            <pc:docMk/>
            <pc:sldMk cId="1993748869" sldId="277"/>
            <ac:spMk id="143" creationId="{F52438D4-275A-0828-F336-3D09D0A4E525}"/>
          </ac:spMkLst>
        </pc:spChg>
        <pc:spChg chg="add del mod">
          <ac:chgData name="A.MORIYAMA UREKA" userId="11b73b949d6476cb" providerId="LiveId" clId="{EDD3AFC1-5E1F-774D-82FF-6D4C3622249B}" dt="2023-08-07T09:20:37.741" v="928" actId="6264"/>
          <ac:spMkLst>
            <pc:docMk/>
            <pc:sldMk cId="1993748869" sldId="277"/>
            <ac:spMk id="144" creationId="{0097681C-ECB7-6C08-9B2A-D6B44ACBE32B}"/>
          </ac:spMkLst>
        </pc:spChg>
        <pc:spChg chg="add del mod">
          <ac:chgData name="A.MORIYAMA UREKA" userId="11b73b949d6476cb" providerId="LiveId" clId="{EDD3AFC1-5E1F-774D-82FF-6D4C3622249B}" dt="2023-08-07T08:57:24.654" v="767" actId="6264"/>
          <ac:spMkLst>
            <pc:docMk/>
            <pc:sldMk cId="1993748869" sldId="277"/>
            <ac:spMk id="144" creationId="{8ADCA518-9F2F-B4C0-6CFF-CC9CCB728FC4}"/>
          </ac:spMkLst>
        </pc:spChg>
        <pc:spChg chg="add del mod">
          <ac:chgData name="A.MORIYAMA UREKA" userId="11b73b949d6476cb" providerId="LiveId" clId="{EDD3AFC1-5E1F-774D-82FF-6D4C3622249B}" dt="2023-08-07T11:21:40.375" v="1838" actId="6264"/>
          <ac:spMkLst>
            <pc:docMk/>
            <pc:sldMk cId="1993748869" sldId="277"/>
            <ac:spMk id="144" creationId="{D9B63978-3FD6-37C8-9D3B-265315CA72E7}"/>
          </ac:spMkLst>
        </pc:spChg>
        <pc:spChg chg="add del mod">
          <ac:chgData name="A.MORIYAMA UREKA" userId="11b73b949d6476cb" providerId="LiveId" clId="{EDD3AFC1-5E1F-774D-82FF-6D4C3622249B}" dt="2023-08-07T09:20:37.741" v="928" actId="6264"/>
          <ac:spMkLst>
            <pc:docMk/>
            <pc:sldMk cId="1993748869" sldId="277"/>
            <ac:spMk id="145" creationId="{38C2CA08-BF52-033C-2913-91744CEC2268}"/>
          </ac:spMkLst>
        </pc:spChg>
        <pc:spChg chg="add del mod">
          <ac:chgData name="A.MORIYAMA UREKA" userId="11b73b949d6476cb" providerId="LiveId" clId="{EDD3AFC1-5E1F-774D-82FF-6D4C3622249B}" dt="2023-08-07T11:21:40.375" v="1838" actId="6264"/>
          <ac:spMkLst>
            <pc:docMk/>
            <pc:sldMk cId="1993748869" sldId="277"/>
            <ac:spMk id="145" creationId="{4167DB43-9B68-A4A7-7775-984ADF2C7A7B}"/>
          </ac:spMkLst>
        </pc:spChg>
        <pc:spChg chg="add del mod">
          <ac:chgData name="A.MORIYAMA UREKA" userId="11b73b949d6476cb" providerId="LiveId" clId="{EDD3AFC1-5E1F-774D-82FF-6D4C3622249B}" dt="2023-08-07T08:57:24.654" v="767" actId="6264"/>
          <ac:spMkLst>
            <pc:docMk/>
            <pc:sldMk cId="1993748869" sldId="277"/>
            <ac:spMk id="145" creationId="{7B979B48-DBA4-8813-2BEB-926DF2F9ECD3}"/>
          </ac:spMkLst>
        </pc:spChg>
        <pc:spChg chg="add del mod">
          <ac:chgData name="A.MORIYAMA UREKA" userId="11b73b949d6476cb" providerId="LiveId" clId="{EDD3AFC1-5E1F-774D-82FF-6D4C3622249B}" dt="2023-08-07T08:57:24.654" v="767" actId="6264"/>
          <ac:spMkLst>
            <pc:docMk/>
            <pc:sldMk cId="1993748869" sldId="277"/>
            <ac:spMk id="146" creationId="{25BEA1F7-5B34-A3FB-8C5D-DFEB02A79AAB}"/>
          </ac:spMkLst>
        </pc:spChg>
        <pc:spChg chg="add del mod">
          <ac:chgData name="A.MORIYAMA UREKA" userId="11b73b949d6476cb" providerId="LiveId" clId="{EDD3AFC1-5E1F-774D-82FF-6D4C3622249B}" dt="2023-08-07T11:21:40.375" v="1838" actId="6264"/>
          <ac:spMkLst>
            <pc:docMk/>
            <pc:sldMk cId="1993748869" sldId="277"/>
            <ac:spMk id="146" creationId="{4E4F99E5-D0C8-254C-3776-F88C11B8F57C}"/>
          </ac:spMkLst>
        </pc:spChg>
        <pc:spChg chg="add del mod">
          <ac:chgData name="A.MORIYAMA UREKA" userId="11b73b949d6476cb" providerId="LiveId" clId="{EDD3AFC1-5E1F-774D-82FF-6D4C3622249B}" dt="2023-08-07T09:20:37.741" v="928" actId="6264"/>
          <ac:spMkLst>
            <pc:docMk/>
            <pc:sldMk cId="1993748869" sldId="277"/>
            <ac:spMk id="146" creationId="{55DF823E-DAA0-087F-1911-FC00DF69249D}"/>
          </ac:spMkLst>
        </pc:spChg>
        <pc:spChg chg="add del mod">
          <ac:chgData name="A.MORIYAMA UREKA" userId="11b73b949d6476cb" providerId="LiveId" clId="{EDD3AFC1-5E1F-774D-82FF-6D4C3622249B}" dt="2023-08-07T08:57:24.654" v="767" actId="6264"/>
          <ac:spMkLst>
            <pc:docMk/>
            <pc:sldMk cId="1993748869" sldId="277"/>
            <ac:spMk id="147" creationId="{6C8EBBAE-4042-E6A5-4401-6986ABF43100}"/>
          </ac:spMkLst>
        </pc:spChg>
        <pc:spChg chg="add del mod">
          <ac:chgData name="A.MORIYAMA UREKA" userId="11b73b949d6476cb" providerId="LiveId" clId="{EDD3AFC1-5E1F-774D-82FF-6D4C3622249B}" dt="2023-08-07T11:21:40.375" v="1838" actId="6264"/>
          <ac:spMkLst>
            <pc:docMk/>
            <pc:sldMk cId="1993748869" sldId="277"/>
            <ac:spMk id="147" creationId="{79D848A6-C1A9-52AD-1A18-F0C10B0A7B30}"/>
          </ac:spMkLst>
        </pc:spChg>
        <pc:spChg chg="add del mod">
          <ac:chgData name="A.MORIYAMA UREKA" userId="11b73b949d6476cb" providerId="LiveId" clId="{EDD3AFC1-5E1F-774D-82FF-6D4C3622249B}" dt="2023-08-07T09:20:37.741" v="928" actId="6264"/>
          <ac:spMkLst>
            <pc:docMk/>
            <pc:sldMk cId="1993748869" sldId="277"/>
            <ac:spMk id="147" creationId="{FCC78B77-2160-8CCD-7099-9233D0C8ADDF}"/>
          </ac:spMkLst>
        </pc:spChg>
        <pc:spChg chg="add del mod">
          <ac:chgData name="A.MORIYAMA UREKA" userId="11b73b949d6476cb" providerId="LiveId" clId="{EDD3AFC1-5E1F-774D-82FF-6D4C3622249B}" dt="2023-08-07T11:21:40.375" v="1838" actId="6264"/>
          <ac:spMkLst>
            <pc:docMk/>
            <pc:sldMk cId="1993748869" sldId="277"/>
            <ac:spMk id="148" creationId="{052478BB-F992-078A-5CEB-8EFE5B18FFC4}"/>
          </ac:spMkLst>
        </pc:spChg>
        <pc:spChg chg="add del mod">
          <ac:chgData name="A.MORIYAMA UREKA" userId="11b73b949d6476cb" providerId="LiveId" clId="{EDD3AFC1-5E1F-774D-82FF-6D4C3622249B}" dt="2023-08-07T09:20:37.741" v="928" actId="6264"/>
          <ac:spMkLst>
            <pc:docMk/>
            <pc:sldMk cId="1993748869" sldId="277"/>
            <ac:spMk id="148" creationId="{ACA28990-21F8-F07E-4E1A-463DA3FCC288}"/>
          </ac:spMkLst>
        </pc:spChg>
        <pc:spChg chg="add del mod">
          <ac:chgData name="A.MORIYAMA UREKA" userId="11b73b949d6476cb" providerId="LiveId" clId="{EDD3AFC1-5E1F-774D-82FF-6D4C3622249B}" dt="2023-08-07T08:57:24.654" v="767" actId="6264"/>
          <ac:spMkLst>
            <pc:docMk/>
            <pc:sldMk cId="1993748869" sldId="277"/>
            <ac:spMk id="148" creationId="{E51DD73D-453F-79E2-4480-D4B298DC1556}"/>
          </ac:spMkLst>
        </pc:spChg>
        <pc:spChg chg="add del mod">
          <ac:chgData name="A.MORIYAMA UREKA" userId="11b73b949d6476cb" providerId="LiveId" clId="{EDD3AFC1-5E1F-774D-82FF-6D4C3622249B}" dt="2023-08-07T09:20:37.741" v="928" actId="6264"/>
          <ac:spMkLst>
            <pc:docMk/>
            <pc:sldMk cId="1993748869" sldId="277"/>
            <ac:spMk id="149" creationId="{599F3FC8-AB79-5409-DB6C-AAC0E41CD816}"/>
          </ac:spMkLst>
        </pc:spChg>
        <pc:spChg chg="add del mod">
          <ac:chgData name="A.MORIYAMA UREKA" userId="11b73b949d6476cb" providerId="LiveId" clId="{EDD3AFC1-5E1F-774D-82FF-6D4C3622249B}" dt="2023-08-07T08:57:24.654" v="767" actId="6264"/>
          <ac:spMkLst>
            <pc:docMk/>
            <pc:sldMk cId="1993748869" sldId="277"/>
            <ac:spMk id="149" creationId="{CA2EB1F1-6408-1C99-C088-C1B3BFA1D7EF}"/>
          </ac:spMkLst>
        </pc:spChg>
        <pc:spChg chg="add del mod">
          <ac:chgData name="A.MORIYAMA UREKA" userId="11b73b949d6476cb" providerId="LiveId" clId="{EDD3AFC1-5E1F-774D-82FF-6D4C3622249B}" dt="2023-08-07T11:21:40.375" v="1838" actId="6264"/>
          <ac:spMkLst>
            <pc:docMk/>
            <pc:sldMk cId="1993748869" sldId="277"/>
            <ac:spMk id="149" creationId="{E4D1FB15-2EE1-D8E9-7808-5CED373A1CFF}"/>
          </ac:spMkLst>
        </pc:spChg>
        <pc:spChg chg="add del mod">
          <ac:chgData name="A.MORIYAMA UREKA" userId="11b73b949d6476cb" providerId="LiveId" clId="{EDD3AFC1-5E1F-774D-82FF-6D4C3622249B}" dt="2023-08-07T09:20:37.741" v="928" actId="6264"/>
          <ac:spMkLst>
            <pc:docMk/>
            <pc:sldMk cId="1993748869" sldId="277"/>
            <ac:spMk id="150" creationId="{1FE7FF33-57B5-66D7-0D74-5B6D68E81AB4}"/>
          </ac:spMkLst>
        </pc:spChg>
        <pc:spChg chg="add del mod">
          <ac:chgData name="A.MORIYAMA UREKA" userId="11b73b949d6476cb" providerId="LiveId" clId="{EDD3AFC1-5E1F-774D-82FF-6D4C3622249B}" dt="2023-08-07T11:21:40.375" v="1838" actId="6264"/>
          <ac:spMkLst>
            <pc:docMk/>
            <pc:sldMk cId="1993748869" sldId="277"/>
            <ac:spMk id="150" creationId="{43EFFB8C-B025-3D08-836C-0460E0057E8B}"/>
          </ac:spMkLst>
        </pc:spChg>
        <pc:spChg chg="add del mod">
          <ac:chgData name="A.MORIYAMA UREKA" userId="11b73b949d6476cb" providerId="LiveId" clId="{EDD3AFC1-5E1F-774D-82FF-6D4C3622249B}" dt="2023-08-07T08:57:24.654" v="767" actId="6264"/>
          <ac:spMkLst>
            <pc:docMk/>
            <pc:sldMk cId="1993748869" sldId="277"/>
            <ac:spMk id="150" creationId="{BAE03B93-4A45-EBB8-079B-0BE47105F89A}"/>
          </ac:spMkLst>
        </pc:spChg>
        <pc:spChg chg="add del mod">
          <ac:chgData name="A.MORIYAMA UREKA" userId="11b73b949d6476cb" providerId="LiveId" clId="{EDD3AFC1-5E1F-774D-82FF-6D4C3622249B}" dt="2023-08-07T11:21:40.375" v="1838" actId="6264"/>
          <ac:spMkLst>
            <pc:docMk/>
            <pc:sldMk cId="1993748869" sldId="277"/>
            <ac:spMk id="151" creationId="{9EFF7660-5CC5-7A92-AAEC-E1E55574332E}"/>
          </ac:spMkLst>
        </pc:spChg>
        <pc:spChg chg="add del mod">
          <ac:chgData name="A.MORIYAMA UREKA" userId="11b73b949d6476cb" providerId="LiveId" clId="{EDD3AFC1-5E1F-774D-82FF-6D4C3622249B}" dt="2023-08-07T08:57:24.654" v="767" actId="6264"/>
          <ac:spMkLst>
            <pc:docMk/>
            <pc:sldMk cId="1993748869" sldId="277"/>
            <ac:spMk id="151" creationId="{A488F5E9-3C20-33B5-C335-544358711C1A}"/>
          </ac:spMkLst>
        </pc:spChg>
        <pc:spChg chg="add del mod">
          <ac:chgData name="A.MORIYAMA UREKA" userId="11b73b949d6476cb" providerId="LiveId" clId="{EDD3AFC1-5E1F-774D-82FF-6D4C3622249B}" dt="2023-08-07T09:20:37.741" v="928" actId="6264"/>
          <ac:spMkLst>
            <pc:docMk/>
            <pc:sldMk cId="1993748869" sldId="277"/>
            <ac:spMk id="151" creationId="{F4826021-F33E-5B21-E9E2-3BE943935EE4}"/>
          </ac:spMkLst>
        </pc:spChg>
        <pc:spChg chg="add del mod">
          <ac:chgData name="A.MORIYAMA UREKA" userId="11b73b949d6476cb" providerId="LiveId" clId="{EDD3AFC1-5E1F-774D-82FF-6D4C3622249B}" dt="2023-08-07T11:21:40.375" v="1838" actId="6264"/>
          <ac:spMkLst>
            <pc:docMk/>
            <pc:sldMk cId="1993748869" sldId="277"/>
            <ac:spMk id="152" creationId="{6D288722-9972-4246-0428-6D1BD3208B7A}"/>
          </ac:spMkLst>
        </pc:spChg>
        <pc:spChg chg="add del mod">
          <ac:chgData name="A.MORIYAMA UREKA" userId="11b73b949d6476cb" providerId="LiveId" clId="{EDD3AFC1-5E1F-774D-82FF-6D4C3622249B}" dt="2023-08-07T09:20:37.741" v="928" actId="6264"/>
          <ac:spMkLst>
            <pc:docMk/>
            <pc:sldMk cId="1993748869" sldId="277"/>
            <ac:spMk id="152" creationId="{7097F7F0-5E6E-3C86-9732-460AE45E2685}"/>
          </ac:spMkLst>
        </pc:spChg>
        <pc:spChg chg="add del mod">
          <ac:chgData name="A.MORIYAMA UREKA" userId="11b73b949d6476cb" providerId="LiveId" clId="{EDD3AFC1-5E1F-774D-82FF-6D4C3622249B}" dt="2023-08-07T08:57:24.654" v="767" actId="6264"/>
          <ac:spMkLst>
            <pc:docMk/>
            <pc:sldMk cId="1993748869" sldId="277"/>
            <ac:spMk id="152" creationId="{AE13D5D5-D1CE-1BF9-9229-6671A7E32150}"/>
          </ac:spMkLst>
        </pc:spChg>
        <pc:spChg chg="add del mod">
          <ac:chgData name="A.MORIYAMA UREKA" userId="11b73b949d6476cb" providerId="LiveId" clId="{EDD3AFC1-5E1F-774D-82FF-6D4C3622249B}" dt="2023-08-07T09:20:38.057" v="929" actId="6264"/>
          <ac:spMkLst>
            <pc:docMk/>
            <pc:sldMk cId="1993748869" sldId="277"/>
            <ac:spMk id="153" creationId="{B3518F55-F5CF-C8E7-599F-C1456197D63E}"/>
          </ac:spMkLst>
        </pc:spChg>
        <pc:spChg chg="add del mod">
          <ac:chgData name="A.MORIYAMA UREKA" userId="11b73b949d6476cb" providerId="LiveId" clId="{EDD3AFC1-5E1F-774D-82FF-6D4C3622249B}" dt="2023-08-07T11:21:40.375" v="1838" actId="6264"/>
          <ac:spMkLst>
            <pc:docMk/>
            <pc:sldMk cId="1993748869" sldId="277"/>
            <ac:spMk id="153" creationId="{C0C29F8A-1A3D-88C0-B378-86014CEAE35A}"/>
          </ac:spMkLst>
        </pc:spChg>
        <pc:spChg chg="add del mod">
          <ac:chgData name="A.MORIYAMA UREKA" userId="11b73b949d6476cb" providerId="LiveId" clId="{EDD3AFC1-5E1F-774D-82FF-6D4C3622249B}" dt="2023-08-07T08:57:25.105" v="768" actId="6264"/>
          <ac:spMkLst>
            <pc:docMk/>
            <pc:sldMk cId="1993748869" sldId="277"/>
            <ac:spMk id="153" creationId="{C7D9567A-53CA-5BE0-993C-15E715B36092}"/>
          </ac:spMkLst>
        </pc:spChg>
        <pc:spChg chg="add del mod">
          <ac:chgData name="A.MORIYAMA UREKA" userId="11b73b949d6476cb" providerId="LiveId" clId="{EDD3AFC1-5E1F-774D-82FF-6D4C3622249B}" dt="2023-08-07T08:57:25.105" v="768" actId="6264"/>
          <ac:spMkLst>
            <pc:docMk/>
            <pc:sldMk cId="1993748869" sldId="277"/>
            <ac:spMk id="154" creationId="{2D48BEA6-C489-F313-E87B-B571C03F27C0}"/>
          </ac:spMkLst>
        </pc:spChg>
        <pc:spChg chg="add del mod">
          <ac:chgData name="A.MORIYAMA UREKA" userId="11b73b949d6476cb" providerId="LiveId" clId="{EDD3AFC1-5E1F-774D-82FF-6D4C3622249B}" dt="2023-08-07T12:14:05.183" v="2629" actId="6264"/>
          <ac:spMkLst>
            <pc:docMk/>
            <pc:sldMk cId="1993748869" sldId="277"/>
            <ac:spMk id="154" creationId="{ACC80A1E-FF11-9F45-0BCA-8AF4E9346719}"/>
          </ac:spMkLst>
        </pc:spChg>
        <pc:spChg chg="add del mod">
          <ac:chgData name="A.MORIYAMA UREKA" userId="11b73b949d6476cb" providerId="LiveId" clId="{EDD3AFC1-5E1F-774D-82FF-6D4C3622249B}" dt="2023-08-07T09:20:38.057" v="929" actId="6264"/>
          <ac:spMkLst>
            <pc:docMk/>
            <pc:sldMk cId="1993748869" sldId="277"/>
            <ac:spMk id="154" creationId="{ED26C8A1-3CEF-299F-C1B8-81A0AF804FA6}"/>
          </ac:spMkLst>
        </pc:spChg>
        <pc:spChg chg="add del mod">
          <ac:chgData name="A.MORIYAMA UREKA" userId="11b73b949d6476cb" providerId="LiveId" clId="{EDD3AFC1-5E1F-774D-82FF-6D4C3622249B}" dt="2023-08-07T09:20:38.057" v="929" actId="6264"/>
          <ac:spMkLst>
            <pc:docMk/>
            <pc:sldMk cId="1993748869" sldId="277"/>
            <ac:spMk id="155" creationId="{099481F0-FED7-A355-A5DD-5BFDDF46C8DC}"/>
          </ac:spMkLst>
        </pc:spChg>
        <pc:spChg chg="add del mod">
          <ac:chgData name="A.MORIYAMA UREKA" userId="11b73b949d6476cb" providerId="LiveId" clId="{EDD3AFC1-5E1F-774D-82FF-6D4C3622249B}" dt="2023-08-07T08:57:25.105" v="768" actId="6264"/>
          <ac:spMkLst>
            <pc:docMk/>
            <pc:sldMk cId="1993748869" sldId="277"/>
            <ac:spMk id="155" creationId="{3534E497-7AD4-F905-4BFF-E190D557EB65}"/>
          </ac:spMkLst>
        </pc:spChg>
        <pc:spChg chg="add del mod">
          <ac:chgData name="A.MORIYAMA UREKA" userId="11b73b949d6476cb" providerId="LiveId" clId="{EDD3AFC1-5E1F-774D-82FF-6D4C3622249B}" dt="2023-08-07T12:14:05.183" v="2629" actId="6264"/>
          <ac:spMkLst>
            <pc:docMk/>
            <pc:sldMk cId="1993748869" sldId="277"/>
            <ac:spMk id="155" creationId="{6F039955-92B9-5395-C167-A78B2226DD02}"/>
          </ac:spMkLst>
        </pc:spChg>
        <pc:spChg chg="add del mod">
          <ac:chgData name="A.MORIYAMA UREKA" userId="11b73b949d6476cb" providerId="LiveId" clId="{EDD3AFC1-5E1F-774D-82FF-6D4C3622249B}" dt="2023-08-07T09:20:38.057" v="929" actId="6264"/>
          <ac:spMkLst>
            <pc:docMk/>
            <pc:sldMk cId="1993748869" sldId="277"/>
            <ac:spMk id="156" creationId="{16F3EEF9-5BD9-E43F-2C58-7809BE8E4769}"/>
          </ac:spMkLst>
        </pc:spChg>
        <pc:spChg chg="add del mod">
          <ac:chgData name="A.MORIYAMA UREKA" userId="11b73b949d6476cb" providerId="LiveId" clId="{EDD3AFC1-5E1F-774D-82FF-6D4C3622249B}" dt="2023-08-07T12:14:05.183" v="2629" actId="6264"/>
          <ac:spMkLst>
            <pc:docMk/>
            <pc:sldMk cId="1993748869" sldId="277"/>
            <ac:spMk id="156" creationId="{56953182-017E-8E04-00C3-3574705CF546}"/>
          </ac:spMkLst>
        </pc:spChg>
        <pc:spChg chg="add del mod">
          <ac:chgData name="A.MORIYAMA UREKA" userId="11b73b949d6476cb" providerId="LiveId" clId="{EDD3AFC1-5E1F-774D-82FF-6D4C3622249B}" dt="2023-08-07T08:57:25.105" v="768" actId="6264"/>
          <ac:spMkLst>
            <pc:docMk/>
            <pc:sldMk cId="1993748869" sldId="277"/>
            <ac:spMk id="156" creationId="{F6E81E77-DAA3-76AC-1C39-B97FAD661F35}"/>
          </ac:spMkLst>
        </pc:spChg>
        <pc:spChg chg="add del mod">
          <ac:chgData name="A.MORIYAMA UREKA" userId="11b73b949d6476cb" providerId="LiveId" clId="{EDD3AFC1-5E1F-774D-82FF-6D4C3622249B}" dt="2023-08-07T09:20:38.057" v="929" actId="6264"/>
          <ac:spMkLst>
            <pc:docMk/>
            <pc:sldMk cId="1993748869" sldId="277"/>
            <ac:spMk id="157" creationId="{44CBAB9A-CC30-C62B-8BF7-67F8F616E5B7}"/>
          </ac:spMkLst>
        </pc:spChg>
        <pc:spChg chg="add del mod">
          <ac:chgData name="A.MORIYAMA UREKA" userId="11b73b949d6476cb" providerId="LiveId" clId="{EDD3AFC1-5E1F-774D-82FF-6D4C3622249B}" dt="2023-08-07T08:57:25.105" v="768" actId="6264"/>
          <ac:spMkLst>
            <pc:docMk/>
            <pc:sldMk cId="1993748869" sldId="277"/>
            <ac:spMk id="157" creationId="{EA164614-35D4-989E-CBFD-74CF28C32994}"/>
          </ac:spMkLst>
        </pc:spChg>
        <pc:spChg chg="add del mod">
          <ac:chgData name="A.MORIYAMA UREKA" userId="11b73b949d6476cb" providerId="LiveId" clId="{EDD3AFC1-5E1F-774D-82FF-6D4C3622249B}" dt="2023-08-07T12:14:05.183" v="2629" actId="6264"/>
          <ac:spMkLst>
            <pc:docMk/>
            <pc:sldMk cId="1993748869" sldId="277"/>
            <ac:spMk id="157" creationId="{F77AAE56-06F7-C67D-1F01-C52CE15CEBD6}"/>
          </ac:spMkLst>
        </pc:spChg>
        <pc:spChg chg="add del mod">
          <ac:chgData name="A.MORIYAMA UREKA" userId="11b73b949d6476cb" providerId="LiveId" clId="{EDD3AFC1-5E1F-774D-82FF-6D4C3622249B}" dt="2023-08-07T12:14:05.183" v="2629" actId="6264"/>
          <ac:spMkLst>
            <pc:docMk/>
            <pc:sldMk cId="1993748869" sldId="277"/>
            <ac:spMk id="158" creationId="{7170B2EF-5F88-D3B4-6232-1FE4AEFB99D2}"/>
          </ac:spMkLst>
        </pc:spChg>
        <pc:spChg chg="add del mod">
          <ac:chgData name="A.MORIYAMA UREKA" userId="11b73b949d6476cb" providerId="LiveId" clId="{EDD3AFC1-5E1F-774D-82FF-6D4C3622249B}" dt="2023-08-07T08:57:25.105" v="768" actId="6264"/>
          <ac:spMkLst>
            <pc:docMk/>
            <pc:sldMk cId="1993748869" sldId="277"/>
            <ac:spMk id="158" creationId="{7571CF28-63F0-C083-9433-30C225FA2EF1}"/>
          </ac:spMkLst>
        </pc:spChg>
        <pc:spChg chg="add del mod">
          <ac:chgData name="A.MORIYAMA UREKA" userId="11b73b949d6476cb" providerId="LiveId" clId="{EDD3AFC1-5E1F-774D-82FF-6D4C3622249B}" dt="2023-08-07T09:20:38.057" v="929" actId="6264"/>
          <ac:spMkLst>
            <pc:docMk/>
            <pc:sldMk cId="1993748869" sldId="277"/>
            <ac:spMk id="158" creationId="{B2D37125-3DD3-903A-4C05-B325A7FAA0C9}"/>
          </ac:spMkLst>
        </pc:spChg>
        <pc:spChg chg="add del mod">
          <ac:chgData name="A.MORIYAMA UREKA" userId="11b73b949d6476cb" providerId="LiveId" clId="{EDD3AFC1-5E1F-774D-82FF-6D4C3622249B}" dt="2023-08-07T09:20:38.057" v="929" actId="6264"/>
          <ac:spMkLst>
            <pc:docMk/>
            <pc:sldMk cId="1993748869" sldId="277"/>
            <ac:spMk id="159" creationId="{18F88CA0-FB80-ACFC-69AE-109A1A22B181}"/>
          </ac:spMkLst>
        </pc:spChg>
        <pc:spChg chg="add del mod">
          <ac:chgData name="A.MORIYAMA UREKA" userId="11b73b949d6476cb" providerId="LiveId" clId="{EDD3AFC1-5E1F-774D-82FF-6D4C3622249B}" dt="2023-08-07T12:14:05.183" v="2629" actId="6264"/>
          <ac:spMkLst>
            <pc:docMk/>
            <pc:sldMk cId="1993748869" sldId="277"/>
            <ac:spMk id="159" creationId="{5AF562BF-D0F3-2AF4-1120-036F19DE38F9}"/>
          </ac:spMkLst>
        </pc:spChg>
        <pc:spChg chg="add del mod">
          <ac:chgData name="A.MORIYAMA UREKA" userId="11b73b949d6476cb" providerId="LiveId" clId="{EDD3AFC1-5E1F-774D-82FF-6D4C3622249B}" dt="2023-08-07T08:57:25.105" v="768" actId="6264"/>
          <ac:spMkLst>
            <pc:docMk/>
            <pc:sldMk cId="1993748869" sldId="277"/>
            <ac:spMk id="159" creationId="{C5E25402-7E67-74B4-D49F-66499CEBA5BD}"/>
          </ac:spMkLst>
        </pc:spChg>
        <pc:spChg chg="add del mod">
          <ac:chgData name="A.MORIYAMA UREKA" userId="11b73b949d6476cb" providerId="LiveId" clId="{EDD3AFC1-5E1F-774D-82FF-6D4C3622249B}" dt="2023-08-07T09:20:38.057" v="929" actId="6264"/>
          <ac:spMkLst>
            <pc:docMk/>
            <pc:sldMk cId="1993748869" sldId="277"/>
            <ac:spMk id="160" creationId="{210DF789-B5E9-B060-0646-9B6B0336B547}"/>
          </ac:spMkLst>
        </pc:spChg>
        <pc:spChg chg="add del mod">
          <ac:chgData name="A.MORIYAMA UREKA" userId="11b73b949d6476cb" providerId="LiveId" clId="{EDD3AFC1-5E1F-774D-82FF-6D4C3622249B}" dt="2023-08-07T08:57:25.105" v="768" actId="6264"/>
          <ac:spMkLst>
            <pc:docMk/>
            <pc:sldMk cId="1993748869" sldId="277"/>
            <ac:spMk id="160" creationId="{7113755C-BB27-DBC8-18D3-E5C43FC4C64A}"/>
          </ac:spMkLst>
        </pc:spChg>
        <pc:spChg chg="add del mod">
          <ac:chgData name="A.MORIYAMA UREKA" userId="11b73b949d6476cb" providerId="LiveId" clId="{EDD3AFC1-5E1F-774D-82FF-6D4C3622249B}" dt="2023-08-07T12:14:05.183" v="2629" actId="6264"/>
          <ac:spMkLst>
            <pc:docMk/>
            <pc:sldMk cId="1993748869" sldId="277"/>
            <ac:spMk id="160" creationId="{AF197E0C-D0E3-A97F-E3F2-95C331C54E21}"/>
          </ac:spMkLst>
        </pc:spChg>
        <pc:spChg chg="add del mod">
          <ac:chgData name="A.MORIYAMA UREKA" userId="11b73b949d6476cb" providerId="LiveId" clId="{EDD3AFC1-5E1F-774D-82FF-6D4C3622249B}" dt="2023-08-07T09:20:38.057" v="929" actId="6264"/>
          <ac:spMkLst>
            <pc:docMk/>
            <pc:sldMk cId="1993748869" sldId="277"/>
            <ac:spMk id="161" creationId="{7ACE2E5A-2097-5B2F-1169-B92242F61D08}"/>
          </ac:spMkLst>
        </pc:spChg>
        <pc:spChg chg="add del mod">
          <ac:chgData name="A.MORIYAMA UREKA" userId="11b73b949d6476cb" providerId="LiveId" clId="{EDD3AFC1-5E1F-774D-82FF-6D4C3622249B}" dt="2023-08-07T12:14:05.183" v="2629" actId="6264"/>
          <ac:spMkLst>
            <pc:docMk/>
            <pc:sldMk cId="1993748869" sldId="277"/>
            <ac:spMk id="161" creationId="{80C3A562-4B33-4607-A3AD-ABCD2FB31957}"/>
          </ac:spMkLst>
        </pc:spChg>
        <pc:spChg chg="add del mod">
          <ac:chgData name="A.MORIYAMA UREKA" userId="11b73b949d6476cb" providerId="LiveId" clId="{EDD3AFC1-5E1F-774D-82FF-6D4C3622249B}" dt="2023-08-07T08:57:25.105" v="768" actId="6264"/>
          <ac:spMkLst>
            <pc:docMk/>
            <pc:sldMk cId="1993748869" sldId="277"/>
            <ac:spMk id="161" creationId="{C47358F2-D0B6-8527-B54F-985E8FBFC702}"/>
          </ac:spMkLst>
        </pc:spChg>
        <pc:spChg chg="add del mod">
          <ac:chgData name="A.MORIYAMA UREKA" userId="11b73b949d6476cb" providerId="LiveId" clId="{EDD3AFC1-5E1F-774D-82FF-6D4C3622249B}" dt="2023-08-07T12:14:05.183" v="2629" actId="6264"/>
          <ac:spMkLst>
            <pc:docMk/>
            <pc:sldMk cId="1993748869" sldId="277"/>
            <ac:spMk id="162" creationId="{CD7B077C-2627-9F06-E7BC-5AECB7D6FF6E}"/>
          </ac:spMkLst>
        </pc:spChg>
        <pc:spChg chg="add del mod">
          <ac:chgData name="A.MORIYAMA UREKA" userId="11b73b949d6476cb" providerId="LiveId" clId="{EDD3AFC1-5E1F-774D-82FF-6D4C3622249B}" dt="2023-08-07T09:20:38.057" v="929" actId="6264"/>
          <ac:spMkLst>
            <pc:docMk/>
            <pc:sldMk cId="1993748869" sldId="277"/>
            <ac:spMk id="162" creationId="{DCCF0D74-222B-83B2-7A16-A5588DC1F335}"/>
          </ac:spMkLst>
        </pc:spChg>
        <pc:spChg chg="add del mod">
          <ac:chgData name="A.MORIYAMA UREKA" userId="11b73b949d6476cb" providerId="LiveId" clId="{EDD3AFC1-5E1F-774D-82FF-6D4C3622249B}" dt="2023-08-07T08:57:25.105" v="768" actId="6264"/>
          <ac:spMkLst>
            <pc:docMk/>
            <pc:sldMk cId="1993748869" sldId="277"/>
            <ac:spMk id="162" creationId="{E4C2226A-1AAA-2144-70B6-0ED8C92CB4A2}"/>
          </ac:spMkLst>
        </pc:spChg>
        <pc:spChg chg="add del mod">
          <ac:chgData name="A.MORIYAMA UREKA" userId="11b73b949d6476cb" providerId="LiveId" clId="{EDD3AFC1-5E1F-774D-82FF-6D4C3622249B}" dt="2023-08-07T12:14:05.183" v="2629" actId="6264"/>
          <ac:spMkLst>
            <pc:docMk/>
            <pc:sldMk cId="1993748869" sldId="277"/>
            <ac:spMk id="163" creationId="{19A9629B-614F-F72E-11DA-DD35ABA83B1B}"/>
          </ac:spMkLst>
        </pc:spChg>
        <pc:spChg chg="add del mod">
          <ac:chgData name="A.MORIYAMA UREKA" userId="11b73b949d6476cb" providerId="LiveId" clId="{EDD3AFC1-5E1F-774D-82FF-6D4C3622249B}" dt="2023-08-07T08:57:25.594" v="769" actId="6264"/>
          <ac:spMkLst>
            <pc:docMk/>
            <pc:sldMk cId="1993748869" sldId="277"/>
            <ac:spMk id="163" creationId="{58FC37A2-B6B2-6AC3-B41E-C10256358E95}"/>
          </ac:spMkLst>
        </pc:spChg>
        <pc:spChg chg="add del mod">
          <ac:chgData name="A.MORIYAMA UREKA" userId="11b73b949d6476cb" providerId="LiveId" clId="{EDD3AFC1-5E1F-774D-82FF-6D4C3622249B}" dt="2023-08-07T09:21:26.885" v="932" actId="6264"/>
          <ac:spMkLst>
            <pc:docMk/>
            <pc:sldMk cId="1993748869" sldId="277"/>
            <ac:spMk id="163" creationId="{736313F9-BA10-6BA5-E81F-8873055DB5AC}"/>
          </ac:spMkLst>
        </pc:spChg>
        <pc:spChg chg="add del mod">
          <ac:chgData name="A.MORIYAMA UREKA" userId="11b73b949d6476cb" providerId="LiveId" clId="{EDD3AFC1-5E1F-774D-82FF-6D4C3622249B}" dt="2023-08-07T12:17:04.294" v="2663" actId="6264"/>
          <ac:spMkLst>
            <pc:docMk/>
            <pc:sldMk cId="1993748869" sldId="277"/>
            <ac:spMk id="164" creationId="{8BE78E70-3030-0257-13F0-E4AE194D3265}"/>
          </ac:spMkLst>
        </pc:spChg>
        <pc:spChg chg="add del mod">
          <ac:chgData name="A.MORIYAMA UREKA" userId="11b73b949d6476cb" providerId="LiveId" clId="{EDD3AFC1-5E1F-774D-82FF-6D4C3622249B}" dt="2023-08-07T09:21:26.885" v="932" actId="6264"/>
          <ac:spMkLst>
            <pc:docMk/>
            <pc:sldMk cId="1993748869" sldId="277"/>
            <ac:spMk id="164" creationId="{9ED6A313-DB77-D3C1-88B2-6CBEF2F60D4F}"/>
          </ac:spMkLst>
        </pc:spChg>
        <pc:spChg chg="add del mod">
          <ac:chgData name="A.MORIYAMA UREKA" userId="11b73b949d6476cb" providerId="LiveId" clId="{EDD3AFC1-5E1F-774D-82FF-6D4C3622249B}" dt="2023-08-07T08:57:25.594" v="769" actId="6264"/>
          <ac:spMkLst>
            <pc:docMk/>
            <pc:sldMk cId="1993748869" sldId="277"/>
            <ac:spMk id="164" creationId="{E5015BCD-D3F0-473B-8E13-937B97BE0B78}"/>
          </ac:spMkLst>
        </pc:spChg>
        <pc:spChg chg="add del mod">
          <ac:chgData name="A.MORIYAMA UREKA" userId="11b73b949d6476cb" providerId="LiveId" clId="{EDD3AFC1-5E1F-774D-82FF-6D4C3622249B}" dt="2023-08-07T08:57:25.594" v="769" actId="6264"/>
          <ac:spMkLst>
            <pc:docMk/>
            <pc:sldMk cId="1993748869" sldId="277"/>
            <ac:spMk id="165" creationId="{837DDED7-71D6-0A94-9DE0-3F2D7EEC044C}"/>
          </ac:spMkLst>
        </pc:spChg>
        <pc:spChg chg="add del mod">
          <ac:chgData name="A.MORIYAMA UREKA" userId="11b73b949d6476cb" providerId="LiveId" clId="{EDD3AFC1-5E1F-774D-82FF-6D4C3622249B}" dt="2023-08-07T12:17:04.294" v="2663" actId="6264"/>
          <ac:spMkLst>
            <pc:docMk/>
            <pc:sldMk cId="1993748869" sldId="277"/>
            <ac:spMk id="165" creationId="{B38072F7-1FF0-CDE4-F22F-3C936E0EEBB0}"/>
          </ac:spMkLst>
        </pc:spChg>
        <pc:spChg chg="add del mod">
          <ac:chgData name="A.MORIYAMA UREKA" userId="11b73b949d6476cb" providerId="LiveId" clId="{EDD3AFC1-5E1F-774D-82FF-6D4C3622249B}" dt="2023-08-07T09:21:26.885" v="932" actId="6264"/>
          <ac:spMkLst>
            <pc:docMk/>
            <pc:sldMk cId="1993748869" sldId="277"/>
            <ac:spMk id="165" creationId="{CB8973B2-E26C-ACBF-07A8-9A1CD545C9E9}"/>
          </ac:spMkLst>
        </pc:spChg>
        <pc:spChg chg="add del mod">
          <ac:chgData name="A.MORIYAMA UREKA" userId="11b73b949d6476cb" providerId="LiveId" clId="{EDD3AFC1-5E1F-774D-82FF-6D4C3622249B}" dt="2023-08-07T12:17:04.294" v="2663" actId="6264"/>
          <ac:spMkLst>
            <pc:docMk/>
            <pc:sldMk cId="1993748869" sldId="277"/>
            <ac:spMk id="166" creationId="{43FF6AE9-0948-0083-BCDF-613A5A9AC26F}"/>
          </ac:spMkLst>
        </pc:spChg>
        <pc:spChg chg="add del mod">
          <ac:chgData name="A.MORIYAMA UREKA" userId="11b73b949d6476cb" providerId="LiveId" clId="{EDD3AFC1-5E1F-774D-82FF-6D4C3622249B}" dt="2023-08-07T09:21:26.885" v="932" actId="6264"/>
          <ac:spMkLst>
            <pc:docMk/>
            <pc:sldMk cId="1993748869" sldId="277"/>
            <ac:spMk id="166" creationId="{9FED2B92-D6AB-B1B0-FC76-7CCF30C17B17}"/>
          </ac:spMkLst>
        </pc:spChg>
        <pc:spChg chg="add del mod">
          <ac:chgData name="A.MORIYAMA UREKA" userId="11b73b949d6476cb" providerId="LiveId" clId="{EDD3AFC1-5E1F-774D-82FF-6D4C3622249B}" dt="2023-08-07T08:57:25.594" v="769" actId="6264"/>
          <ac:spMkLst>
            <pc:docMk/>
            <pc:sldMk cId="1993748869" sldId="277"/>
            <ac:spMk id="166" creationId="{F354F123-C7B1-700A-4651-FF17B02F63D0}"/>
          </ac:spMkLst>
        </pc:spChg>
        <pc:spChg chg="add del mod">
          <ac:chgData name="A.MORIYAMA UREKA" userId="11b73b949d6476cb" providerId="LiveId" clId="{EDD3AFC1-5E1F-774D-82FF-6D4C3622249B}" dt="2023-08-07T12:17:04.294" v="2663" actId="6264"/>
          <ac:spMkLst>
            <pc:docMk/>
            <pc:sldMk cId="1993748869" sldId="277"/>
            <ac:spMk id="167" creationId="{51E4A0F3-4A7B-657C-661D-7D8CA371E7E8}"/>
          </ac:spMkLst>
        </pc:spChg>
        <pc:spChg chg="add del mod">
          <ac:chgData name="A.MORIYAMA UREKA" userId="11b73b949d6476cb" providerId="LiveId" clId="{EDD3AFC1-5E1F-774D-82FF-6D4C3622249B}" dt="2023-08-07T08:57:25.594" v="769" actId="6264"/>
          <ac:spMkLst>
            <pc:docMk/>
            <pc:sldMk cId="1993748869" sldId="277"/>
            <ac:spMk id="167" creationId="{CADE89A3-EFB9-9502-492D-D1952A2A2C45}"/>
          </ac:spMkLst>
        </pc:spChg>
        <pc:spChg chg="add del mod">
          <ac:chgData name="A.MORIYAMA UREKA" userId="11b73b949d6476cb" providerId="LiveId" clId="{EDD3AFC1-5E1F-774D-82FF-6D4C3622249B}" dt="2023-08-07T09:21:26.885" v="932" actId="6264"/>
          <ac:spMkLst>
            <pc:docMk/>
            <pc:sldMk cId="1993748869" sldId="277"/>
            <ac:spMk id="167" creationId="{FFA924E5-8C75-30B0-3883-1B33399EC3B7}"/>
          </ac:spMkLst>
        </pc:spChg>
        <pc:spChg chg="add del mod">
          <ac:chgData name="A.MORIYAMA UREKA" userId="11b73b949d6476cb" providerId="LiveId" clId="{EDD3AFC1-5E1F-774D-82FF-6D4C3622249B}" dt="2023-08-07T09:21:26.885" v="932" actId="6264"/>
          <ac:spMkLst>
            <pc:docMk/>
            <pc:sldMk cId="1993748869" sldId="277"/>
            <ac:spMk id="168" creationId="{299AACB3-7463-05BC-C113-754B6B2592BA}"/>
          </ac:spMkLst>
        </pc:spChg>
        <pc:spChg chg="add del mod">
          <ac:chgData name="A.MORIYAMA UREKA" userId="11b73b949d6476cb" providerId="LiveId" clId="{EDD3AFC1-5E1F-774D-82FF-6D4C3622249B}" dt="2023-08-07T08:57:25.594" v="769" actId="6264"/>
          <ac:spMkLst>
            <pc:docMk/>
            <pc:sldMk cId="1993748869" sldId="277"/>
            <ac:spMk id="168" creationId="{A9B492CB-40B4-8AE9-FC24-474D8F76F463}"/>
          </ac:spMkLst>
        </pc:spChg>
        <pc:spChg chg="add del mod">
          <ac:chgData name="A.MORIYAMA UREKA" userId="11b73b949d6476cb" providerId="LiveId" clId="{EDD3AFC1-5E1F-774D-82FF-6D4C3622249B}" dt="2023-08-07T12:17:04.294" v="2663" actId="6264"/>
          <ac:spMkLst>
            <pc:docMk/>
            <pc:sldMk cId="1993748869" sldId="277"/>
            <ac:spMk id="168" creationId="{F97DA1F4-89F2-A6D2-4638-2172035D803C}"/>
          </ac:spMkLst>
        </pc:spChg>
        <pc:spChg chg="add del mod">
          <ac:chgData name="A.MORIYAMA UREKA" userId="11b73b949d6476cb" providerId="LiveId" clId="{EDD3AFC1-5E1F-774D-82FF-6D4C3622249B}" dt="2023-08-07T08:57:25.594" v="769" actId="6264"/>
          <ac:spMkLst>
            <pc:docMk/>
            <pc:sldMk cId="1993748869" sldId="277"/>
            <ac:spMk id="169" creationId="{2E7C3BAC-F7C0-72C5-075B-41C1D460267B}"/>
          </ac:spMkLst>
        </pc:spChg>
        <pc:spChg chg="add del mod">
          <ac:chgData name="A.MORIYAMA UREKA" userId="11b73b949d6476cb" providerId="LiveId" clId="{EDD3AFC1-5E1F-774D-82FF-6D4C3622249B}" dt="2023-08-07T09:21:26.885" v="932" actId="6264"/>
          <ac:spMkLst>
            <pc:docMk/>
            <pc:sldMk cId="1993748869" sldId="277"/>
            <ac:spMk id="169" creationId="{71318FC4-9C9A-FC14-2622-224A145E842B}"/>
          </ac:spMkLst>
        </pc:spChg>
        <pc:spChg chg="add del mod">
          <ac:chgData name="A.MORIYAMA UREKA" userId="11b73b949d6476cb" providerId="LiveId" clId="{EDD3AFC1-5E1F-774D-82FF-6D4C3622249B}" dt="2023-08-07T12:17:04.294" v="2663" actId="6264"/>
          <ac:spMkLst>
            <pc:docMk/>
            <pc:sldMk cId="1993748869" sldId="277"/>
            <ac:spMk id="169" creationId="{D2FA9CEA-B938-57C6-BC56-0DAC48F115A8}"/>
          </ac:spMkLst>
        </pc:spChg>
        <pc:spChg chg="add del mod">
          <ac:chgData name="A.MORIYAMA UREKA" userId="11b73b949d6476cb" providerId="LiveId" clId="{EDD3AFC1-5E1F-774D-82FF-6D4C3622249B}" dt="2023-08-07T09:21:26.885" v="932" actId="6264"/>
          <ac:spMkLst>
            <pc:docMk/>
            <pc:sldMk cId="1993748869" sldId="277"/>
            <ac:spMk id="170" creationId="{101F879B-9176-78A0-3D29-09DE7A4FF116}"/>
          </ac:spMkLst>
        </pc:spChg>
        <pc:spChg chg="add del mod">
          <ac:chgData name="A.MORIYAMA UREKA" userId="11b73b949d6476cb" providerId="LiveId" clId="{EDD3AFC1-5E1F-774D-82FF-6D4C3622249B}" dt="2023-08-07T08:57:25.594" v="769" actId="6264"/>
          <ac:spMkLst>
            <pc:docMk/>
            <pc:sldMk cId="1993748869" sldId="277"/>
            <ac:spMk id="170" creationId="{36906AF6-B447-A30A-6519-BE3700381CDB}"/>
          </ac:spMkLst>
        </pc:spChg>
        <pc:spChg chg="add del mod">
          <ac:chgData name="A.MORIYAMA UREKA" userId="11b73b949d6476cb" providerId="LiveId" clId="{EDD3AFC1-5E1F-774D-82FF-6D4C3622249B}" dt="2023-08-07T12:17:04.294" v="2663" actId="6264"/>
          <ac:spMkLst>
            <pc:docMk/>
            <pc:sldMk cId="1993748869" sldId="277"/>
            <ac:spMk id="170" creationId="{C3E795F9-2754-40F6-8310-FE41C72F0592}"/>
          </ac:spMkLst>
        </pc:spChg>
        <pc:spChg chg="add del mod">
          <ac:chgData name="A.MORIYAMA UREKA" userId="11b73b949d6476cb" providerId="LiveId" clId="{EDD3AFC1-5E1F-774D-82FF-6D4C3622249B}" dt="2023-08-07T12:17:04.294" v="2663" actId="6264"/>
          <ac:spMkLst>
            <pc:docMk/>
            <pc:sldMk cId="1993748869" sldId="277"/>
            <ac:spMk id="171" creationId="{3B6259C3-2866-14DB-ED90-A81F3382274A}"/>
          </ac:spMkLst>
        </pc:spChg>
        <pc:spChg chg="add del mod">
          <ac:chgData name="A.MORIYAMA UREKA" userId="11b73b949d6476cb" providerId="LiveId" clId="{EDD3AFC1-5E1F-774D-82FF-6D4C3622249B}" dt="2023-08-07T08:57:25.594" v="769" actId="6264"/>
          <ac:spMkLst>
            <pc:docMk/>
            <pc:sldMk cId="1993748869" sldId="277"/>
            <ac:spMk id="171" creationId="{580CF4E7-F09C-BF48-A234-29B304CE2FA0}"/>
          </ac:spMkLst>
        </pc:spChg>
        <pc:spChg chg="add del mod">
          <ac:chgData name="A.MORIYAMA UREKA" userId="11b73b949d6476cb" providerId="LiveId" clId="{EDD3AFC1-5E1F-774D-82FF-6D4C3622249B}" dt="2023-08-07T09:21:26.885" v="932" actId="6264"/>
          <ac:spMkLst>
            <pc:docMk/>
            <pc:sldMk cId="1993748869" sldId="277"/>
            <ac:spMk id="171" creationId="{FFA14E6F-25D0-9C05-4A5E-469B35000B77}"/>
          </ac:spMkLst>
        </pc:spChg>
        <pc:spChg chg="add del mod">
          <ac:chgData name="A.MORIYAMA UREKA" userId="11b73b949d6476cb" providerId="LiveId" clId="{EDD3AFC1-5E1F-774D-82FF-6D4C3622249B}" dt="2023-08-07T09:21:26.885" v="932" actId="6264"/>
          <ac:spMkLst>
            <pc:docMk/>
            <pc:sldMk cId="1993748869" sldId="277"/>
            <ac:spMk id="172" creationId="{5D3BED03-5DB6-BE6F-0552-E3300404389D}"/>
          </ac:spMkLst>
        </pc:spChg>
        <pc:spChg chg="add del mod">
          <ac:chgData name="A.MORIYAMA UREKA" userId="11b73b949d6476cb" providerId="LiveId" clId="{EDD3AFC1-5E1F-774D-82FF-6D4C3622249B}" dt="2023-08-07T08:57:25.594" v="769" actId="6264"/>
          <ac:spMkLst>
            <pc:docMk/>
            <pc:sldMk cId="1993748869" sldId="277"/>
            <ac:spMk id="172" creationId="{9A53C00B-DCBC-EB92-1C12-39612B8F3734}"/>
          </ac:spMkLst>
        </pc:spChg>
        <pc:spChg chg="add del mod">
          <ac:chgData name="A.MORIYAMA UREKA" userId="11b73b949d6476cb" providerId="LiveId" clId="{EDD3AFC1-5E1F-774D-82FF-6D4C3622249B}" dt="2023-08-07T12:17:04.294" v="2663" actId="6264"/>
          <ac:spMkLst>
            <pc:docMk/>
            <pc:sldMk cId="1993748869" sldId="277"/>
            <ac:spMk id="172" creationId="{BEE1338C-197F-22E5-2EA0-024056F9A098}"/>
          </ac:spMkLst>
        </pc:spChg>
        <pc:spChg chg="add del mod">
          <ac:chgData name="A.MORIYAMA UREKA" userId="11b73b949d6476cb" providerId="LiveId" clId="{EDD3AFC1-5E1F-774D-82FF-6D4C3622249B}" dt="2023-08-07T08:57:26.009" v="770" actId="6264"/>
          <ac:spMkLst>
            <pc:docMk/>
            <pc:sldMk cId="1993748869" sldId="277"/>
            <ac:spMk id="173" creationId="{414CA7D0-51FA-89DC-332D-07A1D50FBF05}"/>
          </ac:spMkLst>
        </pc:spChg>
        <pc:spChg chg="add del mod">
          <ac:chgData name="A.MORIYAMA UREKA" userId="11b73b949d6476cb" providerId="LiveId" clId="{EDD3AFC1-5E1F-774D-82FF-6D4C3622249B}" dt="2023-08-07T09:21:27.519" v="933" actId="6264"/>
          <ac:spMkLst>
            <pc:docMk/>
            <pc:sldMk cId="1993748869" sldId="277"/>
            <ac:spMk id="173" creationId="{913C1DB5-EDDC-3647-E014-76C9A78894BB}"/>
          </ac:spMkLst>
        </pc:spChg>
        <pc:spChg chg="add del mod">
          <ac:chgData name="A.MORIYAMA UREKA" userId="11b73b949d6476cb" providerId="LiveId" clId="{EDD3AFC1-5E1F-774D-82FF-6D4C3622249B}" dt="2023-08-07T12:17:04.294" v="2663" actId="6264"/>
          <ac:spMkLst>
            <pc:docMk/>
            <pc:sldMk cId="1993748869" sldId="277"/>
            <ac:spMk id="173" creationId="{E7198E42-A71C-8D06-B078-A994BAD6FD24}"/>
          </ac:spMkLst>
        </pc:spChg>
        <pc:spChg chg="add del mod">
          <ac:chgData name="A.MORIYAMA UREKA" userId="11b73b949d6476cb" providerId="LiveId" clId="{EDD3AFC1-5E1F-774D-82FF-6D4C3622249B}" dt="2023-08-07T09:21:27.519" v="933" actId="6264"/>
          <ac:spMkLst>
            <pc:docMk/>
            <pc:sldMk cId="1993748869" sldId="277"/>
            <ac:spMk id="174" creationId="{1F528129-20F6-CCC6-B583-C4F8202971EB}"/>
          </ac:spMkLst>
        </pc:spChg>
        <pc:spChg chg="add del mod">
          <ac:chgData name="A.MORIYAMA UREKA" userId="11b73b949d6476cb" providerId="LiveId" clId="{EDD3AFC1-5E1F-774D-82FF-6D4C3622249B}" dt="2023-08-07T12:24:13.141" v="2726" actId="6264"/>
          <ac:spMkLst>
            <pc:docMk/>
            <pc:sldMk cId="1993748869" sldId="277"/>
            <ac:spMk id="174" creationId="{C1E2687A-6C52-A05B-1952-64127AED131A}"/>
          </ac:spMkLst>
        </pc:spChg>
        <pc:spChg chg="add del mod">
          <ac:chgData name="A.MORIYAMA UREKA" userId="11b73b949d6476cb" providerId="LiveId" clId="{EDD3AFC1-5E1F-774D-82FF-6D4C3622249B}" dt="2023-08-07T08:57:26.009" v="770" actId="6264"/>
          <ac:spMkLst>
            <pc:docMk/>
            <pc:sldMk cId="1993748869" sldId="277"/>
            <ac:spMk id="174" creationId="{CE46A219-3BAE-614B-5897-01A7AB09BB37}"/>
          </ac:spMkLst>
        </pc:spChg>
        <pc:spChg chg="add del mod">
          <ac:chgData name="A.MORIYAMA UREKA" userId="11b73b949d6476cb" providerId="LiveId" clId="{EDD3AFC1-5E1F-774D-82FF-6D4C3622249B}" dt="2023-08-07T08:57:26.009" v="770" actId="6264"/>
          <ac:spMkLst>
            <pc:docMk/>
            <pc:sldMk cId="1993748869" sldId="277"/>
            <ac:spMk id="175" creationId="{1307170F-400C-547C-D0FC-01A0E05F0FF7}"/>
          </ac:spMkLst>
        </pc:spChg>
        <pc:spChg chg="add del mod">
          <ac:chgData name="A.MORIYAMA UREKA" userId="11b73b949d6476cb" providerId="LiveId" clId="{EDD3AFC1-5E1F-774D-82FF-6D4C3622249B}" dt="2023-08-07T12:24:13.141" v="2726" actId="6264"/>
          <ac:spMkLst>
            <pc:docMk/>
            <pc:sldMk cId="1993748869" sldId="277"/>
            <ac:spMk id="175" creationId="{956199DB-308D-22D7-D8E2-96C2FDEAA843}"/>
          </ac:spMkLst>
        </pc:spChg>
        <pc:spChg chg="add del mod">
          <ac:chgData name="A.MORIYAMA UREKA" userId="11b73b949d6476cb" providerId="LiveId" clId="{EDD3AFC1-5E1F-774D-82FF-6D4C3622249B}" dt="2023-08-07T09:21:27.519" v="933" actId="6264"/>
          <ac:spMkLst>
            <pc:docMk/>
            <pc:sldMk cId="1993748869" sldId="277"/>
            <ac:spMk id="175" creationId="{F22C214B-5A6B-C59D-EC73-2F88A57D51A7}"/>
          </ac:spMkLst>
        </pc:spChg>
        <pc:spChg chg="add del mod">
          <ac:chgData name="A.MORIYAMA UREKA" userId="11b73b949d6476cb" providerId="LiveId" clId="{EDD3AFC1-5E1F-774D-82FF-6D4C3622249B}" dt="2023-08-07T12:24:13.141" v="2726" actId="6264"/>
          <ac:spMkLst>
            <pc:docMk/>
            <pc:sldMk cId="1993748869" sldId="277"/>
            <ac:spMk id="176" creationId="{1C15DEB7-45A0-FBED-4296-A98F457D0388}"/>
          </ac:spMkLst>
        </pc:spChg>
        <pc:spChg chg="add del mod">
          <ac:chgData name="A.MORIYAMA UREKA" userId="11b73b949d6476cb" providerId="LiveId" clId="{EDD3AFC1-5E1F-774D-82FF-6D4C3622249B}" dt="2023-08-07T08:57:26.009" v="770" actId="6264"/>
          <ac:spMkLst>
            <pc:docMk/>
            <pc:sldMk cId="1993748869" sldId="277"/>
            <ac:spMk id="176" creationId="{4A970E8C-5B01-DF2B-DB48-87B1589D54A3}"/>
          </ac:spMkLst>
        </pc:spChg>
        <pc:spChg chg="add del mod">
          <ac:chgData name="A.MORIYAMA UREKA" userId="11b73b949d6476cb" providerId="LiveId" clId="{EDD3AFC1-5E1F-774D-82FF-6D4C3622249B}" dt="2023-08-07T09:21:27.519" v="933" actId="6264"/>
          <ac:spMkLst>
            <pc:docMk/>
            <pc:sldMk cId="1993748869" sldId="277"/>
            <ac:spMk id="176" creationId="{B5DCC557-66B2-A9F6-68D0-276926CE821F}"/>
          </ac:spMkLst>
        </pc:spChg>
        <pc:spChg chg="add del mod">
          <ac:chgData name="A.MORIYAMA UREKA" userId="11b73b949d6476cb" providerId="LiveId" clId="{EDD3AFC1-5E1F-774D-82FF-6D4C3622249B}" dt="2023-08-07T09:21:27.519" v="933" actId="6264"/>
          <ac:spMkLst>
            <pc:docMk/>
            <pc:sldMk cId="1993748869" sldId="277"/>
            <ac:spMk id="177" creationId="{20D8C501-2FEA-B083-4F80-33FA5089AD2A}"/>
          </ac:spMkLst>
        </pc:spChg>
        <pc:spChg chg="add del mod">
          <ac:chgData name="A.MORIYAMA UREKA" userId="11b73b949d6476cb" providerId="LiveId" clId="{EDD3AFC1-5E1F-774D-82FF-6D4C3622249B}" dt="2023-08-07T12:24:13.141" v="2726" actId="6264"/>
          <ac:spMkLst>
            <pc:docMk/>
            <pc:sldMk cId="1993748869" sldId="277"/>
            <ac:spMk id="177" creationId="{4589E0A2-58CD-7DB4-B85B-FB860666880A}"/>
          </ac:spMkLst>
        </pc:spChg>
        <pc:spChg chg="add del mod">
          <ac:chgData name="A.MORIYAMA UREKA" userId="11b73b949d6476cb" providerId="LiveId" clId="{EDD3AFC1-5E1F-774D-82FF-6D4C3622249B}" dt="2023-08-07T08:57:26.009" v="770" actId="6264"/>
          <ac:spMkLst>
            <pc:docMk/>
            <pc:sldMk cId="1993748869" sldId="277"/>
            <ac:spMk id="177" creationId="{72A4DA2C-EBDB-014C-1A02-A854F85B29C7}"/>
          </ac:spMkLst>
        </pc:spChg>
        <pc:spChg chg="add del mod">
          <ac:chgData name="A.MORIYAMA UREKA" userId="11b73b949d6476cb" providerId="LiveId" clId="{EDD3AFC1-5E1F-774D-82FF-6D4C3622249B}" dt="2023-08-07T09:21:27.519" v="933" actId="6264"/>
          <ac:spMkLst>
            <pc:docMk/>
            <pc:sldMk cId="1993748869" sldId="277"/>
            <ac:spMk id="178" creationId="{9AA78315-05FA-BFE8-E296-23DBE356BF1B}"/>
          </ac:spMkLst>
        </pc:spChg>
        <pc:spChg chg="add del mod">
          <ac:chgData name="A.MORIYAMA UREKA" userId="11b73b949d6476cb" providerId="LiveId" clId="{EDD3AFC1-5E1F-774D-82FF-6D4C3622249B}" dt="2023-08-07T08:57:26.009" v="770" actId="6264"/>
          <ac:spMkLst>
            <pc:docMk/>
            <pc:sldMk cId="1993748869" sldId="277"/>
            <ac:spMk id="178" creationId="{A01CC198-3E72-F7A4-93E9-1A098E75473F}"/>
          </ac:spMkLst>
        </pc:spChg>
        <pc:spChg chg="add del mod">
          <ac:chgData name="A.MORIYAMA UREKA" userId="11b73b949d6476cb" providerId="LiveId" clId="{EDD3AFC1-5E1F-774D-82FF-6D4C3622249B}" dt="2023-08-07T12:24:13.141" v="2726" actId="6264"/>
          <ac:spMkLst>
            <pc:docMk/>
            <pc:sldMk cId="1993748869" sldId="277"/>
            <ac:spMk id="178" creationId="{C126AE38-374D-6559-02D3-E8485BD3D8D0}"/>
          </ac:spMkLst>
        </pc:spChg>
        <pc:spChg chg="add del mod">
          <ac:chgData name="A.MORIYAMA UREKA" userId="11b73b949d6476cb" providerId="LiveId" clId="{EDD3AFC1-5E1F-774D-82FF-6D4C3622249B}" dt="2023-08-07T12:24:13.141" v="2726" actId="6264"/>
          <ac:spMkLst>
            <pc:docMk/>
            <pc:sldMk cId="1993748869" sldId="277"/>
            <ac:spMk id="179" creationId="{B629D811-63C5-E4EF-5526-6113F7F20463}"/>
          </ac:spMkLst>
        </pc:spChg>
        <pc:spChg chg="add del mod">
          <ac:chgData name="A.MORIYAMA UREKA" userId="11b73b949d6476cb" providerId="LiveId" clId="{EDD3AFC1-5E1F-774D-82FF-6D4C3622249B}" dt="2023-08-07T08:57:26.009" v="770" actId="6264"/>
          <ac:spMkLst>
            <pc:docMk/>
            <pc:sldMk cId="1993748869" sldId="277"/>
            <ac:spMk id="179" creationId="{EA3DC9B7-CEBF-4D2F-5F5D-76AD5112DED1}"/>
          </ac:spMkLst>
        </pc:spChg>
        <pc:spChg chg="add del mod">
          <ac:chgData name="A.MORIYAMA UREKA" userId="11b73b949d6476cb" providerId="LiveId" clId="{EDD3AFC1-5E1F-774D-82FF-6D4C3622249B}" dt="2023-08-07T09:21:27.519" v="933" actId="6264"/>
          <ac:spMkLst>
            <pc:docMk/>
            <pc:sldMk cId="1993748869" sldId="277"/>
            <ac:spMk id="179" creationId="{FD68E844-F005-97ED-990F-EBA79091E375}"/>
          </ac:spMkLst>
        </pc:spChg>
        <pc:spChg chg="add del mod">
          <ac:chgData name="A.MORIYAMA UREKA" userId="11b73b949d6476cb" providerId="LiveId" clId="{EDD3AFC1-5E1F-774D-82FF-6D4C3622249B}" dt="2023-08-07T09:21:27.519" v="933" actId="6264"/>
          <ac:spMkLst>
            <pc:docMk/>
            <pc:sldMk cId="1993748869" sldId="277"/>
            <ac:spMk id="180" creationId="{64A80CC3-8416-0974-F785-701BF63A77AB}"/>
          </ac:spMkLst>
        </pc:spChg>
        <pc:spChg chg="add del mod">
          <ac:chgData name="A.MORIYAMA UREKA" userId="11b73b949d6476cb" providerId="LiveId" clId="{EDD3AFC1-5E1F-774D-82FF-6D4C3622249B}" dt="2023-08-07T08:57:26.009" v="770" actId="6264"/>
          <ac:spMkLst>
            <pc:docMk/>
            <pc:sldMk cId="1993748869" sldId="277"/>
            <ac:spMk id="180" creationId="{BB36722E-9058-01BA-50D0-5D56FBF037C4}"/>
          </ac:spMkLst>
        </pc:spChg>
        <pc:spChg chg="add del mod">
          <ac:chgData name="A.MORIYAMA UREKA" userId="11b73b949d6476cb" providerId="LiveId" clId="{EDD3AFC1-5E1F-774D-82FF-6D4C3622249B}" dt="2023-08-07T12:24:13.141" v="2726" actId="6264"/>
          <ac:spMkLst>
            <pc:docMk/>
            <pc:sldMk cId="1993748869" sldId="277"/>
            <ac:spMk id="180" creationId="{CBF274EE-3143-2D33-5169-E48AFE1FFBD7}"/>
          </ac:spMkLst>
        </pc:spChg>
        <pc:spChg chg="add del mod">
          <ac:chgData name="A.MORIYAMA UREKA" userId="11b73b949d6476cb" providerId="LiveId" clId="{EDD3AFC1-5E1F-774D-82FF-6D4C3622249B}" dt="2023-08-07T12:24:13.141" v="2726" actId="6264"/>
          <ac:spMkLst>
            <pc:docMk/>
            <pc:sldMk cId="1993748869" sldId="277"/>
            <ac:spMk id="181" creationId="{199BD178-26C7-4F51-F09D-812E3748B34B}"/>
          </ac:spMkLst>
        </pc:spChg>
        <pc:spChg chg="add del mod">
          <ac:chgData name="A.MORIYAMA UREKA" userId="11b73b949d6476cb" providerId="LiveId" clId="{EDD3AFC1-5E1F-774D-82FF-6D4C3622249B}" dt="2023-08-07T09:21:27.519" v="933" actId="6264"/>
          <ac:spMkLst>
            <pc:docMk/>
            <pc:sldMk cId="1993748869" sldId="277"/>
            <ac:spMk id="181" creationId="{C2DF96F3-174A-439B-89AC-20557E5D2408}"/>
          </ac:spMkLst>
        </pc:spChg>
        <pc:spChg chg="add del mod">
          <ac:chgData name="A.MORIYAMA UREKA" userId="11b73b949d6476cb" providerId="LiveId" clId="{EDD3AFC1-5E1F-774D-82FF-6D4C3622249B}" dt="2023-08-07T08:57:26.009" v="770" actId="6264"/>
          <ac:spMkLst>
            <pc:docMk/>
            <pc:sldMk cId="1993748869" sldId="277"/>
            <ac:spMk id="181" creationId="{F6A6A077-676A-CB33-346C-5EB793C2EE19}"/>
          </ac:spMkLst>
        </pc:spChg>
        <pc:spChg chg="add del mod">
          <ac:chgData name="A.MORIYAMA UREKA" userId="11b73b949d6476cb" providerId="LiveId" clId="{EDD3AFC1-5E1F-774D-82FF-6D4C3622249B}" dt="2023-08-07T08:57:26.009" v="770" actId="6264"/>
          <ac:spMkLst>
            <pc:docMk/>
            <pc:sldMk cId="1993748869" sldId="277"/>
            <ac:spMk id="182" creationId="{1AAD11D2-32A7-356A-2962-90FC2BC7701D}"/>
          </ac:spMkLst>
        </pc:spChg>
        <pc:spChg chg="add del mod">
          <ac:chgData name="A.MORIYAMA UREKA" userId="11b73b949d6476cb" providerId="LiveId" clId="{EDD3AFC1-5E1F-774D-82FF-6D4C3622249B}" dt="2023-08-07T09:21:27.519" v="933" actId="6264"/>
          <ac:spMkLst>
            <pc:docMk/>
            <pc:sldMk cId="1993748869" sldId="277"/>
            <ac:spMk id="182" creationId="{56F147BB-C430-34BF-990C-6A5CAD91C1BC}"/>
          </ac:spMkLst>
        </pc:spChg>
        <pc:spChg chg="add del mod">
          <ac:chgData name="A.MORIYAMA UREKA" userId="11b73b949d6476cb" providerId="LiveId" clId="{EDD3AFC1-5E1F-774D-82FF-6D4C3622249B}" dt="2023-08-07T12:24:13.141" v="2726" actId="6264"/>
          <ac:spMkLst>
            <pc:docMk/>
            <pc:sldMk cId="1993748869" sldId="277"/>
            <ac:spMk id="182" creationId="{8BB22749-6ADA-9E30-577C-9FA7653F150F}"/>
          </ac:spMkLst>
        </pc:spChg>
        <pc:spChg chg="add del mod">
          <ac:chgData name="A.MORIYAMA UREKA" userId="11b73b949d6476cb" providerId="LiveId" clId="{EDD3AFC1-5E1F-774D-82FF-6D4C3622249B}" dt="2023-08-07T08:57:26.430" v="771" actId="6264"/>
          <ac:spMkLst>
            <pc:docMk/>
            <pc:sldMk cId="1993748869" sldId="277"/>
            <ac:spMk id="183" creationId="{035B933B-5B36-6A9B-8848-286D4E5C411F}"/>
          </ac:spMkLst>
        </pc:spChg>
        <pc:spChg chg="add del mod">
          <ac:chgData name="A.MORIYAMA UREKA" userId="11b73b949d6476cb" providerId="LiveId" clId="{EDD3AFC1-5E1F-774D-82FF-6D4C3622249B}" dt="2023-08-07T09:21:27.841" v="934" actId="6264"/>
          <ac:spMkLst>
            <pc:docMk/>
            <pc:sldMk cId="1993748869" sldId="277"/>
            <ac:spMk id="183" creationId="{8E821AA9-6E48-AF54-6CDD-29DBE502D3C6}"/>
          </ac:spMkLst>
        </pc:spChg>
        <pc:spChg chg="add del mod">
          <ac:chgData name="A.MORIYAMA UREKA" userId="11b73b949d6476cb" providerId="LiveId" clId="{EDD3AFC1-5E1F-774D-82FF-6D4C3622249B}" dt="2023-08-07T12:24:13.141" v="2726" actId="6264"/>
          <ac:spMkLst>
            <pc:docMk/>
            <pc:sldMk cId="1993748869" sldId="277"/>
            <ac:spMk id="183" creationId="{9431BAF7-1662-8B44-C7D6-6CD5823ABD82}"/>
          </ac:spMkLst>
        </pc:spChg>
        <pc:spChg chg="add del mod">
          <ac:chgData name="A.MORIYAMA UREKA" userId="11b73b949d6476cb" providerId="LiveId" clId="{EDD3AFC1-5E1F-774D-82FF-6D4C3622249B}" dt="2023-08-07T09:21:27.841" v="934" actId="6264"/>
          <ac:spMkLst>
            <pc:docMk/>
            <pc:sldMk cId="1993748869" sldId="277"/>
            <ac:spMk id="184" creationId="{34B4541B-F3AF-2D43-F6CA-079FF8060E3C}"/>
          </ac:spMkLst>
        </pc:spChg>
        <pc:spChg chg="add del mod">
          <ac:chgData name="A.MORIYAMA UREKA" userId="11b73b949d6476cb" providerId="LiveId" clId="{EDD3AFC1-5E1F-774D-82FF-6D4C3622249B}" dt="2023-08-07T12:24:22.787" v="2728" actId="6264"/>
          <ac:spMkLst>
            <pc:docMk/>
            <pc:sldMk cId="1993748869" sldId="277"/>
            <ac:spMk id="184" creationId="{A020D89E-A10C-1FA9-1AAB-C67B81DB5283}"/>
          </ac:spMkLst>
        </pc:spChg>
        <pc:spChg chg="add del mod">
          <ac:chgData name="A.MORIYAMA UREKA" userId="11b73b949d6476cb" providerId="LiveId" clId="{EDD3AFC1-5E1F-774D-82FF-6D4C3622249B}" dt="2023-08-07T08:57:26.430" v="771" actId="6264"/>
          <ac:spMkLst>
            <pc:docMk/>
            <pc:sldMk cId="1993748869" sldId="277"/>
            <ac:spMk id="184" creationId="{E445DA2A-4D7A-09BB-86B6-A71DFA6C12EF}"/>
          </ac:spMkLst>
        </pc:spChg>
        <pc:spChg chg="add del mod">
          <ac:chgData name="A.MORIYAMA UREKA" userId="11b73b949d6476cb" providerId="LiveId" clId="{EDD3AFC1-5E1F-774D-82FF-6D4C3622249B}" dt="2023-08-07T08:57:26.430" v="771" actId="6264"/>
          <ac:spMkLst>
            <pc:docMk/>
            <pc:sldMk cId="1993748869" sldId="277"/>
            <ac:spMk id="185" creationId="{3D885C09-3EA1-A725-A60C-05076C326A09}"/>
          </ac:spMkLst>
        </pc:spChg>
        <pc:spChg chg="add del mod">
          <ac:chgData name="A.MORIYAMA UREKA" userId="11b73b949d6476cb" providerId="LiveId" clId="{EDD3AFC1-5E1F-774D-82FF-6D4C3622249B}" dt="2023-08-07T09:21:27.841" v="934" actId="6264"/>
          <ac:spMkLst>
            <pc:docMk/>
            <pc:sldMk cId="1993748869" sldId="277"/>
            <ac:spMk id="185" creationId="{73FFC6B5-81AA-E910-E7F1-BF28223F0566}"/>
          </ac:spMkLst>
        </pc:spChg>
        <pc:spChg chg="add del mod">
          <ac:chgData name="A.MORIYAMA UREKA" userId="11b73b949d6476cb" providerId="LiveId" clId="{EDD3AFC1-5E1F-774D-82FF-6D4C3622249B}" dt="2023-08-07T12:24:22.787" v="2728" actId="6264"/>
          <ac:spMkLst>
            <pc:docMk/>
            <pc:sldMk cId="1993748869" sldId="277"/>
            <ac:spMk id="185" creationId="{9ACA3B3E-E414-EB1B-9182-D60A1D1869E1}"/>
          </ac:spMkLst>
        </pc:spChg>
        <pc:spChg chg="add del mod">
          <ac:chgData name="A.MORIYAMA UREKA" userId="11b73b949d6476cb" providerId="LiveId" clId="{EDD3AFC1-5E1F-774D-82FF-6D4C3622249B}" dt="2023-08-07T08:57:26.430" v="771" actId="6264"/>
          <ac:spMkLst>
            <pc:docMk/>
            <pc:sldMk cId="1993748869" sldId="277"/>
            <ac:spMk id="186" creationId="{33B58E1A-9D15-036C-3D28-2FC121E1492B}"/>
          </ac:spMkLst>
        </pc:spChg>
        <pc:spChg chg="add del mod">
          <ac:chgData name="A.MORIYAMA UREKA" userId="11b73b949d6476cb" providerId="LiveId" clId="{EDD3AFC1-5E1F-774D-82FF-6D4C3622249B}" dt="2023-08-07T12:24:22.787" v="2728" actId="6264"/>
          <ac:spMkLst>
            <pc:docMk/>
            <pc:sldMk cId="1993748869" sldId="277"/>
            <ac:spMk id="186" creationId="{F49ECC48-9747-D848-D0A4-3BD781A74189}"/>
          </ac:spMkLst>
        </pc:spChg>
        <pc:spChg chg="add del mod">
          <ac:chgData name="A.MORIYAMA UREKA" userId="11b73b949d6476cb" providerId="LiveId" clId="{EDD3AFC1-5E1F-774D-82FF-6D4C3622249B}" dt="2023-08-07T09:21:27.841" v="934" actId="6264"/>
          <ac:spMkLst>
            <pc:docMk/>
            <pc:sldMk cId="1993748869" sldId="277"/>
            <ac:spMk id="186" creationId="{F80C8D09-BB17-315D-5C11-390B8CFF6FF1}"/>
          </ac:spMkLst>
        </pc:spChg>
        <pc:spChg chg="add del mod">
          <ac:chgData name="A.MORIYAMA UREKA" userId="11b73b949d6476cb" providerId="LiveId" clId="{EDD3AFC1-5E1F-774D-82FF-6D4C3622249B}" dt="2023-08-07T12:24:22.787" v="2728" actId="6264"/>
          <ac:spMkLst>
            <pc:docMk/>
            <pc:sldMk cId="1993748869" sldId="277"/>
            <ac:spMk id="187" creationId="{0367DDCE-1245-64F8-17BB-6ABEA7BFC111}"/>
          </ac:spMkLst>
        </pc:spChg>
        <pc:spChg chg="add del mod">
          <ac:chgData name="A.MORIYAMA UREKA" userId="11b73b949d6476cb" providerId="LiveId" clId="{EDD3AFC1-5E1F-774D-82FF-6D4C3622249B}" dt="2023-08-07T08:57:26.430" v="771" actId="6264"/>
          <ac:spMkLst>
            <pc:docMk/>
            <pc:sldMk cId="1993748869" sldId="277"/>
            <ac:spMk id="187" creationId="{95B75D1B-75EF-6BA3-92A1-A95E4578E9D4}"/>
          </ac:spMkLst>
        </pc:spChg>
        <pc:spChg chg="add del mod">
          <ac:chgData name="A.MORIYAMA UREKA" userId="11b73b949d6476cb" providerId="LiveId" clId="{EDD3AFC1-5E1F-774D-82FF-6D4C3622249B}" dt="2023-08-07T09:21:27.841" v="934" actId="6264"/>
          <ac:spMkLst>
            <pc:docMk/>
            <pc:sldMk cId="1993748869" sldId="277"/>
            <ac:spMk id="187" creationId="{EC4E179D-EBD4-1135-75BC-C0CF22A054F4}"/>
          </ac:spMkLst>
        </pc:spChg>
        <pc:spChg chg="add del mod">
          <ac:chgData name="A.MORIYAMA UREKA" userId="11b73b949d6476cb" providerId="LiveId" clId="{EDD3AFC1-5E1F-774D-82FF-6D4C3622249B}" dt="2023-08-07T08:57:26.430" v="771" actId="6264"/>
          <ac:spMkLst>
            <pc:docMk/>
            <pc:sldMk cId="1993748869" sldId="277"/>
            <ac:spMk id="188" creationId="{373188BF-C4CE-41E7-99F4-EBBFB573886E}"/>
          </ac:spMkLst>
        </pc:spChg>
        <pc:spChg chg="add del mod">
          <ac:chgData name="A.MORIYAMA UREKA" userId="11b73b949d6476cb" providerId="LiveId" clId="{EDD3AFC1-5E1F-774D-82FF-6D4C3622249B}" dt="2023-08-07T12:24:22.787" v="2728" actId="6264"/>
          <ac:spMkLst>
            <pc:docMk/>
            <pc:sldMk cId="1993748869" sldId="277"/>
            <ac:spMk id="188" creationId="{58E85AAC-FBD6-74B0-1BA4-DD409AFE7730}"/>
          </ac:spMkLst>
        </pc:spChg>
        <pc:spChg chg="add del mod">
          <ac:chgData name="A.MORIYAMA UREKA" userId="11b73b949d6476cb" providerId="LiveId" clId="{EDD3AFC1-5E1F-774D-82FF-6D4C3622249B}" dt="2023-08-07T09:21:27.841" v="934" actId="6264"/>
          <ac:spMkLst>
            <pc:docMk/>
            <pc:sldMk cId="1993748869" sldId="277"/>
            <ac:spMk id="188" creationId="{A7807985-6D6E-15B7-1F13-838F9709D302}"/>
          </ac:spMkLst>
        </pc:spChg>
        <pc:spChg chg="add del mod">
          <ac:chgData name="A.MORIYAMA UREKA" userId="11b73b949d6476cb" providerId="LiveId" clId="{EDD3AFC1-5E1F-774D-82FF-6D4C3622249B}" dt="2023-08-07T12:24:22.787" v="2728" actId="6264"/>
          <ac:spMkLst>
            <pc:docMk/>
            <pc:sldMk cId="1993748869" sldId="277"/>
            <ac:spMk id="189" creationId="{0412AD70-4B51-BAF4-9EA0-01345B826916}"/>
          </ac:spMkLst>
        </pc:spChg>
        <pc:spChg chg="add del mod">
          <ac:chgData name="A.MORIYAMA UREKA" userId="11b73b949d6476cb" providerId="LiveId" clId="{EDD3AFC1-5E1F-774D-82FF-6D4C3622249B}" dt="2023-08-07T09:21:27.841" v="934" actId="6264"/>
          <ac:spMkLst>
            <pc:docMk/>
            <pc:sldMk cId="1993748869" sldId="277"/>
            <ac:spMk id="189" creationId="{2EC5247D-5891-6BD3-5F9E-FAC8D61B6F9B}"/>
          </ac:spMkLst>
        </pc:spChg>
        <pc:spChg chg="add del mod">
          <ac:chgData name="A.MORIYAMA UREKA" userId="11b73b949d6476cb" providerId="LiveId" clId="{EDD3AFC1-5E1F-774D-82FF-6D4C3622249B}" dt="2023-08-07T08:57:26.430" v="771" actId="6264"/>
          <ac:spMkLst>
            <pc:docMk/>
            <pc:sldMk cId="1993748869" sldId="277"/>
            <ac:spMk id="189" creationId="{65BAFCAD-D48A-43A0-FD6A-A49CF7ED4929}"/>
          </ac:spMkLst>
        </pc:spChg>
        <pc:spChg chg="add del mod">
          <ac:chgData name="A.MORIYAMA UREKA" userId="11b73b949d6476cb" providerId="LiveId" clId="{EDD3AFC1-5E1F-774D-82FF-6D4C3622249B}" dt="2023-08-07T08:57:26.430" v="771" actId="6264"/>
          <ac:spMkLst>
            <pc:docMk/>
            <pc:sldMk cId="1993748869" sldId="277"/>
            <ac:spMk id="190" creationId="{1F7189A4-92A2-29E4-B93E-1E0A0FF6B27E}"/>
          </ac:spMkLst>
        </pc:spChg>
        <pc:spChg chg="add del mod">
          <ac:chgData name="A.MORIYAMA UREKA" userId="11b73b949d6476cb" providerId="LiveId" clId="{EDD3AFC1-5E1F-774D-82FF-6D4C3622249B}" dt="2023-08-07T12:24:22.787" v="2728" actId="6264"/>
          <ac:spMkLst>
            <pc:docMk/>
            <pc:sldMk cId="1993748869" sldId="277"/>
            <ac:spMk id="190" creationId="{F3F744DA-540D-A855-01A7-CDD4400B1C1B}"/>
          </ac:spMkLst>
        </pc:spChg>
        <pc:spChg chg="add del mod">
          <ac:chgData name="A.MORIYAMA UREKA" userId="11b73b949d6476cb" providerId="LiveId" clId="{EDD3AFC1-5E1F-774D-82FF-6D4C3622249B}" dt="2023-08-07T09:21:27.841" v="934" actId="6264"/>
          <ac:spMkLst>
            <pc:docMk/>
            <pc:sldMk cId="1993748869" sldId="277"/>
            <ac:spMk id="190" creationId="{FF0D0733-D275-6676-9F98-D27E4A41C03F}"/>
          </ac:spMkLst>
        </pc:spChg>
        <pc:spChg chg="add del mod">
          <ac:chgData name="A.MORIYAMA UREKA" userId="11b73b949d6476cb" providerId="LiveId" clId="{EDD3AFC1-5E1F-774D-82FF-6D4C3622249B}" dt="2023-08-07T08:57:26.430" v="771" actId="6264"/>
          <ac:spMkLst>
            <pc:docMk/>
            <pc:sldMk cId="1993748869" sldId="277"/>
            <ac:spMk id="191" creationId="{4A22AFCB-F9AD-257D-67B4-6D35CD69E3A4}"/>
          </ac:spMkLst>
        </pc:spChg>
        <pc:spChg chg="add del mod">
          <ac:chgData name="A.MORIYAMA UREKA" userId="11b73b949d6476cb" providerId="LiveId" clId="{EDD3AFC1-5E1F-774D-82FF-6D4C3622249B}" dt="2023-08-07T12:24:22.787" v="2728" actId="6264"/>
          <ac:spMkLst>
            <pc:docMk/>
            <pc:sldMk cId="1993748869" sldId="277"/>
            <ac:spMk id="191" creationId="{8446CB53-8DC6-ACD8-5ED1-4D787A413BC9}"/>
          </ac:spMkLst>
        </pc:spChg>
        <pc:spChg chg="add del mod">
          <ac:chgData name="A.MORIYAMA UREKA" userId="11b73b949d6476cb" providerId="LiveId" clId="{EDD3AFC1-5E1F-774D-82FF-6D4C3622249B}" dt="2023-08-07T09:21:27.841" v="934" actId="6264"/>
          <ac:spMkLst>
            <pc:docMk/>
            <pc:sldMk cId="1993748869" sldId="277"/>
            <ac:spMk id="191" creationId="{A28A4BDF-B79A-1B75-745A-79DCF3C90F92}"/>
          </ac:spMkLst>
        </pc:spChg>
        <pc:spChg chg="add del mod">
          <ac:chgData name="A.MORIYAMA UREKA" userId="11b73b949d6476cb" providerId="LiveId" clId="{EDD3AFC1-5E1F-774D-82FF-6D4C3622249B}" dt="2023-08-07T12:24:22.787" v="2728" actId="6264"/>
          <ac:spMkLst>
            <pc:docMk/>
            <pc:sldMk cId="1993748869" sldId="277"/>
            <ac:spMk id="192" creationId="{3CA21B5B-C985-06D4-EC8C-4ABDA1F565B3}"/>
          </ac:spMkLst>
        </pc:spChg>
        <pc:spChg chg="add del mod">
          <ac:chgData name="A.MORIYAMA UREKA" userId="11b73b949d6476cb" providerId="LiveId" clId="{EDD3AFC1-5E1F-774D-82FF-6D4C3622249B}" dt="2023-08-07T08:57:26.430" v="771" actId="6264"/>
          <ac:spMkLst>
            <pc:docMk/>
            <pc:sldMk cId="1993748869" sldId="277"/>
            <ac:spMk id="192" creationId="{B634DE02-AC03-964B-D053-50FBA6BBD9FA}"/>
          </ac:spMkLst>
        </pc:spChg>
        <pc:spChg chg="add del mod">
          <ac:chgData name="A.MORIYAMA UREKA" userId="11b73b949d6476cb" providerId="LiveId" clId="{EDD3AFC1-5E1F-774D-82FF-6D4C3622249B}" dt="2023-08-07T09:21:27.841" v="934" actId="6264"/>
          <ac:spMkLst>
            <pc:docMk/>
            <pc:sldMk cId="1993748869" sldId="277"/>
            <ac:spMk id="192" creationId="{D15B8A3D-C8DA-8BA8-7466-A066CB4C9AE0}"/>
          </ac:spMkLst>
        </pc:spChg>
        <pc:spChg chg="add del mod">
          <ac:chgData name="A.MORIYAMA UREKA" userId="11b73b949d6476cb" providerId="LiveId" clId="{EDD3AFC1-5E1F-774D-82FF-6D4C3622249B}" dt="2023-08-07T09:21:28.158" v="935" actId="6264"/>
          <ac:spMkLst>
            <pc:docMk/>
            <pc:sldMk cId="1993748869" sldId="277"/>
            <ac:spMk id="193" creationId="{06AD53C5-812C-1C63-9CC0-9914A071659D}"/>
          </ac:spMkLst>
        </pc:spChg>
        <pc:spChg chg="add del mod">
          <ac:chgData name="A.MORIYAMA UREKA" userId="11b73b949d6476cb" providerId="LiveId" clId="{EDD3AFC1-5E1F-774D-82FF-6D4C3622249B}" dt="2023-08-07T12:24:22.787" v="2728" actId="6264"/>
          <ac:spMkLst>
            <pc:docMk/>
            <pc:sldMk cId="1993748869" sldId="277"/>
            <ac:spMk id="193" creationId="{393CB4F7-D290-3E88-9110-7CB98CD42B40}"/>
          </ac:spMkLst>
        </pc:spChg>
        <pc:spChg chg="add del mod">
          <ac:chgData name="A.MORIYAMA UREKA" userId="11b73b949d6476cb" providerId="LiveId" clId="{EDD3AFC1-5E1F-774D-82FF-6D4C3622249B}" dt="2023-08-07T08:57:26.810" v="772" actId="6264"/>
          <ac:spMkLst>
            <pc:docMk/>
            <pc:sldMk cId="1993748869" sldId="277"/>
            <ac:spMk id="193" creationId="{974046DB-04D1-BC5D-BC3C-618848750FFA}"/>
          </ac:spMkLst>
        </pc:spChg>
        <pc:spChg chg="add del mod">
          <ac:chgData name="A.MORIYAMA UREKA" userId="11b73b949d6476cb" providerId="LiveId" clId="{EDD3AFC1-5E1F-774D-82FF-6D4C3622249B}" dt="2023-08-07T12:25:42.162" v="2738" actId="6264"/>
          <ac:spMkLst>
            <pc:docMk/>
            <pc:sldMk cId="1993748869" sldId="277"/>
            <ac:spMk id="194" creationId="{C3F5A491-926F-5BFC-2CDE-5BAF7F0C28BB}"/>
          </ac:spMkLst>
        </pc:spChg>
        <pc:spChg chg="add del mod">
          <ac:chgData name="A.MORIYAMA UREKA" userId="11b73b949d6476cb" providerId="LiveId" clId="{EDD3AFC1-5E1F-774D-82FF-6D4C3622249B}" dt="2023-08-07T09:21:28.158" v="935" actId="6264"/>
          <ac:spMkLst>
            <pc:docMk/>
            <pc:sldMk cId="1993748869" sldId="277"/>
            <ac:spMk id="194" creationId="{C569011E-C54F-5E5D-7EEB-63B43488967A}"/>
          </ac:spMkLst>
        </pc:spChg>
        <pc:spChg chg="add del mod">
          <ac:chgData name="A.MORIYAMA UREKA" userId="11b73b949d6476cb" providerId="LiveId" clId="{EDD3AFC1-5E1F-774D-82FF-6D4C3622249B}" dt="2023-08-07T08:57:26.810" v="772" actId="6264"/>
          <ac:spMkLst>
            <pc:docMk/>
            <pc:sldMk cId="1993748869" sldId="277"/>
            <ac:spMk id="194" creationId="{E3636464-E332-A0A4-1EB3-FF050AC663CB}"/>
          </ac:spMkLst>
        </pc:spChg>
        <pc:spChg chg="add del mod">
          <ac:chgData name="A.MORIYAMA UREKA" userId="11b73b949d6476cb" providerId="LiveId" clId="{EDD3AFC1-5E1F-774D-82FF-6D4C3622249B}" dt="2023-08-07T08:57:26.810" v="772" actId="6264"/>
          <ac:spMkLst>
            <pc:docMk/>
            <pc:sldMk cId="1993748869" sldId="277"/>
            <ac:spMk id="195" creationId="{03A768F9-A60B-0A01-ACD1-953DFA6920E0}"/>
          </ac:spMkLst>
        </pc:spChg>
        <pc:spChg chg="add del mod">
          <ac:chgData name="A.MORIYAMA UREKA" userId="11b73b949d6476cb" providerId="LiveId" clId="{EDD3AFC1-5E1F-774D-82FF-6D4C3622249B}" dt="2023-08-07T09:21:28.158" v="935" actId="6264"/>
          <ac:spMkLst>
            <pc:docMk/>
            <pc:sldMk cId="1993748869" sldId="277"/>
            <ac:spMk id="195" creationId="{78AAA670-A35A-C1FF-EC4D-55A65A0F4E5D}"/>
          </ac:spMkLst>
        </pc:spChg>
        <pc:spChg chg="add del mod">
          <ac:chgData name="A.MORIYAMA UREKA" userId="11b73b949d6476cb" providerId="LiveId" clId="{EDD3AFC1-5E1F-774D-82FF-6D4C3622249B}" dt="2023-08-07T12:25:42.162" v="2738" actId="6264"/>
          <ac:spMkLst>
            <pc:docMk/>
            <pc:sldMk cId="1993748869" sldId="277"/>
            <ac:spMk id="195" creationId="{A56CC50E-C173-FF87-DA78-B8851CF4857A}"/>
          </ac:spMkLst>
        </pc:spChg>
        <pc:spChg chg="add del mod">
          <ac:chgData name="A.MORIYAMA UREKA" userId="11b73b949d6476cb" providerId="LiveId" clId="{EDD3AFC1-5E1F-774D-82FF-6D4C3622249B}" dt="2023-08-07T09:21:28.158" v="935" actId="6264"/>
          <ac:spMkLst>
            <pc:docMk/>
            <pc:sldMk cId="1993748869" sldId="277"/>
            <ac:spMk id="196" creationId="{A49C280E-A68F-8E27-6ADF-972C757C5DE6}"/>
          </ac:spMkLst>
        </pc:spChg>
        <pc:spChg chg="add del mod">
          <ac:chgData name="A.MORIYAMA UREKA" userId="11b73b949d6476cb" providerId="LiveId" clId="{EDD3AFC1-5E1F-774D-82FF-6D4C3622249B}" dt="2023-08-07T08:57:26.810" v="772" actId="6264"/>
          <ac:spMkLst>
            <pc:docMk/>
            <pc:sldMk cId="1993748869" sldId="277"/>
            <ac:spMk id="196" creationId="{C099CD5F-EAC8-1842-98D6-0835922B2FF8}"/>
          </ac:spMkLst>
        </pc:spChg>
        <pc:spChg chg="add del mod">
          <ac:chgData name="A.MORIYAMA UREKA" userId="11b73b949d6476cb" providerId="LiveId" clId="{EDD3AFC1-5E1F-774D-82FF-6D4C3622249B}" dt="2023-08-07T12:25:42.162" v="2738" actId="6264"/>
          <ac:spMkLst>
            <pc:docMk/>
            <pc:sldMk cId="1993748869" sldId="277"/>
            <ac:spMk id="196" creationId="{D1AFE030-51F9-000E-C166-296A3EA17973}"/>
          </ac:spMkLst>
        </pc:spChg>
        <pc:spChg chg="add del mod">
          <ac:chgData name="A.MORIYAMA UREKA" userId="11b73b949d6476cb" providerId="LiveId" clId="{EDD3AFC1-5E1F-774D-82FF-6D4C3622249B}" dt="2023-08-07T09:21:28.158" v="935" actId="6264"/>
          <ac:spMkLst>
            <pc:docMk/>
            <pc:sldMk cId="1993748869" sldId="277"/>
            <ac:spMk id="197" creationId="{0DB09373-7CFB-8C3A-53B0-05C97A5CB318}"/>
          </ac:spMkLst>
        </pc:spChg>
        <pc:spChg chg="add del mod">
          <ac:chgData name="A.MORIYAMA UREKA" userId="11b73b949d6476cb" providerId="LiveId" clId="{EDD3AFC1-5E1F-774D-82FF-6D4C3622249B}" dt="2023-08-07T12:25:42.162" v="2738" actId="6264"/>
          <ac:spMkLst>
            <pc:docMk/>
            <pc:sldMk cId="1993748869" sldId="277"/>
            <ac:spMk id="197" creationId="{8D66B422-B7A6-B43A-9EA3-E3FAFD1F354C}"/>
          </ac:spMkLst>
        </pc:spChg>
        <pc:spChg chg="add del mod">
          <ac:chgData name="A.MORIYAMA UREKA" userId="11b73b949d6476cb" providerId="LiveId" clId="{EDD3AFC1-5E1F-774D-82FF-6D4C3622249B}" dt="2023-08-07T08:57:26.810" v="772" actId="6264"/>
          <ac:spMkLst>
            <pc:docMk/>
            <pc:sldMk cId="1993748869" sldId="277"/>
            <ac:spMk id="197" creationId="{ABEA030A-63D4-9244-813E-4CF1F7243682}"/>
          </ac:spMkLst>
        </pc:spChg>
        <pc:spChg chg="add del mod">
          <ac:chgData name="A.MORIYAMA UREKA" userId="11b73b949d6476cb" providerId="LiveId" clId="{EDD3AFC1-5E1F-774D-82FF-6D4C3622249B}" dt="2023-08-07T09:21:28.158" v="935" actId="6264"/>
          <ac:spMkLst>
            <pc:docMk/>
            <pc:sldMk cId="1993748869" sldId="277"/>
            <ac:spMk id="198" creationId="{748E21AE-CA59-99AD-71B8-6C23B123C462}"/>
          </ac:spMkLst>
        </pc:spChg>
        <pc:spChg chg="add del mod">
          <ac:chgData name="A.MORIYAMA UREKA" userId="11b73b949d6476cb" providerId="LiveId" clId="{EDD3AFC1-5E1F-774D-82FF-6D4C3622249B}" dt="2023-08-07T08:57:26.810" v="772" actId="6264"/>
          <ac:spMkLst>
            <pc:docMk/>
            <pc:sldMk cId="1993748869" sldId="277"/>
            <ac:spMk id="198" creationId="{BE5D48B1-62B2-A4F1-0B2F-3BE473EF3B0E}"/>
          </ac:spMkLst>
        </pc:spChg>
        <pc:spChg chg="add del mod">
          <ac:chgData name="A.MORIYAMA UREKA" userId="11b73b949d6476cb" providerId="LiveId" clId="{EDD3AFC1-5E1F-774D-82FF-6D4C3622249B}" dt="2023-08-07T12:25:42.162" v="2738" actId="6264"/>
          <ac:spMkLst>
            <pc:docMk/>
            <pc:sldMk cId="1993748869" sldId="277"/>
            <ac:spMk id="198" creationId="{F2A32D2A-74E6-BFAC-1EFF-2DB5F2C2E1E5}"/>
          </ac:spMkLst>
        </pc:spChg>
        <pc:spChg chg="add del mod">
          <ac:chgData name="A.MORIYAMA UREKA" userId="11b73b949d6476cb" providerId="LiveId" clId="{EDD3AFC1-5E1F-774D-82FF-6D4C3622249B}" dt="2023-08-07T12:25:42.162" v="2738" actId="6264"/>
          <ac:spMkLst>
            <pc:docMk/>
            <pc:sldMk cId="1993748869" sldId="277"/>
            <ac:spMk id="199" creationId="{10C11CB0-B4C1-8EF4-AEDB-9D66D4062B2E}"/>
          </ac:spMkLst>
        </pc:spChg>
        <pc:spChg chg="add del mod">
          <ac:chgData name="A.MORIYAMA UREKA" userId="11b73b949d6476cb" providerId="LiveId" clId="{EDD3AFC1-5E1F-774D-82FF-6D4C3622249B}" dt="2023-08-07T08:57:26.810" v="772" actId="6264"/>
          <ac:spMkLst>
            <pc:docMk/>
            <pc:sldMk cId="1993748869" sldId="277"/>
            <ac:spMk id="199" creationId="{781A0AC3-0832-AF0E-9536-8A02499EA794}"/>
          </ac:spMkLst>
        </pc:spChg>
        <pc:spChg chg="add del mod">
          <ac:chgData name="A.MORIYAMA UREKA" userId="11b73b949d6476cb" providerId="LiveId" clId="{EDD3AFC1-5E1F-774D-82FF-6D4C3622249B}" dt="2023-08-07T09:21:28.158" v="935" actId="6264"/>
          <ac:spMkLst>
            <pc:docMk/>
            <pc:sldMk cId="1993748869" sldId="277"/>
            <ac:spMk id="199" creationId="{A1689D51-E0B2-0E9A-7CB5-D7711F79F099}"/>
          </ac:spMkLst>
        </pc:spChg>
        <pc:spChg chg="add del mod">
          <ac:chgData name="A.MORIYAMA UREKA" userId="11b73b949d6476cb" providerId="LiveId" clId="{EDD3AFC1-5E1F-774D-82FF-6D4C3622249B}" dt="2023-08-07T08:57:26.810" v="772" actId="6264"/>
          <ac:spMkLst>
            <pc:docMk/>
            <pc:sldMk cId="1993748869" sldId="277"/>
            <ac:spMk id="200" creationId="{1D45D0C3-08C1-DDA0-9A6D-E2C144501997}"/>
          </ac:spMkLst>
        </pc:spChg>
        <pc:spChg chg="add del mod">
          <ac:chgData name="A.MORIYAMA UREKA" userId="11b73b949d6476cb" providerId="LiveId" clId="{EDD3AFC1-5E1F-774D-82FF-6D4C3622249B}" dt="2023-08-07T12:25:42.162" v="2738" actId="6264"/>
          <ac:spMkLst>
            <pc:docMk/>
            <pc:sldMk cId="1993748869" sldId="277"/>
            <ac:spMk id="200" creationId="{615B0A47-AF02-2C63-108E-8B9C3F596187}"/>
          </ac:spMkLst>
        </pc:spChg>
        <pc:spChg chg="add del mod">
          <ac:chgData name="A.MORIYAMA UREKA" userId="11b73b949d6476cb" providerId="LiveId" clId="{EDD3AFC1-5E1F-774D-82FF-6D4C3622249B}" dt="2023-08-07T09:21:28.158" v="935" actId="6264"/>
          <ac:spMkLst>
            <pc:docMk/>
            <pc:sldMk cId="1993748869" sldId="277"/>
            <ac:spMk id="200" creationId="{770B7CAC-6EAD-AF59-60F6-EF783CC915A1}"/>
          </ac:spMkLst>
        </pc:spChg>
        <pc:spChg chg="add del mod">
          <ac:chgData name="A.MORIYAMA UREKA" userId="11b73b949d6476cb" providerId="LiveId" clId="{EDD3AFC1-5E1F-774D-82FF-6D4C3622249B}" dt="2023-08-07T12:25:42.162" v="2738" actId="6264"/>
          <ac:spMkLst>
            <pc:docMk/>
            <pc:sldMk cId="1993748869" sldId="277"/>
            <ac:spMk id="201" creationId="{2D4D6E08-BC00-C5D2-3CD8-CF3DFA0CA588}"/>
          </ac:spMkLst>
        </pc:spChg>
        <pc:spChg chg="add del mod">
          <ac:chgData name="A.MORIYAMA UREKA" userId="11b73b949d6476cb" providerId="LiveId" clId="{EDD3AFC1-5E1F-774D-82FF-6D4C3622249B}" dt="2023-08-07T09:21:28.158" v="935" actId="6264"/>
          <ac:spMkLst>
            <pc:docMk/>
            <pc:sldMk cId="1993748869" sldId="277"/>
            <ac:spMk id="201" creationId="{85034370-2C7F-ED00-1A21-64A939ECCE3C}"/>
          </ac:spMkLst>
        </pc:spChg>
        <pc:spChg chg="add del mod">
          <ac:chgData name="A.MORIYAMA UREKA" userId="11b73b949d6476cb" providerId="LiveId" clId="{EDD3AFC1-5E1F-774D-82FF-6D4C3622249B}" dt="2023-08-07T08:57:26.810" v="772" actId="6264"/>
          <ac:spMkLst>
            <pc:docMk/>
            <pc:sldMk cId="1993748869" sldId="277"/>
            <ac:spMk id="201" creationId="{9EDE8060-4A0D-7089-C752-DA89804163AA}"/>
          </ac:spMkLst>
        </pc:spChg>
        <pc:spChg chg="add del mod">
          <ac:chgData name="A.MORIYAMA UREKA" userId="11b73b949d6476cb" providerId="LiveId" clId="{EDD3AFC1-5E1F-774D-82FF-6D4C3622249B}" dt="2023-08-07T12:25:42.162" v="2738" actId="6264"/>
          <ac:spMkLst>
            <pc:docMk/>
            <pc:sldMk cId="1993748869" sldId="277"/>
            <ac:spMk id="202" creationId="{03A9B21B-21FA-6478-9A4A-BB14143B35D5}"/>
          </ac:spMkLst>
        </pc:spChg>
        <pc:spChg chg="add del mod">
          <ac:chgData name="A.MORIYAMA UREKA" userId="11b73b949d6476cb" providerId="LiveId" clId="{EDD3AFC1-5E1F-774D-82FF-6D4C3622249B}" dt="2023-08-07T09:21:28.158" v="935" actId="6264"/>
          <ac:spMkLst>
            <pc:docMk/>
            <pc:sldMk cId="1993748869" sldId="277"/>
            <ac:spMk id="202" creationId="{937622C6-6ABD-C752-9921-22F9EFC95084}"/>
          </ac:spMkLst>
        </pc:spChg>
        <pc:spChg chg="add del mod">
          <ac:chgData name="A.MORIYAMA UREKA" userId="11b73b949d6476cb" providerId="LiveId" clId="{EDD3AFC1-5E1F-774D-82FF-6D4C3622249B}" dt="2023-08-07T08:57:26.810" v="772" actId="6264"/>
          <ac:spMkLst>
            <pc:docMk/>
            <pc:sldMk cId="1993748869" sldId="277"/>
            <ac:spMk id="202" creationId="{CF496B86-2D7D-035B-F22C-D89FD07FF731}"/>
          </ac:spMkLst>
        </pc:spChg>
        <pc:spChg chg="add del mod">
          <ac:chgData name="A.MORIYAMA UREKA" userId="11b73b949d6476cb" providerId="LiveId" clId="{EDD3AFC1-5E1F-774D-82FF-6D4C3622249B}" dt="2023-08-07T08:57:27.275" v="773" actId="6264"/>
          <ac:spMkLst>
            <pc:docMk/>
            <pc:sldMk cId="1993748869" sldId="277"/>
            <ac:spMk id="203" creationId="{1DD28CFE-4914-0FEF-B6F1-45055A7D8D62}"/>
          </ac:spMkLst>
        </pc:spChg>
        <pc:spChg chg="add del mod">
          <ac:chgData name="A.MORIYAMA UREKA" userId="11b73b949d6476cb" providerId="LiveId" clId="{EDD3AFC1-5E1F-774D-82FF-6D4C3622249B}" dt="2023-08-07T12:25:42.162" v="2738" actId="6264"/>
          <ac:spMkLst>
            <pc:docMk/>
            <pc:sldMk cId="1993748869" sldId="277"/>
            <ac:spMk id="203" creationId="{598144F3-FBE5-5909-419F-358239B5165A}"/>
          </ac:spMkLst>
        </pc:spChg>
        <pc:spChg chg="add del mod">
          <ac:chgData name="A.MORIYAMA UREKA" userId="11b73b949d6476cb" providerId="LiveId" clId="{EDD3AFC1-5E1F-774D-82FF-6D4C3622249B}" dt="2023-08-07T09:21:28.726" v="936" actId="6264"/>
          <ac:spMkLst>
            <pc:docMk/>
            <pc:sldMk cId="1993748869" sldId="277"/>
            <ac:spMk id="203" creationId="{F71321D4-1F28-AC2C-9F9D-4EFA5626A3CB}"/>
          </ac:spMkLst>
        </pc:spChg>
        <pc:spChg chg="add del mod">
          <ac:chgData name="A.MORIYAMA UREKA" userId="11b73b949d6476cb" providerId="LiveId" clId="{EDD3AFC1-5E1F-774D-82FF-6D4C3622249B}" dt="2023-08-07T09:21:28.726" v="936" actId="6264"/>
          <ac:spMkLst>
            <pc:docMk/>
            <pc:sldMk cId="1993748869" sldId="277"/>
            <ac:spMk id="204" creationId="{4716427F-0279-C03D-BEC7-755C60BF6DE7}"/>
          </ac:spMkLst>
        </pc:spChg>
        <pc:spChg chg="add del mod">
          <ac:chgData name="A.MORIYAMA UREKA" userId="11b73b949d6476cb" providerId="LiveId" clId="{EDD3AFC1-5E1F-774D-82FF-6D4C3622249B}" dt="2023-08-07T08:57:27.275" v="773" actId="6264"/>
          <ac:spMkLst>
            <pc:docMk/>
            <pc:sldMk cId="1993748869" sldId="277"/>
            <ac:spMk id="204" creationId="{F31833F2-A9D9-F7FB-4881-BE353C976BFA}"/>
          </ac:spMkLst>
        </pc:spChg>
        <pc:spChg chg="add del mod">
          <ac:chgData name="A.MORIYAMA UREKA" userId="11b73b949d6476cb" providerId="LiveId" clId="{EDD3AFC1-5E1F-774D-82FF-6D4C3622249B}" dt="2023-08-07T12:31:34.885" v="2770" actId="6264"/>
          <ac:spMkLst>
            <pc:docMk/>
            <pc:sldMk cId="1993748869" sldId="277"/>
            <ac:spMk id="204" creationId="{F7064613-FD76-1A32-6580-2CB6C7FF7C34}"/>
          </ac:spMkLst>
        </pc:spChg>
        <pc:spChg chg="add del mod">
          <ac:chgData name="A.MORIYAMA UREKA" userId="11b73b949d6476cb" providerId="LiveId" clId="{EDD3AFC1-5E1F-774D-82FF-6D4C3622249B}" dt="2023-08-07T09:21:28.726" v="936" actId="6264"/>
          <ac:spMkLst>
            <pc:docMk/>
            <pc:sldMk cId="1993748869" sldId="277"/>
            <ac:spMk id="205" creationId="{03B305D5-2D86-2BC3-28A4-3822E7EDFAB3}"/>
          </ac:spMkLst>
        </pc:spChg>
        <pc:spChg chg="add del mod">
          <ac:chgData name="A.MORIYAMA UREKA" userId="11b73b949d6476cb" providerId="LiveId" clId="{EDD3AFC1-5E1F-774D-82FF-6D4C3622249B}" dt="2023-08-07T08:57:27.275" v="773" actId="6264"/>
          <ac:spMkLst>
            <pc:docMk/>
            <pc:sldMk cId="1993748869" sldId="277"/>
            <ac:spMk id="205" creationId="{70C4010F-94DC-073A-C33C-C23D3C0B613F}"/>
          </ac:spMkLst>
        </pc:spChg>
        <pc:spChg chg="add del mod">
          <ac:chgData name="A.MORIYAMA UREKA" userId="11b73b949d6476cb" providerId="LiveId" clId="{EDD3AFC1-5E1F-774D-82FF-6D4C3622249B}" dt="2023-08-07T12:31:34.885" v="2770" actId="6264"/>
          <ac:spMkLst>
            <pc:docMk/>
            <pc:sldMk cId="1993748869" sldId="277"/>
            <ac:spMk id="205" creationId="{80C7531B-F747-FBB7-7929-9595869C6336}"/>
          </ac:spMkLst>
        </pc:spChg>
        <pc:spChg chg="add del mod">
          <ac:chgData name="A.MORIYAMA UREKA" userId="11b73b949d6476cb" providerId="LiveId" clId="{EDD3AFC1-5E1F-774D-82FF-6D4C3622249B}" dt="2023-08-07T09:21:28.726" v="936" actId="6264"/>
          <ac:spMkLst>
            <pc:docMk/>
            <pc:sldMk cId="1993748869" sldId="277"/>
            <ac:spMk id="206" creationId="{0D78B411-CC65-49FF-49A5-D619C8B5603D}"/>
          </ac:spMkLst>
        </pc:spChg>
        <pc:spChg chg="add del mod">
          <ac:chgData name="A.MORIYAMA UREKA" userId="11b73b949d6476cb" providerId="LiveId" clId="{EDD3AFC1-5E1F-774D-82FF-6D4C3622249B}" dt="2023-08-07T12:31:34.885" v="2770" actId="6264"/>
          <ac:spMkLst>
            <pc:docMk/>
            <pc:sldMk cId="1993748869" sldId="277"/>
            <ac:spMk id="206" creationId="{63F5DC47-AB89-4D67-0F6A-BCE61E7D71F3}"/>
          </ac:spMkLst>
        </pc:spChg>
        <pc:spChg chg="add del mod">
          <ac:chgData name="A.MORIYAMA UREKA" userId="11b73b949d6476cb" providerId="LiveId" clId="{EDD3AFC1-5E1F-774D-82FF-6D4C3622249B}" dt="2023-08-07T08:57:27.275" v="773" actId="6264"/>
          <ac:spMkLst>
            <pc:docMk/>
            <pc:sldMk cId="1993748869" sldId="277"/>
            <ac:spMk id="206" creationId="{D4F029A8-987A-5BB1-57E4-75F7B0865890}"/>
          </ac:spMkLst>
        </pc:spChg>
        <pc:spChg chg="add del mod">
          <ac:chgData name="A.MORIYAMA UREKA" userId="11b73b949d6476cb" providerId="LiveId" clId="{EDD3AFC1-5E1F-774D-82FF-6D4C3622249B}" dt="2023-08-07T12:31:34.885" v="2770" actId="6264"/>
          <ac:spMkLst>
            <pc:docMk/>
            <pc:sldMk cId="1993748869" sldId="277"/>
            <ac:spMk id="207" creationId="{122A2D3A-3A52-32BD-4453-9CDAEB211DBF}"/>
          </ac:spMkLst>
        </pc:spChg>
        <pc:spChg chg="add del mod">
          <ac:chgData name="A.MORIYAMA UREKA" userId="11b73b949d6476cb" providerId="LiveId" clId="{EDD3AFC1-5E1F-774D-82FF-6D4C3622249B}" dt="2023-08-07T09:21:28.726" v="936" actId="6264"/>
          <ac:spMkLst>
            <pc:docMk/>
            <pc:sldMk cId="1993748869" sldId="277"/>
            <ac:spMk id="207" creationId="{62248C5F-C9C1-129B-8629-1329DE07F4A2}"/>
          </ac:spMkLst>
        </pc:spChg>
        <pc:spChg chg="add del mod">
          <ac:chgData name="A.MORIYAMA UREKA" userId="11b73b949d6476cb" providerId="LiveId" clId="{EDD3AFC1-5E1F-774D-82FF-6D4C3622249B}" dt="2023-08-07T08:57:27.275" v="773" actId="6264"/>
          <ac:spMkLst>
            <pc:docMk/>
            <pc:sldMk cId="1993748869" sldId="277"/>
            <ac:spMk id="207" creationId="{90B04F73-340D-1BC5-3027-83000E3EDFC6}"/>
          </ac:spMkLst>
        </pc:spChg>
        <pc:spChg chg="add del mod">
          <ac:chgData name="A.MORIYAMA UREKA" userId="11b73b949d6476cb" providerId="LiveId" clId="{EDD3AFC1-5E1F-774D-82FF-6D4C3622249B}" dt="2023-08-07T12:31:34.885" v="2770" actId="6264"/>
          <ac:spMkLst>
            <pc:docMk/>
            <pc:sldMk cId="1993748869" sldId="277"/>
            <ac:spMk id="208" creationId="{7A0A91E4-6CFC-CE39-A3EF-061A19331421}"/>
          </ac:spMkLst>
        </pc:spChg>
        <pc:spChg chg="add del mod">
          <ac:chgData name="A.MORIYAMA UREKA" userId="11b73b949d6476cb" providerId="LiveId" clId="{EDD3AFC1-5E1F-774D-82FF-6D4C3622249B}" dt="2023-08-07T08:57:27.275" v="773" actId="6264"/>
          <ac:spMkLst>
            <pc:docMk/>
            <pc:sldMk cId="1993748869" sldId="277"/>
            <ac:spMk id="208" creationId="{A47FF3B6-E99F-55DC-BEA8-EDD7D98E6C50}"/>
          </ac:spMkLst>
        </pc:spChg>
        <pc:spChg chg="add del mod">
          <ac:chgData name="A.MORIYAMA UREKA" userId="11b73b949d6476cb" providerId="LiveId" clId="{EDD3AFC1-5E1F-774D-82FF-6D4C3622249B}" dt="2023-08-07T09:21:28.726" v="936" actId="6264"/>
          <ac:spMkLst>
            <pc:docMk/>
            <pc:sldMk cId="1993748869" sldId="277"/>
            <ac:spMk id="208" creationId="{F4B4C324-F680-B2FF-AB5B-7EED368160F1}"/>
          </ac:spMkLst>
        </pc:spChg>
        <pc:spChg chg="add del mod">
          <ac:chgData name="A.MORIYAMA UREKA" userId="11b73b949d6476cb" providerId="LiveId" clId="{EDD3AFC1-5E1F-774D-82FF-6D4C3622249B}" dt="2023-08-07T08:57:27.275" v="773" actId="6264"/>
          <ac:spMkLst>
            <pc:docMk/>
            <pc:sldMk cId="1993748869" sldId="277"/>
            <ac:spMk id="209" creationId="{9A9380B3-A09A-E350-35FB-5A1247A659E5}"/>
          </ac:spMkLst>
        </pc:spChg>
        <pc:spChg chg="add del mod">
          <ac:chgData name="A.MORIYAMA UREKA" userId="11b73b949d6476cb" providerId="LiveId" clId="{EDD3AFC1-5E1F-774D-82FF-6D4C3622249B}" dt="2023-08-07T12:31:34.885" v="2770" actId="6264"/>
          <ac:spMkLst>
            <pc:docMk/>
            <pc:sldMk cId="1993748869" sldId="277"/>
            <ac:spMk id="209" creationId="{AC56B1C8-BD22-AF6A-6168-78FBD6B0E587}"/>
          </ac:spMkLst>
        </pc:spChg>
        <pc:spChg chg="add del mod">
          <ac:chgData name="A.MORIYAMA UREKA" userId="11b73b949d6476cb" providerId="LiveId" clId="{EDD3AFC1-5E1F-774D-82FF-6D4C3622249B}" dt="2023-08-07T09:21:28.726" v="936" actId="6264"/>
          <ac:spMkLst>
            <pc:docMk/>
            <pc:sldMk cId="1993748869" sldId="277"/>
            <ac:spMk id="209" creationId="{E618B5A4-FC96-6528-3E31-BA88ECD1328A}"/>
          </ac:spMkLst>
        </pc:spChg>
        <pc:spChg chg="add del mod">
          <ac:chgData name="A.MORIYAMA UREKA" userId="11b73b949d6476cb" providerId="LiveId" clId="{EDD3AFC1-5E1F-774D-82FF-6D4C3622249B}" dt="2023-08-07T08:57:27.275" v="773" actId="6264"/>
          <ac:spMkLst>
            <pc:docMk/>
            <pc:sldMk cId="1993748869" sldId="277"/>
            <ac:spMk id="210" creationId="{935B6127-0EAC-3382-683B-DB692953BF4F}"/>
          </ac:spMkLst>
        </pc:spChg>
        <pc:spChg chg="add del mod">
          <ac:chgData name="A.MORIYAMA UREKA" userId="11b73b949d6476cb" providerId="LiveId" clId="{EDD3AFC1-5E1F-774D-82FF-6D4C3622249B}" dt="2023-08-07T12:31:34.885" v="2770" actId="6264"/>
          <ac:spMkLst>
            <pc:docMk/>
            <pc:sldMk cId="1993748869" sldId="277"/>
            <ac:spMk id="210" creationId="{E43F5B72-4E52-930B-C4EA-7E6A87075F18}"/>
          </ac:spMkLst>
        </pc:spChg>
        <pc:spChg chg="add del mod">
          <ac:chgData name="A.MORIYAMA UREKA" userId="11b73b949d6476cb" providerId="LiveId" clId="{EDD3AFC1-5E1F-774D-82FF-6D4C3622249B}" dt="2023-08-07T09:21:28.726" v="936" actId="6264"/>
          <ac:spMkLst>
            <pc:docMk/>
            <pc:sldMk cId="1993748869" sldId="277"/>
            <ac:spMk id="210" creationId="{FDB763A0-D736-3B35-29E8-DE2A2D721289}"/>
          </ac:spMkLst>
        </pc:spChg>
        <pc:spChg chg="add del mod">
          <ac:chgData name="A.MORIYAMA UREKA" userId="11b73b949d6476cb" providerId="LiveId" clId="{EDD3AFC1-5E1F-774D-82FF-6D4C3622249B}" dt="2023-08-07T09:21:28.726" v="936" actId="6264"/>
          <ac:spMkLst>
            <pc:docMk/>
            <pc:sldMk cId="1993748869" sldId="277"/>
            <ac:spMk id="211" creationId="{6FDA0CC9-C76F-103D-C69C-0A2D46EF209D}"/>
          </ac:spMkLst>
        </pc:spChg>
        <pc:spChg chg="add del mod">
          <ac:chgData name="A.MORIYAMA UREKA" userId="11b73b949d6476cb" providerId="LiveId" clId="{EDD3AFC1-5E1F-774D-82FF-6D4C3622249B}" dt="2023-08-07T12:31:34.885" v="2770" actId="6264"/>
          <ac:spMkLst>
            <pc:docMk/>
            <pc:sldMk cId="1993748869" sldId="277"/>
            <ac:spMk id="211" creationId="{B04D33F8-DFE8-0018-5FA0-CF79CC8A69D6}"/>
          </ac:spMkLst>
        </pc:spChg>
        <pc:spChg chg="add del mod">
          <ac:chgData name="A.MORIYAMA UREKA" userId="11b73b949d6476cb" providerId="LiveId" clId="{EDD3AFC1-5E1F-774D-82FF-6D4C3622249B}" dt="2023-08-07T08:57:27.275" v="773" actId="6264"/>
          <ac:spMkLst>
            <pc:docMk/>
            <pc:sldMk cId="1993748869" sldId="277"/>
            <ac:spMk id="211" creationId="{E17E66B5-36D9-12BC-4122-4CDBEE84070E}"/>
          </ac:spMkLst>
        </pc:spChg>
        <pc:spChg chg="add del mod">
          <ac:chgData name="A.MORIYAMA UREKA" userId="11b73b949d6476cb" providerId="LiveId" clId="{EDD3AFC1-5E1F-774D-82FF-6D4C3622249B}" dt="2023-08-07T12:31:34.885" v="2770" actId="6264"/>
          <ac:spMkLst>
            <pc:docMk/>
            <pc:sldMk cId="1993748869" sldId="277"/>
            <ac:spMk id="212" creationId="{2BC19D0B-71B9-ADBD-B956-915354576074}"/>
          </ac:spMkLst>
        </pc:spChg>
        <pc:spChg chg="add del mod">
          <ac:chgData name="A.MORIYAMA UREKA" userId="11b73b949d6476cb" providerId="LiveId" clId="{EDD3AFC1-5E1F-774D-82FF-6D4C3622249B}" dt="2023-08-07T08:57:27.275" v="773" actId="6264"/>
          <ac:spMkLst>
            <pc:docMk/>
            <pc:sldMk cId="1993748869" sldId="277"/>
            <ac:spMk id="212" creationId="{5081830F-9EFE-151B-7272-74EBEC899476}"/>
          </ac:spMkLst>
        </pc:spChg>
        <pc:spChg chg="add del mod">
          <ac:chgData name="A.MORIYAMA UREKA" userId="11b73b949d6476cb" providerId="LiveId" clId="{EDD3AFC1-5E1F-774D-82FF-6D4C3622249B}" dt="2023-08-07T09:21:28.726" v="936" actId="6264"/>
          <ac:spMkLst>
            <pc:docMk/>
            <pc:sldMk cId="1993748869" sldId="277"/>
            <ac:spMk id="212" creationId="{7825141C-B7E9-D439-73C1-6ACD0EE920F0}"/>
          </ac:spMkLst>
        </pc:spChg>
        <pc:spChg chg="add del mod">
          <ac:chgData name="A.MORIYAMA UREKA" userId="11b73b949d6476cb" providerId="LiveId" clId="{EDD3AFC1-5E1F-774D-82FF-6D4C3622249B}" dt="2023-08-07T08:57:27.699" v="774" actId="6264"/>
          <ac:spMkLst>
            <pc:docMk/>
            <pc:sldMk cId="1993748869" sldId="277"/>
            <ac:spMk id="213" creationId="{63A55106-A952-DDD5-93FD-E295C3198982}"/>
          </ac:spMkLst>
        </pc:spChg>
        <pc:spChg chg="add del mod">
          <ac:chgData name="A.MORIYAMA UREKA" userId="11b73b949d6476cb" providerId="LiveId" clId="{EDD3AFC1-5E1F-774D-82FF-6D4C3622249B}" dt="2023-08-07T09:21:29.324" v="937" actId="6264"/>
          <ac:spMkLst>
            <pc:docMk/>
            <pc:sldMk cId="1993748869" sldId="277"/>
            <ac:spMk id="213" creationId="{DB750E0A-15BB-EFC8-05BF-87A744FD8C09}"/>
          </ac:spMkLst>
        </pc:spChg>
        <pc:spChg chg="add del mod">
          <ac:chgData name="A.MORIYAMA UREKA" userId="11b73b949d6476cb" providerId="LiveId" clId="{EDD3AFC1-5E1F-774D-82FF-6D4C3622249B}" dt="2023-08-07T12:31:34.885" v="2770" actId="6264"/>
          <ac:spMkLst>
            <pc:docMk/>
            <pc:sldMk cId="1993748869" sldId="277"/>
            <ac:spMk id="213" creationId="{FB0C1442-2A1C-9672-44AA-A82ED63A20F7}"/>
          </ac:spMkLst>
        </pc:spChg>
        <pc:spChg chg="add del mod">
          <ac:chgData name="A.MORIYAMA UREKA" userId="11b73b949d6476cb" providerId="LiveId" clId="{EDD3AFC1-5E1F-774D-82FF-6D4C3622249B}" dt="2023-08-07T12:31:36.067" v="2771" actId="6264"/>
          <ac:spMkLst>
            <pc:docMk/>
            <pc:sldMk cId="1993748869" sldId="277"/>
            <ac:spMk id="214" creationId="{AF1903DE-CB06-F63A-C624-F22DF045D687}"/>
          </ac:spMkLst>
        </pc:spChg>
        <pc:spChg chg="add del mod">
          <ac:chgData name="A.MORIYAMA UREKA" userId="11b73b949d6476cb" providerId="LiveId" clId="{EDD3AFC1-5E1F-774D-82FF-6D4C3622249B}" dt="2023-08-07T09:21:29.324" v="937" actId="6264"/>
          <ac:spMkLst>
            <pc:docMk/>
            <pc:sldMk cId="1993748869" sldId="277"/>
            <ac:spMk id="214" creationId="{C41E239C-B693-24B7-3B5B-69D60A3B7138}"/>
          </ac:spMkLst>
        </pc:spChg>
        <pc:spChg chg="add del mod">
          <ac:chgData name="A.MORIYAMA UREKA" userId="11b73b949d6476cb" providerId="LiveId" clId="{EDD3AFC1-5E1F-774D-82FF-6D4C3622249B}" dt="2023-08-07T08:57:27.699" v="774" actId="6264"/>
          <ac:spMkLst>
            <pc:docMk/>
            <pc:sldMk cId="1993748869" sldId="277"/>
            <ac:spMk id="214" creationId="{E07A9D3E-7575-73BE-A4A4-34270D3981DF}"/>
          </ac:spMkLst>
        </pc:spChg>
        <pc:spChg chg="add del mod">
          <ac:chgData name="A.MORIYAMA UREKA" userId="11b73b949d6476cb" providerId="LiveId" clId="{EDD3AFC1-5E1F-774D-82FF-6D4C3622249B}" dt="2023-08-07T08:57:27.699" v="774" actId="6264"/>
          <ac:spMkLst>
            <pc:docMk/>
            <pc:sldMk cId="1993748869" sldId="277"/>
            <ac:spMk id="215" creationId="{04ACC344-69FB-F1E9-A276-F9235F1C3710}"/>
          </ac:spMkLst>
        </pc:spChg>
        <pc:spChg chg="add del mod">
          <ac:chgData name="A.MORIYAMA UREKA" userId="11b73b949d6476cb" providerId="LiveId" clId="{EDD3AFC1-5E1F-774D-82FF-6D4C3622249B}" dt="2023-08-07T12:31:36.067" v="2771" actId="6264"/>
          <ac:spMkLst>
            <pc:docMk/>
            <pc:sldMk cId="1993748869" sldId="277"/>
            <ac:spMk id="215" creationId="{926C77A5-2E5D-A678-4D17-244332CBF0DC}"/>
          </ac:spMkLst>
        </pc:spChg>
        <pc:spChg chg="add del mod">
          <ac:chgData name="A.MORIYAMA UREKA" userId="11b73b949d6476cb" providerId="LiveId" clId="{EDD3AFC1-5E1F-774D-82FF-6D4C3622249B}" dt="2023-08-07T09:21:29.324" v="937" actId="6264"/>
          <ac:spMkLst>
            <pc:docMk/>
            <pc:sldMk cId="1993748869" sldId="277"/>
            <ac:spMk id="215" creationId="{F8D5026A-07CE-6368-E3B1-BF094499CB1E}"/>
          </ac:spMkLst>
        </pc:spChg>
        <pc:spChg chg="add del mod">
          <ac:chgData name="A.MORIYAMA UREKA" userId="11b73b949d6476cb" providerId="LiveId" clId="{EDD3AFC1-5E1F-774D-82FF-6D4C3622249B}" dt="2023-08-07T12:31:36.067" v="2771" actId="6264"/>
          <ac:spMkLst>
            <pc:docMk/>
            <pc:sldMk cId="1993748869" sldId="277"/>
            <ac:spMk id="216" creationId="{2A59863F-5DEF-8230-27C4-CBE221C19AC0}"/>
          </ac:spMkLst>
        </pc:spChg>
        <pc:spChg chg="add del mod">
          <ac:chgData name="A.MORIYAMA UREKA" userId="11b73b949d6476cb" providerId="LiveId" clId="{EDD3AFC1-5E1F-774D-82FF-6D4C3622249B}" dt="2023-08-07T09:21:29.324" v="937" actId="6264"/>
          <ac:spMkLst>
            <pc:docMk/>
            <pc:sldMk cId="1993748869" sldId="277"/>
            <ac:spMk id="216" creationId="{3C25C568-4C3F-1B86-D992-AD8750F0192E}"/>
          </ac:spMkLst>
        </pc:spChg>
        <pc:spChg chg="add del mod">
          <ac:chgData name="A.MORIYAMA UREKA" userId="11b73b949d6476cb" providerId="LiveId" clId="{EDD3AFC1-5E1F-774D-82FF-6D4C3622249B}" dt="2023-08-07T08:57:27.699" v="774" actId="6264"/>
          <ac:spMkLst>
            <pc:docMk/>
            <pc:sldMk cId="1993748869" sldId="277"/>
            <ac:spMk id="216" creationId="{B23E9846-3E97-B141-E2D8-522BF9418DB3}"/>
          </ac:spMkLst>
        </pc:spChg>
        <pc:spChg chg="add del mod">
          <ac:chgData name="A.MORIYAMA UREKA" userId="11b73b949d6476cb" providerId="LiveId" clId="{EDD3AFC1-5E1F-774D-82FF-6D4C3622249B}" dt="2023-08-07T12:31:36.067" v="2771" actId="6264"/>
          <ac:spMkLst>
            <pc:docMk/>
            <pc:sldMk cId="1993748869" sldId="277"/>
            <ac:spMk id="217" creationId="{026F1696-3262-A5FC-92B8-F068A0D7756B}"/>
          </ac:spMkLst>
        </pc:spChg>
        <pc:spChg chg="add del mod">
          <ac:chgData name="A.MORIYAMA UREKA" userId="11b73b949d6476cb" providerId="LiveId" clId="{EDD3AFC1-5E1F-774D-82FF-6D4C3622249B}" dt="2023-08-07T08:57:27.699" v="774" actId="6264"/>
          <ac:spMkLst>
            <pc:docMk/>
            <pc:sldMk cId="1993748869" sldId="277"/>
            <ac:spMk id="217" creationId="{1119C86A-5DD4-9D94-B55C-15F61258CBBC}"/>
          </ac:spMkLst>
        </pc:spChg>
        <pc:spChg chg="add del mod">
          <ac:chgData name="A.MORIYAMA UREKA" userId="11b73b949d6476cb" providerId="LiveId" clId="{EDD3AFC1-5E1F-774D-82FF-6D4C3622249B}" dt="2023-08-07T09:21:29.324" v="937" actId="6264"/>
          <ac:spMkLst>
            <pc:docMk/>
            <pc:sldMk cId="1993748869" sldId="277"/>
            <ac:spMk id="217" creationId="{4EDF4379-3924-208C-3F13-8ADC6006F58D}"/>
          </ac:spMkLst>
        </pc:spChg>
        <pc:spChg chg="add del mod">
          <ac:chgData name="A.MORIYAMA UREKA" userId="11b73b949d6476cb" providerId="LiveId" clId="{EDD3AFC1-5E1F-774D-82FF-6D4C3622249B}" dt="2023-08-07T12:31:36.067" v="2771" actId="6264"/>
          <ac:spMkLst>
            <pc:docMk/>
            <pc:sldMk cId="1993748869" sldId="277"/>
            <ac:spMk id="218" creationId="{20BB8DF6-F04F-644D-6056-670945443414}"/>
          </ac:spMkLst>
        </pc:spChg>
        <pc:spChg chg="add del mod">
          <ac:chgData name="A.MORIYAMA UREKA" userId="11b73b949d6476cb" providerId="LiveId" clId="{EDD3AFC1-5E1F-774D-82FF-6D4C3622249B}" dt="2023-08-07T09:21:29.324" v="937" actId="6264"/>
          <ac:spMkLst>
            <pc:docMk/>
            <pc:sldMk cId="1993748869" sldId="277"/>
            <ac:spMk id="218" creationId="{22552FF7-1DE0-0870-9F3B-E6776DF00086}"/>
          </ac:spMkLst>
        </pc:spChg>
        <pc:spChg chg="add del mod">
          <ac:chgData name="A.MORIYAMA UREKA" userId="11b73b949d6476cb" providerId="LiveId" clId="{EDD3AFC1-5E1F-774D-82FF-6D4C3622249B}" dt="2023-08-07T08:57:27.699" v="774" actId="6264"/>
          <ac:spMkLst>
            <pc:docMk/>
            <pc:sldMk cId="1993748869" sldId="277"/>
            <ac:spMk id="218" creationId="{C0390F73-7D16-2D69-550E-873A1362E813}"/>
          </ac:spMkLst>
        </pc:spChg>
        <pc:spChg chg="add del mod">
          <ac:chgData name="A.MORIYAMA UREKA" userId="11b73b949d6476cb" providerId="LiveId" clId="{EDD3AFC1-5E1F-774D-82FF-6D4C3622249B}" dt="2023-08-07T12:31:36.067" v="2771" actId="6264"/>
          <ac:spMkLst>
            <pc:docMk/>
            <pc:sldMk cId="1993748869" sldId="277"/>
            <ac:spMk id="219" creationId="{249C3869-8DE1-C6A0-D474-671042DAFA71}"/>
          </ac:spMkLst>
        </pc:spChg>
        <pc:spChg chg="add del mod">
          <ac:chgData name="A.MORIYAMA UREKA" userId="11b73b949d6476cb" providerId="LiveId" clId="{EDD3AFC1-5E1F-774D-82FF-6D4C3622249B}" dt="2023-08-07T09:21:29.324" v="937" actId="6264"/>
          <ac:spMkLst>
            <pc:docMk/>
            <pc:sldMk cId="1993748869" sldId="277"/>
            <ac:spMk id="219" creationId="{A1D0A341-36E0-5691-D44B-2E1EB31ABD9E}"/>
          </ac:spMkLst>
        </pc:spChg>
        <pc:spChg chg="add del mod">
          <ac:chgData name="A.MORIYAMA UREKA" userId="11b73b949d6476cb" providerId="LiveId" clId="{EDD3AFC1-5E1F-774D-82FF-6D4C3622249B}" dt="2023-08-07T08:57:27.699" v="774" actId="6264"/>
          <ac:spMkLst>
            <pc:docMk/>
            <pc:sldMk cId="1993748869" sldId="277"/>
            <ac:spMk id="219" creationId="{BA39874D-7C27-4B6B-40E4-06F1E0839F8E}"/>
          </ac:spMkLst>
        </pc:spChg>
        <pc:spChg chg="add del mod">
          <ac:chgData name="A.MORIYAMA UREKA" userId="11b73b949d6476cb" providerId="LiveId" clId="{EDD3AFC1-5E1F-774D-82FF-6D4C3622249B}" dt="2023-08-07T12:31:36.067" v="2771" actId="6264"/>
          <ac:spMkLst>
            <pc:docMk/>
            <pc:sldMk cId="1993748869" sldId="277"/>
            <ac:spMk id="220" creationId="{0BA5047D-D517-DCAC-D2D0-919F57BE949F}"/>
          </ac:spMkLst>
        </pc:spChg>
        <pc:spChg chg="add del mod">
          <ac:chgData name="A.MORIYAMA UREKA" userId="11b73b949d6476cb" providerId="LiveId" clId="{EDD3AFC1-5E1F-774D-82FF-6D4C3622249B}" dt="2023-08-07T08:57:27.699" v="774" actId="6264"/>
          <ac:spMkLst>
            <pc:docMk/>
            <pc:sldMk cId="1993748869" sldId="277"/>
            <ac:spMk id="220" creationId="{24B07219-3478-4E8C-8A1F-83EB767E45EC}"/>
          </ac:spMkLst>
        </pc:spChg>
        <pc:spChg chg="add del mod">
          <ac:chgData name="A.MORIYAMA UREKA" userId="11b73b949d6476cb" providerId="LiveId" clId="{EDD3AFC1-5E1F-774D-82FF-6D4C3622249B}" dt="2023-08-07T09:21:29.324" v="937" actId="6264"/>
          <ac:spMkLst>
            <pc:docMk/>
            <pc:sldMk cId="1993748869" sldId="277"/>
            <ac:spMk id="220" creationId="{A82C6054-9E68-7F39-532B-69D18299161F}"/>
          </ac:spMkLst>
        </pc:spChg>
        <pc:spChg chg="add del mod">
          <ac:chgData name="A.MORIYAMA UREKA" userId="11b73b949d6476cb" providerId="LiveId" clId="{EDD3AFC1-5E1F-774D-82FF-6D4C3622249B}" dt="2023-08-07T08:57:27.699" v="774" actId="6264"/>
          <ac:spMkLst>
            <pc:docMk/>
            <pc:sldMk cId="1993748869" sldId="277"/>
            <ac:spMk id="221" creationId="{10C6B3FE-EA81-2D7C-68A7-619CC0755520}"/>
          </ac:spMkLst>
        </pc:spChg>
        <pc:spChg chg="add del mod">
          <ac:chgData name="A.MORIYAMA UREKA" userId="11b73b949d6476cb" providerId="LiveId" clId="{EDD3AFC1-5E1F-774D-82FF-6D4C3622249B}" dt="2023-08-07T12:31:36.067" v="2771" actId="6264"/>
          <ac:spMkLst>
            <pc:docMk/>
            <pc:sldMk cId="1993748869" sldId="277"/>
            <ac:spMk id="221" creationId="{7C545CB8-47EA-ACE0-CADC-AA79B54E5D5C}"/>
          </ac:spMkLst>
        </pc:spChg>
        <pc:spChg chg="add del mod">
          <ac:chgData name="A.MORIYAMA UREKA" userId="11b73b949d6476cb" providerId="LiveId" clId="{EDD3AFC1-5E1F-774D-82FF-6D4C3622249B}" dt="2023-08-07T09:21:29.324" v="937" actId="6264"/>
          <ac:spMkLst>
            <pc:docMk/>
            <pc:sldMk cId="1993748869" sldId="277"/>
            <ac:spMk id="221" creationId="{960D2F75-5832-B49E-1B52-93977687D51A}"/>
          </ac:spMkLst>
        </pc:spChg>
        <pc:spChg chg="add del mod">
          <ac:chgData name="A.MORIYAMA UREKA" userId="11b73b949d6476cb" providerId="LiveId" clId="{EDD3AFC1-5E1F-774D-82FF-6D4C3622249B}" dt="2023-08-07T09:21:29.324" v="937" actId="6264"/>
          <ac:spMkLst>
            <pc:docMk/>
            <pc:sldMk cId="1993748869" sldId="277"/>
            <ac:spMk id="222" creationId="{0F9CAD10-F082-D854-312C-402565A14356}"/>
          </ac:spMkLst>
        </pc:spChg>
        <pc:spChg chg="add del mod">
          <ac:chgData name="A.MORIYAMA UREKA" userId="11b73b949d6476cb" providerId="LiveId" clId="{EDD3AFC1-5E1F-774D-82FF-6D4C3622249B}" dt="2023-08-07T12:31:36.067" v="2771" actId="6264"/>
          <ac:spMkLst>
            <pc:docMk/>
            <pc:sldMk cId="1993748869" sldId="277"/>
            <ac:spMk id="222" creationId="{47C2EAF9-867D-84D3-D6FE-3C1970D27DCC}"/>
          </ac:spMkLst>
        </pc:spChg>
        <pc:spChg chg="add del mod">
          <ac:chgData name="A.MORIYAMA UREKA" userId="11b73b949d6476cb" providerId="LiveId" clId="{EDD3AFC1-5E1F-774D-82FF-6D4C3622249B}" dt="2023-08-07T08:57:27.699" v="774" actId="6264"/>
          <ac:spMkLst>
            <pc:docMk/>
            <pc:sldMk cId="1993748869" sldId="277"/>
            <ac:spMk id="222" creationId="{9FB3DEDD-DBC5-5D93-F9B3-265589FF9359}"/>
          </ac:spMkLst>
        </pc:spChg>
        <pc:spChg chg="add del mod">
          <ac:chgData name="A.MORIYAMA UREKA" userId="11b73b949d6476cb" providerId="LiveId" clId="{EDD3AFC1-5E1F-774D-82FF-6D4C3622249B}" dt="2023-08-07T08:57:28.138" v="775" actId="6264"/>
          <ac:spMkLst>
            <pc:docMk/>
            <pc:sldMk cId="1993748869" sldId="277"/>
            <ac:spMk id="223" creationId="{5047C63D-1A0E-BAAA-3BFE-0DA2413CCAC5}"/>
          </ac:spMkLst>
        </pc:spChg>
        <pc:spChg chg="add del mod">
          <ac:chgData name="A.MORIYAMA UREKA" userId="11b73b949d6476cb" providerId="LiveId" clId="{EDD3AFC1-5E1F-774D-82FF-6D4C3622249B}" dt="2023-08-07T12:31:36.067" v="2771" actId="6264"/>
          <ac:spMkLst>
            <pc:docMk/>
            <pc:sldMk cId="1993748869" sldId="277"/>
            <ac:spMk id="223" creationId="{64C2E3AD-A769-4D3F-37F8-140E37FA1796}"/>
          </ac:spMkLst>
        </pc:spChg>
        <pc:spChg chg="add del mod">
          <ac:chgData name="A.MORIYAMA UREKA" userId="11b73b949d6476cb" providerId="LiveId" clId="{EDD3AFC1-5E1F-774D-82FF-6D4C3622249B}" dt="2023-08-07T09:21:30.093" v="938" actId="6264"/>
          <ac:spMkLst>
            <pc:docMk/>
            <pc:sldMk cId="1993748869" sldId="277"/>
            <ac:spMk id="223" creationId="{67945E3A-E4A2-38AE-6FA6-5601E54413B5}"/>
          </ac:spMkLst>
        </pc:spChg>
        <pc:spChg chg="add del mod">
          <ac:chgData name="A.MORIYAMA UREKA" userId="11b73b949d6476cb" providerId="LiveId" clId="{EDD3AFC1-5E1F-774D-82FF-6D4C3622249B}" dt="2023-08-07T08:57:28.138" v="775" actId="6264"/>
          <ac:spMkLst>
            <pc:docMk/>
            <pc:sldMk cId="1993748869" sldId="277"/>
            <ac:spMk id="224" creationId="{3F9BC40F-2F6E-ACBF-CCA8-E853F3312D9A}"/>
          </ac:spMkLst>
        </pc:spChg>
        <pc:spChg chg="add del mod">
          <ac:chgData name="A.MORIYAMA UREKA" userId="11b73b949d6476cb" providerId="LiveId" clId="{EDD3AFC1-5E1F-774D-82FF-6D4C3622249B}" dt="2023-08-07T12:41:14.127" v="2840" actId="6264"/>
          <ac:spMkLst>
            <pc:docMk/>
            <pc:sldMk cId="1993748869" sldId="277"/>
            <ac:spMk id="224" creationId="{6FE25402-3D5D-84A7-F44C-8D7633A01904}"/>
          </ac:spMkLst>
        </pc:spChg>
        <pc:spChg chg="add del mod">
          <ac:chgData name="A.MORIYAMA UREKA" userId="11b73b949d6476cb" providerId="LiveId" clId="{EDD3AFC1-5E1F-774D-82FF-6D4C3622249B}" dt="2023-08-07T09:21:30.093" v="938" actId="6264"/>
          <ac:spMkLst>
            <pc:docMk/>
            <pc:sldMk cId="1993748869" sldId="277"/>
            <ac:spMk id="224" creationId="{826FAB04-BC49-74BF-9727-A57733D5E2A1}"/>
          </ac:spMkLst>
        </pc:spChg>
        <pc:spChg chg="add del mod">
          <ac:chgData name="A.MORIYAMA UREKA" userId="11b73b949d6476cb" providerId="LiveId" clId="{EDD3AFC1-5E1F-774D-82FF-6D4C3622249B}" dt="2023-08-07T12:41:14.127" v="2840" actId="6264"/>
          <ac:spMkLst>
            <pc:docMk/>
            <pc:sldMk cId="1993748869" sldId="277"/>
            <ac:spMk id="225" creationId="{6348EC82-2340-F1B5-4E10-6EC41802E83F}"/>
          </ac:spMkLst>
        </pc:spChg>
        <pc:spChg chg="add del mod">
          <ac:chgData name="A.MORIYAMA UREKA" userId="11b73b949d6476cb" providerId="LiveId" clId="{EDD3AFC1-5E1F-774D-82FF-6D4C3622249B}" dt="2023-08-07T08:57:28.138" v="775" actId="6264"/>
          <ac:spMkLst>
            <pc:docMk/>
            <pc:sldMk cId="1993748869" sldId="277"/>
            <ac:spMk id="225" creationId="{74344F78-FB37-9EF0-76F2-221A7D9693D0}"/>
          </ac:spMkLst>
        </pc:spChg>
        <pc:spChg chg="add del mod">
          <ac:chgData name="A.MORIYAMA UREKA" userId="11b73b949d6476cb" providerId="LiveId" clId="{EDD3AFC1-5E1F-774D-82FF-6D4C3622249B}" dt="2023-08-07T09:21:30.093" v="938" actId="6264"/>
          <ac:spMkLst>
            <pc:docMk/>
            <pc:sldMk cId="1993748869" sldId="277"/>
            <ac:spMk id="225" creationId="{A2D9C64F-FC76-D81D-F7E2-1AA6C6739223}"/>
          </ac:spMkLst>
        </pc:spChg>
        <pc:spChg chg="add del mod">
          <ac:chgData name="A.MORIYAMA UREKA" userId="11b73b949d6476cb" providerId="LiveId" clId="{EDD3AFC1-5E1F-774D-82FF-6D4C3622249B}" dt="2023-08-07T08:57:28.138" v="775" actId="6264"/>
          <ac:spMkLst>
            <pc:docMk/>
            <pc:sldMk cId="1993748869" sldId="277"/>
            <ac:spMk id="226" creationId="{0ADE69F3-FBFE-A3D3-2F16-185F92F0B846}"/>
          </ac:spMkLst>
        </pc:spChg>
        <pc:spChg chg="add del mod">
          <ac:chgData name="A.MORIYAMA UREKA" userId="11b73b949d6476cb" providerId="LiveId" clId="{EDD3AFC1-5E1F-774D-82FF-6D4C3622249B}" dt="2023-08-07T09:21:30.093" v="938" actId="6264"/>
          <ac:spMkLst>
            <pc:docMk/>
            <pc:sldMk cId="1993748869" sldId="277"/>
            <ac:spMk id="226" creationId="{90B5F008-9672-730E-9DE4-D1CECD82EF48}"/>
          </ac:spMkLst>
        </pc:spChg>
        <pc:spChg chg="add del mod">
          <ac:chgData name="A.MORIYAMA UREKA" userId="11b73b949d6476cb" providerId="LiveId" clId="{EDD3AFC1-5E1F-774D-82FF-6D4C3622249B}" dt="2023-08-07T12:41:14.127" v="2840" actId="6264"/>
          <ac:spMkLst>
            <pc:docMk/>
            <pc:sldMk cId="1993748869" sldId="277"/>
            <ac:spMk id="226" creationId="{96E7EAFE-6EF8-3618-B4C4-A34012AC91C5}"/>
          </ac:spMkLst>
        </pc:spChg>
        <pc:spChg chg="add del mod">
          <ac:chgData name="A.MORIYAMA UREKA" userId="11b73b949d6476cb" providerId="LiveId" clId="{EDD3AFC1-5E1F-774D-82FF-6D4C3622249B}" dt="2023-08-07T08:57:28.138" v="775" actId="6264"/>
          <ac:spMkLst>
            <pc:docMk/>
            <pc:sldMk cId="1993748869" sldId="277"/>
            <ac:spMk id="227" creationId="{496937B2-8D57-7FD4-F9C4-99B1D5338912}"/>
          </ac:spMkLst>
        </pc:spChg>
        <pc:spChg chg="add del mod">
          <ac:chgData name="A.MORIYAMA UREKA" userId="11b73b949d6476cb" providerId="LiveId" clId="{EDD3AFC1-5E1F-774D-82FF-6D4C3622249B}" dt="2023-08-07T09:21:30.093" v="938" actId="6264"/>
          <ac:spMkLst>
            <pc:docMk/>
            <pc:sldMk cId="1993748869" sldId="277"/>
            <ac:spMk id="227" creationId="{AF9EC633-C520-8781-3603-A97CE690ED71}"/>
          </ac:spMkLst>
        </pc:spChg>
        <pc:spChg chg="add del mod">
          <ac:chgData name="A.MORIYAMA UREKA" userId="11b73b949d6476cb" providerId="LiveId" clId="{EDD3AFC1-5E1F-774D-82FF-6D4C3622249B}" dt="2023-08-07T12:41:14.127" v="2840" actId="6264"/>
          <ac:spMkLst>
            <pc:docMk/>
            <pc:sldMk cId="1993748869" sldId="277"/>
            <ac:spMk id="227" creationId="{C5BEB98F-5672-0CDF-3082-492567FDCC6D}"/>
          </ac:spMkLst>
        </pc:spChg>
        <pc:spChg chg="add del mod">
          <ac:chgData name="A.MORIYAMA UREKA" userId="11b73b949d6476cb" providerId="LiveId" clId="{EDD3AFC1-5E1F-774D-82FF-6D4C3622249B}" dt="2023-08-07T08:57:28.138" v="775" actId="6264"/>
          <ac:spMkLst>
            <pc:docMk/>
            <pc:sldMk cId="1993748869" sldId="277"/>
            <ac:spMk id="228" creationId="{7A36B90E-C7BD-6EAB-E53E-32FA0C651E44}"/>
          </ac:spMkLst>
        </pc:spChg>
        <pc:spChg chg="add del mod">
          <ac:chgData name="A.MORIYAMA UREKA" userId="11b73b949d6476cb" providerId="LiveId" clId="{EDD3AFC1-5E1F-774D-82FF-6D4C3622249B}" dt="2023-08-07T12:41:14.127" v="2840" actId="6264"/>
          <ac:spMkLst>
            <pc:docMk/>
            <pc:sldMk cId="1993748869" sldId="277"/>
            <ac:spMk id="228" creationId="{96358FD6-C889-3638-08E9-2BCA2D036AA7}"/>
          </ac:spMkLst>
        </pc:spChg>
        <pc:spChg chg="add del mod">
          <ac:chgData name="A.MORIYAMA UREKA" userId="11b73b949d6476cb" providerId="LiveId" clId="{EDD3AFC1-5E1F-774D-82FF-6D4C3622249B}" dt="2023-08-07T09:21:30.093" v="938" actId="6264"/>
          <ac:spMkLst>
            <pc:docMk/>
            <pc:sldMk cId="1993748869" sldId="277"/>
            <ac:spMk id="228" creationId="{EFD0C97E-6875-34E9-7937-9C7C7094B7D3}"/>
          </ac:spMkLst>
        </pc:spChg>
        <pc:spChg chg="add del mod">
          <ac:chgData name="A.MORIYAMA UREKA" userId="11b73b949d6476cb" providerId="LiveId" clId="{EDD3AFC1-5E1F-774D-82FF-6D4C3622249B}" dt="2023-08-07T08:57:28.138" v="775" actId="6264"/>
          <ac:spMkLst>
            <pc:docMk/>
            <pc:sldMk cId="1993748869" sldId="277"/>
            <ac:spMk id="229" creationId="{38018AC7-18D9-D173-03F7-7411EE757CF7}"/>
          </ac:spMkLst>
        </pc:spChg>
        <pc:spChg chg="add del mod">
          <ac:chgData name="A.MORIYAMA UREKA" userId="11b73b949d6476cb" providerId="LiveId" clId="{EDD3AFC1-5E1F-774D-82FF-6D4C3622249B}" dt="2023-08-07T12:41:14.127" v="2840" actId="6264"/>
          <ac:spMkLst>
            <pc:docMk/>
            <pc:sldMk cId="1993748869" sldId="277"/>
            <ac:spMk id="229" creationId="{3A08A759-766A-9048-1B57-9D652CC35804}"/>
          </ac:spMkLst>
        </pc:spChg>
        <pc:spChg chg="add del mod">
          <ac:chgData name="A.MORIYAMA UREKA" userId="11b73b949d6476cb" providerId="LiveId" clId="{EDD3AFC1-5E1F-774D-82FF-6D4C3622249B}" dt="2023-08-07T09:21:30.093" v="938" actId="6264"/>
          <ac:spMkLst>
            <pc:docMk/>
            <pc:sldMk cId="1993748869" sldId="277"/>
            <ac:spMk id="229" creationId="{9F122065-CA98-058A-610F-A0602A569429}"/>
          </ac:spMkLst>
        </pc:spChg>
        <pc:spChg chg="add del mod">
          <ac:chgData name="A.MORIYAMA UREKA" userId="11b73b949d6476cb" providerId="LiveId" clId="{EDD3AFC1-5E1F-774D-82FF-6D4C3622249B}" dt="2023-08-07T12:41:14.127" v="2840" actId="6264"/>
          <ac:spMkLst>
            <pc:docMk/>
            <pc:sldMk cId="1993748869" sldId="277"/>
            <ac:spMk id="230" creationId="{076DBA15-F2FC-4A91-B855-9F7CA7566871}"/>
          </ac:spMkLst>
        </pc:spChg>
        <pc:spChg chg="add del mod">
          <ac:chgData name="A.MORIYAMA UREKA" userId="11b73b949d6476cb" providerId="LiveId" clId="{EDD3AFC1-5E1F-774D-82FF-6D4C3622249B}" dt="2023-08-07T09:21:30.093" v="938" actId="6264"/>
          <ac:spMkLst>
            <pc:docMk/>
            <pc:sldMk cId="1993748869" sldId="277"/>
            <ac:spMk id="230" creationId="{638027D3-626D-0E2B-BB82-7B6DC3DCB366}"/>
          </ac:spMkLst>
        </pc:spChg>
        <pc:spChg chg="add del mod">
          <ac:chgData name="A.MORIYAMA UREKA" userId="11b73b949d6476cb" providerId="LiveId" clId="{EDD3AFC1-5E1F-774D-82FF-6D4C3622249B}" dt="2023-08-07T08:57:28.138" v="775" actId="6264"/>
          <ac:spMkLst>
            <pc:docMk/>
            <pc:sldMk cId="1993748869" sldId="277"/>
            <ac:spMk id="230" creationId="{C41B0909-84AD-F3DE-F630-63BA3962189C}"/>
          </ac:spMkLst>
        </pc:spChg>
        <pc:spChg chg="add del mod">
          <ac:chgData name="A.MORIYAMA UREKA" userId="11b73b949d6476cb" providerId="LiveId" clId="{EDD3AFC1-5E1F-774D-82FF-6D4C3622249B}" dt="2023-08-07T08:57:28.138" v="775" actId="6264"/>
          <ac:spMkLst>
            <pc:docMk/>
            <pc:sldMk cId="1993748869" sldId="277"/>
            <ac:spMk id="231" creationId="{0177F08B-A216-3145-83ED-3DFF7CDE9858}"/>
          </ac:spMkLst>
        </pc:spChg>
        <pc:spChg chg="add del mod">
          <ac:chgData name="A.MORIYAMA UREKA" userId="11b73b949d6476cb" providerId="LiveId" clId="{EDD3AFC1-5E1F-774D-82FF-6D4C3622249B}" dt="2023-08-07T09:21:30.093" v="938" actId="6264"/>
          <ac:spMkLst>
            <pc:docMk/>
            <pc:sldMk cId="1993748869" sldId="277"/>
            <ac:spMk id="231" creationId="{2947DB72-9D21-D3E5-827F-DD2ED5B46157}"/>
          </ac:spMkLst>
        </pc:spChg>
        <pc:spChg chg="add del mod">
          <ac:chgData name="A.MORIYAMA UREKA" userId="11b73b949d6476cb" providerId="LiveId" clId="{EDD3AFC1-5E1F-774D-82FF-6D4C3622249B}" dt="2023-08-07T12:41:14.127" v="2840" actId="6264"/>
          <ac:spMkLst>
            <pc:docMk/>
            <pc:sldMk cId="1993748869" sldId="277"/>
            <ac:spMk id="231" creationId="{BF50F0BB-C4F0-B92F-07B4-E01465ED7FD6}"/>
          </ac:spMkLst>
        </pc:spChg>
        <pc:spChg chg="add del mod">
          <ac:chgData name="A.MORIYAMA UREKA" userId="11b73b949d6476cb" providerId="LiveId" clId="{EDD3AFC1-5E1F-774D-82FF-6D4C3622249B}" dt="2023-08-07T12:41:14.127" v="2840" actId="6264"/>
          <ac:spMkLst>
            <pc:docMk/>
            <pc:sldMk cId="1993748869" sldId="277"/>
            <ac:spMk id="232" creationId="{0124D3A7-5EFE-60D6-684E-F8E648E30C28}"/>
          </ac:spMkLst>
        </pc:spChg>
        <pc:spChg chg="add del mod">
          <ac:chgData name="A.MORIYAMA UREKA" userId="11b73b949d6476cb" providerId="LiveId" clId="{EDD3AFC1-5E1F-774D-82FF-6D4C3622249B}" dt="2023-08-07T09:21:30.093" v="938" actId="6264"/>
          <ac:spMkLst>
            <pc:docMk/>
            <pc:sldMk cId="1993748869" sldId="277"/>
            <ac:spMk id="232" creationId="{19AF63A7-8CD9-C103-89A0-220DB25B997A}"/>
          </ac:spMkLst>
        </pc:spChg>
        <pc:spChg chg="add del mod">
          <ac:chgData name="A.MORIYAMA UREKA" userId="11b73b949d6476cb" providerId="LiveId" clId="{EDD3AFC1-5E1F-774D-82FF-6D4C3622249B}" dt="2023-08-07T08:57:28.138" v="775" actId="6264"/>
          <ac:spMkLst>
            <pc:docMk/>
            <pc:sldMk cId="1993748869" sldId="277"/>
            <ac:spMk id="232" creationId="{25368FDF-9345-2295-4A3E-7E97F620093D}"/>
          </ac:spMkLst>
        </pc:spChg>
        <pc:spChg chg="add del mod">
          <ac:chgData name="A.MORIYAMA UREKA" userId="11b73b949d6476cb" providerId="LiveId" clId="{EDD3AFC1-5E1F-774D-82FF-6D4C3622249B}" dt="2023-08-07T09:22:22.850" v="941" actId="6264"/>
          <ac:spMkLst>
            <pc:docMk/>
            <pc:sldMk cId="1993748869" sldId="277"/>
            <ac:spMk id="233" creationId="{14FD7B4D-4880-7BF5-5BC4-DB1FAE0A8551}"/>
          </ac:spMkLst>
        </pc:spChg>
        <pc:spChg chg="add del mod">
          <ac:chgData name="A.MORIYAMA UREKA" userId="11b73b949d6476cb" providerId="LiveId" clId="{EDD3AFC1-5E1F-774D-82FF-6D4C3622249B}" dt="2023-08-07T08:57:28.506" v="776" actId="6264"/>
          <ac:spMkLst>
            <pc:docMk/>
            <pc:sldMk cId="1993748869" sldId="277"/>
            <ac:spMk id="233" creationId="{5BDCA7C4-8A06-15B4-496A-6470C156877E}"/>
          </ac:spMkLst>
        </pc:spChg>
        <pc:spChg chg="add del mod">
          <ac:chgData name="A.MORIYAMA UREKA" userId="11b73b949d6476cb" providerId="LiveId" clId="{EDD3AFC1-5E1F-774D-82FF-6D4C3622249B}" dt="2023-08-07T12:41:14.127" v="2840" actId="6264"/>
          <ac:spMkLst>
            <pc:docMk/>
            <pc:sldMk cId="1993748869" sldId="277"/>
            <ac:spMk id="233" creationId="{A74435DD-25EB-69D2-CA00-BAAFA48CF5E2}"/>
          </ac:spMkLst>
        </pc:spChg>
        <pc:spChg chg="add del mod">
          <ac:chgData name="A.MORIYAMA UREKA" userId="11b73b949d6476cb" providerId="LiveId" clId="{EDD3AFC1-5E1F-774D-82FF-6D4C3622249B}" dt="2023-08-07T09:22:22.850" v="941" actId="6264"/>
          <ac:spMkLst>
            <pc:docMk/>
            <pc:sldMk cId="1993748869" sldId="277"/>
            <ac:spMk id="234" creationId="{359BA873-D3E7-E915-3CDE-D4DCEB53B47D}"/>
          </ac:spMkLst>
        </pc:spChg>
        <pc:spChg chg="add del mod">
          <ac:chgData name="A.MORIYAMA UREKA" userId="11b73b949d6476cb" providerId="LiveId" clId="{EDD3AFC1-5E1F-774D-82FF-6D4C3622249B}" dt="2023-08-07T12:41:15.017" v="2841" actId="6264"/>
          <ac:spMkLst>
            <pc:docMk/>
            <pc:sldMk cId="1993748869" sldId="277"/>
            <ac:spMk id="234" creationId="{72B03431-E810-9C12-021F-E21363D9F1EF}"/>
          </ac:spMkLst>
        </pc:spChg>
        <pc:spChg chg="add del mod">
          <ac:chgData name="A.MORIYAMA UREKA" userId="11b73b949d6476cb" providerId="LiveId" clId="{EDD3AFC1-5E1F-774D-82FF-6D4C3622249B}" dt="2023-08-07T08:57:28.506" v="776" actId="6264"/>
          <ac:spMkLst>
            <pc:docMk/>
            <pc:sldMk cId="1993748869" sldId="277"/>
            <ac:spMk id="234" creationId="{DFF31F3B-56D4-BEB3-591F-A351DF6F1CA3}"/>
          </ac:spMkLst>
        </pc:spChg>
        <pc:spChg chg="add del mod">
          <ac:chgData name="A.MORIYAMA UREKA" userId="11b73b949d6476cb" providerId="LiveId" clId="{EDD3AFC1-5E1F-774D-82FF-6D4C3622249B}" dt="2023-08-07T09:22:22.850" v="941" actId="6264"/>
          <ac:spMkLst>
            <pc:docMk/>
            <pc:sldMk cId="1993748869" sldId="277"/>
            <ac:spMk id="235" creationId="{4AB79D00-E101-496F-DABF-8CF5DB33A93D}"/>
          </ac:spMkLst>
        </pc:spChg>
        <pc:spChg chg="add del mod">
          <ac:chgData name="A.MORIYAMA UREKA" userId="11b73b949d6476cb" providerId="LiveId" clId="{EDD3AFC1-5E1F-774D-82FF-6D4C3622249B}" dt="2023-08-07T12:41:15.017" v="2841" actId="6264"/>
          <ac:spMkLst>
            <pc:docMk/>
            <pc:sldMk cId="1993748869" sldId="277"/>
            <ac:spMk id="235" creationId="{B4EF5D41-E04F-E344-FBBC-D235989847B5}"/>
          </ac:spMkLst>
        </pc:spChg>
        <pc:spChg chg="add del mod">
          <ac:chgData name="A.MORIYAMA UREKA" userId="11b73b949d6476cb" providerId="LiveId" clId="{EDD3AFC1-5E1F-774D-82FF-6D4C3622249B}" dt="2023-08-07T08:57:28.506" v="776" actId="6264"/>
          <ac:spMkLst>
            <pc:docMk/>
            <pc:sldMk cId="1993748869" sldId="277"/>
            <ac:spMk id="235" creationId="{F6BFAEA6-6DBA-6C18-B20B-52368466B3CC}"/>
          </ac:spMkLst>
        </pc:spChg>
        <pc:spChg chg="add del mod">
          <ac:chgData name="A.MORIYAMA UREKA" userId="11b73b949d6476cb" providerId="LiveId" clId="{EDD3AFC1-5E1F-774D-82FF-6D4C3622249B}" dt="2023-08-07T09:22:22.850" v="941" actId="6264"/>
          <ac:spMkLst>
            <pc:docMk/>
            <pc:sldMk cId="1993748869" sldId="277"/>
            <ac:spMk id="236" creationId="{726EB125-3671-EF67-5B3B-A651CEF1E380}"/>
          </ac:spMkLst>
        </pc:spChg>
        <pc:spChg chg="add del mod">
          <ac:chgData name="A.MORIYAMA UREKA" userId="11b73b949d6476cb" providerId="LiveId" clId="{EDD3AFC1-5E1F-774D-82FF-6D4C3622249B}" dt="2023-08-07T08:57:28.506" v="776" actId="6264"/>
          <ac:spMkLst>
            <pc:docMk/>
            <pc:sldMk cId="1993748869" sldId="277"/>
            <ac:spMk id="236" creationId="{F6694C98-7518-4A22-0FB0-0768E3F44CE7}"/>
          </ac:spMkLst>
        </pc:spChg>
        <pc:spChg chg="add del mod">
          <ac:chgData name="A.MORIYAMA UREKA" userId="11b73b949d6476cb" providerId="LiveId" clId="{EDD3AFC1-5E1F-774D-82FF-6D4C3622249B}" dt="2023-08-07T12:41:15.017" v="2841" actId="6264"/>
          <ac:spMkLst>
            <pc:docMk/>
            <pc:sldMk cId="1993748869" sldId="277"/>
            <ac:spMk id="236" creationId="{FBCE72F9-DC1D-7226-345A-ABC20C43F04F}"/>
          </ac:spMkLst>
        </pc:spChg>
        <pc:spChg chg="add del mod">
          <ac:chgData name="A.MORIYAMA UREKA" userId="11b73b949d6476cb" providerId="LiveId" clId="{EDD3AFC1-5E1F-774D-82FF-6D4C3622249B}" dt="2023-08-07T12:41:15.017" v="2841" actId="6264"/>
          <ac:spMkLst>
            <pc:docMk/>
            <pc:sldMk cId="1993748869" sldId="277"/>
            <ac:spMk id="237" creationId="{07913D04-39D8-FDEE-11F9-39CC0E9388FB}"/>
          </ac:spMkLst>
        </pc:spChg>
        <pc:spChg chg="add del mod">
          <ac:chgData name="A.MORIYAMA UREKA" userId="11b73b949d6476cb" providerId="LiveId" clId="{EDD3AFC1-5E1F-774D-82FF-6D4C3622249B}" dt="2023-08-07T08:57:28.506" v="776" actId="6264"/>
          <ac:spMkLst>
            <pc:docMk/>
            <pc:sldMk cId="1993748869" sldId="277"/>
            <ac:spMk id="237" creationId="{8D1B8031-72D5-FF80-0B94-55654901F3C1}"/>
          </ac:spMkLst>
        </pc:spChg>
        <pc:spChg chg="add del mod">
          <ac:chgData name="A.MORIYAMA UREKA" userId="11b73b949d6476cb" providerId="LiveId" clId="{EDD3AFC1-5E1F-774D-82FF-6D4C3622249B}" dt="2023-08-07T09:22:22.850" v="941" actId="6264"/>
          <ac:spMkLst>
            <pc:docMk/>
            <pc:sldMk cId="1993748869" sldId="277"/>
            <ac:spMk id="237" creationId="{B0828E3D-C3C7-281F-46AB-B81140C1629F}"/>
          </ac:spMkLst>
        </pc:spChg>
        <pc:spChg chg="add del mod">
          <ac:chgData name="A.MORIYAMA UREKA" userId="11b73b949d6476cb" providerId="LiveId" clId="{EDD3AFC1-5E1F-774D-82FF-6D4C3622249B}" dt="2023-08-07T08:57:28.506" v="776" actId="6264"/>
          <ac:spMkLst>
            <pc:docMk/>
            <pc:sldMk cId="1993748869" sldId="277"/>
            <ac:spMk id="238" creationId="{1467CC0D-821F-27FC-BF4E-DEF070FAC77B}"/>
          </ac:spMkLst>
        </pc:spChg>
        <pc:spChg chg="add del mod">
          <ac:chgData name="A.MORIYAMA UREKA" userId="11b73b949d6476cb" providerId="LiveId" clId="{EDD3AFC1-5E1F-774D-82FF-6D4C3622249B}" dt="2023-08-07T12:41:15.017" v="2841" actId="6264"/>
          <ac:spMkLst>
            <pc:docMk/>
            <pc:sldMk cId="1993748869" sldId="277"/>
            <ac:spMk id="238" creationId="{6388FC1D-3A72-0322-7531-CA512D80398F}"/>
          </ac:spMkLst>
        </pc:spChg>
        <pc:spChg chg="add del mod">
          <ac:chgData name="A.MORIYAMA UREKA" userId="11b73b949d6476cb" providerId="LiveId" clId="{EDD3AFC1-5E1F-774D-82FF-6D4C3622249B}" dt="2023-08-07T09:22:22.850" v="941" actId="6264"/>
          <ac:spMkLst>
            <pc:docMk/>
            <pc:sldMk cId="1993748869" sldId="277"/>
            <ac:spMk id="238" creationId="{7914CAC9-4735-1F4E-B708-34602B51ACA7}"/>
          </ac:spMkLst>
        </pc:spChg>
        <pc:spChg chg="add del mod">
          <ac:chgData name="A.MORIYAMA UREKA" userId="11b73b949d6476cb" providerId="LiveId" clId="{EDD3AFC1-5E1F-774D-82FF-6D4C3622249B}" dt="2023-08-07T08:57:28.506" v="776" actId="6264"/>
          <ac:spMkLst>
            <pc:docMk/>
            <pc:sldMk cId="1993748869" sldId="277"/>
            <ac:spMk id="239" creationId="{2C47A25B-0061-5167-8DCD-DE5B085EA1E3}"/>
          </ac:spMkLst>
        </pc:spChg>
        <pc:spChg chg="add del mod">
          <ac:chgData name="A.MORIYAMA UREKA" userId="11b73b949d6476cb" providerId="LiveId" clId="{EDD3AFC1-5E1F-774D-82FF-6D4C3622249B}" dt="2023-08-07T09:22:22.850" v="941" actId="6264"/>
          <ac:spMkLst>
            <pc:docMk/>
            <pc:sldMk cId="1993748869" sldId="277"/>
            <ac:spMk id="239" creationId="{C5FFB091-239C-D70E-7FF5-30EA4EEF8046}"/>
          </ac:spMkLst>
        </pc:spChg>
        <pc:spChg chg="add del mod">
          <ac:chgData name="A.MORIYAMA UREKA" userId="11b73b949d6476cb" providerId="LiveId" clId="{EDD3AFC1-5E1F-774D-82FF-6D4C3622249B}" dt="2023-08-07T12:41:15.017" v="2841" actId="6264"/>
          <ac:spMkLst>
            <pc:docMk/>
            <pc:sldMk cId="1993748869" sldId="277"/>
            <ac:spMk id="239" creationId="{FE74236D-2DD4-76DA-F85E-0ADA579B5869}"/>
          </ac:spMkLst>
        </pc:spChg>
        <pc:spChg chg="add del mod">
          <ac:chgData name="A.MORIYAMA UREKA" userId="11b73b949d6476cb" providerId="LiveId" clId="{EDD3AFC1-5E1F-774D-82FF-6D4C3622249B}" dt="2023-08-07T12:41:15.017" v="2841" actId="6264"/>
          <ac:spMkLst>
            <pc:docMk/>
            <pc:sldMk cId="1993748869" sldId="277"/>
            <ac:spMk id="240" creationId="{A9A3B530-A702-3EB2-3159-4D607CD4AAC5}"/>
          </ac:spMkLst>
        </pc:spChg>
        <pc:spChg chg="add del mod">
          <ac:chgData name="A.MORIYAMA UREKA" userId="11b73b949d6476cb" providerId="LiveId" clId="{EDD3AFC1-5E1F-774D-82FF-6D4C3622249B}" dt="2023-08-07T09:22:22.850" v="941" actId="6264"/>
          <ac:spMkLst>
            <pc:docMk/>
            <pc:sldMk cId="1993748869" sldId="277"/>
            <ac:spMk id="240" creationId="{BE08FB0F-62AD-4DD8-9CCA-40B570D1BA5D}"/>
          </ac:spMkLst>
        </pc:spChg>
        <pc:spChg chg="add del mod">
          <ac:chgData name="A.MORIYAMA UREKA" userId="11b73b949d6476cb" providerId="LiveId" clId="{EDD3AFC1-5E1F-774D-82FF-6D4C3622249B}" dt="2023-08-07T08:57:28.506" v="776" actId="6264"/>
          <ac:spMkLst>
            <pc:docMk/>
            <pc:sldMk cId="1993748869" sldId="277"/>
            <ac:spMk id="240" creationId="{E26AF748-10AE-B910-723C-45451E080E59}"/>
          </ac:spMkLst>
        </pc:spChg>
        <pc:spChg chg="add del mod">
          <ac:chgData name="A.MORIYAMA UREKA" userId="11b73b949d6476cb" providerId="LiveId" clId="{EDD3AFC1-5E1F-774D-82FF-6D4C3622249B}" dt="2023-08-07T12:41:15.017" v="2841" actId="6264"/>
          <ac:spMkLst>
            <pc:docMk/>
            <pc:sldMk cId="1993748869" sldId="277"/>
            <ac:spMk id="241" creationId="{931770A9-9656-6257-D16B-74E07FC6106D}"/>
          </ac:spMkLst>
        </pc:spChg>
        <pc:spChg chg="add del mod">
          <ac:chgData name="A.MORIYAMA UREKA" userId="11b73b949d6476cb" providerId="LiveId" clId="{EDD3AFC1-5E1F-774D-82FF-6D4C3622249B}" dt="2023-08-07T09:22:22.850" v="941" actId="6264"/>
          <ac:spMkLst>
            <pc:docMk/>
            <pc:sldMk cId="1993748869" sldId="277"/>
            <ac:spMk id="241" creationId="{BA90C7C6-17AD-AB26-B6FD-22973B30E61C}"/>
          </ac:spMkLst>
        </pc:spChg>
        <pc:spChg chg="add del mod">
          <ac:chgData name="A.MORIYAMA UREKA" userId="11b73b949d6476cb" providerId="LiveId" clId="{EDD3AFC1-5E1F-774D-82FF-6D4C3622249B}" dt="2023-08-07T08:57:28.506" v="776" actId="6264"/>
          <ac:spMkLst>
            <pc:docMk/>
            <pc:sldMk cId="1993748869" sldId="277"/>
            <ac:spMk id="241" creationId="{E85D32DD-7D95-CDC6-73E0-83AE2B2CAF47}"/>
          </ac:spMkLst>
        </pc:spChg>
        <pc:spChg chg="add del mod">
          <ac:chgData name="A.MORIYAMA UREKA" userId="11b73b949d6476cb" providerId="LiveId" clId="{EDD3AFC1-5E1F-774D-82FF-6D4C3622249B}" dt="2023-08-07T12:41:15.017" v="2841" actId="6264"/>
          <ac:spMkLst>
            <pc:docMk/>
            <pc:sldMk cId="1993748869" sldId="277"/>
            <ac:spMk id="242" creationId="{221A4D1A-D191-A290-B43C-FEB0B30555EB}"/>
          </ac:spMkLst>
        </pc:spChg>
        <pc:spChg chg="add del mod">
          <ac:chgData name="A.MORIYAMA UREKA" userId="11b73b949d6476cb" providerId="LiveId" clId="{EDD3AFC1-5E1F-774D-82FF-6D4C3622249B}" dt="2023-08-07T08:57:28.506" v="776" actId="6264"/>
          <ac:spMkLst>
            <pc:docMk/>
            <pc:sldMk cId="1993748869" sldId="277"/>
            <ac:spMk id="242" creationId="{5C08C97C-983C-DCD1-E509-F40D7F39DE20}"/>
          </ac:spMkLst>
        </pc:spChg>
        <pc:spChg chg="add del mod">
          <ac:chgData name="A.MORIYAMA UREKA" userId="11b73b949d6476cb" providerId="LiveId" clId="{EDD3AFC1-5E1F-774D-82FF-6D4C3622249B}" dt="2023-08-07T09:22:22.850" v="941" actId="6264"/>
          <ac:spMkLst>
            <pc:docMk/>
            <pc:sldMk cId="1993748869" sldId="277"/>
            <ac:spMk id="242" creationId="{A471447C-A09E-CA45-51F1-B7A5D5862B81}"/>
          </ac:spMkLst>
        </pc:spChg>
        <pc:spChg chg="add del mod">
          <ac:chgData name="A.MORIYAMA UREKA" userId="11b73b949d6476cb" providerId="LiveId" clId="{EDD3AFC1-5E1F-774D-82FF-6D4C3622249B}" dt="2023-08-07T08:57:28.836" v="777" actId="6264"/>
          <ac:spMkLst>
            <pc:docMk/>
            <pc:sldMk cId="1993748869" sldId="277"/>
            <ac:spMk id="243" creationId="{0B0284A0-4573-5F4D-30D4-32A1340ED0EE}"/>
          </ac:spMkLst>
        </pc:spChg>
        <pc:spChg chg="add del mod">
          <ac:chgData name="A.MORIYAMA UREKA" userId="11b73b949d6476cb" providerId="LiveId" clId="{EDD3AFC1-5E1F-774D-82FF-6D4C3622249B}" dt="2023-08-07T09:22:24.991" v="942" actId="6264"/>
          <ac:spMkLst>
            <pc:docMk/>
            <pc:sldMk cId="1993748869" sldId="277"/>
            <ac:spMk id="243" creationId="{1365A450-C3F3-C7A5-459D-344E81C4752E}"/>
          </ac:spMkLst>
        </pc:spChg>
        <pc:spChg chg="add del mod">
          <ac:chgData name="A.MORIYAMA UREKA" userId="11b73b949d6476cb" providerId="LiveId" clId="{EDD3AFC1-5E1F-774D-82FF-6D4C3622249B}" dt="2023-08-07T12:41:15.017" v="2841" actId="6264"/>
          <ac:spMkLst>
            <pc:docMk/>
            <pc:sldMk cId="1993748869" sldId="277"/>
            <ac:spMk id="243" creationId="{7253D977-7433-7BB6-BE2D-AC071A4557CE}"/>
          </ac:spMkLst>
        </pc:spChg>
        <pc:spChg chg="add del mod">
          <ac:chgData name="A.MORIYAMA UREKA" userId="11b73b949d6476cb" providerId="LiveId" clId="{EDD3AFC1-5E1F-774D-82FF-6D4C3622249B}" dt="2023-08-07T08:57:28.836" v="777" actId="6264"/>
          <ac:spMkLst>
            <pc:docMk/>
            <pc:sldMk cId="1993748869" sldId="277"/>
            <ac:spMk id="244" creationId="{14AE0BD8-5925-2E1C-8B81-CB487E4F814D}"/>
          </ac:spMkLst>
        </pc:spChg>
        <pc:spChg chg="add del mod">
          <ac:chgData name="A.MORIYAMA UREKA" userId="11b73b949d6476cb" providerId="LiveId" clId="{EDD3AFC1-5E1F-774D-82FF-6D4C3622249B}" dt="2023-08-07T09:22:24.991" v="942" actId="6264"/>
          <ac:spMkLst>
            <pc:docMk/>
            <pc:sldMk cId="1993748869" sldId="277"/>
            <ac:spMk id="244" creationId="{9B9DE1B2-B70B-05EC-41E2-B3C111AC0D36}"/>
          </ac:spMkLst>
        </pc:spChg>
        <pc:spChg chg="add del mod">
          <ac:chgData name="A.MORIYAMA UREKA" userId="11b73b949d6476cb" providerId="LiveId" clId="{EDD3AFC1-5E1F-774D-82FF-6D4C3622249B}" dt="2023-08-07T12:41:15.443" v="2842" actId="6264"/>
          <ac:spMkLst>
            <pc:docMk/>
            <pc:sldMk cId="1993748869" sldId="277"/>
            <ac:spMk id="244" creationId="{AFC414FD-8B4A-9316-4186-6D3EFED6A321}"/>
          </ac:spMkLst>
        </pc:spChg>
        <pc:spChg chg="add del mod">
          <ac:chgData name="A.MORIYAMA UREKA" userId="11b73b949d6476cb" providerId="LiveId" clId="{EDD3AFC1-5E1F-774D-82FF-6D4C3622249B}" dt="2023-08-07T12:41:15.443" v="2842" actId="6264"/>
          <ac:spMkLst>
            <pc:docMk/>
            <pc:sldMk cId="1993748869" sldId="277"/>
            <ac:spMk id="245" creationId="{A9FE4375-7DEF-6AB4-3475-D1DC8120685F}"/>
          </ac:spMkLst>
        </pc:spChg>
        <pc:spChg chg="add del mod">
          <ac:chgData name="A.MORIYAMA UREKA" userId="11b73b949d6476cb" providerId="LiveId" clId="{EDD3AFC1-5E1F-774D-82FF-6D4C3622249B}" dt="2023-08-07T08:57:28.836" v="777" actId="6264"/>
          <ac:spMkLst>
            <pc:docMk/>
            <pc:sldMk cId="1993748869" sldId="277"/>
            <ac:spMk id="245" creationId="{E468A45D-F854-BE51-5AAF-22B7081F3743}"/>
          </ac:spMkLst>
        </pc:spChg>
        <pc:spChg chg="add del mod">
          <ac:chgData name="A.MORIYAMA UREKA" userId="11b73b949d6476cb" providerId="LiveId" clId="{EDD3AFC1-5E1F-774D-82FF-6D4C3622249B}" dt="2023-08-07T09:22:24.991" v="942" actId="6264"/>
          <ac:spMkLst>
            <pc:docMk/>
            <pc:sldMk cId="1993748869" sldId="277"/>
            <ac:spMk id="245" creationId="{EBFD40C9-D06A-9BAD-E72E-E6A148D51B11}"/>
          </ac:spMkLst>
        </pc:spChg>
        <pc:spChg chg="add del mod">
          <ac:chgData name="A.MORIYAMA UREKA" userId="11b73b949d6476cb" providerId="LiveId" clId="{EDD3AFC1-5E1F-774D-82FF-6D4C3622249B}" dt="2023-08-07T08:57:28.836" v="777" actId="6264"/>
          <ac:spMkLst>
            <pc:docMk/>
            <pc:sldMk cId="1993748869" sldId="277"/>
            <ac:spMk id="246" creationId="{0D1E3671-E0A9-5C63-50C4-AD1042307930}"/>
          </ac:spMkLst>
        </pc:spChg>
        <pc:spChg chg="add del mod">
          <ac:chgData name="A.MORIYAMA UREKA" userId="11b73b949d6476cb" providerId="LiveId" clId="{EDD3AFC1-5E1F-774D-82FF-6D4C3622249B}" dt="2023-08-07T09:22:24.991" v="942" actId="6264"/>
          <ac:spMkLst>
            <pc:docMk/>
            <pc:sldMk cId="1993748869" sldId="277"/>
            <ac:spMk id="246" creationId="{4C0020BB-0C12-A64A-CFD4-FC7B6702514A}"/>
          </ac:spMkLst>
        </pc:spChg>
        <pc:spChg chg="add del mod">
          <ac:chgData name="A.MORIYAMA UREKA" userId="11b73b949d6476cb" providerId="LiveId" clId="{EDD3AFC1-5E1F-774D-82FF-6D4C3622249B}" dt="2023-08-07T12:41:15.443" v="2842" actId="6264"/>
          <ac:spMkLst>
            <pc:docMk/>
            <pc:sldMk cId="1993748869" sldId="277"/>
            <ac:spMk id="246" creationId="{50AF8134-F9F5-70EE-7009-D0AAE003B176}"/>
          </ac:spMkLst>
        </pc:spChg>
        <pc:spChg chg="add del mod">
          <ac:chgData name="A.MORIYAMA UREKA" userId="11b73b949d6476cb" providerId="LiveId" clId="{EDD3AFC1-5E1F-774D-82FF-6D4C3622249B}" dt="2023-08-07T09:22:24.991" v="942" actId="6264"/>
          <ac:spMkLst>
            <pc:docMk/>
            <pc:sldMk cId="1993748869" sldId="277"/>
            <ac:spMk id="247" creationId="{429B732D-D741-EFF1-75C6-9778A38BEAC6}"/>
          </ac:spMkLst>
        </pc:spChg>
        <pc:spChg chg="add del mod">
          <ac:chgData name="A.MORIYAMA UREKA" userId="11b73b949d6476cb" providerId="LiveId" clId="{EDD3AFC1-5E1F-774D-82FF-6D4C3622249B}" dt="2023-08-07T08:57:28.836" v="777" actId="6264"/>
          <ac:spMkLst>
            <pc:docMk/>
            <pc:sldMk cId="1993748869" sldId="277"/>
            <ac:spMk id="247" creationId="{8A1BD60F-B1FD-1AF2-BB96-E0EAA4204F49}"/>
          </ac:spMkLst>
        </pc:spChg>
        <pc:spChg chg="add del mod">
          <ac:chgData name="A.MORIYAMA UREKA" userId="11b73b949d6476cb" providerId="LiveId" clId="{EDD3AFC1-5E1F-774D-82FF-6D4C3622249B}" dt="2023-08-07T12:41:15.443" v="2842" actId="6264"/>
          <ac:spMkLst>
            <pc:docMk/>
            <pc:sldMk cId="1993748869" sldId="277"/>
            <ac:spMk id="247" creationId="{9E94B833-DB5F-FE26-098C-6C19E66C9953}"/>
          </ac:spMkLst>
        </pc:spChg>
        <pc:spChg chg="add del mod">
          <ac:chgData name="A.MORIYAMA UREKA" userId="11b73b949d6476cb" providerId="LiveId" clId="{EDD3AFC1-5E1F-774D-82FF-6D4C3622249B}" dt="2023-08-07T12:41:15.443" v="2842" actId="6264"/>
          <ac:spMkLst>
            <pc:docMk/>
            <pc:sldMk cId="1993748869" sldId="277"/>
            <ac:spMk id="248" creationId="{0753AAF9-8326-3902-22E8-0F73C2826D38}"/>
          </ac:spMkLst>
        </pc:spChg>
        <pc:spChg chg="add del mod">
          <ac:chgData name="A.MORIYAMA UREKA" userId="11b73b949d6476cb" providerId="LiveId" clId="{EDD3AFC1-5E1F-774D-82FF-6D4C3622249B}" dt="2023-08-07T09:22:24.991" v="942" actId="6264"/>
          <ac:spMkLst>
            <pc:docMk/>
            <pc:sldMk cId="1993748869" sldId="277"/>
            <ac:spMk id="248" creationId="{0CAE61C3-F4EE-D478-77F0-B1DFBF08B465}"/>
          </ac:spMkLst>
        </pc:spChg>
        <pc:spChg chg="add del mod">
          <ac:chgData name="A.MORIYAMA UREKA" userId="11b73b949d6476cb" providerId="LiveId" clId="{EDD3AFC1-5E1F-774D-82FF-6D4C3622249B}" dt="2023-08-07T08:57:28.836" v="777" actId="6264"/>
          <ac:spMkLst>
            <pc:docMk/>
            <pc:sldMk cId="1993748869" sldId="277"/>
            <ac:spMk id="248" creationId="{20892BC9-362D-296A-330E-5390BB604BB6}"/>
          </ac:spMkLst>
        </pc:spChg>
        <pc:spChg chg="add del mod">
          <ac:chgData name="A.MORIYAMA UREKA" userId="11b73b949d6476cb" providerId="LiveId" clId="{EDD3AFC1-5E1F-774D-82FF-6D4C3622249B}" dt="2023-08-07T12:41:15.443" v="2842" actId="6264"/>
          <ac:spMkLst>
            <pc:docMk/>
            <pc:sldMk cId="1993748869" sldId="277"/>
            <ac:spMk id="249" creationId="{506CFDDE-C2DF-D02A-73D6-40A6DCC2E20D}"/>
          </ac:spMkLst>
        </pc:spChg>
        <pc:spChg chg="add del mod">
          <ac:chgData name="A.MORIYAMA UREKA" userId="11b73b949d6476cb" providerId="LiveId" clId="{EDD3AFC1-5E1F-774D-82FF-6D4C3622249B}" dt="2023-08-07T09:22:24.991" v="942" actId="6264"/>
          <ac:spMkLst>
            <pc:docMk/>
            <pc:sldMk cId="1993748869" sldId="277"/>
            <ac:spMk id="249" creationId="{80AC4BE2-36F4-C46C-AC14-7C1F3E5DB96F}"/>
          </ac:spMkLst>
        </pc:spChg>
        <pc:spChg chg="add del mod">
          <ac:chgData name="A.MORIYAMA UREKA" userId="11b73b949d6476cb" providerId="LiveId" clId="{EDD3AFC1-5E1F-774D-82FF-6D4C3622249B}" dt="2023-08-07T08:57:28.836" v="777" actId="6264"/>
          <ac:spMkLst>
            <pc:docMk/>
            <pc:sldMk cId="1993748869" sldId="277"/>
            <ac:spMk id="249" creationId="{D70925C0-46D6-5265-8133-5593C94916EB}"/>
          </ac:spMkLst>
        </pc:spChg>
        <pc:spChg chg="add del mod">
          <ac:chgData name="A.MORIYAMA UREKA" userId="11b73b949d6476cb" providerId="LiveId" clId="{EDD3AFC1-5E1F-774D-82FF-6D4C3622249B}" dt="2023-08-07T09:22:24.991" v="942" actId="6264"/>
          <ac:spMkLst>
            <pc:docMk/>
            <pc:sldMk cId="1993748869" sldId="277"/>
            <ac:spMk id="250" creationId="{658DA1C9-70E7-B3E8-5609-FEDE7F7F0710}"/>
          </ac:spMkLst>
        </pc:spChg>
        <pc:spChg chg="add del mod">
          <ac:chgData name="A.MORIYAMA UREKA" userId="11b73b949d6476cb" providerId="LiveId" clId="{EDD3AFC1-5E1F-774D-82FF-6D4C3622249B}" dt="2023-08-07T08:57:28.836" v="777" actId="6264"/>
          <ac:spMkLst>
            <pc:docMk/>
            <pc:sldMk cId="1993748869" sldId="277"/>
            <ac:spMk id="250" creationId="{B337E04C-A683-3281-F280-314DA4DB56EC}"/>
          </ac:spMkLst>
        </pc:spChg>
        <pc:spChg chg="add del mod">
          <ac:chgData name="A.MORIYAMA UREKA" userId="11b73b949d6476cb" providerId="LiveId" clId="{EDD3AFC1-5E1F-774D-82FF-6D4C3622249B}" dt="2023-08-07T12:41:15.443" v="2842" actId="6264"/>
          <ac:spMkLst>
            <pc:docMk/>
            <pc:sldMk cId="1993748869" sldId="277"/>
            <ac:spMk id="250" creationId="{EC449800-217F-8A5A-E42B-42376C5C7661}"/>
          </ac:spMkLst>
        </pc:spChg>
        <pc:spChg chg="add del mod">
          <ac:chgData name="A.MORIYAMA UREKA" userId="11b73b949d6476cb" providerId="LiveId" clId="{EDD3AFC1-5E1F-774D-82FF-6D4C3622249B}" dt="2023-08-07T12:41:15.443" v="2842" actId="6264"/>
          <ac:spMkLst>
            <pc:docMk/>
            <pc:sldMk cId="1993748869" sldId="277"/>
            <ac:spMk id="251" creationId="{5C15A840-4362-C9A6-C3A0-54CCE4D03F4E}"/>
          </ac:spMkLst>
        </pc:spChg>
        <pc:spChg chg="add del mod">
          <ac:chgData name="A.MORIYAMA UREKA" userId="11b73b949d6476cb" providerId="LiveId" clId="{EDD3AFC1-5E1F-774D-82FF-6D4C3622249B}" dt="2023-08-07T09:22:24.991" v="942" actId="6264"/>
          <ac:spMkLst>
            <pc:docMk/>
            <pc:sldMk cId="1993748869" sldId="277"/>
            <ac:spMk id="251" creationId="{6775E433-0AFD-7F1F-FF4C-DEDE552E1874}"/>
          </ac:spMkLst>
        </pc:spChg>
        <pc:spChg chg="add del mod">
          <ac:chgData name="A.MORIYAMA UREKA" userId="11b73b949d6476cb" providerId="LiveId" clId="{EDD3AFC1-5E1F-774D-82FF-6D4C3622249B}" dt="2023-08-07T08:57:28.836" v="777" actId="6264"/>
          <ac:spMkLst>
            <pc:docMk/>
            <pc:sldMk cId="1993748869" sldId="277"/>
            <ac:spMk id="251" creationId="{D52B3DFC-DD4B-195A-FCE5-22E01BDC7F5A}"/>
          </ac:spMkLst>
        </pc:spChg>
        <pc:spChg chg="add del mod">
          <ac:chgData name="A.MORIYAMA UREKA" userId="11b73b949d6476cb" providerId="LiveId" clId="{EDD3AFC1-5E1F-774D-82FF-6D4C3622249B}" dt="2023-08-07T08:57:28.836" v="777" actId="6264"/>
          <ac:spMkLst>
            <pc:docMk/>
            <pc:sldMk cId="1993748869" sldId="277"/>
            <ac:spMk id="252" creationId="{06E03C6E-DC12-3642-A2BD-0C08DEC12FA7}"/>
          </ac:spMkLst>
        </pc:spChg>
        <pc:spChg chg="add del mod">
          <ac:chgData name="A.MORIYAMA UREKA" userId="11b73b949d6476cb" providerId="LiveId" clId="{EDD3AFC1-5E1F-774D-82FF-6D4C3622249B}" dt="2023-08-07T12:41:15.443" v="2842" actId="6264"/>
          <ac:spMkLst>
            <pc:docMk/>
            <pc:sldMk cId="1993748869" sldId="277"/>
            <ac:spMk id="252" creationId="{581A007A-E957-F7EC-1E6C-67633014F725}"/>
          </ac:spMkLst>
        </pc:spChg>
        <pc:spChg chg="add del mod">
          <ac:chgData name="A.MORIYAMA UREKA" userId="11b73b949d6476cb" providerId="LiveId" clId="{EDD3AFC1-5E1F-774D-82FF-6D4C3622249B}" dt="2023-08-07T09:22:24.991" v="942" actId="6264"/>
          <ac:spMkLst>
            <pc:docMk/>
            <pc:sldMk cId="1993748869" sldId="277"/>
            <ac:spMk id="252" creationId="{5ED3F478-1786-8B9D-A7C6-AF7CDBFA6579}"/>
          </ac:spMkLst>
        </pc:spChg>
        <pc:spChg chg="add del mod">
          <ac:chgData name="A.MORIYAMA UREKA" userId="11b73b949d6476cb" providerId="LiveId" clId="{EDD3AFC1-5E1F-774D-82FF-6D4C3622249B}" dt="2023-08-07T09:22:25.653" v="943" actId="6264"/>
          <ac:spMkLst>
            <pc:docMk/>
            <pc:sldMk cId="1993748869" sldId="277"/>
            <ac:spMk id="253" creationId="{AB232B6B-B661-3108-7DFD-A2DED014D62F}"/>
          </ac:spMkLst>
        </pc:spChg>
        <pc:spChg chg="add del mod">
          <ac:chgData name="A.MORIYAMA UREKA" userId="11b73b949d6476cb" providerId="LiveId" clId="{EDD3AFC1-5E1F-774D-82FF-6D4C3622249B}" dt="2023-08-07T08:57:31.360" v="778" actId="6264"/>
          <ac:spMkLst>
            <pc:docMk/>
            <pc:sldMk cId="1993748869" sldId="277"/>
            <ac:spMk id="253" creationId="{B0E5368E-4C23-3403-04F0-6A91B44C9DAC}"/>
          </ac:spMkLst>
        </pc:spChg>
        <pc:spChg chg="add del mod">
          <ac:chgData name="A.MORIYAMA UREKA" userId="11b73b949d6476cb" providerId="LiveId" clId="{EDD3AFC1-5E1F-774D-82FF-6D4C3622249B}" dt="2023-08-07T12:41:15.443" v="2842" actId="6264"/>
          <ac:spMkLst>
            <pc:docMk/>
            <pc:sldMk cId="1993748869" sldId="277"/>
            <ac:spMk id="253" creationId="{CAD1B94C-6EE0-3496-2702-79D8043EEFE7}"/>
          </ac:spMkLst>
        </pc:spChg>
        <pc:spChg chg="add del mod">
          <ac:chgData name="A.MORIYAMA UREKA" userId="11b73b949d6476cb" providerId="LiveId" clId="{EDD3AFC1-5E1F-774D-82FF-6D4C3622249B}" dt="2023-08-07T08:57:31.360" v="778" actId="6264"/>
          <ac:spMkLst>
            <pc:docMk/>
            <pc:sldMk cId="1993748869" sldId="277"/>
            <ac:spMk id="254" creationId="{3B9D8643-4CA0-1853-B7EA-7417AF7BF2CC}"/>
          </ac:spMkLst>
        </pc:spChg>
        <pc:spChg chg="add del mod">
          <ac:chgData name="A.MORIYAMA UREKA" userId="11b73b949d6476cb" providerId="LiveId" clId="{EDD3AFC1-5E1F-774D-82FF-6D4C3622249B}" dt="2023-08-07T12:41:15.861" v="2843" actId="6264"/>
          <ac:spMkLst>
            <pc:docMk/>
            <pc:sldMk cId="1993748869" sldId="277"/>
            <ac:spMk id="254" creationId="{5BB7688B-DCB2-369F-83CB-30837527A014}"/>
          </ac:spMkLst>
        </pc:spChg>
        <pc:spChg chg="add del mod">
          <ac:chgData name="A.MORIYAMA UREKA" userId="11b73b949d6476cb" providerId="LiveId" clId="{EDD3AFC1-5E1F-774D-82FF-6D4C3622249B}" dt="2023-08-07T09:22:25.653" v="943" actId="6264"/>
          <ac:spMkLst>
            <pc:docMk/>
            <pc:sldMk cId="1993748869" sldId="277"/>
            <ac:spMk id="254" creationId="{C6EBA1D8-C00E-4A52-D549-B5BD70CE0DD6}"/>
          </ac:spMkLst>
        </pc:spChg>
        <pc:spChg chg="add del mod">
          <ac:chgData name="A.MORIYAMA UREKA" userId="11b73b949d6476cb" providerId="LiveId" clId="{EDD3AFC1-5E1F-774D-82FF-6D4C3622249B}" dt="2023-08-07T12:41:15.861" v="2843" actId="6264"/>
          <ac:spMkLst>
            <pc:docMk/>
            <pc:sldMk cId="1993748869" sldId="277"/>
            <ac:spMk id="255" creationId="{23CD1D5A-D015-B89F-32FF-2E3AAAE4448E}"/>
          </ac:spMkLst>
        </pc:spChg>
        <pc:spChg chg="add del mod">
          <ac:chgData name="A.MORIYAMA UREKA" userId="11b73b949d6476cb" providerId="LiveId" clId="{EDD3AFC1-5E1F-774D-82FF-6D4C3622249B}" dt="2023-08-07T08:57:31.360" v="778" actId="6264"/>
          <ac:spMkLst>
            <pc:docMk/>
            <pc:sldMk cId="1993748869" sldId="277"/>
            <ac:spMk id="255" creationId="{668AB059-10B1-7981-2BD9-FCA6170502FC}"/>
          </ac:spMkLst>
        </pc:spChg>
        <pc:spChg chg="add del mod">
          <ac:chgData name="A.MORIYAMA UREKA" userId="11b73b949d6476cb" providerId="LiveId" clId="{EDD3AFC1-5E1F-774D-82FF-6D4C3622249B}" dt="2023-08-07T09:22:25.653" v="943" actId="6264"/>
          <ac:spMkLst>
            <pc:docMk/>
            <pc:sldMk cId="1993748869" sldId="277"/>
            <ac:spMk id="255" creationId="{DB2618B0-C2BA-AC49-9967-288DA6BA566B}"/>
          </ac:spMkLst>
        </pc:spChg>
        <pc:spChg chg="add del mod">
          <ac:chgData name="A.MORIYAMA UREKA" userId="11b73b949d6476cb" providerId="LiveId" clId="{EDD3AFC1-5E1F-774D-82FF-6D4C3622249B}" dt="2023-08-07T09:22:25.653" v="943" actId="6264"/>
          <ac:spMkLst>
            <pc:docMk/>
            <pc:sldMk cId="1993748869" sldId="277"/>
            <ac:spMk id="256" creationId="{8CC52676-62A0-79FE-77D2-5B864118579F}"/>
          </ac:spMkLst>
        </pc:spChg>
        <pc:spChg chg="add del mod">
          <ac:chgData name="A.MORIYAMA UREKA" userId="11b73b949d6476cb" providerId="LiveId" clId="{EDD3AFC1-5E1F-774D-82FF-6D4C3622249B}" dt="2023-08-07T12:41:15.861" v="2843" actId="6264"/>
          <ac:spMkLst>
            <pc:docMk/>
            <pc:sldMk cId="1993748869" sldId="277"/>
            <ac:spMk id="256" creationId="{C4A44A12-FDE3-0191-EBB8-9C385F5645E6}"/>
          </ac:spMkLst>
        </pc:spChg>
        <pc:spChg chg="add del mod">
          <ac:chgData name="A.MORIYAMA UREKA" userId="11b73b949d6476cb" providerId="LiveId" clId="{EDD3AFC1-5E1F-774D-82FF-6D4C3622249B}" dt="2023-08-07T08:57:31.360" v="778" actId="6264"/>
          <ac:spMkLst>
            <pc:docMk/>
            <pc:sldMk cId="1993748869" sldId="277"/>
            <ac:spMk id="256" creationId="{F4704DD6-F4C1-E510-33E5-17429F073456}"/>
          </ac:spMkLst>
        </pc:spChg>
        <pc:spChg chg="add del mod">
          <ac:chgData name="A.MORIYAMA UREKA" userId="11b73b949d6476cb" providerId="LiveId" clId="{EDD3AFC1-5E1F-774D-82FF-6D4C3622249B}" dt="2023-08-07T12:41:15.861" v="2843" actId="6264"/>
          <ac:spMkLst>
            <pc:docMk/>
            <pc:sldMk cId="1993748869" sldId="277"/>
            <ac:spMk id="257" creationId="{107D04B5-7C34-78D2-856F-74DDECE7D461}"/>
          </ac:spMkLst>
        </pc:spChg>
        <pc:spChg chg="add del mod">
          <ac:chgData name="A.MORIYAMA UREKA" userId="11b73b949d6476cb" providerId="LiveId" clId="{EDD3AFC1-5E1F-774D-82FF-6D4C3622249B}" dt="2023-08-07T08:57:31.360" v="778" actId="6264"/>
          <ac:spMkLst>
            <pc:docMk/>
            <pc:sldMk cId="1993748869" sldId="277"/>
            <ac:spMk id="257" creationId="{5F511D9B-DC93-0747-B634-38E56BAD0877}"/>
          </ac:spMkLst>
        </pc:spChg>
        <pc:spChg chg="add del mod">
          <ac:chgData name="A.MORIYAMA UREKA" userId="11b73b949d6476cb" providerId="LiveId" clId="{EDD3AFC1-5E1F-774D-82FF-6D4C3622249B}" dt="2023-08-07T09:22:25.653" v="943" actId="6264"/>
          <ac:spMkLst>
            <pc:docMk/>
            <pc:sldMk cId="1993748869" sldId="277"/>
            <ac:spMk id="257" creationId="{BB3E84F6-3637-D32B-7797-4036D8AC9FA8}"/>
          </ac:spMkLst>
        </pc:spChg>
        <pc:spChg chg="add del mod">
          <ac:chgData name="A.MORIYAMA UREKA" userId="11b73b949d6476cb" providerId="LiveId" clId="{EDD3AFC1-5E1F-774D-82FF-6D4C3622249B}" dt="2023-08-07T09:22:25.653" v="943" actId="6264"/>
          <ac:spMkLst>
            <pc:docMk/>
            <pc:sldMk cId="1993748869" sldId="277"/>
            <ac:spMk id="258" creationId="{1521D9B8-217E-97D7-7FC7-2969751FEC9D}"/>
          </ac:spMkLst>
        </pc:spChg>
        <pc:spChg chg="add del mod">
          <ac:chgData name="A.MORIYAMA UREKA" userId="11b73b949d6476cb" providerId="LiveId" clId="{EDD3AFC1-5E1F-774D-82FF-6D4C3622249B}" dt="2023-08-07T12:41:15.861" v="2843" actId="6264"/>
          <ac:spMkLst>
            <pc:docMk/>
            <pc:sldMk cId="1993748869" sldId="277"/>
            <ac:spMk id="258" creationId="{6851CFA3-0C4C-AD62-8B1E-70FBB8233E7A}"/>
          </ac:spMkLst>
        </pc:spChg>
        <pc:spChg chg="add del mod">
          <ac:chgData name="A.MORIYAMA UREKA" userId="11b73b949d6476cb" providerId="LiveId" clId="{EDD3AFC1-5E1F-774D-82FF-6D4C3622249B}" dt="2023-08-07T08:57:31.360" v="778" actId="6264"/>
          <ac:spMkLst>
            <pc:docMk/>
            <pc:sldMk cId="1993748869" sldId="277"/>
            <ac:spMk id="258" creationId="{D9522601-F016-779F-0122-EE9684DA84E2}"/>
          </ac:spMkLst>
        </pc:spChg>
        <pc:spChg chg="add del mod">
          <ac:chgData name="A.MORIYAMA UREKA" userId="11b73b949d6476cb" providerId="LiveId" clId="{EDD3AFC1-5E1F-774D-82FF-6D4C3622249B}" dt="2023-08-07T09:22:25.653" v="943" actId="6264"/>
          <ac:spMkLst>
            <pc:docMk/>
            <pc:sldMk cId="1993748869" sldId="277"/>
            <ac:spMk id="259" creationId="{8F0D8606-9D76-9EDE-1E50-2B0DEB7A5263}"/>
          </ac:spMkLst>
        </pc:spChg>
        <pc:spChg chg="add del mod">
          <ac:chgData name="A.MORIYAMA UREKA" userId="11b73b949d6476cb" providerId="LiveId" clId="{EDD3AFC1-5E1F-774D-82FF-6D4C3622249B}" dt="2023-08-07T12:41:15.861" v="2843" actId="6264"/>
          <ac:spMkLst>
            <pc:docMk/>
            <pc:sldMk cId="1993748869" sldId="277"/>
            <ac:spMk id="259" creationId="{B1F106B9-4C47-D551-8C18-A743267D7AA4}"/>
          </ac:spMkLst>
        </pc:spChg>
        <pc:spChg chg="add del mod">
          <ac:chgData name="A.MORIYAMA UREKA" userId="11b73b949d6476cb" providerId="LiveId" clId="{EDD3AFC1-5E1F-774D-82FF-6D4C3622249B}" dt="2023-08-07T08:57:31.360" v="778" actId="6264"/>
          <ac:spMkLst>
            <pc:docMk/>
            <pc:sldMk cId="1993748869" sldId="277"/>
            <ac:spMk id="259" creationId="{D59060EA-5D3E-96AF-1A24-1CF1FD15D2C6}"/>
          </ac:spMkLst>
        </pc:spChg>
        <pc:spChg chg="add del mod">
          <ac:chgData name="A.MORIYAMA UREKA" userId="11b73b949d6476cb" providerId="LiveId" clId="{EDD3AFC1-5E1F-774D-82FF-6D4C3622249B}" dt="2023-08-07T09:22:25.653" v="943" actId="6264"/>
          <ac:spMkLst>
            <pc:docMk/>
            <pc:sldMk cId="1993748869" sldId="277"/>
            <ac:spMk id="260" creationId="{0A93F086-B51A-7421-EBB3-6E3A0C47CC2F}"/>
          </ac:spMkLst>
        </pc:spChg>
        <pc:spChg chg="add del mod">
          <ac:chgData name="A.MORIYAMA UREKA" userId="11b73b949d6476cb" providerId="LiveId" clId="{EDD3AFC1-5E1F-774D-82FF-6D4C3622249B}" dt="2023-08-07T08:57:31.360" v="778" actId="6264"/>
          <ac:spMkLst>
            <pc:docMk/>
            <pc:sldMk cId="1993748869" sldId="277"/>
            <ac:spMk id="260" creationId="{2B1EC908-5B29-DA59-1F85-6D1C725F8C44}"/>
          </ac:spMkLst>
        </pc:spChg>
        <pc:spChg chg="add del mod">
          <ac:chgData name="A.MORIYAMA UREKA" userId="11b73b949d6476cb" providerId="LiveId" clId="{EDD3AFC1-5E1F-774D-82FF-6D4C3622249B}" dt="2023-08-07T12:41:15.861" v="2843" actId="6264"/>
          <ac:spMkLst>
            <pc:docMk/>
            <pc:sldMk cId="1993748869" sldId="277"/>
            <ac:spMk id="260" creationId="{5ADC5F5B-466B-8A79-F39E-3F9977ACDBE6}"/>
          </ac:spMkLst>
        </pc:spChg>
        <pc:spChg chg="add del mod">
          <ac:chgData name="A.MORIYAMA UREKA" userId="11b73b949d6476cb" providerId="LiveId" clId="{EDD3AFC1-5E1F-774D-82FF-6D4C3622249B}" dt="2023-08-07T08:57:31.360" v="778" actId="6264"/>
          <ac:spMkLst>
            <pc:docMk/>
            <pc:sldMk cId="1993748869" sldId="277"/>
            <ac:spMk id="261" creationId="{0C6305D3-A404-7B1A-27AA-F4F80B799194}"/>
          </ac:spMkLst>
        </pc:spChg>
        <pc:spChg chg="add del mod">
          <ac:chgData name="A.MORIYAMA UREKA" userId="11b73b949d6476cb" providerId="LiveId" clId="{EDD3AFC1-5E1F-774D-82FF-6D4C3622249B}" dt="2023-08-07T12:41:15.861" v="2843" actId="6264"/>
          <ac:spMkLst>
            <pc:docMk/>
            <pc:sldMk cId="1993748869" sldId="277"/>
            <ac:spMk id="261" creationId="{43103C90-A4B5-E39C-7A04-364BB3D2D4E6}"/>
          </ac:spMkLst>
        </pc:spChg>
        <pc:spChg chg="add del mod">
          <ac:chgData name="A.MORIYAMA UREKA" userId="11b73b949d6476cb" providerId="LiveId" clId="{EDD3AFC1-5E1F-774D-82FF-6D4C3622249B}" dt="2023-08-07T09:22:25.653" v="943" actId="6264"/>
          <ac:spMkLst>
            <pc:docMk/>
            <pc:sldMk cId="1993748869" sldId="277"/>
            <ac:spMk id="261" creationId="{49517C17-B3D9-5C7F-D779-0591F9E48CA6}"/>
          </ac:spMkLst>
        </pc:spChg>
        <pc:spChg chg="add del mod">
          <ac:chgData name="A.MORIYAMA UREKA" userId="11b73b949d6476cb" providerId="LiveId" clId="{EDD3AFC1-5E1F-774D-82FF-6D4C3622249B}" dt="2023-08-07T12:41:15.861" v="2843" actId="6264"/>
          <ac:spMkLst>
            <pc:docMk/>
            <pc:sldMk cId="1993748869" sldId="277"/>
            <ac:spMk id="262" creationId="{0710AA59-2EA4-4E10-854D-F049A89AE55F}"/>
          </ac:spMkLst>
        </pc:spChg>
        <pc:spChg chg="add del mod">
          <ac:chgData name="A.MORIYAMA UREKA" userId="11b73b949d6476cb" providerId="LiveId" clId="{EDD3AFC1-5E1F-774D-82FF-6D4C3622249B}" dt="2023-08-07T08:57:31.360" v="778" actId="6264"/>
          <ac:spMkLst>
            <pc:docMk/>
            <pc:sldMk cId="1993748869" sldId="277"/>
            <ac:spMk id="262" creationId="{4600BCD6-54A8-7DA9-F6B4-7BC9E4BE71E9}"/>
          </ac:spMkLst>
        </pc:spChg>
        <pc:spChg chg="add del mod">
          <ac:chgData name="A.MORIYAMA UREKA" userId="11b73b949d6476cb" providerId="LiveId" clId="{EDD3AFC1-5E1F-774D-82FF-6D4C3622249B}" dt="2023-08-07T09:22:25.653" v="943" actId="6264"/>
          <ac:spMkLst>
            <pc:docMk/>
            <pc:sldMk cId="1993748869" sldId="277"/>
            <ac:spMk id="262" creationId="{AC29F9F0-6159-1497-3C9B-AE58B40989DB}"/>
          </ac:spMkLst>
        </pc:spChg>
        <pc:spChg chg="add del mod">
          <ac:chgData name="A.MORIYAMA UREKA" userId="11b73b949d6476cb" providerId="LiveId" clId="{EDD3AFC1-5E1F-774D-82FF-6D4C3622249B}" dt="2023-08-07T12:41:15.861" v="2843" actId="6264"/>
          <ac:spMkLst>
            <pc:docMk/>
            <pc:sldMk cId="1993748869" sldId="277"/>
            <ac:spMk id="263" creationId="{D499E151-DF01-CE7F-C4C9-4982A42D2411}"/>
          </ac:spMkLst>
        </pc:spChg>
        <pc:spChg chg="add del mod">
          <ac:chgData name="A.MORIYAMA UREKA" userId="11b73b949d6476cb" providerId="LiveId" clId="{EDD3AFC1-5E1F-774D-82FF-6D4C3622249B}" dt="2023-08-07T09:22:26.237" v="944" actId="6264"/>
          <ac:spMkLst>
            <pc:docMk/>
            <pc:sldMk cId="1993748869" sldId="277"/>
            <ac:spMk id="263" creationId="{D97562C6-196B-BC76-DA70-23081ACDD261}"/>
          </ac:spMkLst>
        </pc:spChg>
        <pc:spChg chg="add del mod">
          <ac:chgData name="A.MORIYAMA UREKA" userId="11b73b949d6476cb" providerId="LiveId" clId="{EDD3AFC1-5E1F-774D-82FF-6D4C3622249B}" dt="2023-08-07T12:41:16.309" v="2844" actId="6264"/>
          <ac:spMkLst>
            <pc:docMk/>
            <pc:sldMk cId="1993748869" sldId="277"/>
            <ac:spMk id="264" creationId="{343AC84A-5E29-FE8E-B427-237A448853C3}"/>
          </ac:spMkLst>
        </pc:spChg>
        <pc:spChg chg="add del mod">
          <ac:chgData name="A.MORIYAMA UREKA" userId="11b73b949d6476cb" providerId="LiveId" clId="{EDD3AFC1-5E1F-774D-82FF-6D4C3622249B}" dt="2023-08-07T09:22:26.237" v="944" actId="6264"/>
          <ac:spMkLst>
            <pc:docMk/>
            <pc:sldMk cId="1993748869" sldId="277"/>
            <ac:spMk id="264" creationId="{CF5683C6-ACBA-A4D0-4507-83EF65BDC465}"/>
          </ac:spMkLst>
        </pc:spChg>
        <pc:spChg chg="add del mod">
          <ac:chgData name="A.MORIYAMA UREKA" userId="11b73b949d6476cb" providerId="LiveId" clId="{EDD3AFC1-5E1F-774D-82FF-6D4C3622249B}" dt="2023-08-07T12:41:16.309" v="2844" actId="6264"/>
          <ac:spMkLst>
            <pc:docMk/>
            <pc:sldMk cId="1993748869" sldId="277"/>
            <ac:spMk id="265" creationId="{13F195C1-B984-4CE4-BF03-72BB0482BA7E}"/>
          </ac:spMkLst>
        </pc:spChg>
        <pc:spChg chg="add del mod">
          <ac:chgData name="A.MORIYAMA UREKA" userId="11b73b949d6476cb" providerId="LiveId" clId="{EDD3AFC1-5E1F-774D-82FF-6D4C3622249B}" dt="2023-08-07T09:22:26.237" v="944" actId="6264"/>
          <ac:spMkLst>
            <pc:docMk/>
            <pc:sldMk cId="1993748869" sldId="277"/>
            <ac:spMk id="265" creationId="{E7C99FFD-A20D-2F77-8046-EBDF9A2EAD8B}"/>
          </ac:spMkLst>
        </pc:spChg>
        <pc:spChg chg="add del mod">
          <ac:chgData name="A.MORIYAMA UREKA" userId="11b73b949d6476cb" providerId="LiveId" clId="{EDD3AFC1-5E1F-774D-82FF-6D4C3622249B}" dt="2023-08-07T09:22:26.237" v="944" actId="6264"/>
          <ac:spMkLst>
            <pc:docMk/>
            <pc:sldMk cId="1993748869" sldId="277"/>
            <ac:spMk id="266" creationId="{30548EA8-18E7-8667-6F1B-3C1632A0159D}"/>
          </ac:spMkLst>
        </pc:spChg>
        <pc:spChg chg="add del mod">
          <ac:chgData name="A.MORIYAMA UREKA" userId="11b73b949d6476cb" providerId="LiveId" clId="{EDD3AFC1-5E1F-774D-82FF-6D4C3622249B}" dt="2023-08-07T12:41:16.309" v="2844" actId="6264"/>
          <ac:spMkLst>
            <pc:docMk/>
            <pc:sldMk cId="1993748869" sldId="277"/>
            <ac:spMk id="266" creationId="{C28ECE48-1E7F-B9B2-15A6-A2BA439D9132}"/>
          </ac:spMkLst>
        </pc:spChg>
        <pc:spChg chg="add del mod">
          <ac:chgData name="A.MORIYAMA UREKA" userId="11b73b949d6476cb" providerId="LiveId" clId="{EDD3AFC1-5E1F-774D-82FF-6D4C3622249B}" dt="2023-08-07T12:41:16.309" v="2844" actId="6264"/>
          <ac:spMkLst>
            <pc:docMk/>
            <pc:sldMk cId="1993748869" sldId="277"/>
            <ac:spMk id="267" creationId="{AFBEF701-1D0B-0098-59FF-1B5AD3D3498A}"/>
          </ac:spMkLst>
        </pc:spChg>
        <pc:spChg chg="add del mod">
          <ac:chgData name="A.MORIYAMA UREKA" userId="11b73b949d6476cb" providerId="LiveId" clId="{EDD3AFC1-5E1F-774D-82FF-6D4C3622249B}" dt="2023-08-07T09:22:26.237" v="944" actId="6264"/>
          <ac:spMkLst>
            <pc:docMk/>
            <pc:sldMk cId="1993748869" sldId="277"/>
            <ac:spMk id="267" creationId="{B5EDC343-B86B-CD98-2F49-5FC4D38DF8D8}"/>
          </ac:spMkLst>
        </pc:spChg>
        <pc:spChg chg="add del mod">
          <ac:chgData name="A.MORIYAMA UREKA" userId="11b73b949d6476cb" providerId="LiveId" clId="{EDD3AFC1-5E1F-774D-82FF-6D4C3622249B}" dt="2023-08-07T09:22:26.237" v="944" actId="6264"/>
          <ac:spMkLst>
            <pc:docMk/>
            <pc:sldMk cId="1993748869" sldId="277"/>
            <ac:spMk id="268" creationId="{18FCCDF2-F380-05AD-68CF-44E013B6D284}"/>
          </ac:spMkLst>
        </pc:spChg>
        <pc:spChg chg="add del mod">
          <ac:chgData name="A.MORIYAMA UREKA" userId="11b73b949d6476cb" providerId="LiveId" clId="{EDD3AFC1-5E1F-774D-82FF-6D4C3622249B}" dt="2023-08-07T12:41:16.309" v="2844" actId="6264"/>
          <ac:spMkLst>
            <pc:docMk/>
            <pc:sldMk cId="1993748869" sldId="277"/>
            <ac:spMk id="268" creationId="{44237830-1A5E-23C5-F234-34097902F4F5}"/>
          </ac:spMkLst>
        </pc:spChg>
        <pc:spChg chg="add del mod">
          <ac:chgData name="A.MORIYAMA UREKA" userId="11b73b949d6476cb" providerId="LiveId" clId="{EDD3AFC1-5E1F-774D-82FF-6D4C3622249B}" dt="2023-08-07T09:22:26.237" v="944" actId="6264"/>
          <ac:spMkLst>
            <pc:docMk/>
            <pc:sldMk cId="1993748869" sldId="277"/>
            <ac:spMk id="269" creationId="{4D5D6BBE-D283-8258-FA9F-87B1DD918B48}"/>
          </ac:spMkLst>
        </pc:spChg>
        <pc:spChg chg="add del mod">
          <ac:chgData name="A.MORIYAMA UREKA" userId="11b73b949d6476cb" providerId="LiveId" clId="{EDD3AFC1-5E1F-774D-82FF-6D4C3622249B}" dt="2023-08-07T12:41:16.309" v="2844" actId="6264"/>
          <ac:spMkLst>
            <pc:docMk/>
            <pc:sldMk cId="1993748869" sldId="277"/>
            <ac:spMk id="269" creationId="{71CB6341-818F-C9E4-024D-062C090A955D}"/>
          </ac:spMkLst>
        </pc:spChg>
        <pc:spChg chg="add del mod">
          <ac:chgData name="A.MORIYAMA UREKA" userId="11b73b949d6476cb" providerId="LiveId" clId="{EDD3AFC1-5E1F-774D-82FF-6D4C3622249B}" dt="2023-08-07T09:22:26.237" v="944" actId="6264"/>
          <ac:spMkLst>
            <pc:docMk/>
            <pc:sldMk cId="1993748869" sldId="277"/>
            <ac:spMk id="270" creationId="{0817F4DC-DF07-55EB-0CC8-B9FD854496B5}"/>
          </ac:spMkLst>
        </pc:spChg>
        <pc:spChg chg="add del mod">
          <ac:chgData name="A.MORIYAMA UREKA" userId="11b73b949d6476cb" providerId="LiveId" clId="{EDD3AFC1-5E1F-774D-82FF-6D4C3622249B}" dt="2023-08-07T12:41:16.309" v="2844" actId="6264"/>
          <ac:spMkLst>
            <pc:docMk/>
            <pc:sldMk cId="1993748869" sldId="277"/>
            <ac:spMk id="270" creationId="{D40B3B1C-40BF-491C-6FC4-B89E551F2771}"/>
          </ac:spMkLst>
        </pc:spChg>
        <pc:spChg chg="add del mod">
          <ac:chgData name="A.MORIYAMA UREKA" userId="11b73b949d6476cb" providerId="LiveId" clId="{EDD3AFC1-5E1F-774D-82FF-6D4C3622249B}" dt="2023-08-07T12:41:16.309" v="2844" actId="6264"/>
          <ac:spMkLst>
            <pc:docMk/>
            <pc:sldMk cId="1993748869" sldId="277"/>
            <ac:spMk id="271" creationId="{262CFA67-1A5D-62E3-CB0C-6B8416FD892D}"/>
          </ac:spMkLst>
        </pc:spChg>
        <pc:spChg chg="add del mod">
          <ac:chgData name="A.MORIYAMA UREKA" userId="11b73b949d6476cb" providerId="LiveId" clId="{EDD3AFC1-5E1F-774D-82FF-6D4C3622249B}" dt="2023-08-07T09:22:26.237" v="944" actId="6264"/>
          <ac:spMkLst>
            <pc:docMk/>
            <pc:sldMk cId="1993748869" sldId="277"/>
            <ac:spMk id="271" creationId="{EFC766EE-AAE5-5D0E-6B3D-5F5827169CD6}"/>
          </ac:spMkLst>
        </pc:spChg>
        <pc:spChg chg="add del mod">
          <ac:chgData name="A.MORIYAMA UREKA" userId="11b73b949d6476cb" providerId="LiveId" clId="{EDD3AFC1-5E1F-774D-82FF-6D4C3622249B}" dt="2023-08-07T09:22:26.237" v="944" actId="6264"/>
          <ac:spMkLst>
            <pc:docMk/>
            <pc:sldMk cId="1993748869" sldId="277"/>
            <ac:spMk id="272" creationId="{1477299F-FDEF-3D0C-DF32-D958C245A146}"/>
          </ac:spMkLst>
        </pc:spChg>
        <pc:spChg chg="add del mod">
          <ac:chgData name="A.MORIYAMA UREKA" userId="11b73b949d6476cb" providerId="LiveId" clId="{EDD3AFC1-5E1F-774D-82FF-6D4C3622249B}" dt="2023-08-07T12:41:16.309" v="2844" actId="6264"/>
          <ac:spMkLst>
            <pc:docMk/>
            <pc:sldMk cId="1993748869" sldId="277"/>
            <ac:spMk id="272" creationId="{660D84BB-AD06-A0E4-6503-0C6CAABAF1F1}"/>
          </ac:spMkLst>
        </pc:spChg>
        <pc:spChg chg="add del mod">
          <ac:chgData name="A.MORIYAMA UREKA" userId="11b73b949d6476cb" providerId="LiveId" clId="{EDD3AFC1-5E1F-774D-82FF-6D4C3622249B}" dt="2023-08-07T09:22:26.899" v="945" actId="6264"/>
          <ac:spMkLst>
            <pc:docMk/>
            <pc:sldMk cId="1993748869" sldId="277"/>
            <ac:spMk id="273" creationId="{5C5A185A-A4BE-278F-7231-B41AB12D2F42}"/>
          </ac:spMkLst>
        </pc:spChg>
        <pc:spChg chg="add del mod">
          <ac:chgData name="A.MORIYAMA UREKA" userId="11b73b949d6476cb" providerId="LiveId" clId="{EDD3AFC1-5E1F-774D-82FF-6D4C3622249B}" dt="2023-08-07T12:41:16.309" v="2844" actId="6264"/>
          <ac:spMkLst>
            <pc:docMk/>
            <pc:sldMk cId="1993748869" sldId="277"/>
            <ac:spMk id="273" creationId="{BA67BD95-E73E-9459-282D-81D43F9D284F}"/>
          </ac:spMkLst>
        </pc:spChg>
        <pc:spChg chg="add del mod">
          <ac:chgData name="A.MORIYAMA UREKA" userId="11b73b949d6476cb" providerId="LiveId" clId="{EDD3AFC1-5E1F-774D-82FF-6D4C3622249B}" dt="2023-08-07T09:22:26.899" v="945" actId="6264"/>
          <ac:spMkLst>
            <pc:docMk/>
            <pc:sldMk cId="1993748869" sldId="277"/>
            <ac:spMk id="274" creationId="{1CEFE741-F23B-E674-2D6E-0F17029C8CAA}"/>
          </ac:spMkLst>
        </pc:spChg>
        <pc:spChg chg="add del mod">
          <ac:chgData name="A.MORIYAMA UREKA" userId="11b73b949d6476cb" providerId="LiveId" clId="{EDD3AFC1-5E1F-774D-82FF-6D4C3622249B}" dt="2023-08-07T12:41:16.772" v="2845" actId="6264"/>
          <ac:spMkLst>
            <pc:docMk/>
            <pc:sldMk cId="1993748869" sldId="277"/>
            <ac:spMk id="274" creationId="{89373A88-651E-EF29-B5CC-FEC7AAA5B7F6}"/>
          </ac:spMkLst>
        </pc:spChg>
        <pc:spChg chg="add del mod">
          <ac:chgData name="A.MORIYAMA UREKA" userId="11b73b949d6476cb" providerId="LiveId" clId="{EDD3AFC1-5E1F-774D-82FF-6D4C3622249B}" dt="2023-08-07T09:22:26.899" v="945" actId="6264"/>
          <ac:spMkLst>
            <pc:docMk/>
            <pc:sldMk cId="1993748869" sldId="277"/>
            <ac:spMk id="275" creationId="{0F86588F-29A1-4FF5-DC9D-D517617A7EF7}"/>
          </ac:spMkLst>
        </pc:spChg>
        <pc:spChg chg="add del mod">
          <ac:chgData name="A.MORIYAMA UREKA" userId="11b73b949d6476cb" providerId="LiveId" clId="{EDD3AFC1-5E1F-774D-82FF-6D4C3622249B}" dt="2023-08-07T12:41:16.772" v="2845" actId="6264"/>
          <ac:spMkLst>
            <pc:docMk/>
            <pc:sldMk cId="1993748869" sldId="277"/>
            <ac:spMk id="275" creationId="{FB74F040-19DF-691B-17AD-4CBA743BD8DB}"/>
          </ac:spMkLst>
        </pc:spChg>
        <pc:spChg chg="add del mod">
          <ac:chgData name="A.MORIYAMA UREKA" userId="11b73b949d6476cb" providerId="LiveId" clId="{EDD3AFC1-5E1F-774D-82FF-6D4C3622249B}" dt="2023-08-07T12:41:16.772" v="2845" actId="6264"/>
          <ac:spMkLst>
            <pc:docMk/>
            <pc:sldMk cId="1993748869" sldId="277"/>
            <ac:spMk id="276" creationId="{47D46EE8-54ED-F015-043E-013CF5146216}"/>
          </ac:spMkLst>
        </pc:spChg>
        <pc:spChg chg="add del mod">
          <ac:chgData name="A.MORIYAMA UREKA" userId="11b73b949d6476cb" providerId="LiveId" clId="{EDD3AFC1-5E1F-774D-82FF-6D4C3622249B}" dt="2023-08-07T09:22:26.899" v="945" actId="6264"/>
          <ac:spMkLst>
            <pc:docMk/>
            <pc:sldMk cId="1993748869" sldId="277"/>
            <ac:spMk id="276" creationId="{CDFAF24D-5689-4F67-9344-91C677CE541E}"/>
          </ac:spMkLst>
        </pc:spChg>
        <pc:spChg chg="add del mod">
          <ac:chgData name="A.MORIYAMA UREKA" userId="11b73b949d6476cb" providerId="LiveId" clId="{EDD3AFC1-5E1F-774D-82FF-6D4C3622249B}" dt="2023-08-07T09:22:26.899" v="945" actId="6264"/>
          <ac:spMkLst>
            <pc:docMk/>
            <pc:sldMk cId="1993748869" sldId="277"/>
            <ac:spMk id="277" creationId="{62FD7527-B339-827A-7B25-A14368BB6A7A}"/>
          </ac:spMkLst>
        </pc:spChg>
        <pc:spChg chg="add del mod">
          <ac:chgData name="A.MORIYAMA UREKA" userId="11b73b949d6476cb" providerId="LiveId" clId="{EDD3AFC1-5E1F-774D-82FF-6D4C3622249B}" dt="2023-08-07T12:41:16.772" v="2845" actId="6264"/>
          <ac:spMkLst>
            <pc:docMk/>
            <pc:sldMk cId="1993748869" sldId="277"/>
            <ac:spMk id="277" creationId="{BC48C1ED-8878-8533-8971-DDA8690BF945}"/>
          </ac:spMkLst>
        </pc:spChg>
        <pc:spChg chg="add del mod">
          <ac:chgData name="A.MORIYAMA UREKA" userId="11b73b949d6476cb" providerId="LiveId" clId="{EDD3AFC1-5E1F-774D-82FF-6D4C3622249B}" dt="2023-08-07T12:41:16.772" v="2845" actId="6264"/>
          <ac:spMkLst>
            <pc:docMk/>
            <pc:sldMk cId="1993748869" sldId="277"/>
            <ac:spMk id="278" creationId="{15DEC855-093D-A3F3-0C55-E817CDEB4DE9}"/>
          </ac:spMkLst>
        </pc:spChg>
        <pc:spChg chg="add del mod">
          <ac:chgData name="A.MORIYAMA UREKA" userId="11b73b949d6476cb" providerId="LiveId" clId="{EDD3AFC1-5E1F-774D-82FF-6D4C3622249B}" dt="2023-08-07T09:22:26.899" v="945" actId="6264"/>
          <ac:spMkLst>
            <pc:docMk/>
            <pc:sldMk cId="1993748869" sldId="277"/>
            <ac:spMk id="278" creationId="{22727E18-790E-0A6B-871E-E490EBD8ECFA}"/>
          </ac:spMkLst>
        </pc:spChg>
        <pc:spChg chg="add del mod">
          <ac:chgData name="A.MORIYAMA UREKA" userId="11b73b949d6476cb" providerId="LiveId" clId="{EDD3AFC1-5E1F-774D-82FF-6D4C3622249B}" dt="2023-08-07T12:41:16.772" v="2845" actId="6264"/>
          <ac:spMkLst>
            <pc:docMk/>
            <pc:sldMk cId="1993748869" sldId="277"/>
            <ac:spMk id="279" creationId="{AB59E558-66DF-401F-9E2E-D6D00716E205}"/>
          </ac:spMkLst>
        </pc:spChg>
        <pc:spChg chg="add del mod">
          <ac:chgData name="A.MORIYAMA UREKA" userId="11b73b949d6476cb" providerId="LiveId" clId="{EDD3AFC1-5E1F-774D-82FF-6D4C3622249B}" dt="2023-08-07T09:22:26.899" v="945" actId="6264"/>
          <ac:spMkLst>
            <pc:docMk/>
            <pc:sldMk cId="1993748869" sldId="277"/>
            <ac:spMk id="279" creationId="{FFE544A1-ADA1-D3C7-8848-EEE876E17458}"/>
          </ac:spMkLst>
        </pc:spChg>
        <pc:spChg chg="add del mod">
          <ac:chgData name="A.MORIYAMA UREKA" userId="11b73b949d6476cb" providerId="LiveId" clId="{EDD3AFC1-5E1F-774D-82FF-6D4C3622249B}" dt="2023-08-07T09:22:26.899" v="945" actId="6264"/>
          <ac:spMkLst>
            <pc:docMk/>
            <pc:sldMk cId="1993748869" sldId="277"/>
            <ac:spMk id="280" creationId="{A4E25380-CB5A-3DA5-B606-78E7B64D17DB}"/>
          </ac:spMkLst>
        </pc:spChg>
        <pc:spChg chg="add del mod">
          <ac:chgData name="A.MORIYAMA UREKA" userId="11b73b949d6476cb" providerId="LiveId" clId="{EDD3AFC1-5E1F-774D-82FF-6D4C3622249B}" dt="2023-08-07T12:41:16.772" v="2845" actId="6264"/>
          <ac:spMkLst>
            <pc:docMk/>
            <pc:sldMk cId="1993748869" sldId="277"/>
            <ac:spMk id="280" creationId="{DB89CB42-630A-E6FB-3D97-0232A59FDCE0}"/>
          </ac:spMkLst>
        </pc:spChg>
        <pc:spChg chg="add del mod">
          <ac:chgData name="A.MORIYAMA UREKA" userId="11b73b949d6476cb" providerId="LiveId" clId="{EDD3AFC1-5E1F-774D-82FF-6D4C3622249B}" dt="2023-08-07T09:22:26.899" v="945" actId="6264"/>
          <ac:spMkLst>
            <pc:docMk/>
            <pc:sldMk cId="1993748869" sldId="277"/>
            <ac:spMk id="281" creationId="{33DF5546-9976-DB2C-CE89-31F26E15AF7D}"/>
          </ac:spMkLst>
        </pc:spChg>
        <pc:spChg chg="add del mod">
          <ac:chgData name="A.MORIYAMA UREKA" userId="11b73b949d6476cb" providerId="LiveId" clId="{EDD3AFC1-5E1F-774D-82FF-6D4C3622249B}" dt="2023-08-07T12:41:16.772" v="2845" actId="6264"/>
          <ac:spMkLst>
            <pc:docMk/>
            <pc:sldMk cId="1993748869" sldId="277"/>
            <ac:spMk id="281" creationId="{856CC3E4-DA81-1E52-23E7-22E3D7F7151A}"/>
          </ac:spMkLst>
        </pc:spChg>
        <pc:spChg chg="add del mod">
          <ac:chgData name="A.MORIYAMA UREKA" userId="11b73b949d6476cb" providerId="LiveId" clId="{EDD3AFC1-5E1F-774D-82FF-6D4C3622249B}" dt="2023-08-07T09:22:26.899" v="945" actId="6264"/>
          <ac:spMkLst>
            <pc:docMk/>
            <pc:sldMk cId="1993748869" sldId="277"/>
            <ac:spMk id="282" creationId="{4584A1BF-FEE3-6127-7E8F-0322FC8E0498}"/>
          </ac:spMkLst>
        </pc:spChg>
        <pc:spChg chg="add del mod">
          <ac:chgData name="A.MORIYAMA UREKA" userId="11b73b949d6476cb" providerId="LiveId" clId="{EDD3AFC1-5E1F-774D-82FF-6D4C3622249B}" dt="2023-08-07T12:41:16.772" v="2845" actId="6264"/>
          <ac:spMkLst>
            <pc:docMk/>
            <pc:sldMk cId="1993748869" sldId="277"/>
            <ac:spMk id="282" creationId="{F7249321-27AF-B5B2-83D2-4907DAF56B4C}"/>
          </ac:spMkLst>
        </pc:spChg>
        <pc:spChg chg="add del mod">
          <ac:chgData name="A.MORIYAMA UREKA" userId="11b73b949d6476cb" providerId="LiveId" clId="{EDD3AFC1-5E1F-774D-82FF-6D4C3622249B}" dt="2023-08-07T12:41:16.772" v="2845" actId="6264"/>
          <ac:spMkLst>
            <pc:docMk/>
            <pc:sldMk cId="1993748869" sldId="277"/>
            <ac:spMk id="283" creationId="{6234B6D6-B5D8-41BC-5469-266B3CC93A5E}"/>
          </ac:spMkLst>
        </pc:spChg>
        <pc:spChg chg="add del mod">
          <ac:chgData name="A.MORIYAMA UREKA" userId="11b73b949d6476cb" providerId="LiveId" clId="{EDD3AFC1-5E1F-774D-82FF-6D4C3622249B}" dt="2023-08-07T09:22:27.418" v="946" actId="6264"/>
          <ac:spMkLst>
            <pc:docMk/>
            <pc:sldMk cId="1993748869" sldId="277"/>
            <ac:spMk id="283" creationId="{76E14EDB-BA81-2961-7C79-C39D5044B7D3}"/>
          </ac:spMkLst>
        </pc:spChg>
        <pc:spChg chg="add del mod">
          <ac:chgData name="A.MORIYAMA UREKA" userId="11b73b949d6476cb" providerId="LiveId" clId="{EDD3AFC1-5E1F-774D-82FF-6D4C3622249B}" dt="2023-08-07T12:41:17.204" v="2846" actId="6264"/>
          <ac:spMkLst>
            <pc:docMk/>
            <pc:sldMk cId="1993748869" sldId="277"/>
            <ac:spMk id="284" creationId="{99522062-1AA3-FB02-1379-8DD622D1D3DD}"/>
          </ac:spMkLst>
        </pc:spChg>
        <pc:spChg chg="add del mod">
          <ac:chgData name="A.MORIYAMA UREKA" userId="11b73b949d6476cb" providerId="LiveId" clId="{EDD3AFC1-5E1F-774D-82FF-6D4C3622249B}" dt="2023-08-07T09:22:27.418" v="946" actId="6264"/>
          <ac:spMkLst>
            <pc:docMk/>
            <pc:sldMk cId="1993748869" sldId="277"/>
            <ac:spMk id="284" creationId="{EDA304FA-9170-9D50-6800-AF1554B1CE2F}"/>
          </ac:spMkLst>
        </pc:spChg>
        <pc:spChg chg="add del mod">
          <ac:chgData name="A.MORIYAMA UREKA" userId="11b73b949d6476cb" providerId="LiveId" clId="{EDD3AFC1-5E1F-774D-82FF-6D4C3622249B}" dt="2023-08-07T09:22:27.418" v="946" actId="6264"/>
          <ac:spMkLst>
            <pc:docMk/>
            <pc:sldMk cId="1993748869" sldId="277"/>
            <ac:spMk id="285" creationId="{2036091A-3DBC-CDBF-18B3-36F2DB1DCF07}"/>
          </ac:spMkLst>
        </pc:spChg>
        <pc:spChg chg="add del mod">
          <ac:chgData name="A.MORIYAMA UREKA" userId="11b73b949d6476cb" providerId="LiveId" clId="{EDD3AFC1-5E1F-774D-82FF-6D4C3622249B}" dt="2023-08-07T12:41:17.204" v="2846" actId="6264"/>
          <ac:spMkLst>
            <pc:docMk/>
            <pc:sldMk cId="1993748869" sldId="277"/>
            <ac:spMk id="285" creationId="{D87369E8-9170-329A-BEEE-23C64EE0C4CA}"/>
          </ac:spMkLst>
        </pc:spChg>
        <pc:spChg chg="add del mod">
          <ac:chgData name="A.MORIYAMA UREKA" userId="11b73b949d6476cb" providerId="LiveId" clId="{EDD3AFC1-5E1F-774D-82FF-6D4C3622249B}" dt="2023-08-07T12:41:17.204" v="2846" actId="6264"/>
          <ac:spMkLst>
            <pc:docMk/>
            <pc:sldMk cId="1993748869" sldId="277"/>
            <ac:spMk id="286" creationId="{5D340C66-7DB2-F42D-310D-FC59085B49BA}"/>
          </ac:spMkLst>
        </pc:spChg>
        <pc:spChg chg="add del mod">
          <ac:chgData name="A.MORIYAMA UREKA" userId="11b73b949d6476cb" providerId="LiveId" clId="{EDD3AFC1-5E1F-774D-82FF-6D4C3622249B}" dt="2023-08-07T09:22:27.418" v="946" actId="6264"/>
          <ac:spMkLst>
            <pc:docMk/>
            <pc:sldMk cId="1993748869" sldId="277"/>
            <ac:spMk id="286" creationId="{A6144723-68F0-DD04-70A6-1DAAF09B5542}"/>
          </ac:spMkLst>
        </pc:spChg>
        <pc:spChg chg="add del mod">
          <ac:chgData name="A.MORIYAMA UREKA" userId="11b73b949d6476cb" providerId="LiveId" clId="{EDD3AFC1-5E1F-774D-82FF-6D4C3622249B}" dt="2023-08-07T12:41:17.204" v="2846" actId="6264"/>
          <ac:spMkLst>
            <pc:docMk/>
            <pc:sldMk cId="1993748869" sldId="277"/>
            <ac:spMk id="287" creationId="{0CB48931-5297-DFCB-894B-7CE74BB6BFE5}"/>
          </ac:spMkLst>
        </pc:spChg>
        <pc:spChg chg="add del mod">
          <ac:chgData name="A.MORIYAMA UREKA" userId="11b73b949d6476cb" providerId="LiveId" clId="{EDD3AFC1-5E1F-774D-82FF-6D4C3622249B}" dt="2023-08-07T09:22:27.418" v="946" actId="6264"/>
          <ac:spMkLst>
            <pc:docMk/>
            <pc:sldMk cId="1993748869" sldId="277"/>
            <ac:spMk id="287" creationId="{A02C1A4E-FA92-0387-EE75-6123AF3B253B}"/>
          </ac:spMkLst>
        </pc:spChg>
        <pc:spChg chg="add del mod">
          <ac:chgData name="A.MORIYAMA UREKA" userId="11b73b949d6476cb" providerId="LiveId" clId="{EDD3AFC1-5E1F-774D-82FF-6D4C3622249B}" dt="2023-08-07T12:41:17.204" v="2846" actId="6264"/>
          <ac:spMkLst>
            <pc:docMk/>
            <pc:sldMk cId="1993748869" sldId="277"/>
            <ac:spMk id="288" creationId="{91B4D8DE-00A7-5779-CB0C-FFA7457A16B0}"/>
          </ac:spMkLst>
        </pc:spChg>
        <pc:spChg chg="add del mod">
          <ac:chgData name="A.MORIYAMA UREKA" userId="11b73b949d6476cb" providerId="LiveId" clId="{EDD3AFC1-5E1F-774D-82FF-6D4C3622249B}" dt="2023-08-07T09:22:27.418" v="946" actId="6264"/>
          <ac:spMkLst>
            <pc:docMk/>
            <pc:sldMk cId="1993748869" sldId="277"/>
            <ac:spMk id="288" creationId="{CC181B3A-CDAB-42AD-348D-93D7069F2ECD}"/>
          </ac:spMkLst>
        </pc:spChg>
        <pc:spChg chg="add del mod">
          <ac:chgData name="A.MORIYAMA UREKA" userId="11b73b949d6476cb" providerId="LiveId" clId="{EDD3AFC1-5E1F-774D-82FF-6D4C3622249B}" dt="2023-08-07T09:22:27.418" v="946" actId="6264"/>
          <ac:spMkLst>
            <pc:docMk/>
            <pc:sldMk cId="1993748869" sldId="277"/>
            <ac:spMk id="289" creationId="{3F2C2651-0F78-0C21-D2CF-BEE7B82A7EF4}"/>
          </ac:spMkLst>
        </pc:spChg>
        <pc:spChg chg="add del mod">
          <ac:chgData name="A.MORIYAMA UREKA" userId="11b73b949d6476cb" providerId="LiveId" clId="{EDD3AFC1-5E1F-774D-82FF-6D4C3622249B}" dt="2023-08-07T12:41:17.204" v="2846" actId="6264"/>
          <ac:spMkLst>
            <pc:docMk/>
            <pc:sldMk cId="1993748869" sldId="277"/>
            <ac:spMk id="289" creationId="{80DD90EB-6C85-88C2-61ED-645DBE0181AD}"/>
          </ac:spMkLst>
        </pc:spChg>
        <pc:spChg chg="add del mod">
          <ac:chgData name="A.MORIYAMA UREKA" userId="11b73b949d6476cb" providerId="LiveId" clId="{EDD3AFC1-5E1F-774D-82FF-6D4C3622249B}" dt="2023-08-07T12:41:17.204" v="2846" actId="6264"/>
          <ac:spMkLst>
            <pc:docMk/>
            <pc:sldMk cId="1993748869" sldId="277"/>
            <ac:spMk id="290" creationId="{C27687B7-E797-B3E8-7D3E-467FE6921FF1}"/>
          </ac:spMkLst>
        </pc:spChg>
        <pc:spChg chg="add del mod">
          <ac:chgData name="A.MORIYAMA UREKA" userId="11b73b949d6476cb" providerId="LiveId" clId="{EDD3AFC1-5E1F-774D-82FF-6D4C3622249B}" dt="2023-08-07T09:22:27.418" v="946" actId="6264"/>
          <ac:spMkLst>
            <pc:docMk/>
            <pc:sldMk cId="1993748869" sldId="277"/>
            <ac:spMk id="290" creationId="{C8882451-FEF9-3A9F-B1A9-4300F794478E}"/>
          </ac:spMkLst>
        </pc:spChg>
        <pc:spChg chg="add del mod">
          <ac:chgData name="A.MORIYAMA UREKA" userId="11b73b949d6476cb" providerId="LiveId" clId="{EDD3AFC1-5E1F-774D-82FF-6D4C3622249B}" dt="2023-08-07T12:41:17.204" v="2846" actId="6264"/>
          <ac:spMkLst>
            <pc:docMk/>
            <pc:sldMk cId="1993748869" sldId="277"/>
            <ac:spMk id="291" creationId="{6EC0EE3F-C59A-F466-0723-3640A4B14F0D}"/>
          </ac:spMkLst>
        </pc:spChg>
        <pc:spChg chg="add del mod">
          <ac:chgData name="A.MORIYAMA UREKA" userId="11b73b949d6476cb" providerId="LiveId" clId="{EDD3AFC1-5E1F-774D-82FF-6D4C3622249B}" dt="2023-08-07T09:22:27.418" v="946" actId="6264"/>
          <ac:spMkLst>
            <pc:docMk/>
            <pc:sldMk cId="1993748869" sldId="277"/>
            <ac:spMk id="291" creationId="{C5FFB2DF-BFBF-A93E-E916-5BF061AE9F2D}"/>
          </ac:spMkLst>
        </pc:spChg>
        <pc:spChg chg="add del mod">
          <ac:chgData name="A.MORIYAMA UREKA" userId="11b73b949d6476cb" providerId="LiveId" clId="{EDD3AFC1-5E1F-774D-82FF-6D4C3622249B}" dt="2023-08-07T12:41:17.204" v="2846" actId="6264"/>
          <ac:spMkLst>
            <pc:docMk/>
            <pc:sldMk cId="1993748869" sldId="277"/>
            <ac:spMk id="292" creationId="{249BB618-2875-BFAB-FD3D-43AE72F38732}"/>
          </ac:spMkLst>
        </pc:spChg>
        <pc:spChg chg="add del mod">
          <ac:chgData name="A.MORIYAMA UREKA" userId="11b73b949d6476cb" providerId="LiveId" clId="{EDD3AFC1-5E1F-774D-82FF-6D4C3622249B}" dt="2023-08-07T09:22:27.418" v="946" actId="6264"/>
          <ac:spMkLst>
            <pc:docMk/>
            <pc:sldMk cId="1993748869" sldId="277"/>
            <ac:spMk id="292" creationId="{84C38419-4235-53B7-112D-775CDA074C40}"/>
          </ac:spMkLst>
        </pc:spChg>
        <pc:spChg chg="add del mod">
          <ac:chgData name="A.MORIYAMA UREKA" userId="11b73b949d6476cb" providerId="LiveId" clId="{EDD3AFC1-5E1F-774D-82FF-6D4C3622249B}" dt="2023-08-07T09:22:28.042" v="947" actId="6264"/>
          <ac:spMkLst>
            <pc:docMk/>
            <pc:sldMk cId="1993748869" sldId="277"/>
            <ac:spMk id="293" creationId="{E0B972A9-3DCE-28C8-D4EA-0B97FB8BD2D0}"/>
          </ac:spMkLst>
        </pc:spChg>
        <pc:spChg chg="add del mod">
          <ac:chgData name="A.MORIYAMA UREKA" userId="11b73b949d6476cb" providerId="LiveId" clId="{EDD3AFC1-5E1F-774D-82FF-6D4C3622249B}" dt="2023-08-07T12:41:17.204" v="2846" actId="6264"/>
          <ac:spMkLst>
            <pc:docMk/>
            <pc:sldMk cId="1993748869" sldId="277"/>
            <ac:spMk id="293" creationId="{F075B5FF-E42D-8C9F-19EF-56E9ABBE29C2}"/>
          </ac:spMkLst>
        </pc:spChg>
        <pc:spChg chg="add del mod">
          <ac:chgData name="A.MORIYAMA UREKA" userId="11b73b949d6476cb" providerId="LiveId" clId="{EDD3AFC1-5E1F-774D-82FF-6D4C3622249B}" dt="2023-08-07T09:22:28.042" v="947" actId="6264"/>
          <ac:spMkLst>
            <pc:docMk/>
            <pc:sldMk cId="1993748869" sldId="277"/>
            <ac:spMk id="294" creationId="{1C37E731-5DF6-E48C-3769-00BA8CC85F42}"/>
          </ac:spMkLst>
        </pc:spChg>
        <pc:spChg chg="add del mod">
          <ac:chgData name="A.MORIYAMA UREKA" userId="11b73b949d6476cb" providerId="LiveId" clId="{EDD3AFC1-5E1F-774D-82FF-6D4C3622249B}" dt="2023-08-07T12:41:17.581" v="2847" actId="6264"/>
          <ac:spMkLst>
            <pc:docMk/>
            <pc:sldMk cId="1993748869" sldId="277"/>
            <ac:spMk id="294" creationId="{B061AB50-F3A3-54F0-D391-2F53C6406976}"/>
          </ac:spMkLst>
        </pc:spChg>
        <pc:spChg chg="add del mod">
          <ac:chgData name="A.MORIYAMA UREKA" userId="11b73b949d6476cb" providerId="LiveId" clId="{EDD3AFC1-5E1F-774D-82FF-6D4C3622249B}" dt="2023-08-07T09:22:28.042" v="947" actId="6264"/>
          <ac:spMkLst>
            <pc:docMk/>
            <pc:sldMk cId="1993748869" sldId="277"/>
            <ac:spMk id="295" creationId="{067C3E4C-ADA7-DC97-7034-CB8506F94667}"/>
          </ac:spMkLst>
        </pc:spChg>
        <pc:spChg chg="add del mod">
          <ac:chgData name="A.MORIYAMA UREKA" userId="11b73b949d6476cb" providerId="LiveId" clId="{EDD3AFC1-5E1F-774D-82FF-6D4C3622249B}" dt="2023-08-07T12:41:17.581" v="2847" actId="6264"/>
          <ac:spMkLst>
            <pc:docMk/>
            <pc:sldMk cId="1993748869" sldId="277"/>
            <ac:spMk id="295" creationId="{C44ADB80-1E70-D806-F347-5B96A3C4824E}"/>
          </ac:spMkLst>
        </pc:spChg>
        <pc:spChg chg="add del mod">
          <ac:chgData name="A.MORIYAMA UREKA" userId="11b73b949d6476cb" providerId="LiveId" clId="{EDD3AFC1-5E1F-774D-82FF-6D4C3622249B}" dt="2023-08-07T09:22:28.042" v="947" actId="6264"/>
          <ac:spMkLst>
            <pc:docMk/>
            <pc:sldMk cId="1993748869" sldId="277"/>
            <ac:spMk id="296" creationId="{3EE583B7-9534-9AB1-465E-8298B6310CA3}"/>
          </ac:spMkLst>
        </pc:spChg>
        <pc:spChg chg="add del mod">
          <ac:chgData name="A.MORIYAMA UREKA" userId="11b73b949d6476cb" providerId="LiveId" clId="{EDD3AFC1-5E1F-774D-82FF-6D4C3622249B}" dt="2023-08-07T12:41:17.581" v="2847" actId="6264"/>
          <ac:spMkLst>
            <pc:docMk/>
            <pc:sldMk cId="1993748869" sldId="277"/>
            <ac:spMk id="296" creationId="{DE5622F9-E622-FB8B-6D6F-FFE732A16182}"/>
          </ac:spMkLst>
        </pc:spChg>
        <pc:spChg chg="add del mod">
          <ac:chgData name="A.MORIYAMA UREKA" userId="11b73b949d6476cb" providerId="LiveId" clId="{EDD3AFC1-5E1F-774D-82FF-6D4C3622249B}" dt="2023-08-07T12:41:17.581" v="2847" actId="6264"/>
          <ac:spMkLst>
            <pc:docMk/>
            <pc:sldMk cId="1993748869" sldId="277"/>
            <ac:spMk id="297" creationId="{11D23424-2346-44DB-9B15-75F031B5323A}"/>
          </ac:spMkLst>
        </pc:spChg>
        <pc:spChg chg="add del mod">
          <ac:chgData name="A.MORIYAMA UREKA" userId="11b73b949d6476cb" providerId="LiveId" clId="{EDD3AFC1-5E1F-774D-82FF-6D4C3622249B}" dt="2023-08-07T09:22:28.042" v="947" actId="6264"/>
          <ac:spMkLst>
            <pc:docMk/>
            <pc:sldMk cId="1993748869" sldId="277"/>
            <ac:spMk id="297" creationId="{27CE7075-C348-47A2-7442-95FF47EE1087}"/>
          </ac:spMkLst>
        </pc:spChg>
        <pc:spChg chg="add del mod">
          <ac:chgData name="A.MORIYAMA UREKA" userId="11b73b949d6476cb" providerId="LiveId" clId="{EDD3AFC1-5E1F-774D-82FF-6D4C3622249B}" dt="2023-08-07T09:22:28.042" v="947" actId="6264"/>
          <ac:spMkLst>
            <pc:docMk/>
            <pc:sldMk cId="1993748869" sldId="277"/>
            <ac:spMk id="298" creationId="{9EF9CAC6-104B-A9A6-2E0C-25E914380397}"/>
          </ac:spMkLst>
        </pc:spChg>
        <pc:spChg chg="add del mod">
          <ac:chgData name="A.MORIYAMA UREKA" userId="11b73b949d6476cb" providerId="LiveId" clId="{EDD3AFC1-5E1F-774D-82FF-6D4C3622249B}" dt="2023-08-07T12:41:17.581" v="2847" actId="6264"/>
          <ac:spMkLst>
            <pc:docMk/>
            <pc:sldMk cId="1993748869" sldId="277"/>
            <ac:spMk id="298" creationId="{E06E5DDD-F5D5-F229-B7FC-A107FD121F59}"/>
          </ac:spMkLst>
        </pc:spChg>
        <pc:spChg chg="add del mod">
          <ac:chgData name="A.MORIYAMA UREKA" userId="11b73b949d6476cb" providerId="LiveId" clId="{EDD3AFC1-5E1F-774D-82FF-6D4C3622249B}" dt="2023-08-07T09:22:28.042" v="947" actId="6264"/>
          <ac:spMkLst>
            <pc:docMk/>
            <pc:sldMk cId="1993748869" sldId="277"/>
            <ac:spMk id="299" creationId="{5A5EA35C-A69D-3420-AC16-D9DCCD65DFD0}"/>
          </ac:spMkLst>
        </pc:spChg>
        <pc:spChg chg="add del mod">
          <ac:chgData name="A.MORIYAMA UREKA" userId="11b73b949d6476cb" providerId="LiveId" clId="{EDD3AFC1-5E1F-774D-82FF-6D4C3622249B}" dt="2023-08-07T12:41:17.581" v="2847" actId="6264"/>
          <ac:spMkLst>
            <pc:docMk/>
            <pc:sldMk cId="1993748869" sldId="277"/>
            <ac:spMk id="299" creationId="{A280FBC1-0C90-4DC1-B3C3-6991B81739B2}"/>
          </ac:spMkLst>
        </pc:spChg>
        <pc:spChg chg="add del mod">
          <ac:chgData name="A.MORIYAMA UREKA" userId="11b73b949d6476cb" providerId="LiveId" clId="{EDD3AFC1-5E1F-774D-82FF-6D4C3622249B}" dt="2023-08-07T12:41:17.581" v="2847" actId="6264"/>
          <ac:spMkLst>
            <pc:docMk/>
            <pc:sldMk cId="1993748869" sldId="277"/>
            <ac:spMk id="300" creationId="{82A7BC44-9F97-3BEE-E2C3-F0D64957F413}"/>
          </ac:spMkLst>
        </pc:spChg>
        <pc:spChg chg="add del mod">
          <ac:chgData name="A.MORIYAMA UREKA" userId="11b73b949d6476cb" providerId="LiveId" clId="{EDD3AFC1-5E1F-774D-82FF-6D4C3622249B}" dt="2023-08-07T09:22:28.042" v="947" actId="6264"/>
          <ac:spMkLst>
            <pc:docMk/>
            <pc:sldMk cId="1993748869" sldId="277"/>
            <ac:spMk id="300" creationId="{B7CFF9DA-DA08-4581-AB05-77D3F48B9251}"/>
          </ac:spMkLst>
        </pc:spChg>
        <pc:spChg chg="add del mod">
          <ac:chgData name="A.MORIYAMA UREKA" userId="11b73b949d6476cb" providerId="LiveId" clId="{EDD3AFC1-5E1F-774D-82FF-6D4C3622249B}" dt="2023-08-07T09:22:28.042" v="947" actId="6264"/>
          <ac:spMkLst>
            <pc:docMk/>
            <pc:sldMk cId="1993748869" sldId="277"/>
            <ac:spMk id="301" creationId="{1987BAAB-69D3-CCDC-CE3D-D468E971D7F2}"/>
          </ac:spMkLst>
        </pc:spChg>
        <pc:spChg chg="add del mod">
          <ac:chgData name="A.MORIYAMA UREKA" userId="11b73b949d6476cb" providerId="LiveId" clId="{EDD3AFC1-5E1F-774D-82FF-6D4C3622249B}" dt="2023-08-07T12:41:17.581" v="2847" actId="6264"/>
          <ac:spMkLst>
            <pc:docMk/>
            <pc:sldMk cId="1993748869" sldId="277"/>
            <ac:spMk id="301" creationId="{A40E988C-2393-12BC-53BF-1BAD76481D79}"/>
          </ac:spMkLst>
        </pc:spChg>
        <pc:spChg chg="add del mod">
          <ac:chgData name="A.MORIYAMA UREKA" userId="11b73b949d6476cb" providerId="LiveId" clId="{EDD3AFC1-5E1F-774D-82FF-6D4C3622249B}" dt="2023-08-07T09:22:28.042" v="947" actId="6264"/>
          <ac:spMkLst>
            <pc:docMk/>
            <pc:sldMk cId="1993748869" sldId="277"/>
            <ac:spMk id="302" creationId="{564ACEE6-E9D8-8497-E2B4-7949B6652653}"/>
          </ac:spMkLst>
        </pc:spChg>
        <pc:spChg chg="add del mod">
          <ac:chgData name="A.MORIYAMA UREKA" userId="11b73b949d6476cb" providerId="LiveId" clId="{EDD3AFC1-5E1F-774D-82FF-6D4C3622249B}" dt="2023-08-07T12:41:17.581" v="2847" actId="6264"/>
          <ac:spMkLst>
            <pc:docMk/>
            <pc:sldMk cId="1993748869" sldId="277"/>
            <ac:spMk id="302" creationId="{E862E33D-D83B-80C7-D449-FC43EF343093}"/>
          </ac:spMkLst>
        </pc:spChg>
        <pc:spChg chg="add del mod">
          <ac:chgData name="A.MORIYAMA UREKA" userId="11b73b949d6476cb" providerId="LiveId" clId="{EDD3AFC1-5E1F-774D-82FF-6D4C3622249B}" dt="2023-08-07T12:41:17.581" v="2847" actId="6264"/>
          <ac:spMkLst>
            <pc:docMk/>
            <pc:sldMk cId="1993748869" sldId="277"/>
            <ac:spMk id="303" creationId="{67D9D32C-2C7D-F48B-B540-BB64B68A91C2}"/>
          </ac:spMkLst>
        </pc:spChg>
        <pc:spChg chg="add del mod">
          <ac:chgData name="A.MORIYAMA UREKA" userId="11b73b949d6476cb" providerId="LiveId" clId="{EDD3AFC1-5E1F-774D-82FF-6D4C3622249B}" dt="2023-08-07T09:22:28.646" v="948" actId="6264"/>
          <ac:spMkLst>
            <pc:docMk/>
            <pc:sldMk cId="1993748869" sldId="277"/>
            <ac:spMk id="303" creationId="{6BD4ACE6-F059-80E0-2B5F-7CBE4ECE46DD}"/>
          </ac:spMkLst>
        </pc:spChg>
        <pc:spChg chg="add del mod">
          <ac:chgData name="A.MORIYAMA UREKA" userId="11b73b949d6476cb" providerId="LiveId" clId="{EDD3AFC1-5E1F-774D-82FF-6D4C3622249B}" dt="2023-08-07T09:22:28.646" v="948" actId="6264"/>
          <ac:spMkLst>
            <pc:docMk/>
            <pc:sldMk cId="1993748869" sldId="277"/>
            <ac:spMk id="304" creationId="{50C89DDD-C1EB-6712-AD82-45CDE351F9FB}"/>
          </ac:spMkLst>
        </pc:spChg>
        <pc:spChg chg="add del mod">
          <ac:chgData name="A.MORIYAMA UREKA" userId="11b73b949d6476cb" providerId="LiveId" clId="{EDD3AFC1-5E1F-774D-82FF-6D4C3622249B}" dt="2023-08-07T09:22:28.646" v="948" actId="6264"/>
          <ac:spMkLst>
            <pc:docMk/>
            <pc:sldMk cId="1993748869" sldId="277"/>
            <ac:spMk id="305" creationId="{3E1C6492-F8C7-8434-CE40-04D78B2C0D9D}"/>
          </ac:spMkLst>
        </pc:spChg>
        <pc:spChg chg="add del mod">
          <ac:chgData name="A.MORIYAMA UREKA" userId="11b73b949d6476cb" providerId="LiveId" clId="{EDD3AFC1-5E1F-774D-82FF-6D4C3622249B}" dt="2023-08-07T09:22:28.646" v="948" actId="6264"/>
          <ac:spMkLst>
            <pc:docMk/>
            <pc:sldMk cId="1993748869" sldId="277"/>
            <ac:spMk id="306" creationId="{FA94A8F1-85C3-BC33-E208-678EE5796E76}"/>
          </ac:spMkLst>
        </pc:spChg>
        <pc:spChg chg="add del mod">
          <ac:chgData name="A.MORIYAMA UREKA" userId="11b73b949d6476cb" providerId="LiveId" clId="{EDD3AFC1-5E1F-774D-82FF-6D4C3622249B}" dt="2023-08-07T09:22:28.646" v="948" actId="6264"/>
          <ac:spMkLst>
            <pc:docMk/>
            <pc:sldMk cId="1993748869" sldId="277"/>
            <ac:spMk id="307" creationId="{9744A8C6-EC18-9A94-F732-46491904BBC0}"/>
          </ac:spMkLst>
        </pc:spChg>
        <pc:spChg chg="add del mod">
          <ac:chgData name="A.MORIYAMA UREKA" userId="11b73b949d6476cb" providerId="LiveId" clId="{EDD3AFC1-5E1F-774D-82FF-6D4C3622249B}" dt="2023-08-07T09:22:28.646" v="948" actId="6264"/>
          <ac:spMkLst>
            <pc:docMk/>
            <pc:sldMk cId="1993748869" sldId="277"/>
            <ac:spMk id="308" creationId="{2E421E8C-A893-E8DB-0CEA-A1A41FB2E3F7}"/>
          </ac:spMkLst>
        </pc:spChg>
        <pc:spChg chg="add del mod">
          <ac:chgData name="A.MORIYAMA UREKA" userId="11b73b949d6476cb" providerId="LiveId" clId="{EDD3AFC1-5E1F-774D-82FF-6D4C3622249B}" dt="2023-08-07T09:22:28.646" v="948" actId="6264"/>
          <ac:spMkLst>
            <pc:docMk/>
            <pc:sldMk cId="1993748869" sldId="277"/>
            <ac:spMk id="309" creationId="{D608E909-C865-A2B8-50F4-A49361228F54}"/>
          </ac:spMkLst>
        </pc:spChg>
        <pc:spChg chg="add del mod">
          <ac:chgData name="A.MORIYAMA UREKA" userId="11b73b949d6476cb" providerId="LiveId" clId="{EDD3AFC1-5E1F-774D-82FF-6D4C3622249B}" dt="2023-08-07T09:22:28.646" v="948" actId="6264"/>
          <ac:spMkLst>
            <pc:docMk/>
            <pc:sldMk cId="1993748869" sldId="277"/>
            <ac:spMk id="310" creationId="{B3D46598-BA88-828E-8BCA-9FD65045DB8A}"/>
          </ac:spMkLst>
        </pc:spChg>
        <pc:spChg chg="add del mod">
          <ac:chgData name="A.MORIYAMA UREKA" userId="11b73b949d6476cb" providerId="LiveId" clId="{EDD3AFC1-5E1F-774D-82FF-6D4C3622249B}" dt="2023-08-07T09:22:28.646" v="948" actId="6264"/>
          <ac:spMkLst>
            <pc:docMk/>
            <pc:sldMk cId="1993748869" sldId="277"/>
            <ac:spMk id="311" creationId="{1AC67483-3347-2D6B-F745-7F60EBBFC514}"/>
          </ac:spMkLst>
        </pc:spChg>
        <pc:spChg chg="add del mod">
          <ac:chgData name="A.MORIYAMA UREKA" userId="11b73b949d6476cb" providerId="LiveId" clId="{EDD3AFC1-5E1F-774D-82FF-6D4C3622249B}" dt="2023-08-07T09:22:28.646" v="948" actId="6264"/>
          <ac:spMkLst>
            <pc:docMk/>
            <pc:sldMk cId="1993748869" sldId="277"/>
            <ac:spMk id="312" creationId="{B06820E1-8D22-6384-8115-A1F49DB8E9D1}"/>
          </ac:spMkLst>
        </pc:spChg>
        <pc:spChg chg="add del mod">
          <ac:chgData name="A.MORIYAMA UREKA" userId="11b73b949d6476cb" providerId="LiveId" clId="{EDD3AFC1-5E1F-774D-82FF-6D4C3622249B}" dt="2023-08-07T09:22:29.181" v="949" actId="6264"/>
          <ac:spMkLst>
            <pc:docMk/>
            <pc:sldMk cId="1993748869" sldId="277"/>
            <ac:spMk id="313" creationId="{794A36B6-19B6-93BA-3BF2-4D1743373A2B}"/>
          </ac:spMkLst>
        </pc:spChg>
        <pc:spChg chg="add del mod">
          <ac:chgData name="A.MORIYAMA UREKA" userId="11b73b949d6476cb" providerId="LiveId" clId="{EDD3AFC1-5E1F-774D-82FF-6D4C3622249B}" dt="2023-08-07T09:22:29.181" v="949" actId="6264"/>
          <ac:spMkLst>
            <pc:docMk/>
            <pc:sldMk cId="1993748869" sldId="277"/>
            <ac:spMk id="314" creationId="{6E7E6241-D8D0-73B3-12A6-B58BD76D2C39}"/>
          </ac:spMkLst>
        </pc:spChg>
        <pc:spChg chg="add del mod">
          <ac:chgData name="A.MORIYAMA UREKA" userId="11b73b949d6476cb" providerId="LiveId" clId="{EDD3AFC1-5E1F-774D-82FF-6D4C3622249B}" dt="2023-08-07T09:22:29.181" v="949" actId="6264"/>
          <ac:spMkLst>
            <pc:docMk/>
            <pc:sldMk cId="1993748869" sldId="277"/>
            <ac:spMk id="315" creationId="{B95FD7FF-094A-BFA4-85C4-9BF32481734C}"/>
          </ac:spMkLst>
        </pc:spChg>
        <pc:spChg chg="add del mod">
          <ac:chgData name="A.MORIYAMA UREKA" userId="11b73b949d6476cb" providerId="LiveId" clId="{EDD3AFC1-5E1F-774D-82FF-6D4C3622249B}" dt="2023-08-07T09:22:29.181" v="949" actId="6264"/>
          <ac:spMkLst>
            <pc:docMk/>
            <pc:sldMk cId="1993748869" sldId="277"/>
            <ac:spMk id="316" creationId="{982D25B7-09A2-21DE-E51D-66EDEE84A654}"/>
          </ac:spMkLst>
        </pc:spChg>
        <pc:spChg chg="add del mod">
          <ac:chgData name="A.MORIYAMA UREKA" userId="11b73b949d6476cb" providerId="LiveId" clId="{EDD3AFC1-5E1F-774D-82FF-6D4C3622249B}" dt="2023-08-07T09:22:29.181" v="949" actId="6264"/>
          <ac:spMkLst>
            <pc:docMk/>
            <pc:sldMk cId="1993748869" sldId="277"/>
            <ac:spMk id="317" creationId="{E9531399-F000-B327-90F6-1BC27891F533}"/>
          </ac:spMkLst>
        </pc:spChg>
        <pc:spChg chg="add del mod">
          <ac:chgData name="A.MORIYAMA UREKA" userId="11b73b949d6476cb" providerId="LiveId" clId="{EDD3AFC1-5E1F-774D-82FF-6D4C3622249B}" dt="2023-08-07T09:22:29.181" v="949" actId="6264"/>
          <ac:spMkLst>
            <pc:docMk/>
            <pc:sldMk cId="1993748869" sldId="277"/>
            <ac:spMk id="318" creationId="{54F16F05-C907-094F-D439-CFC24D4180DF}"/>
          </ac:spMkLst>
        </pc:spChg>
        <pc:spChg chg="add del mod">
          <ac:chgData name="A.MORIYAMA UREKA" userId="11b73b949d6476cb" providerId="LiveId" clId="{EDD3AFC1-5E1F-774D-82FF-6D4C3622249B}" dt="2023-08-07T09:22:29.181" v="949" actId="6264"/>
          <ac:spMkLst>
            <pc:docMk/>
            <pc:sldMk cId="1993748869" sldId="277"/>
            <ac:spMk id="319" creationId="{0099FDEE-B2DD-4196-724B-E92CCF3ABD78}"/>
          </ac:spMkLst>
        </pc:spChg>
        <pc:spChg chg="add del mod">
          <ac:chgData name="A.MORIYAMA UREKA" userId="11b73b949d6476cb" providerId="LiveId" clId="{EDD3AFC1-5E1F-774D-82FF-6D4C3622249B}" dt="2023-08-07T09:22:29.181" v="949" actId="6264"/>
          <ac:spMkLst>
            <pc:docMk/>
            <pc:sldMk cId="1993748869" sldId="277"/>
            <ac:spMk id="320" creationId="{8FCA01AB-5DAF-8BB5-02A1-AE6F79E8E1C4}"/>
          </ac:spMkLst>
        </pc:spChg>
        <pc:spChg chg="add del mod">
          <ac:chgData name="A.MORIYAMA UREKA" userId="11b73b949d6476cb" providerId="LiveId" clId="{EDD3AFC1-5E1F-774D-82FF-6D4C3622249B}" dt="2023-08-07T09:22:29.181" v="949" actId="6264"/>
          <ac:spMkLst>
            <pc:docMk/>
            <pc:sldMk cId="1993748869" sldId="277"/>
            <ac:spMk id="321" creationId="{249900DD-D706-4AA6-6A24-F7FA8D71B4A5}"/>
          </ac:spMkLst>
        </pc:spChg>
        <pc:spChg chg="add del mod">
          <ac:chgData name="A.MORIYAMA UREKA" userId="11b73b949d6476cb" providerId="LiveId" clId="{EDD3AFC1-5E1F-774D-82FF-6D4C3622249B}" dt="2023-08-07T09:22:29.181" v="949" actId="6264"/>
          <ac:spMkLst>
            <pc:docMk/>
            <pc:sldMk cId="1993748869" sldId="277"/>
            <ac:spMk id="322" creationId="{C8FAF862-A486-717B-8FD9-9C2C9421A4AE}"/>
          </ac:spMkLst>
        </pc:spChg>
        <pc:spChg chg="add del mod">
          <ac:chgData name="A.MORIYAMA UREKA" userId="11b73b949d6476cb" providerId="LiveId" clId="{EDD3AFC1-5E1F-774D-82FF-6D4C3622249B}" dt="2023-08-07T09:22:29.754" v="950" actId="6264"/>
          <ac:spMkLst>
            <pc:docMk/>
            <pc:sldMk cId="1993748869" sldId="277"/>
            <ac:spMk id="323" creationId="{D27D1F71-9E2F-5BC5-D53C-55FA87935AE4}"/>
          </ac:spMkLst>
        </pc:spChg>
        <pc:spChg chg="add del mod">
          <ac:chgData name="A.MORIYAMA UREKA" userId="11b73b949d6476cb" providerId="LiveId" clId="{EDD3AFC1-5E1F-774D-82FF-6D4C3622249B}" dt="2023-08-07T09:22:29.754" v="950" actId="6264"/>
          <ac:spMkLst>
            <pc:docMk/>
            <pc:sldMk cId="1993748869" sldId="277"/>
            <ac:spMk id="324" creationId="{32C7E348-AE07-9B39-D11E-4D16280E675B}"/>
          </ac:spMkLst>
        </pc:spChg>
        <pc:spChg chg="add del mod">
          <ac:chgData name="A.MORIYAMA UREKA" userId="11b73b949d6476cb" providerId="LiveId" clId="{EDD3AFC1-5E1F-774D-82FF-6D4C3622249B}" dt="2023-08-07T09:22:29.754" v="950" actId="6264"/>
          <ac:spMkLst>
            <pc:docMk/>
            <pc:sldMk cId="1993748869" sldId="277"/>
            <ac:spMk id="325" creationId="{63E05EAE-474D-F4D1-13D5-1DD55E4D1E1D}"/>
          </ac:spMkLst>
        </pc:spChg>
        <pc:spChg chg="add del mod">
          <ac:chgData name="A.MORIYAMA UREKA" userId="11b73b949d6476cb" providerId="LiveId" clId="{EDD3AFC1-5E1F-774D-82FF-6D4C3622249B}" dt="2023-08-07T09:22:29.754" v="950" actId="6264"/>
          <ac:spMkLst>
            <pc:docMk/>
            <pc:sldMk cId="1993748869" sldId="277"/>
            <ac:spMk id="326" creationId="{64B98710-F6F4-AFD2-0C49-A77085D7B992}"/>
          </ac:spMkLst>
        </pc:spChg>
        <pc:spChg chg="add del mod">
          <ac:chgData name="A.MORIYAMA UREKA" userId="11b73b949d6476cb" providerId="LiveId" clId="{EDD3AFC1-5E1F-774D-82FF-6D4C3622249B}" dt="2023-08-07T09:22:29.754" v="950" actId="6264"/>
          <ac:spMkLst>
            <pc:docMk/>
            <pc:sldMk cId="1993748869" sldId="277"/>
            <ac:spMk id="327" creationId="{EE1F8D2B-2CF5-D8E8-6AF7-C949F516D103}"/>
          </ac:spMkLst>
        </pc:spChg>
        <pc:spChg chg="add del mod">
          <ac:chgData name="A.MORIYAMA UREKA" userId="11b73b949d6476cb" providerId="LiveId" clId="{EDD3AFC1-5E1F-774D-82FF-6D4C3622249B}" dt="2023-08-07T09:22:29.754" v="950" actId="6264"/>
          <ac:spMkLst>
            <pc:docMk/>
            <pc:sldMk cId="1993748869" sldId="277"/>
            <ac:spMk id="328" creationId="{1C60DB1A-E642-31BF-5DEF-0C354D26A474}"/>
          </ac:spMkLst>
        </pc:spChg>
        <pc:spChg chg="add del mod">
          <ac:chgData name="A.MORIYAMA UREKA" userId="11b73b949d6476cb" providerId="LiveId" clId="{EDD3AFC1-5E1F-774D-82FF-6D4C3622249B}" dt="2023-08-07T09:22:29.754" v="950" actId="6264"/>
          <ac:spMkLst>
            <pc:docMk/>
            <pc:sldMk cId="1993748869" sldId="277"/>
            <ac:spMk id="329" creationId="{7C60A7DA-598C-F7B8-C982-5C3C32D33392}"/>
          </ac:spMkLst>
        </pc:spChg>
        <pc:spChg chg="add del mod">
          <ac:chgData name="A.MORIYAMA UREKA" userId="11b73b949d6476cb" providerId="LiveId" clId="{EDD3AFC1-5E1F-774D-82FF-6D4C3622249B}" dt="2023-08-07T09:22:29.754" v="950" actId="6264"/>
          <ac:spMkLst>
            <pc:docMk/>
            <pc:sldMk cId="1993748869" sldId="277"/>
            <ac:spMk id="330" creationId="{25134901-7CC2-C132-58F8-C285888DB39A}"/>
          </ac:spMkLst>
        </pc:spChg>
        <pc:spChg chg="add del mod">
          <ac:chgData name="A.MORIYAMA UREKA" userId="11b73b949d6476cb" providerId="LiveId" clId="{EDD3AFC1-5E1F-774D-82FF-6D4C3622249B}" dt="2023-08-07T09:22:29.754" v="950" actId="6264"/>
          <ac:spMkLst>
            <pc:docMk/>
            <pc:sldMk cId="1993748869" sldId="277"/>
            <ac:spMk id="331" creationId="{99C80366-E5FE-D0AB-19EC-229B43B98B17}"/>
          </ac:spMkLst>
        </pc:spChg>
        <pc:spChg chg="add del mod">
          <ac:chgData name="A.MORIYAMA UREKA" userId="11b73b949d6476cb" providerId="LiveId" clId="{EDD3AFC1-5E1F-774D-82FF-6D4C3622249B}" dt="2023-08-07T09:22:29.754" v="950" actId="6264"/>
          <ac:spMkLst>
            <pc:docMk/>
            <pc:sldMk cId="1993748869" sldId="277"/>
            <ac:spMk id="332" creationId="{24DD3377-BE8E-9C73-C824-B3C3CFBC3326}"/>
          </ac:spMkLst>
        </pc:spChg>
        <pc:spChg chg="add del mod">
          <ac:chgData name="A.MORIYAMA UREKA" userId="11b73b949d6476cb" providerId="LiveId" clId="{EDD3AFC1-5E1F-774D-82FF-6D4C3622249B}" dt="2023-08-07T09:22:30.250" v="951" actId="6264"/>
          <ac:spMkLst>
            <pc:docMk/>
            <pc:sldMk cId="1993748869" sldId="277"/>
            <ac:spMk id="333" creationId="{F571C3D4-9B99-98A3-EEA1-30AD669DA06F}"/>
          </ac:spMkLst>
        </pc:spChg>
        <pc:spChg chg="add del mod">
          <ac:chgData name="A.MORIYAMA UREKA" userId="11b73b949d6476cb" providerId="LiveId" clId="{EDD3AFC1-5E1F-774D-82FF-6D4C3622249B}" dt="2023-08-07T09:22:30.250" v="951" actId="6264"/>
          <ac:spMkLst>
            <pc:docMk/>
            <pc:sldMk cId="1993748869" sldId="277"/>
            <ac:spMk id="334" creationId="{D44E7E7D-1676-C852-3905-7172BBF5074D}"/>
          </ac:spMkLst>
        </pc:spChg>
        <pc:spChg chg="add del mod">
          <ac:chgData name="A.MORIYAMA UREKA" userId="11b73b949d6476cb" providerId="LiveId" clId="{EDD3AFC1-5E1F-774D-82FF-6D4C3622249B}" dt="2023-08-07T09:22:30.250" v="951" actId="6264"/>
          <ac:spMkLst>
            <pc:docMk/>
            <pc:sldMk cId="1993748869" sldId="277"/>
            <ac:spMk id="335" creationId="{DBC81941-3308-4955-155E-A1DF28CEA9EA}"/>
          </ac:spMkLst>
        </pc:spChg>
        <pc:spChg chg="add del mod">
          <ac:chgData name="A.MORIYAMA UREKA" userId="11b73b949d6476cb" providerId="LiveId" clId="{EDD3AFC1-5E1F-774D-82FF-6D4C3622249B}" dt="2023-08-07T09:22:30.250" v="951" actId="6264"/>
          <ac:spMkLst>
            <pc:docMk/>
            <pc:sldMk cId="1993748869" sldId="277"/>
            <ac:spMk id="336" creationId="{E49E2B4E-E851-D01A-B962-3C74621D22B9}"/>
          </ac:spMkLst>
        </pc:spChg>
        <pc:spChg chg="add del mod">
          <ac:chgData name="A.MORIYAMA UREKA" userId="11b73b949d6476cb" providerId="LiveId" clId="{EDD3AFC1-5E1F-774D-82FF-6D4C3622249B}" dt="2023-08-07T09:22:30.250" v="951" actId="6264"/>
          <ac:spMkLst>
            <pc:docMk/>
            <pc:sldMk cId="1993748869" sldId="277"/>
            <ac:spMk id="337" creationId="{FBB1A2A6-CF59-BFB6-569B-EB8FD43F08E6}"/>
          </ac:spMkLst>
        </pc:spChg>
        <pc:spChg chg="add del mod">
          <ac:chgData name="A.MORIYAMA UREKA" userId="11b73b949d6476cb" providerId="LiveId" clId="{EDD3AFC1-5E1F-774D-82FF-6D4C3622249B}" dt="2023-08-07T09:22:30.250" v="951" actId="6264"/>
          <ac:spMkLst>
            <pc:docMk/>
            <pc:sldMk cId="1993748869" sldId="277"/>
            <ac:spMk id="338" creationId="{AEBC9B5C-2383-D4D2-DFFE-F21969F9B913}"/>
          </ac:spMkLst>
        </pc:spChg>
        <pc:spChg chg="add del mod">
          <ac:chgData name="A.MORIYAMA UREKA" userId="11b73b949d6476cb" providerId="LiveId" clId="{EDD3AFC1-5E1F-774D-82FF-6D4C3622249B}" dt="2023-08-07T09:22:30.250" v="951" actId="6264"/>
          <ac:spMkLst>
            <pc:docMk/>
            <pc:sldMk cId="1993748869" sldId="277"/>
            <ac:spMk id="339" creationId="{BC02C1A7-4F9E-5473-39D3-D8447888DDB5}"/>
          </ac:spMkLst>
        </pc:spChg>
        <pc:spChg chg="add del mod">
          <ac:chgData name="A.MORIYAMA UREKA" userId="11b73b949d6476cb" providerId="LiveId" clId="{EDD3AFC1-5E1F-774D-82FF-6D4C3622249B}" dt="2023-08-07T09:22:30.250" v="951" actId="6264"/>
          <ac:spMkLst>
            <pc:docMk/>
            <pc:sldMk cId="1993748869" sldId="277"/>
            <ac:spMk id="340" creationId="{35393FF4-7656-756C-B804-BA6E6756AA77}"/>
          </ac:spMkLst>
        </pc:spChg>
        <pc:spChg chg="add del mod">
          <ac:chgData name="A.MORIYAMA UREKA" userId="11b73b949d6476cb" providerId="LiveId" clId="{EDD3AFC1-5E1F-774D-82FF-6D4C3622249B}" dt="2023-08-07T09:22:30.250" v="951" actId="6264"/>
          <ac:spMkLst>
            <pc:docMk/>
            <pc:sldMk cId="1993748869" sldId="277"/>
            <ac:spMk id="341" creationId="{B71BCCE8-05A5-3AEC-AF01-5308149AAF80}"/>
          </ac:spMkLst>
        </pc:spChg>
        <pc:spChg chg="add del mod">
          <ac:chgData name="A.MORIYAMA UREKA" userId="11b73b949d6476cb" providerId="LiveId" clId="{EDD3AFC1-5E1F-774D-82FF-6D4C3622249B}" dt="2023-08-07T09:22:30.250" v="951" actId="6264"/>
          <ac:spMkLst>
            <pc:docMk/>
            <pc:sldMk cId="1993748869" sldId="277"/>
            <ac:spMk id="342" creationId="{75B487CB-F446-1233-0B95-61CAB039C129}"/>
          </ac:spMkLst>
        </pc:spChg>
        <pc:spChg chg="add del mod">
          <ac:chgData name="A.MORIYAMA UREKA" userId="11b73b949d6476cb" providerId="LiveId" clId="{EDD3AFC1-5E1F-774D-82FF-6D4C3622249B}" dt="2023-08-07T09:22:30.755" v="952" actId="6264"/>
          <ac:spMkLst>
            <pc:docMk/>
            <pc:sldMk cId="1993748869" sldId="277"/>
            <ac:spMk id="343" creationId="{0A32102D-06EF-C259-6194-55CA3676A017}"/>
          </ac:spMkLst>
        </pc:spChg>
        <pc:spChg chg="add del mod">
          <ac:chgData name="A.MORIYAMA UREKA" userId="11b73b949d6476cb" providerId="LiveId" clId="{EDD3AFC1-5E1F-774D-82FF-6D4C3622249B}" dt="2023-08-07T09:22:30.755" v="952" actId="6264"/>
          <ac:spMkLst>
            <pc:docMk/>
            <pc:sldMk cId="1993748869" sldId="277"/>
            <ac:spMk id="344" creationId="{B82B0B5F-8C8C-4E51-1C79-962D918D51C1}"/>
          </ac:spMkLst>
        </pc:spChg>
        <pc:spChg chg="add del mod">
          <ac:chgData name="A.MORIYAMA UREKA" userId="11b73b949d6476cb" providerId="LiveId" clId="{EDD3AFC1-5E1F-774D-82FF-6D4C3622249B}" dt="2023-08-07T09:22:30.755" v="952" actId="6264"/>
          <ac:spMkLst>
            <pc:docMk/>
            <pc:sldMk cId="1993748869" sldId="277"/>
            <ac:spMk id="345" creationId="{194AFDB4-9264-7885-36DB-0746915C7147}"/>
          </ac:spMkLst>
        </pc:spChg>
        <pc:spChg chg="add del mod">
          <ac:chgData name="A.MORIYAMA UREKA" userId="11b73b949d6476cb" providerId="LiveId" clId="{EDD3AFC1-5E1F-774D-82FF-6D4C3622249B}" dt="2023-08-07T09:22:30.755" v="952" actId="6264"/>
          <ac:spMkLst>
            <pc:docMk/>
            <pc:sldMk cId="1993748869" sldId="277"/>
            <ac:spMk id="346" creationId="{C0031F44-CAB6-5526-3627-49282171CA30}"/>
          </ac:spMkLst>
        </pc:spChg>
        <pc:spChg chg="add del mod">
          <ac:chgData name="A.MORIYAMA UREKA" userId="11b73b949d6476cb" providerId="LiveId" clId="{EDD3AFC1-5E1F-774D-82FF-6D4C3622249B}" dt="2023-08-07T09:22:30.755" v="952" actId="6264"/>
          <ac:spMkLst>
            <pc:docMk/>
            <pc:sldMk cId="1993748869" sldId="277"/>
            <ac:spMk id="347" creationId="{FAEBDB7A-E4F7-B66F-B76E-6E140DFF32CD}"/>
          </ac:spMkLst>
        </pc:spChg>
        <pc:spChg chg="add del mod">
          <ac:chgData name="A.MORIYAMA UREKA" userId="11b73b949d6476cb" providerId="LiveId" clId="{EDD3AFC1-5E1F-774D-82FF-6D4C3622249B}" dt="2023-08-07T09:22:30.755" v="952" actId="6264"/>
          <ac:spMkLst>
            <pc:docMk/>
            <pc:sldMk cId="1993748869" sldId="277"/>
            <ac:spMk id="348" creationId="{B0AC19C2-48F0-62D2-ED93-E83B4C49CE17}"/>
          </ac:spMkLst>
        </pc:spChg>
        <pc:spChg chg="add del mod">
          <ac:chgData name="A.MORIYAMA UREKA" userId="11b73b949d6476cb" providerId="LiveId" clId="{EDD3AFC1-5E1F-774D-82FF-6D4C3622249B}" dt="2023-08-07T09:22:30.755" v="952" actId="6264"/>
          <ac:spMkLst>
            <pc:docMk/>
            <pc:sldMk cId="1993748869" sldId="277"/>
            <ac:spMk id="349" creationId="{01EB48DF-6637-002D-E8F8-5BE4DF58CAA8}"/>
          </ac:spMkLst>
        </pc:spChg>
        <pc:spChg chg="add del mod">
          <ac:chgData name="A.MORIYAMA UREKA" userId="11b73b949d6476cb" providerId="LiveId" clId="{EDD3AFC1-5E1F-774D-82FF-6D4C3622249B}" dt="2023-08-07T09:22:30.755" v="952" actId="6264"/>
          <ac:spMkLst>
            <pc:docMk/>
            <pc:sldMk cId="1993748869" sldId="277"/>
            <ac:spMk id="350" creationId="{DE928A04-097F-5464-5310-638EF72FE2F6}"/>
          </ac:spMkLst>
        </pc:spChg>
        <pc:spChg chg="add del mod">
          <ac:chgData name="A.MORIYAMA UREKA" userId="11b73b949d6476cb" providerId="LiveId" clId="{EDD3AFC1-5E1F-774D-82FF-6D4C3622249B}" dt="2023-08-07T09:22:30.755" v="952" actId="6264"/>
          <ac:spMkLst>
            <pc:docMk/>
            <pc:sldMk cId="1993748869" sldId="277"/>
            <ac:spMk id="351" creationId="{E9900AAD-D335-169D-ACA8-0CA18334F997}"/>
          </ac:spMkLst>
        </pc:spChg>
        <pc:spChg chg="add del mod">
          <ac:chgData name="A.MORIYAMA UREKA" userId="11b73b949d6476cb" providerId="LiveId" clId="{EDD3AFC1-5E1F-774D-82FF-6D4C3622249B}" dt="2023-08-07T09:22:30.755" v="952" actId="6264"/>
          <ac:spMkLst>
            <pc:docMk/>
            <pc:sldMk cId="1993748869" sldId="277"/>
            <ac:spMk id="352" creationId="{CC8BFA43-8057-D3A0-6676-AEF3E5E4BD49}"/>
          </ac:spMkLst>
        </pc:spChg>
        <pc:spChg chg="add del mod">
          <ac:chgData name="A.MORIYAMA UREKA" userId="11b73b949d6476cb" providerId="LiveId" clId="{EDD3AFC1-5E1F-774D-82FF-6D4C3622249B}" dt="2023-08-07T09:25:56.805" v="1005" actId="6264"/>
          <ac:spMkLst>
            <pc:docMk/>
            <pc:sldMk cId="1993748869" sldId="277"/>
            <ac:spMk id="353" creationId="{BA0582ED-A362-7348-2BFE-70D4C8034C61}"/>
          </ac:spMkLst>
        </pc:spChg>
        <pc:spChg chg="add del mod">
          <ac:chgData name="A.MORIYAMA UREKA" userId="11b73b949d6476cb" providerId="LiveId" clId="{EDD3AFC1-5E1F-774D-82FF-6D4C3622249B}" dt="2023-08-07T09:25:56.805" v="1005" actId="6264"/>
          <ac:spMkLst>
            <pc:docMk/>
            <pc:sldMk cId="1993748869" sldId="277"/>
            <ac:spMk id="354" creationId="{C203107C-AF55-2736-1324-436C88C4BD0D}"/>
          </ac:spMkLst>
        </pc:spChg>
        <pc:spChg chg="add del mod">
          <ac:chgData name="A.MORIYAMA UREKA" userId="11b73b949d6476cb" providerId="LiveId" clId="{EDD3AFC1-5E1F-774D-82FF-6D4C3622249B}" dt="2023-08-07T09:25:56.805" v="1005" actId="6264"/>
          <ac:spMkLst>
            <pc:docMk/>
            <pc:sldMk cId="1993748869" sldId="277"/>
            <ac:spMk id="355" creationId="{4EDB3130-90A0-BF0E-355E-25BB0F757417}"/>
          </ac:spMkLst>
        </pc:spChg>
        <pc:spChg chg="add del mod">
          <ac:chgData name="A.MORIYAMA UREKA" userId="11b73b949d6476cb" providerId="LiveId" clId="{EDD3AFC1-5E1F-774D-82FF-6D4C3622249B}" dt="2023-08-07T09:25:56.805" v="1005" actId="6264"/>
          <ac:spMkLst>
            <pc:docMk/>
            <pc:sldMk cId="1993748869" sldId="277"/>
            <ac:spMk id="356" creationId="{7F4484B9-7DFD-03AA-EA1A-CFBA1D89685C}"/>
          </ac:spMkLst>
        </pc:spChg>
        <pc:spChg chg="add del mod">
          <ac:chgData name="A.MORIYAMA UREKA" userId="11b73b949d6476cb" providerId="LiveId" clId="{EDD3AFC1-5E1F-774D-82FF-6D4C3622249B}" dt="2023-08-07T09:25:56.805" v="1005" actId="6264"/>
          <ac:spMkLst>
            <pc:docMk/>
            <pc:sldMk cId="1993748869" sldId="277"/>
            <ac:spMk id="357" creationId="{280E77AA-00BC-DFE1-424D-CE3EFCB97E2E}"/>
          </ac:spMkLst>
        </pc:spChg>
        <pc:spChg chg="add del mod">
          <ac:chgData name="A.MORIYAMA UREKA" userId="11b73b949d6476cb" providerId="LiveId" clId="{EDD3AFC1-5E1F-774D-82FF-6D4C3622249B}" dt="2023-08-07T09:25:56.805" v="1005" actId="6264"/>
          <ac:spMkLst>
            <pc:docMk/>
            <pc:sldMk cId="1993748869" sldId="277"/>
            <ac:spMk id="358" creationId="{EB7F3DFC-E22D-390F-B11A-E593C4FF164E}"/>
          </ac:spMkLst>
        </pc:spChg>
        <pc:spChg chg="add del mod">
          <ac:chgData name="A.MORIYAMA UREKA" userId="11b73b949d6476cb" providerId="LiveId" clId="{EDD3AFC1-5E1F-774D-82FF-6D4C3622249B}" dt="2023-08-07T09:25:56.805" v="1005" actId="6264"/>
          <ac:spMkLst>
            <pc:docMk/>
            <pc:sldMk cId="1993748869" sldId="277"/>
            <ac:spMk id="359" creationId="{61E98D78-6F78-8108-99D1-761C203F92DD}"/>
          </ac:spMkLst>
        </pc:spChg>
        <pc:spChg chg="add del mod">
          <ac:chgData name="A.MORIYAMA UREKA" userId="11b73b949d6476cb" providerId="LiveId" clId="{EDD3AFC1-5E1F-774D-82FF-6D4C3622249B}" dt="2023-08-07T09:25:56.805" v="1005" actId="6264"/>
          <ac:spMkLst>
            <pc:docMk/>
            <pc:sldMk cId="1993748869" sldId="277"/>
            <ac:spMk id="360" creationId="{1C66BB93-73A3-2947-1E0C-3795F387D6E1}"/>
          </ac:spMkLst>
        </pc:spChg>
        <pc:spChg chg="add del mod">
          <ac:chgData name="A.MORIYAMA UREKA" userId="11b73b949d6476cb" providerId="LiveId" clId="{EDD3AFC1-5E1F-774D-82FF-6D4C3622249B}" dt="2023-08-07T09:25:56.805" v="1005" actId="6264"/>
          <ac:spMkLst>
            <pc:docMk/>
            <pc:sldMk cId="1993748869" sldId="277"/>
            <ac:spMk id="361" creationId="{55B4525D-94F5-2E5B-77BB-FA75B6E7A021}"/>
          </ac:spMkLst>
        </pc:spChg>
        <pc:spChg chg="add del mod">
          <ac:chgData name="A.MORIYAMA UREKA" userId="11b73b949d6476cb" providerId="LiveId" clId="{EDD3AFC1-5E1F-774D-82FF-6D4C3622249B}" dt="2023-08-07T09:25:56.805" v="1005" actId="6264"/>
          <ac:spMkLst>
            <pc:docMk/>
            <pc:sldMk cId="1993748869" sldId="277"/>
            <ac:spMk id="362" creationId="{52E307AE-EAC6-B60F-C2E5-B8E1B5C3199E}"/>
          </ac:spMkLst>
        </pc:spChg>
        <pc:spChg chg="add del mod">
          <ac:chgData name="A.MORIYAMA UREKA" userId="11b73b949d6476cb" providerId="LiveId" clId="{EDD3AFC1-5E1F-774D-82FF-6D4C3622249B}" dt="2023-08-07T09:25:58.275" v="1006" actId="6264"/>
          <ac:spMkLst>
            <pc:docMk/>
            <pc:sldMk cId="1993748869" sldId="277"/>
            <ac:spMk id="363" creationId="{B9143295-5FFA-ABAC-121D-05D23F8CE9E5}"/>
          </ac:spMkLst>
        </pc:spChg>
        <pc:spChg chg="add del mod">
          <ac:chgData name="A.MORIYAMA UREKA" userId="11b73b949d6476cb" providerId="LiveId" clId="{EDD3AFC1-5E1F-774D-82FF-6D4C3622249B}" dt="2023-08-07T09:25:58.275" v="1006" actId="6264"/>
          <ac:spMkLst>
            <pc:docMk/>
            <pc:sldMk cId="1993748869" sldId="277"/>
            <ac:spMk id="364" creationId="{8AEE5342-063D-B48D-9FBA-0CD96BB6BCC9}"/>
          </ac:spMkLst>
        </pc:spChg>
        <pc:spChg chg="add del mod">
          <ac:chgData name="A.MORIYAMA UREKA" userId="11b73b949d6476cb" providerId="LiveId" clId="{EDD3AFC1-5E1F-774D-82FF-6D4C3622249B}" dt="2023-08-07T09:25:58.275" v="1006" actId="6264"/>
          <ac:spMkLst>
            <pc:docMk/>
            <pc:sldMk cId="1993748869" sldId="277"/>
            <ac:spMk id="365" creationId="{383B2FB5-8B72-1F7F-B94E-96887DA25CDD}"/>
          </ac:spMkLst>
        </pc:spChg>
        <pc:spChg chg="add del mod">
          <ac:chgData name="A.MORIYAMA UREKA" userId="11b73b949d6476cb" providerId="LiveId" clId="{EDD3AFC1-5E1F-774D-82FF-6D4C3622249B}" dt="2023-08-07T09:25:58.275" v="1006" actId="6264"/>
          <ac:spMkLst>
            <pc:docMk/>
            <pc:sldMk cId="1993748869" sldId="277"/>
            <ac:spMk id="366" creationId="{2264DCFB-F2B4-068B-41DA-49E4E278F6DF}"/>
          </ac:spMkLst>
        </pc:spChg>
        <pc:spChg chg="add del mod">
          <ac:chgData name="A.MORIYAMA UREKA" userId="11b73b949d6476cb" providerId="LiveId" clId="{EDD3AFC1-5E1F-774D-82FF-6D4C3622249B}" dt="2023-08-07T09:25:58.275" v="1006" actId="6264"/>
          <ac:spMkLst>
            <pc:docMk/>
            <pc:sldMk cId="1993748869" sldId="277"/>
            <ac:spMk id="367" creationId="{92CFD2F6-B830-6CE3-7CB4-A9B40EA9735A}"/>
          </ac:spMkLst>
        </pc:spChg>
        <pc:spChg chg="add del mod">
          <ac:chgData name="A.MORIYAMA UREKA" userId="11b73b949d6476cb" providerId="LiveId" clId="{EDD3AFC1-5E1F-774D-82FF-6D4C3622249B}" dt="2023-08-07T09:25:58.275" v="1006" actId="6264"/>
          <ac:spMkLst>
            <pc:docMk/>
            <pc:sldMk cId="1993748869" sldId="277"/>
            <ac:spMk id="368" creationId="{45E644A7-5002-1012-F297-0875380C825A}"/>
          </ac:spMkLst>
        </pc:spChg>
        <pc:spChg chg="add del mod">
          <ac:chgData name="A.MORIYAMA UREKA" userId="11b73b949d6476cb" providerId="LiveId" clId="{EDD3AFC1-5E1F-774D-82FF-6D4C3622249B}" dt="2023-08-07T09:25:58.275" v="1006" actId="6264"/>
          <ac:spMkLst>
            <pc:docMk/>
            <pc:sldMk cId="1993748869" sldId="277"/>
            <ac:spMk id="369" creationId="{8E3B42E7-F33F-7A34-FEA9-A0591DA8EAA8}"/>
          </ac:spMkLst>
        </pc:spChg>
        <pc:spChg chg="add del mod">
          <ac:chgData name="A.MORIYAMA UREKA" userId="11b73b949d6476cb" providerId="LiveId" clId="{EDD3AFC1-5E1F-774D-82FF-6D4C3622249B}" dt="2023-08-07T09:25:58.275" v="1006" actId="6264"/>
          <ac:spMkLst>
            <pc:docMk/>
            <pc:sldMk cId="1993748869" sldId="277"/>
            <ac:spMk id="370" creationId="{26A4D682-DD10-C13B-8319-6429FC447205}"/>
          </ac:spMkLst>
        </pc:spChg>
        <pc:spChg chg="add del mod">
          <ac:chgData name="A.MORIYAMA UREKA" userId="11b73b949d6476cb" providerId="LiveId" clId="{EDD3AFC1-5E1F-774D-82FF-6D4C3622249B}" dt="2023-08-07T09:25:58.275" v="1006" actId="6264"/>
          <ac:spMkLst>
            <pc:docMk/>
            <pc:sldMk cId="1993748869" sldId="277"/>
            <ac:spMk id="371" creationId="{2011086D-8751-D5F1-701F-099108A350EF}"/>
          </ac:spMkLst>
        </pc:spChg>
        <pc:spChg chg="add del mod">
          <ac:chgData name="A.MORIYAMA UREKA" userId="11b73b949d6476cb" providerId="LiveId" clId="{EDD3AFC1-5E1F-774D-82FF-6D4C3622249B}" dt="2023-08-07T09:25:58.275" v="1006" actId="6264"/>
          <ac:spMkLst>
            <pc:docMk/>
            <pc:sldMk cId="1993748869" sldId="277"/>
            <ac:spMk id="372" creationId="{9B5C0F38-925C-2806-B66E-0D63816C9CCD}"/>
          </ac:spMkLst>
        </pc:spChg>
        <pc:spChg chg="add del mod">
          <ac:chgData name="A.MORIYAMA UREKA" userId="11b73b949d6476cb" providerId="LiveId" clId="{EDD3AFC1-5E1F-774D-82FF-6D4C3622249B}" dt="2023-08-07T09:25:58.861" v="1007" actId="6264"/>
          <ac:spMkLst>
            <pc:docMk/>
            <pc:sldMk cId="1993748869" sldId="277"/>
            <ac:spMk id="373" creationId="{F63EDA0E-8972-909F-49FA-0F87E79CE0CE}"/>
          </ac:spMkLst>
        </pc:spChg>
        <pc:spChg chg="add del mod">
          <ac:chgData name="A.MORIYAMA UREKA" userId="11b73b949d6476cb" providerId="LiveId" clId="{EDD3AFC1-5E1F-774D-82FF-6D4C3622249B}" dt="2023-08-07T09:25:58.861" v="1007" actId="6264"/>
          <ac:spMkLst>
            <pc:docMk/>
            <pc:sldMk cId="1993748869" sldId="277"/>
            <ac:spMk id="374" creationId="{61C80C19-9D4F-640D-32FA-F65A163FF4E9}"/>
          </ac:spMkLst>
        </pc:spChg>
        <pc:spChg chg="add del mod">
          <ac:chgData name="A.MORIYAMA UREKA" userId="11b73b949d6476cb" providerId="LiveId" clId="{EDD3AFC1-5E1F-774D-82FF-6D4C3622249B}" dt="2023-08-07T09:25:58.861" v="1007" actId="6264"/>
          <ac:spMkLst>
            <pc:docMk/>
            <pc:sldMk cId="1993748869" sldId="277"/>
            <ac:spMk id="375" creationId="{BD88A362-69A9-F6EF-9C98-5027590F0661}"/>
          </ac:spMkLst>
        </pc:spChg>
        <pc:spChg chg="add del mod">
          <ac:chgData name="A.MORIYAMA UREKA" userId="11b73b949d6476cb" providerId="LiveId" clId="{EDD3AFC1-5E1F-774D-82FF-6D4C3622249B}" dt="2023-08-07T09:25:58.861" v="1007" actId="6264"/>
          <ac:spMkLst>
            <pc:docMk/>
            <pc:sldMk cId="1993748869" sldId="277"/>
            <ac:spMk id="376" creationId="{84928599-86FB-42FE-67E9-4679E77991F8}"/>
          </ac:spMkLst>
        </pc:spChg>
        <pc:spChg chg="add del mod">
          <ac:chgData name="A.MORIYAMA UREKA" userId="11b73b949d6476cb" providerId="LiveId" clId="{EDD3AFC1-5E1F-774D-82FF-6D4C3622249B}" dt="2023-08-07T09:25:58.861" v="1007" actId="6264"/>
          <ac:spMkLst>
            <pc:docMk/>
            <pc:sldMk cId="1993748869" sldId="277"/>
            <ac:spMk id="377" creationId="{224A07B1-48C3-0330-7AB8-E6F27C215CC9}"/>
          </ac:spMkLst>
        </pc:spChg>
        <pc:spChg chg="add del mod">
          <ac:chgData name="A.MORIYAMA UREKA" userId="11b73b949d6476cb" providerId="LiveId" clId="{EDD3AFC1-5E1F-774D-82FF-6D4C3622249B}" dt="2023-08-07T09:25:58.861" v="1007" actId="6264"/>
          <ac:spMkLst>
            <pc:docMk/>
            <pc:sldMk cId="1993748869" sldId="277"/>
            <ac:spMk id="378" creationId="{33E70B16-BA7A-54A0-AF93-7B1ADEB670AB}"/>
          </ac:spMkLst>
        </pc:spChg>
        <pc:spChg chg="add del mod">
          <ac:chgData name="A.MORIYAMA UREKA" userId="11b73b949d6476cb" providerId="LiveId" clId="{EDD3AFC1-5E1F-774D-82FF-6D4C3622249B}" dt="2023-08-07T09:25:58.861" v="1007" actId="6264"/>
          <ac:spMkLst>
            <pc:docMk/>
            <pc:sldMk cId="1993748869" sldId="277"/>
            <ac:spMk id="379" creationId="{E15AE598-9C96-5DD1-D888-5E5AC929115D}"/>
          </ac:spMkLst>
        </pc:spChg>
        <pc:spChg chg="add del mod">
          <ac:chgData name="A.MORIYAMA UREKA" userId="11b73b949d6476cb" providerId="LiveId" clId="{EDD3AFC1-5E1F-774D-82FF-6D4C3622249B}" dt="2023-08-07T09:25:58.861" v="1007" actId="6264"/>
          <ac:spMkLst>
            <pc:docMk/>
            <pc:sldMk cId="1993748869" sldId="277"/>
            <ac:spMk id="380" creationId="{BB73316D-273C-C0F6-17A4-5CA484D464B9}"/>
          </ac:spMkLst>
        </pc:spChg>
        <pc:spChg chg="add del mod">
          <ac:chgData name="A.MORIYAMA UREKA" userId="11b73b949d6476cb" providerId="LiveId" clId="{EDD3AFC1-5E1F-774D-82FF-6D4C3622249B}" dt="2023-08-07T09:25:58.861" v="1007" actId="6264"/>
          <ac:spMkLst>
            <pc:docMk/>
            <pc:sldMk cId="1993748869" sldId="277"/>
            <ac:spMk id="381" creationId="{0936586A-9CF1-AA3E-EB42-5E9FED17C57F}"/>
          </ac:spMkLst>
        </pc:spChg>
        <pc:spChg chg="add del mod">
          <ac:chgData name="A.MORIYAMA UREKA" userId="11b73b949d6476cb" providerId="LiveId" clId="{EDD3AFC1-5E1F-774D-82FF-6D4C3622249B}" dt="2023-08-07T09:25:58.861" v="1007" actId="6264"/>
          <ac:spMkLst>
            <pc:docMk/>
            <pc:sldMk cId="1993748869" sldId="277"/>
            <ac:spMk id="382" creationId="{4FF7907A-582F-88C4-8E32-EAE28CF61C87}"/>
          </ac:spMkLst>
        </pc:spChg>
        <pc:spChg chg="add del mod">
          <ac:chgData name="A.MORIYAMA UREKA" userId="11b73b949d6476cb" providerId="LiveId" clId="{EDD3AFC1-5E1F-774D-82FF-6D4C3622249B}" dt="2023-08-07T09:25:59.219" v="1008" actId="6264"/>
          <ac:spMkLst>
            <pc:docMk/>
            <pc:sldMk cId="1993748869" sldId="277"/>
            <ac:spMk id="383" creationId="{4B466529-1625-052D-C7C8-D2C3CD691F4F}"/>
          </ac:spMkLst>
        </pc:spChg>
        <pc:spChg chg="add del mod">
          <ac:chgData name="A.MORIYAMA UREKA" userId="11b73b949d6476cb" providerId="LiveId" clId="{EDD3AFC1-5E1F-774D-82FF-6D4C3622249B}" dt="2023-08-07T09:25:59.219" v="1008" actId="6264"/>
          <ac:spMkLst>
            <pc:docMk/>
            <pc:sldMk cId="1993748869" sldId="277"/>
            <ac:spMk id="384" creationId="{0BDB5EB7-4DA9-7765-DFA1-04B8D60862E3}"/>
          </ac:spMkLst>
        </pc:spChg>
        <pc:spChg chg="add del mod">
          <ac:chgData name="A.MORIYAMA UREKA" userId="11b73b949d6476cb" providerId="LiveId" clId="{EDD3AFC1-5E1F-774D-82FF-6D4C3622249B}" dt="2023-08-07T09:25:59.219" v="1008" actId="6264"/>
          <ac:spMkLst>
            <pc:docMk/>
            <pc:sldMk cId="1993748869" sldId="277"/>
            <ac:spMk id="385" creationId="{4C720972-A16D-CE76-ED49-A82EA36F30D8}"/>
          </ac:spMkLst>
        </pc:spChg>
        <pc:spChg chg="add del mod">
          <ac:chgData name="A.MORIYAMA UREKA" userId="11b73b949d6476cb" providerId="LiveId" clId="{EDD3AFC1-5E1F-774D-82FF-6D4C3622249B}" dt="2023-08-07T09:25:59.219" v="1008" actId="6264"/>
          <ac:spMkLst>
            <pc:docMk/>
            <pc:sldMk cId="1993748869" sldId="277"/>
            <ac:spMk id="386" creationId="{EE1D5D8F-7D54-955E-9439-CBB92E801132}"/>
          </ac:spMkLst>
        </pc:spChg>
        <pc:spChg chg="add del mod">
          <ac:chgData name="A.MORIYAMA UREKA" userId="11b73b949d6476cb" providerId="LiveId" clId="{EDD3AFC1-5E1F-774D-82FF-6D4C3622249B}" dt="2023-08-07T09:25:59.219" v="1008" actId="6264"/>
          <ac:spMkLst>
            <pc:docMk/>
            <pc:sldMk cId="1993748869" sldId="277"/>
            <ac:spMk id="387" creationId="{8D8C6130-164F-96ED-FF42-C22522460B02}"/>
          </ac:spMkLst>
        </pc:spChg>
        <pc:spChg chg="add del mod">
          <ac:chgData name="A.MORIYAMA UREKA" userId="11b73b949d6476cb" providerId="LiveId" clId="{EDD3AFC1-5E1F-774D-82FF-6D4C3622249B}" dt="2023-08-07T09:25:59.219" v="1008" actId="6264"/>
          <ac:spMkLst>
            <pc:docMk/>
            <pc:sldMk cId="1993748869" sldId="277"/>
            <ac:spMk id="388" creationId="{C6FCBE67-AE89-FA51-F622-979B4482BF76}"/>
          </ac:spMkLst>
        </pc:spChg>
        <pc:spChg chg="add del mod">
          <ac:chgData name="A.MORIYAMA UREKA" userId="11b73b949d6476cb" providerId="LiveId" clId="{EDD3AFC1-5E1F-774D-82FF-6D4C3622249B}" dt="2023-08-07T09:25:59.219" v="1008" actId="6264"/>
          <ac:spMkLst>
            <pc:docMk/>
            <pc:sldMk cId="1993748869" sldId="277"/>
            <ac:spMk id="389" creationId="{59B4C789-CA8D-AA11-F7FF-C5D80415EEBE}"/>
          </ac:spMkLst>
        </pc:spChg>
        <pc:spChg chg="add del mod">
          <ac:chgData name="A.MORIYAMA UREKA" userId="11b73b949d6476cb" providerId="LiveId" clId="{EDD3AFC1-5E1F-774D-82FF-6D4C3622249B}" dt="2023-08-07T09:25:59.219" v="1008" actId="6264"/>
          <ac:spMkLst>
            <pc:docMk/>
            <pc:sldMk cId="1993748869" sldId="277"/>
            <ac:spMk id="390" creationId="{D456ECEE-B084-9A03-97EB-770970DA404F}"/>
          </ac:spMkLst>
        </pc:spChg>
        <pc:spChg chg="add del mod">
          <ac:chgData name="A.MORIYAMA UREKA" userId="11b73b949d6476cb" providerId="LiveId" clId="{EDD3AFC1-5E1F-774D-82FF-6D4C3622249B}" dt="2023-08-07T09:25:59.219" v="1008" actId="6264"/>
          <ac:spMkLst>
            <pc:docMk/>
            <pc:sldMk cId="1993748869" sldId="277"/>
            <ac:spMk id="391" creationId="{A1B1585A-F5FA-BC3E-763F-A56C8DCD7A65}"/>
          </ac:spMkLst>
        </pc:spChg>
        <pc:spChg chg="add del mod">
          <ac:chgData name="A.MORIYAMA UREKA" userId="11b73b949d6476cb" providerId="LiveId" clId="{EDD3AFC1-5E1F-774D-82FF-6D4C3622249B}" dt="2023-08-07T09:25:59.219" v="1008" actId="6264"/>
          <ac:spMkLst>
            <pc:docMk/>
            <pc:sldMk cId="1993748869" sldId="277"/>
            <ac:spMk id="392" creationId="{40628AA1-D782-96A2-11E0-28DD52B5976E}"/>
          </ac:spMkLst>
        </pc:spChg>
        <pc:spChg chg="add del mod">
          <ac:chgData name="A.MORIYAMA UREKA" userId="11b73b949d6476cb" providerId="LiveId" clId="{EDD3AFC1-5E1F-774D-82FF-6D4C3622249B}" dt="2023-08-07T09:25:59.552" v="1009" actId="6264"/>
          <ac:spMkLst>
            <pc:docMk/>
            <pc:sldMk cId="1993748869" sldId="277"/>
            <ac:spMk id="393" creationId="{FCFD73E5-4B9E-DB70-A55F-3EC0DD7ABD6B}"/>
          </ac:spMkLst>
        </pc:spChg>
        <pc:spChg chg="add del mod">
          <ac:chgData name="A.MORIYAMA UREKA" userId="11b73b949d6476cb" providerId="LiveId" clId="{EDD3AFC1-5E1F-774D-82FF-6D4C3622249B}" dt="2023-08-07T09:25:59.552" v="1009" actId="6264"/>
          <ac:spMkLst>
            <pc:docMk/>
            <pc:sldMk cId="1993748869" sldId="277"/>
            <ac:spMk id="394" creationId="{39BE70A8-992A-615A-24A2-9DAA1F4EF06D}"/>
          </ac:spMkLst>
        </pc:spChg>
        <pc:spChg chg="add del mod">
          <ac:chgData name="A.MORIYAMA UREKA" userId="11b73b949d6476cb" providerId="LiveId" clId="{EDD3AFC1-5E1F-774D-82FF-6D4C3622249B}" dt="2023-08-07T09:25:59.552" v="1009" actId="6264"/>
          <ac:spMkLst>
            <pc:docMk/>
            <pc:sldMk cId="1993748869" sldId="277"/>
            <ac:spMk id="395" creationId="{F3CE620B-7E27-9980-A028-E16CD7B11B67}"/>
          </ac:spMkLst>
        </pc:spChg>
        <pc:spChg chg="add del mod">
          <ac:chgData name="A.MORIYAMA UREKA" userId="11b73b949d6476cb" providerId="LiveId" clId="{EDD3AFC1-5E1F-774D-82FF-6D4C3622249B}" dt="2023-08-07T09:25:59.552" v="1009" actId="6264"/>
          <ac:spMkLst>
            <pc:docMk/>
            <pc:sldMk cId="1993748869" sldId="277"/>
            <ac:spMk id="396" creationId="{8D770000-8665-D2DD-E474-DD501BA04C65}"/>
          </ac:spMkLst>
        </pc:spChg>
        <pc:spChg chg="add del mod">
          <ac:chgData name="A.MORIYAMA UREKA" userId="11b73b949d6476cb" providerId="LiveId" clId="{EDD3AFC1-5E1F-774D-82FF-6D4C3622249B}" dt="2023-08-07T09:25:59.552" v="1009" actId="6264"/>
          <ac:spMkLst>
            <pc:docMk/>
            <pc:sldMk cId="1993748869" sldId="277"/>
            <ac:spMk id="397" creationId="{3BF5D200-867A-2244-D394-89441E46C602}"/>
          </ac:spMkLst>
        </pc:spChg>
        <pc:spChg chg="add del mod">
          <ac:chgData name="A.MORIYAMA UREKA" userId="11b73b949d6476cb" providerId="LiveId" clId="{EDD3AFC1-5E1F-774D-82FF-6D4C3622249B}" dt="2023-08-07T09:25:59.552" v="1009" actId="6264"/>
          <ac:spMkLst>
            <pc:docMk/>
            <pc:sldMk cId="1993748869" sldId="277"/>
            <ac:spMk id="398" creationId="{6F7F37E8-3BA5-77F9-9EEE-DAB7A23A078A}"/>
          </ac:spMkLst>
        </pc:spChg>
        <pc:spChg chg="add del mod">
          <ac:chgData name="A.MORIYAMA UREKA" userId="11b73b949d6476cb" providerId="LiveId" clId="{EDD3AFC1-5E1F-774D-82FF-6D4C3622249B}" dt="2023-08-07T09:25:59.552" v="1009" actId="6264"/>
          <ac:spMkLst>
            <pc:docMk/>
            <pc:sldMk cId="1993748869" sldId="277"/>
            <ac:spMk id="399" creationId="{C0DE3D79-0FFD-DEDB-6D37-182E0AAF4206}"/>
          </ac:spMkLst>
        </pc:spChg>
        <pc:spChg chg="add del mod">
          <ac:chgData name="A.MORIYAMA UREKA" userId="11b73b949d6476cb" providerId="LiveId" clId="{EDD3AFC1-5E1F-774D-82FF-6D4C3622249B}" dt="2023-08-07T09:25:59.552" v="1009" actId="6264"/>
          <ac:spMkLst>
            <pc:docMk/>
            <pc:sldMk cId="1993748869" sldId="277"/>
            <ac:spMk id="400" creationId="{695BAE32-2299-DE32-C97F-ED3BF0BFDAB3}"/>
          </ac:spMkLst>
        </pc:spChg>
        <pc:spChg chg="add del mod">
          <ac:chgData name="A.MORIYAMA UREKA" userId="11b73b949d6476cb" providerId="LiveId" clId="{EDD3AFC1-5E1F-774D-82FF-6D4C3622249B}" dt="2023-08-07T09:25:59.552" v="1009" actId="6264"/>
          <ac:spMkLst>
            <pc:docMk/>
            <pc:sldMk cId="1993748869" sldId="277"/>
            <ac:spMk id="401" creationId="{33825D6D-E63E-4B2A-EB08-DD334412D459}"/>
          </ac:spMkLst>
        </pc:spChg>
        <pc:spChg chg="add del mod">
          <ac:chgData name="A.MORIYAMA UREKA" userId="11b73b949d6476cb" providerId="LiveId" clId="{EDD3AFC1-5E1F-774D-82FF-6D4C3622249B}" dt="2023-08-07T09:25:59.552" v="1009" actId="6264"/>
          <ac:spMkLst>
            <pc:docMk/>
            <pc:sldMk cId="1993748869" sldId="277"/>
            <ac:spMk id="402" creationId="{ACD51668-071D-9267-B0F7-C13E126E959A}"/>
          </ac:spMkLst>
        </pc:spChg>
        <pc:spChg chg="add del mod">
          <ac:chgData name="A.MORIYAMA UREKA" userId="11b73b949d6476cb" providerId="LiveId" clId="{EDD3AFC1-5E1F-774D-82FF-6D4C3622249B}" dt="2023-08-07T09:25:59.888" v="1010" actId="6264"/>
          <ac:spMkLst>
            <pc:docMk/>
            <pc:sldMk cId="1993748869" sldId="277"/>
            <ac:spMk id="403" creationId="{5A1262EC-6C35-D450-0C8F-3B14FD44557A}"/>
          </ac:spMkLst>
        </pc:spChg>
        <pc:spChg chg="add del mod">
          <ac:chgData name="A.MORIYAMA UREKA" userId="11b73b949d6476cb" providerId="LiveId" clId="{EDD3AFC1-5E1F-774D-82FF-6D4C3622249B}" dt="2023-08-07T09:25:59.888" v="1010" actId="6264"/>
          <ac:spMkLst>
            <pc:docMk/>
            <pc:sldMk cId="1993748869" sldId="277"/>
            <ac:spMk id="404" creationId="{D8A3AB79-0645-5FFB-E843-E3BD1BFC58BF}"/>
          </ac:spMkLst>
        </pc:spChg>
        <pc:spChg chg="add del mod">
          <ac:chgData name="A.MORIYAMA UREKA" userId="11b73b949d6476cb" providerId="LiveId" clId="{EDD3AFC1-5E1F-774D-82FF-6D4C3622249B}" dt="2023-08-07T09:25:59.888" v="1010" actId="6264"/>
          <ac:spMkLst>
            <pc:docMk/>
            <pc:sldMk cId="1993748869" sldId="277"/>
            <ac:spMk id="405" creationId="{222E6B3E-3BEF-A365-C039-0DE3D1BE78C2}"/>
          </ac:spMkLst>
        </pc:spChg>
        <pc:spChg chg="add del mod">
          <ac:chgData name="A.MORIYAMA UREKA" userId="11b73b949d6476cb" providerId="LiveId" clId="{EDD3AFC1-5E1F-774D-82FF-6D4C3622249B}" dt="2023-08-07T09:25:59.888" v="1010" actId="6264"/>
          <ac:spMkLst>
            <pc:docMk/>
            <pc:sldMk cId="1993748869" sldId="277"/>
            <ac:spMk id="406" creationId="{21AD768F-BDE7-3B9D-45B9-5555D9D5A31C}"/>
          </ac:spMkLst>
        </pc:spChg>
        <pc:spChg chg="add del mod">
          <ac:chgData name="A.MORIYAMA UREKA" userId="11b73b949d6476cb" providerId="LiveId" clId="{EDD3AFC1-5E1F-774D-82FF-6D4C3622249B}" dt="2023-08-07T09:25:59.888" v="1010" actId="6264"/>
          <ac:spMkLst>
            <pc:docMk/>
            <pc:sldMk cId="1993748869" sldId="277"/>
            <ac:spMk id="407" creationId="{4FB9AFED-FAA9-2BA5-422D-511359089B57}"/>
          </ac:spMkLst>
        </pc:spChg>
        <pc:spChg chg="add del mod">
          <ac:chgData name="A.MORIYAMA UREKA" userId="11b73b949d6476cb" providerId="LiveId" clId="{EDD3AFC1-5E1F-774D-82FF-6D4C3622249B}" dt="2023-08-07T09:25:59.888" v="1010" actId="6264"/>
          <ac:spMkLst>
            <pc:docMk/>
            <pc:sldMk cId="1993748869" sldId="277"/>
            <ac:spMk id="408" creationId="{85FCD5FA-6483-A498-455E-4E156ABFA258}"/>
          </ac:spMkLst>
        </pc:spChg>
        <pc:spChg chg="add del mod">
          <ac:chgData name="A.MORIYAMA UREKA" userId="11b73b949d6476cb" providerId="LiveId" clId="{EDD3AFC1-5E1F-774D-82FF-6D4C3622249B}" dt="2023-08-07T09:25:59.888" v="1010" actId="6264"/>
          <ac:spMkLst>
            <pc:docMk/>
            <pc:sldMk cId="1993748869" sldId="277"/>
            <ac:spMk id="409" creationId="{6CF83257-07A5-689F-CB21-B15FB8F8FC2B}"/>
          </ac:spMkLst>
        </pc:spChg>
        <pc:spChg chg="add del mod">
          <ac:chgData name="A.MORIYAMA UREKA" userId="11b73b949d6476cb" providerId="LiveId" clId="{EDD3AFC1-5E1F-774D-82FF-6D4C3622249B}" dt="2023-08-07T09:25:59.888" v="1010" actId="6264"/>
          <ac:spMkLst>
            <pc:docMk/>
            <pc:sldMk cId="1993748869" sldId="277"/>
            <ac:spMk id="410" creationId="{A2C74546-10EE-68C1-7B55-17508D1AF375}"/>
          </ac:spMkLst>
        </pc:spChg>
        <pc:spChg chg="add del mod">
          <ac:chgData name="A.MORIYAMA UREKA" userId="11b73b949d6476cb" providerId="LiveId" clId="{EDD3AFC1-5E1F-774D-82FF-6D4C3622249B}" dt="2023-08-07T09:25:59.888" v="1010" actId="6264"/>
          <ac:spMkLst>
            <pc:docMk/>
            <pc:sldMk cId="1993748869" sldId="277"/>
            <ac:spMk id="411" creationId="{E2787F37-33F0-183E-74B0-8FF9B4E3276D}"/>
          </ac:spMkLst>
        </pc:spChg>
        <pc:spChg chg="add del mod">
          <ac:chgData name="A.MORIYAMA UREKA" userId="11b73b949d6476cb" providerId="LiveId" clId="{EDD3AFC1-5E1F-774D-82FF-6D4C3622249B}" dt="2023-08-07T09:25:59.888" v="1010" actId="6264"/>
          <ac:spMkLst>
            <pc:docMk/>
            <pc:sldMk cId="1993748869" sldId="277"/>
            <ac:spMk id="412" creationId="{E7973AC4-3AAB-0E0C-21A0-2C9C6D0BB317}"/>
          </ac:spMkLst>
        </pc:spChg>
      </pc:sldChg>
      <pc:sldChg chg="addSp delSp modSp add del mod modClrScheme chgLayout">
        <pc:chgData name="A.MORIYAMA UREKA" userId="11b73b949d6476cb" providerId="LiveId" clId="{EDD3AFC1-5E1F-774D-82FF-6D4C3622249B}" dt="2023-08-08T10:47:14.189" v="4701" actId="20577"/>
        <pc:sldMkLst>
          <pc:docMk/>
          <pc:sldMk cId="3711721763" sldId="278"/>
        </pc:sldMkLst>
        <pc:spChg chg="mod ord">
          <ac:chgData name="A.MORIYAMA UREKA" userId="11b73b949d6476cb" providerId="LiveId" clId="{EDD3AFC1-5E1F-774D-82FF-6D4C3622249B}" dt="2023-08-07T12:41:17.581" v="2847" actId="6264"/>
          <ac:spMkLst>
            <pc:docMk/>
            <pc:sldMk cId="3711721763" sldId="278"/>
            <ac:spMk id="2" creationId="{D1EF7EBB-F939-EB60-26E6-F0975129AACE}"/>
          </ac:spMkLst>
        </pc:spChg>
        <pc:spChg chg="mod ord">
          <ac:chgData name="A.MORIYAMA UREKA" userId="11b73b949d6476cb" providerId="LiveId" clId="{EDD3AFC1-5E1F-774D-82FF-6D4C3622249B}" dt="2023-08-07T12:41:17.581" v="2847" actId="6264"/>
          <ac:spMkLst>
            <pc:docMk/>
            <pc:sldMk cId="3711721763" sldId="278"/>
            <ac:spMk id="3" creationId="{5B134AAE-3855-1F5C-C1AB-1F4D86C8C0B5}"/>
          </ac:spMkLst>
        </pc:spChg>
        <pc:spChg chg="mod ord">
          <ac:chgData name="A.MORIYAMA UREKA" userId="11b73b949d6476cb" providerId="LiveId" clId="{EDD3AFC1-5E1F-774D-82FF-6D4C3622249B}" dt="2023-08-07T12:41:17.581" v="2847" actId="6264"/>
          <ac:spMkLst>
            <pc:docMk/>
            <pc:sldMk cId="3711721763" sldId="278"/>
            <ac:spMk id="4" creationId="{9E8DE7C1-C44B-71CD-DD18-B4EDA977561B}"/>
          </ac:spMkLst>
        </pc:spChg>
        <pc:spChg chg="mod ord">
          <ac:chgData name="A.MORIYAMA UREKA" userId="11b73b949d6476cb" providerId="LiveId" clId="{EDD3AFC1-5E1F-774D-82FF-6D4C3622249B}" dt="2023-08-07T12:41:17.581" v="2847" actId="6264"/>
          <ac:spMkLst>
            <pc:docMk/>
            <pc:sldMk cId="3711721763" sldId="278"/>
            <ac:spMk id="5" creationId="{CAE4AA93-869F-9DB1-175A-91ACAD860ADD}"/>
          </ac:spMkLst>
        </pc:spChg>
        <pc:spChg chg="mod ord">
          <ac:chgData name="A.MORIYAMA UREKA" userId="11b73b949d6476cb" providerId="LiveId" clId="{EDD3AFC1-5E1F-774D-82FF-6D4C3622249B}" dt="2023-08-07T12:41:17.581" v="2847" actId="6264"/>
          <ac:spMkLst>
            <pc:docMk/>
            <pc:sldMk cId="3711721763" sldId="278"/>
            <ac:spMk id="6" creationId="{7870D02B-EBDB-0B3D-F634-23D0196C23EA}"/>
          </ac:spMkLst>
        </pc:spChg>
        <pc:spChg chg="mod ord">
          <ac:chgData name="A.MORIYAMA UREKA" userId="11b73b949d6476cb" providerId="LiveId" clId="{EDD3AFC1-5E1F-774D-82FF-6D4C3622249B}" dt="2023-08-07T12:41:17.581" v="2847" actId="6264"/>
          <ac:spMkLst>
            <pc:docMk/>
            <pc:sldMk cId="3711721763" sldId="278"/>
            <ac:spMk id="7" creationId="{13F1E7AF-DEE7-1BEE-FA58-5F16921A3BFB}"/>
          </ac:spMkLst>
        </pc:spChg>
        <pc:spChg chg="mod ord">
          <ac:chgData name="A.MORIYAMA UREKA" userId="11b73b949d6476cb" providerId="LiveId" clId="{EDD3AFC1-5E1F-774D-82FF-6D4C3622249B}" dt="2023-08-07T12:41:17.581" v="2847" actId="6264"/>
          <ac:spMkLst>
            <pc:docMk/>
            <pc:sldMk cId="3711721763" sldId="278"/>
            <ac:spMk id="8" creationId="{EC6E7EE6-869B-1910-35AB-E141BF989C36}"/>
          </ac:spMkLst>
        </pc:spChg>
        <pc:spChg chg="mod ord">
          <ac:chgData name="A.MORIYAMA UREKA" userId="11b73b949d6476cb" providerId="LiveId" clId="{EDD3AFC1-5E1F-774D-82FF-6D4C3622249B}" dt="2023-08-07T12:41:17.581" v="2847" actId="6264"/>
          <ac:spMkLst>
            <pc:docMk/>
            <pc:sldMk cId="3711721763" sldId="278"/>
            <ac:spMk id="9" creationId="{9DE1DC77-CB20-77F4-CCE2-2D4309DD204E}"/>
          </ac:spMkLst>
        </pc:spChg>
        <pc:spChg chg="mod ord">
          <ac:chgData name="A.MORIYAMA UREKA" userId="11b73b949d6476cb" providerId="LiveId" clId="{EDD3AFC1-5E1F-774D-82FF-6D4C3622249B}" dt="2023-08-08T10:47:09.030" v="4695" actId="20577"/>
          <ac:spMkLst>
            <pc:docMk/>
            <pc:sldMk cId="3711721763" sldId="278"/>
            <ac:spMk id="10" creationId="{86CB41E9-1FEA-D1EE-D335-112514D5B078}"/>
          </ac:spMkLst>
        </pc:spChg>
        <pc:spChg chg="mod ord">
          <ac:chgData name="A.MORIYAMA UREKA" userId="11b73b949d6476cb" providerId="LiveId" clId="{EDD3AFC1-5E1F-774D-82FF-6D4C3622249B}" dt="2023-08-08T10:47:14.189" v="4701" actId="20577"/>
          <ac:spMkLst>
            <pc:docMk/>
            <pc:sldMk cId="3711721763" sldId="278"/>
            <ac:spMk id="11" creationId="{EE7D99FB-96E3-174B-4A91-97D330040087}"/>
          </ac:spMkLst>
        </pc:spChg>
        <pc:spChg chg="add del mod">
          <ac:chgData name="A.MORIYAMA UREKA" userId="11b73b949d6476cb" providerId="LiveId" clId="{EDD3AFC1-5E1F-774D-82FF-6D4C3622249B}" dt="2023-08-07T08:46:51.735" v="676" actId="6264"/>
          <ac:spMkLst>
            <pc:docMk/>
            <pc:sldMk cId="3711721763" sldId="278"/>
            <ac:spMk id="12" creationId="{1A887C16-ECA2-BF09-5ABC-89A655321986}"/>
          </ac:spMkLst>
        </pc:spChg>
        <pc:spChg chg="add del mod">
          <ac:chgData name="A.MORIYAMA UREKA" userId="11b73b949d6476cb" providerId="LiveId" clId="{EDD3AFC1-5E1F-774D-82FF-6D4C3622249B}" dt="2023-08-07T09:01:41.694" v="791" actId="6264"/>
          <ac:spMkLst>
            <pc:docMk/>
            <pc:sldMk cId="3711721763" sldId="278"/>
            <ac:spMk id="12" creationId="{234C7234-3C63-31EF-8A71-51589498BC5E}"/>
          </ac:spMkLst>
        </pc:spChg>
        <pc:spChg chg="add mod">
          <ac:chgData name="A.MORIYAMA UREKA" userId="11b73b949d6476cb" providerId="LiveId" clId="{EDD3AFC1-5E1F-774D-82FF-6D4C3622249B}" dt="2023-08-07T10:43:11.189" v="1529" actId="554"/>
          <ac:spMkLst>
            <pc:docMk/>
            <pc:sldMk cId="3711721763" sldId="278"/>
            <ac:spMk id="12" creationId="{4D5F90DA-12F2-6984-73F7-F92780106363}"/>
          </ac:spMkLst>
        </pc:spChg>
        <pc:spChg chg="add del mod">
          <ac:chgData name="A.MORIYAMA UREKA" userId="11b73b949d6476cb" providerId="LiveId" clId="{EDD3AFC1-5E1F-774D-82FF-6D4C3622249B}" dt="2023-08-07T09:37:04.992" v="1023" actId="6264"/>
          <ac:spMkLst>
            <pc:docMk/>
            <pc:sldMk cId="3711721763" sldId="278"/>
            <ac:spMk id="12" creationId="{6004FFD6-BC08-D2F2-0F09-648CF8D43552}"/>
          </ac:spMkLst>
        </pc:spChg>
        <pc:spChg chg="add del mod">
          <ac:chgData name="A.MORIYAMA UREKA" userId="11b73b949d6476cb" providerId="LiveId" clId="{EDD3AFC1-5E1F-774D-82FF-6D4C3622249B}" dt="2023-08-07T09:17:12.230" v="904" actId="6264"/>
          <ac:spMkLst>
            <pc:docMk/>
            <pc:sldMk cId="3711721763" sldId="278"/>
            <ac:spMk id="12" creationId="{A729277B-ABA8-46A2-4B50-01AE3E405030}"/>
          </ac:spMkLst>
        </pc:spChg>
        <pc:spChg chg="add del mod">
          <ac:chgData name="A.MORIYAMA UREKA" userId="11b73b949d6476cb" providerId="LiveId" clId="{EDD3AFC1-5E1F-774D-82FF-6D4C3622249B}" dt="2023-08-07T09:20:33.057" v="915" actId="6264"/>
          <ac:spMkLst>
            <pc:docMk/>
            <pc:sldMk cId="3711721763" sldId="278"/>
            <ac:spMk id="12" creationId="{BC75906F-BDDE-BF3D-594F-7A4D9DAC6574}"/>
          </ac:spMkLst>
        </pc:spChg>
        <pc:spChg chg="del mod">
          <ac:chgData name="A.MORIYAMA UREKA" userId="11b73b949d6476cb" providerId="LiveId" clId="{EDD3AFC1-5E1F-774D-82FF-6D4C3622249B}" dt="2023-08-07T10:43:08.108" v="1526" actId="21"/>
          <ac:spMkLst>
            <pc:docMk/>
            <pc:sldMk cId="3711721763" sldId="278"/>
            <ac:spMk id="13" creationId="{0ABD10E8-D7D4-FE71-AD94-6459E174AE68}"/>
          </ac:spMkLst>
        </pc:spChg>
        <pc:spChg chg="add del mod">
          <ac:chgData name="A.MORIYAMA UREKA" userId="11b73b949d6476cb" providerId="LiveId" clId="{EDD3AFC1-5E1F-774D-82FF-6D4C3622249B}" dt="2023-08-07T09:20:33.057" v="915" actId="6264"/>
          <ac:spMkLst>
            <pc:docMk/>
            <pc:sldMk cId="3711721763" sldId="278"/>
            <ac:spMk id="14" creationId="{145AA4C2-3D68-A95F-917E-DD98454D4D28}"/>
          </ac:spMkLst>
        </pc:spChg>
        <pc:spChg chg="add del mod">
          <ac:chgData name="A.MORIYAMA UREKA" userId="11b73b949d6476cb" providerId="LiveId" clId="{EDD3AFC1-5E1F-774D-82FF-6D4C3622249B}" dt="2023-08-07T10:53:31.076" v="1672" actId="6264"/>
          <ac:spMkLst>
            <pc:docMk/>
            <pc:sldMk cId="3711721763" sldId="278"/>
            <ac:spMk id="14" creationId="{1ADCD026-583C-6E3F-A73C-F734E1E2B86E}"/>
          </ac:spMkLst>
        </pc:spChg>
        <pc:spChg chg="add del mod">
          <ac:chgData name="A.MORIYAMA UREKA" userId="11b73b949d6476cb" providerId="LiveId" clId="{EDD3AFC1-5E1F-774D-82FF-6D4C3622249B}" dt="2023-08-07T09:01:41.694" v="791" actId="6264"/>
          <ac:spMkLst>
            <pc:docMk/>
            <pc:sldMk cId="3711721763" sldId="278"/>
            <ac:spMk id="14" creationId="{75AE790F-4165-417E-DBD6-334F013C74DD}"/>
          </ac:spMkLst>
        </pc:spChg>
        <pc:spChg chg="add del mod">
          <ac:chgData name="A.MORIYAMA UREKA" userId="11b73b949d6476cb" providerId="LiveId" clId="{EDD3AFC1-5E1F-774D-82FF-6D4C3622249B}" dt="2023-08-07T09:37:04.992" v="1023" actId="6264"/>
          <ac:spMkLst>
            <pc:docMk/>
            <pc:sldMk cId="3711721763" sldId="278"/>
            <ac:spMk id="14" creationId="{9480B2E8-659F-4FB7-263E-81970D86557A}"/>
          </ac:spMkLst>
        </pc:spChg>
        <pc:spChg chg="add del mod">
          <ac:chgData name="A.MORIYAMA UREKA" userId="11b73b949d6476cb" providerId="LiveId" clId="{EDD3AFC1-5E1F-774D-82FF-6D4C3622249B}" dt="2023-08-07T08:46:51.735" v="676" actId="6264"/>
          <ac:spMkLst>
            <pc:docMk/>
            <pc:sldMk cId="3711721763" sldId="278"/>
            <ac:spMk id="14" creationId="{95D262EA-20CA-0F4C-9248-C0102EF35406}"/>
          </ac:spMkLst>
        </pc:spChg>
        <pc:spChg chg="add del mod">
          <ac:chgData name="A.MORIYAMA UREKA" userId="11b73b949d6476cb" providerId="LiveId" clId="{EDD3AFC1-5E1F-774D-82FF-6D4C3622249B}" dt="2023-08-07T09:17:12.230" v="904" actId="6264"/>
          <ac:spMkLst>
            <pc:docMk/>
            <pc:sldMk cId="3711721763" sldId="278"/>
            <ac:spMk id="14" creationId="{CCD8E36C-1B6E-98F2-C82C-A786167529F2}"/>
          </ac:spMkLst>
        </pc:spChg>
        <pc:spChg chg="add del mod">
          <ac:chgData name="A.MORIYAMA UREKA" userId="11b73b949d6476cb" providerId="LiveId" clId="{EDD3AFC1-5E1F-774D-82FF-6D4C3622249B}" dt="2023-08-07T10:53:31.076" v="1672" actId="6264"/>
          <ac:spMkLst>
            <pc:docMk/>
            <pc:sldMk cId="3711721763" sldId="278"/>
            <ac:spMk id="15" creationId="{00F39680-BBE2-8205-899D-A1B286C48ED3}"/>
          </ac:spMkLst>
        </pc:spChg>
        <pc:spChg chg="add del mod">
          <ac:chgData name="A.MORIYAMA UREKA" userId="11b73b949d6476cb" providerId="LiveId" clId="{EDD3AFC1-5E1F-774D-82FF-6D4C3622249B}" dt="2023-08-07T08:46:51.735" v="676" actId="6264"/>
          <ac:spMkLst>
            <pc:docMk/>
            <pc:sldMk cId="3711721763" sldId="278"/>
            <ac:spMk id="15" creationId="{17094E3B-775A-256D-6AF2-38AB69D171FC}"/>
          </ac:spMkLst>
        </pc:spChg>
        <pc:spChg chg="add del mod">
          <ac:chgData name="A.MORIYAMA UREKA" userId="11b73b949d6476cb" providerId="LiveId" clId="{EDD3AFC1-5E1F-774D-82FF-6D4C3622249B}" dt="2023-08-07T09:37:04.992" v="1023" actId="6264"/>
          <ac:spMkLst>
            <pc:docMk/>
            <pc:sldMk cId="3711721763" sldId="278"/>
            <ac:spMk id="15" creationId="{17D280E5-72F2-5597-35B9-4CF1F233E3CE}"/>
          </ac:spMkLst>
        </pc:spChg>
        <pc:spChg chg="add del mod">
          <ac:chgData name="A.MORIYAMA UREKA" userId="11b73b949d6476cb" providerId="LiveId" clId="{EDD3AFC1-5E1F-774D-82FF-6D4C3622249B}" dt="2023-08-07T09:17:12.230" v="904" actId="6264"/>
          <ac:spMkLst>
            <pc:docMk/>
            <pc:sldMk cId="3711721763" sldId="278"/>
            <ac:spMk id="15" creationId="{A6F3E4E1-65E7-76D1-BB5D-8B0716D21728}"/>
          </ac:spMkLst>
        </pc:spChg>
        <pc:spChg chg="add del mod">
          <ac:chgData name="A.MORIYAMA UREKA" userId="11b73b949d6476cb" providerId="LiveId" clId="{EDD3AFC1-5E1F-774D-82FF-6D4C3622249B}" dt="2023-08-07T09:20:33.057" v="915" actId="6264"/>
          <ac:spMkLst>
            <pc:docMk/>
            <pc:sldMk cId="3711721763" sldId="278"/>
            <ac:spMk id="15" creationId="{A95A1665-A8BE-7530-9A34-124900A01DBD}"/>
          </ac:spMkLst>
        </pc:spChg>
        <pc:spChg chg="add del mod">
          <ac:chgData name="A.MORIYAMA UREKA" userId="11b73b949d6476cb" providerId="LiveId" clId="{EDD3AFC1-5E1F-774D-82FF-6D4C3622249B}" dt="2023-08-07T09:01:41.694" v="791" actId="6264"/>
          <ac:spMkLst>
            <pc:docMk/>
            <pc:sldMk cId="3711721763" sldId="278"/>
            <ac:spMk id="15" creationId="{B8042E6F-3245-7302-6CD0-CAD2B3070A95}"/>
          </ac:spMkLst>
        </pc:spChg>
        <pc:spChg chg="add del mod">
          <ac:chgData name="A.MORIYAMA UREKA" userId="11b73b949d6476cb" providerId="LiveId" clId="{EDD3AFC1-5E1F-774D-82FF-6D4C3622249B}" dt="2023-08-07T10:53:31.076" v="1672" actId="6264"/>
          <ac:spMkLst>
            <pc:docMk/>
            <pc:sldMk cId="3711721763" sldId="278"/>
            <ac:spMk id="16" creationId="{0D7BA43F-3885-F611-CE1B-9CD9687E852B}"/>
          </ac:spMkLst>
        </pc:spChg>
        <pc:spChg chg="add del mod">
          <ac:chgData name="A.MORIYAMA UREKA" userId="11b73b949d6476cb" providerId="LiveId" clId="{EDD3AFC1-5E1F-774D-82FF-6D4C3622249B}" dt="2023-08-07T08:46:51.735" v="676" actId="6264"/>
          <ac:spMkLst>
            <pc:docMk/>
            <pc:sldMk cId="3711721763" sldId="278"/>
            <ac:spMk id="16" creationId="{37CEB525-816C-73EA-A01F-D499B72AB693}"/>
          </ac:spMkLst>
        </pc:spChg>
        <pc:spChg chg="add del mod">
          <ac:chgData name="A.MORIYAMA UREKA" userId="11b73b949d6476cb" providerId="LiveId" clId="{EDD3AFC1-5E1F-774D-82FF-6D4C3622249B}" dt="2023-08-07T09:17:12.230" v="904" actId="6264"/>
          <ac:spMkLst>
            <pc:docMk/>
            <pc:sldMk cId="3711721763" sldId="278"/>
            <ac:spMk id="16" creationId="{7B2FCF1A-E930-B020-1572-AAA9BD9CAB86}"/>
          </ac:spMkLst>
        </pc:spChg>
        <pc:spChg chg="add del mod">
          <ac:chgData name="A.MORIYAMA UREKA" userId="11b73b949d6476cb" providerId="LiveId" clId="{EDD3AFC1-5E1F-774D-82FF-6D4C3622249B}" dt="2023-08-07T09:37:04.992" v="1023" actId="6264"/>
          <ac:spMkLst>
            <pc:docMk/>
            <pc:sldMk cId="3711721763" sldId="278"/>
            <ac:spMk id="16" creationId="{954DEC3E-5776-F76C-DAE6-0511B75E52C7}"/>
          </ac:spMkLst>
        </pc:spChg>
        <pc:spChg chg="add del mod">
          <ac:chgData name="A.MORIYAMA UREKA" userId="11b73b949d6476cb" providerId="LiveId" clId="{EDD3AFC1-5E1F-774D-82FF-6D4C3622249B}" dt="2023-08-07T09:01:41.694" v="791" actId="6264"/>
          <ac:spMkLst>
            <pc:docMk/>
            <pc:sldMk cId="3711721763" sldId="278"/>
            <ac:spMk id="16" creationId="{9B5AEA1E-66FA-ADC9-7975-107E5D91631A}"/>
          </ac:spMkLst>
        </pc:spChg>
        <pc:spChg chg="add del mod">
          <ac:chgData name="A.MORIYAMA UREKA" userId="11b73b949d6476cb" providerId="LiveId" clId="{EDD3AFC1-5E1F-774D-82FF-6D4C3622249B}" dt="2023-08-07T09:20:33.057" v="915" actId="6264"/>
          <ac:spMkLst>
            <pc:docMk/>
            <pc:sldMk cId="3711721763" sldId="278"/>
            <ac:spMk id="16" creationId="{E4F3D7A0-7A6D-CD8A-2D7E-BCCF8E34DAE1}"/>
          </ac:spMkLst>
        </pc:spChg>
        <pc:spChg chg="add del mod">
          <ac:chgData name="A.MORIYAMA UREKA" userId="11b73b949d6476cb" providerId="LiveId" clId="{EDD3AFC1-5E1F-774D-82FF-6D4C3622249B}" dt="2023-08-07T09:01:41.694" v="791" actId="6264"/>
          <ac:spMkLst>
            <pc:docMk/>
            <pc:sldMk cId="3711721763" sldId="278"/>
            <ac:spMk id="17" creationId="{635C272A-DC30-5DE8-1B94-423E1E84A202}"/>
          </ac:spMkLst>
        </pc:spChg>
        <pc:spChg chg="add del mod">
          <ac:chgData name="A.MORIYAMA UREKA" userId="11b73b949d6476cb" providerId="LiveId" clId="{EDD3AFC1-5E1F-774D-82FF-6D4C3622249B}" dt="2023-08-07T09:20:33.057" v="915" actId="6264"/>
          <ac:spMkLst>
            <pc:docMk/>
            <pc:sldMk cId="3711721763" sldId="278"/>
            <ac:spMk id="17" creationId="{65595AEF-C4D1-0E90-9465-DEE84E11E6E3}"/>
          </ac:spMkLst>
        </pc:spChg>
        <pc:spChg chg="add del mod">
          <ac:chgData name="A.MORIYAMA UREKA" userId="11b73b949d6476cb" providerId="LiveId" clId="{EDD3AFC1-5E1F-774D-82FF-6D4C3622249B}" dt="2023-08-07T09:37:04.992" v="1023" actId="6264"/>
          <ac:spMkLst>
            <pc:docMk/>
            <pc:sldMk cId="3711721763" sldId="278"/>
            <ac:spMk id="17" creationId="{6CDA9079-5B40-733A-B6A3-0BA0153A8773}"/>
          </ac:spMkLst>
        </pc:spChg>
        <pc:spChg chg="add del mod">
          <ac:chgData name="A.MORIYAMA UREKA" userId="11b73b949d6476cb" providerId="LiveId" clId="{EDD3AFC1-5E1F-774D-82FF-6D4C3622249B}" dt="2023-08-07T10:53:31.076" v="1672" actId="6264"/>
          <ac:spMkLst>
            <pc:docMk/>
            <pc:sldMk cId="3711721763" sldId="278"/>
            <ac:spMk id="17" creationId="{86F330BF-E5B8-6452-28C2-55C82989894F}"/>
          </ac:spMkLst>
        </pc:spChg>
        <pc:spChg chg="add del mod">
          <ac:chgData name="A.MORIYAMA UREKA" userId="11b73b949d6476cb" providerId="LiveId" clId="{EDD3AFC1-5E1F-774D-82FF-6D4C3622249B}" dt="2023-08-07T09:17:12.230" v="904" actId="6264"/>
          <ac:spMkLst>
            <pc:docMk/>
            <pc:sldMk cId="3711721763" sldId="278"/>
            <ac:spMk id="17" creationId="{ADFD0665-CD16-8B9A-5FC5-0959EBAEE1C5}"/>
          </ac:spMkLst>
        </pc:spChg>
        <pc:spChg chg="add del mod">
          <ac:chgData name="A.MORIYAMA UREKA" userId="11b73b949d6476cb" providerId="LiveId" clId="{EDD3AFC1-5E1F-774D-82FF-6D4C3622249B}" dt="2023-08-07T08:46:51.735" v="676" actId="6264"/>
          <ac:spMkLst>
            <pc:docMk/>
            <pc:sldMk cId="3711721763" sldId="278"/>
            <ac:spMk id="17" creationId="{C65C7F85-DBFE-5964-D049-7DC084115C29}"/>
          </ac:spMkLst>
        </pc:spChg>
        <pc:spChg chg="add del mod">
          <ac:chgData name="A.MORIYAMA UREKA" userId="11b73b949d6476cb" providerId="LiveId" clId="{EDD3AFC1-5E1F-774D-82FF-6D4C3622249B}" dt="2023-08-07T08:46:51.735" v="676" actId="6264"/>
          <ac:spMkLst>
            <pc:docMk/>
            <pc:sldMk cId="3711721763" sldId="278"/>
            <ac:spMk id="18" creationId="{0B8423C8-42F9-7ED9-3A96-0AA253A1F45F}"/>
          </ac:spMkLst>
        </pc:spChg>
        <pc:spChg chg="add del mod">
          <ac:chgData name="A.MORIYAMA UREKA" userId="11b73b949d6476cb" providerId="LiveId" clId="{EDD3AFC1-5E1F-774D-82FF-6D4C3622249B}" dt="2023-08-07T09:01:41.694" v="791" actId="6264"/>
          <ac:spMkLst>
            <pc:docMk/>
            <pc:sldMk cId="3711721763" sldId="278"/>
            <ac:spMk id="18" creationId="{21200144-060C-EC92-F72E-27899928DF9A}"/>
          </ac:spMkLst>
        </pc:spChg>
        <pc:spChg chg="add del mod">
          <ac:chgData name="A.MORIYAMA UREKA" userId="11b73b949d6476cb" providerId="LiveId" clId="{EDD3AFC1-5E1F-774D-82FF-6D4C3622249B}" dt="2023-08-07T09:37:04.992" v="1023" actId="6264"/>
          <ac:spMkLst>
            <pc:docMk/>
            <pc:sldMk cId="3711721763" sldId="278"/>
            <ac:spMk id="18" creationId="{4410F215-5825-07A1-8A4A-0A400D43B1FB}"/>
          </ac:spMkLst>
        </pc:spChg>
        <pc:spChg chg="add del mod">
          <ac:chgData name="A.MORIYAMA UREKA" userId="11b73b949d6476cb" providerId="LiveId" clId="{EDD3AFC1-5E1F-774D-82FF-6D4C3622249B}" dt="2023-08-07T09:17:12.230" v="904" actId="6264"/>
          <ac:spMkLst>
            <pc:docMk/>
            <pc:sldMk cId="3711721763" sldId="278"/>
            <ac:spMk id="18" creationId="{490CB5C7-051A-B5B7-3DEA-E6B2C5889178}"/>
          </ac:spMkLst>
        </pc:spChg>
        <pc:spChg chg="add del mod">
          <ac:chgData name="A.MORIYAMA UREKA" userId="11b73b949d6476cb" providerId="LiveId" clId="{EDD3AFC1-5E1F-774D-82FF-6D4C3622249B}" dt="2023-08-07T10:53:31.076" v="1672" actId="6264"/>
          <ac:spMkLst>
            <pc:docMk/>
            <pc:sldMk cId="3711721763" sldId="278"/>
            <ac:spMk id="18" creationId="{9AA9A5AF-E9E6-2741-99BC-EB12FC104CF2}"/>
          </ac:spMkLst>
        </pc:spChg>
        <pc:spChg chg="add del mod">
          <ac:chgData name="A.MORIYAMA UREKA" userId="11b73b949d6476cb" providerId="LiveId" clId="{EDD3AFC1-5E1F-774D-82FF-6D4C3622249B}" dt="2023-08-07T09:20:33.057" v="915" actId="6264"/>
          <ac:spMkLst>
            <pc:docMk/>
            <pc:sldMk cId="3711721763" sldId="278"/>
            <ac:spMk id="18" creationId="{B9D438A0-234B-2F88-B7BC-6FFD8B10F05A}"/>
          </ac:spMkLst>
        </pc:spChg>
        <pc:spChg chg="add del mod">
          <ac:chgData name="A.MORIYAMA UREKA" userId="11b73b949d6476cb" providerId="LiveId" clId="{EDD3AFC1-5E1F-774D-82FF-6D4C3622249B}" dt="2023-08-07T09:01:41.694" v="791" actId="6264"/>
          <ac:spMkLst>
            <pc:docMk/>
            <pc:sldMk cId="3711721763" sldId="278"/>
            <ac:spMk id="19" creationId="{24BD220E-7E7D-CBD5-BB27-E04EA2C87DD1}"/>
          </ac:spMkLst>
        </pc:spChg>
        <pc:spChg chg="add del mod">
          <ac:chgData name="A.MORIYAMA UREKA" userId="11b73b949d6476cb" providerId="LiveId" clId="{EDD3AFC1-5E1F-774D-82FF-6D4C3622249B}" dt="2023-08-07T09:20:33.057" v="915" actId="6264"/>
          <ac:spMkLst>
            <pc:docMk/>
            <pc:sldMk cId="3711721763" sldId="278"/>
            <ac:spMk id="19" creationId="{6134BA87-AFC1-A509-0C22-B8DE081E8663}"/>
          </ac:spMkLst>
        </pc:spChg>
        <pc:spChg chg="add del mod">
          <ac:chgData name="A.MORIYAMA UREKA" userId="11b73b949d6476cb" providerId="LiveId" clId="{EDD3AFC1-5E1F-774D-82FF-6D4C3622249B}" dt="2023-08-07T08:46:51.735" v="676" actId="6264"/>
          <ac:spMkLst>
            <pc:docMk/>
            <pc:sldMk cId="3711721763" sldId="278"/>
            <ac:spMk id="19" creationId="{9CB04E78-8E95-AD43-290E-0587EE0A8B36}"/>
          </ac:spMkLst>
        </pc:spChg>
        <pc:spChg chg="add del mod">
          <ac:chgData name="A.MORIYAMA UREKA" userId="11b73b949d6476cb" providerId="LiveId" clId="{EDD3AFC1-5E1F-774D-82FF-6D4C3622249B}" dt="2023-08-07T10:53:31.076" v="1672" actId="6264"/>
          <ac:spMkLst>
            <pc:docMk/>
            <pc:sldMk cId="3711721763" sldId="278"/>
            <ac:spMk id="19" creationId="{BC156328-4D06-2555-773E-A84FBAA59A9A}"/>
          </ac:spMkLst>
        </pc:spChg>
        <pc:spChg chg="add del mod">
          <ac:chgData name="A.MORIYAMA UREKA" userId="11b73b949d6476cb" providerId="LiveId" clId="{EDD3AFC1-5E1F-774D-82FF-6D4C3622249B}" dt="2023-08-07T09:37:04.992" v="1023" actId="6264"/>
          <ac:spMkLst>
            <pc:docMk/>
            <pc:sldMk cId="3711721763" sldId="278"/>
            <ac:spMk id="19" creationId="{C1D40A1F-E462-B289-339A-2553296AEC05}"/>
          </ac:spMkLst>
        </pc:spChg>
        <pc:spChg chg="add del mod">
          <ac:chgData name="A.MORIYAMA UREKA" userId="11b73b949d6476cb" providerId="LiveId" clId="{EDD3AFC1-5E1F-774D-82FF-6D4C3622249B}" dt="2023-08-07T09:17:12.230" v="904" actId="6264"/>
          <ac:spMkLst>
            <pc:docMk/>
            <pc:sldMk cId="3711721763" sldId="278"/>
            <ac:spMk id="19" creationId="{EAE9359A-8E37-6299-A5D5-1677C209C777}"/>
          </ac:spMkLst>
        </pc:spChg>
        <pc:spChg chg="add del mod">
          <ac:chgData name="A.MORIYAMA UREKA" userId="11b73b949d6476cb" providerId="LiveId" clId="{EDD3AFC1-5E1F-774D-82FF-6D4C3622249B}" dt="2023-08-07T09:20:33.057" v="915" actId="6264"/>
          <ac:spMkLst>
            <pc:docMk/>
            <pc:sldMk cId="3711721763" sldId="278"/>
            <ac:spMk id="20" creationId="{0E2E793B-1461-7BC5-6E3A-5780D1268EC1}"/>
          </ac:spMkLst>
        </pc:spChg>
        <pc:spChg chg="add del mod">
          <ac:chgData name="A.MORIYAMA UREKA" userId="11b73b949d6476cb" providerId="LiveId" clId="{EDD3AFC1-5E1F-774D-82FF-6D4C3622249B}" dt="2023-08-07T08:46:51.735" v="676" actId="6264"/>
          <ac:spMkLst>
            <pc:docMk/>
            <pc:sldMk cId="3711721763" sldId="278"/>
            <ac:spMk id="20" creationId="{29B1FBAB-5B3A-FA36-5446-4F9060F7923F}"/>
          </ac:spMkLst>
        </pc:spChg>
        <pc:spChg chg="add del mod">
          <ac:chgData name="A.MORIYAMA UREKA" userId="11b73b949d6476cb" providerId="LiveId" clId="{EDD3AFC1-5E1F-774D-82FF-6D4C3622249B}" dt="2023-08-07T10:53:31.076" v="1672" actId="6264"/>
          <ac:spMkLst>
            <pc:docMk/>
            <pc:sldMk cId="3711721763" sldId="278"/>
            <ac:spMk id="20" creationId="{52D5036D-908F-349B-F322-9B8E250DE94B}"/>
          </ac:spMkLst>
        </pc:spChg>
        <pc:spChg chg="add del mod">
          <ac:chgData name="A.MORIYAMA UREKA" userId="11b73b949d6476cb" providerId="LiveId" clId="{EDD3AFC1-5E1F-774D-82FF-6D4C3622249B}" dt="2023-08-07T09:01:41.694" v="791" actId="6264"/>
          <ac:spMkLst>
            <pc:docMk/>
            <pc:sldMk cId="3711721763" sldId="278"/>
            <ac:spMk id="20" creationId="{D7B4CAD5-D2AD-0EA3-B79A-83C6A0DC5E1F}"/>
          </ac:spMkLst>
        </pc:spChg>
        <pc:spChg chg="add del mod">
          <ac:chgData name="A.MORIYAMA UREKA" userId="11b73b949d6476cb" providerId="LiveId" clId="{EDD3AFC1-5E1F-774D-82FF-6D4C3622249B}" dt="2023-08-07T09:37:04.992" v="1023" actId="6264"/>
          <ac:spMkLst>
            <pc:docMk/>
            <pc:sldMk cId="3711721763" sldId="278"/>
            <ac:spMk id="20" creationId="{E003BB8D-3BE0-7974-0EFC-F39726F8FA64}"/>
          </ac:spMkLst>
        </pc:spChg>
        <pc:spChg chg="add del mod">
          <ac:chgData name="A.MORIYAMA UREKA" userId="11b73b949d6476cb" providerId="LiveId" clId="{EDD3AFC1-5E1F-774D-82FF-6D4C3622249B}" dt="2023-08-07T09:17:12.230" v="904" actId="6264"/>
          <ac:spMkLst>
            <pc:docMk/>
            <pc:sldMk cId="3711721763" sldId="278"/>
            <ac:spMk id="20" creationId="{EE4C7955-64D7-DD35-9A75-8A8E6144C921}"/>
          </ac:spMkLst>
        </pc:spChg>
        <pc:spChg chg="add del mod">
          <ac:chgData name="A.MORIYAMA UREKA" userId="11b73b949d6476cb" providerId="LiveId" clId="{EDD3AFC1-5E1F-774D-82FF-6D4C3622249B}" dt="2023-08-07T09:20:33.057" v="915" actId="6264"/>
          <ac:spMkLst>
            <pc:docMk/>
            <pc:sldMk cId="3711721763" sldId="278"/>
            <ac:spMk id="21" creationId="{02A7D685-C383-7BDF-02F8-B1CE1840D3D4}"/>
          </ac:spMkLst>
        </pc:spChg>
        <pc:spChg chg="add del mod">
          <ac:chgData name="A.MORIYAMA UREKA" userId="11b73b949d6476cb" providerId="LiveId" clId="{EDD3AFC1-5E1F-774D-82FF-6D4C3622249B}" dt="2023-08-07T09:37:04.992" v="1023" actId="6264"/>
          <ac:spMkLst>
            <pc:docMk/>
            <pc:sldMk cId="3711721763" sldId="278"/>
            <ac:spMk id="21" creationId="{3A11C805-3EC7-F357-DAA0-49534576B4F1}"/>
          </ac:spMkLst>
        </pc:spChg>
        <pc:spChg chg="add del mod">
          <ac:chgData name="A.MORIYAMA UREKA" userId="11b73b949d6476cb" providerId="LiveId" clId="{EDD3AFC1-5E1F-774D-82FF-6D4C3622249B}" dt="2023-08-07T10:53:31.076" v="1672" actId="6264"/>
          <ac:spMkLst>
            <pc:docMk/>
            <pc:sldMk cId="3711721763" sldId="278"/>
            <ac:spMk id="21" creationId="{701D52AF-CB72-9776-C016-08B52A3E1C78}"/>
          </ac:spMkLst>
        </pc:spChg>
        <pc:spChg chg="add del mod">
          <ac:chgData name="A.MORIYAMA UREKA" userId="11b73b949d6476cb" providerId="LiveId" clId="{EDD3AFC1-5E1F-774D-82FF-6D4C3622249B}" dt="2023-08-07T08:46:51.735" v="676" actId="6264"/>
          <ac:spMkLst>
            <pc:docMk/>
            <pc:sldMk cId="3711721763" sldId="278"/>
            <ac:spMk id="21" creationId="{8DD6873C-63F9-5BF7-A850-0021F7980D3E}"/>
          </ac:spMkLst>
        </pc:spChg>
        <pc:spChg chg="add del mod">
          <ac:chgData name="A.MORIYAMA UREKA" userId="11b73b949d6476cb" providerId="LiveId" clId="{EDD3AFC1-5E1F-774D-82FF-6D4C3622249B}" dt="2023-08-07T09:01:41.694" v="791" actId="6264"/>
          <ac:spMkLst>
            <pc:docMk/>
            <pc:sldMk cId="3711721763" sldId="278"/>
            <ac:spMk id="21" creationId="{985DC804-5BBC-212D-2431-7B22B83E492A}"/>
          </ac:spMkLst>
        </pc:spChg>
        <pc:spChg chg="add del mod">
          <ac:chgData name="A.MORIYAMA UREKA" userId="11b73b949d6476cb" providerId="LiveId" clId="{EDD3AFC1-5E1F-774D-82FF-6D4C3622249B}" dt="2023-08-07T09:17:12.230" v="904" actId="6264"/>
          <ac:spMkLst>
            <pc:docMk/>
            <pc:sldMk cId="3711721763" sldId="278"/>
            <ac:spMk id="21" creationId="{E2A2C7EA-8C0A-D320-4FE7-6F7E83E492C9}"/>
          </ac:spMkLst>
        </pc:spChg>
        <pc:spChg chg="add del mod">
          <ac:chgData name="A.MORIYAMA UREKA" userId="11b73b949d6476cb" providerId="LiveId" clId="{EDD3AFC1-5E1F-774D-82FF-6D4C3622249B}" dt="2023-08-07T09:37:04.992" v="1023" actId="6264"/>
          <ac:spMkLst>
            <pc:docMk/>
            <pc:sldMk cId="3711721763" sldId="278"/>
            <ac:spMk id="22" creationId="{083F84C4-7013-4B48-62E8-7BAC927BA481}"/>
          </ac:spMkLst>
        </pc:spChg>
        <pc:spChg chg="add del mod">
          <ac:chgData name="A.MORIYAMA UREKA" userId="11b73b949d6476cb" providerId="LiveId" clId="{EDD3AFC1-5E1F-774D-82FF-6D4C3622249B}" dt="2023-08-07T09:20:33.057" v="915" actId="6264"/>
          <ac:spMkLst>
            <pc:docMk/>
            <pc:sldMk cId="3711721763" sldId="278"/>
            <ac:spMk id="22" creationId="{52F15261-690A-F4BC-0E72-146D851073C4}"/>
          </ac:spMkLst>
        </pc:spChg>
        <pc:spChg chg="add del mod">
          <ac:chgData name="A.MORIYAMA UREKA" userId="11b73b949d6476cb" providerId="LiveId" clId="{EDD3AFC1-5E1F-774D-82FF-6D4C3622249B}" dt="2023-08-07T09:01:41.694" v="791" actId="6264"/>
          <ac:spMkLst>
            <pc:docMk/>
            <pc:sldMk cId="3711721763" sldId="278"/>
            <ac:spMk id="22" creationId="{96DDCEF5-DB30-0808-9C85-2E10EB7EDF51}"/>
          </ac:spMkLst>
        </pc:spChg>
        <pc:spChg chg="add del mod">
          <ac:chgData name="A.MORIYAMA UREKA" userId="11b73b949d6476cb" providerId="LiveId" clId="{EDD3AFC1-5E1F-774D-82FF-6D4C3622249B}" dt="2023-08-07T10:53:31.076" v="1672" actId="6264"/>
          <ac:spMkLst>
            <pc:docMk/>
            <pc:sldMk cId="3711721763" sldId="278"/>
            <ac:spMk id="22" creationId="{BFFCECE0-BE40-EEF3-4358-95AC796A3A7E}"/>
          </ac:spMkLst>
        </pc:spChg>
        <pc:spChg chg="add del mod">
          <ac:chgData name="A.MORIYAMA UREKA" userId="11b73b949d6476cb" providerId="LiveId" clId="{EDD3AFC1-5E1F-774D-82FF-6D4C3622249B}" dt="2023-08-07T08:46:51.735" v="676" actId="6264"/>
          <ac:spMkLst>
            <pc:docMk/>
            <pc:sldMk cId="3711721763" sldId="278"/>
            <ac:spMk id="22" creationId="{CAE7B344-FF0D-AF44-E0B5-4FB62F10DA63}"/>
          </ac:spMkLst>
        </pc:spChg>
        <pc:spChg chg="add del mod">
          <ac:chgData name="A.MORIYAMA UREKA" userId="11b73b949d6476cb" providerId="LiveId" clId="{EDD3AFC1-5E1F-774D-82FF-6D4C3622249B}" dt="2023-08-07T09:17:12.230" v="904" actId="6264"/>
          <ac:spMkLst>
            <pc:docMk/>
            <pc:sldMk cId="3711721763" sldId="278"/>
            <ac:spMk id="22" creationId="{E0A4D595-2B7A-B8EF-EDE5-94C668ADA7F4}"/>
          </ac:spMkLst>
        </pc:spChg>
        <pc:spChg chg="add del mod">
          <ac:chgData name="A.MORIYAMA UREKA" userId="11b73b949d6476cb" providerId="LiveId" clId="{EDD3AFC1-5E1F-774D-82FF-6D4C3622249B}" dt="2023-08-07T09:20:33.708" v="916" actId="6264"/>
          <ac:spMkLst>
            <pc:docMk/>
            <pc:sldMk cId="3711721763" sldId="278"/>
            <ac:spMk id="23" creationId="{0DA66F82-A9F5-7A0F-0D22-E32701F126FF}"/>
          </ac:spMkLst>
        </pc:spChg>
        <pc:spChg chg="add del mod">
          <ac:chgData name="A.MORIYAMA UREKA" userId="11b73b949d6476cb" providerId="LiveId" clId="{EDD3AFC1-5E1F-774D-82FF-6D4C3622249B}" dt="2023-08-07T09:03:40.381" v="823" actId="6264"/>
          <ac:spMkLst>
            <pc:docMk/>
            <pc:sldMk cId="3711721763" sldId="278"/>
            <ac:spMk id="23" creationId="{57EFB9B7-F9D5-3EC7-C918-246005F5D9C1}"/>
          </ac:spMkLst>
        </pc:spChg>
        <pc:spChg chg="add del mod">
          <ac:chgData name="A.MORIYAMA UREKA" userId="11b73b949d6476cb" providerId="LiveId" clId="{EDD3AFC1-5E1F-774D-82FF-6D4C3622249B}" dt="2023-08-07T10:53:31.076" v="1672" actId="6264"/>
          <ac:spMkLst>
            <pc:docMk/>
            <pc:sldMk cId="3711721763" sldId="278"/>
            <ac:spMk id="23" creationId="{D501AE22-7DC4-FEA9-A7BA-062ABA383C03}"/>
          </ac:spMkLst>
        </pc:spChg>
        <pc:spChg chg="add del mod">
          <ac:chgData name="A.MORIYAMA UREKA" userId="11b73b949d6476cb" providerId="LiveId" clId="{EDD3AFC1-5E1F-774D-82FF-6D4C3622249B}" dt="2023-08-07T08:47:14.904" v="677" actId="6264"/>
          <ac:spMkLst>
            <pc:docMk/>
            <pc:sldMk cId="3711721763" sldId="278"/>
            <ac:spMk id="23" creationId="{D7195B6C-4FBD-A828-3AD3-DEDB7BA387FF}"/>
          </ac:spMkLst>
        </pc:spChg>
        <pc:spChg chg="add del mod">
          <ac:chgData name="A.MORIYAMA UREKA" userId="11b73b949d6476cb" providerId="LiveId" clId="{EDD3AFC1-5E1F-774D-82FF-6D4C3622249B}" dt="2023-08-07T09:03:40.381" v="823" actId="6264"/>
          <ac:spMkLst>
            <pc:docMk/>
            <pc:sldMk cId="3711721763" sldId="278"/>
            <ac:spMk id="24" creationId="{1FB47A6F-8B2F-A087-AE2D-AD5F8FB00BB2}"/>
          </ac:spMkLst>
        </pc:spChg>
        <pc:spChg chg="add del mod">
          <ac:chgData name="A.MORIYAMA UREKA" userId="11b73b949d6476cb" providerId="LiveId" clId="{EDD3AFC1-5E1F-774D-82FF-6D4C3622249B}" dt="2023-08-07T08:47:14.904" v="677" actId="6264"/>
          <ac:spMkLst>
            <pc:docMk/>
            <pc:sldMk cId="3711721763" sldId="278"/>
            <ac:spMk id="24" creationId="{C5A45E6E-CD5D-62AA-6870-EA06E516154B}"/>
          </ac:spMkLst>
        </pc:spChg>
        <pc:spChg chg="add del mod">
          <ac:chgData name="A.MORIYAMA UREKA" userId="11b73b949d6476cb" providerId="LiveId" clId="{EDD3AFC1-5E1F-774D-82FF-6D4C3622249B}" dt="2023-08-07T10:53:31.673" v="1673" actId="6264"/>
          <ac:spMkLst>
            <pc:docMk/>
            <pc:sldMk cId="3711721763" sldId="278"/>
            <ac:spMk id="24" creationId="{CEB4525F-4BC2-8BC0-4A39-FDD7EB98290D}"/>
          </ac:spMkLst>
        </pc:spChg>
        <pc:spChg chg="add del mod">
          <ac:chgData name="A.MORIYAMA UREKA" userId="11b73b949d6476cb" providerId="LiveId" clId="{EDD3AFC1-5E1F-774D-82FF-6D4C3622249B}" dt="2023-08-07T09:20:33.708" v="916" actId="6264"/>
          <ac:spMkLst>
            <pc:docMk/>
            <pc:sldMk cId="3711721763" sldId="278"/>
            <ac:spMk id="24" creationId="{D80FE9B6-CF13-9222-DC76-8AD1F46BF7F7}"/>
          </ac:spMkLst>
        </pc:spChg>
        <pc:spChg chg="add del mod">
          <ac:chgData name="A.MORIYAMA UREKA" userId="11b73b949d6476cb" providerId="LiveId" clId="{EDD3AFC1-5E1F-774D-82FF-6D4C3622249B}" dt="2023-08-07T10:53:31.673" v="1673" actId="6264"/>
          <ac:spMkLst>
            <pc:docMk/>
            <pc:sldMk cId="3711721763" sldId="278"/>
            <ac:spMk id="25" creationId="{261A0A92-AC91-0771-0A59-39C8BF8BC388}"/>
          </ac:spMkLst>
        </pc:spChg>
        <pc:spChg chg="add del mod">
          <ac:chgData name="A.MORIYAMA UREKA" userId="11b73b949d6476cb" providerId="LiveId" clId="{EDD3AFC1-5E1F-774D-82FF-6D4C3622249B}" dt="2023-08-07T09:20:33.708" v="916" actId="6264"/>
          <ac:spMkLst>
            <pc:docMk/>
            <pc:sldMk cId="3711721763" sldId="278"/>
            <ac:spMk id="25" creationId="{5EAD6ACD-C31A-A7CA-ED5E-CC997DB3228B}"/>
          </ac:spMkLst>
        </pc:spChg>
        <pc:spChg chg="add del mod">
          <ac:chgData name="A.MORIYAMA UREKA" userId="11b73b949d6476cb" providerId="LiveId" clId="{EDD3AFC1-5E1F-774D-82FF-6D4C3622249B}" dt="2023-08-07T09:03:40.381" v="823" actId="6264"/>
          <ac:spMkLst>
            <pc:docMk/>
            <pc:sldMk cId="3711721763" sldId="278"/>
            <ac:spMk id="25" creationId="{C0F4C333-F590-B3E5-93D2-AFD2DE3D6253}"/>
          </ac:spMkLst>
        </pc:spChg>
        <pc:spChg chg="add del mod">
          <ac:chgData name="A.MORIYAMA UREKA" userId="11b73b949d6476cb" providerId="LiveId" clId="{EDD3AFC1-5E1F-774D-82FF-6D4C3622249B}" dt="2023-08-07T08:47:14.904" v="677" actId="6264"/>
          <ac:spMkLst>
            <pc:docMk/>
            <pc:sldMk cId="3711721763" sldId="278"/>
            <ac:spMk id="25" creationId="{E2565063-0C7E-A550-254A-001F9E96A569}"/>
          </ac:spMkLst>
        </pc:spChg>
        <pc:spChg chg="add del mod">
          <ac:chgData name="A.MORIYAMA UREKA" userId="11b73b949d6476cb" providerId="LiveId" clId="{EDD3AFC1-5E1F-774D-82FF-6D4C3622249B}" dt="2023-08-07T08:47:14.904" v="677" actId="6264"/>
          <ac:spMkLst>
            <pc:docMk/>
            <pc:sldMk cId="3711721763" sldId="278"/>
            <ac:spMk id="26" creationId="{03AA56A6-2C8D-732A-84D2-ABFBCD909EE8}"/>
          </ac:spMkLst>
        </pc:spChg>
        <pc:spChg chg="add del mod">
          <ac:chgData name="A.MORIYAMA UREKA" userId="11b73b949d6476cb" providerId="LiveId" clId="{EDD3AFC1-5E1F-774D-82FF-6D4C3622249B}" dt="2023-08-07T10:53:31.673" v="1673" actId="6264"/>
          <ac:spMkLst>
            <pc:docMk/>
            <pc:sldMk cId="3711721763" sldId="278"/>
            <ac:spMk id="26" creationId="{6E443A35-DACD-E09D-248E-E56EB050B77C}"/>
          </ac:spMkLst>
        </pc:spChg>
        <pc:spChg chg="add del mod">
          <ac:chgData name="A.MORIYAMA UREKA" userId="11b73b949d6476cb" providerId="LiveId" clId="{EDD3AFC1-5E1F-774D-82FF-6D4C3622249B}" dt="2023-08-07T09:20:33.708" v="916" actId="6264"/>
          <ac:spMkLst>
            <pc:docMk/>
            <pc:sldMk cId="3711721763" sldId="278"/>
            <ac:spMk id="26" creationId="{ABF5364F-B0E7-47EF-C8DB-DA50EC62D2A2}"/>
          </ac:spMkLst>
        </pc:spChg>
        <pc:spChg chg="add del mod">
          <ac:chgData name="A.MORIYAMA UREKA" userId="11b73b949d6476cb" providerId="LiveId" clId="{EDD3AFC1-5E1F-774D-82FF-6D4C3622249B}" dt="2023-08-07T09:03:40.381" v="823" actId="6264"/>
          <ac:spMkLst>
            <pc:docMk/>
            <pc:sldMk cId="3711721763" sldId="278"/>
            <ac:spMk id="26" creationId="{FDBCE37E-7AD6-361F-CADB-A853BDF8896E}"/>
          </ac:spMkLst>
        </pc:spChg>
        <pc:spChg chg="add del mod">
          <ac:chgData name="A.MORIYAMA UREKA" userId="11b73b949d6476cb" providerId="LiveId" clId="{EDD3AFC1-5E1F-774D-82FF-6D4C3622249B}" dt="2023-08-07T09:20:33.708" v="916" actId="6264"/>
          <ac:spMkLst>
            <pc:docMk/>
            <pc:sldMk cId="3711721763" sldId="278"/>
            <ac:spMk id="27" creationId="{38C3661E-92FF-E734-4F8C-8A8671E48458}"/>
          </ac:spMkLst>
        </pc:spChg>
        <pc:spChg chg="add del mod">
          <ac:chgData name="A.MORIYAMA UREKA" userId="11b73b949d6476cb" providerId="LiveId" clId="{EDD3AFC1-5E1F-774D-82FF-6D4C3622249B}" dt="2023-08-07T10:53:31.673" v="1673" actId="6264"/>
          <ac:spMkLst>
            <pc:docMk/>
            <pc:sldMk cId="3711721763" sldId="278"/>
            <ac:spMk id="27" creationId="{C8341693-A1FB-EAFE-B9D7-1CC10AA9BE53}"/>
          </ac:spMkLst>
        </pc:spChg>
        <pc:spChg chg="add del mod">
          <ac:chgData name="A.MORIYAMA UREKA" userId="11b73b949d6476cb" providerId="LiveId" clId="{EDD3AFC1-5E1F-774D-82FF-6D4C3622249B}" dt="2023-08-07T08:47:14.904" v="677" actId="6264"/>
          <ac:spMkLst>
            <pc:docMk/>
            <pc:sldMk cId="3711721763" sldId="278"/>
            <ac:spMk id="27" creationId="{D302E116-F5BF-536C-08C4-6E62804AD76A}"/>
          </ac:spMkLst>
        </pc:spChg>
        <pc:spChg chg="add del mod">
          <ac:chgData name="A.MORIYAMA UREKA" userId="11b73b949d6476cb" providerId="LiveId" clId="{EDD3AFC1-5E1F-774D-82FF-6D4C3622249B}" dt="2023-08-07T09:03:40.381" v="823" actId="6264"/>
          <ac:spMkLst>
            <pc:docMk/>
            <pc:sldMk cId="3711721763" sldId="278"/>
            <ac:spMk id="27" creationId="{F60F2BA8-9E5F-4AF1-11BC-4D5921AA23C4}"/>
          </ac:spMkLst>
        </pc:spChg>
        <pc:spChg chg="add del mod">
          <ac:chgData name="A.MORIYAMA UREKA" userId="11b73b949d6476cb" providerId="LiveId" clId="{EDD3AFC1-5E1F-774D-82FF-6D4C3622249B}" dt="2023-08-07T09:20:33.708" v="916" actId="6264"/>
          <ac:spMkLst>
            <pc:docMk/>
            <pc:sldMk cId="3711721763" sldId="278"/>
            <ac:spMk id="28" creationId="{0EEE6403-B9A0-7054-FE60-3D8146E44557}"/>
          </ac:spMkLst>
        </pc:spChg>
        <pc:spChg chg="add del mod">
          <ac:chgData name="A.MORIYAMA UREKA" userId="11b73b949d6476cb" providerId="LiveId" clId="{EDD3AFC1-5E1F-774D-82FF-6D4C3622249B}" dt="2023-08-07T08:47:14.904" v="677" actId="6264"/>
          <ac:spMkLst>
            <pc:docMk/>
            <pc:sldMk cId="3711721763" sldId="278"/>
            <ac:spMk id="28" creationId="{7A2C4B3B-7E46-BCA1-DDBE-D4FAB3677598}"/>
          </ac:spMkLst>
        </pc:spChg>
        <pc:spChg chg="add del mod">
          <ac:chgData name="A.MORIYAMA UREKA" userId="11b73b949d6476cb" providerId="LiveId" clId="{EDD3AFC1-5E1F-774D-82FF-6D4C3622249B}" dt="2023-08-07T10:53:31.673" v="1673" actId="6264"/>
          <ac:spMkLst>
            <pc:docMk/>
            <pc:sldMk cId="3711721763" sldId="278"/>
            <ac:spMk id="28" creationId="{AD55AC12-6DFA-7E4B-E9B9-BFE4F7DA01E3}"/>
          </ac:spMkLst>
        </pc:spChg>
        <pc:spChg chg="add del mod">
          <ac:chgData name="A.MORIYAMA UREKA" userId="11b73b949d6476cb" providerId="LiveId" clId="{EDD3AFC1-5E1F-774D-82FF-6D4C3622249B}" dt="2023-08-07T09:03:40.381" v="823" actId="6264"/>
          <ac:spMkLst>
            <pc:docMk/>
            <pc:sldMk cId="3711721763" sldId="278"/>
            <ac:spMk id="28" creationId="{FC46A93B-ABCB-6650-0944-F3BE43EE1817}"/>
          </ac:spMkLst>
        </pc:spChg>
        <pc:spChg chg="add del mod">
          <ac:chgData name="A.MORIYAMA UREKA" userId="11b73b949d6476cb" providerId="LiveId" clId="{EDD3AFC1-5E1F-774D-82FF-6D4C3622249B}" dt="2023-08-07T09:03:40.381" v="823" actId="6264"/>
          <ac:spMkLst>
            <pc:docMk/>
            <pc:sldMk cId="3711721763" sldId="278"/>
            <ac:spMk id="29" creationId="{1CA0FAE9-D727-B119-2DDA-F32BA54FEA12}"/>
          </ac:spMkLst>
        </pc:spChg>
        <pc:spChg chg="add del mod">
          <ac:chgData name="A.MORIYAMA UREKA" userId="11b73b949d6476cb" providerId="LiveId" clId="{EDD3AFC1-5E1F-774D-82FF-6D4C3622249B}" dt="2023-08-07T10:53:31.673" v="1673" actId="6264"/>
          <ac:spMkLst>
            <pc:docMk/>
            <pc:sldMk cId="3711721763" sldId="278"/>
            <ac:spMk id="29" creationId="{AAA79C91-960E-DDAB-E522-B652D4B2AB02}"/>
          </ac:spMkLst>
        </pc:spChg>
        <pc:spChg chg="add del mod">
          <ac:chgData name="A.MORIYAMA UREKA" userId="11b73b949d6476cb" providerId="LiveId" clId="{EDD3AFC1-5E1F-774D-82FF-6D4C3622249B}" dt="2023-08-07T09:20:33.708" v="916" actId="6264"/>
          <ac:spMkLst>
            <pc:docMk/>
            <pc:sldMk cId="3711721763" sldId="278"/>
            <ac:spMk id="29" creationId="{B63A2A1C-9F6D-D74C-4B55-0079BC6C566A}"/>
          </ac:spMkLst>
        </pc:spChg>
        <pc:spChg chg="add del mod">
          <ac:chgData name="A.MORIYAMA UREKA" userId="11b73b949d6476cb" providerId="LiveId" clId="{EDD3AFC1-5E1F-774D-82FF-6D4C3622249B}" dt="2023-08-07T08:47:14.904" v="677" actId="6264"/>
          <ac:spMkLst>
            <pc:docMk/>
            <pc:sldMk cId="3711721763" sldId="278"/>
            <ac:spMk id="29" creationId="{E1B79DA1-31CB-66D9-CC32-5855705CB408}"/>
          </ac:spMkLst>
        </pc:spChg>
        <pc:spChg chg="add del mod">
          <ac:chgData name="A.MORIYAMA UREKA" userId="11b73b949d6476cb" providerId="LiveId" clId="{EDD3AFC1-5E1F-774D-82FF-6D4C3622249B}" dt="2023-08-07T09:03:40.381" v="823" actId="6264"/>
          <ac:spMkLst>
            <pc:docMk/>
            <pc:sldMk cId="3711721763" sldId="278"/>
            <ac:spMk id="30" creationId="{12024A1C-1793-EB2E-3B70-683C2D40ADA9}"/>
          </ac:spMkLst>
        </pc:spChg>
        <pc:spChg chg="add del mod">
          <ac:chgData name="A.MORIYAMA UREKA" userId="11b73b949d6476cb" providerId="LiveId" clId="{EDD3AFC1-5E1F-774D-82FF-6D4C3622249B}" dt="2023-08-07T08:47:14.904" v="677" actId="6264"/>
          <ac:spMkLst>
            <pc:docMk/>
            <pc:sldMk cId="3711721763" sldId="278"/>
            <ac:spMk id="30" creationId="{231B9F2E-4639-D11B-DA3A-2581C6CEA56F}"/>
          </ac:spMkLst>
        </pc:spChg>
        <pc:spChg chg="add del mod">
          <ac:chgData name="A.MORIYAMA UREKA" userId="11b73b949d6476cb" providerId="LiveId" clId="{EDD3AFC1-5E1F-774D-82FF-6D4C3622249B}" dt="2023-08-07T10:53:31.673" v="1673" actId="6264"/>
          <ac:spMkLst>
            <pc:docMk/>
            <pc:sldMk cId="3711721763" sldId="278"/>
            <ac:spMk id="30" creationId="{3E537519-0DF4-998B-F321-9A8AF2B61C31}"/>
          </ac:spMkLst>
        </pc:spChg>
        <pc:spChg chg="add del mod">
          <ac:chgData name="A.MORIYAMA UREKA" userId="11b73b949d6476cb" providerId="LiveId" clId="{EDD3AFC1-5E1F-774D-82FF-6D4C3622249B}" dt="2023-08-07T09:20:33.708" v="916" actId="6264"/>
          <ac:spMkLst>
            <pc:docMk/>
            <pc:sldMk cId="3711721763" sldId="278"/>
            <ac:spMk id="30" creationId="{C82BD7D9-BA42-F31D-74E8-6AB1036D14D3}"/>
          </ac:spMkLst>
        </pc:spChg>
        <pc:spChg chg="add del mod">
          <ac:chgData name="A.MORIYAMA UREKA" userId="11b73b949d6476cb" providerId="LiveId" clId="{EDD3AFC1-5E1F-774D-82FF-6D4C3622249B}" dt="2023-08-07T09:03:40.381" v="823" actId="6264"/>
          <ac:spMkLst>
            <pc:docMk/>
            <pc:sldMk cId="3711721763" sldId="278"/>
            <ac:spMk id="31" creationId="{15880E78-DDBD-D0A1-63E0-3A8FDC696F97}"/>
          </ac:spMkLst>
        </pc:spChg>
        <pc:spChg chg="add del mod">
          <ac:chgData name="A.MORIYAMA UREKA" userId="11b73b949d6476cb" providerId="LiveId" clId="{EDD3AFC1-5E1F-774D-82FF-6D4C3622249B}" dt="2023-08-07T08:47:14.904" v="677" actId="6264"/>
          <ac:spMkLst>
            <pc:docMk/>
            <pc:sldMk cId="3711721763" sldId="278"/>
            <ac:spMk id="31" creationId="{C22AFD21-0C62-C045-8F2A-C2C8A18BD78B}"/>
          </ac:spMkLst>
        </pc:spChg>
        <pc:spChg chg="add del mod">
          <ac:chgData name="A.MORIYAMA UREKA" userId="11b73b949d6476cb" providerId="LiveId" clId="{EDD3AFC1-5E1F-774D-82FF-6D4C3622249B}" dt="2023-08-07T09:20:33.708" v="916" actId="6264"/>
          <ac:spMkLst>
            <pc:docMk/>
            <pc:sldMk cId="3711721763" sldId="278"/>
            <ac:spMk id="31" creationId="{EB66E706-87A9-2ACD-7754-DFA81C13CF74}"/>
          </ac:spMkLst>
        </pc:spChg>
        <pc:spChg chg="add del mod">
          <ac:chgData name="A.MORIYAMA UREKA" userId="11b73b949d6476cb" providerId="LiveId" clId="{EDD3AFC1-5E1F-774D-82FF-6D4C3622249B}" dt="2023-08-07T10:53:31.673" v="1673" actId="6264"/>
          <ac:spMkLst>
            <pc:docMk/>
            <pc:sldMk cId="3711721763" sldId="278"/>
            <ac:spMk id="31" creationId="{FE9BA9FD-CCFA-58CC-9BCB-195F8EA031DD}"/>
          </ac:spMkLst>
        </pc:spChg>
        <pc:spChg chg="add del mod">
          <ac:chgData name="A.MORIYAMA UREKA" userId="11b73b949d6476cb" providerId="LiveId" clId="{EDD3AFC1-5E1F-774D-82FF-6D4C3622249B}" dt="2023-08-07T09:20:33.708" v="916" actId="6264"/>
          <ac:spMkLst>
            <pc:docMk/>
            <pc:sldMk cId="3711721763" sldId="278"/>
            <ac:spMk id="32" creationId="{36FDDBBC-877F-CA2D-F26C-BDBB03F03C87}"/>
          </ac:spMkLst>
        </pc:spChg>
        <pc:spChg chg="add del mod">
          <ac:chgData name="A.MORIYAMA UREKA" userId="11b73b949d6476cb" providerId="LiveId" clId="{EDD3AFC1-5E1F-774D-82FF-6D4C3622249B}" dt="2023-08-07T08:47:14.904" v="677" actId="6264"/>
          <ac:spMkLst>
            <pc:docMk/>
            <pc:sldMk cId="3711721763" sldId="278"/>
            <ac:spMk id="32" creationId="{96FC8294-DF3C-0236-6906-064AB91D6E46}"/>
          </ac:spMkLst>
        </pc:spChg>
        <pc:spChg chg="add del mod">
          <ac:chgData name="A.MORIYAMA UREKA" userId="11b73b949d6476cb" providerId="LiveId" clId="{EDD3AFC1-5E1F-774D-82FF-6D4C3622249B}" dt="2023-08-07T10:53:31.673" v="1673" actId="6264"/>
          <ac:spMkLst>
            <pc:docMk/>
            <pc:sldMk cId="3711721763" sldId="278"/>
            <ac:spMk id="32" creationId="{A7792C20-E3E0-45C7-EBD2-4AB542D36D4B}"/>
          </ac:spMkLst>
        </pc:spChg>
        <pc:spChg chg="add del mod">
          <ac:chgData name="A.MORIYAMA UREKA" userId="11b73b949d6476cb" providerId="LiveId" clId="{EDD3AFC1-5E1F-774D-82FF-6D4C3622249B}" dt="2023-08-07T09:03:40.381" v="823" actId="6264"/>
          <ac:spMkLst>
            <pc:docMk/>
            <pc:sldMk cId="3711721763" sldId="278"/>
            <ac:spMk id="32" creationId="{AF8E053D-8B74-710E-FB95-7ECFEF536616}"/>
          </ac:spMkLst>
        </pc:spChg>
        <pc:spChg chg="add del mod">
          <ac:chgData name="A.MORIYAMA UREKA" userId="11b73b949d6476cb" providerId="LiveId" clId="{EDD3AFC1-5E1F-774D-82FF-6D4C3622249B}" dt="2023-08-07T09:20:34.137" v="917" actId="6264"/>
          <ac:spMkLst>
            <pc:docMk/>
            <pc:sldMk cId="3711721763" sldId="278"/>
            <ac:spMk id="33" creationId="{2F74E091-FC01-AFB7-39DA-050E2BDDC563}"/>
          </ac:spMkLst>
        </pc:spChg>
        <pc:spChg chg="add del mod">
          <ac:chgData name="A.MORIYAMA UREKA" userId="11b73b949d6476cb" providerId="LiveId" clId="{EDD3AFC1-5E1F-774D-82FF-6D4C3622249B}" dt="2023-08-07T10:53:31.673" v="1673" actId="6264"/>
          <ac:spMkLst>
            <pc:docMk/>
            <pc:sldMk cId="3711721763" sldId="278"/>
            <ac:spMk id="33" creationId="{43268498-70DB-30F1-0DF0-792FEC96D5D5}"/>
          </ac:spMkLst>
        </pc:spChg>
        <pc:spChg chg="add del mod">
          <ac:chgData name="A.MORIYAMA UREKA" userId="11b73b949d6476cb" providerId="LiveId" clId="{EDD3AFC1-5E1F-774D-82FF-6D4C3622249B}" dt="2023-08-07T08:47:15.532" v="678" actId="6264"/>
          <ac:spMkLst>
            <pc:docMk/>
            <pc:sldMk cId="3711721763" sldId="278"/>
            <ac:spMk id="33" creationId="{A0595660-CF78-B0C9-EA20-F97D1F4A35CF}"/>
          </ac:spMkLst>
        </pc:spChg>
        <pc:spChg chg="add del mod">
          <ac:chgData name="A.MORIYAMA UREKA" userId="11b73b949d6476cb" providerId="LiveId" clId="{EDD3AFC1-5E1F-774D-82FF-6D4C3622249B}" dt="2023-08-07T09:03:42.829" v="825" actId="6264"/>
          <ac:spMkLst>
            <pc:docMk/>
            <pc:sldMk cId="3711721763" sldId="278"/>
            <ac:spMk id="33" creationId="{EECB2D78-1ECB-C376-A02D-B4D7DB7E5D6A}"/>
          </ac:spMkLst>
        </pc:spChg>
        <pc:spChg chg="add del mod">
          <ac:chgData name="A.MORIYAMA UREKA" userId="11b73b949d6476cb" providerId="LiveId" clId="{EDD3AFC1-5E1F-774D-82FF-6D4C3622249B}" dt="2023-08-07T10:55:57.090" v="1682" actId="6264"/>
          <ac:spMkLst>
            <pc:docMk/>
            <pc:sldMk cId="3711721763" sldId="278"/>
            <ac:spMk id="34" creationId="{70649715-2936-F2FE-0B1A-15568AFC8C5D}"/>
          </ac:spMkLst>
        </pc:spChg>
        <pc:spChg chg="add del mod">
          <ac:chgData name="A.MORIYAMA UREKA" userId="11b73b949d6476cb" providerId="LiveId" clId="{EDD3AFC1-5E1F-774D-82FF-6D4C3622249B}" dt="2023-08-07T08:47:15.532" v="678" actId="6264"/>
          <ac:spMkLst>
            <pc:docMk/>
            <pc:sldMk cId="3711721763" sldId="278"/>
            <ac:spMk id="34" creationId="{80FCB13A-7EAD-9C7B-70B8-9AF578151690}"/>
          </ac:spMkLst>
        </pc:spChg>
        <pc:spChg chg="add del mod">
          <ac:chgData name="A.MORIYAMA UREKA" userId="11b73b949d6476cb" providerId="LiveId" clId="{EDD3AFC1-5E1F-774D-82FF-6D4C3622249B}" dt="2023-08-07T09:20:34.137" v="917" actId="6264"/>
          <ac:spMkLst>
            <pc:docMk/>
            <pc:sldMk cId="3711721763" sldId="278"/>
            <ac:spMk id="34" creationId="{90DA81EF-F8B5-FDDD-88CF-76581F1968D3}"/>
          </ac:spMkLst>
        </pc:spChg>
        <pc:spChg chg="add del mod">
          <ac:chgData name="A.MORIYAMA UREKA" userId="11b73b949d6476cb" providerId="LiveId" clId="{EDD3AFC1-5E1F-774D-82FF-6D4C3622249B}" dt="2023-08-07T09:03:42.829" v="825" actId="6264"/>
          <ac:spMkLst>
            <pc:docMk/>
            <pc:sldMk cId="3711721763" sldId="278"/>
            <ac:spMk id="34" creationId="{A54CA322-26F1-9BA4-32D3-1E67C316935C}"/>
          </ac:spMkLst>
        </pc:spChg>
        <pc:spChg chg="add del mod">
          <ac:chgData name="A.MORIYAMA UREKA" userId="11b73b949d6476cb" providerId="LiveId" clId="{EDD3AFC1-5E1F-774D-82FF-6D4C3622249B}" dt="2023-08-07T09:20:34.137" v="917" actId="6264"/>
          <ac:spMkLst>
            <pc:docMk/>
            <pc:sldMk cId="3711721763" sldId="278"/>
            <ac:spMk id="35" creationId="{09826DEF-B6CD-08D0-241F-BED13D83F7E9}"/>
          </ac:spMkLst>
        </pc:spChg>
        <pc:spChg chg="add del mod">
          <ac:chgData name="A.MORIYAMA UREKA" userId="11b73b949d6476cb" providerId="LiveId" clId="{EDD3AFC1-5E1F-774D-82FF-6D4C3622249B}" dt="2023-08-07T09:03:42.829" v="825" actId="6264"/>
          <ac:spMkLst>
            <pc:docMk/>
            <pc:sldMk cId="3711721763" sldId="278"/>
            <ac:spMk id="35" creationId="{6A158403-2CBD-7824-D3AE-9950209C2421}"/>
          </ac:spMkLst>
        </pc:spChg>
        <pc:spChg chg="add del mod">
          <ac:chgData name="A.MORIYAMA UREKA" userId="11b73b949d6476cb" providerId="LiveId" clId="{EDD3AFC1-5E1F-774D-82FF-6D4C3622249B}" dt="2023-08-07T10:55:57.090" v="1682" actId="6264"/>
          <ac:spMkLst>
            <pc:docMk/>
            <pc:sldMk cId="3711721763" sldId="278"/>
            <ac:spMk id="35" creationId="{89B58DC5-6CD5-00AD-25CE-63AD3206E2EB}"/>
          </ac:spMkLst>
        </pc:spChg>
        <pc:spChg chg="add del mod">
          <ac:chgData name="A.MORIYAMA UREKA" userId="11b73b949d6476cb" providerId="LiveId" clId="{EDD3AFC1-5E1F-774D-82FF-6D4C3622249B}" dt="2023-08-07T08:47:15.532" v="678" actId="6264"/>
          <ac:spMkLst>
            <pc:docMk/>
            <pc:sldMk cId="3711721763" sldId="278"/>
            <ac:spMk id="35" creationId="{EF67360D-92D4-FC1A-5D6D-E13BD0A885EF}"/>
          </ac:spMkLst>
        </pc:spChg>
        <pc:spChg chg="add del mod">
          <ac:chgData name="A.MORIYAMA UREKA" userId="11b73b949d6476cb" providerId="LiveId" clId="{EDD3AFC1-5E1F-774D-82FF-6D4C3622249B}" dt="2023-08-07T10:55:57.090" v="1682" actId="6264"/>
          <ac:spMkLst>
            <pc:docMk/>
            <pc:sldMk cId="3711721763" sldId="278"/>
            <ac:spMk id="36" creationId="{77DA0DFA-CEE0-5A5D-DA85-93FAC45F3B66}"/>
          </ac:spMkLst>
        </pc:spChg>
        <pc:spChg chg="add del mod">
          <ac:chgData name="A.MORIYAMA UREKA" userId="11b73b949d6476cb" providerId="LiveId" clId="{EDD3AFC1-5E1F-774D-82FF-6D4C3622249B}" dt="2023-08-07T08:47:15.532" v="678" actId="6264"/>
          <ac:spMkLst>
            <pc:docMk/>
            <pc:sldMk cId="3711721763" sldId="278"/>
            <ac:spMk id="36" creationId="{8934EE0B-842A-48E1-C610-35CD6B1FC940}"/>
          </ac:spMkLst>
        </pc:spChg>
        <pc:spChg chg="add del mod">
          <ac:chgData name="A.MORIYAMA UREKA" userId="11b73b949d6476cb" providerId="LiveId" clId="{EDD3AFC1-5E1F-774D-82FF-6D4C3622249B}" dt="2023-08-07T09:20:34.137" v="917" actId="6264"/>
          <ac:spMkLst>
            <pc:docMk/>
            <pc:sldMk cId="3711721763" sldId="278"/>
            <ac:spMk id="36" creationId="{8B6BAEAD-4B3F-A430-AAA5-B2A6FEE0D179}"/>
          </ac:spMkLst>
        </pc:spChg>
        <pc:spChg chg="add del mod">
          <ac:chgData name="A.MORIYAMA UREKA" userId="11b73b949d6476cb" providerId="LiveId" clId="{EDD3AFC1-5E1F-774D-82FF-6D4C3622249B}" dt="2023-08-07T09:03:42.829" v="825" actId="6264"/>
          <ac:spMkLst>
            <pc:docMk/>
            <pc:sldMk cId="3711721763" sldId="278"/>
            <ac:spMk id="36" creationId="{A9F5CC8E-A947-7249-A8B9-2D3630CD4849}"/>
          </ac:spMkLst>
        </pc:spChg>
        <pc:spChg chg="add del mod">
          <ac:chgData name="A.MORIYAMA UREKA" userId="11b73b949d6476cb" providerId="LiveId" clId="{EDD3AFC1-5E1F-774D-82FF-6D4C3622249B}" dt="2023-08-07T08:47:15.532" v="678" actId="6264"/>
          <ac:spMkLst>
            <pc:docMk/>
            <pc:sldMk cId="3711721763" sldId="278"/>
            <ac:spMk id="37" creationId="{3DC13556-A3F5-B18A-EAC1-455293AD2CCC}"/>
          </ac:spMkLst>
        </pc:spChg>
        <pc:spChg chg="add del mod">
          <ac:chgData name="A.MORIYAMA UREKA" userId="11b73b949d6476cb" providerId="LiveId" clId="{EDD3AFC1-5E1F-774D-82FF-6D4C3622249B}" dt="2023-08-07T09:20:34.137" v="917" actId="6264"/>
          <ac:spMkLst>
            <pc:docMk/>
            <pc:sldMk cId="3711721763" sldId="278"/>
            <ac:spMk id="37" creationId="{AFBA59CC-DFAE-930F-43E2-1780B7A4257C}"/>
          </ac:spMkLst>
        </pc:spChg>
        <pc:spChg chg="add del mod">
          <ac:chgData name="A.MORIYAMA UREKA" userId="11b73b949d6476cb" providerId="LiveId" clId="{EDD3AFC1-5E1F-774D-82FF-6D4C3622249B}" dt="2023-08-07T09:03:42.829" v="825" actId="6264"/>
          <ac:spMkLst>
            <pc:docMk/>
            <pc:sldMk cId="3711721763" sldId="278"/>
            <ac:spMk id="37" creationId="{C033FAD5-0129-14C6-FB84-FD39C728043B}"/>
          </ac:spMkLst>
        </pc:spChg>
        <pc:spChg chg="add del mod">
          <ac:chgData name="A.MORIYAMA UREKA" userId="11b73b949d6476cb" providerId="LiveId" clId="{EDD3AFC1-5E1F-774D-82FF-6D4C3622249B}" dt="2023-08-07T10:55:57.090" v="1682" actId="6264"/>
          <ac:spMkLst>
            <pc:docMk/>
            <pc:sldMk cId="3711721763" sldId="278"/>
            <ac:spMk id="37" creationId="{CA2776C3-B047-1CD2-4A96-5069D4E6B162}"/>
          </ac:spMkLst>
        </pc:spChg>
        <pc:spChg chg="add del mod">
          <ac:chgData name="A.MORIYAMA UREKA" userId="11b73b949d6476cb" providerId="LiveId" clId="{EDD3AFC1-5E1F-774D-82FF-6D4C3622249B}" dt="2023-08-07T08:47:15.532" v="678" actId="6264"/>
          <ac:spMkLst>
            <pc:docMk/>
            <pc:sldMk cId="3711721763" sldId="278"/>
            <ac:spMk id="38" creationId="{18AC5537-2B4A-4C8A-AC51-25899618A3F0}"/>
          </ac:spMkLst>
        </pc:spChg>
        <pc:spChg chg="add del mod">
          <ac:chgData name="A.MORIYAMA UREKA" userId="11b73b949d6476cb" providerId="LiveId" clId="{EDD3AFC1-5E1F-774D-82FF-6D4C3622249B}" dt="2023-08-07T09:20:34.137" v="917" actId="6264"/>
          <ac:spMkLst>
            <pc:docMk/>
            <pc:sldMk cId="3711721763" sldId="278"/>
            <ac:spMk id="38" creationId="{A093AF53-2445-786D-B602-1157571DE988}"/>
          </ac:spMkLst>
        </pc:spChg>
        <pc:spChg chg="add del mod">
          <ac:chgData name="A.MORIYAMA UREKA" userId="11b73b949d6476cb" providerId="LiveId" clId="{EDD3AFC1-5E1F-774D-82FF-6D4C3622249B}" dt="2023-08-07T10:55:57.090" v="1682" actId="6264"/>
          <ac:spMkLst>
            <pc:docMk/>
            <pc:sldMk cId="3711721763" sldId="278"/>
            <ac:spMk id="38" creationId="{F0D06475-EA60-EE17-F3C8-9C9BAA54AC52}"/>
          </ac:spMkLst>
        </pc:spChg>
        <pc:spChg chg="add del mod">
          <ac:chgData name="A.MORIYAMA UREKA" userId="11b73b949d6476cb" providerId="LiveId" clId="{EDD3AFC1-5E1F-774D-82FF-6D4C3622249B}" dt="2023-08-07T09:03:42.829" v="825" actId="6264"/>
          <ac:spMkLst>
            <pc:docMk/>
            <pc:sldMk cId="3711721763" sldId="278"/>
            <ac:spMk id="38" creationId="{F432DC0D-888F-5E38-377C-0825EE91BD4B}"/>
          </ac:spMkLst>
        </pc:spChg>
        <pc:spChg chg="add del mod">
          <ac:chgData name="A.MORIYAMA UREKA" userId="11b73b949d6476cb" providerId="LiveId" clId="{EDD3AFC1-5E1F-774D-82FF-6D4C3622249B}" dt="2023-08-07T08:47:15.532" v="678" actId="6264"/>
          <ac:spMkLst>
            <pc:docMk/>
            <pc:sldMk cId="3711721763" sldId="278"/>
            <ac:spMk id="39" creationId="{6B3538D7-CE0F-4A33-7274-7062328C0237}"/>
          </ac:spMkLst>
        </pc:spChg>
        <pc:spChg chg="add del mod">
          <ac:chgData name="A.MORIYAMA UREKA" userId="11b73b949d6476cb" providerId="LiveId" clId="{EDD3AFC1-5E1F-774D-82FF-6D4C3622249B}" dt="2023-08-07T10:55:57.090" v="1682" actId="6264"/>
          <ac:spMkLst>
            <pc:docMk/>
            <pc:sldMk cId="3711721763" sldId="278"/>
            <ac:spMk id="39" creationId="{8DD6F2E6-1244-3C2D-2B6C-2B28E22821D7}"/>
          </ac:spMkLst>
        </pc:spChg>
        <pc:spChg chg="add del mod">
          <ac:chgData name="A.MORIYAMA UREKA" userId="11b73b949d6476cb" providerId="LiveId" clId="{EDD3AFC1-5E1F-774D-82FF-6D4C3622249B}" dt="2023-08-07T09:03:42.829" v="825" actId="6264"/>
          <ac:spMkLst>
            <pc:docMk/>
            <pc:sldMk cId="3711721763" sldId="278"/>
            <ac:spMk id="39" creationId="{BE7D784F-6DE7-3B2F-B3D4-F9F27663711E}"/>
          </ac:spMkLst>
        </pc:spChg>
        <pc:spChg chg="add del mod">
          <ac:chgData name="A.MORIYAMA UREKA" userId="11b73b949d6476cb" providerId="LiveId" clId="{EDD3AFC1-5E1F-774D-82FF-6D4C3622249B}" dt="2023-08-07T09:20:34.137" v="917" actId="6264"/>
          <ac:spMkLst>
            <pc:docMk/>
            <pc:sldMk cId="3711721763" sldId="278"/>
            <ac:spMk id="39" creationId="{D0D2BED7-4E61-3933-EC10-AF26D61F9A22}"/>
          </ac:spMkLst>
        </pc:spChg>
        <pc:spChg chg="add del mod">
          <ac:chgData name="A.MORIYAMA UREKA" userId="11b73b949d6476cb" providerId="LiveId" clId="{EDD3AFC1-5E1F-774D-82FF-6D4C3622249B}" dt="2023-08-07T08:47:15.532" v="678" actId="6264"/>
          <ac:spMkLst>
            <pc:docMk/>
            <pc:sldMk cId="3711721763" sldId="278"/>
            <ac:spMk id="40" creationId="{0E78DC30-9783-48BC-32B6-B0FD75744C6D}"/>
          </ac:spMkLst>
        </pc:spChg>
        <pc:spChg chg="add del mod">
          <ac:chgData name="A.MORIYAMA UREKA" userId="11b73b949d6476cb" providerId="LiveId" clId="{EDD3AFC1-5E1F-774D-82FF-6D4C3622249B}" dt="2023-08-07T09:03:42.829" v="825" actId="6264"/>
          <ac:spMkLst>
            <pc:docMk/>
            <pc:sldMk cId="3711721763" sldId="278"/>
            <ac:spMk id="40" creationId="{7C71DF9A-AB09-3C88-991B-66FEB28F57C2}"/>
          </ac:spMkLst>
        </pc:spChg>
        <pc:spChg chg="add del mod">
          <ac:chgData name="A.MORIYAMA UREKA" userId="11b73b949d6476cb" providerId="LiveId" clId="{EDD3AFC1-5E1F-774D-82FF-6D4C3622249B}" dt="2023-08-07T10:55:57.090" v="1682" actId="6264"/>
          <ac:spMkLst>
            <pc:docMk/>
            <pc:sldMk cId="3711721763" sldId="278"/>
            <ac:spMk id="40" creationId="{EE3EFD5C-146A-551B-B4EA-8F17D80C7E9E}"/>
          </ac:spMkLst>
        </pc:spChg>
        <pc:spChg chg="add del mod">
          <ac:chgData name="A.MORIYAMA UREKA" userId="11b73b949d6476cb" providerId="LiveId" clId="{EDD3AFC1-5E1F-774D-82FF-6D4C3622249B}" dt="2023-08-07T09:20:34.137" v="917" actId="6264"/>
          <ac:spMkLst>
            <pc:docMk/>
            <pc:sldMk cId="3711721763" sldId="278"/>
            <ac:spMk id="40" creationId="{FBFFFEFD-3EF2-B17A-3554-3006B3A48151}"/>
          </ac:spMkLst>
        </pc:spChg>
        <pc:spChg chg="add del mod">
          <ac:chgData name="A.MORIYAMA UREKA" userId="11b73b949d6476cb" providerId="LiveId" clId="{EDD3AFC1-5E1F-774D-82FF-6D4C3622249B}" dt="2023-08-07T09:20:34.137" v="917" actId="6264"/>
          <ac:spMkLst>
            <pc:docMk/>
            <pc:sldMk cId="3711721763" sldId="278"/>
            <ac:spMk id="41" creationId="{03F4BB0D-5B7F-5FDA-FE9C-8498D8F81AE0}"/>
          </ac:spMkLst>
        </pc:spChg>
        <pc:spChg chg="add del mod">
          <ac:chgData name="A.MORIYAMA UREKA" userId="11b73b949d6476cb" providerId="LiveId" clId="{EDD3AFC1-5E1F-774D-82FF-6D4C3622249B}" dt="2023-08-07T09:03:42.829" v="825" actId="6264"/>
          <ac:spMkLst>
            <pc:docMk/>
            <pc:sldMk cId="3711721763" sldId="278"/>
            <ac:spMk id="41" creationId="{229C179C-2EA1-D628-F684-C38673AA25C5}"/>
          </ac:spMkLst>
        </pc:spChg>
        <pc:spChg chg="add del mod">
          <ac:chgData name="A.MORIYAMA UREKA" userId="11b73b949d6476cb" providerId="LiveId" clId="{EDD3AFC1-5E1F-774D-82FF-6D4C3622249B}" dt="2023-08-07T10:55:57.090" v="1682" actId="6264"/>
          <ac:spMkLst>
            <pc:docMk/>
            <pc:sldMk cId="3711721763" sldId="278"/>
            <ac:spMk id="41" creationId="{6622CEFF-E825-E1FC-534B-925C9759C8D9}"/>
          </ac:spMkLst>
        </pc:spChg>
        <pc:spChg chg="add del mod">
          <ac:chgData name="A.MORIYAMA UREKA" userId="11b73b949d6476cb" providerId="LiveId" clId="{EDD3AFC1-5E1F-774D-82FF-6D4C3622249B}" dt="2023-08-07T08:47:15.532" v="678" actId="6264"/>
          <ac:spMkLst>
            <pc:docMk/>
            <pc:sldMk cId="3711721763" sldId="278"/>
            <ac:spMk id="41" creationId="{CA094A58-6056-B9B9-FE7B-DD5BD33F5234}"/>
          </ac:spMkLst>
        </pc:spChg>
        <pc:spChg chg="add del mod">
          <ac:chgData name="A.MORIYAMA UREKA" userId="11b73b949d6476cb" providerId="LiveId" clId="{EDD3AFC1-5E1F-774D-82FF-6D4C3622249B}" dt="2023-08-07T08:47:15.532" v="678" actId="6264"/>
          <ac:spMkLst>
            <pc:docMk/>
            <pc:sldMk cId="3711721763" sldId="278"/>
            <ac:spMk id="42" creationId="{0EFB0767-B058-825F-FB76-4F2ACFC559B0}"/>
          </ac:spMkLst>
        </pc:spChg>
        <pc:spChg chg="add del mod">
          <ac:chgData name="A.MORIYAMA UREKA" userId="11b73b949d6476cb" providerId="LiveId" clId="{EDD3AFC1-5E1F-774D-82FF-6D4C3622249B}" dt="2023-08-07T10:55:57.090" v="1682" actId="6264"/>
          <ac:spMkLst>
            <pc:docMk/>
            <pc:sldMk cId="3711721763" sldId="278"/>
            <ac:spMk id="42" creationId="{21C3C136-CAB0-E449-90BF-A00AA178B915}"/>
          </ac:spMkLst>
        </pc:spChg>
        <pc:spChg chg="add del mod">
          <ac:chgData name="A.MORIYAMA UREKA" userId="11b73b949d6476cb" providerId="LiveId" clId="{EDD3AFC1-5E1F-774D-82FF-6D4C3622249B}" dt="2023-08-07T09:03:42.829" v="825" actId="6264"/>
          <ac:spMkLst>
            <pc:docMk/>
            <pc:sldMk cId="3711721763" sldId="278"/>
            <ac:spMk id="42" creationId="{4EBA94FC-B603-B0D1-2A66-5B1C56A293C1}"/>
          </ac:spMkLst>
        </pc:spChg>
        <pc:spChg chg="add del mod">
          <ac:chgData name="A.MORIYAMA UREKA" userId="11b73b949d6476cb" providerId="LiveId" clId="{EDD3AFC1-5E1F-774D-82FF-6D4C3622249B}" dt="2023-08-07T09:20:34.137" v="917" actId="6264"/>
          <ac:spMkLst>
            <pc:docMk/>
            <pc:sldMk cId="3711721763" sldId="278"/>
            <ac:spMk id="42" creationId="{8C5C6B6A-8C7E-0B8E-6CD0-CC1DA6CF9886}"/>
          </ac:spMkLst>
        </pc:spChg>
        <pc:spChg chg="add del mod">
          <ac:chgData name="A.MORIYAMA UREKA" userId="11b73b949d6476cb" providerId="LiveId" clId="{EDD3AFC1-5E1F-774D-82FF-6D4C3622249B}" dt="2023-08-07T10:55:57.090" v="1682" actId="6264"/>
          <ac:spMkLst>
            <pc:docMk/>
            <pc:sldMk cId="3711721763" sldId="278"/>
            <ac:spMk id="43" creationId="{18A7B934-AD2E-921B-73D6-AD0C95F98771}"/>
          </ac:spMkLst>
        </pc:spChg>
        <pc:spChg chg="add del mod">
          <ac:chgData name="A.MORIYAMA UREKA" userId="11b73b949d6476cb" providerId="LiveId" clId="{EDD3AFC1-5E1F-774D-82FF-6D4C3622249B}" dt="2023-08-07T09:20:34.468" v="918" actId="6264"/>
          <ac:spMkLst>
            <pc:docMk/>
            <pc:sldMk cId="3711721763" sldId="278"/>
            <ac:spMk id="43" creationId="{864987B8-CCCF-97EB-0E7C-EB0E9001FFCC}"/>
          </ac:spMkLst>
        </pc:spChg>
        <pc:spChg chg="add del mod">
          <ac:chgData name="A.MORIYAMA UREKA" userId="11b73b949d6476cb" providerId="LiveId" clId="{EDD3AFC1-5E1F-774D-82FF-6D4C3622249B}" dt="2023-08-07T08:47:16.162" v="679" actId="6264"/>
          <ac:spMkLst>
            <pc:docMk/>
            <pc:sldMk cId="3711721763" sldId="278"/>
            <ac:spMk id="43" creationId="{9BFA205F-17AB-B0AC-F708-5AA3A3DB1EF0}"/>
          </ac:spMkLst>
        </pc:spChg>
        <pc:spChg chg="add del mod">
          <ac:chgData name="A.MORIYAMA UREKA" userId="11b73b949d6476cb" providerId="LiveId" clId="{EDD3AFC1-5E1F-774D-82FF-6D4C3622249B}" dt="2023-08-07T08:47:16.162" v="679" actId="6264"/>
          <ac:spMkLst>
            <pc:docMk/>
            <pc:sldMk cId="3711721763" sldId="278"/>
            <ac:spMk id="44" creationId="{3AFC4B9A-457E-DAB4-EFA1-EED76671D4E9}"/>
          </ac:spMkLst>
        </pc:spChg>
        <pc:spChg chg="add del mod">
          <ac:chgData name="A.MORIYAMA UREKA" userId="11b73b949d6476cb" providerId="LiveId" clId="{EDD3AFC1-5E1F-774D-82FF-6D4C3622249B}" dt="2023-08-07T10:55:58.913" v="1683" actId="6264"/>
          <ac:spMkLst>
            <pc:docMk/>
            <pc:sldMk cId="3711721763" sldId="278"/>
            <ac:spMk id="44" creationId="{92C4C621-809F-842B-BF2B-D9C696661B0D}"/>
          </ac:spMkLst>
        </pc:spChg>
        <pc:spChg chg="add del mod">
          <ac:chgData name="A.MORIYAMA UREKA" userId="11b73b949d6476cb" providerId="LiveId" clId="{EDD3AFC1-5E1F-774D-82FF-6D4C3622249B}" dt="2023-08-07T09:20:34.468" v="918" actId="6264"/>
          <ac:spMkLst>
            <pc:docMk/>
            <pc:sldMk cId="3711721763" sldId="278"/>
            <ac:spMk id="44" creationId="{C0F59F0B-6312-CA12-A650-4457E9184B84}"/>
          </ac:spMkLst>
        </pc:spChg>
        <pc:spChg chg="add del mod">
          <ac:chgData name="A.MORIYAMA UREKA" userId="11b73b949d6476cb" providerId="LiveId" clId="{EDD3AFC1-5E1F-774D-82FF-6D4C3622249B}" dt="2023-08-07T10:55:58.913" v="1683" actId="6264"/>
          <ac:spMkLst>
            <pc:docMk/>
            <pc:sldMk cId="3711721763" sldId="278"/>
            <ac:spMk id="45" creationId="{38FFD09F-AF90-0EC6-1532-606DB0EB8652}"/>
          </ac:spMkLst>
        </pc:spChg>
        <pc:spChg chg="add del mod">
          <ac:chgData name="A.MORIYAMA UREKA" userId="11b73b949d6476cb" providerId="LiveId" clId="{EDD3AFC1-5E1F-774D-82FF-6D4C3622249B}" dt="2023-08-07T08:47:16.162" v="679" actId="6264"/>
          <ac:spMkLst>
            <pc:docMk/>
            <pc:sldMk cId="3711721763" sldId="278"/>
            <ac:spMk id="45" creationId="{541E344E-B622-9DBA-FE91-53B2E0A7D9B6}"/>
          </ac:spMkLst>
        </pc:spChg>
        <pc:spChg chg="add del mod">
          <ac:chgData name="A.MORIYAMA UREKA" userId="11b73b949d6476cb" providerId="LiveId" clId="{EDD3AFC1-5E1F-774D-82FF-6D4C3622249B}" dt="2023-08-07T09:20:34.468" v="918" actId="6264"/>
          <ac:spMkLst>
            <pc:docMk/>
            <pc:sldMk cId="3711721763" sldId="278"/>
            <ac:spMk id="45" creationId="{CAF79EE7-9544-83A8-10A1-EEA1C937B49D}"/>
          </ac:spMkLst>
        </pc:spChg>
        <pc:spChg chg="add del mod">
          <ac:chgData name="A.MORIYAMA UREKA" userId="11b73b949d6476cb" providerId="LiveId" clId="{EDD3AFC1-5E1F-774D-82FF-6D4C3622249B}" dt="2023-08-07T10:55:58.913" v="1683" actId="6264"/>
          <ac:spMkLst>
            <pc:docMk/>
            <pc:sldMk cId="3711721763" sldId="278"/>
            <ac:spMk id="46" creationId="{0B1D93D5-0D58-E136-805D-7F3BB90F49E9}"/>
          </ac:spMkLst>
        </pc:spChg>
        <pc:spChg chg="add del mod">
          <ac:chgData name="A.MORIYAMA UREKA" userId="11b73b949d6476cb" providerId="LiveId" clId="{EDD3AFC1-5E1F-774D-82FF-6D4C3622249B}" dt="2023-08-07T09:20:34.468" v="918" actId="6264"/>
          <ac:spMkLst>
            <pc:docMk/>
            <pc:sldMk cId="3711721763" sldId="278"/>
            <ac:spMk id="46" creationId="{28EF3D26-AF64-9519-990E-CA900BE5E483}"/>
          </ac:spMkLst>
        </pc:spChg>
        <pc:spChg chg="add del mod">
          <ac:chgData name="A.MORIYAMA UREKA" userId="11b73b949d6476cb" providerId="LiveId" clId="{EDD3AFC1-5E1F-774D-82FF-6D4C3622249B}" dt="2023-08-07T08:47:16.162" v="679" actId="6264"/>
          <ac:spMkLst>
            <pc:docMk/>
            <pc:sldMk cId="3711721763" sldId="278"/>
            <ac:spMk id="46" creationId="{4B430FA5-595B-59A4-7FA4-7CB8472ADB56}"/>
          </ac:spMkLst>
        </pc:spChg>
        <pc:spChg chg="add del mod">
          <ac:chgData name="A.MORIYAMA UREKA" userId="11b73b949d6476cb" providerId="LiveId" clId="{EDD3AFC1-5E1F-774D-82FF-6D4C3622249B}" dt="2023-08-07T09:20:34.468" v="918" actId="6264"/>
          <ac:spMkLst>
            <pc:docMk/>
            <pc:sldMk cId="3711721763" sldId="278"/>
            <ac:spMk id="47" creationId="{7875339F-B0AD-5A62-7326-A07E470A2CBC}"/>
          </ac:spMkLst>
        </pc:spChg>
        <pc:spChg chg="add del mod">
          <ac:chgData name="A.MORIYAMA UREKA" userId="11b73b949d6476cb" providerId="LiveId" clId="{EDD3AFC1-5E1F-774D-82FF-6D4C3622249B}" dt="2023-08-07T08:47:16.162" v="679" actId="6264"/>
          <ac:spMkLst>
            <pc:docMk/>
            <pc:sldMk cId="3711721763" sldId="278"/>
            <ac:spMk id="47" creationId="{DDDD3A0A-460F-435F-395D-FE25AF740DB2}"/>
          </ac:spMkLst>
        </pc:spChg>
        <pc:spChg chg="add del mod">
          <ac:chgData name="A.MORIYAMA UREKA" userId="11b73b949d6476cb" providerId="LiveId" clId="{EDD3AFC1-5E1F-774D-82FF-6D4C3622249B}" dt="2023-08-07T10:55:58.913" v="1683" actId="6264"/>
          <ac:spMkLst>
            <pc:docMk/>
            <pc:sldMk cId="3711721763" sldId="278"/>
            <ac:spMk id="47" creationId="{FDD1095C-C7CF-9CF7-F3B2-31C71C24D1C8}"/>
          </ac:spMkLst>
        </pc:spChg>
        <pc:spChg chg="add del mod">
          <ac:chgData name="A.MORIYAMA UREKA" userId="11b73b949d6476cb" providerId="LiveId" clId="{EDD3AFC1-5E1F-774D-82FF-6D4C3622249B}" dt="2023-08-07T10:55:58.913" v="1683" actId="6264"/>
          <ac:spMkLst>
            <pc:docMk/>
            <pc:sldMk cId="3711721763" sldId="278"/>
            <ac:spMk id="48" creationId="{0A297895-D546-6BE6-07BA-DD9498588A9C}"/>
          </ac:spMkLst>
        </pc:spChg>
        <pc:spChg chg="add del mod">
          <ac:chgData name="A.MORIYAMA UREKA" userId="11b73b949d6476cb" providerId="LiveId" clId="{EDD3AFC1-5E1F-774D-82FF-6D4C3622249B}" dt="2023-08-07T08:47:16.162" v="679" actId="6264"/>
          <ac:spMkLst>
            <pc:docMk/>
            <pc:sldMk cId="3711721763" sldId="278"/>
            <ac:spMk id="48" creationId="{58F13B79-D86C-46E5-77B0-283F88A3546C}"/>
          </ac:spMkLst>
        </pc:spChg>
        <pc:spChg chg="add del mod">
          <ac:chgData name="A.MORIYAMA UREKA" userId="11b73b949d6476cb" providerId="LiveId" clId="{EDD3AFC1-5E1F-774D-82FF-6D4C3622249B}" dt="2023-08-07T09:20:34.468" v="918" actId="6264"/>
          <ac:spMkLst>
            <pc:docMk/>
            <pc:sldMk cId="3711721763" sldId="278"/>
            <ac:spMk id="48" creationId="{D76B3924-E696-005D-3FB7-34E2BBB4F375}"/>
          </ac:spMkLst>
        </pc:spChg>
        <pc:spChg chg="add del mod">
          <ac:chgData name="A.MORIYAMA UREKA" userId="11b73b949d6476cb" providerId="LiveId" clId="{EDD3AFC1-5E1F-774D-82FF-6D4C3622249B}" dt="2023-08-07T10:55:58.913" v="1683" actId="6264"/>
          <ac:spMkLst>
            <pc:docMk/>
            <pc:sldMk cId="3711721763" sldId="278"/>
            <ac:spMk id="49" creationId="{535A1DF9-FCCF-4169-C5FA-73FEA484EE87}"/>
          </ac:spMkLst>
        </pc:spChg>
        <pc:spChg chg="add del mod">
          <ac:chgData name="A.MORIYAMA UREKA" userId="11b73b949d6476cb" providerId="LiveId" clId="{EDD3AFC1-5E1F-774D-82FF-6D4C3622249B}" dt="2023-08-07T09:20:34.468" v="918" actId="6264"/>
          <ac:spMkLst>
            <pc:docMk/>
            <pc:sldMk cId="3711721763" sldId="278"/>
            <ac:spMk id="49" creationId="{99D61D52-B3BE-6D33-6FD4-3D014004AD75}"/>
          </ac:spMkLst>
        </pc:spChg>
        <pc:spChg chg="add del mod">
          <ac:chgData name="A.MORIYAMA UREKA" userId="11b73b949d6476cb" providerId="LiveId" clId="{EDD3AFC1-5E1F-774D-82FF-6D4C3622249B}" dt="2023-08-07T08:47:16.162" v="679" actId="6264"/>
          <ac:spMkLst>
            <pc:docMk/>
            <pc:sldMk cId="3711721763" sldId="278"/>
            <ac:spMk id="49" creationId="{AADE6E06-E1D0-6C46-5FE6-3F6C361CF1FB}"/>
          </ac:spMkLst>
        </pc:spChg>
        <pc:spChg chg="add del mod">
          <ac:chgData name="A.MORIYAMA UREKA" userId="11b73b949d6476cb" providerId="LiveId" clId="{EDD3AFC1-5E1F-774D-82FF-6D4C3622249B}" dt="2023-08-07T09:20:34.468" v="918" actId="6264"/>
          <ac:spMkLst>
            <pc:docMk/>
            <pc:sldMk cId="3711721763" sldId="278"/>
            <ac:spMk id="50" creationId="{055A89A3-2E1E-E7B8-2006-1861FA384DB6}"/>
          </ac:spMkLst>
        </pc:spChg>
        <pc:spChg chg="add del mod">
          <ac:chgData name="A.MORIYAMA UREKA" userId="11b73b949d6476cb" providerId="LiveId" clId="{EDD3AFC1-5E1F-774D-82FF-6D4C3622249B}" dt="2023-08-07T08:47:16.162" v="679" actId="6264"/>
          <ac:spMkLst>
            <pc:docMk/>
            <pc:sldMk cId="3711721763" sldId="278"/>
            <ac:spMk id="50" creationId="{76A271A4-A3F4-C8C6-0334-AD4AEDE1D4CA}"/>
          </ac:spMkLst>
        </pc:spChg>
        <pc:spChg chg="add del mod">
          <ac:chgData name="A.MORIYAMA UREKA" userId="11b73b949d6476cb" providerId="LiveId" clId="{EDD3AFC1-5E1F-774D-82FF-6D4C3622249B}" dt="2023-08-07T10:55:58.913" v="1683" actId="6264"/>
          <ac:spMkLst>
            <pc:docMk/>
            <pc:sldMk cId="3711721763" sldId="278"/>
            <ac:spMk id="50" creationId="{D06675A3-06F7-9628-85C6-0D4D0F55EB21}"/>
          </ac:spMkLst>
        </pc:spChg>
        <pc:spChg chg="add del mod">
          <ac:chgData name="A.MORIYAMA UREKA" userId="11b73b949d6476cb" providerId="LiveId" clId="{EDD3AFC1-5E1F-774D-82FF-6D4C3622249B}" dt="2023-08-07T10:55:58.913" v="1683" actId="6264"/>
          <ac:spMkLst>
            <pc:docMk/>
            <pc:sldMk cId="3711721763" sldId="278"/>
            <ac:spMk id="51" creationId="{7EAF1D8A-0FF5-4CD5-F7D1-E9C781B31CB7}"/>
          </ac:spMkLst>
        </pc:spChg>
        <pc:spChg chg="add del mod">
          <ac:chgData name="A.MORIYAMA UREKA" userId="11b73b949d6476cb" providerId="LiveId" clId="{EDD3AFC1-5E1F-774D-82FF-6D4C3622249B}" dt="2023-08-07T08:47:16.162" v="679" actId="6264"/>
          <ac:spMkLst>
            <pc:docMk/>
            <pc:sldMk cId="3711721763" sldId="278"/>
            <ac:spMk id="51" creationId="{861E34E2-AF9C-9CF6-B07B-CDA89E977F95}"/>
          </ac:spMkLst>
        </pc:spChg>
        <pc:spChg chg="add del mod">
          <ac:chgData name="A.MORIYAMA UREKA" userId="11b73b949d6476cb" providerId="LiveId" clId="{EDD3AFC1-5E1F-774D-82FF-6D4C3622249B}" dt="2023-08-07T09:20:34.468" v="918" actId="6264"/>
          <ac:spMkLst>
            <pc:docMk/>
            <pc:sldMk cId="3711721763" sldId="278"/>
            <ac:spMk id="51" creationId="{D226B756-4FF9-2162-CE67-4DAB80195596}"/>
          </ac:spMkLst>
        </pc:spChg>
        <pc:spChg chg="add del mod">
          <ac:chgData name="A.MORIYAMA UREKA" userId="11b73b949d6476cb" providerId="LiveId" clId="{EDD3AFC1-5E1F-774D-82FF-6D4C3622249B}" dt="2023-08-07T10:55:58.913" v="1683" actId="6264"/>
          <ac:spMkLst>
            <pc:docMk/>
            <pc:sldMk cId="3711721763" sldId="278"/>
            <ac:spMk id="52" creationId="{130ADE3C-0309-896C-2BC9-46EF46E49223}"/>
          </ac:spMkLst>
        </pc:spChg>
        <pc:spChg chg="add del mod">
          <ac:chgData name="A.MORIYAMA UREKA" userId="11b73b949d6476cb" providerId="LiveId" clId="{EDD3AFC1-5E1F-774D-82FF-6D4C3622249B}" dt="2023-08-07T08:47:16.162" v="679" actId="6264"/>
          <ac:spMkLst>
            <pc:docMk/>
            <pc:sldMk cId="3711721763" sldId="278"/>
            <ac:spMk id="52" creationId="{557ECFB3-D251-8B55-DEA7-7E58CF5061CC}"/>
          </ac:spMkLst>
        </pc:spChg>
        <pc:spChg chg="add del mod">
          <ac:chgData name="A.MORIYAMA UREKA" userId="11b73b949d6476cb" providerId="LiveId" clId="{EDD3AFC1-5E1F-774D-82FF-6D4C3622249B}" dt="2023-08-07T09:20:34.468" v="918" actId="6264"/>
          <ac:spMkLst>
            <pc:docMk/>
            <pc:sldMk cId="3711721763" sldId="278"/>
            <ac:spMk id="52" creationId="{FEE1B17E-846E-7ED2-8219-1BF4C5588A6B}"/>
          </ac:spMkLst>
        </pc:spChg>
        <pc:spChg chg="add del mod">
          <ac:chgData name="A.MORIYAMA UREKA" userId="11b73b949d6476cb" providerId="LiveId" clId="{EDD3AFC1-5E1F-774D-82FF-6D4C3622249B}" dt="2023-08-07T08:47:16.705" v="680" actId="6264"/>
          <ac:spMkLst>
            <pc:docMk/>
            <pc:sldMk cId="3711721763" sldId="278"/>
            <ac:spMk id="53" creationId="{555F3858-0E92-4E7C-C1FA-3FE54BD27A12}"/>
          </ac:spMkLst>
        </pc:spChg>
        <pc:spChg chg="add del mod">
          <ac:chgData name="A.MORIYAMA UREKA" userId="11b73b949d6476cb" providerId="LiveId" clId="{EDD3AFC1-5E1F-774D-82FF-6D4C3622249B}" dt="2023-08-07T10:55:58.913" v="1683" actId="6264"/>
          <ac:spMkLst>
            <pc:docMk/>
            <pc:sldMk cId="3711721763" sldId="278"/>
            <ac:spMk id="53" creationId="{A526BECF-52C1-D3D8-F7F5-68E607D717C5}"/>
          </ac:spMkLst>
        </pc:spChg>
        <pc:spChg chg="add del mod">
          <ac:chgData name="A.MORIYAMA UREKA" userId="11b73b949d6476cb" providerId="LiveId" clId="{EDD3AFC1-5E1F-774D-82FF-6D4C3622249B}" dt="2023-08-07T09:20:34.788" v="919" actId="6264"/>
          <ac:spMkLst>
            <pc:docMk/>
            <pc:sldMk cId="3711721763" sldId="278"/>
            <ac:spMk id="53" creationId="{AF5CB028-7BD3-E3A2-B634-513A3285026A}"/>
          </ac:spMkLst>
        </pc:spChg>
        <pc:spChg chg="add del mod">
          <ac:chgData name="A.MORIYAMA UREKA" userId="11b73b949d6476cb" providerId="LiveId" clId="{EDD3AFC1-5E1F-774D-82FF-6D4C3622249B}" dt="2023-08-07T10:55:59.303" v="1684" actId="6264"/>
          <ac:spMkLst>
            <pc:docMk/>
            <pc:sldMk cId="3711721763" sldId="278"/>
            <ac:spMk id="54" creationId="{222AF488-280B-B12E-57C4-EDCFC118ED1E}"/>
          </ac:spMkLst>
        </pc:spChg>
        <pc:spChg chg="add del mod">
          <ac:chgData name="A.MORIYAMA UREKA" userId="11b73b949d6476cb" providerId="LiveId" clId="{EDD3AFC1-5E1F-774D-82FF-6D4C3622249B}" dt="2023-08-07T08:47:16.705" v="680" actId="6264"/>
          <ac:spMkLst>
            <pc:docMk/>
            <pc:sldMk cId="3711721763" sldId="278"/>
            <ac:spMk id="54" creationId="{34EBA3AD-FE95-B484-9F5A-D35D083BA602}"/>
          </ac:spMkLst>
        </pc:spChg>
        <pc:spChg chg="add del mod">
          <ac:chgData name="A.MORIYAMA UREKA" userId="11b73b949d6476cb" providerId="LiveId" clId="{EDD3AFC1-5E1F-774D-82FF-6D4C3622249B}" dt="2023-08-07T09:20:34.788" v="919" actId="6264"/>
          <ac:spMkLst>
            <pc:docMk/>
            <pc:sldMk cId="3711721763" sldId="278"/>
            <ac:spMk id="54" creationId="{45D1962A-D391-29B5-DEB6-D327C5B98F2F}"/>
          </ac:spMkLst>
        </pc:spChg>
        <pc:spChg chg="add del mod">
          <ac:chgData name="A.MORIYAMA UREKA" userId="11b73b949d6476cb" providerId="LiveId" clId="{EDD3AFC1-5E1F-774D-82FF-6D4C3622249B}" dt="2023-08-07T08:47:16.705" v="680" actId="6264"/>
          <ac:spMkLst>
            <pc:docMk/>
            <pc:sldMk cId="3711721763" sldId="278"/>
            <ac:spMk id="55" creationId="{1D9D7128-43BE-CDE5-7209-86B11DD9AC2E}"/>
          </ac:spMkLst>
        </pc:spChg>
        <pc:spChg chg="add del mod">
          <ac:chgData name="A.MORIYAMA UREKA" userId="11b73b949d6476cb" providerId="LiveId" clId="{EDD3AFC1-5E1F-774D-82FF-6D4C3622249B}" dt="2023-08-07T09:20:34.788" v="919" actId="6264"/>
          <ac:spMkLst>
            <pc:docMk/>
            <pc:sldMk cId="3711721763" sldId="278"/>
            <ac:spMk id="55" creationId="{9D9A449B-4142-DF72-66A1-AD2D5024A720}"/>
          </ac:spMkLst>
        </pc:spChg>
        <pc:spChg chg="add del mod">
          <ac:chgData name="A.MORIYAMA UREKA" userId="11b73b949d6476cb" providerId="LiveId" clId="{EDD3AFC1-5E1F-774D-82FF-6D4C3622249B}" dt="2023-08-07T10:55:59.303" v="1684" actId="6264"/>
          <ac:spMkLst>
            <pc:docMk/>
            <pc:sldMk cId="3711721763" sldId="278"/>
            <ac:spMk id="55" creationId="{DB1ADA47-BE56-B326-3B7B-835EB10EC3F5}"/>
          </ac:spMkLst>
        </pc:spChg>
        <pc:spChg chg="add del mod">
          <ac:chgData name="A.MORIYAMA UREKA" userId="11b73b949d6476cb" providerId="LiveId" clId="{EDD3AFC1-5E1F-774D-82FF-6D4C3622249B}" dt="2023-08-07T10:55:59.303" v="1684" actId="6264"/>
          <ac:spMkLst>
            <pc:docMk/>
            <pc:sldMk cId="3711721763" sldId="278"/>
            <ac:spMk id="56" creationId="{513B7467-8DC3-16A2-BC0D-82149A91C839}"/>
          </ac:spMkLst>
        </pc:spChg>
        <pc:spChg chg="add del mod">
          <ac:chgData name="A.MORIYAMA UREKA" userId="11b73b949d6476cb" providerId="LiveId" clId="{EDD3AFC1-5E1F-774D-82FF-6D4C3622249B}" dt="2023-08-07T08:47:16.705" v="680" actId="6264"/>
          <ac:spMkLst>
            <pc:docMk/>
            <pc:sldMk cId="3711721763" sldId="278"/>
            <ac:spMk id="56" creationId="{D9001366-D7EA-68ED-8DE5-AD5C5DF96F42}"/>
          </ac:spMkLst>
        </pc:spChg>
        <pc:spChg chg="add del mod">
          <ac:chgData name="A.MORIYAMA UREKA" userId="11b73b949d6476cb" providerId="LiveId" clId="{EDD3AFC1-5E1F-774D-82FF-6D4C3622249B}" dt="2023-08-07T09:20:34.788" v="919" actId="6264"/>
          <ac:spMkLst>
            <pc:docMk/>
            <pc:sldMk cId="3711721763" sldId="278"/>
            <ac:spMk id="56" creationId="{F66D60B3-031F-B35C-4F2C-A628EAE901E7}"/>
          </ac:spMkLst>
        </pc:spChg>
        <pc:spChg chg="add del mod">
          <ac:chgData name="A.MORIYAMA UREKA" userId="11b73b949d6476cb" providerId="LiveId" clId="{EDD3AFC1-5E1F-774D-82FF-6D4C3622249B}" dt="2023-08-07T09:20:34.788" v="919" actId="6264"/>
          <ac:spMkLst>
            <pc:docMk/>
            <pc:sldMk cId="3711721763" sldId="278"/>
            <ac:spMk id="57" creationId="{1B9524B6-1A48-7DA2-D42E-26A9922DE2D8}"/>
          </ac:spMkLst>
        </pc:spChg>
        <pc:spChg chg="add del mod">
          <ac:chgData name="A.MORIYAMA UREKA" userId="11b73b949d6476cb" providerId="LiveId" clId="{EDD3AFC1-5E1F-774D-82FF-6D4C3622249B}" dt="2023-08-07T08:47:16.705" v="680" actId="6264"/>
          <ac:spMkLst>
            <pc:docMk/>
            <pc:sldMk cId="3711721763" sldId="278"/>
            <ac:spMk id="57" creationId="{5FD8F414-B229-1B37-9764-6587601C218E}"/>
          </ac:spMkLst>
        </pc:spChg>
        <pc:spChg chg="add del mod">
          <ac:chgData name="A.MORIYAMA UREKA" userId="11b73b949d6476cb" providerId="LiveId" clId="{EDD3AFC1-5E1F-774D-82FF-6D4C3622249B}" dt="2023-08-07T10:55:59.303" v="1684" actId="6264"/>
          <ac:spMkLst>
            <pc:docMk/>
            <pc:sldMk cId="3711721763" sldId="278"/>
            <ac:spMk id="57" creationId="{86CA5CF2-82F5-E20E-FE51-8095A8924A96}"/>
          </ac:spMkLst>
        </pc:spChg>
        <pc:spChg chg="add del mod">
          <ac:chgData name="A.MORIYAMA UREKA" userId="11b73b949d6476cb" providerId="LiveId" clId="{EDD3AFC1-5E1F-774D-82FF-6D4C3622249B}" dt="2023-08-07T09:20:34.788" v="919" actId="6264"/>
          <ac:spMkLst>
            <pc:docMk/>
            <pc:sldMk cId="3711721763" sldId="278"/>
            <ac:spMk id="58" creationId="{A83BB9E1-CE55-541E-1084-D211878CB465}"/>
          </ac:spMkLst>
        </pc:spChg>
        <pc:spChg chg="add del mod">
          <ac:chgData name="A.MORIYAMA UREKA" userId="11b73b949d6476cb" providerId="LiveId" clId="{EDD3AFC1-5E1F-774D-82FF-6D4C3622249B}" dt="2023-08-07T08:47:16.705" v="680" actId="6264"/>
          <ac:spMkLst>
            <pc:docMk/>
            <pc:sldMk cId="3711721763" sldId="278"/>
            <ac:spMk id="58" creationId="{C4FB6C71-B3B9-0115-6190-BA1C7B0C25F1}"/>
          </ac:spMkLst>
        </pc:spChg>
        <pc:spChg chg="add del mod">
          <ac:chgData name="A.MORIYAMA UREKA" userId="11b73b949d6476cb" providerId="LiveId" clId="{EDD3AFC1-5E1F-774D-82FF-6D4C3622249B}" dt="2023-08-07T10:55:59.303" v="1684" actId="6264"/>
          <ac:spMkLst>
            <pc:docMk/>
            <pc:sldMk cId="3711721763" sldId="278"/>
            <ac:spMk id="58" creationId="{D4EC9F25-0E00-98B8-8865-A688F13D6185}"/>
          </ac:spMkLst>
        </pc:spChg>
        <pc:spChg chg="add del mod">
          <ac:chgData name="A.MORIYAMA UREKA" userId="11b73b949d6476cb" providerId="LiveId" clId="{EDD3AFC1-5E1F-774D-82FF-6D4C3622249B}" dt="2023-08-07T08:47:16.705" v="680" actId="6264"/>
          <ac:spMkLst>
            <pc:docMk/>
            <pc:sldMk cId="3711721763" sldId="278"/>
            <ac:spMk id="59" creationId="{E1A94B89-866E-5F95-1B7A-85BF34E15190}"/>
          </ac:spMkLst>
        </pc:spChg>
        <pc:spChg chg="add del mod">
          <ac:chgData name="A.MORIYAMA UREKA" userId="11b73b949d6476cb" providerId="LiveId" clId="{EDD3AFC1-5E1F-774D-82FF-6D4C3622249B}" dt="2023-08-07T10:55:59.303" v="1684" actId="6264"/>
          <ac:spMkLst>
            <pc:docMk/>
            <pc:sldMk cId="3711721763" sldId="278"/>
            <ac:spMk id="59" creationId="{E6B9A249-391A-586E-9624-6EBE2E90E29D}"/>
          </ac:spMkLst>
        </pc:spChg>
        <pc:spChg chg="add del mod">
          <ac:chgData name="A.MORIYAMA UREKA" userId="11b73b949d6476cb" providerId="LiveId" clId="{EDD3AFC1-5E1F-774D-82FF-6D4C3622249B}" dt="2023-08-07T09:20:34.788" v="919" actId="6264"/>
          <ac:spMkLst>
            <pc:docMk/>
            <pc:sldMk cId="3711721763" sldId="278"/>
            <ac:spMk id="59" creationId="{EFF1B755-243B-7028-54BD-F0FA57659BC1}"/>
          </ac:spMkLst>
        </pc:spChg>
        <pc:spChg chg="add del mod">
          <ac:chgData name="A.MORIYAMA UREKA" userId="11b73b949d6476cb" providerId="LiveId" clId="{EDD3AFC1-5E1F-774D-82FF-6D4C3622249B}" dt="2023-08-07T10:55:59.303" v="1684" actId="6264"/>
          <ac:spMkLst>
            <pc:docMk/>
            <pc:sldMk cId="3711721763" sldId="278"/>
            <ac:spMk id="60" creationId="{2CB542FF-2A89-BF41-3CC4-C5FE7C7A98C0}"/>
          </ac:spMkLst>
        </pc:spChg>
        <pc:spChg chg="add del mod">
          <ac:chgData name="A.MORIYAMA UREKA" userId="11b73b949d6476cb" providerId="LiveId" clId="{EDD3AFC1-5E1F-774D-82FF-6D4C3622249B}" dt="2023-08-07T08:47:16.705" v="680" actId="6264"/>
          <ac:spMkLst>
            <pc:docMk/>
            <pc:sldMk cId="3711721763" sldId="278"/>
            <ac:spMk id="60" creationId="{AA9E4C20-3CC3-5235-13A8-6046233D797C}"/>
          </ac:spMkLst>
        </pc:spChg>
        <pc:spChg chg="add del mod">
          <ac:chgData name="A.MORIYAMA UREKA" userId="11b73b949d6476cb" providerId="LiveId" clId="{EDD3AFC1-5E1F-774D-82FF-6D4C3622249B}" dt="2023-08-07T09:20:34.788" v="919" actId="6264"/>
          <ac:spMkLst>
            <pc:docMk/>
            <pc:sldMk cId="3711721763" sldId="278"/>
            <ac:spMk id="60" creationId="{B565F20B-8516-3794-6805-EDB1068A9186}"/>
          </ac:spMkLst>
        </pc:spChg>
        <pc:spChg chg="add del mod">
          <ac:chgData name="A.MORIYAMA UREKA" userId="11b73b949d6476cb" providerId="LiveId" clId="{EDD3AFC1-5E1F-774D-82FF-6D4C3622249B}" dt="2023-08-07T10:55:59.303" v="1684" actId="6264"/>
          <ac:spMkLst>
            <pc:docMk/>
            <pc:sldMk cId="3711721763" sldId="278"/>
            <ac:spMk id="61" creationId="{33651358-7023-8964-A2C9-C22CE97D7D99}"/>
          </ac:spMkLst>
        </pc:spChg>
        <pc:spChg chg="add del mod">
          <ac:chgData name="A.MORIYAMA UREKA" userId="11b73b949d6476cb" providerId="LiveId" clId="{EDD3AFC1-5E1F-774D-82FF-6D4C3622249B}" dt="2023-08-07T08:47:16.705" v="680" actId="6264"/>
          <ac:spMkLst>
            <pc:docMk/>
            <pc:sldMk cId="3711721763" sldId="278"/>
            <ac:spMk id="61" creationId="{93ABFD6A-2CE0-8795-5879-FB1DE89C376D}"/>
          </ac:spMkLst>
        </pc:spChg>
        <pc:spChg chg="add del mod">
          <ac:chgData name="A.MORIYAMA UREKA" userId="11b73b949d6476cb" providerId="LiveId" clId="{EDD3AFC1-5E1F-774D-82FF-6D4C3622249B}" dt="2023-08-07T09:20:34.788" v="919" actId="6264"/>
          <ac:spMkLst>
            <pc:docMk/>
            <pc:sldMk cId="3711721763" sldId="278"/>
            <ac:spMk id="61" creationId="{E6A5BFCA-F7F5-502E-20D4-FB402CB6FAA4}"/>
          </ac:spMkLst>
        </pc:spChg>
        <pc:spChg chg="add del mod">
          <ac:chgData name="A.MORIYAMA UREKA" userId="11b73b949d6476cb" providerId="LiveId" clId="{EDD3AFC1-5E1F-774D-82FF-6D4C3622249B}" dt="2023-08-07T08:47:16.705" v="680" actId="6264"/>
          <ac:spMkLst>
            <pc:docMk/>
            <pc:sldMk cId="3711721763" sldId="278"/>
            <ac:spMk id="62" creationId="{38527AF0-7F5B-8154-BDB8-D3E9C08A7B8F}"/>
          </ac:spMkLst>
        </pc:spChg>
        <pc:spChg chg="add del mod">
          <ac:chgData name="A.MORIYAMA UREKA" userId="11b73b949d6476cb" providerId="LiveId" clId="{EDD3AFC1-5E1F-774D-82FF-6D4C3622249B}" dt="2023-08-07T10:55:59.303" v="1684" actId="6264"/>
          <ac:spMkLst>
            <pc:docMk/>
            <pc:sldMk cId="3711721763" sldId="278"/>
            <ac:spMk id="62" creationId="{97C43BEA-ACB6-0BFE-3B80-25DB223BCD7B}"/>
          </ac:spMkLst>
        </pc:spChg>
        <pc:spChg chg="add del mod">
          <ac:chgData name="A.MORIYAMA UREKA" userId="11b73b949d6476cb" providerId="LiveId" clId="{EDD3AFC1-5E1F-774D-82FF-6D4C3622249B}" dt="2023-08-07T09:20:34.788" v="919" actId="6264"/>
          <ac:spMkLst>
            <pc:docMk/>
            <pc:sldMk cId="3711721763" sldId="278"/>
            <ac:spMk id="62" creationId="{EDD990CD-71E9-5FC2-215A-8491A762FC5D}"/>
          </ac:spMkLst>
        </pc:spChg>
        <pc:spChg chg="add del mod">
          <ac:chgData name="A.MORIYAMA UREKA" userId="11b73b949d6476cb" providerId="LiveId" clId="{EDD3AFC1-5E1F-774D-82FF-6D4C3622249B}" dt="2023-08-07T10:55:59.303" v="1684" actId="6264"/>
          <ac:spMkLst>
            <pc:docMk/>
            <pc:sldMk cId="3711721763" sldId="278"/>
            <ac:spMk id="63" creationId="{7F24BA41-2385-585F-A6AB-5ED3504CE4B3}"/>
          </ac:spMkLst>
        </pc:spChg>
        <pc:spChg chg="add del mod">
          <ac:chgData name="A.MORIYAMA UREKA" userId="11b73b949d6476cb" providerId="LiveId" clId="{EDD3AFC1-5E1F-774D-82FF-6D4C3622249B}" dt="2023-08-07T09:20:35.104" v="920" actId="6264"/>
          <ac:spMkLst>
            <pc:docMk/>
            <pc:sldMk cId="3711721763" sldId="278"/>
            <ac:spMk id="63" creationId="{B52332FB-7748-6B90-D19B-E9A9DFAA3364}"/>
          </ac:spMkLst>
        </pc:spChg>
        <pc:spChg chg="add del mod">
          <ac:chgData name="A.MORIYAMA UREKA" userId="11b73b949d6476cb" providerId="LiveId" clId="{EDD3AFC1-5E1F-774D-82FF-6D4C3622249B}" dt="2023-08-07T08:47:17.089" v="681" actId="6264"/>
          <ac:spMkLst>
            <pc:docMk/>
            <pc:sldMk cId="3711721763" sldId="278"/>
            <ac:spMk id="63" creationId="{E6D9EBE2-E51B-1352-81F6-614A44A6F44D}"/>
          </ac:spMkLst>
        </pc:spChg>
        <pc:spChg chg="add del mod">
          <ac:chgData name="A.MORIYAMA UREKA" userId="11b73b949d6476cb" providerId="LiveId" clId="{EDD3AFC1-5E1F-774D-82FF-6D4C3622249B}" dt="2023-08-07T08:47:17.089" v="681" actId="6264"/>
          <ac:spMkLst>
            <pc:docMk/>
            <pc:sldMk cId="3711721763" sldId="278"/>
            <ac:spMk id="64" creationId="{1482F510-2A74-A493-9DB1-78BB52367310}"/>
          </ac:spMkLst>
        </pc:spChg>
        <pc:spChg chg="add del mod">
          <ac:chgData name="A.MORIYAMA UREKA" userId="11b73b949d6476cb" providerId="LiveId" clId="{EDD3AFC1-5E1F-774D-82FF-6D4C3622249B}" dt="2023-08-07T09:20:35.104" v="920" actId="6264"/>
          <ac:spMkLst>
            <pc:docMk/>
            <pc:sldMk cId="3711721763" sldId="278"/>
            <ac:spMk id="64" creationId="{78F7B09A-9843-37FE-BCB6-048E091EC31B}"/>
          </ac:spMkLst>
        </pc:spChg>
        <pc:spChg chg="add del mod">
          <ac:chgData name="A.MORIYAMA UREKA" userId="11b73b949d6476cb" providerId="LiveId" clId="{EDD3AFC1-5E1F-774D-82FF-6D4C3622249B}" dt="2023-08-07T10:55:59.704" v="1685" actId="6264"/>
          <ac:spMkLst>
            <pc:docMk/>
            <pc:sldMk cId="3711721763" sldId="278"/>
            <ac:spMk id="64" creationId="{ECD86B37-499A-4B0C-E03F-C8D6CEB297F6}"/>
          </ac:spMkLst>
        </pc:spChg>
        <pc:spChg chg="add del mod">
          <ac:chgData name="A.MORIYAMA UREKA" userId="11b73b949d6476cb" providerId="LiveId" clId="{EDD3AFC1-5E1F-774D-82FF-6D4C3622249B}" dt="2023-08-07T08:47:17.089" v="681" actId="6264"/>
          <ac:spMkLst>
            <pc:docMk/>
            <pc:sldMk cId="3711721763" sldId="278"/>
            <ac:spMk id="65" creationId="{BE261342-4B57-7422-DCC9-05825D48B377}"/>
          </ac:spMkLst>
        </pc:spChg>
        <pc:spChg chg="add del mod">
          <ac:chgData name="A.MORIYAMA UREKA" userId="11b73b949d6476cb" providerId="LiveId" clId="{EDD3AFC1-5E1F-774D-82FF-6D4C3622249B}" dt="2023-08-07T09:20:35.104" v="920" actId="6264"/>
          <ac:spMkLst>
            <pc:docMk/>
            <pc:sldMk cId="3711721763" sldId="278"/>
            <ac:spMk id="65" creationId="{F6323AE3-DC72-9EB1-AEBA-8C09E67BD67B}"/>
          </ac:spMkLst>
        </pc:spChg>
        <pc:spChg chg="add del mod">
          <ac:chgData name="A.MORIYAMA UREKA" userId="11b73b949d6476cb" providerId="LiveId" clId="{EDD3AFC1-5E1F-774D-82FF-6D4C3622249B}" dt="2023-08-07T10:55:59.704" v="1685" actId="6264"/>
          <ac:spMkLst>
            <pc:docMk/>
            <pc:sldMk cId="3711721763" sldId="278"/>
            <ac:spMk id="65" creationId="{FE020EA5-A466-5E99-575D-9DB4CE17D083}"/>
          </ac:spMkLst>
        </pc:spChg>
        <pc:spChg chg="add del mod">
          <ac:chgData name="A.MORIYAMA UREKA" userId="11b73b949d6476cb" providerId="LiveId" clId="{EDD3AFC1-5E1F-774D-82FF-6D4C3622249B}" dt="2023-08-07T09:20:35.104" v="920" actId="6264"/>
          <ac:spMkLst>
            <pc:docMk/>
            <pc:sldMk cId="3711721763" sldId="278"/>
            <ac:spMk id="66" creationId="{007909E4-6B85-957D-7437-9E1C899F7EC6}"/>
          </ac:spMkLst>
        </pc:spChg>
        <pc:spChg chg="add del mod">
          <ac:chgData name="A.MORIYAMA UREKA" userId="11b73b949d6476cb" providerId="LiveId" clId="{EDD3AFC1-5E1F-774D-82FF-6D4C3622249B}" dt="2023-08-07T10:55:59.704" v="1685" actId="6264"/>
          <ac:spMkLst>
            <pc:docMk/>
            <pc:sldMk cId="3711721763" sldId="278"/>
            <ac:spMk id="66" creationId="{449E5287-9EA2-7944-7E45-CA01F2C6D347}"/>
          </ac:spMkLst>
        </pc:spChg>
        <pc:spChg chg="add del mod">
          <ac:chgData name="A.MORIYAMA UREKA" userId="11b73b949d6476cb" providerId="LiveId" clId="{EDD3AFC1-5E1F-774D-82FF-6D4C3622249B}" dt="2023-08-07T08:47:17.089" v="681" actId="6264"/>
          <ac:spMkLst>
            <pc:docMk/>
            <pc:sldMk cId="3711721763" sldId="278"/>
            <ac:spMk id="66" creationId="{6C6854E3-CFCB-8898-4A58-6DA90E9EABB2}"/>
          </ac:spMkLst>
        </pc:spChg>
        <pc:spChg chg="add del mod">
          <ac:chgData name="A.MORIYAMA UREKA" userId="11b73b949d6476cb" providerId="LiveId" clId="{EDD3AFC1-5E1F-774D-82FF-6D4C3622249B}" dt="2023-08-07T09:20:35.104" v="920" actId="6264"/>
          <ac:spMkLst>
            <pc:docMk/>
            <pc:sldMk cId="3711721763" sldId="278"/>
            <ac:spMk id="67" creationId="{32903F86-595F-AC74-6979-E4A0ED6D6F6E}"/>
          </ac:spMkLst>
        </pc:spChg>
        <pc:spChg chg="add del mod">
          <ac:chgData name="A.MORIYAMA UREKA" userId="11b73b949d6476cb" providerId="LiveId" clId="{EDD3AFC1-5E1F-774D-82FF-6D4C3622249B}" dt="2023-08-07T08:47:17.089" v="681" actId="6264"/>
          <ac:spMkLst>
            <pc:docMk/>
            <pc:sldMk cId="3711721763" sldId="278"/>
            <ac:spMk id="67" creationId="{4FCA6F2C-9811-068F-BC7B-7DE1BDCBD23C}"/>
          </ac:spMkLst>
        </pc:spChg>
        <pc:spChg chg="add del mod">
          <ac:chgData name="A.MORIYAMA UREKA" userId="11b73b949d6476cb" providerId="LiveId" clId="{EDD3AFC1-5E1F-774D-82FF-6D4C3622249B}" dt="2023-08-07T10:55:59.704" v="1685" actId="6264"/>
          <ac:spMkLst>
            <pc:docMk/>
            <pc:sldMk cId="3711721763" sldId="278"/>
            <ac:spMk id="67" creationId="{BE96E6F1-97B3-D20A-1FAA-F99D17318C28}"/>
          </ac:spMkLst>
        </pc:spChg>
        <pc:spChg chg="add del mod">
          <ac:chgData name="A.MORIYAMA UREKA" userId="11b73b949d6476cb" providerId="LiveId" clId="{EDD3AFC1-5E1F-774D-82FF-6D4C3622249B}" dt="2023-08-07T08:47:17.089" v="681" actId="6264"/>
          <ac:spMkLst>
            <pc:docMk/>
            <pc:sldMk cId="3711721763" sldId="278"/>
            <ac:spMk id="68" creationId="{0528B858-3C34-6B9C-A168-7E869D1B4736}"/>
          </ac:spMkLst>
        </pc:spChg>
        <pc:spChg chg="add del mod">
          <ac:chgData name="A.MORIYAMA UREKA" userId="11b73b949d6476cb" providerId="LiveId" clId="{EDD3AFC1-5E1F-774D-82FF-6D4C3622249B}" dt="2023-08-07T09:20:35.104" v="920" actId="6264"/>
          <ac:spMkLst>
            <pc:docMk/>
            <pc:sldMk cId="3711721763" sldId="278"/>
            <ac:spMk id="68" creationId="{303D0ADB-A5D2-0CD4-3D8A-13397CC9DFAC}"/>
          </ac:spMkLst>
        </pc:spChg>
        <pc:spChg chg="add del mod">
          <ac:chgData name="A.MORIYAMA UREKA" userId="11b73b949d6476cb" providerId="LiveId" clId="{EDD3AFC1-5E1F-774D-82FF-6D4C3622249B}" dt="2023-08-07T10:55:59.704" v="1685" actId="6264"/>
          <ac:spMkLst>
            <pc:docMk/>
            <pc:sldMk cId="3711721763" sldId="278"/>
            <ac:spMk id="68" creationId="{834EA6D5-10C0-25C0-DADF-D3CBA9AED573}"/>
          </ac:spMkLst>
        </pc:spChg>
        <pc:spChg chg="add del mod">
          <ac:chgData name="A.MORIYAMA UREKA" userId="11b73b949d6476cb" providerId="LiveId" clId="{EDD3AFC1-5E1F-774D-82FF-6D4C3622249B}" dt="2023-08-07T09:20:35.104" v="920" actId="6264"/>
          <ac:spMkLst>
            <pc:docMk/>
            <pc:sldMk cId="3711721763" sldId="278"/>
            <ac:spMk id="69" creationId="{4A823087-398C-4966-5352-28EBD3EA4408}"/>
          </ac:spMkLst>
        </pc:spChg>
        <pc:spChg chg="add del mod">
          <ac:chgData name="A.MORIYAMA UREKA" userId="11b73b949d6476cb" providerId="LiveId" clId="{EDD3AFC1-5E1F-774D-82FF-6D4C3622249B}" dt="2023-08-07T08:47:17.089" v="681" actId="6264"/>
          <ac:spMkLst>
            <pc:docMk/>
            <pc:sldMk cId="3711721763" sldId="278"/>
            <ac:spMk id="69" creationId="{80207737-D346-D636-65F9-248291A5BF48}"/>
          </ac:spMkLst>
        </pc:spChg>
        <pc:spChg chg="add del mod">
          <ac:chgData name="A.MORIYAMA UREKA" userId="11b73b949d6476cb" providerId="LiveId" clId="{EDD3AFC1-5E1F-774D-82FF-6D4C3622249B}" dt="2023-08-07T10:55:59.704" v="1685" actId="6264"/>
          <ac:spMkLst>
            <pc:docMk/>
            <pc:sldMk cId="3711721763" sldId="278"/>
            <ac:spMk id="69" creationId="{9B86F8E0-B374-788E-2094-650520553C55}"/>
          </ac:spMkLst>
        </pc:spChg>
        <pc:spChg chg="add del mod">
          <ac:chgData name="A.MORIYAMA UREKA" userId="11b73b949d6476cb" providerId="LiveId" clId="{EDD3AFC1-5E1F-774D-82FF-6D4C3622249B}" dt="2023-08-07T09:20:35.104" v="920" actId="6264"/>
          <ac:spMkLst>
            <pc:docMk/>
            <pc:sldMk cId="3711721763" sldId="278"/>
            <ac:spMk id="70" creationId="{6374E7A0-E157-A833-E414-940C77284D35}"/>
          </ac:spMkLst>
        </pc:spChg>
        <pc:spChg chg="add del mod">
          <ac:chgData name="A.MORIYAMA UREKA" userId="11b73b949d6476cb" providerId="LiveId" clId="{EDD3AFC1-5E1F-774D-82FF-6D4C3622249B}" dt="2023-08-07T08:47:17.089" v="681" actId="6264"/>
          <ac:spMkLst>
            <pc:docMk/>
            <pc:sldMk cId="3711721763" sldId="278"/>
            <ac:spMk id="70" creationId="{C9BC69AA-C73F-792F-E92B-7266C4BB6B2D}"/>
          </ac:spMkLst>
        </pc:spChg>
        <pc:spChg chg="add del mod">
          <ac:chgData name="A.MORIYAMA UREKA" userId="11b73b949d6476cb" providerId="LiveId" clId="{EDD3AFC1-5E1F-774D-82FF-6D4C3622249B}" dt="2023-08-07T10:55:59.704" v="1685" actId="6264"/>
          <ac:spMkLst>
            <pc:docMk/>
            <pc:sldMk cId="3711721763" sldId="278"/>
            <ac:spMk id="70" creationId="{F9378EFA-4E9D-1935-63C4-09E7B904FC2F}"/>
          </ac:spMkLst>
        </pc:spChg>
        <pc:spChg chg="add del mod">
          <ac:chgData name="A.MORIYAMA UREKA" userId="11b73b949d6476cb" providerId="LiveId" clId="{EDD3AFC1-5E1F-774D-82FF-6D4C3622249B}" dt="2023-08-07T08:47:17.089" v="681" actId="6264"/>
          <ac:spMkLst>
            <pc:docMk/>
            <pc:sldMk cId="3711721763" sldId="278"/>
            <ac:spMk id="71" creationId="{AAEF55F0-1A55-33D3-5C90-7012576BD38E}"/>
          </ac:spMkLst>
        </pc:spChg>
        <pc:spChg chg="add del mod">
          <ac:chgData name="A.MORIYAMA UREKA" userId="11b73b949d6476cb" providerId="LiveId" clId="{EDD3AFC1-5E1F-774D-82FF-6D4C3622249B}" dt="2023-08-07T10:55:59.704" v="1685" actId="6264"/>
          <ac:spMkLst>
            <pc:docMk/>
            <pc:sldMk cId="3711721763" sldId="278"/>
            <ac:spMk id="71" creationId="{BB06A92D-7ABE-E47C-84C8-C589358A1E99}"/>
          </ac:spMkLst>
        </pc:spChg>
        <pc:spChg chg="add del mod">
          <ac:chgData name="A.MORIYAMA UREKA" userId="11b73b949d6476cb" providerId="LiveId" clId="{EDD3AFC1-5E1F-774D-82FF-6D4C3622249B}" dt="2023-08-07T09:20:35.104" v="920" actId="6264"/>
          <ac:spMkLst>
            <pc:docMk/>
            <pc:sldMk cId="3711721763" sldId="278"/>
            <ac:spMk id="71" creationId="{C6242A88-7BAF-CC68-8028-DCEE0994A073}"/>
          </ac:spMkLst>
        </pc:spChg>
        <pc:spChg chg="add del mod">
          <ac:chgData name="A.MORIYAMA UREKA" userId="11b73b949d6476cb" providerId="LiveId" clId="{EDD3AFC1-5E1F-774D-82FF-6D4C3622249B}" dt="2023-08-07T09:20:35.104" v="920" actId="6264"/>
          <ac:spMkLst>
            <pc:docMk/>
            <pc:sldMk cId="3711721763" sldId="278"/>
            <ac:spMk id="72" creationId="{941C9FC7-6086-6927-541C-8EB57AF202E2}"/>
          </ac:spMkLst>
        </pc:spChg>
        <pc:spChg chg="add del mod">
          <ac:chgData name="A.MORIYAMA UREKA" userId="11b73b949d6476cb" providerId="LiveId" clId="{EDD3AFC1-5E1F-774D-82FF-6D4C3622249B}" dt="2023-08-07T08:47:17.089" v="681" actId="6264"/>
          <ac:spMkLst>
            <pc:docMk/>
            <pc:sldMk cId="3711721763" sldId="278"/>
            <ac:spMk id="72" creationId="{A06B4210-12CB-C135-251E-B3D6DD3754CB}"/>
          </ac:spMkLst>
        </pc:spChg>
        <pc:spChg chg="add del mod">
          <ac:chgData name="A.MORIYAMA UREKA" userId="11b73b949d6476cb" providerId="LiveId" clId="{EDD3AFC1-5E1F-774D-82FF-6D4C3622249B}" dt="2023-08-07T10:55:59.704" v="1685" actId="6264"/>
          <ac:spMkLst>
            <pc:docMk/>
            <pc:sldMk cId="3711721763" sldId="278"/>
            <ac:spMk id="72" creationId="{C0217C6F-E051-1C2E-8848-7646C4407EDB}"/>
          </ac:spMkLst>
        </pc:spChg>
        <pc:spChg chg="add del mod">
          <ac:chgData name="A.MORIYAMA UREKA" userId="11b73b949d6476cb" providerId="LiveId" clId="{EDD3AFC1-5E1F-774D-82FF-6D4C3622249B}" dt="2023-08-07T09:20:35.428" v="921" actId="6264"/>
          <ac:spMkLst>
            <pc:docMk/>
            <pc:sldMk cId="3711721763" sldId="278"/>
            <ac:spMk id="73" creationId="{411FE34A-3384-06A8-CB53-BEA845675A9B}"/>
          </ac:spMkLst>
        </pc:spChg>
        <pc:spChg chg="add del mod">
          <ac:chgData name="A.MORIYAMA UREKA" userId="11b73b949d6476cb" providerId="LiveId" clId="{EDD3AFC1-5E1F-774D-82FF-6D4C3622249B}" dt="2023-08-07T08:47:17.372" v="682" actId="6264"/>
          <ac:spMkLst>
            <pc:docMk/>
            <pc:sldMk cId="3711721763" sldId="278"/>
            <ac:spMk id="73" creationId="{4692C658-019B-09F6-96E1-3C0E4F12DB71}"/>
          </ac:spMkLst>
        </pc:spChg>
        <pc:spChg chg="add del mod">
          <ac:chgData name="A.MORIYAMA UREKA" userId="11b73b949d6476cb" providerId="LiveId" clId="{EDD3AFC1-5E1F-774D-82FF-6D4C3622249B}" dt="2023-08-07T10:55:59.704" v="1685" actId="6264"/>
          <ac:spMkLst>
            <pc:docMk/>
            <pc:sldMk cId="3711721763" sldId="278"/>
            <ac:spMk id="73" creationId="{F371DF2D-3E18-ED52-B5C8-AE3112CD0AE3}"/>
          </ac:spMkLst>
        </pc:spChg>
        <pc:spChg chg="add del mod">
          <ac:chgData name="A.MORIYAMA UREKA" userId="11b73b949d6476cb" providerId="LiveId" clId="{EDD3AFC1-5E1F-774D-82FF-6D4C3622249B}" dt="2023-08-07T08:47:17.372" v="682" actId="6264"/>
          <ac:spMkLst>
            <pc:docMk/>
            <pc:sldMk cId="3711721763" sldId="278"/>
            <ac:spMk id="74" creationId="{0278B439-BC56-379D-31F1-F1390ED1603D}"/>
          </ac:spMkLst>
        </pc:spChg>
        <pc:spChg chg="add del mod">
          <ac:chgData name="A.MORIYAMA UREKA" userId="11b73b949d6476cb" providerId="LiveId" clId="{EDD3AFC1-5E1F-774D-82FF-6D4C3622249B}" dt="2023-08-07T09:20:35.428" v="921" actId="6264"/>
          <ac:spMkLst>
            <pc:docMk/>
            <pc:sldMk cId="3711721763" sldId="278"/>
            <ac:spMk id="74" creationId="{3FC1ADF3-D436-9190-2928-7EC85A339FDF}"/>
          </ac:spMkLst>
        </pc:spChg>
        <pc:spChg chg="add del mod">
          <ac:chgData name="A.MORIYAMA UREKA" userId="11b73b949d6476cb" providerId="LiveId" clId="{EDD3AFC1-5E1F-774D-82FF-6D4C3622249B}" dt="2023-08-07T10:56:00.118" v="1686" actId="6264"/>
          <ac:spMkLst>
            <pc:docMk/>
            <pc:sldMk cId="3711721763" sldId="278"/>
            <ac:spMk id="74" creationId="{C246DC4F-AD03-F3FA-393D-2A42E16E09A0}"/>
          </ac:spMkLst>
        </pc:spChg>
        <pc:spChg chg="add del mod">
          <ac:chgData name="A.MORIYAMA UREKA" userId="11b73b949d6476cb" providerId="LiveId" clId="{EDD3AFC1-5E1F-774D-82FF-6D4C3622249B}" dt="2023-08-07T10:56:00.118" v="1686" actId="6264"/>
          <ac:spMkLst>
            <pc:docMk/>
            <pc:sldMk cId="3711721763" sldId="278"/>
            <ac:spMk id="75" creationId="{5231E483-5A18-68EA-5D7A-98DA9F08D6DD}"/>
          </ac:spMkLst>
        </pc:spChg>
        <pc:spChg chg="add del mod">
          <ac:chgData name="A.MORIYAMA UREKA" userId="11b73b949d6476cb" providerId="LiveId" clId="{EDD3AFC1-5E1F-774D-82FF-6D4C3622249B}" dt="2023-08-07T09:20:35.428" v="921" actId="6264"/>
          <ac:spMkLst>
            <pc:docMk/>
            <pc:sldMk cId="3711721763" sldId="278"/>
            <ac:spMk id="75" creationId="{99B97B30-4ED6-58F8-8A45-55ABE6A4A2A4}"/>
          </ac:spMkLst>
        </pc:spChg>
        <pc:spChg chg="add del mod">
          <ac:chgData name="A.MORIYAMA UREKA" userId="11b73b949d6476cb" providerId="LiveId" clId="{EDD3AFC1-5E1F-774D-82FF-6D4C3622249B}" dt="2023-08-07T08:47:17.372" v="682" actId="6264"/>
          <ac:spMkLst>
            <pc:docMk/>
            <pc:sldMk cId="3711721763" sldId="278"/>
            <ac:spMk id="75" creationId="{9AB766F4-5996-5C9D-FAB6-DAC139A23FA7}"/>
          </ac:spMkLst>
        </pc:spChg>
        <pc:spChg chg="add del mod">
          <ac:chgData name="A.MORIYAMA UREKA" userId="11b73b949d6476cb" providerId="LiveId" clId="{EDD3AFC1-5E1F-774D-82FF-6D4C3622249B}" dt="2023-08-07T09:20:35.428" v="921" actId="6264"/>
          <ac:spMkLst>
            <pc:docMk/>
            <pc:sldMk cId="3711721763" sldId="278"/>
            <ac:spMk id="76" creationId="{4F4ABCE1-7C71-5330-4CB2-61BABA9277DE}"/>
          </ac:spMkLst>
        </pc:spChg>
        <pc:spChg chg="add del mod">
          <ac:chgData name="A.MORIYAMA UREKA" userId="11b73b949d6476cb" providerId="LiveId" clId="{EDD3AFC1-5E1F-774D-82FF-6D4C3622249B}" dt="2023-08-07T10:56:00.118" v="1686" actId="6264"/>
          <ac:spMkLst>
            <pc:docMk/>
            <pc:sldMk cId="3711721763" sldId="278"/>
            <ac:spMk id="76" creationId="{65C1E547-5978-4E83-E404-BC854501FF5D}"/>
          </ac:spMkLst>
        </pc:spChg>
        <pc:spChg chg="add del mod">
          <ac:chgData name="A.MORIYAMA UREKA" userId="11b73b949d6476cb" providerId="LiveId" clId="{EDD3AFC1-5E1F-774D-82FF-6D4C3622249B}" dt="2023-08-07T08:47:17.372" v="682" actId="6264"/>
          <ac:spMkLst>
            <pc:docMk/>
            <pc:sldMk cId="3711721763" sldId="278"/>
            <ac:spMk id="76" creationId="{712D1BE2-6CB3-1939-C3F4-CDF2C6BCDFED}"/>
          </ac:spMkLst>
        </pc:spChg>
        <pc:spChg chg="add del mod">
          <ac:chgData name="A.MORIYAMA UREKA" userId="11b73b949d6476cb" providerId="LiveId" clId="{EDD3AFC1-5E1F-774D-82FF-6D4C3622249B}" dt="2023-08-07T08:47:17.372" v="682" actId="6264"/>
          <ac:spMkLst>
            <pc:docMk/>
            <pc:sldMk cId="3711721763" sldId="278"/>
            <ac:spMk id="77" creationId="{0DC6BF8E-EC37-1AB3-E0B0-439645F74299}"/>
          </ac:spMkLst>
        </pc:spChg>
        <pc:spChg chg="add del mod">
          <ac:chgData name="A.MORIYAMA UREKA" userId="11b73b949d6476cb" providerId="LiveId" clId="{EDD3AFC1-5E1F-774D-82FF-6D4C3622249B}" dt="2023-08-07T09:20:35.428" v="921" actId="6264"/>
          <ac:spMkLst>
            <pc:docMk/>
            <pc:sldMk cId="3711721763" sldId="278"/>
            <ac:spMk id="77" creationId="{72F0B550-4F6E-8FE4-EDA3-400ED8F45B13}"/>
          </ac:spMkLst>
        </pc:spChg>
        <pc:spChg chg="add del mod">
          <ac:chgData name="A.MORIYAMA UREKA" userId="11b73b949d6476cb" providerId="LiveId" clId="{EDD3AFC1-5E1F-774D-82FF-6D4C3622249B}" dt="2023-08-07T10:56:00.118" v="1686" actId="6264"/>
          <ac:spMkLst>
            <pc:docMk/>
            <pc:sldMk cId="3711721763" sldId="278"/>
            <ac:spMk id="77" creationId="{8B92A12F-9E63-605E-6026-9FD088FF7356}"/>
          </ac:spMkLst>
        </pc:spChg>
        <pc:spChg chg="add del mod">
          <ac:chgData name="A.MORIYAMA UREKA" userId="11b73b949d6476cb" providerId="LiveId" clId="{EDD3AFC1-5E1F-774D-82FF-6D4C3622249B}" dt="2023-08-07T08:47:17.372" v="682" actId="6264"/>
          <ac:spMkLst>
            <pc:docMk/>
            <pc:sldMk cId="3711721763" sldId="278"/>
            <ac:spMk id="78" creationId="{73499FC2-665E-2D57-7C1B-0C4DDC7529BB}"/>
          </ac:spMkLst>
        </pc:spChg>
        <pc:spChg chg="add del mod">
          <ac:chgData name="A.MORIYAMA UREKA" userId="11b73b949d6476cb" providerId="LiveId" clId="{EDD3AFC1-5E1F-774D-82FF-6D4C3622249B}" dt="2023-08-07T09:20:35.428" v="921" actId="6264"/>
          <ac:spMkLst>
            <pc:docMk/>
            <pc:sldMk cId="3711721763" sldId="278"/>
            <ac:spMk id="78" creationId="{DCDDD6B8-71A1-EE80-5505-ED8376D4BEF4}"/>
          </ac:spMkLst>
        </pc:spChg>
        <pc:spChg chg="add del mod">
          <ac:chgData name="A.MORIYAMA UREKA" userId="11b73b949d6476cb" providerId="LiveId" clId="{EDD3AFC1-5E1F-774D-82FF-6D4C3622249B}" dt="2023-08-07T10:56:00.118" v="1686" actId="6264"/>
          <ac:spMkLst>
            <pc:docMk/>
            <pc:sldMk cId="3711721763" sldId="278"/>
            <ac:spMk id="78" creationId="{EF726541-181C-6FF3-7C5F-49040D5BE9D7}"/>
          </ac:spMkLst>
        </pc:spChg>
        <pc:spChg chg="add del mod">
          <ac:chgData name="A.MORIYAMA UREKA" userId="11b73b949d6476cb" providerId="LiveId" clId="{EDD3AFC1-5E1F-774D-82FF-6D4C3622249B}" dt="2023-08-07T08:47:17.372" v="682" actId="6264"/>
          <ac:spMkLst>
            <pc:docMk/>
            <pc:sldMk cId="3711721763" sldId="278"/>
            <ac:spMk id="79" creationId="{CD0C6006-5E5C-0D72-B183-CA05630718AA}"/>
          </ac:spMkLst>
        </pc:spChg>
        <pc:spChg chg="add del mod">
          <ac:chgData name="A.MORIYAMA UREKA" userId="11b73b949d6476cb" providerId="LiveId" clId="{EDD3AFC1-5E1F-774D-82FF-6D4C3622249B}" dt="2023-08-07T09:20:35.428" v="921" actId="6264"/>
          <ac:spMkLst>
            <pc:docMk/>
            <pc:sldMk cId="3711721763" sldId="278"/>
            <ac:spMk id="79" creationId="{DBB905C3-6D96-5480-62F1-0F80A23A94E4}"/>
          </ac:spMkLst>
        </pc:spChg>
        <pc:spChg chg="add del mod">
          <ac:chgData name="A.MORIYAMA UREKA" userId="11b73b949d6476cb" providerId="LiveId" clId="{EDD3AFC1-5E1F-774D-82FF-6D4C3622249B}" dt="2023-08-07T10:56:00.118" v="1686" actId="6264"/>
          <ac:spMkLst>
            <pc:docMk/>
            <pc:sldMk cId="3711721763" sldId="278"/>
            <ac:spMk id="79" creationId="{F7AC4B54-6B34-B0FC-E5D7-6049988984C6}"/>
          </ac:spMkLst>
        </pc:spChg>
        <pc:spChg chg="add del mod">
          <ac:chgData name="A.MORIYAMA UREKA" userId="11b73b949d6476cb" providerId="LiveId" clId="{EDD3AFC1-5E1F-774D-82FF-6D4C3622249B}" dt="2023-08-07T09:20:35.428" v="921" actId="6264"/>
          <ac:spMkLst>
            <pc:docMk/>
            <pc:sldMk cId="3711721763" sldId="278"/>
            <ac:spMk id="80" creationId="{3AAFDCDF-14C2-3367-A077-CFF855231DB5}"/>
          </ac:spMkLst>
        </pc:spChg>
        <pc:spChg chg="add del mod">
          <ac:chgData name="A.MORIYAMA UREKA" userId="11b73b949d6476cb" providerId="LiveId" clId="{EDD3AFC1-5E1F-774D-82FF-6D4C3622249B}" dt="2023-08-07T10:56:00.118" v="1686" actId="6264"/>
          <ac:spMkLst>
            <pc:docMk/>
            <pc:sldMk cId="3711721763" sldId="278"/>
            <ac:spMk id="80" creationId="{897DD9EF-E648-7EBB-8C79-3E26E2A74E74}"/>
          </ac:spMkLst>
        </pc:spChg>
        <pc:spChg chg="add del mod">
          <ac:chgData name="A.MORIYAMA UREKA" userId="11b73b949d6476cb" providerId="LiveId" clId="{EDD3AFC1-5E1F-774D-82FF-6D4C3622249B}" dt="2023-08-07T08:47:17.372" v="682" actId="6264"/>
          <ac:spMkLst>
            <pc:docMk/>
            <pc:sldMk cId="3711721763" sldId="278"/>
            <ac:spMk id="80" creationId="{FDA6BE49-18C5-5DC9-C154-1F2075E4EDAF}"/>
          </ac:spMkLst>
        </pc:spChg>
        <pc:spChg chg="add del mod">
          <ac:chgData name="A.MORIYAMA UREKA" userId="11b73b949d6476cb" providerId="LiveId" clId="{EDD3AFC1-5E1F-774D-82FF-6D4C3622249B}" dt="2023-08-07T09:20:35.428" v="921" actId="6264"/>
          <ac:spMkLst>
            <pc:docMk/>
            <pc:sldMk cId="3711721763" sldId="278"/>
            <ac:spMk id="81" creationId="{4287A7DA-718A-5250-9F85-E571833C0BB7}"/>
          </ac:spMkLst>
        </pc:spChg>
        <pc:spChg chg="add del mod">
          <ac:chgData name="A.MORIYAMA UREKA" userId="11b73b949d6476cb" providerId="LiveId" clId="{EDD3AFC1-5E1F-774D-82FF-6D4C3622249B}" dt="2023-08-07T10:56:00.118" v="1686" actId="6264"/>
          <ac:spMkLst>
            <pc:docMk/>
            <pc:sldMk cId="3711721763" sldId="278"/>
            <ac:spMk id="81" creationId="{6BC76B79-488B-19E9-93E1-08D5430F4975}"/>
          </ac:spMkLst>
        </pc:spChg>
        <pc:spChg chg="add del mod">
          <ac:chgData name="A.MORIYAMA UREKA" userId="11b73b949d6476cb" providerId="LiveId" clId="{EDD3AFC1-5E1F-774D-82FF-6D4C3622249B}" dt="2023-08-07T08:47:17.372" v="682" actId="6264"/>
          <ac:spMkLst>
            <pc:docMk/>
            <pc:sldMk cId="3711721763" sldId="278"/>
            <ac:spMk id="81" creationId="{96504EC6-0C19-3892-B1D8-56BC8281322E}"/>
          </ac:spMkLst>
        </pc:spChg>
        <pc:spChg chg="add del mod">
          <ac:chgData name="A.MORIYAMA UREKA" userId="11b73b949d6476cb" providerId="LiveId" clId="{EDD3AFC1-5E1F-774D-82FF-6D4C3622249B}" dt="2023-08-07T08:47:17.372" v="682" actId="6264"/>
          <ac:spMkLst>
            <pc:docMk/>
            <pc:sldMk cId="3711721763" sldId="278"/>
            <ac:spMk id="82" creationId="{500AF670-6DAD-E3CC-5F74-78A94C6F6F55}"/>
          </ac:spMkLst>
        </pc:spChg>
        <pc:spChg chg="add del mod">
          <ac:chgData name="A.MORIYAMA UREKA" userId="11b73b949d6476cb" providerId="LiveId" clId="{EDD3AFC1-5E1F-774D-82FF-6D4C3622249B}" dt="2023-08-07T10:56:00.118" v="1686" actId="6264"/>
          <ac:spMkLst>
            <pc:docMk/>
            <pc:sldMk cId="3711721763" sldId="278"/>
            <ac:spMk id="82" creationId="{AD9D0140-6704-888A-188D-DB7978FEAF96}"/>
          </ac:spMkLst>
        </pc:spChg>
        <pc:spChg chg="add del mod">
          <ac:chgData name="A.MORIYAMA UREKA" userId="11b73b949d6476cb" providerId="LiveId" clId="{EDD3AFC1-5E1F-774D-82FF-6D4C3622249B}" dt="2023-08-07T09:20:35.428" v="921" actId="6264"/>
          <ac:spMkLst>
            <pc:docMk/>
            <pc:sldMk cId="3711721763" sldId="278"/>
            <ac:spMk id="82" creationId="{BC7116FB-3C3E-765A-3694-2522055EEAC0}"/>
          </ac:spMkLst>
        </pc:spChg>
        <pc:spChg chg="add del mod">
          <ac:chgData name="A.MORIYAMA UREKA" userId="11b73b949d6476cb" providerId="LiveId" clId="{EDD3AFC1-5E1F-774D-82FF-6D4C3622249B}" dt="2023-08-07T10:56:00.118" v="1686" actId="6264"/>
          <ac:spMkLst>
            <pc:docMk/>
            <pc:sldMk cId="3711721763" sldId="278"/>
            <ac:spMk id="83" creationId="{6DA0E90D-278F-FFEC-7095-7115FC0F615D}"/>
          </ac:spMkLst>
        </pc:spChg>
        <pc:spChg chg="add del mod">
          <ac:chgData name="A.MORIYAMA UREKA" userId="11b73b949d6476cb" providerId="LiveId" clId="{EDD3AFC1-5E1F-774D-82FF-6D4C3622249B}" dt="2023-08-07T09:20:35.757" v="922" actId="6264"/>
          <ac:spMkLst>
            <pc:docMk/>
            <pc:sldMk cId="3711721763" sldId="278"/>
            <ac:spMk id="83" creationId="{8FC33E01-CF7B-716B-15D5-124152C2BD32}"/>
          </ac:spMkLst>
        </pc:spChg>
        <pc:spChg chg="add del mod">
          <ac:chgData name="A.MORIYAMA UREKA" userId="11b73b949d6476cb" providerId="LiveId" clId="{EDD3AFC1-5E1F-774D-82FF-6D4C3622249B}" dt="2023-08-07T08:47:17.702" v="683" actId="6264"/>
          <ac:spMkLst>
            <pc:docMk/>
            <pc:sldMk cId="3711721763" sldId="278"/>
            <ac:spMk id="83" creationId="{DA9A6EAD-BE59-F65D-2F0F-52CB982525B2}"/>
          </ac:spMkLst>
        </pc:spChg>
        <pc:spChg chg="add del mod">
          <ac:chgData name="A.MORIYAMA UREKA" userId="11b73b949d6476cb" providerId="LiveId" clId="{EDD3AFC1-5E1F-774D-82FF-6D4C3622249B}" dt="2023-08-07T10:56:00.529" v="1687" actId="6264"/>
          <ac:spMkLst>
            <pc:docMk/>
            <pc:sldMk cId="3711721763" sldId="278"/>
            <ac:spMk id="84" creationId="{1969F32F-00BA-BF2E-4F75-094CF3A44C10}"/>
          </ac:spMkLst>
        </pc:spChg>
        <pc:spChg chg="add del mod">
          <ac:chgData name="A.MORIYAMA UREKA" userId="11b73b949d6476cb" providerId="LiveId" clId="{EDD3AFC1-5E1F-774D-82FF-6D4C3622249B}" dt="2023-08-07T09:20:35.757" v="922" actId="6264"/>
          <ac:spMkLst>
            <pc:docMk/>
            <pc:sldMk cId="3711721763" sldId="278"/>
            <ac:spMk id="84" creationId="{3F8A8DB3-0209-1050-4C9A-10354B868A3E}"/>
          </ac:spMkLst>
        </pc:spChg>
        <pc:spChg chg="add del mod">
          <ac:chgData name="A.MORIYAMA UREKA" userId="11b73b949d6476cb" providerId="LiveId" clId="{EDD3AFC1-5E1F-774D-82FF-6D4C3622249B}" dt="2023-08-07T08:47:17.702" v="683" actId="6264"/>
          <ac:spMkLst>
            <pc:docMk/>
            <pc:sldMk cId="3711721763" sldId="278"/>
            <ac:spMk id="84" creationId="{F75E7D9D-BE3A-2E54-7222-23BB3D34AE4F}"/>
          </ac:spMkLst>
        </pc:spChg>
        <pc:spChg chg="add del mod">
          <ac:chgData name="A.MORIYAMA UREKA" userId="11b73b949d6476cb" providerId="LiveId" clId="{EDD3AFC1-5E1F-774D-82FF-6D4C3622249B}" dt="2023-08-07T09:20:35.757" v="922" actId="6264"/>
          <ac:spMkLst>
            <pc:docMk/>
            <pc:sldMk cId="3711721763" sldId="278"/>
            <ac:spMk id="85" creationId="{86305027-E75F-360B-627C-EF23053E20ED}"/>
          </ac:spMkLst>
        </pc:spChg>
        <pc:spChg chg="add del mod">
          <ac:chgData name="A.MORIYAMA UREKA" userId="11b73b949d6476cb" providerId="LiveId" clId="{EDD3AFC1-5E1F-774D-82FF-6D4C3622249B}" dt="2023-08-07T08:47:17.702" v="683" actId="6264"/>
          <ac:spMkLst>
            <pc:docMk/>
            <pc:sldMk cId="3711721763" sldId="278"/>
            <ac:spMk id="85" creationId="{9F5DEAD1-54E4-B99B-4F80-F9C8BD70FF1B}"/>
          </ac:spMkLst>
        </pc:spChg>
        <pc:spChg chg="add del mod">
          <ac:chgData name="A.MORIYAMA UREKA" userId="11b73b949d6476cb" providerId="LiveId" clId="{EDD3AFC1-5E1F-774D-82FF-6D4C3622249B}" dt="2023-08-07T10:56:00.529" v="1687" actId="6264"/>
          <ac:spMkLst>
            <pc:docMk/>
            <pc:sldMk cId="3711721763" sldId="278"/>
            <ac:spMk id="85" creationId="{FDCE0270-B370-84C2-667A-E8C26202CBA2}"/>
          </ac:spMkLst>
        </pc:spChg>
        <pc:spChg chg="add del mod">
          <ac:chgData name="A.MORIYAMA UREKA" userId="11b73b949d6476cb" providerId="LiveId" clId="{EDD3AFC1-5E1F-774D-82FF-6D4C3622249B}" dt="2023-08-07T08:47:17.702" v="683" actId="6264"/>
          <ac:spMkLst>
            <pc:docMk/>
            <pc:sldMk cId="3711721763" sldId="278"/>
            <ac:spMk id="86" creationId="{38113E7A-BB2C-B8D0-B463-C383B9F7E6D1}"/>
          </ac:spMkLst>
        </pc:spChg>
        <pc:spChg chg="add del mod">
          <ac:chgData name="A.MORIYAMA UREKA" userId="11b73b949d6476cb" providerId="LiveId" clId="{EDD3AFC1-5E1F-774D-82FF-6D4C3622249B}" dt="2023-08-07T09:20:35.757" v="922" actId="6264"/>
          <ac:spMkLst>
            <pc:docMk/>
            <pc:sldMk cId="3711721763" sldId="278"/>
            <ac:spMk id="86" creationId="{C274E877-5C4E-8BEF-8FBD-4724B5D9D013}"/>
          </ac:spMkLst>
        </pc:spChg>
        <pc:spChg chg="add del mod">
          <ac:chgData name="A.MORIYAMA UREKA" userId="11b73b949d6476cb" providerId="LiveId" clId="{EDD3AFC1-5E1F-774D-82FF-6D4C3622249B}" dt="2023-08-07T10:56:00.529" v="1687" actId="6264"/>
          <ac:spMkLst>
            <pc:docMk/>
            <pc:sldMk cId="3711721763" sldId="278"/>
            <ac:spMk id="86" creationId="{F92290BD-C545-4915-32DC-16BE2AF0E645}"/>
          </ac:spMkLst>
        </pc:spChg>
        <pc:spChg chg="add del mod">
          <ac:chgData name="A.MORIYAMA UREKA" userId="11b73b949d6476cb" providerId="LiveId" clId="{EDD3AFC1-5E1F-774D-82FF-6D4C3622249B}" dt="2023-08-07T08:47:17.702" v="683" actId="6264"/>
          <ac:spMkLst>
            <pc:docMk/>
            <pc:sldMk cId="3711721763" sldId="278"/>
            <ac:spMk id="87" creationId="{37780603-1271-BF51-9008-BC8939A66A13}"/>
          </ac:spMkLst>
        </pc:spChg>
        <pc:spChg chg="add del mod">
          <ac:chgData name="A.MORIYAMA UREKA" userId="11b73b949d6476cb" providerId="LiveId" clId="{EDD3AFC1-5E1F-774D-82FF-6D4C3622249B}" dt="2023-08-07T10:56:00.529" v="1687" actId="6264"/>
          <ac:spMkLst>
            <pc:docMk/>
            <pc:sldMk cId="3711721763" sldId="278"/>
            <ac:spMk id="87" creationId="{5F3CCA22-93E0-E90C-D483-754FF85E5AAE}"/>
          </ac:spMkLst>
        </pc:spChg>
        <pc:spChg chg="add del mod">
          <ac:chgData name="A.MORIYAMA UREKA" userId="11b73b949d6476cb" providerId="LiveId" clId="{EDD3AFC1-5E1F-774D-82FF-6D4C3622249B}" dt="2023-08-07T09:20:35.757" v="922" actId="6264"/>
          <ac:spMkLst>
            <pc:docMk/>
            <pc:sldMk cId="3711721763" sldId="278"/>
            <ac:spMk id="87" creationId="{E4F11D53-4C7B-7C6D-FD05-8DA6DCC1F42D}"/>
          </ac:spMkLst>
        </pc:spChg>
        <pc:spChg chg="add del mod">
          <ac:chgData name="A.MORIYAMA UREKA" userId="11b73b949d6476cb" providerId="LiveId" clId="{EDD3AFC1-5E1F-774D-82FF-6D4C3622249B}" dt="2023-08-07T08:47:17.702" v="683" actId="6264"/>
          <ac:spMkLst>
            <pc:docMk/>
            <pc:sldMk cId="3711721763" sldId="278"/>
            <ac:spMk id="88" creationId="{2DE4A720-5A33-6609-6258-125B8D2015CA}"/>
          </ac:spMkLst>
        </pc:spChg>
        <pc:spChg chg="add del mod">
          <ac:chgData name="A.MORIYAMA UREKA" userId="11b73b949d6476cb" providerId="LiveId" clId="{EDD3AFC1-5E1F-774D-82FF-6D4C3622249B}" dt="2023-08-07T09:20:35.757" v="922" actId="6264"/>
          <ac:spMkLst>
            <pc:docMk/>
            <pc:sldMk cId="3711721763" sldId="278"/>
            <ac:spMk id="88" creationId="{D3EC6E05-82E9-40E0-1A52-2A8DA0248084}"/>
          </ac:spMkLst>
        </pc:spChg>
        <pc:spChg chg="add del mod">
          <ac:chgData name="A.MORIYAMA UREKA" userId="11b73b949d6476cb" providerId="LiveId" clId="{EDD3AFC1-5E1F-774D-82FF-6D4C3622249B}" dt="2023-08-07T10:56:00.529" v="1687" actId="6264"/>
          <ac:spMkLst>
            <pc:docMk/>
            <pc:sldMk cId="3711721763" sldId="278"/>
            <ac:spMk id="88" creationId="{E08E0A45-4DD3-5982-A5F9-C545BFA8C2B5}"/>
          </ac:spMkLst>
        </pc:spChg>
        <pc:spChg chg="add del mod">
          <ac:chgData name="A.MORIYAMA UREKA" userId="11b73b949d6476cb" providerId="LiveId" clId="{EDD3AFC1-5E1F-774D-82FF-6D4C3622249B}" dt="2023-08-07T08:47:17.702" v="683" actId="6264"/>
          <ac:spMkLst>
            <pc:docMk/>
            <pc:sldMk cId="3711721763" sldId="278"/>
            <ac:spMk id="89" creationId="{6E10ABE1-FDE1-8A06-C47A-9DAB011A38BD}"/>
          </ac:spMkLst>
        </pc:spChg>
        <pc:spChg chg="add del mod">
          <ac:chgData name="A.MORIYAMA UREKA" userId="11b73b949d6476cb" providerId="LiveId" clId="{EDD3AFC1-5E1F-774D-82FF-6D4C3622249B}" dt="2023-08-07T09:20:35.757" v="922" actId="6264"/>
          <ac:spMkLst>
            <pc:docMk/>
            <pc:sldMk cId="3711721763" sldId="278"/>
            <ac:spMk id="89" creationId="{75934920-C0DA-63C9-CA56-EEA2C28A2B68}"/>
          </ac:spMkLst>
        </pc:spChg>
        <pc:spChg chg="add del mod">
          <ac:chgData name="A.MORIYAMA UREKA" userId="11b73b949d6476cb" providerId="LiveId" clId="{EDD3AFC1-5E1F-774D-82FF-6D4C3622249B}" dt="2023-08-07T10:56:00.529" v="1687" actId="6264"/>
          <ac:spMkLst>
            <pc:docMk/>
            <pc:sldMk cId="3711721763" sldId="278"/>
            <ac:spMk id="89" creationId="{97AE19AB-B306-1780-03E0-0A103773EA99}"/>
          </ac:spMkLst>
        </pc:spChg>
        <pc:spChg chg="add del mod">
          <ac:chgData name="A.MORIYAMA UREKA" userId="11b73b949d6476cb" providerId="LiveId" clId="{EDD3AFC1-5E1F-774D-82FF-6D4C3622249B}" dt="2023-08-07T10:56:00.529" v="1687" actId="6264"/>
          <ac:spMkLst>
            <pc:docMk/>
            <pc:sldMk cId="3711721763" sldId="278"/>
            <ac:spMk id="90" creationId="{0DA04DE5-9CBE-EB66-F42A-B7EBDA743E08}"/>
          </ac:spMkLst>
        </pc:spChg>
        <pc:spChg chg="add del mod">
          <ac:chgData name="A.MORIYAMA UREKA" userId="11b73b949d6476cb" providerId="LiveId" clId="{EDD3AFC1-5E1F-774D-82FF-6D4C3622249B}" dt="2023-08-07T09:20:35.757" v="922" actId="6264"/>
          <ac:spMkLst>
            <pc:docMk/>
            <pc:sldMk cId="3711721763" sldId="278"/>
            <ac:spMk id="90" creationId="{5ABDE41F-E1B7-17D1-1987-44C36AFEEC55}"/>
          </ac:spMkLst>
        </pc:spChg>
        <pc:spChg chg="add del mod">
          <ac:chgData name="A.MORIYAMA UREKA" userId="11b73b949d6476cb" providerId="LiveId" clId="{EDD3AFC1-5E1F-774D-82FF-6D4C3622249B}" dt="2023-08-07T08:47:17.702" v="683" actId="6264"/>
          <ac:spMkLst>
            <pc:docMk/>
            <pc:sldMk cId="3711721763" sldId="278"/>
            <ac:spMk id="90" creationId="{646CB95C-FA49-9EB0-D7A1-07339CB676E9}"/>
          </ac:spMkLst>
        </pc:spChg>
        <pc:spChg chg="add del mod">
          <ac:chgData name="A.MORIYAMA UREKA" userId="11b73b949d6476cb" providerId="LiveId" clId="{EDD3AFC1-5E1F-774D-82FF-6D4C3622249B}" dt="2023-08-07T08:47:17.702" v="683" actId="6264"/>
          <ac:spMkLst>
            <pc:docMk/>
            <pc:sldMk cId="3711721763" sldId="278"/>
            <ac:spMk id="91" creationId="{1F00EC23-C018-97F7-979F-18E3E826FD49}"/>
          </ac:spMkLst>
        </pc:spChg>
        <pc:spChg chg="add del mod">
          <ac:chgData name="A.MORIYAMA UREKA" userId="11b73b949d6476cb" providerId="LiveId" clId="{EDD3AFC1-5E1F-774D-82FF-6D4C3622249B}" dt="2023-08-07T09:20:35.757" v="922" actId="6264"/>
          <ac:spMkLst>
            <pc:docMk/>
            <pc:sldMk cId="3711721763" sldId="278"/>
            <ac:spMk id="91" creationId="{9A3381E2-144A-6F03-31F4-BBF69D6D3390}"/>
          </ac:spMkLst>
        </pc:spChg>
        <pc:spChg chg="add del mod">
          <ac:chgData name="A.MORIYAMA UREKA" userId="11b73b949d6476cb" providerId="LiveId" clId="{EDD3AFC1-5E1F-774D-82FF-6D4C3622249B}" dt="2023-08-07T10:56:00.529" v="1687" actId="6264"/>
          <ac:spMkLst>
            <pc:docMk/>
            <pc:sldMk cId="3711721763" sldId="278"/>
            <ac:spMk id="91" creationId="{9B8B42F6-78D5-1E3D-D068-2628246A9C2E}"/>
          </ac:spMkLst>
        </pc:spChg>
        <pc:spChg chg="add del mod">
          <ac:chgData name="A.MORIYAMA UREKA" userId="11b73b949d6476cb" providerId="LiveId" clId="{EDD3AFC1-5E1F-774D-82FF-6D4C3622249B}" dt="2023-08-07T09:20:35.757" v="922" actId="6264"/>
          <ac:spMkLst>
            <pc:docMk/>
            <pc:sldMk cId="3711721763" sldId="278"/>
            <ac:spMk id="92" creationId="{07A1BC15-83C3-0656-7D1B-A36CEA219BC7}"/>
          </ac:spMkLst>
        </pc:spChg>
        <pc:spChg chg="add del mod">
          <ac:chgData name="A.MORIYAMA UREKA" userId="11b73b949d6476cb" providerId="LiveId" clId="{EDD3AFC1-5E1F-774D-82FF-6D4C3622249B}" dt="2023-08-07T10:56:00.529" v="1687" actId="6264"/>
          <ac:spMkLst>
            <pc:docMk/>
            <pc:sldMk cId="3711721763" sldId="278"/>
            <ac:spMk id="92" creationId="{0EBBC2CE-9A31-E1C0-04B8-B507ADD45F02}"/>
          </ac:spMkLst>
        </pc:spChg>
        <pc:spChg chg="add del mod">
          <ac:chgData name="A.MORIYAMA UREKA" userId="11b73b949d6476cb" providerId="LiveId" clId="{EDD3AFC1-5E1F-774D-82FF-6D4C3622249B}" dt="2023-08-07T08:47:17.702" v="683" actId="6264"/>
          <ac:spMkLst>
            <pc:docMk/>
            <pc:sldMk cId="3711721763" sldId="278"/>
            <ac:spMk id="92" creationId="{D5FBDB73-BF32-F74C-9939-D2A6730586B6}"/>
          </ac:spMkLst>
        </pc:spChg>
        <pc:spChg chg="add del mod">
          <ac:chgData name="A.MORIYAMA UREKA" userId="11b73b949d6476cb" providerId="LiveId" clId="{EDD3AFC1-5E1F-774D-82FF-6D4C3622249B}" dt="2023-08-07T09:20:36.071" v="923" actId="6264"/>
          <ac:spMkLst>
            <pc:docMk/>
            <pc:sldMk cId="3711721763" sldId="278"/>
            <ac:spMk id="93" creationId="{57398162-A159-8120-2132-DA6500B389AE}"/>
          </ac:spMkLst>
        </pc:spChg>
        <pc:spChg chg="add del mod">
          <ac:chgData name="A.MORIYAMA UREKA" userId="11b73b949d6476cb" providerId="LiveId" clId="{EDD3AFC1-5E1F-774D-82FF-6D4C3622249B}" dt="2023-08-07T10:56:00.529" v="1687" actId="6264"/>
          <ac:spMkLst>
            <pc:docMk/>
            <pc:sldMk cId="3711721763" sldId="278"/>
            <ac:spMk id="93" creationId="{AB9D7FA6-C1A7-A51A-DDC6-A9392C8E7F82}"/>
          </ac:spMkLst>
        </pc:spChg>
        <pc:spChg chg="add del mod">
          <ac:chgData name="A.MORIYAMA UREKA" userId="11b73b949d6476cb" providerId="LiveId" clId="{EDD3AFC1-5E1F-774D-82FF-6D4C3622249B}" dt="2023-08-07T08:47:17.995" v="684" actId="6264"/>
          <ac:spMkLst>
            <pc:docMk/>
            <pc:sldMk cId="3711721763" sldId="278"/>
            <ac:spMk id="93" creationId="{D710FA16-F438-D9B6-3310-2379D2B1D2B6}"/>
          </ac:spMkLst>
        </pc:spChg>
        <pc:spChg chg="add del mod">
          <ac:chgData name="A.MORIYAMA UREKA" userId="11b73b949d6476cb" providerId="LiveId" clId="{EDD3AFC1-5E1F-774D-82FF-6D4C3622249B}" dt="2023-08-07T09:20:36.071" v="923" actId="6264"/>
          <ac:spMkLst>
            <pc:docMk/>
            <pc:sldMk cId="3711721763" sldId="278"/>
            <ac:spMk id="94" creationId="{8C27880B-0C0C-0876-64CD-09D55BFFED5E}"/>
          </ac:spMkLst>
        </pc:spChg>
        <pc:spChg chg="add del mod">
          <ac:chgData name="A.MORIYAMA UREKA" userId="11b73b949d6476cb" providerId="LiveId" clId="{EDD3AFC1-5E1F-774D-82FF-6D4C3622249B}" dt="2023-08-07T08:47:17.995" v="684" actId="6264"/>
          <ac:spMkLst>
            <pc:docMk/>
            <pc:sldMk cId="3711721763" sldId="278"/>
            <ac:spMk id="94" creationId="{9F3F6C3B-2AFC-7E6D-549E-977432B9E8B5}"/>
          </ac:spMkLst>
        </pc:spChg>
        <pc:spChg chg="add del mod">
          <ac:chgData name="A.MORIYAMA UREKA" userId="11b73b949d6476cb" providerId="LiveId" clId="{EDD3AFC1-5E1F-774D-82FF-6D4C3622249B}" dt="2023-08-07T10:56:00.986" v="1688" actId="6264"/>
          <ac:spMkLst>
            <pc:docMk/>
            <pc:sldMk cId="3711721763" sldId="278"/>
            <ac:spMk id="94" creationId="{F3E8A21C-725E-3EF3-050D-AA9DE1404B0E}"/>
          </ac:spMkLst>
        </pc:spChg>
        <pc:spChg chg="add del mod">
          <ac:chgData name="A.MORIYAMA UREKA" userId="11b73b949d6476cb" providerId="LiveId" clId="{EDD3AFC1-5E1F-774D-82FF-6D4C3622249B}" dt="2023-08-07T09:20:36.071" v="923" actId="6264"/>
          <ac:spMkLst>
            <pc:docMk/>
            <pc:sldMk cId="3711721763" sldId="278"/>
            <ac:spMk id="95" creationId="{0FD6E53E-11F4-CB42-0E1D-702B92A4A174}"/>
          </ac:spMkLst>
        </pc:spChg>
        <pc:spChg chg="add del mod">
          <ac:chgData name="A.MORIYAMA UREKA" userId="11b73b949d6476cb" providerId="LiveId" clId="{EDD3AFC1-5E1F-774D-82FF-6D4C3622249B}" dt="2023-08-07T10:56:00.986" v="1688" actId="6264"/>
          <ac:spMkLst>
            <pc:docMk/>
            <pc:sldMk cId="3711721763" sldId="278"/>
            <ac:spMk id="95" creationId="{9218AE3A-5CA9-C4F5-C24F-200A7AB6A46F}"/>
          </ac:spMkLst>
        </pc:spChg>
        <pc:spChg chg="add del mod">
          <ac:chgData name="A.MORIYAMA UREKA" userId="11b73b949d6476cb" providerId="LiveId" clId="{EDD3AFC1-5E1F-774D-82FF-6D4C3622249B}" dt="2023-08-07T08:47:17.995" v="684" actId="6264"/>
          <ac:spMkLst>
            <pc:docMk/>
            <pc:sldMk cId="3711721763" sldId="278"/>
            <ac:spMk id="95" creationId="{9C711B71-8326-57F4-BFBF-F860904947A0}"/>
          </ac:spMkLst>
        </pc:spChg>
        <pc:spChg chg="add del mod">
          <ac:chgData name="A.MORIYAMA UREKA" userId="11b73b949d6476cb" providerId="LiveId" clId="{EDD3AFC1-5E1F-774D-82FF-6D4C3622249B}" dt="2023-08-07T08:47:17.995" v="684" actId="6264"/>
          <ac:spMkLst>
            <pc:docMk/>
            <pc:sldMk cId="3711721763" sldId="278"/>
            <ac:spMk id="96" creationId="{1813CD1E-399F-9239-A0D7-886D53E53FA4}"/>
          </ac:spMkLst>
        </pc:spChg>
        <pc:spChg chg="add del mod">
          <ac:chgData name="A.MORIYAMA UREKA" userId="11b73b949d6476cb" providerId="LiveId" clId="{EDD3AFC1-5E1F-774D-82FF-6D4C3622249B}" dt="2023-08-07T09:20:36.071" v="923" actId="6264"/>
          <ac:spMkLst>
            <pc:docMk/>
            <pc:sldMk cId="3711721763" sldId="278"/>
            <ac:spMk id="96" creationId="{9B9A837E-66BF-6EDB-B054-3C70D22F0701}"/>
          </ac:spMkLst>
        </pc:spChg>
        <pc:spChg chg="add del mod">
          <ac:chgData name="A.MORIYAMA UREKA" userId="11b73b949d6476cb" providerId="LiveId" clId="{EDD3AFC1-5E1F-774D-82FF-6D4C3622249B}" dt="2023-08-07T10:56:00.986" v="1688" actId="6264"/>
          <ac:spMkLst>
            <pc:docMk/>
            <pc:sldMk cId="3711721763" sldId="278"/>
            <ac:spMk id="96" creationId="{B91D0964-9E19-172A-DDC1-AD349DC1E44C}"/>
          </ac:spMkLst>
        </pc:spChg>
        <pc:spChg chg="add del mod">
          <ac:chgData name="A.MORIYAMA UREKA" userId="11b73b949d6476cb" providerId="LiveId" clId="{EDD3AFC1-5E1F-774D-82FF-6D4C3622249B}" dt="2023-08-07T10:56:00.986" v="1688" actId="6264"/>
          <ac:spMkLst>
            <pc:docMk/>
            <pc:sldMk cId="3711721763" sldId="278"/>
            <ac:spMk id="97" creationId="{2CC48AB7-4DAD-0D44-B740-84313C49F873}"/>
          </ac:spMkLst>
        </pc:spChg>
        <pc:spChg chg="add del mod">
          <ac:chgData name="A.MORIYAMA UREKA" userId="11b73b949d6476cb" providerId="LiveId" clId="{EDD3AFC1-5E1F-774D-82FF-6D4C3622249B}" dt="2023-08-07T08:47:17.995" v="684" actId="6264"/>
          <ac:spMkLst>
            <pc:docMk/>
            <pc:sldMk cId="3711721763" sldId="278"/>
            <ac:spMk id="97" creationId="{6BD1480E-0F7C-6D3E-78DB-C191E75D8F00}"/>
          </ac:spMkLst>
        </pc:spChg>
        <pc:spChg chg="add del mod">
          <ac:chgData name="A.MORIYAMA UREKA" userId="11b73b949d6476cb" providerId="LiveId" clId="{EDD3AFC1-5E1F-774D-82FF-6D4C3622249B}" dt="2023-08-07T09:20:36.071" v="923" actId="6264"/>
          <ac:spMkLst>
            <pc:docMk/>
            <pc:sldMk cId="3711721763" sldId="278"/>
            <ac:spMk id="97" creationId="{CD840DEA-A42D-43E6-ACAC-E63DA2CC4372}"/>
          </ac:spMkLst>
        </pc:spChg>
        <pc:spChg chg="add del mod">
          <ac:chgData name="A.MORIYAMA UREKA" userId="11b73b949d6476cb" providerId="LiveId" clId="{EDD3AFC1-5E1F-774D-82FF-6D4C3622249B}" dt="2023-08-07T08:47:17.995" v="684" actId="6264"/>
          <ac:spMkLst>
            <pc:docMk/>
            <pc:sldMk cId="3711721763" sldId="278"/>
            <ac:spMk id="98" creationId="{0A3BB1E0-1A7D-168E-8CDA-4B469EA71925}"/>
          </ac:spMkLst>
        </pc:spChg>
        <pc:spChg chg="add del mod">
          <ac:chgData name="A.MORIYAMA UREKA" userId="11b73b949d6476cb" providerId="LiveId" clId="{EDD3AFC1-5E1F-774D-82FF-6D4C3622249B}" dt="2023-08-07T10:56:00.986" v="1688" actId="6264"/>
          <ac:spMkLst>
            <pc:docMk/>
            <pc:sldMk cId="3711721763" sldId="278"/>
            <ac:spMk id="98" creationId="{304F607E-5311-1AF7-9878-1343C1A20D87}"/>
          </ac:spMkLst>
        </pc:spChg>
        <pc:spChg chg="add del mod">
          <ac:chgData name="A.MORIYAMA UREKA" userId="11b73b949d6476cb" providerId="LiveId" clId="{EDD3AFC1-5E1F-774D-82FF-6D4C3622249B}" dt="2023-08-07T09:20:36.071" v="923" actId="6264"/>
          <ac:spMkLst>
            <pc:docMk/>
            <pc:sldMk cId="3711721763" sldId="278"/>
            <ac:spMk id="98" creationId="{E3A306D8-029D-C84D-1B9F-7C234E0F3C19}"/>
          </ac:spMkLst>
        </pc:spChg>
        <pc:spChg chg="add del mod">
          <ac:chgData name="A.MORIYAMA UREKA" userId="11b73b949d6476cb" providerId="LiveId" clId="{EDD3AFC1-5E1F-774D-82FF-6D4C3622249B}" dt="2023-08-07T10:56:00.986" v="1688" actId="6264"/>
          <ac:spMkLst>
            <pc:docMk/>
            <pc:sldMk cId="3711721763" sldId="278"/>
            <ac:spMk id="99" creationId="{4C2AF5F6-7079-C25C-3987-13B5A0504CCB}"/>
          </ac:spMkLst>
        </pc:spChg>
        <pc:spChg chg="add del mod">
          <ac:chgData name="A.MORIYAMA UREKA" userId="11b73b949d6476cb" providerId="LiveId" clId="{EDD3AFC1-5E1F-774D-82FF-6D4C3622249B}" dt="2023-08-07T09:20:36.071" v="923" actId="6264"/>
          <ac:spMkLst>
            <pc:docMk/>
            <pc:sldMk cId="3711721763" sldId="278"/>
            <ac:spMk id="99" creationId="{7DA25768-03DE-F255-487F-813E2CBFA983}"/>
          </ac:spMkLst>
        </pc:spChg>
        <pc:spChg chg="add del mod">
          <ac:chgData name="A.MORIYAMA UREKA" userId="11b73b949d6476cb" providerId="LiveId" clId="{EDD3AFC1-5E1F-774D-82FF-6D4C3622249B}" dt="2023-08-07T08:47:17.995" v="684" actId="6264"/>
          <ac:spMkLst>
            <pc:docMk/>
            <pc:sldMk cId="3711721763" sldId="278"/>
            <ac:spMk id="99" creationId="{CB45DE92-8B8F-39A8-1A31-2758CAC32669}"/>
          </ac:spMkLst>
        </pc:spChg>
        <pc:spChg chg="add del mod">
          <ac:chgData name="A.MORIYAMA UREKA" userId="11b73b949d6476cb" providerId="LiveId" clId="{EDD3AFC1-5E1F-774D-82FF-6D4C3622249B}" dt="2023-08-07T09:20:36.071" v="923" actId="6264"/>
          <ac:spMkLst>
            <pc:docMk/>
            <pc:sldMk cId="3711721763" sldId="278"/>
            <ac:spMk id="100" creationId="{63489372-EFB4-604D-2A98-1297C5DC8AB2}"/>
          </ac:spMkLst>
        </pc:spChg>
        <pc:spChg chg="add del mod">
          <ac:chgData name="A.MORIYAMA UREKA" userId="11b73b949d6476cb" providerId="LiveId" clId="{EDD3AFC1-5E1F-774D-82FF-6D4C3622249B}" dt="2023-08-07T10:56:00.986" v="1688" actId="6264"/>
          <ac:spMkLst>
            <pc:docMk/>
            <pc:sldMk cId="3711721763" sldId="278"/>
            <ac:spMk id="100" creationId="{6E0165E2-D692-2103-882F-9B27FB949535}"/>
          </ac:spMkLst>
        </pc:spChg>
        <pc:spChg chg="add del mod">
          <ac:chgData name="A.MORIYAMA UREKA" userId="11b73b949d6476cb" providerId="LiveId" clId="{EDD3AFC1-5E1F-774D-82FF-6D4C3622249B}" dt="2023-08-07T08:47:17.995" v="684" actId="6264"/>
          <ac:spMkLst>
            <pc:docMk/>
            <pc:sldMk cId="3711721763" sldId="278"/>
            <ac:spMk id="100" creationId="{FFE6BEF9-8524-E0E0-7777-36667C016B5B}"/>
          </ac:spMkLst>
        </pc:spChg>
        <pc:spChg chg="add del mod">
          <ac:chgData name="A.MORIYAMA UREKA" userId="11b73b949d6476cb" providerId="LiveId" clId="{EDD3AFC1-5E1F-774D-82FF-6D4C3622249B}" dt="2023-08-07T08:47:17.995" v="684" actId="6264"/>
          <ac:spMkLst>
            <pc:docMk/>
            <pc:sldMk cId="3711721763" sldId="278"/>
            <ac:spMk id="101" creationId="{09B4350C-D486-DAF9-B54B-A6B2354DB6E1}"/>
          </ac:spMkLst>
        </pc:spChg>
        <pc:spChg chg="add del mod">
          <ac:chgData name="A.MORIYAMA UREKA" userId="11b73b949d6476cb" providerId="LiveId" clId="{EDD3AFC1-5E1F-774D-82FF-6D4C3622249B}" dt="2023-08-07T09:20:36.071" v="923" actId="6264"/>
          <ac:spMkLst>
            <pc:docMk/>
            <pc:sldMk cId="3711721763" sldId="278"/>
            <ac:spMk id="101" creationId="{09DF6685-DC6E-20BB-4777-5193051A590B}"/>
          </ac:spMkLst>
        </pc:spChg>
        <pc:spChg chg="add del mod">
          <ac:chgData name="A.MORIYAMA UREKA" userId="11b73b949d6476cb" providerId="LiveId" clId="{EDD3AFC1-5E1F-774D-82FF-6D4C3622249B}" dt="2023-08-07T10:56:00.986" v="1688" actId="6264"/>
          <ac:spMkLst>
            <pc:docMk/>
            <pc:sldMk cId="3711721763" sldId="278"/>
            <ac:spMk id="101" creationId="{C4EDD10B-0D91-6DB1-AB91-F05A1F9C9FB2}"/>
          </ac:spMkLst>
        </pc:spChg>
        <pc:spChg chg="add del mod">
          <ac:chgData name="A.MORIYAMA UREKA" userId="11b73b949d6476cb" providerId="LiveId" clId="{EDD3AFC1-5E1F-774D-82FF-6D4C3622249B}" dt="2023-08-07T09:20:36.071" v="923" actId="6264"/>
          <ac:spMkLst>
            <pc:docMk/>
            <pc:sldMk cId="3711721763" sldId="278"/>
            <ac:spMk id="102" creationId="{39DB41DC-67EB-AC29-000F-74EE9138DA26}"/>
          </ac:spMkLst>
        </pc:spChg>
        <pc:spChg chg="add del mod">
          <ac:chgData name="A.MORIYAMA UREKA" userId="11b73b949d6476cb" providerId="LiveId" clId="{EDD3AFC1-5E1F-774D-82FF-6D4C3622249B}" dt="2023-08-07T08:47:17.995" v="684" actId="6264"/>
          <ac:spMkLst>
            <pc:docMk/>
            <pc:sldMk cId="3711721763" sldId="278"/>
            <ac:spMk id="102" creationId="{6E009DF9-BFF7-AB65-2F55-A6132089A7CA}"/>
          </ac:spMkLst>
        </pc:spChg>
        <pc:spChg chg="add del mod">
          <ac:chgData name="A.MORIYAMA UREKA" userId="11b73b949d6476cb" providerId="LiveId" clId="{EDD3AFC1-5E1F-774D-82FF-6D4C3622249B}" dt="2023-08-07T10:56:00.986" v="1688" actId="6264"/>
          <ac:spMkLst>
            <pc:docMk/>
            <pc:sldMk cId="3711721763" sldId="278"/>
            <ac:spMk id="102" creationId="{EDFE57C2-8E06-4F79-DBE0-CAE07DE4CFA5}"/>
          </ac:spMkLst>
        </pc:spChg>
        <pc:spChg chg="add del mod">
          <ac:chgData name="A.MORIYAMA UREKA" userId="11b73b949d6476cb" providerId="LiveId" clId="{EDD3AFC1-5E1F-774D-82FF-6D4C3622249B}" dt="2023-08-07T08:47:18.266" v="685" actId="6264"/>
          <ac:spMkLst>
            <pc:docMk/>
            <pc:sldMk cId="3711721763" sldId="278"/>
            <ac:spMk id="103" creationId="{398C5C45-60E7-5902-F90C-905D44C89BB0}"/>
          </ac:spMkLst>
        </pc:spChg>
        <pc:spChg chg="add del mod">
          <ac:chgData name="A.MORIYAMA UREKA" userId="11b73b949d6476cb" providerId="LiveId" clId="{EDD3AFC1-5E1F-774D-82FF-6D4C3622249B}" dt="2023-08-07T09:20:36.393" v="924" actId="6264"/>
          <ac:spMkLst>
            <pc:docMk/>
            <pc:sldMk cId="3711721763" sldId="278"/>
            <ac:spMk id="103" creationId="{918B4690-61BE-1FC0-D610-AA692DB0DFE7}"/>
          </ac:spMkLst>
        </pc:spChg>
        <pc:spChg chg="add del mod">
          <ac:chgData name="A.MORIYAMA UREKA" userId="11b73b949d6476cb" providerId="LiveId" clId="{EDD3AFC1-5E1F-774D-82FF-6D4C3622249B}" dt="2023-08-07T10:56:00.986" v="1688" actId="6264"/>
          <ac:spMkLst>
            <pc:docMk/>
            <pc:sldMk cId="3711721763" sldId="278"/>
            <ac:spMk id="103" creationId="{C5D76769-F8FB-27FD-BBAF-903CF5D13C6A}"/>
          </ac:spMkLst>
        </pc:spChg>
        <pc:spChg chg="add del mod">
          <ac:chgData name="A.MORIYAMA UREKA" userId="11b73b949d6476cb" providerId="LiveId" clId="{EDD3AFC1-5E1F-774D-82FF-6D4C3622249B}" dt="2023-08-07T10:56:01.410" v="1689" actId="6264"/>
          <ac:spMkLst>
            <pc:docMk/>
            <pc:sldMk cId="3711721763" sldId="278"/>
            <ac:spMk id="104" creationId="{0B3557C5-DC91-3FFA-231E-0BBA42F11B42}"/>
          </ac:spMkLst>
        </pc:spChg>
        <pc:spChg chg="add del mod">
          <ac:chgData name="A.MORIYAMA UREKA" userId="11b73b949d6476cb" providerId="LiveId" clId="{EDD3AFC1-5E1F-774D-82FF-6D4C3622249B}" dt="2023-08-07T09:20:36.393" v="924" actId="6264"/>
          <ac:spMkLst>
            <pc:docMk/>
            <pc:sldMk cId="3711721763" sldId="278"/>
            <ac:spMk id="104" creationId="{15AC8BDD-D324-002C-0DDA-A498A4CACCEF}"/>
          </ac:spMkLst>
        </pc:spChg>
        <pc:spChg chg="add del mod">
          <ac:chgData name="A.MORIYAMA UREKA" userId="11b73b949d6476cb" providerId="LiveId" clId="{EDD3AFC1-5E1F-774D-82FF-6D4C3622249B}" dt="2023-08-07T08:47:18.266" v="685" actId="6264"/>
          <ac:spMkLst>
            <pc:docMk/>
            <pc:sldMk cId="3711721763" sldId="278"/>
            <ac:spMk id="104" creationId="{4B3F775D-4B97-7E0B-4C4D-2A245A29FDD1}"/>
          </ac:spMkLst>
        </pc:spChg>
        <pc:spChg chg="add del mod">
          <ac:chgData name="A.MORIYAMA UREKA" userId="11b73b949d6476cb" providerId="LiveId" clId="{EDD3AFC1-5E1F-774D-82FF-6D4C3622249B}" dt="2023-08-07T09:20:36.393" v="924" actId="6264"/>
          <ac:spMkLst>
            <pc:docMk/>
            <pc:sldMk cId="3711721763" sldId="278"/>
            <ac:spMk id="105" creationId="{34D876A5-4045-904F-222E-FC791E8AAD18}"/>
          </ac:spMkLst>
        </pc:spChg>
        <pc:spChg chg="add del mod">
          <ac:chgData name="A.MORIYAMA UREKA" userId="11b73b949d6476cb" providerId="LiveId" clId="{EDD3AFC1-5E1F-774D-82FF-6D4C3622249B}" dt="2023-08-07T08:47:18.266" v="685" actId="6264"/>
          <ac:spMkLst>
            <pc:docMk/>
            <pc:sldMk cId="3711721763" sldId="278"/>
            <ac:spMk id="105" creationId="{449AE1FF-A53A-79C6-06CD-DA1DE4D72278}"/>
          </ac:spMkLst>
        </pc:spChg>
        <pc:spChg chg="add del mod">
          <ac:chgData name="A.MORIYAMA UREKA" userId="11b73b949d6476cb" providerId="LiveId" clId="{EDD3AFC1-5E1F-774D-82FF-6D4C3622249B}" dt="2023-08-07T10:56:01.410" v="1689" actId="6264"/>
          <ac:spMkLst>
            <pc:docMk/>
            <pc:sldMk cId="3711721763" sldId="278"/>
            <ac:spMk id="105" creationId="{FB9897EA-7ACF-50A8-DA40-50FF8AB77CAE}"/>
          </ac:spMkLst>
        </pc:spChg>
        <pc:spChg chg="add del mod">
          <ac:chgData name="A.MORIYAMA UREKA" userId="11b73b949d6476cb" providerId="LiveId" clId="{EDD3AFC1-5E1F-774D-82FF-6D4C3622249B}" dt="2023-08-07T10:56:01.410" v="1689" actId="6264"/>
          <ac:spMkLst>
            <pc:docMk/>
            <pc:sldMk cId="3711721763" sldId="278"/>
            <ac:spMk id="106" creationId="{0FCEC7AE-7A3B-4A54-7B26-48501F55709F}"/>
          </ac:spMkLst>
        </pc:spChg>
        <pc:spChg chg="add del mod">
          <ac:chgData name="A.MORIYAMA UREKA" userId="11b73b949d6476cb" providerId="LiveId" clId="{EDD3AFC1-5E1F-774D-82FF-6D4C3622249B}" dt="2023-08-07T09:20:36.393" v="924" actId="6264"/>
          <ac:spMkLst>
            <pc:docMk/>
            <pc:sldMk cId="3711721763" sldId="278"/>
            <ac:spMk id="106" creationId="{56BDE970-2CCE-960C-33B0-ED03DE2253B6}"/>
          </ac:spMkLst>
        </pc:spChg>
        <pc:spChg chg="add del mod">
          <ac:chgData name="A.MORIYAMA UREKA" userId="11b73b949d6476cb" providerId="LiveId" clId="{EDD3AFC1-5E1F-774D-82FF-6D4C3622249B}" dt="2023-08-07T08:47:18.266" v="685" actId="6264"/>
          <ac:spMkLst>
            <pc:docMk/>
            <pc:sldMk cId="3711721763" sldId="278"/>
            <ac:spMk id="106" creationId="{67A35EB9-4F8A-5DBD-15C8-88622782F15B}"/>
          </ac:spMkLst>
        </pc:spChg>
        <pc:spChg chg="add del mod">
          <ac:chgData name="A.MORIYAMA UREKA" userId="11b73b949d6476cb" providerId="LiveId" clId="{EDD3AFC1-5E1F-774D-82FF-6D4C3622249B}" dt="2023-08-07T08:47:18.266" v="685" actId="6264"/>
          <ac:spMkLst>
            <pc:docMk/>
            <pc:sldMk cId="3711721763" sldId="278"/>
            <ac:spMk id="107" creationId="{4638C0BC-7CCA-09FA-2AEB-BA92FC2F4B74}"/>
          </ac:spMkLst>
        </pc:spChg>
        <pc:spChg chg="add del mod">
          <ac:chgData name="A.MORIYAMA UREKA" userId="11b73b949d6476cb" providerId="LiveId" clId="{EDD3AFC1-5E1F-774D-82FF-6D4C3622249B}" dt="2023-08-07T09:20:36.393" v="924" actId="6264"/>
          <ac:spMkLst>
            <pc:docMk/>
            <pc:sldMk cId="3711721763" sldId="278"/>
            <ac:spMk id="107" creationId="{957B7B08-631F-20D3-345A-BEE482873177}"/>
          </ac:spMkLst>
        </pc:spChg>
        <pc:spChg chg="add del mod">
          <ac:chgData name="A.MORIYAMA UREKA" userId="11b73b949d6476cb" providerId="LiveId" clId="{EDD3AFC1-5E1F-774D-82FF-6D4C3622249B}" dt="2023-08-07T10:56:01.410" v="1689" actId="6264"/>
          <ac:spMkLst>
            <pc:docMk/>
            <pc:sldMk cId="3711721763" sldId="278"/>
            <ac:spMk id="107" creationId="{D192CD98-AEDD-911D-CED8-76C1B1BEC1D4}"/>
          </ac:spMkLst>
        </pc:spChg>
        <pc:spChg chg="add del mod">
          <ac:chgData name="A.MORIYAMA UREKA" userId="11b73b949d6476cb" providerId="LiveId" clId="{EDD3AFC1-5E1F-774D-82FF-6D4C3622249B}" dt="2023-08-07T10:56:01.410" v="1689" actId="6264"/>
          <ac:spMkLst>
            <pc:docMk/>
            <pc:sldMk cId="3711721763" sldId="278"/>
            <ac:spMk id="108" creationId="{00275E88-BFCF-5F15-2C1E-7884E3D8864D}"/>
          </ac:spMkLst>
        </pc:spChg>
        <pc:spChg chg="add del mod">
          <ac:chgData name="A.MORIYAMA UREKA" userId="11b73b949d6476cb" providerId="LiveId" clId="{EDD3AFC1-5E1F-774D-82FF-6D4C3622249B}" dt="2023-08-07T08:47:18.266" v="685" actId="6264"/>
          <ac:spMkLst>
            <pc:docMk/>
            <pc:sldMk cId="3711721763" sldId="278"/>
            <ac:spMk id="108" creationId="{53C2B0F9-34FD-E98E-DEB2-5FF7F6CF8779}"/>
          </ac:spMkLst>
        </pc:spChg>
        <pc:spChg chg="add del mod">
          <ac:chgData name="A.MORIYAMA UREKA" userId="11b73b949d6476cb" providerId="LiveId" clId="{EDD3AFC1-5E1F-774D-82FF-6D4C3622249B}" dt="2023-08-07T09:20:36.393" v="924" actId="6264"/>
          <ac:spMkLst>
            <pc:docMk/>
            <pc:sldMk cId="3711721763" sldId="278"/>
            <ac:spMk id="108" creationId="{C473CA45-E820-19B9-0A94-3973D52AC5A5}"/>
          </ac:spMkLst>
        </pc:spChg>
        <pc:spChg chg="add del mod">
          <ac:chgData name="A.MORIYAMA UREKA" userId="11b73b949d6476cb" providerId="LiveId" clId="{EDD3AFC1-5E1F-774D-82FF-6D4C3622249B}" dt="2023-08-07T09:20:36.393" v="924" actId="6264"/>
          <ac:spMkLst>
            <pc:docMk/>
            <pc:sldMk cId="3711721763" sldId="278"/>
            <ac:spMk id="109" creationId="{54BE6925-DAD0-747E-FBD7-E27136D081AB}"/>
          </ac:spMkLst>
        </pc:spChg>
        <pc:spChg chg="add del mod">
          <ac:chgData name="A.MORIYAMA UREKA" userId="11b73b949d6476cb" providerId="LiveId" clId="{EDD3AFC1-5E1F-774D-82FF-6D4C3622249B}" dt="2023-08-07T10:56:01.410" v="1689" actId="6264"/>
          <ac:spMkLst>
            <pc:docMk/>
            <pc:sldMk cId="3711721763" sldId="278"/>
            <ac:spMk id="109" creationId="{BC1E35BC-1B2B-3353-1852-EC905C963432}"/>
          </ac:spMkLst>
        </pc:spChg>
        <pc:spChg chg="add del mod">
          <ac:chgData name="A.MORIYAMA UREKA" userId="11b73b949d6476cb" providerId="LiveId" clId="{EDD3AFC1-5E1F-774D-82FF-6D4C3622249B}" dt="2023-08-07T08:47:18.266" v="685" actId="6264"/>
          <ac:spMkLst>
            <pc:docMk/>
            <pc:sldMk cId="3711721763" sldId="278"/>
            <ac:spMk id="109" creationId="{E5272E25-F780-E53A-AFC7-38C0B2B2DFA1}"/>
          </ac:spMkLst>
        </pc:spChg>
        <pc:spChg chg="add del mod">
          <ac:chgData name="A.MORIYAMA UREKA" userId="11b73b949d6476cb" providerId="LiveId" clId="{EDD3AFC1-5E1F-774D-82FF-6D4C3622249B}" dt="2023-08-07T09:20:36.393" v="924" actId="6264"/>
          <ac:spMkLst>
            <pc:docMk/>
            <pc:sldMk cId="3711721763" sldId="278"/>
            <ac:spMk id="110" creationId="{3FDBE560-D3F9-F2B7-150C-64FCA57E6E3B}"/>
          </ac:spMkLst>
        </pc:spChg>
        <pc:spChg chg="add del mod">
          <ac:chgData name="A.MORIYAMA UREKA" userId="11b73b949d6476cb" providerId="LiveId" clId="{EDD3AFC1-5E1F-774D-82FF-6D4C3622249B}" dt="2023-08-07T08:47:18.266" v="685" actId="6264"/>
          <ac:spMkLst>
            <pc:docMk/>
            <pc:sldMk cId="3711721763" sldId="278"/>
            <ac:spMk id="110" creationId="{5362F6C2-E301-37DE-3BF7-0BCD4534C1DD}"/>
          </ac:spMkLst>
        </pc:spChg>
        <pc:spChg chg="add del mod">
          <ac:chgData name="A.MORIYAMA UREKA" userId="11b73b949d6476cb" providerId="LiveId" clId="{EDD3AFC1-5E1F-774D-82FF-6D4C3622249B}" dt="2023-08-07T10:56:01.410" v="1689" actId="6264"/>
          <ac:spMkLst>
            <pc:docMk/>
            <pc:sldMk cId="3711721763" sldId="278"/>
            <ac:spMk id="110" creationId="{60B80250-4B82-E70D-EC3B-2A38C91EE91E}"/>
          </ac:spMkLst>
        </pc:spChg>
        <pc:spChg chg="add del mod">
          <ac:chgData name="A.MORIYAMA UREKA" userId="11b73b949d6476cb" providerId="LiveId" clId="{EDD3AFC1-5E1F-774D-82FF-6D4C3622249B}" dt="2023-08-07T08:47:18.266" v="685" actId="6264"/>
          <ac:spMkLst>
            <pc:docMk/>
            <pc:sldMk cId="3711721763" sldId="278"/>
            <ac:spMk id="111" creationId="{15E5DDEE-E152-710D-41C9-1E1250E17CF1}"/>
          </ac:spMkLst>
        </pc:spChg>
        <pc:spChg chg="add del mod">
          <ac:chgData name="A.MORIYAMA UREKA" userId="11b73b949d6476cb" providerId="LiveId" clId="{EDD3AFC1-5E1F-774D-82FF-6D4C3622249B}" dt="2023-08-07T10:56:01.410" v="1689" actId="6264"/>
          <ac:spMkLst>
            <pc:docMk/>
            <pc:sldMk cId="3711721763" sldId="278"/>
            <ac:spMk id="111" creationId="{61FCE59B-CD7D-890E-ABA6-A54130A07865}"/>
          </ac:spMkLst>
        </pc:spChg>
        <pc:spChg chg="add del mod">
          <ac:chgData name="A.MORIYAMA UREKA" userId="11b73b949d6476cb" providerId="LiveId" clId="{EDD3AFC1-5E1F-774D-82FF-6D4C3622249B}" dt="2023-08-07T09:20:36.393" v="924" actId="6264"/>
          <ac:spMkLst>
            <pc:docMk/>
            <pc:sldMk cId="3711721763" sldId="278"/>
            <ac:spMk id="111" creationId="{E5EA13DD-A0BA-0277-E09E-55C103A1592A}"/>
          </ac:spMkLst>
        </pc:spChg>
        <pc:spChg chg="add del mod">
          <ac:chgData name="A.MORIYAMA UREKA" userId="11b73b949d6476cb" providerId="LiveId" clId="{EDD3AFC1-5E1F-774D-82FF-6D4C3622249B}" dt="2023-08-07T08:47:18.266" v="685" actId="6264"/>
          <ac:spMkLst>
            <pc:docMk/>
            <pc:sldMk cId="3711721763" sldId="278"/>
            <ac:spMk id="112" creationId="{20B1C296-07FA-19CC-1447-BAC09A5E0210}"/>
          </ac:spMkLst>
        </pc:spChg>
        <pc:spChg chg="add del mod">
          <ac:chgData name="A.MORIYAMA UREKA" userId="11b73b949d6476cb" providerId="LiveId" clId="{EDD3AFC1-5E1F-774D-82FF-6D4C3622249B}" dt="2023-08-07T09:20:36.393" v="924" actId="6264"/>
          <ac:spMkLst>
            <pc:docMk/>
            <pc:sldMk cId="3711721763" sldId="278"/>
            <ac:spMk id="112" creationId="{35863F35-5DF8-BCF9-A447-F203ECBC0D6F}"/>
          </ac:spMkLst>
        </pc:spChg>
        <pc:spChg chg="add del mod">
          <ac:chgData name="A.MORIYAMA UREKA" userId="11b73b949d6476cb" providerId="LiveId" clId="{EDD3AFC1-5E1F-774D-82FF-6D4C3622249B}" dt="2023-08-07T10:56:01.410" v="1689" actId="6264"/>
          <ac:spMkLst>
            <pc:docMk/>
            <pc:sldMk cId="3711721763" sldId="278"/>
            <ac:spMk id="112" creationId="{80AE9EA0-F60A-7AD5-08C7-6EE8E7962FCB}"/>
          </ac:spMkLst>
        </pc:spChg>
        <pc:spChg chg="add del mod">
          <ac:chgData name="A.MORIYAMA UREKA" userId="11b73b949d6476cb" providerId="LiveId" clId="{EDD3AFC1-5E1F-774D-82FF-6D4C3622249B}" dt="2023-08-07T08:47:18.456" v="686" actId="6264"/>
          <ac:spMkLst>
            <pc:docMk/>
            <pc:sldMk cId="3711721763" sldId="278"/>
            <ac:spMk id="113" creationId="{2728E09D-6BA6-3D66-CE02-A7BE6BE0C791}"/>
          </ac:spMkLst>
        </pc:spChg>
        <pc:spChg chg="add del mod">
          <ac:chgData name="A.MORIYAMA UREKA" userId="11b73b949d6476cb" providerId="LiveId" clId="{EDD3AFC1-5E1F-774D-82FF-6D4C3622249B}" dt="2023-08-07T09:20:36.737" v="925" actId="6264"/>
          <ac:spMkLst>
            <pc:docMk/>
            <pc:sldMk cId="3711721763" sldId="278"/>
            <ac:spMk id="113" creationId="{90581D95-074C-E486-8DE5-FF10DB876244}"/>
          </ac:spMkLst>
        </pc:spChg>
        <pc:spChg chg="add del mod">
          <ac:chgData name="A.MORIYAMA UREKA" userId="11b73b949d6476cb" providerId="LiveId" clId="{EDD3AFC1-5E1F-774D-82FF-6D4C3622249B}" dt="2023-08-07T10:56:01.410" v="1689" actId="6264"/>
          <ac:spMkLst>
            <pc:docMk/>
            <pc:sldMk cId="3711721763" sldId="278"/>
            <ac:spMk id="113" creationId="{EAB1B1BC-34DE-D8FC-6CA4-0E39CDBA35BF}"/>
          </ac:spMkLst>
        </pc:spChg>
        <pc:spChg chg="add del mod">
          <ac:chgData name="A.MORIYAMA UREKA" userId="11b73b949d6476cb" providerId="LiveId" clId="{EDD3AFC1-5E1F-774D-82FF-6D4C3622249B}" dt="2023-08-07T11:00:38.397" v="1709" actId="6264"/>
          <ac:spMkLst>
            <pc:docMk/>
            <pc:sldMk cId="3711721763" sldId="278"/>
            <ac:spMk id="114" creationId="{23B7911A-A84A-F8AE-71ED-4798E61B0095}"/>
          </ac:spMkLst>
        </pc:spChg>
        <pc:spChg chg="add del mod">
          <ac:chgData name="A.MORIYAMA UREKA" userId="11b73b949d6476cb" providerId="LiveId" clId="{EDD3AFC1-5E1F-774D-82FF-6D4C3622249B}" dt="2023-08-07T09:20:36.737" v="925" actId="6264"/>
          <ac:spMkLst>
            <pc:docMk/>
            <pc:sldMk cId="3711721763" sldId="278"/>
            <ac:spMk id="114" creationId="{A7F8FEF6-BDD7-EA16-5765-4D4FA42BD36F}"/>
          </ac:spMkLst>
        </pc:spChg>
        <pc:spChg chg="add del mod">
          <ac:chgData name="A.MORIYAMA UREKA" userId="11b73b949d6476cb" providerId="LiveId" clId="{EDD3AFC1-5E1F-774D-82FF-6D4C3622249B}" dt="2023-08-07T08:47:18.456" v="686" actId="6264"/>
          <ac:spMkLst>
            <pc:docMk/>
            <pc:sldMk cId="3711721763" sldId="278"/>
            <ac:spMk id="114" creationId="{F332B984-8ED8-4709-BFD8-EA2A3BA51C66}"/>
          </ac:spMkLst>
        </pc:spChg>
        <pc:spChg chg="add del mod">
          <ac:chgData name="A.MORIYAMA UREKA" userId="11b73b949d6476cb" providerId="LiveId" clId="{EDD3AFC1-5E1F-774D-82FF-6D4C3622249B}" dt="2023-08-07T11:00:38.397" v="1709" actId="6264"/>
          <ac:spMkLst>
            <pc:docMk/>
            <pc:sldMk cId="3711721763" sldId="278"/>
            <ac:spMk id="115" creationId="{3CA25431-BC9A-3D96-4497-C9D821C873EC}"/>
          </ac:spMkLst>
        </pc:spChg>
        <pc:spChg chg="add del mod">
          <ac:chgData name="A.MORIYAMA UREKA" userId="11b73b949d6476cb" providerId="LiveId" clId="{EDD3AFC1-5E1F-774D-82FF-6D4C3622249B}" dt="2023-08-07T08:47:18.456" v="686" actId="6264"/>
          <ac:spMkLst>
            <pc:docMk/>
            <pc:sldMk cId="3711721763" sldId="278"/>
            <ac:spMk id="115" creationId="{996415B5-68D2-5F65-896A-91B4DAF58C15}"/>
          </ac:spMkLst>
        </pc:spChg>
        <pc:spChg chg="add del mod">
          <ac:chgData name="A.MORIYAMA UREKA" userId="11b73b949d6476cb" providerId="LiveId" clId="{EDD3AFC1-5E1F-774D-82FF-6D4C3622249B}" dt="2023-08-07T09:20:36.737" v="925" actId="6264"/>
          <ac:spMkLst>
            <pc:docMk/>
            <pc:sldMk cId="3711721763" sldId="278"/>
            <ac:spMk id="115" creationId="{AD5A1EFD-B726-2308-0B3B-9DDC230E1505}"/>
          </ac:spMkLst>
        </pc:spChg>
        <pc:spChg chg="add del mod">
          <ac:chgData name="A.MORIYAMA UREKA" userId="11b73b949d6476cb" providerId="LiveId" clId="{EDD3AFC1-5E1F-774D-82FF-6D4C3622249B}" dt="2023-08-07T08:47:18.456" v="686" actId="6264"/>
          <ac:spMkLst>
            <pc:docMk/>
            <pc:sldMk cId="3711721763" sldId="278"/>
            <ac:spMk id="116" creationId="{01CA5353-9CA6-D301-5886-379F7272BF7B}"/>
          </ac:spMkLst>
        </pc:spChg>
        <pc:spChg chg="add del mod">
          <ac:chgData name="A.MORIYAMA UREKA" userId="11b73b949d6476cb" providerId="LiveId" clId="{EDD3AFC1-5E1F-774D-82FF-6D4C3622249B}" dt="2023-08-07T09:20:36.737" v="925" actId="6264"/>
          <ac:spMkLst>
            <pc:docMk/>
            <pc:sldMk cId="3711721763" sldId="278"/>
            <ac:spMk id="116" creationId="{4CD57D9B-7722-2818-8D71-CFAF1E0CA674}"/>
          </ac:spMkLst>
        </pc:spChg>
        <pc:spChg chg="add del mod">
          <ac:chgData name="A.MORIYAMA UREKA" userId="11b73b949d6476cb" providerId="LiveId" clId="{EDD3AFC1-5E1F-774D-82FF-6D4C3622249B}" dt="2023-08-07T11:00:38.397" v="1709" actId="6264"/>
          <ac:spMkLst>
            <pc:docMk/>
            <pc:sldMk cId="3711721763" sldId="278"/>
            <ac:spMk id="116" creationId="{A26238B1-ADC0-D42A-B7B6-9F021AEFE2C5}"/>
          </ac:spMkLst>
        </pc:spChg>
        <pc:spChg chg="add del mod">
          <ac:chgData name="A.MORIYAMA UREKA" userId="11b73b949d6476cb" providerId="LiveId" clId="{EDD3AFC1-5E1F-774D-82FF-6D4C3622249B}" dt="2023-08-07T11:00:38.397" v="1709" actId="6264"/>
          <ac:spMkLst>
            <pc:docMk/>
            <pc:sldMk cId="3711721763" sldId="278"/>
            <ac:spMk id="117" creationId="{31B5AC7F-D192-FB14-EEE2-84B36BB3B0E0}"/>
          </ac:spMkLst>
        </pc:spChg>
        <pc:spChg chg="add del mod">
          <ac:chgData name="A.MORIYAMA UREKA" userId="11b73b949d6476cb" providerId="LiveId" clId="{EDD3AFC1-5E1F-774D-82FF-6D4C3622249B}" dt="2023-08-07T08:47:18.456" v="686" actId="6264"/>
          <ac:spMkLst>
            <pc:docMk/>
            <pc:sldMk cId="3711721763" sldId="278"/>
            <ac:spMk id="117" creationId="{9D1B2D18-0A1E-023F-B880-5B56AD708434}"/>
          </ac:spMkLst>
        </pc:spChg>
        <pc:spChg chg="add del mod">
          <ac:chgData name="A.MORIYAMA UREKA" userId="11b73b949d6476cb" providerId="LiveId" clId="{EDD3AFC1-5E1F-774D-82FF-6D4C3622249B}" dt="2023-08-07T09:20:36.737" v="925" actId="6264"/>
          <ac:spMkLst>
            <pc:docMk/>
            <pc:sldMk cId="3711721763" sldId="278"/>
            <ac:spMk id="117" creationId="{F929F5BB-CA07-BED7-BBD7-440984AEBC2A}"/>
          </ac:spMkLst>
        </pc:spChg>
        <pc:spChg chg="add del mod">
          <ac:chgData name="A.MORIYAMA UREKA" userId="11b73b949d6476cb" providerId="LiveId" clId="{EDD3AFC1-5E1F-774D-82FF-6D4C3622249B}" dt="2023-08-07T09:20:36.737" v="925" actId="6264"/>
          <ac:spMkLst>
            <pc:docMk/>
            <pc:sldMk cId="3711721763" sldId="278"/>
            <ac:spMk id="118" creationId="{40807DC8-40FF-6027-2867-6C7EC1809455}"/>
          </ac:spMkLst>
        </pc:spChg>
        <pc:spChg chg="add del mod">
          <ac:chgData name="A.MORIYAMA UREKA" userId="11b73b949d6476cb" providerId="LiveId" clId="{EDD3AFC1-5E1F-774D-82FF-6D4C3622249B}" dt="2023-08-07T08:47:18.456" v="686" actId="6264"/>
          <ac:spMkLst>
            <pc:docMk/>
            <pc:sldMk cId="3711721763" sldId="278"/>
            <ac:spMk id="118" creationId="{84395AA9-0F64-2DF7-BB84-F2ED15D3D0AE}"/>
          </ac:spMkLst>
        </pc:spChg>
        <pc:spChg chg="add del mod">
          <ac:chgData name="A.MORIYAMA UREKA" userId="11b73b949d6476cb" providerId="LiveId" clId="{EDD3AFC1-5E1F-774D-82FF-6D4C3622249B}" dt="2023-08-07T11:00:38.397" v="1709" actId="6264"/>
          <ac:spMkLst>
            <pc:docMk/>
            <pc:sldMk cId="3711721763" sldId="278"/>
            <ac:spMk id="118" creationId="{FBB77E34-B439-466B-9B42-663C1259258F}"/>
          </ac:spMkLst>
        </pc:spChg>
        <pc:spChg chg="add del mod">
          <ac:chgData name="A.MORIYAMA UREKA" userId="11b73b949d6476cb" providerId="LiveId" clId="{EDD3AFC1-5E1F-774D-82FF-6D4C3622249B}" dt="2023-08-07T09:20:36.737" v="925" actId="6264"/>
          <ac:spMkLst>
            <pc:docMk/>
            <pc:sldMk cId="3711721763" sldId="278"/>
            <ac:spMk id="119" creationId="{1808590F-BAC0-D24C-9110-F7E793CD64D2}"/>
          </ac:spMkLst>
        </pc:spChg>
        <pc:spChg chg="add del mod">
          <ac:chgData name="A.MORIYAMA UREKA" userId="11b73b949d6476cb" providerId="LiveId" clId="{EDD3AFC1-5E1F-774D-82FF-6D4C3622249B}" dt="2023-08-07T08:47:18.456" v="686" actId="6264"/>
          <ac:spMkLst>
            <pc:docMk/>
            <pc:sldMk cId="3711721763" sldId="278"/>
            <ac:spMk id="119" creationId="{53B62BCB-76E7-45D6-9019-6A918A2925E4}"/>
          </ac:spMkLst>
        </pc:spChg>
        <pc:spChg chg="add del mod">
          <ac:chgData name="A.MORIYAMA UREKA" userId="11b73b949d6476cb" providerId="LiveId" clId="{EDD3AFC1-5E1F-774D-82FF-6D4C3622249B}" dt="2023-08-07T11:00:38.397" v="1709" actId="6264"/>
          <ac:spMkLst>
            <pc:docMk/>
            <pc:sldMk cId="3711721763" sldId="278"/>
            <ac:spMk id="119" creationId="{8D8633AC-A2C5-4220-2512-FFB153349A0D}"/>
          </ac:spMkLst>
        </pc:spChg>
        <pc:spChg chg="add del mod">
          <ac:chgData name="A.MORIYAMA UREKA" userId="11b73b949d6476cb" providerId="LiveId" clId="{EDD3AFC1-5E1F-774D-82FF-6D4C3622249B}" dt="2023-08-07T09:20:36.737" v="925" actId="6264"/>
          <ac:spMkLst>
            <pc:docMk/>
            <pc:sldMk cId="3711721763" sldId="278"/>
            <ac:spMk id="120" creationId="{38E52539-FEF6-4145-6FE8-956B7B9AA3F3}"/>
          </ac:spMkLst>
        </pc:spChg>
        <pc:spChg chg="add del mod">
          <ac:chgData name="A.MORIYAMA UREKA" userId="11b73b949d6476cb" providerId="LiveId" clId="{EDD3AFC1-5E1F-774D-82FF-6D4C3622249B}" dt="2023-08-07T11:00:38.397" v="1709" actId="6264"/>
          <ac:spMkLst>
            <pc:docMk/>
            <pc:sldMk cId="3711721763" sldId="278"/>
            <ac:spMk id="120" creationId="{CE81E980-0278-B4DA-B752-7D96642E1CEF}"/>
          </ac:spMkLst>
        </pc:spChg>
        <pc:spChg chg="add del mod">
          <ac:chgData name="A.MORIYAMA UREKA" userId="11b73b949d6476cb" providerId="LiveId" clId="{EDD3AFC1-5E1F-774D-82FF-6D4C3622249B}" dt="2023-08-07T08:47:18.456" v="686" actId="6264"/>
          <ac:spMkLst>
            <pc:docMk/>
            <pc:sldMk cId="3711721763" sldId="278"/>
            <ac:spMk id="120" creationId="{FA487333-8A67-6F18-59F2-688DF2D20307}"/>
          </ac:spMkLst>
        </pc:spChg>
        <pc:spChg chg="add del mod">
          <ac:chgData name="A.MORIYAMA UREKA" userId="11b73b949d6476cb" providerId="LiveId" clId="{EDD3AFC1-5E1F-774D-82FF-6D4C3622249B}" dt="2023-08-07T09:20:36.737" v="925" actId="6264"/>
          <ac:spMkLst>
            <pc:docMk/>
            <pc:sldMk cId="3711721763" sldId="278"/>
            <ac:spMk id="121" creationId="{5974A299-AC67-7C61-6F7D-CCB0B49697C1}"/>
          </ac:spMkLst>
        </pc:spChg>
        <pc:spChg chg="add del mod">
          <ac:chgData name="A.MORIYAMA UREKA" userId="11b73b949d6476cb" providerId="LiveId" clId="{EDD3AFC1-5E1F-774D-82FF-6D4C3622249B}" dt="2023-08-07T08:47:18.456" v="686" actId="6264"/>
          <ac:spMkLst>
            <pc:docMk/>
            <pc:sldMk cId="3711721763" sldId="278"/>
            <ac:spMk id="121" creationId="{C2E75449-9930-385F-847F-CD06DBC3B7A2}"/>
          </ac:spMkLst>
        </pc:spChg>
        <pc:spChg chg="add del mod">
          <ac:chgData name="A.MORIYAMA UREKA" userId="11b73b949d6476cb" providerId="LiveId" clId="{EDD3AFC1-5E1F-774D-82FF-6D4C3622249B}" dt="2023-08-07T11:00:38.397" v="1709" actId="6264"/>
          <ac:spMkLst>
            <pc:docMk/>
            <pc:sldMk cId="3711721763" sldId="278"/>
            <ac:spMk id="121" creationId="{CB18B742-F7DC-67F7-8CDD-40267607A8EE}"/>
          </ac:spMkLst>
        </pc:spChg>
        <pc:spChg chg="add del mod">
          <ac:chgData name="A.MORIYAMA UREKA" userId="11b73b949d6476cb" providerId="LiveId" clId="{EDD3AFC1-5E1F-774D-82FF-6D4C3622249B}" dt="2023-08-07T08:47:18.456" v="686" actId="6264"/>
          <ac:spMkLst>
            <pc:docMk/>
            <pc:sldMk cId="3711721763" sldId="278"/>
            <ac:spMk id="122" creationId="{660AB687-84F8-7950-2F2E-DD97ED17ECFF}"/>
          </ac:spMkLst>
        </pc:spChg>
        <pc:spChg chg="add del mod">
          <ac:chgData name="A.MORIYAMA UREKA" userId="11b73b949d6476cb" providerId="LiveId" clId="{EDD3AFC1-5E1F-774D-82FF-6D4C3622249B}" dt="2023-08-07T11:00:38.397" v="1709" actId="6264"/>
          <ac:spMkLst>
            <pc:docMk/>
            <pc:sldMk cId="3711721763" sldId="278"/>
            <ac:spMk id="122" creationId="{BE1C19B7-0CD3-A835-5A09-863191130A02}"/>
          </ac:spMkLst>
        </pc:spChg>
        <pc:spChg chg="add del mod">
          <ac:chgData name="A.MORIYAMA UREKA" userId="11b73b949d6476cb" providerId="LiveId" clId="{EDD3AFC1-5E1F-774D-82FF-6D4C3622249B}" dt="2023-08-07T09:20:36.737" v="925" actId="6264"/>
          <ac:spMkLst>
            <pc:docMk/>
            <pc:sldMk cId="3711721763" sldId="278"/>
            <ac:spMk id="122" creationId="{DF0F01DF-6D63-CACF-DF4C-542CBEC1D6BA}"/>
          </ac:spMkLst>
        </pc:spChg>
        <pc:spChg chg="add del mod">
          <ac:chgData name="A.MORIYAMA UREKA" userId="11b73b949d6476cb" providerId="LiveId" clId="{EDD3AFC1-5E1F-774D-82FF-6D4C3622249B}" dt="2023-08-07T08:47:18.676" v="687" actId="6264"/>
          <ac:spMkLst>
            <pc:docMk/>
            <pc:sldMk cId="3711721763" sldId="278"/>
            <ac:spMk id="123" creationId="{62A7F22A-7EA8-3980-2534-C189BFE42443}"/>
          </ac:spMkLst>
        </pc:spChg>
        <pc:spChg chg="add del mod">
          <ac:chgData name="A.MORIYAMA UREKA" userId="11b73b949d6476cb" providerId="LiveId" clId="{EDD3AFC1-5E1F-774D-82FF-6D4C3622249B}" dt="2023-08-07T09:20:37.075" v="926" actId="6264"/>
          <ac:spMkLst>
            <pc:docMk/>
            <pc:sldMk cId="3711721763" sldId="278"/>
            <ac:spMk id="123" creationId="{7C819320-1389-4727-907E-A3062D371A58}"/>
          </ac:spMkLst>
        </pc:spChg>
        <pc:spChg chg="add del mod">
          <ac:chgData name="A.MORIYAMA UREKA" userId="11b73b949d6476cb" providerId="LiveId" clId="{EDD3AFC1-5E1F-774D-82FF-6D4C3622249B}" dt="2023-08-07T11:00:38.397" v="1709" actId="6264"/>
          <ac:spMkLst>
            <pc:docMk/>
            <pc:sldMk cId="3711721763" sldId="278"/>
            <ac:spMk id="123" creationId="{81410257-6595-4746-9DFD-876FD9D6AC05}"/>
          </ac:spMkLst>
        </pc:spChg>
        <pc:spChg chg="add del mod">
          <ac:chgData name="A.MORIYAMA UREKA" userId="11b73b949d6476cb" providerId="LiveId" clId="{EDD3AFC1-5E1F-774D-82FF-6D4C3622249B}" dt="2023-08-07T11:00:39.060" v="1710" actId="6264"/>
          <ac:spMkLst>
            <pc:docMk/>
            <pc:sldMk cId="3711721763" sldId="278"/>
            <ac:spMk id="124" creationId="{08CE9D95-ACC5-5288-DBA5-B31C097C009F}"/>
          </ac:spMkLst>
        </pc:spChg>
        <pc:spChg chg="add del mod">
          <ac:chgData name="A.MORIYAMA UREKA" userId="11b73b949d6476cb" providerId="LiveId" clId="{EDD3AFC1-5E1F-774D-82FF-6D4C3622249B}" dt="2023-08-07T09:20:37.075" v="926" actId="6264"/>
          <ac:spMkLst>
            <pc:docMk/>
            <pc:sldMk cId="3711721763" sldId="278"/>
            <ac:spMk id="124" creationId="{16291C53-03BE-C93B-3552-0678E6BA2E95}"/>
          </ac:spMkLst>
        </pc:spChg>
        <pc:spChg chg="add del mod">
          <ac:chgData name="A.MORIYAMA UREKA" userId="11b73b949d6476cb" providerId="LiveId" clId="{EDD3AFC1-5E1F-774D-82FF-6D4C3622249B}" dt="2023-08-07T08:47:18.676" v="687" actId="6264"/>
          <ac:spMkLst>
            <pc:docMk/>
            <pc:sldMk cId="3711721763" sldId="278"/>
            <ac:spMk id="124" creationId="{29C87C7C-0BD7-F795-9E6A-0A0EB5D5B38B}"/>
          </ac:spMkLst>
        </pc:spChg>
        <pc:spChg chg="add del mod">
          <ac:chgData name="A.MORIYAMA UREKA" userId="11b73b949d6476cb" providerId="LiveId" clId="{EDD3AFC1-5E1F-774D-82FF-6D4C3622249B}" dt="2023-08-07T08:47:18.676" v="687" actId="6264"/>
          <ac:spMkLst>
            <pc:docMk/>
            <pc:sldMk cId="3711721763" sldId="278"/>
            <ac:spMk id="125" creationId="{2D671899-2742-B93F-7151-65E5B4A5753E}"/>
          </ac:spMkLst>
        </pc:spChg>
        <pc:spChg chg="add del mod">
          <ac:chgData name="A.MORIYAMA UREKA" userId="11b73b949d6476cb" providerId="LiveId" clId="{EDD3AFC1-5E1F-774D-82FF-6D4C3622249B}" dt="2023-08-07T09:20:37.075" v="926" actId="6264"/>
          <ac:spMkLst>
            <pc:docMk/>
            <pc:sldMk cId="3711721763" sldId="278"/>
            <ac:spMk id="125" creationId="{6389BD0A-C418-AAD0-082C-172C4E4137A3}"/>
          </ac:spMkLst>
        </pc:spChg>
        <pc:spChg chg="add del mod">
          <ac:chgData name="A.MORIYAMA UREKA" userId="11b73b949d6476cb" providerId="LiveId" clId="{EDD3AFC1-5E1F-774D-82FF-6D4C3622249B}" dt="2023-08-07T11:00:39.060" v="1710" actId="6264"/>
          <ac:spMkLst>
            <pc:docMk/>
            <pc:sldMk cId="3711721763" sldId="278"/>
            <ac:spMk id="125" creationId="{EFEE7413-1160-6510-623E-9C7DA3A9119C}"/>
          </ac:spMkLst>
        </pc:spChg>
        <pc:spChg chg="add del mod">
          <ac:chgData name="A.MORIYAMA UREKA" userId="11b73b949d6476cb" providerId="LiveId" clId="{EDD3AFC1-5E1F-774D-82FF-6D4C3622249B}" dt="2023-08-07T08:47:18.676" v="687" actId="6264"/>
          <ac:spMkLst>
            <pc:docMk/>
            <pc:sldMk cId="3711721763" sldId="278"/>
            <ac:spMk id="126" creationId="{84DB40B8-8337-8619-7D03-94E3D1788A1A}"/>
          </ac:spMkLst>
        </pc:spChg>
        <pc:spChg chg="add del mod">
          <ac:chgData name="A.MORIYAMA UREKA" userId="11b73b949d6476cb" providerId="LiveId" clId="{EDD3AFC1-5E1F-774D-82FF-6D4C3622249B}" dt="2023-08-07T11:00:39.060" v="1710" actId="6264"/>
          <ac:spMkLst>
            <pc:docMk/>
            <pc:sldMk cId="3711721763" sldId="278"/>
            <ac:spMk id="126" creationId="{88EAA985-7D4B-6C15-A359-B1FAC9149F22}"/>
          </ac:spMkLst>
        </pc:spChg>
        <pc:spChg chg="add del mod">
          <ac:chgData name="A.MORIYAMA UREKA" userId="11b73b949d6476cb" providerId="LiveId" clId="{EDD3AFC1-5E1F-774D-82FF-6D4C3622249B}" dt="2023-08-07T09:20:37.075" v="926" actId="6264"/>
          <ac:spMkLst>
            <pc:docMk/>
            <pc:sldMk cId="3711721763" sldId="278"/>
            <ac:spMk id="126" creationId="{8C04F83E-8D52-46EC-F4F7-358F6B600C18}"/>
          </ac:spMkLst>
        </pc:spChg>
        <pc:spChg chg="add del mod">
          <ac:chgData name="A.MORIYAMA UREKA" userId="11b73b949d6476cb" providerId="LiveId" clId="{EDD3AFC1-5E1F-774D-82FF-6D4C3622249B}" dt="2023-08-07T11:00:39.060" v="1710" actId="6264"/>
          <ac:spMkLst>
            <pc:docMk/>
            <pc:sldMk cId="3711721763" sldId="278"/>
            <ac:spMk id="127" creationId="{3DBDCDA0-F3FB-2B31-BCB0-17376706159C}"/>
          </ac:spMkLst>
        </pc:spChg>
        <pc:spChg chg="add del mod">
          <ac:chgData name="A.MORIYAMA UREKA" userId="11b73b949d6476cb" providerId="LiveId" clId="{EDD3AFC1-5E1F-774D-82FF-6D4C3622249B}" dt="2023-08-07T09:20:37.075" v="926" actId="6264"/>
          <ac:spMkLst>
            <pc:docMk/>
            <pc:sldMk cId="3711721763" sldId="278"/>
            <ac:spMk id="127" creationId="{AF03BA38-D012-D733-E52C-938377C1C90D}"/>
          </ac:spMkLst>
        </pc:spChg>
        <pc:spChg chg="add del mod">
          <ac:chgData name="A.MORIYAMA UREKA" userId="11b73b949d6476cb" providerId="LiveId" clId="{EDD3AFC1-5E1F-774D-82FF-6D4C3622249B}" dt="2023-08-07T08:47:18.676" v="687" actId="6264"/>
          <ac:spMkLst>
            <pc:docMk/>
            <pc:sldMk cId="3711721763" sldId="278"/>
            <ac:spMk id="127" creationId="{B540DD6B-C53D-7E10-15FF-7BB6FA40F9FD}"/>
          </ac:spMkLst>
        </pc:spChg>
        <pc:spChg chg="add del mod">
          <ac:chgData name="A.MORIYAMA UREKA" userId="11b73b949d6476cb" providerId="LiveId" clId="{EDD3AFC1-5E1F-774D-82FF-6D4C3622249B}" dt="2023-08-07T08:47:18.676" v="687" actId="6264"/>
          <ac:spMkLst>
            <pc:docMk/>
            <pc:sldMk cId="3711721763" sldId="278"/>
            <ac:spMk id="128" creationId="{30F90139-307F-CB0A-D19E-A05CCDB5D645}"/>
          </ac:spMkLst>
        </pc:spChg>
        <pc:spChg chg="add del mod">
          <ac:chgData name="A.MORIYAMA UREKA" userId="11b73b949d6476cb" providerId="LiveId" clId="{EDD3AFC1-5E1F-774D-82FF-6D4C3622249B}" dt="2023-08-07T09:20:37.075" v="926" actId="6264"/>
          <ac:spMkLst>
            <pc:docMk/>
            <pc:sldMk cId="3711721763" sldId="278"/>
            <ac:spMk id="128" creationId="{64777702-CC8B-2164-E3BA-E2E77F8C5C9D}"/>
          </ac:spMkLst>
        </pc:spChg>
        <pc:spChg chg="add del mod">
          <ac:chgData name="A.MORIYAMA UREKA" userId="11b73b949d6476cb" providerId="LiveId" clId="{EDD3AFC1-5E1F-774D-82FF-6D4C3622249B}" dt="2023-08-07T11:00:39.060" v="1710" actId="6264"/>
          <ac:spMkLst>
            <pc:docMk/>
            <pc:sldMk cId="3711721763" sldId="278"/>
            <ac:spMk id="128" creationId="{C9FF3AD3-C9C9-9D75-CBA1-D99FF4218D09}"/>
          </ac:spMkLst>
        </pc:spChg>
        <pc:spChg chg="add del mod">
          <ac:chgData name="A.MORIYAMA UREKA" userId="11b73b949d6476cb" providerId="LiveId" clId="{EDD3AFC1-5E1F-774D-82FF-6D4C3622249B}" dt="2023-08-07T09:20:37.075" v="926" actId="6264"/>
          <ac:spMkLst>
            <pc:docMk/>
            <pc:sldMk cId="3711721763" sldId="278"/>
            <ac:spMk id="129" creationId="{1DD9EA91-1EE6-AEAE-5C58-87692347C6F6}"/>
          </ac:spMkLst>
        </pc:spChg>
        <pc:spChg chg="add del mod">
          <ac:chgData name="A.MORIYAMA UREKA" userId="11b73b949d6476cb" providerId="LiveId" clId="{EDD3AFC1-5E1F-774D-82FF-6D4C3622249B}" dt="2023-08-07T11:00:39.060" v="1710" actId="6264"/>
          <ac:spMkLst>
            <pc:docMk/>
            <pc:sldMk cId="3711721763" sldId="278"/>
            <ac:spMk id="129" creationId="{B104C4BE-F819-1AD3-7D8C-6F4A53D5FA2E}"/>
          </ac:spMkLst>
        </pc:spChg>
        <pc:spChg chg="add del mod">
          <ac:chgData name="A.MORIYAMA UREKA" userId="11b73b949d6476cb" providerId="LiveId" clId="{EDD3AFC1-5E1F-774D-82FF-6D4C3622249B}" dt="2023-08-07T08:47:18.676" v="687" actId="6264"/>
          <ac:spMkLst>
            <pc:docMk/>
            <pc:sldMk cId="3711721763" sldId="278"/>
            <ac:spMk id="129" creationId="{EEFD2EC4-2FBE-B4D5-C214-C670CD085C6E}"/>
          </ac:spMkLst>
        </pc:spChg>
        <pc:spChg chg="add del mod">
          <ac:chgData name="A.MORIYAMA UREKA" userId="11b73b949d6476cb" providerId="LiveId" clId="{EDD3AFC1-5E1F-774D-82FF-6D4C3622249B}" dt="2023-08-07T11:00:39.060" v="1710" actId="6264"/>
          <ac:spMkLst>
            <pc:docMk/>
            <pc:sldMk cId="3711721763" sldId="278"/>
            <ac:spMk id="130" creationId="{46F07797-D9E8-99EB-099B-7AC6BC512985}"/>
          </ac:spMkLst>
        </pc:spChg>
        <pc:spChg chg="add del mod">
          <ac:chgData name="A.MORIYAMA UREKA" userId="11b73b949d6476cb" providerId="LiveId" clId="{EDD3AFC1-5E1F-774D-82FF-6D4C3622249B}" dt="2023-08-07T08:47:18.676" v="687" actId="6264"/>
          <ac:spMkLst>
            <pc:docMk/>
            <pc:sldMk cId="3711721763" sldId="278"/>
            <ac:spMk id="130" creationId="{79EC722A-EF8C-DE98-CFB9-CEF41E3E9829}"/>
          </ac:spMkLst>
        </pc:spChg>
        <pc:spChg chg="add del mod">
          <ac:chgData name="A.MORIYAMA UREKA" userId="11b73b949d6476cb" providerId="LiveId" clId="{EDD3AFC1-5E1F-774D-82FF-6D4C3622249B}" dt="2023-08-07T09:20:37.075" v="926" actId="6264"/>
          <ac:spMkLst>
            <pc:docMk/>
            <pc:sldMk cId="3711721763" sldId="278"/>
            <ac:spMk id="130" creationId="{E9956A6F-79D0-F00B-03C5-437E5213FDCC}"/>
          </ac:spMkLst>
        </pc:spChg>
        <pc:spChg chg="add del mod">
          <ac:chgData name="A.MORIYAMA UREKA" userId="11b73b949d6476cb" providerId="LiveId" clId="{EDD3AFC1-5E1F-774D-82FF-6D4C3622249B}" dt="2023-08-07T09:20:37.075" v="926" actId="6264"/>
          <ac:spMkLst>
            <pc:docMk/>
            <pc:sldMk cId="3711721763" sldId="278"/>
            <ac:spMk id="131" creationId="{669F2154-9062-484A-F3C8-37B2F3903F55}"/>
          </ac:spMkLst>
        </pc:spChg>
        <pc:spChg chg="add del mod">
          <ac:chgData name="A.MORIYAMA UREKA" userId="11b73b949d6476cb" providerId="LiveId" clId="{EDD3AFC1-5E1F-774D-82FF-6D4C3622249B}" dt="2023-08-07T11:00:39.060" v="1710" actId="6264"/>
          <ac:spMkLst>
            <pc:docMk/>
            <pc:sldMk cId="3711721763" sldId="278"/>
            <ac:spMk id="131" creationId="{E4FF52A0-C40C-C349-867D-D2A42750EF19}"/>
          </ac:spMkLst>
        </pc:spChg>
        <pc:spChg chg="add del mod">
          <ac:chgData name="A.MORIYAMA UREKA" userId="11b73b949d6476cb" providerId="LiveId" clId="{EDD3AFC1-5E1F-774D-82FF-6D4C3622249B}" dt="2023-08-07T08:47:18.676" v="687" actId="6264"/>
          <ac:spMkLst>
            <pc:docMk/>
            <pc:sldMk cId="3711721763" sldId="278"/>
            <ac:spMk id="131" creationId="{F2EC39AE-FF41-887E-C837-DFEE6459DF0E}"/>
          </ac:spMkLst>
        </pc:spChg>
        <pc:spChg chg="add del mod">
          <ac:chgData name="A.MORIYAMA UREKA" userId="11b73b949d6476cb" providerId="LiveId" clId="{EDD3AFC1-5E1F-774D-82FF-6D4C3622249B}" dt="2023-08-07T09:20:37.075" v="926" actId="6264"/>
          <ac:spMkLst>
            <pc:docMk/>
            <pc:sldMk cId="3711721763" sldId="278"/>
            <ac:spMk id="132" creationId="{0312F14F-2E46-93D9-C42B-14934B6A5EAA}"/>
          </ac:spMkLst>
        </pc:spChg>
        <pc:spChg chg="add del mod">
          <ac:chgData name="A.MORIYAMA UREKA" userId="11b73b949d6476cb" providerId="LiveId" clId="{EDD3AFC1-5E1F-774D-82FF-6D4C3622249B}" dt="2023-08-07T11:00:39.060" v="1710" actId="6264"/>
          <ac:spMkLst>
            <pc:docMk/>
            <pc:sldMk cId="3711721763" sldId="278"/>
            <ac:spMk id="132" creationId="{52C93169-A4C8-F6C2-525E-0C8A3C940BD8}"/>
          </ac:spMkLst>
        </pc:spChg>
        <pc:spChg chg="add del mod">
          <ac:chgData name="A.MORIYAMA UREKA" userId="11b73b949d6476cb" providerId="LiveId" clId="{EDD3AFC1-5E1F-774D-82FF-6D4C3622249B}" dt="2023-08-07T08:47:18.676" v="687" actId="6264"/>
          <ac:spMkLst>
            <pc:docMk/>
            <pc:sldMk cId="3711721763" sldId="278"/>
            <ac:spMk id="132" creationId="{AD8CB3EB-D70B-FC64-8532-89011E6CD385}"/>
          </ac:spMkLst>
        </pc:spChg>
        <pc:spChg chg="add del mod">
          <ac:chgData name="A.MORIYAMA UREKA" userId="11b73b949d6476cb" providerId="LiveId" clId="{EDD3AFC1-5E1F-774D-82FF-6D4C3622249B}" dt="2023-08-07T08:47:18.896" v="688" actId="6264"/>
          <ac:spMkLst>
            <pc:docMk/>
            <pc:sldMk cId="3711721763" sldId="278"/>
            <ac:spMk id="133" creationId="{46317339-CF73-2634-2361-F1381A4770CD}"/>
          </ac:spMkLst>
        </pc:spChg>
        <pc:spChg chg="add del mod">
          <ac:chgData name="A.MORIYAMA UREKA" userId="11b73b949d6476cb" providerId="LiveId" clId="{EDD3AFC1-5E1F-774D-82FF-6D4C3622249B}" dt="2023-08-07T11:00:39.060" v="1710" actId="6264"/>
          <ac:spMkLst>
            <pc:docMk/>
            <pc:sldMk cId="3711721763" sldId="278"/>
            <ac:spMk id="133" creationId="{49DCABE1-21CA-0054-62A9-D08DA9EDAF27}"/>
          </ac:spMkLst>
        </pc:spChg>
        <pc:spChg chg="add del mod">
          <ac:chgData name="A.MORIYAMA UREKA" userId="11b73b949d6476cb" providerId="LiveId" clId="{EDD3AFC1-5E1F-774D-82FF-6D4C3622249B}" dt="2023-08-07T09:20:37.413" v="927" actId="6264"/>
          <ac:spMkLst>
            <pc:docMk/>
            <pc:sldMk cId="3711721763" sldId="278"/>
            <ac:spMk id="133" creationId="{98B654A5-DFA3-1619-E576-CE45C1359294}"/>
          </ac:spMkLst>
        </pc:spChg>
        <pc:spChg chg="add del mod">
          <ac:chgData name="A.MORIYAMA UREKA" userId="11b73b949d6476cb" providerId="LiveId" clId="{EDD3AFC1-5E1F-774D-82FF-6D4C3622249B}" dt="2023-08-07T11:00:39.532" v="1711" actId="6264"/>
          <ac:spMkLst>
            <pc:docMk/>
            <pc:sldMk cId="3711721763" sldId="278"/>
            <ac:spMk id="134" creationId="{0A28A976-C6CA-8BCE-6099-FB26F4D15B8F}"/>
          </ac:spMkLst>
        </pc:spChg>
        <pc:spChg chg="add del mod">
          <ac:chgData name="A.MORIYAMA UREKA" userId="11b73b949d6476cb" providerId="LiveId" clId="{EDD3AFC1-5E1F-774D-82FF-6D4C3622249B}" dt="2023-08-07T09:20:37.413" v="927" actId="6264"/>
          <ac:spMkLst>
            <pc:docMk/>
            <pc:sldMk cId="3711721763" sldId="278"/>
            <ac:spMk id="134" creationId="{1B63A3D7-6297-D786-F2E8-74579AE58B4C}"/>
          </ac:spMkLst>
        </pc:spChg>
        <pc:spChg chg="add del mod">
          <ac:chgData name="A.MORIYAMA UREKA" userId="11b73b949d6476cb" providerId="LiveId" clId="{EDD3AFC1-5E1F-774D-82FF-6D4C3622249B}" dt="2023-08-07T08:47:18.896" v="688" actId="6264"/>
          <ac:spMkLst>
            <pc:docMk/>
            <pc:sldMk cId="3711721763" sldId="278"/>
            <ac:spMk id="134" creationId="{9FBFC1DD-01AF-F9CF-D2FD-0EF4F7A708EE}"/>
          </ac:spMkLst>
        </pc:spChg>
        <pc:spChg chg="add del mod">
          <ac:chgData name="A.MORIYAMA UREKA" userId="11b73b949d6476cb" providerId="LiveId" clId="{EDD3AFC1-5E1F-774D-82FF-6D4C3622249B}" dt="2023-08-07T09:20:37.413" v="927" actId="6264"/>
          <ac:spMkLst>
            <pc:docMk/>
            <pc:sldMk cId="3711721763" sldId="278"/>
            <ac:spMk id="135" creationId="{A66E47B7-65C1-F5EC-9A5A-D8C978923159}"/>
          </ac:spMkLst>
        </pc:spChg>
        <pc:spChg chg="add del mod">
          <ac:chgData name="A.MORIYAMA UREKA" userId="11b73b949d6476cb" providerId="LiveId" clId="{EDD3AFC1-5E1F-774D-82FF-6D4C3622249B}" dt="2023-08-07T11:00:39.532" v="1711" actId="6264"/>
          <ac:spMkLst>
            <pc:docMk/>
            <pc:sldMk cId="3711721763" sldId="278"/>
            <ac:spMk id="135" creationId="{AEC7A98B-0ED9-7837-6C54-B7ACAAC18D55}"/>
          </ac:spMkLst>
        </pc:spChg>
        <pc:spChg chg="add del mod">
          <ac:chgData name="A.MORIYAMA UREKA" userId="11b73b949d6476cb" providerId="LiveId" clId="{EDD3AFC1-5E1F-774D-82FF-6D4C3622249B}" dt="2023-08-07T08:47:18.896" v="688" actId="6264"/>
          <ac:spMkLst>
            <pc:docMk/>
            <pc:sldMk cId="3711721763" sldId="278"/>
            <ac:spMk id="135" creationId="{E59A8A74-156D-70DE-5FBB-F70680747E7F}"/>
          </ac:spMkLst>
        </pc:spChg>
        <pc:spChg chg="add del mod">
          <ac:chgData name="A.MORIYAMA UREKA" userId="11b73b949d6476cb" providerId="LiveId" clId="{EDD3AFC1-5E1F-774D-82FF-6D4C3622249B}" dt="2023-08-07T09:20:37.413" v="927" actId="6264"/>
          <ac:spMkLst>
            <pc:docMk/>
            <pc:sldMk cId="3711721763" sldId="278"/>
            <ac:spMk id="136" creationId="{92E33427-3FA6-8B91-3821-6ABB7F03500B}"/>
          </ac:spMkLst>
        </pc:spChg>
        <pc:spChg chg="add del mod">
          <ac:chgData name="A.MORIYAMA UREKA" userId="11b73b949d6476cb" providerId="LiveId" clId="{EDD3AFC1-5E1F-774D-82FF-6D4C3622249B}" dt="2023-08-07T11:00:39.532" v="1711" actId="6264"/>
          <ac:spMkLst>
            <pc:docMk/>
            <pc:sldMk cId="3711721763" sldId="278"/>
            <ac:spMk id="136" creationId="{BD059CAE-0B65-E81B-2F5C-87BEF0B58686}"/>
          </ac:spMkLst>
        </pc:spChg>
        <pc:spChg chg="add del mod">
          <ac:chgData name="A.MORIYAMA UREKA" userId="11b73b949d6476cb" providerId="LiveId" clId="{EDD3AFC1-5E1F-774D-82FF-6D4C3622249B}" dt="2023-08-07T08:47:18.896" v="688" actId="6264"/>
          <ac:spMkLst>
            <pc:docMk/>
            <pc:sldMk cId="3711721763" sldId="278"/>
            <ac:spMk id="136" creationId="{E8F6C549-FC17-59B9-375D-BAC78CAD7341}"/>
          </ac:spMkLst>
        </pc:spChg>
        <pc:spChg chg="add del mod">
          <ac:chgData name="A.MORIYAMA UREKA" userId="11b73b949d6476cb" providerId="LiveId" clId="{EDD3AFC1-5E1F-774D-82FF-6D4C3622249B}" dt="2023-08-07T11:00:39.532" v="1711" actId="6264"/>
          <ac:spMkLst>
            <pc:docMk/>
            <pc:sldMk cId="3711721763" sldId="278"/>
            <ac:spMk id="137" creationId="{69E25E47-D11C-0B8D-E371-656743D1E250}"/>
          </ac:spMkLst>
        </pc:spChg>
        <pc:spChg chg="add del mod">
          <ac:chgData name="A.MORIYAMA UREKA" userId="11b73b949d6476cb" providerId="LiveId" clId="{EDD3AFC1-5E1F-774D-82FF-6D4C3622249B}" dt="2023-08-07T08:47:18.896" v="688" actId="6264"/>
          <ac:spMkLst>
            <pc:docMk/>
            <pc:sldMk cId="3711721763" sldId="278"/>
            <ac:spMk id="137" creationId="{8998A855-B4E5-D99A-B0BE-5DF68AEF125F}"/>
          </ac:spMkLst>
        </pc:spChg>
        <pc:spChg chg="add del mod">
          <ac:chgData name="A.MORIYAMA UREKA" userId="11b73b949d6476cb" providerId="LiveId" clId="{EDD3AFC1-5E1F-774D-82FF-6D4C3622249B}" dt="2023-08-07T09:20:37.413" v="927" actId="6264"/>
          <ac:spMkLst>
            <pc:docMk/>
            <pc:sldMk cId="3711721763" sldId="278"/>
            <ac:spMk id="137" creationId="{8B93F4BE-967A-5C0F-55D1-9879DCC361AD}"/>
          </ac:spMkLst>
        </pc:spChg>
        <pc:spChg chg="add del mod">
          <ac:chgData name="A.MORIYAMA UREKA" userId="11b73b949d6476cb" providerId="LiveId" clId="{EDD3AFC1-5E1F-774D-82FF-6D4C3622249B}" dt="2023-08-07T11:00:39.532" v="1711" actId="6264"/>
          <ac:spMkLst>
            <pc:docMk/>
            <pc:sldMk cId="3711721763" sldId="278"/>
            <ac:spMk id="138" creationId="{16B64D9F-8A48-429B-B9A7-BE7C521CDA88}"/>
          </ac:spMkLst>
        </pc:spChg>
        <pc:spChg chg="add del mod">
          <ac:chgData name="A.MORIYAMA UREKA" userId="11b73b949d6476cb" providerId="LiveId" clId="{EDD3AFC1-5E1F-774D-82FF-6D4C3622249B}" dt="2023-08-07T09:20:37.413" v="927" actId="6264"/>
          <ac:spMkLst>
            <pc:docMk/>
            <pc:sldMk cId="3711721763" sldId="278"/>
            <ac:spMk id="138" creationId="{31586BC3-0DE7-21E4-2D1E-F9C9D3EFDA4E}"/>
          </ac:spMkLst>
        </pc:spChg>
        <pc:spChg chg="add del mod">
          <ac:chgData name="A.MORIYAMA UREKA" userId="11b73b949d6476cb" providerId="LiveId" clId="{EDD3AFC1-5E1F-774D-82FF-6D4C3622249B}" dt="2023-08-07T08:47:18.896" v="688" actId="6264"/>
          <ac:spMkLst>
            <pc:docMk/>
            <pc:sldMk cId="3711721763" sldId="278"/>
            <ac:spMk id="138" creationId="{8D386D04-1C15-E998-7390-D16CBB936C9D}"/>
          </ac:spMkLst>
        </pc:spChg>
        <pc:spChg chg="add del mod">
          <ac:chgData name="A.MORIYAMA UREKA" userId="11b73b949d6476cb" providerId="LiveId" clId="{EDD3AFC1-5E1F-774D-82FF-6D4C3622249B}" dt="2023-08-07T08:47:18.896" v="688" actId="6264"/>
          <ac:spMkLst>
            <pc:docMk/>
            <pc:sldMk cId="3711721763" sldId="278"/>
            <ac:spMk id="139" creationId="{3C07893A-7621-922D-7268-A62E48B67D78}"/>
          </ac:spMkLst>
        </pc:spChg>
        <pc:spChg chg="add del mod">
          <ac:chgData name="A.MORIYAMA UREKA" userId="11b73b949d6476cb" providerId="LiveId" clId="{EDD3AFC1-5E1F-774D-82FF-6D4C3622249B}" dt="2023-08-07T09:20:37.413" v="927" actId="6264"/>
          <ac:spMkLst>
            <pc:docMk/>
            <pc:sldMk cId="3711721763" sldId="278"/>
            <ac:spMk id="139" creationId="{3E6CFD97-7552-4F2D-2285-3398AACB7811}"/>
          </ac:spMkLst>
        </pc:spChg>
        <pc:spChg chg="add del mod">
          <ac:chgData name="A.MORIYAMA UREKA" userId="11b73b949d6476cb" providerId="LiveId" clId="{EDD3AFC1-5E1F-774D-82FF-6D4C3622249B}" dt="2023-08-07T11:00:39.532" v="1711" actId="6264"/>
          <ac:spMkLst>
            <pc:docMk/>
            <pc:sldMk cId="3711721763" sldId="278"/>
            <ac:spMk id="139" creationId="{F9B6F6B0-3D34-D49C-4581-A1EB0A99EB1E}"/>
          </ac:spMkLst>
        </pc:spChg>
        <pc:spChg chg="add del mod">
          <ac:chgData name="A.MORIYAMA UREKA" userId="11b73b949d6476cb" providerId="LiveId" clId="{EDD3AFC1-5E1F-774D-82FF-6D4C3622249B}" dt="2023-08-07T09:20:37.413" v="927" actId="6264"/>
          <ac:spMkLst>
            <pc:docMk/>
            <pc:sldMk cId="3711721763" sldId="278"/>
            <ac:spMk id="140" creationId="{878674D9-1BCD-09F9-6E82-EBA438210668}"/>
          </ac:spMkLst>
        </pc:spChg>
        <pc:spChg chg="add del mod">
          <ac:chgData name="A.MORIYAMA UREKA" userId="11b73b949d6476cb" providerId="LiveId" clId="{EDD3AFC1-5E1F-774D-82FF-6D4C3622249B}" dt="2023-08-07T08:47:18.896" v="688" actId="6264"/>
          <ac:spMkLst>
            <pc:docMk/>
            <pc:sldMk cId="3711721763" sldId="278"/>
            <ac:spMk id="140" creationId="{E60764B1-8BE4-252A-AA6C-4A96D28B0332}"/>
          </ac:spMkLst>
        </pc:spChg>
        <pc:spChg chg="add del mod">
          <ac:chgData name="A.MORIYAMA UREKA" userId="11b73b949d6476cb" providerId="LiveId" clId="{EDD3AFC1-5E1F-774D-82FF-6D4C3622249B}" dt="2023-08-07T11:00:39.532" v="1711" actId="6264"/>
          <ac:spMkLst>
            <pc:docMk/>
            <pc:sldMk cId="3711721763" sldId="278"/>
            <ac:spMk id="140" creationId="{FBC89892-BBA1-84A7-51FE-8EFE5987B940}"/>
          </ac:spMkLst>
        </pc:spChg>
        <pc:spChg chg="add del mod">
          <ac:chgData name="A.MORIYAMA UREKA" userId="11b73b949d6476cb" providerId="LiveId" clId="{EDD3AFC1-5E1F-774D-82FF-6D4C3622249B}" dt="2023-08-07T11:00:39.532" v="1711" actId="6264"/>
          <ac:spMkLst>
            <pc:docMk/>
            <pc:sldMk cId="3711721763" sldId="278"/>
            <ac:spMk id="141" creationId="{80757D0F-4F89-B04D-CA04-962AB7C854BC}"/>
          </ac:spMkLst>
        </pc:spChg>
        <pc:spChg chg="add del mod">
          <ac:chgData name="A.MORIYAMA UREKA" userId="11b73b949d6476cb" providerId="LiveId" clId="{EDD3AFC1-5E1F-774D-82FF-6D4C3622249B}" dt="2023-08-07T09:20:37.413" v="927" actId="6264"/>
          <ac:spMkLst>
            <pc:docMk/>
            <pc:sldMk cId="3711721763" sldId="278"/>
            <ac:spMk id="141" creationId="{8D46D248-E916-C97D-E54D-D894270543FB}"/>
          </ac:spMkLst>
        </pc:spChg>
        <pc:spChg chg="add del mod">
          <ac:chgData name="A.MORIYAMA UREKA" userId="11b73b949d6476cb" providerId="LiveId" clId="{EDD3AFC1-5E1F-774D-82FF-6D4C3622249B}" dt="2023-08-07T08:47:18.896" v="688" actId="6264"/>
          <ac:spMkLst>
            <pc:docMk/>
            <pc:sldMk cId="3711721763" sldId="278"/>
            <ac:spMk id="141" creationId="{BC9337AB-228B-E529-305B-3860AAA00EAF}"/>
          </ac:spMkLst>
        </pc:spChg>
        <pc:spChg chg="add del mod">
          <ac:chgData name="A.MORIYAMA UREKA" userId="11b73b949d6476cb" providerId="LiveId" clId="{EDD3AFC1-5E1F-774D-82FF-6D4C3622249B}" dt="2023-08-07T08:47:18.896" v="688" actId="6264"/>
          <ac:spMkLst>
            <pc:docMk/>
            <pc:sldMk cId="3711721763" sldId="278"/>
            <ac:spMk id="142" creationId="{169215E8-DF11-94D0-8696-A5EA39A3111C}"/>
          </ac:spMkLst>
        </pc:spChg>
        <pc:spChg chg="add del mod">
          <ac:chgData name="A.MORIYAMA UREKA" userId="11b73b949d6476cb" providerId="LiveId" clId="{EDD3AFC1-5E1F-774D-82FF-6D4C3622249B}" dt="2023-08-07T09:20:37.413" v="927" actId="6264"/>
          <ac:spMkLst>
            <pc:docMk/>
            <pc:sldMk cId="3711721763" sldId="278"/>
            <ac:spMk id="142" creationId="{336444A5-7318-ABF1-F4AC-F7AAC06AF137}"/>
          </ac:spMkLst>
        </pc:spChg>
        <pc:spChg chg="add del mod">
          <ac:chgData name="A.MORIYAMA UREKA" userId="11b73b949d6476cb" providerId="LiveId" clId="{EDD3AFC1-5E1F-774D-82FF-6D4C3622249B}" dt="2023-08-07T11:00:39.532" v="1711" actId="6264"/>
          <ac:spMkLst>
            <pc:docMk/>
            <pc:sldMk cId="3711721763" sldId="278"/>
            <ac:spMk id="142" creationId="{B5E24128-B2B3-58E5-3768-DB3E5A466F88}"/>
          </ac:spMkLst>
        </pc:spChg>
        <pc:spChg chg="add del mod">
          <ac:chgData name="A.MORIYAMA UREKA" userId="11b73b949d6476cb" providerId="LiveId" clId="{EDD3AFC1-5E1F-774D-82FF-6D4C3622249B}" dt="2023-08-07T11:00:39.532" v="1711" actId="6264"/>
          <ac:spMkLst>
            <pc:docMk/>
            <pc:sldMk cId="3711721763" sldId="278"/>
            <ac:spMk id="143" creationId="{B7CEC186-5226-EFFD-8E64-37E9F366AC29}"/>
          </ac:spMkLst>
        </pc:spChg>
        <pc:spChg chg="add del mod">
          <ac:chgData name="A.MORIYAMA UREKA" userId="11b73b949d6476cb" providerId="LiveId" clId="{EDD3AFC1-5E1F-774D-82FF-6D4C3622249B}" dt="2023-08-07T08:47:19.107" v="689" actId="6264"/>
          <ac:spMkLst>
            <pc:docMk/>
            <pc:sldMk cId="3711721763" sldId="278"/>
            <ac:spMk id="143" creationId="{E911FEB8-455C-ABB2-3C73-333B6369F012}"/>
          </ac:spMkLst>
        </pc:spChg>
        <pc:spChg chg="add del mod">
          <ac:chgData name="A.MORIYAMA UREKA" userId="11b73b949d6476cb" providerId="LiveId" clId="{EDD3AFC1-5E1F-774D-82FF-6D4C3622249B}" dt="2023-08-07T09:20:37.741" v="928" actId="6264"/>
          <ac:spMkLst>
            <pc:docMk/>
            <pc:sldMk cId="3711721763" sldId="278"/>
            <ac:spMk id="143" creationId="{FF00BAAC-CE36-3118-DE2E-5FF21B70CFCD}"/>
          </ac:spMkLst>
        </pc:spChg>
        <pc:spChg chg="add del mod">
          <ac:chgData name="A.MORIYAMA UREKA" userId="11b73b949d6476cb" providerId="LiveId" clId="{EDD3AFC1-5E1F-774D-82FF-6D4C3622249B}" dt="2023-08-07T09:20:37.741" v="928" actId="6264"/>
          <ac:spMkLst>
            <pc:docMk/>
            <pc:sldMk cId="3711721763" sldId="278"/>
            <ac:spMk id="144" creationId="{138A6931-90D2-3031-1B37-995F917B1CE7}"/>
          </ac:spMkLst>
        </pc:spChg>
        <pc:spChg chg="add del mod">
          <ac:chgData name="A.MORIYAMA UREKA" userId="11b73b949d6476cb" providerId="LiveId" clId="{EDD3AFC1-5E1F-774D-82FF-6D4C3622249B}" dt="2023-08-07T11:21:40.375" v="1838" actId="6264"/>
          <ac:spMkLst>
            <pc:docMk/>
            <pc:sldMk cId="3711721763" sldId="278"/>
            <ac:spMk id="144" creationId="{828C7CBE-FC2D-5E8D-0280-B79BD194EA3C}"/>
          </ac:spMkLst>
        </pc:spChg>
        <pc:spChg chg="add del mod">
          <ac:chgData name="A.MORIYAMA UREKA" userId="11b73b949d6476cb" providerId="LiveId" clId="{EDD3AFC1-5E1F-774D-82FF-6D4C3622249B}" dt="2023-08-07T08:47:19.107" v="689" actId="6264"/>
          <ac:spMkLst>
            <pc:docMk/>
            <pc:sldMk cId="3711721763" sldId="278"/>
            <ac:spMk id="144" creationId="{E3CD639D-EF09-214B-8E9D-84B7D3757802}"/>
          </ac:spMkLst>
        </pc:spChg>
        <pc:spChg chg="add del mod">
          <ac:chgData name="A.MORIYAMA UREKA" userId="11b73b949d6476cb" providerId="LiveId" clId="{EDD3AFC1-5E1F-774D-82FF-6D4C3622249B}" dt="2023-08-07T08:47:19.107" v="689" actId="6264"/>
          <ac:spMkLst>
            <pc:docMk/>
            <pc:sldMk cId="3711721763" sldId="278"/>
            <ac:spMk id="145" creationId="{C668A107-25CA-8A45-C899-C7C716A1C492}"/>
          </ac:spMkLst>
        </pc:spChg>
        <pc:spChg chg="add del mod">
          <ac:chgData name="A.MORIYAMA UREKA" userId="11b73b949d6476cb" providerId="LiveId" clId="{EDD3AFC1-5E1F-774D-82FF-6D4C3622249B}" dt="2023-08-07T09:20:37.741" v="928" actId="6264"/>
          <ac:spMkLst>
            <pc:docMk/>
            <pc:sldMk cId="3711721763" sldId="278"/>
            <ac:spMk id="145" creationId="{DF478690-71AD-76CE-D114-20A890B35690}"/>
          </ac:spMkLst>
        </pc:spChg>
        <pc:spChg chg="add del mod">
          <ac:chgData name="A.MORIYAMA UREKA" userId="11b73b949d6476cb" providerId="LiveId" clId="{EDD3AFC1-5E1F-774D-82FF-6D4C3622249B}" dt="2023-08-07T11:21:40.375" v="1838" actId="6264"/>
          <ac:spMkLst>
            <pc:docMk/>
            <pc:sldMk cId="3711721763" sldId="278"/>
            <ac:spMk id="145" creationId="{F484FFE7-388A-757D-C1EC-2E93B3E5A917}"/>
          </ac:spMkLst>
        </pc:spChg>
        <pc:spChg chg="add del mod">
          <ac:chgData name="A.MORIYAMA UREKA" userId="11b73b949d6476cb" providerId="LiveId" clId="{EDD3AFC1-5E1F-774D-82FF-6D4C3622249B}" dt="2023-08-07T09:20:37.741" v="928" actId="6264"/>
          <ac:spMkLst>
            <pc:docMk/>
            <pc:sldMk cId="3711721763" sldId="278"/>
            <ac:spMk id="146" creationId="{307AED36-72F1-C05A-3F53-F40680425ADB}"/>
          </ac:spMkLst>
        </pc:spChg>
        <pc:spChg chg="add del mod">
          <ac:chgData name="A.MORIYAMA UREKA" userId="11b73b949d6476cb" providerId="LiveId" clId="{EDD3AFC1-5E1F-774D-82FF-6D4C3622249B}" dt="2023-08-07T11:21:40.375" v="1838" actId="6264"/>
          <ac:spMkLst>
            <pc:docMk/>
            <pc:sldMk cId="3711721763" sldId="278"/>
            <ac:spMk id="146" creationId="{40ACCF52-C5A2-C5C7-663F-3975194B7A0A}"/>
          </ac:spMkLst>
        </pc:spChg>
        <pc:spChg chg="add del mod">
          <ac:chgData name="A.MORIYAMA UREKA" userId="11b73b949d6476cb" providerId="LiveId" clId="{EDD3AFC1-5E1F-774D-82FF-6D4C3622249B}" dt="2023-08-07T08:47:19.107" v="689" actId="6264"/>
          <ac:spMkLst>
            <pc:docMk/>
            <pc:sldMk cId="3711721763" sldId="278"/>
            <ac:spMk id="146" creationId="{AE62D515-02A7-EBAC-61B4-3DD6C34E13B8}"/>
          </ac:spMkLst>
        </pc:spChg>
        <pc:spChg chg="add del mod">
          <ac:chgData name="A.MORIYAMA UREKA" userId="11b73b949d6476cb" providerId="LiveId" clId="{EDD3AFC1-5E1F-774D-82FF-6D4C3622249B}" dt="2023-08-07T11:21:40.375" v="1838" actId="6264"/>
          <ac:spMkLst>
            <pc:docMk/>
            <pc:sldMk cId="3711721763" sldId="278"/>
            <ac:spMk id="147" creationId="{2E42AEE8-E94A-1646-0E97-EFE0E57BE12E}"/>
          </ac:spMkLst>
        </pc:spChg>
        <pc:spChg chg="add del mod">
          <ac:chgData name="A.MORIYAMA UREKA" userId="11b73b949d6476cb" providerId="LiveId" clId="{EDD3AFC1-5E1F-774D-82FF-6D4C3622249B}" dt="2023-08-07T08:47:19.107" v="689" actId="6264"/>
          <ac:spMkLst>
            <pc:docMk/>
            <pc:sldMk cId="3711721763" sldId="278"/>
            <ac:spMk id="147" creationId="{CF3B885C-ECD8-2F6C-0E68-45A16750D9D5}"/>
          </ac:spMkLst>
        </pc:spChg>
        <pc:spChg chg="add del mod">
          <ac:chgData name="A.MORIYAMA UREKA" userId="11b73b949d6476cb" providerId="LiveId" clId="{EDD3AFC1-5E1F-774D-82FF-6D4C3622249B}" dt="2023-08-07T09:20:37.741" v="928" actId="6264"/>
          <ac:spMkLst>
            <pc:docMk/>
            <pc:sldMk cId="3711721763" sldId="278"/>
            <ac:spMk id="147" creationId="{F6393842-BEEF-9395-9329-F49CDBD28642}"/>
          </ac:spMkLst>
        </pc:spChg>
        <pc:spChg chg="add del mod">
          <ac:chgData name="A.MORIYAMA UREKA" userId="11b73b949d6476cb" providerId="LiveId" clId="{EDD3AFC1-5E1F-774D-82FF-6D4C3622249B}" dt="2023-08-07T11:21:40.375" v="1838" actId="6264"/>
          <ac:spMkLst>
            <pc:docMk/>
            <pc:sldMk cId="3711721763" sldId="278"/>
            <ac:spMk id="148" creationId="{107E1C40-1458-3567-2090-AD2B85177AC1}"/>
          </ac:spMkLst>
        </pc:spChg>
        <pc:spChg chg="add del mod">
          <ac:chgData name="A.MORIYAMA UREKA" userId="11b73b949d6476cb" providerId="LiveId" clId="{EDD3AFC1-5E1F-774D-82FF-6D4C3622249B}" dt="2023-08-07T09:20:37.741" v="928" actId="6264"/>
          <ac:spMkLst>
            <pc:docMk/>
            <pc:sldMk cId="3711721763" sldId="278"/>
            <ac:spMk id="148" creationId="{36522057-4D65-C56B-F0A7-E84C5DAC84D6}"/>
          </ac:spMkLst>
        </pc:spChg>
        <pc:spChg chg="add del mod">
          <ac:chgData name="A.MORIYAMA UREKA" userId="11b73b949d6476cb" providerId="LiveId" clId="{EDD3AFC1-5E1F-774D-82FF-6D4C3622249B}" dt="2023-08-07T08:47:19.107" v="689" actId="6264"/>
          <ac:spMkLst>
            <pc:docMk/>
            <pc:sldMk cId="3711721763" sldId="278"/>
            <ac:spMk id="148" creationId="{61974451-039E-AE72-2906-196C12B0321C}"/>
          </ac:spMkLst>
        </pc:spChg>
        <pc:spChg chg="add del mod">
          <ac:chgData name="A.MORIYAMA UREKA" userId="11b73b949d6476cb" providerId="LiveId" clId="{EDD3AFC1-5E1F-774D-82FF-6D4C3622249B}" dt="2023-08-07T08:47:19.107" v="689" actId="6264"/>
          <ac:spMkLst>
            <pc:docMk/>
            <pc:sldMk cId="3711721763" sldId="278"/>
            <ac:spMk id="149" creationId="{1907EFC8-4CC6-BB1F-57FB-C6C010669664}"/>
          </ac:spMkLst>
        </pc:spChg>
        <pc:spChg chg="add del mod">
          <ac:chgData name="A.MORIYAMA UREKA" userId="11b73b949d6476cb" providerId="LiveId" clId="{EDD3AFC1-5E1F-774D-82FF-6D4C3622249B}" dt="2023-08-07T11:21:40.375" v="1838" actId="6264"/>
          <ac:spMkLst>
            <pc:docMk/>
            <pc:sldMk cId="3711721763" sldId="278"/>
            <ac:spMk id="149" creationId="{48CB0593-5EB5-E909-4F7D-953A99086BD6}"/>
          </ac:spMkLst>
        </pc:spChg>
        <pc:spChg chg="add del mod">
          <ac:chgData name="A.MORIYAMA UREKA" userId="11b73b949d6476cb" providerId="LiveId" clId="{EDD3AFC1-5E1F-774D-82FF-6D4C3622249B}" dt="2023-08-07T09:20:37.741" v="928" actId="6264"/>
          <ac:spMkLst>
            <pc:docMk/>
            <pc:sldMk cId="3711721763" sldId="278"/>
            <ac:spMk id="149" creationId="{E1C1E80B-1005-B98D-82B8-3FC584E78AE9}"/>
          </ac:spMkLst>
        </pc:spChg>
        <pc:spChg chg="add del mod">
          <ac:chgData name="A.MORIYAMA UREKA" userId="11b73b949d6476cb" providerId="LiveId" clId="{EDD3AFC1-5E1F-774D-82FF-6D4C3622249B}" dt="2023-08-07T08:47:19.107" v="689" actId="6264"/>
          <ac:spMkLst>
            <pc:docMk/>
            <pc:sldMk cId="3711721763" sldId="278"/>
            <ac:spMk id="150" creationId="{04E44780-F1B1-37EA-591A-1C0D1B9FE7BA}"/>
          </ac:spMkLst>
        </pc:spChg>
        <pc:spChg chg="add del mod">
          <ac:chgData name="A.MORIYAMA UREKA" userId="11b73b949d6476cb" providerId="LiveId" clId="{EDD3AFC1-5E1F-774D-82FF-6D4C3622249B}" dt="2023-08-07T11:21:40.375" v="1838" actId="6264"/>
          <ac:spMkLst>
            <pc:docMk/>
            <pc:sldMk cId="3711721763" sldId="278"/>
            <ac:spMk id="150" creationId="{74311F08-BA2D-A915-AF79-28FC06282076}"/>
          </ac:spMkLst>
        </pc:spChg>
        <pc:spChg chg="add del mod">
          <ac:chgData name="A.MORIYAMA UREKA" userId="11b73b949d6476cb" providerId="LiveId" clId="{EDD3AFC1-5E1F-774D-82FF-6D4C3622249B}" dt="2023-08-07T09:20:37.741" v="928" actId="6264"/>
          <ac:spMkLst>
            <pc:docMk/>
            <pc:sldMk cId="3711721763" sldId="278"/>
            <ac:spMk id="150" creationId="{7E8373AF-8C6B-A7C9-7471-4EBCF09FF448}"/>
          </ac:spMkLst>
        </pc:spChg>
        <pc:spChg chg="add del mod">
          <ac:chgData name="A.MORIYAMA UREKA" userId="11b73b949d6476cb" providerId="LiveId" clId="{EDD3AFC1-5E1F-774D-82FF-6D4C3622249B}" dt="2023-08-07T08:47:19.107" v="689" actId="6264"/>
          <ac:spMkLst>
            <pc:docMk/>
            <pc:sldMk cId="3711721763" sldId="278"/>
            <ac:spMk id="151" creationId="{32694E79-1226-727B-9E1E-F030FEA8DE05}"/>
          </ac:spMkLst>
        </pc:spChg>
        <pc:spChg chg="add del mod">
          <ac:chgData name="A.MORIYAMA UREKA" userId="11b73b949d6476cb" providerId="LiveId" clId="{EDD3AFC1-5E1F-774D-82FF-6D4C3622249B}" dt="2023-08-07T09:20:37.741" v="928" actId="6264"/>
          <ac:spMkLst>
            <pc:docMk/>
            <pc:sldMk cId="3711721763" sldId="278"/>
            <ac:spMk id="151" creationId="{9960A358-D6B1-71D9-58D8-E0A8877472BD}"/>
          </ac:spMkLst>
        </pc:spChg>
        <pc:spChg chg="add del mod">
          <ac:chgData name="A.MORIYAMA UREKA" userId="11b73b949d6476cb" providerId="LiveId" clId="{EDD3AFC1-5E1F-774D-82FF-6D4C3622249B}" dt="2023-08-07T11:21:40.375" v="1838" actId="6264"/>
          <ac:spMkLst>
            <pc:docMk/>
            <pc:sldMk cId="3711721763" sldId="278"/>
            <ac:spMk id="151" creationId="{A67405D2-D472-3C79-BDCF-86D82E28B13E}"/>
          </ac:spMkLst>
        </pc:spChg>
        <pc:spChg chg="add del mod">
          <ac:chgData name="A.MORIYAMA UREKA" userId="11b73b949d6476cb" providerId="LiveId" clId="{EDD3AFC1-5E1F-774D-82FF-6D4C3622249B}" dt="2023-08-07T11:21:40.375" v="1838" actId="6264"/>
          <ac:spMkLst>
            <pc:docMk/>
            <pc:sldMk cId="3711721763" sldId="278"/>
            <ac:spMk id="152" creationId="{8A20297E-6113-D42E-59D8-8F0EAB1AF013}"/>
          </ac:spMkLst>
        </pc:spChg>
        <pc:spChg chg="add del mod">
          <ac:chgData name="A.MORIYAMA UREKA" userId="11b73b949d6476cb" providerId="LiveId" clId="{EDD3AFC1-5E1F-774D-82FF-6D4C3622249B}" dt="2023-08-07T08:47:19.107" v="689" actId="6264"/>
          <ac:spMkLst>
            <pc:docMk/>
            <pc:sldMk cId="3711721763" sldId="278"/>
            <ac:spMk id="152" creationId="{CA5728E6-A9E6-2784-0311-5AD73407D776}"/>
          </ac:spMkLst>
        </pc:spChg>
        <pc:spChg chg="add del mod">
          <ac:chgData name="A.MORIYAMA UREKA" userId="11b73b949d6476cb" providerId="LiveId" clId="{EDD3AFC1-5E1F-774D-82FF-6D4C3622249B}" dt="2023-08-07T09:20:37.741" v="928" actId="6264"/>
          <ac:spMkLst>
            <pc:docMk/>
            <pc:sldMk cId="3711721763" sldId="278"/>
            <ac:spMk id="152" creationId="{E25103C4-FF60-BA44-6739-11FDBEB19A90}"/>
          </ac:spMkLst>
        </pc:spChg>
        <pc:spChg chg="add del mod">
          <ac:chgData name="A.MORIYAMA UREKA" userId="11b73b949d6476cb" providerId="LiveId" clId="{EDD3AFC1-5E1F-774D-82FF-6D4C3622249B}" dt="2023-08-07T09:20:38.057" v="929" actId="6264"/>
          <ac:spMkLst>
            <pc:docMk/>
            <pc:sldMk cId="3711721763" sldId="278"/>
            <ac:spMk id="153" creationId="{567FDF49-84E6-5E78-E859-BFD60A72E629}"/>
          </ac:spMkLst>
        </pc:spChg>
        <pc:spChg chg="add del mod">
          <ac:chgData name="A.MORIYAMA UREKA" userId="11b73b949d6476cb" providerId="LiveId" clId="{EDD3AFC1-5E1F-774D-82FF-6D4C3622249B}" dt="2023-08-07T11:21:40.375" v="1838" actId="6264"/>
          <ac:spMkLst>
            <pc:docMk/>
            <pc:sldMk cId="3711721763" sldId="278"/>
            <ac:spMk id="153" creationId="{7426568C-611C-F606-1DA6-6176544C4BC0}"/>
          </ac:spMkLst>
        </pc:spChg>
        <pc:spChg chg="add del mod">
          <ac:chgData name="A.MORIYAMA UREKA" userId="11b73b949d6476cb" providerId="LiveId" clId="{EDD3AFC1-5E1F-774D-82FF-6D4C3622249B}" dt="2023-08-07T08:47:19.317" v="690" actId="6264"/>
          <ac:spMkLst>
            <pc:docMk/>
            <pc:sldMk cId="3711721763" sldId="278"/>
            <ac:spMk id="153" creationId="{CC89D250-A9CE-F262-EC2A-F88BFA06301A}"/>
          </ac:spMkLst>
        </pc:spChg>
        <pc:spChg chg="add del mod">
          <ac:chgData name="A.MORIYAMA UREKA" userId="11b73b949d6476cb" providerId="LiveId" clId="{EDD3AFC1-5E1F-774D-82FF-6D4C3622249B}" dt="2023-08-07T08:47:19.317" v="690" actId="6264"/>
          <ac:spMkLst>
            <pc:docMk/>
            <pc:sldMk cId="3711721763" sldId="278"/>
            <ac:spMk id="154" creationId="{346EB6E7-F783-1961-BF98-D171363CD5A5}"/>
          </ac:spMkLst>
        </pc:spChg>
        <pc:spChg chg="add del mod">
          <ac:chgData name="A.MORIYAMA UREKA" userId="11b73b949d6476cb" providerId="LiveId" clId="{EDD3AFC1-5E1F-774D-82FF-6D4C3622249B}" dt="2023-08-07T12:14:05.183" v="2629" actId="6264"/>
          <ac:spMkLst>
            <pc:docMk/>
            <pc:sldMk cId="3711721763" sldId="278"/>
            <ac:spMk id="154" creationId="{7E35D0FB-6F25-8AC7-CE5E-78D848EB5679}"/>
          </ac:spMkLst>
        </pc:spChg>
        <pc:spChg chg="add del mod">
          <ac:chgData name="A.MORIYAMA UREKA" userId="11b73b949d6476cb" providerId="LiveId" clId="{EDD3AFC1-5E1F-774D-82FF-6D4C3622249B}" dt="2023-08-07T09:20:38.057" v="929" actId="6264"/>
          <ac:spMkLst>
            <pc:docMk/>
            <pc:sldMk cId="3711721763" sldId="278"/>
            <ac:spMk id="154" creationId="{B015EB9E-36E2-060B-AAE7-A2832EE3A3A4}"/>
          </ac:spMkLst>
        </pc:spChg>
        <pc:spChg chg="add del mod">
          <ac:chgData name="A.MORIYAMA UREKA" userId="11b73b949d6476cb" providerId="LiveId" clId="{EDD3AFC1-5E1F-774D-82FF-6D4C3622249B}" dt="2023-08-07T12:14:05.183" v="2629" actId="6264"/>
          <ac:spMkLst>
            <pc:docMk/>
            <pc:sldMk cId="3711721763" sldId="278"/>
            <ac:spMk id="155" creationId="{0D2731FD-8F37-C82F-3D62-3BE746980424}"/>
          </ac:spMkLst>
        </pc:spChg>
        <pc:spChg chg="add del mod">
          <ac:chgData name="A.MORIYAMA UREKA" userId="11b73b949d6476cb" providerId="LiveId" clId="{EDD3AFC1-5E1F-774D-82FF-6D4C3622249B}" dt="2023-08-07T08:47:19.317" v="690" actId="6264"/>
          <ac:spMkLst>
            <pc:docMk/>
            <pc:sldMk cId="3711721763" sldId="278"/>
            <ac:spMk id="155" creationId="{6C9086FB-5838-3C2D-119F-4491196E0288}"/>
          </ac:spMkLst>
        </pc:spChg>
        <pc:spChg chg="add del mod">
          <ac:chgData name="A.MORIYAMA UREKA" userId="11b73b949d6476cb" providerId="LiveId" clId="{EDD3AFC1-5E1F-774D-82FF-6D4C3622249B}" dt="2023-08-07T09:20:38.057" v="929" actId="6264"/>
          <ac:spMkLst>
            <pc:docMk/>
            <pc:sldMk cId="3711721763" sldId="278"/>
            <ac:spMk id="155" creationId="{EA854055-10EE-B75A-9DA8-6F0D40C97B84}"/>
          </ac:spMkLst>
        </pc:spChg>
        <pc:spChg chg="add del mod">
          <ac:chgData name="A.MORIYAMA UREKA" userId="11b73b949d6476cb" providerId="LiveId" clId="{EDD3AFC1-5E1F-774D-82FF-6D4C3622249B}" dt="2023-08-07T12:14:05.183" v="2629" actId="6264"/>
          <ac:spMkLst>
            <pc:docMk/>
            <pc:sldMk cId="3711721763" sldId="278"/>
            <ac:spMk id="156" creationId="{3976C631-D2CA-5233-5529-BE071E17E32C}"/>
          </ac:spMkLst>
        </pc:spChg>
        <pc:spChg chg="add del mod">
          <ac:chgData name="A.MORIYAMA UREKA" userId="11b73b949d6476cb" providerId="LiveId" clId="{EDD3AFC1-5E1F-774D-82FF-6D4C3622249B}" dt="2023-08-07T08:47:19.317" v="690" actId="6264"/>
          <ac:spMkLst>
            <pc:docMk/>
            <pc:sldMk cId="3711721763" sldId="278"/>
            <ac:spMk id="156" creationId="{73ACD33B-8565-A7CC-D6D9-84215C31B39D}"/>
          </ac:spMkLst>
        </pc:spChg>
        <pc:spChg chg="add del mod">
          <ac:chgData name="A.MORIYAMA UREKA" userId="11b73b949d6476cb" providerId="LiveId" clId="{EDD3AFC1-5E1F-774D-82FF-6D4C3622249B}" dt="2023-08-07T09:20:38.057" v="929" actId="6264"/>
          <ac:spMkLst>
            <pc:docMk/>
            <pc:sldMk cId="3711721763" sldId="278"/>
            <ac:spMk id="156" creationId="{7D31F767-62A0-D005-A091-B0E0D06B0E42}"/>
          </ac:spMkLst>
        </pc:spChg>
        <pc:spChg chg="add del mod">
          <ac:chgData name="A.MORIYAMA UREKA" userId="11b73b949d6476cb" providerId="LiveId" clId="{EDD3AFC1-5E1F-774D-82FF-6D4C3622249B}" dt="2023-08-07T08:47:19.317" v="690" actId="6264"/>
          <ac:spMkLst>
            <pc:docMk/>
            <pc:sldMk cId="3711721763" sldId="278"/>
            <ac:spMk id="157" creationId="{31493272-80D4-725D-28F6-012B6E74E951}"/>
          </ac:spMkLst>
        </pc:spChg>
        <pc:spChg chg="add del mod">
          <ac:chgData name="A.MORIYAMA UREKA" userId="11b73b949d6476cb" providerId="LiveId" clId="{EDD3AFC1-5E1F-774D-82FF-6D4C3622249B}" dt="2023-08-07T09:20:38.057" v="929" actId="6264"/>
          <ac:spMkLst>
            <pc:docMk/>
            <pc:sldMk cId="3711721763" sldId="278"/>
            <ac:spMk id="157" creationId="{63475744-089F-8EEE-B4CB-0E7BFDA3A011}"/>
          </ac:spMkLst>
        </pc:spChg>
        <pc:spChg chg="add del mod">
          <ac:chgData name="A.MORIYAMA UREKA" userId="11b73b949d6476cb" providerId="LiveId" clId="{EDD3AFC1-5E1F-774D-82FF-6D4C3622249B}" dt="2023-08-07T12:14:05.183" v="2629" actId="6264"/>
          <ac:spMkLst>
            <pc:docMk/>
            <pc:sldMk cId="3711721763" sldId="278"/>
            <ac:spMk id="157" creationId="{F87C647B-661F-0FD6-AE5B-968ED3B42896}"/>
          </ac:spMkLst>
        </pc:spChg>
        <pc:spChg chg="add del mod">
          <ac:chgData name="A.MORIYAMA UREKA" userId="11b73b949d6476cb" providerId="LiveId" clId="{EDD3AFC1-5E1F-774D-82FF-6D4C3622249B}" dt="2023-08-07T09:20:38.057" v="929" actId="6264"/>
          <ac:spMkLst>
            <pc:docMk/>
            <pc:sldMk cId="3711721763" sldId="278"/>
            <ac:spMk id="158" creationId="{909ABDAC-5D4F-3D0E-EF87-E59103513B69}"/>
          </ac:spMkLst>
        </pc:spChg>
        <pc:spChg chg="add del mod">
          <ac:chgData name="A.MORIYAMA UREKA" userId="11b73b949d6476cb" providerId="LiveId" clId="{EDD3AFC1-5E1F-774D-82FF-6D4C3622249B}" dt="2023-08-07T08:47:19.317" v="690" actId="6264"/>
          <ac:spMkLst>
            <pc:docMk/>
            <pc:sldMk cId="3711721763" sldId="278"/>
            <ac:spMk id="158" creationId="{D9CF2996-0407-7E3A-B7E5-05701B6E4D31}"/>
          </ac:spMkLst>
        </pc:spChg>
        <pc:spChg chg="add del mod">
          <ac:chgData name="A.MORIYAMA UREKA" userId="11b73b949d6476cb" providerId="LiveId" clId="{EDD3AFC1-5E1F-774D-82FF-6D4C3622249B}" dt="2023-08-07T12:14:05.183" v="2629" actId="6264"/>
          <ac:spMkLst>
            <pc:docMk/>
            <pc:sldMk cId="3711721763" sldId="278"/>
            <ac:spMk id="158" creationId="{EC144505-40FA-6107-D205-292EB9ABA1C1}"/>
          </ac:spMkLst>
        </pc:spChg>
        <pc:spChg chg="add del mod">
          <ac:chgData name="A.MORIYAMA UREKA" userId="11b73b949d6476cb" providerId="LiveId" clId="{EDD3AFC1-5E1F-774D-82FF-6D4C3622249B}" dt="2023-08-07T08:47:19.317" v="690" actId="6264"/>
          <ac:spMkLst>
            <pc:docMk/>
            <pc:sldMk cId="3711721763" sldId="278"/>
            <ac:spMk id="159" creationId="{5DD1DC40-993F-F524-8C81-D41AFFE2930F}"/>
          </ac:spMkLst>
        </pc:spChg>
        <pc:spChg chg="add del mod">
          <ac:chgData name="A.MORIYAMA UREKA" userId="11b73b949d6476cb" providerId="LiveId" clId="{EDD3AFC1-5E1F-774D-82FF-6D4C3622249B}" dt="2023-08-07T12:14:05.183" v="2629" actId="6264"/>
          <ac:spMkLst>
            <pc:docMk/>
            <pc:sldMk cId="3711721763" sldId="278"/>
            <ac:spMk id="159" creationId="{96A4BD6D-65BE-0D9A-09E1-DE2C53ACFCB0}"/>
          </ac:spMkLst>
        </pc:spChg>
        <pc:spChg chg="add del mod">
          <ac:chgData name="A.MORIYAMA UREKA" userId="11b73b949d6476cb" providerId="LiveId" clId="{EDD3AFC1-5E1F-774D-82FF-6D4C3622249B}" dt="2023-08-07T09:20:38.057" v="929" actId="6264"/>
          <ac:spMkLst>
            <pc:docMk/>
            <pc:sldMk cId="3711721763" sldId="278"/>
            <ac:spMk id="159" creationId="{C6AEF030-72C9-E8DD-AB3B-F903D47A0268}"/>
          </ac:spMkLst>
        </pc:spChg>
        <pc:spChg chg="add del mod">
          <ac:chgData name="A.MORIYAMA UREKA" userId="11b73b949d6476cb" providerId="LiveId" clId="{EDD3AFC1-5E1F-774D-82FF-6D4C3622249B}" dt="2023-08-07T09:20:38.057" v="929" actId="6264"/>
          <ac:spMkLst>
            <pc:docMk/>
            <pc:sldMk cId="3711721763" sldId="278"/>
            <ac:spMk id="160" creationId="{08F3C21E-7E5F-70B9-F044-D4162AAB5A60}"/>
          </ac:spMkLst>
        </pc:spChg>
        <pc:spChg chg="add del mod">
          <ac:chgData name="A.MORIYAMA UREKA" userId="11b73b949d6476cb" providerId="LiveId" clId="{EDD3AFC1-5E1F-774D-82FF-6D4C3622249B}" dt="2023-08-07T12:14:05.183" v="2629" actId="6264"/>
          <ac:spMkLst>
            <pc:docMk/>
            <pc:sldMk cId="3711721763" sldId="278"/>
            <ac:spMk id="160" creationId="{6093B93E-0722-5048-0527-D8AA3AAF4638}"/>
          </ac:spMkLst>
        </pc:spChg>
        <pc:spChg chg="add del mod">
          <ac:chgData name="A.MORIYAMA UREKA" userId="11b73b949d6476cb" providerId="LiveId" clId="{EDD3AFC1-5E1F-774D-82FF-6D4C3622249B}" dt="2023-08-07T08:47:19.317" v="690" actId="6264"/>
          <ac:spMkLst>
            <pc:docMk/>
            <pc:sldMk cId="3711721763" sldId="278"/>
            <ac:spMk id="160" creationId="{CB0506AF-DEC8-54B9-7211-B9F9975B9153}"/>
          </ac:spMkLst>
        </pc:spChg>
        <pc:spChg chg="add del mod">
          <ac:chgData name="A.MORIYAMA UREKA" userId="11b73b949d6476cb" providerId="LiveId" clId="{EDD3AFC1-5E1F-774D-82FF-6D4C3622249B}" dt="2023-08-07T12:14:05.183" v="2629" actId="6264"/>
          <ac:spMkLst>
            <pc:docMk/>
            <pc:sldMk cId="3711721763" sldId="278"/>
            <ac:spMk id="161" creationId="{90CFD6B3-81E6-B1B0-594B-E16A7424ED66}"/>
          </ac:spMkLst>
        </pc:spChg>
        <pc:spChg chg="add del mod">
          <ac:chgData name="A.MORIYAMA UREKA" userId="11b73b949d6476cb" providerId="LiveId" clId="{EDD3AFC1-5E1F-774D-82FF-6D4C3622249B}" dt="2023-08-07T09:20:38.057" v="929" actId="6264"/>
          <ac:spMkLst>
            <pc:docMk/>
            <pc:sldMk cId="3711721763" sldId="278"/>
            <ac:spMk id="161" creationId="{B0D27021-F25F-CADC-D814-3F278108D369}"/>
          </ac:spMkLst>
        </pc:spChg>
        <pc:spChg chg="add del mod">
          <ac:chgData name="A.MORIYAMA UREKA" userId="11b73b949d6476cb" providerId="LiveId" clId="{EDD3AFC1-5E1F-774D-82FF-6D4C3622249B}" dt="2023-08-07T08:47:19.317" v="690" actId="6264"/>
          <ac:spMkLst>
            <pc:docMk/>
            <pc:sldMk cId="3711721763" sldId="278"/>
            <ac:spMk id="161" creationId="{F69BA40A-74E4-94D8-7781-F438CD919827}"/>
          </ac:spMkLst>
        </pc:spChg>
        <pc:spChg chg="add del mod">
          <ac:chgData name="A.MORIYAMA UREKA" userId="11b73b949d6476cb" providerId="LiveId" clId="{EDD3AFC1-5E1F-774D-82FF-6D4C3622249B}" dt="2023-08-07T09:20:38.057" v="929" actId="6264"/>
          <ac:spMkLst>
            <pc:docMk/>
            <pc:sldMk cId="3711721763" sldId="278"/>
            <ac:spMk id="162" creationId="{5BCAC804-C55A-7611-329F-0C1097F4348E}"/>
          </ac:spMkLst>
        </pc:spChg>
        <pc:spChg chg="add del mod">
          <ac:chgData name="A.MORIYAMA UREKA" userId="11b73b949d6476cb" providerId="LiveId" clId="{EDD3AFC1-5E1F-774D-82FF-6D4C3622249B}" dt="2023-08-07T08:47:19.317" v="690" actId="6264"/>
          <ac:spMkLst>
            <pc:docMk/>
            <pc:sldMk cId="3711721763" sldId="278"/>
            <ac:spMk id="162" creationId="{ADAF342A-DA67-E6EE-1D08-EFBA08482336}"/>
          </ac:spMkLst>
        </pc:spChg>
        <pc:spChg chg="add del mod">
          <ac:chgData name="A.MORIYAMA UREKA" userId="11b73b949d6476cb" providerId="LiveId" clId="{EDD3AFC1-5E1F-774D-82FF-6D4C3622249B}" dt="2023-08-07T12:14:05.183" v="2629" actId="6264"/>
          <ac:spMkLst>
            <pc:docMk/>
            <pc:sldMk cId="3711721763" sldId="278"/>
            <ac:spMk id="162" creationId="{DF107209-0E36-80D5-A183-1047B75BD6B6}"/>
          </ac:spMkLst>
        </pc:spChg>
        <pc:spChg chg="add del mod">
          <ac:chgData name="A.MORIYAMA UREKA" userId="11b73b949d6476cb" providerId="LiveId" clId="{EDD3AFC1-5E1F-774D-82FF-6D4C3622249B}" dt="2023-08-07T12:14:05.183" v="2629" actId="6264"/>
          <ac:spMkLst>
            <pc:docMk/>
            <pc:sldMk cId="3711721763" sldId="278"/>
            <ac:spMk id="163" creationId="{1FC627F6-DAC8-B5C3-8EA9-6BC091A12AFA}"/>
          </ac:spMkLst>
        </pc:spChg>
        <pc:spChg chg="add del mod">
          <ac:chgData name="A.MORIYAMA UREKA" userId="11b73b949d6476cb" providerId="LiveId" clId="{EDD3AFC1-5E1F-774D-82FF-6D4C3622249B}" dt="2023-08-07T09:21:26.885" v="932" actId="6264"/>
          <ac:spMkLst>
            <pc:docMk/>
            <pc:sldMk cId="3711721763" sldId="278"/>
            <ac:spMk id="163" creationId="{57C38F5B-DD96-3E88-EB5E-9FE3D6E72463}"/>
          </ac:spMkLst>
        </pc:spChg>
        <pc:spChg chg="add del mod">
          <ac:chgData name="A.MORIYAMA UREKA" userId="11b73b949d6476cb" providerId="LiveId" clId="{EDD3AFC1-5E1F-774D-82FF-6D4C3622249B}" dt="2023-08-07T08:47:19.508" v="691" actId="6264"/>
          <ac:spMkLst>
            <pc:docMk/>
            <pc:sldMk cId="3711721763" sldId="278"/>
            <ac:spMk id="163" creationId="{BFA23C5F-82D1-DBD3-DD54-AC8EF6A35656}"/>
          </ac:spMkLst>
        </pc:spChg>
        <pc:spChg chg="add del mod">
          <ac:chgData name="A.MORIYAMA UREKA" userId="11b73b949d6476cb" providerId="LiveId" clId="{EDD3AFC1-5E1F-774D-82FF-6D4C3622249B}" dt="2023-08-07T12:17:04.294" v="2663" actId="6264"/>
          <ac:spMkLst>
            <pc:docMk/>
            <pc:sldMk cId="3711721763" sldId="278"/>
            <ac:spMk id="164" creationId="{271C42B6-85B9-B53B-8B5C-9A9F824F9456}"/>
          </ac:spMkLst>
        </pc:spChg>
        <pc:spChg chg="add del mod">
          <ac:chgData name="A.MORIYAMA UREKA" userId="11b73b949d6476cb" providerId="LiveId" clId="{EDD3AFC1-5E1F-774D-82FF-6D4C3622249B}" dt="2023-08-07T09:21:26.885" v="932" actId="6264"/>
          <ac:spMkLst>
            <pc:docMk/>
            <pc:sldMk cId="3711721763" sldId="278"/>
            <ac:spMk id="164" creationId="{7049D378-31A8-0354-F878-9A98E141E670}"/>
          </ac:spMkLst>
        </pc:spChg>
        <pc:spChg chg="add del mod">
          <ac:chgData name="A.MORIYAMA UREKA" userId="11b73b949d6476cb" providerId="LiveId" clId="{EDD3AFC1-5E1F-774D-82FF-6D4C3622249B}" dt="2023-08-07T08:47:19.508" v="691" actId="6264"/>
          <ac:spMkLst>
            <pc:docMk/>
            <pc:sldMk cId="3711721763" sldId="278"/>
            <ac:spMk id="164" creationId="{946F6553-31B3-3147-AA51-403DA866D7EC}"/>
          </ac:spMkLst>
        </pc:spChg>
        <pc:spChg chg="add del mod">
          <ac:chgData name="A.MORIYAMA UREKA" userId="11b73b949d6476cb" providerId="LiveId" clId="{EDD3AFC1-5E1F-774D-82FF-6D4C3622249B}" dt="2023-08-07T09:21:26.885" v="932" actId="6264"/>
          <ac:spMkLst>
            <pc:docMk/>
            <pc:sldMk cId="3711721763" sldId="278"/>
            <ac:spMk id="165" creationId="{31DCAA03-59E0-02D1-048A-19EB033C5DC5}"/>
          </ac:spMkLst>
        </pc:spChg>
        <pc:spChg chg="add del mod">
          <ac:chgData name="A.MORIYAMA UREKA" userId="11b73b949d6476cb" providerId="LiveId" clId="{EDD3AFC1-5E1F-774D-82FF-6D4C3622249B}" dt="2023-08-07T12:17:04.294" v="2663" actId="6264"/>
          <ac:spMkLst>
            <pc:docMk/>
            <pc:sldMk cId="3711721763" sldId="278"/>
            <ac:spMk id="165" creationId="{AA0B69D0-154E-D883-D312-9D941D74AF1D}"/>
          </ac:spMkLst>
        </pc:spChg>
        <pc:spChg chg="add del mod">
          <ac:chgData name="A.MORIYAMA UREKA" userId="11b73b949d6476cb" providerId="LiveId" clId="{EDD3AFC1-5E1F-774D-82FF-6D4C3622249B}" dt="2023-08-07T08:47:19.508" v="691" actId="6264"/>
          <ac:spMkLst>
            <pc:docMk/>
            <pc:sldMk cId="3711721763" sldId="278"/>
            <ac:spMk id="165" creationId="{F996F781-DC8B-1C37-85C6-6819AC9B6B2B}"/>
          </ac:spMkLst>
        </pc:spChg>
        <pc:spChg chg="add del mod">
          <ac:chgData name="A.MORIYAMA UREKA" userId="11b73b949d6476cb" providerId="LiveId" clId="{EDD3AFC1-5E1F-774D-82FF-6D4C3622249B}" dt="2023-08-07T09:21:26.885" v="932" actId="6264"/>
          <ac:spMkLst>
            <pc:docMk/>
            <pc:sldMk cId="3711721763" sldId="278"/>
            <ac:spMk id="166" creationId="{2A5AEAC1-4C98-A1B6-BB79-50428FADEB1B}"/>
          </ac:spMkLst>
        </pc:spChg>
        <pc:spChg chg="add del mod">
          <ac:chgData name="A.MORIYAMA UREKA" userId="11b73b949d6476cb" providerId="LiveId" clId="{EDD3AFC1-5E1F-774D-82FF-6D4C3622249B}" dt="2023-08-07T08:47:19.508" v="691" actId="6264"/>
          <ac:spMkLst>
            <pc:docMk/>
            <pc:sldMk cId="3711721763" sldId="278"/>
            <ac:spMk id="166" creationId="{6076F457-7BAE-6237-8C56-9EAE3978A794}"/>
          </ac:spMkLst>
        </pc:spChg>
        <pc:spChg chg="add del mod">
          <ac:chgData name="A.MORIYAMA UREKA" userId="11b73b949d6476cb" providerId="LiveId" clId="{EDD3AFC1-5E1F-774D-82FF-6D4C3622249B}" dt="2023-08-07T12:17:04.294" v="2663" actId="6264"/>
          <ac:spMkLst>
            <pc:docMk/>
            <pc:sldMk cId="3711721763" sldId="278"/>
            <ac:spMk id="166" creationId="{F11FD92D-3E50-83C8-27E0-67ABA201E29B}"/>
          </ac:spMkLst>
        </pc:spChg>
        <pc:spChg chg="add del mod">
          <ac:chgData name="A.MORIYAMA UREKA" userId="11b73b949d6476cb" providerId="LiveId" clId="{EDD3AFC1-5E1F-774D-82FF-6D4C3622249B}" dt="2023-08-07T08:47:19.508" v="691" actId="6264"/>
          <ac:spMkLst>
            <pc:docMk/>
            <pc:sldMk cId="3711721763" sldId="278"/>
            <ac:spMk id="167" creationId="{16ABE8FD-56AE-52ED-14D9-ECD05208F11E}"/>
          </ac:spMkLst>
        </pc:spChg>
        <pc:spChg chg="add del mod">
          <ac:chgData name="A.MORIYAMA UREKA" userId="11b73b949d6476cb" providerId="LiveId" clId="{EDD3AFC1-5E1F-774D-82FF-6D4C3622249B}" dt="2023-08-07T09:21:26.885" v="932" actId="6264"/>
          <ac:spMkLst>
            <pc:docMk/>
            <pc:sldMk cId="3711721763" sldId="278"/>
            <ac:spMk id="167" creationId="{728A9998-805E-A8D0-EF37-D88B85989B2E}"/>
          </ac:spMkLst>
        </pc:spChg>
        <pc:spChg chg="add del mod">
          <ac:chgData name="A.MORIYAMA UREKA" userId="11b73b949d6476cb" providerId="LiveId" clId="{EDD3AFC1-5E1F-774D-82FF-6D4C3622249B}" dt="2023-08-07T12:17:04.294" v="2663" actId="6264"/>
          <ac:spMkLst>
            <pc:docMk/>
            <pc:sldMk cId="3711721763" sldId="278"/>
            <ac:spMk id="167" creationId="{F905ED20-C3DF-D87E-808D-E8A816A94D86}"/>
          </ac:spMkLst>
        </pc:spChg>
        <pc:spChg chg="add del mod">
          <ac:chgData name="A.MORIYAMA UREKA" userId="11b73b949d6476cb" providerId="LiveId" clId="{EDD3AFC1-5E1F-774D-82FF-6D4C3622249B}" dt="2023-08-07T09:21:26.885" v="932" actId="6264"/>
          <ac:spMkLst>
            <pc:docMk/>
            <pc:sldMk cId="3711721763" sldId="278"/>
            <ac:spMk id="168" creationId="{79208C99-35F4-98CA-7863-3EED118A99E4}"/>
          </ac:spMkLst>
        </pc:spChg>
        <pc:spChg chg="add del mod">
          <ac:chgData name="A.MORIYAMA UREKA" userId="11b73b949d6476cb" providerId="LiveId" clId="{EDD3AFC1-5E1F-774D-82FF-6D4C3622249B}" dt="2023-08-07T08:47:19.508" v="691" actId="6264"/>
          <ac:spMkLst>
            <pc:docMk/>
            <pc:sldMk cId="3711721763" sldId="278"/>
            <ac:spMk id="168" creationId="{89A4D327-B714-6274-6701-3D548F3EFC75}"/>
          </ac:spMkLst>
        </pc:spChg>
        <pc:spChg chg="add del mod">
          <ac:chgData name="A.MORIYAMA UREKA" userId="11b73b949d6476cb" providerId="LiveId" clId="{EDD3AFC1-5E1F-774D-82FF-6D4C3622249B}" dt="2023-08-07T12:17:04.294" v="2663" actId="6264"/>
          <ac:spMkLst>
            <pc:docMk/>
            <pc:sldMk cId="3711721763" sldId="278"/>
            <ac:spMk id="168" creationId="{F8303FFA-CC84-EA25-ADFF-948B17790AFB}"/>
          </ac:spMkLst>
        </pc:spChg>
        <pc:spChg chg="add del mod">
          <ac:chgData name="A.MORIYAMA UREKA" userId="11b73b949d6476cb" providerId="LiveId" clId="{EDD3AFC1-5E1F-774D-82FF-6D4C3622249B}" dt="2023-08-07T12:17:04.294" v="2663" actId="6264"/>
          <ac:spMkLst>
            <pc:docMk/>
            <pc:sldMk cId="3711721763" sldId="278"/>
            <ac:spMk id="169" creationId="{0D1A2258-C477-FEF8-B277-D0B9CEA880B5}"/>
          </ac:spMkLst>
        </pc:spChg>
        <pc:spChg chg="add del mod">
          <ac:chgData name="A.MORIYAMA UREKA" userId="11b73b949d6476cb" providerId="LiveId" clId="{EDD3AFC1-5E1F-774D-82FF-6D4C3622249B}" dt="2023-08-07T09:21:26.885" v="932" actId="6264"/>
          <ac:spMkLst>
            <pc:docMk/>
            <pc:sldMk cId="3711721763" sldId="278"/>
            <ac:spMk id="169" creationId="{D3435702-952D-F722-65BD-EEBDE435C0CB}"/>
          </ac:spMkLst>
        </pc:spChg>
        <pc:spChg chg="add del mod">
          <ac:chgData name="A.MORIYAMA UREKA" userId="11b73b949d6476cb" providerId="LiveId" clId="{EDD3AFC1-5E1F-774D-82FF-6D4C3622249B}" dt="2023-08-07T08:47:19.508" v="691" actId="6264"/>
          <ac:spMkLst>
            <pc:docMk/>
            <pc:sldMk cId="3711721763" sldId="278"/>
            <ac:spMk id="169" creationId="{FE87CB8A-CC18-3D2C-3649-2AFDD479C7BE}"/>
          </ac:spMkLst>
        </pc:spChg>
        <pc:spChg chg="add del mod">
          <ac:chgData name="A.MORIYAMA UREKA" userId="11b73b949d6476cb" providerId="LiveId" clId="{EDD3AFC1-5E1F-774D-82FF-6D4C3622249B}" dt="2023-08-07T12:17:04.294" v="2663" actId="6264"/>
          <ac:spMkLst>
            <pc:docMk/>
            <pc:sldMk cId="3711721763" sldId="278"/>
            <ac:spMk id="170" creationId="{1DFA8B38-A660-7040-AF11-173DC04830CD}"/>
          </ac:spMkLst>
        </pc:spChg>
        <pc:spChg chg="add del mod">
          <ac:chgData name="A.MORIYAMA UREKA" userId="11b73b949d6476cb" providerId="LiveId" clId="{EDD3AFC1-5E1F-774D-82FF-6D4C3622249B}" dt="2023-08-07T08:47:19.508" v="691" actId="6264"/>
          <ac:spMkLst>
            <pc:docMk/>
            <pc:sldMk cId="3711721763" sldId="278"/>
            <ac:spMk id="170" creationId="{5821DA45-023A-F3ED-5028-0DB5504CCA3E}"/>
          </ac:spMkLst>
        </pc:spChg>
        <pc:spChg chg="add del mod">
          <ac:chgData name="A.MORIYAMA UREKA" userId="11b73b949d6476cb" providerId="LiveId" clId="{EDD3AFC1-5E1F-774D-82FF-6D4C3622249B}" dt="2023-08-07T09:21:26.885" v="932" actId="6264"/>
          <ac:spMkLst>
            <pc:docMk/>
            <pc:sldMk cId="3711721763" sldId="278"/>
            <ac:spMk id="170" creationId="{5BBBB987-EB15-949B-C120-CD424ABD35B3}"/>
          </ac:spMkLst>
        </pc:spChg>
        <pc:spChg chg="add del mod">
          <ac:chgData name="A.MORIYAMA UREKA" userId="11b73b949d6476cb" providerId="LiveId" clId="{EDD3AFC1-5E1F-774D-82FF-6D4C3622249B}" dt="2023-08-07T09:21:26.885" v="932" actId="6264"/>
          <ac:spMkLst>
            <pc:docMk/>
            <pc:sldMk cId="3711721763" sldId="278"/>
            <ac:spMk id="171" creationId="{AAB95857-990E-E78C-7D4F-BFA79E307D99}"/>
          </ac:spMkLst>
        </pc:spChg>
        <pc:spChg chg="add del mod">
          <ac:chgData name="A.MORIYAMA UREKA" userId="11b73b949d6476cb" providerId="LiveId" clId="{EDD3AFC1-5E1F-774D-82FF-6D4C3622249B}" dt="2023-08-07T12:17:04.294" v="2663" actId="6264"/>
          <ac:spMkLst>
            <pc:docMk/>
            <pc:sldMk cId="3711721763" sldId="278"/>
            <ac:spMk id="171" creationId="{B4B15CC9-37AF-F17D-CFDF-FE2845721189}"/>
          </ac:spMkLst>
        </pc:spChg>
        <pc:spChg chg="add del mod">
          <ac:chgData name="A.MORIYAMA UREKA" userId="11b73b949d6476cb" providerId="LiveId" clId="{EDD3AFC1-5E1F-774D-82FF-6D4C3622249B}" dt="2023-08-07T08:47:19.508" v="691" actId="6264"/>
          <ac:spMkLst>
            <pc:docMk/>
            <pc:sldMk cId="3711721763" sldId="278"/>
            <ac:spMk id="171" creationId="{D436D19F-F741-A2AF-00D0-56FB061E7CD1}"/>
          </ac:spMkLst>
        </pc:spChg>
        <pc:spChg chg="add del mod">
          <ac:chgData name="A.MORIYAMA UREKA" userId="11b73b949d6476cb" providerId="LiveId" clId="{EDD3AFC1-5E1F-774D-82FF-6D4C3622249B}" dt="2023-08-07T12:17:04.294" v="2663" actId="6264"/>
          <ac:spMkLst>
            <pc:docMk/>
            <pc:sldMk cId="3711721763" sldId="278"/>
            <ac:spMk id="172" creationId="{415511E7-4AAD-A945-67B0-9620BDF8D0C7}"/>
          </ac:spMkLst>
        </pc:spChg>
        <pc:spChg chg="add del mod">
          <ac:chgData name="A.MORIYAMA UREKA" userId="11b73b949d6476cb" providerId="LiveId" clId="{EDD3AFC1-5E1F-774D-82FF-6D4C3622249B}" dt="2023-08-07T08:47:19.508" v="691" actId="6264"/>
          <ac:spMkLst>
            <pc:docMk/>
            <pc:sldMk cId="3711721763" sldId="278"/>
            <ac:spMk id="172" creationId="{6FDA94A0-4C95-9B95-D722-1EAE396F7623}"/>
          </ac:spMkLst>
        </pc:spChg>
        <pc:spChg chg="add del mod">
          <ac:chgData name="A.MORIYAMA UREKA" userId="11b73b949d6476cb" providerId="LiveId" clId="{EDD3AFC1-5E1F-774D-82FF-6D4C3622249B}" dt="2023-08-07T09:21:26.885" v="932" actId="6264"/>
          <ac:spMkLst>
            <pc:docMk/>
            <pc:sldMk cId="3711721763" sldId="278"/>
            <ac:spMk id="172" creationId="{7AEB50F9-7490-CFCD-3085-DD91A8386980}"/>
          </ac:spMkLst>
        </pc:spChg>
        <pc:spChg chg="add del mod">
          <ac:chgData name="A.MORIYAMA UREKA" userId="11b73b949d6476cb" providerId="LiveId" clId="{EDD3AFC1-5E1F-774D-82FF-6D4C3622249B}" dt="2023-08-07T12:17:04.294" v="2663" actId="6264"/>
          <ac:spMkLst>
            <pc:docMk/>
            <pc:sldMk cId="3711721763" sldId="278"/>
            <ac:spMk id="173" creationId="{25FA00ED-9B55-12E3-3DC4-5124154B15BB}"/>
          </ac:spMkLst>
        </pc:spChg>
        <pc:spChg chg="add del mod">
          <ac:chgData name="A.MORIYAMA UREKA" userId="11b73b949d6476cb" providerId="LiveId" clId="{EDD3AFC1-5E1F-774D-82FF-6D4C3622249B}" dt="2023-08-07T08:47:19.726" v="692" actId="6264"/>
          <ac:spMkLst>
            <pc:docMk/>
            <pc:sldMk cId="3711721763" sldId="278"/>
            <ac:spMk id="173" creationId="{74AF4ECF-DE30-8121-0743-884B9F1EA83A}"/>
          </ac:spMkLst>
        </pc:spChg>
        <pc:spChg chg="add del mod">
          <ac:chgData name="A.MORIYAMA UREKA" userId="11b73b949d6476cb" providerId="LiveId" clId="{EDD3AFC1-5E1F-774D-82FF-6D4C3622249B}" dt="2023-08-07T09:21:27.519" v="933" actId="6264"/>
          <ac:spMkLst>
            <pc:docMk/>
            <pc:sldMk cId="3711721763" sldId="278"/>
            <ac:spMk id="173" creationId="{E672DE48-B39A-1983-73DD-EEE219033BBD}"/>
          </ac:spMkLst>
        </pc:spChg>
        <pc:spChg chg="add del mod">
          <ac:chgData name="A.MORIYAMA UREKA" userId="11b73b949d6476cb" providerId="LiveId" clId="{EDD3AFC1-5E1F-774D-82FF-6D4C3622249B}" dt="2023-08-07T12:24:11.291" v="2725" actId="6264"/>
          <ac:spMkLst>
            <pc:docMk/>
            <pc:sldMk cId="3711721763" sldId="278"/>
            <ac:spMk id="174" creationId="{3B00CC4A-8730-FEC5-B498-FF1E967A72B8}"/>
          </ac:spMkLst>
        </pc:spChg>
        <pc:spChg chg="add del mod">
          <ac:chgData name="A.MORIYAMA UREKA" userId="11b73b949d6476cb" providerId="LiveId" clId="{EDD3AFC1-5E1F-774D-82FF-6D4C3622249B}" dt="2023-08-07T09:21:27.519" v="933" actId="6264"/>
          <ac:spMkLst>
            <pc:docMk/>
            <pc:sldMk cId="3711721763" sldId="278"/>
            <ac:spMk id="174" creationId="{4BB210A9-B62C-6B7A-F488-B7C4E05CF9BD}"/>
          </ac:spMkLst>
        </pc:spChg>
        <pc:spChg chg="add del mod">
          <ac:chgData name="A.MORIYAMA UREKA" userId="11b73b949d6476cb" providerId="LiveId" clId="{EDD3AFC1-5E1F-774D-82FF-6D4C3622249B}" dt="2023-08-07T08:47:19.726" v="692" actId="6264"/>
          <ac:spMkLst>
            <pc:docMk/>
            <pc:sldMk cId="3711721763" sldId="278"/>
            <ac:spMk id="174" creationId="{9938B7D8-13B9-4423-F73A-71094DB3D3F5}"/>
          </ac:spMkLst>
        </pc:spChg>
        <pc:spChg chg="add del mod">
          <ac:chgData name="A.MORIYAMA UREKA" userId="11b73b949d6476cb" providerId="LiveId" clId="{EDD3AFC1-5E1F-774D-82FF-6D4C3622249B}" dt="2023-08-07T08:47:19.726" v="692" actId="6264"/>
          <ac:spMkLst>
            <pc:docMk/>
            <pc:sldMk cId="3711721763" sldId="278"/>
            <ac:spMk id="175" creationId="{4EE5CD51-6145-29F5-8D2C-2A3A3D98456E}"/>
          </ac:spMkLst>
        </pc:spChg>
        <pc:spChg chg="add del mod">
          <ac:chgData name="A.MORIYAMA UREKA" userId="11b73b949d6476cb" providerId="LiveId" clId="{EDD3AFC1-5E1F-774D-82FF-6D4C3622249B}" dt="2023-08-07T12:24:11.291" v="2725" actId="6264"/>
          <ac:spMkLst>
            <pc:docMk/>
            <pc:sldMk cId="3711721763" sldId="278"/>
            <ac:spMk id="175" creationId="{89D9EADD-AC31-AA23-2F94-06C2FA760FD2}"/>
          </ac:spMkLst>
        </pc:spChg>
        <pc:spChg chg="add del mod">
          <ac:chgData name="A.MORIYAMA UREKA" userId="11b73b949d6476cb" providerId="LiveId" clId="{EDD3AFC1-5E1F-774D-82FF-6D4C3622249B}" dt="2023-08-07T09:21:27.519" v="933" actId="6264"/>
          <ac:spMkLst>
            <pc:docMk/>
            <pc:sldMk cId="3711721763" sldId="278"/>
            <ac:spMk id="175" creationId="{9CF1D7EB-C308-E091-6E16-493314D46BF3}"/>
          </ac:spMkLst>
        </pc:spChg>
        <pc:spChg chg="add del mod">
          <ac:chgData name="A.MORIYAMA UREKA" userId="11b73b949d6476cb" providerId="LiveId" clId="{EDD3AFC1-5E1F-774D-82FF-6D4C3622249B}" dt="2023-08-07T09:21:27.519" v="933" actId="6264"/>
          <ac:spMkLst>
            <pc:docMk/>
            <pc:sldMk cId="3711721763" sldId="278"/>
            <ac:spMk id="176" creationId="{077A6C72-D7CC-35A9-1457-26392472A0A4}"/>
          </ac:spMkLst>
        </pc:spChg>
        <pc:spChg chg="add del mod">
          <ac:chgData name="A.MORIYAMA UREKA" userId="11b73b949d6476cb" providerId="LiveId" clId="{EDD3AFC1-5E1F-774D-82FF-6D4C3622249B}" dt="2023-08-07T12:24:11.291" v="2725" actId="6264"/>
          <ac:spMkLst>
            <pc:docMk/>
            <pc:sldMk cId="3711721763" sldId="278"/>
            <ac:spMk id="176" creationId="{23293235-F271-838A-4F48-C1A7845CA290}"/>
          </ac:spMkLst>
        </pc:spChg>
        <pc:spChg chg="add del mod">
          <ac:chgData name="A.MORIYAMA UREKA" userId="11b73b949d6476cb" providerId="LiveId" clId="{EDD3AFC1-5E1F-774D-82FF-6D4C3622249B}" dt="2023-08-07T08:47:19.726" v="692" actId="6264"/>
          <ac:spMkLst>
            <pc:docMk/>
            <pc:sldMk cId="3711721763" sldId="278"/>
            <ac:spMk id="176" creationId="{41FF2F86-94EB-0B7A-28E7-BEF4661E4DDE}"/>
          </ac:spMkLst>
        </pc:spChg>
        <pc:spChg chg="add del mod">
          <ac:chgData name="A.MORIYAMA UREKA" userId="11b73b949d6476cb" providerId="LiveId" clId="{EDD3AFC1-5E1F-774D-82FF-6D4C3622249B}" dt="2023-08-07T12:24:11.291" v="2725" actId="6264"/>
          <ac:spMkLst>
            <pc:docMk/>
            <pc:sldMk cId="3711721763" sldId="278"/>
            <ac:spMk id="177" creationId="{7DE8CB05-8ED8-22CE-3C16-ADEF8DFC9E4C}"/>
          </ac:spMkLst>
        </pc:spChg>
        <pc:spChg chg="add del mod">
          <ac:chgData name="A.MORIYAMA UREKA" userId="11b73b949d6476cb" providerId="LiveId" clId="{EDD3AFC1-5E1F-774D-82FF-6D4C3622249B}" dt="2023-08-07T08:47:19.726" v="692" actId="6264"/>
          <ac:spMkLst>
            <pc:docMk/>
            <pc:sldMk cId="3711721763" sldId="278"/>
            <ac:spMk id="177" creationId="{B1F15656-473E-274A-FBE8-4EDE438D6036}"/>
          </ac:spMkLst>
        </pc:spChg>
        <pc:spChg chg="add del mod">
          <ac:chgData name="A.MORIYAMA UREKA" userId="11b73b949d6476cb" providerId="LiveId" clId="{EDD3AFC1-5E1F-774D-82FF-6D4C3622249B}" dt="2023-08-07T09:21:27.519" v="933" actId="6264"/>
          <ac:spMkLst>
            <pc:docMk/>
            <pc:sldMk cId="3711721763" sldId="278"/>
            <ac:spMk id="177" creationId="{BEAF3E18-686F-FC9F-68CF-84C969FCA909}"/>
          </ac:spMkLst>
        </pc:spChg>
        <pc:spChg chg="add del mod">
          <ac:chgData name="A.MORIYAMA UREKA" userId="11b73b949d6476cb" providerId="LiveId" clId="{EDD3AFC1-5E1F-774D-82FF-6D4C3622249B}" dt="2023-08-07T12:24:11.291" v="2725" actId="6264"/>
          <ac:spMkLst>
            <pc:docMk/>
            <pc:sldMk cId="3711721763" sldId="278"/>
            <ac:spMk id="178" creationId="{4A706B48-CD56-3E34-E4EB-CD79DC4E24BD}"/>
          </ac:spMkLst>
        </pc:spChg>
        <pc:spChg chg="add del mod">
          <ac:chgData name="A.MORIYAMA UREKA" userId="11b73b949d6476cb" providerId="LiveId" clId="{EDD3AFC1-5E1F-774D-82FF-6D4C3622249B}" dt="2023-08-07T08:47:19.726" v="692" actId="6264"/>
          <ac:spMkLst>
            <pc:docMk/>
            <pc:sldMk cId="3711721763" sldId="278"/>
            <ac:spMk id="178" creationId="{9416611B-B728-03D4-3D35-7339D8A62F47}"/>
          </ac:spMkLst>
        </pc:spChg>
        <pc:spChg chg="add del mod">
          <ac:chgData name="A.MORIYAMA UREKA" userId="11b73b949d6476cb" providerId="LiveId" clId="{EDD3AFC1-5E1F-774D-82FF-6D4C3622249B}" dt="2023-08-07T09:21:27.519" v="933" actId="6264"/>
          <ac:spMkLst>
            <pc:docMk/>
            <pc:sldMk cId="3711721763" sldId="278"/>
            <ac:spMk id="178" creationId="{CB1ABC3B-7522-CD75-CA43-213A7FA99908}"/>
          </ac:spMkLst>
        </pc:spChg>
        <pc:spChg chg="add del mod">
          <ac:chgData name="A.MORIYAMA UREKA" userId="11b73b949d6476cb" providerId="LiveId" clId="{EDD3AFC1-5E1F-774D-82FF-6D4C3622249B}" dt="2023-08-07T09:21:27.519" v="933" actId="6264"/>
          <ac:spMkLst>
            <pc:docMk/>
            <pc:sldMk cId="3711721763" sldId="278"/>
            <ac:spMk id="179" creationId="{90C79983-3D0D-2A9E-68CD-2FACE44E95E3}"/>
          </ac:spMkLst>
        </pc:spChg>
        <pc:spChg chg="add del mod">
          <ac:chgData name="A.MORIYAMA UREKA" userId="11b73b949d6476cb" providerId="LiveId" clId="{EDD3AFC1-5E1F-774D-82FF-6D4C3622249B}" dt="2023-08-07T12:24:11.291" v="2725" actId="6264"/>
          <ac:spMkLst>
            <pc:docMk/>
            <pc:sldMk cId="3711721763" sldId="278"/>
            <ac:spMk id="179" creationId="{9ADD18D9-C535-8AAE-D8F2-926F9B9EB0B9}"/>
          </ac:spMkLst>
        </pc:spChg>
        <pc:spChg chg="add del mod">
          <ac:chgData name="A.MORIYAMA UREKA" userId="11b73b949d6476cb" providerId="LiveId" clId="{EDD3AFC1-5E1F-774D-82FF-6D4C3622249B}" dt="2023-08-07T08:47:19.726" v="692" actId="6264"/>
          <ac:spMkLst>
            <pc:docMk/>
            <pc:sldMk cId="3711721763" sldId="278"/>
            <ac:spMk id="179" creationId="{EF560E07-F937-64E1-7687-39BC5367E2FE}"/>
          </ac:spMkLst>
        </pc:spChg>
        <pc:spChg chg="add del mod">
          <ac:chgData name="A.MORIYAMA UREKA" userId="11b73b949d6476cb" providerId="LiveId" clId="{EDD3AFC1-5E1F-774D-82FF-6D4C3622249B}" dt="2023-08-07T08:47:19.726" v="692" actId="6264"/>
          <ac:spMkLst>
            <pc:docMk/>
            <pc:sldMk cId="3711721763" sldId="278"/>
            <ac:spMk id="180" creationId="{75D373B2-09D7-6FEE-AF2C-C5F6DF9056D8}"/>
          </ac:spMkLst>
        </pc:spChg>
        <pc:spChg chg="add del mod">
          <ac:chgData name="A.MORIYAMA UREKA" userId="11b73b949d6476cb" providerId="LiveId" clId="{EDD3AFC1-5E1F-774D-82FF-6D4C3622249B}" dt="2023-08-07T12:24:11.291" v="2725" actId="6264"/>
          <ac:spMkLst>
            <pc:docMk/>
            <pc:sldMk cId="3711721763" sldId="278"/>
            <ac:spMk id="180" creationId="{E85C7BDC-8771-B458-C243-48229C649263}"/>
          </ac:spMkLst>
        </pc:spChg>
        <pc:spChg chg="add del mod">
          <ac:chgData name="A.MORIYAMA UREKA" userId="11b73b949d6476cb" providerId="LiveId" clId="{EDD3AFC1-5E1F-774D-82FF-6D4C3622249B}" dt="2023-08-07T09:21:27.519" v="933" actId="6264"/>
          <ac:spMkLst>
            <pc:docMk/>
            <pc:sldMk cId="3711721763" sldId="278"/>
            <ac:spMk id="180" creationId="{FB45B1E2-FCD7-EAF4-C28B-CF4C96798AD5}"/>
          </ac:spMkLst>
        </pc:spChg>
        <pc:spChg chg="add del mod">
          <ac:chgData name="A.MORIYAMA UREKA" userId="11b73b949d6476cb" providerId="LiveId" clId="{EDD3AFC1-5E1F-774D-82FF-6D4C3622249B}" dt="2023-08-07T12:24:11.291" v="2725" actId="6264"/>
          <ac:spMkLst>
            <pc:docMk/>
            <pc:sldMk cId="3711721763" sldId="278"/>
            <ac:spMk id="181" creationId="{548D1E41-29AF-31BB-87F0-33851E324800}"/>
          </ac:spMkLst>
        </pc:spChg>
        <pc:spChg chg="add del mod">
          <ac:chgData name="A.MORIYAMA UREKA" userId="11b73b949d6476cb" providerId="LiveId" clId="{EDD3AFC1-5E1F-774D-82FF-6D4C3622249B}" dt="2023-08-07T08:47:19.726" v="692" actId="6264"/>
          <ac:spMkLst>
            <pc:docMk/>
            <pc:sldMk cId="3711721763" sldId="278"/>
            <ac:spMk id="181" creationId="{75C9B6FC-40CB-0B1E-B5FF-BE7BF5ACA41F}"/>
          </ac:spMkLst>
        </pc:spChg>
        <pc:spChg chg="add del mod">
          <ac:chgData name="A.MORIYAMA UREKA" userId="11b73b949d6476cb" providerId="LiveId" clId="{EDD3AFC1-5E1F-774D-82FF-6D4C3622249B}" dt="2023-08-07T09:21:27.519" v="933" actId="6264"/>
          <ac:spMkLst>
            <pc:docMk/>
            <pc:sldMk cId="3711721763" sldId="278"/>
            <ac:spMk id="181" creationId="{B1CF5B3A-B18C-A3FB-FBE2-D11375ECC72E}"/>
          </ac:spMkLst>
        </pc:spChg>
        <pc:spChg chg="add del mod">
          <ac:chgData name="A.MORIYAMA UREKA" userId="11b73b949d6476cb" providerId="LiveId" clId="{EDD3AFC1-5E1F-774D-82FF-6D4C3622249B}" dt="2023-08-07T12:24:11.291" v="2725" actId="6264"/>
          <ac:spMkLst>
            <pc:docMk/>
            <pc:sldMk cId="3711721763" sldId="278"/>
            <ac:spMk id="182" creationId="{06BAEA5B-D1C3-DAD5-D2FE-09CE74D0705F}"/>
          </ac:spMkLst>
        </pc:spChg>
        <pc:spChg chg="add del mod">
          <ac:chgData name="A.MORIYAMA UREKA" userId="11b73b949d6476cb" providerId="LiveId" clId="{EDD3AFC1-5E1F-774D-82FF-6D4C3622249B}" dt="2023-08-07T08:47:19.726" v="692" actId="6264"/>
          <ac:spMkLst>
            <pc:docMk/>
            <pc:sldMk cId="3711721763" sldId="278"/>
            <ac:spMk id="182" creationId="{539F200C-4D8B-E1E2-9B9B-D5DA1DDF0FE5}"/>
          </ac:spMkLst>
        </pc:spChg>
        <pc:spChg chg="add del mod">
          <ac:chgData name="A.MORIYAMA UREKA" userId="11b73b949d6476cb" providerId="LiveId" clId="{EDD3AFC1-5E1F-774D-82FF-6D4C3622249B}" dt="2023-08-07T09:21:27.519" v="933" actId="6264"/>
          <ac:spMkLst>
            <pc:docMk/>
            <pc:sldMk cId="3711721763" sldId="278"/>
            <ac:spMk id="182" creationId="{98B3BBF4-70DA-6280-B455-A00C9F9EC889}"/>
          </ac:spMkLst>
        </pc:spChg>
        <pc:spChg chg="add del mod">
          <ac:chgData name="A.MORIYAMA UREKA" userId="11b73b949d6476cb" providerId="LiveId" clId="{EDD3AFC1-5E1F-774D-82FF-6D4C3622249B}" dt="2023-08-07T12:24:11.291" v="2725" actId="6264"/>
          <ac:spMkLst>
            <pc:docMk/>
            <pc:sldMk cId="3711721763" sldId="278"/>
            <ac:spMk id="183" creationId="{7380A349-1A7B-1DDB-5601-D260CC9545EA}"/>
          </ac:spMkLst>
        </pc:spChg>
        <pc:spChg chg="add del mod">
          <ac:chgData name="A.MORIYAMA UREKA" userId="11b73b949d6476cb" providerId="LiveId" clId="{EDD3AFC1-5E1F-774D-82FF-6D4C3622249B}" dt="2023-08-07T08:47:19.916" v="693" actId="6264"/>
          <ac:spMkLst>
            <pc:docMk/>
            <pc:sldMk cId="3711721763" sldId="278"/>
            <ac:spMk id="183" creationId="{97CB429A-1F22-D67A-A3AD-3426C606B7CD}"/>
          </ac:spMkLst>
        </pc:spChg>
        <pc:spChg chg="add del mod">
          <ac:chgData name="A.MORIYAMA UREKA" userId="11b73b949d6476cb" providerId="LiveId" clId="{EDD3AFC1-5E1F-774D-82FF-6D4C3622249B}" dt="2023-08-07T09:21:27.841" v="934" actId="6264"/>
          <ac:spMkLst>
            <pc:docMk/>
            <pc:sldMk cId="3711721763" sldId="278"/>
            <ac:spMk id="183" creationId="{A74DFA5F-5425-551A-8F4B-E400C1B4D12B}"/>
          </ac:spMkLst>
        </pc:spChg>
        <pc:spChg chg="add del mod">
          <ac:chgData name="A.MORIYAMA UREKA" userId="11b73b949d6476cb" providerId="LiveId" clId="{EDD3AFC1-5E1F-774D-82FF-6D4C3622249B}" dt="2023-08-07T08:47:19.916" v="693" actId="6264"/>
          <ac:spMkLst>
            <pc:docMk/>
            <pc:sldMk cId="3711721763" sldId="278"/>
            <ac:spMk id="184" creationId="{2304D786-BB0F-5241-094A-ADB84515EFD2}"/>
          </ac:spMkLst>
        </pc:spChg>
        <pc:spChg chg="add del mod">
          <ac:chgData name="A.MORIYAMA UREKA" userId="11b73b949d6476cb" providerId="LiveId" clId="{EDD3AFC1-5E1F-774D-82FF-6D4C3622249B}" dt="2023-08-07T12:24:22.787" v="2728" actId="6264"/>
          <ac:spMkLst>
            <pc:docMk/>
            <pc:sldMk cId="3711721763" sldId="278"/>
            <ac:spMk id="184" creationId="{34608BE4-D239-7A47-AC51-95810F38894C}"/>
          </ac:spMkLst>
        </pc:spChg>
        <pc:spChg chg="add del mod">
          <ac:chgData name="A.MORIYAMA UREKA" userId="11b73b949d6476cb" providerId="LiveId" clId="{EDD3AFC1-5E1F-774D-82FF-6D4C3622249B}" dt="2023-08-07T09:21:27.841" v="934" actId="6264"/>
          <ac:spMkLst>
            <pc:docMk/>
            <pc:sldMk cId="3711721763" sldId="278"/>
            <ac:spMk id="184" creationId="{CCCBF2B8-7408-9736-0E59-D9EF494195FD}"/>
          </ac:spMkLst>
        </pc:spChg>
        <pc:spChg chg="add del mod">
          <ac:chgData name="A.MORIYAMA UREKA" userId="11b73b949d6476cb" providerId="LiveId" clId="{EDD3AFC1-5E1F-774D-82FF-6D4C3622249B}" dt="2023-08-07T08:47:19.916" v="693" actId="6264"/>
          <ac:spMkLst>
            <pc:docMk/>
            <pc:sldMk cId="3711721763" sldId="278"/>
            <ac:spMk id="185" creationId="{05E87C1D-6225-560A-017A-52872F6999FF}"/>
          </ac:spMkLst>
        </pc:spChg>
        <pc:spChg chg="add del mod">
          <ac:chgData name="A.MORIYAMA UREKA" userId="11b73b949d6476cb" providerId="LiveId" clId="{EDD3AFC1-5E1F-774D-82FF-6D4C3622249B}" dt="2023-08-07T09:21:27.841" v="934" actId="6264"/>
          <ac:spMkLst>
            <pc:docMk/>
            <pc:sldMk cId="3711721763" sldId="278"/>
            <ac:spMk id="185" creationId="{2DD87D19-B0E4-48D3-8A09-881A0788491A}"/>
          </ac:spMkLst>
        </pc:spChg>
        <pc:spChg chg="add del mod">
          <ac:chgData name="A.MORIYAMA UREKA" userId="11b73b949d6476cb" providerId="LiveId" clId="{EDD3AFC1-5E1F-774D-82FF-6D4C3622249B}" dt="2023-08-07T12:24:22.787" v="2728" actId="6264"/>
          <ac:spMkLst>
            <pc:docMk/>
            <pc:sldMk cId="3711721763" sldId="278"/>
            <ac:spMk id="185" creationId="{9D4E3510-CFB4-F37D-57C3-2251EDE8E487}"/>
          </ac:spMkLst>
        </pc:spChg>
        <pc:spChg chg="add del mod">
          <ac:chgData name="A.MORIYAMA UREKA" userId="11b73b949d6476cb" providerId="LiveId" clId="{EDD3AFC1-5E1F-774D-82FF-6D4C3622249B}" dt="2023-08-07T08:47:19.916" v="693" actId="6264"/>
          <ac:spMkLst>
            <pc:docMk/>
            <pc:sldMk cId="3711721763" sldId="278"/>
            <ac:spMk id="186" creationId="{326C27D2-9400-D354-F232-2F61A3026BDE}"/>
          </ac:spMkLst>
        </pc:spChg>
        <pc:spChg chg="add del mod">
          <ac:chgData name="A.MORIYAMA UREKA" userId="11b73b949d6476cb" providerId="LiveId" clId="{EDD3AFC1-5E1F-774D-82FF-6D4C3622249B}" dt="2023-08-07T12:24:22.787" v="2728" actId="6264"/>
          <ac:spMkLst>
            <pc:docMk/>
            <pc:sldMk cId="3711721763" sldId="278"/>
            <ac:spMk id="186" creationId="{9380BCD1-6DB6-4F07-54A9-E7EC78F86D67}"/>
          </ac:spMkLst>
        </pc:spChg>
        <pc:spChg chg="add del mod">
          <ac:chgData name="A.MORIYAMA UREKA" userId="11b73b949d6476cb" providerId="LiveId" clId="{EDD3AFC1-5E1F-774D-82FF-6D4C3622249B}" dt="2023-08-07T09:21:27.841" v="934" actId="6264"/>
          <ac:spMkLst>
            <pc:docMk/>
            <pc:sldMk cId="3711721763" sldId="278"/>
            <ac:spMk id="186" creationId="{BD89E134-A6CB-5647-5A47-7D24B09F03DD}"/>
          </ac:spMkLst>
        </pc:spChg>
        <pc:spChg chg="add del mod">
          <ac:chgData name="A.MORIYAMA UREKA" userId="11b73b949d6476cb" providerId="LiveId" clId="{EDD3AFC1-5E1F-774D-82FF-6D4C3622249B}" dt="2023-08-07T12:24:22.787" v="2728" actId="6264"/>
          <ac:spMkLst>
            <pc:docMk/>
            <pc:sldMk cId="3711721763" sldId="278"/>
            <ac:spMk id="187" creationId="{2FD53313-0A36-3E6F-C8BD-DF96377D3C40}"/>
          </ac:spMkLst>
        </pc:spChg>
        <pc:spChg chg="add del mod">
          <ac:chgData name="A.MORIYAMA UREKA" userId="11b73b949d6476cb" providerId="LiveId" clId="{EDD3AFC1-5E1F-774D-82FF-6D4C3622249B}" dt="2023-08-07T09:21:27.841" v="934" actId="6264"/>
          <ac:spMkLst>
            <pc:docMk/>
            <pc:sldMk cId="3711721763" sldId="278"/>
            <ac:spMk id="187" creationId="{35CA0CD2-E21A-88CE-BCE2-1FC3B9746D7E}"/>
          </ac:spMkLst>
        </pc:spChg>
        <pc:spChg chg="add del mod">
          <ac:chgData name="A.MORIYAMA UREKA" userId="11b73b949d6476cb" providerId="LiveId" clId="{EDD3AFC1-5E1F-774D-82FF-6D4C3622249B}" dt="2023-08-07T08:47:19.916" v="693" actId="6264"/>
          <ac:spMkLst>
            <pc:docMk/>
            <pc:sldMk cId="3711721763" sldId="278"/>
            <ac:spMk id="187" creationId="{66DC2EC8-1A3F-C9EB-C892-5CBF89ECEF07}"/>
          </ac:spMkLst>
        </pc:spChg>
        <pc:spChg chg="add del mod">
          <ac:chgData name="A.MORIYAMA UREKA" userId="11b73b949d6476cb" providerId="LiveId" clId="{EDD3AFC1-5E1F-774D-82FF-6D4C3622249B}" dt="2023-08-07T09:21:27.841" v="934" actId="6264"/>
          <ac:spMkLst>
            <pc:docMk/>
            <pc:sldMk cId="3711721763" sldId="278"/>
            <ac:spMk id="188" creationId="{5E0638FA-D11E-62F8-0200-D8D7ED84B02B}"/>
          </ac:spMkLst>
        </pc:spChg>
        <pc:spChg chg="add del mod">
          <ac:chgData name="A.MORIYAMA UREKA" userId="11b73b949d6476cb" providerId="LiveId" clId="{EDD3AFC1-5E1F-774D-82FF-6D4C3622249B}" dt="2023-08-07T08:47:19.916" v="693" actId="6264"/>
          <ac:spMkLst>
            <pc:docMk/>
            <pc:sldMk cId="3711721763" sldId="278"/>
            <ac:spMk id="188" creationId="{60F88F12-E02E-8A36-FF3B-3F9A8DE70A9F}"/>
          </ac:spMkLst>
        </pc:spChg>
        <pc:spChg chg="add del mod">
          <ac:chgData name="A.MORIYAMA UREKA" userId="11b73b949d6476cb" providerId="LiveId" clId="{EDD3AFC1-5E1F-774D-82FF-6D4C3622249B}" dt="2023-08-07T12:24:22.787" v="2728" actId="6264"/>
          <ac:spMkLst>
            <pc:docMk/>
            <pc:sldMk cId="3711721763" sldId="278"/>
            <ac:spMk id="188" creationId="{BA218768-8797-BFC1-E8EB-2BF606088895}"/>
          </ac:spMkLst>
        </pc:spChg>
        <pc:spChg chg="add del mod">
          <ac:chgData name="A.MORIYAMA UREKA" userId="11b73b949d6476cb" providerId="LiveId" clId="{EDD3AFC1-5E1F-774D-82FF-6D4C3622249B}" dt="2023-08-07T12:24:22.787" v="2728" actId="6264"/>
          <ac:spMkLst>
            <pc:docMk/>
            <pc:sldMk cId="3711721763" sldId="278"/>
            <ac:spMk id="189" creationId="{554C9C57-09E2-4578-FB02-4A9D8CB94342}"/>
          </ac:spMkLst>
        </pc:spChg>
        <pc:spChg chg="add del mod">
          <ac:chgData name="A.MORIYAMA UREKA" userId="11b73b949d6476cb" providerId="LiveId" clId="{EDD3AFC1-5E1F-774D-82FF-6D4C3622249B}" dt="2023-08-07T08:47:19.916" v="693" actId="6264"/>
          <ac:spMkLst>
            <pc:docMk/>
            <pc:sldMk cId="3711721763" sldId="278"/>
            <ac:spMk id="189" creationId="{74188E0D-964E-053B-8EE5-41C31AD114E5}"/>
          </ac:spMkLst>
        </pc:spChg>
        <pc:spChg chg="add del mod">
          <ac:chgData name="A.MORIYAMA UREKA" userId="11b73b949d6476cb" providerId="LiveId" clId="{EDD3AFC1-5E1F-774D-82FF-6D4C3622249B}" dt="2023-08-07T09:21:27.841" v="934" actId="6264"/>
          <ac:spMkLst>
            <pc:docMk/>
            <pc:sldMk cId="3711721763" sldId="278"/>
            <ac:spMk id="189" creationId="{B35E7D9D-84B0-E45B-303A-E2D117CB3547}"/>
          </ac:spMkLst>
        </pc:spChg>
        <pc:spChg chg="add del mod">
          <ac:chgData name="A.MORIYAMA UREKA" userId="11b73b949d6476cb" providerId="LiveId" clId="{EDD3AFC1-5E1F-774D-82FF-6D4C3622249B}" dt="2023-08-07T12:24:22.787" v="2728" actId="6264"/>
          <ac:spMkLst>
            <pc:docMk/>
            <pc:sldMk cId="3711721763" sldId="278"/>
            <ac:spMk id="190" creationId="{AD97A925-9F54-AF6B-7B04-D59C5762E717}"/>
          </ac:spMkLst>
        </pc:spChg>
        <pc:spChg chg="add del mod">
          <ac:chgData name="A.MORIYAMA UREKA" userId="11b73b949d6476cb" providerId="LiveId" clId="{EDD3AFC1-5E1F-774D-82FF-6D4C3622249B}" dt="2023-08-07T08:47:19.916" v="693" actId="6264"/>
          <ac:spMkLst>
            <pc:docMk/>
            <pc:sldMk cId="3711721763" sldId="278"/>
            <ac:spMk id="190" creationId="{ED710B79-D5BA-D789-37C6-6B0CA4BCB4CA}"/>
          </ac:spMkLst>
        </pc:spChg>
        <pc:spChg chg="add del mod">
          <ac:chgData name="A.MORIYAMA UREKA" userId="11b73b949d6476cb" providerId="LiveId" clId="{EDD3AFC1-5E1F-774D-82FF-6D4C3622249B}" dt="2023-08-07T09:21:27.841" v="934" actId="6264"/>
          <ac:spMkLst>
            <pc:docMk/>
            <pc:sldMk cId="3711721763" sldId="278"/>
            <ac:spMk id="190" creationId="{F96665A7-B81E-94B7-5717-9C6BDE517A33}"/>
          </ac:spMkLst>
        </pc:spChg>
        <pc:spChg chg="add del mod">
          <ac:chgData name="A.MORIYAMA UREKA" userId="11b73b949d6476cb" providerId="LiveId" clId="{EDD3AFC1-5E1F-774D-82FF-6D4C3622249B}" dt="2023-08-07T09:21:27.841" v="934" actId="6264"/>
          <ac:spMkLst>
            <pc:docMk/>
            <pc:sldMk cId="3711721763" sldId="278"/>
            <ac:spMk id="191" creationId="{0347B1D0-A4F3-8F7B-4660-681B729F97EC}"/>
          </ac:spMkLst>
        </pc:spChg>
        <pc:spChg chg="add del mod">
          <ac:chgData name="A.MORIYAMA UREKA" userId="11b73b949d6476cb" providerId="LiveId" clId="{EDD3AFC1-5E1F-774D-82FF-6D4C3622249B}" dt="2023-08-07T08:47:19.916" v="693" actId="6264"/>
          <ac:spMkLst>
            <pc:docMk/>
            <pc:sldMk cId="3711721763" sldId="278"/>
            <ac:spMk id="191" creationId="{9CAC1EFF-0B37-1C48-FA84-B7C3C955D63B}"/>
          </ac:spMkLst>
        </pc:spChg>
        <pc:spChg chg="add del mod">
          <ac:chgData name="A.MORIYAMA UREKA" userId="11b73b949d6476cb" providerId="LiveId" clId="{EDD3AFC1-5E1F-774D-82FF-6D4C3622249B}" dt="2023-08-07T12:24:22.787" v="2728" actId="6264"/>
          <ac:spMkLst>
            <pc:docMk/>
            <pc:sldMk cId="3711721763" sldId="278"/>
            <ac:spMk id="191" creationId="{F98DE5AC-38DC-FF73-181E-4F94846B7A5C}"/>
          </ac:spMkLst>
        </pc:spChg>
        <pc:spChg chg="add del mod">
          <ac:chgData name="A.MORIYAMA UREKA" userId="11b73b949d6476cb" providerId="LiveId" clId="{EDD3AFC1-5E1F-774D-82FF-6D4C3622249B}" dt="2023-08-07T12:24:22.787" v="2728" actId="6264"/>
          <ac:spMkLst>
            <pc:docMk/>
            <pc:sldMk cId="3711721763" sldId="278"/>
            <ac:spMk id="192" creationId="{682ED823-447C-4308-1097-AAE27DE98786}"/>
          </ac:spMkLst>
        </pc:spChg>
        <pc:spChg chg="add del mod">
          <ac:chgData name="A.MORIYAMA UREKA" userId="11b73b949d6476cb" providerId="LiveId" clId="{EDD3AFC1-5E1F-774D-82FF-6D4C3622249B}" dt="2023-08-07T09:21:27.841" v="934" actId="6264"/>
          <ac:spMkLst>
            <pc:docMk/>
            <pc:sldMk cId="3711721763" sldId="278"/>
            <ac:spMk id="192" creationId="{69B31356-831E-28E1-0AEA-D8EFC34A8A7A}"/>
          </ac:spMkLst>
        </pc:spChg>
        <pc:spChg chg="add del mod">
          <ac:chgData name="A.MORIYAMA UREKA" userId="11b73b949d6476cb" providerId="LiveId" clId="{EDD3AFC1-5E1F-774D-82FF-6D4C3622249B}" dt="2023-08-07T08:47:19.916" v="693" actId="6264"/>
          <ac:spMkLst>
            <pc:docMk/>
            <pc:sldMk cId="3711721763" sldId="278"/>
            <ac:spMk id="192" creationId="{8397087D-11C9-51D3-58FE-644D9C8727F5}"/>
          </ac:spMkLst>
        </pc:spChg>
        <pc:spChg chg="add del mod">
          <ac:chgData name="A.MORIYAMA UREKA" userId="11b73b949d6476cb" providerId="LiveId" clId="{EDD3AFC1-5E1F-774D-82FF-6D4C3622249B}" dt="2023-08-07T08:47:20.127" v="694" actId="6264"/>
          <ac:spMkLst>
            <pc:docMk/>
            <pc:sldMk cId="3711721763" sldId="278"/>
            <ac:spMk id="193" creationId="{0C657D5B-F0BB-DEE3-E59D-88576D94472B}"/>
          </ac:spMkLst>
        </pc:spChg>
        <pc:spChg chg="add del mod">
          <ac:chgData name="A.MORIYAMA UREKA" userId="11b73b949d6476cb" providerId="LiveId" clId="{EDD3AFC1-5E1F-774D-82FF-6D4C3622249B}" dt="2023-08-07T12:24:22.787" v="2728" actId="6264"/>
          <ac:spMkLst>
            <pc:docMk/>
            <pc:sldMk cId="3711721763" sldId="278"/>
            <ac:spMk id="193" creationId="{3BE3A237-034A-23A1-F1C8-B01D5BF8870A}"/>
          </ac:spMkLst>
        </pc:spChg>
        <pc:spChg chg="add del mod">
          <ac:chgData name="A.MORIYAMA UREKA" userId="11b73b949d6476cb" providerId="LiveId" clId="{EDD3AFC1-5E1F-774D-82FF-6D4C3622249B}" dt="2023-08-07T09:21:28.158" v="935" actId="6264"/>
          <ac:spMkLst>
            <pc:docMk/>
            <pc:sldMk cId="3711721763" sldId="278"/>
            <ac:spMk id="193" creationId="{ED64E553-A7AC-0850-AD6E-D42BD423282A}"/>
          </ac:spMkLst>
        </pc:spChg>
        <pc:spChg chg="add del mod">
          <ac:chgData name="A.MORIYAMA UREKA" userId="11b73b949d6476cb" providerId="LiveId" clId="{EDD3AFC1-5E1F-774D-82FF-6D4C3622249B}" dt="2023-08-07T09:21:28.158" v="935" actId="6264"/>
          <ac:spMkLst>
            <pc:docMk/>
            <pc:sldMk cId="3711721763" sldId="278"/>
            <ac:spMk id="194" creationId="{2F93F02E-213A-B307-FDB0-BFE12CC964E7}"/>
          </ac:spMkLst>
        </pc:spChg>
        <pc:spChg chg="add del mod">
          <ac:chgData name="A.MORIYAMA UREKA" userId="11b73b949d6476cb" providerId="LiveId" clId="{EDD3AFC1-5E1F-774D-82FF-6D4C3622249B}" dt="2023-08-07T08:47:20.127" v="694" actId="6264"/>
          <ac:spMkLst>
            <pc:docMk/>
            <pc:sldMk cId="3711721763" sldId="278"/>
            <ac:spMk id="194" creationId="{C9450001-91AD-8CE0-0C7E-18CCE44B02DF}"/>
          </ac:spMkLst>
        </pc:spChg>
        <pc:spChg chg="add del mod">
          <ac:chgData name="A.MORIYAMA UREKA" userId="11b73b949d6476cb" providerId="LiveId" clId="{EDD3AFC1-5E1F-774D-82FF-6D4C3622249B}" dt="2023-08-07T12:25:42.162" v="2738" actId="6264"/>
          <ac:spMkLst>
            <pc:docMk/>
            <pc:sldMk cId="3711721763" sldId="278"/>
            <ac:spMk id="194" creationId="{FA618CEB-5A47-F156-EFE1-8F8418879D76}"/>
          </ac:spMkLst>
        </pc:spChg>
        <pc:spChg chg="add del mod">
          <ac:chgData name="A.MORIYAMA UREKA" userId="11b73b949d6476cb" providerId="LiveId" clId="{EDD3AFC1-5E1F-774D-82FF-6D4C3622249B}" dt="2023-08-07T08:47:20.127" v="694" actId="6264"/>
          <ac:spMkLst>
            <pc:docMk/>
            <pc:sldMk cId="3711721763" sldId="278"/>
            <ac:spMk id="195" creationId="{2A9AFA4A-9F7B-D669-1E0B-D9FBA3C11AEC}"/>
          </ac:spMkLst>
        </pc:spChg>
        <pc:spChg chg="add del mod">
          <ac:chgData name="A.MORIYAMA UREKA" userId="11b73b949d6476cb" providerId="LiveId" clId="{EDD3AFC1-5E1F-774D-82FF-6D4C3622249B}" dt="2023-08-07T12:25:42.162" v="2738" actId="6264"/>
          <ac:spMkLst>
            <pc:docMk/>
            <pc:sldMk cId="3711721763" sldId="278"/>
            <ac:spMk id="195" creationId="{83AFB9F9-C85A-E29C-D48C-1D5AC273807B}"/>
          </ac:spMkLst>
        </pc:spChg>
        <pc:spChg chg="add del mod">
          <ac:chgData name="A.MORIYAMA UREKA" userId="11b73b949d6476cb" providerId="LiveId" clId="{EDD3AFC1-5E1F-774D-82FF-6D4C3622249B}" dt="2023-08-07T09:21:28.158" v="935" actId="6264"/>
          <ac:spMkLst>
            <pc:docMk/>
            <pc:sldMk cId="3711721763" sldId="278"/>
            <ac:spMk id="195" creationId="{E64D9E7B-1982-4647-F1CA-0FBFC5A718AB}"/>
          </ac:spMkLst>
        </pc:spChg>
        <pc:spChg chg="add del mod">
          <ac:chgData name="A.MORIYAMA UREKA" userId="11b73b949d6476cb" providerId="LiveId" clId="{EDD3AFC1-5E1F-774D-82FF-6D4C3622249B}" dt="2023-08-07T08:47:20.127" v="694" actId="6264"/>
          <ac:spMkLst>
            <pc:docMk/>
            <pc:sldMk cId="3711721763" sldId="278"/>
            <ac:spMk id="196" creationId="{5DADD6CF-EDCA-0952-62E0-F29F5474A03F}"/>
          </ac:spMkLst>
        </pc:spChg>
        <pc:spChg chg="add del mod">
          <ac:chgData name="A.MORIYAMA UREKA" userId="11b73b949d6476cb" providerId="LiveId" clId="{EDD3AFC1-5E1F-774D-82FF-6D4C3622249B}" dt="2023-08-07T12:25:42.162" v="2738" actId="6264"/>
          <ac:spMkLst>
            <pc:docMk/>
            <pc:sldMk cId="3711721763" sldId="278"/>
            <ac:spMk id="196" creationId="{923C293A-99F3-146E-C439-D94BC22472C7}"/>
          </ac:spMkLst>
        </pc:spChg>
        <pc:spChg chg="add del mod">
          <ac:chgData name="A.MORIYAMA UREKA" userId="11b73b949d6476cb" providerId="LiveId" clId="{EDD3AFC1-5E1F-774D-82FF-6D4C3622249B}" dt="2023-08-07T09:21:28.158" v="935" actId="6264"/>
          <ac:spMkLst>
            <pc:docMk/>
            <pc:sldMk cId="3711721763" sldId="278"/>
            <ac:spMk id="196" creationId="{97725085-B1C9-66FC-E3A0-0AF6366EBA61}"/>
          </ac:spMkLst>
        </pc:spChg>
        <pc:spChg chg="add del mod">
          <ac:chgData name="A.MORIYAMA UREKA" userId="11b73b949d6476cb" providerId="LiveId" clId="{EDD3AFC1-5E1F-774D-82FF-6D4C3622249B}" dt="2023-08-07T08:47:20.127" v="694" actId="6264"/>
          <ac:spMkLst>
            <pc:docMk/>
            <pc:sldMk cId="3711721763" sldId="278"/>
            <ac:spMk id="197" creationId="{30A3E882-4C5A-A61B-AC2E-6AA63F366593}"/>
          </ac:spMkLst>
        </pc:spChg>
        <pc:spChg chg="add del mod">
          <ac:chgData name="A.MORIYAMA UREKA" userId="11b73b949d6476cb" providerId="LiveId" clId="{EDD3AFC1-5E1F-774D-82FF-6D4C3622249B}" dt="2023-08-07T12:25:42.162" v="2738" actId="6264"/>
          <ac:spMkLst>
            <pc:docMk/>
            <pc:sldMk cId="3711721763" sldId="278"/>
            <ac:spMk id="197" creationId="{64EC445C-C0CC-4298-5E11-4558EB9FF130}"/>
          </ac:spMkLst>
        </pc:spChg>
        <pc:spChg chg="add del mod">
          <ac:chgData name="A.MORIYAMA UREKA" userId="11b73b949d6476cb" providerId="LiveId" clId="{EDD3AFC1-5E1F-774D-82FF-6D4C3622249B}" dt="2023-08-07T09:21:28.158" v="935" actId="6264"/>
          <ac:spMkLst>
            <pc:docMk/>
            <pc:sldMk cId="3711721763" sldId="278"/>
            <ac:spMk id="197" creationId="{B84DC6F6-ADC6-D5C9-B466-20F154400296}"/>
          </ac:spMkLst>
        </pc:spChg>
        <pc:spChg chg="add del mod">
          <ac:chgData name="A.MORIYAMA UREKA" userId="11b73b949d6476cb" providerId="LiveId" clId="{EDD3AFC1-5E1F-774D-82FF-6D4C3622249B}" dt="2023-08-07T09:21:28.158" v="935" actId="6264"/>
          <ac:spMkLst>
            <pc:docMk/>
            <pc:sldMk cId="3711721763" sldId="278"/>
            <ac:spMk id="198" creationId="{08874D2B-7B8E-D43D-21A3-9674710C7732}"/>
          </ac:spMkLst>
        </pc:spChg>
        <pc:spChg chg="add del mod">
          <ac:chgData name="A.MORIYAMA UREKA" userId="11b73b949d6476cb" providerId="LiveId" clId="{EDD3AFC1-5E1F-774D-82FF-6D4C3622249B}" dt="2023-08-07T12:25:42.162" v="2738" actId="6264"/>
          <ac:spMkLst>
            <pc:docMk/>
            <pc:sldMk cId="3711721763" sldId="278"/>
            <ac:spMk id="198" creationId="{65818317-5A4F-D9D9-C926-0A6A4F0EDBE7}"/>
          </ac:spMkLst>
        </pc:spChg>
        <pc:spChg chg="add del mod">
          <ac:chgData name="A.MORIYAMA UREKA" userId="11b73b949d6476cb" providerId="LiveId" clId="{EDD3AFC1-5E1F-774D-82FF-6D4C3622249B}" dt="2023-08-07T08:47:20.127" v="694" actId="6264"/>
          <ac:spMkLst>
            <pc:docMk/>
            <pc:sldMk cId="3711721763" sldId="278"/>
            <ac:spMk id="198" creationId="{B44820C4-6640-C851-92F9-7511D39B7AE6}"/>
          </ac:spMkLst>
        </pc:spChg>
        <pc:spChg chg="add del mod">
          <ac:chgData name="A.MORIYAMA UREKA" userId="11b73b949d6476cb" providerId="LiveId" clId="{EDD3AFC1-5E1F-774D-82FF-6D4C3622249B}" dt="2023-08-07T08:47:20.127" v="694" actId="6264"/>
          <ac:spMkLst>
            <pc:docMk/>
            <pc:sldMk cId="3711721763" sldId="278"/>
            <ac:spMk id="199" creationId="{2F1A02E5-53BA-8A70-0B25-AA1E69CA4319}"/>
          </ac:spMkLst>
        </pc:spChg>
        <pc:spChg chg="add del mod">
          <ac:chgData name="A.MORIYAMA UREKA" userId="11b73b949d6476cb" providerId="LiveId" clId="{EDD3AFC1-5E1F-774D-82FF-6D4C3622249B}" dt="2023-08-07T12:25:42.162" v="2738" actId="6264"/>
          <ac:spMkLst>
            <pc:docMk/>
            <pc:sldMk cId="3711721763" sldId="278"/>
            <ac:spMk id="199" creationId="{41C9CC73-380B-5590-3B67-BFE59CF694BC}"/>
          </ac:spMkLst>
        </pc:spChg>
        <pc:spChg chg="add del mod">
          <ac:chgData name="A.MORIYAMA UREKA" userId="11b73b949d6476cb" providerId="LiveId" clId="{EDD3AFC1-5E1F-774D-82FF-6D4C3622249B}" dt="2023-08-07T09:21:28.158" v="935" actId="6264"/>
          <ac:spMkLst>
            <pc:docMk/>
            <pc:sldMk cId="3711721763" sldId="278"/>
            <ac:spMk id="199" creationId="{79EE3EE3-6E19-81F1-9D34-F1B07598C040}"/>
          </ac:spMkLst>
        </pc:spChg>
        <pc:spChg chg="add del mod">
          <ac:chgData name="A.MORIYAMA UREKA" userId="11b73b949d6476cb" providerId="LiveId" clId="{EDD3AFC1-5E1F-774D-82FF-6D4C3622249B}" dt="2023-08-07T12:25:42.162" v="2738" actId="6264"/>
          <ac:spMkLst>
            <pc:docMk/>
            <pc:sldMk cId="3711721763" sldId="278"/>
            <ac:spMk id="200" creationId="{40E14760-17AF-5E67-79B0-92F4412D2DCB}"/>
          </ac:spMkLst>
        </pc:spChg>
        <pc:spChg chg="add del mod">
          <ac:chgData name="A.MORIYAMA UREKA" userId="11b73b949d6476cb" providerId="LiveId" clId="{EDD3AFC1-5E1F-774D-82FF-6D4C3622249B}" dt="2023-08-07T08:47:20.127" v="694" actId="6264"/>
          <ac:spMkLst>
            <pc:docMk/>
            <pc:sldMk cId="3711721763" sldId="278"/>
            <ac:spMk id="200" creationId="{6A90D895-2129-E7E2-ED07-D7DFD57F804F}"/>
          </ac:spMkLst>
        </pc:spChg>
        <pc:spChg chg="add del mod">
          <ac:chgData name="A.MORIYAMA UREKA" userId="11b73b949d6476cb" providerId="LiveId" clId="{EDD3AFC1-5E1F-774D-82FF-6D4C3622249B}" dt="2023-08-07T09:21:28.158" v="935" actId="6264"/>
          <ac:spMkLst>
            <pc:docMk/>
            <pc:sldMk cId="3711721763" sldId="278"/>
            <ac:spMk id="200" creationId="{B1983773-42FC-E98A-DDFF-852DF1B3E00A}"/>
          </ac:spMkLst>
        </pc:spChg>
        <pc:spChg chg="add del mod">
          <ac:chgData name="A.MORIYAMA UREKA" userId="11b73b949d6476cb" providerId="LiveId" clId="{EDD3AFC1-5E1F-774D-82FF-6D4C3622249B}" dt="2023-08-07T12:25:42.162" v="2738" actId="6264"/>
          <ac:spMkLst>
            <pc:docMk/>
            <pc:sldMk cId="3711721763" sldId="278"/>
            <ac:spMk id="201" creationId="{92CA2CA3-60F1-8527-1219-058E078E089D}"/>
          </ac:spMkLst>
        </pc:spChg>
        <pc:spChg chg="add del mod">
          <ac:chgData name="A.MORIYAMA UREKA" userId="11b73b949d6476cb" providerId="LiveId" clId="{EDD3AFC1-5E1F-774D-82FF-6D4C3622249B}" dt="2023-08-07T08:47:20.127" v="694" actId="6264"/>
          <ac:spMkLst>
            <pc:docMk/>
            <pc:sldMk cId="3711721763" sldId="278"/>
            <ac:spMk id="201" creationId="{A073FF08-DD68-5C88-A7B2-EF585F93AD5B}"/>
          </ac:spMkLst>
        </pc:spChg>
        <pc:spChg chg="add del mod">
          <ac:chgData name="A.MORIYAMA UREKA" userId="11b73b949d6476cb" providerId="LiveId" clId="{EDD3AFC1-5E1F-774D-82FF-6D4C3622249B}" dt="2023-08-07T09:21:28.158" v="935" actId="6264"/>
          <ac:spMkLst>
            <pc:docMk/>
            <pc:sldMk cId="3711721763" sldId="278"/>
            <ac:spMk id="201" creationId="{ED965A94-D9BD-D36B-CCC5-6F23A294C28F}"/>
          </ac:spMkLst>
        </pc:spChg>
        <pc:spChg chg="add del mod">
          <ac:chgData name="A.MORIYAMA UREKA" userId="11b73b949d6476cb" providerId="LiveId" clId="{EDD3AFC1-5E1F-774D-82FF-6D4C3622249B}" dt="2023-08-07T08:47:20.127" v="694" actId="6264"/>
          <ac:spMkLst>
            <pc:docMk/>
            <pc:sldMk cId="3711721763" sldId="278"/>
            <ac:spMk id="202" creationId="{592905F7-43F7-1921-75FE-0AFA744BAF10}"/>
          </ac:spMkLst>
        </pc:spChg>
        <pc:spChg chg="add del mod">
          <ac:chgData name="A.MORIYAMA UREKA" userId="11b73b949d6476cb" providerId="LiveId" clId="{EDD3AFC1-5E1F-774D-82FF-6D4C3622249B}" dt="2023-08-07T09:21:28.158" v="935" actId="6264"/>
          <ac:spMkLst>
            <pc:docMk/>
            <pc:sldMk cId="3711721763" sldId="278"/>
            <ac:spMk id="202" creationId="{9BD62584-851F-8BDD-F231-FFADCDF9B25E}"/>
          </ac:spMkLst>
        </pc:spChg>
        <pc:spChg chg="add del mod">
          <ac:chgData name="A.MORIYAMA UREKA" userId="11b73b949d6476cb" providerId="LiveId" clId="{EDD3AFC1-5E1F-774D-82FF-6D4C3622249B}" dt="2023-08-07T12:25:42.162" v="2738" actId="6264"/>
          <ac:spMkLst>
            <pc:docMk/>
            <pc:sldMk cId="3711721763" sldId="278"/>
            <ac:spMk id="202" creationId="{C22F3946-6A6C-B7B9-B1D0-546914F4014D}"/>
          </ac:spMkLst>
        </pc:spChg>
        <pc:spChg chg="add del mod">
          <ac:chgData name="A.MORIYAMA UREKA" userId="11b73b949d6476cb" providerId="LiveId" clId="{EDD3AFC1-5E1F-774D-82FF-6D4C3622249B}" dt="2023-08-07T09:21:28.726" v="936" actId="6264"/>
          <ac:spMkLst>
            <pc:docMk/>
            <pc:sldMk cId="3711721763" sldId="278"/>
            <ac:spMk id="203" creationId="{5AC916D3-16CA-92D0-0902-F34D8819AC51}"/>
          </ac:spMkLst>
        </pc:spChg>
        <pc:spChg chg="add del mod">
          <ac:chgData name="A.MORIYAMA UREKA" userId="11b73b949d6476cb" providerId="LiveId" clId="{EDD3AFC1-5E1F-774D-82FF-6D4C3622249B}" dt="2023-08-07T08:47:20.341" v="695" actId="6264"/>
          <ac:spMkLst>
            <pc:docMk/>
            <pc:sldMk cId="3711721763" sldId="278"/>
            <ac:spMk id="203" creationId="{83DD7064-5205-808E-264F-317805E1D0C2}"/>
          </ac:spMkLst>
        </pc:spChg>
        <pc:spChg chg="add del mod">
          <ac:chgData name="A.MORIYAMA UREKA" userId="11b73b949d6476cb" providerId="LiveId" clId="{EDD3AFC1-5E1F-774D-82FF-6D4C3622249B}" dt="2023-08-07T12:25:42.162" v="2738" actId="6264"/>
          <ac:spMkLst>
            <pc:docMk/>
            <pc:sldMk cId="3711721763" sldId="278"/>
            <ac:spMk id="203" creationId="{9FBDED7B-38A4-F839-EA20-22483D17EC45}"/>
          </ac:spMkLst>
        </pc:spChg>
        <pc:spChg chg="add del mod">
          <ac:chgData name="A.MORIYAMA UREKA" userId="11b73b949d6476cb" providerId="LiveId" clId="{EDD3AFC1-5E1F-774D-82FF-6D4C3622249B}" dt="2023-08-07T12:31:34.885" v="2770" actId="6264"/>
          <ac:spMkLst>
            <pc:docMk/>
            <pc:sldMk cId="3711721763" sldId="278"/>
            <ac:spMk id="204" creationId="{6F24D636-6201-7055-D67E-4B3183A43C86}"/>
          </ac:spMkLst>
        </pc:spChg>
        <pc:spChg chg="add del mod">
          <ac:chgData name="A.MORIYAMA UREKA" userId="11b73b949d6476cb" providerId="LiveId" clId="{EDD3AFC1-5E1F-774D-82FF-6D4C3622249B}" dt="2023-08-07T08:47:20.341" v="695" actId="6264"/>
          <ac:spMkLst>
            <pc:docMk/>
            <pc:sldMk cId="3711721763" sldId="278"/>
            <ac:spMk id="204" creationId="{E1336BC9-6378-96CC-DF6D-50D1E942AA93}"/>
          </ac:spMkLst>
        </pc:spChg>
        <pc:spChg chg="add del mod">
          <ac:chgData name="A.MORIYAMA UREKA" userId="11b73b949d6476cb" providerId="LiveId" clId="{EDD3AFC1-5E1F-774D-82FF-6D4C3622249B}" dt="2023-08-07T09:21:28.726" v="936" actId="6264"/>
          <ac:spMkLst>
            <pc:docMk/>
            <pc:sldMk cId="3711721763" sldId="278"/>
            <ac:spMk id="204" creationId="{FAF77DAA-23ED-CD28-8428-4CBAB5534F69}"/>
          </ac:spMkLst>
        </pc:spChg>
        <pc:spChg chg="add del mod">
          <ac:chgData name="A.MORIYAMA UREKA" userId="11b73b949d6476cb" providerId="LiveId" clId="{EDD3AFC1-5E1F-774D-82FF-6D4C3622249B}" dt="2023-08-07T12:31:34.885" v="2770" actId="6264"/>
          <ac:spMkLst>
            <pc:docMk/>
            <pc:sldMk cId="3711721763" sldId="278"/>
            <ac:spMk id="205" creationId="{33D9C756-2D3F-4E97-B65D-C627214D5490}"/>
          </ac:spMkLst>
        </pc:spChg>
        <pc:spChg chg="add del mod">
          <ac:chgData name="A.MORIYAMA UREKA" userId="11b73b949d6476cb" providerId="LiveId" clId="{EDD3AFC1-5E1F-774D-82FF-6D4C3622249B}" dt="2023-08-07T08:47:20.341" v="695" actId="6264"/>
          <ac:spMkLst>
            <pc:docMk/>
            <pc:sldMk cId="3711721763" sldId="278"/>
            <ac:spMk id="205" creationId="{7773ECB4-EF79-7087-78DC-8F20149F2898}"/>
          </ac:spMkLst>
        </pc:spChg>
        <pc:spChg chg="add del mod">
          <ac:chgData name="A.MORIYAMA UREKA" userId="11b73b949d6476cb" providerId="LiveId" clId="{EDD3AFC1-5E1F-774D-82FF-6D4C3622249B}" dt="2023-08-07T09:21:28.726" v="936" actId="6264"/>
          <ac:spMkLst>
            <pc:docMk/>
            <pc:sldMk cId="3711721763" sldId="278"/>
            <ac:spMk id="205" creationId="{F275D14A-BC79-75F2-2BAD-3B14606016A7}"/>
          </ac:spMkLst>
        </pc:spChg>
        <pc:spChg chg="add del mod">
          <ac:chgData name="A.MORIYAMA UREKA" userId="11b73b949d6476cb" providerId="LiveId" clId="{EDD3AFC1-5E1F-774D-82FF-6D4C3622249B}" dt="2023-08-07T09:21:28.726" v="936" actId="6264"/>
          <ac:spMkLst>
            <pc:docMk/>
            <pc:sldMk cId="3711721763" sldId="278"/>
            <ac:spMk id="206" creationId="{23ECEFDC-4810-084D-72BE-D36217969A49}"/>
          </ac:spMkLst>
        </pc:spChg>
        <pc:spChg chg="add del mod">
          <ac:chgData name="A.MORIYAMA UREKA" userId="11b73b949d6476cb" providerId="LiveId" clId="{EDD3AFC1-5E1F-774D-82FF-6D4C3622249B}" dt="2023-08-07T12:31:34.885" v="2770" actId="6264"/>
          <ac:spMkLst>
            <pc:docMk/>
            <pc:sldMk cId="3711721763" sldId="278"/>
            <ac:spMk id="206" creationId="{72D19CDC-A2C5-AEFD-024E-3A79096318B5}"/>
          </ac:spMkLst>
        </pc:spChg>
        <pc:spChg chg="add del mod">
          <ac:chgData name="A.MORIYAMA UREKA" userId="11b73b949d6476cb" providerId="LiveId" clId="{EDD3AFC1-5E1F-774D-82FF-6D4C3622249B}" dt="2023-08-07T08:47:20.341" v="695" actId="6264"/>
          <ac:spMkLst>
            <pc:docMk/>
            <pc:sldMk cId="3711721763" sldId="278"/>
            <ac:spMk id="206" creationId="{A7EB8016-FA9F-DE78-F73D-BA700DB16D76}"/>
          </ac:spMkLst>
        </pc:spChg>
        <pc:spChg chg="add del mod">
          <ac:chgData name="A.MORIYAMA UREKA" userId="11b73b949d6476cb" providerId="LiveId" clId="{EDD3AFC1-5E1F-774D-82FF-6D4C3622249B}" dt="2023-08-07T12:31:34.885" v="2770" actId="6264"/>
          <ac:spMkLst>
            <pc:docMk/>
            <pc:sldMk cId="3711721763" sldId="278"/>
            <ac:spMk id="207" creationId="{0697906B-4B73-E01F-70F6-B094DF8E9C8D}"/>
          </ac:spMkLst>
        </pc:spChg>
        <pc:spChg chg="add del mod">
          <ac:chgData name="A.MORIYAMA UREKA" userId="11b73b949d6476cb" providerId="LiveId" clId="{EDD3AFC1-5E1F-774D-82FF-6D4C3622249B}" dt="2023-08-07T08:47:20.341" v="695" actId="6264"/>
          <ac:spMkLst>
            <pc:docMk/>
            <pc:sldMk cId="3711721763" sldId="278"/>
            <ac:spMk id="207" creationId="{D052FA1E-8417-C448-14A9-826356C9B7C7}"/>
          </ac:spMkLst>
        </pc:spChg>
        <pc:spChg chg="add del mod">
          <ac:chgData name="A.MORIYAMA UREKA" userId="11b73b949d6476cb" providerId="LiveId" clId="{EDD3AFC1-5E1F-774D-82FF-6D4C3622249B}" dt="2023-08-07T09:21:28.726" v="936" actId="6264"/>
          <ac:spMkLst>
            <pc:docMk/>
            <pc:sldMk cId="3711721763" sldId="278"/>
            <ac:spMk id="207" creationId="{D05F7D7D-55AB-D2B3-E45E-7F1526D8C9AC}"/>
          </ac:spMkLst>
        </pc:spChg>
        <pc:spChg chg="add del mod">
          <ac:chgData name="A.MORIYAMA UREKA" userId="11b73b949d6476cb" providerId="LiveId" clId="{EDD3AFC1-5E1F-774D-82FF-6D4C3622249B}" dt="2023-08-07T12:31:34.885" v="2770" actId="6264"/>
          <ac:spMkLst>
            <pc:docMk/>
            <pc:sldMk cId="3711721763" sldId="278"/>
            <ac:spMk id="208" creationId="{87036C84-B12A-5814-1DAE-04DD18FB3B31}"/>
          </ac:spMkLst>
        </pc:spChg>
        <pc:spChg chg="add del mod">
          <ac:chgData name="A.MORIYAMA UREKA" userId="11b73b949d6476cb" providerId="LiveId" clId="{EDD3AFC1-5E1F-774D-82FF-6D4C3622249B}" dt="2023-08-07T08:47:20.341" v="695" actId="6264"/>
          <ac:spMkLst>
            <pc:docMk/>
            <pc:sldMk cId="3711721763" sldId="278"/>
            <ac:spMk id="208" creationId="{8BEAE797-61BA-EAF1-ABE5-C5FE79EE88E7}"/>
          </ac:spMkLst>
        </pc:spChg>
        <pc:spChg chg="add del mod">
          <ac:chgData name="A.MORIYAMA UREKA" userId="11b73b949d6476cb" providerId="LiveId" clId="{EDD3AFC1-5E1F-774D-82FF-6D4C3622249B}" dt="2023-08-07T09:21:28.726" v="936" actId="6264"/>
          <ac:spMkLst>
            <pc:docMk/>
            <pc:sldMk cId="3711721763" sldId="278"/>
            <ac:spMk id="208" creationId="{E55A0F9E-B43C-7417-505E-C512CB361E2A}"/>
          </ac:spMkLst>
        </pc:spChg>
        <pc:spChg chg="add del mod">
          <ac:chgData name="A.MORIYAMA UREKA" userId="11b73b949d6476cb" providerId="LiveId" clId="{EDD3AFC1-5E1F-774D-82FF-6D4C3622249B}" dt="2023-08-07T12:31:34.885" v="2770" actId="6264"/>
          <ac:spMkLst>
            <pc:docMk/>
            <pc:sldMk cId="3711721763" sldId="278"/>
            <ac:spMk id="209" creationId="{6A777D3C-5C24-0747-8F0B-AABDACCA1C37}"/>
          </ac:spMkLst>
        </pc:spChg>
        <pc:spChg chg="add del mod">
          <ac:chgData name="A.MORIYAMA UREKA" userId="11b73b949d6476cb" providerId="LiveId" clId="{EDD3AFC1-5E1F-774D-82FF-6D4C3622249B}" dt="2023-08-07T08:47:20.341" v="695" actId="6264"/>
          <ac:spMkLst>
            <pc:docMk/>
            <pc:sldMk cId="3711721763" sldId="278"/>
            <ac:spMk id="209" creationId="{82E42A29-517F-409C-8685-2D55159DE77A}"/>
          </ac:spMkLst>
        </pc:spChg>
        <pc:spChg chg="add del mod">
          <ac:chgData name="A.MORIYAMA UREKA" userId="11b73b949d6476cb" providerId="LiveId" clId="{EDD3AFC1-5E1F-774D-82FF-6D4C3622249B}" dt="2023-08-07T09:21:28.726" v="936" actId="6264"/>
          <ac:spMkLst>
            <pc:docMk/>
            <pc:sldMk cId="3711721763" sldId="278"/>
            <ac:spMk id="209" creationId="{CEDE4DA3-31B2-35B6-4FA7-42D8DFDC202F}"/>
          </ac:spMkLst>
        </pc:spChg>
        <pc:spChg chg="add del mod">
          <ac:chgData name="A.MORIYAMA UREKA" userId="11b73b949d6476cb" providerId="LiveId" clId="{EDD3AFC1-5E1F-774D-82FF-6D4C3622249B}" dt="2023-08-07T09:21:28.726" v="936" actId="6264"/>
          <ac:spMkLst>
            <pc:docMk/>
            <pc:sldMk cId="3711721763" sldId="278"/>
            <ac:spMk id="210" creationId="{243BDC27-0C45-A034-5000-4C5DEEF4A442}"/>
          </ac:spMkLst>
        </pc:spChg>
        <pc:spChg chg="add del mod">
          <ac:chgData name="A.MORIYAMA UREKA" userId="11b73b949d6476cb" providerId="LiveId" clId="{EDD3AFC1-5E1F-774D-82FF-6D4C3622249B}" dt="2023-08-07T12:31:34.885" v="2770" actId="6264"/>
          <ac:spMkLst>
            <pc:docMk/>
            <pc:sldMk cId="3711721763" sldId="278"/>
            <ac:spMk id="210" creationId="{46291CE6-62C4-D86E-B320-DF2470F5A52B}"/>
          </ac:spMkLst>
        </pc:spChg>
        <pc:spChg chg="add del mod">
          <ac:chgData name="A.MORIYAMA UREKA" userId="11b73b949d6476cb" providerId="LiveId" clId="{EDD3AFC1-5E1F-774D-82FF-6D4C3622249B}" dt="2023-08-07T08:47:20.341" v="695" actId="6264"/>
          <ac:spMkLst>
            <pc:docMk/>
            <pc:sldMk cId="3711721763" sldId="278"/>
            <ac:spMk id="210" creationId="{665337FF-6494-E9C1-4A34-BCF94F593D15}"/>
          </ac:spMkLst>
        </pc:spChg>
        <pc:spChg chg="add del mod">
          <ac:chgData name="A.MORIYAMA UREKA" userId="11b73b949d6476cb" providerId="LiveId" clId="{EDD3AFC1-5E1F-774D-82FF-6D4C3622249B}" dt="2023-08-07T09:21:28.726" v="936" actId="6264"/>
          <ac:spMkLst>
            <pc:docMk/>
            <pc:sldMk cId="3711721763" sldId="278"/>
            <ac:spMk id="211" creationId="{4DB5C286-B637-1A4E-1D54-B64E3EB4E923}"/>
          </ac:spMkLst>
        </pc:spChg>
        <pc:spChg chg="add del mod">
          <ac:chgData name="A.MORIYAMA UREKA" userId="11b73b949d6476cb" providerId="LiveId" clId="{EDD3AFC1-5E1F-774D-82FF-6D4C3622249B}" dt="2023-08-07T12:31:34.885" v="2770" actId="6264"/>
          <ac:spMkLst>
            <pc:docMk/>
            <pc:sldMk cId="3711721763" sldId="278"/>
            <ac:spMk id="211" creationId="{BFFFFFDA-D125-184B-487D-C4007207FD60}"/>
          </ac:spMkLst>
        </pc:spChg>
        <pc:spChg chg="add del mod">
          <ac:chgData name="A.MORIYAMA UREKA" userId="11b73b949d6476cb" providerId="LiveId" clId="{EDD3AFC1-5E1F-774D-82FF-6D4C3622249B}" dt="2023-08-07T08:47:20.341" v="695" actId="6264"/>
          <ac:spMkLst>
            <pc:docMk/>
            <pc:sldMk cId="3711721763" sldId="278"/>
            <ac:spMk id="211" creationId="{EA02EB6D-F42F-351F-3975-F0FD4DBBD51E}"/>
          </ac:spMkLst>
        </pc:spChg>
        <pc:spChg chg="add del mod">
          <ac:chgData name="A.MORIYAMA UREKA" userId="11b73b949d6476cb" providerId="LiveId" clId="{EDD3AFC1-5E1F-774D-82FF-6D4C3622249B}" dt="2023-08-07T08:47:20.341" v="695" actId="6264"/>
          <ac:spMkLst>
            <pc:docMk/>
            <pc:sldMk cId="3711721763" sldId="278"/>
            <ac:spMk id="212" creationId="{0553C6FF-8929-9998-91B9-B9E5C8A4BEF0}"/>
          </ac:spMkLst>
        </pc:spChg>
        <pc:spChg chg="add del mod">
          <ac:chgData name="A.MORIYAMA UREKA" userId="11b73b949d6476cb" providerId="LiveId" clId="{EDD3AFC1-5E1F-774D-82FF-6D4C3622249B}" dt="2023-08-07T09:21:28.726" v="936" actId="6264"/>
          <ac:spMkLst>
            <pc:docMk/>
            <pc:sldMk cId="3711721763" sldId="278"/>
            <ac:spMk id="212" creationId="{4DFAD34C-F2A5-6F3A-A35B-E53D306AD335}"/>
          </ac:spMkLst>
        </pc:spChg>
        <pc:spChg chg="add del mod">
          <ac:chgData name="A.MORIYAMA UREKA" userId="11b73b949d6476cb" providerId="LiveId" clId="{EDD3AFC1-5E1F-774D-82FF-6D4C3622249B}" dt="2023-08-07T12:31:34.885" v="2770" actId="6264"/>
          <ac:spMkLst>
            <pc:docMk/>
            <pc:sldMk cId="3711721763" sldId="278"/>
            <ac:spMk id="212" creationId="{7FAEA83B-1E45-8522-1688-7B63ED233AD1}"/>
          </ac:spMkLst>
        </pc:spChg>
        <pc:spChg chg="add del mod">
          <ac:chgData name="A.MORIYAMA UREKA" userId="11b73b949d6476cb" providerId="LiveId" clId="{EDD3AFC1-5E1F-774D-82FF-6D4C3622249B}" dt="2023-08-07T08:47:20.571" v="696" actId="6264"/>
          <ac:spMkLst>
            <pc:docMk/>
            <pc:sldMk cId="3711721763" sldId="278"/>
            <ac:spMk id="213" creationId="{1A143DB5-76FC-5B5C-34A1-A734B75F5E38}"/>
          </ac:spMkLst>
        </pc:spChg>
        <pc:spChg chg="add del mod">
          <ac:chgData name="A.MORIYAMA UREKA" userId="11b73b949d6476cb" providerId="LiveId" clId="{EDD3AFC1-5E1F-774D-82FF-6D4C3622249B}" dt="2023-08-07T12:31:34.885" v="2770" actId="6264"/>
          <ac:spMkLst>
            <pc:docMk/>
            <pc:sldMk cId="3711721763" sldId="278"/>
            <ac:spMk id="213" creationId="{2A1E51A8-8FB3-D129-7C81-86C9FD7D05C6}"/>
          </ac:spMkLst>
        </pc:spChg>
        <pc:spChg chg="add del mod">
          <ac:chgData name="A.MORIYAMA UREKA" userId="11b73b949d6476cb" providerId="LiveId" clId="{EDD3AFC1-5E1F-774D-82FF-6D4C3622249B}" dt="2023-08-07T09:21:29.324" v="937" actId="6264"/>
          <ac:spMkLst>
            <pc:docMk/>
            <pc:sldMk cId="3711721763" sldId="278"/>
            <ac:spMk id="213" creationId="{41B0BAAC-461D-B86B-7C76-72E76BD2265B}"/>
          </ac:spMkLst>
        </pc:spChg>
        <pc:spChg chg="add del mod">
          <ac:chgData name="A.MORIYAMA UREKA" userId="11b73b949d6476cb" providerId="LiveId" clId="{EDD3AFC1-5E1F-774D-82FF-6D4C3622249B}" dt="2023-08-07T12:31:36.067" v="2771" actId="6264"/>
          <ac:spMkLst>
            <pc:docMk/>
            <pc:sldMk cId="3711721763" sldId="278"/>
            <ac:spMk id="214" creationId="{B004B044-53AD-961F-6F84-62FD63D91F97}"/>
          </ac:spMkLst>
        </pc:spChg>
        <pc:spChg chg="add del mod">
          <ac:chgData name="A.MORIYAMA UREKA" userId="11b73b949d6476cb" providerId="LiveId" clId="{EDD3AFC1-5E1F-774D-82FF-6D4C3622249B}" dt="2023-08-07T09:21:29.324" v="937" actId="6264"/>
          <ac:spMkLst>
            <pc:docMk/>
            <pc:sldMk cId="3711721763" sldId="278"/>
            <ac:spMk id="214" creationId="{B2AB5517-6683-8446-DEC1-6455763B730D}"/>
          </ac:spMkLst>
        </pc:spChg>
        <pc:spChg chg="add del mod">
          <ac:chgData name="A.MORIYAMA UREKA" userId="11b73b949d6476cb" providerId="LiveId" clId="{EDD3AFC1-5E1F-774D-82FF-6D4C3622249B}" dt="2023-08-07T08:47:20.571" v="696" actId="6264"/>
          <ac:spMkLst>
            <pc:docMk/>
            <pc:sldMk cId="3711721763" sldId="278"/>
            <ac:spMk id="214" creationId="{E004ACF1-97DA-9BEC-1578-C3069F46C91E}"/>
          </ac:spMkLst>
        </pc:spChg>
        <pc:spChg chg="add del mod">
          <ac:chgData name="A.MORIYAMA UREKA" userId="11b73b949d6476cb" providerId="LiveId" clId="{EDD3AFC1-5E1F-774D-82FF-6D4C3622249B}" dt="2023-08-07T12:31:36.067" v="2771" actId="6264"/>
          <ac:spMkLst>
            <pc:docMk/>
            <pc:sldMk cId="3711721763" sldId="278"/>
            <ac:spMk id="215" creationId="{10B81E9E-E56E-2B54-58DB-1FD47369C346}"/>
          </ac:spMkLst>
        </pc:spChg>
        <pc:spChg chg="add del mod">
          <ac:chgData name="A.MORIYAMA UREKA" userId="11b73b949d6476cb" providerId="LiveId" clId="{EDD3AFC1-5E1F-774D-82FF-6D4C3622249B}" dt="2023-08-07T08:47:20.571" v="696" actId="6264"/>
          <ac:spMkLst>
            <pc:docMk/>
            <pc:sldMk cId="3711721763" sldId="278"/>
            <ac:spMk id="215" creationId="{4203D66A-C25B-DDED-7777-DF8D1971B050}"/>
          </ac:spMkLst>
        </pc:spChg>
        <pc:spChg chg="add del mod">
          <ac:chgData name="A.MORIYAMA UREKA" userId="11b73b949d6476cb" providerId="LiveId" clId="{EDD3AFC1-5E1F-774D-82FF-6D4C3622249B}" dt="2023-08-07T09:21:29.324" v="937" actId="6264"/>
          <ac:spMkLst>
            <pc:docMk/>
            <pc:sldMk cId="3711721763" sldId="278"/>
            <ac:spMk id="215" creationId="{4F946456-F820-C9EF-3E27-96079D512325}"/>
          </ac:spMkLst>
        </pc:spChg>
        <pc:spChg chg="add del mod">
          <ac:chgData name="A.MORIYAMA UREKA" userId="11b73b949d6476cb" providerId="LiveId" clId="{EDD3AFC1-5E1F-774D-82FF-6D4C3622249B}" dt="2023-08-07T08:47:20.571" v="696" actId="6264"/>
          <ac:spMkLst>
            <pc:docMk/>
            <pc:sldMk cId="3711721763" sldId="278"/>
            <ac:spMk id="216" creationId="{50B2EE18-B24D-DDFB-2C4E-E49D705DE125}"/>
          </ac:spMkLst>
        </pc:spChg>
        <pc:spChg chg="add del mod">
          <ac:chgData name="A.MORIYAMA UREKA" userId="11b73b949d6476cb" providerId="LiveId" clId="{EDD3AFC1-5E1F-774D-82FF-6D4C3622249B}" dt="2023-08-07T09:21:29.324" v="937" actId="6264"/>
          <ac:spMkLst>
            <pc:docMk/>
            <pc:sldMk cId="3711721763" sldId="278"/>
            <ac:spMk id="216" creationId="{7FD45990-A678-6B07-D1FB-3F34913D744A}"/>
          </ac:spMkLst>
        </pc:spChg>
        <pc:spChg chg="add del mod">
          <ac:chgData name="A.MORIYAMA UREKA" userId="11b73b949d6476cb" providerId="LiveId" clId="{EDD3AFC1-5E1F-774D-82FF-6D4C3622249B}" dt="2023-08-07T12:31:36.067" v="2771" actId="6264"/>
          <ac:spMkLst>
            <pc:docMk/>
            <pc:sldMk cId="3711721763" sldId="278"/>
            <ac:spMk id="216" creationId="{EE5CA98C-3FCF-4EB7-22B0-481EAEF471A7}"/>
          </ac:spMkLst>
        </pc:spChg>
        <pc:spChg chg="add del mod">
          <ac:chgData name="A.MORIYAMA UREKA" userId="11b73b949d6476cb" providerId="LiveId" clId="{EDD3AFC1-5E1F-774D-82FF-6D4C3622249B}" dt="2023-08-07T09:21:29.324" v="937" actId="6264"/>
          <ac:spMkLst>
            <pc:docMk/>
            <pc:sldMk cId="3711721763" sldId="278"/>
            <ac:spMk id="217" creationId="{1A06D1BB-28B8-3E05-3AC1-AF90B3864D05}"/>
          </ac:spMkLst>
        </pc:spChg>
        <pc:spChg chg="add del mod">
          <ac:chgData name="A.MORIYAMA UREKA" userId="11b73b949d6476cb" providerId="LiveId" clId="{EDD3AFC1-5E1F-774D-82FF-6D4C3622249B}" dt="2023-08-07T08:47:20.571" v="696" actId="6264"/>
          <ac:spMkLst>
            <pc:docMk/>
            <pc:sldMk cId="3711721763" sldId="278"/>
            <ac:spMk id="217" creationId="{2817C549-9501-E64B-FA72-D2ED724B54B3}"/>
          </ac:spMkLst>
        </pc:spChg>
        <pc:spChg chg="add del mod">
          <ac:chgData name="A.MORIYAMA UREKA" userId="11b73b949d6476cb" providerId="LiveId" clId="{EDD3AFC1-5E1F-774D-82FF-6D4C3622249B}" dt="2023-08-07T12:31:36.067" v="2771" actId="6264"/>
          <ac:spMkLst>
            <pc:docMk/>
            <pc:sldMk cId="3711721763" sldId="278"/>
            <ac:spMk id="217" creationId="{3702BD6F-C43E-1C5A-1469-7015B9453600}"/>
          </ac:spMkLst>
        </pc:spChg>
        <pc:spChg chg="add del mod">
          <ac:chgData name="A.MORIYAMA UREKA" userId="11b73b949d6476cb" providerId="LiveId" clId="{EDD3AFC1-5E1F-774D-82FF-6D4C3622249B}" dt="2023-08-07T08:47:20.571" v="696" actId="6264"/>
          <ac:spMkLst>
            <pc:docMk/>
            <pc:sldMk cId="3711721763" sldId="278"/>
            <ac:spMk id="218" creationId="{2C7BCF14-654C-823C-33C1-48E7ED8D5945}"/>
          </ac:spMkLst>
        </pc:spChg>
        <pc:spChg chg="add del mod">
          <ac:chgData name="A.MORIYAMA UREKA" userId="11b73b949d6476cb" providerId="LiveId" clId="{EDD3AFC1-5E1F-774D-82FF-6D4C3622249B}" dt="2023-08-07T09:21:29.324" v="937" actId="6264"/>
          <ac:spMkLst>
            <pc:docMk/>
            <pc:sldMk cId="3711721763" sldId="278"/>
            <ac:spMk id="218" creationId="{7F77D480-1CBD-1664-ACD3-EAF67F11145A}"/>
          </ac:spMkLst>
        </pc:spChg>
        <pc:spChg chg="add del mod">
          <ac:chgData name="A.MORIYAMA UREKA" userId="11b73b949d6476cb" providerId="LiveId" clId="{EDD3AFC1-5E1F-774D-82FF-6D4C3622249B}" dt="2023-08-07T12:31:36.067" v="2771" actId="6264"/>
          <ac:spMkLst>
            <pc:docMk/>
            <pc:sldMk cId="3711721763" sldId="278"/>
            <ac:spMk id="218" creationId="{810826BB-4B90-1256-32B0-EDB67C4DE515}"/>
          </ac:spMkLst>
        </pc:spChg>
        <pc:spChg chg="add del mod">
          <ac:chgData name="A.MORIYAMA UREKA" userId="11b73b949d6476cb" providerId="LiveId" clId="{EDD3AFC1-5E1F-774D-82FF-6D4C3622249B}" dt="2023-08-07T09:21:29.324" v="937" actId="6264"/>
          <ac:spMkLst>
            <pc:docMk/>
            <pc:sldMk cId="3711721763" sldId="278"/>
            <ac:spMk id="219" creationId="{3A00583D-A1D2-D5EE-7C93-DA752CE44ABC}"/>
          </ac:spMkLst>
        </pc:spChg>
        <pc:spChg chg="add del mod">
          <ac:chgData name="A.MORIYAMA UREKA" userId="11b73b949d6476cb" providerId="LiveId" clId="{EDD3AFC1-5E1F-774D-82FF-6D4C3622249B}" dt="2023-08-07T12:31:36.067" v="2771" actId="6264"/>
          <ac:spMkLst>
            <pc:docMk/>
            <pc:sldMk cId="3711721763" sldId="278"/>
            <ac:spMk id="219" creationId="{A1E2B35F-A3FA-F89A-4661-C721AA6A172F}"/>
          </ac:spMkLst>
        </pc:spChg>
        <pc:spChg chg="add del mod">
          <ac:chgData name="A.MORIYAMA UREKA" userId="11b73b949d6476cb" providerId="LiveId" clId="{EDD3AFC1-5E1F-774D-82FF-6D4C3622249B}" dt="2023-08-07T08:47:20.571" v="696" actId="6264"/>
          <ac:spMkLst>
            <pc:docMk/>
            <pc:sldMk cId="3711721763" sldId="278"/>
            <ac:spMk id="219" creationId="{B5E85613-EFEF-1B9F-C6E2-7D07BC00D550}"/>
          </ac:spMkLst>
        </pc:spChg>
        <pc:spChg chg="add del mod">
          <ac:chgData name="A.MORIYAMA UREKA" userId="11b73b949d6476cb" providerId="LiveId" clId="{EDD3AFC1-5E1F-774D-82FF-6D4C3622249B}" dt="2023-08-07T08:47:20.571" v="696" actId="6264"/>
          <ac:spMkLst>
            <pc:docMk/>
            <pc:sldMk cId="3711721763" sldId="278"/>
            <ac:spMk id="220" creationId="{7661D81C-7FAE-F590-147C-CFD1419452C0}"/>
          </ac:spMkLst>
        </pc:spChg>
        <pc:spChg chg="add del mod">
          <ac:chgData name="A.MORIYAMA UREKA" userId="11b73b949d6476cb" providerId="LiveId" clId="{EDD3AFC1-5E1F-774D-82FF-6D4C3622249B}" dt="2023-08-07T12:31:36.067" v="2771" actId="6264"/>
          <ac:spMkLst>
            <pc:docMk/>
            <pc:sldMk cId="3711721763" sldId="278"/>
            <ac:spMk id="220" creationId="{788B9F5C-2A50-BE8A-795C-B87C4B717DB5}"/>
          </ac:spMkLst>
        </pc:spChg>
        <pc:spChg chg="add del mod">
          <ac:chgData name="A.MORIYAMA UREKA" userId="11b73b949d6476cb" providerId="LiveId" clId="{EDD3AFC1-5E1F-774D-82FF-6D4C3622249B}" dt="2023-08-07T09:21:29.324" v="937" actId="6264"/>
          <ac:spMkLst>
            <pc:docMk/>
            <pc:sldMk cId="3711721763" sldId="278"/>
            <ac:spMk id="220" creationId="{899B2887-DD36-2569-755C-9193B35F4F71}"/>
          </ac:spMkLst>
        </pc:spChg>
        <pc:spChg chg="add del mod">
          <ac:chgData name="A.MORIYAMA UREKA" userId="11b73b949d6476cb" providerId="LiveId" clId="{EDD3AFC1-5E1F-774D-82FF-6D4C3622249B}" dt="2023-08-07T08:47:20.571" v="696" actId="6264"/>
          <ac:spMkLst>
            <pc:docMk/>
            <pc:sldMk cId="3711721763" sldId="278"/>
            <ac:spMk id="221" creationId="{1E5D9D0F-FB94-50D6-C77B-2A464A39D481}"/>
          </ac:spMkLst>
        </pc:spChg>
        <pc:spChg chg="add del mod">
          <ac:chgData name="A.MORIYAMA UREKA" userId="11b73b949d6476cb" providerId="LiveId" clId="{EDD3AFC1-5E1F-774D-82FF-6D4C3622249B}" dt="2023-08-07T09:21:29.324" v="937" actId="6264"/>
          <ac:spMkLst>
            <pc:docMk/>
            <pc:sldMk cId="3711721763" sldId="278"/>
            <ac:spMk id="221" creationId="{753F327E-9605-6405-1658-DFDE97AE0C23}"/>
          </ac:spMkLst>
        </pc:spChg>
        <pc:spChg chg="add del mod">
          <ac:chgData name="A.MORIYAMA UREKA" userId="11b73b949d6476cb" providerId="LiveId" clId="{EDD3AFC1-5E1F-774D-82FF-6D4C3622249B}" dt="2023-08-07T12:31:36.067" v="2771" actId="6264"/>
          <ac:spMkLst>
            <pc:docMk/>
            <pc:sldMk cId="3711721763" sldId="278"/>
            <ac:spMk id="221" creationId="{D0199E71-B61F-6373-E808-3DDA68F5963E}"/>
          </ac:spMkLst>
        </pc:spChg>
        <pc:spChg chg="add del mod">
          <ac:chgData name="A.MORIYAMA UREKA" userId="11b73b949d6476cb" providerId="LiveId" clId="{EDD3AFC1-5E1F-774D-82FF-6D4C3622249B}" dt="2023-08-07T08:47:20.571" v="696" actId="6264"/>
          <ac:spMkLst>
            <pc:docMk/>
            <pc:sldMk cId="3711721763" sldId="278"/>
            <ac:spMk id="222" creationId="{711A3981-6630-CD7A-4171-7C8B9FEEC48D}"/>
          </ac:spMkLst>
        </pc:spChg>
        <pc:spChg chg="add del mod">
          <ac:chgData name="A.MORIYAMA UREKA" userId="11b73b949d6476cb" providerId="LiveId" clId="{EDD3AFC1-5E1F-774D-82FF-6D4C3622249B}" dt="2023-08-07T09:21:29.324" v="937" actId="6264"/>
          <ac:spMkLst>
            <pc:docMk/>
            <pc:sldMk cId="3711721763" sldId="278"/>
            <ac:spMk id="222" creationId="{93558EE3-F8C3-52FB-1AC8-F39F1F3A93AB}"/>
          </ac:spMkLst>
        </pc:spChg>
        <pc:spChg chg="add del mod">
          <ac:chgData name="A.MORIYAMA UREKA" userId="11b73b949d6476cb" providerId="LiveId" clId="{EDD3AFC1-5E1F-774D-82FF-6D4C3622249B}" dt="2023-08-07T12:31:36.067" v="2771" actId="6264"/>
          <ac:spMkLst>
            <pc:docMk/>
            <pc:sldMk cId="3711721763" sldId="278"/>
            <ac:spMk id="222" creationId="{BC76C2B9-F048-612E-EC6D-C92CA58A0836}"/>
          </ac:spMkLst>
        </pc:spChg>
        <pc:spChg chg="add del mod">
          <ac:chgData name="A.MORIYAMA UREKA" userId="11b73b949d6476cb" providerId="LiveId" clId="{EDD3AFC1-5E1F-774D-82FF-6D4C3622249B}" dt="2023-08-07T09:21:30.093" v="938" actId="6264"/>
          <ac:spMkLst>
            <pc:docMk/>
            <pc:sldMk cId="3711721763" sldId="278"/>
            <ac:spMk id="223" creationId="{100662CD-7EA6-534B-EDF6-0C0F2FFAC6E1}"/>
          </ac:spMkLst>
        </pc:spChg>
        <pc:spChg chg="add del mod">
          <ac:chgData name="A.MORIYAMA UREKA" userId="11b73b949d6476cb" providerId="LiveId" clId="{EDD3AFC1-5E1F-774D-82FF-6D4C3622249B}" dt="2023-08-07T12:31:36.067" v="2771" actId="6264"/>
          <ac:spMkLst>
            <pc:docMk/>
            <pc:sldMk cId="3711721763" sldId="278"/>
            <ac:spMk id="223" creationId="{125CE791-0A6A-CDCE-FB26-20AF54448D62}"/>
          </ac:spMkLst>
        </pc:spChg>
        <pc:spChg chg="add del mod">
          <ac:chgData name="A.MORIYAMA UREKA" userId="11b73b949d6476cb" providerId="LiveId" clId="{EDD3AFC1-5E1F-774D-82FF-6D4C3622249B}" dt="2023-08-07T08:47:20.852" v="697" actId="6264"/>
          <ac:spMkLst>
            <pc:docMk/>
            <pc:sldMk cId="3711721763" sldId="278"/>
            <ac:spMk id="223" creationId="{BD90E6DD-D0F5-D54C-B0BD-0FB0DEC40492}"/>
          </ac:spMkLst>
        </pc:spChg>
        <pc:spChg chg="add del mod">
          <ac:chgData name="A.MORIYAMA UREKA" userId="11b73b949d6476cb" providerId="LiveId" clId="{EDD3AFC1-5E1F-774D-82FF-6D4C3622249B}" dt="2023-08-07T12:41:14.127" v="2840" actId="6264"/>
          <ac:spMkLst>
            <pc:docMk/>
            <pc:sldMk cId="3711721763" sldId="278"/>
            <ac:spMk id="224" creationId="{1B0BD034-3D5B-88AE-B460-638870EBC005}"/>
          </ac:spMkLst>
        </pc:spChg>
        <pc:spChg chg="add del mod">
          <ac:chgData name="A.MORIYAMA UREKA" userId="11b73b949d6476cb" providerId="LiveId" clId="{EDD3AFC1-5E1F-774D-82FF-6D4C3622249B}" dt="2023-08-07T09:21:30.093" v="938" actId="6264"/>
          <ac:spMkLst>
            <pc:docMk/>
            <pc:sldMk cId="3711721763" sldId="278"/>
            <ac:spMk id="224" creationId="{3E1FD8B6-DA92-F2DC-87D9-5DF29744BA62}"/>
          </ac:spMkLst>
        </pc:spChg>
        <pc:spChg chg="add del mod">
          <ac:chgData name="A.MORIYAMA UREKA" userId="11b73b949d6476cb" providerId="LiveId" clId="{EDD3AFC1-5E1F-774D-82FF-6D4C3622249B}" dt="2023-08-07T08:47:20.852" v="697" actId="6264"/>
          <ac:spMkLst>
            <pc:docMk/>
            <pc:sldMk cId="3711721763" sldId="278"/>
            <ac:spMk id="224" creationId="{EF95D9F4-FFE1-9AE3-A1BE-204FB01A173B}"/>
          </ac:spMkLst>
        </pc:spChg>
        <pc:spChg chg="add del mod">
          <ac:chgData name="A.MORIYAMA UREKA" userId="11b73b949d6476cb" providerId="LiveId" clId="{EDD3AFC1-5E1F-774D-82FF-6D4C3622249B}" dt="2023-08-07T09:21:30.093" v="938" actId="6264"/>
          <ac:spMkLst>
            <pc:docMk/>
            <pc:sldMk cId="3711721763" sldId="278"/>
            <ac:spMk id="225" creationId="{05EBFCFB-A6C5-6DE7-7E9A-5722FBC53B0C}"/>
          </ac:spMkLst>
        </pc:spChg>
        <pc:spChg chg="add del mod">
          <ac:chgData name="A.MORIYAMA UREKA" userId="11b73b949d6476cb" providerId="LiveId" clId="{EDD3AFC1-5E1F-774D-82FF-6D4C3622249B}" dt="2023-08-07T12:41:14.127" v="2840" actId="6264"/>
          <ac:spMkLst>
            <pc:docMk/>
            <pc:sldMk cId="3711721763" sldId="278"/>
            <ac:spMk id="225" creationId="{A4D205CC-145D-1005-7CA6-D2927E95AD55}"/>
          </ac:spMkLst>
        </pc:spChg>
        <pc:spChg chg="add del mod">
          <ac:chgData name="A.MORIYAMA UREKA" userId="11b73b949d6476cb" providerId="LiveId" clId="{EDD3AFC1-5E1F-774D-82FF-6D4C3622249B}" dt="2023-08-07T08:47:20.852" v="697" actId="6264"/>
          <ac:spMkLst>
            <pc:docMk/>
            <pc:sldMk cId="3711721763" sldId="278"/>
            <ac:spMk id="225" creationId="{E80F4491-75B4-E19A-D1A3-31B91C3CAC7D}"/>
          </ac:spMkLst>
        </pc:spChg>
        <pc:spChg chg="add del mod">
          <ac:chgData name="A.MORIYAMA UREKA" userId="11b73b949d6476cb" providerId="LiveId" clId="{EDD3AFC1-5E1F-774D-82FF-6D4C3622249B}" dt="2023-08-07T08:47:20.852" v="697" actId="6264"/>
          <ac:spMkLst>
            <pc:docMk/>
            <pc:sldMk cId="3711721763" sldId="278"/>
            <ac:spMk id="226" creationId="{382A25DE-D39B-A86A-F0C4-11D5E3A514D6}"/>
          </ac:spMkLst>
        </pc:spChg>
        <pc:spChg chg="add del mod">
          <ac:chgData name="A.MORIYAMA UREKA" userId="11b73b949d6476cb" providerId="LiveId" clId="{EDD3AFC1-5E1F-774D-82FF-6D4C3622249B}" dt="2023-08-07T12:41:14.127" v="2840" actId="6264"/>
          <ac:spMkLst>
            <pc:docMk/>
            <pc:sldMk cId="3711721763" sldId="278"/>
            <ac:spMk id="226" creationId="{92AE084F-5225-E5A6-5A4A-9511B49E86ED}"/>
          </ac:spMkLst>
        </pc:spChg>
        <pc:spChg chg="add del mod">
          <ac:chgData name="A.MORIYAMA UREKA" userId="11b73b949d6476cb" providerId="LiveId" clId="{EDD3AFC1-5E1F-774D-82FF-6D4C3622249B}" dt="2023-08-07T09:21:30.093" v="938" actId="6264"/>
          <ac:spMkLst>
            <pc:docMk/>
            <pc:sldMk cId="3711721763" sldId="278"/>
            <ac:spMk id="226" creationId="{D75171D0-315A-FA8D-7BF8-505A7B03D31F}"/>
          </ac:spMkLst>
        </pc:spChg>
        <pc:spChg chg="add del mod">
          <ac:chgData name="A.MORIYAMA UREKA" userId="11b73b949d6476cb" providerId="LiveId" clId="{EDD3AFC1-5E1F-774D-82FF-6D4C3622249B}" dt="2023-08-07T12:41:14.127" v="2840" actId="6264"/>
          <ac:spMkLst>
            <pc:docMk/>
            <pc:sldMk cId="3711721763" sldId="278"/>
            <ac:spMk id="227" creationId="{9A9BF5DF-714B-35B7-CC06-0008466C1993}"/>
          </ac:spMkLst>
        </pc:spChg>
        <pc:spChg chg="add del mod">
          <ac:chgData name="A.MORIYAMA UREKA" userId="11b73b949d6476cb" providerId="LiveId" clId="{EDD3AFC1-5E1F-774D-82FF-6D4C3622249B}" dt="2023-08-07T08:47:20.852" v="697" actId="6264"/>
          <ac:spMkLst>
            <pc:docMk/>
            <pc:sldMk cId="3711721763" sldId="278"/>
            <ac:spMk id="227" creationId="{D23F9950-7430-AC96-2F86-AB60589E0FE4}"/>
          </ac:spMkLst>
        </pc:spChg>
        <pc:spChg chg="add del mod">
          <ac:chgData name="A.MORIYAMA UREKA" userId="11b73b949d6476cb" providerId="LiveId" clId="{EDD3AFC1-5E1F-774D-82FF-6D4C3622249B}" dt="2023-08-07T09:21:30.093" v="938" actId="6264"/>
          <ac:spMkLst>
            <pc:docMk/>
            <pc:sldMk cId="3711721763" sldId="278"/>
            <ac:spMk id="227" creationId="{E0CFCE97-C7CF-A233-980F-ECA24D7FFF5D}"/>
          </ac:spMkLst>
        </pc:spChg>
        <pc:spChg chg="add del mod">
          <ac:chgData name="A.MORIYAMA UREKA" userId="11b73b949d6476cb" providerId="LiveId" clId="{EDD3AFC1-5E1F-774D-82FF-6D4C3622249B}" dt="2023-08-07T09:21:30.093" v="938" actId="6264"/>
          <ac:spMkLst>
            <pc:docMk/>
            <pc:sldMk cId="3711721763" sldId="278"/>
            <ac:spMk id="228" creationId="{E49F08C1-628D-1429-FEBF-001480AE364C}"/>
          </ac:spMkLst>
        </pc:spChg>
        <pc:spChg chg="add del mod">
          <ac:chgData name="A.MORIYAMA UREKA" userId="11b73b949d6476cb" providerId="LiveId" clId="{EDD3AFC1-5E1F-774D-82FF-6D4C3622249B}" dt="2023-08-07T08:47:20.852" v="697" actId="6264"/>
          <ac:spMkLst>
            <pc:docMk/>
            <pc:sldMk cId="3711721763" sldId="278"/>
            <ac:spMk id="228" creationId="{EC232481-2849-B3E4-C796-3D2EB99925E9}"/>
          </ac:spMkLst>
        </pc:spChg>
        <pc:spChg chg="add del mod">
          <ac:chgData name="A.MORIYAMA UREKA" userId="11b73b949d6476cb" providerId="LiveId" clId="{EDD3AFC1-5E1F-774D-82FF-6D4C3622249B}" dt="2023-08-07T12:41:14.127" v="2840" actId="6264"/>
          <ac:spMkLst>
            <pc:docMk/>
            <pc:sldMk cId="3711721763" sldId="278"/>
            <ac:spMk id="228" creationId="{EF5E5708-24D5-D585-53CE-A32B1E592B46}"/>
          </ac:spMkLst>
        </pc:spChg>
        <pc:spChg chg="add del mod">
          <ac:chgData name="A.MORIYAMA UREKA" userId="11b73b949d6476cb" providerId="LiveId" clId="{EDD3AFC1-5E1F-774D-82FF-6D4C3622249B}" dt="2023-08-07T12:41:14.127" v="2840" actId="6264"/>
          <ac:spMkLst>
            <pc:docMk/>
            <pc:sldMk cId="3711721763" sldId="278"/>
            <ac:spMk id="229" creationId="{788B25F7-32A8-6FCF-7C6B-B33F0FCC653A}"/>
          </ac:spMkLst>
        </pc:spChg>
        <pc:spChg chg="add del mod">
          <ac:chgData name="A.MORIYAMA UREKA" userId="11b73b949d6476cb" providerId="LiveId" clId="{EDD3AFC1-5E1F-774D-82FF-6D4C3622249B}" dt="2023-08-07T09:21:30.093" v="938" actId="6264"/>
          <ac:spMkLst>
            <pc:docMk/>
            <pc:sldMk cId="3711721763" sldId="278"/>
            <ac:spMk id="229" creationId="{8378F2B0-B906-A7E5-52C2-352C89397B17}"/>
          </ac:spMkLst>
        </pc:spChg>
        <pc:spChg chg="add del mod">
          <ac:chgData name="A.MORIYAMA UREKA" userId="11b73b949d6476cb" providerId="LiveId" clId="{EDD3AFC1-5E1F-774D-82FF-6D4C3622249B}" dt="2023-08-07T08:47:20.852" v="697" actId="6264"/>
          <ac:spMkLst>
            <pc:docMk/>
            <pc:sldMk cId="3711721763" sldId="278"/>
            <ac:spMk id="229" creationId="{8E931B22-7B1D-C4F7-836E-D467F87032AE}"/>
          </ac:spMkLst>
        </pc:spChg>
        <pc:spChg chg="add del mod">
          <ac:chgData name="A.MORIYAMA UREKA" userId="11b73b949d6476cb" providerId="LiveId" clId="{EDD3AFC1-5E1F-774D-82FF-6D4C3622249B}" dt="2023-08-07T08:47:20.852" v="697" actId="6264"/>
          <ac:spMkLst>
            <pc:docMk/>
            <pc:sldMk cId="3711721763" sldId="278"/>
            <ac:spMk id="230" creationId="{0452A18C-4063-06C1-352D-BF87F61A7B4D}"/>
          </ac:spMkLst>
        </pc:spChg>
        <pc:spChg chg="add del mod">
          <ac:chgData name="A.MORIYAMA UREKA" userId="11b73b949d6476cb" providerId="LiveId" clId="{EDD3AFC1-5E1F-774D-82FF-6D4C3622249B}" dt="2023-08-07T12:41:14.127" v="2840" actId="6264"/>
          <ac:spMkLst>
            <pc:docMk/>
            <pc:sldMk cId="3711721763" sldId="278"/>
            <ac:spMk id="230" creationId="{478879F5-4970-3BB9-4CFF-06D2462D969D}"/>
          </ac:spMkLst>
        </pc:spChg>
        <pc:spChg chg="add del mod">
          <ac:chgData name="A.MORIYAMA UREKA" userId="11b73b949d6476cb" providerId="LiveId" clId="{EDD3AFC1-5E1F-774D-82FF-6D4C3622249B}" dt="2023-08-07T09:21:30.093" v="938" actId="6264"/>
          <ac:spMkLst>
            <pc:docMk/>
            <pc:sldMk cId="3711721763" sldId="278"/>
            <ac:spMk id="230" creationId="{69622D0A-8F2D-2458-6CAE-3C3334EEE1E8}"/>
          </ac:spMkLst>
        </pc:spChg>
        <pc:spChg chg="add del mod">
          <ac:chgData name="A.MORIYAMA UREKA" userId="11b73b949d6476cb" providerId="LiveId" clId="{EDD3AFC1-5E1F-774D-82FF-6D4C3622249B}" dt="2023-08-07T12:41:14.127" v="2840" actId="6264"/>
          <ac:spMkLst>
            <pc:docMk/>
            <pc:sldMk cId="3711721763" sldId="278"/>
            <ac:spMk id="231" creationId="{20A45E15-A4A5-6B5D-0AEC-0096F41D0F89}"/>
          </ac:spMkLst>
        </pc:spChg>
        <pc:spChg chg="add del mod">
          <ac:chgData name="A.MORIYAMA UREKA" userId="11b73b949d6476cb" providerId="LiveId" clId="{EDD3AFC1-5E1F-774D-82FF-6D4C3622249B}" dt="2023-08-07T09:21:30.093" v="938" actId="6264"/>
          <ac:spMkLst>
            <pc:docMk/>
            <pc:sldMk cId="3711721763" sldId="278"/>
            <ac:spMk id="231" creationId="{2A65AE6E-AF39-0EDC-3051-2FF8E4BE9663}"/>
          </ac:spMkLst>
        </pc:spChg>
        <pc:spChg chg="add del mod">
          <ac:chgData name="A.MORIYAMA UREKA" userId="11b73b949d6476cb" providerId="LiveId" clId="{EDD3AFC1-5E1F-774D-82FF-6D4C3622249B}" dt="2023-08-07T08:47:20.852" v="697" actId="6264"/>
          <ac:spMkLst>
            <pc:docMk/>
            <pc:sldMk cId="3711721763" sldId="278"/>
            <ac:spMk id="231" creationId="{649B1FC3-D9B8-918D-9763-E2EA1AB5EFA4}"/>
          </ac:spMkLst>
        </pc:spChg>
        <pc:spChg chg="add del mod">
          <ac:chgData name="A.MORIYAMA UREKA" userId="11b73b949d6476cb" providerId="LiveId" clId="{EDD3AFC1-5E1F-774D-82FF-6D4C3622249B}" dt="2023-08-07T09:21:30.093" v="938" actId="6264"/>
          <ac:spMkLst>
            <pc:docMk/>
            <pc:sldMk cId="3711721763" sldId="278"/>
            <ac:spMk id="232" creationId="{2D81C13C-FB10-C9B8-AAC6-A87B7C1742E8}"/>
          </ac:spMkLst>
        </pc:spChg>
        <pc:spChg chg="add del mod">
          <ac:chgData name="A.MORIYAMA UREKA" userId="11b73b949d6476cb" providerId="LiveId" clId="{EDD3AFC1-5E1F-774D-82FF-6D4C3622249B}" dt="2023-08-07T08:47:20.852" v="697" actId="6264"/>
          <ac:spMkLst>
            <pc:docMk/>
            <pc:sldMk cId="3711721763" sldId="278"/>
            <ac:spMk id="232" creationId="{58C81DCE-E27F-FBB9-86C2-69E8E7F08C45}"/>
          </ac:spMkLst>
        </pc:spChg>
        <pc:spChg chg="add del mod">
          <ac:chgData name="A.MORIYAMA UREKA" userId="11b73b949d6476cb" providerId="LiveId" clId="{EDD3AFC1-5E1F-774D-82FF-6D4C3622249B}" dt="2023-08-07T12:41:14.127" v="2840" actId="6264"/>
          <ac:spMkLst>
            <pc:docMk/>
            <pc:sldMk cId="3711721763" sldId="278"/>
            <ac:spMk id="232" creationId="{C2569B9E-109B-1BA4-2AB8-50BE0D6D7A96}"/>
          </ac:spMkLst>
        </pc:spChg>
        <pc:spChg chg="add del mod">
          <ac:chgData name="A.MORIYAMA UREKA" userId="11b73b949d6476cb" providerId="LiveId" clId="{EDD3AFC1-5E1F-774D-82FF-6D4C3622249B}" dt="2023-08-07T09:22:22.850" v="941" actId="6264"/>
          <ac:spMkLst>
            <pc:docMk/>
            <pc:sldMk cId="3711721763" sldId="278"/>
            <ac:spMk id="233" creationId="{9218347A-8045-E09B-5292-AB2636E0483A}"/>
          </ac:spMkLst>
        </pc:spChg>
        <pc:spChg chg="add del mod">
          <ac:chgData name="A.MORIYAMA UREKA" userId="11b73b949d6476cb" providerId="LiveId" clId="{EDD3AFC1-5E1F-774D-82FF-6D4C3622249B}" dt="2023-08-07T12:41:14.127" v="2840" actId="6264"/>
          <ac:spMkLst>
            <pc:docMk/>
            <pc:sldMk cId="3711721763" sldId="278"/>
            <ac:spMk id="233" creationId="{9D12DB55-3A0D-6941-3E61-E71D96EF465D}"/>
          </ac:spMkLst>
        </pc:spChg>
        <pc:spChg chg="add del mod">
          <ac:chgData name="A.MORIYAMA UREKA" userId="11b73b949d6476cb" providerId="LiveId" clId="{EDD3AFC1-5E1F-774D-82FF-6D4C3622249B}" dt="2023-08-07T08:47:21.098" v="698" actId="6264"/>
          <ac:spMkLst>
            <pc:docMk/>
            <pc:sldMk cId="3711721763" sldId="278"/>
            <ac:spMk id="233" creationId="{EA35BE73-0ACA-ADA9-C67D-C29761768B75}"/>
          </ac:spMkLst>
        </pc:spChg>
        <pc:spChg chg="add del mod">
          <ac:chgData name="A.MORIYAMA UREKA" userId="11b73b949d6476cb" providerId="LiveId" clId="{EDD3AFC1-5E1F-774D-82FF-6D4C3622249B}" dt="2023-08-07T12:41:15.017" v="2841" actId="6264"/>
          <ac:spMkLst>
            <pc:docMk/>
            <pc:sldMk cId="3711721763" sldId="278"/>
            <ac:spMk id="234" creationId="{764582DD-CFBB-52D1-5336-D471871AA814}"/>
          </ac:spMkLst>
        </pc:spChg>
        <pc:spChg chg="add del mod">
          <ac:chgData name="A.MORIYAMA UREKA" userId="11b73b949d6476cb" providerId="LiveId" clId="{EDD3AFC1-5E1F-774D-82FF-6D4C3622249B}" dt="2023-08-07T08:47:21.098" v="698" actId="6264"/>
          <ac:spMkLst>
            <pc:docMk/>
            <pc:sldMk cId="3711721763" sldId="278"/>
            <ac:spMk id="234" creationId="{C367C4AD-033E-AD73-B97D-CDEF6CBC9E48}"/>
          </ac:spMkLst>
        </pc:spChg>
        <pc:spChg chg="add del mod">
          <ac:chgData name="A.MORIYAMA UREKA" userId="11b73b949d6476cb" providerId="LiveId" clId="{EDD3AFC1-5E1F-774D-82FF-6D4C3622249B}" dt="2023-08-07T09:22:22.850" v="941" actId="6264"/>
          <ac:spMkLst>
            <pc:docMk/>
            <pc:sldMk cId="3711721763" sldId="278"/>
            <ac:spMk id="234" creationId="{D2D4BA63-544F-3B1F-10EB-D25122D8FBA1}"/>
          </ac:spMkLst>
        </pc:spChg>
        <pc:spChg chg="add del mod">
          <ac:chgData name="A.MORIYAMA UREKA" userId="11b73b949d6476cb" providerId="LiveId" clId="{EDD3AFC1-5E1F-774D-82FF-6D4C3622249B}" dt="2023-08-07T08:47:21.098" v="698" actId="6264"/>
          <ac:spMkLst>
            <pc:docMk/>
            <pc:sldMk cId="3711721763" sldId="278"/>
            <ac:spMk id="235" creationId="{34A8DE3C-06E9-355B-F57C-395B2D6A3737}"/>
          </ac:spMkLst>
        </pc:spChg>
        <pc:spChg chg="add del mod">
          <ac:chgData name="A.MORIYAMA UREKA" userId="11b73b949d6476cb" providerId="LiveId" clId="{EDD3AFC1-5E1F-774D-82FF-6D4C3622249B}" dt="2023-08-07T09:22:22.850" v="941" actId="6264"/>
          <ac:spMkLst>
            <pc:docMk/>
            <pc:sldMk cId="3711721763" sldId="278"/>
            <ac:spMk id="235" creationId="{8A5DF309-97CD-8AD2-EE38-B0429AEC95CE}"/>
          </ac:spMkLst>
        </pc:spChg>
        <pc:spChg chg="add del mod">
          <ac:chgData name="A.MORIYAMA UREKA" userId="11b73b949d6476cb" providerId="LiveId" clId="{EDD3AFC1-5E1F-774D-82FF-6D4C3622249B}" dt="2023-08-07T12:41:15.017" v="2841" actId="6264"/>
          <ac:spMkLst>
            <pc:docMk/>
            <pc:sldMk cId="3711721763" sldId="278"/>
            <ac:spMk id="235" creationId="{D66B25B8-D401-D69D-2150-5F96C9114138}"/>
          </ac:spMkLst>
        </pc:spChg>
        <pc:spChg chg="add del mod">
          <ac:chgData name="A.MORIYAMA UREKA" userId="11b73b949d6476cb" providerId="LiveId" clId="{EDD3AFC1-5E1F-774D-82FF-6D4C3622249B}" dt="2023-08-07T09:22:22.850" v="941" actId="6264"/>
          <ac:spMkLst>
            <pc:docMk/>
            <pc:sldMk cId="3711721763" sldId="278"/>
            <ac:spMk id="236" creationId="{CA61C520-6F47-5172-17DC-43A53F102F9E}"/>
          </ac:spMkLst>
        </pc:spChg>
        <pc:spChg chg="add del mod">
          <ac:chgData name="A.MORIYAMA UREKA" userId="11b73b949d6476cb" providerId="LiveId" clId="{EDD3AFC1-5E1F-774D-82FF-6D4C3622249B}" dt="2023-08-07T08:47:21.098" v="698" actId="6264"/>
          <ac:spMkLst>
            <pc:docMk/>
            <pc:sldMk cId="3711721763" sldId="278"/>
            <ac:spMk id="236" creationId="{DFCD5643-9078-8160-1EE5-055D0B1072AF}"/>
          </ac:spMkLst>
        </pc:spChg>
        <pc:spChg chg="add del mod">
          <ac:chgData name="A.MORIYAMA UREKA" userId="11b73b949d6476cb" providerId="LiveId" clId="{EDD3AFC1-5E1F-774D-82FF-6D4C3622249B}" dt="2023-08-07T12:41:15.017" v="2841" actId="6264"/>
          <ac:spMkLst>
            <pc:docMk/>
            <pc:sldMk cId="3711721763" sldId="278"/>
            <ac:spMk id="236" creationId="{FEDE91A9-A3D8-DCCD-DD6B-7981FF68A874}"/>
          </ac:spMkLst>
        </pc:spChg>
        <pc:spChg chg="add del mod">
          <ac:chgData name="A.MORIYAMA UREKA" userId="11b73b949d6476cb" providerId="LiveId" clId="{EDD3AFC1-5E1F-774D-82FF-6D4C3622249B}" dt="2023-08-07T09:22:22.850" v="941" actId="6264"/>
          <ac:spMkLst>
            <pc:docMk/>
            <pc:sldMk cId="3711721763" sldId="278"/>
            <ac:spMk id="237" creationId="{7587C552-BF43-9423-232E-1CBC5B99FB2B}"/>
          </ac:spMkLst>
        </pc:spChg>
        <pc:spChg chg="add del mod">
          <ac:chgData name="A.MORIYAMA UREKA" userId="11b73b949d6476cb" providerId="LiveId" clId="{EDD3AFC1-5E1F-774D-82FF-6D4C3622249B}" dt="2023-08-07T12:41:15.017" v="2841" actId="6264"/>
          <ac:spMkLst>
            <pc:docMk/>
            <pc:sldMk cId="3711721763" sldId="278"/>
            <ac:spMk id="237" creationId="{C5F7CEE1-2B22-4A10-8DBE-EB4CD166C0E2}"/>
          </ac:spMkLst>
        </pc:spChg>
        <pc:spChg chg="add del mod">
          <ac:chgData name="A.MORIYAMA UREKA" userId="11b73b949d6476cb" providerId="LiveId" clId="{EDD3AFC1-5E1F-774D-82FF-6D4C3622249B}" dt="2023-08-07T08:47:21.098" v="698" actId="6264"/>
          <ac:spMkLst>
            <pc:docMk/>
            <pc:sldMk cId="3711721763" sldId="278"/>
            <ac:spMk id="237" creationId="{E1EFFA2D-4B17-5C39-329E-15D14CBB481D}"/>
          </ac:spMkLst>
        </pc:spChg>
        <pc:spChg chg="add del mod">
          <ac:chgData name="A.MORIYAMA UREKA" userId="11b73b949d6476cb" providerId="LiveId" clId="{EDD3AFC1-5E1F-774D-82FF-6D4C3622249B}" dt="2023-08-07T12:41:15.017" v="2841" actId="6264"/>
          <ac:spMkLst>
            <pc:docMk/>
            <pc:sldMk cId="3711721763" sldId="278"/>
            <ac:spMk id="238" creationId="{25A61578-8818-119A-2573-E21EB9AEE756}"/>
          </ac:spMkLst>
        </pc:spChg>
        <pc:spChg chg="add del mod">
          <ac:chgData name="A.MORIYAMA UREKA" userId="11b73b949d6476cb" providerId="LiveId" clId="{EDD3AFC1-5E1F-774D-82FF-6D4C3622249B}" dt="2023-08-07T09:22:22.850" v="941" actId="6264"/>
          <ac:spMkLst>
            <pc:docMk/>
            <pc:sldMk cId="3711721763" sldId="278"/>
            <ac:spMk id="238" creationId="{2B9AA39A-340F-9DAB-3F47-C0FB72D9AF6B}"/>
          </ac:spMkLst>
        </pc:spChg>
        <pc:spChg chg="add del mod">
          <ac:chgData name="A.MORIYAMA UREKA" userId="11b73b949d6476cb" providerId="LiveId" clId="{EDD3AFC1-5E1F-774D-82FF-6D4C3622249B}" dt="2023-08-07T08:47:21.098" v="698" actId="6264"/>
          <ac:spMkLst>
            <pc:docMk/>
            <pc:sldMk cId="3711721763" sldId="278"/>
            <ac:spMk id="238" creationId="{EB4F3AEA-C241-745B-7357-9D1BE3415EC6}"/>
          </ac:spMkLst>
        </pc:spChg>
        <pc:spChg chg="add del mod">
          <ac:chgData name="A.MORIYAMA UREKA" userId="11b73b949d6476cb" providerId="LiveId" clId="{EDD3AFC1-5E1F-774D-82FF-6D4C3622249B}" dt="2023-08-07T12:41:15.017" v="2841" actId="6264"/>
          <ac:spMkLst>
            <pc:docMk/>
            <pc:sldMk cId="3711721763" sldId="278"/>
            <ac:spMk id="239" creationId="{1018904A-A5FC-1E65-729A-CCFA5BCF6003}"/>
          </ac:spMkLst>
        </pc:spChg>
        <pc:spChg chg="add del mod">
          <ac:chgData name="A.MORIYAMA UREKA" userId="11b73b949d6476cb" providerId="LiveId" clId="{EDD3AFC1-5E1F-774D-82FF-6D4C3622249B}" dt="2023-08-07T08:47:21.098" v="698" actId="6264"/>
          <ac:spMkLst>
            <pc:docMk/>
            <pc:sldMk cId="3711721763" sldId="278"/>
            <ac:spMk id="239" creationId="{3BEF13A1-8AB0-EE15-D974-FC6C9DDD6EF3}"/>
          </ac:spMkLst>
        </pc:spChg>
        <pc:spChg chg="add del mod">
          <ac:chgData name="A.MORIYAMA UREKA" userId="11b73b949d6476cb" providerId="LiveId" clId="{EDD3AFC1-5E1F-774D-82FF-6D4C3622249B}" dt="2023-08-07T09:22:22.850" v="941" actId="6264"/>
          <ac:spMkLst>
            <pc:docMk/>
            <pc:sldMk cId="3711721763" sldId="278"/>
            <ac:spMk id="239" creationId="{ECED0EF5-81F3-7AA4-E29A-1CDB5D0C4D3B}"/>
          </ac:spMkLst>
        </pc:spChg>
        <pc:spChg chg="add del mod">
          <ac:chgData name="A.MORIYAMA UREKA" userId="11b73b949d6476cb" providerId="LiveId" clId="{EDD3AFC1-5E1F-774D-82FF-6D4C3622249B}" dt="2023-08-07T12:41:15.017" v="2841" actId="6264"/>
          <ac:spMkLst>
            <pc:docMk/>
            <pc:sldMk cId="3711721763" sldId="278"/>
            <ac:spMk id="240" creationId="{43CDFDF4-8237-7C83-6DD8-09CD06FBEB86}"/>
          </ac:spMkLst>
        </pc:spChg>
        <pc:spChg chg="add del mod">
          <ac:chgData name="A.MORIYAMA UREKA" userId="11b73b949d6476cb" providerId="LiveId" clId="{EDD3AFC1-5E1F-774D-82FF-6D4C3622249B}" dt="2023-08-07T08:47:21.098" v="698" actId="6264"/>
          <ac:spMkLst>
            <pc:docMk/>
            <pc:sldMk cId="3711721763" sldId="278"/>
            <ac:spMk id="240" creationId="{6CE4C93A-19B7-E97E-3231-6A3E1A01A110}"/>
          </ac:spMkLst>
        </pc:spChg>
        <pc:spChg chg="add del mod">
          <ac:chgData name="A.MORIYAMA UREKA" userId="11b73b949d6476cb" providerId="LiveId" clId="{EDD3AFC1-5E1F-774D-82FF-6D4C3622249B}" dt="2023-08-07T09:22:22.850" v="941" actId="6264"/>
          <ac:spMkLst>
            <pc:docMk/>
            <pc:sldMk cId="3711721763" sldId="278"/>
            <ac:spMk id="240" creationId="{CB0E8F6A-A4A9-9275-06BB-625D39A1D42C}"/>
          </ac:spMkLst>
        </pc:spChg>
        <pc:spChg chg="add del mod">
          <ac:chgData name="A.MORIYAMA UREKA" userId="11b73b949d6476cb" providerId="LiveId" clId="{EDD3AFC1-5E1F-774D-82FF-6D4C3622249B}" dt="2023-08-07T09:22:22.850" v="941" actId="6264"/>
          <ac:spMkLst>
            <pc:docMk/>
            <pc:sldMk cId="3711721763" sldId="278"/>
            <ac:spMk id="241" creationId="{B426E3A3-FF7A-56D0-F488-F3961F16E276}"/>
          </ac:spMkLst>
        </pc:spChg>
        <pc:spChg chg="add del mod">
          <ac:chgData name="A.MORIYAMA UREKA" userId="11b73b949d6476cb" providerId="LiveId" clId="{EDD3AFC1-5E1F-774D-82FF-6D4C3622249B}" dt="2023-08-07T08:47:21.098" v="698" actId="6264"/>
          <ac:spMkLst>
            <pc:docMk/>
            <pc:sldMk cId="3711721763" sldId="278"/>
            <ac:spMk id="241" creationId="{B600DBAB-7A7D-B6CA-8ADA-068A7D7C4121}"/>
          </ac:spMkLst>
        </pc:spChg>
        <pc:spChg chg="add del mod">
          <ac:chgData name="A.MORIYAMA UREKA" userId="11b73b949d6476cb" providerId="LiveId" clId="{EDD3AFC1-5E1F-774D-82FF-6D4C3622249B}" dt="2023-08-07T12:41:15.017" v="2841" actId="6264"/>
          <ac:spMkLst>
            <pc:docMk/>
            <pc:sldMk cId="3711721763" sldId="278"/>
            <ac:spMk id="241" creationId="{D180B2FB-2322-BE93-EF30-E1E79C96296B}"/>
          </ac:spMkLst>
        </pc:spChg>
        <pc:spChg chg="add del mod">
          <ac:chgData name="A.MORIYAMA UREKA" userId="11b73b949d6476cb" providerId="LiveId" clId="{EDD3AFC1-5E1F-774D-82FF-6D4C3622249B}" dt="2023-08-07T12:41:15.017" v="2841" actId="6264"/>
          <ac:spMkLst>
            <pc:docMk/>
            <pc:sldMk cId="3711721763" sldId="278"/>
            <ac:spMk id="242" creationId="{0B37F22C-4D36-CD0A-F20F-4AEE4426A3F4}"/>
          </ac:spMkLst>
        </pc:spChg>
        <pc:spChg chg="add del mod">
          <ac:chgData name="A.MORIYAMA UREKA" userId="11b73b949d6476cb" providerId="LiveId" clId="{EDD3AFC1-5E1F-774D-82FF-6D4C3622249B}" dt="2023-08-07T09:22:22.850" v="941" actId="6264"/>
          <ac:spMkLst>
            <pc:docMk/>
            <pc:sldMk cId="3711721763" sldId="278"/>
            <ac:spMk id="242" creationId="{5BACB767-05F1-F049-0245-338D0AD7FE3E}"/>
          </ac:spMkLst>
        </pc:spChg>
        <pc:spChg chg="add del mod">
          <ac:chgData name="A.MORIYAMA UREKA" userId="11b73b949d6476cb" providerId="LiveId" clId="{EDD3AFC1-5E1F-774D-82FF-6D4C3622249B}" dt="2023-08-07T08:47:21.098" v="698" actId="6264"/>
          <ac:spMkLst>
            <pc:docMk/>
            <pc:sldMk cId="3711721763" sldId="278"/>
            <ac:spMk id="242" creationId="{B47A7A6E-156E-ED29-4608-C8A1DE0D455B}"/>
          </ac:spMkLst>
        </pc:spChg>
        <pc:spChg chg="add del mod">
          <ac:chgData name="A.MORIYAMA UREKA" userId="11b73b949d6476cb" providerId="LiveId" clId="{EDD3AFC1-5E1F-774D-82FF-6D4C3622249B}" dt="2023-08-07T09:22:24.991" v="942" actId="6264"/>
          <ac:spMkLst>
            <pc:docMk/>
            <pc:sldMk cId="3711721763" sldId="278"/>
            <ac:spMk id="243" creationId="{4A8B2740-5815-76E5-2D9C-973ACC4DAC12}"/>
          </ac:spMkLst>
        </pc:spChg>
        <pc:spChg chg="add del mod">
          <ac:chgData name="A.MORIYAMA UREKA" userId="11b73b949d6476cb" providerId="LiveId" clId="{EDD3AFC1-5E1F-774D-82FF-6D4C3622249B}" dt="2023-08-07T08:47:21.306" v="699" actId="6264"/>
          <ac:spMkLst>
            <pc:docMk/>
            <pc:sldMk cId="3711721763" sldId="278"/>
            <ac:spMk id="243" creationId="{4C5C7FFA-E111-1AB3-21F5-6197DC0BDDEE}"/>
          </ac:spMkLst>
        </pc:spChg>
        <pc:spChg chg="add del mod">
          <ac:chgData name="A.MORIYAMA UREKA" userId="11b73b949d6476cb" providerId="LiveId" clId="{EDD3AFC1-5E1F-774D-82FF-6D4C3622249B}" dt="2023-08-07T12:41:15.017" v="2841" actId="6264"/>
          <ac:spMkLst>
            <pc:docMk/>
            <pc:sldMk cId="3711721763" sldId="278"/>
            <ac:spMk id="243" creationId="{ED3D26E4-B904-13A3-5B75-BEFDEA38B30E}"/>
          </ac:spMkLst>
        </pc:spChg>
        <pc:spChg chg="add del mod">
          <ac:chgData name="A.MORIYAMA UREKA" userId="11b73b949d6476cb" providerId="LiveId" clId="{EDD3AFC1-5E1F-774D-82FF-6D4C3622249B}" dt="2023-08-07T12:41:15.443" v="2842" actId="6264"/>
          <ac:spMkLst>
            <pc:docMk/>
            <pc:sldMk cId="3711721763" sldId="278"/>
            <ac:spMk id="244" creationId="{1F5EBF92-A856-3800-E3E5-F8BCE0795D3D}"/>
          </ac:spMkLst>
        </pc:spChg>
        <pc:spChg chg="add del mod">
          <ac:chgData name="A.MORIYAMA UREKA" userId="11b73b949d6476cb" providerId="LiveId" clId="{EDD3AFC1-5E1F-774D-82FF-6D4C3622249B}" dt="2023-08-07T08:47:21.306" v="699" actId="6264"/>
          <ac:spMkLst>
            <pc:docMk/>
            <pc:sldMk cId="3711721763" sldId="278"/>
            <ac:spMk id="244" creationId="{2DDA6086-6FA9-DDC9-6C08-3247C4C55F9C}"/>
          </ac:spMkLst>
        </pc:spChg>
        <pc:spChg chg="add del mod">
          <ac:chgData name="A.MORIYAMA UREKA" userId="11b73b949d6476cb" providerId="LiveId" clId="{EDD3AFC1-5E1F-774D-82FF-6D4C3622249B}" dt="2023-08-07T09:22:24.991" v="942" actId="6264"/>
          <ac:spMkLst>
            <pc:docMk/>
            <pc:sldMk cId="3711721763" sldId="278"/>
            <ac:spMk id="244" creationId="{9E303B90-7AB2-235F-1BDA-FDDC8FA4DBA0}"/>
          </ac:spMkLst>
        </pc:spChg>
        <pc:spChg chg="add del mod">
          <ac:chgData name="A.MORIYAMA UREKA" userId="11b73b949d6476cb" providerId="LiveId" clId="{EDD3AFC1-5E1F-774D-82FF-6D4C3622249B}" dt="2023-08-07T08:47:21.306" v="699" actId="6264"/>
          <ac:spMkLst>
            <pc:docMk/>
            <pc:sldMk cId="3711721763" sldId="278"/>
            <ac:spMk id="245" creationId="{090D8DB7-9A75-6785-BA7E-6645994DAB9E}"/>
          </ac:spMkLst>
        </pc:spChg>
        <pc:spChg chg="add del mod">
          <ac:chgData name="A.MORIYAMA UREKA" userId="11b73b949d6476cb" providerId="LiveId" clId="{EDD3AFC1-5E1F-774D-82FF-6D4C3622249B}" dt="2023-08-07T09:22:24.991" v="942" actId="6264"/>
          <ac:spMkLst>
            <pc:docMk/>
            <pc:sldMk cId="3711721763" sldId="278"/>
            <ac:spMk id="245" creationId="{65B8EE11-9EBF-8547-1F6B-E8D32289E573}"/>
          </ac:spMkLst>
        </pc:spChg>
        <pc:spChg chg="add del mod">
          <ac:chgData name="A.MORIYAMA UREKA" userId="11b73b949d6476cb" providerId="LiveId" clId="{EDD3AFC1-5E1F-774D-82FF-6D4C3622249B}" dt="2023-08-07T12:41:15.443" v="2842" actId="6264"/>
          <ac:spMkLst>
            <pc:docMk/>
            <pc:sldMk cId="3711721763" sldId="278"/>
            <ac:spMk id="245" creationId="{AF4B2D26-D4C4-751A-1AB3-3FCD83275876}"/>
          </ac:spMkLst>
        </pc:spChg>
        <pc:spChg chg="add del mod">
          <ac:chgData name="A.MORIYAMA UREKA" userId="11b73b949d6476cb" providerId="LiveId" clId="{EDD3AFC1-5E1F-774D-82FF-6D4C3622249B}" dt="2023-08-07T09:22:24.991" v="942" actId="6264"/>
          <ac:spMkLst>
            <pc:docMk/>
            <pc:sldMk cId="3711721763" sldId="278"/>
            <ac:spMk id="246" creationId="{0D6B4907-292B-C909-102E-5FCF14EDB342}"/>
          </ac:spMkLst>
        </pc:spChg>
        <pc:spChg chg="add del mod">
          <ac:chgData name="A.MORIYAMA UREKA" userId="11b73b949d6476cb" providerId="LiveId" clId="{EDD3AFC1-5E1F-774D-82FF-6D4C3622249B}" dt="2023-08-07T12:41:15.443" v="2842" actId="6264"/>
          <ac:spMkLst>
            <pc:docMk/>
            <pc:sldMk cId="3711721763" sldId="278"/>
            <ac:spMk id="246" creationId="{28294F88-9E84-60EB-B05B-4E82D20FED94}"/>
          </ac:spMkLst>
        </pc:spChg>
        <pc:spChg chg="add del mod">
          <ac:chgData name="A.MORIYAMA UREKA" userId="11b73b949d6476cb" providerId="LiveId" clId="{EDD3AFC1-5E1F-774D-82FF-6D4C3622249B}" dt="2023-08-07T08:47:21.306" v="699" actId="6264"/>
          <ac:spMkLst>
            <pc:docMk/>
            <pc:sldMk cId="3711721763" sldId="278"/>
            <ac:spMk id="246" creationId="{3153A440-889B-2426-D839-63FE1D7D4435}"/>
          </ac:spMkLst>
        </pc:spChg>
        <pc:spChg chg="add del mod">
          <ac:chgData name="A.MORIYAMA UREKA" userId="11b73b949d6476cb" providerId="LiveId" clId="{EDD3AFC1-5E1F-774D-82FF-6D4C3622249B}" dt="2023-08-07T08:47:21.306" v="699" actId="6264"/>
          <ac:spMkLst>
            <pc:docMk/>
            <pc:sldMk cId="3711721763" sldId="278"/>
            <ac:spMk id="247" creationId="{353A1E7B-9EDF-F55D-F13A-8156520E3610}"/>
          </ac:spMkLst>
        </pc:spChg>
        <pc:spChg chg="add del mod">
          <ac:chgData name="A.MORIYAMA UREKA" userId="11b73b949d6476cb" providerId="LiveId" clId="{EDD3AFC1-5E1F-774D-82FF-6D4C3622249B}" dt="2023-08-07T12:41:15.443" v="2842" actId="6264"/>
          <ac:spMkLst>
            <pc:docMk/>
            <pc:sldMk cId="3711721763" sldId="278"/>
            <ac:spMk id="247" creationId="{5D92CAD6-AD2C-F5D1-B88E-25DA1E5071D1}"/>
          </ac:spMkLst>
        </pc:spChg>
        <pc:spChg chg="add del mod">
          <ac:chgData name="A.MORIYAMA UREKA" userId="11b73b949d6476cb" providerId="LiveId" clId="{EDD3AFC1-5E1F-774D-82FF-6D4C3622249B}" dt="2023-08-07T09:22:24.991" v="942" actId="6264"/>
          <ac:spMkLst>
            <pc:docMk/>
            <pc:sldMk cId="3711721763" sldId="278"/>
            <ac:spMk id="247" creationId="{F26CB2BF-A289-29FA-CE3C-C4AB2FA38FBA}"/>
          </ac:spMkLst>
        </pc:spChg>
        <pc:spChg chg="add del mod">
          <ac:chgData name="A.MORIYAMA UREKA" userId="11b73b949d6476cb" providerId="LiveId" clId="{EDD3AFC1-5E1F-774D-82FF-6D4C3622249B}" dt="2023-08-07T12:41:15.443" v="2842" actId="6264"/>
          <ac:spMkLst>
            <pc:docMk/>
            <pc:sldMk cId="3711721763" sldId="278"/>
            <ac:spMk id="248" creationId="{00AC1A90-C13C-3C42-A050-67BFC3779210}"/>
          </ac:spMkLst>
        </pc:spChg>
        <pc:spChg chg="add del mod">
          <ac:chgData name="A.MORIYAMA UREKA" userId="11b73b949d6476cb" providerId="LiveId" clId="{EDD3AFC1-5E1F-774D-82FF-6D4C3622249B}" dt="2023-08-07T08:47:21.306" v="699" actId="6264"/>
          <ac:spMkLst>
            <pc:docMk/>
            <pc:sldMk cId="3711721763" sldId="278"/>
            <ac:spMk id="248" creationId="{07957C50-239B-97B3-0FD4-935794C23227}"/>
          </ac:spMkLst>
        </pc:spChg>
        <pc:spChg chg="add del mod">
          <ac:chgData name="A.MORIYAMA UREKA" userId="11b73b949d6476cb" providerId="LiveId" clId="{EDD3AFC1-5E1F-774D-82FF-6D4C3622249B}" dt="2023-08-07T09:22:24.991" v="942" actId="6264"/>
          <ac:spMkLst>
            <pc:docMk/>
            <pc:sldMk cId="3711721763" sldId="278"/>
            <ac:spMk id="248" creationId="{1F48D4F7-3A70-91AE-8852-536C53507F26}"/>
          </ac:spMkLst>
        </pc:spChg>
        <pc:spChg chg="add del mod">
          <ac:chgData name="A.MORIYAMA UREKA" userId="11b73b949d6476cb" providerId="LiveId" clId="{EDD3AFC1-5E1F-774D-82FF-6D4C3622249B}" dt="2023-08-07T12:41:15.443" v="2842" actId="6264"/>
          <ac:spMkLst>
            <pc:docMk/>
            <pc:sldMk cId="3711721763" sldId="278"/>
            <ac:spMk id="249" creationId="{3535B179-32FA-BD03-E76A-2CDD0D4FF43D}"/>
          </ac:spMkLst>
        </pc:spChg>
        <pc:spChg chg="add del mod">
          <ac:chgData name="A.MORIYAMA UREKA" userId="11b73b949d6476cb" providerId="LiveId" clId="{EDD3AFC1-5E1F-774D-82FF-6D4C3622249B}" dt="2023-08-07T09:22:24.991" v="942" actId="6264"/>
          <ac:spMkLst>
            <pc:docMk/>
            <pc:sldMk cId="3711721763" sldId="278"/>
            <ac:spMk id="249" creationId="{A6E1BAC7-E4A7-9100-5FBB-584C6D52DB47}"/>
          </ac:spMkLst>
        </pc:spChg>
        <pc:spChg chg="add del mod">
          <ac:chgData name="A.MORIYAMA UREKA" userId="11b73b949d6476cb" providerId="LiveId" clId="{EDD3AFC1-5E1F-774D-82FF-6D4C3622249B}" dt="2023-08-07T08:47:21.306" v="699" actId="6264"/>
          <ac:spMkLst>
            <pc:docMk/>
            <pc:sldMk cId="3711721763" sldId="278"/>
            <ac:spMk id="249" creationId="{D559477F-9D1B-B9C0-1D64-24CD41D22FAC}"/>
          </ac:spMkLst>
        </pc:spChg>
        <pc:spChg chg="add del mod">
          <ac:chgData name="A.MORIYAMA UREKA" userId="11b73b949d6476cb" providerId="LiveId" clId="{EDD3AFC1-5E1F-774D-82FF-6D4C3622249B}" dt="2023-08-07T12:41:15.443" v="2842" actId="6264"/>
          <ac:spMkLst>
            <pc:docMk/>
            <pc:sldMk cId="3711721763" sldId="278"/>
            <ac:spMk id="250" creationId="{65F270AB-4DFC-BE26-B237-C8820D32934F}"/>
          </ac:spMkLst>
        </pc:spChg>
        <pc:spChg chg="add del mod">
          <ac:chgData name="A.MORIYAMA UREKA" userId="11b73b949d6476cb" providerId="LiveId" clId="{EDD3AFC1-5E1F-774D-82FF-6D4C3622249B}" dt="2023-08-07T08:47:21.306" v="699" actId="6264"/>
          <ac:spMkLst>
            <pc:docMk/>
            <pc:sldMk cId="3711721763" sldId="278"/>
            <ac:spMk id="250" creationId="{8436A548-992E-A9A1-75A9-5E22439F8384}"/>
          </ac:spMkLst>
        </pc:spChg>
        <pc:spChg chg="add del mod">
          <ac:chgData name="A.MORIYAMA UREKA" userId="11b73b949d6476cb" providerId="LiveId" clId="{EDD3AFC1-5E1F-774D-82FF-6D4C3622249B}" dt="2023-08-07T09:22:24.991" v="942" actId="6264"/>
          <ac:spMkLst>
            <pc:docMk/>
            <pc:sldMk cId="3711721763" sldId="278"/>
            <ac:spMk id="250" creationId="{D71DCB48-EC60-0D34-039D-99F6CF634E7F}"/>
          </ac:spMkLst>
        </pc:spChg>
        <pc:spChg chg="add del mod">
          <ac:chgData name="A.MORIYAMA UREKA" userId="11b73b949d6476cb" providerId="LiveId" clId="{EDD3AFC1-5E1F-774D-82FF-6D4C3622249B}" dt="2023-08-07T08:47:21.306" v="699" actId="6264"/>
          <ac:spMkLst>
            <pc:docMk/>
            <pc:sldMk cId="3711721763" sldId="278"/>
            <ac:spMk id="251" creationId="{83EB6FDC-338E-5125-F539-C3D880052817}"/>
          </ac:spMkLst>
        </pc:spChg>
        <pc:spChg chg="add del mod">
          <ac:chgData name="A.MORIYAMA UREKA" userId="11b73b949d6476cb" providerId="LiveId" clId="{EDD3AFC1-5E1F-774D-82FF-6D4C3622249B}" dt="2023-08-07T09:22:24.991" v="942" actId="6264"/>
          <ac:spMkLst>
            <pc:docMk/>
            <pc:sldMk cId="3711721763" sldId="278"/>
            <ac:spMk id="251" creationId="{8E8C80E9-1F0F-8BA9-B387-2E63F9D51C51}"/>
          </ac:spMkLst>
        </pc:spChg>
        <pc:spChg chg="add del mod">
          <ac:chgData name="A.MORIYAMA UREKA" userId="11b73b949d6476cb" providerId="LiveId" clId="{EDD3AFC1-5E1F-774D-82FF-6D4C3622249B}" dt="2023-08-07T12:41:15.443" v="2842" actId="6264"/>
          <ac:spMkLst>
            <pc:docMk/>
            <pc:sldMk cId="3711721763" sldId="278"/>
            <ac:spMk id="251" creationId="{9483EE5F-E8B7-B313-8A1C-BE3A7AAB5FAC}"/>
          </ac:spMkLst>
        </pc:spChg>
        <pc:spChg chg="add del mod">
          <ac:chgData name="A.MORIYAMA UREKA" userId="11b73b949d6476cb" providerId="LiveId" clId="{EDD3AFC1-5E1F-774D-82FF-6D4C3622249B}" dt="2023-08-07T08:47:21.306" v="699" actId="6264"/>
          <ac:spMkLst>
            <pc:docMk/>
            <pc:sldMk cId="3711721763" sldId="278"/>
            <ac:spMk id="252" creationId="{0400F4D3-1428-D960-797A-F424CF7872D6}"/>
          </ac:spMkLst>
        </pc:spChg>
        <pc:spChg chg="add del mod">
          <ac:chgData name="A.MORIYAMA UREKA" userId="11b73b949d6476cb" providerId="LiveId" clId="{EDD3AFC1-5E1F-774D-82FF-6D4C3622249B}" dt="2023-08-07T12:41:15.443" v="2842" actId="6264"/>
          <ac:spMkLst>
            <pc:docMk/>
            <pc:sldMk cId="3711721763" sldId="278"/>
            <ac:spMk id="252" creationId="{3E474BAD-8BE8-1723-BE50-1A40123D90E1}"/>
          </ac:spMkLst>
        </pc:spChg>
        <pc:spChg chg="add del mod">
          <ac:chgData name="A.MORIYAMA UREKA" userId="11b73b949d6476cb" providerId="LiveId" clId="{EDD3AFC1-5E1F-774D-82FF-6D4C3622249B}" dt="2023-08-07T09:22:24.991" v="942" actId="6264"/>
          <ac:spMkLst>
            <pc:docMk/>
            <pc:sldMk cId="3711721763" sldId="278"/>
            <ac:spMk id="252" creationId="{E8A4F8D3-EB19-91ED-6314-0A08B0700FCB}"/>
          </ac:spMkLst>
        </pc:spChg>
        <pc:spChg chg="add del mod">
          <ac:chgData name="A.MORIYAMA UREKA" userId="11b73b949d6476cb" providerId="LiveId" clId="{EDD3AFC1-5E1F-774D-82FF-6D4C3622249B}" dt="2023-08-07T08:47:21.546" v="700" actId="6264"/>
          <ac:spMkLst>
            <pc:docMk/>
            <pc:sldMk cId="3711721763" sldId="278"/>
            <ac:spMk id="253" creationId="{400142B3-1283-FA90-1826-D2C064AC1289}"/>
          </ac:spMkLst>
        </pc:spChg>
        <pc:spChg chg="add del mod">
          <ac:chgData name="A.MORIYAMA UREKA" userId="11b73b949d6476cb" providerId="LiveId" clId="{EDD3AFC1-5E1F-774D-82FF-6D4C3622249B}" dt="2023-08-07T09:22:25.653" v="943" actId="6264"/>
          <ac:spMkLst>
            <pc:docMk/>
            <pc:sldMk cId="3711721763" sldId="278"/>
            <ac:spMk id="253" creationId="{539F961A-B64B-40A6-096D-15E9E4C57ED1}"/>
          </ac:spMkLst>
        </pc:spChg>
        <pc:spChg chg="add del mod">
          <ac:chgData name="A.MORIYAMA UREKA" userId="11b73b949d6476cb" providerId="LiveId" clId="{EDD3AFC1-5E1F-774D-82FF-6D4C3622249B}" dt="2023-08-07T12:41:15.443" v="2842" actId="6264"/>
          <ac:spMkLst>
            <pc:docMk/>
            <pc:sldMk cId="3711721763" sldId="278"/>
            <ac:spMk id="253" creationId="{D77730A1-A32E-E0F9-AE5D-21FB55E92369}"/>
          </ac:spMkLst>
        </pc:spChg>
        <pc:spChg chg="add del mod">
          <ac:chgData name="A.MORIYAMA UREKA" userId="11b73b949d6476cb" providerId="LiveId" clId="{EDD3AFC1-5E1F-774D-82FF-6D4C3622249B}" dt="2023-08-07T09:22:25.653" v="943" actId="6264"/>
          <ac:spMkLst>
            <pc:docMk/>
            <pc:sldMk cId="3711721763" sldId="278"/>
            <ac:spMk id="254" creationId="{4B134476-36CD-6DFC-B10F-390880304B8A}"/>
          </ac:spMkLst>
        </pc:spChg>
        <pc:spChg chg="add del mod">
          <ac:chgData name="A.MORIYAMA UREKA" userId="11b73b949d6476cb" providerId="LiveId" clId="{EDD3AFC1-5E1F-774D-82FF-6D4C3622249B}" dt="2023-08-07T12:41:15.861" v="2843" actId="6264"/>
          <ac:spMkLst>
            <pc:docMk/>
            <pc:sldMk cId="3711721763" sldId="278"/>
            <ac:spMk id="254" creationId="{80C98737-C4A4-9C35-FB7F-7E2F06641C57}"/>
          </ac:spMkLst>
        </pc:spChg>
        <pc:spChg chg="add del mod">
          <ac:chgData name="A.MORIYAMA UREKA" userId="11b73b949d6476cb" providerId="LiveId" clId="{EDD3AFC1-5E1F-774D-82FF-6D4C3622249B}" dt="2023-08-07T08:47:21.546" v="700" actId="6264"/>
          <ac:spMkLst>
            <pc:docMk/>
            <pc:sldMk cId="3711721763" sldId="278"/>
            <ac:spMk id="254" creationId="{DEE93EC9-CBF0-8CDF-3735-1660562C0EC8}"/>
          </ac:spMkLst>
        </pc:spChg>
        <pc:spChg chg="add del mod">
          <ac:chgData name="A.MORIYAMA UREKA" userId="11b73b949d6476cb" providerId="LiveId" clId="{EDD3AFC1-5E1F-774D-82FF-6D4C3622249B}" dt="2023-08-07T09:22:25.653" v="943" actId="6264"/>
          <ac:spMkLst>
            <pc:docMk/>
            <pc:sldMk cId="3711721763" sldId="278"/>
            <ac:spMk id="255" creationId="{13192198-5ED4-4B22-5649-397770A9B5B6}"/>
          </ac:spMkLst>
        </pc:spChg>
        <pc:spChg chg="add del mod">
          <ac:chgData name="A.MORIYAMA UREKA" userId="11b73b949d6476cb" providerId="LiveId" clId="{EDD3AFC1-5E1F-774D-82FF-6D4C3622249B}" dt="2023-08-07T12:41:15.861" v="2843" actId="6264"/>
          <ac:spMkLst>
            <pc:docMk/>
            <pc:sldMk cId="3711721763" sldId="278"/>
            <ac:spMk id="255" creationId="{2203A942-4AE7-60A0-9AAD-1286C2A29B8D}"/>
          </ac:spMkLst>
        </pc:spChg>
        <pc:spChg chg="add del mod">
          <ac:chgData name="A.MORIYAMA UREKA" userId="11b73b949d6476cb" providerId="LiveId" clId="{EDD3AFC1-5E1F-774D-82FF-6D4C3622249B}" dt="2023-08-07T08:47:21.546" v="700" actId="6264"/>
          <ac:spMkLst>
            <pc:docMk/>
            <pc:sldMk cId="3711721763" sldId="278"/>
            <ac:spMk id="255" creationId="{91C8893F-2950-BD56-7230-C93AE992A5B5}"/>
          </ac:spMkLst>
        </pc:spChg>
        <pc:spChg chg="add del mod">
          <ac:chgData name="A.MORIYAMA UREKA" userId="11b73b949d6476cb" providerId="LiveId" clId="{EDD3AFC1-5E1F-774D-82FF-6D4C3622249B}" dt="2023-08-07T08:47:21.546" v="700" actId="6264"/>
          <ac:spMkLst>
            <pc:docMk/>
            <pc:sldMk cId="3711721763" sldId="278"/>
            <ac:spMk id="256" creationId="{066ACC5D-5951-7983-01AA-FAEFE3AD4E37}"/>
          </ac:spMkLst>
        </pc:spChg>
        <pc:spChg chg="add del mod">
          <ac:chgData name="A.MORIYAMA UREKA" userId="11b73b949d6476cb" providerId="LiveId" clId="{EDD3AFC1-5E1F-774D-82FF-6D4C3622249B}" dt="2023-08-07T09:22:25.653" v="943" actId="6264"/>
          <ac:spMkLst>
            <pc:docMk/>
            <pc:sldMk cId="3711721763" sldId="278"/>
            <ac:spMk id="256" creationId="{1E102F93-7180-B07C-5F4D-69EBCED4985E}"/>
          </ac:spMkLst>
        </pc:spChg>
        <pc:spChg chg="add del mod">
          <ac:chgData name="A.MORIYAMA UREKA" userId="11b73b949d6476cb" providerId="LiveId" clId="{EDD3AFC1-5E1F-774D-82FF-6D4C3622249B}" dt="2023-08-07T12:41:15.861" v="2843" actId="6264"/>
          <ac:spMkLst>
            <pc:docMk/>
            <pc:sldMk cId="3711721763" sldId="278"/>
            <ac:spMk id="256" creationId="{A09D5038-0152-5E08-3033-0E7024AFB1D3}"/>
          </ac:spMkLst>
        </pc:spChg>
        <pc:spChg chg="add del mod">
          <ac:chgData name="A.MORIYAMA UREKA" userId="11b73b949d6476cb" providerId="LiveId" clId="{EDD3AFC1-5E1F-774D-82FF-6D4C3622249B}" dt="2023-08-07T09:22:25.653" v="943" actId="6264"/>
          <ac:spMkLst>
            <pc:docMk/>
            <pc:sldMk cId="3711721763" sldId="278"/>
            <ac:spMk id="257" creationId="{49707EA5-004E-AE9C-6843-278132018C24}"/>
          </ac:spMkLst>
        </pc:spChg>
        <pc:spChg chg="add del mod">
          <ac:chgData name="A.MORIYAMA UREKA" userId="11b73b949d6476cb" providerId="LiveId" clId="{EDD3AFC1-5E1F-774D-82FF-6D4C3622249B}" dt="2023-08-07T08:47:21.546" v="700" actId="6264"/>
          <ac:spMkLst>
            <pc:docMk/>
            <pc:sldMk cId="3711721763" sldId="278"/>
            <ac:spMk id="257" creationId="{A97BBCF7-AA7A-27E9-4E7D-5DC946EBBADA}"/>
          </ac:spMkLst>
        </pc:spChg>
        <pc:spChg chg="add del mod">
          <ac:chgData name="A.MORIYAMA UREKA" userId="11b73b949d6476cb" providerId="LiveId" clId="{EDD3AFC1-5E1F-774D-82FF-6D4C3622249B}" dt="2023-08-07T12:41:15.861" v="2843" actId="6264"/>
          <ac:spMkLst>
            <pc:docMk/>
            <pc:sldMk cId="3711721763" sldId="278"/>
            <ac:spMk id="257" creationId="{E808A57C-3492-8670-BF80-7B68CE614960}"/>
          </ac:spMkLst>
        </pc:spChg>
        <pc:spChg chg="add del mod">
          <ac:chgData name="A.MORIYAMA UREKA" userId="11b73b949d6476cb" providerId="LiveId" clId="{EDD3AFC1-5E1F-774D-82FF-6D4C3622249B}" dt="2023-08-07T12:41:15.861" v="2843" actId="6264"/>
          <ac:spMkLst>
            <pc:docMk/>
            <pc:sldMk cId="3711721763" sldId="278"/>
            <ac:spMk id="258" creationId="{0FDD4D25-9B7F-4946-3E82-66B35DFB4B08}"/>
          </ac:spMkLst>
        </pc:spChg>
        <pc:spChg chg="add del mod">
          <ac:chgData name="A.MORIYAMA UREKA" userId="11b73b949d6476cb" providerId="LiveId" clId="{EDD3AFC1-5E1F-774D-82FF-6D4C3622249B}" dt="2023-08-07T08:47:21.546" v="700" actId="6264"/>
          <ac:spMkLst>
            <pc:docMk/>
            <pc:sldMk cId="3711721763" sldId="278"/>
            <ac:spMk id="258" creationId="{61DD1C50-7ADD-EE20-404F-4C428AF78EEF}"/>
          </ac:spMkLst>
        </pc:spChg>
        <pc:spChg chg="add del mod">
          <ac:chgData name="A.MORIYAMA UREKA" userId="11b73b949d6476cb" providerId="LiveId" clId="{EDD3AFC1-5E1F-774D-82FF-6D4C3622249B}" dt="2023-08-07T09:22:25.653" v="943" actId="6264"/>
          <ac:spMkLst>
            <pc:docMk/>
            <pc:sldMk cId="3711721763" sldId="278"/>
            <ac:spMk id="258" creationId="{7C622D56-C77A-0758-9A53-7EF22EE4AACC}"/>
          </ac:spMkLst>
        </pc:spChg>
        <pc:spChg chg="add del mod">
          <ac:chgData name="A.MORIYAMA UREKA" userId="11b73b949d6476cb" providerId="LiveId" clId="{EDD3AFC1-5E1F-774D-82FF-6D4C3622249B}" dt="2023-08-07T12:41:15.861" v="2843" actId="6264"/>
          <ac:spMkLst>
            <pc:docMk/>
            <pc:sldMk cId="3711721763" sldId="278"/>
            <ac:spMk id="259" creationId="{5426E3B0-CF43-2EB9-3AA1-A6F96880FA3D}"/>
          </ac:spMkLst>
        </pc:spChg>
        <pc:spChg chg="add del mod">
          <ac:chgData name="A.MORIYAMA UREKA" userId="11b73b949d6476cb" providerId="LiveId" clId="{EDD3AFC1-5E1F-774D-82FF-6D4C3622249B}" dt="2023-08-07T09:22:25.653" v="943" actId="6264"/>
          <ac:spMkLst>
            <pc:docMk/>
            <pc:sldMk cId="3711721763" sldId="278"/>
            <ac:spMk id="259" creationId="{549F2C5F-FE8A-37B6-F6AF-3F20B6A41777}"/>
          </ac:spMkLst>
        </pc:spChg>
        <pc:spChg chg="add del mod">
          <ac:chgData name="A.MORIYAMA UREKA" userId="11b73b949d6476cb" providerId="LiveId" clId="{EDD3AFC1-5E1F-774D-82FF-6D4C3622249B}" dt="2023-08-07T08:47:21.546" v="700" actId="6264"/>
          <ac:spMkLst>
            <pc:docMk/>
            <pc:sldMk cId="3711721763" sldId="278"/>
            <ac:spMk id="259" creationId="{B04A99C7-956A-2ECE-A94D-01C41C46313C}"/>
          </ac:spMkLst>
        </pc:spChg>
        <pc:spChg chg="add del mod">
          <ac:chgData name="A.MORIYAMA UREKA" userId="11b73b949d6476cb" providerId="LiveId" clId="{EDD3AFC1-5E1F-774D-82FF-6D4C3622249B}" dt="2023-08-07T08:47:21.546" v="700" actId="6264"/>
          <ac:spMkLst>
            <pc:docMk/>
            <pc:sldMk cId="3711721763" sldId="278"/>
            <ac:spMk id="260" creationId="{42482CC9-2AD0-AA3D-3BD1-00033A4FC64E}"/>
          </ac:spMkLst>
        </pc:spChg>
        <pc:spChg chg="add del mod">
          <ac:chgData name="A.MORIYAMA UREKA" userId="11b73b949d6476cb" providerId="LiveId" clId="{EDD3AFC1-5E1F-774D-82FF-6D4C3622249B}" dt="2023-08-07T12:41:15.861" v="2843" actId="6264"/>
          <ac:spMkLst>
            <pc:docMk/>
            <pc:sldMk cId="3711721763" sldId="278"/>
            <ac:spMk id="260" creationId="{80836DFC-B0B8-F1A8-4C6A-AEDB3FB8E776}"/>
          </ac:spMkLst>
        </pc:spChg>
        <pc:spChg chg="add del mod">
          <ac:chgData name="A.MORIYAMA UREKA" userId="11b73b949d6476cb" providerId="LiveId" clId="{EDD3AFC1-5E1F-774D-82FF-6D4C3622249B}" dt="2023-08-07T09:22:25.653" v="943" actId="6264"/>
          <ac:spMkLst>
            <pc:docMk/>
            <pc:sldMk cId="3711721763" sldId="278"/>
            <ac:spMk id="260" creationId="{A5D79FB9-8366-DB36-18D6-A08CD144DB19}"/>
          </ac:spMkLst>
        </pc:spChg>
        <pc:spChg chg="add del mod">
          <ac:chgData name="A.MORIYAMA UREKA" userId="11b73b949d6476cb" providerId="LiveId" clId="{EDD3AFC1-5E1F-774D-82FF-6D4C3622249B}" dt="2023-08-07T08:47:21.546" v="700" actId="6264"/>
          <ac:spMkLst>
            <pc:docMk/>
            <pc:sldMk cId="3711721763" sldId="278"/>
            <ac:spMk id="261" creationId="{3E2C68A7-108A-7D8E-642E-501EFF1E8DEA}"/>
          </ac:spMkLst>
        </pc:spChg>
        <pc:spChg chg="add del mod">
          <ac:chgData name="A.MORIYAMA UREKA" userId="11b73b949d6476cb" providerId="LiveId" clId="{EDD3AFC1-5E1F-774D-82FF-6D4C3622249B}" dt="2023-08-07T12:41:15.861" v="2843" actId="6264"/>
          <ac:spMkLst>
            <pc:docMk/>
            <pc:sldMk cId="3711721763" sldId="278"/>
            <ac:spMk id="261" creationId="{49ED39E2-9071-0AB9-9BE3-062A6F6949EA}"/>
          </ac:spMkLst>
        </pc:spChg>
        <pc:spChg chg="add del mod">
          <ac:chgData name="A.MORIYAMA UREKA" userId="11b73b949d6476cb" providerId="LiveId" clId="{EDD3AFC1-5E1F-774D-82FF-6D4C3622249B}" dt="2023-08-07T09:22:25.653" v="943" actId="6264"/>
          <ac:spMkLst>
            <pc:docMk/>
            <pc:sldMk cId="3711721763" sldId="278"/>
            <ac:spMk id="261" creationId="{B85AB9E4-5CA5-7176-4F36-AF3611EBF024}"/>
          </ac:spMkLst>
        </pc:spChg>
        <pc:spChg chg="add del mod">
          <ac:chgData name="A.MORIYAMA UREKA" userId="11b73b949d6476cb" providerId="LiveId" clId="{EDD3AFC1-5E1F-774D-82FF-6D4C3622249B}" dt="2023-08-07T12:41:15.861" v="2843" actId="6264"/>
          <ac:spMkLst>
            <pc:docMk/>
            <pc:sldMk cId="3711721763" sldId="278"/>
            <ac:spMk id="262" creationId="{88EE4B06-A78A-1328-A797-414DA68F7A7F}"/>
          </ac:spMkLst>
        </pc:spChg>
        <pc:spChg chg="add del mod">
          <ac:chgData name="A.MORIYAMA UREKA" userId="11b73b949d6476cb" providerId="LiveId" clId="{EDD3AFC1-5E1F-774D-82FF-6D4C3622249B}" dt="2023-08-07T09:22:25.653" v="943" actId="6264"/>
          <ac:spMkLst>
            <pc:docMk/>
            <pc:sldMk cId="3711721763" sldId="278"/>
            <ac:spMk id="262" creationId="{C50EB088-44C6-E9C2-DF2C-5D431F3C856B}"/>
          </ac:spMkLst>
        </pc:spChg>
        <pc:spChg chg="add del mod">
          <ac:chgData name="A.MORIYAMA UREKA" userId="11b73b949d6476cb" providerId="LiveId" clId="{EDD3AFC1-5E1F-774D-82FF-6D4C3622249B}" dt="2023-08-07T08:47:21.546" v="700" actId="6264"/>
          <ac:spMkLst>
            <pc:docMk/>
            <pc:sldMk cId="3711721763" sldId="278"/>
            <ac:spMk id="262" creationId="{D12F1F54-5AE5-D6CF-4BA8-E07E346ED1AE}"/>
          </ac:spMkLst>
        </pc:spChg>
        <pc:spChg chg="add del mod">
          <ac:chgData name="A.MORIYAMA UREKA" userId="11b73b949d6476cb" providerId="LiveId" clId="{EDD3AFC1-5E1F-774D-82FF-6D4C3622249B}" dt="2023-08-07T12:41:15.861" v="2843" actId="6264"/>
          <ac:spMkLst>
            <pc:docMk/>
            <pc:sldMk cId="3711721763" sldId="278"/>
            <ac:spMk id="263" creationId="{8972A121-4497-B33F-65C8-BB93812B5B84}"/>
          </ac:spMkLst>
        </pc:spChg>
        <pc:spChg chg="add del mod">
          <ac:chgData name="A.MORIYAMA UREKA" userId="11b73b949d6476cb" providerId="LiveId" clId="{EDD3AFC1-5E1F-774D-82FF-6D4C3622249B}" dt="2023-08-07T08:47:21.783" v="701" actId="6264"/>
          <ac:spMkLst>
            <pc:docMk/>
            <pc:sldMk cId="3711721763" sldId="278"/>
            <ac:spMk id="263" creationId="{C46EF109-2B9A-314B-393B-0BFF2231F0BB}"/>
          </ac:spMkLst>
        </pc:spChg>
        <pc:spChg chg="add del mod">
          <ac:chgData name="A.MORIYAMA UREKA" userId="11b73b949d6476cb" providerId="LiveId" clId="{EDD3AFC1-5E1F-774D-82FF-6D4C3622249B}" dt="2023-08-07T09:22:26.237" v="944" actId="6264"/>
          <ac:spMkLst>
            <pc:docMk/>
            <pc:sldMk cId="3711721763" sldId="278"/>
            <ac:spMk id="263" creationId="{CDDFC985-2509-CEA0-F680-A2DC5338D474}"/>
          </ac:spMkLst>
        </pc:spChg>
        <pc:spChg chg="add del mod">
          <ac:chgData name="A.MORIYAMA UREKA" userId="11b73b949d6476cb" providerId="LiveId" clId="{EDD3AFC1-5E1F-774D-82FF-6D4C3622249B}" dt="2023-08-07T08:47:21.783" v="701" actId="6264"/>
          <ac:spMkLst>
            <pc:docMk/>
            <pc:sldMk cId="3711721763" sldId="278"/>
            <ac:spMk id="264" creationId="{11777B01-E775-DB0C-C13B-4422B684A1D0}"/>
          </ac:spMkLst>
        </pc:spChg>
        <pc:spChg chg="add del mod">
          <ac:chgData name="A.MORIYAMA UREKA" userId="11b73b949d6476cb" providerId="LiveId" clId="{EDD3AFC1-5E1F-774D-82FF-6D4C3622249B}" dt="2023-08-07T09:22:26.237" v="944" actId="6264"/>
          <ac:spMkLst>
            <pc:docMk/>
            <pc:sldMk cId="3711721763" sldId="278"/>
            <ac:spMk id="264" creationId="{13E1C702-8333-4ABF-03B9-1167C10F2BA6}"/>
          </ac:spMkLst>
        </pc:spChg>
        <pc:spChg chg="add del mod">
          <ac:chgData name="A.MORIYAMA UREKA" userId="11b73b949d6476cb" providerId="LiveId" clId="{EDD3AFC1-5E1F-774D-82FF-6D4C3622249B}" dt="2023-08-07T12:41:16.309" v="2844" actId="6264"/>
          <ac:spMkLst>
            <pc:docMk/>
            <pc:sldMk cId="3711721763" sldId="278"/>
            <ac:spMk id="264" creationId="{CC215500-F8FE-4E5D-C081-72F4ED356301}"/>
          </ac:spMkLst>
        </pc:spChg>
        <pc:spChg chg="add del mod">
          <ac:chgData name="A.MORIYAMA UREKA" userId="11b73b949d6476cb" providerId="LiveId" clId="{EDD3AFC1-5E1F-774D-82FF-6D4C3622249B}" dt="2023-08-07T08:47:21.783" v="701" actId="6264"/>
          <ac:spMkLst>
            <pc:docMk/>
            <pc:sldMk cId="3711721763" sldId="278"/>
            <ac:spMk id="265" creationId="{3FB16792-D55A-320C-853F-200DF4B4B0BD}"/>
          </ac:spMkLst>
        </pc:spChg>
        <pc:spChg chg="add del mod">
          <ac:chgData name="A.MORIYAMA UREKA" userId="11b73b949d6476cb" providerId="LiveId" clId="{EDD3AFC1-5E1F-774D-82FF-6D4C3622249B}" dt="2023-08-07T12:41:16.309" v="2844" actId="6264"/>
          <ac:spMkLst>
            <pc:docMk/>
            <pc:sldMk cId="3711721763" sldId="278"/>
            <ac:spMk id="265" creationId="{962E4CF1-9352-0C73-73DC-15911B58D72C}"/>
          </ac:spMkLst>
        </pc:spChg>
        <pc:spChg chg="add del mod">
          <ac:chgData name="A.MORIYAMA UREKA" userId="11b73b949d6476cb" providerId="LiveId" clId="{EDD3AFC1-5E1F-774D-82FF-6D4C3622249B}" dt="2023-08-07T09:22:26.237" v="944" actId="6264"/>
          <ac:spMkLst>
            <pc:docMk/>
            <pc:sldMk cId="3711721763" sldId="278"/>
            <ac:spMk id="265" creationId="{AD3C47AB-8B25-3F2D-1338-940964F8FF11}"/>
          </ac:spMkLst>
        </pc:spChg>
        <pc:spChg chg="add del mod">
          <ac:chgData name="A.MORIYAMA UREKA" userId="11b73b949d6476cb" providerId="LiveId" clId="{EDD3AFC1-5E1F-774D-82FF-6D4C3622249B}" dt="2023-08-07T08:47:21.783" v="701" actId="6264"/>
          <ac:spMkLst>
            <pc:docMk/>
            <pc:sldMk cId="3711721763" sldId="278"/>
            <ac:spMk id="266" creationId="{02C80A34-DA3A-CD96-BA49-A804B54E26BA}"/>
          </ac:spMkLst>
        </pc:spChg>
        <pc:spChg chg="add del mod">
          <ac:chgData name="A.MORIYAMA UREKA" userId="11b73b949d6476cb" providerId="LiveId" clId="{EDD3AFC1-5E1F-774D-82FF-6D4C3622249B}" dt="2023-08-07T12:41:16.309" v="2844" actId="6264"/>
          <ac:spMkLst>
            <pc:docMk/>
            <pc:sldMk cId="3711721763" sldId="278"/>
            <ac:spMk id="266" creationId="{419C42BD-3353-56E8-ADE3-6D687BEF3D1E}"/>
          </ac:spMkLst>
        </pc:spChg>
        <pc:spChg chg="add del mod">
          <ac:chgData name="A.MORIYAMA UREKA" userId="11b73b949d6476cb" providerId="LiveId" clId="{EDD3AFC1-5E1F-774D-82FF-6D4C3622249B}" dt="2023-08-07T09:22:26.237" v="944" actId="6264"/>
          <ac:spMkLst>
            <pc:docMk/>
            <pc:sldMk cId="3711721763" sldId="278"/>
            <ac:spMk id="266" creationId="{7679805D-E0DF-B079-6F08-814738C8219D}"/>
          </ac:spMkLst>
        </pc:spChg>
        <pc:spChg chg="add del mod">
          <ac:chgData name="A.MORIYAMA UREKA" userId="11b73b949d6476cb" providerId="LiveId" clId="{EDD3AFC1-5E1F-774D-82FF-6D4C3622249B}" dt="2023-08-07T08:47:21.783" v="701" actId="6264"/>
          <ac:spMkLst>
            <pc:docMk/>
            <pc:sldMk cId="3711721763" sldId="278"/>
            <ac:spMk id="267" creationId="{243BA5FA-A136-2CC0-5EDC-C957EA94587B}"/>
          </ac:spMkLst>
        </pc:spChg>
        <pc:spChg chg="add del mod">
          <ac:chgData name="A.MORIYAMA UREKA" userId="11b73b949d6476cb" providerId="LiveId" clId="{EDD3AFC1-5E1F-774D-82FF-6D4C3622249B}" dt="2023-08-07T12:41:16.309" v="2844" actId="6264"/>
          <ac:spMkLst>
            <pc:docMk/>
            <pc:sldMk cId="3711721763" sldId="278"/>
            <ac:spMk id="267" creationId="{45EA7B35-ED76-DD14-C1A5-A73F84D53F21}"/>
          </ac:spMkLst>
        </pc:spChg>
        <pc:spChg chg="add del mod">
          <ac:chgData name="A.MORIYAMA UREKA" userId="11b73b949d6476cb" providerId="LiveId" clId="{EDD3AFC1-5E1F-774D-82FF-6D4C3622249B}" dt="2023-08-07T09:22:26.237" v="944" actId="6264"/>
          <ac:spMkLst>
            <pc:docMk/>
            <pc:sldMk cId="3711721763" sldId="278"/>
            <ac:spMk id="267" creationId="{A4B38D9A-6BB6-7161-C3D8-BEC05C1F9523}"/>
          </ac:spMkLst>
        </pc:spChg>
        <pc:spChg chg="add del mod">
          <ac:chgData name="A.MORIYAMA UREKA" userId="11b73b949d6476cb" providerId="LiveId" clId="{EDD3AFC1-5E1F-774D-82FF-6D4C3622249B}" dt="2023-08-07T08:47:21.783" v="701" actId="6264"/>
          <ac:spMkLst>
            <pc:docMk/>
            <pc:sldMk cId="3711721763" sldId="278"/>
            <ac:spMk id="268" creationId="{70322744-B258-7B57-ED99-A873409A0854}"/>
          </ac:spMkLst>
        </pc:spChg>
        <pc:spChg chg="add del mod">
          <ac:chgData name="A.MORIYAMA UREKA" userId="11b73b949d6476cb" providerId="LiveId" clId="{EDD3AFC1-5E1F-774D-82FF-6D4C3622249B}" dt="2023-08-07T09:22:26.237" v="944" actId="6264"/>
          <ac:spMkLst>
            <pc:docMk/>
            <pc:sldMk cId="3711721763" sldId="278"/>
            <ac:spMk id="268" creationId="{D5B5F250-341A-A737-E0F3-92728EB8661E}"/>
          </ac:spMkLst>
        </pc:spChg>
        <pc:spChg chg="add del mod">
          <ac:chgData name="A.MORIYAMA UREKA" userId="11b73b949d6476cb" providerId="LiveId" clId="{EDD3AFC1-5E1F-774D-82FF-6D4C3622249B}" dt="2023-08-07T12:41:16.309" v="2844" actId="6264"/>
          <ac:spMkLst>
            <pc:docMk/>
            <pc:sldMk cId="3711721763" sldId="278"/>
            <ac:spMk id="268" creationId="{FEE5CC66-CAEE-85F4-731E-4F2775DB6CA7}"/>
          </ac:spMkLst>
        </pc:spChg>
        <pc:spChg chg="add del mod">
          <ac:chgData name="A.MORIYAMA UREKA" userId="11b73b949d6476cb" providerId="LiveId" clId="{EDD3AFC1-5E1F-774D-82FF-6D4C3622249B}" dt="2023-08-07T12:41:16.309" v="2844" actId="6264"/>
          <ac:spMkLst>
            <pc:docMk/>
            <pc:sldMk cId="3711721763" sldId="278"/>
            <ac:spMk id="269" creationId="{9ADEFA4F-9837-8149-4562-33879DD8238A}"/>
          </ac:spMkLst>
        </pc:spChg>
        <pc:spChg chg="add del mod">
          <ac:chgData name="A.MORIYAMA UREKA" userId="11b73b949d6476cb" providerId="LiveId" clId="{EDD3AFC1-5E1F-774D-82FF-6D4C3622249B}" dt="2023-08-07T08:47:21.783" v="701" actId="6264"/>
          <ac:spMkLst>
            <pc:docMk/>
            <pc:sldMk cId="3711721763" sldId="278"/>
            <ac:spMk id="269" creationId="{E7C0B825-8A94-F956-FBA7-525BC360DE50}"/>
          </ac:spMkLst>
        </pc:spChg>
        <pc:spChg chg="add del mod">
          <ac:chgData name="A.MORIYAMA UREKA" userId="11b73b949d6476cb" providerId="LiveId" clId="{EDD3AFC1-5E1F-774D-82FF-6D4C3622249B}" dt="2023-08-07T09:22:26.237" v="944" actId="6264"/>
          <ac:spMkLst>
            <pc:docMk/>
            <pc:sldMk cId="3711721763" sldId="278"/>
            <ac:spMk id="269" creationId="{F1B6ADA2-F24F-F443-35E8-65FD77EEF1C8}"/>
          </ac:spMkLst>
        </pc:spChg>
        <pc:spChg chg="add del mod">
          <ac:chgData name="A.MORIYAMA UREKA" userId="11b73b949d6476cb" providerId="LiveId" clId="{EDD3AFC1-5E1F-774D-82FF-6D4C3622249B}" dt="2023-08-07T08:47:21.783" v="701" actId="6264"/>
          <ac:spMkLst>
            <pc:docMk/>
            <pc:sldMk cId="3711721763" sldId="278"/>
            <ac:spMk id="270" creationId="{43BD6CC3-DF31-22F5-8132-72726278D9D2}"/>
          </ac:spMkLst>
        </pc:spChg>
        <pc:spChg chg="add del mod">
          <ac:chgData name="A.MORIYAMA UREKA" userId="11b73b949d6476cb" providerId="LiveId" clId="{EDD3AFC1-5E1F-774D-82FF-6D4C3622249B}" dt="2023-08-07T12:41:16.309" v="2844" actId="6264"/>
          <ac:spMkLst>
            <pc:docMk/>
            <pc:sldMk cId="3711721763" sldId="278"/>
            <ac:spMk id="270" creationId="{591B94E5-F973-5309-2313-094945FC091C}"/>
          </ac:spMkLst>
        </pc:spChg>
        <pc:spChg chg="add del mod">
          <ac:chgData name="A.MORIYAMA UREKA" userId="11b73b949d6476cb" providerId="LiveId" clId="{EDD3AFC1-5E1F-774D-82FF-6D4C3622249B}" dt="2023-08-07T09:22:26.237" v="944" actId="6264"/>
          <ac:spMkLst>
            <pc:docMk/>
            <pc:sldMk cId="3711721763" sldId="278"/>
            <ac:spMk id="270" creationId="{93C10895-1337-5D1F-DA1E-6E3BEA5348F9}"/>
          </ac:spMkLst>
        </pc:spChg>
        <pc:spChg chg="add del mod">
          <ac:chgData name="A.MORIYAMA UREKA" userId="11b73b949d6476cb" providerId="LiveId" clId="{EDD3AFC1-5E1F-774D-82FF-6D4C3622249B}" dt="2023-08-07T12:41:16.309" v="2844" actId="6264"/>
          <ac:spMkLst>
            <pc:docMk/>
            <pc:sldMk cId="3711721763" sldId="278"/>
            <ac:spMk id="271" creationId="{22AB982B-56E8-51A1-EB90-2679915DB934}"/>
          </ac:spMkLst>
        </pc:spChg>
        <pc:spChg chg="add del mod">
          <ac:chgData name="A.MORIYAMA UREKA" userId="11b73b949d6476cb" providerId="LiveId" clId="{EDD3AFC1-5E1F-774D-82FF-6D4C3622249B}" dt="2023-08-07T09:22:26.237" v="944" actId="6264"/>
          <ac:spMkLst>
            <pc:docMk/>
            <pc:sldMk cId="3711721763" sldId="278"/>
            <ac:spMk id="271" creationId="{288A2653-5330-9FC1-76E0-AFEC73E54039}"/>
          </ac:spMkLst>
        </pc:spChg>
        <pc:spChg chg="add del mod">
          <ac:chgData name="A.MORIYAMA UREKA" userId="11b73b949d6476cb" providerId="LiveId" clId="{EDD3AFC1-5E1F-774D-82FF-6D4C3622249B}" dt="2023-08-07T08:47:21.783" v="701" actId="6264"/>
          <ac:spMkLst>
            <pc:docMk/>
            <pc:sldMk cId="3711721763" sldId="278"/>
            <ac:spMk id="271" creationId="{EBFD77DB-0913-134C-BDD2-CC294CC85FFE}"/>
          </ac:spMkLst>
        </pc:spChg>
        <pc:spChg chg="add del mod">
          <ac:chgData name="A.MORIYAMA UREKA" userId="11b73b949d6476cb" providerId="LiveId" clId="{EDD3AFC1-5E1F-774D-82FF-6D4C3622249B}" dt="2023-08-07T08:47:21.783" v="701" actId="6264"/>
          <ac:spMkLst>
            <pc:docMk/>
            <pc:sldMk cId="3711721763" sldId="278"/>
            <ac:spMk id="272" creationId="{542AAA2C-AEF7-2F7E-5E79-D2DF5EB0113E}"/>
          </ac:spMkLst>
        </pc:spChg>
        <pc:spChg chg="add del mod">
          <ac:chgData name="A.MORIYAMA UREKA" userId="11b73b949d6476cb" providerId="LiveId" clId="{EDD3AFC1-5E1F-774D-82FF-6D4C3622249B}" dt="2023-08-07T09:22:26.237" v="944" actId="6264"/>
          <ac:spMkLst>
            <pc:docMk/>
            <pc:sldMk cId="3711721763" sldId="278"/>
            <ac:spMk id="272" creationId="{B0AF6BCA-E34F-3BEF-9513-E906F3EE9D25}"/>
          </ac:spMkLst>
        </pc:spChg>
        <pc:spChg chg="add del mod">
          <ac:chgData name="A.MORIYAMA UREKA" userId="11b73b949d6476cb" providerId="LiveId" clId="{EDD3AFC1-5E1F-774D-82FF-6D4C3622249B}" dt="2023-08-07T12:41:16.309" v="2844" actId="6264"/>
          <ac:spMkLst>
            <pc:docMk/>
            <pc:sldMk cId="3711721763" sldId="278"/>
            <ac:spMk id="272" creationId="{CE28FEC4-2420-ED07-B6B1-5F5132B894E0}"/>
          </ac:spMkLst>
        </pc:spChg>
        <pc:spChg chg="add del mod">
          <ac:chgData name="A.MORIYAMA UREKA" userId="11b73b949d6476cb" providerId="LiveId" clId="{EDD3AFC1-5E1F-774D-82FF-6D4C3622249B}" dt="2023-08-07T12:41:16.309" v="2844" actId="6264"/>
          <ac:spMkLst>
            <pc:docMk/>
            <pc:sldMk cId="3711721763" sldId="278"/>
            <ac:spMk id="273" creationId="{2DA29F89-3627-7066-C40A-C508281A5DC9}"/>
          </ac:spMkLst>
        </pc:spChg>
        <pc:spChg chg="add del mod">
          <ac:chgData name="A.MORIYAMA UREKA" userId="11b73b949d6476cb" providerId="LiveId" clId="{EDD3AFC1-5E1F-774D-82FF-6D4C3622249B}" dt="2023-08-07T09:22:26.899" v="945" actId="6264"/>
          <ac:spMkLst>
            <pc:docMk/>
            <pc:sldMk cId="3711721763" sldId="278"/>
            <ac:spMk id="273" creationId="{9279BBF2-C12D-C9BE-17BD-2D2FEDBB7F09}"/>
          </ac:spMkLst>
        </pc:spChg>
        <pc:spChg chg="add del mod">
          <ac:chgData name="A.MORIYAMA UREKA" userId="11b73b949d6476cb" providerId="LiveId" clId="{EDD3AFC1-5E1F-774D-82FF-6D4C3622249B}" dt="2023-08-07T08:47:21.990" v="702" actId="6264"/>
          <ac:spMkLst>
            <pc:docMk/>
            <pc:sldMk cId="3711721763" sldId="278"/>
            <ac:spMk id="273" creationId="{DCD0C004-C478-71E3-7F14-918E5FB574CB}"/>
          </ac:spMkLst>
        </pc:spChg>
        <pc:spChg chg="add del mod">
          <ac:chgData name="A.MORIYAMA UREKA" userId="11b73b949d6476cb" providerId="LiveId" clId="{EDD3AFC1-5E1F-774D-82FF-6D4C3622249B}" dt="2023-08-07T09:22:26.899" v="945" actId="6264"/>
          <ac:spMkLst>
            <pc:docMk/>
            <pc:sldMk cId="3711721763" sldId="278"/>
            <ac:spMk id="274" creationId="{B2F5EE56-3A8D-1A3E-4899-B8217D3A35B8}"/>
          </ac:spMkLst>
        </pc:spChg>
        <pc:spChg chg="add del mod">
          <ac:chgData name="A.MORIYAMA UREKA" userId="11b73b949d6476cb" providerId="LiveId" clId="{EDD3AFC1-5E1F-774D-82FF-6D4C3622249B}" dt="2023-08-07T12:41:16.772" v="2845" actId="6264"/>
          <ac:spMkLst>
            <pc:docMk/>
            <pc:sldMk cId="3711721763" sldId="278"/>
            <ac:spMk id="274" creationId="{BA7170C5-0BF4-4BDD-0D74-28DC1967322D}"/>
          </ac:spMkLst>
        </pc:spChg>
        <pc:spChg chg="add del mod">
          <ac:chgData name="A.MORIYAMA UREKA" userId="11b73b949d6476cb" providerId="LiveId" clId="{EDD3AFC1-5E1F-774D-82FF-6D4C3622249B}" dt="2023-08-07T08:47:21.990" v="702" actId="6264"/>
          <ac:spMkLst>
            <pc:docMk/>
            <pc:sldMk cId="3711721763" sldId="278"/>
            <ac:spMk id="274" creationId="{F8C51DBE-2621-7A76-1361-2D7294669F0F}"/>
          </ac:spMkLst>
        </pc:spChg>
        <pc:spChg chg="add del mod">
          <ac:chgData name="A.MORIYAMA UREKA" userId="11b73b949d6476cb" providerId="LiveId" clId="{EDD3AFC1-5E1F-774D-82FF-6D4C3622249B}" dt="2023-08-07T12:41:16.772" v="2845" actId="6264"/>
          <ac:spMkLst>
            <pc:docMk/>
            <pc:sldMk cId="3711721763" sldId="278"/>
            <ac:spMk id="275" creationId="{6CB72E5E-1348-1D6F-817C-29EAF7A2CBB6}"/>
          </ac:spMkLst>
        </pc:spChg>
        <pc:spChg chg="add del mod">
          <ac:chgData name="A.MORIYAMA UREKA" userId="11b73b949d6476cb" providerId="LiveId" clId="{EDD3AFC1-5E1F-774D-82FF-6D4C3622249B}" dt="2023-08-07T09:22:26.899" v="945" actId="6264"/>
          <ac:spMkLst>
            <pc:docMk/>
            <pc:sldMk cId="3711721763" sldId="278"/>
            <ac:spMk id="275" creationId="{9E2F4B2C-3551-4F4B-ADF7-A8443F4438FB}"/>
          </ac:spMkLst>
        </pc:spChg>
        <pc:spChg chg="add del mod">
          <ac:chgData name="A.MORIYAMA UREKA" userId="11b73b949d6476cb" providerId="LiveId" clId="{EDD3AFC1-5E1F-774D-82FF-6D4C3622249B}" dt="2023-08-07T08:47:21.990" v="702" actId="6264"/>
          <ac:spMkLst>
            <pc:docMk/>
            <pc:sldMk cId="3711721763" sldId="278"/>
            <ac:spMk id="275" creationId="{F9FC01AE-517F-B661-F2CD-61763C6321A8}"/>
          </ac:spMkLst>
        </pc:spChg>
        <pc:spChg chg="add del mod">
          <ac:chgData name="A.MORIYAMA UREKA" userId="11b73b949d6476cb" providerId="LiveId" clId="{EDD3AFC1-5E1F-774D-82FF-6D4C3622249B}" dt="2023-08-07T12:41:16.772" v="2845" actId="6264"/>
          <ac:spMkLst>
            <pc:docMk/>
            <pc:sldMk cId="3711721763" sldId="278"/>
            <ac:spMk id="276" creationId="{A687BFD4-B4F6-D080-5976-8FD38A56F796}"/>
          </ac:spMkLst>
        </pc:spChg>
        <pc:spChg chg="add del mod">
          <ac:chgData name="A.MORIYAMA UREKA" userId="11b73b949d6476cb" providerId="LiveId" clId="{EDD3AFC1-5E1F-774D-82FF-6D4C3622249B}" dt="2023-08-07T09:22:26.899" v="945" actId="6264"/>
          <ac:spMkLst>
            <pc:docMk/>
            <pc:sldMk cId="3711721763" sldId="278"/>
            <ac:spMk id="276" creationId="{B87853E2-ED07-0DD0-2A20-191B59429910}"/>
          </ac:spMkLst>
        </pc:spChg>
        <pc:spChg chg="add del mod">
          <ac:chgData name="A.MORIYAMA UREKA" userId="11b73b949d6476cb" providerId="LiveId" clId="{EDD3AFC1-5E1F-774D-82FF-6D4C3622249B}" dt="2023-08-07T08:47:21.990" v="702" actId="6264"/>
          <ac:spMkLst>
            <pc:docMk/>
            <pc:sldMk cId="3711721763" sldId="278"/>
            <ac:spMk id="276" creationId="{D2DCBB37-E715-909E-1B7A-97CA6EBB6789}"/>
          </ac:spMkLst>
        </pc:spChg>
        <pc:spChg chg="add del mod">
          <ac:chgData name="A.MORIYAMA UREKA" userId="11b73b949d6476cb" providerId="LiveId" clId="{EDD3AFC1-5E1F-774D-82FF-6D4C3622249B}" dt="2023-08-07T12:41:16.772" v="2845" actId="6264"/>
          <ac:spMkLst>
            <pc:docMk/>
            <pc:sldMk cId="3711721763" sldId="278"/>
            <ac:spMk id="277" creationId="{1D39373B-C9AE-661F-F4E2-50FF812FE50B}"/>
          </ac:spMkLst>
        </pc:spChg>
        <pc:spChg chg="add del mod">
          <ac:chgData name="A.MORIYAMA UREKA" userId="11b73b949d6476cb" providerId="LiveId" clId="{EDD3AFC1-5E1F-774D-82FF-6D4C3622249B}" dt="2023-08-07T08:47:21.990" v="702" actId="6264"/>
          <ac:spMkLst>
            <pc:docMk/>
            <pc:sldMk cId="3711721763" sldId="278"/>
            <ac:spMk id="277" creationId="{BE0F44BB-E5C2-0A74-3AB3-13B5C74C17A8}"/>
          </ac:spMkLst>
        </pc:spChg>
        <pc:spChg chg="add del mod">
          <ac:chgData name="A.MORIYAMA UREKA" userId="11b73b949d6476cb" providerId="LiveId" clId="{EDD3AFC1-5E1F-774D-82FF-6D4C3622249B}" dt="2023-08-07T09:22:26.899" v="945" actId="6264"/>
          <ac:spMkLst>
            <pc:docMk/>
            <pc:sldMk cId="3711721763" sldId="278"/>
            <ac:spMk id="277" creationId="{EC0A1061-85DC-EF13-A6B7-011B917DCB68}"/>
          </ac:spMkLst>
        </pc:spChg>
        <pc:spChg chg="add del mod">
          <ac:chgData name="A.MORIYAMA UREKA" userId="11b73b949d6476cb" providerId="LiveId" clId="{EDD3AFC1-5E1F-774D-82FF-6D4C3622249B}" dt="2023-08-07T12:41:16.772" v="2845" actId="6264"/>
          <ac:spMkLst>
            <pc:docMk/>
            <pc:sldMk cId="3711721763" sldId="278"/>
            <ac:spMk id="278" creationId="{581F8555-1D31-BE8D-BC41-962CE568E038}"/>
          </ac:spMkLst>
        </pc:spChg>
        <pc:spChg chg="add del mod">
          <ac:chgData name="A.MORIYAMA UREKA" userId="11b73b949d6476cb" providerId="LiveId" clId="{EDD3AFC1-5E1F-774D-82FF-6D4C3622249B}" dt="2023-08-07T09:22:26.899" v="945" actId="6264"/>
          <ac:spMkLst>
            <pc:docMk/>
            <pc:sldMk cId="3711721763" sldId="278"/>
            <ac:spMk id="278" creationId="{A763A306-C8F3-2E8D-ECA3-E7DA1809FF50}"/>
          </ac:spMkLst>
        </pc:spChg>
        <pc:spChg chg="add del mod">
          <ac:chgData name="A.MORIYAMA UREKA" userId="11b73b949d6476cb" providerId="LiveId" clId="{EDD3AFC1-5E1F-774D-82FF-6D4C3622249B}" dt="2023-08-07T08:47:21.990" v="702" actId="6264"/>
          <ac:spMkLst>
            <pc:docMk/>
            <pc:sldMk cId="3711721763" sldId="278"/>
            <ac:spMk id="278" creationId="{B8A9E38B-49E3-07DC-3B0A-4AC6EB6260AD}"/>
          </ac:spMkLst>
        </pc:spChg>
        <pc:spChg chg="add del mod">
          <ac:chgData name="A.MORIYAMA UREKA" userId="11b73b949d6476cb" providerId="LiveId" clId="{EDD3AFC1-5E1F-774D-82FF-6D4C3622249B}" dt="2023-08-07T08:47:21.990" v="702" actId="6264"/>
          <ac:spMkLst>
            <pc:docMk/>
            <pc:sldMk cId="3711721763" sldId="278"/>
            <ac:spMk id="279" creationId="{54D8117B-A4DB-DA25-5A39-9B3128557D04}"/>
          </ac:spMkLst>
        </pc:spChg>
        <pc:spChg chg="add del mod">
          <ac:chgData name="A.MORIYAMA UREKA" userId="11b73b949d6476cb" providerId="LiveId" clId="{EDD3AFC1-5E1F-774D-82FF-6D4C3622249B}" dt="2023-08-07T12:41:16.772" v="2845" actId="6264"/>
          <ac:spMkLst>
            <pc:docMk/>
            <pc:sldMk cId="3711721763" sldId="278"/>
            <ac:spMk id="279" creationId="{9ACB0B92-E52D-4047-224E-643AC9618D4A}"/>
          </ac:spMkLst>
        </pc:spChg>
        <pc:spChg chg="add del mod">
          <ac:chgData name="A.MORIYAMA UREKA" userId="11b73b949d6476cb" providerId="LiveId" clId="{EDD3AFC1-5E1F-774D-82FF-6D4C3622249B}" dt="2023-08-07T09:22:26.899" v="945" actId="6264"/>
          <ac:spMkLst>
            <pc:docMk/>
            <pc:sldMk cId="3711721763" sldId="278"/>
            <ac:spMk id="279" creationId="{A460C632-89AF-166C-D6B7-7AA31651A90B}"/>
          </ac:spMkLst>
        </pc:spChg>
        <pc:spChg chg="add del mod">
          <ac:chgData name="A.MORIYAMA UREKA" userId="11b73b949d6476cb" providerId="LiveId" clId="{EDD3AFC1-5E1F-774D-82FF-6D4C3622249B}" dt="2023-08-07T08:47:21.990" v="702" actId="6264"/>
          <ac:spMkLst>
            <pc:docMk/>
            <pc:sldMk cId="3711721763" sldId="278"/>
            <ac:spMk id="280" creationId="{40A9A66D-69CE-F440-F7DB-27E507107FAE}"/>
          </ac:spMkLst>
        </pc:spChg>
        <pc:spChg chg="add del mod">
          <ac:chgData name="A.MORIYAMA UREKA" userId="11b73b949d6476cb" providerId="LiveId" clId="{EDD3AFC1-5E1F-774D-82FF-6D4C3622249B}" dt="2023-08-07T09:22:26.899" v="945" actId="6264"/>
          <ac:spMkLst>
            <pc:docMk/>
            <pc:sldMk cId="3711721763" sldId="278"/>
            <ac:spMk id="280" creationId="{784AF47A-D58E-9F11-98EA-68602EE8003E}"/>
          </ac:spMkLst>
        </pc:spChg>
        <pc:spChg chg="add del mod">
          <ac:chgData name="A.MORIYAMA UREKA" userId="11b73b949d6476cb" providerId="LiveId" clId="{EDD3AFC1-5E1F-774D-82FF-6D4C3622249B}" dt="2023-08-07T12:41:16.772" v="2845" actId="6264"/>
          <ac:spMkLst>
            <pc:docMk/>
            <pc:sldMk cId="3711721763" sldId="278"/>
            <ac:spMk id="280" creationId="{E67BE0C9-77E0-47F9-31A0-B1E5ABABA42C}"/>
          </ac:spMkLst>
        </pc:spChg>
        <pc:spChg chg="add del mod">
          <ac:chgData name="A.MORIYAMA UREKA" userId="11b73b949d6476cb" providerId="LiveId" clId="{EDD3AFC1-5E1F-774D-82FF-6D4C3622249B}" dt="2023-08-07T12:41:16.772" v="2845" actId="6264"/>
          <ac:spMkLst>
            <pc:docMk/>
            <pc:sldMk cId="3711721763" sldId="278"/>
            <ac:spMk id="281" creationId="{813AD0E6-CDA0-9B71-4738-A746A1818F12}"/>
          </ac:spMkLst>
        </pc:spChg>
        <pc:spChg chg="add del mod">
          <ac:chgData name="A.MORIYAMA UREKA" userId="11b73b949d6476cb" providerId="LiveId" clId="{EDD3AFC1-5E1F-774D-82FF-6D4C3622249B}" dt="2023-08-07T09:22:26.899" v="945" actId="6264"/>
          <ac:spMkLst>
            <pc:docMk/>
            <pc:sldMk cId="3711721763" sldId="278"/>
            <ac:spMk id="281" creationId="{94EAF82B-127F-F7D4-B469-9C1C59F7ED72}"/>
          </ac:spMkLst>
        </pc:spChg>
        <pc:spChg chg="add del mod">
          <ac:chgData name="A.MORIYAMA UREKA" userId="11b73b949d6476cb" providerId="LiveId" clId="{EDD3AFC1-5E1F-774D-82FF-6D4C3622249B}" dt="2023-08-07T08:47:21.990" v="702" actId="6264"/>
          <ac:spMkLst>
            <pc:docMk/>
            <pc:sldMk cId="3711721763" sldId="278"/>
            <ac:spMk id="281" creationId="{C81C1266-BA10-5D10-104B-C53C0C14C98F}"/>
          </ac:spMkLst>
        </pc:spChg>
        <pc:spChg chg="add del mod">
          <ac:chgData name="A.MORIYAMA UREKA" userId="11b73b949d6476cb" providerId="LiveId" clId="{EDD3AFC1-5E1F-774D-82FF-6D4C3622249B}" dt="2023-08-07T09:22:26.899" v="945" actId="6264"/>
          <ac:spMkLst>
            <pc:docMk/>
            <pc:sldMk cId="3711721763" sldId="278"/>
            <ac:spMk id="282" creationId="{363DC805-346E-1A0C-C04C-0295CCA714E7}"/>
          </ac:spMkLst>
        </pc:spChg>
        <pc:spChg chg="add del mod">
          <ac:chgData name="A.MORIYAMA UREKA" userId="11b73b949d6476cb" providerId="LiveId" clId="{EDD3AFC1-5E1F-774D-82FF-6D4C3622249B}" dt="2023-08-07T08:47:21.990" v="702" actId="6264"/>
          <ac:spMkLst>
            <pc:docMk/>
            <pc:sldMk cId="3711721763" sldId="278"/>
            <ac:spMk id="282" creationId="{72D42363-9AF9-A653-F2F5-AADB6F2236EC}"/>
          </ac:spMkLst>
        </pc:spChg>
        <pc:spChg chg="add del mod">
          <ac:chgData name="A.MORIYAMA UREKA" userId="11b73b949d6476cb" providerId="LiveId" clId="{EDD3AFC1-5E1F-774D-82FF-6D4C3622249B}" dt="2023-08-07T12:41:16.772" v="2845" actId="6264"/>
          <ac:spMkLst>
            <pc:docMk/>
            <pc:sldMk cId="3711721763" sldId="278"/>
            <ac:spMk id="282" creationId="{8E00BB12-A5FA-E9BE-EDAE-1F840F150EEF}"/>
          </ac:spMkLst>
        </pc:spChg>
        <pc:spChg chg="add del mod">
          <ac:chgData name="A.MORIYAMA UREKA" userId="11b73b949d6476cb" providerId="LiveId" clId="{EDD3AFC1-5E1F-774D-82FF-6D4C3622249B}" dt="2023-08-07T09:22:27.418" v="946" actId="6264"/>
          <ac:spMkLst>
            <pc:docMk/>
            <pc:sldMk cId="3711721763" sldId="278"/>
            <ac:spMk id="283" creationId="{2085A42E-85BC-DF77-7DFA-E8BEF857C4A7}"/>
          </ac:spMkLst>
        </pc:spChg>
        <pc:spChg chg="add del mod">
          <ac:chgData name="A.MORIYAMA UREKA" userId="11b73b949d6476cb" providerId="LiveId" clId="{EDD3AFC1-5E1F-774D-82FF-6D4C3622249B}" dt="2023-08-07T12:41:16.772" v="2845" actId="6264"/>
          <ac:spMkLst>
            <pc:docMk/>
            <pc:sldMk cId="3711721763" sldId="278"/>
            <ac:spMk id="283" creationId="{2A4E6726-6FED-0AA3-C6A3-43711400A30F}"/>
          </ac:spMkLst>
        </pc:spChg>
        <pc:spChg chg="add del mod">
          <ac:chgData name="A.MORIYAMA UREKA" userId="11b73b949d6476cb" providerId="LiveId" clId="{EDD3AFC1-5E1F-774D-82FF-6D4C3622249B}" dt="2023-08-07T08:47:22.210" v="703" actId="6264"/>
          <ac:spMkLst>
            <pc:docMk/>
            <pc:sldMk cId="3711721763" sldId="278"/>
            <ac:spMk id="283" creationId="{D00788FC-2C63-6FF0-2AE0-08DC9D66EF15}"/>
          </ac:spMkLst>
        </pc:spChg>
        <pc:spChg chg="add del mod">
          <ac:chgData name="A.MORIYAMA UREKA" userId="11b73b949d6476cb" providerId="LiveId" clId="{EDD3AFC1-5E1F-774D-82FF-6D4C3622249B}" dt="2023-08-07T09:22:27.418" v="946" actId="6264"/>
          <ac:spMkLst>
            <pc:docMk/>
            <pc:sldMk cId="3711721763" sldId="278"/>
            <ac:spMk id="284" creationId="{127175CB-B8AA-A907-E5A6-9E3828486E72}"/>
          </ac:spMkLst>
        </pc:spChg>
        <pc:spChg chg="add del mod">
          <ac:chgData name="A.MORIYAMA UREKA" userId="11b73b949d6476cb" providerId="LiveId" clId="{EDD3AFC1-5E1F-774D-82FF-6D4C3622249B}" dt="2023-08-07T12:41:17.204" v="2846" actId="6264"/>
          <ac:spMkLst>
            <pc:docMk/>
            <pc:sldMk cId="3711721763" sldId="278"/>
            <ac:spMk id="284" creationId="{2BC42E2A-4800-5B3E-4195-4E729F0DDA35}"/>
          </ac:spMkLst>
        </pc:spChg>
        <pc:spChg chg="add del mod">
          <ac:chgData name="A.MORIYAMA UREKA" userId="11b73b949d6476cb" providerId="LiveId" clId="{EDD3AFC1-5E1F-774D-82FF-6D4C3622249B}" dt="2023-08-07T08:47:22.210" v="703" actId="6264"/>
          <ac:spMkLst>
            <pc:docMk/>
            <pc:sldMk cId="3711721763" sldId="278"/>
            <ac:spMk id="284" creationId="{611F265C-CFC7-4F6C-47ED-13B0DAD1B5BE}"/>
          </ac:spMkLst>
        </pc:spChg>
        <pc:spChg chg="add del mod">
          <ac:chgData name="A.MORIYAMA UREKA" userId="11b73b949d6476cb" providerId="LiveId" clId="{EDD3AFC1-5E1F-774D-82FF-6D4C3622249B}" dt="2023-08-07T09:22:27.418" v="946" actId="6264"/>
          <ac:spMkLst>
            <pc:docMk/>
            <pc:sldMk cId="3711721763" sldId="278"/>
            <ac:spMk id="285" creationId="{650A2462-EBD1-D380-416A-5535E466EACE}"/>
          </ac:spMkLst>
        </pc:spChg>
        <pc:spChg chg="add del mod">
          <ac:chgData name="A.MORIYAMA UREKA" userId="11b73b949d6476cb" providerId="LiveId" clId="{EDD3AFC1-5E1F-774D-82FF-6D4C3622249B}" dt="2023-08-07T12:41:17.204" v="2846" actId="6264"/>
          <ac:spMkLst>
            <pc:docMk/>
            <pc:sldMk cId="3711721763" sldId="278"/>
            <ac:spMk id="285" creationId="{94AA7FE9-86EB-8FC9-F564-5FD0C77160A6}"/>
          </ac:spMkLst>
        </pc:spChg>
        <pc:spChg chg="add del mod">
          <ac:chgData name="A.MORIYAMA UREKA" userId="11b73b949d6476cb" providerId="LiveId" clId="{EDD3AFC1-5E1F-774D-82FF-6D4C3622249B}" dt="2023-08-07T08:47:22.210" v="703" actId="6264"/>
          <ac:spMkLst>
            <pc:docMk/>
            <pc:sldMk cId="3711721763" sldId="278"/>
            <ac:spMk id="285" creationId="{CF5164AF-7E93-3B39-3815-8895800C6DBC}"/>
          </ac:spMkLst>
        </pc:spChg>
        <pc:spChg chg="add del mod">
          <ac:chgData name="A.MORIYAMA UREKA" userId="11b73b949d6476cb" providerId="LiveId" clId="{EDD3AFC1-5E1F-774D-82FF-6D4C3622249B}" dt="2023-08-07T09:22:27.418" v="946" actId="6264"/>
          <ac:spMkLst>
            <pc:docMk/>
            <pc:sldMk cId="3711721763" sldId="278"/>
            <ac:spMk id="286" creationId="{64E59EF7-AF59-2D53-7C18-18E700393E97}"/>
          </ac:spMkLst>
        </pc:spChg>
        <pc:spChg chg="add del mod">
          <ac:chgData name="A.MORIYAMA UREKA" userId="11b73b949d6476cb" providerId="LiveId" clId="{EDD3AFC1-5E1F-774D-82FF-6D4C3622249B}" dt="2023-08-07T12:41:17.204" v="2846" actId="6264"/>
          <ac:spMkLst>
            <pc:docMk/>
            <pc:sldMk cId="3711721763" sldId="278"/>
            <ac:spMk id="286" creationId="{8292CCD5-EBEF-FBBF-0498-4E66B12DA6E4}"/>
          </ac:spMkLst>
        </pc:spChg>
        <pc:spChg chg="add del mod">
          <ac:chgData name="A.MORIYAMA UREKA" userId="11b73b949d6476cb" providerId="LiveId" clId="{EDD3AFC1-5E1F-774D-82FF-6D4C3622249B}" dt="2023-08-07T08:47:22.210" v="703" actId="6264"/>
          <ac:spMkLst>
            <pc:docMk/>
            <pc:sldMk cId="3711721763" sldId="278"/>
            <ac:spMk id="286" creationId="{CC13EAF3-DB78-281B-99D3-074A2CEB390E}"/>
          </ac:spMkLst>
        </pc:spChg>
        <pc:spChg chg="add del mod">
          <ac:chgData name="A.MORIYAMA UREKA" userId="11b73b949d6476cb" providerId="LiveId" clId="{EDD3AFC1-5E1F-774D-82FF-6D4C3622249B}" dt="2023-08-07T09:22:27.418" v="946" actId="6264"/>
          <ac:spMkLst>
            <pc:docMk/>
            <pc:sldMk cId="3711721763" sldId="278"/>
            <ac:spMk id="287" creationId="{3AC47AB4-5C13-1E43-0264-84B6D1C1C7A4}"/>
          </ac:spMkLst>
        </pc:spChg>
        <pc:spChg chg="add del mod">
          <ac:chgData name="A.MORIYAMA UREKA" userId="11b73b949d6476cb" providerId="LiveId" clId="{EDD3AFC1-5E1F-774D-82FF-6D4C3622249B}" dt="2023-08-07T12:41:17.204" v="2846" actId="6264"/>
          <ac:spMkLst>
            <pc:docMk/>
            <pc:sldMk cId="3711721763" sldId="278"/>
            <ac:spMk id="287" creationId="{D227B1EC-02E0-C6B9-7CB5-22F035014486}"/>
          </ac:spMkLst>
        </pc:spChg>
        <pc:spChg chg="add del mod">
          <ac:chgData name="A.MORIYAMA UREKA" userId="11b73b949d6476cb" providerId="LiveId" clId="{EDD3AFC1-5E1F-774D-82FF-6D4C3622249B}" dt="2023-08-07T08:47:22.210" v="703" actId="6264"/>
          <ac:spMkLst>
            <pc:docMk/>
            <pc:sldMk cId="3711721763" sldId="278"/>
            <ac:spMk id="287" creationId="{EA4980D6-4B28-8294-819B-F59010BDA70F}"/>
          </ac:spMkLst>
        </pc:spChg>
        <pc:spChg chg="add del mod">
          <ac:chgData name="A.MORIYAMA UREKA" userId="11b73b949d6476cb" providerId="LiveId" clId="{EDD3AFC1-5E1F-774D-82FF-6D4C3622249B}" dt="2023-08-07T08:47:22.210" v="703" actId="6264"/>
          <ac:spMkLst>
            <pc:docMk/>
            <pc:sldMk cId="3711721763" sldId="278"/>
            <ac:spMk id="288" creationId="{D0520028-D78D-AF1A-293C-C31C022222B6}"/>
          </ac:spMkLst>
        </pc:spChg>
        <pc:spChg chg="add del mod">
          <ac:chgData name="A.MORIYAMA UREKA" userId="11b73b949d6476cb" providerId="LiveId" clId="{EDD3AFC1-5E1F-774D-82FF-6D4C3622249B}" dt="2023-08-07T09:22:27.418" v="946" actId="6264"/>
          <ac:spMkLst>
            <pc:docMk/>
            <pc:sldMk cId="3711721763" sldId="278"/>
            <ac:spMk id="288" creationId="{D41DB36F-7D9D-4C6C-E1AC-07E5D610F1D0}"/>
          </ac:spMkLst>
        </pc:spChg>
        <pc:spChg chg="add del mod">
          <ac:chgData name="A.MORIYAMA UREKA" userId="11b73b949d6476cb" providerId="LiveId" clId="{EDD3AFC1-5E1F-774D-82FF-6D4C3622249B}" dt="2023-08-07T12:41:17.204" v="2846" actId="6264"/>
          <ac:spMkLst>
            <pc:docMk/>
            <pc:sldMk cId="3711721763" sldId="278"/>
            <ac:spMk id="288" creationId="{DEF97268-D734-C277-E116-F22F241A3EF8}"/>
          </ac:spMkLst>
        </pc:spChg>
        <pc:spChg chg="add del mod">
          <ac:chgData name="A.MORIYAMA UREKA" userId="11b73b949d6476cb" providerId="LiveId" clId="{EDD3AFC1-5E1F-774D-82FF-6D4C3622249B}" dt="2023-08-07T08:47:22.210" v="703" actId="6264"/>
          <ac:spMkLst>
            <pc:docMk/>
            <pc:sldMk cId="3711721763" sldId="278"/>
            <ac:spMk id="289" creationId="{1BCB06DC-4C12-9DB1-0709-AE9C7BD14C81}"/>
          </ac:spMkLst>
        </pc:spChg>
        <pc:spChg chg="add del mod">
          <ac:chgData name="A.MORIYAMA UREKA" userId="11b73b949d6476cb" providerId="LiveId" clId="{EDD3AFC1-5E1F-774D-82FF-6D4C3622249B}" dt="2023-08-07T12:41:17.204" v="2846" actId="6264"/>
          <ac:spMkLst>
            <pc:docMk/>
            <pc:sldMk cId="3711721763" sldId="278"/>
            <ac:spMk id="289" creationId="{740C949F-61FF-6715-9CE6-FD415427E33C}"/>
          </ac:spMkLst>
        </pc:spChg>
        <pc:spChg chg="add del mod">
          <ac:chgData name="A.MORIYAMA UREKA" userId="11b73b949d6476cb" providerId="LiveId" clId="{EDD3AFC1-5E1F-774D-82FF-6D4C3622249B}" dt="2023-08-07T09:22:27.418" v="946" actId="6264"/>
          <ac:spMkLst>
            <pc:docMk/>
            <pc:sldMk cId="3711721763" sldId="278"/>
            <ac:spMk id="289" creationId="{DF21ABC1-061F-180A-9B8B-B300873CE950}"/>
          </ac:spMkLst>
        </pc:spChg>
        <pc:spChg chg="add del mod">
          <ac:chgData name="A.MORIYAMA UREKA" userId="11b73b949d6476cb" providerId="LiveId" clId="{EDD3AFC1-5E1F-774D-82FF-6D4C3622249B}" dt="2023-08-07T09:22:27.418" v="946" actId="6264"/>
          <ac:spMkLst>
            <pc:docMk/>
            <pc:sldMk cId="3711721763" sldId="278"/>
            <ac:spMk id="290" creationId="{0366233B-F4A0-D34B-C29F-FC29A08F9CF2}"/>
          </ac:spMkLst>
        </pc:spChg>
        <pc:spChg chg="add del mod">
          <ac:chgData name="A.MORIYAMA UREKA" userId="11b73b949d6476cb" providerId="LiveId" clId="{EDD3AFC1-5E1F-774D-82FF-6D4C3622249B}" dt="2023-08-07T08:47:22.210" v="703" actId="6264"/>
          <ac:spMkLst>
            <pc:docMk/>
            <pc:sldMk cId="3711721763" sldId="278"/>
            <ac:spMk id="290" creationId="{16FFDD60-7893-26D9-FBE1-2E9C39BE8F12}"/>
          </ac:spMkLst>
        </pc:spChg>
        <pc:spChg chg="add del mod">
          <ac:chgData name="A.MORIYAMA UREKA" userId="11b73b949d6476cb" providerId="LiveId" clId="{EDD3AFC1-5E1F-774D-82FF-6D4C3622249B}" dt="2023-08-07T12:41:17.204" v="2846" actId="6264"/>
          <ac:spMkLst>
            <pc:docMk/>
            <pc:sldMk cId="3711721763" sldId="278"/>
            <ac:spMk id="290" creationId="{2FFE0FD8-7429-357D-25A6-6AF3E8D4AE21}"/>
          </ac:spMkLst>
        </pc:spChg>
        <pc:spChg chg="add del mod">
          <ac:chgData name="A.MORIYAMA UREKA" userId="11b73b949d6476cb" providerId="LiveId" clId="{EDD3AFC1-5E1F-774D-82FF-6D4C3622249B}" dt="2023-08-07T09:22:27.418" v="946" actId="6264"/>
          <ac:spMkLst>
            <pc:docMk/>
            <pc:sldMk cId="3711721763" sldId="278"/>
            <ac:spMk id="291" creationId="{96934841-E1B0-F020-CCA2-BE7A4EF348CC}"/>
          </ac:spMkLst>
        </pc:spChg>
        <pc:spChg chg="add del mod">
          <ac:chgData name="A.MORIYAMA UREKA" userId="11b73b949d6476cb" providerId="LiveId" clId="{EDD3AFC1-5E1F-774D-82FF-6D4C3622249B}" dt="2023-08-07T12:41:17.204" v="2846" actId="6264"/>
          <ac:spMkLst>
            <pc:docMk/>
            <pc:sldMk cId="3711721763" sldId="278"/>
            <ac:spMk id="291" creationId="{F27CF1A8-D46F-83B7-1C92-65BF27689B3F}"/>
          </ac:spMkLst>
        </pc:spChg>
        <pc:spChg chg="add del mod">
          <ac:chgData name="A.MORIYAMA UREKA" userId="11b73b949d6476cb" providerId="LiveId" clId="{EDD3AFC1-5E1F-774D-82FF-6D4C3622249B}" dt="2023-08-07T08:47:22.210" v="703" actId="6264"/>
          <ac:spMkLst>
            <pc:docMk/>
            <pc:sldMk cId="3711721763" sldId="278"/>
            <ac:spMk id="291" creationId="{F8F34797-EB5E-8043-FC75-6D900E7838A4}"/>
          </ac:spMkLst>
        </pc:spChg>
        <pc:spChg chg="add del mod">
          <ac:chgData name="A.MORIYAMA UREKA" userId="11b73b949d6476cb" providerId="LiveId" clId="{EDD3AFC1-5E1F-774D-82FF-6D4C3622249B}" dt="2023-08-07T08:47:22.210" v="703" actId="6264"/>
          <ac:spMkLst>
            <pc:docMk/>
            <pc:sldMk cId="3711721763" sldId="278"/>
            <ac:spMk id="292" creationId="{27EE2C68-3268-F9F1-CEB4-9437F3634648}"/>
          </ac:spMkLst>
        </pc:spChg>
        <pc:spChg chg="add del mod">
          <ac:chgData name="A.MORIYAMA UREKA" userId="11b73b949d6476cb" providerId="LiveId" clId="{EDD3AFC1-5E1F-774D-82FF-6D4C3622249B}" dt="2023-08-07T09:22:27.418" v="946" actId="6264"/>
          <ac:spMkLst>
            <pc:docMk/>
            <pc:sldMk cId="3711721763" sldId="278"/>
            <ac:spMk id="292" creationId="{A930B0C9-8CAC-0FFD-0669-480D95E7E698}"/>
          </ac:spMkLst>
        </pc:spChg>
        <pc:spChg chg="add del mod">
          <ac:chgData name="A.MORIYAMA UREKA" userId="11b73b949d6476cb" providerId="LiveId" clId="{EDD3AFC1-5E1F-774D-82FF-6D4C3622249B}" dt="2023-08-07T12:41:17.204" v="2846" actId="6264"/>
          <ac:spMkLst>
            <pc:docMk/>
            <pc:sldMk cId="3711721763" sldId="278"/>
            <ac:spMk id="292" creationId="{CFA62009-C16A-03BF-419C-4A76303B8FCB}"/>
          </ac:spMkLst>
        </pc:spChg>
        <pc:spChg chg="add del mod">
          <ac:chgData name="A.MORIYAMA UREKA" userId="11b73b949d6476cb" providerId="LiveId" clId="{EDD3AFC1-5E1F-774D-82FF-6D4C3622249B}" dt="2023-08-07T12:41:17.204" v="2846" actId="6264"/>
          <ac:spMkLst>
            <pc:docMk/>
            <pc:sldMk cId="3711721763" sldId="278"/>
            <ac:spMk id="293" creationId="{41692EF6-0F7C-F67A-6DD2-B7526141F699}"/>
          </ac:spMkLst>
        </pc:spChg>
        <pc:spChg chg="add del mod">
          <ac:chgData name="A.MORIYAMA UREKA" userId="11b73b949d6476cb" providerId="LiveId" clId="{EDD3AFC1-5E1F-774D-82FF-6D4C3622249B}" dt="2023-08-07T09:22:28.042" v="947" actId="6264"/>
          <ac:spMkLst>
            <pc:docMk/>
            <pc:sldMk cId="3711721763" sldId="278"/>
            <ac:spMk id="293" creationId="{41DA566A-CA3E-6E1B-DDBA-7C0C6D3D24E3}"/>
          </ac:spMkLst>
        </pc:spChg>
        <pc:spChg chg="add del mod">
          <ac:chgData name="A.MORIYAMA UREKA" userId="11b73b949d6476cb" providerId="LiveId" clId="{EDD3AFC1-5E1F-774D-82FF-6D4C3622249B}" dt="2023-08-07T08:47:22.427" v="704" actId="6264"/>
          <ac:spMkLst>
            <pc:docMk/>
            <pc:sldMk cId="3711721763" sldId="278"/>
            <ac:spMk id="293" creationId="{E08F7759-670A-F2F0-B372-2DB2D64C81B3}"/>
          </ac:spMkLst>
        </pc:spChg>
        <pc:spChg chg="add del mod">
          <ac:chgData name="A.MORIYAMA UREKA" userId="11b73b949d6476cb" providerId="LiveId" clId="{EDD3AFC1-5E1F-774D-82FF-6D4C3622249B}" dt="2023-08-07T08:47:22.427" v="704" actId="6264"/>
          <ac:spMkLst>
            <pc:docMk/>
            <pc:sldMk cId="3711721763" sldId="278"/>
            <ac:spMk id="294" creationId="{20C897E0-D22D-0CE6-FCBB-7D8C5504AF9D}"/>
          </ac:spMkLst>
        </pc:spChg>
        <pc:spChg chg="add del mod">
          <ac:chgData name="A.MORIYAMA UREKA" userId="11b73b949d6476cb" providerId="LiveId" clId="{EDD3AFC1-5E1F-774D-82FF-6D4C3622249B}" dt="2023-08-07T09:22:28.042" v="947" actId="6264"/>
          <ac:spMkLst>
            <pc:docMk/>
            <pc:sldMk cId="3711721763" sldId="278"/>
            <ac:spMk id="294" creationId="{4202E093-1B3F-F115-2C18-91BCA38D2697}"/>
          </ac:spMkLst>
        </pc:spChg>
        <pc:spChg chg="add del mod">
          <ac:chgData name="A.MORIYAMA UREKA" userId="11b73b949d6476cb" providerId="LiveId" clId="{EDD3AFC1-5E1F-774D-82FF-6D4C3622249B}" dt="2023-08-07T12:41:17.581" v="2847" actId="6264"/>
          <ac:spMkLst>
            <pc:docMk/>
            <pc:sldMk cId="3711721763" sldId="278"/>
            <ac:spMk id="294" creationId="{84B316B4-B795-ACDD-52B3-2081912E870E}"/>
          </ac:spMkLst>
        </pc:spChg>
        <pc:spChg chg="add del mod">
          <ac:chgData name="A.MORIYAMA UREKA" userId="11b73b949d6476cb" providerId="LiveId" clId="{EDD3AFC1-5E1F-774D-82FF-6D4C3622249B}" dt="2023-08-07T08:47:22.427" v="704" actId="6264"/>
          <ac:spMkLst>
            <pc:docMk/>
            <pc:sldMk cId="3711721763" sldId="278"/>
            <ac:spMk id="295" creationId="{4AA1B570-C980-976E-396A-6997F863AFC3}"/>
          </ac:spMkLst>
        </pc:spChg>
        <pc:spChg chg="add del mod">
          <ac:chgData name="A.MORIYAMA UREKA" userId="11b73b949d6476cb" providerId="LiveId" clId="{EDD3AFC1-5E1F-774D-82FF-6D4C3622249B}" dt="2023-08-07T12:41:17.581" v="2847" actId="6264"/>
          <ac:spMkLst>
            <pc:docMk/>
            <pc:sldMk cId="3711721763" sldId="278"/>
            <ac:spMk id="295" creationId="{4E279BBD-F47C-CE36-29CA-248BF4A13414}"/>
          </ac:spMkLst>
        </pc:spChg>
        <pc:spChg chg="add del mod">
          <ac:chgData name="A.MORIYAMA UREKA" userId="11b73b949d6476cb" providerId="LiveId" clId="{EDD3AFC1-5E1F-774D-82FF-6D4C3622249B}" dt="2023-08-07T09:22:28.042" v="947" actId="6264"/>
          <ac:spMkLst>
            <pc:docMk/>
            <pc:sldMk cId="3711721763" sldId="278"/>
            <ac:spMk id="295" creationId="{73CCA916-8B49-DBA2-A4E0-1BF118CA005C}"/>
          </ac:spMkLst>
        </pc:spChg>
        <pc:spChg chg="add del mod">
          <ac:chgData name="A.MORIYAMA UREKA" userId="11b73b949d6476cb" providerId="LiveId" clId="{EDD3AFC1-5E1F-774D-82FF-6D4C3622249B}" dt="2023-08-07T12:41:17.581" v="2847" actId="6264"/>
          <ac:spMkLst>
            <pc:docMk/>
            <pc:sldMk cId="3711721763" sldId="278"/>
            <ac:spMk id="296" creationId="{02FFC8A4-9D81-6ABC-2FC0-738E8E462655}"/>
          </ac:spMkLst>
        </pc:spChg>
        <pc:spChg chg="add del mod">
          <ac:chgData name="A.MORIYAMA UREKA" userId="11b73b949d6476cb" providerId="LiveId" clId="{EDD3AFC1-5E1F-774D-82FF-6D4C3622249B}" dt="2023-08-07T08:47:22.427" v="704" actId="6264"/>
          <ac:spMkLst>
            <pc:docMk/>
            <pc:sldMk cId="3711721763" sldId="278"/>
            <ac:spMk id="296" creationId="{28A96A86-AAAD-40BF-57C9-AD8D50C93295}"/>
          </ac:spMkLst>
        </pc:spChg>
        <pc:spChg chg="add del mod">
          <ac:chgData name="A.MORIYAMA UREKA" userId="11b73b949d6476cb" providerId="LiveId" clId="{EDD3AFC1-5E1F-774D-82FF-6D4C3622249B}" dt="2023-08-07T09:22:28.042" v="947" actId="6264"/>
          <ac:spMkLst>
            <pc:docMk/>
            <pc:sldMk cId="3711721763" sldId="278"/>
            <ac:spMk id="296" creationId="{8C0A71F4-E2BC-597E-B89B-8B01F29522B4}"/>
          </ac:spMkLst>
        </pc:spChg>
        <pc:spChg chg="add del mod">
          <ac:chgData name="A.MORIYAMA UREKA" userId="11b73b949d6476cb" providerId="LiveId" clId="{EDD3AFC1-5E1F-774D-82FF-6D4C3622249B}" dt="2023-08-07T08:47:22.427" v="704" actId="6264"/>
          <ac:spMkLst>
            <pc:docMk/>
            <pc:sldMk cId="3711721763" sldId="278"/>
            <ac:spMk id="297" creationId="{6D3255B7-41F3-629B-5F20-CA2BDA7173F2}"/>
          </ac:spMkLst>
        </pc:spChg>
        <pc:spChg chg="add del mod">
          <ac:chgData name="A.MORIYAMA UREKA" userId="11b73b949d6476cb" providerId="LiveId" clId="{EDD3AFC1-5E1F-774D-82FF-6D4C3622249B}" dt="2023-08-07T09:22:28.042" v="947" actId="6264"/>
          <ac:spMkLst>
            <pc:docMk/>
            <pc:sldMk cId="3711721763" sldId="278"/>
            <ac:spMk id="297" creationId="{E77D322D-1935-D8C2-7A53-B73D13A44788}"/>
          </ac:spMkLst>
        </pc:spChg>
        <pc:spChg chg="add del mod">
          <ac:chgData name="A.MORIYAMA UREKA" userId="11b73b949d6476cb" providerId="LiveId" clId="{EDD3AFC1-5E1F-774D-82FF-6D4C3622249B}" dt="2023-08-07T12:41:17.581" v="2847" actId="6264"/>
          <ac:spMkLst>
            <pc:docMk/>
            <pc:sldMk cId="3711721763" sldId="278"/>
            <ac:spMk id="297" creationId="{F188BD4C-5F23-B12C-DBE5-B3D1541158D8}"/>
          </ac:spMkLst>
        </pc:spChg>
        <pc:spChg chg="add del mod">
          <ac:chgData name="A.MORIYAMA UREKA" userId="11b73b949d6476cb" providerId="LiveId" clId="{EDD3AFC1-5E1F-774D-82FF-6D4C3622249B}" dt="2023-08-07T08:47:22.427" v="704" actId="6264"/>
          <ac:spMkLst>
            <pc:docMk/>
            <pc:sldMk cId="3711721763" sldId="278"/>
            <ac:spMk id="298" creationId="{44336495-5E4D-742A-8E86-BD9AE9D7F4CD}"/>
          </ac:spMkLst>
        </pc:spChg>
        <pc:spChg chg="add del mod">
          <ac:chgData name="A.MORIYAMA UREKA" userId="11b73b949d6476cb" providerId="LiveId" clId="{EDD3AFC1-5E1F-774D-82FF-6D4C3622249B}" dt="2023-08-07T12:41:17.581" v="2847" actId="6264"/>
          <ac:spMkLst>
            <pc:docMk/>
            <pc:sldMk cId="3711721763" sldId="278"/>
            <ac:spMk id="298" creationId="{8F39D823-BD80-5D88-9FC2-94F0170B3232}"/>
          </ac:spMkLst>
        </pc:spChg>
        <pc:spChg chg="add del mod">
          <ac:chgData name="A.MORIYAMA UREKA" userId="11b73b949d6476cb" providerId="LiveId" clId="{EDD3AFC1-5E1F-774D-82FF-6D4C3622249B}" dt="2023-08-07T09:22:28.042" v="947" actId="6264"/>
          <ac:spMkLst>
            <pc:docMk/>
            <pc:sldMk cId="3711721763" sldId="278"/>
            <ac:spMk id="298" creationId="{D6A1C02C-0B08-A98E-716C-191385AC25F7}"/>
          </ac:spMkLst>
        </pc:spChg>
        <pc:spChg chg="add del mod">
          <ac:chgData name="A.MORIYAMA UREKA" userId="11b73b949d6476cb" providerId="LiveId" clId="{EDD3AFC1-5E1F-774D-82FF-6D4C3622249B}" dt="2023-08-07T08:47:22.427" v="704" actId="6264"/>
          <ac:spMkLst>
            <pc:docMk/>
            <pc:sldMk cId="3711721763" sldId="278"/>
            <ac:spMk id="299" creationId="{A6D26D6B-6A40-8582-F47C-0C975DB8BAA7}"/>
          </ac:spMkLst>
        </pc:spChg>
        <pc:spChg chg="add del mod">
          <ac:chgData name="A.MORIYAMA UREKA" userId="11b73b949d6476cb" providerId="LiveId" clId="{EDD3AFC1-5E1F-774D-82FF-6D4C3622249B}" dt="2023-08-07T12:41:17.581" v="2847" actId="6264"/>
          <ac:spMkLst>
            <pc:docMk/>
            <pc:sldMk cId="3711721763" sldId="278"/>
            <ac:spMk id="299" creationId="{AA732EBD-FA5A-1700-D1AA-F3311EC1BFDE}"/>
          </ac:spMkLst>
        </pc:spChg>
        <pc:spChg chg="add del mod">
          <ac:chgData name="A.MORIYAMA UREKA" userId="11b73b949d6476cb" providerId="LiveId" clId="{EDD3AFC1-5E1F-774D-82FF-6D4C3622249B}" dt="2023-08-07T09:22:28.042" v="947" actId="6264"/>
          <ac:spMkLst>
            <pc:docMk/>
            <pc:sldMk cId="3711721763" sldId="278"/>
            <ac:spMk id="299" creationId="{BF88008A-D087-0550-F967-D13E0AF6D56D}"/>
          </ac:spMkLst>
        </pc:spChg>
        <pc:spChg chg="add del mod">
          <ac:chgData name="A.MORIYAMA UREKA" userId="11b73b949d6476cb" providerId="LiveId" clId="{EDD3AFC1-5E1F-774D-82FF-6D4C3622249B}" dt="2023-08-07T08:47:22.427" v="704" actId="6264"/>
          <ac:spMkLst>
            <pc:docMk/>
            <pc:sldMk cId="3711721763" sldId="278"/>
            <ac:spMk id="300" creationId="{07311A34-D957-7FC5-1BC1-D00DB841D8E2}"/>
          </ac:spMkLst>
        </pc:spChg>
        <pc:spChg chg="add del mod">
          <ac:chgData name="A.MORIYAMA UREKA" userId="11b73b949d6476cb" providerId="LiveId" clId="{EDD3AFC1-5E1F-774D-82FF-6D4C3622249B}" dt="2023-08-07T09:22:28.042" v="947" actId="6264"/>
          <ac:spMkLst>
            <pc:docMk/>
            <pc:sldMk cId="3711721763" sldId="278"/>
            <ac:spMk id="300" creationId="{38D88B38-7803-276E-E368-FBABFB528F41}"/>
          </ac:spMkLst>
        </pc:spChg>
        <pc:spChg chg="add del mod">
          <ac:chgData name="A.MORIYAMA UREKA" userId="11b73b949d6476cb" providerId="LiveId" clId="{EDD3AFC1-5E1F-774D-82FF-6D4C3622249B}" dt="2023-08-07T12:41:17.581" v="2847" actId="6264"/>
          <ac:spMkLst>
            <pc:docMk/>
            <pc:sldMk cId="3711721763" sldId="278"/>
            <ac:spMk id="300" creationId="{55232294-5B7E-3A73-AC3E-EFCC90DEBA27}"/>
          </ac:spMkLst>
        </pc:spChg>
        <pc:spChg chg="add del mod">
          <ac:chgData name="A.MORIYAMA UREKA" userId="11b73b949d6476cb" providerId="LiveId" clId="{EDD3AFC1-5E1F-774D-82FF-6D4C3622249B}" dt="2023-08-07T09:22:28.042" v="947" actId="6264"/>
          <ac:spMkLst>
            <pc:docMk/>
            <pc:sldMk cId="3711721763" sldId="278"/>
            <ac:spMk id="301" creationId="{7DCCC6A2-E96D-9C7E-3E2A-54B8116128BC}"/>
          </ac:spMkLst>
        </pc:spChg>
        <pc:spChg chg="add del mod">
          <ac:chgData name="A.MORIYAMA UREKA" userId="11b73b949d6476cb" providerId="LiveId" clId="{EDD3AFC1-5E1F-774D-82FF-6D4C3622249B}" dt="2023-08-07T08:47:22.427" v="704" actId="6264"/>
          <ac:spMkLst>
            <pc:docMk/>
            <pc:sldMk cId="3711721763" sldId="278"/>
            <ac:spMk id="301" creationId="{A3A7E9F3-D280-A2FF-80BB-5175DA6E5583}"/>
          </ac:spMkLst>
        </pc:spChg>
        <pc:spChg chg="add del mod">
          <ac:chgData name="A.MORIYAMA UREKA" userId="11b73b949d6476cb" providerId="LiveId" clId="{EDD3AFC1-5E1F-774D-82FF-6D4C3622249B}" dt="2023-08-07T12:41:17.581" v="2847" actId="6264"/>
          <ac:spMkLst>
            <pc:docMk/>
            <pc:sldMk cId="3711721763" sldId="278"/>
            <ac:spMk id="301" creationId="{BB7F16FA-47FF-8E8E-AF18-88688753ACD3}"/>
          </ac:spMkLst>
        </pc:spChg>
        <pc:spChg chg="add del mod">
          <ac:chgData name="A.MORIYAMA UREKA" userId="11b73b949d6476cb" providerId="LiveId" clId="{EDD3AFC1-5E1F-774D-82FF-6D4C3622249B}" dt="2023-08-07T09:22:28.042" v="947" actId="6264"/>
          <ac:spMkLst>
            <pc:docMk/>
            <pc:sldMk cId="3711721763" sldId="278"/>
            <ac:spMk id="302" creationId="{14223B78-16D3-1292-F400-C7AE1F76FC0C}"/>
          </ac:spMkLst>
        </pc:spChg>
        <pc:spChg chg="add del mod">
          <ac:chgData name="A.MORIYAMA UREKA" userId="11b73b949d6476cb" providerId="LiveId" clId="{EDD3AFC1-5E1F-774D-82FF-6D4C3622249B}" dt="2023-08-07T08:47:22.427" v="704" actId="6264"/>
          <ac:spMkLst>
            <pc:docMk/>
            <pc:sldMk cId="3711721763" sldId="278"/>
            <ac:spMk id="302" creationId="{9BF57E23-3B30-ED73-6C4F-9FCA91EF5872}"/>
          </ac:spMkLst>
        </pc:spChg>
        <pc:spChg chg="add del mod">
          <ac:chgData name="A.MORIYAMA UREKA" userId="11b73b949d6476cb" providerId="LiveId" clId="{EDD3AFC1-5E1F-774D-82FF-6D4C3622249B}" dt="2023-08-07T12:41:17.581" v="2847" actId="6264"/>
          <ac:spMkLst>
            <pc:docMk/>
            <pc:sldMk cId="3711721763" sldId="278"/>
            <ac:spMk id="302" creationId="{FF51BB1C-E228-7024-9BC8-11A93C2FD93B}"/>
          </ac:spMkLst>
        </pc:spChg>
        <pc:spChg chg="add del mod">
          <ac:chgData name="A.MORIYAMA UREKA" userId="11b73b949d6476cb" providerId="LiveId" clId="{EDD3AFC1-5E1F-774D-82FF-6D4C3622249B}" dt="2023-08-07T12:41:17.581" v="2847" actId="6264"/>
          <ac:spMkLst>
            <pc:docMk/>
            <pc:sldMk cId="3711721763" sldId="278"/>
            <ac:spMk id="303" creationId="{03114761-BC1E-A150-D9F6-677C688D322D}"/>
          </ac:spMkLst>
        </pc:spChg>
        <pc:spChg chg="add del mod">
          <ac:chgData name="A.MORIYAMA UREKA" userId="11b73b949d6476cb" providerId="LiveId" clId="{EDD3AFC1-5E1F-774D-82FF-6D4C3622249B}" dt="2023-08-07T09:22:28.646" v="948" actId="6264"/>
          <ac:spMkLst>
            <pc:docMk/>
            <pc:sldMk cId="3711721763" sldId="278"/>
            <ac:spMk id="303" creationId="{187CCC56-208E-42A1-FCF5-58BC16A982A1}"/>
          </ac:spMkLst>
        </pc:spChg>
        <pc:spChg chg="add del mod">
          <ac:chgData name="A.MORIYAMA UREKA" userId="11b73b949d6476cb" providerId="LiveId" clId="{EDD3AFC1-5E1F-774D-82FF-6D4C3622249B}" dt="2023-08-07T08:55:53.615" v="743" actId="6264"/>
          <ac:spMkLst>
            <pc:docMk/>
            <pc:sldMk cId="3711721763" sldId="278"/>
            <ac:spMk id="303" creationId="{3502E196-5B8A-1E92-1716-A00D5A55F6A4}"/>
          </ac:spMkLst>
        </pc:spChg>
        <pc:spChg chg="add del mod">
          <ac:chgData name="A.MORIYAMA UREKA" userId="11b73b949d6476cb" providerId="LiveId" clId="{EDD3AFC1-5E1F-774D-82FF-6D4C3622249B}" dt="2023-08-07T09:22:28.646" v="948" actId="6264"/>
          <ac:spMkLst>
            <pc:docMk/>
            <pc:sldMk cId="3711721763" sldId="278"/>
            <ac:spMk id="304" creationId="{2B93BC33-E134-8B4C-F06A-E8FE1D1AEA48}"/>
          </ac:spMkLst>
        </pc:spChg>
        <pc:spChg chg="add del mod">
          <ac:chgData name="A.MORIYAMA UREKA" userId="11b73b949d6476cb" providerId="LiveId" clId="{EDD3AFC1-5E1F-774D-82FF-6D4C3622249B}" dt="2023-08-07T08:55:53.615" v="743" actId="6264"/>
          <ac:spMkLst>
            <pc:docMk/>
            <pc:sldMk cId="3711721763" sldId="278"/>
            <ac:spMk id="304" creationId="{6B44AEAC-769E-DE8A-95E1-EF5CAAF8B602}"/>
          </ac:spMkLst>
        </pc:spChg>
        <pc:spChg chg="add del mod">
          <ac:chgData name="A.MORIYAMA UREKA" userId="11b73b949d6476cb" providerId="LiveId" clId="{EDD3AFC1-5E1F-774D-82FF-6D4C3622249B}" dt="2023-08-07T09:22:28.646" v="948" actId="6264"/>
          <ac:spMkLst>
            <pc:docMk/>
            <pc:sldMk cId="3711721763" sldId="278"/>
            <ac:spMk id="305" creationId="{2A1F0047-D625-F7A7-F2A1-6481B44BE4AE}"/>
          </ac:spMkLst>
        </pc:spChg>
        <pc:spChg chg="add del mod">
          <ac:chgData name="A.MORIYAMA UREKA" userId="11b73b949d6476cb" providerId="LiveId" clId="{EDD3AFC1-5E1F-774D-82FF-6D4C3622249B}" dt="2023-08-07T08:55:53.615" v="743" actId="6264"/>
          <ac:spMkLst>
            <pc:docMk/>
            <pc:sldMk cId="3711721763" sldId="278"/>
            <ac:spMk id="305" creationId="{58329BCB-D99C-A5CF-DF5D-27666DD0D2BA}"/>
          </ac:spMkLst>
        </pc:spChg>
        <pc:spChg chg="add del mod">
          <ac:chgData name="A.MORIYAMA UREKA" userId="11b73b949d6476cb" providerId="LiveId" clId="{EDD3AFC1-5E1F-774D-82FF-6D4C3622249B}" dt="2023-08-07T09:22:28.646" v="948" actId="6264"/>
          <ac:spMkLst>
            <pc:docMk/>
            <pc:sldMk cId="3711721763" sldId="278"/>
            <ac:spMk id="306" creationId="{0B171616-CCED-303A-8A31-D3C1EB2D70E5}"/>
          </ac:spMkLst>
        </pc:spChg>
        <pc:spChg chg="add del mod">
          <ac:chgData name="A.MORIYAMA UREKA" userId="11b73b949d6476cb" providerId="LiveId" clId="{EDD3AFC1-5E1F-774D-82FF-6D4C3622249B}" dt="2023-08-07T08:55:53.615" v="743" actId="6264"/>
          <ac:spMkLst>
            <pc:docMk/>
            <pc:sldMk cId="3711721763" sldId="278"/>
            <ac:spMk id="306" creationId="{B6F40D59-95F0-8911-C1F1-E4E5255CAD88}"/>
          </ac:spMkLst>
        </pc:spChg>
        <pc:spChg chg="add del mod">
          <ac:chgData name="A.MORIYAMA UREKA" userId="11b73b949d6476cb" providerId="LiveId" clId="{EDD3AFC1-5E1F-774D-82FF-6D4C3622249B}" dt="2023-08-07T08:55:53.615" v="743" actId="6264"/>
          <ac:spMkLst>
            <pc:docMk/>
            <pc:sldMk cId="3711721763" sldId="278"/>
            <ac:spMk id="307" creationId="{2B9EF61E-C6E2-AE3E-956F-FE4EBEA9D6A3}"/>
          </ac:spMkLst>
        </pc:spChg>
        <pc:spChg chg="add del mod">
          <ac:chgData name="A.MORIYAMA UREKA" userId="11b73b949d6476cb" providerId="LiveId" clId="{EDD3AFC1-5E1F-774D-82FF-6D4C3622249B}" dt="2023-08-07T09:22:28.646" v="948" actId="6264"/>
          <ac:spMkLst>
            <pc:docMk/>
            <pc:sldMk cId="3711721763" sldId="278"/>
            <ac:spMk id="307" creationId="{BBD7CE34-6CA8-1C7C-6602-A257D27CA3AE}"/>
          </ac:spMkLst>
        </pc:spChg>
        <pc:spChg chg="add del mod">
          <ac:chgData name="A.MORIYAMA UREKA" userId="11b73b949d6476cb" providerId="LiveId" clId="{EDD3AFC1-5E1F-774D-82FF-6D4C3622249B}" dt="2023-08-07T08:55:53.615" v="743" actId="6264"/>
          <ac:spMkLst>
            <pc:docMk/>
            <pc:sldMk cId="3711721763" sldId="278"/>
            <ac:spMk id="308" creationId="{0A9B585E-6186-1B1D-437B-80D6F17FA4E1}"/>
          </ac:spMkLst>
        </pc:spChg>
        <pc:spChg chg="add del mod">
          <ac:chgData name="A.MORIYAMA UREKA" userId="11b73b949d6476cb" providerId="LiveId" clId="{EDD3AFC1-5E1F-774D-82FF-6D4C3622249B}" dt="2023-08-07T09:22:28.646" v="948" actId="6264"/>
          <ac:spMkLst>
            <pc:docMk/>
            <pc:sldMk cId="3711721763" sldId="278"/>
            <ac:spMk id="308" creationId="{CC8DF78C-A807-E747-71DF-919A42ED5262}"/>
          </ac:spMkLst>
        </pc:spChg>
        <pc:spChg chg="add del mod">
          <ac:chgData name="A.MORIYAMA UREKA" userId="11b73b949d6476cb" providerId="LiveId" clId="{EDD3AFC1-5E1F-774D-82FF-6D4C3622249B}" dt="2023-08-07T08:55:53.615" v="743" actId="6264"/>
          <ac:spMkLst>
            <pc:docMk/>
            <pc:sldMk cId="3711721763" sldId="278"/>
            <ac:spMk id="309" creationId="{2068267C-FD71-9975-44FF-4D0339E2071B}"/>
          </ac:spMkLst>
        </pc:spChg>
        <pc:spChg chg="add del mod">
          <ac:chgData name="A.MORIYAMA UREKA" userId="11b73b949d6476cb" providerId="LiveId" clId="{EDD3AFC1-5E1F-774D-82FF-6D4C3622249B}" dt="2023-08-07T09:22:28.646" v="948" actId="6264"/>
          <ac:spMkLst>
            <pc:docMk/>
            <pc:sldMk cId="3711721763" sldId="278"/>
            <ac:spMk id="309" creationId="{BBE58393-BE56-13B8-0356-DED56D1B0460}"/>
          </ac:spMkLst>
        </pc:spChg>
        <pc:spChg chg="add del mod">
          <ac:chgData name="A.MORIYAMA UREKA" userId="11b73b949d6476cb" providerId="LiveId" clId="{EDD3AFC1-5E1F-774D-82FF-6D4C3622249B}" dt="2023-08-07T08:55:53.615" v="743" actId="6264"/>
          <ac:spMkLst>
            <pc:docMk/>
            <pc:sldMk cId="3711721763" sldId="278"/>
            <ac:spMk id="310" creationId="{52C9E8C4-3264-8471-5B14-CDEC2B64A5C4}"/>
          </ac:spMkLst>
        </pc:spChg>
        <pc:spChg chg="add del mod">
          <ac:chgData name="A.MORIYAMA UREKA" userId="11b73b949d6476cb" providerId="LiveId" clId="{EDD3AFC1-5E1F-774D-82FF-6D4C3622249B}" dt="2023-08-07T09:22:28.646" v="948" actId="6264"/>
          <ac:spMkLst>
            <pc:docMk/>
            <pc:sldMk cId="3711721763" sldId="278"/>
            <ac:spMk id="310" creationId="{DCB1329C-3850-F77B-6C81-B7E01941FA55}"/>
          </ac:spMkLst>
        </pc:spChg>
        <pc:spChg chg="add del mod">
          <ac:chgData name="A.MORIYAMA UREKA" userId="11b73b949d6476cb" providerId="LiveId" clId="{EDD3AFC1-5E1F-774D-82FF-6D4C3622249B}" dt="2023-08-07T08:55:53.615" v="743" actId="6264"/>
          <ac:spMkLst>
            <pc:docMk/>
            <pc:sldMk cId="3711721763" sldId="278"/>
            <ac:spMk id="311" creationId="{A22845B2-9E8C-0DCA-A158-71226D0D3794}"/>
          </ac:spMkLst>
        </pc:spChg>
        <pc:spChg chg="add del mod">
          <ac:chgData name="A.MORIYAMA UREKA" userId="11b73b949d6476cb" providerId="LiveId" clId="{EDD3AFC1-5E1F-774D-82FF-6D4C3622249B}" dt="2023-08-07T09:22:28.646" v="948" actId="6264"/>
          <ac:spMkLst>
            <pc:docMk/>
            <pc:sldMk cId="3711721763" sldId="278"/>
            <ac:spMk id="311" creationId="{C9165202-7209-B13C-D41E-176F90C4D4EB}"/>
          </ac:spMkLst>
        </pc:spChg>
        <pc:spChg chg="add del mod">
          <ac:chgData name="A.MORIYAMA UREKA" userId="11b73b949d6476cb" providerId="LiveId" clId="{EDD3AFC1-5E1F-774D-82FF-6D4C3622249B}" dt="2023-08-07T08:55:53.615" v="743" actId="6264"/>
          <ac:spMkLst>
            <pc:docMk/>
            <pc:sldMk cId="3711721763" sldId="278"/>
            <ac:spMk id="312" creationId="{49BFB4CE-04BD-84E6-E3D6-37BFB21FF424}"/>
          </ac:spMkLst>
        </pc:spChg>
        <pc:spChg chg="add del mod">
          <ac:chgData name="A.MORIYAMA UREKA" userId="11b73b949d6476cb" providerId="LiveId" clId="{EDD3AFC1-5E1F-774D-82FF-6D4C3622249B}" dt="2023-08-07T09:22:28.646" v="948" actId="6264"/>
          <ac:spMkLst>
            <pc:docMk/>
            <pc:sldMk cId="3711721763" sldId="278"/>
            <ac:spMk id="312" creationId="{F9F5BA3B-EF49-EB5F-2E3B-F4B26C605F6D}"/>
          </ac:spMkLst>
        </pc:spChg>
        <pc:spChg chg="add del mod">
          <ac:chgData name="A.MORIYAMA UREKA" userId="11b73b949d6476cb" providerId="LiveId" clId="{EDD3AFC1-5E1F-774D-82FF-6D4C3622249B}" dt="2023-08-07T09:22:29.181" v="949" actId="6264"/>
          <ac:spMkLst>
            <pc:docMk/>
            <pc:sldMk cId="3711721763" sldId="278"/>
            <ac:spMk id="313" creationId="{4A64BC90-0824-21E6-9F8E-BB5D15F82B3E}"/>
          </ac:spMkLst>
        </pc:spChg>
        <pc:spChg chg="add del mod">
          <ac:chgData name="A.MORIYAMA UREKA" userId="11b73b949d6476cb" providerId="LiveId" clId="{EDD3AFC1-5E1F-774D-82FF-6D4C3622249B}" dt="2023-08-07T08:57:17.409" v="756" actId="6264"/>
          <ac:spMkLst>
            <pc:docMk/>
            <pc:sldMk cId="3711721763" sldId="278"/>
            <ac:spMk id="313" creationId="{7CD0DFE3-C12B-D66F-BD72-14DC33C58D62}"/>
          </ac:spMkLst>
        </pc:spChg>
        <pc:spChg chg="add del mod">
          <ac:chgData name="A.MORIYAMA UREKA" userId="11b73b949d6476cb" providerId="LiveId" clId="{EDD3AFC1-5E1F-774D-82FF-6D4C3622249B}" dt="2023-08-07T08:57:17.409" v="756" actId="6264"/>
          <ac:spMkLst>
            <pc:docMk/>
            <pc:sldMk cId="3711721763" sldId="278"/>
            <ac:spMk id="314" creationId="{4ACB2444-E5D8-3B71-BCF9-3ECEA06C02D5}"/>
          </ac:spMkLst>
        </pc:spChg>
        <pc:spChg chg="add del mod">
          <ac:chgData name="A.MORIYAMA UREKA" userId="11b73b949d6476cb" providerId="LiveId" clId="{EDD3AFC1-5E1F-774D-82FF-6D4C3622249B}" dt="2023-08-07T09:22:29.181" v="949" actId="6264"/>
          <ac:spMkLst>
            <pc:docMk/>
            <pc:sldMk cId="3711721763" sldId="278"/>
            <ac:spMk id="314" creationId="{BCB3B60A-337D-3E96-0E70-CC02E72769BC}"/>
          </ac:spMkLst>
        </pc:spChg>
        <pc:spChg chg="add del mod">
          <ac:chgData name="A.MORIYAMA UREKA" userId="11b73b949d6476cb" providerId="LiveId" clId="{EDD3AFC1-5E1F-774D-82FF-6D4C3622249B}" dt="2023-08-07T08:57:17.409" v="756" actId="6264"/>
          <ac:spMkLst>
            <pc:docMk/>
            <pc:sldMk cId="3711721763" sldId="278"/>
            <ac:spMk id="315" creationId="{294959C1-3131-C581-DB2E-E0E0A9E86445}"/>
          </ac:spMkLst>
        </pc:spChg>
        <pc:spChg chg="add del mod">
          <ac:chgData name="A.MORIYAMA UREKA" userId="11b73b949d6476cb" providerId="LiveId" clId="{EDD3AFC1-5E1F-774D-82FF-6D4C3622249B}" dt="2023-08-07T09:22:29.181" v="949" actId="6264"/>
          <ac:spMkLst>
            <pc:docMk/>
            <pc:sldMk cId="3711721763" sldId="278"/>
            <ac:spMk id="315" creationId="{5A1EE5D8-2511-1930-F5DB-07E45FE0259A}"/>
          </ac:spMkLst>
        </pc:spChg>
        <pc:spChg chg="add del mod">
          <ac:chgData name="A.MORIYAMA UREKA" userId="11b73b949d6476cb" providerId="LiveId" clId="{EDD3AFC1-5E1F-774D-82FF-6D4C3622249B}" dt="2023-08-07T09:22:29.181" v="949" actId="6264"/>
          <ac:spMkLst>
            <pc:docMk/>
            <pc:sldMk cId="3711721763" sldId="278"/>
            <ac:spMk id="316" creationId="{476C262D-F053-402F-0955-41B96B2E8F24}"/>
          </ac:spMkLst>
        </pc:spChg>
        <pc:spChg chg="add del mod">
          <ac:chgData name="A.MORIYAMA UREKA" userId="11b73b949d6476cb" providerId="LiveId" clId="{EDD3AFC1-5E1F-774D-82FF-6D4C3622249B}" dt="2023-08-07T08:57:17.409" v="756" actId="6264"/>
          <ac:spMkLst>
            <pc:docMk/>
            <pc:sldMk cId="3711721763" sldId="278"/>
            <ac:spMk id="316" creationId="{C59CABF3-B4F7-64D3-618B-1009243CDD2A}"/>
          </ac:spMkLst>
        </pc:spChg>
        <pc:spChg chg="add del mod">
          <ac:chgData name="A.MORIYAMA UREKA" userId="11b73b949d6476cb" providerId="LiveId" clId="{EDD3AFC1-5E1F-774D-82FF-6D4C3622249B}" dt="2023-08-07T09:22:29.181" v="949" actId="6264"/>
          <ac:spMkLst>
            <pc:docMk/>
            <pc:sldMk cId="3711721763" sldId="278"/>
            <ac:spMk id="317" creationId="{1E75FCDD-675D-7344-1286-CCFD96C8FF52}"/>
          </ac:spMkLst>
        </pc:spChg>
        <pc:spChg chg="add del mod">
          <ac:chgData name="A.MORIYAMA UREKA" userId="11b73b949d6476cb" providerId="LiveId" clId="{EDD3AFC1-5E1F-774D-82FF-6D4C3622249B}" dt="2023-08-07T08:57:17.409" v="756" actId="6264"/>
          <ac:spMkLst>
            <pc:docMk/>
            <pc:sldMk cId="3711721763" sldId="278"/>
            <ac:spMk id="317" creationId="{E69274CA-38D5-B0A3-FAEE-2882B8FF0FF4}"/>
          </ac:spMkLst>
        </pc:spChg>
        <pc:spChg chg="add del mod">
          <ac:chgData name="A.MORIYAMA UREKA" userId="11b73b949d6476cb" providerId="LiveId" clId="{EDD3AFC1-5E1F-774D-82FF-6D4C3622249B}" dt="2023-08-07T09:22:29.181" v="949" actId="6264"/>
          <ac:spMkLst>
            <pc:docMk/>
            <pc:sldMk cId="3711721763" sldId="278"/>
            <ac:spMk id="318" creationId="{941B43D8-4273-5304-E082-5FF8BE67A9FC}"/>
          </ac:spMkLst>
        </pc:spChg>
        <pc:spChg chg="add del mod">
          <ac:chgData name="A.MORIYAMA UREKA" userId="11b73b949d6476cb" providerId="LiveId" clId="{EDD3AFC1-5E1F-774D-82FF-6D4C3622249B}" dt="2023-08-07T08:57:17.409" v="756" actId="6264"/>
          <ac:spMkLst>
            <pc:docMk/>
            <pc:sldMk cId="3711721763" sldId="278"/>
            <ac:spMk id="318" creationId="{9CD50008-2CAB-B375-9B34-E1A17EF6B216}"/>
          </ac:spMkLst>
        </pc:spChg>
        <pc:spChg chg="add del mod">
          <ac:chgData name="A.MORIYAMA UREKA" userId="11b73b949d6476cb" providerId="LiveId" clId="{EDD3AFC1-5E1F-774D-82FF-6D4C3622249B}" dt="2023-08-07T09:22:29.181" v="949" actId="6264"/>
          <ac:spMkLst>
            <pc:docMk/>
            <pc:sldMk cId="3711721763" sldId="278"/>
            <ac:spMk id="319" creationId="{46219E15-C6ED-76D9-0E3B-0308B4C75D74}"/>
          </ac:spMkLst>
        </pc:spChg>
        <pc:spChg chg="add del mod">
          <ac:chgData name="A.MORIYAMA UREKA" userId="11b73b949d6476cb" providerId="LiveId" clId="{EDD3AFC1-5E1F-774D-82FF-6D4C3622249B}" dt="2023-08-07T08:57:17.409" v="756" actId="6264"/>
          <ac:spMkLst>
            <pc:docMk/>
            <pc:sldMk cId="3711721763" sldId="278"/>
            <ac:spMk id="319" creationId="{D12720EF-A64D-DC7C-F7DB-CF6F23D3FEBC}"/>
          </ac:spMkLst>
        </pc:spChg>
        <pc:spChg chg="add del mod">
          <ac:chgData name="A.MORIYAMA UREKA" userId="11b73b949d6476cb" providerId="LiveId" clId="{EDD3AFC1-5E1F-774D-82FF-6D4C3622249B}" dt="2023-08-07T09:22:29.181" v="949" actId="6264"/>
          <ac:spMkLst>
            <pc:docMk/>
            <pc:sldMk cId="3711721763" sldId="278"/>
            <ac:spMk id="320" creationId="{024CE44D-469C-851A-6584-F88F808184BF}"/>
          </ac:spMkLst>
        </pc:spChg>
        <pc:spChg chg="add del mod">
          <ac:chgData name="A.MORIYAMA UREKA" userId="11b73b949d6476cb" providerId="LiveId" clId="{EDD3AFC1-5E1F-774D-82FF-6D4C3622249B}" dt="2023-08-07T08:57:17.409" v="756" actId="6264"/>
          <ac:spMkLst>
            <pc:docMk/>
            <pc:sldMk cId="3711721763" sldId="278"/>
            <ac:spMk id="320" creationId="{607B81E1-B71F-8557-C57B-DD6C12BC28B3}"/>
          </ac:spMkLst>
        </pc:spChg>
        <pc:spChg chg="add del mod">
          <ac:chgData name="A.MORIYAMA UREKA" userId="11b73b949d6476cb" providerId="LiveId" clId="{EDD3AFC1-5E1F-774D-82FF-6D4C3622249B}" dt="2023-08-07T09:22:29.181" v="949" actId="6264"/>
          <ac:spMkLst>
            <pc:docMk/>
            <pc:sldMk cId="3711721763" sldId="278"/>
            <ac:spMk id="321" creationId="{2A5552B6-FA51-6216-AE0A-AA666A057823}"/>
          </ac:spMkLst>
        </pc:spChg>
        <pc:spChg chg="add del mod">
          <ac:chgData name="A.MORIYAMA UREKA" userId="11b73b949d6476cb" providerId="LiveId" clId="{EDD3AFC1-5E1F-774D-82FF-6D4C3622249B}" dt="2023-08-07T08:57:17.409" v="756" actId="6264"/>
          <ac:spMkLst>
            <pc:docMk/>
            <pc:sldMk cId="3711721763" sldId="278"/>
            <ac:spMk id="321" creationId="{7EE764FA-50FF-D3A7-229E-1548C4ADA083}"/>
          </ac:spMkLst>
        </pc:spChg>
        <pc:spChg chg="add del mod">
          <ac:chgData name="A.MORIYAMA UREKA" userId="11b73b949d6476cb" providerId="LiveId" clId="{EDD3AFC1-5E1F-774D-82FF-6D4C3622249B}" dt="2023-08-07T09:22:29.181" v="949" actId="6264"/>
          <ac:spMkLst>
            <pc:docMk/>
            <pc:sldMk cId="3711721763" sldId="278"/>
            <ac:spMk id="322" creationId="{02F78EB8-7864-2F4E-D57C-C5C6A21BE951}"/>
          </ac:spMkLst>
        </pc:spChg>
        <pc:spChg chg="add del mod">
          <ac:chgData name="A.MORIYAMA UREKA" userId="11b73b949d6476cb" providerId="LiveId" clId="{EDD3AFC1-5E1F-774D-82FF-6D4C3622249B}" dt="2023-08-07T08:57:17.409" v="756" actId="6264"/>
          <ac:spMkLst>
            <pc:docMk/>
            <pc:sldMk cId="3711721763" sldId="278"/>
            <ac:spMk id="322" creationId="{619A06C8-BFA9-1FB2-2199-3131A2481286}"/>
          </ac:spMkLst>
        </pc:spChg>
        <pc:spChg chg="add del mod">
          <ac:chgData name="A.MORIYAMA UREKA" userId="11b73b949d6476cb" providerId="LiveId" clId="{EDD3AFC1-5E1F-774D-82FF-6D4C3622249B}" dt="2023-08-07T09:22:29.754" v="950" actId="6264"/>
          <ac:spMkLst>
            <pc:docMk/>
            <pc:sldMk cId="3711721763" sldId="278"/>
            <ac:spMk id="323" creationId="{3B834F30-582D-D64C-7B98-5D8ECF6E23FD}"/>
          </ac:spMkLst>
        </pc:spChg>
        <pc:spChg chg="add del mod">
          <ac:chgData name="A.MORIYAMA UREKA" userId="11b73b949d6476cb" providerId="LiveId" clId="{EDD3AFC1-5E1F-774D-82FF-6D4C3622249B}" dt="2023-08-07T08:57:18.201" v="757" actId="6264"/>
          <ac:spMkLst>
            <pc:docMk/>
            <pc:sldMk cId="3711721763" sldId="278"/>
            <ac:spMk id="323" creationId="{4D7F66D2-BC63-C135-B75A-FD8FD71187C9}"/>
          </ac:spMkLst>
        </pc:spChg>
        <pc:spChg chg="add del mod">
          <ac:chgData name="A.MORIYAMA UREKA" userId="11b73b949d6476cb" providerId="LiveId" clId="{EDD3AFC1-5E1F-774D-82FF-6D4C3622249B}" dt="2023-08-07T08:57:18.201" v="757" actId="6264"/>
          <ac:spMkLst>
            <pc:docMk/>
            <pc:sldMk cId="3711721763" sldId="278"/>
            <ac:spMk id="324" creationId="{2C05AD85-6DD3-BB75-F93B-4B3BDCBF6B72}"/>
          </ac:spMkLst>
        </pc:spChg>
        <pc:spChg chg="add del mod">
          <ac:chgData name="A.MORIYAMA UREKA" userId="11b73b949d6476cb" providerId="LiveId" clId="{EDD3AFC1-5E1F-774D-82FF-6D4C3622249B}" dt="2023-08-07T09:22:29.754" v="950" actId="6264"/>
          <ac:spMkLst>
            <pc:docMk/>
            <pc:sldMk cId="3711721763" sldId="278"/>
            <ac:spMk id="324" creationId="{C4DF0D4F-D230-B68B-816D-BB59A781B4D4}"/>
          </ac:spMkLst>
        </pc:spChg>
        <pc:spChg chg="add del mod">
          <ac:chgData name="A.MORIYAMA UREKA" userId="11b73b949d6476cb" providerId="LiveId" clId="{EDD3AFC1-5E1F-774D-82FF-6D4C3622249B}" dt="2023-08-07T09:22:29.754" v="950" actId="6264"/>
          <ac:spMkLst>
            <pc:docMk/>
            <pc:sldMk cId="3711721763" sldId="278"/>
            <ac:spMk id="325" creationId="{1702E892-D518-D39F-3857-C09A84973ABF}"/>
          </ac:spMkLst>
        </pc:spChg>
        <pc:spChg chg="add del mod">
          <ac:chgData name="A.MORIYAMA UREKA" userId="11b73b949d6476cb" providerId="LiveId" clId="{EDD3AFC1-5E1F-774D-82FF-6D4C3622249B}" dt="2023-08-07T08:57:18.201" v="757" actId="6264"/>
          <ac:spMkLst>
            <pc:docMk/>
            <pc:sldMk cId="3711721763" sldId="278"/>
            <ac:spMk id="325" creationId="{3A846F96-BB38-7E2D-D4BD-F9AF4539769D}"/>
          </ac:spMkLst>
        </pc:spChg>
        <pc:spChg chg="add del mod">
          <ac:chgData name="A.MORIYAMA UREKA" userId="11b73b949d6476cb" providerId="LiveId" clId="{EDD3AFC1-5E1F-774D-82FF-6D4C3622249B}" dt="2023-08-07T09:22:29.754" v="950" actId="6264"/>
          <ac:spMkLst>
            <pc:docMk/>
            <pc:sldMk cId="3711721763" sldId="278"/>
            <ac:spMk id="326" creationId="{40873DF9-C6CC-53D4-57AA-3D780829D4E0}"/>
          </ac:spMkLst>
        </pc:spChg>
        <pc:spChg chg="add del mod">
          <ac:chgData name="A.MORIYAMA UREKA" userId="11b73b949d6476cb" providerId="LiveId" clId="{EDD3AFC1-5E1F-774D-82FF-6D4C3622249B}" dt="2023-08-07T08:57:18.201" v="757" actId="6264"/>
          <ac:spMkLst>
            <pc:docMk/>
            <pc:sldMk cId="3711721763" sldId="278"/>
            <ac:spMk id="326" creationId="{4A88940F-BA90-C854-C1AE-74BF90DF8229}"/>
          </ac:spMkLst>
        </pc:spChg>
        <pc:spChg chg="add del mod">
          <ac:chgData name="A.MORIYAMA UREKA" userId="11b73b949d6476cb" providerId="LiveId" clId="{EDD3AFC1-5E1F-774D-82FF-6D4C3622249B}" dt="2023-08-07T08:57:18.201" v="757" actId="6264"/>
          <ac:spMkLst>
            <pc:docMk/>
            <pc:sldMk cId="3711721763" sldId="278"/>
            <ac:spMk id="327" creationId="{8969AB8A-ED33-749D-2C38-F3F8AF8F437C}"/>
          </ac:spMkLst>
        </pc:spChg>
        <pc:spChg chg="add del mod">
          <ac:chgData name="A.MORIYAMA UREKA" userId="11b73b949d6476cb" providerId="LiveId" clId="{EDD3AFC1-5E1F-774D-82FF-6D4C3622249B}" dt="2023-08-07T09:22:29.754" v="950" actId="6264"/>
          <ac:spMkLst>
            <pc:docMk/>
            <pc:sldMk cId="3711721763" sldId="278"/>
            <ac:spMk id="327" creationId="{AB594684-D058-BCD6-0F6C-5FB8BA182F29}"/>
          </ac:spMkLst>
        </pc:spChg>
        <pc:spChg chg="add del mod">
          <ac:chgData name="A.MORIYAMA UREKA" userId="11b73b949d6476cb" providerId="LiveId" clId="{EDD3AFC1-5E1F-774D-82FF-6D4C3622249B}" dt="2023-08-07T09:22:29.754" v="950" actId="6264"/>
          <ac:spMkLst>
            <pc:docMk/>
            <pc:sldMk cId="3711721763" sldId="278"/>
            <ac:spMk id="328" creationId="{174ED793-392A-E395-3DC2-3009E1E6FBB4}"/>
          </ac:spMkLst>
        </pc:spChg>
        <pc:spChg chg="add del mod">
          <ac:chgData name="A.MORIYAMA UREKA" userId="11b73b949d6476cb" providerId="LiveId" clId="{EDD3AFC1-5E1F-774D-82FF-6D4C3622249B}" dt="2023-08-07T08:57:18.201" v="757" actId="6264"/>
          <ac:spMkLst>
            <pc:docMk/>
            <pc:sldMk cId="3711721763" sldId="278"/>
            <ac:spMk id="328" creationId="{6EC84836-D599-F8B2-489E-E6B2877172FF}"/>
          </ac:spMkLst>
        </pc:spChg>
        <pc:spChg chg="add del mod">
          <ac:chgData name="A.MORIYAMA UREKA" userId="11b73b949d6476cb" providerId="LiveId" clId="{EDD3AFC1-5E1F-774D-82FF-6D4C3622249B}" dt="2023-08-07T09:22:29.754" v="950" actId="6264"/>
          <ac:spMkLst>
            <pc:docMk/>
            <pc:sldMk cId="3711721763" sldId="278"/>
            <ac:spMk id="329" creationId="{686ED36D-4A54-1152-0E2B-8566F0BF49C0}"/>
          </ac:spMkLst>
        </pc:spChg>
        <pc:spChg chg="add del mod">
          <ac:chgData name="A.MORIYAMA UREKA" userId="11b73b949d6476cb" providerId="LiveId" clId="{EDD3AFC1-5E1F-774D-82FF-6D4C3622249B}" dt="2023-08-07T08:57:18.201" v="757" actId="6264"/>
          <ac:spMkLst>
            <pc:docMk/>
            <pc:sldMk cId="3711721763" sldId="278"/>
            <ac:spMk id="329" creationId="{D04CFC3E-1193-1A9B-8CDB-6EA4E18C82D3}"/>
          </ac:spMkLst>
        </pc:spChg>
        <pc:spChg chg="add del mod">
          <ac:chgData name="A.MORIYAMA UREKA" userId="11b73b949d6476cb" providerId="LiveId" clId="{EDD3AFC1-5E1F-774D-82FF-6D4C3622249B}" dt="2023-08-07T08:57:18.201" v="757" actId="6264"/>
          <ac:spMkLst>
            <pc:docMk/>
            <pc:sldMk cId="3711721763" sldId="278"/>
            <ac:spMk id="330" creationId="{C0E05B12-25CF-8BFC-4763-46DB5C195189}"/>
          </ac:spMkLst>
        </pc:spChg>
        <pc:spChg chg="add del mod">
          <ac:chgData name="A.MORIYAMA UREKA" userId="11b73b949d6476cb" providerId="LiveId" clId="{EDD3AFC1-5E1F-774D-82FF-6D4C3622249B}" dt="2023-08-07T09:22:29.754" v="950" actId="6264"/>
          <ac:spMkLst>
            <pc:docMk/>
            <pc:sldMk cId="3711721763" sldId="278"/>
            <ac:spMk id="330" creationId="{D5BFD4AD-234C-3D61-C929-08B6D9880699}"/>
          </ac:spMkLst>
        </pc:spChg>
        <pc:spChg chg="add del mod">
          <ac:chgData name="A.MORIYAMA UREKA" userId="11b73b949d6476cb" providerId="LiveId" clId="{EDD3AFC1-5E1F-774D-82FF-6D4C3622249B}" dt="2023-08-07T09:22:29.754" v="950" actId="6264"/>
          <ac:spMkLst>
            <pc:docMk/>
            <pc:sldMk cId="3711721763" sldId="278"/>
            <ac:spMk id="331" creationId="{76E91A17-FAB6-DD3E-479D-33C874C4B465}"/>
          </ac:spMkLst>
        </pc:spChg>
        <pc:spChg chg="add del mod">
          <ac:chgData name="A.MORIYAMA UREKA" userId="11b73b949d6476cb" providerId="LiveId" clId="{EDD3AFC1-5E1F-774D-82FF-6D4C3622249B}" dt="2023-08-07T08:57:18.201" v="757" actId="6264"/>
          <ac:spMkLst>
            <pc:docMk/>
            <pc:sldMk cId="3711721763" sldId="278"/>
            <ac:spMk id="331" creationId="{ED5CF85D-633D-A204-3C89-F58E946C7E57}"/>
          </ac:spMkLst>
        </pc:spChg>
        <pc:spChg chg="add del mod">
          <ac:chgData name="A.MORIYAMA UREKA" userId="11b73b949d6476cb" providerId="LiveId" clId="{EDD3AFC1-5E1F-774D-82FF-6D4C3622249B}" dt="2023-08-07T09:22:29.754" v="950" actId="6264"/>
          <ac:spMkLst>
            <pc:docMk/>
            <pc:sldMk cId="3711721763" sldId="278"/>
            <ac:spMk id="332" creationId="{852FB57A-53EE-9FE5-8CF5-DCE3D415185E}"/>
          </ac:spMkLst>
        </pc:spChg>
        <pc:spChg chg="add del mod">
          <ac:chgData name="A.MORIYAMA UREKA" userId="11b73b949d6476cb" providerId="LiveId" clId="{EDD3AFC1-5E1F-774D-82FF-6D4C3622249B}" dt="2023-08-07T08:57:18.201" v="757" actId="6264"/>
          <ac:spMkLst>
            <pc:docMk/>
            <pc:sldMk cId="3711721763" sldId="278"/>
            <ac:spMk id="332" creationId="{9A24E39E-5594-40C3-92EC-982270C97328}"/>
          </ac:spMkLst>
        </pc:spChg>
        <pc:spChg chg="add del mod">
          <ac:chgData name="A.MORIYAMA UREKA" userId="11b73b949d6476cb" providerId="LiveId" clId="{EDD3AFC1-5E1F-774D-82FF-6D4C3622249B}" dt="2023-08-07T08:57:21.183" v="758" actId="6264"/>
          <ac:spMkLst>
            <pc:docMk/>
            <pc:sldMk cId="3711721763" sldId="278"/>
            <ac:spMk id="333" creationId="{3853C8D9-4E81-D1F7-CD89-94510F9A7CDC}"/>
          </ac:spMkLst>
        </pc:spChg>
        <pc:spChg chg="add del mod">
          <ac:chgData name="A.MORIYAMA UREKA" userId="11b73b949d6476cb" providerId="LiveId" clId="{EDD3AFC1-5E1F-774D-82FF-6D4C3622249B}" dt="2023-08-07T09:22:30.250" v="951" actId="6264"/>
          <ac:spMkLst>
            <pc:docMk/>
            <pc:sldMk cId="3711721763" sldId="278"/>
            <ac:spMk id="333" creationId="{7A913C32-74BB-2394-0CC7-85B2B0B67126}"/>
          </ac:spMkLst>
        </pc:spChg>
        <pc:spChg chg="add del mod">
          <ac:chgData name="A.MORIYAMA UREKA" userId="11b73b949d6476cb" providerId="LiveId" clId="{EDD3AFC1-5E1F-774D-82FF-6D4C3622249B}" dt="2023-08-07T09:22:30.250" v="951" actId="6264"/>
          <ac:spMkLst>
            <pc:docMk/>
            <pc:sldMk cId="3711721763" sldId="278"/>
            <ac:spMk id="334" creationId="{09F98AB2-3D08-15BC-AB7E-3AB141184A4F}"/>
          </ac:spMkLst>
        </pc:spChg>
        <pc:spChg chg="add del mod">
          <ac:chgData name="A.MORIYAMA UREKA" userId="11b73b949d6476cb" providerId="LiveId" clId="{EDD3AFC1-5E1F-774D-82FF-6D4C3622249B}" dt="2023-08-07T08:57:21.183" v="758" actId="6264"/>
          <ac:spMkLst>
            <pc:docMk/>
            <pc:sldMk cId="3711721763" sldId="278"/>
            <ac:spMk id="334" creationId="{A2FCAEBB-A9E3-7915-4737-B0F877BCEAB8}"/>
          </ac:spMkLst>
        </pc:spChg>
        <pc:spChg chg="add del mod">
          <ac:chgData name="A.MORIYAMA UREKA" userId="11b73b949d6476cb" providerId="LiveId" clId="{EDD3AFC1-5E1F-774D-82FF-6D4C3622249B}" dt="2023-08-07T08:57:21.183" v="758" actId="6264"/>
          <ac:spMkLst>
            <pc:docMk/>
            <pc:sldMk cId="3711721763" sldId="278"/>
            <ac:spMk id="335" creationId="{4133DA0F-8528-9770-7902-D88B17A19462}"/>
          </ac:spMkLst>
        </pc:spChg>
        <pc:spChg chg="add del mod">
          <ac:chgData name="A.MORIYAMA UREKA" userId="11b73b949d6476cb" providerId="LiveId" clId="{EDD3AFC1-5E1F-774D-82FF-6D4C3622249B}" dt="2023-08-07T09:22:30.250" v="951" actId="6264"/>
          <ac:spMkLst>
            <pc:docMk/>
            <pc:sldMk cId="3711721763" sldId="278"/>
            <ac:spMk id="335" creationId="{4F2200D1-942B-3F8D-495D-99FBAC3FA37D}"/>
          </ac:spMkLst>
        </pc:spChg>
        <pc:spChg chg="add del mod">
          <ac:chgData name="A.MORIYAMA UREKA" userId="11b73b949d6476cb" providerId="LiveId" clId="{EDD3AFC1-5E1F-774D-82FF-6D4C3622249B}" dt="2023-08-07T08:57:21.183" v="758" actId="6264"/>
          <ac:spMkLst>
            <pc:docMk/>
            <pc:sldMk cId="3711721763" sldId="278"/>
            <ac:spMk id="336" creationId="{045D85AD-DF44-DF19-D75C-0504B4A4A209}"/>
          </ac:spMkLst>
        </pc:spChg>
        <pc:spChg chg="add del mod">
          <ac:chgData name="A.MORIYAMA UREKA" userId="11b73b949d6476cb" providerId="LiveId" clId="{EDD3AFC1-5E1F-774D-82FF-6D4C3622249B}" dt="2023-08-07T09:22:30.250" v="951" actId="6264"/>
          <ac:spMkLst>
            <pc:docMk/>
            <pc:sldMk cId="3711721763" sldId="278"/>
            <ac:spMk id="336" creationId="{D18809C7-C901-DB91-77D1-0E49FE56A63B}"/>
          </ac:spMkLst>
        </pc:spChg>
        <pc:spChg chg="add del mod">
          <ac:chgData name="A.MORIYAMA UREKA" userId="11b73b949d6476cb" providerId="LiveId" clId="{EDD3AFC1-5E1F-774D-82FF-6D4C3622249B}" dt="2023-08-07T09:22:30.250" v="951" actId="6264"/>
          <ac:spMkLst>
            <pc:docMk/>
            <pc:sldMk cId="3711721763" sldId="278"/>
            <ac:spMk id="337" creationId="{36D12720-F8BB-7701-346F-EA81FE7F65A1}"/>
          </ac:spMkLst>
        </pc:spChg>
        <pc:spChg chg="add del mod">
          <ac:chgData name="A.MORIYAMA UREKA" userId="11b73b949d6476cb" providerId="LiveId" clId="{EDD3AFC1-5E1F-774D-82FF-6D4C3622249B}" dt="2023-08-07T08:57:21.183" v="758" actId="6264"/>
          <ac:spMkLst>
            <pc:docMk/>
            <pc:sldMk cId="3711721763" sldId="278"/>
            <ac:spMk id="337" creationId="{8911ECB0-DF1F-C850-49A0-DCDD1BEAD894}"/>
          </ac:spMkLst>
        </pc:spChg>
        <pc:spChg chg="add del mod">
          <ac:chgData name="A.MORIYAMA UREKA" userId="11b73b949d6476cb" providerId="LiveId" clId="{EDD3AFC1-5E1F-774D-82FF-6D4C3622249B}" dt="2023-08-07T08:57:21.183" v="758" actId="6264"/>
          <ac:spMkLst>
            <pc:docMk/>
            <pc:sldMk cId="3711721763" sldId="278"/>
            <ac:spMk id="338" creationId="{8C2F5719-8CC2-3462-A8CB-EBC04BF7860F}"/>
          </ac:spMkLst>
        </pc:spChg>
        <pc:spChg chg="add del mod">
          <ac:chgData name="A.MORIYAMA UREKA" userId="11b73b949d6476cb" providerId="LiveId" clId="{EDD3AFC1-5E1F-774D-82FF-6D4C3622249B}" dt="2023-08-07T09:22:30.250" v="951" actId="6264"/>
          <ac:spMkLst>
            <pc:docMk/>
            <pc:sldMk cId="3711721763" sldId="278"/>
            <ac:spMk id="338" creationId="{E16F5866-0131-8E3F-49D1-2179FB959540}"/>
          </ac:spMkLst>
        </pc:spChg>
        <pc:spChg chg="add del mod">
          <ac:chgData name="A.MORIYAMA UREKA" userId="11b73b949d6476cb" providerId="LiveId" clId="{EDD3AFC1-5E1F-774D-82FF-6D4C3622249B}" dt="2023-08-07T08:57:21.183" v="758" actId="6264"/>
          <ac:spMkLst>
            <pc:docMk/>
            <pc:sldMk cId="3711721763" sldId="278"/>
            <ac:spMk id="339" creationId="{B85E156A-756E-197F-FCE0-F9B39F3266B2}"/>
          </ac:spMkLst>
        </pc:spChg>
        <pc:spChg chg="add del mod">
          <ac:chgData name="A.MORIYAMA UREKA" userId="11b73b949d6476cb" providerId="LiveId" clId="{EDD3AFC1-5E1F-774D-82FF-6D4C3622249B}" dt="2023-08-07T09:22:30.250" v="951" actId="6264"/>
          <ac:spMkLst>
            <pc:docMk/>
            <pc:sldMk cId="3711721763" sldId="278"/>
            <ac:spMk id="339" creationId="{D54F0F73-06F8-1622-E71A-C6E38166F39D}"/>
          </ac:spMkLst>
        </pc:spChg>
        <pc:spChg chg="add del mod">
          <ac:chgData name="A.MORIYAMA UREKA" userId="11b73b949d6476cb" providerId="LiveId" clId="{EDD3AFC1-5E1F-774D-82FF-6D4C3622249B}" dt="2023-08-07T08:57:21.183" v="758" actId="6264"/>
          <ac:spMkLst>
            <pc:docMk/>
            <pc:sldMk cId="3711721763" sldId="278"/>
            <ac:spMk id="340" creationId="{6BA96D04-1582-93EC-EC51-AD8CBC92BC17}"/>
          </ac:spMkLst>
        </pc:spChg>
        <pc:spChg chg="add del mod">
          <ac:chgData name="A.MORIYAMA UREKA" userId="11b73b949d6476cb" providerId="LiveId" clId="{EDD3AFC1-5E1F-774D-82FF-6D4C3622249B}" dt="2023-08-07T09:22:30.250" v="951" actId="6264"/>
          <ac:spMkLst>
            <pc:docMk/>
            <pc:sldMk cId="3711721763" sldId="278"/>
            <ac:spMk id="340" creationId="{947879E4-8A35-6713-ABFA-389D761A9014}"/>
          </ac:spMkLst>
        </pc:spChg>
        <pc:spChg chg="add del mod">
          <ac:chgData name="A.MORIYAMA UREKA" userId="11b73b949d6476cb" providerId="LiveId" clId="{EDD3AFC1-5E1F-774D-82FF-6D4C3622249B}" dt="2023-08-07T09:22:30.250" v="951" actId="6264"/>
          <ac:spMkLst>
            <pc:docMk/>
            <pc:sldMk cId="3711721763" sldId="278"/>
            <ac:spMk id="341" creationId="{8DA013E7-0B2B-5119-11DA-37397974B00A}"/>
          </ac:spMkLst>
        </pc:spChg>
        <pc:spChg chg="add del mod">
          <ac:chgData name="A.MORIYAMA UREKA" userId="11b73b949d6476cb" providerId="LiveId" clId="{EDD3AFC1-5E1F-774D-82FF-6D4C3622249B}" dt="2023-08-07T08:57:21.183" v="758" actId="6264"/>
          <ac:spMkLst>
            <pc:docMk/>
            <pc:sldMk cId="3711721763" sldId="278"/>
            <ac:spMk id="341" creationId="{EF8BA3E0-95CD-E332-5344-9755C79048B9}"/>
          </ac:spMkLst>
        </pc:spChg>
        <pc:spChg chg="add del mod">
          <ac:chgData name="A.MORIYAMA UREKA" userId="11b73b949d6476cb" providerId="LiveId" clId="{EDD3AFC1-5E1F-774D-82FF-6D4C3622249B}" dt="2023-08-07T08:57:21.183" v="758" actId="6264"/>
          <ac:spMkLst>
            <pc:docMk/>
            <pc:sldMk cId="3711721763" sldId="278"/>
            <ac:spMk id="342" creationId="{417D0E5B-6158-9C1C-1DE1-572CD5C5E432}"/>
          </ac:spMkLst>
        </pc:spChg>
        <pc:spChg chg="add del mod">
          <ac:chgData name="A.MORIYAMA UREKA" userId="11b73b949d6476cb" providerId="LiveId" clId="{EDD3AFC1-5E1F-774D-82FF-6D4C3622249B}" dt="2023-08-07T09:22:30.250" v="951" actId="6264"/>
          <ac:spMkLst>
            <pc:docMk/>
            <pc:sldMk cId="3711721763" sldId="278"/>
            <ac:spMk id="342" creationId="{C80883FC-29DD-0442-904C-C7323DCDE49E}"/>
          </ac:spMkLst>
        </pc:spChg>
        <pc:spChg chg="add del mod">
          <ac:chgData name="A.MORIYAMA UREKA" userId="11b73b949d6476cb" providerId="LiveId" clId="{EDD3AFC1-5E1F-774D-82FF-6D4C3622249B}" dt="2023-08-07T08:57:21.736" v="759" actId="6264"/>
          <ac:spMkLst>
            <pc:docMk/>
            <pc:sldMk cId="3711721763" sldId="278"/>
            <ac:spMk id="343" creationId="{C4FA4B16-A7A9-739A-909F-387230EC8260}"/>
          </ac:spMkLst>
        </pc:spChg>
        <pc:spChg chg="add del mod">
          <ac:chgData name="A.MORIYAMA UREKA" userId="11b73b949d6476cb" providerId="LiveId" clId="{EDD3AFC1-5E1F-774D-82FF-6D4C3622249B}" dt="2023-08-07T09:22:30.755" v="952" actId="6264"/>
          <ac:spMkLst>
            <pc:docMk/>
            <pc:sldMk cId="3711721763" sldId="278"/>
            <ac:spMk id="343" creationId="{F0A51523-259B-0267-9BEE-84BE0E6CD573}"/>
          </ac:spMkLst>
        </pc:spChg>
        <pc:spChg chg="add del mod">
          <ac:chgData name="A.MORIYAMA UREKA" userId="11b73b949d6476cb" providerId="LiveId" clId="{EDD3AFC1-5E1F-774D-82FF-6D4C3622249B}" dt="2023-08-07T09:22:30.755" v="952" actId="6264"/>
          <ac:spMkLst>
            <pc:docMk/>
            <pc:sldMk cId="3711721763" sldId="278"/>
            <ac:spMk id="344" creationId="{3F547A2F-F8B8-1B2D-30C7-30DD70F3881A}"/>
          </ac:spMkLst>
        </pc:spChg>
        <pc:spChg chg="add del mod">
          <ac:chgData name="A.MORIYAMA UREKA" userId="11b73b949d6476cb" providerId="LiveId" clId="{EDD3AFC1-5E1F-774D-82FF-6D4C3622249B}" dt="2023-08-07T08:57:21.736" v="759" actId="6264"/>
          <ac:spMkLst>
            <pc:docMk/>
            <pc:sldMk cId="3711721763" sldId="278"/>
            <ac:spMk id="344" creationId="{AD312598-CBD7-FC72-AA3C-AE315D92A228}"/>
          </ac:spMkLst>
        </pc:spChg>
        <pc:spChg chg="add del mod">
          <ac:chgData name="A.MORIYAMA UREKA" userId="11b73b949d6476cb" providerId="LiveId" clId="{EDD3AFC1-5E1F-774D-82FF-6D4C3622249B}" dt="2023-08-07T08:57:21.736" v="759" actId="6264"/>
          <ac:spMkLst>
            <pc:docMk/>
            <pc:sldMk cId="3711721763" sldId="278"/>
            <ac:spMk id="345" creationId="{7E6AC757-CE7B-F2C3-4CF0-E25C07CD8ACC}"/>
          </ac:spMkLst>
        </pc:spChg>
        <pc:spChg chg="add del mod">
          <ac:chgData name="A.MORIYAMA UREKA" userId="11b73b949d6476cb" providerId="LiveId" clId="{EDD3AFC1-5E1F-774D-82FF-6D4C3622249B}" dt="2023-08-07T09:22:30.755" v="952" actId="6264"/>
          <ac:spMkLst>
            <pc:docMk/>
            <pc:sldMk cId="3711721763" sldId="278"/>
            <ac:spMk id="345" creationId="{F0E59545-5F13-353E-FF2D-87DB90ECCCD0}"/>
          </ac:spMkLst>
        </pc:spChg>
        <pc:spChg chg="add del mod">
          <ac:chgData name="A.MORIYAMA UREKA" userId="11b73b949d6476cb" providerId="LiveId" clId="{EDD3AFC1-5E1F-774D-82FF-6D4C3622249B}" dt="2023-08-07T08:57:21.736" v="759" actId="6264"/>
          <ac:spMkLst>
            <pc:docMk/>
            <pc:sldMk cId="3711721763" sldId="278"/>
            <ac:spMk id="346" creationId="{9E9367CB-730B-D71D-0D2F-88AE9E7F9DD1}"/>
          </ac:spMkLst>
        </pc:spChg>
        <pc:spChg chg="add del mod">
          <ac:chgData name="A.MORIYAMA UREKA" userId="11b73b949d6476cb" providerId="LiveId" clId="{EDD3AFC1-5E1F-774D-82FF-6D4C3622249B}" dt="2023-08-07T09:22:30.755" v="952" actId="6264"/>
          <ac:spMkLst>
            <pc:docMk/>
            <pc:sldMk cId="3711721763" sldId="278"/>
            <ac:spMk id="346" creationId="{C2FF0DDD-DF33-24C9-08BF-DFD49D6EFB9D}"/>
          </ac:spMkLst>
        </pc:spChg>
        <pc:spChg chg="add del mod">
          <ac:chgData name="A.MORIYAMA UREKA" userId="11b73b949d6476cb" providerId="LiveId" clId="{EDD3AFC1-5E1F-774D-82FF-6D4C3622249B}" dt="2023-08-07T09:22:30.755" v="952" actId="6264"/>
          <ac:spMkLst>
            <pc:docMk/>
            <pc:sldMk cId="3711721763" sldId="278"/>
            <ac:spMk id="347" creationId="{BCF42C85-575C-B828-9004-06FC1B9210B6}"/>
          </ac:spMkLst>
        </pc:spChg>
        <pc:spChg chg="add del mod">
          <ac:chgData name="A.MORIYAMA UREKA" userId="11b73b949d6476cb" providerId="LiveId" clId="{EDD3AFC1-5E1F-774D-82FF-6D4C3622249B}" dt="2023-08-07T08:57:21.736" v="759" actId="6264"/>
          <ac:spMkLst>
            <pc:docMk/>
            <pc:sldMk cId="3711721763" sldId="278"/>
            <ac:spMk id="347" creationId="{D0F4E73A-FFC9-15F3-E629-40333388CE7A}"/>
          </ac:spMkLst>
        </pc:spChg>
        <pc:spChg chg="add del mod">
          <ac:chgData name="A.MORIYAMA UREKA" userId="11b73b949d6476cb" providerId="LiveId" clId="{EDD3AFC1-5E1F-774D-82FF-6D4C3622249B}" dt="2023-08-07T08:57:21.736" v="759" actId="6264"/>
          <ac:spMkLst>
            <pc:docMk/>
            <pc:sldMk cId="3711721763" sldId="278"/>
            <ac:spMk id="348" creationId="{48C0863B-82E4-7128-2762-655E76C87F95}"/>
          </ac:spMkLst>
        </pc:spChg>
        <pc:spChg chg="add del mod">
          <ac:chgData name="A.MORIYAMA UREKA" userId="11b73b949d6476cb" providerId="LiveId" clId="{EDD3AFC1-5E1F-774D-82FF-6D4C3622249B}" dt="2023-08-07T09:22:30.755" v="952" actId="6264"/>
          <ac:spMkLst>
            <pc:docMk/>
            <pc:sldMk cId="3711721763" sldId="278"/>
            <ac:spMk id="348" creationId="{5A0C5BFC-FC92-2720-1F6B-2EA6EC980C79}"/>
          </ac:spMkLst>
        </pc:spChg>
        <pc:spChg chg="add del mod">
          <ac:chgData name="A.MORIYAMA UREKA" userId="11b73b949d6476cb" providerId="LiveId" clId="{EDD3AFC1-5E1F-774D-82FF-6D4C3622249B}" dt="2023-08-07T08:57:21.736" v="759" actId="6264"/>
          <ac:spMkLst>
            <pc:docMk/>
            <pc:sldMk cId="3711721763" sldId="278"/>
            <ac:spMk id="349" creationId="{4E1BE3D2-DE80-1C62-55FE-B181D7B22FC0}"/>
          </ac:spMkLst>
        </pc:spChg>
        <pc:spChg chg="add del mod">
          <ac:chgData name="A.MORIYAMA UREKA" userId="11b73b949d6476cb" providerId="LiveId" clId="{EDD3AFC1-5E1F-774D-82FF-6D4C3622249B}" dt="2023-08-07T09:22:30.755" v="952" actId="6264"/>
          <ac:spMkLst>
            <pc:docMk/>
            <pc:sldMk cId="3711721763" sldId="278"/>
            <ac:spMk id="349" creationId="{DD2DFBA2-8D2B-3D23-8F09-BC1C9E0B1C0D}"/>
          </ac:spMkLst>
        </pc:spChg>
        <pc:spChg chg="add del mod">
          <ac:chgData name="A.MORIYAMA UREKA" userId="11b73b949d6476cb" providerId="LiveId" clId="{EDD3AFC1-5E1F-774D-82FF-6D4C3622249B}" dt="2023-08-07T09:22:30.755" v="952" actId="6264"/>
          <ac:spMkLst>
            <pc:docMk/>
            <pc:sldMk cId="3711721763" sldId="278"/>
            <ac:spMk id="350" creationId="{53DEBE5E-90F4-C02C-373A-5C5776932C18}"/>
          </ac:spMkLst>
        </pc:spChg>
        <pc:spChg chg="add del mod">
          <ac:chgData name="A.MORIYAMA UREKA" userId="11b73b949d6476cb" providerId="LiveId" clId="{EDD3AFC1-5E1F-774D-82FF-6D4C3622249B}" dt="2023-08-07T08:57:21.736" v="759" actId="6264"/>
          <ac:spMkLst>
            <pc:docMk/>
            <pc:sldMk cId="3711721763" sldId="278"/>
            <ac:spMk id="350" creationId="{7DED42FD-1CE5-EFE0-CE10-9348CBD02ED1}"/>
          </ac:spMkLst>
        </pc:spChg>
        <pc:spChg chg="add del mod">
          <ac:chgData name="A.MORIYAMA UREKA" userId="11b73b949d6476cb" providerId="LiveId" clId="{EDD3AFC1-5E1F-774D-82FF-6D4C3622249B}" dt="2023-08-07T08:57:21.736" v="759" actId="6264"/>
          <ac:spMkLst>
            <pc:docMk/>
            <pc:sldMk cId="3711721763" sldId="278"/>
            <ac:spMk id="351" creationId="{140DC91C-DC94-8727-2AD3-E2776E0634F4}"/>
          </ac:spMkLst>
        </pc:spChg>
        <pc:spChg chg="add del mod">
          <ac:chgData name="A.MORIYAMA UREKA" userId="11b73b949d6476cb" providerId="LiveId" clId="{EDD3AFC1-5E1F-774D-82FF-6D4C3622249B}" dt="2023-08-07T09:22:30.755" v="952" actId="6264"/>
          <ac:spMkLst>
            <pc:docMk/>
            <pc:sldMk cId="3711721763" sldId="278"/>
            <ac:spMk id="351" creationId="{FFB5C470-CA1E-504A-4B16-FA79C01EA26F}"/>
          </ac:spMkLst>
        </pc:spChg>
        <pc:spChg chg="add del mod">
          <ac:chgData name="A.MORIYAMA UREKA" userId="11b73b949d6476cb" providerId="LiveId" clId="{EDD3AFC1-5E1F-774D-82FF-6D4C3622249B}" dt="2023-08-07T08:57:21.736" v="759" actId="6264"/>
          <ac:spMkLst>
            <pc:docMk/>
            <pc:sldMk cId="3711721763" sldId="278"/>
            <ac:spMk id="352" creationId="{336BAD97-8955-13AD-D5B4-7ECCB0A0053A}"/>
          </ac:spMkLst>
        </pc:spChg>
        <pc:spChg chg="add del mod">
          <ac:chgData name="A.MORIYAMA UREKA" userId="11b73b949d6476cb" providerId="LiveId" clId="{EDD3AFC1-5E1F-774D-82FF-6D4C3622249B}" dt="2023-08-07T09:22:30.755" v="952" actId="6264"/>
          <ac:spMkLst>
            <pc:docMk/>
            <pc:sldMk cId="3711721763" sldId="278"/>
            <ac:spMk id="352" creationId="{B2FC6FF2-3CDE-8339-51F9-359ABA22129E}"/>
          </ac:spMkLst>
        </pc:spChg>
        <pc:spChg chg="add del mod">
          <ac:chgData name="A.MORIYAMA UREKA" userId="11b73b949d6476cb" providerId="LiveId" clId="{EDD3AFC1-5E1F-774D-82FF-6D4C3622249B}" dt="2023-08-07T09:25:56.805" v="1005" actId="6264"/>
          <ac:spMkLst>
            <pc:docMk/>
            <pc:sldMk cId="3711721763" sldId="278"/>
            <ac:spMk id="353" creationId="{04B563A9-41FB-0752-48DD-DCB5F73B53DD}"/>
          </ac:spMkLst>
        </pc:spChg>
        <pc:spChg chg="add del mod">
          <ac:chgData name="A.MORIYAMA UREKA" userId="11b73b949d6476cb" providerId="LiveId" clId="{EDD3AFC1-5E1F-774D-82FF-6D4C3622249B}" dt="2023-08-07T08:57:22.081" v="760" actId="6264"/>
          <ac:spMkLst>
            <pc:docMk/>
            <pc:sldMk cId="3711721763" sldId="278"/>
            <ac:spMk id="353" creationId="{B48B23CD-BDC8-0EFF-2975-DB92AEEDFFC1}"/>
          </ac:spMkLst>
        </pc:spChg>
        <pc:spChg chg="add del mod">
          <ac:chgData name="A.MORIYAMA UREKA" userId="11b73b949d6476cb" providerId="LiveId" clId="{EDD3AFC1-5E1F-774D-82FF-6D4C3622249B}" dt="2023-08-07T09:25:56.805" v="1005" actId="6264"/>
          <ac:spMkLst>
            <pc:docMk/>
            <pc:sldMk cId="3711721763" sldId="278"/>
            <ac:spMk id="354" creationId="{9F2880B1-8278-15B8-B64B-7576ACAF655D}"/>
          </ac:spMkLst>
        </pc:spChg>
        <pc:spChg chg="add del mod">
          <ac:chgData name="A.MORIYAMA UREKA" userId="11b73b949d6476cb" providerId="LiveId" clId="{EDD3AFC1-5E1F-774D-82FF-6D4C3622249B}" dt="2023-08-07T08:57:22.081" v="760" actId="6264"/>
          <ac:spMkLst>
            <pc:docMk/>
            <pc:sldMk cId="3711721763" sldId="278"/>
            <ac:spMk id="354" creationId="{E4C36449-EADF-5362-A7D8-84D6EE851B81}"/>
          </ac:spMkLst>
        </pc:spChg>
        <pc:spChg chg="add del mod">
          <ac:chgData name="A.MORIYAMA UREKA" userId="11b73b949d6476cb" providerId="LiveId" clId="{EDD3AFC1-5E1F-774D-82FF-6D4C3622249B}" dt="2023-08-07T09:25:56.805" v="1005" actId="6264"/>
          <ac:spMkLst>
            <pc:docMk/>
            <pc:sldMk cId="3711721763" sldId="278"/>
            <ac:spMk id="355" creationId="{4E32EBA2-931C-0B7D-8754-AD391DD7C4A3}"/>
          </ac:spMkLst>
        </pc:spChg>
        <pc:spChg chg="add del mod">
          <ac:chgData name="A.MORIYAMA UREKA" userId="11b73b949d6476cb" providerId="LiveId" clId="{EDD3AFC1-5E1F-774D-82FF-6D4C3622249B}" dt="2023-08-07T08:57:22.081" v="760" actId="6264"/>
          <ac:spMkLst>
            <pc:docMk/>
            <pc:sldMk cId="3711721763" sldId="278"/>
            <ac:spMk id="355" creationId="{E52913FC-231A-F629-DDE7-8D4361EE8205}"/>
          </ac:spMkLst>
        </pc:spChg>
        <pc:spChg chg="add del mod">
          <ac:chgData name="A.MORIYAMA UREKA" userId="11b73b949d6476cb" providerId="LiveId" clId="{EDD3AFC1-5E1F-774D-82FF-6D4C3622249B}" dt="2023-08-07T08:57:22.081" v="760" actId="6264"/>
          <ac:spMkLst>
            <pc:docMk/>
            <pc:sldMk cId="3711721763" sldId="278"/>
            <ac:spMk id="356" creationId="{58B8E55A-C135-0121-A2C4-D2B6C8D2CE6B}"/>
          </ac:spMkLst>
        </pc:spChg>
        <pc:spChg chg="add del mod">
          <ac:chgData name="A.MORIYAMA UREKA" userId="11b73b949d6476cb" providerId="LiveId" clId="{EDD3AFC1-5E1F-774D-82FF-6D4C3622249B}" dt="2023-08-07T09:25:56.805" v="1005" actId="6264"/>
          <ac:spMkLst>
            <pc:docMk/>
            <pc:sldMk cId="3711721763" sldId="278"/>
            <ac:spMk id="356" creationId="{F4822CAA-E7AB-4DB4-4E1D-5F29C10A72A8}"/>
          </ac:spMkLst>
        </pc:spChg>
        <pc:spChg chg="add del mod">
          <ac:chgData name="A.MORIYAMA UREKA" userId="11b73b949d6476cb" providerId="LiveId" clId="{EDD3AFC1-5E1F-774D-82FF-6D4C3622249B}" dt="2023-08-07T09:25:56.805" v="1005" actId="6264"/>
          <ac:spMkLst>
            <pc:docMk/>
            <pc:sldMk cId="3711721763" sldId="278"/>
            <ac:spMk id="357" creationId="{5DC8030B-D0D4-0E52-E721-3BADAB5D0022}"/>
          </ac:spMkLst>
        </pc:spChg>
        <pc:spChg chg="add del mod">
          <ac:chgData name="A.MORIYAMA UREKA" userId="11b73b949d6476cb" providerId="LiveId" clId="{EDD3AFC1-5E1F-774D-82FF-6D4C3622249B}" dt="2023-08-07T08:57:22.081" v="760" actId="6264"/>
          <ac:spMkLst>
            <pc:docMk/>
            <pc:sldMk cId="3711721763" sldId="278"/>
            <ac:spMk id="357" creationId="{A859A870-BF4D-B773-9468-FEEE7F43EE71}"/>
          </ac:spMkLst>
        </pc:spChg>
        <pc:spChg chg="add del mod">
          <ac:chgData name="A.MORIYAMA UREKA" userId="11b73b949d6476cb" providerId="LiveId" clId="{EDD3AFC1-5E1F-774D-82FF-6D4C3622249B}" dt="2023-08-07T09:25:56.805" v="1005" actId="6264"/>
          <ac:spMkLst>
            <pc:docMk/>
            <pc:sldMk cId="3711721763" sldId="278"/>
            <ac:spMk id="358" creationId="{3EA80F2A-6F92-697E-9EA3-A7F60431EE01}"/>
          </ac:spMkLst>
        </pc:spChg>
        <pc:spChg chg="add del mod">
          <ac:chgData name="A.MORIYAMA UREKA" userId="11b73b949d6476cb" providerId="LiveId" clId="{EDD3AFC1-5E1F-774D-82FF-6D4C3622249B}" dt="2023-08-07T08:57:22.081" v="760" actId="6264"/>
          <ac:spMkLst>
            <pc:docMk/>
            <pc:sldMk cId="3711721763" sldId="278"/>
            <ac:spMk id="358" creationId="{D76B5234-7995-B9B3-792A-DE8D8E401002}"/>
          </ac:spMkLst>
        </pc:spChg>
        <pc:spChg chg="add del mod">
          <ac:chgData name="A.MORIYAMA UREKA" userId="11b73b949d6476cb" providerId="LiveId" clId="{EDD3AFC1-5E1F-774D-82FF-6D4C3622249B}" dt="2023-08-07T08:57:22.081" v="760" actId="6264"/>
          <ac:spMkLst>
            <pc:docMk/>
            <pc:sldMk cId="3711721763" sldId="278"/>
            <ac:spMk id="359" creationId="{D61FF9EC-6560-BC0E-F030-4D9F4240821C}"/>
          </ac:spMkLst>
        </pc:spChg>
        <pc:spChg chg="add del mod">
          <ac:chgData name="A.MORIYAMA UREKA" userId="11b73b949d6476cb" providerId="LiveId" clId="{EDD3AFC1-5E1F-774D-82FF-6D4C3622249B}" dt="2023-08-07T09:25:56.805" v="1005" actId="6264"/>
          <ac:spMkLst>
            <pc:docMk/>
            <pc:sldMk cId="3711721763" sldId="278"/>
            <ac:spMk id="359" creationId="{E6664700-332B-CA2B-59D6-324BB75D5064}"/>
          </ac:spMkLst>
        </pc:spChg>
        <pc:spChg chg="add del mod">
          <ac:chgData name="A.MORIYAMA UREKA" userId="11b73b949d6476cb" providerId="LiveId" clId="{EDD3AFC1-5E1F-774D-82FF-6D4C3622249B}" dt="2023-08-07T09:25:56.805" v="1005" actId="6264"/>
          <ac:spMkLst>
            <pc:docMk/>
            <pc:sldMk cId="3711721763" sldId="278"/>
            <ac:spMk id="360" creationId="{0E73C129-7F46-5D23-0913-3C28D53CB35F}"/>
          </ac:spMkLst>
        </pc:spChg>
        <pc:spChg chg="add del mod">
          <ac:chgData name="A.MORIYAMA UREKA" userId="11b73b949d6476cb" providerId="LiveId" clId="{EDD3AFC1-5E1F-774D-82FF-6D4C3622249B}" dt="2023-08-07T08:57:22.081" v="760" actId="6264"/>
          <ac:spMkLst>
            <pc:docMk/>
            <pc:sldMk cId="3711721763" sldId="278"/>
            <ac:spMk id="360" creationId="{CB213086-99E6-FB7E-5E2F-278BB957030D}"/>
          </ac:spMkLst>
        </pc:spChg>
        <pc:spChg chg="add del mod">
          <ac:chgData name="A.MORIYAMA UREKA" userId="11b73b949d6476cb" providerId="LiveId" clId="{EDD3AFC1-5E1F-774D-82FF-6D4C3622249B}" dt="2023-08-07T08:57:22.081" v="760" actId="6264"/>
          <ac:spMkLst>
            <pc:docMk/>
            <pc:sldMk cId="3711721763" sldId="278"/>
            <ac:spMk id="361" creationId="{46843AAF-8529-D0B3-818D-EBB2DDA6D21A}"/>
          </ac:spMkLst>
        </pc:spChg>
        <pc:spChg chg="add del mod">
          <ac:chgData name="A.MORIYAMA UREKA" userId="11b73b949d6476cb" providerId="LiveId" clId="{EDD3AFC1-5E1F-774D-82FF-6D4C3622249B}" dt="2023-08-07T09:25:56.805" v="1005" actId="6264"/>
          <ac:spMkLst>
            <pc:docMk/>
            <pc:sldMk cId="3711721763" sldId="278"/>
            <ac:spMk id="361" creationId="{9D0D8884-22F5-1C74-B6B1-73E5F91A95C7}"/>
          </ac:spMkLst>
        </pc:spChg>
        <pc:spChg chg="add del mod">
          <ac:chgData name="A.MORIYAMA UREKA" userId="11b73b949d6476cb" providerId="LiveId" clId="{EDD3AFC1-5E1F-774D-82FF-6D4C3622249B}" dt="2023-08-07T08:57:22.081" v="760" actId="6264"/>
          <ac:spMkLst>
            <pc:docMk/>
            <pc:sldMk cId="3711721763" sldId="278"/>
            <ac:spMk id="362" creationId="{2A88ADCC-2DEC-CF18-A56A-B8DA60C545CF}"/>
          </ac:spMkLst>
        </pc:spChg>
        <pc:spChg chg="add del mod">
          <ac:chgData name="A.MORIYAMA UREKA" userId="11b73b949d6476cb" providerId="LiveId" clId="{EDD3AFC1-5E1F-774D-82FF-6D4C3622249B}" dt="2023-08-07T09:25:56.805" v="1005" actId="6264"/>
          <ac:spMkLst>
            <pc:docMk/>
            <pc:sldMk cId="3711721763" sldId="278"/>
            <ac:spMk id="362" creationId="{D55B62F2-DBD4-831A-9585-411BED8647DE}"/>
          </ac:spMkLst>
        </pc:spChg>
        <pc:spChg chg="add del mod">
          <ac:chgData name="A.MORIYAMA UREKA" userId="11b73b949d6476cb" providerId="LiveId" clId="{EDD3AFC1-5E1F-774D-82FF-6D4C3622249B}" dt="2023-08-07T08:57:22.389" v="761" actId="6264"/>
          <ac:spMkLst>
            <pc:docMk/>
            <pc:sldMk cId="3711721763" sldId="278"/>
            <ac:spMk id="363" creationId="{4086471F-CBA9-BC05-EE78-A28032D1A712}"/>
          </ac:spMkLst>
        </pc:spChg>
        <pc:spChg chg="add del mod">
          <ac:chgData name="A.MORIYAMA UREKA" userId="11b73b949d6476cb" providerId="LiveId" clId="{EDD3AFC1-5E1F-774D-82FF-6D4C3622249B}" dt="2023-08-07T09:25:58.275" v="1006" actId="6264"/>
          <ac:spMkLst>
            <pc:docMk/>
            <pc:sldMk cId="3711721763" sldId="278"/>
            <ac:spMk id="363" creationId="{473900E2-D4A1-86DF-5F58-FD3135F96575}"/>
          </ac:spMkLst>
        </pc:spChg>
        <pc:spChg chg="add del mod">
          <ac:chgData name="A.MORIYAMA UREKA" userId="11b73b949d6476cb" providerId="LiveId" clId="{EDD3AFC1-5E1F-774D-82FF-6D4C3622249B}" dt="2023-08-07T08:57:22.389" v="761" actId="6264"/>
          <ac:spMkLst>
            <pc:docMk/>
            <pc:sldMk cId="3711721763" sldId="278"/>
            <ac:spMk id="364" creationId="{1689A7C0-2671-55B4-B5E0-367434F4FA48}"/>
          </ac:spMkLst>
        </pc:spChg>
        <pc:spChg chg="add del mod">
          <ac:chgData name="A.MORIYAMA UREKA" userId="11b73b949d6476cb" providerId="LiveId" clId="{EDD3AFC1-5E1F-774D-82FF-6D4C3622249B}" dt="2023-08-07T09:25:58.275" v="1006" actId="6264"/>
          <ac:spMkLst>
            <pc:docMk/>
            <pc:sldMk cId="3711721763" sldId="278"/>
            <ac:spMk id="364" creationId="{29C39419-C37D-74C2-4A29-61C3A7F6A2FF}"/>
          </ac:spMkLst>
        </pc:spChg>
        <pc:spChg chg="add del mod">
          <ac:chgData name="A.MORIYAMA UREKA" userId="11b73b949d6476cb" providerId="LiveId" clId="{EDD3AFC1-5E1F-774D-82FF-6D4C3622249B}" dt="2023-08-07T09:25:58.275" v="1006" actId="6264"/>
          <ac:spMkLst>
            <pc:docMk/>
            <pc:sldMk cId="3711721763" sldId="278"/>
            <ac:spMk id="365" creationId="{27FC863F-9E27-2ED4-8613-84E5AE08EB00}"/>
          </ac:spMkLst>
        </pc:spChg>
        <pc:spChg chg="add del mod">
          <ac:chgData name="A.MORIYAMA UREKA" userId="11b73b949d6476cb" providerId="LiveId" clId="{EDD3AFC1-5E1F-774D-82FF-6D4C3622249B}" dt="2023-08-07T08:57:22.389" v="761" actId="6264"/>
          <ac:spMkLst>
            <pc:docMk/>
            <pc:sldMk cId="3711721763" sldId="278"/>
            <ac:spMk id="365" creationId="{5D89E5C2-281D-1230-F1F7-5AEA927488C8}"/>
          </ac:spMkLst>
        </pc:spChg>
        <pc:spChg chg="add del mod">
          <ac:chgData name="A.MORIYAMA UREKA" userId="11b73b949d6476cb" providerId="LiveId" clId="{EDD3AFC1-5E1F-774D-82FF-6D4C3622249B}" dt="2023-08-07T08:57:22.389" v="761" actId="6264"/>
          <ac:spMkLst>
            <pc:docMk/>
            <pc:sldMk cId="3711721763" sldId="278"/>
            <ac:spMk id="366" creationId="{51F774EC-D30A-5B8A-D305-57021C8FC7FB}"/>
          </ac:spMkLst>
        </pc:spChg>
        <pc:spChg chg="add del mod">
          <ac:chgData name="A.MORIYAMA UREKA" userId="11b73b949d6476cb" providerId="LiveId" clId="{EDD3AFC1-5E1F-774D-82FF-6D4C3622249B}" dt="2023-08-07T09:25:58.275" v="1006" actId="6264"/>
          <ac:spMkLst>
            <pc:docMk/>
            <pc:sldMk cId="3711721763" sldId="278"/>
            <ac:spMk id="366" creationId="{A9DD4070-5BB5-CD73-E72F-3F9D151FC109}"/>
          </ac:spMkLst>
        </pc:spChg>
        <pc:spChg chg="add del mod">
          <ac:chgData name="A.MORIYAMA UREKA" userId="11b73b949d6476cb" providerId="LiveId" clId="{EDD3AFC1-5E1F-774D-82FF-6D4C3622249B}" dt="2023-08-07T09:25:58.275" v="1006" actId="6264"/>
          <ac:spMkLst>
            <pc:docMk/>
            <pc:sldMk cId="3711721763" sldId="278"/>
            <ac:spMk id="367" creationId="{5D8563D1-F91C-0559-EC3D-79323A314252}"/>
          </ac:spMkLst>
        </pc:spChg>
        <pc:spChg chg="add del mod">
          <ac:chgData name="A.MORIYAMA UREKA" userId="11b73b949d6476cb" providerId="LiveId" clId="{EDD3AFC1-5E1F-774D-82FF-6D4C3622249B}" dt="2023-08-07T08:57:22.389" v="761" actId="6264"/>
          <ac:spMkLst>
            <pc:docMk/>
            <pc:sldMk cId="3711721763" sldId="278"/>
            <ac:spMk id="367" creationId="{62FDA173-DBB1-6D05-A6C8-4DFE505F4D75}"/>
          </ac:spMkLst>
        </pc:spChg>
        <pc:spChg chg="add del mod">
          <ac:chgData name="A.MORIYAMA UREKA" userId="11b73b949d6476cb" providerId="LiveId" clId="{EDD3AFC1-5E1F-774D-82FF-6D4C3622249B}" dt="2023-08-07T08:57:22.389" v="761" actId="6264"/>
          <ac:spMkLst>
            <pc:docMk/>
            <pc:sldMk cId="3711721763" sldId="278"/>
            <ac:spMk id="368" creationId="{6F18853C-A806-2FBF-68FD-049D8BE12817}"/>
          </ac:spMkLst>
        </pc:spChg>
        <pc:spChg chg="add del mod">
          <ac:chgData name="A.MORIYAMA UREKA" userId="11b73b949d6476cb" providerId="LiveId" clId="{EDD3AFC1-5E1F-774D-82FF-6D4C3622249B}" dt="2023-08-07T09:25:58.275" v="1006" actId="6264"/>
          <ac:spMkLst>
            <pc:docMk/>
            <pc:sldMk cId="3711721763" sldId="278"/>
            <ac:spMk id="368" creationId="{BDDF8028-6482-C34C-2975-FED425904110}"/>
          </ac:spMkLst>
        </pc:spChg>
        <pc:spChg chg="add del mod">
          <ac:chgData name="A.MORIYAMA UREKA" userId="11b73b949d6476cb" providerId="LiveId" clId="{EDD3AFC1-5E1F-774D-82FF-6D4C3622249B}" dt="2023-08-07T08:57:22.389" v="761" actId="6264"/>
          <ac:spMkLst>
            <pc:docMk/>
            <pc:sldMk cId="3711721763" sldId="278"/>
            <ac:spMk id="369" creationId="{3E9D1E0E-4CE1-0516-559D-9D9A10A78F2D}"/>
          </ac:spMkLst>
        </pc:spChg>
        <pc:spChg chg="add del mod">
          <ac:chgData name="A.MORIYAMA UREKA" userId="11b73b949d6476cb" providerId="LiveId" clId="{EDD3AFC1-5E1F-774D-82FF-6D4C3622249B}" dt="2023-08-07T09:25:58.275" v="1006" actId="6264"/>
          <ac:spMkLst>
            <pc:docMk/>
            <pc:sldMk cId="3711721763" sldId="278"/>
            <ac:spMk id="369" creationId="{9D21D728-2B79-FDE8-2226-4932F0461CFF}"/>
          </ac:spMkLst>
        </pc:spChg>
        <pc:spChg chg="add del mod">
          <ac:chgData name="A.MORIYAMA UREKA" userId="11b73b949d6476cb" providerId="LiveId" clId="{EDD3AFC1-5E1F-774D-82FF-6D4C3622249B}" dt="2023-08-07T09:25:58.275" v="1006" actId="6264"/>
          <ac:spMkLst>
            <pc:docMk/>
            <pc:sldMk cId="3711721763" sldId="278"/>
            <ac:spMk id="370" creationId="{0C843A2B-77F6-789A-7A67-04BEC64B06FB}"/>
          </ac:spMkLst>
        </pc:spChg>
        <pc:spChg chg="add del mod">
          <ac:chgData name="A.MORIYAMA UREKA" userId="11b73b949d6476cb" providerId="LiveId" clId="{EDD3AFC1-5E1F-774D-82FF-6D4C3622249B}" dt="2023-08-07T08:57:22.389" v="761" actId="6264"/>
          <ac:spMkLst>
            <pc:docMk/>
            <pc:sldMk cId="3711721763" sldId="278"/>
            <ac:spMk id="370" creationId="{D643670E-9A41-DFFE-A44D-594B294AC241}"/>
          </ac:spMkLst>
        </pc:spChg>
        <pc:spChg chg="add del mod">
          <ac:chgData name="A.MORIYAMA UREKA" userId="11b73b949d6476cb" providerId="LiveId" clId="{EDD3AFC1-5E1F-774D-82FF-6D4C3622249B}" dt="2023-08-07T09:25:58.275" v="1006" actId="6264"/>
          <ac:spMkLst>
            <pc:docMk/>
            <pc:sldMk cId="3711721763" sldId="278"/>
            <ac:spMk id="371" creationId="{1BBAD86B-E81B-2A9B-87D8-75D919C253B7}"/>
          </ac:spMkLst>
        </pc:spChg>
        <pc:spChg chg="add del mod">
          <ac:chgData name="A.MORIYAMA UREKA" userId="11b73b949d6476cb" providerId="LiveId" clId="{EDD3AFC1-5E1F-774D-82FF-6D4C3622249B}" dt="2023-08-07T08:57:22.389" v="761" actId="6264"/>
          <ac:spMkLst>
            <pc:docMk/>
            <pc:sldMk cId="3711721763" sldId="278"/>
            <ac:spMk id="371" creationId="{DD4902C6-6150-04EA-AFF0-6916A742FB8A}"/>
          </ac:spMkLst>
        </pc:spChg>
        <pc:spChg chg="add del mod">
          <ac:chgData name="A.MORIYAMA UREKA" userId="11b73b949d6476cb" providerId="LiveId" clId="{EDD3AFC1-5E1F-774D-82FF-6D4C3622249B}" dt="2023-08-07T08:57:22.389" v="761" actId="6264"/>
          <ac:spMkLst>
            <pc:docMk/>
            <pc:sldMk cId="3711721763" sldId="278"/>
            <ac:spMk id="372" creationId="{559C2495-F99A-FB88-D0CC-8306A7DFB98B}"/>
          </ac:spMkLst>
        </pc:spChg>
        <pc:spChg chg="add del mod">
          <ac:chgData name="A.MORIYAMA UREKA" userId="11b73b949d6476cb" providerId="LiveId" clId="{EDD3AFC1-5E1F-774D-82FF-6D4C3622249B}" dt="2023-08-07T09:25:58.275" v="1006" actId="6264"/>
          <ac:spMkLst>
            <pc:docMk/>
            <pc:sldMk cId="3711721763" sldId="278"/>
            <ac:spMk id="372" creationId="{77F27DC2-CEF7-208E-C62E-B96069F5094C}"/>
          </ac:spMkLst>
        </pc:spChg>
        <pc:spChg chg="add del mod">
          <ac:chgData name="A.MORIYAMA UREKA" userId="11b73b949d6476cb" providerId="LiveId" clId="{EDD3AFC1-5E1F-774D-82FF-6D4C3622249B}" dt="2023-08-07T09:25:58.861" v="1007" actId="6264"/>
          <ac:spMkLst>
            <pc:docMk/>
            <pc:sldMk cId="3711721763" sldId="278"/>
            <ac:spMk id="373" creationId="{57ED79F1-29DF-0B94-87E0-D2C1AD969A84}"/>
          </ac:spMkLst>
        </pc:spChg>
        <pc:spChg chg="add del mod">
          <ac:chgData name="A.MORIYAMA UREKA" userId="11b73b949d6476cb" providerId="LiveId" clId="{EDD3AFC1-5E1F-774D-82FF-6D4C3622249B}" dt="2023-08-07T08:57:22.688" v="762" actId="6264"/>
          <ac:spMkLst>
            <pc:docMk/>
            <pc:sldMk cId="3711721763" sldId="278"/>
            <ac:spMk id="373" creationId="{D6FB6F14-F9C1-9572-C5C2-242A3D224742}"/>
          </ac:spMkLst>
        </pc:spChg>
        <pc:spChg chg="add del mod">
          <ac:chgData name="A.MORIYAMA UREKA" userId="11b73b949d6476cb" providerId="LiveId" clId="{EDD3AFC1-5E1F-774D-82FF-6D4C3622249B}" dt="2023-08-07T09:25:58.861" v="1007" actId="6264"/>
          <ac:spMkLst>
            <pc:docMk/>
            <pc:sldMk cId="3711721763" sldId="278"/>
            <ac:spMk id="374" creationId="{A7B276F7-BD6B-9E57-C68C-08F607DD73F4}"/>
          </ac:spMkLst>
        </pc:spChg>
        <pc:spChg chg="add del mod">
          <ac:chgData name="A.MORIYAMA UREKA" userId="11b73b949d6476cb" providerId="LiveId" clId="{EDD3AFC1-5E1F-774D-82FF-6D4C3622249B}" dt="2023-08-07T08:57:22.688" v="762" actId="6264"/>
          <ac:spMkLst>
            <pc:docMk/>
            <pc:sldMk cId="3711721763" sldId="278"/>
            <ac:spMk id="374" creationId="{E922304F-A7C1-2320-C7D8-3DE8870BC294}"/>
          </ac:spMkLst>
        </pc:spChg>
        <pc:spChg chg="add del mod">
          <ac:chgData name="A.MORIYAMA UREKA" userId="11b73b949d6476cb" providerId="LiveId" clId="{EDD3AFC1-5E1F-774D-82FF-6D4C3622249B}" dt="2023-08-07T08:57:22.688" v="762" actId="6264"/>
          <ac:spMkLst>
            <pc:docMk/>
            <pc:sldMk cId="3711721763" sldId="278"/>
            <ac:spMk id="375" creationId="{7524A9A4-6E4E-A318-1C7D-42BA344E8E35}"/>
          </ac:spMkLst>
        </pc:spChg>
        <pc:spChg chg="add del mod">
          <ac:chgData name="A.MORIYAMA UREKA" userId="11b73b949d6476cb" providerId="LiveId" clId="{EDD3AFC1-5E1F-774D-82FF-6D4C3622249B}" dt="2023-08-07T09:25:58.861" v="1007" actId="6264"/>
          <ac:spMkLst>
            <pc:docMk/>
            <pc:sldMk cId="3711721763" sldId="278"/>
            <ac:spMk id="375" creationId="{E8FAF40C-710D-7302-5989-8CE06E84DC0E}"/>
          </ac:spMkLst>
        </pc:spChg>
        <pc:spChg chg="add del mod">
          <ac:chgData name="A.MORIYAMA UREKA" userId="11b73b949d6476cb" providerId="LiveId" clId="{EDD3AFC1-5E1F-774D-82FF-6D4C3622249B}" dt="2023-08-07T08:57:22.688" v="762" actId="6264"/>
          <ac:spMkLst>
            <pc:docMk/>
            <pc:sldMk cId="3711721763" sldId="278"/>
            <ac:spMk id="376" creationId="{A91C7BD1-B7B1-097B-6260-B5B34C5FE764}"/>
          </ac:spMkLst>
        </pc:spChg>
        <pc:spChg chg="add del mod">
          <ac:chgData name="A.MORIYAMA UREKA" userId="11b73b949d6476cb" providerId="LiveId" clId="{EDD3AFC1-5E1F-774D-82FF-6D4C3622249B}" dt="2023-08-07T09:25:58.861" v="1007" actId="6264"/>
          <ac:spMkLst>
            <pc:docMk/>
            <pc:sldMk cId="3711721763" sldId="278"/>
            <ac:spMk id="376" creationId="{FBD28DC4-88E1-EE3B-7CFB-50757D9F8456}"/>
          </ac:spMkLst>
        </pc:spChg>
        <pc:spChg chg="add del mod">
          <ac:chgData name="A.MORIYAMA UREKA" userId="11b73b949d6476cb" providerId="LiveId" clId="{EDD3AFC1-5E1F-774D-82FF-6D4C3622249B}" dt="2023-08-07T09:25:58.861" v="1007" actId="6264"/>
          <ac:spMkLst>
            <pc:docMk/>
            <pc:sldMk cId="3711721763" sldId="278"/>
            <ac:spMk id="377" creationId="{7B766D8B-CFEC-6BEA-FB94-92D7271B6D42}"/>
          </ac:spMkLst>
        </pc:spChg>
        <pc:spChg chg="add del mod">
          <ac:chgData name="A.MORIYAMA UREKA" userId="11b73b949d6476cb" providerId="LiveId" clId="{EDD3AFC1-5E1F-774D-82FF-6D4C3622249B}" dt="2023-08-07T08:57:22.688" v="762" actId="6264"/>
          <ac:spMkLst>
            <pc:docMk/>
            <pc:sldMk cId="3711721763" sldId="278"/>
            <ac:spMk id="377" creationId="{9F839A9B-9A56-7A4B-5AD2-158FAEED9F41}"/>
          </ac:spMkLst>
        </pc:spChg>
        <pc:spChg chg="add del mod">
          <ac:chgData name="A.MORIYAMA UREKA" userId="11b73b949d6476cb" providerId="LiveId" clId="{EDD3AFC1-5E1F-774D-82FF-6D4C3622249B}" dt="2023-08-07T08:57:22.688" v="762" actId="6264"/>
          <ac:spMkLst>
            <pc:docMk/>
            <pc:sldMk cId="3711721763" sldId="278"/>
            <ac:spMk id="378" creationId="{D4E4DFD8-1330-2423-AE87-74245305DFF9}"/>
          </ac:spMkLst>
        </pc:spChg>
        <pc:spChg chg="add del mod">
          <ac:chgData name="A.MORIYAMA UREKA" userId="11b73b949d6476cb" providerId="LiveId" clId="{EDD3AFC1-5E1F-774D-82FF-6D4C3622249B}" dt="2023-08-07T09:25:58.861" v="1007" actId="6264"/>
          <ac:spMkLst>
            <pc:docMk/>
            <pc:sldMk cId="3711721763" sldId="278"/>
            <ac:spMk id="378" creationId="{F52ABA85-1D34-B7F2-96BD-69CB45AE5300}"/>
          </ac:spMkLst>
        </pc:spChg>
        <pc:spChg chg="add del mod">
          <ac:chgData name="A.MORIYAMA UREKA" userId="11b73b949d6476cb" providerId="LiveId" clId="{EDD3AFC1-5E1F-774D-82FF-6D4C3622249B}" dt="2023-08-07T08:57:22.688" v="762" actId="6264"/>
          <ac:spMkLst>
            <pc:docMk/>
            <pc:sldMk cId="3711721763" sldId="278"/>
            <ac:spMk id="379" creationId="{AC01BDD7-BFE9-4E76-FE5A-EB221B1FA645}"/>
          </ac:spMkLst>
        </pc:spChg>
        <pc:spChg chg="add del mod">
          <ac:chgData name="A.MORIYAMA UREKA" userId="11b73b949d6476cb" providerId="LiveId" clId="{EDD3AFC1-5E1F-774D-82FF-6D4C3622249B}" dt="2023-08-07T09:25:58.861" v="1007" actId="6264"/>
          <ac:spMkLst>
            <pc:docMk/>
            <pc:sldMk cId="3711721763" sldId="278"/>
            <ac:spMk id="379" creationId="{E92988D3-CAA8-2066-6731-C5DB07826ED9}"/>
          </ac:spMkLst>
        </pc:spChg>
        <pc:spChg chg="add del mod">
          <ac:chgData name="A.MORIYAMA UREKA" userId="11b73b949d6476cb" providerId="LiveId" clId="{EDD3AFC1-5E1F-774D-82FF-6D4C3622249B}" dt="2023-08-07T09:25:58.861" v="1007" actId="6264"/>
          <ac:spMkLst>
            <pc:docMk/>
            <pc:sldMk cId="3711721763" sldId="278"/>
            <ac:spMk id="380" creationId="{6E9EC697-E9F0-2ECA-B2D3-E7E8D8DDDD9C}"/>
          </ac:spMkLst>
        </pc:spChg>
        <pc:spChg chg="add del mod">
          <ac:chgData name="A.MORIYAMA UREKA" userId="11b73b949d6476cb" providerId="LiveId" clId="{EDD3AFC1-5E1F-774D-82FF-6D4C3622249B}" dt="2023-08-07T08:57:22.688" v="762" actId="6264"/>
          <ac:spMkLst>
            <pc:docMk/>
            <pc:sldMk cId="3711721763" sldId="278"/>
            <ac:spMk id="380" creationId="{D40AE493-42B4-691F-663C-FB5B59BA7075}"/>
          </ac:spMkLst>
        </pc:spChg>
        <pc:spChg chg="add del mod">
          <ac:chgData name="A.MORIYAMA UREKA" userId="11b73b949d6476cb" providerId="LiveId" clId="{EDD3AFC1-5E1F-774D-82FF-6D4C3622249B}" dt="2023-08-07T09:25:58.861" v="1007" actId="6264"/>
          <ac:spMkLst>
            <pc:docMk/>
            <pc:sldMk cId="3711721763" sldId="278"/>
            <ac:spMk id="381" creationId="{69257527-72D0-019B-653B-FFB65AC6176D}"/>
          </ac:spMkLst>
        </pc:spChg>
        <pc:spChg chg="add del mod">
          <ac:chgData name="A.MORIYAMA UREKA" userId="11b73b949d6476cb" providerId="LiveId" clId="{EDD3AFC1-5E1F-774D-82FF-6D4C3622249B}" dt="2023-08-07T08:57:22.688" v="762" actId="6264"/>
          <ac:spMkLst>
            <pc:docMk/>
            <pc:sldMk cId="3711721763" sldId="278"/>
            <ac:spMk id="381" creationId="{A8173A10-2B94-F8CC-513F-163A15686175}"/>
          </ac:spMkLst>
        </pc:spChg>
        <pc:spChg chg="add del mod">
          <ac:chgData name="A.MORIYAMA UREKA" userId="11b73b949d6476cb" providerId="LiveId" clId="{EDD3AFC1-5E1F-774D-82FF-6D4C3622249B}" dt="2023-08-07T08:57:22.688" v="762" actId="6264"/>
          <ac:spMkLst>
            <pc:docMk/>
            <pc:sldMk cId="3711721763" sldId="278"/>
            <ac:spMk id="382" creationId="{14B2934C-407D-C3CE-84E8-143CEFED6325}"/>
          </ac:spMkLst>
        </pc:spChg>
        <pc:spChg chg="add del mod">
          <ac:chgData name="A.MORIYAMA UREKA" userId="11b73b949d6476cb" providerId="LiveId" clId="{EDD3AFC1-5E1F-774D-82FF-6D4C3622249B}" dt="2023-08-07T09:25:58.861" v="1007" actId="6264"/>
          <ac:spMkLst>
            <pc:docMk/>
            <pc:sldMk cId="3711721763" sldId="278"/>
            <ac:spMk id="382" creationId="{C5D0990B-2700-6485-EC3F-A2E093958D16}"/>
          </ac:spMkLst>
        </pc:spChg>
        <pc:spChg chg="add del mod">
          <ac:chgData name="A.MORIYAMA UREKA" userId="11b73b949d6476cb" providerId="LiveId" clId="{EDD3AFC1-5E1F-774D-82FF-6D4C3622249B}" dt="2023-08-07T09:25:59.219" v="1008" actId="6264"/>
          <ac:spMkLst>
            <pc:docMk/>
            <pc:sldMk cId="3711721763" sldId="278"/>
            <ac:spMk id="383" creationId="{970D8B60-BDA4-F0C7-BA63-E800E745682C}"/>
          </ac:spMkLst>
        </pc:spChg>
        <pc:spChg chg="add del mod">
          <ac:chgData name="A.MORIYAMA UREKA" userId="11b73b949d6476cb" providerId="LiveId" clId="{EDD3AFC1-5E1F-774D-82FF-6D4C3622249B}" dt="2023-08-07T08:57:22.989" v="763" actId="6264"/>
          <ac:spMkLst>
            <pc:docMk/>
            <pc:sldMk cId="3711721763" sldId="278"/>
            <ac:spMk id="383" creationId="{E23FEE76-8B39-CBD4-D633-82BBA74F630D}"/>
          </ac:spMkLst>
        </pc:spChg>
        <pc:spChg chg="add del mod">
          <ac:chgData name="A.MORIYAMA UREKA" userId="11b73b949d6476cb" providerId="LiveId" clId="{EDD3AFC1-5E1F-774D-82FF-6D4C3622249B}" dt="2023-08-07T09:25:59.219" v="1008" actId="6264"/>
          <ac:spMkLst>
            <pc:docMk/>
            <pc:sldMk cId="3711721763" sldId="278"/>
            <ac:spMk id="384" creationId="{5B4E5AF6-7392-87CA-3604-6B50BA4F9BE7}"/>
          </ac:spMkLst>
        </pc:spChg>
        <pc:spChg chg="add del mod">
          <ac:chgData name="A.MORIYAMA UREKA" userId="11b73b949d6476cb" providerId="LiveId" clId="{EDD3AFC1-5E1F-774D-82FF-6D4C3622249B}" dt="2023-08-07T08:57:22.989" v="763" actId="6264"/>
          <ac:spMkLst>
            <pc:docMk/>
            <pc:sldMk cId="3711721763" sldId="278"/>
            <ac:spMk id="384" creationId="{F9991C0A-C186-7BAC-70D4-EBDDA7C4FCA6}"/>
          </ac:spMkLst>
        </pc:spChg>
        <pc:spChg chg="add del mod">
          <ac:chgData name="A.MORIYAMA UREKA" userId="11b73b949d6476cb" providerId="LiveId" clId="{EDD3AFC1-5E1F-774D-82FF-6D4C3622249B}" dt="2023-08-07T09:25:59.219" v="1008" actId="6264"/>
          <ac:spMkLst>
            <pc:docMk/>
            <pc:sldMk cId="3711721763" sldId="278"/>
            <ac:spMk id="385" creationId="{5DBE0752-7FD3-815C-A9E7-BF7B1A25355F}"/>
          </ac:spMkLst>
        </pc:spChg>
        <pc:spChg chg="add del mod">
          <ac:chgData name="A.MORIYAMA UREKA" userId="11b73b949d6476cb" providerId="LiveId" clId="{EDD3AFC1-5E1F-774D-82FF-6D4C3622249B}" dt="2023-08-07T08:57:22.989" v="763" actId="6264"/>
          <ac:spMkLst>
            <pc:docMk/>
            <pc:sldMk cId="3711721763" sldId="278"/>
            <ac:spMk id="385" creationId="{AF553045-8300-4E81-6A44-E73E0BFAF80E}"/>
          </ac:spMkLst>
        </pc:spChg>
        <pc:spChg chg="add del mod">
          <ac:chgData name="A.MORIYAMA UREKA" userId="11b73b949d6476cb" providerId="LiveId" clId="{EDD3AFC1-5E1F-774D-82FF-6D4C3622249B}" dt="2023-08-07T08:57:22.989" v="763" actId="6264"/>
          <ac:spMkLst>
            <pc:docMk/>
            <pc:sldMk cId="3711721763" sldId="278"/>
            <ac:spMk id="386" creationId="{217460CD-FB21-221B-7E1F-08C2653F0B8B}"/>
          </ac:spMkLst>
        </pc:spChg>
        <pc:spChg chg="add del mod">
          <ac:chgData name="A.MORIYAMA UREKA" userId="11b73b949d6476cb" providerId="LiveId" clId="{EDD3AFC1-5E1F-774D-82FF-6D4C3622249B}" dt="2023-08-07T09:25:59.219" v="1008" actId="6264"/>
          <ac:spMkLst>
            <pc:docMk/>
            <pc:sldMk cId="3711721763" sldId="278"/>
            <ac:spMk id="386" creationId="{A5C636D6-4E9F-90A0-6D71-6C46CAC41818}"/>
          </ac:spMkLst>
        </pc:spChg>
        <pc:spChg chg="add del mod">
          <ac:chgData name="A.MORIYAMA UREKA" userId="11b73b949d6476cb" providerId="LiveId" clId="{EDD3AFC1-5E1F-774D-82FF-6D4C3622249B}" dt="2023-08-07T09:25:59.219" v="1008" actId="6264"/>
          <ac:spMkLst>
            <pc:docMk/>
            <pc:sldMk cId="3711721763" sldId="278"/>
            <ac:spMk id="387" creationId="{29FC82FB-C3CD-9912-B55A-0DFA4221D546}"/>
          </ac:spMkLst>
        </pc:spChg>
        <pc:spChg chg="add del mod">
          <ac:chgData name="A.MORIYAMA UREKA" userId="11b73b949d6476cb" providerId="LiveId" clId="{EDD3AFC1-5E1F-774D-82FF-6D4C3622249B}" dt="2023-08-07T08:57:22.989" v="763" actId="6264"/>
          <ac:spMkLst>
            <pc:docMk/>
            <pc:sldMk cId="3711721763" sldId="278"/>
            <ac:spMk id="387" creationId="{9F382FEE-84C8-9A0C-C992-C4037422EAD1}"/>
          </ac:spMkLst>
        </pc:spChg>
        <pc:spChg chg="add del mod">
          <ac:chgData name="A.MORIYAMA UREKA" userId="11b73b949d6476cb" providerId="LiveId" clId="{EDD3AFC1-5E1F-774D-82FF-6D4C3622249B}" dt="2023-08-07T08:57:22.989" v="763" actId="6264"/>
          <ac:spMkLst>
            <pc:docMk/>
            <pc:sldMk cId="3711721763" sldId="278"/>
            <ac:spMk id="388" creationId="{236EBD68-A14B-295D-6BD5-17D813C6B980}"/>
          </ac:spMkLst>
        </pc:spChg>
        <pc:spChg chg="add del mod">
          <ac:chgData name="A.MORIYAMA UREKA" userId="11b73b949d6476cb" providerId="LiveId" clId="{EDD3AFC1-5E1F-774D-82FF-6D4C3622249B}" dt="2023-08-07T09:25:59.219" v="1008" actId="6264"/>
          <ac:spMkLst>
            <pc:docMk/>
            <pc:sldMk cId="3711721763" sldId="278"/>
            <ac:spMk id="388" creationId="{58BA3F97-C51F-08CF-2797-F44CB33E9C29}"/>
          </ac:spMkLst>
        </pc:spChg>
        <pc:spChg chg="add del mod">
          <ac:chgData name="A.MORIYAMA UREKA" userId="11b73b949d6476cb" providerId="LiveId" clId="{EDD3AFC1-5E1F-774D-82FF-6D4C3622249B}" dt="2023-08-07T08:57:22.989" v="763" actId="6264"/>
          <ac:spMkLst>
            <pc:docMk/>
            <pc:sldMk cId="3711721763" sldId="278"/>
            <ac:spMk id="389" creationId="{38E2A3F0-84A1-4A50-9564-A451A56E7E6F}"/>
          </ac:spMkLst>
        </pc:spChg>
        <pc:spChg chg="add del mod">
          <ac:chgData name="A.MORIYAMA UREKA" userId="11b73b949d6476cb" providerId="LiveId" clId="{EDD3AFC1-5E1F-774D-82FF-6D4C3622249B}" dt="2023-08-07T09:25:59.219" v="1008" actId="6264"/>
          <ac:spMkLst>
            <pc:docMk/>
            <pc:sldMk cId="3711721763" sldId="278"/>
            <ac:spMk id="389" creationId="{79DFFB02-182F-2520-93E9-A703995688C9}"/>
          </ac:spMkLst>
        </pc:spChg>
        <pc:spChg chg="add del mod">
          <ac:chgData name="A.MORIYAMA UREKA" userId="11b73b949d6476cb" providerId="LiveId" clId="{EDD3AFC1-5E1F-774D-82FF-6D4C3622249B}" dt="2023-08-07T09:25:59.219" v="1008" actId="6264"/>
          <ac:spMkLst>
            <pc:docMk/>
            <pc:sldMk cId="3711721763" sldId="278"/>
            <ac:spMk id="390" creationId="{29EBB57A-2A7A-D104-7F7E-2494E9C6A0CF}"/>
          </ac:spMkLst>
        </pc:spChg>
        <pc:spChg chg="add del mod">
          <ac:chgData name="A.MORIYAMA UREKA" userId="11b73b949d6476cb" providerId="LiveId" clId="{EDD3AFC1-5E1F-774D-82FF-6D4C3622249B}" dt="2023-08-07T08:57:22.989" v="763" actId="6264"/>
          <ac:spMkLst>
            <pc:docMk/>
            <pc:sldMk cId="3711721763" sldId="278"/>
            <ac:spMk id="390" creationId="{FEEDDF73-A908-8FA2-504F-79E399223A43}"/>
          </ac:spMkLst>
        </pc:spChg>
        <pc:spChg chg="add del mod">
          <ac:chgData name="A.MORIYAMA UREKA" userId="11b73b949d6476cb" providerId="LiveId" clId="{EDD3AFC1-5E1F-774D-82FF-6D4C3622249B}" dt="2023-08-07T09:25:59.219" v="1008" actId="6264"/>
          <ac:spMkLst>
            <pc:docMk/>
            <pc:sldMk cId="3711721763" sldId="278"/>
            <ac:spMk id="391" creationId="{4CF34C69-6C50-B2F2-827B-206CE71C520C}"/>
          </ac:spMkLst>
        </pc:spChg>
        <pc:spChg chg="add del mod">
          <ac:chgData name="A.MORIYAMA UREKA" userId="11b73b949d6476cb" providerId="LiveId" clId="{EDD3AFC1-5E1F-774D-82FF-6D4C3622249B}" dt="2023-08-07T08:57:22.989" v="763" actId="6264"/>
          <ac:spMkLst>
            <pc:docMk/>
            <pc:sldMk cId="3711721763" sldId="278"/>
            <ac:spMk id="391" creationId="{F12312D1-E915-D537-9DFB-A3F1611EBE7A}"/>
          </ac:spMkLst>
        </pc:spChg>
        <pc:spChg chg="add del mod">
          <ac:chgData name="A.MORIYAMA UREKA" userId="11b73b949d6476cb" providerId="LiveId" clId="{EDD3AFC1-5E1F-774D-82FF-6D4C3622249B}" dt="2023-08-07T08:57:22.989" v="763" actId="6264"/>
          <ac:spMkLst>
            <pc:docMk/>
            <pc:sldMk cId="3711721763" sldId="278"/>
            <ac:spMk id="392" creationId="{75EF3A39-3BD9-ADCA-A0DB-ED3D543CB4C5}"/>
          </ac:spMkLst>
        </pc:spChg>
        <pc:spChg chg="add del mod">
          <ac:chgData name="A.MORIYAMA UREKA" userId="11b73b949d6476cb" providerId="LiveId" clId="{EDD3AFC1-5E1F-774D-82FF-6D4C3622249B}" dt="2023-08-07T09:25:59.219" v="1008" actId="6264"/>
          <ac:spMkLst>
            <pc:docMk/>
            <pc:sldMk cId="3711721763" sldId="278"/>
            <ac:spMk id="392" creationId="{7A956069-55D4-FB2B-CE77-96838D5D04DA}"/>
          </ac:spMkLst>
        </pc:spChg>
        <pc:spChg chg="add del mod">
          <ac:chgData name="A.MORIYAMA UREKA" userId="11b73b949d6476cb" providerId="LiveId" clId="{EDD3AFC1-5E1F-774D-82FF-6D4C3622249B}" dt="2023-08-07T09:25:59.552" v="1009" actId="6264"/>
          <ac:spMkLst>
            <pc:docMk/>
            <pc:sldMk cId="3711721763" sldId="278"/>
            <ac:spMk id="393" creationId="{1D608E76-E1DE-6B65-DD4B-E3CAA2ACC6CC}"/>
          </ac:spMkLst>
        </pc:spChg>
        <pc:spChg chg="add del mod">
          <ac:chgData name="A.MORIYAMA UREKA" userId="11b73b949d6476cb" providerId="LiveId" clId="{EDD3AFC1-5E1F-774D-82FF-6D4C3622249B}" dt="2023-08-07T08:57:23.281" v="764" actId="6264"/>
          <ac:spMkLst>
            <pc:docMk/>
            <pc:sldMk cId="3711721763" sldId="278"/>
            <ac:spMk id="393" creationId="{444CCE13-2178-0FEA-4A39-DC27DFB88997}"/>
          </ac:spMkLst>
        </pc:spChg>
        <pc:spChg chg="add del mod">
          <ac:chgData name="A.MORIYAMA UREKA" userId="11b73b949d6476cb" providerId="LiveId" clId="{EDD3AFC1-5E1F-774D-82FF-6D4C3622249B}" dt="2023-08-07T08:57:23.281" v="764" actId="6264"/>
          <ac:spMkLst>
            <pc:docMk/>
            <pc:sldMk cId="3711721763" sldId="278"/>
            <ac:spMk id="394" creationId="{4A5B69C9-97B2-BB64-9BB6-36292F872259}"/>
          </ac:spMkLst>
        </pc:spChg>
        <pc:spChg chg="add del mod">
          <ac:chgData name="A.MORIYAMA UREKA" userId="11b73b949d6476cb" providerId="LiveId" clId="{EDD3AFC1-5E1F-774D-82FF-6D4C3622249B}" dt="2023-08-07T09:25:59.552" v="1009" actId="6264"/>
          <ac:spMkLst>
            <pc:docMk/>
            <pc:sldMk cId="3711721763" sldId="278"/>
            <ac:spMk id="394" creationId="{A7E0D6FB-DC76-6331-BC54-88130FB3DA7D}"/>
          </ac:spMkLst>
        </pc:spChg>
        <pc:spChg chg="add del mod">
          <ac:chgData name="A.MORIYAMA UREKA" userId="11b73b949d6476cb" providerId="LiveId" clId="{EDD3AFC1-5E1F-774D-82FF-6D4C3622249B}" dt="2023-08-07T09:25:59.552" v="1009" actId="6264"/>
          <ac:spMkLst>
            <pc:docMk/>
            <pc:sldMk cId="3711721763" sldId="278"/>
            <ac:spMk id="395" creationId="{18782412-D121-BA8F-9FA4-6DF74347ABB3}"/>
          </ac:spMkLst>
        </pc:spChg>
        <pc:spChg chg="add del mod">
          <ac:chgData name="A.MORIYAMA UREKA" userId="11b73b949d6476cb" providerId="LiveId" clId="{EDD3AFC1-5E1F-774D-82FF-6D4C3622249B}" dt="2023-08-07T08:57:23.281" v="764" actId="6264"/>
          <ac:spMkLst>
            <pc:docMk/>
            <pc:sldMk cId="3711721763" sldId="278"/>
            <ac:spMk id="395" creationId="{D0BB383A-23F3-626C-46ED-534567C5EDDD}"/>
          </ac:spMkLst>
        </pc:spChg>
        <pc:spChg chg="add del mod">
          <ac:chgData name="A.MORIYAMA UREKA" userId="11b73b949d6476cb" providerId="LiveId" clId="{EDD3AFC1-5E1F-774D-82FF-6D4C3622249B}" dt="2023-08-07T08:57:23.281" v="764" actId="6264"/>
          <ac:spMkLst>
            <pc:docMk/>
            <pc:sldMk cId="3711721763" sldId="278"/>
            <ac:spMk id="396" creationId="{133348E2-2D97-C321-A8CA-2F4E448502A7}"/>
          </ac:spMkLst>
        </pc:spChg>
        <pc:spChg chg="add del mod">
          <ac:chgData name="A.MORIYAMA UREKA" userId="11b73b949d6476cb" providerId="LiveId" clId="{EDD3AFC1-5E1F-774D-82FF-6D4C3622249B}" dt="2023-08-07T09:25:59.552" v="1009" actId="6264"/>
          <ac:spMkLst>
            <pc:docMk/>
            <pc:sldMk cId="3711721763" sldId="278"/>
            <ac:spMk id="396" creationId="{474B08E8-8D18-CA9B-E943-B64759FDC882}"/>
          </ac:spMkLst>
        </pc:spChg>
        <pc:spChg chg="add del mod">
          <ac:chgData name="A.MORIYAMA UREKA" userId="11b73b949d6476cb" providerId="LiveId" clId="{EDD3AFC1-5E1F-774D-82FF-6D4C3622249B}" dt="2023-08-07T09:25:59.552" v="1009" actId="6264"/>
          <ac:spMkLst>
            <pc:docMk/>
            <pc:sldMk cId="3711721763" sldId="278"/>
            <ac:spMk id="397" creationId="{6569CC13-46C2-8C44-4B3D-6B9C04DE68FB}"/>
          </ac:spMkLst>
        </pc:spChg>
        <pc:spChg chg="add del mod">
          <ac:chgData name="A.MORIYAMA UREKA" userId="11b73b949d6476cb" providerId="LiveId" clId="{EDD3AFC1-5E1F-774D-82FF-6D4C3622249B}" dt="2023-08-07T08:57:23.281" v="764" actId="6264"/>
          <ac:spMkLst>
            <pc:docMk/>
            <pc:sldMk cId="3711721763" sldId="278"/>
            <ac:spMk id="397" creationId="{6BE06F2A-E3C9-604D-C89E-5FC6134285EF}"/>
          </ac:spMkLst>
        </pc:spChg>
        <pc:spChg chg="add del mod">
          <ac:chgData name="A.MORIYAMA UREKA" userId="11b73b949d6476cb" providerId="LiveId" clId="{EDD3AFC1-5E1F-774D-82FF-6D4C3622249B}" dt="2023-08-07T09:25:59.552" v="1009" actId="6264"/>
          <ac:spMkLst>
            <pc:docMk/>
            <pc:sldMk cId="3711721763" sldId="278"/>
            <ac:spMk id="398" creationId="{AF1632DE-DAE7-DB11-F943-FA3D81848C8E}"/>
          </ac:spMkLst>
        </pc:spChg>
        <pc:spChg chg="add del mod">
          <ac:chgData name="A.MORIYAMA UREKA" userId="11b73b949d6476cb" providerId="LiveId" clId="{EDD3AFC1-5E1F-774D-82FF-6D4C3622249B}" dt="2023-08-07T08:57:23.281" v="764" actId="6264"/>
          <ac:spMkLst>
            <pc:docMk/>
            <pc:sldMk cId="3711721763" sldId="278"/>
            <ac:spMk id="398" creationId="{D0917AD1-E678-BD29-46CE-AB8D4FB26050}"/>
          </ac:spMkLst>
        </pc:spChg>
        <pc:spChg chg="add del mod">
          <ac:chgData name="A.MORIYAMA UREKA" userId="11b73b949d6476cb" providerId="LiveId" clId="{EDD3AFC1-5E1F-774D-82FF-6D4C3622249B}" dt="2023-08-07T09:25:59.552" v="1009" actId="6264"/>
          <ac:spMkLst>
            <pc:docMk/>
            <pc:sldMk cId="3711721763" sldId="278"/>
            <ac:spMk id="399" creationId="{666A5245-EA41-F903-D998-30C1E99CAF8F}"/>
          </ac:spMkLst>
        </pc:spChg>
        <pc:spChg chg="add del mod">
          <ac:chgData name="A.MORIYAMA UREKA" userId="11b73b949d6476cb" providerId="LiveId" clId="{EDD3AFC1-5E1F-774D-82FF-6D4C3622249B}" dt="2023-08-07T08:57:23.281" v="764" actId="6264"/>
          <ac:spMkLst>
            <pc:docMk/>
            <pc:sldMk cId="3711721763" sldId="278"/>
            <ac:spMk id="399" creationId="{9DDB4AB6-3737-F964-7C07-E23288C37C5E}"/>
          </ac:spMkLst>
        </pc:spChg>
        <pc:spChg chg="add del mod">
          <ac:chgData name="A.MORIYAMA UREKA" userId="11b73b949d6476cb" providerId="LiveId" clId="{EDD3AFC1-5E1F-774D-82FF-6D4C3622249B}" dt="2023-08-07T08:57:23.281" v="764" actId="6264"/>
          <ac:spMkLst>
            <pc:docMk/>
            <pc:sldMk cId="3711721763" sldId="278"/>
            <ac:spMk id="400" creationId="{EA2303E7-F065-51CD-DBC2-905DF35D57CB}"/>
          </ac:spMkLst>
        </pc:spChg>
        <pc:spChg chg="add del mod">
          <ac:chgData name="A.MORIYAMA UREKA" userId="11b73b949d6476cb" providerId="LiveId" clId="{EDD3AFC1-5E1F-774D-82FF-6D4C3622249B}" dt="2023-08-07T09:25:59.552" v="1009" actId="6264"/>
          <ac:spMkLst>
            <pc:docMk/>
            <pc:sldMk cId="3711721763" sldId="278"/>
            <ac:spMk id="400" creationId="{EBE33A28-D505-23D3-E9EC-703D58C55F01}"/>
          </ac:spMkLst>
        </pc:spChg>
        <pc:spChg chg="add del mod">
          <ac:chgData name="A.MORIYAMA UREKA" userId="11b73b949d6476cb" providerId="LiveId" clId="{EDD3AFC1-5E1F-774D-82FF-6D4C3622249B}" dt="2023-08-07T08:57:23.281" v="764" actId="6264"/>
          <ac:spMkLst>
            <pc:docMk/>
            <pc:sldMk cId="3711721763" sldId="278"/>
            <ac:spMk id="401" creationId="{73126FAD-DFC2-E976-DA1B-E6862982AE95}"/>
          </ac:spMkLst>
        </pc:spChg>
        <pc:spChg chg="add del mod">
          <ac:chgData name="A.MORIYAMA UREKA" userId="11b73b949d6476cb" providerId="LiveId" clId="{EDD3AFC1-5E1F-774D-82FF-6D4C3622249B}" dt="2023-08-07T09:25:59.552" v="1009" actId="6264"/>
          <ac:spMkLst>
            <pc:docMk/>
            <pc:sldMk cId="3711721763" sldId="278"/>
            <ac:spMk id="401" creationId="{DB51AD88-9BF5-F70A-3B07-45AB5F7784AA}"/>
          </ac:spMkLst>
        </pc:spChg>
        <pc:spChg chg="add del mod">
          <ac:chgData name="A.MORIYAMA UREKA" userId="11b73b949d6476cb" providerId="LiveId" clId="{EDD3AFC1-5E1F-774D-82FF-6D4C3622249B}" dt="2023-08-07T08:57:23.281" v="764" actId="6264"/>
          <ac:spMkLst>
            <pc:docMk/>
            <pc:sldMk cId="3711721763" sldId="278"/>
            <ac:spMk id="402" creationId="{C629EDF0-16C0-CB15-3014-E08FA4BB3B75}"/>
          </ac:spMkLst>
        </pc:spChg>
        <pc:spChg chg="add del mod">
          <ac:chgData name="A.MORIYAMA UREKA" userId="11b73b949d6476cb" providerId="LiveId" clId="{EDD3AFC1-5E1F-774D-82FF-6D4C3622249B}" dt="2023-08-07T09:25:59.552" v="1009" actId="6264"/>
          <ac:spMkLst>
            <pc:docMk/>
            <pc:sldMk cId="3711721763" sldId="278"/>
            <ac:spMk id="402" creationId="{C8DBE254-7DF3-082A-7EE7-E467C1A0EAFC}"/>
          </ac:spMkLst>
        </pc:spChg>
        <pc:spChg chg="add del mod">
          <ac:chgData name="A.MORIYAMA UREKA" userId="11b73b949d6476cb" providerId="LiveId" clId="{EDD3AFC1-5E1F-774D-82FF-6D4C3622249B}" dt="2023-08-07T08:57:23.675" v="765" actId="6264"/>
          <ac:spMkLst>
            <pc:docMk/>
            <pc:sldMk cId="3711721763" sldId="278"/>
            <ac:spMk id="403" creationId="{CAD29FD2-1489-23D7-5AE9-94C5F026E5D5}"/>
          </ac:spMkLst>
        </pc:spChg>
        <pc:spChg chg="add del mod">
          <ac:chgData name="A.MORIYAMA UREKA" userId="11b73b949d6476cb" providerId="LiveId" clId="{EDD3AFC1-5E1F-774D-82FF-6D4C3622249B}" dt="2023-08-07T09:25:59.888" v="1010" actId="6264"/>
          <ac:spMkLst>
            <pc:docMk/>
            <pc:sldMk cId="3711721763" sldId="278"/>
            <ac:spMk id="403" creationId="{DF9B09D8-3C36-D2CC-D10E-579EEA379FC7}"/>
          </ac:spMkLst>
        </pc:spChg>
        <pc:spChg chg="add del mod">
          <ac:chgData name="A.MORIYAMA UREKA" userId="11b73b949d6476cb" providerId="LiveId" clId="{EDD3AFC1-5E1F-774D-82FF-6D4C3622249B}" dt="2023-08-07T09:25:59.888" v="1010" actId="6264"/>
          <ac:spMkLst>
            <pc:docMk/>
            <pc:sldMk cId="3711721763" sldId="278"/>
            <ac:spMk id="404" creationId="{923D7175-AD45-35EA-81A6-AA56729FD47C}"/>
          </ac:spMkLst>
        </pc:spChg>
        <pc:spChg chg="add del mod">
          <ac:chgData name="A.MORIYAMA UREKA" userId="11b73b949d6476cb" providerId="LiveId" clId="{EDD3AFC1-5E1F-774D-82FF-6D4C3622249B}" dt="2023-08-07T08:57:23.675" v="765" actId="6264"/>
          <ac:spMkLst>
            <pc:docMk/>
            <pc:sldMk cId="3711721763" sldId="278"/>
            <ac:spMk id="404" creationId="{A9AD1F6C-87FC-DEF3-2E8D-64E49DC38812}"/>
          </ac:spMkLst>
        </pc:spChg>
        <pc:spChg chg="add del mod">
          <ac:chgData name="A.MORIYAMA UREKA" userId="11b73b949d6476cb" providerId="LiveId" clId="{EDD3AFC1-5E1F-774D-82FF-6D4C3622249B}" dt="2023-08-07T08:57:23.675" v="765" actId="6264"/>
          <ac:spMkLst>
            <pc:docMk/>
            <pc:sldMk cId="3711721763" sldId="278"/>
            <ac:spMk id="405" creationId="{15F0B447-FBF2-B44D-20CA-A950CF59D7B2}"/>
          </ac:spMkLst>
        </pc:spChg>
        <pc:spChg chg="add del mod">
          <ac:chgData name="A.MORIYAMA UREKA" userId="11b73b949d6476cb" providerId="LiveId" clId="{EDD3AFC1-5E1F-774D-82FF-6D4C3622249B}" dt="2023-08-07T09:25:59.888" v="1010" actId="6264"/>
          <ac:spMkLst>
            <pc:docMk/>
            <pc:sldMk cId="3711721763" sldId="278"/>
            <ac:spMk id="405" creationId="{438DB821-62CA-2A6C-AB50-0A12CA86B1B2}"/>
          </ac:spMkLst>
        </pc:spChg>
        <pc:spChg chg="add del mod">
          <ac:chgData name="A.MORIYAMA UREKA" userId="11b73b949d6476cb" providerId="LiveId" clId="{EDD3AFC1-5E1F-774D-82FF-6D4C3622249B}" dt="2023-08-07T08:57:23.675" v="765" actId="6264"/>
          <ac:spMkLst>
            <pc:docMk/>
            <pc:sldMk cId="3711721763" sldId="278"/>
            <ac:spMk id="406" creationId="{16CE6A03-B545-5BD1-CC2A-3733C94173D7}"/>
          </ac:spMkLst>
        </pc:spChg>
        <pc:spChg chg="add del mod">
          <ac:chgData name="A.MORIYAMA UREKA" userId="11b73b949d6476cb" providerId="LiveId" clId="{EDD3AFC1-5E1F-774D-82FF-6D4C3622249B}" dt="2023-08-07T09:25:59.888" v="1010" actId="6264"/>
          <ac:spMkLst>
            <pc:docMk/>
            <pc:sldMk cId="3711721763" sldId="278"/>
            <ac:spMk id="406" creationId="{5F464306-AA87-9AC5-62B2-A84DB3778D68}"/>
          </ac:spMkLst>
        </pc:spChg>
        <pc:spChg chg="add del mod">
          <ac:chgData name="A.MORIYAMA UREKA" userId="11b73b949d6476cb" providerId="LiveId" clId="{EDD3AFC1-5E1F-774D-82FF-6D4C3622249B}" dt="2023-08-07T08:57:23.675" v="765" actId="6264"/>
          <ac:spMkLst>
            <pc:docMk/>
            <pc:sldMk cId="3711721763" sldId="278"/>
            <ac:spMk id="407" creationId="{3A828D89-FA99-1628-B988-6A469C7F1592}"/>
          </ac:spMkLst>
        </pc:spChg>
        <pc:spChg chg="add del mod">
          <ac:chgData name="A.MORIYAMA UREKA" userId="11b73b949d6476cb" providerId="LiveId" clId="{EDD3AFC1-5E1F-774D-82FF-6D4C3622249B}" dt="2023-08-07T09:25:59.888" v="1010" actId="6264"/>
          <ac:spMkLst>
            <pc:docMk/>
            <pc:sldMk cId="3711721763" sldId="278"/>
            <ac:spMk id="407" creationId="{B0CEB2F7-4362-73FF-7F53-7E21C072784B}"/>
          </ac:spMkLst>
        </pc:spChg>
        <pc:spChg chg="add del mod">
          <ac:chgData name="A.MORIYAMA UREKA" userId="11b73b949d6476cb" providerId="LiveId" clId="{EDD3AFC1-5E1F-774D-82FF-6D4C3622249B}" dt="2023-08-07T08:57:23.675" v="765" actId="6264"/>
          <ac:spMkLst>
            <pc:docMk/>
            <pc:sldMk cId="3711721763" sldId="278"/>
            <ac:spMk id="408" creationId="{31E2E06A-B243-6C40-8755-99D797101137}"/>
          </ac:spMkLst>
        </pc:spChg>
        <pc:spChg chg="add del mod">
          <ac:chgData name="A.MORIYAMA UREKA" userId="11b73b949d6476cb" providerId="LiveId" clId="{EDD3AFC1-5E1F-774D-82FF-6D4C3622249B}" dt="2023-08-07T09:25:59.888" v="1010" actId="6264"/>
          <ac:spMkLst>
            <pc:docMk/>
            <pc:sldMk cId="3711721763" sldId="278"/>
            <ac:spMk id="408" creationId="{6791AD95-6744-5B06-1E3B-DB4EE7DD4FF2}"/>
          </ac:spMkLst>
        </pc:spChg>
        <pc:spChg chg="add del mod">
          <ac:chgData name="A.MORIYAMA UREKA" userId="11b73b949d6476cb" providerId="LiveId" clId="{EDD3AFC1-5E1F-774D-82FF-6D4C3622249B}" dt="2023-08-07T09:25:59.888" v="1010" actId="6264"/>
          <ac:spMkLst>
            <pc:docMk/>
            <pc:sldMk cId="3711721763" sldId="278"/>
            <ac:spMk id="409" creationId="{4389E72C-9778-A847-AAEA-0D96DE3D53B1}"/>
          </ac:spMkLst>
        </pc:spChg>
        <pc:spChg chg="add del mod">
          <ac:chgData name="A.MORIYAMA UREKA" userId="11b73b949d6476cb" providerId="LiveId" clId="{EDD3AFC1-5E1F-774D-82FF-6D4C3622249B}" dt="2023-08-07T08:57:23.675" v="765" actId="6264"/>
          <ac:spMkLst>
            <pc:docMk/>
            <pc:sldMk cId="3711721763" sldId="278"/>
            <ac:spMk id="409" creationId="{72FBDBC3-5737-797E-A4DA-3B322DC57EC5}"/>
          </ac:spMkLst>
        </pc:spChg>
        <pc:spChg chg="add del mod">
          <ac:chgData name="A.MORIYAMA UREKA" userId="11b73b949d6476cb" providerId="LiveId" clId="{EDD3AFC1-5E1F-774D-82FF-6D4C3622249B}" dt="2023-08-07T08:57:23.675" v="765" actId="6264"/>
          <ac:spMkLst>
            <pc:docMk/>
            <pc:sldMk cId="3711721763" sldId="278"/>
            <ac:spMk id="410" creationId="{0C5763EC-087D-74F7-2518-0911EB9A7A08}"/>
          </ac:spMkLst>
        </pc:spChg>
        <pc:spChg chg="add del mod">
          <ac:chgData name="A.MORIYAMA UREKA" userId="11b73b949d6476cb" providerId="LiveId" clId="{EDD3AFC1-5E1F-774D-82FF-6D4C3622249B}" dt="2023-08-07T09:25:59.888" v="1010" actId="6264"/>
          <ac:spMkLst>
            <pc:docMk/>
            <pc:sldMk cId="3711721763" sldId="278"/>
            <ac:spMk id="410" creationId="{8E4F3210-5231-6959-5182-33693E59E152}"/>
          </ac:spMkLst>
        </pc:spChg>
        <pc:spChg chg="add del mod">
          <ac:chgData name="A.MORIYAMA UREKA" userId="11b73b949d6476cb" providerId="LiveId" clId="{EDD3AFC1-5E1F-774D-82FF-6D4C3622249B}" dt="2023-08-07T08:57:23.675" v="765" actId="6264"/>
          <ac:spMkLst>
            <pc:docMk/>
            <pc:sldMk cId="3711721763" sldId="278"/>
            <ac:spMk id="411" creationId="{6E73C519-0F66-BC1F-9D92-92CBB02EDFB4}"/>
          </ac:spMkLst>
        </pc:spChg>
        <pc:spChg chg="add del mod">
          <ac:chgData name="A.MORIYAMA UREKA" userId="11b73b949d6476cb" providerId="LiveId" clId="{EDD3AFC1-5E1F-774D-82FF-6D4C3622249B}" dt="2023-08-07T09:25:59.888" v="1010" actId="6264"/>
          <ac:spMkLst>
            <pc:docMk/>
            <pc:sldMk cId="3711721763" sldId="278"/>
            <ac:spMk id="411" creationId="{93C2A4F0-F83C-F6FC-BE34-036F5363DFFD}"/>
          </ac:spMkLst>
        </pc:spChg>
        <pc:spChg chg="add del mod">
          <ac:chgData name="A.MORIYAMA UREKA" userId="11b73b949d6476cb" providerId="LiveId" clId="{EDD3AFC1-5E1F-774D-82FF-6D4C3622249B}" dt="2023-08-07T08:57:23.675" v="765" actId="6264"/>
          <ac:spMkLst>
            <pc:docMk/>
            <pc:sldMk cId="3711721763" sldId="278"/>
            <ac:spMk id="412" creationId="{1AF129C1-7618-8E24-6A39-0629B75E86CC}"/>
          </ac:spMkLst>
        </pc:spChg>
        <pc:spChg chg="add del mod">
          <ac:chgData name="A.MORIYAMA UREKA" userId="11b73b949d6476cb" providerId="LiveId" clId="{EDD3AFC1-5E1F-774D-82FF-6D4C3622249B}" dt="2023-08-07T09:25:59.888" v="1010" actId="6264"/>
          <ac:spMkLst>
            <pc:docMk/>
            <pc:sldMk cId="3711721763" sldId="278"/>
            <ac:spMk id="412" creationId="{1C2AE34E-9236-5EB7-6A98-2D87F2B9697F}"/>
          </ac:spMkLst>
        </pc:spChg>
        <pc:spChg chg="add del mod">
          <ac:chgData name="A.MORIYAMA UREKA" userId="11b73b949d6476cb" providerId="LiveId" clId="{EDD3AFC1-5E1F-774D-82FF-6D4C3622249B}" dt="2023-08-07T08:57:24.198" v="766" actId="6264"/>
          <ac:spMkLst>
            <pc:docMk/>
            <pc:sldMk cId="3711721763" sldId="278"/>
            <ac:spMk id="413" creationId="{159FA617-3D2E-34FA-9F74-9E057460D04B}"/>
          </ac:spMkLst>
        </pc:spChg>
        <pc:spChg chg="add del mod">
          <ac:chgData name="A.MORIYAMA UREKA" userId="11b73b949d6476cb" providerId="LiveId" clId="{EDD3AFC1-5E1F-774D-82FF-6D4C3622249B}" dt="2023-08-07T08:57:24.198" v="766" actId="6264"/>
          <ac:spMkLst>
            <pc:docMk/>
            <pc:sldMk cId="3711721763" sldId="278"/>
            <ac:spMk id="414" creationId="{03EF5041-B2AD-57B9-45A5-2DB67ABE75A9}"/>
          </ac:spMkLst>
        </pc:spChg>
        <pc:spChg chg="add del mod">
          <ac:chgData name="A.MORIYAMA UREKA" userId="11b73b949d6476cb" providerId="LiveId" clId="{EDD3AFC1-5E1F-774D-82FF-6D4C3622249B}" dt="2023-08-07T08:57:24.198" v="766" actId="6264"/>
          <ac:spMkLst>
            <pc:docMk/>
            <pc:sldMk cId="3711721763" sldId="278"/>
            <ac:spMk id="415" creationId="{9EB7327F-A59E-3259-AE7C-41E395A5FABC}"/>
          </ac:spMkLst>
        </pc:spChg>
        <pc:spChg chg="add del mod">
          <ac:chgData name="A.MORIYAMA UREKA" userId="11b73b949d6476cb" providerId="LiveId" clId="{EDD3AFC1-5E1F-774D-82FF-6D4C3622249B}" dt="2023-08-07T08:57:24.198" v="766" actId="6264"/>
          <ac:spMkLst>
            <pc:docMk/>
            <pc:sldMk cId="3711721763" sldId="278"/>
            <ac:spMk id="416" creationId="{064841F8-26FB-A78C-597B-AFCC41E6121A}"/>
          </ac:spMkLst>
        </pc:spChg>
        <pc:spChg chg="add del mod">
          <ac:chgData name="A.MORIYAMA UREKA" userId="11b73b949d6476cb" providerId="LiveId" clId="{EDD3AFC1-5E1F-774D-82FF-6D4C3622249B}" dt="2023-08-07T08:57:24.198" v="766" actId="6264"/>
          <ac:spMkLst>
            <pc:docMk/>
            <pc:sldMk cId="3711721763" sldId="278"/>
            <ac:spMk id="417" creationId="{B02FEBC5-3ACC-887E-5F79-C9D745F165F5}"/>
          </ac:spMkLst>
        </pc:spChg>
        <pc:spChg chg="add del mod">
          <ac:chgData name="A.MORIYAMA UREKA" userId="11b73b949d6476cb" providerId="LiveId" clId="{EDD3AFC1-5E1F-774D-82FF-6D4C3622249B}" dt="2023-08-07T08:57:24.198" v="766" actId="6264"/>
          <ac:spMkLst>
            <pc:docMk/>
            <pc:sldMk cId="3711721763" sldId="278"/>
            <ac:spMk id="418" creationId="{514D1E0F-79D1-A6E7-FF40-0400BB197C08}"/>
          </ac:spMkLst>
        </pc:spChg>
        <pc:spChg chg="add del mod">
          <ac:chgData name="A.MORIYAMA UREKA" userId="11b73b949d6476cb" providerId="LiveId" clId="{EDD3AFC1-5E1F-774D-82FF-6D4C3622249B}" dt="2023-08-07T08:57:24.198" v="766" actId="6264"/>
          <ac:spMkLst>
            <pc:docMk/>
            <pc:sldMk cId="3711721763" sldId="278"/>
            <ac:spMk id="419" creationId="{2F45AD66-872D-5A3B-4F82-8BBF36E3E25E}"/>
          </ac:spMkLst>
        </pc:spChg>
        <pc:spChg chg="add del mod">
          <ac:chgData name="A.MORIYAMA UREKA" userId="11b73b949d6476cb" providerId="LiveId" clId="{EDD3AFC1-5E1F-774D-82FF-6D4C3622249B}" dt="2023-08-07T08:57:24.198" v="766" actId="6264"/>
          <ac:spMkLst>
            <pc:docMk/>
            <pc:sldMk cId="3711721763" sldId="278"/>
            <ac:spMk id="420" creationId="{F0A662BB-F00F-A246-3536-8E9B93184AEC}"/>
          </ac:spMkLst>
        </pc:spChg>
        <pc:spChg chg="add del mod">
          <ac:chgData name="A.MORIYAMA UREKA" userId="11b73b949d6476cb" providerId="LiveId" clId="{EDD3AFC1-5E1F-774D-82FF-6D4C3622249B}" dt="2023-08-07T08:57:24.198" v="766" actId="6264"/>
          <ac:spMkLst>
            <pc:docMk/>
            <pc:sldMk cId="3711721763" sldId="278"/>
            <ac:spMk id="421" creationId="{0414400C-D2F1-65F4-AF35-7FA8F58622A9}"/>
          </ac:spMkLst>
        </pc:spChg>
        <pc:spChg chg="add del mod">
          <ac:chgData name="A.MORIYAMA UREKA" userId="11b73b949d6476cb" providerId="LiveId" clId="{EDD3AFC1-5E1F-774D-82FF-6D4C3622249B}" dt="2023-08-07T08:57:24.198" v="766" actId="6264"/>
          <ac:spMkLst>
            <pc:docMk/>
            <pc:sldMk cId="3711721763" sldId="278"/>
            <ac:spMk id="422" creationId="{DDC22813-6E98-7F21-BACA-AC2135039765}"/>
          </ac:spMkLst>
        </pc:spChg>
        <pc:spChg chg="add del mod">
          <ac:chgData name="A.MORIYAMA UREKA" userId="11b73b949d6476cb" providerId="LiveId" clId="{EDD3AFC1-5E1F-774D-82FF-6D4C3622249B}" dt="2023-08-07T08:57:24.654" v="767" actId="6264"/>
          <ac:spMkLst>
            <pc:docMk/>
            <pc:sldMk cId="3711721763" sldId="278"/>
            <ac:spMk id="423" creationId="{54AED3E3-57BC-FD6E-A97F-9D694FF51522}"/>
          </ac:spMkLst>
        </pc:spChg>
        <pc:spChg chg="add del mod">
          <ac:chgData name="A.MORIYAMA UREKA" userId="11b73b949d6476cb" providerId="LiveId" clId="{EDD3AFC1-5E1F-774D-82FF-6D4C3622249B}" dt="2023-08-07T08:57:24.654" v="767" actId="6264"/>
          <ac:spMkLst>
            <pc:docMk/>
            <pc:sldMk cId="3711721763" sldId="278"/>
            <ac:spMk id="424" creationId="{683AFB32-9D85-F7EE-2DFC-865298A3C38B}"/>
          </ac:spMkLst>
        </pc:spChg>
        <pc:spChg chg="add del mod">
          <ac:chgData name="A.MORIYAMA UREKA" userId="11b73b949d6476cb" providerId="LiveId" clId="{EDD3AFC1-5E1F-774D-82FF-6D4C3622249B}" dt="2023-08-07T08:57:24.654" v="767" actId="6264"/>
          <ac:spMkLst>
            <pc:docMk/>
            <pc:sldMk cId="3711721763" sldId="278"/>
            <ac:spMk id="425" creationId="{E1B7AD13-26FD-2D88-9A85-249238B419B8}"/>
          </ac:spMkLst>
        </pc:spChg>
        <pc:spChg chg="add del mod">
          <ac:chgData name="A.MORIYAMA UREKA" userId="11b73b949d6476cb" providerId="LiveId" clId="{EDD3AFC1-5E1F-774D-82FF-6D4C3622249B}" dt="2023-08-07T08:57:24.654" v="767" actId="6264"/>
          <ac:spMkLst>
            <pc:docMk/>
            <pc:sldMk cId="3711721763" sldId="278"/>
            <ac:spMk id="426" creationId="{E72C2B67-5209-CCC6-7A2F-55D3F4EF6520}"/>
          </ac:spMkLst>
        </pc:spChg>
        <pc:spChg chg="add del mod">
          <ac:chgData name="A.MORIYAMA UREKA" userId="11b73b949d6476cb" providerId="LiveId" clId="{EDD3AFC1-5E1F-774D-82FF-6D4C3622249B}" dt="2023-08-07T08:57:24.654" v="767" actId="6264"/>
          <ac:spMkLst>
            <pc:docMk/>
            <pc:sldMk cId="3711721763" sldId="278"/>
            <ac:spMk id="427" creationId="{1155B03D-F6CD-A6AA-F95B-AE9F95C4BF01}"/>
          </ac:spMkLst>
        </pc:spChg>
        <pc:spChg chg="add del mod">
          <ac:chgData name="A.MORIYAMA UREKA" userId="11b73b949d6476cb" providerId="LiveId" clId="{EDD3AFC1-5E1F-774D-82FF-6D4C3622249B}" dt="2023-08-07T08:57:24.654" v="767" actId="6264"/>
          <ac:spMkLst>
            <pc:docMk/>
            <pc:sldMk cId="3711721763" sldId="278"/>
            <ac:spMk id="428" creationId="{49ECDB1F-0AE5-9E9E-5520-A662E6273481}"/>
          </ac:spMkLst>
        </pc:spChg>
        <pc:spChg chg="add del mod">
          <ac:chgData name="A.MORIYAMA UREKA" userId="11b73b949d6476cb" providerId="LiveId" clId="{EDD3AFC1-5E1F-774D-82FF-6D4C3622249B}" dt="2023-08-07T08:57:24.654" v="767" actId="6264"/>
          <ac:spMkLst>
            <pc:docMk/>
            <pc:sldMk cId="3711721763" sldId="278"/>
            <ac:spMk id="429" creationId="{CFC1A657-39EE-BE85-559F-770E7AFF8BF3}"/>
          </ac:spMkLst>
        </pc:spChg>
        <pc:spChg chg="add del mod">
          <ac:chgData name="A.MORIYAMA UREKA" userId="11b73b949d6476cb" providerId="LiveId" clId="{EDD3AFC1-5E1F-774D-82FF-6D4C3622249B}" dt="2023-08-07T08:57:24.654" v="767" actId="6264"/>
          <ac:spMkLst>
            <pc:docMk/>
            <pc:sldMk cId="3711721763" sldId="278"/>
            <ac:spMk id="430" creationId="{263CBFC7-65D1-14BA-4785-8411F86B6603}"/>
          </ac:spMkLst>
        </pc:spChg>
        <pc:spChg chg="add del mod">
          <ac:chgData name="A.MORIYAMA UREKA" userId="11b73b949d6476cb" providerId="LiveId" clId="{EDD3AFC1-5E1F-774D-82FF-6D4C3622249B}" dt="2023-08-07T08:57:24.654" v="767" actId="6264"/>
          <ac:spMkLst>
            <pc:docMk/>
            <pc:sldMk cId="3711721763" sldId="278"/>
            <ac:spMk id="431" creationId="{F31E93F4-A725-0B8D-8483-FB6767EF16C4}"/>
          </ac:spMkLst>
        </pc:spChg>
        <pc:spChg chg="add del mod">
          <ac:chgData name="A.MORIYAMA UREKA" userId="11b73b949d6476cb" providerId="LiveId" clId="{EDD3AFC1-5E1F-774D-82FF-6D4C3622249B}" dt="2023-08-07T08:57:24.654" v="767" actId="6264"/>
          <ac:spMkLst>
            <pc:docMk/>
            <pc:sldMk cId="3711721763" sldId="278"/>
            <ac:spMk id="432" creationId="{74E5A676-6FD9-9888-D5C6-4B84E6C9A562}"/>
          </ac:spMkLst>
        </pc:spChg>
        <pc:spChg chg="add del mod">
          <ac:chgData name="A.MORIYAMA UREKA" userId="11b73b949d6476cb" providerId="LiveId" clId="{EDD3AFC1-5E1F-774D-82FF-6D4C3622249B}" dt="2023-08-07T08:57:25.105" v="768" actId="6264"/>
          <ac:spMkLst>
            <pc:docMk/>
            <pc:sldMk cId="3711721763" sldId="278"/>
            <ac:spMk id="433" creationId="{D975346B-1980-3186-45AF-13041AD2BF7D}"/>
          </ac:spMkLst>
        </pc:spChg>
        <pc:spChg chg="add del mod">
          <ac:chgData name="A.MORIYAMA UREKA" userId="11b73b949d6476cb" providerId="LiveId" clId="{EDD3AFC1-5E1F-774D-82FF-6D4C3622249B}" dt="2023-08-07T08:57:25.105" v="768" actId="6264"/>
          <ac:spMkLst>
            <pc:docMk/>
            <pc:sldMk cId="3711721763" sldId="278"/>
            <ac:spMk id="434" creationId="{DEAF10E7-55C4-8A1A-D7FE-C49C6A1EE37B}"/>
          </ac:spMkLst>
        </pc:spChg>
        <pc:spChg chg="add del mod">
          <ac:chgData name="A.MORIYAMA UREKA" userId="11b73b949d6476cb" providerId="LiveId" clId="{EDD3AFC1-5E1F-774D-82FF-6D4C3622249B}" dt="2023-08-07T08:57:25.105" v="768" actId="6264"/>
          <ac:spMkLst>
            <pc:docMk/>
            <pc:sldMk cId="3711721763" sldId="278"/>
            <ac:spMk id="435" creationId="{111E9136-5484-293F-80CD-56E7C1B8C430}"/>
          </ac:spMkLst>
        </pc:spChg>
        <pc:spChg chg="add del mod">
          <ac:chgData name="A.MORIYAMA UREKA" userId="11b73b949d6476cb" providerId="LiveId" clId="{EDD3AFC1-5E1F-774D-82FF-6D4C3622249B}" dt="2023-08-07T08:57:25.105" v="768" actId="6264"/>
          <ac:spMkLst>
            <pc:docMk/>
            <pc:sldMk cId="3711721763" sldId="278"/>
            <ac:spMk id="436" creationId="{1FBC1946-DFCD-939E-0F67-6892E73A604C}"/>
          </ac:spMkLst>
        </pc:spChg>
        <pc:spChg chg="add del mod">
          <ac:chgData name="A.MORIYAMA UREKA" userId="11b73b949d6476cb" providerId="LiveId" clId="{EDD3AFC1-5E1F-774D-82FF-6D4C3622249B}" dt="2023-08-07T08:57:25.105" v="768" actId="6264"/>
          <ac:spMkLst>
            <pc:docMk/>
            <pc:sldMk cId="3711721763" sldId="278"/>
            <ac:spMk id="437" creationId="{B62DC67C-9F68-1EC1-EBD1-76984BF7175F}"/>
          </ac:spMkLst>
        </pc:spChg>
        <pc:spChg chg="add del mod">
          <ac:chgData name="A.MORIYAMA UREKA" userId="11b73b949d6476cb" providerId="LiveId" clId="{EDD3AFC1-5E1F-774D-82FF-6D4C3622249B}" dt="2023-08-07T08:57:25.105" v="768" actId="6264"/>
          <ac:spMkLst>
            <pc:docMk/>
            <pc:sldMk cId="3711721763" sldId="278"/>
            <ac:spMk id="438" creationId="{D2D1CE64-0F9D-2E3B-7F3D-5E6B54ED4E76}"/>
          </ac:spMkLst>
        </pc:spChg>
        <pc:spChg chg="add del mod">
          <ac:chgData name="A.MORIYAMA UREKA" userId="11b73b949d6476cb" providerId="LiveId" clId="{EDD3AFC1-5E1F-774D-82FF-6D4C3622249B}" dt="2023-08-07T08:57:25.105" v="768" actId="6264"/>
          <ac:spMkLst>
            <pc:docMk/>
            <pc:sldMk cId="3711721763" sldId="278"/>
            <ac:spMk id="439" creationId="{5E7CFF04-1AE0-68D5-4636-19E256B7C979}"/>
          </ac:spMkLst>
        </pc:spChg>
        <pc:spChg chg="add del mod">
          <ac:chgData name="A.MORIYAMA UREKA" userId="11b73b949d6476cb" providerId="LiveId" clId="{EDD3AFC1-5E1F-774D-82FF-6D4C3622249B}" dt="2023-08-07T08:57:25.105" v="768" actId="6264"/>
          <ac:spMkLst>
            <pc:docMk/>
            <pc:sldMk cId="3711721763" sldId="278"/>
            <ac:spMk id="440" creationId="{B63AF52A-5009-BC96-4BA9-6E7EF22BEDBC}"/>
          </ac:spMkLst>
        </pc:spChg>
        <pc:spChg chg="add del mod">
          <ac:chgData name="A.MORIYAMA UREKA" userId="11b73b949d6476cb" providerId="LiveId" clId="{EDD3AFC1-5E1F-774D-82FF-6D4C3622249B}" dt="2023-08-07T08:57:25.105" v="768" actId="6264"/>
          <ac:spMkLst>
            <pc:docMk/>
            <pc:sldMk cId="3711721763" sldId="278"/>
            <ac:spMk id="441" creationId="{A8E9EF04-7407-9F8A-88F6-85F35A75292D}"/>
          </ac:spMkLst>
        </pc:spChg>
        <pc:spChg chg="add del mod">
          <ac:chgData name="A.MORIYAMA UREKA" userId="11b73b949d6476cb" providerId="LiveId" clId="{EDD3AFC1-5E1F-774D-82FF-6D4C3622249B}" dt="2023-08-07T08:57:25.105" v="768" actId="6264"/>
          <ac:spMkLst>
            <pc:docMk/>
            <pc:sldMk cId="3711721763" sldId="278"/>
            <ac:spMk id="442" creationId="{B402DD2E-A66A-7B0D-E1CF-3CEA9AAF1300}"/>
          </ac:spMkLst>
        </pc:spChg>
        <pc:spChg chg="add del mod">
          <ac:chgData name="A.MORIYAMA UREKA" userId="11b73b949d6476cb" providerId="LiveId" clId="{EDD3AFC1-5E1F-774D-82FF-6D4C3622249B}" dt="2023-08-07T08:57:25.594" v="769" actId="6264"/>
          <ac:spMkLst>
            <pc:docMk/>
            <pc:sldMk cId="3711721763" sldId="278"/>
            <ac:spMk id="443" creationId="{67EFC4F9-1C1A-1487-EAF0-FB6E01403E54}"/>
          </ac:spMkLst>
        </pc:spChg>
        <pc:spChg chg="add del mod">
          <ac:chgData name="A.MORIYAMA UREKA" userId="11b73b949d6476cb" providerId="LiveId" clId="{EDD3AFC1-5E1F-774D-82FF-6D4C3622249B}" dt="2023-08-07T08:57:25.594" v="769" actId="6264"/>
          <ac:spMkLst>
            <pc:docMk/>
            <pc:sldMk cId="3711721763" sldId="278"/>
            <ac:spMk id="444" creationId="{3A56FD8B-18E4-A92C-E347-DEB9AFA82F4B}"/>
          </ac:spMkLst>
        </pc:spChg>
        <pc:spChg chg="add del mod">
          <ac:chgData name="A.MORIYAMA UREKA" userId="11b73b949d6476cb" providerId="LiveId" clId="{EDD3AFC1-5E1F-774D-82FF-6D4C3622249B}" dt="2023-08-07T08:57:25.594" v="769" actId="6264"/>
          <ac:spMkLst>
            <pc:docMk/>
            <pc:sldMk cId="3711721763" sldId="278"/>
            <ac:spMk id="445" creationId="{4EF596FC-6142-8E33-94F4-467C34AED19B}"/>
          </ac:spMkLst>
        </pc:spChg>
        <pc:spChg chg="add del mod">
          <ac:chgData name="A.MORIYAMA UREKA" userId="11b73b949d6476cb" providerId="LiveId" clId="{EDD3AFC1-5E1F-774D-82FF-6D4C3622249B}" dt="2023-08-07T08:57:25.594" v="769" actId="6264"/>
          <ac:spMkLst>
            <pc:docMk/>
            <pc:sldMk cId="3711721763" sldId="278"/>
            <ac:spMk id="446" creationId="{654F9809-EC55-9F35-6F90-7C44BD2F9AD2}"/>
          </ac:spMkLst>
        </pc:spChg>
        <pc:spChg chg="add del mod">
          <ac:chgData name="A.MORIYAMA UREKA" userId="11b73b949d6476cb" providerId="LiveId" clId="{EDD3AFC1-5E1F-774D-82FF-6D4C3622249B}" dt="2023-08-07T08:57:25.594" v="769" actId="6264"/>
          <ac:spMkLst>
            <pc:docMk/>
            <pc:sldMk cId="3711721763" sldId="278"/>
            <ac:spMk id="447" creationId="{7993C5F4-78C1-C510-93A2-292B4F0D2097}"/>
          </ac:spMkLst>
        </pc:spChg>
        <pc:spChg chg="add del mod">
          <ac:chgData name="A.MORIYAMA UREKA" userId="11b73b949d6476cb" providerId="LiveId" clId="{EDD3AFC1-5E1F-774D-82FF-6D4C3622249B}" dt="2023-08-07T08:57:25.594" v="769" actId="6264"/>
          <ac:spMkLst>
            <pc:docMk/>
            <pc:sldMk cId="3711721763" sldId="278"/>
            <ac:spMk id="448" creationId="{5B8638CA-16CF-DFF7-973A-C583C957BCE9}"/>
          </ac:spMkLst>
        </pc:spChg>
        <pc:spChg chg="add del mod">
          <ac:chgData name="A.MORIYAMA UREKA" userId="11b73b949d6476cb" providerId="LiveId" clId="{EDD3AFC1-5E1F-774D-82FF-6D4C3622249B}" dt="2023-08-07T08:57:25.594" v="769" actId="6264"/>
          <ac:spMkLst>
            <pc:docMk/>
            <pc:sldMk cId="3711721763" sldId="278"/>
            <ac:spMk id="449" creationId="{016AA665-5389-B8C2-F5B2-2789436A0D95}"/>
          </ac:spMkLst>
        </pc:spChg>
        <pc:spChg chg="add del mod">
          <ac:chgData name="A.MORIYAMA UREKA" userId="11b73b949d6476cb" providerId="LiveId" clId="{EDD3AFC1-5E1F-774D-82FF-6D4C3622249B}" dt="2023-08-07T08:57:25.594" v="769" actId="6264"/>
          <ac:spMkLst>
            <pc:docMk/>
            <pc:sldMk cId="3711721763" sldId="278"/>
            <ac:spMk id="450" creationId="{BBCDB156-69F9-FE95-4551-C2101699D43D}"/>
          </ac:spMkLst>
        </pc:spChg>
        <pc:spChg chg="add del mod">
          <ac:chgData name="A.MORIYAMA UREKA" userId="11b73b949d6476cb" providerId="LiveId" clId="{EDD3AFC1-5E1F-774D-82FF-6D4C3622249B}" dt="2023-08-07T08:57:25.594" v="769" actId="6264"/>
          <ac:spMkLst>
            <pc:docMk/>
            <pc:sldMk cId="3711721763" sldId="278"/>
            <ac:spMk id="451" creationId="{77A54511-8660-05D5-2F2E-4EF62579FD16}"/>
          </ac:spMkLst>
        </pc:spChg>
        <pc:spChg chg="add del mod">
          <ac:chgData name="A.MORIYAMA UREKA" userId="11b73b949d6476cb" providerId="LiveId" clId="{EDD3AFC1-5E1F-774D-82FF-6D4C3622249B}" dt="2023-08-07T08:57:25.594" v="769" actId="6264"/>
          <ac:spMkLst>
            <pc:docMk/>
            <pc:sldMk cId="3711721763" sldId="278"/>
            <ac:spMk id="452" creationId="{46C58DA0-75D0-81C1-ACB0-2B74197A0A0E}"/>
          </ac:spMkLst>
        </pc:spChg>
        <pc:spChg chg="add del mod">
          <ac:chgData name="A.MORIYAMA UREKA" userId="11b73b949d6476cb" providerId="LiveId" clId="{EDD3AFC1-5E1F-774D-82FF-6D4C3622249B}" dt="2023-08-07T08:57:26.009" v="770" actId="6264"/>
          <ac:spMkLst>
            <pc:docMk/>
            <pc:sldMk cId="3711721763" sldId="278"/>
            <ac:spMk id="453" creationId="{A53AB8AD-7056-5146-FCB9-532E571F7D5D}"/>
          </ac:spMkLst>
        </pc:spChg>
        <pc:spChg chg="add del mod">
          <ac:chgData name="A.MORIYAMA UREKA" userId="11b73b949d6476cb" providerId="LiveId" clId="{EDD3AFC1-5E1F-774D-82FF-6D4C3622249B}" dt="2023-08-07T08:57:26.009" v="770" actId="6264"/>
          <ac:spMkLst>
            <pc:docMk/>
            <pc:sldMk cId="3711721763" sldId="278"/>
            <ac:spMk id="454" creationId="{EBBC452D-3E2E-92F1-4C5F-24AF5ECEAF08}"/>
          </ac:spMkLst>
        </pc:spChg>
        <pc:spChg chg="add del mod">
          <ac:chgData name="A.MORIYAMA UREKA" userId="11b73b949d6476cb" providerId="LiveId" clId="{EDD3AFC1-5E1F-774D-82FF-6D4C3622249B}" dt="2023-08-07T08:57:26.009" v="770" actId="6264"/>
          <ac:spMkLst>
            <pc:docMk/>
            <pc:sldMk cId="3711721763" sldId="278"/>
            <ac:spMk id="455" creationId="{E50C014D-12AA-1D54-B380-0F49DBC94BD2}"/>
          </ac:spMkLst>
        </pc:spChg>
        <pc:spChg chg="add del mod">
          <ac:chgData name="A.MORIYAMA UREKA" userId="11b73b949d6476cb" providerId="LiveId" clId="{EDD3AFC1-5E1F-774D-82FF-6D4C3622249B}" dt="2023-08-07T08:57:26.009" v="770" actId="6264"/>
          <ac:spMkLst>
            <pc:docMk/>
            <pc:sldMk cId="3711721763" sldId="278"/>
            <ac:spMk id="456" creationId="{41CC32BE-7179-B5BD-B4BA-968F55ED9BD5}"/>
          </ac:spMkLst>
        </pc:spChg>
        <pc:spChg chg="add del mod">
          <ac:chgData name="A.MORIYAMA UREKA" userId="11b73b949d6476cb" providerId="LiveId" clId="{EDD3AFC1-5E1F-774D-82FF-6D4C3622249B}" dt="2023-08-07T08:57:26.009" v="770" actId="6264"/>
          <ac:spMkLst>
            <pc:docMk/>
            <pc:sldMk cId="3711721763" sldId="278"/>
            <ac:spMk id="457" creationId="{5A4CCD30-E659-3B35-530D-682D574ACB0C}"/>
          </ac:spMkLst>
        </pc:spChg>
        <pc:spChg chg="add del mod">
          <ac:chgData name="A.MORIYAMA UREKA" userId="11b73b949d6476cb" providerId="LiveId" clId="{EDD3AFC1-5E1F-774D-82FF-6D4C3622249B}" dt="2023-08-07T08:57:26.009" v="770" actId="6264"/>
          <ac:spMkLst>
            <pc:docMk/>
            <pc:sldMk cId="3711721763" sldId="278"/>
            <ac:spMk id="458" creationId="{49B242C4-35BD-A9E3-250B-BD7325CC4783}"/>
          </ac:spMkLst>
        </pc:spChg>
        <pc:spChg chg="add del mod">
          <ac:chgData name="A.MORIYAMA UREKA" userId="11b73b949d6476cb" providerId="LiveId" clId="{EDD3AFC1-5E1F-774D-82FF-6D4C3622249B}" dt="2023-08-07T08:57:26.009" v="770" actId="6264"/>
          <ac:spMkLst>
            <pc:docMk/>
            <pc:sldMk cId="3711721763" sldId="278"/>
            <ac:spMk id="459" creationId="{1FB7E696-A4AD-AE02-9894-EB23999BB1AD}"/>
          </ac:spMkLst>
        </pc:spChg>
        <pc:spChg chg="add del mod">
          <ac:chgData name="A.MORIYAMA UREKA" userId="11b73b949d6476cb" providerId="LiveId" clId="{EDD3AFC1-5E1F-774D-82FF-6D4C3622249B}" dt="2023-08-07T08:57:26.009" v="770" actId="6264"/>
          <ac:spMkLst>
            <pc:docMk/>
            <pc:sldMk cId="3711721763" sldId="278"/>
            <ac:spMk id="460" creationId="{1B2C2F0F-3420-5742-7667-F1FB180A50A4}"/>
          </ac:spMkLst>
        </pc:spChg>
        <pc:spChg chg="add del mod">
          <ac:chgData name="A.MORIYAMA UREKA" userId="11b73b949d6476cb" providerId="LiveId" clId="{EDD3AFC1-5E1F-774D-82FF-6D4C3622249B}" dt="2023-08-07T08:57:26.009" v="770" actId="6264"/>
          <ac:spMkLst>
            <pc:docMk/>
            <pc:sldMk cId="3711721763" sldId="278"/>
            <ac:spMk id="461" creationId="{2DFA2EAE-7B81-449D-3951-F4E31C065F83}"/>
          </ac:spMkLst>
        </pc:spChg>
        <pc:spChg chg="add del mod">
          <ac:chgData name="A.MORIYAMA UREKA" userId="11b73b949d6476cb" providerId="LiveId" clId="{EDD3AFC1-5E1F-774D-82FF-6D4C3622249B}" dt="2023-08-07T08:57:26.009" v="770" actId="6264"/>
          <ac:spMkLst>
            <pc:docMk/>
            <pc:sldMk cId="3711721763" sldId="278"/>
            <ac:spMk id="462" creationId="{1DE38095-64C9-4B75-1DCA-577E81C1DD10}"/>
          </ac:spMkLst>
        </pc:spChg>
        <pc:spChg chg="add del mod">
          <ac:chgData name="A.MORIYAMA UREKA" userId="11b73b949d6476cb" providerId="LiveId" clId="{EDD3AFC1-5E1F-774D-82FF-6D4C3622249B}" dt="2023-08-07T08:57:26.430" v="771" actId="6264"/>
          <ac:spMkLst>
            <pc:docMk/>
            <pc:sldMk cId="3711721763" sldId="278"/>
            <ac:spMk id="463" creationId="{21E33271-A003-EDAC-0C41-1EE35A89B439}"/>
          </ac:spMkLst>
        </pc:spChg>
        <pc:spChg chg="add del mod">
          <ac:chgData name="A.MORIYAMA UREKA" userId="11b73b949d6476cb" providerId="LiveId" clId="{EDD3AFC1-5E1F-774D-82FF-6D4C3622249B}" dt="2023-08-07T08:57:26.430" v="771" actId="6264"/>
          <ac:spMkLst>
            <pc:docMk/>
            <pc:sldMk cId="3711721763" sldId="278"/>
            <ac:spMk id="464" creationId="{16BA001B-237C-7782-0351-45505EA08CE6}"/>
          </ac:spMkLst>
        </pc:spChg>
        <pc:spChg chg="add del mod">
          <ac:chgData name="A.MORIYAMA UREKA" userId="11b73b949d6476cb" providerId="LiveId" clId="{EDD3AFC1-5E1F-774D-82FF-6D4C3622249B}" dt="2023-08-07T08:57:26.430" v="771" actId="6264"/>
          <ac:spMkLst>
            <pc:docMk/>
            <pc:sldMk cId="3711721763" sldId="278"/>
            <ac:spMk id="465" creationId="{F3536320-F08D-A7F3-F585-09C510DDA113}"/>
          </ac:spMkLst>
        </pc:spChg>
        <pc:spChg chg="add del mod">
          <ac:chgData name="A.MORIYAMA UREKA" userId="11b73b949d6476cb" providerId="LiveId" clId="{EDD3AFC1-5E1F-774D-82FF-6D4C3622249B}" dt="2023-08-07T08:57:26.430" v="771" actId="6264"/>
          <ac:spMkLst>
            <pc:docMk/>
            <pc:sldMk cId="3711721763" sldId="278"/>
            <ac:spMk id="466" creationId="{59932165-440F-84C3-5E93-4945A6372A44}"/>
          </ac:spMkLst>
        </pc:spChg>
        <pc:spChg chg="add del mod">
          <ac:chgData name="A.MORIYAMA UREKA" userId="11b73b949d6476cb" providerId="LiveId" clId="{EDD3AFC1-5E1F-774D-82FF-6D4C3622249B}" dt="2023-08-07T08:57:26.430" v="771" actId="6264"/>
          <ac:spMkLst>
            <pc:docMk/>
            <pc:sldMk cId="3711721763" sldId="278"/>
            <ac:spMk id="467" creationId="{A4326157-3826-684A-9517-465C233171D6}"/>
          </ac:spMkLst>
        </pc:spChg>
        <pc:spChg chg="add del mod">
          <ac:chgData name="A.MORIYAMA UREKA" userId="11b73b949d6476cb" providerId="LiveId" clId="{EDD3AFC1-5E1F-774D-82FF-6D4C3622249B}" dt="2023-08-07T08:57:26.430" v="771" actId="6264"/>
          <ac:spMkLst>
            <pc:docMk/>
            <pc:sldMk cId="3711721763" sldId="278"/>
            <ac:spMk id="468" creationId="{0DD9AE3D-03A8-E3A4-1499-9405F22C6904}"/>
          </ac:spMkLst>
        </pc:spChg>
        <pc:spChg chg="add del mod">
          <ac:chgData name="A.MORIYAMA UREKA" userId="11b73b949d6476cb" providerId="LiveId" clId="{EDD3AFC1-5E1F-774D-82FF-6D4C3622249B}" dt="2023-08-07T08:57:26.430" v="771" actId="6264"/>
          <ac:spMkLst>
            <pc:docMk/>
            <pc:sldMk cId="3711721763" sldId="278"/>
            <ac:spMk id="469" creationId="{51454AB1-5414-2CDF-46C2-70817B4003D0}"/>
          </ac:spMkLst>
        </pc:spChg>
        <pc:spChg chg="add del mod">
          <ac:chgData name="A.MORIYAMA UREKA" userId="11b73b949d6476cb" providerId="LiveId" clId="{EDD3AFC1-5E1F-774D-82FF-6D4C3622249B}" dt="2023-08-07T08:57:26.430" v="771" actId="6264"/>
          <ac:spMkLst>
            <pc:docMk/>
            <pc:sldMk cId="3711721763" sldId="278"/>
            <ac:spMk id="470" creationId="{1E537037-1835-6A72-09D7-D9096CA0DAAA}"/>
          </ac:spMkLst>
        </pc:spChg>
        <pc:spChg chg="add del mod">
          <ac:chgData name="A.MORIYAMA UREKA" userId="11b73b949d6476cb" providerId="LiveId" clId="{EDD3AFC1-5E1F-774D-82FF-6D4C3622249B}" dt="2023-08-07T08:57:26.430" v="771" actId="6264"/>
          <ac:spMkLst>
            <pc:docMk/>
            <pc:sldMk cId="3711721763" sldId="278"/>
            <ac:spMk id="471" creationId="{5B7A16DC-CDE8-2276-AD33-94AD47D02E10}"/>
          </ac:spMkLst>
        </pc:spChg>
        <pc:spChg chg="add del mod">
          <ac:chgData name="A.MORIYAMA UREKA" userId="11b73b949d6476cb" providerId="LiveId" clId="{EDD3AFC1-5E1F-774D-82FF-6D4C3622249B}" dt="2023-08-07T08:57:26.430" v="771" actId="6264"/>
          <ac:spMkLst>
            <pc:docMk/>
            <pc:sldMk cId="3711721763" sldId="278"/>
            <ac:spMk id="472" creationId="{43418FD8-6B08-A729-6F63-C278527C5D3E}"/>
          </ac:spMkLst>
        </pc:spChg>
        <pc:spChg chg="add del mod">
          <ac:chgData name="A.MORIYAMA UREKA" userId="11b73b949d6476cb" providerId="LiveId" clId="{EDD3AFC1-5E1F-774D-82FF-6D4C3622249B}" dt="2023-08-07T08:57:26.810" v="772" actId="6264"/>
          <ac:spMkLst>
            <pc:docMk/>
            <pc:sldMk cId="3711721763" sldId="278"/>
            <ac:spMk id="473" creationId="{2C892DFB-6B87-21FD-D511-63CCA5AFDF1F}"/>
          </ac:spMkLst>
        </pc:spChg>
        <pc:spChg chg="add del mod">
          <ac:chgData name="A.MORIYAMA UREKA" userId="11b73b949d6476cb" providerId="LiveId" clId="{EDD3AFC1-5E1F-774D-82FF-6D4C3622249B}" dt="2023-08-07T08:57:26.810" v="772" actId="6264"/>
          <ac:spMkLst>
            <pc:docMk/>
            <pc:sldMk cId="3711721763" sldId="278"/>
            <ac:spMk id="474" creationId="{9C7B08B8-099A-AE36-1C1A-57D029D30A54}"/>
          </ac:spMkLst>
        </pc:spChg>
        <pc:spChg chg="add del mod">
          <ac:chgData name="A.MORIYAMA UREKA" userId="11b73b949d6476cb" providerId="LiveId" clId="{EDD3AFC1-5E1F-774D-82FF-6D4C3622249B}" dt="2023-08-07T08:57:26.810" v="772" actId="6264"/>
          <ac:spMkLst>
            <pc:docMk/>
            <pc:sldMk cId="3711721763" sldId="278"/>
            <ac:spMk id="475" creationId="{A6F468F8-6BE5-AA33-69EA-BB5DD8D118A0}"/>
          </ac:spMkLst>
        </pc:spChg>
        <pc:spChg chg="add del mod">
          <ac:chgData name="A.MORIYAMA UREKA" userId="11b73b949d6476cb" providerId="LiveId" clId="{EDD3AFC1-5E1F-774D-82FF-6D4C3622249B}" dt="2023-08-07T08:57:26.810" v="772" actId="6264"/>
          <ac:spMkLst>
            <pc:docMk/>
            <pc:sldMk cId="3711721763" sldId="278"/>
            <ac:spMk id="476" creationId="{E0542882-7673-CAD4-AAF8-E6951DE61ED0}"/>
          </ac:spMkLst>
        </pc:spChg>
        <pc:spChg chg="add del mod">
          <ac:chgData name="A.MORIYAMA UREKA" userId="11b73b949d6476cb" providerId="LiveId" clId="{EDD3AFC1-5E1F-774D-82FF-6D4C3622249B}" dt="2023-08-07T08:57:26.810" v="772" actId="6264"/>
          <ac:spMkLst>
            <pc:docMk/>
            <pc:sldMk cId="3711721763" sldId="278"/>
            <ac:spMk id="477" creationId="{F13FA1F3-F43C-47D5-D1E0-0E689B7BF6EB}"/>
          </ac:spMkLst>
        </pc:spChg>
        <pc:spChg chg="add del mod">
          <ac:chgData name="A.MORIYAMA UREKA" userId="11b73b949d6476cb" providerId="LiveId" clId="{EDD3AFC1-5E1F-774D-82FF-6D4C3622249B}" dt="2023-08-07T08:57:26.810" v="772" actId="6264"/>
          <ac:spMkLst>
            <pc:docMk/>
            <pc:sldMk cId="3711721763" sldId="278"/>
            <ac:spMk id="478" creationId="{397D9349-A12D-C73A-662F-24410AA3E860}"/>
          </ac:spMkLst>
        </pc:spChg>
        <pc:spChg chg="add del mod">
          <ac:chgData name="A.MORIYAMA UREKA" userId="11b73b949d6476cb" providerId="LiveId" clId="{EDD3AFC1-5E1F-774D-82FF-6D4C3622249B}" dt="2023-08-07T08:57:26.810" v="772" actId="6264"/>
          <ac:spMkLst>
            <pc:docMk/>
            <pc:sldMk cId="3711721763" sldId="278"/>
            <ac:spMk id="479" creationId="{8F265502-149F-6C14-1C66-A9DD13C8EC08}"/>
          </ac:spMkLst>
        </pc:spChg>
        <pc:spChg chg="add del mod">
          <ac:chgData name="A.MORIYAMA UREKA" userId="11b73b949d6476cb" providerId="LiveId" clId="{EDD3AFC1-5E1F-774D-82FF-6D4C3622249B}" dt="2023-08-07T08:57:26.810" v="772" actId="6264"/>
          <ac:spMkLst>
            <pc:docMk/>
            <pc:sldMk cId="3711721763" sldId="278"/>
            <ac:spMk id="480" creationId="{A10DAEE7-264D-0F93-80D1-245D599B59AF}"/>
          </ac:spMkLst>
        </pc:spChg>
        <pc:spChg chg="add del mod">
          <ac:chgData name="A.MORIYAMA UREKA" userId="11b73b949d6476cb" providerId="LiveId" clId="{EDD3AFC1-5E1F-774D-82FF-6D4C3622249B}" dt="2023-08-07T08:57:26.810" v="772" actId="6264"/>
          <ac:spMkLst>
            <pc:docMk/>
            <pc:sldMk cId="3711721763" sldId="278"/>
            <ac:spMk id="481" creationId="{1F6ABE42-6402-6D99-FF93-F4A6F3FD77AB}"/>
          </ac:spMkLst>
        </pc:spChg>
        <pc:spChg chg="add del mod">
          <ac:chgData name="A.MORIYAMA UREKA" userId="11b73b949d6476cb" providerId="LiveId" clId="{EDD3AFC1-5E1F-774D-82FF-6D4C3622249B}" dt="2023-08-07T08:57:26.810" v="772" actId="6264"/>
          <ac:spMkLst>
            <pc:docMk/>
            <pc:sldMk cId="3711721763" sldId="278"/>
            <ac:spMk id="482" creationId="{D7A68712-3AD5-769C-D0CC-F6E4C2175A11}"/>
          </ac:spMkLst>
        </pc:spChg>
        <pc:spChg chg="add del mod">
          <ac:chgData name="A.MORIYAMA UREKA" userId="11b73b949d6476cb" providerId="LiveId" clId="{EDD3AFC1-5E1F-774D-82FF-6D4C3622249B}" dt="2023-08-07T08:57:27.275" v="773" actId="6264"/>
          <ac:spMkLst>
            <pc:docMk/>
            <pc:sldMk cId="3711721763" sldId="278"/>
            <ac:spMk id="483" creationId="{1AC43949-D307-0E1F-D70E-E2FCAC60BA37}"/>
          </ac:spMkLst>
        </pc:spChg>
        <pc:spChg chg="add del mod">
          <ac:chgData name="A.MORIYAMA UREKA" userId="11b73b949d6476cb" providerId="LiveId" clId="{EDD3AFC1-5E1F-774D-82FF-6D4C3622249B}" dt="2023-08-07T08:57:27.275" v="773" actId="6264"/>
          <ac:spMkLst>
            <pc:docMk/>
            <pc:sldMk cId="3711721763" sldId="278"/>
            <ac:spMk id="484" creationId="{DB448650-1BC8-4F39-D01A-86A6B1CF906C}"/>
          </ac:spMkLst>
        </pc:spChg>
        <pc:spChg chg="add del mod">
          <ac:chgData name="A.MORIYAMA UREKA" userId="11b73b949d6476cb" providerId="LiveId" clId="{EDD3AFC1-5E1F-774D-82FF-6D4C3622249B}" dt="2023-08-07T08:57:27.275" v="773" actId="6264"/>
          <ac:spMkLst>
            <pc:docMk/>
            <pc:sldMk cId="3711721763" sldId="278"/>
            <ac:spMk id="485" creationId="{6FD8CBDB-7126-F485-F523-41A5FD0152CD}"/>
          </ac:spMkLst>
        </pc:spChg>
        <pc:spChg chg="add del mod">
          <ac:chgData name="A.MORIYAMA UREKA" userId="11b73b949d6476cb" providerId="LiveId" clId="{EDD3AFC1-5E1F-774D-82FF-6D4C3622249B}" dt="2023-08-07T08:57:27.275" v="773" actId="6264"/>
          <ac:spMkLst>
            <pc:docMk/>
            <pc:sldMk cId="3711721763" sldId="278"/>
            <ac:spMk id="486" creationId="{CD081236-03FA-5175-76E4-F57A09490E36}"/>
          </ac:spMkLst>
        </pc:spChg>
        <pc:spChg chg="add del mod">
          <ac:chgData name="A.MORIYAMA UREKA" userId="11b73b949d6476cb" providerId="LiveId" clId="{EDD3AFC1-5E1F-774D-82FF-6D4C3622249B}" dt="2023-08-07T08:57:27.275" v="773" actId="6264"/>
          <ac:spMkLst>
            <pc:docMk/>
            <pc:sldMk cId="3711721763" sldId="278"/>
            <ac:spMk id="487" creationId="{50D481CD-3FE9-92AD-3493-7EA6AC01CE20}"/>
          </ac:spMkLst>
        </pc:spChg>
        <pc:spChg chg="add del mod">
          <ac:chgData name="A.MORIYAMA UREKA" userId="11b73b949d6476cb" providerId="LiveId" clId="{EDD3AFC1-5E1F-774D-82FF-6D4C3622249B}" dt="2023-08-07T08:57:27.275" v="773" actId="6264"/>
          <ac:spMkLst>
            <pc:docMk/>
            <pc:sldMk cId="3711721763" sldId="278"/>
            <ac:spMk id="488" creationId="{5B7086F2-96AB-D39A-DF57-703E9CF93CC4}"/>
          </ac:spMkLst>
        </pc:spChg>
        <pc:spChg chg="add del mod">
          <ac:chgData name="A.MORIYAMA UREKA" userId="11b73b949d6476cb" providerId="LiveId" clId="{EDD3AFC1-5E1F-774D-82FF-6D4C3622249B}" dt="2023-08-07T08:57:27.275" v="773" actId="6264"/>
          <ac:spMkLst>
            <pc:docMk/>
            <pc:sldMk cId="3711721763" sldId="278"/>
            <ac:spMk id="489" creationId="{7C611E27-47F7-5949-523C-8566C491F8EA}"/>
          </ac:spMkLst>
        </pc:spChg>
        <pc:spChg chg="add del mod">
          <ac:chgData name="A.MORIYAMA UREKA" userId="11b73b949d6476cb" providerId="LiveId" clId="{EDD3AFC1-5E1F-774D-82FF-6D4C3622249B}" dt="2023-08-07T08:57:27.275" v="773" actId="6264"/>
          <ac:spMkLst>
            <pc:docMk/>
            <pc:sldMk cId="3711721763" sldId="278"/>
            <ac:spMk id="490" creationId="{F68CBBD6-DDAF-2976-A655-6EFB4F779E7C}"/>
          </ac:spMkLst>
        </pc:spChg>
        <pc:spChg chg="add del mod">
          <ac:chgData name="A.MORIYAMA UREKA" userId="11b73b949d6476cb" providerId="LiveId" clId="{EDD3AFC1-5E1F-774D-82FF-6D4C3622249B}" dt="2023-08-07T08:57:27.275" v="773" actId="6264"/>
          <ac:spMkLst>
            <pc:docMk/>
            <pc:sldMk cId="3711721763" sldId="278"/>
            <ac:spMk id="491" creationId="{B403B928-2881-244A-3873-DCFE7354D1F2}"/>
          </ac:spMkLst>
        </pc:spChg>
        <pc:spChg chg="add del mod">
          <ac:chgData name="A.MORIYAMA UREKA" userId="11b73b949d6476cb" providerId="LiveId" clId="{EDD3AFC1-5E1F-774D-82FF-6D4C3622249B}" dt="2023-08-07T08:57:27.275" v="773" actId="6264"/>
          <ac:spMkLst>
            <pc:docMk/>
            <pc:sldMk cId="3711721763" sldId="278"/>
            <ac:spMk id="492" creationId="{743DDD53-EDAF-22B0-BCB6-0B2A0A9BB72F}"/>
          </ac:spMkLst>
        </pc:spChg>
        <pc:spChg chg="add del mod">
          <ac:chgData name="A.MORIYAMA UREKA" userId="11b73b949d6476cb" providerId="LiveId" clId="{EDD3AFC1-5E1F-774D-82FF-6D4C3622249B}" dt="2023-08-07T08:57:27.699" v="774" actId="6264"/>
          <ac:spMkLst>
            <pc:docMk/>
            <pc:sldMk cId="3711721763" sldId="278"/>
            <ac:spMk id="493" creationId="{E2C3ECA3-ABB1-1011-148A-186D30708BA0}"/>
          </ac:spMkLst>
        </pc:spChg>
        <pc:spChg chg="add del mod">
          <ac:chgData name="A.MORIYAMA UREKA" userId="11b73b949d6476cb" providerId="LiveId" clId="{EDD3AFC1-5E1F-774D-82FF-6D4C3622249B}" dt="2023-08-07T08:57:27.699" v="774" actId="6264"/>
          <ac:spMkLst>
            <pc:docMk/>
            <pc:sldMk cId="3711721763" sldId="278"/>
            <ac:spMk id="494" creationId="{6E536FAB-09C9-EA83-4CBB-2C6B2C5AF0BD}"/>
          </ac:spMkLst>
        </pc:spChg>
        <pc:spChg chg="add del mod">
          <ac:chgData name="A.MORIYAMA UREKA" userId="11b73b949d6476cb" providerId="LiveId" clId="{EDD3AFC1-5E1F-774D-82FF-6D4C3622249B}" dt="2023-08-07T08:57:27.699" v="774" actId="6264"/>
          <ac:spMkLst>
            <pc:docMk/>
            <pc:sldMk cId="3711721763" sldId="278"/>
            <ac:spMk id="495" creationId="{1AE01376-2D0D-538A-FFB6-54CFB22E8D39}"/>
          </ac:spMkLst>
        </pc:spChg>
        <pc:spChg chg="add del mod">
          <ac:chgData name="A.MORIYAMA UREKA" userId="11b73b949d6476cb" providerId="LiveId" clId="{EDD3AFC1-5E1F-774D-82FF-6D4C3622249B}" dt="2023-08-07T08:57:27.699" v="774" actId="6264"/>
          <ac:spMkLst>
            <pc:docMk/>
            <pc:sldMk cId="3711721763" sldId="278"/>
            <ac:spMk id="496" creationId="{9A6F619D-9D06-2147-BEF8-16742FBF9F24}"/>
          </ac:spMkLst>
        </pc:spChg>
        <pc:spChg chg="add del mod">
          <ac:chgData name="A.MORIYAMA UREKA" userId="11b73b949d6476cb" providerId="LiveId" clId="{EDD3AFC1-5E1F-774D-82FF-6D4C3622249B}" dt="2023-08-07T08:57:27.699" v="774" actId="6264"/>
          <ac:spMkLst>
            <pc:docMk/>
            <pc:sldMk cId="3711721763" sldId="278"/>
            <ac:spMk id="497" creationId="{68CBBB72-CBAD-C6E3-894E-034254C8C1D5}"/>
          </ac:spMkLst>
        </pc:spChg>
        <pc:spChg chg="add del mod">
          <ac:chgData name="A.MORIYAMA UREKA" userId="11b73b949d6476cb" providerId="LiveId" clId="{EDD3AFC1-5E1F-774D-82FF-6D4C3622249B}" dt="2023-08-07T08:57:27.699" v="774" actId="6264"/>
          <ac:spMkLst>
            <pc:docMk/>
            <pc:sldMk cId="3711721763" sldId="278"/>
            <ac:spMk id="498" creationId="{6F09E975-001E-C258-47DE-F454E5C6F690}"/>
          </ac:spMkLst>
        </pc:spChg>
        <pc:spChg chg="add del mod">
          <ac:chgData name="A.MORIYAMA UREKA" userId="11b73b949d6476cb" providerId="LiveId" clId="{EDD3AFC1-5E1F-774D-82FF-6D4C3622249B}" dt="2023-08-07T08:57:27.699" v="774" actId="6264"/>
          <ac:spMkLst>
            <pc:docMk/>
            <pc:sldMk cId="3711721763" sldId="278"/>
            <ac:spMk id="499" creationId="{3EB0848A-B511-BC4E-CE06-D4C4F2D905D5}"/>
          </ac:spMkLst>
        </pc:spChg>
        <pc:spChg chg="add del mod">
          <ac:chgData name="A.MORIYAMA UREKA" userId="11b73b949d6476cb" providerId="LiveId" clId="{EDD3AFC1-5E1F-774D-82FF-6D4C3622249B}" dt="2023-08-07T08:57:27.699" v="774" actId="6264"/>
          <ac:spMkLst>
            <pc:docMk/>
            <pc:sldMk cId="3711721763" sldId="278"/>
            <ac:spMk id="500" creationId="{3A6E5D94-349E-9E8A-547E-7077770C9F9E}"/>
          </ac:spMkLst>
        </pc:spChg>
        <pc:spChg chg="add del mod">
          <ac:chgData name="A.MORIYAMA UREKA" userId="11b73b949d6476cb" providerId="LiveId" clId="{EDD3AFC1-5E1F-774D-82FF-6D4C3622249B}" dt="2023-08-07T08:57:27.699" v="774" actId="6264"/>
          <ac:spMkLst>
            <pc:docMk/>
            <pc:sldMk cId="3711721763" sldId="278"/>
            <ac:spMk id="501" creationId="{05AB1511-90A0-CCD6-6F91-95A2A911EB0E}"/>
          </ac:spMkLst>
        </pc:spChg>
        <pc:spChg chg="add del mod">
          <ac:chgData name="A.MORIYAMA UREKA" userId="11b73b949d6476cb" providerId="LiveId" clId="{EDD3AFC1-5E1F-774D-82FF-6D4C3622249B}" dt="2023-08-07T08:57:27.699" v="774" actId="6264"/>
          <ac:spMkLst>
            <pc:docMk/>
            <pc:sldMk cId="3711721763" sldId="278"/>
            <ac:spMk id="502" creationId="{ABFF961A-FD20-88FE-5672-5991D505DDAA}"/>
          </ac:spMkLst>
        </pc:spChg>
        <pc:spChg chg="add del mod">
          <ac:chgData name="A.MORIYAMA UREKA" userId="11b73b949d6476cb" providerId="LiveId" clId="{EDD3AFC1-5E1F-774D-82FF-6D4C3622249B}" dt="2023-08-07T08:57:28.138" v="775" actId="6264"/>
          <ac:spMkLst>
            <pc:docMk/>
            <pc:sldMk cId="3711721763" sldId="278"/>
            <ac:spMk id="503" creationId="{0A9A8F0F-9378-940E-A53F-6EEF08664615}"/>
          </ac:spMkLst>
        </pc:spChg>
        <pc:spChg chg="add del mod">
          <ac:chgData name="A.MORIYAMA UREKA" userId="11b73b949d6476cb" providerId="LiveId" clId="{EDD3AFC1-5E1F-774D-82FF-6D4C3622249B}" dt="2023-08-07T08:57:28.138" v="775" actId="6264"/>
          <ac:spMkLst>
            <pc:docMk/>
            <pc:sldMk cId="3711721763" sldId="278"/>
            <ac:spMk id="504" creationId="{1872AB1F-606D-7D18-FC25-C6F551453AC3}"/>
          </ac:spMkLst>
        </pc:spChg>
        <pc:spChg chg="add del mod">
          <ac:chgData name="A.MORIYAMA UREKA" userId="11b73b949d6476cb" providerId="LiveId" clId="{EDD3AFC1-5E1F-774D-82FF-6D4C3622249B}" dt="2023-08-07T08:57:28.138" v="775" actId="6264"/>
          <ac:spMkLst>
            <pc:docMk/>
            <pc:sldMk cId="3711721763" sldId="278"/>
            <ac:spMk id="505" creationId="{25BF69CF-859D-682C-E118-3FE3C8F3928D}"/>
          </ac:spMkLst>
        </pc:spChg>
        <pc:spChg chg="add del mod">
          <ac:chgData name="A.MORIYAMA UREKA" userId="11b73b949d6476cb" providerId="LiveId" clId="{EDD3AFC1-5E1F-774D-82FF-6D4C3622249B}" dt="2023-08-07T08:57:28.138" v="775" actId="6264"/>
          <ac:spMkLst>
            <pc:docMk/>
            <pc:sldMk cId="3711721763" sldId="278"/>
            <ac:spMk id="506" creationId="{89B89C68-0E77-7537-B44F-8B12170E3905}"/>
          </ac:spMkLst>
        </pc:spChg>
        <pc:spChg chg="add del mod">
          <ac:chgData name="A.MORIYAMA UREKA" userId="11b73b949d6476cb" providerId="LiveId" clId="{EDD3AFC1-5E1F-774D-82FF-6D4C3622249B}" dt="2023-08-07T08:57:28.138" v="775" actId="6264"/>
          <ac:spMkLst>
            <pc:docMk/>
            <pc:sldMk cId="3711721763" sldId="278"/>
            <ac:spMk id="507" creationId="{C1D9077E-DF7F-9198-E89D-2FADADF39662}"/>
          </ac:spMkLst>
        </pc:spChg>
        <pc:spChg chg="add del mod">
          <ac:chgData name="A.MORIYAMA UREKA" userId="11b73b949d6476cb" providerId="LiveId" clId="{EDD3AFC1-5E1F-774D-82FF-6D4C3622249B}" dt="2023-08-07T08:57:28.138" v="775" actId="6264"/>
          <ac:spMkLst>
            <pc:docMk/>
            <pc:sldMk cId="3711721763" sldId="278"/>
            <ac:spMk id="508" creationId="{AE51B941-57E0-048C-7C67-049AB2AB6EB0}"/>
          </ac:spMkLst>
        </pc:spChg>
        <pc:spChg chg="add del mod">
          <ac:chgData name="A.MORIYAMA UREKA" userId="11b73b949d6476cb" providerId="LiveId" clId="{EDD3AFC1-5E1F-774D-82FF-6D4C3622249B}" dt="2023-08-07T08:57:28.138" v="775" actId="6264"/>
          <ac:spMkLst>
            <pc:docMk/>
            <pc:sldMk cId="3711721763" sldId="278"/>
            <ac:spMk id="509" creationId="{FA7284CC-6B63-CB29-206C-A6A2BDF7756C}"/>
          </ac:spMkLst>
        </pc:spChg>
        <pc:spChg chg="add del mod">
          <ac:chgData name="A.MORIYAMA UREKA" userId="11b73b949d6476cb" providerId="LiveId" clId="{EDD3AFC1-5E1F-774D-82FF-6D4C3622249B}" dt="2023-08-07T08:57:28.138" v="775" actId="6264"/>
          <ac:spMkLst>
            <pc:docMk/>
            <pc:sldMk cId="3711721763" sldId="278"/>
            <ac:spMk id="510" creationId="{57D6EAE3-A91D-9DE5-0C65-C981E9D67FC6}"/>
          </ac:spMkLst>
        </pc:spChg>
        <pc:spChg chg="add del mod">
          <ac:chgData name="A.MORIYAMA UREKA" userId="11b73b949d6476cb" providerId="LiveId" clId="{EDD3AFC1-5E1F-774D-82FF-6D4C3622249B}" dt="2023-08-07T08:57:28.138" v="775" actId="6264"/>
          <ac:spMkLst>
            <pc:docMk/>
            <pc:sldMk cId="3711721763" sldId="278"/>
            <ac:spMk id="511" creationId="{75EB0BE0-66C1-7E54-6082-C3A93FF5F0D4}"/>
          </ac:spMkLst>
        </pc:spChg>
        <pc:spChg chg="add del mod">
          <ac:chgData name="A.MORIYAMA UREKA" userId="11b73b949d6476cb" providerId="LiveId" clId="{EDD3AFC1-5E1F-774D-82FF-6D4C3622249B}" dt="2023-08-07T08:57:28.138" v="775" actId="6264"/>
          <ac:spMkLst>
            <pc:docMk/>
            <pc:sldMk cId="3711721763" sldId="278"/>
            <ac:spMk id="512" creationId="{442A81D5-8F3A-90A2-5F4C-639E553B6629}"/>
          </ac:spMkLst>
        </pc:spChg>
        <pc:spChg chg="add del mod">
          <ac:chgData name="A.MORIYAMA UREKA" userId="11b73b949d6476cb" providerId="LiveId" clId="{EDD3AFC1-5E1F-774D-82FF-6D4C3622249B}" dt="2023-08-07T08:57:28.506" v="776" actId="6264"/>
          <ac:spMkLst>
            <pc:docMk/>
            <pc:sldMk cId="3711721763" sldId="278"/>
            <ac:spMk id="513" creationId="{EF18372D-B36D-154E-B084-1BA91612EF62}"/>
          </ac:spMkLst>
        </pc:spChg>
        <pc:spChg chg="add del mod">
          <ac:chgData name="A.MORIYAMA UREKA" userId="11b73b949d6476cb" providerId="LiveId" clId="{EDD3AFC1-5E1F-774D-82FF-6D4C3622249B}" dt="2023-08-07T08:57:28.506" v="776" actId="6264"/>
          <ac:spMkLst>
            <pc:docMk/>
            <pc:sldMk cId="3711721763" sldId="278"/>
            <ac:spMk id="514" creationId="{F4B73F52-E5F8-4835-36B3-8E93A2954BFB}"/>
          </ac:spMkLst>
        </pc:spChg>
        <pc:spChg chg="add del mod">
          <ac:chgData name="A.MORIYAMA UREKA" userId="11b73b949d6476cb" providerId="LiveId" clId="{EDD3AFC1-5E1F-774D-82FF-6D4C3622249B}" dt="2023-08-07T08:57:28.506" v="776" actId="6264"/>
          <ac:spMkLst>
            <pc:docMk/>
            <pc:sldMk cId="3711721763" sldId="278"/>
            <ac:spMk id="515" creationId="{674FB655-91D5-2DE9-29C3-7198E8FCCB4F}"/>
          </ac:spMkLst>
        </pc:spChg>
        <pc:spChg chg="add del mod">
          <ac:chgData name="A.MORIYAMA UREKA" userId="11b73b949d6476cb" providerId="LiveId" clId="{EDD3AFC1-5E1F-774D-82FF-6D4C3622249B}" dt="2023-08-07T08:57:28.506" v="776" actId="6264"/>
          <ac:spMkLst>
            <pc:docMk/>
            <pc:sldMk cId="3711721763" sldId="278"/>
            <ac:spMk id="516" creationId="{8324ED59-D182-863F-FCF0-FF5794040E3C}"/>
          </ac:spMkLst>
        </pc:spChg>
        <pc:spChg chg="add del mod">
          <ac:chgData name="A.MORIYAMA UREKA" userId="11b73b949d6476cb" providerId="LiveId" clId="{EDD3AFC1-5E1F-774D-82FF-6D4C3622249B}" dt="2023-08-07T08:57:28.506" v="776" actId="6264"/>
          <ac:spMkLst>
            <pc:docMk/>
            <pc:sldMk cId="3711721763" sldId="278"/>
            <ac:spMk id="517" creationId="{79D530D1-CBF1-0E60-A1C7-D2A0874267E7}"/>
          </ac:spMkLst>
        </pc:spChg>
        <pc:spChg chg="add del mod">
          <ac:chgData name="A.MORIYAMA UREKA" userId="11b73b949d6476cb" providerId="LiveId" clId="{EDD3AFC1-5E1F-774D-82FF-6D4C3622249B}" dt="2023-08-07T08:57:28.506" v="776" actId="6264"/>
          <ac:spMkLst>
            <pc:docMk/>
            <pc:sldMk cId="3711721763" sldId="278"/>
            <ac:spMk id="518" creationId="{15507B48-971C-614B-6CDD-636F4BAC2EEA}"/>
          </ac:spMkLst>
        </pc:spChg>
        <pc:spChg chg="add del mod">
          <ac:chgData name="A.MORIYAMA UREKA" userId="11b73b949d6476cb" providerId="LiveId" clId="{EDD3AFC1-5E1F-774D-82FF-6D4C3622249B}" dt="2023-08-07T08:57:28.506" v="776" actId="6264"/>
          <ac:spMkLst>
            <pc:docMk/>
            <pc:sldMk cId="3711721763" sldId="278"/>
            <ac:spMk id="519" creationId="{CBF7AC7C-6D04-1CCD-079B-CC40DE9D0EAB}"/>
          </ac:spMkLst>
        </pc:spChg>
        <pc:spChg chg="add del mod">
          <ac:chgData name="A.MORIYAMA UREKA" userId="11b73b949d6476cb" providerId="LiveId" clId="{EDD3AFC1-5E1F-774D-82FF-6D4C3622249B}" dt="2023-08-07T08:57:28.506" v="776" actId="6264"/>
          <ac:spMkLst>
            <pc:docMk/>
            <pc:sldMk cId="3711721763" sldId="278"/>
            <ac:spMk id="520" creationId="{6B1DB923-D34D-7FF8-F584-B3AC25E4DA84}"/>
          </ac:spMkLst>
        </pc:spChg>
        <pc:spChg chg="add del mod">
          <ac:chgData name="A.MORIYAMA UREKA" userId="11b73b949d6476cb" providerId="LiveId" clId="{EDD3AFC1-5E1F-774D-82FF-6D4C3622249B}" dt="2023-08-07T08:57:28.506" v="776" actId="6264"/>
          <ac:spMkLst>
            <pc:docMk/>
            <pc:sldMk cId="3711721763" sldId="278"/>
            <ac:spMk id="521" creationId="{971D7A47-2B81-85FC-958A-49505BA83397}"/>
          </ac:spMkLst>
        </pc:spChg>
        <pc:spChg chg="add del mod">
          <ac:chgData name="A.MORIYAMA UREKA" userId="11b73b949d6476cb" providerId="LiveId" clId="{EDD3AFC1-5E1F-774D-82FF-6D4C3622249B}" dt="2023-08-07T08:57:28.506" v="776" actId="6264"/>
          <ac:spMkLst>
            <pc:docMk/>
            <pc:sldMk cId="3711721763" sldId="278"/>
            <ac:spMk id="522" creationId="{A565EF56-66F9-BF02-98FA-1AE31112A690}"/>
          </ac:spMkLst>
        </pc:spChg>
        <pc:spChg chg="add del mod">
          <ac:chgData name="A.MORIYAMA UREKA" userId="11b73b949d6476cb" providerId="LiveId" clId="{EDD3AFC1-5E1F-774D-82FF-6D4C3622249B}" dt="2023-08-07T08:57:28.836" v="777" actId="6264"/>
          <ac:spMkLst>
            <pc:docMk/>
            <pc:sldMk cId="3711721763" sldId="278"/>
            <ac:spMk id="523" creationId="{F42C8DDE-0287-C285-CE38-45340E311DB5}"/>
          </ac:spMkLst>
        </pc:spChg>
        <pc:spChg chg="add del mod">
          <ac:chgData name="A.MORIYAMA UREKA" userId="11b73b949d6476cb" providerId="LiveId" clId="{EDD3AFC1-5E1F-774D-82FF-6D4C3622249B}" dt="2023-08-07T08:57:28.836" v="777" actId="6264"/>
          <ac:spMkLst>
            <pc:docMk/>
            <pc:sldMk cId="3711721763" sldId="278"/>
            <ac:spMk id="524" creationId="{8927E8B9-F1A9-B0D0-F379-8C005A8F3851}"/>
          </ac:spMkLst>
        </pc:spChg>
        <pc:spChg chg="add del mod">
          <ac:chgData name="A.MORIYAMA UREKA" userId="11b73b949d6476cb" providerId="LiveId" clId="{EDD3AFC1-5E1F-774D-82FF-6D4C3622249B}" dt="2023-08-07T08:57:28.836" v="777" actId="6264"/>
          <ac:spMkLst>
            <pc:docMk/>
            <pc:sldMk cId="3711721763" sldId="278"/>
            <ac:spMk id="525" creationId="{4DDDACB4-CB30-35EA-273C-BC0F6E8A2CFB}"/>
          </ac:spMkLst>
        </pc:spChg>
        <pc:spChg chg="add del mod">
          <ac:chgData name="A.MORIYAMA UREKA" userId="11b73b949d6476cb" providerId="LiveId" clId="{EDD3AFC1-5E1F-774D-82FF-6D4C3622249B}" dt="2023-08-07T08:57:28.836" v="777" actId="6264"/>
          <ac:spMkLst>
            <pc:docMk/>
            <pc:sldMk cId="3711721763" sldId="278"/>
            <ac:spMk id="526" creationId="{90947525-8F8F-1BBF-B170-835965FBBC32}"/>
          </ac:spMkLst>
        </pc:spChg>
        <pc:spChg chg="add del mod">
          <ac:chgData name="A.MORIYAMA UREKA" userId="11b73b949d6476cb" providerId="LiveId" clId="{EDD3AFC1-5E1F-774D-82FF-6D4C3622249B}" dt="2023-08-07T08:57:28.836" v="777" actId="6264"/>
          <ac:spMkLst>
            <pc:docMk/>
            <pc:sldMk cId="3711721763" sldId="278"/>
            <ac:spMk id="527" creationId="{6AB4C4F8-7477-80DF-A832-70B86B46E401}"/>
          </ac:spMkLst>
        </pc:spChg>
        <pc:spChg chg="add del mod">
          <ac:chgData name="A.MORIYAMA UREKA" userId="11b73b949d6476cb" providerId="LiveId" clId="{EDD3AFC1-5E1F-774D-82FF-6D4C3622249B}" dt="2023-08-07T08:57:28.836" v="777" actId="6264"/>
          <ac:spMkLst>
            <pc:docMk/>
            <pc:sldMk cId="3711721763" sldId="278"/>
            <ac:spMk id="528" creationId="{CED630FF-F56B-D7DD-CBF1-11AB92FFD2DA}"/>
          </ac:spMkLst>
        </pc:spChg>
        <pc:spChg chg="add del mod">
          <ac:chgData name="A.MORIYAMA UREKA" userId="11b73b949d6476cb" providerId="LiveId" clId="{EDD3AFC1-5E1F-774D-82FF-6D4C3622249B}" dt="2023-08-07T08:57:28.836" v="777" actId="6264"/>
          <ac:spMkLst>
            <pc:docMk/>
            <pc:sldMk cId="3711721763" sldId="278"/>
            <ac:spMk id="529" creationId="{1919FEB8-00C6-F949-FEEC-8E474D2B43B3}"/>
          </ac:spMkLst>
        </pc:spChg>
        <pc:spChg chg="add del mod">
          <ac:chgData name="A.MORIYAMA UREKA" userId="11b73b949d6476cb" providerId="LiveId" clId="{EDD3AFC1-5E1F-774D-82FF-6D4C3622249B}" dt="2023-08-07T08:57:28.836" v="777" actId="6264"/>
          <ac:spMkLst>
            <pc:docMk/>
            <pc:sldMk cId="3711721763" sldId="278"/>
            <ac:spMk id="530" creationId="{747934BA-E436-4C35-CAEF-DB3C9C704A5C}"/>
          </ac:spMkLst>
        </pc:spChg>
        <pc:spChg chg="add del mod">
          <ac:chgData name="A.MORIYAMA UREKA" userId="11b73b949d6476cb" providerId="LiveId" clId="{EDD3AFC1-5E1F-774D-82FF-6D4C3622249B}" dt="2023-08-07T08:57:28.836" v="777" actId="6264"/>
          <ac:spMkLst>
            <pc:docMk/>
            <pc:sldMk cId="3711721763" sldId="278"/>
            <ac:spMk id="531" creationId="{964C2984-C224-E243-12CB-B92F40A4BE27}"/>
          </ac:spMkLst>
        </pc:spChg>
        <pc:spChg chg="add del mod">
          <ac:chgData name="A.MORIYAMA UREKA" userId="11b73b949d6476cb" providerId="LiveId" clId="{EDD3AFC1-5E1F-774D-82FF-6D4C3622249B}" dt="2023-08-07T08:57:28.836" v="777" actId="6264"/>
          <ac:spMkLst>
            <pc:docMk/>
            <pc:sldMk cId="3711721763" sldId="278"/>
            <ac:spMk id="532" creationId="{3DC0BC98-65A2-D1C8-5EAF-4AE88EDA50EF}"/>
          </ac:spMkLst>
        </pc:spChg>
        <pc:spChg chg="add del mod">
          <ac:chgData name="A.MORIYAMA UREKA" userId="11b73b949d6476cb" providerId="LiveId" clId="{EDD3AFC1-5E1F-774D-82FF-6D4C3622249B}" dt="2023-08-07T08:57:31.360" v="778" actId="6264"/>
          <ac:spMkLst>
            <pc:docMk/>
            <pc:sldMk cId="3711721763" sldId="278"/>
            <ac:spMk id="533" creationId="{D9377C53-B7D1-34E9-7E71-BDA104821805}"/>
          </ac:spMkLst>
        </pc:spChg>
        <pc:spChg chg="add del mod">
          <ac:chgData name="A.MORIYAMA UREKA" userId="11b73b949d6476cb" providerId="LiveId" clId="{EDD3AFC1-5E1F-774D-82FF-6D4C3622249B}" dt="2023-08-07T08:57:31.360" v="778" actId="6264"/>
          <ac:spMkLst>
            <pc:docMk/>
            <pc:sldMk cId="3711721763" sldId="278"/>
            <ac:spMk id="534" creationId="{F014E35A-49ED-F14C-E9AF-7D544C78BF74}"/>
          </ac:spMkLst>
        </pc:spChg>
        <pc:spChg chg="add del mod">
          <ac:chgData name="A.MORIYAMA UREKA" userId="11b73b949d6476cb" providerId="LiveId" clId="{EDD3AFC1-5E1F-774D-82FF-6D4C3622249B}" dt="2023-08-07T08:57:31.360" v="778" actId="6264"/>
          <ac:spMkLst>
            <pc:docMk/>
            <pc:sldMk cId="3711721763" sldId="278"/>
            <ac:spMk id="535" creationId="{AF49DC38-770D-DDAF-8852-B00474DC006F}"/>
          </ac:spMkLst>
        </pc:spChg>
        <pc:spChg chg="add del mod">
          <ac:chgData name="A.MORIYAMA UREKA" userId="11b73b949d6476cb" providerId="LiveId" clId="{EDD3AFC1-5E1F-774D-82FF-6D4C3622249B}" dt="2023-08-07T08:57:31.360" v="778" actId="6264"/>
          <ac:spMkLst>
            <pc:docMk/>
            <pc:sldMk cId="3711721763" sldId="278"/>
            <ac:spMk id="536" creationId="{9862F85A-1B5B-E7FC-286E-A899DE94F0D8}"/>
          </ac:spMkLst>
        </pc:spChg>
        <pc:spChg chg="add del mod">
          <ac:chgData name="A.MORIYAMA UREKA" userId="11b73b949d6476cb" providerId="LiveId" clId="{EDD3AFC1-5E1F-774D-82FF-6D4C3622249B}" dt="2023-08-07T08:57:31.360" v="778" actId="6264"/>
          <ac:spMkLst>
            <pc:docMk/>
            <pc:sldMk cId="3711721763" sldId="278"/>
            <ac:spMk id="537" creationId="{F935983E-335C-445F-74AE-C2C415D1F2BF}"/>
          </ac:spMkLst>
        </pc:spChg>
        <pc:spChg chg="add del mod">
          <ac:chgData name="A.MORIYAMA UREKA" userId="11b73b949d6476cb" providerId="LiveId" clId="{EDD3AFC1-5E1F-774D-82FF-6D4C3622249B}" dt="2023-08-07T08:57:31.360" v="778" actId="6264"/>
          <ac:spMkLst>
            <pc:docMk/>
            <pc:sldMk cId="3711721763" sldId="278"/>
            <ac:spMk id="538" creationId="{14FC5A8E-6784-DA9E-1A91-30F032B60EDE}"/>
          </ac:spMkLst>
        </pc:spChg>
        <pc:spChg chg="add del mod">
          <ac:chgData name="A.MORIYAMA UREKA" userId="11b73b949d6476cb" providerId="LiveId" clId="{EDD3AFC1-5E1F-774D-82FF-6D4C3622249B}" dt="2023-08-07T08:57:31.360" v="778" actId="6264"/>
          <ac:spMkLst>
            <pc:docMk/>
            <pc:sldMk cId="3711721763" sldId="278"/>
            <ac:spMk id="539" creationId="{850382A0-A40B-F27B-738B-CE00B08AED2D}"/>
          </ac:spMkLst>
        </pc:spChg>
        <pc:spChg chg="add del mod">
          <ac:chgData name="A.MORIYAMA UREKA" userId="11b73b949d6476cb" providerId="LiveId" clId="{EDD3AFC1-5E1F-774D-82FF-6D4C3622249B}" dt="2023-08-07T08:57:31.360" v="778" actId="6264"/>
          <ac:spMkLst>
            <pc:docMk/>
            <pc:sldMk cId="3711721763" sldId="278"/>
            <ac:spMk id="540" creationId="{24A946DC-AF55-2312-51B6-09995204462C}"/>
          </ac:spMkLst>
        </pc:spChg>
        <pc:spChg chg="add del mod">
          <ac:chgData name="A.MORIYAMA UREKA" userId="11b73b949d6476cb" providerId="LiveId" clId="{EDD3AFC1-5E1F-774D-82FF-6D4C3622249B}" dt="2023-08-07T08:57:31.360" v="778" actId="6264"/>
          <ac:spMkLst>
            <pc:docMk/>
            <pc:sldMk cId="3711721763" sldId="278"/>
            <ac:spMk id="541" creationId="{70FB1E58-CF0F-3EFB-2DB0-23A7613659E2}"/>
          </ac:spMkLst>
        </pc:spChg>
        <pc:spChg chg="add del mod">
          <ac:chgData name="A.MORIYAMA UREKA" userId="11b73b949d6476cb" providerId="LiveId" clId="{EDD3AFC1-5E1F-774D-82FF-6D4C3622249B}" dt="2023-08-07T08:57:31.360" v="778" actId="6264"/>
          <ac:spMkLst>
            <pc:docMk/>
            <pc:sldMk cId="3711721763" sldId="278"/>
            <ac:spMk id="542" creationId="{9A622114-D510-B7C3-2E9B-098C91CEBA4D}"/>
          </ac:spMkLst>
        </pc:spChg>
      </pc:sldChg>
      <pc:sldChg chg="addSp delSp modSp mod modClrScheme chgLayout">
        <pc:chgData name="A.MORIYAMA UREKA" userId="11b73b949d6476cb" providerId="LiveId" clId="{EDD3AFC1-5E1F-774D-82FF-6D4C3622249B}" dt="2023-08-07T12:41:17.581" v="2847" actId="6264"/>
        <pc:sldMkLst>
          <pc:docMk/>
          <pc:sldMk cId="1527072009" sldId="279"/>
        </pc:sldMkLst>
        <pc:spChg chg="add del mod">
          <ac:chgData name="A.MORIYAMA UREKA" userId="11b73b949d6476cb" providerId="LiveId" clId="{EDD3AFC1-5E1F-774D-82FF-6D4C3622249B}" dt="2023-08-07T09:37:04.992" v="1023" actId="6264"/>
          <ac:spMkLst>
            <pc:docMk/>
            <pc:sldMk cId="1527072009" sldId="279"/>
            <ac:spMk id="2" creationId="{0AE9EBD4-6187-FC03-29AA-351A713B968D}"/>
          </ac:spMkLst>
        </pc:spChg>
        <pc:spChg chg="add del mod">
          <ac:chgData name="A.MORIYAMA UREKA" userId="11b73b949d6476cb" providerId="LiveId" clId="{EDD3AFC1-5E1F-774D-82FF-6D4C3622249B}" dt="2023-08-07T09:20:33.057" v="915" actId="6264"/>
          <ac:spMkLst>
            <pc:docMk/>
            <pc:sldMk cId="1527072009" sldId="279"/>
            <ac:spMk id="2" creationId="{6060E80B-C711-CDFF-861C-424DB7B3C762}"/>
          </ac:spMkLst>
        </pc:spChg>
        <pc:spChg chg="add del mod">
          <ac:chgData name="A.MORIYAMA UREKA" userId="11b73b949d6476cb" providerId="LiveId" clId="{EDD3AFC1-5E1F-774D-82FF-6D4C3622249B}" dt="2023-08-07T08:46:51.735" v="676" actId="6264"/>
          <ac:spMkLst>
            <pc:docMk/>
            <pc:sldMk cId="1527072009" sldId="279"/>
            <ac:spMk id="2" creationId="{6424A367-ACEA-3CE1-E88F-D278E3FBA72A}"/>
          </ac:spMkLst>
        </pc:spChg>
        <pc:spChg chg="add del mod">
          <ac:chgData name="A.MORIYAMA UREKA" userId="11b73b949d6476cb" providerId="LiveId" clId="{EDD3AFC1-5E1F-774D-82FF-6D4C3622249B}" dt="2023-08-07T09:17:12.230" v="904" actId="6264"/>
          <ac:spMkLst>
            <pc:docMk/>
            <pc:sldMk cId="1527072009" sldId="279"/>
            <ac:spMk id="2" creationId="{6EF5DA39-AEFD-FC67-C6E6-269B68E1B69B}"/>
          </ac:spMkLst>
        </pc:spChg>
        <pc:spChg chg="add mod">
          <ac:chgData name="A.MORIYAMA UREKA" userId="11b73b949d6476cb" providerId="LiveId" clId="{EDD3AFC1-5E1F-774D-82FF-6D4C3622249B}" dt="2023-08-07T10:48:14.029" v="1636"/>
          <ac:spMkLst>
            <pc:docMk/>
            <pc:sldMk cId="1527072009" sldId="279"/>
            <ac:spMk id="2" creationId="{A9D4D65E-7F38-4F82-2B9A-75EC3BE214E4}"/>
          </ac:spMkLst>
        </pc:spChg>
        <pc:spChg chg="add del mod">
          <ac:chgData name="A.MORIYAMA UREKA" userId="11b73b949d6476cb" providerId="LiveId" clId="{EDD3AFC1-5E1F-774D-82FF-6D4C3622249B}" dt="2023-08-07T09:01:41.694" v="791" actId="6264"/>
          <ac:spMkLst>
            <pc:docMk/>
            <pc:sldMk cId="1527072009" sldId="279"/>
            <ac:spMk id="2" creationId="{FB4B568F-295A-2B4E-0298-20B9D8E7366D}"/>
          </ac:spMkLst>
        </pc:spChg>
        <pc:spChg chg="add del mod">
          <ac:chgData name="A.MORIYAMA UREKA" userId="11b73b949d6476cb" providerId="LiveId" clId="{EDD3AFC1-5E1F-774D-82FF-6D4C3622249B}" dt="2023-08-07T09:37:04.992" v="1023" actId="6264"/>
          <ac:spMkLst>
            <pc:docMk/>
            <pc:sldMk cId="1527072009" sldId="279"/>
            <ac:spMk id="3" creationId="{21AEC374-861A-FA70-1068-B543D82F9DD6}"/>
          </ac:spMkLst>
        </pc:spChg>
        <pc:spChg chg="add del mod">
          <ac:chgData name="A.MORIYAMA UREKA" userId="11b73b949d6476cb" providerId="LiveId" clId="{EDD3AFC1-5E1F-774D-82FF-6D4C3622249B}" dt="2023-08-07T09:20:33.057" v="915" actId="6264"/>
          <ac:spMkLst>
            <pc:docMk/>
            <pc:sldMk cId="1527072009" sldId="279"/>
            <ac:spMk id="3" creationId="{744B29BD-3D96-A3C2-EC20-8394AF8D189B}"/>
          </ac:spMkLst>
        </pc:spChg>
        <pc:spChg chg="add del mod">
          <ac:chgData name="A.MORIYAMA UREKA" userId="11b73b949d6476cb" providerId="LiveId" clId="{EDD3AFC1-5E1F-774D-82FF-6D4C3622249B}" dt="2023-08-07T08:46:51.735" v="676" actId="6264"/>
          <ac:spMkLst>
            <pc:docMk/>
            <pc:sldMk cId="1527072009" sldId="279"/>
            <ac:spMk id="3" creationId="{B026F0A3-135C-D87D-2ADC-E28DCCEA7D7A}"/>
          </ac:spMkLst>
        </pc:spChg>
        <pc:spChg chg="add del mod">
          <ac:chgData name="A.MORIYAMA UREKA" userId="11b73b949d6476cb" providerId="LiveId" clId="{EDD3AFC1-5E1F-774D-82FF-6D4C3622249B}" dt="2023-08-07T09:17:12.230" v="904" actId="6264"/>
          <ac:spMkLst>
            <pc:docMk/>
            <pc:sldMk cId="1527072009" sldId="279"/>
            <ac:spMk id="3" creationId="{BD7015DB-E631-A570-4624-87263A754C9C}"/>
          </ac:spMkLst>
        </pc:spChg>
        <pc:spChg chg="add del mod">
          <ac:chgData name="A.MORIYAMA UREKA" userId="11b73b949d6476cb" providerId="LiveId" clId="{EDD3AFC1-5E1F-774D-82FF-6D4C3622249B}" dt="2023-08-07T09:01:41.694" v="791" actId="6264"/>
          <ac:spMkLst>
            <pc:docMk/>
            <pc:sldMk cId="1527072009" sldId="279"/>
            <ac:spMk id="3" creationId="{C27C4CB5-0E3D-B02A-C2A8-FB2E2091EDF7}"/>
          </ac:spMkLst>
        </pc:spChg>
        <pc:spChg chg="add del mod">
          <ac:chgData name="A.MORIYAMA UREKA" userId="11b73b949d6476cb" providerId="LiveId" clId="{EDD3AFC1-5E1F-774D-82FF-6D4C3622249B}" dt="2023-08-07T10:53:31.076" v="1672" actId="6264"/>
          <ac:spMkLst>
            <pc:docMk/>
            <pc:sldMk cId="1527072009" sldId="279"/>
            <ac:spMk id="3" creationId="{E42AC912-3AB9-397F-A606-572334D647C1}"/>
          </ac:spMkLst>
        </pc:spChg>
        <pc:spChg chg="add del mod">
          <ac:chgData name="A.MORIYAMA UREKA" userId="11b73b949d6476cb" providerId="LiveId" clId="{EDD3AFC1-5E1F-774D-82FF-6D4C3622249B}" dt="2023-08-07T09:01:41.694" v="791" actId="6264"/>
          <ac:spMkLst>
            <pc:docMk/>
            <pc:sldMk cId="1527072009" sldId="279"/>
            <ac:spMk id="4" creationId="{09533EB7-19F3-7640-9FFF-6171B38FC7F2}"/>
          </ac:spMkLst>
        </pc:spChg>
        <pc:spChg chg="add del mod">
          <ac:chgData name="A.MORIYAMA UREKA" userId="11b73b949d6476cb" providerId="LiveId" clId="{EDD3AFC1-5E1F-774D-82FF-6D4C3622249B}" dt="2023-08-07T10:53:31.076" v="1672" actId="6264"/>
          <ac:spMkLst>
            <pc:docMk/>
            <pc:sldMk cId="1527072009" sldId="279"/>
            <ac:spMk id="4" creationId="{614D0F76-07BC-A117-8531-D57619F83FC6}"/>
          </ac:spMkLst>
        </pc:spChg>
        <pc:spChg chg="add del mod">
          <ac:chgData name="A.MORIYAMA UREKA" userId="11b73b949d6476cb" providerId="LiveId" clId="{EDD3AFC1-5E1F-774D-82FF-6D4C3622249B}" dt="2023-08-07T09:17:12.230" v="904" actId="6264"/>
          <ac:spMkLst>
            <pc:docMk/>
            <pc:sldMk cId="1527072009" sldId="279"/>
            <ac:spMk id="4" creationId="{7E0D1532-95AF-21CF-BE02-2B702705343D}"/>
          </ac:spMkLst>
        </pc:spChg>
        <pc:spChg chg="add del mod">
          <ac:chgData name="A.MORIYAMA UREKA" userId="11b73b949d6476cb" providerId="LiveId" clId="{EDD3AFC1-5E1F-774D-82FF-6D4C3622249B}" dt="2023-08-07T09:37:04.992" v="1023" actId="6264"/>
          <ac:spMkLst>
            <pc:docMk/>
            <pc:sldMk cId="1527072009" sldId="279"/>
            <ac:spMk id="4" creationId="{85D46472-FAF5-FCA8-5A23-C211821A771D}"/>
          </ac:spMkLst>
        </pc:spChg>
        <pc:spChg chg="add del mod">
          <ac:chgData name="A.MORIYAMA UREKA" userId="11b73b949d6476cb" providerId="LiveId" clId="{EDD3AFC1-5E1F-774D-82FF-6D4C3622249B}" dt="2023-08-07T08:46:51.735" v="676" actId="6264"/>
          <ac:spMkLst>
            <pc:docMk/>
            <pc:sldMk cId="1527072009" sldId="279"/>
            <ac:spMk id="4" creationId="{C9302844-FE0E-3A60-0F75-66FCB52C4715}"/>
          </ac:spMkLst>
        </pc:spChg>
        <pc:spChg chg="add del mod">
          <ac:chgData name="A.MORIYAMA UREKA" userId="11b73b949d6476cb" providerId="LiveId" clId="{EDD3AFC1-5E1F-774D-82FF-6D4C3622249B}" dt="2023-08-07T09:20:33.057" v="915" actId="6264"/>
          <ac:spMkLst>
            <pc:docMk/>
            <pc:sldMk cId="1527072009" sldId="279"/>
            <ac:spMk id="4" creationId="{D26A64B5-14AB-C387-E9A9-269E655522E0}"/>
          </ac:spMkLst>
        </pc:spChg>
        <pc:spChg chg="add del mod">
          <ac:chgData name="A.MORIYAMA UREKA" userId="11b73b949d6476cb" providerId="LiveId" clId="{EDD3AFC1-5E1F-774D-82FF-6D4C3622249B}" dt="2023-08-07T09:01:41.694" v="791" actId="6264"/>
          <ac:spMkLst>
            <pc:docMk/>
            <pc:sldMk cId="1527072009" sldId="279"/>
            <ac:spMk id="5" creationId="{1FD66A4C-06D3-F121-7583-7DD803A3B8AB}"/>
          </ac:spMkLst>
        </pc:spChg>
        <pc:spChg chg="add del mod">
          <ac:chgData name="A.MORIYAMA UREKA" userId="11b73b949d6476cb" providerId="LiveId" clId="{EDD3AFC1-5E1F-774D-82FF-6D4C3622249B}" dt="2023-08-07T08:46:51.735" v="676" actId="6264"/>
          <ac:spMkLst>
            <pc:docMk/>
            <pc:sldMk cId="1527072009" sldId="279"/>
            <ac:spMk id="5" creationId="{37F054F9-C094-9391-8C44-645644FFB23F}"/>
          </ac:spMkLst>
        </pc:spChg>
        <pc:spChg chg="add del mod">
          <ac:chgData name="A.MORIYAMA UREKA" userId="11b73b949d6476cb" providerId="LiveId" clId="{EDD3AFC1-5E1F-774D-82FF-6D4C3622249B}" dt="2023-08-07T09:20:33.057" v="915" actId="6264"/>
          <ac:spMkLst>
            <pc:docMk/>
            <pc:sldMk cId="1527072009" sldId="279"/>
            <ac:spMk id="5" creationId="{518BF7FC-5D54-9BE6-881D-CF278589D3EC}"/>
          </ac:spMkLst>
        </pc:spChg>
        <pc:spChg chg="add del mod">
          <ac:chgData name="A.MORIYAMA UREKA" userId="11b73b949d6476cb" providerId="LiveId" clId="{EDD3AFC1-5E1F-774D-82FF-6D4C3622249B}" dt="2023-08-07T09:17:12.230" v="904" actId="6264"/>
          <ac:spMkLst>
            <pc:docMk/>
            <pc:sldMk cId="1527072009" sldId="279"/>
            <ac:spMk id="5" creationId="{A3256B00-959E-42E7-C6AB-68A975BDF7AC}"/>
          </ac:spMkLst>
        </pc:spChg>
        <pc:spChg chg="add del mod">
          <ac:chgData name="A.MORIYAMA UREKA" userId="11b73b949d6476cb" providerId="LiveId" clId="{EDD3AFC1-5E1F-774D-82FF-6D4C3622249B}" dt="2023-08-07T10:53:31.076" v="1672" actId="6264"/>
          <ac:spMkLst>
            <pc:docMk/>
            <pc:sldMk cId="1527072009" sldId="279"/>
            <ac:spMk id="5" creationId="{CC1CCC61-05B2-5909-19BC-F6B296CD8895}"/>
          </ac:spMkLst>
        </pc:spChg>
        <pc:spChg chg="add del mod">
          <ac:chgData name="A.MORIYAMA UREKA" userId="11b73b949d6476cb" providerId="LiveId" clId="{EDD3AFC1-5E1F-774D-82FF-6D4C3622249B}" dt="2023-08-07T09:37:04.992" v="1023" actId="6264"/>
          <ac:spMkLst>
            <pc:docMk/>
            <pc:sldMk cId="1527072009" sldId="279"/>
            <ac:spMk id="5" creationId="{DC516885-2476-4782-56EB-7C11727ECFF5}"/>
          </ac:spMkLst>
        </pc:spChg>
        <pc:spChg chg="add del mod">
          <ac:chgData name="A.MORIYAMA UREKA" userId="11b73b949d6476cb" providerId="LiveId" clId="{EDD3AFC1-5E1F-774D-82FF-6D4C3622249B}" dt="2023-08-07T08:46:51.735" v="676" actId="6264"/>
          <ac:spMkLst>
            <pc:docMk/>
            <pc:sldMk cId="1527072009" sldId="279"/>
            <ac:spMk id="6" creationId="{04EC471A-79B9-8489-08DF-2A49CFAA3474}"/>
          </ac:spMkLst>
        </pc:spChg>
        <pc:spChg chg="add del mod">
          <ac:chgData name="A.MORIYAMA UREKA" userId="11b73b949d6476cb" providerId="LiveId" clId="{EDD3AFC1-5E1F-774D-82FF-6D4C3622249B}" dt="2023-08-07T09:01:41.694" v="791" actId="6264"/>
          <ac:spMkLst>
            <pc:docMk/>
            <pc:sldMk cId="1527072009" sldId="279"/>
            <ac:spMk id="6" creationId="{0EFD58F4-4606-F682-6748-B6FF48D07102}"/>
          </ac:spMkLst>
        </pc:spChg>
        <pc:spChg chg="add del mod">
          <ac:chgData name="A.MORIYAMA UREKA" userId="11b73b949d6476cb" providerId="LiveId" clId="{EDD3AFC1-5E1F-774D-82FF-6D4C3622249B}" dt="2023-08-07T10:53:31.076" v="1672" actId="6264"/>
          <ac:spMkLst>
            <pc:docMk/>
            <pc:sldMk cId="1527072009" sldId="279"/>
            <ac:spMk id="6" creationId="{19A2D448-0534-88BD-DD07-F4AD31AE1089}"/>
          </ac:spMkLst>
        </pc:spChg>
        <pc:spChg chg="add del mod">
          <ac:chgData name="A.MORIYAMA UREKA" userId="11b73b949d6476cb" providerId="LiveId" clId="{EDD3AFC1-5E1F-774D-82FF-6D4C3622249B}" dt="2023-08-07T09:17:12.230" v="904" actId="6264"/>
          <ac:spMkLst>
            <pc:docMk/>
            <pc:sldMk cId="1527072009" sldId="279"/>
            <ac:spMk id="6" creationId="{34DAC6D0-2240-1EF5-6D50-86C7597E27B0}"/>
          </ac:spMkLst>
        </pc:spChg>
        <pc:spChg chg="add del mod">
          <ac:chgData name="A.MORIYAMA UREKA" userId="11b73b949d6476cb" providerId="LiveId" clId="{EDD3AFC1-5E1F-774D-82FF-6D4C3622249B}" dt="2023-08-07T09:37:04.992" v="1023" actId="6264"/>
          <ac:spMkLst>
            <pc:docMk/>
            <pc:sldMk cId="1527072009" sldId="279"/>
            <ac:spMk id="6" creationId="{4730C681-3B10-CA1F-3FBF-E73BEF8134F0}"/>
          </ac:spMkLst>
        </pc:spChg>
        <pc:spChg chg="add del mod">
          <ac:chgData name="A.MORIYAMA UREKA" userId="11b73b949d6476cb" providerId="LiveId" clId="{EDD3AFC1-5E1F-774D-82FF-6D4C3622249B}" dt="2023-08-07T09:20:33.057" v="915" actId="6264"/>
          <ac:spMkLst>
            <pc:docMk/>
            <pc:sldMk cId="1527072009" sldId="279"/>
            <ac:spMk id="6" creationId="{B89B3B72-9572-867B-82C4-3B36EFC354BE}"/>
          </ac:spMkLst>
        </pc:spChg>
        <pc:spChg chg="add del mod">
          <ac:chgData name="A.MORIYAMA UREKA" userId="11b73b949d6476cb" providerId="LiveId" clId="{EDD3AFC1-5E1F-774D-82FF-6D4C3622249B}" dt="2023-08-07T09:37:04.992" v="1023" actId="6264"/>
          <ac:spMkLst>
            <pc:docMk/>
            <pc:sldMk cId="1527072009" sldId="279"/>
            <ac:spMk id="7" creationId="{1B65EF04-9E54-1DFE-65E4-8507168873D4}"/>
          </ac:spMkLst>
        </pc:spChg>
        <pc:spChg chg="add del mod">
          <ac:chgData name="A.MORIYAMA UREKA" userId="11b73b949d6476cb" providerId="LiveId" clId="{EDD3AFC1-5E1F-774D-82FF-6D4C3622249B}" dt="2023-08-07T09:17:12.230" v="904" actId="6264"/>
          <ac:spMkLst>
            <pc:docMk/>
            <pc:sldMk cId="1527072009" sldId="279"/>
            <ac:spMk id="7" creationId="{46B6068E-D738-AC00-49D9-54B1B2B3C487}"/>
          </ac:spMkLst>
        </pc:spChg>
        <pc:spChg chg="add del mod">
          <ac:chgData name="A.MORIYAMA UREKA" userId="11b73b949d6476cb" providerId="LiveId" clId="{EDD3AFC1-5E1F-774D-82FF-6D4C3622249B}" dt="2023-08-07T10:53:31.076" v="1672" actId="6264"/>
          <ac:spMkLst>
            <pc:docMk/>
            <pc:sldMk cId="1527072009" sldId="279"/>
            <ac:spMk id="7" creationId="{47120481-B199-2A5E-A5AA-2BC12AE8A9CA}"/>
          </ac:spMkLst>
        </pc:spChg>
        <pc:spChg chg="add del mod">
          <ac:chgData name="A.MORIYAMA UREKA" userId="11b73b949d6476cb" providerId="LiveId" clId="{EDD3AFC1-5E1F-774D-82FF-6D4C3622249B}" dt="2023-08-07T08:46:51.735" v="676" actId="6264"/>
          <ac:spMkLst>
            <pc:docMk/>
            <pc:sldMk cId="1527072009" sldId="279"/>
            <ac:spMk id="7" creationId="{486BB6CD-51D0-36CD-F076-E87DDDB774B8}"/>
          </ac:spMkLst>
        </pc:spChg>
        <pc:spChg chg="add del mod">
          <ac:chgData name="A.MORIYAMA UREKA" userId="11b73b949d6476cb" providerId="LiveId" clId="{EDD3AFC1-5E1F-774D-82FF-6D4C3622249B}" dt="2023-08-07T09:20:33.057" v="915" actId="6264"/>
          <ac:spMkLst>
            <pc:docMk/>
            <pc:sldMk cId="1527072009" sldId="279"/>
            <ac:spMk id="7" creationId="{5D848E6A-B2B2-B931-17A0-8B1E886BAD8F}"/>
          </ac:spMkLst>
        </pc:spChg>
        <pc:spChg chg="add del mod">
          <ac:chgData name="A.MORIYAMA UREKA" userId="11b73b949d6476cb" providerId="LiveId" clId="{EDD3AFC1-5E1F-774D-82FF-6D4C3622249B}" dt="2023-08-07T09:01:41.694" v="791" actId="6264"/>
          <ac:spMkLst>
            <pc:docMk/>
            <pc:sldMk cId="1527072009" sldId="279"/>
            <ac:spMk id="7" creationId="{B717FA53-C335-D8EB-DE43-322E0478F87D}"/>
          </ac:spMkLst>
        </pc:spChg>
        <pc:spChg chg="add del mod">
          <ac:chgData name="A.MORIYAMA UREKA" userId="11b73b949d6476cb" providerId="LiveId" clId="{EDD3AFC1-5E1F-774D-82FF-6D4C3622249B}" dt="2023-08-07T08:46:51.735" v="676" actId="6264"/>
          <ac:spMkLst>
            <pc:docMk/>
            <pc:sldMk cId="1527072009" sldId="279"/>
            <ac:spMk id="8" creationId="{41C57BF5-3CE4-938D-5730-41BA99732298}"/>
          </ac:spMkLst>
        </pc:spChg>
        <pc:spChg chg="add del mod">
          <ac:chgData name="A.MORIYAMA UREKA" userId="11b73b949d6476cb" providerId="LiveId" clId="{EDD3AFC1-5E1F-774D-82FF-6D4C3622249B}" dt="2023-08-07T09:20:33.057" v="915" actId="6264"/>
          <ac:spMkLst>
            <pc:docMk/>
            <pc:sldMk cId="1527072009" sldId="279"/>
            <ac:spMk id="8" creationId="{435590F3-67A7-0A2C-BEBB-74F0E3993E93}"/>
          </ac:spMkLst>
        </pc:spChg>
        <pc:spChg chg="add del mod">
          <ac:chgData name="A.MORIYAMA UREKA" userId="11b73b949d6476cb" providerId="LiveId" clId="{EDD3AFC1-5E1F-774D-82FF-6D4C3622249B}" dt="2023-08-07T09:17:12.230" v="904" actId="6264"/>
          <ac:spMkLst>
            <pc:docMk/>
            <pc:sldMk cId="1527072009" sldId="279"/>
            <ac:spMk id="8" creationId="{5938D372-AE1D-0041-B232-C41EECA9C879}"/>
          </ac:spMkLst>
        </pc:spChg>
        <pc:spChg chg="add del mod">
          <ac:chgData name="A.MORIYAMA UREKA" userId="11b73b949d6476cb" providerId="LiveId" clId="{EDD3AFC1-5E1F-774D-82FF-6D4C3622249B}" dt="2023-08-07T09:01:41.694" v="791" actId="6264"/>
          <ac:spMkLst>
            <pc:docMk/>
            <pc:sldMk cId="1527072009" sldId="279"/>
            <ac:spMk id="8" creationId="{6AF81F5A-0C1B-48BF-BB4D-722FF1B1D86D}"/>
          </ac:spMkLst>
        </pc:spChg>
        <pc:spChg chg="add del mod">
          <ac:chgData name="A.MORIYAMA UREKA" userId="11b73b949d6476cb" providerId="LiveId" clId="{EDD3AFC1-5E1F-774D-82FF-6D4C3622249B}" dt="2023-08-07T09:37:04.992" v="1023" actId="6264"/>
          <ac:spMkLst>
            <pc:docMk/>
            <pc:sldMk cId="1527072009" sldId="279"/>
            <ac:spMk id="8" creationId="{75E712B4-2252-CC3F-617B-767D937C1CA9}"/>
          </ac:spMkLst>
        </pc:spChg>
        <pc:spChg chg="add del mod">
          <ac:chgData name="A.MORIYAMA UREKA" userId="11b73b949d6476cb" providerId="LiveId" clId="{EDD3AFC1-5E1F-774D-82FF-6D4C3622249B}" dt="2023-08-07T10:53:31.076" v="1672" actId="6264"/>
          <ac:spMkLst>
            <pc:docMk/>
            <pc:sldMk cId="1527072009" sldId="279"/>
            <ac:spMk id="8" creationId="{D1F5DFA5-A35E-3EFA-6F6E-5D81677474FB}"/>
          </ac:spMkLst>
        </pc:spChg>
        <pc:spChg chg="add del mod">
          <ac:chgData name="A.MORIYAMA UREKA" userId="11b73b949d6476cb" providerId="LiveId" clId="{EDD3AFC1-5E1F-774D-82FF-6D4C3622249B}" dt="2023-08-07T09:01:41.694" v="791" actId="6264"/>
          <ac:spMkLst>
            <pc:docMk/>
            <pc:sldMk cId="1527072009" sldId="279"/>
            <ac:spMk id="9" creationId="{1088AA89-C179-A1FA-A140-4AD4C0742765}"/>
          </ac:spMkLst>
        </pc:spChg>
        <pc:spChg chg="add del mod">
          <ac:chgData name="A.MORIYAMA UREKA" userId="11b73b949d6476cb" providerId="LiveId" clId="{EDD3AFC1-5E1F-774D-82FF-6D4C3622249B}" dt="2023-08-07T09:20:33.057" v="915" actId="6264"/>
          <ac:spMkLst>
            <pc:docMk/>
            <pc:sldMk cId="1527072009" sldId="279"/>
            <ac:spMk id="9" creationId="{59C95380-A4DD-6856-908E-49B96DD5C1EA}"/>
          </ac:spMkLst>
        </pc:spChg>
        <pc:spChg chg="add del mod">
          <ac:chgData name="A.MORIYAMA UREKA" userId="11b73b949d6476cb" providerId="LiveId" clId="{EDD3AFC1-5E1F-774D-82FF-6D4C3622249B}" dt="2023-08-07T08:46:51.735" v="676" actId="6264"/>
          <ac:spMkLst>
            <pc:docMk/>
            <pc:sldMk cId="1527072009" sldId="279"/>
            <ac:spMk id="9" creationId="{6B4CD962-6FC2-1D56-1623-B13782128ED3}"/>
          </ac:spMkLst>
        </pc:spChg>
        <pc:spChg chg="add del mod">
          <ac:chgData name="A.MORIYAMA UREKA" userId="11b73b949d6476cb" providerId="LiveId" clId="{EDD3AFC1-5E1F-774D-82FF-6D4C3622249B}" dt="2023-08-07T09:37:04.992" v="1023" actId="6264"/>
          <ac:spMkLst>
            <pc:docMk/>
            <pc:sldMk cId="1527072009" sldId="279"/>
            <ac:spMk id="9" creationId="{7B10F692-18C8-6BC3-9C1C-68920893EC8C}"/>
          </ac:spMkLst>
        </pc:spChg>
        <pc:spChg chg="add del mod">
          <ac:chgData name="A.MORIYAMA UREKA" userId="11b73b949d6476cb" providerId="LiveId" clId="{EDD3AFC1-5E1F-774D-82FF-6D4C3622249B}" dt="2023-08-07T09:17:12.230" v="904" actId="6264"/>
          <ac:spMkLst>
            <pc:docMk/>
            <pc:sldMk cId="1527072009" sldId="279"/>
            <ac:spMk id="9" creationId="{8F23DFBC-B81E-2839-3418-38341A331261}"/>
          </ac:spMkLst>
        </pc:spChg>
        <pc:spChg chg="add del mod">
          <ac:chgData name="A.MORIYAMA UREKA" userId="11b73b949d6476cb" providerId="LiveId" clId="{EDD3AFC1-5E1F-774D-82FF-6D4C3622249B}" dt="2023-08-07T10:53:31.076" v="1672" actId="6264"/>
          <ac:spMkLst>
            <pc:docMk/>
            <pc:sldMk cId="1527072009" sldId="279"/>
            <ac:spMk id="9" creationId="{B5644D42-C0FB-BA15-6090-4020C6554703}"/>
          </ac:spMkLst>
        </pc:spChg>
        <pc:spChg chg="add del mod">
          <ac:chgData name="A.MORIYAMA UREKA" userId="11b73b949d6476cb" providerId="LiveId" clId="{EDD3AFC1-5E1F-774D-82FF-6D4C3622249B}" dt="2023-08-07T09:37:04.992" v="1023" actId="6264"/>
          <ac:spMkLst>
            <pc:docMk/>
            <pc:sldMk cId="1527072009" sldId="279"/>
            <ac:spMk id="10" creationId="{0CAB7523-CAA7-C1C9-F566-653630035287}"/>
          </ac:spMkLst>
        </pc:spChg>
        <pc:spChg chg="add del mod">
          <ac:chgData name="A.MORIYAMA UREKA" userId="11b73b949d6476cb" providerId="LiveId" clId="{EDD3AFC1-5E1F-774D-82FF-6D4C3622249B}" dt="2023-08-07T10:53:31.076" v="1672" actId="6264"/>
          <ac:spMkLst>
            <pc:docMk/>
            <pc:sldMk cId="1527072009" sldId="279"/>
            <ac:spMk id="10" creationId="{12BB250D-54DB-22B9-B8F9-23503FB43242}"/>
          </ac:spMkLst>
        </pc:spChg>
        <pc:spChg chg="add del mod">
          <ac:chgData name="A.MORIYAMA UREKA" userId="11b73b949d6476cb" providerId="LiveId" clId="{EDD3AFC1-5E1F-774D-82FF-6D4C3622249B}" dt="2023-08-07T09:01:41.694" v="791" actId="6264"/>
          <ac:spMkLst>
            <pc:docMk/>
            <pc:sldMk cId="1527072009" sldId="279"/>
            <ac:spMk id="10" creationId="{255A3C7F-15C0-D51C-BB1A-40B3D2632778}"/>
          </ac:spMkLst>
        </pc:spChg>
        <pc:spChg chg="add del mod">
          <ac:chgData name="A.MORIYAMA UREKA" userId="11b73b949d6476cb" providerId="LiveId" clId="{EDD3AFC1-5E1F-774D-82FF-6D4C3622249B}" dt="2023-08-07T09:17:12.230" v="904" actId="6264"/>
          <ac:spMkLst>
            <pc:docMk/>
            <pc:sldMk cId="1527072009" sldId="279"/>
            <ac:spMk id="10" creationId="{353F7C23-277E-A458-3C22-043FFD474C95}"/>
          </ac:spMkLst>
        </pc:spChg>
        <pc:spChg chg="add del mod">
          <ac:chgData name="A.MORIYAMA UREKA" userId="11b73b949d6476cb" providerId="LiveId" clId="{EDD3AFC1-5E1F-774D-82FF-6D4C3622249B}" dt="2023-08-07T09:20:33.057" v="915" actId="6264"/>
          <ac:spMkLst>
            <pc:docMk/>
            <pc:sldMk cId="1527072009" sldId="279"/>
            <ac:spMk id="10" creationId="{C200B506-AD34-F9AF-3FF1-4B4E42CEA3A3}"/>
          </ac:spMkLst>
        </pc:spChg>
        <pc:spChg chg="add del mod">
          <ac:chgData name="A.MORIYAMA UREKA" userId="11b73b949d6476cb" providerId="LiveId" clId="{EDD3AFC1-5E1F-774D-82FF-6D4C3622249B}" dt="2023-08-07T08:46:51.735" v="676" actId="6264"/>
          <ac:spMkLst>
            <pc:docMk/>
            <pc:sldMk cId="1527072009" sldId="279"/>
            <ac:spMk id="10" creationId="{CFCE8830-78EC-902D-767B-47C1E21B132D}"/>
          </ac:spMkLst>
        </pc:spChg>
        <pc:spChg chg="add del mod">
          <ac:chgData name="A.MORIYAMA UREKA" userId="11b73b949d6476cb" providerId="LiveId" clId="{EDD3AFC1-5E1F-774D-82FF-6D4C3622249B}" dt="2023-08-07T09:17:12.230" v="904" actId="6264"/>
          <ac:spMkLst>
            <pc:docMk/>
            <pc:sldMk cId="1527072009" sldId="279"/>
            <ac:spMk id="11" creationId="{003A1574-59C1-3F39-CADE-EDD1E4626DE5}"/>
          </ac:spMkLst>
        </pc:spChg>
        <pc:spChg chg="add del mod">
          <ac:chgData name="A.MORIYAMA UREKA" userId="11b73b949d6476cb" providerId="LiveId" clId="{EDD3AFC1-5E1F-774D-82FF-6D4C3622249B}" dt="2023-08-07T09:20:33.057" v="915" actId="6264"/>
          <ac:spMkLst>
            <pc:docMk/>
            <pc:sldMk cId="1527072009" sldId="279"/>
            <ac:spMk id="11" creationId="{4E47932E-6095-CEDF-CE99-71006CF680A6}"/>
          </ac:spMkLst>
        </pc:spChg>
        <pc:spChg chg="add del mod">
          <ac:chgData name="A.MORIYAMA UREKA" userId="11b73b949d6476cb" providerId="LiveId" clId="{EDD3AFC1-5E1F-774D-82FF-6D4C3622249B}" dt="2023-08-07T10:53:31.076" v="1672" actId="6264"/>
          <ac:spMkLst>
            <pc:docMk/>
            <pc:sldMk cId="1527072009" sldId="279"/>
            <ac:spMk id="11" creationId="{95232D7F-83C6-40DA-4F78-FA78C09D360F}"/>
          </ac:spMkLst>
        </pc:spChg>
        <pc:spChg chg="add del mod">
          <ac:chgData name="A.MORIYAMA UREKA" userId="11b73b949d6476cb" providerId="LiveId" clId="{EDD3AFC1-5E1F-774D-82FF-6D4C3622249B}" dt="2023-08-07T09:37:04.992" v="1023" actId="6264"/>
          <ac:spMkLst>
            <pc:docMk/>
            <pc:sldMk cId="1527072009" sldId="279"/>
            <ac:spMk id="11" creationId="{E5BB2BEB-D4A9-FB83-565C-901229C9B8DD}"/>
          </ac:spMkLst>
        </pc:spChg>
        <pc:spChg chg="add del mod">
          <ac:chgData name="A.MORIYAMA UREKA" userId="11b73b949d6476cb" providerId="LiveId" clId="{EDD3AFC1-5E1F-774D-82FF-6D4C3622249B}" dt="2023-08-07T09:01:41.694" v="791" actId="6264"/>
          <ac:spMkLst>
            <pc:docMk/>
            <pc:sldMk cId="1527072009" sldId="279"/>
            <ac:spMk id="11" creationId="{EC04EDAE-B4C4-4ECE-7E4C-CC2EAF3C620F}"/>
          </ac:spMkLst>
        </pc:spChg>
        <pc:spChg chg="add del mod">
          <ac:chgData name="A.MORIYAMA UREKA" userId="11b73b949d6476cb" providerId="LiveId" clId="{EDD3AFC1-5E1F-774D-82FF-6D4C3622249B}" dt="2023-08-07T08:46:51.735" v="676" actId="6264"/>
          <ac:spMkLst>
            <pc:docMk/>
            <pc:sldMk cId="1527072009" sldId="279"/>
            <ac:spMk id="11" creationId="{FDB11A03-517E-17D4-9EDC-75EFAB754496}"/>
          </ac:spMkLst>
        </pc:spChg>
        <pc:spChg chg="add del mod">
          <ac:chgData name="A.MORIYAMA UREKA" userId="11b73b949d6476cb" providerId="LiveId" clId="{EDD3AFC1-5E1F-774D-82FF-6D4C3622249B}" dt="2023-08-07T10:53:31.076" v="1672" actId="6264"/>
          <ac:spMkLst>
            <pc:docMk/>
            <pc:sldMk cId="1527072009" sldId="279"/>
            <ac:spMk id="12" creationId="{0981FFE0-53A9-C6E9-81B1-1C08DA970F4C}"/>
          </ac:spMkLst>
        </pc:spChg>
        <pc:spChg chg="add del mod">
          <ac:chgData name="A.MORIYAMA UREKA" userId="11b73b949d6476cb" providerId="LiveId" clId="{EDD3AFC1-5E1F-774D-82FF-6D4C3622249B}" dt="2023-08-07T08:55:53.615" v="743" actId="6264"/>
          <ac:spMkLst>
            <pc:docMk/>
            <pc:sldMk cId="1527072009" sldId="279"/>
            <ac:spMk id="12" creationId="{3983BEDF-723C-4D43-E0C7-41913E5A4F05}"/>
          </ac:spMkLst>
        </pc:spChg>
        <pc:spChg chg="add del mod">
          <ac:chgData name="A.MORIYAMA UREKA" userId="11b73b949d6476cb" providerId="LiveId" clId="{EDD3AFC1-5E1F-774D-82FF-6D4C3622249B}" dt="2023-08-07T09:20:33.708" v="916" actId="6264"/>
          <ac:spMkLst>
            <pc:docMk/>
            <pc:sldMk cId="1527072009" sldId="279"/>
            <ac:spMk id="12" creationId="{648D7428-233A-8F53-A027-545B6D9D65FC}"/>
          </ac:spMkLst>
        </pc:spChg>
        <pc:spChg chg="add del mod">
          <ac:chgData name="A.MORIYAMA UREKA" userId="11b73b949d6476cb" providerId="LiveId" clId="{EDD3AFC1-5E1F-774D-82FF-6D4C3622249B}" dt="2023-08-07T09:03:40.381" v="823" actId="6264"/>
          <ac:spMkLst>
            <pc:docMk/>
            <pc:sldMk cId="1527072009" sldId="279"/>
            <ac:spMk id="12" creationId="{FE5C4809-8CB3-C900-3656-5C5E1711909D}"/>
          </ac:spMkLst>
        </pc:spChg>
        <pc:spChg chg="add del mod">
          <ac:chgData name="A.MORIYAMA UREKA" userId="11b73b949d6476cb" providerId="LiveId" clId="{EDD3AFC1-5E1F-774D-82FF-6D4C3622249B}" dt="2023-08-07T10:53:31.673" v="1673" actId="6264"/>
          <ac:spMkLst>
            <pc:docMk/>
            <pc:sldMk cId="1527072009" sldId="279"/>
            <ac:spMk id="13" creationId="{05A14388-FB38-FB51-D04D-F0C032526B10}"/>
          </ac:spMkLst>
        </pc:spChg>
        <pc:spChg chg="add del mod">
          <ac:chgData name="A.MORIYAMA UREKA" userId="11b73b949d6476cb" providerId="LiveId" clId="{EDD3AFC1-5E1F-774D-82FF-6D4C3622249B}" dt="2023-08-07T09:20:33.708" v="916" actId="6264"/>
          <ac:spMkLst>
            <pc:docMk/>
            <pc:sldMk cId="1527072009" sldId="279"/>
            <ac:spMk id="13" creationId="{52B296FB-7D4D-7EC3-0E2B-A5554450BE75}"/>
          </ac:spMkLst>
        </pc:spChg>
        <pc:spChg chg="add del mod">
          <ac:chgData name="A.MORIYAMA UREKA" userId="11b73b949d6476cb" providerId="LiveId" clId="{EDD3AFC1-5E1F-774D-82FF-6D4C3622249B}" dt="2023-08-07T09:03:40.381" v="823" actId="6264"/>
          <ac:spMkLst>
            <pc:docMk/>
            <pc:sldMk cId="1527072009" sldId="279"/>
            <ac:spMk id="13" creationId="{C32B81EC-897C-FBDD-4647-7D3EF907163E}"/>
          </ac:spMkLst>
        </pc:spChg>
        <pc:spChg chg="add del mod">
          <ac:chgData name="A.MORIYAMA UREKA" userId="11b73b949d6476cb" providerId="LiveId" clId="{EDD3AFC1-5E1F-774D-82FF-6D4C3622249B}" dt="2023-08-07T08:55:53.615" v="743" actId="6264"/>
          <ac:spMkLst>
            <pc:docMk/>
            <pc:sldMk cId="1527072009" sldId="279"/>
            <ac:spMk id="13" creationId="{DA32EAC3-0338-97AB-A76E-8D040D34897F}"/>
          </ac:spMkLst>
        </pc:spChg>
        <pc:spChg chg="add del mod">
          <ac:chgData name="A.MORIYAMA UREKA" userId="11b73b949d6476cb" providerId="LiveId" clId="{EDD3AFC1-5E1F-774D-82FF-6D4C3622249B}" dt="2023-08-07T08:55:53.615" v="743" actId="6264"/>
          <ac:spMkLst>
            <pc:docMk/>
            <pc:sldMk cId="1527072009" sldId="279"/>
            <ac:spMk id="14" creationId="{165352CA-8219-B4A2-3C03-650B5C2F162A}"/>
          </ac:spMkLst>
        </pc:spChg>
        <pc:spChg chg="add del mod">
          <ac:chgData name="A.MORIYAMA UREKA" userId="11b73b949d6476cb" providerId="LiveId" clId="{EDD3AFC1-5E1F-774D-82FF-6D4C3622249B}" dt="2023-08-07T09:03:40.381" v="823" actId="6264"/>
          <ac:spMkLst>
            <pc:docMk/>
            <pc:sldMk cId="1527072009" sldId="279"/>
            <ac:spMk id="14" creationId="{28196715-F1E9-4334-B916-D77481E889AD}"/>
          </ac:spMkLst>
        </pc:spChg>
        <pc:spChg chg="add del mod">
          <ac:chgData name="A.MORIYAMA UREKA" userId="11b73b949d6476cb" providerId="LiveId" clId="{EDD3AFC1-5E1F-774D-82FF-6D4C3622249B}" dt="2023-08-07T10:53:31.673" v="1673" actId="6264"/>
          <ac:spMkLst>
            <pc:docMk/>
            <pc:sldMk cId="1527072009" sldId="279"/>
            <ac:spMk id="14" creationId="{2EDD1881-4520-0BD7-C5D3-36797E62F390}"/>
          </ac:spMkLst>
        </pc:spChg>
        <pc:spChg chg="add del mod">
          <ac:chgData name="A.MORIYAMA UREKA" userId="11b73b949d6476cb" providerId="LiveId" clId="{EDD3AFC1-5E1F-774D-82FF-6D4C3622249B}" dt="2023-08-07T09:20:33.708" v="916" actId="6264"/>
          <ac:spMkLst>
            <pc:docMk/>
            <pc:sldMk cId="1527072009" sldId="279"/>
            <ac:spMk id="14" creationId="{39D58D51-2A9D-EF61-57E1-B2809C87FA1A}"/>
          </ac:spMkLst>
        </pc:spChg>
        <pc:spChg chg="add del mod">
          <ac:chgData name="A.MORIYAMA UREKA" userId="11b73b949d6476cb" providerId="LiveId" clId="{EDD3AFC1-5E1F-774D-82FF-6D4C3622249B}" dt="2023-08-07T10:53:31.673" v="1673" actId="6264"/>
          <ac:spMkLst>
            <pc:docMk/>
            <pc:sldMk cId="1527072009" sldId="279"/>
            <ac:spMk id="15" creationId="{05FF8BC8-5253-6E20-9BD6-5CC33D126412}"/>
          </ac:spMkLst>
        </pc:spChg>
        <pc:spChg chg="add del mod">
          <ac:chgData name="A.MORIYAMA UREKA" userId="11b73b949d6476cb" providerId="LiveId" clId="{EDD3AFC1-5E1F-774D-82FF-6D4C3622249B}" dt="2023-08-07T08:55:53.615" v="743" actId="6264"/>
          <ac:spMkLst>
            <pc:docMk/>
            <pc:sldMk cId="1527072009" sldId="279"/>
            <ac:spMk id="15" creationId="{2E317677-4363-8468-C686-B140472C0AAE}"/>
          </ac:spMkLst>
        </pc:spChg>
        <pc:spChg chg="add del mod">
          <ac:chgData name="A.MORIYAMA UREKA" userId="11b73b949d6476cb" providerId="LiveId" clId="{EDD3AFC1-5E1F-774D-82FF-6D4C3622249B}" dt="2023-08-07T09:03:40.381" v="823" actId="6264"/>
          <ac:spMkLst>
            <pc:docMk/>
            <pc:sldMk cId="1527072009" sldId="279"/>
            <ac:spMk id="15" creationId="{34860B08-9452-71F3-D875-E1CF090AE26A}"/>
          </ac:spMkLst>
        </pc:spChg>
        <pc:spChg chg="add del mod">
          <ac:chgData name="A.MORIYAMA UREKA" userId="11b73b949d6476cb" providerId="LiveId" clId="{EDD3AFC1-5E1F-774D-82FF-6D4C3622249B}" dt="2023-08-07T09:20:33.708" v="916" actId="6264"/>
          <ac:spMkLst>
            <pc:docMk/>
            <pc:sldMk cId="1527072009" sldId="279"/>
            <ac:spMk id="15" creationId="{AEDE672F-828B-92FE-2960-D0FD2C532D0A}"/>
          </ac:spMkLst>
        </pc:spChg>
        <pc:spChg chg="add del mod">
          <ac:chgData name="A.MORIYAMA UREKA" userId="11b73b949d6476cb" providerId="LiveId" clId="{EDD3AFC1-5E1F-774D-82FF-6D4C3622249B}" dt="2023-08-07T08:55:53.615" v="743" actId="6264"/>
          <ac:spMkLst>
            <pc:docMk/>
            <pc:sldMk cId="1527072009" sldId="279"/>
            <ac:spMk id="16" creationId="{4F2C098C-E367-1DA3-D79F-317FD8C32CD3}"/>
          </ac:spMkLst>
        </pc:spChg>
        <pc:spChg chg="add del mod">
          <ac:chgData name="A.MORIYAMA UREKA" userId="11b73b949d6476cb" providerId="LiveId" clId="{EDD3AFC1-5E1F-774D-82FF-6D4C3622249B}" dt="2023-08-07T09:03:40.381" v="823" actId="6264"/>
          <ac:spMkLst>
            <pc:docMk/>
            <pc:sldMk cId="1527072009" sldId="279"/>
            <ac:spMk id="16" creationId="{5E1D5D81-DA80-D6CA-4AA5-BB39B7F6F126}"/>
          </ac:spMkLst>
        </pc:spChg>
        <pc:spChg chg="add del mod">
          <ac:chgData name="A.MORIYAMA UREKA" userId="11b73b949d6476cb" providerId="LiveId" clId="{EDD3AFC1-5E1F-774D-82FF-6D4C3622249B}" dt="2023-08-07T09:20:33.708" v="916" actId="6264"/>
          <ac:spMkLst>
            <pc:docMk/>
            <pc:sldMk cId="1527072009" sldId="279"/>
            <ac:spMk id="16" creationId="{DB127E21-17D5-1BB3-C499-E32F3DCF1563}"/>
          </ac:spMkLst>
        </pc:spChg>
        <pc:spChg chg="add del mod">
          <ac:chgData name="A.MORIYAMA UREKA" userId="11b73b949d6476cb" providerId="LiveId" clId="{EDD3AFC1-5E1F-774D-82FF-6D4C3622249B}" dt="2023-08-07T10:53:31.673" v="1673" actId="6264"/>
          <ac:spMkLst>
            <pc:docMk/>
            <pc:sldMk cId="1527072009" sldId="279"/>
            <ac:spMk id="16" creationId="{F98E54D1-B767-CFE2-8B3C-3AB20578C412}"/>
          </ac:spMkLst>
        </pc:spChg>
        <pc:spChg chg="add del mod">
          <ac:chgData name="A.MORIYAMA UREKA" userId="11b73b949d6476cb" providerId="LiveId" clId="{EDD3AFC1-5E1F-774D-82FF-6D4C3622249B}" dt="2023-08-07T10:53:31.673" v="1673" actId="6264"/>
          <ac:spMkLst>
            <pc:docMk/>
            <pc:sldMk cId="1527072009" sldId="279"/>
            <ac:spMk id="17" creationId="{1B5FE528-EC4B-456F-D13E-8CE80F8314E6}"/>
          </ac:spMkLst>
        </pc:spChg>
        <pc:spChg chg="add del mod">
          <ac:chgData name="A.MORIYAMA UREKA" userId="11b73b949d6476cb" providerId="LiveId" clId="{EDD3AFC1-5E1F-774D-82FF-6D4C3622249B}" dt="2023-08-07T09:20:33.708" v="916" actId="6264"/>
          <ac:spMkLst>
            <pc:docMk/>
            <pc:sldMk cId="1527072009" sldId="279"/>
            <ac:spMk id="17" creationId="{4AFF433D-9150-9787-A8B1-6673DA692090}"/>
          </ac:spMkLst>
        </pc:spChg>
        <pc:spChg chg="add del mod">
          <ac:chgData name="A.MORIYAMA UREKA" userId="11b73b949d6476cb" providerId="LiveId" clId="{EDD3AFC1-5E1F-774D-82FF-6D4C3622249B}" dt="2023-08-07T08:55:53.615" v="743" actId="6264"/>
          <ac:spMkLst>
            <pc:docMk/>
            <pc:sldMk cId="1527072009" sldId="279"/>
            <ac:spMk id="17" creationId="{627BDD9A-31B3-9566-F2B6-FDC4A7CA8819}"/>
          </ac:spMkLst>
        </pc:spChg>
        <pc:spChg chg="add del mod">
          <ac:chgData name="A.MORIYAMA UREKA" userId="11b73b949d6476cb" providerId="LiveId" clId="{EDD3AFC1-5E1F-774D-82FF-6D4C3622249B}" dt="2023-08-07T09:03:40.381" v="823" actId="6264"/>
          <ac:spMkLst>
            <pc:docMk/>
            <pc:sldMk cId="1527072009" sldId="279"/>
            <ac:spMk id="17" creationId="{BDA97D7E-26E2-1B45-4DBC-279CBC205EB4}"/>
          </ac:spMkLst>
        </pc:spChg>
        <pc:spChg chg="add del mod">
          <ac:chgData name="A.MORIYAMA UREKA" userId="11b73b949d6476cb" providerId="LiveId" clId="{EDD3AFC1-5E1F-774D-82FF-6D4C3622249B}" dt="2023-08-07T09:20:33.708" v="916" actId="6264"/>
          <ac:spMkLst>
            <pc:docMk/>
            <pc:sldMk cId="1527072009" sldId="279"/>
            <ac:spMk id="18" creationId="{0274F570-6241-8859-7838-FA09C5314E36}"/>
          </ac:spMkLst>
        </pc:spChg>
        <pc:spChg chg="add del mod">
          <ac:chgData name="A.MORIYAMA UREKA" userId="11b73b949d6476cb" providerId="LiveId" clId="{EDD3AFC1-5E1F-774D-82FF-6D4C3622249B}" dt="2023-08-07T10:53:31.673" v="1673" actId="6264"/>
          <ac:spMkLst>
            <pc:docMk/>
            <pc:sldMk cId="1527072009" sldId="279"/>
            <ac:spMk id="18" creationId="{3A687C13-6EF5-881A-4821-7185993ED57D}"/>
          </ac:spMkLst>
        </pc:spChg>
        <pc:spChg chg="add del mod">
          <ac:chgData name="A.MORIYAMA UREKA" userId="11b73b949d6476cb" providerId="LiveId" clId="{EDD3AFC1-5E1F-774D-82FF-6D4C3622249B}" dt="2023-08-07T09:03:40.381" v="823" actId="6264"/>
          <ac:spMkLst>
            <pc:docMk/>
            <pc:sldMk cId="1527072009" sldId="279"/>
            <ac:spMk id="18" creationId="{67131B70-E5B6-4991-67B7-FD4EBEC1DF18}"/>
          </ac:spMkLst>
        </pc:spChg>
        <pc:spChg chg="add del mod">
          <ac:chgData name="A.MORIYAMA UREKA" userId="11b73b949d6476cb" providerId="LiveId" clId="{EDD3AFC1-5E1F-774D-82FF-6D4C3622249B}" dt="2023-08-07T08:55:53.615" v="743" actId="6264"/>
          <ac:spMkLst>
            <pc:docMk/>
            <pc:sldMk cId="1527072009" sldId="279"/>
            <ac:spMk id="18" creationId="{DC794694-0E85-C583-2B6B-C7726AFC979C}"/>
          </ac:spMkLst>
        </pc:spChg>
        <pc:spChg chg="add del mod">
          <ac:chgData name="A.MORIYAMA UREKA" userId="11b73b949d6476cb" providerId="LiveId" clId="{EDD3AFC1-5E1F-774D-82FF-6D4C3622249B}" dt="2023-08-07T08:55:53.615" v="743" actId="6264"/>
          <ac:spMkLst>
            <pc:docMk/>
            <pc:sldMk cId="1527072009" sldId="279"/>
            <ac:spMk id="19" creationId="{221933B6-C9FF-2FA0-58AC-1661BAC7F311}"/>
          </ac:spMkLst>
        </pc:spChg>
        <pc:spChg chg="add del mod">
          <ac:chgData name="A.MORIYAMA UREKA" userId="11b73b949d6476cb" providerId="LiveId" clId="{EDD3AFC1-5E1F-774D-82FF-6D4C3622249B}" dt="2023-08-07T09:20:33.708" v="916" actId="6264"/>
          <ac:spMkLst>
            <pc:docMk/>
            <pc:sldMk cId="1527072009" sldId="279"/>
            <ac:spMk id="19" creationId="{6EE3421C-854C-6EBE-358F-DEA94A29E364}"/>
          </ac:spMkLst>
        </pc:spChg>
        <pc:spChg chg="add del mod">
          <ac:chgData name="A.MORIYAMA UREKA" userId="11b73b949d6476cb" providerId="LiveId" clId="{EDD3AFC1-5E1F-774D-82FF-6D4C3622249B}" dt="2023-08-07T10:53:31.673" v="1673" actId="6264"/>
          <ac:spMkLst>
            <pc:docMk/>
            <pc:sldMk cId="1527072009" sldId="279"/>
            <ac:spMk id="19" creationId="{AF912FDF-FCB1-FF0C-2D5E-E3594AA43E04}"/>
          </ac:spMkLst>
        </pc:spChg>
        <pc:spChg chg="add del mod">
          <ac:chgData name="A.MORIYAMA UREKA" userId="11b73b949d6476cb" providerId="LiveId" clId="{EDD3AFC1-5E1F-774D-82FF-6D4C3622249B}" dt="2023-08-07T09:03:40.381" v="823" actId="6264"/>
          <ac:spMkLst>
            <pc:docMk/>
            <pc:sldMk cId="1527072009" sldId="279"/>
            <ac:spMk id="19" creationId="{F76DFC45-CE75-A0DD-D8CF-27502928794C}"/>
          </ac:spMkLst>
        </pc:spChg>
        <pc:spChg chg="add del mod">
          <ac:chgData name="A.MORIYAMA UREKA" userId="11b73b949d6476cb" providerId="LiveId" clId="{EDD3AFC1-5E1F-774D-82FF-6D4C3622249B}" dt="2023-08-07T09:03:40.381" v="823" actId="6264"/>
          <ac:spMkLst>
            <pc:docMk/>
            <pc:sldMk cId="1527072009" sldId="279"/>
            <ac:spMk id="20" creationId="{25AC8770-DF85-12DF-151B-D8BB75FAC1E8}"/>
          </ac:spMkLst>
        </pc:spChg>
        <pc:spChg chg="add del mod">
          <ac:chgData name="A.MORIYAMA UREKA" userId="11b73b949d6476cb" providerId="LiveId" clId="{EDD3AFC1-5E1F-774D-82FF-6D4C3622249B}" dt="2023-08-07T09:20:33.708" v="916" actId="6264"/>
          <ac:spMkLst>
            <pc:docMk/>
            <pc:sldMk cId="1527072009" sldId="279"/>
            <ac:spMk id="20" creationId="{7802E56C-4C10-29E2-838D-8157C06EA9EB}"/>
          </ac:spMkLst>
        </pc:spChg>
        <pc:spChg chg="add del mod">
          <ac:chgData name="A.MORIYAMA UREKA" userId="11b73b949d6476cb" providerId="LiveId" clId="{EDD3AFC1-5E1F-774D-82FF-6D4C3622249B}" dt="2023-08-07T10:53:31.673" v="1673" actId="6264"/>
          <ac:spMkLst>
            <pc:docMk/>
            <pc:sldMk cId="1527072009" sldId="279"/>
            <ac:spMk id="20" creationId="{EFC47306-D504-59CF-9612-9FE07CCE1F03}"/>
          </ac:spMkLst>
        </pc:spChg>
        <pc:spChg chg="add del mod">
          <ac:chgData name="A.MORIYAMA UREKA" userId="11b73b949d6476cb" providerId="LiveId" clId="{EDD3AFC1-5E1F-774D-82FF-6D4C3622249B}" dt="2023-08-07T08:55:53.615" v="743" actId="6264"/>
          <ac:spMkLst>
            <pc:docMk/>
            <pc:sldMk cId="1527072009" sldId="279"/>
            <ac:spMk id="20" creationId="{F35EA573-4C30-6586-55F3-E7C527857BCA}"/>
          </ac:spMkLst>
        </pc:spChg>
        <pc:spChg chg="add del mod">
          <ac:chgData name="A.MORIYAMA UREKA" userId="11b73b949d6476cb" providerId="LiveId" clId="{EDD3AFC1-5E1F-774D-82FF-6D4C3622249B}" dt="2023-08-07T09:03:40.381" v="823" actId="6264"/>
          <ac:spMkLst>
            <pc:docMk/>
            <pc:sldMk cId="1527072009" sldId="279"/>
            <ac:spMk id="21" creationId="{0FE1A2CF-4443-829A-F7C9-D1E6EB3BFDFD}"/>
          </ac:spMkLst>
        </pc:spChg>
        <pc:spChg chg="add del mod">
          <ac:chgData name="A.MORIYAMA UREKA" userId="11b73b949d6476cb" providerId="LiveId" clId="{EDD3AFC1-5E1F-774D-82FF-6D4C3622249B}" dt="2023-08-07T09:20:33.708" v="916" actId="6264"/>
          <ac:spMkLst>
            <pc:docMk/>
            <pc:sldMk cId="1527072009" sldId="279"/>
            <ac:spMk id="21" creationId="{5203767B-D05E-6256-570E-44855C8AE3F9}"/>
          </ac:spMkLst>
        </pc:spChg>
        <pc:spChg chg="add del mod">
          <ac:chgData name="A.MORIYAMA UREKA" userId="11b73b949d6476cb" providerId="LiveId" clId="{EDD3AFC1-5E1F-774D-82FF-6D4C3622249B}" dt="2023-08-07T10:53:31.673" v="1673" actId="6264"/>
          <ac:spMkLst>
            <pc:docMk/>
            <pc:sldMk cId="1527072009" sldId="279"/>
            <ac:spMk id="21" creationId="{5AC1067E-0C33-A344-E0BA-7DB0C11F1D5B}"/>
          </ac:spMkLst>
        </pc:spChg>
        <pc:spChg chg="add del mod">
          <ac:chgData name="A.MORIYAMA UREKA" userId="11b73b949d6476cb" providerId="LiveId" clId="{EDD3AFC1-5E1F-774D-82FF-6D4C3622249B}" dt="2023-08-07T08:55:53.615" v="743" actId="6264"/>
          <ac:spMkLst>
            <pc:docMk/>
            <pc:sldMk cId="1527072009" sldId="279"/>
            <ac:spMk id="21" creationId="{925C4ED6-3F25-1160-F856-65B66E9F2A5F}"/>
          </ac:spMkLst>
        </pc:spChg>
        <pc:spChg chg="add del mod">
          <ac:chgData name="A.MORIYAMA UREKA" userId="11b73b949d6476cb" providerId="LiveId" clId="{EDD3AFC1-5E1F-774D-82FF-6D4C3622249B}" dt="2023-08-07T10:53:31.673" v="1673" actId="6264"/>
          <ac:spMkLst>
            <pc:docMk/>
            <pc:sldMk cId="1527072009" sldId="279"/>
            <ac:spMk id="22" creationId="{516A7A02-2F9F-51C5-0412-3DA504DCBB3B}"/>
          </ac:spMkLst>
        </pc:spChg>
        <pc:spChg chg="add del mod">
          <ac:chgData name="A.MORIYAMA UREKA" userId="11b73b949d6476cb" providerId="LiveId" clId="{EDD3AFC1-5E1F-774D-82FF-6D4C3622249B}" dt="2023-08-07T08:57:17.409" v="756" actId="6264"/>
          <ac:spMkLst>
            <pc:docMk/>
            <pc:sldMk cId="1527072009" sldId="279"/>
            <ac:spMk id="22" creationId="{61854EE1-1B51-CCAF-56C1-51EA9150E16E}"/>
          </ac:spMkLst>
        </pc:spChg>
        <pc:spChg chg="add del mod">
          <ac:chgData name="A.MORIYAMA UREKA" userId="11b73b949d6476cb" providerId="LiveId" clId="{EDD3AFC1-5E1F-774D-82FF-6D4C3622249B}" dt="2023-08-07T09:20:34.137" v="917" actId="6264"/>
          <ac:spMkLst>
            <pc:docMk/>
            <pc:sldMk cId="1527072009" sldId="279"/>
            <ac:spMk id="22" creationId="{659DBF3F-2299-F201-7AAB-8EF94500BACF}"/>
          </ac:spMkLst>
        </pc:spChg>
        <pc:spChg chg="add del mod">
          <ac:chgData name="A.MORIYAMA UREKA" userId="11b73b949d6476cb" providerId="LiveId" clId="{EDD3AFC1-5E1F-774D-82FF-6D4C3622249B}" dt="2023-08-07T09:03:42.829" v="825" actId="6264"/>
          <ac:spMkLst>
            <pc:docMk/>
            <pc:sldMk cId="1527072009" sldId="279"/>
            <ac:spMk id="22" creationId="{EA36F455-C2C5-6169-33C3-F0604B1A27BD}"/>
          </ac:spMkLst>
        </pc:spChg>
        <pc:spChg chg="add del mod">
          <ac:chgData name="A.MORIYAMA UREKA" userId="11b73b949d6476cb" providerId="LiveId" clId="{EDD3AFC1-5E1F-774D-82FF-6D4C3622249B}" dt="2023-08-07T08:57:17.409" v="756" actId="6264"/>
          <ac:spMkLst>
            <pc:docMk/>
            <pc:sldMk cId="1527072009" sldId="279"/>
            <ac:spMk id="23" creationId="{300D4935-C0B1-F90F-46C7-D23D8120733E}"/>
          </ac:spMkLst>
        </pc:spChg>
        <pc:spChg chg="add del mod">
          <ac:chgData name="A.MORIYAMA UREKA" userId="11b73b949d6476cb" providerId="LiveId" clId="{EDD3AFC1-5E1F-774D-82FF-6D4C3622249B}" dt="2023-08-07T09:03:42.829" v="825" actId="6264"/>
          <ac:spMkLst>
            <pc:docMk/>
            <pc:sldMk cId="1527072009" sldId="279"/>
            <ac:spMk id="23" creationId="{5A6E0F9B-E87B-AEE2-C324-55518DDCA477}"/>
          </ac:spMkLst>
        </pc:spChg>
        <pc:spChg chg="add del mod">
          <ac:chgData name="A.MORIYAMA UREKA" userId="11b73b949d6476cb" providerId="LiveId" clId="{EDD3AFC1-5E1F-774D-82FF-6D4C3622249B}" dt="2023-08-07T10:55:57.090" v="1682" actId="6264"/>
          <ac:spMkLst>
            <pc:docMk/>
            <pc:sldMk cId="1527072009" sldId="279"/>
            <ac:spMk id="23" creationId="{5B80CFE9-FB2C-FC0B-07F7-9C23E9053350}"/>
          </ac:spMkLst>
        </pc:spChg>
        <pc:spChg chg="add del mod">
          <ac:chgData name="A.MORIYAMA UREKA" userId="11b73b949d6476cb" providerId="LiveId" clId="{EDD3AFC1-5E1F-774D-82FF-6D4C3622249B}" dt="2023-08-07T09:20:34.137" v="917" actId="6264"/>
          <ac:spMkLst>
            <pc:docMk/>
            <pc:sldMk cId="1527072009" sldId="279"/>
            <ac:spMk id="23" creationId="{A0C0D2D0-B1D8-7F98-76C7-F0F8776625EF}"/>
          </ac:spMkLst>
        </pc:spChg>
        <pc:spChg chg="add del mod">
          <ac:chgData name="A.MORIYAMA UREKA" userId="11b73b949d6476cb" providerId="LiveId" clId="{EDD3AFC1-5E1F-774D-82FF-6D4C3622249B}" dt="2023-08-07T09:03:42.829" v="825" actId="6264"/>
          <ac:spMkLst>
            <pc:docMk/>
            <pc:sldMk cId="1527072009" sldId="279"/>
            <ac:spMk id="24" creationId="{392E5419-C110-6E2D-F739-672BFD059A5F}"/>
          </ac:spMkLst>
        </pc:spChg>
        <pc:spChg chg="add del mod">
          <ac:chgData name="A.MORIYAMA UREKA" userId="11b73b949d6476cb" providerId="LiveId" clId="{EDD3AFC1-5E1F-774D-82FF-6D4C3622249B}" dt="2023-08-07T08:57:17.409" v="756" actId="6264"/>
          <ac:spMkLst>
            <pc:docMk/>
            <pc:sldMk cId="1527072009" sldId="279"/>
            <ac:spMk id="24" creationId="{70EEC66A-CDDB-5C2A-0D95-2D86ABE7D595}"/>
          </ac:spMkLst>
        </pc:spChg>
        <pc:spChg chg="add del mod">
          <ac:chgData name="A.MORIYAMA UREKA" userId="11b73b949d6476cb" providerId="LiveId" clId="{EDD3AFC1-5E1F-774D-82FF-6D4C3622249B}" dt="2023-08-07T09:20:34.137" v="917" actId="6264"/>
          <ac:spMkLst>
            <pc:docMk/>
            <pc:sldMk cId="1527072009" sldId="279"/>
            <ac:spMk id="24" creationId="{B054D6D4-17AF-9219-8B2C-CA9E8BF137C1}"/>
          </ac:spMkLst>
        </pc:spChg>
        <pc:spChg chg="add del mod">
          <ac:chgData name="A.MORIYAMA UREKA" userId="11b73b949d6476cb" providerId="LiveId" clId="{EDD3AFC1-5E1F-774D-82FF-6D4C3622249B}" dt="2023-08-07T10:55:57.090" v="1682" actId="6264"/>
          <ac:spMkLst>
            <pc:docMk/>
            <pc:sldMk cId="1527072009" sldId="279"/>
            <ac:spMk id="24" creationId="{D9588BBD-4ED3-B855-38BF-C6157A22CF1F}"/>
          </ac:spMkLst>
        </pc:spChg>
        <pc:spChg chg="add del mod">
          <ac:chgData name="A.MORIYAMA UREKA" userId="11b73b949d6476cb" providerId="LiveId" clId="{EDD3AFC1-5E1F-774D-82FF-6D4C3622249B}" dt="2023-08-07T09:20:34.137" v="917" actId="6264"/>
          <ac:spMkLst>
            <pc:docMk/>
            <pc:sldMk cId="1527072009" sldId="279"/>
            <ac:spMk id="25" creationId="{61BCEADD-044E-1515-A0BD-D1E62C97B947}"/>
          </ac:spMkLst>
        </pc:spChg>
        <pc:spChg chg="add del mod">
          <ac:chgData name="A.MORIYAMA UREKA" userId="11b73b949d6476cb" providerId="LiveId" clId="{EDD3AFC1-5E1F-774D-82FF-6D4C3622249B}" dt="2023-08-07T08:57:17.409" v="756" actId="6264"/>
          <ac:spMkLst>
            <pc:docMk/>
            <pc:sldMk cId="1527072009" sldId="279"/>
            <ac:spMk id="25" creationId="{98A77B19-17C9-48D9-75A5-9EA75554B009}"/>
          </ac:spMkLst>
        </pc:spChg>
        <pc:spChg chg="add del mod">
          <ac:chgData name="A.MORIYAMA UREKA" userId="11b73b949d6476cb" providerId="LiveId" clId="{EDD3AFC1-5E1F-774D-82FF-6D4C3622249B}" dt="2023-08-07T09:03:42.829" v="825" actId="6264"/>
          <ac:spMkLst>
            <pc:docMk/>
            <pc:sldMk cId="1527072009" sldId="279"/>
            <ac:spMk id="25" creationId="{D5518051-2A05-E2B8-8943-CDFE348C726C}"/>
          </ac:spMkLst>
        </pc:spChg>
        <pc:spChg chg="add del mod">
          <ac:chgData name="A.MORIYAMA UREKA" userId="11b73b949d6476cb" providerId="LiveId" clId="{EDD3AFC1-5E1F-774D-82FF-6D4C3622249B}" dt="2023-08-07T10:55:57.090" v="1682" actId="6264"/>
          <ac:spMkLst>
            <pc:docMk/>
            <pc:sldMk cId="1527072009" sldId="279"/>
            <ac:spMk id="25" creationId="{F4079CBC-3430-39A8-ED78-8D9B8074F80A}"/>
          </ac:spMkLst>
        </pc:spChg>
        <pc:spChg chg="add del mod">
          <ac:chgData name="A.MORIYAMA UREKA" userId="11b73b949d6476cb" providerId="LiveId" clId="{EDD3AFC1-5E1F-774D-82FF-6D4C3622249B}" dt="2023-08-07T10:55:57.090" v="1682" actId="6264"/>
          <ac:spMkLst>
            <pc:docMk/>
            <pc:sldMk cId="1527072009" sldId="279"/>
            <ac:spMk id="26" creationId="{0A55096D-32E9-D1C5-E425-05E160006B2C}"/>
          </ac:spMkLst>
        </pc:spChg>
        <pc:spChg chg="add del mod">
          <ac:chgData name="A.MORIYAMA UREKA" userId="11b73b949d6476cb" providerId="LiveId" clId="{EDD3AFC1-5E1F-774D-82FF-6D4C3622249B}" dt="2023-08-07T09:03:42.829" v="825" actId="6264"/>
          <ac:spMkLst>
            <pc:docMk/>
            <pc:sldMk cId="1527072009" sldId="279"/>
            <ac:spMk id="26" creationId="{3D92D1EA-651E-A4BD-38E7-0EEABCAACAD6}"/>
          </ac:spMkLst>
        </pc:spChg>
        <pc:spChg chg="add del mod">
          <ac:chgData name="A.MORIYAMA UREKA" userId="11b73b949d6476cb" providerId="LiveId" clId="{EDD3AFC1-5E1F-774D-82FF-6D4C3622249B}" dt="2023-08-07T08:57:17.409" v="756" actId="6264"/>
          <ac:spMkLst>
            <pc:docMk/>
            <pc:sldMk cId="1527072009" sldId="279"/>
            <ac:spMk id="26" creationId="{675E25FD-CBB0-7E0C-7249-A46F2808B7B4}"/>
          </ac:spMkLst>
        </pc:spChg>
        <pc:spChg chg="add del mod">
          <ac:chgData name="A.MORIYAMA UREKA" userId="11b73b949d6476cb" providerId="LiveId" clId="{EDD3AFC1-5E1F-774D-82FF-6D4C3622249B}" dt="2023-08-07T09:20:34.137" v="917" actId="6264"/>
          <ac:spMkLst>
            <pc:docMk/>
            <pc:sldMk cId="1527072009" sldId="279"/>
            <ac:spMk id="26" creationId="{985047C8-87FD-7CC4-08FD-E30EA1EB61B7}"/>
          </ac:spMkLst>
        </pc:spChg>
        <pc:spChg chg="add del mod">
          <ac:chgData name="A.MORIYAMA UREKA" userId="11b73b949d6476cb" providerId="LiveId" clId="{EDD3AFC1-5E1F-774D-82FF-6D4C3622249B}" dt="2023-08-07T09:03:42.829" v="825" actId="6264"/>
          <ac:spMkLst>
            <pc:docMk/>
            <pc:sldMk cId="1527072009" sldId="279"/>
            <ac:spMk id="27" creationId="{39F8B09E-3C6F-F226-1A0A-6F8C0A5BB5E9}"/>
          </ac:spMkLst>
        </pc:spChg>
        <pc:spChg chg="add del mod">
          <ac:chgData name="A.MORIYAMA UREKA" userId="11b73b949d6476cb" providerId="LiveId" clId="{EDD3AFC1-5E1F-774D-82FF-6D4C3622249B}" dt="2023-08-07T10:55:57.090" v="1682" actId="6264"/>
          <ac:spMkLst>
            <pc:docMk/>
            <pc:sldMk cId="1527072009" sldId="279"/>
            <ac:spMk id="27" creationId="{5A957A8E-A2CA-DEA3-E7F1-4B5CE8BD4597}"/>
          </ac:spMkLst>
        </pc:spChg>
        <pc:spChg chg="add del mod">
          <ac:chgData name="A.MORIYAMA UREKA" userId="11b73b949d6476cb" providerId="LiveId" clId="{EDD3AFC1-5E1F-774D-82FF-6D4C3622249B}" dt="2023-08-07T09:20:34.137" v="917" actId="6264"/>
          <ac:spMkLst>
            <pc:docMk/>
            <pc:sldMk cId="1527072009" sldId="279"/>
            <ac:spMk id="27" creationId="{A380CC57-A204-DF43-FB79-E1C0E0E454DD}"/>
          </ac:spMkLst>
        </pc:spChg>
        <pc:spChg chg="add del mod">
          <ac:chgData name="A.MORIYAMA UREKA" userId="11b73b949d6476cb" providerId="LiveId" clId="{EDD3AFC1-5E1F-774D-82FF-6D4C3622249B}" dt="2023-08-07T08:57:17.409" v="756" actId="6264"/>
          <ac:spMkLst>
            <pc:docMk/>
            <pc:sldMk cId="1527072009" sldId="279"/>
            <ac:spMk id="27" creationId="{E4072200-6DB9-74D2-B962-889B892C17A2}"/>
          </ac:spMkLst>
        </pc:spChg>
        <pc:spChg chg="add del mod">
          <ac:chgData name="A.MORIYAMA UREKA" userId="11b73b949d6476cb" providerId="LiveId" clId="{EDD3AFC1-5E1F-774D-82FF-6D4C3622249B}" dt="2023-08-07T09:20:34.137" v="917" actId="6264"/>
          <ac:spMkLst>
            <pc:docMk/>
            <pc:sldMk cId="1527072009" sldId="279"/>
            <ac:spMk id="28" creationId="{0147F78E-61F3-61F2-779C-515142420E98}"/>
          </ac:spMkLst>
        </pc:spChg>
        <pc:spChg chg="add del mod">
          <ac:chgData name="A.MORIYAMA UREKA" userId="11b73b949d6476cb" providerId="LiveId" clId="{EDD3AFC1-5E1F-774D-82FF-6D4C3622249B}" dt="2023-08-07T09:03:42.829" v="825" actId="6264"/>
          <ac:spMkLst>
            <pc:docMk/>
            <pc:sldMk cId="1527072009" sldId="279"/>
            <ac:spMk id="28" creationId="{1495631A-C840-8CD7-A53D-25D83D1B53E1}"/>
          </ac:spMkLst>
        </pc:spChg>
        <pc:spChg chg="add del mod">
          <ac:chgData name="A.MORIYAMA UREKA" userId="11b73b949d6476cb" providerId="LiveId" clId="{EDD3AFC1-5E1F-774D-82FF-6D4C3622249B}" dt="2023-08-07T08:57:17.409" v="756" actId="6264"/>
          <ac:spMkLst>
            <pc:docMk/>
            <pc:sldMk cId="1527072009" sldId="279"/>
            <ac:spMk id="28" creationId="{4D2C96A6-B33E-6F61-3AD9-6688A969F50F}"/>
          </ac:spMkLst>
        </pc:spChg>
        <pc:spChg chg="add del mod">
          <ac:chgData name="A.MORIYAMA UREKA" userId="11b73b949d6476cb" providerId="LiveId" clId="{EDD3AFC1-5E1F-774D-82FF-6D4C3622249B}" dt="2023-08-07T10:55:57.090" v="1682" actId="6264"/>
          <ac:spMkLst>
            <pc:docMk/>
            <pc:sldMk cId="1527072009" sldId="279"/>
            <ac:spMk id="28" creationId="{62769718-5CFA-6935-0D34-6C19D180D3A8}"/>
          </ac:spMkLst>
        </pc:spChg>
        <pc:spChg chg="add del mod">
          <ac:chgData name="A.MORIYAMA UREKA" userId="11b73b949d6476cb" providerId="LiveId" clId="{EDD3AFC1-5E1F-774D-82FF-6D4C3622249B}" dt="2023-08-07T09:20:34.137" v="917" actId="6264"/>
          <ac:spMkLst>
            <pc:docMk/>
            <pc:sldMk cId="1527072009" sldId="279"/>
            <ac:spMk id="29" creationId="{08D505AF-662C-8A86-2E97-5F38FCD648C2}"/>
          </ac:spMkLst>
        </pc:spChg>
        <pc:spChg chg="add del mod">
          <ac:chgData name="A.MORIYAMA UREKA" userId="11b73b949d6476cb" providerId="LiveId" clId="{EDD3AFC1-5E1F-774D-82FF-6D4C3622249B}" dt="2023-08-07T10:55:57.090" v="1682" actId="6264"/>
          <ac:spMkLst>
            <pc:docMk/>
            <pc:sldMk cId="1527072009" sldId="279"/>
            <ac:spMk id="29" creationId="{69AE307B-E7AD-7485-51B8-EF4F6879A2A8}"/>
          </ac:spMkLst>
        </pc:spChg>
        <pc:spChg chg="add del mod">
          <ac:chgData name="A.MORIYAMA UREKA" userId="11b73b949d6476cb" providerId="LiveId" clId="{EDD3AFC1-5E1F-774D-82FF-6D4C3622249B}" dt="2023-08-07T08:57:17.409" v="756" actId="6264"/>
          <ac:spMkLst>
            <pc:docMk/>
            <pc:sldMk cId="1527072009" sldId="279"/>
            <ac:spMk id="29" creationId="{8E2FBA20-6DFB-41DB-4410-F1A24BB1594A}"/>
          </ac:spMkLst>
        </pc:spChg>
        <pc:spChg chg="add del mod">
          <ac:chgData name="A.MORIYAMA UREKA" userId="11b73b949d6476cb" providerId="LiveId" clId="{EDD3AFC1-5E1F-774D-82FF-6D4C3622249B}" dt="2023-08-07T09:03:42.829" v="825" actId="6264"/>
          <ac:spMkLst>
            <pc:docMk/>
            <pc:sldMk cId="1527072009" sldId="279"/>
            <ac:spMk id="29" creationId="{C200B582-02A7-9D7F-6FA7-7F380946CE50}"/>
          </ac:spMkLst>
        </pc:spChg>
        <pc:spChg chg="mod ord">
          <ac:chgData name="A.MORIYAMA UREKA" userId="11b73b949d6476cb" providerId="LiveId" clId="{EDD3AFC1-5E1F-774D-82FF-6D4C3622249B}" dt="2023-08-07T12:41:17.581" v="2847" actId="6264"/>
          <ac:spMkLst>
            <pc:docMk/>
            <pc:sldMk cId="1527072009" sldId="279"/>
            <ac:spMk id="30" creationId="{0F4B20B6-C404-8FB2-2713-749249BA6890}"/>
          </ac:spMkLst>
        </pc:spChg>
        <pc:spChg chg="mod ord">
          <ac:chgData name="A.MORIYAMA UREKA" userId="11b73b949d6476cb" providerId="LiveId" clId="{EDD3AFC1-5E1F-774D-82FF-6D4C3622249B}" dt="2023-08-07T12:41:17.581" v="2847" actId="6264"/>
          <ac:spMkLst>
            <pc:docMk/>
            <pc:sldMk cId="1527072009" sldId="279"/>
            <ac:spMk id="31" creationId="{DEA04475-22CA-735F-1854-A0C848C770AC}"/>
          </ac:spMkLst>
        </pc:spChg>
        <pc:spChg chg="mod ord">
          <ac:chgData name="A.MORIYAMA UREKA" userId="11b73b949d6476cb" providerId="LiveId" clId="{EDD3AFC1-5E1F-774D-82FF-6D4C3622249B}" dt="2023-08-07T12:41:17.581" v="2847" actId="6264"/>
          <ac:spMkLst>
            <pc:docMk/>
            <pc:sldMk cId="1527072009" sldId="279"/>
            <ac:spMk id="32" creationId="{1B487F2A-C4BF-775D-146F-76C497BFD50F}"/>
          </ac:spMkLst>
        </pc:spChg>
        <pc:spChg chg="mod ord">
          <ac:chgData name="A.MORIYAMA UREKA" userId="11b73b949d6476cb" providerId="LiveId" clId="{EDD3AFC1-5E1F-774D-82FF-6D4C3622249B}" dt="2023-08-07T12:41:17.581" v="2847" actId="6264"/>
          <ac:spMkLst>
            <pc:docMk/>
            <pc:sldMk cId="1527072009" sldId="279"/>
            <ac:spMk id="33" creationId="{94CA3461-7AAA-91F5-EFBC-2D128490175F}"/>
          </ac:spMkLst>
        </pc:spChg>
        <pc:spChg chg="mod ord">
          <ac:chgData name="A.MORIYAMA UREKA" userId="11b73b949d6476cb" providerId="LiveId" clId="{EDD3AFC1-5E1F-774D-82FF-6D4C3622249B}" dt="2023-08-07T12:41:17.581" v="2847" actId="6264"/>
          <ac:spMkLst>
            <pc:docMk/>
            <pc:sldMk cId="1527072009" sldId="279"/>
            <ac:spMk id="34" creationId="{F7500F87-F74F-A159-3A32-7A034C86C2D5}"/>
          </ac:spMkLst>
        </pc:spChg>
        <pc:spChg chg="mod ord">
          <ac:chgData name="A.MORIYAMA UREKA" userId="11b73b949d6476cb" providerId="LiveId" clId="{EDD3AFC1-5E1F-774D-82FF-6D4C3622249B}" dt="2023-08-07T12:41:17.581" v="2847" actId="6264"/>
          <ac:spMkLst>
            <pc:docMk/>
            <pc:sldMk cId="1527072009" sldId="279"/>
            <ac:spMk id="35" creationId="{207047A0-8D3D-81A3-A14A-F632CF641AED}"/>
          </ac:spMkLst>
        </pc:spChg>
        <pc:spChg chg="mod ord">
          <ac:chgData name="A.MORIYAMA UREKA" userId="11b73b949d6476cb" providerId="LiveId" clId="{EDD3AFC1-5E1F-774D-82FF-6D4C3622249B}" dt="2023-08-07T12:41:17.581" v="2847" actId="6264"/>
          <ac:spMkLst>
            <pc:docMk/>
            <pc:sldMk cId="1527072009" sldId="279"/>
            <ac:spMk id="36" creationId="{123157A3-775B-3215-67BB-93486411AD19}"/>
          </ac:spMkLst>
        </pc:spChg>
        <pc:spChg chg="mod ord">
          <ac:chgData name="A.MORIYAMA UREKA" userId="11b73b949d6476cb" providerId="LiveId" clId="{EDD3AFC1-5E1F-774D-82FF-6D4C3622249B}" dt="2023-08-07T12:41:17.581" v="2847" actId="6264"/>
          <ac:spMkLst>
            <pc:docMk/>
            <pc:sldMk cId="1527072009" sldId="279"/>
            <ac:spMk id="37" creationId="{CDC2BD0A-81C3-DB91-C904-B9D06A360797}"/>
          </ac:spMkLst>
        </pc:spChg>
        <pc:spChg chg="mod ord">
          <ac:chgData name="A.MORIYAMA UREKA" userId="11b73b949d6476cb" providerId="LiveId" clId="{EDD3AFC1-5E1F-774D-82FF-6D4C3622249B}" dt="2023-08-07T12:41:17.581" v="2847" actId="6264"/>
          <ac:spMkLst>
            <pc:docMk/>
            <pc:sldMk cId="1527072009" sldId="279"/>
            <ac:spMk id="38" creationId="{297FE752-248C-0053-2EA2-9A3A7586617C}"/>
          </ac:spMkLst>
        </pc:spChg>
        <pc:spChg chg="mod ord">
          <ac:chgData name="A.MORIYAMA UREKA" userId="11b73b949d6476cb" providerId="LiveId" clId="{EDD3AFC1-5E1F-774D-82FF-6D4C3622249B}" dt="2023-08-07T12:41:17.581" v="2847" actId="6264"/>
          <ac:spMkLst>
            <pc:docMk/>
            <pc:sldMk cId="1527072009" sldId="279"/>
            <ac:spMk id="39" creationId="{D7769D1A-A62F-8AC7-0AC4-091C3A76B6BA}"/>
          </ac:spMkLst>
        </pc:spChg>
        <pc:spChg chg="add del mod">
          <ac:chgData name="A.MORIYAMA UREKA" userId="11b73b949d6476cb" providerId="LiveId" clId="{EDD3AFC1-5E1F-774D-82FF-6D4C3622249B}" dt="2023-08-07T08:57:17.409" v="756" actId="6264"/>
          <ac:spMkLst>
            <pc:docMk/>
            <pc:sldMk cId="1527072009" sldId="279"/>
            <ac:spMk id="40" creationId="{3280E985-46F7-F323-F715-B3A2D6095BF6}"/>
          </ac:spMkLst>
        </pc:spChg>
        <pc:spChg chg="add del mod">
          <ac:chgData name="A.MORIYAMA UREKA" userId="11b73b949d6476cb" providerId="LiveId" clId="{EDD3AFC1-5E1F-774D-82FF-6D4C3622249B}" dt="2023-08-07T09:03:42.829" v="825" actId="6264"/>
          <ac:spMkLst>
            <pc:docMk/>
            <pc:sldMk cId="1527072009" sldId="279"/>
            <ac:spMk id="40" creationId="{811B2D3D-63AE-380F-E941-1C12B39B2125}"/>
          </ac:spMkLst>
        </pc:spChg>
        <pc:spChg chg="add del mod">
          <ac:chgData name="A.MORIYAMA UREKA" userId="11b73b949d6476cb" providerId="LiveId" clId="{EDD3AFC1-5E1F-774D-82FF-6D4C3622249B}" dt="2023-08-07T09:20:34.137" v="917" actId="6264"/>
          <ac:spMkLst>
            <pc:docMk/>
            <pc:sldMk cId="1527072009" sldId="279"/>
            <ac:spMk id="40" creationId="{A12AE83E-8602-84FD-2CA3-2F910233BCCF}"/>
          </ac:spMkLst>
        </pc:spChg>
        <pc:spChg chg="add del mod">
          <ac:chgData name="A.MORIYAMA UREKA" userId="11b73b949d6476cb" providerId="LiveId" clId="{EDD3AFC1-5E1F-774D-82FF-6D4C3622249B}" dt="2023-08-07T10:55:57.090" v="1682" actId="6264"/>
          <ac:spMkLst>
            <pc:docMk/>
            <pc:sldMk cId="1527072009" sldId="279"/>
            <ac:spMk id="40" creationId="{CF2D3809-F82F-B831-6162-0B23F9B922E0}"/>
          </ac:spMkLst>
        </pc:spChg>
        <pc:spChg chg="add del mod">
          <ac:chgData name="A.MORIYAMA UREKA" userId="11b73b949d6476cb" providerId="LiveId" clId="{EDD3AFC1-5E1F-774D-82FF-6D4C3622249B}" dt="2023-08-07T09:03:42.829" v="825" actId="6264"/>
          <ac:spMkLst>
            <pc:docMk/>
            <pc:sldMk cId="1527072009" sldId="279"/>
            <ac:spMk id="41" creationId="{2C7E51BD-05A4-2B08-FC28-8264F138B187}"/>
          </ac:spMkLst>
        </pc:spChg>
        <pc:spChg chg="add del mod">
          <ac:chgData name="A.MORIYAMA UREKA" userId="11b73b949d6476cb" providerId="LiveId" clId="{EDD3AFC1-5E1F-774D-82FF-6D4C3622249B}" dt="2023-08-07T09:20:34.137" v="917" actId="6264"/>
          <ac:spMkLst>
            <pc:docMk/>
            <pc:sldMk cId="1527072009" sldId="279"/>
            <ac:spMk id="41" creationId="{4FF6F13E-7891-B7C8-EDF6-4223B45C9FEF}"/>
          </ac:spMkLst>
        </pc:spChg>
        <pc:spChg chg="add del mod">
          <ac:chgData name="A.MORIYAMA UREKA" userId="11b73b949d6476cb" providerId="LiveId" clId="{EDD3AFC1-5E1F-774D-82FF-6D4C3622249B}" dt="2023-08-07T08:57:17.409" v="756" actId="6264"/>
          <ac:spMkLst>
            <pc:docMk/>
            <pc:sldMk cId="1527072009" sldId="279"/>
            <ac:spMk id="41" creationId="{B62ADD81-C970-F68B-BC9D-7FDF33CB8353}"/>
          </ac:spMkLst>
        </pc:spChg>
        <pc:spChg chg="add del mod">
          <ac:chgData name="A.MORIYAMA UREKA" userId="11b73b949d6476cb" providerId="LiveId" clId="{EDD3AFC1-5E1F-774D-82FF-6D4C3622249B}" dt="2023-08-07T10:55:57.090" v="1682" actId="6264"/>
          <ac:spMkLst>
            <pc:docMk/>
            <pc:sldMk cId="1527072009" sldId="279"/>
            <ac:spMk id="41" creationId="{C168609A-2281-FF2C-496F-8A6DA09AC7DA}"/>
          </ac:spMkLst>
        </pc:spChg>
        <pc:spChg chg="add del mod">
          <ac:chgData name="A.MORIYAMA UREKA" userId="11b73b949d6476cb" providerId="LiveId" clId="{EDD3AFC1-5E1F-774D-82FF-6D4C3622249B}" dt="2023-08-07T09:20:34.468" v="918" actId="6264"/>
          <ac:spMkLst>
            <pc:docMk/>
            <pc:sldMk cId="1527072009" sldId="279"/>
            <ac:spMk id="42" creationId="{9E07FBEB-5520-382E-9804-DCC791A084FD}"/>
          </ac:spMkLst>
        </pc:spChg>
        <pc:spChg chg="add del mod">
          <ac:chgData name="A.MORIYAMA UREKA" userId="11b73b949d6476cb" providerId="LiveId" clId="{EDD3AFC1-5E1F-774D-82FF-6D4C3622249B}" dt="2023-08-07T08:57:18.201" v="757" actId="6264"/>
          <ac:spMkLst>
            <pc:docMk/>
            <pc:sldMk cId="1527072009" sldId="279"/>
            <ac:spMk id="42" creationId="{A5E9A2EE-4614-6A75-A2F8-2F47381C358A}"/>
          </ac:spMkLst>
        </pc:spChg>
        <pc:spChg chg="add del mod">
          <ac:chgData name="A.MORIYAMA UREKA" userId="11b73b949d6476cb" providerId="LiveId" clId="{EDD3AFC1-5E1F-774D-82FF-6D4C3622249B}" dt="2023-08-07T10:55:57.090" v="1682" actId="6264"/>
          <ac:spMkLst>
            <pc:docMk/>
            <pc:sldMk cId="1527072009" sldId="279"/>
            <ac:spMk id="42" creationId="{B5622CFC-5736-7540-0910-374C10D6C1BE}"/>
          </ac:spMkLst>
        </pc:spChg>
        <pc:spChg chg="add del mod">
          <ac:chgData name="A.MORIYAMA UREKA" userId="11b73b949d6476cb" providerId="LiveId" clId="{EDD3AFC1-5E1F-774D-82FF-6D4C3622249B}" dt="2023-08-07T10:55:58.913" v="1683" actId="6264"/>
          <ac:spMkLst>
            <pc:docMk/>
            <pc:sldMk cId="1527072009" sldId="279"/>
            <ac:spMk id="43" creationId="{02E056FA-4A5B-A198-BA95-2271E4828BFB}"/>
          </ac:spMkLst>
        </pc:spChg>
        <pc:spChg chg="add del mod">
          <ac:chgData name="A.MORIYAMA UREKA" userId="11b73b949d6476cb" providerId="LiveId" clId="{EDD3AFC1-5E1F-774D-82FF-6D4C3622249B}" dt="2023-08-07T09:20:34.468" v="918" actId="6264"/>
          <ac:spMkLst>
            <pc:docMk/>
            <pc:sldMk cId="1527072009" sldId="279"/>
            <ac:spMk id="43" creationId="{1B3CA155-BB43-F247-0B0B-4EA31D46F6D6}"/>
          </ac:spMkLst>
        </pc:spChg>
        <pc:spChg chg="add del mod">
          <ac:chgData name="A.MORIYAMA UREKA" userId="11b73b949d6476cb" providerId="LiveId" clId="{EDD3AFC1-5E1F-774D-82FF-6D4C3622249B}" dt="2023-08-07T08:57:18.201" v="757" actId="6264"/>
          <ac:spMkLst>
            <pc:docMk/>
            <pc:sldMk cId="1527072009" sldId="279"/>
            <ac:spMk id="43" creationId="{A8F30283-FD82-2DD0-41CE-C94BF873BA8F}"/>
          </ac:spMkLst>
        </pc:spChg>
        <pc:spChg chg="add del mod">
          <ac:chgData name="A.MORIYAMA UREKA" userId="11b73b949d6476cb" providerId="LiveId" clId="{EDD3AFC1-5E1F-774D-82FF-6D4C3622249B}" dt="2023-08-07T08:57:18.201" v="757" actId="6264"/>
          <ac:spMkLst>
            <pc:docMk/>
            <pc:sldMk cId="1527072009" sldId="279"/>
            <ac:spMk id="44" creationId="{B7C89F4D-8457-2AA8-35E4-DDBDE05C27C4}"/>
          </ac:spMkLst>
        </pc:spChg>
        <pc:spChg chg="add del mod">
          <ac:chgData name="A.MORIYAMA UREKA" userId="11b73b949d6476cb" providerId="LiveId" clId="{EDD3AFC1-5E1F-774D-82FF-6D4C3622249B}" dt="2023-08-07T09:20:34.468" v="918" actId="6264"/>
          <ac:spMkLst>
            <pc:docMk/>
            <pc:sldMk cId="1527072009" sldId="279"/>
            <ac:spMk id="44" creationId="{ED6685C4-C832-2684-6EDE-6E95490B2364}"/>
          </ac:spMkLst>
        </pc:spChg>
        <pc:spChg chg="add del mod">
          <ac:chgData name="A.MORIYAMA UREKA" userId="11b73b949d6476cb" providerId="LiveId" clId="{EDD3AFC1-5E1F-774D-82FF-6D4C3622249B}" dt="2023-08-07T10:55:58.913" v="1683" actId="6264"/>
          <ac:spMkLst>
            <pc:docMk/>
            <pc:sldMk cId="1527072009" sldId="279"/>
            <ac:spMk id="44" creationId="{F75D912C-148F-19E7-FB71-DAA28772A0AB}"/>
          </ac:spMkLst>
        </pc:spChg>
        <pc:spChg chg="add del mod">
          <ac:chgData name="A.MORIYAMA UREKA" userId="11b73b949d6476cb" providerId="LiveId" clId="{EDD3AFC1-5E1F-774D-82FF-6D4C3622249B}" dt="2023-08-07T09:20:34.468" v="918" actId="6264"/>
          <ac:spMkLst>
            <pc:docMk/>
            <pc:sldMk cId="1527072009" sldId="279"/>
            <ac:spMk id="45" creationId="{32804D99-C7B1-1892-4F6D-20EC91B889D6}"/>
          </ac:spMkLst>
        </pc:spChg>
        <pc:spChg chg="add del mod">
          <ac:chgData name="A.MORIYAMA UREKA" userId="11b73b949d6476cb" providerId="LiveId" clId="{EDD3AFC1-5E1F-774D-82FF-6D4C3622249B}" dt="2023-08-07T08:57:18.201" v="757" actId="6264"/>
          <ac:spMkLst>
            <pc:docMk/>
            <pc:sldMk cId="1527072009" sldId="279"/>
            <ac:spMk id="45" creationId="{835EB30A-26BA-47DD-654F-0DD1E1600B7D}"/>
          </ac:spMkLst>
        </pc:spChg>
        <pc:spChg chg="add del mod">
          <ac:chgData name="A.MORIYAMA UREKA" userId="11b73b949d6476cb" providerId="LiveId" clId="{EDD3AFC1-5E1F-774D-82FF-6D4C3622249B}" dt="2023-08-07T10:55:58.913" v="1683" actId="6264"/>
          <ac:spMkLst>
            <pc:docMk/>
            <pc:sldMk cId="1527072009" sldId="279"/>
            <ac:spMk id="45" creationId="{F5644A51-62A9-A293-776D-EAEFBE833F9C}"/>
          </ac:spMkLst>
        </pc:spChg>
        <pc:spChg chg="add del mod">
          <ac:chgData name="A.MORIYAMA UREKA" userId="11b73b949d6476cb" providerId="LiveId" clId="{EDD3AFC1-5E1F-774D-82FF-6D4C3622249B}" dt="2023-08-07T10:55:58.913" v="1683" actId="6264"/>
          <ac:spMkLst>
            <pc:docMk/>
            <pc:sldMk cId="1527072009" sldId="279"/>
            <ac:spMk id="46" creationId="{27FAB025-5152-E682-0D2F-8B9410BF147D}"/>
          </ac:spMkLst>
        </pc:spChg>
        <pc:spChg chg="add del mod">
          <ac:chgData name="A.MORIYAMA UREKA" userId="11b73b949d6476cb" providerId="LiveId" clId="{EDD3AFC1-5E1F-774D-82FF-6D4C3622249B}" dt="2023-08-07T08:57:18.201" v="757" actId="6264"/>
          <ac:spMkLst>
            <pc:docMk/>
            <pc:sldMk cId="1527072009" sldId="279"/>
            <ac:spMk id="46" creationId="{C5211487-EFF7-7511-3A0B-92AFA69B7C79}"/>
          </ac:spMkLst>
        </pc:spChg>
        <pc:spChg chg="add del mod">
          <ac:chgData name="A.MORIYAMA UREKA" userId="11b73b949d6476cb" providerId="LiveId" clId="{EDD3AFC1-5E1F-774D-82FF-6D4C3622249B}" dt="2023-08-07T09:20:34.468" v="918" actId="6264"/>
          <ac:spMkLst>
            <pc:docMk/>
            <pc:sldMk cId="1527072009" sldId="279"/>
            <ac:spMk id="46" creationId="{EA1F6378-F6EC-CA9E-E2DC-616D76207025}"/>
          </ac:spMkLst>
        </pc:spChg>
        <pc:spChg chg="add del mod">
          <ac:chgData name="A.MORIYAMA UREKA" userId="11b73b949d6476cb" providerId="LiveId" clId="{EDD3AFC1-5E1F-774D-82FF-6D4C3622249B}" dt="2023-08-07T10:55:58.913" v="1683" actId="6264"/>
          <ac:spMkLst>
            <pc:docMk/>
            <pc:sldMk cId="1527072009" sldId="279"/>
            <ac:spMk id="47" creationId="{215C778C-5A8B-0A2D-4DA5-178C5A754564}"/>
          </ac:spMkLst>
        </pc:spChg>
        <pc:spChg chg="add del mod">
          <ac:chgData name="A.MORIYAMA UREKA" userId="11b73b949d6476cb" providerId="LiveId" clId="{EDD3AFC1-5E1F-774D-82FF-6D4C3622249B}" dt="2023-08-07T09:20:34.468" v="918" actId="6264"/>
          <ac:spMkLst>
            <pc:docMk/>
            <pc:sldMk cId="1527072009" sldId="279"/>
            <ac:spMk id="47" creationId="{3B6FB9A2-A7F8-D01D-F922-9ED20461157E}"/>
          </ac:spMkLst>
        </pc:spChg>
        <pc:spChg chg="add del mod">
          <ac:chgData name="A.MORIYAMA UREKA" userId="11b73b949d6476cb" providerId="LiveId" clId="{EDD3AFC1-5E1F-774D-82FF-6D4C3622249B}" dt="2023-08-07T08:57:18.201" v="757" actId="6264"/>
          <ac:spMkLst>
            <pc:docMk/>
            <pc:sldMk cId="1527072009" sldId="279"/>
            <ac:spMk id="47" creationId="{97468853-A2F0-7461-2AF5-AB06F06EF8A5}"/>
          </ac:spMkLst>
        </pc:spChg>
        <pc:spChg chg="add del mod">
          <ac:chgData name="A.MORIYAMA UREKA" userId="11b73b949d6476cb" providerId="LiveId" clId="{EDD3AFC1-5E1F-774D-82FF-6D4C3622249B}" dt="2023-08-07T08:57:18.201" v="757" actId="6264"/>
          <ac:spMkLst>
            <pc:docMk/>
            <pc:sldMk cId="1527072009" sldId="279"/>
            <ac:spMk id="48" creationId="{0B935B99-E1A0-D636-19FC-93A4523724FC}"/>
          </ac:spMkLst>
        </pc:spChg>
        <pc:spChg chg="add del mod">
          <ac:chgData name="A.MORIYAMA UREKA" userId="11b73b949d6476cb" providerId="LiveId" clId="{EDD3AFC1-5E1F-774D-82FF-6D4C3622249B}" dt="2023-08-07T10:55:58.913" v="1683" actId="6264"/>
          <ac:spMkLst>
            <pc:docMk/>
            <pc:sldMk cId="1527072009" sldId="279"/>
            <ac:spMk id="48" creationId="{C73E115C-8362-0305-7B44-EC12D0BEC164}"/>
          </ac:spMkLst>
        </pc:spChg>
        <pc:spChg chg="add del mod">
          <ac:chgData name="A.MORIYAMA UREKA" userId="11b73b949d6476cb" providerId="LiveId" clId="{EDD3AFC1-5E1F-774D-82FF-6D4C3622249B}" dt="2023-08-07T09:20:34.468" v="918" actId="6264"/>
          <ac:spMkLst>
            <pc:docMk/>
            <pc:sldMk cId="1527072009" sldId="279"/>
            <ac:spMk id="48" creationId="{EBE10723-0660-5815-AF35-0BD5519460FE}"/>
          </ac:spMkLst>
        </pc:spChg>
        <pc:spChg chg="add del mod">
          <ac:chgData name="A.MORIYAMA UREKA" userId="11b73b949d6476cb" providerId="LiveId" clId="{EDD3AFC1-5E1F-774D-82FF-6D4C3622249B}" dt="2023-08-07T09:20:34.468" v="918" actId="6264"/>
          <ac:spMkLst>
            <pc:docMk/>
            <pc:sldMk cId="1527072009" sldId="279"/>
            <ac:spMk id="49" creationId="{3D2C4613-CDE2-7012-F49B-FC4B908A5C9B}"/>
          </ac:spMkLst>
        </pc:spChg>
        <pc:spChg chg="add del mod">
          <ac:chgData name="A.MORIYAMA UREKA" userId="11b73b949d6476cb" providerId="LiveId" clId="{EDD3AFC1-5E1F-774D-82FF-6D4C3622249B}" dt="2023-08-07T08:57:18.201" v="757" actId="6264"/>
          <ac:spMkLst>
            <pc:docMk/>
            <pc:sldMk cId="1527072009" sldId="279"/>
            <ac:spMk id="49" creationId="{BF995BE0-3BB2-8ED1-3873-1A8161E4F7B8}"/>
          </ac:spMkLst>
        </pc:spChg>
        <pc:spChg chg="add del mod">
          <ac:chgData name="A.MORIYAMA UREKA" userId="11b73b949d6476cb" providerId="LiveId" clId="{EDD3AFC1-5E1F-774D-82FF-6D4C3622249B}" dt="2023-08-07T10:55:58.913" v="1683" actId="6264"/>
          <ac:spMkLst>
            <pc:docMk/>
            <pc:sldMk cId="1527072009" sldId="279"/>
            <ac:spMk id="49" creationId="{D2F499D4-25FC-329D-604B-42350777DF5B}"/>
          </ac:spMkLst>
        </pc:spChg>
        <pc:spChg chg="add del mod">
          <ac:chgData name="A.MORIYAMA UREKA" userId="11b73b949d6476cb" providerId="LiveId" clId="{EDD3AFC1-5E1F-774D-82FF-6D4C3622249B}" dt="2023-08-07T10:55:58.913" v="1683" actId="6264"/>
          <ac:spMkLst>
            <pc:docMk/>
            <pc:sldMk cId="1527072009" sldId="279"/>
            <ac:spMk id="50" creationId="{0F8641E8-00C2-AFC2-8099-C7F606EC4E4A}"/>
          </ac:spMkLst>
        </pc:spChg>
        <pc:spChg chg="add del mod">
          <ac:chgData name="A.MORIYAMA UREKA" userId="11b73b949d6476cb" providerId="LiveId" clId="{EDD3AFC1-5E1F-774D-82FF-6D4C3622249B}" dt="2023-08-07T08:57:18.201" v="757" actId="6264"/>
          <ac:spMkLst>
            <pc:docMk/>
            <pc:sldMk cId="1527072009" sldId="279"/>
            <ac:spMk id="50" creationId="{8FC833E6-3A4D-BD6F-AAC0-A8D009189AC0}"/>
          </ac:spMkLst>
        </pc:spChg>
        <pc:spChg chg="add del mod">
          <ac:chgData name="A.MORIYAMA UREKA" userId="11b73b949d6476cb" providerId="LiveId" clId="{EDD3AFC1-5E1F-774D-82FF-6D4C3622249B}" dt="2023-08-07T09:20:34.468" v="918" actId="6264"/>
          <ac:spMkLst>
            <pc:docMk/>
            <pc:sldMk cId="1527072009" sldId="279"/>
            <ac:spMk id="50" creationId="{B28D3943-D4AB-B610-77BE-6F6755590280}"/>
          </ac:spMkLst>
        </pc:spChg>
        <pc:spChg chg="add del mod">
          <ac:chgData name="A.MORIYAMA UREKA" userId="11b73b949d6476cb" providerId="LiveId" clId="{EDD3AFC1-5E1F-774D-82FF-6D4C3622249B}" dt="2023-08-07T09:20:34.468" v="918" actId="6264"/>
          <ac:spMkLst>
            <pc:docMk/>
            <pc:sldMk cId="1527072009" sldId="279"/>
            <ac:spMk id="51" creationId="{445DC69C-8D09-C6CE-8B27-6A2696FBA999}"/>
          </ac:spMkLst>
        </pc:spChg>
        <pc:spChg chg="add del mod">
          <ac:chgData name="A.MORIYAMA UREKA" userId="11b73b949d6476cb" providerId="LiveId" clId="{EDD3AFC1-5E1F-774D-82FF-6D4C3622249B}" dt="2023-08-07T10:55:58.913" v="1683" actId="6264"/>
          <ac:spMkLst>
            <pc:docMk/>
            <pc:sldMk cId="1527072009" sldId="279"/>
            <ac:spMk id="51" creationId="{EA93B3F0-ABC8-1DB3-F86F-FFF1FAA92FF5}"/>
          </ac:spMkLst>
        </pc:spChg>
        <pc:spChg chg="add del mod">
          <ac:chgData name="A.MORIYAMA UREKA" userId="11b73b949d6476cb" providerId="LiveId" clId="{EDD3AFC1-5E1F-774D-82FF-6D4C3622249B}" dt="2023-08-07T08:57:18.201" v="757" actId="6264"/>
          <ac:spMkLst>
            <pc:docMk/>
            <pc:sldMk cId="1527072009" sldId="279"/>
            <ac:spMk id="51" creationId="{FBE0922D-CB1C-476F-CF31-9E228DC135C9}"/>
          </ac:spMkLst>
        </pc:spChg>
        <pc:spChg chg="add del mod">
          <ac:chgData name="A.MORIYAMA UREKA" userId="11b73b949d6476cb" providerId="LiveId" clId="{EDD3AFC1-5E1F-774D-82FF-6D4C3622249B}" dt="2023-08-07T10:55:58.913" v="1683" actId="6264"/>
          <ac:spMkLst>
            <pc:docMk/>
            <pc:sldMk cId="1527072009" sldId="279"/>
            <ac:spMk id="52" creationId="{388FFA1F-70FC-EA4D-D67D-C3C4D1BBD31E}"/>
          </ac:spMkLst>
        </pc:spChg>
        <pc:spChg chg="add del mod">
          <ac:chgData name="A.MORIYAMA UREKA" userId="11b73b949d6476cb" providerId="LiveId" clId="{EDD3AFC1-5E1F-774D-82FF-6D4C3622249B}" dt="2023-08-07T09:20:34.788" v="919" actId="6264"/>
          <ac:spMkLst>
            <pc:docMk/>
            <pc:sldMk cId="1527072009" sldId="279"/>
            <ac:spMk id="52" creationId="{42982F53-6682-10CB-2534-A10A50ADB7B9}"/>
          </ac:spMkLst>
        </pc:spChg>
        <pc:spChg chg="add del mod">
          <ac:chgData name="A.MORIYAMA UREKA" userId="11b73b949d6476cb" providerId="LiveId" clId="{EDD3AFC1-5E1F-774D-82FF-6D4C3622249B}" dt="2023-08-07T08:57:21.183" v="758" actId="6264"/>
          <ac:spMkLst>
            <pc:docMk/>
            <pc:sldMk cId="1527072009" sldId="279"/>
            <ac:spMk id="52" creationId="{8A6FEC34-420A-BEA3-D8F6-7716592F7EBF}"/>
          </ac:spMkLst>
        </pc:spChg>
        <pc:spChg chg="add del mod">
          <ac:chgData name="A.MORIYAMA UREKA" userId="11b73b949d6476cb" providerId="LiveId" clId="{EDD3AFC1-5E1F-774D-82FF-6D4C3622249B}" dt="2023-08-07T08:57:21.183" v="758" actId="6264"/>
          <ac:spMkLst>
            <pc:docMk/>
            <pc:sldMk cId="1527072009" sldId="279"/>
            <ac:spMk id="53" creationId="{7280E9A0-FC32-C22B-5518-B7F5396069E3}"/>
          </ac:spMkLst>
        </pc:spChg>
        <pc:spChg chg="add del mod">
          <ac:chgData name="A.MORIYAMA UREKA" userId="11b73b949d6476cb" providerId="LiveId" clId="{EDD3AFC1-5E1F-774D-82FF-6D4C3622249B}" dt="2023-08-07T09:20:34.788" v="919" actId="6264"/>
          <ac:spMkLst>
            <pc:docMk/>
            <pc:sldMk cId="1527072009" sldId="279"/>
            <ac:spMk id="53" creationId="{9494AB86-DC69-37F5-D978-0DDE4C307EB9}"/>
          </ac:spMkLst>
        </pc:spChg>
        <pc:spChg chg="add del mod">
          <ac:chgData name="A.MORIYAMA UREKA" userId="11b73b949d6476cb" providerId="LiveId" clId="{EDD3AFC1-5E1F-774D-82FF-6D4C3622249B}" dt="2023-08-07T10:55:59.303" v="1684" actId="6264"/>
          <ac:spMkLst>
            <pc:docMk/>
            <pc:sldMk cId="1527072009" sldId="279"/>
            <ac:spMk id="53" creationId="{B8F75BCE-BDC3-20A9-C11B-5C1360536DBC}"/>
          </ac:spMkLst>
        </pc:spChg>
        <pc:spChg chg="add del mod">
          <ac:chgData name="A.MORIYAMA UREKA" userId="11b73b949d6476cb" providerId="LiveId" clId="{EDD3AFC1-5E1F-774D-82FF-6D4C3622249B}" dt="2023-08-07T08:57:21.183" v="758" actId="6264"/>
          <ac:spMkLst>
            <pc:docMk/>
            <pc:sldMk cId="1527072009" sldId="279"/>
            <ac:spMk id="54" creationId="{0747B561-B321-AAF6-A799-590214EE7C77}"/>
          </ac:spMkLst>
        </pc:spChg>
        <pc:spChg chg="add del mod">
          <ac:chgData name="A.MORIYAMA UREKA" userId="11b73b949d6476cb" providerId="LiveId" clId="{EDD3AFC1-5E1F-774D-82FF-6D4C3622249B}" dt="2023-08-07T09:20:34.788" v="919" actId="6264"/>
          <ac:spMkLst>
            <pc:docMk/>
            <pc:sldMk cId="1527072009" sldId="279"/>
            <ac:spMk id="54" creationId="{0B6328C6-D55F-F4AA-7796-86F6BB1DB39A}"/>
          </ac:spMkLst>
        </pc:spChg>
        <pc:spChg chg="add del mod">
          <ac:chgData name="A.MORIYAMA UREKA" userId="11b73b949d6476cb" providerId="LiveId" clId="{EDD3AFC1-5E1F-774D-82FF-6D4C3622249B}" dt="2023-08-07T10:55:59.303" v="1684" actId="6264"/>
          <ac:spMkLst>
            <pc:docMk/>
            <pc:sldMk cId="1527072009" sldId="279"/>
            <ac:spMk id="54" creationId="{7600F648-1B1B-ED1C-209E-FE197664E1B6}"/>
          </ac:spMkLst>
        </pc:spChg>
        <pc:spChg chg="add del mod">
          <ac:chgData name="A.MORIYAMA UREKA" userId="11b73b949d6476cb" providerId="LiveId" clId="{EDD3AFC1-5E1F-774D-82FF-6D4C3622249B}" dt="2023-08-07T10:55:59.303" v="1684" actId="6264"/>
          <ac:spMkLst>
            <pc:docMk/>
            <pc:sldMk cId="1527072009" sldId="279"/>
            <ac:spMk id="55" creationId="{0AFFB8F2-1C0E-5D46-0D51-768388B201E1}"/>
          </ac:spMkLst>
        </pc:spChg>
        <pc:spChg chg="add del mod">
          <ac:chgData name="A.MORIYAMA UREKA" userId="11b73b949d6476cb" providerId="LiveId" clId="{EDD3AFC1-5E1F-774D-82FF-6D4C3622249B}" dt="2023-08-07T09:20:34.788" v="919" actId="6264"/>
          <ac:spMkLst>
            <pc:docMk/>
            <pc:sldMk cId="1527072009" sldId="279"/>
            <ac:spMk id="55" creationId="{341FA4E5-70B6-6610-F838-5BD955DE2C24}"/>
          </ac:spMkLst>
        </pc:spChg>
        <pc:spChg chg="add del mod">
          <ac:chgData name="A.MORIYAMA UREKA" userId="11b73b949d6476cb" providerId="LiveId" clId="{EDD3AFC1-5E1F-774D-82FF-6D4C3622249B}" dt="2023-08-07T08:57:21.183" v="758" actId="6264"/>
          <ac:spMkLst>
            <pc:docMk/>
            <pc:sldMk cId="1527072009" sldId="279"/>
            <ac:spMk id="55" creationId="{53E86C0E-D6F2-5D8A-329F-064322B49025}"/>
          </ac:spMkLst>
        </pc:spChg>
        <pc:spChg chg="add del mod">
          <ac:chgData name="A.MORIYAMA UREKA" userId="11b73b949d6476cb" providerId="LiveId" clId="{EDD3AFC1-5E1F-774D-82FF-6D4C3622249B}" dt="2023-08-07T10:55:59.303" v="1684" actId="6264"/>
          <ac:spMkLst>
            <pc:docMk/>
            <pc:sldMk cId="1527072009" sldId="279"/>
            <ac:spMk id="56" creationId="{0B3158B2-57AF-8F1C-16AF-E31ECC0C6902}"/>
          </ac:spMkLst>
        </pc:spChg>
        <pc:spChg chg="add del mod">
          <ac:chgData name="A.MORIYAMA UREKA" userId="11b73b949d6476cb" providerId="LiveId" clId="{EDD3AFC1-5E1F-774D-82FF-6D4C3622249B}" dt="2023-08-07T08:57:21.183" v="758" actId="6264"/>
          <ac:spMkLst>
            <pc:docMk/>
            <pc:sldMk cId="1527072009" sldId="279"/>
            <ac:spMk id="56" creationId="{1FB3DBD0-24B1-05F2-769D-78054801BEBC}"/>
          </ac:spMkLst>
        </pc:spChg>
        <pc:spChg chg="add del mod">
          <ac:chgData name="A.MORIYAMA UREKA" userId="11b73b949d6476cb" providerId="LiveId" clId="{EDD3AFC1-5E1F-774D-82FF-6D4C3622249B}" dt="2023-08-07T09:20:34.788" v="919" actId="6264"/>
          <ac:spMkLst>
            <pc:docMk/>
            <pc:sldMk cId="1527072009" sldId="279"/>
            <ac:spMk id="56" creationId="{84A5B448-7956-16B4-45AA-67CCDEC4A057}"/>
          </ac:spMkLst>
        </pc:spChg>
        <pc:spChg chg="add del mod">
          <ac:chgData name="A.MORIYAMA UREKA" userId="11b73b949d6476cb" providerId="LiveId" clId="{EDD3AFC1-5E1F-774D-82FF-6D4C3622249B}" dt="2023-08-07T08:57:21.183" v="758" actId="6264"/>
          <ac:spMkLst>
            <pc:docMk/>
            <pc:sldMk cId="1527072009" sldId="279"/>
            <ac:spMk id="57" creationId="{34978D57-5668-E9A3-8D5F-AA06E0A3A20D}"/>
          </ac:spMkLst>
        </pc:spChg>
        <pc:spChg chg="add del mod">
          <ac:chgData name="A.MORIYAMA UREKA" userId="11b73b949d6476cb" providerId="LiveId" clId="{EDD3AFC1-5E1F-774D-82FF-6D4C3622249B}" dt="2023-08-07T10:55:59.303" v="1684" actId="6264"/>
          <ac:spMkLst>
            <pc:docMk/>
            <pc:sldMk cId="1527072009" sldId="279"/>
            <ac:spMk id="57" creationId="{3853CF7B-F36F-548D-3254-B8E1795BD1D9}"/>
          </ac:spMkLst>
        </pc:spChg>
        <pc:spChg chg="add del mod">
          <ac:chgData name="A.MORIYAMA UREKA" userId="11b73b949d6476cb" providerId="LiveId" clId="{EDD3AFC1-5E1F-774D-82FF-6D4C3622249B}" dt="2023-08-07T09:20:34.788" v="919" actId="6264"/>
          <ac:spMkLst>
            <pc:docMk/>
            <pc:sldMk cId="1527072009" sldId="279"/>
            <ac:spMk id="57" creationId="{3B12412C-86F4-E76D-43B5-950AC1675AE1}"/>
          </ac:spMkLst>
        </pc:spChg>
        <pc:spChg chg="add del mod">
          <ac:chgData name="A.MORIYAMA UREKA" userId="11b73b949d6476cb" providerId="LiveId" clId="{EDD3AFC1-5E1F-774D-82FF-6D4C3622249B}" dt="2023-08-07T08:57:21.183" v="758" actId="6264"/>
          <ac:spMkLst>
            <pc:docMk/>
            <pc:sldMk cId="1527072009" sldId="279"/>
            <ac:spMk id="58" creationId="{5AFC465F-C72C-FCC6-EAF5-B4F19C93D597}"/>
          </ac:spMkLst>
        </pc:spChg>
        <pc:spChg chg="add del mod">
          <ac:chgData name="A.MORIYAMA UREKA" userId="11b73b949d6476cb" providerId="LiveId" clId="{EDD3AFC1-5E1F-774D-82FF-6D4C3622249B}" dt="2023-08-07T10:55:59.303" v="1684" actId="6264"/>
          <ac:spMkLst>
            <pc:docMk/>
            <pc:sldMk cId="1527072009" sldId="279"/>
            <ac:spMk id="58" creationId="{913B4976-9786-2734-9301-9D09C3977FC7}"/>
          </ac:spMkLst>
        </pc:spChg>
        <pc:spChg chg="add del mod">
          <ac:chgData name="A.MORIYAMA UREKA" userId="11b73b949d6476cb" providerId="LiveId" clId="{EDD3AFC1-5E1F-774D-82FF-6D4C3622249B}" dt="2023-08-07T09:20:34.788" v="919" actId="6264"/>
          <ac:spMkLst>
            <pc:docMk/>
            <pc:sldMk cId="1527072009" sldId="279"/>
            <ac:spMk id="58" creationId="{F2F79A5C-A640-17EC-96BA-495F602527C5}"/>
          </ac:spMkLst>
        </pc:spChg>
        <pc:spChg chg="add del mod">
          <ac:chgData name="A.MORIYAMA UREKA" userId="11b73b949d6476cb" providerId="LiveId" clId="{EDD3AFC1-5E1F-774D-82FF-6D4C3622249B}" dt="2023-08-07T08:57:21.183" v="758" actId="6264"/>
          <ac:spMkLst>
            <pc:docMk/>
            <pc:sldMk cId="1527072009" sldId="279"/>
            <ac:spMk id="59" creationId="{741C095C-C2C4-8858-8AC3-137A37F2F0E5}"/>
          </ac:spMkLst>
        </pc:spChg>
        <pc:spChg chg="add del mod">
          <ac:chgData name="A.MORIYAMA UREKA" userId="11b73b949d6476cb" providerId="LiveId" clId="{EDD3AFC1-5E1F-774D-82FF-6D4C3622249B}" dt="2023-08-07T10:55:59.303" v="1684" actId="6264"/>
          <ac:spMkLst>
            <pc:docMk/>
            <pc:sldMk cId="1527072009" sldId="279"/>
            <ac:spMk id="59" creationId="{9F24814D-A3E5-E0F5-F53E-65993E4A2D34}"/>
          </ac:spMkLst>
        </pc:spChg>
        <pc:spChg chg="add del mod">
          <ac:chgData name="A.MORIYAMA UREKA" userId="11b73b949d6476cb" providerId="LiveId" clId="{EDD3AFC1-5E1F-774D-82FF-6D4C3622249B}" dt="2023-08-07T09:20:34.788" v="919" actId="6264"/>
          <ac:spMkLst>
            <pc:docMk/>
            <pc:sldMk cId="1527072009" sldId="279"/>
            <ac:spMk id="59" creationId="{E9DF571C-5C64-2BE4-BF4C-F6E79F817B95}"/>
          </ac:spMkLst>
        </pc:spChg>
        <pc:spChg chg="add del mod">
          <ac:chgData name="A.MORIYAMA UREKA" userId="11b73b949d6476cb" providerId="LiveId" clId="{EDD3AFC1-5E1F-774D-82FF-6D4C3622249B}" dt="2023-08-07T08:57:21.183" v="758" actId="6264"/>
          <ac:spMkLst>
            <pc:docMk/>
            <pc:sldMk cId="1527072009" sldId="279"/>
            <ac:spMk id="60" creationId="{4C472D2B-80A5-7426-FD65-AB072264798E}"/>
          </ac:spMkLst>
        </pc:spChg>
        <pc:spChg chg="add del mod">
          <ac:chgData name="A.MORIYAMA UREKA" userId="11b73b949d6476cb" providerId="LiveId" clId="{EDD3AFC1-5E1F-774D-82FF-6D4C3622249B}" dt="2023-08-07T10:55:59.303" v="1684" actId="6264"/>
          <ac:spMkLst>
            <pc:docMk/>
            <pc:sldMk cId="1527072009" sldId="279"/>
            <ac:spMk id="60" creationId="{881C313F-2791-4507-D66B-211BB0257C59}"/>
          </ac:spMkLst>
        </pc:spChg>
        <pc:spChg chg="add del mod">
          <ac:chgData name="A.MORIYAMA UREKA" userId="11b73b949d6476cb" providerId="LiveId" clId="{EDD3AFC1-5E1F-774D-82FF-6D4C3622249B}" dt="2023-08-07T09:20:34.788" v="919" actId="6264"/>
          <ac:spMkLst>
            <pc:docMk/>
            <pc:sldMk cId="1527072009" sldId="279"/>
            <ac:spMk id="60" creationId="{E5F8FBA9-A0F4-F535-8BAB-E89D0C6A7EEF}"/>
          </ac:spMkLst>
        </pc:spChg>
        <pc:spChg chg="add del mod">
          <ac:chgData name="A.MORIYAMA UREKA" userId="11b73b949d6476cb" providerId="LiveId" clId="{EDD3AFC1-5E1F-774D-82FF-6D4C3622249B}" dt="2023-08-07T10:55:59.303" v="1684" actId="6264"/>
          <ac:spMkLst>
            <pc:docMk/>
            <pc:sldMk cId="1527072009" sldId="279"/>
            <ac:spMk id="61" creationId="{58767554-E37D-905D-93BB-AD0F41D88F88}"/>
          </ac:spMkLst>
        </pc:spChg>
        <pc:spChg chg="add del mod">
          <ac:chgData name="A.MORIYAMA UREKA" userId="11b73b949d6476cb" providerId="LiveId" clId="{EDD3AFC1-5E1F-774D-82FF-6D4C3622249B}" dt="2023-08-07T08:57:21.183" v="758" actId="6264"/>
          <ac:spMkLst>
            <pc:docMk/>
            <pc:sldMk cId="1527072009" sldId="279"/>
            <ac:spMk id="61" creationId="{B3AE1A0A-6B65-F6BC-BD5F-BD04F315D0F7}"/>
          </ac:spMkLst>
        </pc:spChg>
        <pc:spChg chg="add del mod">
          <ac:chgData name="A.MORIYAMA UREKA" userId="11b73b949d6476cb" providerId="LiveId" clId="{EDD3AFC1-5E1F-774D-82FF-6D4C3622249B}" dt="2023-08-07T09:20:34.788" v="919" actId="6264"/>
          <ac:spMkLst>
            <pc:docMk/>
            <pc:sldMk cId="1527072009" sldId="279"/>
            <ac:spMk id="61" creationId="{EE5FF64F-0802-6D9F-4006-DE854A3B9F9A}"/>
          </ac:spMkLst>
        </pc:spChg>
        <pc:spChg chg="add del mod">
          <ac:chgData name="A.MORIYAMA UREKA" userId="11b73b949d6476cb" providerId="LiveId" clId="{EDD3AFC1-5E1F-774D-82FF-6D4C3622249B}" dt="2023-08-07T09:20:35.104" v="920" actId="6264"/>
          <ac:spMkLst>
            <pc:docMk/>
            <pc:sldMk cId="1527072009" sldId="279"/>
            <ac:spMk id="62" creationId="{1F843ACE-0A14-C908-6146-E49F506B4249}"/>
          </ac:spMkLst>
        </pc:spChg>
        <pc:spChg chg="add del mod">
          <ac:chgData name="A.MORIYAMA UREKA" userId="11b73b949d6476cb" providerId="LiveId" clId="{EDD3AFC1-5E1F-774D-82FF-6D4C3622249B}" dt="2023-08-07T10:55:59.303" v="1684" actId="6264"/>
          <ac:spMkLst>
            <pc:docMk/>
            <pc:sldMk cId="1527072009" sldId="279"/>
            <ac:spMk id="62" creationId="{48CCADE6-DC25-E468-46DD-AA460743385E}"/>
          </ac:spMkLst>
        </pc:spChg>
        <pc:spChg chg="add del mod">
          <ac:chgData name="A.MORIYAMA UREKA" userId="11b73b949d6476cb" providerId="LiveId" clId="{EDD3AFC1-5E1F-774D-82FF-6D4C3622249B}" dt="2023-08-07T08:57:21.736" v="759" actId="6264"/>
          <ac:spMkLst>
            <pc:docMk/>
            <pc:sldMk cId="1527072009" sldId="279"/>
            <ac:spMk id="62" creationId="{B82FCB03-F1D8-1983-4289-B501D7EA8E19}"/>
          </ac:spMkLst>
        </pc:spChg>
        <pc:spChg chg="add del mod">
          <ac:chgData name="A.MORIYAMA UREKA" userId="11b73b949d6476cb" providerId="LiveId" clId="{EDD3AFC1-5E1F-774D-82FF-6D4C3622249B}" dt="2023-08-07T09:20:35.104" v="920" actId="6264"/>
          <ac:spMkLst>
            <pc:docMk/>
            <pc:sldMk cId="1527072009" sldId="279"/>
            <ac:spMk id="63" creationId="{2E94F943-2DA2-EA12-B770-488B82C8C63B}"/>
          </ac:spMkLst>
        </pc:spChg>
        <pc:spChg chg="add del mod">
          <ac:chgData name="A.MORIYAMA UREKA" userId="11b73b949d6476cb" providerId="LiveId" clId="{EDD3AFC1-5E1F-774D-82FF-6D4C3622249B}" dt="2023-08-07T08:57:21.736" v="759" actId="6264"/>
          <ac:spMkLst>
            <pc:docMk/>
            <pc:sldMk cId="1527072009" sldId="279"/>
            <ac:spMk id="63" creationId="{4FF2531F-1D1D-9C63-7BB9-89259B0BA933}"/>
          </ac:spMkLst>
        </pc:spChg>
        <pc:spChg chg="add del mod">
          <ac:chgData name="A.MORIYAMA UREKA" userId="11b73b949d6476cb" providerId="LiveId" clId="{EDD3AFC1-5E1F-774D-82FF-6D4C3622249B}" dt="2023-08-07T10:55:59.704" v="1685" actId="6264"/>
          <ac:spMkLst>
            <pc:docMk/>
            <pc:sldMk cId="1527072009" sldId="279"/>
            <ac:spMk id="63" creationId="{C5F91A0E-D5C7-B97E-DB0B-B38FBB5E150F}"/>
          </ac:spMkLst>
        </pc:spChg>
        <pc:spChg chg="add del mod">
          <ac:chgData name="A.MORIYAMA UREKA" userId="11b73b949d6476cb" providerId="LiveId" clId="{EDD3AFC1-5E1F-774D-82FF-6D4C3622249B}" dt="2023-08-07T10:55:59.704" v="1685" actId="6264"/>
          <ac:spMkLst>
            <pc:docMk/>
            <pc:sldMk cId="1527072009" sldId="279"/>
            <ac:spMk id="64" creationId="{910F1FA9-3BCB-DBEB-E0FC-7F94F434702C}"/>
          </ac:spMkLst>
        </pc:spChg>
        <pc:spChg chg="add del mod">
          <ac:chgData name="A.MORIYAMA UREKA" userId="11b73b949d6476cb" providerId="LiveId" clId="{EDD3AFC1-5E1F-774D-82FF-6D4C3622249B}" dt="2023-08-07T09:20:35.104" v="920" actId="6264"/>
          <ac:spMkLst>
            <pc:docMk/>
            <pc:sldMk cId="1527072009" sldId="279"/>
            <ac:spMk id="64" creationId="{BDBD300E-51F8-CCA3-0557-7B6023E94975}"/>
          </ac:spMkLst>
        </pc:spChg>
        <pc:spChg chg="add del mod">
          <ac:chgData name="A.MORIYAMA UREKA" userId="11b73b949d6476cb" providerId="LiveId" clId="{EDD3AFC1-5E1F-774D-82FF-6D4C3622249B}" dt="2023-08-07T08:57:21.736" v="759" actId="6264"/>
          <ac:spMkLst>
            <pc:docMk/>
            <pc:sldMk cId="1527072009" sldId="279"/>
            <ac:spMk id="64" creationId="{D76AF100-1B54-2238-2AE5-7BE5CBD918A9}"/>
          </ac:spMkLst>
        </pc:spChg>
        <pc:spChg chg="add del mod">
          <ac:chgData name="A.MORIYAMA UREKA" userId="11b73b949d6476cb" providerId="LiveId" clId="{EDD3AFC1-5E1F-774D-82FF-6D4C3622249B}" dt="2023-08-07T09:20:35.104" v="920" actId="6264"/>
          <ac:spMkLst>
            <pc:docMk/>
            <pc:sldMk cId="1527072009" sldId="279"/>
            <ac:spMk id="65" creationId="{12AD9E4A-40A4-3C41-A90A-D6DA8B9C1909}"/>
          </ac:spMkLst>
        </pc:spChg>
        <pc:spChg chg="add del mod">
          <ac:chgData name="A.MORIYAMA UREKA" userId="11b73b949d6476cb" providerId="LiveId" clId="{EDD3AFC1-5E1F-774D-82FF-6D4C3622249B}" dt="2023-08-07T08:57:21.736" v="759" actId="6264"/>
          <ac:spMkLst>
            <pc:docMk/>
            <pc:sldMk cId="1527072009" sldId="279"/>
            <ac:spMk id="65" creationId="{7529297D-07BA-5917-9261-C2569BB7BC0A}"/>
          </ac:spMkLst>
        </pc:spChg>
        <pc:spChg chg="add del mod">
          <ac:chgData name="A.MORIYAMA UREKA" userId="11b73b949d6476cb" providerId="LiveId" clId="{EDD3AFC1-5E1F-774D-82FF-6D4C3622249B}" dt="2023-08-07T10:55:59.704" v="1685" actId="6264"/>
          <ac:spMkLst>
            <pc:docMk/>
            <pc:sldMk cId="1527072009" sldId="279"/>
            <ac:spMk id="65" creationId="{94878A9C-31C0-0E6A-5A59-254F1045B1C1}"/>
          </ac:spMkLst>
        </pc:spChg>
        <pc:spChg chg="add del mod">
          <ac:chgData name="A.MORIYAMA UREKA" userId="11b73b949d6476cb" providerId="LiveId" clId="{EDD3AFC1-5E1F-774D-82FF-6D4C3622249B}" dt="2023-08-07T10:55:59.704" v="1685" actId="6264"/>
          <ac:spMkLst>
            <pc:docMk/>
            <pc:sldMk cId="1527072009" sldId="279"/>
            <ac:spMk id="66" creationId="{1991BF3C-EF46-7735-5035-A2D9270BD670}"/>
          </ac:spMkLst>
        </pc:spChg>
        <pc:spChg chg="add del mod">
          <ac:chgData name="A.MORIYAMA UREKA" userId="11b73b949d6476cb" providerId="LiveId" clId="{EDD3AFC1-5E1F-774D-82FF-6D4C3622249B}" dt="2023-08-07T08:57:21.736" v="759" actId="6264"/>
          <ac:spMkLst>
            <pc:docMk/>
            <pc:sldMk cId="1527072009" sldId="279"/>
            <ac:spMk id="66" creationId="{3CEFFBCF-E0AE-2EF8-AAD0-9E588E94C37B}"/>
          </ac:spMkLst>
        </pc:spChg>
        <pc:spChg chg="add del mod">
          <ac:chgData name="A.MORIYAMA UREKA" userId="11b73b949d6476cb" providerId="LiveId" clId="{EDD3AFC1-5E1F-774D-82FF-6D4C3622249B}" dt="2023-08-07T09:20:35.104" v="920" actId="6264"/>
          <ac:spMkLst>
            <pc:docMk/>
            <pc:sldMk cId="1527072009" sldId="279"/>
            <ac:spMk id="66" creationId="{84B5A76F-F4F0-2DA6-9CCF-9A0C0E6DC351}"/>
          </ac:spMkLst>
        </pc:spChg>
        <pc:spChg chg="add del mod">
          <ac:chgData name="A.MORIYAMA UREKA" userId="11b73b949d6476cb" providerId="LiveId" clId="{EDD3AFC1-5E1F-774D-82FF-6D4C3622249B}" dt="2023-08-07T08:57:21.736" v="759" actId="6264"/>
          <ac:spMkLst>
            <pc:docMk/>
            <pc:sldMk cId="1527072009" sldId="279"/>
            <ac:spMk id="67" creationId="{70FBB1C0-E72A-0307-4F01-36E4DB6C6552}"/>
          </ac:spMkLst>
        </pc:spChg>
        <pc:spChg chg="add del mod">
          <ac:chgData name="A.MORIYAMA UREKA" userId="11b73b949d6476cb" providerId="LiveId" clId="{EDD3AFC1-5E1F-774D-82FF-6D4C3622249B}" dt="2023-08-07T10:55:59.704" v="1685" actId="6264"/>
          <ac:spMkLst>
            <pc:docMk/>
            <pc:sldMk cId="1527072009" sldId="279"/>
            <ac:spMk id="67" creationId="{D2116C67-D9E1-2F6A-9FA4-F61443FAF109}"/>
          </ac:spMkLst>
        </pc:spChg>
        <pc:spChg chg="add del mod">
          <ac:chgData name="A.MORIYAMA UREKA" userId="11b73b949d6476cb" providerId="LiveId" clId="{EDD3AFC1-5E1F-774D-82FF-6D4C3622249B}" dt="2023-08-07T09:20:35.104" v="920" actId="6264"/>
          <ac:spMkLst>
            <pc:docMk/>
            <pc:sldMk cId="1527072009" sldId="279"/>
            <ac:spMk id="67" creationId="{DB5E9566-8641-3D0F-95D2-7913B2EB72DC}"/>
          </ac:spMkLst>
        </pc:spChg>
        <pc:spChg chg="add del mod">
          <ac:chgData name="A.MORIYAMA UREKA" userId="11b73b949d6476cb" providerId="LiveId" clId="{EDD3AFC1-5E1F-774D-82FF-6D4C3622249B}" dt="2023-08-07T08:57:21.736" v="759" actId="6264"/>
          <ac:spMkLst>
            <pc:docMk/>
            <pc:sldMk cId="1527072009" sldId="279"/>
            <ac:spMk id="68" creationId="{03482BEB-B768-9FC2-A14C-B94AA68F91C1}"/>
          </ac:spMkLst>
        </pc:spChg>
        <pc:spChg chg="add del mod">
          <ac:chgData name="A.MORIYAMA UREKA" userId="11b73b949d6476cb" providerId="LiveId" clId="{EDD3AFC1-5E1F-774D-82FF-6D4C3622249B}" dt="2023-08-07T09:20:35.104" v="920" actId="6264"/>
          <ac:spMkLst>
            <pc:docMk/>
            <pc:sldMk cId="1527072009" sldId="279"/>
            <ac:spMk id="68" creationId="{66A2CA8B-F35F-F139-89FE-6E82C4A97705}"/>
          </ac:spMkLst>
        </pc:spChg>
        <pc:spChg chg="add del mod">
          <ac:chgData name="A.MORIYAMA UREKA" userId="11b73b949d6476cb" providerId="LiveId" clId="{EDD3AFC1-5E1F-774D-82FF-6D4C3622249B}" dt="2023-08-07T10:55:59.704" v="1685" actId="6264"/>
          <ac:spMkLst>
            <pc:docMk/>
            <pc:sldMk cId="1527072009" sldId="279"/>
            <ac:spMk id="68" creationId="{DD8C76FE-644C-CFC3-DD44-D26EFBA22DAC}"/>
          </ac:spMkLst>
        </pc:spChg>
        <pc:spChg chg="add del mod">
          <ac:chgData name="A.MORIYAMA UREKA" userId="11b73b949d6476cb" providerId="LiveId" clId="{EDD3AFC1-5E1F-774D-82FF-6D4C3622249B}" dt="2023-08-07T09:20:35.104" v="920" actId="6264"/>
          <ac:spMkLst>
            <pc:docMk/>
            <pc:sldMk cId="1527072009" sldId="279"/>
            <ac:spMk id="69" creationId="{45DAD71D-6620-2C33-9FDD-F50D0C418211}"/>
          </ac:spMkLst>
        </pc:spChg>
        <pc:spChg chg="add del mod">
          <ac:chgData name="A.MORIYAMA UREKA" userId="11b73b949d6476cb" providerId="LiveId" clId="{EDD3AFC1-5E1F-774D-82FF-6D4C3622249B}" dt="2023-08-07T08:57:21.736" v="759" actId="6264"/>
          <ac:spMkLst>
            <pc:docMk/>
            <pc:sldMk cId="1527072009" sldId="279"/>
            <ac:spMk id="69" creationId="{6125D93E-A002-1665-2F74-2530EE8119D0}"/>
          </ac:spMkLst>
        </pc:spChg>
        <pc:spChg chg="add del mod">
          <ac:chgData name="A.MORIYAMA UREKA" userId="11b73b949d6476cb" providerId="LiveId" clId="{EDD3AFC1-5E1F-774D-82FF-6D4C3622249B}" dt="2023-08-07T10:55:59.704" v="1685" actId="6264"/>
          <ac:spMkLst>
            <pc:docMk/>
            <pc:sldMk cId="1527072009" sldId="279"/>
            <ac:spMk id="69" creationId="{D6348B74-9634-0815-ACFE-D5F434BD4BB6}"/>
          </ac:spMkLst>
        </pc:spChg>
        <pc:spChg chg="add del mod">
          <ac:chgData name="A.MORIYAMA UREKA" userId="11b73b949d6476cb" providerId="LiveId" clId="{EDD3AFC1-5E1F-774D-82FF-6D4C3622249B}" dt="2023-08-07T10:55:59.704" v="1685" actId="6264"/>
          <ac:spMkLst>
            <pc:docMk/>
            <pc:sldMk cId="1527072009" sldId="279"/>
            <ac:spMk id="70" creationId="{7C42808F-CD00-E9A4-40E3-BD87FD430BC3}"/>
          </ac:spMkLst>
        </pc:spChg>
        <pc:spChg chg="add del mod">
          <ac:chgData name="A.MORIYAMA UREKA" userId="11b73b949d6476cb" providerId="LiveId" clId="{EDD3AFC1-5E1F-774D-82FF-6D4C3622249B}" dt="2023-08-07T08:57:21.736" v="759" actId="6264"/>
          <ac:spMkLst>
            <pc:docMk/>
            <pc:sldMk cId="1527072009" sldId="279"/>
            <ac:spMk id="70" creationId="{8D9994CB-945C-8F1A-880A-BF61B607344B}"/>
          </ac:spMkLst>
        </pc:spChg>
        <pc:spChg chg="add del mod">
          <ac:chgData name="A.MORIYAMA UREKA" userId="11b73b949d6476cb" providerId="LiveId" clId="{EDD3AFC1-5E1F-774D-82FF-6D4C3622249B}" dt="2023-08-07T09:20:35.104" v="920" actId="6264"/>
          <ac:spMkLst>
            <pc:docMk/>
            <pc:sldMk cId="1527072009" sldId="279"/>
            <ac:spMk id="70" creationId="{91B6954E-5825-D9C2-DA95-712575CCC5DD}"/>
          </ac:spMkLst>
        </pc:spChg>
        <pc:spChg chg="add del mod">
          <ac:chgData name="A.MORIYAMA UREKA" userId="11b73b949d6476cb" providerId="LiveId" clId="{EDD3AFC1-5E1F-774D-82FF-6D4C3622249B}" dt="2023-08-07T08:57:21.736" v="759" actId="6264"/>
          <ac:spMkLst>
            <pc:docMk/>
            <pc:sldMk cId="1527072009" sldId="279"/>
            <ac:spMk id="71" creationId="{0F0C0D4D-7A95-3874-D4B8-EBB2A95F5986}"/>
          </ac:spMkLst>
        </pc:spChg>
        <pc:spChg chg="add del mod">
          <ac:chgData name="A.MORIYAMA UREKA" userId="11b73b949d6476cb" providerId="LiveId" clId="{EDD3AFC1-5E1F-774D-82FF-6D4C3622249B}" dt="2023-08-07T09:20:35.104" v="920" actId="6264"/>
          <ac:spMkLst>
            <pc:docMk/>
            <pc:sldMk cId="1527072009" sldId="279"/>
            <ac:spMk id="71" creationId="{142BED2A-4412-0EC3-85FF-102C13D15FB2}"/>
          </ac:spMkLst>
        </pc:spChg>
        <pc:spChg chg="add del mod">
          <ac:chgData name="A.MORIYAMA UREKA" userId="11b73b949d6476cb" providerId="LiveId" clId="{EDD3AFC1-5E1F-774D-82FF-6D4C3622249B}" dt="2023-08-07T10:55:59.704" v="1685" actId="6264"/>
          <ac:spMkLst>
            <pc:docMk/>
            <pc:sldMk cId="1527072009" sldId="279"/>
            <ac:spMk id="71" creationId="{F81F8472-45DD-5675-E719-4071C7506FE6}"/>
          </ac:spMkLst>
        </pc:spChg>
        <pc:spChg chg="add del mod">
          <ac:chgData name="A.MORIYAMA UREKA" userId="11b73b949d6476cb" providerId="LiveId" clId="{EDD3AFC1-5E1F-774D-82FF-6D4C3622249B}" dt="2023-08-07T08:57:22.081" v="760" actId="6264"/>
          <ac:spMkLst>
            <pc:docMk/>
            <pc:sldMk cId="1527072009" sldId="279"/>
            <ac:spMk id="72" creationId="{2302BEAE-B87A-2991-DFB0-9622B6C20C60}"/>
          </ac:spMkLst>
        </pc:spChg>
        <pc:spChg chg="add del mod">
          <ac:chgData name="A.MORIYAMA UREKA" userId="11b73b949d6476cb" providerId="LiveId" clId="{EDD3AFC1-5E1F-774D-82FF-6D4C3622249B}" dt="2023-08-07T09:20:35.428" v="921" actId="6264"/>
          <ac:spMkLst>
            <pc:docMk/>
            <pc:sldMk cId="1527072009" sldId="279"/>
            <ac:spMk id="72" creationId="{A36121F1-FC27-7CE7-D853-45C01F88F0F7}"/>
          </ac:spMkLst>
        </pc:spChg>
        <pc:spChg chg="add del mod">
          <ac:chgData name="A.MORIYAMA UREKA" userId="11b73b949d6476cb" providerId="LiveId" clId="{EDD3AFC1-5E1F-774D-82FF-6D4C3622249B}" dt="2023-08-07T10:55:59.704" v="1685" actId="6264"/>
          <ac:spMkLst>
            <pc:docMk/>
            <pc:sldMk cId="1527072009" sldId="279"/>
            <ac:spMk id="72" creationId="{D4754D7B-8562-CA0C-6FDE-EEE91C64DFD2}"/>
          </ac:spMkLst>
        </pc:spChg>
        <pc:spChg chg="add del mod">
          <ac:chgData name="A.MORIYAMA UREKA" userId="11b73b949d6476cb" providerId="LiveId" clId="{EDD3AFC1-5E1F-774D-82FF-6D4C3622249B}" dt="2023-08-07T08:57:22.081" v="760" actId="6264"/>
          <ac:spMkLst>
            <pc:docMk/>
            <pc:sldMk cId="1527072009" sldId="279"/>
            <ac:spMk id="73" creationId="{08A3E576-055F-8591-B5AA-ADBBCFEEF69E}"/>
          </ac:spMkLst>
        </pc:spChg>
        <pc:spChg chg="add del mod">
          <ac:chgData name="A.MORIYAMA UREKA" userId="11b73b949d6476cb" providerId="LiveId" clId="{EDD3AFC1-5E1F-774D-82FF-6D4C3622249B}" dt="2023-08-07T10:56:00.118" v="1686" actId="6264"/>
          <ac:spMkLst>
            <pc:docMk/>
            <pc:sldMk cId="1527072009" sldId="279"/>
            <ac:spMk id="73" creationId="{8F1E7A89-1E44-BB93-BEFF-071B6FBD6BC7}"/>
          </ac:spMkLst>
        </pc:spChg>
        <pc:spChg chg="add del mod">
          <ac:chgData name="A.MORIYAMA UREKA" userId="11b73b949d6476cb" providerId="LiveId" clId="{EDD3AFC1-5E1F-774D-82FF-6D4C3622249B}" dt="2023-08-07T09:20:35.428" v="921" actId="6264"/>
          <ac:spMkLst>
            <pc:docMk/>
            <pc:sldMk cId="1527072009" sldId="279"/>
            <ac:spMk id="73" creationId="{9ADA1ABE-0502-52F1-4D16-A3AB0CCC5BCE}"/>
          </ac:spMkLst>
        </pc:spChg>
        <pc:spChg chg="add del mod">
          <ac:chgData name="A.MORIYAMA UREKA" userId="11b73b949d6476cb" providerId="LiveId" clId="{EDD3AFC1-5E1F-774D-82FF-6D4C3622249B}" dt="2023-08-07T09:20:35.428" v="921" actId="6264"/>
          <ac:spMkLst>
            <pc:docMk/>
            <pc:sldMk cId="1527072009" sldId="279"/>
            <ac:spMk id="74" creationId="{48F21D15-6496-BDBF-F6A7-08865E810DFE}"/>
          </ac:spMkLst>
        </pc:spChg>
        <pc:spChg chg="add del mod">
          <ac:chgData name="A.MORIYAMA UREKA" userId="11b73b949d6476cb" providerId="LiveId" clId="{EDD3AFC1-5E1F-774D-82FF-6D4C3622249B}" dt="2023-08-07T10:56:00.118" v="1686" actId="6264"/>
          <ac:spMkLst>
            <pc:docMk/>
            <pc:sldMk cId="1527072009" sldId="279"/>
            <ac:spMk id="74" creationId="{79CA1B2C-6AEC-E37F-F657-269A99C91FC6}"/>
          </ac:spMkLst>
        </pc:spChg>
        <pc:spChg chg="add del mod">
          <ac:chgData name="A.MORIYAMA UREKA" userId="11b73b949d6476cb" providerId="LiveId" clId="{EDD3AFC1-5E1F-774D-82FF-6D4C3622249B}" dt="2023-08-07T08:57:22.081" v="760" actId="6264"/>
          <ac:spMkLst>
            <pc:docMk/>
            <pc:sldMk cId="1527072009" sldId="279"/>
            <ac:spMk id="74" creationId="{F556FD6D-FE78-32B8-EF81-E28F7690C762}"/>
          </ac:spMkLst>
        </pc:spChg>
        <pc:spChg chg="add del mod">
          <ac:chgData name="A.MORIYAMA UREKA" userId="11b73b949d6476cb" providerId="LiveId" clId="{EDD3AFC1-5E1F-774D-82FF-6D4C3622249B}" dt="2023-08-07T09:20:35.428" v="921" actId="6264"/>
          <ac:spMkLst>
            <pc:docMk/>
            <pc:sldMk cId="1527072009" sldId="279"/>
            <ac:spMk id="75" creationId="{31EDEB97-4994-9D87-D556-C5B4CCDE7BC4}"/>
          </ac:spMkLst>
        </pc:spChg>
        <pc:spChg chg="add del mod">
          <ac:chgData name="A.MORIYAMA UREKA" userId="11b73b949d6476cb" providerId="LiveId" clId="{EDD3AFC1-5E1F-774D-82FF-6D4C3622249B}" dt="2023-08-07T08:57:22.081" v="760" actId="6264"/>
          <ac:spMkLst>
            <pc:docMk/>
            <pc:sldMk cId="1527072009" sldId="279"/>
            <ac:spMk id="75" creationId="{4ABA3735-B29A-B67E-42F5-ACF4F7736E48}"/>
          </ac:spMkLst>
        </pc:spChg>
        <pc:spChg chg="add del mod">
          <ac:chgData name="A.MORIYAMA UREKA" userId="11b73b949d6476cb" providerId="LiveId" clId="{EDD3AFC1-5E1F-774D-82FF-6D4C3622249B}" dt="2023-08-07T10:56:00.118" v="1686" actId="6264"/>
          <ac:spMkLst>
            <pc:docMk/>
            <pc:sldMk cId="1527072009" sldId="279"/>
            <ac:spMk id="75" creationId="{A70285B5-0AE6-86D4-4B40-FC3223230A6F}"/>
          </ac:spMkLst>
        </pc:spChg>
        <pc:spChg chg="add del mod">
          <ac:chgData name="A.MORIYAMA UREKA" userId="11b73b949d6476cb" providerId="LiveId" clId="{EDD3AFC1-5E1F-774D-82FF-6D4C3622249B}" dt="2023-08-07T08:57:22.081" v="760" actId="6264"/>
          <ac:spMkLst>
            <pc:docMk/>
            <pc:sldMk cId="1527072009" sldId="279"/>
            <ac:spMk id="76" creationId="{709F5E57-6CEA-4B3B-8F9B-4ED9075F7D25}"/>
          </ac:spMkLst>
        </pc:spChg>
        <pc:spChg chg="add del mod">
          <ac:chgData name="A.MORIYAMA UREKA" userId="11b73b949d6476cb" providerId="LiveId" clId="{EDD3AFC1-5E1F-774D-82FF-6D4C3622249B}" dt="2023-08-07T10:56:00.118" v="1686" actId="6264"/>
          <ac:spMkLst>
            <pc:docMk/>
            <pc:sldMk cId="1527072009" sldId="279"/>
            <ac:spMk id="76" creationId="{823E2D1E-3848-BA54-8F76-3A7E964B3903}"/>
          </ac:spMkLst>
        </pc:spChg>
        <pc:spChg chg="add del mod">
          <ac:chgData name="A.MORIYAMA UREKA" userId="11b73b949d6476cb" providerId="LiveId" clId="{EDD3AFC1-5E1F-774D-82FF-6D4C3622249B}" dt="2023-08-07T09:20:35.428" v="921" actId="6264"/>
          <ac:spMkLst>
            <pc:docMk/>
            <pc:sldMk cId="1527072009" sldId="279"/>
            <ac:spMk id="76" creationId="{EEC3A926-B96D-0ED1-595F-D76243E15F47}"/>
          </ac:spMkLst>
        </pc:spChg>
        <pc:spChg chg="add del mod">
          <ac:chgData name="A.MORIYAMA UREKA" userId="11b73b949d6476cb" providerId="LiveId" clId="{EDD3AFC1-5E1F-774D-82FF-6D4C3622249B}" dt="2023-08-07T10:56:00.118" v="1686" actId="6264"/>
          <ac:spMkLst>
            <pc:docMk/>
            <pc:sldMk cId="1527072009" sldId="279"/>
            <ac:spMk id="77" creationId="{1324D148-B4C4-B7FB-0F78-39EC768C0BCF}"/>
          </ac:spMkLst>
        </pc:spChg>
        <pc:spChg chg="add del mod">
          <ac:chgData name="A.MORIYAMA UREKA" userId="11b73b949d6476cb" providerId="LiveId" clId="{EDD3AFC1-5E1F-774D-82FF-6D4C3622249B}" dt="2023-08-07T08:57:22.081" v="760" actId="6264"/>
          <ac:spMkLst>
            <pc:docMk/>
            <pc:sldMk cId="1527072009" sldId="279"/>
            <ac:spMk id="77" creationId="{2E71B40B-C807-2714-74EF-F7A82C131D87}"/>
          </ac:spMkLst>
        </pc:spChg>
        <pc:spChg chg="add del mod">
          <ac:chgData name="A.MORIYAMA UREKA" userId="11b73b949d6476cb" providerId="LiveId" clId="{EDD3AFC1-5E1F-774D-82FF-6D4C3622249B}" dt="2023-08-07T09:20:35.428" v="921" actId="6264"/>
          <ac:spMkLst>
            <pc:docMk/>
            <pc:sldMk cId="1527072009" sldId="279"/>
            <ac:spMk id="77" creationId="{8C39A99E-27EB-6E7A-D113-733DF5BEC164}"/>
          </ac:spMkLst>
        </pc:spChg>
        <pc:spChg chg="add del mod">
          <ac:chgData name="A.MORIYAMA UREKA" userId="11b73b949d6476cb" providerId="LiveId" clId="{EDD3AFC1-5E1F-774D-82FF-6D4C3622249B}" dt="2023-08-07T09:20:35.428" v="921" actId="6264"/>
          <ac:spMkLst>
            <pc:docMk/>
            <pc:sldMk cId="1527072009" sldId="279"/>
            <ac:spMk id="78" creationId="{042A2FAA-63F3-9503-BEA3-0A6741BA86B7}"/>
          </ac:spMkLst>
        </pc:spChg>
        <pc:spChg chg="add del mod">
          <ac:chgData name="A.MORIYAMA UREKA" userId="11b73b949d6476cb" providerId="LiveId" clId="{EDD3AFC1-5E1F-774D-82FF-6D4C3622249B}" dt="2023-08-07T10:56:00.118" v="1686" actId="6264"/>
          <ac:spMkLst>
            <pc:docMk/>
            <pc:sldMk cId="1527072009" sldId="279"/>
            <ac:spMk id="78" creationId="{6D76F866-7C03-48D0-2EB3-E33411A27010}"/>
          </ac:spMkLst>
        </pc:spChg>
        <pc:spChg chg="add del mod">
          <ac:chgData name="A.MORIYAMA UREKA" userId="11b73b949d6476cb" providerId="LiveId" clId="{EDD3AFC1-5E1F-774D-82FF-6D4C3622249B}" dt="2023-08-07T08:57:22.081" v="760" actId="6264"/>
          <ac:spMkLst>
            <pc:docMk/>
            <pc:sldMk cId="1527072009" sldId="279"/>
            <ac:spMk id="78" creationId="{7E42B7BE-DA0A-805A-5E9E-16E8D3FC38DE}"/>
          </ac:spMkLst>
        </pc:spChg>
        <pc:spChg chg="add del mod">
          <ac:chgData name="A.MORIYAMA UREKA" userId="11b73b949d6476cb" providerId="LiveId" clId="{EDD3AFC1-5E1F-774D-82FF-6D4C3622249B}" dt="2023-08-07T09:20:35.428" v="921" actId="6264"/>
          <ac:spMkLst>
            <pc:docMk/>
            <pc:sldMk cId="1527072009" sldId="279"/>
            <ac:spMk id="79" creationId="{2A3D970C-56B2-7AA8-19DF-13078D23D07C}"/>
          </ac:spMkLst>
        </pc:spChg>
        <pc:spChg chg="add del mod">
          <ac:chgData name="A.MORIYAMA UREKA" userId="11b73b949d6476cb" providerId="LiveId" clId="{EDD3AFC1-5E1F-774D-82FF-6D4C3622249B}" dt="2023-08-07T10:56:00.118" v="1686" actId="6264"/>
          <ac:spMkLst>
            <pc:docMk/>
            <pc:sldMk cId="1527072009" sldId="279"/>
            <ac:spMk id="79" creationId="{7ED50630-A7B4-F259-6416-AF375A87642A}"/>
          </ac:spMkLst>
        </pc:spChg>
        <pc:spChg chg="add del mod">
          <ac:chgData name="A.MORIYAMA UREKA" userId="11b73b949d6476cb" providerId="LiveId" clId="{EDD3AFC1-5E1F-774D-82FF-6D4C3622249B}" dt="2023-08-07T08:57:22.081" v="760" actId="6264"/>
          <ac:spMkLst>
            <pc:docMk/>
            <pc:sldMk cId="1527072009" sldId="279"/>
            <ac:spMk id="79" creationId="{C31737AB-8C4F-7931-88C0-D04BA34FEDCD}"/>
          </ac:spMkLst>
        </pc:spChg>
        <pc:spChg chg="add del mod">
          <ac:chgData name="A.MORIYAMA UREKA" userId="11b73b949d6476cb" providerId="LiveId" clId="{EDD3AFC1-5E1F-774D-82FF-6D4C3622249B}" dt="2023-08-07T10:56:00.118" v="1686" actId="6264"/>
          <ac:spMkLst>
            <pc:docMk/>
            <pc:sldMk cId="1527072009" sldId="279"/>
            <ac:spMk id="80" creationId="{18361A43-7C36-77C3-516D-52345AC37166}"/>
          </ac:spMkLst>
        </pc:spChg>
        <pc:spChg chg="add del mod">
          <ac:chgData name="A.MORIYAMA UREKA" userId="11b73b949d6476cb" providerId="LiveId" clId="{EDD3AFC1-5E1F-774D-82FF-6D4C3622249B}" dt="2023-08-07T09:20:35.428" v="921" actId="6264"/>
          <ac:spMkLst>
            <pc:docMk/>
            <pc:sldMk cId="1527072009" sldId="279"/>
            <ac:spMk id="80" creationId="{B12D52B4-1D9D-B800-2EC8-A8E2CB05EF9C}"/>
          </ac:spMkLst>
        </pc:spChg>
        <pc:spChg chg="add del mod">
          <ac:chgData name="A.MORIYAMA UREKA" userId="11b73b949d6476cb" providerId="LiveId" clId="{EDD3AFC1-5E1F-774D-82FF-6D4C3622249B}" dt="2023-08-07T08:57:22.081" v="760" actId="6264"/>
          <ac:spMkLst>
            <pc:docMk/>
            <pc:sldMk cId="1527072009" sldId="279"/>
            <ac:spMk id="80" creationId="{FD476CF5-B437-736F-416B-B2A974ED64DB}"/>
          </ac:spMkLst>
        </pc:spChg>
        <pc:spChg chg="add del mod">
          <ac:chgData name="A.MORIYAMA UREKA" userId="11b73b949d6476cb" providerId="LiveId" clId="{EDD3AFC1-5E1F-774D-82FF-6D4C3622249B}" dt="2023-08-07T10:56:00.118" v="1686" actId="6264"/>
          <ac:spMkLst>
            <pc:docMk/>
            <pc:sldMk cId="1527072009" sldId="279"/>
            <ac:spMk id="81" creationId="{42D3FE4B-B862-823B-3360-2CAB8A8AF0BE}"/>
          </ac:spMkLst>
        </pc:spChg>
        <pc:spChg chg="add del mod">
          <ac:chgData name="A.MORIYAMA UREKA" userId="11b73b949d6476cb" providerId="LiveId" clId="{EDD3AFC1-5E1F-774D-82FF-6D4C3622249B}" dt="2023-08-07T08:57:22.081" v="760" actId="6264"/>
          <ac:spMkLst>
            <pc:docMk/>
            <pc:sldMk cId="1527072009" sldId="279"/>
            <ac:spMk id="81" creationId="{524A2502-77D7-ACC6-5F36-50B7A67669B2}"/>
          </ac:spMkLst>
        </pc:spChg>
        <pc:spChg chg="add del mod">
          <ac:chgData name="A.MORIYAMA UREKA" userId="11b73b949d6476cb" providerId="LiveId" clId="{EDD3AFC1-5E1F-774D-82FF-6D4C3622249B}" dt="2023-08-07T09:20:35.428" v="921" actId="6264"/>
          <ac:spMkLst>
            <pc:docMk/>
            <pc:sldMk cId="1527072009" sldId="279"/>
            <ac:spMk id="81" creationId="{9C61A571-ADFD-0977-35AF-34FF548F1E5A}"/>
          </ac:spMkLst>
        </pc:spChg>
        <pc:spChg chg="add del mod">
          <ac:chgData name="A.MORIYAMA UREKA" userId="11b73b949d6476cb" providerId="LiveId" clId="{EDD3AFC1-5E1F-774D-82FF-6D4C3622249B}" dt="2023-08-07T10:56:00.118" v="1686" actId="6264"/>
          <ac:spMkLst>
            <pc:docMk/>
            <pc:sldMk cId="1527072009" sldId="279"/>
            <ac:spMk id="82" creationId="{29479779-F7A1-41D8-02D6-06833155752A}"/>
          </ac:spMkLst>
        </pc:spChg>
        <pc:spChg chg="add del mod">
          <ac:chgData name="A.MORIYAMA UREKA" userId="11b73b949d6476cb" providerId="LiveId" clId="{EDD3AFC1-5E1F-774D-82FF-6D4C3622249B}" dt="2023-08-07T09:20:35.757" v="922" actId="6264"/>
          <ac:spMkLst>
            <pc:docMk/>
            <pc:sldMk cId="1527072009" sldId="279"/>
            <ac:spMk id="82" creationId="{4AEF1EE0-FD59-697B-0856-4C0B3B7039E9}"/>
          </ac:spMkLst>
        </pc:spChg>
        <pc:spChg chg="add del mod">
          <ac:chgData name="A.MORIYAMA UREKA" userId="11b73b949d6476cb" providerId="LiveId" clId="{EDD3AFC1-5E1F-774D-82FF-6D4C3622249B}" dt="2023-08-07T08:57:22.389" v="761" actId="6264"/>
          <ac:spMkLst>
            <pc:docMk/>
            <pc:sldMk cId="1527072009" sldId="279"/>
            <ac:spMk id="82" creationId="{D570AFA7-584C-9703-E4F7-571A9A1533B4}"/>
          </ac:spMkLst>
        </pc:spChg>
        <pc:spChg chg="add del mod">
          <ac:chgData name="A.MORIYAMA UREKA" userId="11b73b949d6476cb" providerId="LiveId" clId="{EDD3AFC1-5E1F-774D-82FF-6D4C3622249B}" dt="2023-08-07T10:56:00.529" v="1687" actId="6264"/>
          <ac:spMkLst>
            <pc:docMk/>
            <pc:sldMk cId="1527072009" sldId="279"/>
            <ac:spMk id="83" creationId="{3D9575B4-357C-9D50-3087-A75790EAEFAD}"/>
          </ac:spMkLst>
        </pc:spChg>
        <pc:spChg chg="add del mod">
          <ac:chgData name="A.MORIYAMA UREKA" userId="11b73b949d6476cb" providerId="LiveId" clId="{EDD3AFC1-5E1F-774D-82FF-6D4C3622249B}" dt="2023-08-07T09:20:35.757" v="922" actId="6264"/>
          <ac:spMkLst>
            <pc:docMk/>
            <pc:sldMk cId="1527072009" sldId="279"/>
            <ac:spMk id="83" creationId="{8BBB99EE-995E-37E7-C217-5555AF0E9748}"/>
          </ac:spMkLst>
        </pc:spChg>
        <pc:spChg chg="add del mod">
          <ac:chgData name="A.MORIYAMA UREKA" userId="11b73b949d6476cb" providerId="LiveId" clId="{EDD3AFC1-5E1F-774D-82FF-6D4C3622249B}" dt="2023-08-07T08:57:22.389" v="761" actId="6264"/>
          <ac:spMkLst>
            <pc:docMk/>
            <pc:sldMk cId="1527072009" sldId="279"/>
            <ac:spMk id="83" creationId="{B161069F-ABF3-1278-A8DA-298243B92CAE}"/>
          </ac:spMkLst>
        </pc:spChg>
        <pc:spChg chg="add del mod">
          <ac:chgData name="A.MORIYAMA UREKA" userId="11b73b949d6476cb" providerId="LiveId" clId="{EDD3AFC1-5E1F-774D-82FF-6D4C3622249B}" dt="2023-08-07T10:56:00.529" v="1687" actId="6264"/>
          <ac:spMkLst>
            <pc:docMk/>
            <pc:sldMk cId="1527072009" sldId="279"/>
            <ac:spMk id="84" creationId="{48050C27-6060-737C-EE5B-BCE96A8E7D99}"/>
          </ac:spMkLst>
        </pc:spChg>
        <pc:spChg chg="add del mod">
          <ac:chgData name="A.MORIYAMA UREKA" userId="11b73b949d6476cb" providerId="LiveId" clId="{EDD3AFC1-5E1F-774D-82FF-6D4C3622249B}" dt="2023-08-07T08:57:22.389" v="761" actId="6264"/>
          <ac:spMkLst>
            <pc:docMk/>
            <pc:sldMk cId="1527072009" sldId="279"/>
            <ac:spMk id="84" creationId="{BED70E4B-13D7-5925-FD33-385477CA5BBC}"/>
          </ac:spMkLst>
        </pc:spChg>
        <pc:spChg chg="add del mod">
          <ac:chgData name="A.MORIYAMA UREKA" userId="11b73b949d6476cb" providerId="LiveId" clId="{EDD3AFC1-5E1F-774D-82FF-6D4C3622249B}" dt="2023-08-07T09:20:35.757" v="922" actId="6264"/>
          <ac:spMkLst>
            <pc:docMk/>
            <pc:sldMk cId="1527072009" sldId="279"/>
            <ac:spMk id="84" creationId="{F2D008F0-3DB3-E1CD-893B-7806576FD53E}"/>
          </ac:spMkLst>
        </pc:spChg>
        <pc:spChg chg="add del mod">
          <ac:chgData name="A.MORIYAMA UREKA" userId="11b73b949d6476cb" providerId="LiveId" clId="{EDD3AFC1-5E1F-774D-82FF-6D4C3622249B}" dt="2023-08-07T09:20:35.757" v="922" actId="6264"/>
          <ac:spMkLst>
            <pc:docMk/>
            <pc:sldMk cId="1527072009" sldId="279"/>
            <ac:spMk id="85" creationId="{691C2158-89CD-C842-3411-99B1880D61F7}"/>
          </ac:spMkLst>
        </pc:spChg>
        <pc:spChg chg="add del mod">
          <ac:chgData name="A.MORIYAMA UREKA" userId="11b73b949d6476cb" providerId="LiveId" clId="{EDD3AFC1-5E1F-774D-82FF-6D4C3622249B}" dt="2023-08-07T10:56:00.529" v="1687" actId="6264"/>
          <ac:spMkLst>
            <pc:docMk/>
            <pc:sldMk cId="1527072009" sldId="279"/>
            <ac:spMk id="85" creationId="{939F24B2-A50E-8B11-A355-9E82D03B7135}"/>
          </ac:spMkLst>
        </pc:spChg>
        <pc:spChg chg="add del mod">
          <ac:chgData name="A.MORIYAMA UREKA" userId="11b73b949d6476cb" providerId="LiveId" clId="{EDD3AFC1-5E1F-774D-82FF-6D4C3622249B}" dt="2023-08-07T08:57:22.389" v="761" actId="6264"/>
          <ac:spMkLst>
            <pc:docMk/>
            <pc:sldMk cId="1527072009" sldId="279"/>
            <ac:spMk id="85" creationId="{9F19F09C-3420-CBD2-DE6C-23260D0BB2A5}"/>
          </ac:spMkLst>
        </pc:spChg>
        <pc:spChg chg="add del mod">
          <ac:chgData name="A.MORIYAMA UREKA" userId="11b73b949d6476cb" providerId="LiveId" clId="{EDD3AFC1-5E1F-774D-82FF-6D4C3622249B}" dt="2023-08-07T08:57:22.389" v="761" actId="6264"/>
          <ac:spMkLst>
            <pc:docMk/>
            <pc:sldMk cId="1527072009" sldId="279"/>
            <ac:spMk id="86" creationId="{369EEC10-CC26-6B94-4416-A25CD616CEC8}"/>
          </ac:spMkLst>
        </pc:spChg>
        <pc:spChg chg="add del mod">
          <ac:chgData name="A.MORIYAMA UREKA" userId="11b73b949d6476cb" providerId="LiveId" clId="{EDD3AFC1-5E1F-774D-82FF-6D4C3622249B}" dt="2023-08-07T10:56:00.529" v="1687" actId="6264"/>
          <ac:spMkLst>
            <pc:docMk/>
            <pc:sldMk cId="1527072009" sldId="279"/>
            <ac:spMk id="86" creationId="{5C1E56BC-065A-929B-F190-5775F6AC0C5D}"/>
          </ac:spMkLst>
        </pc:spChg>
        <pc:spChg chg="add del mod">
          <ac:chgData name="A.MORIYAMA UREKA" userId="11b73b949d6476cb" providerId="LiveId" clId="{EDD3AFC1-5E1F-774D-82FF-6D4C3622249B}" dt="2023-08-07T09:20:35.757" v="922" actId="6264"/>
          <ac:spMkLst>
            <pc:docMk/>
            <pc:sldMk cId="1527072009" sldId="279"/>
            <ac:spMk id="86" creationId="{960C8009-BC92-7C80-2B27-02FA95DB6D93}"/>
          </ac:spMkLst>
        </pc:spChg>
        <pc:spChg chg="add del mod">
          <ac:chgData name="A.MORIYAMA UREKA" userId="11b73b949d6476cb" providerId="LiveId" clId="{EDD3AFC1-5E1F-774D-82FF-6D4C3622249B}" dt="2023-08-07T10:56:00.529" v="1687" actId="6264"/>
          <ac:spMkLst>
            <pc:docMk/>
            <pc:sldMk cId="1527072009" sldId="279"/>
            <ac:spMk id="87" creationId="{8E390398-4576-9DA0-9DA5-F041815C0263}"/>
          </ac:spMkLst>
        </pc:spChg>
        <pc:spChg chg="add del mod">
          <ac:chgData name="A.MORIYAMA UREKA" userId="11b73b949d6476cb" providerId="LiveId" clId="{EDD3AFC1-5E1F-774D-82FF-6D4C3622249B}" dt="2023-08-07T09:20:35.757" v="922" actId="6264"/>
          <ac:spMkLst>
            <pc:docMk/>
            <pc:sldMk cId="1527072009" sldId="279"/>
            <ac:spMk id="87" creationId="{BE1DFEEF-EC7A-C508-5656-29E2C1A51703}"/>
          </ac:spMkLst>
        </pc:spChg>
        <pc:spChg chg="add del mod">
          <ac:chgData name="A.MORIYAMA UREKA" userId="11b73b949d6476cb" providerId="LiveId" clId="{EDD3AFC1-5E1F-774D-82FF-6D4C3622249B}" dt="2023-08-07T08:57:22.389" v="761" actId="6264"/>
          <ac:spMkLst>
            <pc:docMk/>
            <pc:sldMk cId="1527072009" sldId="279"/>
            <ac:spMk id="87" creationId="{BE4634E7-8820-7FD1-A611-22BFFDE15193}"/>
          </ac:spMkLst>
        </pc:spChg>
        <pc:spChg chg="add del mod">
          <ac:chgData name="A.MORIYAMA UREKA" userId="11b73b949d6476cb" providerId="LiveId" clId="{EDD3AFC1-5E1F-774D-82FF-6D4C3622249B}" dt="2023-08-07T09:20:35.757" v="922" actId="6264"/>
          <ac:spMkLst>
            <pc:docMk/>
            <pc:sldMk cId="1527072009" sldId="279"/>
            <ac:spMk id="88" creationId="{2E487B56-6B70-92D3-878E-2CB42AA3A767}"/>
          </ac:spMkLst>
        </pc:spChg>
        <pc:spChg chg="add del mod">
          <ac:chgData name="A.MORIYAMA UREKA" userId="11b73b949d6476cb" providerId="LiveId" clId="{EDD3AFC1-5E1F-774D-82FF-6D4C3622249B}" dt="2023-08-07T08:57:22.389" v="761" actId="6264"/>
          <ac:spMkLst>
            <pc:docMk/>
            <pc:sldMk cId="1527072009" sldId="279"/>
            <ac:spMk id="88" creationId="{7CA051EF-5773-5718-9A44-597BD009C6B7}"/>
          </ac:spMkLst>
        </pc:spChg>
        <pc:spChg chg="add del mod">
          <ac:chgData name="A.MORIYAMA UREKA" userId="11b73b949d6476cb" providerId="LiveId" clId="{EDD3AFC1-5E1F-774D-82FF-6D4C3622249B}" dt="2023-08-07T10:56:00.529" v="1687" actId="6264"/>
          <ac:spMkLst>
            <pc:docMk/>
            <pc:sldMk cId="1527072009" sldId="279"/>
            <ac:spMk id="88" creationId="{9ED5C2F9-8155-5155-66AF-A584B18831E3}"/>
          </ac:spMkLst>
        </pc:spChg>
        <pc:spChg chg="add del mod">
          <ac:chgData name="A.MORIYAMA UREKA" userId="11b73b949d6476cb" providerId="LiveId" clId="{EDD3AFC1-5E1F-774D-82FF-6D4C3622249B}" dt="2023-08-07T08:57:22.389" v="761" actId="6264"/>
          <ac:spMkLst>
            <pc:docMk/>
            <pc:sldMk cId="1527072009" sldId="279"/>
            <ac:spMk id="89" creationId="{1BD3C638-84DD-3AB5-7531-AD929E97550E}"/>
          </ac:spMkLst>
        </pc:spChg>
        <pc:spChg chg="add del mod">
          <ac:chgData name="A.MORIYAMA UREKA" userId="11b73b949d6476cb" providerId="LiveId" clId="{EDD3AFC1-5E1F-774D-82FF-6D4C3622249B}" dt="2023-08-07T10:56:00.529" v="1687" actId="6264"/>
          <ac:spMkLst>
            <pc:docMk/>
            <pc:sldMk cId="1527072009" sldId="279"/>
            <ac:spMk id="89" creationId="{7BF6CB8A-82D1-E348-5317-0DA4110C07A6}"/>
          </ac:spMkLst>
        </pc:spChg>
        <pc:spChg chg="add del mod">
          <ac:chgData name="A.MORIYAMA UREKA" userId="11b73b949d6476cb" providerId="LiveId" clId="{EDD3AFC1-5E1F-774D-82FF-6D4C3622249B}" dt="2023-08-07T09:20:35.757" v="922" actId="6264"/>
          <ac:spMkLst>
            <pc:docMk/>
            <pc:sldMk cId="1527072009" sldId="279"/>
            <ac:spMk id="89" creationId="{846BC226-F25B-F739-1FF5-7D9EE9241640}"/>
          </ac:spMkLst>
        </pc:spChg>
        <pc:spChg chg="add del mod">
          <ac:chgData name="A.MORIYAMA UREKA" userId="11b73b949d6476cb" providerId="LiveId" clId="{EDD3AFC1-5E1F-774D-82FF-6D4C3622249B}" dt="2023-08-07T09:20:35.757" v="922" actId="6264"/>
          <ac:spMkLst>
            <pc:docMk/>
            <pc:sldMk cId="1527072009" sldId="279"/>
            <ac:spMk id="90" creationId="{5EDE1428-6223-86D0-123A-D577BF467EF0}"/>
          </ac:spMkLst>
        </pc:spChg>
        <pc:spChg chg="add del mod">
          <ac:chgData name="A.MORIYAMA UREKA" userId="11b73b949d6476cb" providerId="LiveId" clId="{EDD3AFC1-5E1F-774D-82FF-6D4C3622249B}" dt="2023-08-07T08:57:22.389" v="761" actId="6264"/>
          <ac:spMkLst>
            <pc:docMk/>
            <pc:sldMk cId="1527072009" sldId="279"/>
            <ac:spMk id="90" creationId="{7D9E7B15-18FC-E13A-C1C9-8D348043DA7C}"/>
          </ac:spMkLst>
        </pc:spChg>
        <pc:spChg chg="add del mod">
          <ac:chgData name="A.MORIYAMA UREKA" userId="11b73b949d6476cb" providerId="LiveId" clId="{EDD3AFC1-5E1F-774D-82FF-6D4C3622249B}" dt="2023-08-07T10:56:00.529" v="1687" actId="6264"/>
          <ac:spMkLst>
            <pc:docMk/>
            <pc:sldMk cId="1527072009" sldId="279"/>
            <ac:spMk id="90" creationId="{A17A73D4-221A-23F8-CD1B-70CED52F3600}"/>
          </ac:spMkLst>
        </pc:spChg>
        <pc:spChg chg="add del mod">
          <ac:chgData name="A.MORIYAMA UREKA" userId="11b73b949d6476cb" providerId="LiveId" clId="{EDD3AFC1-5E1F-774D-82FF-6D4C3622249B}" dt="2023-08-07T10:56:00.529" v="1687" actId="6264"/>
          <ac:spMkLst>
            <pc:docMk/>
            <pc:sldMk cId="1527072009" sldId="279"/>
            <ac:spMk id="91" creationId="{02717BFE-DE0D-E87A-B0ED-4B42D50A238E}"/>
          </ac:spMkLst>
        </pc:spChg>
        <pc:spChg chg="add del mod">
          <ac:chgData name="A.MORIYAMA UREKA" userId="11b73b949d6476cb" providerId="LiveId" clId="{EDD3AFC1-5E1F-774D-82FF-6D4C3622249B}" dt="2023-08-07T08:57:22.389" v="761" actId="6264"/>
          <ac:spMkLst>
            <pc:docMk/>
            <pc:sldMk cId="1527072009" sldId="279"/>
            <ac:spMk id="91" creationId="{357CF4B8-F757-EE5A-C8E0-91EC449189B5}"/>
          </ac:spMkLst>
        </pc:spChg>
        <pc:spChg chg="add del mod">
          <ac:chgData name="A.MORIYAMA UREKA" userId="11b73b949d6476cb" providerId="LiveId" clId="{EDD3AFC1-5E1F-774D-82FF-6D4C3622249B}" dt="2023-08-07T09:20:35.757" v="922" actId="6264"/>
          <ac:spMkLst>
            <pc:docMk/>
            <pc:sldMk cId="1527072009" sldId="279"/>
            <ac:spMk id="91" creationId="{9C869A42-CF5E-ADBB-168B-0C9F895EFCAB}"/>
          </ac:spMkLst>
        </pc:spChg>
        <pc:spChg chg="add del mod">
          <ac:chgData name="A.MORIYAMA UREKA" userId="11b73b949d6476cb" providerId="LiveId" clId="{EDD3AFC1-5E1F-774D-82FF-6D4C3622249B}" dt="2023-08-07T08:57:22.688" v="762" actId="6264"/>
          <ac:spMkLst>
            <pc:docMk/>
            <pc:sldMk cId="1527072009" sldId="279"/>
            <ac:spMk id="92" creationId="{13FA02EA-7002-05EC-ADC0-73973527A541}"/>
          </ac:spMkLst>
        </pc:spChg>
        <pc:spChg chg="add del mod">
          <ac:chgData name="A.MORIYAMA UREKA" userId="11b73b949d6476cb" providerId="LiveId" clId="{EDD3AFC1-5E1F-774D-82FF-6D4C3622249B}" dt="2023-08-07T10:56:00.529" v="1687" actId="6264"/>
          <ac:spMkLst>
            <pc:docMk/>
            <pc:sldMk cId="1527072009" sldId="279"/>
            <ac:spMk id="92" creationId="{A08E76F7-37A1-6752-65B9-8B2C202D6CFD}"/>
          </ac:spMkLst>
        </pc:spChg>
        <pc:spChg chg="add del mod">
          <ac:chgData name="A.MORIYAMA UREKA" userId="11b73b949d6476cb" providerId="LiveId" clId="{EDD3AFC1-5E1F-774D-82FF-6D4C3622249B}" dt="2023-08-07T09:20:36.071" v="923" actId="6264"/>
          <ac:spMkLst>
            <pc:docMk/>
            <pc:sldMk cId="1527072009" sldId="279"/>
            <ac:spMk id="92" creationId="{C0B5CB88-86C2-A3A1-37DC-01C71BD94D2D}"/>
          </ac:spMkLst>
        </pc:spChg>
        <pc:spChg chg="add del mod">
          <ac:chgData name="A.MORIYAMA UREKA" userId="11b73b949d6476cb" providerId="LiveId" clId="{EDD3AFC1-5E1F-774D-82FF-6D4C3622249B}" dt="2023-08-07T08:57:22.688" v="762" actId="6264"/>
          <ac:spMkLst>
            <pc:docMk/>
            <pc:sldMk cId="1527072009" sldId="279"/>
            <ac:spMk id="93" creationId="{516090D5-4320-9D49-0BA2-297D13FB694E}"/>
          </ac:spMkLst>
        </pc:spChg>
        <pc:spChg chg="add del mod">
          <ac:chgData name="A.MORIYAMA UREKA" userId="11b73b949d6476cb" providerId="LiveId" clId="{EDD3AFC1-5E1F-774D-82FF-6D4C3622249B}" dt="2023-08-07T10:56:00.986" v="1688" actId="6264"/>
          <ac:spMkLst>
            <pc:docMk/>
            <pc:sldMk cId="1527072009" sldId="279"/>
            <ac:spMk id="93" creationId="{E21221BC-21A3-741A-422E-2B0E878D2379}"/>
          </ac:spMkLst>
        </pc:spChg>
        <pc:spChg chg="add del mod">
          <ac:chgData name="A.MORIYAMA UREKA" userId="11b73b949d6476cb" providerId="LiveId" clId="{EDD3AFC1-5E1F-774D-82FF-6D4C3622249B}" dt="2023-08-07T09:20:36.071" v="923" actId="6264"/>
          <ac:spMkLst>
            <pc:docMk/>
            <pc:sldMk cId="1527072009" sldId="279"/>
            <ac:spMk id="93" creationId="{EA77C17A-C3A3-32B5-FAD0-F3F279D2A91E}"/>
          </ac:spMkLst>
        </pc:spChg>
        <pc:spChg chg="add del mod">
          <ac:chgData name="A.MORIYAMA UREKA" userId="11b73b949d6476cb" providerId="LiveId" clId="{EDD3AFC1-5E1F-774D-82FF-6D4C3622249B}" dt="2023-08-07T10:56:00.986" v="1688" actId="6264"/>
          <ac:spMkLst>
            <pc:docMk/>
            <pc:sldMk cId="1527072009" sldId="279"/>
            <ac:spMk id="94" creationId="{14561753-C35D-4D70-A949-EE35638A6A6E}"/>
          </ac:spMkLst>
        </pc:spChg>
        <pc:spChg chg="add del mod">
          <ac:chgData name="A.MORIYAMA UREKA" userId="11b73b949d6476cb" providerId="LiveId" clId="{EDD3AFC1-5E1F-774D-82FF-6D4C3622249B}" dt="2023-08-07T08:57:22.688" v="762" actId="6264"/>
          <ac:spMkLst>
            <pc:docMk/>
            <pc:sldMk cId="1527072009" sldId="279"/>
            <ac:spMk id="94" creationId="{8BC3C81F-F149-EED4-B866-0C1BEA3A1182}"/>
          </ac:spMkLst>
        </pc:spChg>
        <pc:spChg chg="add del mod">
          <ac:chgData name="A.MORIYAMA UREKA" userId="11b73b949d6476cb" providerId="LiveId" clId="{EDD3AFC1-5E1F-774D-82FF-6D4C3622249B}" dt="2023-08-07T09:20:36.071" v="923" actId="6264"/>
          <ac:spMkLst>
            <pc:docMk/>
            <pc:sldMk cId="1527072009" sldId="279"/>
            <ac:spMk id="94" creationId="{DADF123F-ED62-DA80-D15F-F8CC5E267E49}"/>
          </ac:spMkLst>
        </pc:spChg>
        <pc:spChg chg="add del mod">
          <ac:chgData name="A.MORIYAMA UREKA" userId="11b73b949d6476cb" providerId="LiveId" clId="{EDD3AFC1-5E1F-774D-82FF-6D4C3622249B}" dt="2023-08-07T09:20:36.071" v="923" actId="6264"/>
          <ac:spMkLst>
            <pc:docMk/>
            <pc:sldMk cId="1527072009" sldId="279"/>
            <ac:spMk id="95" creationId="{49A535FC-284C-4F13-1E66-2BAD46DCDF37}"/>
          </ac:spMkLst>
        </pc:spChg>
        <pc:spChg chg="add del mod">
          <ac:chgData name="A.MORIYAMA UREKA" userId="11b73b949d6476cb" providerId="LiveId" clId="{EDD3AFC1-5E1F-774D-82FF-6D4C3622249B}" dt="2023-08-07T10:56:00.986" v="1688" actId="6264"/>
          <ac:spMkLst>
            <pc:docMk/>
            <pc:sldMk cId="1527072009" sldId="279"/>
            <ac:spMk id="95" creationId="{BD0D3067-6683-0721-490B-C6DBEF5C671C}"/>
          </ac:spMkLst>
        </pc:spChg>
        <pc:spChg chg="add del mod">
          <ac:chgData name="A.MORIYAMA UREKA" userId="11b73b949d6476cb" providerId="LiveId" clId="{EDD3AFC1-5E1F-774D-82FF-6D4C3622249B}" dt="2023-08-07T08:57:22.688" v="762" actId="6264"/>
          <ac:spMkLst>
            <pc:docMk/>
            <pc:sldMk cId="1527072009" sldId="279"/>
            <ac:spMk id="95" creationId="{C911D31E-C1D3-04B6-3979-4B38ABB27F72}"/>
          </ac:spMkLst>
        </pc:spChg>
        <pc:spChg chg="add del mod">
          <ac:chgData name="A.MORIYAMA UREKA" userId="11b73b949d6476cb" providerId="LiveId" clId="{EDD3AFC1-5E1F-774D-82FF-6D4C3622249B}" dt="2023-08-07T09:20:36.071" v="923" actId="6264"/>
          <ac:spMkLst>
            <pc:docMk/>
            <pc:sldMk cId="1527072009" sldId="279"/>
            <ac:spMk id="96" creationId="{7FFD152D-A032-D0C3-0E38-818980126219}"/>
          </ac:spMkLst>
        </pc:spChg>
        <pc:spChg chg="add del mod">
          <ac:chgData name="A.MORIYAMA UREKA" userId="11b73b949d6476cb" providerId="LiveId" clId="{EDD3AFC1-5E1F-774D-82FF-6D4C3622249B}" dt="2023-08-07T08:57:22.688" v="762" actId="6264"/>
          <ac:spMkLst>
            <pc:docMk/>
            <pc:sldMk cId="1527072009" sldId="279"/>
            <ac:spMk id="96" creationId="{89A216D3-697D-5EEA-BB03-8B744897FECF}"/>
          </ac:spMkLst>
        </pc:spChg>
        <pc:spChg chg="add del mod">
          <ac:chgData name="A.MORIYAMA UREKA" userId="11b73b949d6476cb" providerId="LiveId" clId="{EDD3AFC1-5E1F-774D-82FF-6D4C3622249B}" dt="2023-08-07T10:56:00.986" v="1688" actId="6264"/>
          <ac:spMkLst>
            <pc:docMk/>
            <pc:sldMk cId="1527072009" sldId="279"/>
            <ac:spMk id="96" creationId="{8D8E1605-02DA-09EF-53AA-347ED24BEBFA}"/>
          </ac:spMkLst>
        </pc:spChg>
        <pc:spChg chg="add del mod">
          <ac:chgData name="A.MORIYAMA UREKA" userId="11b73b949d6476cb" providerId="LiveId" clId="{EDD3AFC1-5E1F-774D-82FF-6D4C3622249B}" dt="2023-08-07T09:20:36.071" v="923" actId="6264"/>
          <ac:spMkLst>
            <pc:docMk/>
            <pc:sldMk cId="1527072009" sldId="279"/>
            <ac:spMk id="97" creationId="{3A1354E8-B16C-E239-6170-37CFBA95593B}"/>
          </ac:spMkLst>
        </pc:spChg>
        <pc:spChg chg="add del mod">
          <ac:chgData name="A.MORIYAMA UREKA" userId="11b73b949d6476cb" providerId="LiveId" clId="{EDD3AFC1-5E1F-774D-82FF-6D4C3622249B}" dt="2023-08-07T10:56:00.986" v="1688" actId="6264"/>
          <ac:spMkLst>
            <pc:docMk/>
            <pc:sldMk cId="1527072009" sldId="279"/>
            <ac:spMk id="97" creationId="{B5A0FB39-351D-B4B5-4421-EAB68DD14AA3}"/>
          </ac:spMkLst>
        </pc:spChg>
        <pc:spChg chg="add del mod">
          <ac:chgData name="A.MORIYAMA UREKA" userId="11b73b949d6476cb" providerId="LiveId" clId="{EDD3AFC1-5E1F-774D-82FF-6D4C3622249B}" dt="2023-08-07T08:57:22.688" v="762" actId="6264"/>
          <ac:spMkLst>
            <pc:docMk/>
            <pc:sldMk cId="1527072009" sldId="279"/>
            <ac:spMk id="97" creationId="{D729A711-1CEA-6874-4E55-934DE9526989}"/>
          </ac:spMkLst>
        </pc:spChg>
        <pc:spChg chg="add del mod">
          <ac:chgData name="A.MORIYAMA UREKA" userId="11b73b949d6476cb" providerId="LiveId" clId="{EDD3AFC1-5E1F-774D-82FF-6D4C3622249B}" dt="2023-08-07T09:20:36.071" v="923" actId="6264"/>
          <ac:spMkLst>
            <pc:docMk/>
            <pc:sldMk cId="1527072009" sldId="279"/>
            <ac:spMk id="98" creationId="{CB5BC0C1-855E-02A0-D090-55B7B9BB5345}"/>
          </ac:spMkLst>
        </pc:spChg>
        <pc:spChg chg="add del mod">
          <ac:chgData name="A.MORIYAMA UREKA" userId="11b73b949d6476cb" providerId="LiveId" clId="{EDD3AFC1-5E1F-774D-82FF-6D4C3622249B}" dt="2023-08-07T08:57:22.688" v="762" actId="6264"/>
          <ac:spMkLst>
            <pc:docMk/>
            <pc:sldMk cId="1527072009" sldId="279"/>
            <ac:spMk id="98" creationId="{D8799112-12C6-F090-785A-D6A9328CBCE1}"/>
          </ac:spMkLst>
        </pc:spChg>
        <pc:spChg chg="add del mod">
          <ac:chgData name="A.MORIYAMA UREKA" userId="11b73b949d6476cb" providerId="LiveId" clId="{EDD3AFC1-5E1F-774D-82FF-6D4C3622249B}" dt="2023-08-07T10:56:00.986" v="1688" actId="6264"/>
          <ac:spMkLst>
            <pc:docMk/>
            <pc:sldMk cId="1527072009" sldId="279"/>
            <ac:spMk id="98" creationId="{DF7EF57A-52EE-8D0D-4574-99ACEE681331}"/>
          </ac:spMkLst>
        </pc:spChg>
        <pc:spChg chg="add del mod">
          <ac:chgData name="A.MORIYAMA UREKA" userId="11b73b949d6476cb" providerId="LiveId" clId="{EDD3AFC1-5E1F-774D-82FF-6D4C3622249B}" dt="2023-08-07T08:57:22.688" v="762" actId="6264"/>
          <ac:spMkLst>
            <pc:docMk/>
            <pc:sldMk cId="1527072009" sldId="279"/>
            <ac:spMk id="99" creationId="{B01E54C8-70C5-5215-B14C-233EFA0DC407}"/>
          </ac:spMkLst>
        </pc:spChg>
        <pc:spChg chg="add del mod">
          <ac:chgData name="A.MORIYAMA UREKA" userId="11b73b949d6476cb" providerId="LiveId" clId="{EDD3AFC1-5E1F-774D-82FF-6D4C3622249B}" dt="2023-08-07T10:56:00.986" v="1688" actId="6264"/>
          <ac:spMkLst>
            <pc:docMk/>
            <pc:sldMk cId="1527072009" sldId="279"/>
            <ac:spMk id="99" creationId="{B659B08C-F387-E3F4-DD76-0A219684D30B}"/>
          </ac:spMkLst>
        </pc:spChg>
        <pc:spChg chg="add del mod">
          <ac:chgData name="A.MORIYAMA UREKA" userId="11b73b949d6476cb" providerId="LiveId" clId="{EDD3AFC1-5E1F-774D-82FF-6D4C3622249B}" dt="2023-08-07T09:20:36.071" v="923" actId="6264"/>
          <ac:spMkLst>
            <pc:docMk/>
            <pc:sldMk cId="1527072009" sldId="279"/>
            <ac:spMk id="99" creationId="{FAA0A2E8-F369-C81D-613F-CDD9010BCB90}"/>
          </ac:spMkLst>
        </pc:spChg>
        <pc:spChg chg="add del mod">
          <ac:chgData name="A.MORIYAMA UREKA" userId="11b73b949d6476cb" providerId="LiveId" clId="{EDD3AFC1-5E1F-774D-82FF-6D4C3622249B}" dt="2023-08-07T10:56:00.986" v="1688" actId="6264"/>
          <ac:spMkLst>
            <pc:docMk/>
            <pc:sldMk cId="1527072009" sldId="279"/>
            <ac:spMk id="100" creationId="{1BA0B629-2250-24FF-30A4-267646FA753E}"/>
          </ac:spMkLst>
        </pc:spChg>
        <pc:spChg chg="add del mod">
          <ac:chgData name="A.MORIYAMA UREKA" userId="11b73b949d6476cb" providerId="LiveId" clId="{EDD3AFC1-5E1F-774D-82FF-6D4C3622249B}" dt="2023-08-07T08:57:22.688" v="762" actId="6264"/>
          <ac:spMkLst>
            <pc:docMk/>
            <pc:sldMk cId="1527072009" sldId="279"/>
            <ac:spMk id="100" creationId="{9CCCD304-C160-258C-5A5E-F7B8E8CF085E}"/>
          </ac:spMkLst>
        </pc:spChg>
        <pc:spChg chg="add del mod">
          <ac:chgData name="A.MORIYAMA UREKA" userId="11b73b949d6476cb" providerId="LiveId" clId="{EDD3AFC1-5E1F-774D-82FF-6D4C3622249B}" dt="2023-08-07T09:20:36.071" v="923" actId="6264"/>
          <ac:spMkLst>
            <pc:docMk/>
            <pc:sldMk cId="1527072009" sldId="279"/>
            <ac:spMk id="100" creationId="{AABEB4ED-DE0E-1E79-7698-CDF95F0558FC}"/>
          </ac:spMkLst>
        </pc:spChg>
        <pc:spChg chg="add del mod">
          <ac:chgData name="A.MORIYAMA UREKA" userId="11b73b949d6476cb" providerId="LiveId" clId="{EDD3AFC1-5E1F-774D-82FF-6D4C3622249B}" dt="2023-08-07T10:56:00.986" v="1688" actId="6264"/>
          <ac:spMkLst>
            <pc:docMk/>
            <pc:sldMk cId="1527072009" sldId="279"/>
            <ac:spMk id="101" creationId="{2B2A08FF-CBE4-9E1E-843A-E290423D3218}"/>
          </ac:spMkLst>
        </pc:spChg>
        <pc:spChg chg="add del mod">
          <ac:chgData name="A.MORIYAMA UREKA" userId="11b73b949d6476cb" providerId="LiveId" clId="{EDD3AFC1-5E1F-774D-82FF-6D4C3622249B}" dt="2023-08-07T09:20:36.071" v="923" actId="6264"/>
          <ac:spMkLst>
            <pc:docMk/>
            <pc:sldMk cId="1527072009" sldId="279"/>
            <ac:spMk id="101" creationId="{6CFE5F7E-A748-DB1F-8F39-12681E680731}"/>
          </ac:spMkLst>
        </pc:spChg>
        <pc:spChg chg="add del mod">
          <ac:chgData name="A.MORIYAMA UREKA" userId="11b73b949d6476cb" providerId="LiveId" clId="{EDD3AFC1-5E1F-774D-82FF-6D4C3622249B}" dt="2023-08-07T08:57:22.688" v="762" actId="6264"/>
          <ac:spMkLst>
            <pc:docMk/>
            <pc:sldMk cId="1527072009" sldId="279"/>
            <ac:spMk id="101" creationId="{72BDFBA5-07C1-6B66-C444-9023A648831D}"/>
          </ac:spMkLst>
        </pc:spChg>
        <pc:spChg chg="add del mod">
          <ac:chgData name="A.MORIYAMA UREKA" userId="11b73b949d6476cb" providerId="LiveId" clId="{EDD3AFC1-5E1F-774D-82FF-6D4C3622249B}" dt="2023-08-07T10:56:00.986" v="1688" actId="6264"/>
          <ac:spMkLst>
            <pc:docMk/>
            <pc:sldMk cId="1527072009" sldId="279"/>
            <ac:spMk id="102" creationId="{3DA3B257-B52F-7C92-55C1-C0B4505952FA}"/>
          </ac:spMkLst>
        </pc:spChg>
        <pc:spChg chg="add del mod">
          <ac:chgData name="A.MORIYAMA UREKA" userId="11b73b949d6476cb" providerId="LiveId" clId="{EDD3AFC1-5E1F-774D-82FF-6D4C3622249B}" dt="2023-08-07T09:20:36.393" v="924" actId="6264"/>
          <ac:spMkLst>
            <pc:docMk/>
            <pc:sldMk cId="1527072009" sldId="279"/>
            <ac:spMk id="102" creationId="{6A387898-82D4-B7A0-070D-B03C2809941C}"/>
          </ac:spMkLst>
        </pc:spChg>
        <pc:spChg chg="add del mod">
          <ac:chgData name="A.MORIYAMA UREKA" userId="11b73b949d6476cb" providerId="LiveId" clId="{EDD3AFC1-5E1F-774D-82FF-6D4C3622249B}" dt="2023-08-07T08:57:22.989" v="763" actId="6264"/>
          <ac:spMkLst>
            <pc:docMk/>
            <pc:sldMk cId="1527072009" sldId="279"/>
            <ac:spMk id="102" creationId="{CD90132B-8AED-623D-2080-BEAA30427994}"/>
          </ac:spMkLst>
        </pc:spChg>
        <pc:spChg chg="add del mod">
          <ac:chgData name="A.MORIYAMA UREKA" userId="11b73b949d6476cb" providerId="LiveId" clId="{EDD3AFC1-5E1F-774D-82FF-6D4C3622249B}" dt="2023-08-07T10:56:01.410" v="1689" actId="6264"/>
          <ac:spMkLst>
            <pc:docMk/>
            <pc:sldMk cId="1527072009" sldId="279"/>
            <ac:spMk id="103" creationId="{07D8164F-A88F-0FCD-0B4D-91D55844D76A}"/>
          </ac:spMkLst>
        </pc:spChg>
        <pc:spChg chg="add del mod">
          <ac:chgData name="A.MORIYAMA UREKA" userId="11b73b949d6476cb" providerId="LiveId" clId="{EDD3AFC1-5E1F-774D-82FF-6D4C3622249B}" dt="2023-08-07T08:57:22.989" v="763" actId="6264"/>
          <ac:spMkLst>
            <pc:docMk/>
            <pc:sldMk cId="1527072009" sldId="279"/>
            <ac:spMk id="103" creationId="{57CE3A43-727C-D41A-D03A-25E2E8923629}"/>
          </ac:spMkLst>
        </pc:spChg>
        <pc:spChg chg="add del mod">
          <ac:chgData name="A.MORIYAMA UREKA" userId="11b73b949d6476cb" providerId="LiveId" clId="{EDD3AFC1-5E1F-774D-82FF-6D4C3622249B}" dt="2023-08-07T09:20:36.393" v="924" actId="6264"/>
          <ac:spMkLst>
            <pc:docMk/>
            <pc:sldMk cId="1527072009" sldId="279"/>
            <ac:spMk id="103" creationId="{ACC893F8-CEE9-159C-8A65-D7EB373ACA2A}"/>
          </ac:spMkLst>
        </pc:spChg>
        <pc:spChg chg="add del mod">
          <ac:chgData name="A.MORIYAMA UREKA" userId="11b73b949d6476cb" providerId="LiveId" clId="{EDD3AFC1-5E1F-774D-82FF-6D4C3622249B}" dt="2023-08-07T08:57:22.989" v="763" actId="6264"/>
          <ac:spMkLst>
            <pc:docMk/>
            <pc:sldMk cId="1527072009" sldId="279"/>
            <ac:spMk id="104" creationId="{7B7F3FDC-0EFB-6A45-046A-F2CDA02AD30F}"/>
          </ac:spMkLst>
        </pc:spChg>
        <pc:spChg chg="add del mod">
          <ac:chgData name="A.MORIYAMA UREKA" userId="11b73b949d6476cb" providerId="LiveId" clId="{EDD3AFC1-5E1F-774D-82FF-6D4C3622249B}" dt="2023-08-07T09:20:36.393" v="924" actId="6264"/>
          <ac:spMkLst>
            <pc:docMk/>
            <pc:sldMk cId="1527072009" sldId="279"/>
            <ac:spMk id="104" creationId="{916BEF99-2767-A74A-13C3-46A10474601C}"/>
          </ac:spMkLst>
        </pc:spChg>
        <pc:spChg chg="add del mod">
          <ac:chgData name="A.MORIYAMA UREKA" userId="11b73b949d6476cb" providerId="LiveId" clId="{EDD3AFC1-5E1F-774D-82FF-6D4C3622249B}" dt="2023-08-07T10:56:01.410" v="1689" actId="6264"/>
          <ac:spMkLst>
            <pc:docMk/>
            <pc:sldMk cId="1527072009" sldId="279"/>
            <ac:spMk id="104" creationId="{A2A304D7-A3FF-A642-7151-EC8F266B4445}"/>
          </ac:spMkLst>
        </pc:spChg>
        <pc:spChg chg="add del mod">
          <ac:chgData name="A.MORIYAMA UREKA" userId="11b73b949d6476cb" providerId="LiveId" clId="{EDD3AFC1-5E1F-774D-82FF-6D4C3622249B}" dt="2023-08-07T10:56:01.410" v="1689" actId="6264"/>
          <ac:spMkLst>
            <pc:docMk/>
            <pc:sldMk cId="1527072009" sldId="279"/>
            <ac:spMk id="105" creationId="{023CE5B2-2D75-9473-557B-95E575F37C57}"/>
          </ac:spMkLst>
        </pc:spChg>
        <pc:spChg chg="add del mod">
          <ac:chgData name="A.MORIYAMA UREKA" userId="11b73b949d6476cb" providerId="LiveId" clId="{EDD3AFC1-5E1F-774D-82FF-6D4C3622249B}" dt="2023-08-07T08:57:22.989" v="763" actId="6264"/>
          <ac:spMkLst>
            <pc:docMk/>
            <pc:sldMk cId="1527072009" sldId="279"/>
            <ac:spMk id="105" creationId="{7D65CB4D-1A6A-1B93-7073-384E86F9F2BC}"/>
          </ac:spMkLst>
        </pc:spChg>
        <pc:spChg chg="add del mod">
          <ac:chgData name="A.MORIYAMA UREKA" userId="11b73b949d6476cb" providerId="LiveId" clId="{EDD3AFC1-5E1F-774D-82FF-6D4C3622249B}" dt="2023-08-07T09:20:36.393" v="924" actId="6264"/>
          <ac:spMkLst>
            <pc:docMk/>
            <pc:sldMk cId="1527072009" sldId="279"/>
            <ac:spMk id="105" creationId="{B8CA9700-651F-DDFA-8093-61C76171BB1A}"/>
          </ac:spMkLst>
        </pc:spChg>
        <pc:spChg chg="add del mod">
          <ac:chgData name="A.MORIYAMA UREKA" userId="11b73b949d6476cb" providerId="LiveId" clId="{EDD3AFC1-5E1F-774D-82FF-6D4C3622249B}" dt="2023-08-07T10:56:01.410" v="1689" actId="6264"/>
          <ac:spMkLst>
            <pc:docMk/>
            <pc:sldMk cId="1527072009" sldId="279"/>
            <ac:spMk id="106" creationId="{4CCBC527-8918-8B8C-10C9-5A7D82466E36}"/>
          </ac:spMkLst>
        </pc:spChg>
        <pc:spChg chg="add del mod">
          <ac:chgData name="A.MORIYAMA UREKA" userId="11b73b949d6476cb" providerId="LiveId" clId="{EDD3AFC1-5E1F-774D-82FF-6D4C3622249B}" dt="2023-08-07T08:57:22.989" v="763" actId="6264"/>
          <ac:spMkLst>
            <pc:docMk/>
            <pc:sldMk cId="1527072009" sldId="279"/>
            <ac:spMk id="106" creationId="{7BE8A904-71C5-EF56-8BA1-02BF40527F87}"/>
          </ac:spMkLst>
        </pc:spChg>
        <pc:spChg chg="add del mod">
          <ac:chgData name="A.MORIYAMA UREKA" userId="11b73b949d6476cb" providerId="LiveId" clId="{EDD3AFC1-5E1F-774D-82FF-6D4C3622249B}" dt="2023-08-07T09:20:36.393" v="924" actId="6264"/>
          <ac:spMkLst>
            <pc:docMk/>
            <pc:sldMk cId="1527072009" sldId="279"/>
            <ac:spMk id="106" creationId="{A5883FCA-2D20-82F4-DFB3-7730D9787AE8}"/>
          </ac:spMkLst>
        </pc:spChg>
        <pc:spChg chg="add del mod">
          <ac:chgData name="A.MORIYAMA UREKA" userId="11b73b949d6476cb" providerId="LiveId" clId="{EDD3AFC1-5E1F-774D-82FF-6D4C3622249B}" dt="2023-08-07T09:20:36.393" v="924" actId="6264"/>
          <ac:spMkLst>
            <pc:docMk/>
            <pc:sldMk cId="1527072009" sldId="279"/>
            <ac:spMk id="107" creationId="{C15BAB54-145B-3045-15C5-3252EC716192}"/>
          </ac:spMkLst>
        </pc:spChg>
        <pc:spChg chg="add del mod">
          <ac:chgData name="A.MORIYAMA UREKA" userId="11b73b949d6476cb" providerId="LiveId" clId="{EDD3AFC1-5E1F-774D-82FF-6D4C3622249B}" dt="2023-08-07T08:57:22.989" v="763" actId="6264"/>
          <ac:spMkLst>
            <pc:docMk/>
            <pc:sldMk cId="1527072009" sldId="279"/>
            <ac:spMk id="107" creationId="{C8DD3F53-18AB-C96D-873C-28FF702A935C}"/>
          </ac:spMkLst>
        </pc:spChg>
        <pc:spChg chg="add del mod">
          <ac:chgData name="A.MORIYAMA UREKA" userId="11b73b949d6476cb" providerId="LiveId" clId="{EDD3AFC1-5E1F-774D-82FF-6D4C3622249B}" dt="2023-08-07T10:56:01.410" v="1689" actId="6264"/>
          <ac:spMkLst>
            <pc:docMk/>
            <pc:sldMk cId="1527072009" sldId="279"/>
            <ac:spMk id="107" creationId="{F5B62E72-B336-4CE1-446D-4CEA60432D7F}"/>
          </ac:spMkLst>
        </pc:spChg>
        <pc:spChg chg="add del mod">
          <ac:chgData name="A.MORIYAMA UREKA" userId="11b73b949d6476cb" providerId="LiveId" clId="{EDD3AFC1-5E1F-774D-82FF-6D4C3622249B}" dt="2023-08-07T09:20:36.393" v="924" actId="6264"/>
          <ac:spMkLst>
            <pc:docMk/>
            <pc:sldMk cId="1527072009" sldId="279"/>
            <ac:spMk id="108" creationId="{0463287A-621F-2832-BE99-81D7490E47AC}"/>
          </ac:spMkLst>
        </pc:spChg>
        <pc:spChg chg="add del mod">
          <ac:chgData name="A.MORIYAMA UREKA" userId="11b73b949d6476cb" providerId="LiveId" clId="{EDD3AFC1-5E1F-774D-82FF-6D4C3622249B}" dt="2023-08-07T08:57:22.989" v="763" actId="6264"/>
          <ac:spMkLst>
            <pc:docMk/>
            <pc:sldMk cId="1527072009" sldId="279"/>
            <ac:spMk id="108" creationId="{9251AC56-A5CF-79DE-606C-EE3CAEA29A6F}"/>
          </ac:spMkLst>
        </pc:spChg>
        <pc:spChg chg="add del mod">
          <ac:chgData name="A.MORIYAMA UREKA" userId="11b73b949d6476cb" providerId="LiveId" clId="{EDD3AFC1-5E1F-774D-82FF-6D4C3622249B}" dt="2023-08-07T10:56:01.410" v="1689" actId="6264"/>
          <ac:spMkLst>
            <pc:docMk/>
            <pc:sldMk cId="1527072009" sldId="279"/>
            <ac:spMk id="108" creationId="{B8FD956E-F80E-AA08-4763-201048E09093}"/>
          </ac:spMkLst>
        </pc:spChg>
        <pc:spChg chg="add del mod">
          <ac:chgData name="A.MORIYAMA UREKA" userId="11b73b949d6476cb" providerId="LiveId" clId="{EDD3AFC1-5E1F-774D-82FF-6D4C3622249B}" dt="2023-08-07T09:20:36.393" v="924" actId="6264"/>
          <ac:spMkLst>
            <pc:docMk/>
            <pc:sldMk cId="1527072009" sldId="279"/>
            <ac:spMk id="109" creationId="{13A022A2-C602-9790-3470-F9B24C1BC722}"/>
          </ac:spMkLst>
        </pc:spChg>
        <pc:spChg chg="add del mod">
          <ac:chgData name="A.MORIYAMA UREKA" userId="11b73b949d6476cb" providerId="LiveId" clId="{EDD3AFC1-5E1F-774D-82FF-6D4C3622249B}" dt="2023-08-07T10:56:01.410" v="1689" actId="6264"/>
          <ac:spMkLst>
            <pc:docMk/>
            <pc:sldMk cId="1527072009" sldId="279"/>
            <ac:spMk id="109" creationId="{1EAA76C4-D569-990A-7DC6-8DFF14C2D9F4}"/>
          </ac:spMkLst>
        </pc:spChg>
        <pc:spChg chg="add del mod">
          <ac:chgData name="A.MORIYAMA UREKA" userId="11b73b949d6476cb" providerId="LiveId" clId="{EDD3AFC1-5E1F-774D-82FF-6D4C3622249B}" dt="2023-08-07T08:57:22.989" v="763" actId="6264"/>
          <ac:spMkLst>
            <pc:docMk/>
            <pc:sldMk cId="1527072009" sldId="279"/>
            <ac:spMk id="109" creationId="{88B25B21-1D46-F801-305D-B87A9C9ADBC4}"/>
          </ac:spMkLst>
        </pc:spChg>
        <pc:spChg chg="add del mod">
          <ac:chgData name="A.MORIYAMA UREKA" userId="11b73b949d6476cb" providerId="LiveId" clId="{EDD3AFC1-5E1F-774D-82FF-6D4C3622249B}" dt="2023-08-07T10:56:01.410" v="1689" actId="6264"/>
          <ac:spMkLst>
            <pc:docMk/>
            <pc:sldMk cId="1527072009" sldId="279"/>
            <ac:spMk id="110" creationId="{0DD4114F-E692-7856-8468-883E29E041BB}"/>
          </ac:spMkLst>
        </pc:spChg>
        <pc:spChg chg="add del mod">
          <ac:chgData name="A.MORIYAMA UREKA" userId="11b73b949d6476cb" providerId="LiveId" clId="{EDD3AFC1-5E1F-774D-82FF-6D4C3622249B}" dt="2023-08-07T08:57:22.989" v="763" actId="6264"/>
          <ac:spMkLst>
            <pc:docMk/>
            <pc:sldMk cId="1527072009" sldId="279"/>
            <ac:spMk id="110" creationId="{2DD42DA3-F295-0680-422D-BBB0B9E94637}"/>
          </ac:spMkLst>
        </pc:spChg>
        <pc:spChg chg="add del mod">
          <ac:chgData name="A.MORIYAMA UREKA" userId="11b73b949d6476cb" providerId="LiveId" clId="{EDD3AFC1-5E1F-774D-82FF-6D4C3622249B}" dt="2023-08-07T09:20:36.393" v="924" actId="6264"/>
          <ac:spMkLst>
            <pc:docMk/>
            <pc:sldMk cId="1527072009" sldId="279"/>
            <ac:spMk id="110" creationId="{6D315DBB-63EF-4AA0-372D-2FACAA908116}"/>
          </ac:spMkLst>
        </pc:spChg>
        <pc:spChg chg="add del mod">
          <ac:chgData name="A.MORIYAMA UREKA" userId="11b73b949d6476cb" providerId="LiveId" clId="{EDD3AFC1-5E1F-774D-82FF-6D4C3622249B}" dt="2023-08-07T09:20:36.393" v="924" actId="6264"/>
          <ac:spMkLst>
            <pc:docMk/>
            <pc:sldMk cId="1527072009" sldId="279"/>
            <ac:spMk id="111" creationId="{51F32192-DB96-B8EE-517C-C27E73A4D493}"/>
          </ac:spMkLst>
        </pc:spChg>
        <pc:spChg chg="add del mod">
          <ac:chgData name="A.MORIYAMA UREKA" userId="11b73b949d6476cb" providerId="LiveId" clId="{EDD3AFC1-5E1F-774D-82FF-6D4C3622249B}" dt="2023-08-07T10:56:01.410" v="1689" actId="6264"/>
          <ac:spMkLst>
            <pc:docMk/>
            <pc:sldMk cId="1527072009" sldId="279"/>
            <ac:spMk id="111" creationId="{69C2B811-8E33-5A81-ECF1-12969F140EB7}"/>
          </ac:spMkLst>
        </pc:spChg>
        <pc:spChg chg="add del mod">
          <ac:chgData name="A.MORIYAMA UREKA" userId="11b73b949d6476cb" providerId="LiveId" clId="{EDD3AFC1-5E1F-774D-82FF-6D4C3622249B}" dt="2023-08-07T08:57:22.989" v="763" actId="6264"/>
          <ac:spMkLst>
            <pc:docMk/>
            <pc:sldMk cId="1527072009" sldId="279"/>
            <ac:spMk id="111" creationId="{B9453F30-04BC-BBDA-F29D-F0D7A8859DED}"/>
          </ac:spMkLst>
        </pc:spChg>
        <pc:spChg chg="add del mod">
          <ac:chgData name="A.MORIYAMA UREKA" userId="11b73b949d6476cb" providerId="LiveId" clId="{EDD3AFC1-5E1F-774D-82FF-6D4C3622249B}" dt="2023-08-07T09:20:36.737" v="925" actId="6264"/>
          <ac:spMkLst>
            <pc:docMk/>
            <pc:sldMk cId="1527072009" sldId="279"/>
            <ac:spMk id="112" creationId="{59E7C346-0AC9-B4DC-B4A1-758DA3106B8B}"/>
          </ac:spMkLst>
        </pc:spChg>
        <pc:spChg chg="add del mod">
          <ac:chgData name="A.MORIYAMA UREKA" userId="11b73b949d6476cb" providerId="LiveId" clId="{EDD3AFC1-5E1F-774D-82FF-6D4C3622249B}" dt="2023-08-07T10:56:01.410" v="1689" actId="6264"/>
          <ac:spMkLst>
            <pc:docMk/>
            <pc:sldMk cId="1527072009" sldId="279"/>
            <ac:spMk id="112" creationId="{A395F675-DBD8-DD34-55DD-F412EFF1BB95}"/>
          </ac:spMkLst>
        </pc:spChg>
        <pc:spChg chg="add del mod">
          <ac:chgData name="A.MORIYAMA UREKA" userId="11b73b949d6476cb" providerId="LiveId" clId="{EDD3AFC1-5E1F-774D-82FF-6D4C3622249B}" dt="2023-08-07T08:57:23.281" v="764" actId="6264"/>
          <ac:spMkLst>
            <pc:docMk/>
            <pc:sldMk cId="1527072009" sldId="279"/>
            <ac:spMk id="112" creationId="{B19693AD-5E6F-6366-9B78-8F4832EA265E}"/>
          </ac:spMkLst>
        </pc:spChg>
        <pc:spChg chg="add del mod">
          <ac:chgData name="A.MORIYAMA UREKA" userId="11b73b949d6476cb" providerId="LiveId" clId="{EDD3AFC1-5E1F-774D-82FF-6D4C3622249B}" dt="2023-08-07T09:20:36.737" v="925" actId="6264"/>
          <ac:spMkLst>
            <pc:docMk/>
            <pc:sldMk cId="1527072009" sldId="279"/>
            <ac:spMk id="113" creationId="{34E6CA3F-473F-BCBF-B8B9-6745A06FFC62}"/>
          </ac:spMkLst>
        </pc:spChg>
        <pc:spChg chg="add del mod">
          <ac:chgData name="A.MORIYAMA UREKA" userId="11b73b949d6476cb" providerId="LiveId" clId="{EDD3AFC1-5E1F-774D-82FF-6D4C3622249B}" dt="2023-08-07T08:57:23.281" v="764" actId="6264"/>
          <ac:spMkLst>
            <pc:docMk/>
            <pc:sldMk cId="1527072009" sldId="279"/>
            <ac:spMk id="113" creationId="{43DE7FEA-18D0-4BF3-7090-DE7A4CC7EC8D}"/>
          </ac:spMkLst>
        </pc:spChg>
        <pc:spChg chg="add del mod">
          <ac:chgData name="A.MORIYAMA UREKA" userId="11b73b949d6476cb" providerId="LiveId" clId="{EDD3AFC1-5E1F-774D-82FF-6D4C3622249B}" dt="2023-08-07T11:00:38.397" v="1709" actId="6264"/>
          <ac:spMkLst>
            <pc:docMk/>
            <pc:sldMk cId="1527072009" sldId="279"/>
            <ac:spMk id="113" creationId="{446124E1-A4B9-45C6-7D8B-AA8E0EE6BDBC}"/>
          </ac:spMkLst>
        </pc:spChg>
        <pc:spChg chg="add del mod">
          <ac:chgData name="A.MORIYAMA UREKA" userId="11b73b949d6476cb" providerId="LiveId" clId="{EDD3AFC1-5E1F-774D-82FF-6D4C3622249B}" dt="2023-08-07T11:00:38.397" v="1709" actId="6264"/>
          <ac:spMkLst>
            <pc:docMk/>
            <pc:sldMk cId="1527072009" sldId="279"/>
            <ac:spMk id="114" creationId="{2338D378-73D1-455E-58F7-61ECA7EB7FBB}"/>
          </ac:spMkLst>
        </pc:spChg>
        <pc:spChg chg="add del mod">
          <ac:chgData name="A.MORIYAMA UREKA" userId="11b73b949d6476cb" providerId="LiveId" clId="{EDD3AFC1-5E1F-774D-82FF-6D4C3622249B}" dt="2023-08-07T08:57:23.281" v="764" actId="6264"/>
          <ac:spMkLst>
            <pc:docMk/>
            <pc:sldMk cId="1527072009" sldId="279"/>
            <ac:spMk id="114" creationId="{5BA47923-DB34-E74C-B1F9-C6E9D4370862}"/>
          </ac:spMkLst>
        </pc:spChg>
        <pc:spChg chg="add del mod">
          <ac:chgData name="A.MORIYAMA UREKA" userId="11b73b949d6476cb" providerId="LiveId" clId="{EDD3AFC1-5E1F-774D-82FF-6D4C3622249B}" dt="2023-08-07T09:20:36.737" v="925" actId="6264"/>
          <ac:spMkLst>
            <pc:docMk/>
            <pc:sldMk cId="1527072009" sldId="279"/>
            <ac:spMk id="114" creationId="{B06FC3D7-635F-2701-8291-5BF83DD8B372}"/>
          </ac:spMkLst>
        </pc:spChg>
        <pc:spChg chg="add del mod">
          <ac:chgData name="A.MORIYAMA UREKA" userId="11b73b949d6476cb" providerId="LiveId" clId="{EDD3AFC1-5E1F-774D-82FF-6D4C3622249B}" dt="2023-08-07T09:20:36.737" v="925" actId="6264"/>
          <ac:spMkLst>
            <pc:docMk/>
            <pc:sldMk cId="1527072009" sldId="279"/>
            <ac:spMk id="115" creationId="{0DC55662-9953-7DE7-3833-2CA6AE6F6F7A}"/>
          </ac:spMkLst>
        </pc:spChg>
        <pc:spChg chg="add del mod">
          <ac:chgData name="A.MORIYAMA UREKA" userId="11b73b949d6476cb" providerId="LiveId" clId="{EDD3AFC1-5E1F-774D-82FF-6D4C3622249B}" dt="2023-08-07T11:00:38.397" v="1709" actId="6264"/>
          <ac:spMkLst>
            <pc:docMk/>
            <pc:sldMk cId="1527072009" sldId="279"/>
            <ac:spMk id="115" creationId="{554E9E51-553E-698E-3F02-820DB8BE714D}"/>
          </ac:spMkLst>
        </pc:spChg>
        <pc:spChg chg="add del mod">
          <ac:chgData name="A.MORIYAMA UREKA" userId="11b73b949d6476cb" providerId="LiveId" clId="{EDD3AFC1-5E1F-774D-82FF-6D4C3622249B}" dt="2023-08-07T08:57:23.281" v="764" actId="6264"/>
          <ac:spMkLst>
            <pc:docMk/>
            <pc:sldMk cId="1527072009" sldId="279"/>
            <ac:spMk id="115" creationId="{C71FE834-56C7-C29A-9737-3434B83A348C}"/>
          </ac:spMkLst>
        </pc:spChg>
        <pc:spChg chg="add del mod">
          <ac:chgData name="A.MORIYAMA UREKA" userId="11b73b949d6476cb" providerId="LiveId" clId="{EDD3AFC1-5E1F-774D-82FF-6D4C3622249B}" dt="2023-08-07T09:20:36.737" v="925" actId="6264"/>
          <ac:spMkLst>
            <pc:docMk/>
            <pc:sldMk cId="1527072009" sldId="279"/>
            <ac:spMk id="116" creationId="{19E768C3-939A-22C2-B142-69D8226E9A3B}"/>
          </ac:spMkLst>
        </pc:spChg>
        <pc:spChg chg="add del mod">
          <ac:chgData name="A.MORIYAMA UREKA" userId="11b73b949d6476cb" providerId="LiveId" clId="{EDD3AFC1-5E1F-774D-82FF-6D4C3622249B}" dt="2023-08-07T11:00:38.397" v="1709" actId="6264"/>
          <ac:spMkLst>
            <pc:docMk/>
            <pc:sldMk cId="1527072009" sldId="279"/>
            <ac:spMk id="116" creationId="{C6F758F6-575A-7625-D86F-365289594CDE}"/>
          </ac:spMkLst>
        </pc:spChg>
        <pc:spChg chg="add del mod">
          <ac:chgData name="A.MORIYAMA UREKA" userId="11b73b949d6476cb" providerId="LiveId" clId="{EDD3AFC1-5E1F-774D-82FF-6D4C3622249B}" dt="2023-08-07T08:57:23.281" v="764" actId="6264"/>
          <ac:spMkLst>
            <pc:docMk/>
            <pc:sldMk cId="1527072009" sldId="279"/>
            <ac:spMk id="116" creationId="{F30E3D8A-20F5-4173-9DA5-028266705981}"/>
          </ac:spMkLst>
        </pc:spChg>
        <pc:spChg chg="add del mod">
          <ac:chgData name="A.MORIYAMA UREKA" userId="11b73b949d6476cb" providerId="LiveId" clId="{EDD3AFC1-5E1F-774D-82FF-6D4C3622249B}" dt="2023-08-07T08:57:23.281" v="764" actId="6264"/>
          <ac:spMkLst>
            <pc:docMk/>
            <pc:sldMk cId="1527072009" sldId="279"/>
            <ac:spMk id="117" creationId="{736C648D-4B27-B5CB-C408-35FF68C0A65E}"/>
          </ac:spMkLst>
        </pc:spChg>
        <pc:spChg chg="add del mod">
          <ac:chgData name="A.MORIYAMA UREKA" userId="11b73b949d6476cb" providerId="LiveId" clId="{EDD3AFC1-5E1F-774D-82FF-6D4C3622249B}" dt="2023-08-07T11:00:38.397" v="1709" actId="6264"/>
          <ac:spMkLst>
            <pc:docMk/>
            <pc:sldMk cId="1527072009" sldId="279"/>
            <ac:spMk id="117" creationId="{8DA4D159-F1F5-45AA-C9F9-A9EA9F8475EB}"/>
          </ac:spMkLst>
        </pc:spChg>
        <pc:spChg chg="add del mod">
          <ac:chgData name="A.MORIYAMA UREKA" userId="11b73b949d6476cb" providerId="LiveId" clId="{EDD3AFC1-5E1F-774D-82FF-6D4C3622249B}" dt="2023-08-07T09:20:36.737" v="925" actId="6264"/>
          <ac:spMkLst>
            <pc:docMk/>
            <pc:sldMk cId="1527072009" sldId="279"/>
            <ac:spMk id="117" creationId="{EE4328D3-B296-0EC2-6637-C30A9A663C23}"/>
          </ac:spMkLst>
        </pc:spChg>
        <pc:spChg chg="add del mod">
          <ac:chgData name="A.MORIYAMA UREKA" userId="11b73b949d6476cb" providerId="LiveId" clId="{EDD3AFC1-5E1F-774D-82FF-6D4C3622249B}" dt="2023-08-07T08:57:23.281" v="764" actId="6264"/>
          <ac:spMkLst>
            <pc:docMk/>
            <pc:sldMk cId="1527072009" sldId="279"/>
            <ac:spMk id="118" creationId="{562E9146-CA5B-B418-60F8-A697D041BDB8}"/>
          </ac:spMkLst>
        </pc:spChg>
        <pc:spChg chg="add del mod">
          <ac:chgData name="A.MORIYAMA UREKA" userId="11b73b949d6476cb" providerId="LiveId" clId="{EDD3AFC1-5E1F-774D-82FF-6D4C3622249B}" dt="2023-08-07T09:20:36.737" v="925" actId="6264"/>
          <ac:spMkLst>
            <pc:docMk/>
            <pc:sldMk cId="1527072009" sldId="279"/>
            <ac:spMk id="118" creationId="{789FF973-A1DA-A73E-02BF-B152C88189C1}"/>
          </ac:spMkLst>
        </pc:spChg>
        <pc:spChg chg="add del mod">
          <ac:chgData name="A.MORIYAMA UREKA" userId="11b73b949d6476cb" providerId="LiveId" clId="{EDD3AFC1-5E1F-774D-82FF-6D4C3622249B}" dt="2023-08-07T11:00:38.397" v="1709" actId="6264"/>
          <ac:spMkLst>
            <pc:docMk/>
            <pc:sldMk cId="1527072009" sldId="279"/>
            <ac:spMk id="118" creationId="{D906327D-3A13-A3DF-E4AB-60009ACA580F}"/>
          </ac:spMkLst>
        </pc:spChg>
        <pc:spChg chg="add del mod">
          <ac:chgData name="A.MORIYAMA UREKA" userId="11b73b949d6476cb" providerId="LiveId" clId="{EDD3AFC1-5E1F-774D-82FF-6D4C3622249B}" dt="2023-08-07T08:57:23.281" v="764" actId="6264"/>
          <ac:spMkLst>
            <pc:docMk/>
            <pc:sldMk cId="1527072009" sldId="279"/>
            <ac:spMk id="119" creationId="{098260F1-0D0A-6C16-766B-502F7D0FD8C7}"/>
          </ac:spMkLst>
        </pc:spChg>
        <pc:spChg chg="add del mod">
          <ac:chgData name="A.MORIYAMA UREKA" userId="11b73b949d6476cb" providerId="LiveId" clId="{EDD3AFC1-5E1F-774D-82FF-6D4C3622249B}" dt="2023-08-07T09:20:36.737" v="925" actId="6264"/>
          <ac:spMkLst>
            <pc:docMk/>
            <pc:sldMk cId="1527072009" sldId="279"/>
            <ac:spMk id="119" creationId="{6BDA1A97-1429-D42E-8EEF-A89E9CAC60F1}"/>
          </ac:spMkLst>
        </pc:spChg>
        <pc:spChg chg="add del mod">
          <ac:chgData name="A.MORIYAMA UREKA" userId="11b73b949d6476cb" providerId="LiveId" clId="{EDD3AFC1-5E1F-774D-82FF-6D4C3622249B}" dt="2023-08-07T11:00:38.397" v="1709" actId="6264"/>
          <ac:spMkLst>
            <pc:docMk/>
            <pc:sldMk cId="1527072009" sldId="279"/>
            <ac:spMk id="119" creationId="{6F857037-EA0E-9CEA-98BC-7BD1128EF06D}"/>
          </ac:spMkLst>
        </pc:spChg>
        <pc:spChg chg="add del mod">
          <ac:chgData name="A.MORIYAMA UREKA" userId="11b73b949d6476cb" providerId="LiveId" clId="{EDD3AFC1-5E1F-774D-82FF-6D4C3622249B}" dt="2023-08-07T11:00:38.397" v="1709" actId="6264"/>
          <ac:spMkLst>
            <pc:docMk/>
            <pc:sldMk cId="1527072009" sldId="279"/>
            <ac:spMk id="120" creationId="{17C74D0C-1C07-47B4-74AF-F51015351E51}"/>
          </ac:spMkLst>
        </pc:spChg>
        <pc:spChg chg="add del mod">
          <ac:chgData name="A.MORIYAMA UREKA" userId="11b73b949d6476cb" providerId="LiveId" clId="{EDD3AFC1-5E1F-774D-82FF-6D4C3622249B}" dt="2023-08-07T09:20:36.737" v="925" actId="6264"/>
          <ac:spMkLst>
            <pc:docMk/>
            <pc:sldMk cId="1527072009" sldId="279"/>
            <ac:spMk id="120" creationId="{B785685E-84E9-8F5F-0EC3-EFE214073C9B}"/>
          </ac:spMkLst>
        </pc:spChg>
        <pc:spChg chg="add del mod">
          <ac:chgData name="A.MORIYAMA UREKA" userId="11b73b949d6476cb" providerId="LiveId" clId="{EDD3AFC1-5E1F-774D-82FF-6D4C3622249B}" dt="2023-08-07T08:57:23.281" v="764" actId="6264"/>
          <ac:spMkLst>
            <pc:docMk/>
            <pc:sldMk cId="1527072009" sldId="279"/>
            <ac:spMk id="120" creationId="{CB4B0E37-E037-64FC-5DA6-BD115A66063E}"/>
          </ac:spMkLst>
        </pc:spChg>
        <pc:spChg chg="add del mod">
          <ac:chgData name="A.MORIYAMA UREKA" userId="11b73b949d6476cb" providerId="LiveId" clId="{EDD3AFC1-5E1F-774D-82FF-6D4C3622249B}" dt="2023-08-07T11:00:38.397" v="1709" actId="6264"/>
          <ac:spMkLst>
            <pc:docMk/>
            <pc:sldMk cId="1527072009" sldId="279"/>
            <ac:spMk id="121" creationId="{4664943B-E14B-9DB3-EB33-AE88B87AFCB1}"/>
          </ac:spMkLst>
        </pc:spChg>
        <pc:spChg chg="add del mod">
          <ac:chgData name="A.MORIYAMA UREKA" userId="11b73b949d6476cb" providerId="LiveId" clId="{EDD3AFC1-5E1F-774D-82FF-6D4C3622249B}" dt="2023-08-07T09:20:36.737" v="925" actId="6264"/>
          <ac:spMkLst>
            <pc:docMk/>
            <pc:sldMk cId="1527072009" sldId="279"/>
            <ac:spMk id="121" creationId="{83BB5D8A-66F1-3EF4-0AF0-1D9BB2B68770}"/>
          </ac:spMkLst>
        </pc:spChg>
        <pc:spChg chg="add del mod">
          <ac:chgData name="A.MORIYAMA UREKA" userId="11b73b949d6476cb" providerId="LiveId" clId="{EDD3AFC1-5E1F-774D-82FF-6D4C3622249B}" dt="2023-08-07T08:57:23.281" v="764" actId="6264"/>
          <ac:spMkLst>
            <pc:docMk/>
            <pc:sldMk cId="1527072009" sldId="279"/>
            <ac:spMk id="121" creationId="{ADDE3D91-58C5-0DFA-C6C1-205A785251F0}"/>
          </ac:spMkLst>
        </pc:spChg>
        <pc:spChg chg="add del mod">
          <ac:chgData name="A.MORIYAMA UREKA" userId="11b73b949d6476cb" providerId="LiveId" clId="{EDD3AFC1-5E1F-774D-82FF-6D4C3622249B}" dt="2023-08-07T08:57:23.675" v="765" actId="6264"/>
          <ac:spMkLst>
            <pc:docMk/>
            <pc:sldMk cId="1527072009" sldId="279"/>
            <ac:spMk id="122" creationId="{211461FB-20C1-7DF0-DD17-F548BD84F6C3}"/>
          </ac:spMkLst>
        </pc:spChg>
        <pc:spChg chg="add del mod">
          <ac:chgData name="A.MORIYAMA UREKA" userId="11b73b949d6476cb" providerId="LiveId" clId="{EDD3AFC1-5E1F-774D-82FF-6D4C3622249B}" dt="2023-08-07T11:00:38.397" v="1709" actId="6264"/>
          <ac:spMkLst>
            <pc:docMk/>
            <pc:sldMk cId="1527072009" sldId="279"/>
            <ac:spMk id="122" creationId="{730B1FF7-E92F-FB00-3F05-1ECB6FE1B7CB}"/>
          </ac:spMkLst>
        </pc:spChg>
        <pc:spChg chg="add del mod">
          <ac:chgData name="A.MORIYAMA UREKA" userId="11b73b949d6476cb" providerId="LiveId" clId="{EDD3AFC1-5E1F-774D-82FF-6D4C3622249B}" dt="2023-08-07T09:20:37.075" v="926" actId="6264"/>
          <ac:spMkLst>
            <pc:docMk/>
            <pc:sldMk cId="1527072009" sldId="279"/>
            <ac:spMk id="122" creationId="{D56427AF-1B3C-E2A4-9011-F3CF2013F191}"/>
          </ac:spMkLst>
        </pc:spChg>
        <pc:spChg chg="add del mod">
          <ac:chgData name="A.MORIYAMA UREKA" userId="11b73b949d6476cb" providerId="LiveId" clId="{EDD3AFC1-5E1F-774D-82FF-6D4C3622249B}" dt="2023-08-07T08:57:23.675" v="765" actId="6264"/>
          <ac:spMkLst>
            <pc:docMk/>
            <pc:sldMk cId="1527072009" sldId="279"/>
            <ac:spMk id="123" creationId="{BEA1D304-BC38-6C48-6A7E-61231D3592DD}"/>
          </ac:spMkLst>
        </pc:spChg>
        <pc:spChg chg="add del mod">
          <ac:chgData name="A.MORIYAMA UREKA" userId="11b73b949d6476cb" providerId="LiveId" clId="{EDD3AFC1-5E1F-774D-82FF-6D4C3622249B}" dt="2023-08-07T11:00:39.060" v="1710" actId="6264"/>
          <ac:spMkLst>
            <pc:docMk/>
            <pc:sldMk cId="1527072009" sldId="279"/>
            <ac:spMk id="123" creationId="{C6ED2495-2A6D-BEED-A76D-00F2C885BF73}"/>
          </ac:spMkLst>
        </pc:spChg>
        <pc:spChg chg="add del mod">
          <ac:chgData name="A.MORIYAMA UREKA" userId="11b73b949d6476cb" providerId="LiveId" clId="{EDD3AFC1-5E1F-774D-82FF-6D4C3622249B}" dt="2023-08-07T09:20:37.075" v="926" actId="6264"/>
          <ac:spMkLst>
            <pc:docMk/>
            <pc:sldMk cId="1527072009" sldId="279"/>
            <ac:spMk id="123" creationId="{F701D4C5-F852-774E-CF52-E0016038C50D}"/>
          </ac:spMkLst>
        </pc:spChg>
        <pc:spChg chg="add del mod">
          <ac:chgData name="A.MORIYAMA UREKA" userId="11b73b949d6476cb" providerId="LiveId" clId="{EDD3AFC1-5E1F-774D-82FF-6D4C3622249B}" dt="2023-08-07T09:20:37.075" v="926" actId="6264"/>
          <ac:spMkLst>
            <pc:docMk/>
            <pc:sldMk cId="1527072009" sldId="279"/>
            <ac:spMk id="124" creationId="{08F6A9A1-F0EA-6A1E-0CE0-1591FD824C8C}"/>
          </ac:spMkLst>
        </pc:spChg>
        <pc:spChg chg="add del mod">
          <ac:chgData name="A.MORIYAMA UREKA" userId="11b73b949d6476cb" providerId="LiveId" clId="{EDD3AFC1-5E1F-774D-82FF-6D4C3622249B}" dt="2023-08-07T08:57:23.675" v="765" actId="6264"/>
          <ac:spMkLst>
            <pc:docMk/>
            <pc:sldMk cId="1527072009" sldId="279"/>
            <ac:spMk id="124" creationId="{0F5299BA-9E46-DBB0-1FAB-9280BEECBA33}"/>
          </ac:spMkLst>
        </pc:spChg>
        <pc:spChg chg="add del mod">
          <ac:chgData name="A.MORIYAMA UREKA" userId="11b73b949d6476cb" providerId="LiveId" clId="{EDD3AFC1-5E1F-774D-82FF-6D4C3622249B}" dt="2023-08-07T11:00:39.060" v="1710" actId="6264"/>
          <ac:spMkLst>
            <pc:docMk/>
            <pc:sldMk cId="1527072009" sldId="279"/>
            <ac:spMk id="124" creationId="{9539CF16-891F-6AD0-E7BD-1C80BF41562E}"/>
          </ac:spMkLst>
        </pc:spChg>
        <pc:spChg chg="add del mod">
          <ac:chgData name="A.MORIYAMA UREKA" userId="11b73b949d6476cb" providerId="LiveId" clId="{EDD3AFC1-5E1F-774D-82FF-6D4C3622249B}" dt="2023-08-07T11:00:39.060" v="1710" actId="6264"/>
          <ac:spMkLst>
            <pc:docMk/>
            <pc:sldMk cId="1527072009" sldId="279"/>
            <ac:spMk id="125" creationId="{70B0C5DF-A0F8-5AD9-E26A-052269FB5CE4}"/>
          </ac:spMkLst>
        </pc:spChg>
        <pc:spChg chg="add del mod">
          <ac:chgData name="A.MORIYAMA UREKA" userId="11b73b949d6476cb" providerId="LiveId" clId="{EDD3AFC1-5E1F-774D-82FF-6D4C3622249B}" dt="2023-08-07T09:20:37.075" v="926" actId="6264"/>
          <ac:spMkLst>
            <pc:docMk/>
            <pc:sldMk cId="1527072009" sldId="279"/>
            <ac:spMk id="125" creationId="{88AA9599-83B8-2413-2728-D81BC8859E0A}"/>
          </ac:spMkLst>
        </pc:spChg>
        <pc:spChg chg="add del mod">
          <ac:chgData name="A.MORIYAMA UREKA" userId="11b73b949d6476cb" providerId="LiveId" clId="{EDD3AFC1-5E1F-774D-82FF-6D4C3622249B}" dt="2023-08-07T08:57:23.675" v="765" actId="6264"/>
          <ac:spMkLst>
            <pc:docMk/>
            <pc:sldMk cId="1527072009" sldId="279"/>
            <ac:spMk id="125" creationId="{ED53E3B7-DD4A-CB65-87B2-A3729812AC98}"/>
          </ac:spMkLst>
        </pc:spChg>
        <pc:spChg chg="add del mod">
          <ac:chgData name="A.MORIYAMA UREKA" userId="11b73b949d6476cb" providerId="LiveId" clId="{EDD3AFC1-5E1F-774D-82FF-6D4C3622249B}" dt="2023-08-07T08:57:23.675" v="765" actId="6264"/>
          <ac:spMkLst>
            <pc:docMk/>
            <pc:sldMk cId="1527072009" sldId="279"/>
            <ac:spMk id="126" creationId="{0A3293A0-EF2C-D53C-A0B7-F2B2BCFDDA52}"/>
          </ac:spMkLst>
        </pc:spChg>
        <pc:spChg chg="add del mod">
          <ac:chgData name="A.MORIYAMA UREKA" userId="11b73b949d6476cb" providerId="LiveId" clId="{EDD3AFC1-5E1F-774D-82FF-6D4C3622249B}" dt="2023-08-07T09:20:37.075" v="926" actId="6264"/>
          <ac:spMkLst>
            <pc:docMk/>
            <pc:sldMk cId="1527072009" sldId="279"/>
            <ac:spMk id="126" creationId="{2C785A46-7ED5-5E28-80D9-C4C86EA3BFBE}"/>
          </ac:spMkLst>
        </pc:spChg>
        <pc:spChg chg="add del mod">
          <ac:chgData name="A.MORIYAMA UREKA" userId="11b73b949d6476cb" providerId="LiveId" clId="{EDD3AFC1-5E1F-774D-82FF-6D4C3622249B}" dt="2023-08-07T11:00:39.060" v="1710" actId="6264"/>
          <ac:spMkLst>
            <pc:docMk/>
            <pc:sldMk cId="1527072009" sldId="279"/>
            <ac:spMk id="126" creationId="{F656DD02-C5FC-DFB3-0956-B4DF59BD63EC}"/>
          </ac:spMkLst>
        </pc:spChg>
        <pc:spChg chg="add del mod">
          <ac:chgData name="A.MORIYAMA UREKA" userId="11b73b949d6476cb" providerId="LiveId" clId="{EDD3AFC1-5E1F-774D-82FF-6D4C3622249B}" dt="2023-08-07T08:57:23.675" v="765" actId="6264"/>
          <ac:spMkLst>
            <pc:docMk/>
            <pc:sldMk cId="1527072009" sldId="279"/>
            <ac:spMk id="127" creationId="{07249D36-4D5D-7CCB-242E-B4FD68617E45}"/>
          </ac:spMkLst>
        </pc:spChg>
        <pc:spChg chg="add del mod">
          <ac:chgData name="A.MORIYAMA UREKA" userId="11b73b949d6476cb" providerId="LiveId" clId="{EDD3AFC1-5E1F-774D-82FF-6D4C3622249B}" dt="2023-08-07T09:20:37.075" v="926" actId="6264"/>
          <ac:spMkLst>
            <pc:docMk/>
            <pc:sldMk cId="1527072009" sldId="279"/>
            <ac:spMk id="127" creationId="{4E0B06D5-E4BA-28B1-EBBA-394A046C1C3F}"/>
          </ac:spMkLst>
        </pc:spChg>
        <pc:spChg chg="add del mod">
          <ac:chgData name="A.MORIYAMA UREKA" userId="11b73b949d6476cb" providerId="LiveId" clId="{EDD3AFC1-5E1F-774D-82FF-6D4C3622249B}" dt="2023-08-07T11:00:39.060" v="1710" actId="6264"/>
          <ac:spMkLst>
            <pc:docMk/>
            <pc:sldMk cId="1527072009" sldId="279"/>
            <ac:spMk id="127" creationId="{781ECD0B-F447-35AB-E818-B729324C4342}"/>
          </ac:spMkLst>
        </pc:spChg>
        <pc:spChg chg="add del mod">
          <ac:chgData name="A.MORIYAMA UREKA" userId="11b73b949d6476cb" providerId="LiveId" clId="{EDD3AFC1-5E1F-774D-82FF-6D4C3622249B}" dt="2023-08-07T08:57:23.675" v="765" actId="6264"/>
          <ac:spMkLst>
            <pc:docMk/>
            <pc:sldMk cId="1527072009" sldId="279"/>
            <ac:spMk id="128" creationId="{2500E171-E5C4-2DF7-DD2F-4D6948A116DE}"/>
          </ac:spMkLst>
        </pc:spChg>
        <pc:spChg chg="add del mod">
          <ac:chgData name="A.MORIYAMA UREKA" userId="11b73b949d6476cb" providerId="LiveId" clId="{EDD3AFC1-5E1F-774D-82FF-6D4C3622249B}" dt="2023-08-07T09:20:37.075" v="926" actId="6264"/>
          <ac:spMkLst>
            <pc:docMk/>
            <pc:sldMk cId="1527072009" sldId="279"/>
            <ac:spMk id="128" creationId="{482CE3F6-DBE0-CC12-EBBD-23D8142CF087}"/>
          </ac:spMkLst>
        </pc:spChg>
        <pc:spChg chg="add del mod">
          <ac:chgData name="A.MORIYAMA UREKA" userId="11b73b949d6476cb" providerId="LiveId" clId="{EDD3AFC1-5E1F-774D-82FF-6D4C3622249B}" dt="2023-08-07T11:00:39.060" v="1710" actId="6264"/>
          <ac:spMkLst>
            <pc:docMk/>
            <pc:sldMk cId="1527072009" sldId="279"/>
            <ac:spMk id="128" creationId="{E9690D35-A1EE-64C5-A829-1C881FC3974A}"/>
          </ac:spMkLst>
        </pc:spChg>
        <pc:spChg chg="add del mod">
          <ac:chgData name="A.MORIYAMA UREKA" userId="11b73b949d6476cb" providerId="LiveId" clId="{EDD3AFC1-5E1F-774D-82FF-6D4C3622249B}" dt="2023-08-07T08:57:23.675" v="765" actId="6264"/>
          <ac:spMkLst>
            <pc:docMk/>
            <pc:sldMk cId="1527072009" sldId="279"/>
            <ac:spMk id="129" creationId="{347075FB-0180-947D-5325-B14D4389ACA0}"/>
          </ac:spMkLst>
        </pc:spChg>
        <pc:spChg chg="add del mod">
          <ac:chgData name="A.MORIYAMA UREKA" userId="11b73b949d6476cb" providerId="LiveId" clId="{EDD3AFC1-5E1F-774D-82FF-6D4C3622249B}" dt="2023-08-07T11:00:39.060" v="1710" actId="6264"/>
          <ac:spMkLst>
            <pc:docMk/>
            <pc:sldMk cId="1527072009" sldId="279"/>
            <ac:spMk id="129" creationId="{3F07EC7F-52CA-BDA1-EF64-4F87777533E0}"/>
          </ac:spMkLst>
        </pc:spChg>
        <pc:spChg chg="add del mod">
          <ac:chgData name="A.MORIYAMA UREKA" userId="11b73b949d6476cb" providerId="LiveId" clId="{EDD3AFC1-5E1F-774D-82FF-6D4C3622249B}" dt="2023-08-07T09:20:37.075" v="926" actId="6264"/>
          <ac:spMkLst>
            <pc:docMk/>
            <pc:sldMk cId="1527072009" sldId="279"/>
            <ac:spMk id="129" creationId="{A0F2720A-5DEE-A510-3428-D4CC2A626470}"/>
          </ac:spMkLst>
        </pc:spChg>
        <pc:spChg chg="add del mod">
          <ac:chgData name="A.MORIYAMA UREKA" userId="11b73b949d6476cb" providerId="LiveId" clId="{EDD3AFC1-5E1F-774D-82FF-6D4C3622249B}" dt="2023-08-07T08:57:23.675" v="765" actId="6264"/>
          <ac:spMkLst>
            <pc:docMk/>
            <pc:sldMk cId="1527072009" sldId="279"/>
            <ac:spMk id="130" creationId="{4404930A-98AA-4C2E-394B-3A0D84FCE33E}"/>
          </ac:spMkLst>
        </pc:spChg>
        <pc:spChg chg="add del mod">
          <ac:chgData name="A.MORIYAMA UREKA" userId="11b73b949d6476cb" providerId="LiveId" clId="{EDD3AFC1-5E1F-774D-82FF-6D4C3622249B}" dt="2023-08-07T11:00:39.060" v="1710" actId="6264"/>
          <ac:spMkLst>
            <pc:docMk/>
            <pc:sldMk cId="1527072009" sldId="279"/>
            <ac:spMk id="130" creationId="{71E953E1-8E48-20A0-480F-6B71B8F392E7}"/>
          </ac:spMkLst>
        </pc:spChg>
        <pc:spChg chg="add del mod">
          <ac:chgData name="A.MORIYAMA UREKA" userId="11b73b949d6476cb" providerId="LiveId" clId="{EDD3AFC1-5E1F-774D-82FF-6D4C3622249B}" dt="2023-08-07T09:20:37.075" v="926" actId="6264"/>
          <ac:spMkLst>
            <pc:docMk/>
            <pc:sldMk cId="1527072009" sldId="279"/>
            <ac:spMk id="130" creationId="{8F066775-A96C-F73E-2F59-099E28E81A4B}"/>
          </ac:spMkLst>
        </pc:spChg>
        <pc:spChg chg="add del mod">
          <ac:chgData name="A.MORIYAMA UREKA" userId="11b73b949d6476cb" providerId="LiveId" clId="{EDD3AFC1-5E1F-774D-82FF-6D4C3622249B}" dt="2023-08-07T08:57:23.675" v="765" actId="6264"/>
          <ac:spMkLst>
            <pc:docMk/>
            <pc:sldMk cId="1527072009" sldId="279"/>
            <ac:spMk id="131" creationId="{31D82AF2-2E92-FBAF-CE22-6A0CB5A1842D}"/>
          </ac:spMkLst>
        </pc:spChg>
        <pc:spChg chg="add del mod">
          <ac:chgData name="A.MORIYAMA UREKA" userId="11b73b949d6476cb" providerId="LiveId" clId="{EDD3AFC1-5E1F-774D-82FF-6D4C3622249B}" dt="2023-08-07T09:20:37.075" v="926" actId="6264"/>
          <ac:spMkLst>
            <pc:docMk/>
            <pc:sldMk cId="1527072009" sldId="279"/>
            <ac:spMk id="131" creationId="{79109097-06E1-4A3D-E68E-4F0BDE1F1EAA}"/>
          </ac:spMkLst>
        </pc:spChg>
        <pc:spChg chg="add del mod">
          <ac:chgData name="A.MORIYAMA UREKA" userId="11b73b949d6476cb" providerId="LiveId" clId="{EDD3AFC1-5E1F-774D-82FF-6D4C3622249B}" dt="2023-08-07T11:00:39.060" v="1710" actId="6264"/>
          <ac:spMkLst>
            <pc:docMk/>
            <pc:sldMk cId="1527072009" sldId="279"/>
            <ac:spMk id="131" creationId="{B5CA82D1-9F99-66B1-B269-F8DC013C46AB}"/>
          </ac:spMkLst>
        </pc:spChg>
        <pc:spChg chg="add del mod">
          <ac:chgData name="A.MORIYAMA UREKA" userId="11b73b949d6476cb" providerId="LiveId" clId="{EDD3AFC1-5E1F-774D-82FF-6D4C3622249B}" dt="2023-08-07T09:20:37.413" v="927" actId="6264"/>
          <ac:spMkLst>
            <pc:docMk/>
            <pc:sldMk cId="1527072009" sldId="279"/>
            <ac:spMk id="132" creationId="{559CC484-EC40-A672-DD28-ED9F30DDB966}"/>
          </ac:spMkLst>
        </pc:spChg>
        <pc:spChg chg="add del mod">
          <ac:chgData name="A.MORIYAMA UREKA" userId="11b73b949d6476cb" providerId="LiveId" clId="{EDD3AFC1-5E1F-774D-82FF-6D4C3622249B}" dt="2023-08-07T08:57:24.198" v="766" actId="6264"/>
          <ac:spMkLst>
            <pc:docMk/>
            <pc:sldMk cId="1527072009" sldId="279"/>
            <ac:spMk id="132" creationId="{5B82152E-33C2-6DE3-3761-ABA0C8C24E8D}"/>
          </ac:spMkLst>
        </pc:spChg>
        <pc:spChg chg="add del mod">
          <ac:chgData name="A.MORIYAMA UREKA" userId="11b73b949d6476cb" providerId="LiveId" clId="{EDD3AFC1-5E1F-774D-82FF-6D4C3622249B}" dt="2023-08-07T11:00:39.060" v="1710" actId="6264"/>
          <ac:spMkLst>
            <pc:docMk/>
            <pc:sldMk cId="1527072009" sldId="279"/>
            <ac:spMk id="132" creationId="{A2AEF93A-F23F-0513-D1FA-6A450F6B37D4}"/>
          </ac:spMkLst>
        </pc:spChg>
        <pc:spChg chg="add del mod">
          <ac:chgData name="A.MORIYAMA UREKA" userId="11b73b949d6476cb" providerId="LiveId" clId="{EDD3AFC1-5E1F-774D-82FF-6D4C3622249B}" dt="2023-08-07T08:57:24.198" v="766" actId="6264"/>
          <ac:spMkLst>
            <pc:docMk/>
            <pc:sldMk cId="1527072009" sldId="279"/>
            <ac:spMk id="133" creationId="{7A79E693-A240-9ECA-7341-2E8171F554AD}"/>
          </ac:spMkLst>
        </pc:spChg>
        <pc:spChg chg="add del mod">
          <ac:chgData name="A.MORIYAMA UREKA" userId="11b73b949d6476cb" providerId="LiveId" clId="{EDD3AFC1-5E1F-774D-82FF-6D4C3622249B}" dt="2023-08-07T09:20:37.413" v="927" actId="6264"/>
          <ac:spMkLst>
            <pc:docMk/>
            <pc:sldMk cId="1527072009" sldId="279"/>
            <ac:spMk id="133" creationId="{8BC558B4-DFEB-4929-2E3D-A062F9A71C76}"/>
          </ac:spMkLst>
        </pc:spChg>
        <pc:spChg chg="add del mod">
          <ac:chgData name="A.MORIYAMA UREKA" userId="11b73b949d6476cb" providerId="LiveId" clId="{EDD3AFC1-5E1F-774D-82FF-6D4C3622249B}" dt="2023-08-07T11:00:39.532" v="1711" actId="6264"/>
          <ac:spMkLst>
            <pc:docMk/>
            <pc:sldMk cId="1527072009" sldId="279"/>
            <ac:spMk id="133" creationId="{C74CB15C-CCA2-3309-F778-FFF8468B2E17}"/>
          </ac:spMkLst>
        </pc:spChg>
        <pc:spChg chg="add del mod">
          <ac:chgData name="A.MORIYAMA UREKA" userId="11b73b949d6476cb" providerId="LiveId" clId="{EDD3AFC1-5E1F-774D-82FF-6D4C3622249B}" dt="2023-08-07T11:00:39.532" v="1711" actId="6264"/>
          <ac:spMkLst>
            <pc:docMk/>
            <pc:sldMk cId="1527072009" sldId="279"/>
            <ac:spMk id="134" creationId="{05635124-CB1B-A728-62EC-A3B03B7EF61A}"/>
          </ac:spMkLst>
        </pc:spChg>
        <pc:spChg chg="add del mod">
          <ac:chgData name="A.MORIYAMA UREKA" userId="11b73b949d6476cb" providerId="LiveId" clId="{EDD3AFC1-5E1F-774D-82FF-6D4C3622249B}" dt="2023-08-07T08:57:24.198" v="766" actId="6264"/>
          <ac:spMkLst>
            <pc:docMk/>
            <pc:sldMk cId="1527072009" sldId="279"/>
            <ac:spMk id="134" creationId="{09277EB6-CEC8-E11D-6CFA-B9FCE566F383}"/>
          </ac:spMkLst>
        </pc:spChg>
        <pc:spChg chg="add del mod">
          <ac:chgData name="A.MORIYAMA UREKA" userId="11b73b949d6476cb" providerId="LiveId" clId="{EDD3AFC1-5E1F-774D-82FF-6D4C3622249B}" dt="2023-08-07T09:20:37.413" v="927" actId="6264"/>
          <ac:spMkLst>
            <pc:docMk/>
            <pc:sldMk cId="1527072009" sldId="279"/>
            <ac:spMk id="134" creationId="{46142432-3268-D049-2813-590140AB5223}"/>
          </ac:spMkLst>
        </pc:spChg>
        <pc:spChg chg="add del mod">
          <ac:chgData name="A.MORIYAMA UREKA" userId="11b73b949d6476cb" providerId="LiveId" clId="{EDD3AFC1-5E1F-774D-82FF-6D4C3622249B}" dt="2023-08-07T09:20:37.413" v="927" actId="6264"/>
          <ac:spMkLst>
            <pc:docMk/>
            <pc:sldMk cId="1527072009" sldId="279"/>
            <ac:spMk id="135" creationId="{731C4009-A24B-B758-C3B7-1055A3F85846}"/>
          </ac:spMkLst>
        </pc:spChg>
        <pc:spChg chg="add del mod">
          <ac:chgData name="A.MORIYAMA UREKA" userId="11b73b949d6476cb" providerId="LiveId" clId="{EDD3AFC1-5E1F-774D-82FF-6D4C3622249B}" dt="2023-08-07T11:00:39.532" v="1711" actId="6264"/>
          <ac:spMkLst>
            <pc:docMk/>
            <pc:sldMk cId="1527072009" sldId="279"/>
            <ac:spMk id="135" creationId="{8F1AC236-8730-E7EC-8FEC-AE1BB7D19ED1}"/>
          </ac:spMkLst>
        </pc:spChg>
        <pc:spChg chg="add del mod">
          <ac:chgData name="A.MORIYAMA UREKA" userId="11b73b949d6476cb" providerId="LiveId" clId="{EDD3AFC1-5E1F-774D-82FF-6D4C3622249B}" dt="2023-08-07T08:57:24.198" v="766" actId="6264"/>
          <ac:spMkLst>
            <pc:docMk/>
            <pc:sldMk cId="1527072009" sldId="279"/>
            <ac:spMk id="135" creationId="{B610CAC9-A64C-8012-A449-058711A18B6A}"/>
          </ac:spMkLst>
        </pc:spChg>
        <pc:spChg chg="add del mod">
          <ac:chgData name="A.MORIYAMA UREKA" userId="11b73b949d6476cb" providerId="LiveId" clId="{EDD3AFC1-5E1F-774D-82FF-6D4C3622249B}" dt="2023-08-07T11:00:39.532" v="1711" actId="6264"/>
          <ac:spMkLst>
            <pc:docMk/>
            <pc:sldMk cId="1527072009" sldId="279"/>
            <ac:spMk id="136" creationId="{6D4E52F3-D212-53A6-5F93-D5ABCC13EEEA}"/>
          </ac:spMkLst>
        </pc:spChg>
        <pc:spChg chg="add del mod">
          <ac:chgData name="A.MORIYAMA UREKA" userId="11b73b949d6476cb" providerId="LiveId" clId="{EDD3AFC1-5E1F-774D-82FF-6D4C3622249B}" dt="2023-08-07T08:57:24.198" v="766" actId="6264"/>
          <ac:spMkLst>
            <pc:docMk/>
            <pc:sldMk cId="1527072009" sldId="279"/>
            <ac:spMk id="136" creationId="{862E2608-6015-C2A1-C51E-229D09F55C1F}"/>
          </ac:spMkLst>
        </pc:spChg>
        <pc:spChg chg="add del mod">
          <ac:chgData name="A.MORIYAMA UREKA" userId="11b73b949d6476cb" providerId="LiveId" clId="{EDD3AFC1-5E1F-774D-82FF-6D4C3622249B}" dt="2023-08-07T09:20:37.413" v="927" actId="6264"/>
          <ac:spMkLst>
            <pc:docMk/>
            <pc:sldMk cId="1527072009" sldId="279"/>
            <ac:spMk id="136" creationId="{F49B30E1-C747-BA58-93D2-B923F8FD6366}"/>
          </ac:spMkLst>
        </pc:spChg>
        <pc:spChg chg="add del mod">
          <ac:chgData name="A.MORIYAMA UREKA" userId="11b73b949d6476cb" providerId="LiveId" clId="{EDD3AFC1-5E1F-774D-82FF-6D4C3622249B}" dt="2023-08-07T11:00:39.532" v="1711" actId="6264"/>
          <ac:spMkLst>
            <pc:docMk/>
            <pc:sldMk cId="1527072009" sldId="279"/>
            <ac:spMk id="137" creationId="{53DA7309-803A-DE36-7230-D749E5BA5074}"/>
          </ac:spMkLst>
        </pc:spChg>
        <pc:spChg chg="add del mod">
          <ac:chgData name="A.MORIYAMA UREKA" userId="11b73b949d6476cb" providerId="LiveId" clId="{EDD3AFC1-5E1F-774D-82FF-6D4C3622249B}" dt="2023-08-07T09:20:37.413" v="927" actId="6264"/>
          <ac:spMkLst>
            <pc:docMk/>
            <pc:sldMk cId="1527072009" sldId="279"/>
            <ac:spMk id="137" creationId="{5DAFB91C-4908-A720-C4F3-63985132A2E3}"/>
          </ac:spMkLst>
        </pc:spChg>
        <pc:spChg chg="add del mod">
          <ac:chgData name="A.MORIYAMA UREKA" userId="11b73b949d6476cb" providerId="LiveId" clId="{EDD3AFC1-5E1F-774D-82FF-6D4C3622249B}" dt="2023-08-07T08:57:24.198" v="766" actId="6264"/>
          <ac:spMkLst>
            <pc:docMk/>
            <pc:sldMk cId="1527072009" sldId="279"/>
            <ac:spMk id="137" creationId="{E8A77D9B-AA70-AA58-4B0A-1A4BC45999C7}"/>
          </ac:spMkLst>
        </pc:spChg>
        <pc:spChg chg="add del mod">
          <ac:chgData name="A.MORIYAMA UREKA" userId="11b73b949d6476cb" providerId="LiveId" clId="{EDD3AFC1-5E1F-774D-82FF-6D4C3622249B}" dt="2023-08-07T11:00:39.532" v="1711" actId="6264"/>
          <ac:spMkLst>
            <pc:docMk/>
            <pc:sldMk cId="1527072009" sldId="279"/>
            <ac:spMk id="138" creationId="{3BB132DB-C1F9-27B5-7BE4-6E8A1AA5E6A2}"/>
          </ac:spMkLst>
        </pc:spChg>
        <pc:spChg chg="add del mod">
          <ac:chgData name="A.MORIYAMA UREKA" userId="11b73b949d6476cb" providerId="LiveId" clId="{EDD3AFC1-5E1F-774D-82FF-6D4C3622249B}" dt="2023-08-07T08:57:24.198" v="766" actId="6264"/>
          <ac:spMkLst>
            <pc:docMk/>
            <pc:sldMk cId="1527072009" sldId="279"/>
            <ac:spMk id="138" creationId="{8C2B8649-72F6-E24A-3D51-7828A174089E}"/>
          </ac:spMkLst>
        </pc:spChg>
        <pc:spChg chg="add del mod">
          <ac:chgData name="A.MORIYAMA UREKA" userId="11b73b949d6476cb" providerId="LiveId" clId="{EDD3AFC1-5E1F-774D-82FF-6D4C3622249B}" dt="2023-08-07T09:20:37.413" v="927" actId="6264"/>
          <ac:spMkLst>
            <pc:docMk/>
            <pc:sldMk cId="1527072009" sldId="279"/>
            <ac:spMk id="138" creationId="{99A7240E-5B9D-4E98-17E2-B14DD656C9C9}"/>
          </ac:spMkLst>
        </pc:spChg>
        <pc:spChg chg="add del mod">
          <ac:chgData name="A.MORIYAMA UREKA" userId="11b73b949d6476cb" providerId="LiveId" clId="{EDD3AFC1-5E1F-774D-82FF-6D4C3622249B}" dt="2023-08-07T11:00:39.532" v="1711" actId="6264"/>
          <ac:spMkLst>
            <pc:docMk/>
            <pc:sldMk cId="1527072009" sldId="279"/>
            <ac:spMk id="139" creationId="{0F0E21B1-D5E1-744B-2794-02A419889F12}"/>
          </ac:spMkLst>
        </pc:spChg>
        <pc:spChg chg="add del mod">
          <ac:chgData name="A.MORIYAMA UREKA" userId="11b73b949d6476cb" providerId="LiveId" clId="{EDD3AFC1-5E1F-774D-82FF-6D4C3622249B}" dt="2023-08-07T09:20:37.413" v="927" actId="6264"/>
          <ac:spMkLst>
            <pc:docMk/>
            <pc:sldMk cId="1527072009" sldId="279"/>
            <ac:spMk id="139" creationId="{689F1B35-7277-07FA-EC7D-1B654C416044}"/>
          </ac:spMkLst>
        </pc:spChg>
        <pc:spChg chg="add del mod">
          <ac:chgData name="A.MORIYAMA UREKA" userId="11b73b949d6476cb" providerId="LiveId" clId="{EDD3AFC1-5E1F-774D-82FF-6D4C3622249B}" dt="2023-08-07T08:57:24.198" v="766" actId="6264"/>
          <ac:spMkLst>
            <pc:docMk/>
            <pc:sldMk cId="1527072009" sldId="279"/>
            <ac:spMk id="139" creationId="{E8F2AC4A-5662-D6F8-FDF2-DB71E558959A}"/>
          </ac:spMkLst>
        </pc:spChg>
        <pc:spChg chg="add del mod">
          <ac:chgData name="A.MORIYAMA UREKA" userId="11b73b949d6476cb" providerId="LiveId" clId="{EDD3AFC1-5E1F-774D-82FF-6D4C3622249B}" dt="2023-08-07T08:57:24.198" v="766" actId="6264"/>
          <ac:spMkLst>
            <pc:docMk/>
            <pc:sldMk cId="1527072009" sldId="279"/>
            <ac:spMk id="140" creationId="{5362DCB5-C067-CECB-E56F-44E1F4584957}"/>
          </ac:spMkLst>
        </pc:spChg>
        <pc:spChg chg="add del mod">
          <ac:chgData name="A.MORIYAMA UREKA" userId="11b73b949d6476cb" providerId="LiveId" clId="{EDD3AFC1-5E1F-774D-82FF-6D4C3622249B}" dt="2023-08-07T11:00:39.532" v="1711" actId="6264"/>
          <ac:spMkLst>
            <pc:docMk/>
            <pc:sldMk cId="1527072009" sldId="279"/>
            <ac:spMk id="140" creationId="{D1E03C52-3D79-4108-2F75-CA09CEBA4AEC}"/>
          </ac:spMkLst>
        </pc:spChg>
        <pc:spChg chg="add del mod">
          <ac:chgData name="A.MORIYAMA UREKA" userId="11b73b949d6476cb" providerId="LiveId" clId="{EDD3AFC1-5E1F-774D-82FF-6D4C3622249B}" dt="2023-08-07T09:20:37.413" v="927" actId="6264"/>
          <ac:spMkLst>
            <pc:docMk/>
            <pc:sldMk cId="1527072009" sldId="279"/>
            <ac:spMk id="140" creationId="{DFF7290B-3506-01EB-ECA3-BC857318C322}"/>
          </ac:spMkLst>
        </pc:spChg>
        <pc:spChg chg="add del mod">
          <ac:chgData name="A.MORIYAMA UREKA" userId="11b73b949d6476cb" providerId="LiveId" clId="{EDD3AFC1-5E1F-774D-82FF-6D4C3622249B}" dt="2023-08-07T11:00:39.532" v="1711" actId="6264"/>
          <ac:spMkLst>
            <pc:docMk/>
            <pc:sldMk cId="1527072009" sldId="279"/>
            <ac:spMk id="141" creationId="{459D63A1-2C36-204E-36BC-C7CF0AF641EF}"/>
          </ac:spMkLst>
        </pc:spChg>
        <pc:spChg chg="add del mod">
          <ac:chgData name="A.MORIYAMA UREKA" userId="11b73b949d6476cb" providerId="LiveId" clId="{EDD3AFC1-5E1F-774D-82FF-6D4C3622249B}" dt="2023-08-07T09:20:37.413" v="927" actId="6264"/>
          <ac:spMkLst>
            <pc:docMk/>
            <pc:sldMk cId="1527072009" sldId="279"/>
            <ac:spMk id="141" creationId="{45F98124-642E-B19F-6FB5-84F8D78736B1}"/>
          </ac:spMkLst>
        </pc:spChg>
        <pc:spChg chg="add del mod">
          <ac:chgData name="A.MORIYAMA UREKA" userId="11b73b949d6476cb" providerId="LiveId" clId="{EDD3AFC1-5E1F-774D-82FF-6D4C3622249B}" dt="2023-08-07T08:57:24.198" v="766" actId="6264"/>
          <ac:spMkLst>
            <pc:docMk/>
            <pc:sldMk cId="1527072009" sldId="279"/>
            <ac:spMk id="141" creationId="{E94853FA-591C-F726-16F7-64015A9DB3D0}"/>
          </ac:spMkLst>
        </pc:spChg>
        <pc:spChg chg="add del mod">
          <ac:chgData name="A.MORIYAMA UREKA" userId="11b73b949d6476cb" providerId="LiveId" clId="{EDD3AFC1-5E1F-774D-82FF-6D4C3622249B}" dt="2023-08-07T11:00:39.532" v="1711" actId="6264"/>
          <ac:spMkLst>
            <pc:docMk/>
            <pc:sldMk cId="1527072009" sldId="279"/>
            <ac:spMk id="142" creationId="{6AFE67D1-54ED-7664-C057-9EB5338953E2}"/>
          </ac:spMkLst>
        </pc:spChg>
        <pc:spChg chg="add del mod">
          <ac:chgData name="A.MORIYAMA UREKA" userId="11b73b949d6476cb" providerId="LiveId" clId="{EDD3AFC1-5E1F-774D-82FF-6D4C3622249B}" dt="2023-08-07T08:57:24.654" v="767" actId="6264"/>
          <ac:spMkLst>
            <pc:docMk/>
            <pc:sldMk cId="1527072009" sldId="279"/>
            <ac:spMk id="142" creationId="{E947E2D0-B45C-E003-4541-230AA7538C6D}"/>
          </ac:spMkLst>
        </pc:spChg>
        <pc:spChg chg="add del mod">
          <ac:chgData name="A.MORIYAMA UREKA" userId="11b73b949d6476cb" providerId="LiveId" clId="{EDD3AFC1-5E1F-774D-82FF-6D4C3622249B}" dt="2023-08-07T09:20:37.741" v="928" actId="6264"/>
          <ac:spMkLst>
            <pc:docMk/>
            <pc:sldMk cId="1527072009" sldId="279"/>
            <ac:spMk id="142" creationId="{F703E969-D99B-EC94-E6FF-FC351E9B35A6}"/>
          </ac:spMkLst>
        </pc:spChg>
        <pc:spChg chg="add del mod">
          <ac:chgData name="A.MORIYAMA UREKA" userId="11b73b949d6476cb" providerId="LiveId" clId="{EDD3AFC1-5E1F-774D-82FF-6D4C3622249B}" dt="2023-08-07T09:20:37.741" v="928" actId="6264"/>
          <ac:spMkLst>
            <pc:docMk/>
            <pc:sldMk cId="1527072009" sldId="279"/>
            <ac:spMk id="143" creationId="{0242E188-EA0D-0A7D-BD24-1D1F4D966EF0}"/>
          </ac:spMkLst>
        </pc:spChg>
        <pc:spChg chg="add del mod">
          <ac:chgData name="A.MORIYAMA UREKA" userId="11b73b949d6476cb" providerId="LiveId" clId="{EDD3AFC1-5E1F-774D-82FF-6D4C3622249B}" dt="2023-08-07T08:57:24.654" v="767" actId="6264"/>
          <ac:spMkLst>
            <pc:docMk/>
            <pc:sldMk cId="1527072009" sldId="279"/>
            <ac:spMk id="143" creationId="{54C8BE8A-BCAA-104D-6533-845304BBB41D}"/>
          </ac:spMkLst>
        </pc:spChg>
        <pc:spChg chg="add del mod">
          <ac:chgData name="A.MORIYAMA UREKA" userId="11b73b949d6476cb" providerId="LiveId" clId="{EDD3AFC1-5E1F-774D-82FF-6D4C3622249B}" dt="2023-08-07T11:21:40.375" v="1838" actId="6264"/>
          <ac:spMkLst>
            <pc:docMk/>
            <pc:sldMk cId="1527072009" sldId="279"/>
            <ac:spMk id="143" creationId="{826DC678-FE2B-B2BE-652F-61C95C3AA6FD}"/>
          </ac:spMkLst>
        </pc:spChg>
        <pc:spChg chg="add del mod">
          <ac:chgData name="A.MORIYAMA UREKA" userId="11b73b949d6476cb" providerId="LiveId" clId="{EDD3AFC1-5E1F-774D-82FF-6D4C3622249B}" dt="2023-08-07T08:57:24.654" v="767" actId="6264"/>
          <ac:spMkLst>
            <pc:docMk/>
            <pc:sldMk cId="1527072009" sldId="279"/>
            <ac:spMk id="144" creationId="{1B1F50A9-D03B-2E60-9694-02312F7E0307}"/>
          </ac:spMkLst>
        </pc:spChg>
        <pc:spChg chg="add del mod">
          <ac:chgData name="A.MORIYAMA UREKA" userId="11b73b949d6476cb" providerId="LiveId" clId="{EDD3AFC1-5E1F-774D-82FF-6D4C3622249B}" dt="2023-08-07T09:20:37.741" v="928" actId="6264"/>
          <ac:spMkLst>
            <pc:docMk/>
            <pc:sldMk cId="1527072009" sldId="279"/>
            <ac:spMk id="144" creationId="{8793073D-7FD3-C2C3-A0C1-514C1E0FBC87}"/>
          </ac:spMkLst>
        </pc:spChg>
        <pc:spChg chg="add del mod">
          <ac:chgData name="A.MORIYAMA UREKA" userId="11b73b949d6476cb" providerId="LiveId" clId="{EDD3AFC1-5E1F-774D-82FF-6D4C3622249B}" dt="2023-08-07T11:21:40.375" v="1838" actId="6264"/>
          <ac:spMkLst>
            <pc:docMk/>
            <pc:sldMk cId="1527072009" sldId="279"/>
            <ac:spMk id="144" creationId="{AC3E1878-197D-13EA-5028-ECF579B819FF}"/>
          </ac:spMkLst>
        </pc:spChg>
        <pc:spChg chg="add del mod">
          <ac:chgData name="A.MORIYAMA UREKA" userId="11b73b949d6476cb" providerId="LiveId" clId="{EDD3AFC1-5E1F-774D-82FF-6D4C3622249B}" dt="2023-08-07T09:20:37.741" v="928" actId="6264"/>
          <ac:spMkLst>
            <pc:docMk/>
            <pc:sldMk cId="1527072009" sldId="279"/>
            <ac:spMk id="145" creationId="{41501531-8B92-98F0-436B-6CCBCC6009F4}"/>
          </ac:spMkLst>
        </pc:spChg>
        <pc:spChg chg="add del mod">
          <ac:chgData name="A.MORIYAMA UREKA" userId="11b73b949d6476cb" providerId="LiveId" clId="{EDD3AFC1-5E1F-774D-82FF-6D4C3622249B}" dt="2023-08-07T11:21:40.375" v="1838" actId="6264"/>
          <ac:spMkLst>
            <pc:docMk/>
            <pc:sldMk cId="1527072009" sldId="279"/>
            <ac:spMk id="145" creationId="{4515C654-B2E9-34A9-B886-75AFC5749B1F}"/>
          </ac:spMkLst>
        </pc:spChg>
        <pc:spChg chg="add del mod">
          <ac:chgData name="A.MORIYAMA UREKA" userId="11b73b949d6476cb" providerId="LiveId" clId="{EDD3AFC1-5E1F-774D-82FF-6D4C3622249B}" dt="2023-08-07T08:57:24.654" v="767" actId="6264"/>
          <ac:spMkLst>
            <pc:docMk/>
            <pc:sldMk cId="1527072009" sldId="279"/>
            <ac:spMk id="145" creationId="{EB839BAB-C4D8-46A7-6FB0-086C56DED030}"/>
          </ac:spMkLst>
        </pc:spChg>
        <pc:spChg chg="add del mod">
          <ac:chgData name="A.MORIYAMA UREKA" userId="11b73b949d6476cb" providerId="LiveId" clId="{EDD3AFC1-5E1F-774D-82FF-6D4C3622249B}" dt="2023-08-07T09:20:37.741" v="928" actId="6264"/>
          <ac:spMkLst>
            <pc:docMk/>
            <pc:sldMk cId="1527072009" sldId="279"/>
            <ac:spMk id="146" creationId="{9C54CE04-0D9C-8BF2-68E8-528AA498D4BD}"/>
          </ac:spMkLst>
        </pc:spChg>
        <pc:spChg chg="add del mod">
          <ac:chgData name="A.MORIYAMA UREKA" userId="11b73b949d6476cb" providerId="LiveId" clId="{EDD3AFC1-5E1F-774D-82FF-6D4C3622249B}" dt="2023-08-07T11:21:40.375" v="1838" actId="6264"/>
          <ac:spMkLst>
            <pc:docMk/>
            <pc:sldMk cId="1527072009" sldId="279"/>
            <ac:spMk id="146" creationId="{DA4BD7EC-562E-34FA-BCBE-C740D8247538}"/>
          </ac:spMkLst>
        </pc:spChg>
        <pc:spChg chg="add del mod">
          <ac:chgData name="A.MORIYAMA UREKA" userId="11b73b949d6476cb" providerId="LiveId" clId="{EDD3AFC1-5E1F-774D-82FF-6D4C3622249B}" dt="2023-08-07T08:57:24.654" v="767" actId="6264"/>
          <ac:spMkLst>
            <pc:docMk/>
            <pc:sldMk cId="1527072009" sldId="279"/>
            <ac:spMk id="146" creationId="{E9F20247-B742-0E98-5657-9C9B9E3E2E57}"/>
          </ac:spMkLst>
        </pc:spChg>
        <pc:spChg chg="add del mod">
          <ac:chgData name="A.MORIYAMA UREKA" userId="11b73b949d6476cb" providerId="LiveId" clId="{EDD3AFC1-5E1F-774D-82FF-6D4C3622249B}" dt="2023-08-07T08:57:24.654" v="767" actId="6264"/>
          <ac:spMkLst>
            <pc:docMk/>
            <pc:sldMk cId="1527072009" sldId="279"/>
            <ac:spMk id="147" creationId="{2AAA8DF1-361B-449B-D3F7-B0F32C60FD40}"/>
          </ac:spMkLst>
        </pc:spChg>
        <pc:spChg chg="add del mod">
          <ac:chgData name="A.MORIYAMA UREKA" userId="11b73b949d6476cb" providerId="LiveId" clId="{EDD3AFC1-5E1F-774D-82FF-6D4C3622249B}" dt="2023-08-07T09:20:37.741" v="928" actId="6264"/>
          <ac:spMkLst>
            <pc:docMk/>
            <pc:sldMk cId="1527072009" sldId="279"/>
            <ac:spMk id="147" creationId="{D1760BB0-65CB-87DE-0A97-CC36822FDBBE}"/>
          </ac:spMkLst>
        </pc:spChg>
        <pc:spChg chg="add del mod">
          <ac:chgData name="A.MORIYAMA UREKA" userId="11b73b949d6476cb" providerId="LiveId" clId="{EDD3AFC1-5E1F-774D-82FF-6D4C3622249B}" dt="2023-08-07T11:21:40.375" v="1838" actId="6264"/>
          <ac:spMkLst>
            <pc:docMk/>
            <pc:sldMk cId="1527072009" sldId="279"/>
            <ac:spMk id="147" creationId="{FF9ED0D2-C6C4-871C-2144-5152DDC5C56F}"/>
          </ac:spMkLst>
        </pc:spChg>
        <pc:spChg chg="add del mod">
          <ac:chgData name="A.MORIYAMA UREKA" userId="11b73b949d6476cb" providerId="LiveId" clId="{EDD3AFC1-5E1F-774D-82FF-6D4C3622249B}" dt="2023-08-07T09:20:37.741" v="928" actId="6264"/>
          <ac:spMkLst>
            <pc:docMk/>
            <pc:sldMk cId="1527072009" sldId="279"/>
            <ac:spMk id="148" creationId="{72596A62-0743-E1C2-315A-420D0E35D138}"/>
          </ac:spMkLst>
        </pc:spChg>
        <pc:spChg chg="add del mod">
          <ac:chgData name="A.MORIYAMA UREKA" userId="11b73b949d6476cb" providerId="LiveId" clId="{EDD3AFC1-5E1F-774D-82FF-6D4C3622249B}" dt="2023-08-07T11:21:40.375" v="1838" actId="6264"/>
          <ac:spMkLst>
            <pc:docMk/>
            <pc:sldMk cId="1527072009" sldId="279"/>
            <ac:spMk id="148" creationId="{C1BE64FD-363F-8B6C-36EE-139E967BBB56}"/>
          </ac:spMkLst>
        </pc:spChg>
        <pc:spChg chg="add del mod">
          <ac:chgData name="A.MORIYAMA UREKA" userId="11b73b949d6476cb" providerId="LiveId" clId="{EDD3AFC1-5E1F-774D-82FF-6D4C3622249B}" dt="2023-08-07T08:57:24.654" v="767" actId="6264"/>
          <ac:spMkLst>
            <pc:docMk/>
            <pc:sldMk cId="1527072009" sldId="279"/>
            <ac:spMk id="148" creationId="{D15FF6BC-B867-681D-15B5-991077FDE6A8}"/>
          </ac:spMkLst>
        </pc:spChg>
        <pc:spChg chg="add del mod">
          <ac:chgData name="A.MORIYAMA UREKA" userId="11b73b949d6476cb" providerId="LiveId" clId="{EDD3AFC1-5E1F-774D-82FF-6D4C3622249B}" dt="2023-08-07T08:57:24.654" v="767" actId="6264"/>
          <ac:spMkLst>
            <pc:docMk/>
            <pc:sldMk cId="1527072009" sldId="279"/>
            <ac:spMk id="149" creationId="{59B48629-5365-A48C-2E87-15A52D1355F8}"/>
          </ac:spMkLst>
        </pc:spChg>
        <pc:spChg chg="add del mod">
          <ac:chgData name="A.MORIYAMA UREKA" userId="11b73b949d6476cb" providerId="LiveId" clId="{EDD3AFC1-5E1F-774D-82FF-6D4C3622249B}" dt="2023-08-07T11:21:40.375" v="1838" actId="6264"/>
          <ac:spMkLst>
            <pc:docMk/>
            <pc:sldMk cId="1527072009" sldId="279"/>
            <ac:spMk id="149" creationId="{9C9298F6-9195-8A78-347F-65213975730B}"/>
          </ac:spMkLst>
        </pc:spChg>
        <pc:spChg chg="add del mod">
          <ac:chgData name="A.MORIYAMA UREKA" userId="11b73b949d6476cb" providerId="LiveId" clId="{EDD3AFC1-5E1F-774D-82FF-6D4C3622249B}" dt="2023-08-07T09:20:37.741" v="928" actId="6264"/>
          <ac:spMkLst>
            <pc:docMk/>
            <pc:sldMk cId="1527072009" sldId="279"/>
            <ac:spMk id="149" creationId="{C03E0137-1D56-A11F-995D-83856C0731C4}"/>
          </ac:spMkLst>
        </pc:spChg>
        <pc:spChg chg="add del mod">
          <ac:chgData name="A.MORIYAMA UREKA" userId="11b73b949d6476cb" providerId="LiveId" clId="{EDD3AFC1-5E1F-774D-82FF-6D4C3622249B}" dt="2023-08-07T09:20:37.741" v="928" actId="6264"/>
          <ac:spMkLst>
            <pc:docMk/>
            <pc:sldMk cId="1527072009" sldId="279"/>
            <ac:spMk id="150" creationId="{50968F74-D6CF-C10F-886F-066A6F05D160}"/>
          </ac:spMkLst>
        </pc:spChg>
        <pc:spChg chg="add del mod">
          <ac:chgData name="A.MORIYAMA UREKA" userId="11b73b949d6476cb" providerId="LiveId" clId="{EDD3AFC1-5E1F-774D-82FF-6D4C3622249B}" dt="2023-08-07T11:21:40.375" v="1838" actId="6264"/>
          <ac:spMkLst>
            <pc:docMk/>
            <pc:sldMk cId="1527072009" sldId="279"/>
            <ac:spMk id="150" creationId="{8FDDB82E-FFBF-A9FB-9F49-D980807FB04B}"/>
          </ac:spMkLst>
        </pc:spChg>
        <pc:spChg chg="add del mod">
          <ac:chgData name="A.MORIYAMA UREKA" userId="11b73b949d6476cb" providerId="LiveId" clId="{EDD3AFC1-5E1F-774D-82FF-6D4C3622249B}" dt="2023-08-07T08:57:24.654" v="767" actId="6264"/>
          <ac:spMkLst>
            <pc:docMk/>
            <pc:sldMk cId="1527072009" sldId="279"/>
            <ac:spMk id="150" creationId="{D60DF5F5-F5A2-7490-EEE1-D481920AD2E2}"/>
          </ac:spMkLst>
        </pc:spChg>
        <pc:spChg chg="add del mod">
          <ac:chgData name="A.MORIYAMA UREKA" userId="11b73b949d6476cb" providerId="LiveId" clId="{EDD3AFC1-5E1F-774D-82FF-6D4C3622249B}" dt="2023-08-07T09:20:37.741" v="928" actId="6264"/>
          <ac:spMkLst>
            <pc:docMk/>
            <pc:sldMk cId="1527072009" sldId="279"/>
            <ac:spMk id="151" creationId="{2FA912A9-F9A1-6160-7792-2984ABF6DA42}"/>
          </ac:spMkLst>
        </pc:spChg>
        <pc:spChg chg="add del mod">
          <ac:chgData name="A.MORIYAMA UREKA" userId="11b73b949d6476cb" providerId="LiveId" clId="{EDD3AFC1-5E1F-774D-82FF-6D4C3622249B}" dt="2023-08-07T08:57:24.654" v="767" actId="6264"/>
          <ac:spMkLst>
            <pc:docMk/>
            <pc:sldMk cId="1527072009" sldId="279"/>
            <ac:spMk id="151" creationId="{AB52F2B0-9F99-6775-E223-5962DDE42565}"/>
          </ac:spMkLst>
        </pc:spChg>
        <pc:spChg chg="add del mod">
          <ac:chgData name="A.MORIYAMA UREKA" userId="11b73b949d6476cb" providerId="LiveId" clId="{EDD3AFC1-5E1F-774D-82FF-6D4C3622249B}" dt="2023-08-07T11:21:40.375" v="1838" actId="6264"/>
          <ac:spMkLst>
            <pc:docMk/>
            <pc:sldMk cId="1527072009" sldId="279"/>
            <ac:spMk id="151" creationId="{E8E2524D-E6E8-B720-0498-CD6A0BC9B9C2}"/>
          </ac:spMkLst>
        </pc:spChg>
        <pc:spChg chg="add del mod">
          <ac:chgData name="A.MORIYAMA UREKA" userId="11b73b949d6476cb" providerId="LiveId" clId="{EDD3AFC1-5E1F-774D-82FF-6D4C3622249B}" dt="2023-08-07T09:20:38.057" v="929" actId="6264"/>
          <ac:spMkLst>
            <pc:docMk/>
            <pc:sldMk cId="1527072009" sldId="279"/>
            <ac:spMk id="152" creationId="{9167FA79-CB86-3E0F-BA16-9E3A6E391F4E}"/>
          </ac:spMkLst>
        </pc:spChg>
        <pc:spChg chg="add del mod">
          <ac:chgData name="A.MORIYAMA UREKA" userId="11b73b949d6476cb" providerId="LiveId" clId="{EDD3AFC1-5E1F-774D-82FF-6D4C3622249B}" dt="2023-08-07T11:21:40.375" v="1838" actId="6264"/>
          <ac:spMkLst>
            <pc:docMk/>
            <pc:sldMk cId="1527072009" sldId="279"/>
            <ac:spMk id="152" creationId="{AB370521-BB6C-311F-4F61-560EDD139344}"/>
          </ac:spMkLst>
        </pc:spChg>
        <pc:spChg chg="add del mod">
          <ac:chgData name="A.MORIYAMA UREKA" userId="11b73b949d6476cb" providerId="LiveId" clId="{EDD3AFC1-5E1F-774D-82FF-6D4C3622249B}" dt="2023-08-07T08:57:25.105" v="768" actId="6264"/>
          <ac:spMkLst>
            <pc:docMk/>
            <pc:sldMk cId="1527072009" sldId="279"/>
            <ac:spMk id="152" creationId="{C21C8E30-7B36-3949-68BE-E57ECA629F2E}"/>
          </ac:spMkLst>
        </pc:spChg>
        <pc:spChg chg="add del mod">
          <ac:chgData name="A.MORIYAMA UREKA" userId="11b73b949d6476cb" providerId="LiveId" clId="{EDD3AFC1-5E1F-774D-82FF-6D4C3622249B}" dt="2023-08-07T12:14:05.183" v="2629" actId="6264"/>
          <ac:spMkLst>
            <pc:docMk/>
            <pc:sldMk cId="1527072009" sldId="279"/>
            <ac:spMk id="153" creationId="{0361B0FE-236F-C19E-E3A5-FDD0B332753B}"/>
          </ac:spMkLst>
        </pc:spChg>
        <pc:spChg chg="add del mod">
          <ac:chgData name="A.MORIYAMA UREKA" userId="11b73b949d6476cb" providerId="LiveId" clId="{EDD3AFC1-5E1F-774D-82FF-6D4C3622249B}" dt="2023-08-07T09:20:38.057" v="929" actId="6264"/>
          <ac:spMkLst>
            <pc:docMk/>
            <pc:sldMk cId="1527072009" sldId="279"/>
            <ac:spMk id="153" creationId="{128039F8-C396-1A36-AB8E-5860D8B39170}"/>
          </ac:spMkLst>
        </pc:spChg>
        <pc:spChg chg="add del mod">
          <ac:chgData name="A.MORIYAMA UREKA" userId="11b73b949d6476cb" providerId="LiveId" clId="{EDD3AFC1-5E1F-774D-82FF-6D4C3622249B}" dt="2023-08-07T08:57:25.105" v="768" actId="6264"/>
          <ac:spMkLst>
            <pc:docMk/>
            <pc:sldMk cId="1527072009" sldId="279"/>
            <ac:spMk id="153" creationId="{694490C5-AF12-509F-E7DA-AA9EBFE2ECCD}"/>
          </ac:spMkLst>
        </pc:spChg>
        <pc:spChg chg="add del mod">
          <ac:chgData name="A.MORIYAMA UREKA" userId="11b73b949d6476cb" providerId="LiveId" clId="{EDD3AFC1-5E1F-774D-82FF-6D4C3622249B}" dt="2023-08-07T12:14:05.183" v="2629" actId="6264"/>
          <ac:spMkLst>
            <pc:docMk/>
            <pc:sldMk cId="1527072009" sldId="279"/>
            <ac:spMk id="154" creationId="{74B23197-2707-6BF7-EF1C-743AC5F17C9D}"/>
          </ac:spMkLst>
        </pc:spChg>
        <pc:spChg chg="add del mod">
          <ac:chgData name="A.MORIYAMA UREKA" userId="11b73b949d6476cb" providerId="LiveId" clId="{EDD3AFC1-5E1F-774D-82FF-6D4C3622249B}" dt="2023-08-07T08:57:25.105" v="768" actId="6264"/>
          <ac:spMkLst>
            <pc:docMk/>
            <pc:sldMk cId="1527072009" sldId="279"/>
            <ac:spMk id="154" creationId="{BA37E510-F400-F8B7-1352-61FCDF33633C}"/>
          </ac:spMkLst>
        </pc:spChg>
        <pc:spChg chg="add del mod">
          <ac:chgData name="A.MORIYAMA UREKA" userId="11b73b949d6476cb" providerId="LiveId" clId="{EDD3AFC1-5E1F-774D-82FF-6D4C3622249B}" dt="2023-08-07T09:20:38.057" v="929" actId="6264"/>
          <ac:spMkLst>
            <pc:docMk/>
            <pc:sldMk cId="1527072009" sldId="279"/>
            <ac:spMk id="154" creationId="{FE89948A-D2E9-0D5F-7182-64F18CEF2E00}"/>
          </ac:spMkLst>
        </pc:spChg>
        <pc:spChg chg="add del mod">
          <ac:chgData name="A.MORIYAMA UREKA" userId="11b73b949d6476cb" providerId="LiveId" clId="{EDD3AFC1-5E1F-774D-82FF-6D4C3622249B}" dt="2023-08-07T12:14:05.183" v="2629" actId="6264"/>
          <ac:spMkLst>
            <pc:docMk/>
            <pc:sldMk cId="1527072009" sldId="279"/>
            <ac:spMk id="155" creationId="{07F4E4F8-39FB-50C3-0D0A-90BC848B7EC8}"/>
          </ac:spMkLst>
        </pc:spChg>
        <pc:spChg chg="add del mod">
          <ac:chgData name="A.MORIYAMA UREKA" userId="11b73b949d6476cb" providerId="LiveId" clId="{EDD3AFC1-5E1F-774D-82FF-6D4C3622249B}" dt="2023-08-07T08:57:25.105" v="768" actId="6264"/>
          <ac:spMkLst>
            <pc:docMk/>
            <pc:sldMk cId="1527072009" sldId="279"/>
            <ac:spMk id="155" creationId="{1D5844AB-8119-DFB3-52F7-59B1C5DEE0D7}"/>
          </ac:spMkLst>
        </pc:spChg>
        <pc:spChg chg="add del mod">
          <ac:chgData name="A.MORIYAMA UREKA" userId="11b73b949d6476cb" providerId="LiveId" clId="{EDD3AFC1-5E1F-774D-82FF-6D4C3622249B}" dt="2023-08-07T09:20:38.057" v="929" actId="6264"/>
          <ac:spMkLst>
            <pc:docMk/>
            <pc:sldMk cId="1527072009" sldId="279"/>
            <ac:spMk id="155" creationId="{F0DEA112-78A3-E1FD-CDA1-2D67ED616DEF}"/>
          </ac:spMkLst>
        </pc:spChg>
        <pc:spChg chg="add del mod">
          <ac:chgData name="A.MORIYAMA UREKA" userId="11b73b949d6476cb" providerId="LiveId" clId="{EDD3AFC1-5E1F-774D-82FF-6D4C3622249B}" dt="2023-08-07T08:57:25.105" v="768" actId="6264"/>
          <ac:spMkLst>
            <pc:docMk/>
            <pc:sldMk cId="1527072009" sldId="279"/>
            <ac:spMk id="156" creationId="{A49404E3-088C-739A-3DF9-8E886EDBD315}"/>
          </ac:spMkLst>
        </pc:spChg>
        <pc:spChg chg="add del mod">
          <ac:chgData name="A.MORIYAMA UREKA" userId="11b73b949d6476cb" providerId="LiveId" clId="{EDD3AFC1-5E1F-774D-82FF-6D4C3622249B}" dt="2023-08-07T12:14:05.183" v="2629" actId="6264"/>
          <ac:spMkLst>
            <pc:docMk/>
            <pc:sldMk cId="1527072009" sldId="279"/>
            <ac:spMk id="156" creationId="{AC898EB6-7D66-67CC-361E-AAD660A1B914}"/>
          </ac:spMkLst>
        </pc:spChg>
        <pc:spChg chg="add del mod">
          <ac:chgData name="A.MORIYAMA UREKA" userId="11b73b949d6476cb" providerId="LiveId" clId="{EDD3AFC1-5E1F-774D-82FF-6D4C3622249B}" dt="2023-08-07T09:20:38.057" v="929" actId="6264"/>
          <ac:spMkLst>
            <pc:docMk/>
            <pc:sldMk cId="1527072009" sldId="279"/>
            <ac:spMk id="156" creationId="{B8F5739A-18BF-A3ED-7665-DB8EDA450F19}"/>
          </ac:spMkLst>
        </pc:spChg>
        <pc:spChg chg="add del mod">
          <ac:chgData name="A.MORIYAMA UREKA" userId="11b73b949d6476cb" providerId="LiveId" clId="{EDD3AFC1-5E1F-774D-82FF-6D4C3622249B}" dt="2023-08-07T08:57:25.105" v="768" actId="6264"/>
          <ac:spMkLst>
            <pc:docMk/>
            <pc:sldMk cId="1527072009" sldId="279"/>
            <ac:spMk id="157" creationId="{392AE7B7-08D2-730C-93CB-63F08F8EA887}"/>
          </ac:spMkLst>
        </pc:spChg>
        <pc:spChg chg="add del mod">
          <ac:chgData name="A.MORIYAMA UREKA" userId="11b73b949d6476cb" providerId="LiveId" clId="{EDD3AFC1-5E1F-774D-82FF-6D4C3622249B}" dt="2023-08-07T12:14:05.183" v="2629" actId="6264"/>
          <ac:spMkLst>
            <pc:docMk/>
            <pc:sldMk cId="1527072009" sldId="279"/>
            <ac:spMk id="157" creationId="{8B099F6A-0B93-21A5-E8FA-B0BA8C3E2A74}"/>
          </ac:spMkLst>
        </pc:spChg>
        <pc:spChg chg="add del mod">
          <ac:chgData name="A.MORIYAMA UREKA" userId="11b73b949d6476cb" providerId="LiveId" clId="{EDD3AFC1-5E1F-774D-82FF-6D4C3622249B}" dt="2023-08-07T09:20:38.057" v="929" actId="6264"/>
          <ac:spMkLst>
            <pc:docMk/>
            <pc:sldMk cId="1527072009" sldId="279"/>
            <ac:spMk id="157" creationId="{8F489E0A-8E4F-2966-915E-53D26DB8F8BC}"/>
          </ac:spMkLst>
        </pc:spChg>
        <pc:spChg chg="add del mod">
          <ac:chgData name="A.MORIYAMA UREKA" userId="11b73b949d6476cb" providerId="LiveId" clId="{EDD3AFC1-5E1F-774D-82FF-6D4C3622249B}" dt="2023-08-07T09:20:38.057" v="929" actId="6264"/>
          <ac:spMkLst>
            <pc:docMk/>
            <pc:sldMk cId="1527072009" sldId="279"/>
            <ac:spMk id="158" creationId="{62BAF941-7288-E389-8204-C3B50EAB1779}"/>
          </ac:spMkLst>
        </pc:spChg>
        <pc:spChg chg="add del mod">
          <ac:chgData name="A.MORIYAMA UREKA" userId="11b73b949d6476cb" providerId="LiveId" clId="{EDD3AFC1-5E1F-774D-82FF-6D4C3622249B}" dt="2023-08-07T08:57:25.105" v="768" actId="6264"/>
          <ac:spMkLst>
            <pc:docMk/>
            <pc:sldMk cId="1527072009" sldId="279"/>
            <ac:spMk id="158" creationId="{DF4C3A47-4DBC-043E-E077-D558AF19FF5B}"/>
          </ac:spMkLst>
        </pc:spChg>
        <pc:spChg chg="add del mod">
          <ac:chgData name="A.MORIYAMA UREKA" userId="11b73b949d6476cb" providerId="LiveId" clId="{EDD3AFC1-5E1F-774D-82FF-6D4C3622249B}" dt="2023-08-07T12:14:05.183" v="2629" actId="6264"/>
          <ac:spMkLst>
            <pc:docMk/>
            <pc:sldMk cId="1527072009" sldId="279"/>
            <ac:spMk id="158" creationId="{F879E7F0-02C1-AC9F-A665-1DB9F5C6576E}"/>
          </ac:spMkLst>
        </pc:spChg>
        <pc:spChg chg="add del mod">
          <ac:chgData name="A.MORIYAMA UREKA" userId="11b73b949d6476cb" providerId="LiveId" clId="{EDD3AFC1-5E1F-774D-82FF-6D4C3622249B}" dt="2023-08-07T12:14:05.183" v="2629" actId="6264"/>
          <ac:spMkLst>
            <pc:docMk/>
            <pc:sldMk cId="1527072009" sldId="279"/>
            <ac:spMk id="159" creationId="{765C27D7-468A-4378-7A71-132CF83B6773}"/>
          </ac:spMkLst>
        </pc:spChg>
        <pc:spChg chg="add del mod">
          <ac:chgData name="A.MORIYAMA UREKA" userId="11b73b949d6476cb" providerId="LiveId" clId="{EDD3AFC1-5E1F-774D-82FF-6D4C3622249B}" dt="2023-08-07T09:20:38.057" v="929" actId="6264"/>
          <ac:spMkLst>
            <pc:docMk/>
            <pc:sldMk cId="1527072009" sldId="279"/>
            <ac:spMk id="159" creationId="{B502EE8F-D2A7-1743-517D-23ABE5D95E6E}"/>
          </ac:spMkLst>
        </pc:spChg>
        <pc:spChg chg="add del mod">
          <ac:chgData name="A.MORIYAMA UREKA" userId="11b73b949d6476cb" providerId="LiveId" clId="{EDD3AFC1-5E1F-774D-82FF-6D4C3622249B}" dt="2023-08-07T08:57:25.105" v="768" actId="6264"/>
          <ac:spMkLst>
            <pc:docMk/>
            <pc:sldMk cId="1527072009" sldId="279"/>
            <ac:spMk id="159" creationId="{BAD56784-1F2D-0179-D638-0D21FEB6E46D}"/>
          </ac:spMkLst>
        </pc:spChg>
        <pc:spChg chg="add del mod">
          <ac:chgData name="A.MORIYAMA UREKA" userId="11b73b949d6476cb" providerId="LiveId" clId="{EDD3AFC1-5E1F-774D-82FF-6D4C3622249B}" dt="2023-08-07T08:57:25.105" v="768" actId="6264"/>
          <ac:spMkLst>
            <pc:docMk/>
            <pc:sldMk cId="1527072009" sldId="279"/>
            <ac:spMk id="160" creationId="{43F25721-E3DF-0B3D-9DC4-B5748659645A}"/>
          </ac:spMkLst>
        </pc:spChg>
        <pc:spChg chg="add del mod">
          <ac:chgData name="A.MORIYAMA UREKA" userId="11b73b949d6476cb" providerId="LiveId" clId="{EDD3AFC1-5E1F-774D-82FF-6D4C3622249B}" dt="2023-08-07T12:14:05.183" v="2629" actId="6264"/>
          <ac:spMkLst>
            <pc:docMk/>
            <pc:sldMk cId="1527072009" sldId="279"/>
            <ac:spMk id="160" creationId="{9AA342AD-DD7D-8E98-B1CF-417BA438BE8C}"/>
          </ac:spMkLst>
        </pc:spChg>
        <pc:spChg chg="add del mod">
          <ac:chgData name="A.MORIYAMA UREKA" userId="11b73b949d6476cb" providerId="LiveId" clId="{EDD3AFC1-5E1F-774D-82FF-6D4C3622249B}" dt="2023-08-07T09:20:38.057" v="929" actId="6264"/>
          <ac:spMkLst>
            <pc:docMk/>
            <pc:sldMk cId="1527072009" sldId="279"/>
            <ac:spMk id="160" creationId="{EAEBB906-49C2-482E-2FC1-F6B4C507C99F}"/>
          </ac:spMkLst>
        </pc:spChg>
        <pc:spChg chg="add del mod">
          <ac:chgData name="A.MORIYAMA UREKA" userId="11b73b949d6476cb" providerId="LiveId" clId="{EDD3AFC1-5E1F-774D-82FF-6D4C3622249B}" dt="2023-08-07T08:57:25.105" v="768" actId="6264"/>
          <ac:spMkLst>
            <pc:docMk/>
            <pc:sldMk cId="1527072009" sldId="279"/>
            <ac:spMk id="161" creationId="{0216C788-8DC8-7B7B-0C12-3B2F6310482D}"/>
          </ac:spMkLst>
        </pc:spChg>
        <pc:spChg chg="add del mod">
          <ac:chgData name="A.MORIYAMA UREKA" userId="11b73b949d6476cb" providerId="LiveId" clId="{EDD3AFC1-5E1F-774D-82FF-6D4C3622249B}" dt="2023-08-07T12:14:05.183" v="2629" actId="6264"/>
          <ac:spMkLst>
            <pc:docMk/>
            <pc:sldMk cId="1527072009" sldId="279"/>
            <ac:spMk id="161" creationId="{02510B66-4608-3FAD-9136-519FD5D89A0A}"/>
          </ac:spMkLst>
        </pc:spChg>
        <pc:spChg chg="add del mod">
          <ac:chgData name="A.MORIYAMA UREKA" userId="11b73b949d6476cb" providerId="LiveId" clId="{EDD3AFC1-5E1F-774D-82FF-6D4C3622249B}" dt="2023-08-07T09:20:38.057" v="929" actId="6264"/>
          <ac:spMkLst>
            <pc:docMk/>
            <pc:sldMk cId="1527072009" sldId="279"/>
            <ac:spMk id="161" creationId="{73C8E8AA-7468-8E20-32A7-C30BB8F0DE22}"/>
          </ac:spMkLst>
        </pc:spChg>
        <pc:spChg chg="add del mod">
          <ac:chgData name="A.MORIYAMA UREKA" userId="11b73b949d6476cb" providerId="LiveId" clId="{EDD3AFC1-5E1F-774D-82FF-6D4C3622249B}" dt="2023-08-07T09:21:26.885" v="932" actId="6264"/>
          <ac:spMkLst>
            <pc:docMk/>
            <pc:sldMk cId="1527072009" sldId="279"/>
            <ac:spMk id="162" creationId="{020B31A0-CF4A-48C6-A3F9-56460968FCC8}"/>
          </ac:spMkLst>
        </pc:spChg>
        <pc:spChg chg="add del mod">
          <ac:chgData name="A.MORIYAMA UREKA" userId="11b73b949d6476cb" providerId="LiveId" clId="{EDD3AFC1-5E1F-774D-82FF-6D4C3622249B}" dt="2023-08-07T12:14:05.183" v="2629" actId="6264"/>
          <ac:spMkLst>
            <pc:docMk/>
            <pc:sldMk cId="1527072009" sldId="279"/>
            <ac:spMk id="162" creationId="{8AEDE782-385A-3942-D9C4-4802EF6CC1E4}"/>
          </ac:spMkLst>
        </pc:spChg>
        <pc:spChg chg="add del mod">
          <ac:chgData name="A.MORIYAMA UREKA" userId="11b73b949d6476cb" providerId="LiveId" clId="{EDD3AFC1-5E1F-774D-82FF-6D4C3622249B}" dt="2023-08-07T08:57:25.594" v="769" actId="6264"/>
          <ac:spMkLst>
            <pc:docMk/>
            <pc:sldMk cId="1527072009" sldId="279"/>
            <ac:spMk id="162" creationId="{B2D0E358-0943-C2E7-74A0-8547BA5CA247}"/>
          </ac:spMkLst>
        </pc:spChg>
        <pc:spChg chg="add del mod">
          <ac:chgData name="A.MORIYAMA UREKA" userId="11b73b949d6476cb" providerId="LiveId" clId="{EDD3AFC1-5E1F-774D-82FF-6D4C3622249B}" dt="2023-08-07T12:17:04.294" v="2663" actId="6264"/>
          <ac:spMkLst>
            <pc:docMk/>
            <pc:sldMk cId="1527072009" sldId="279"/>
            <ac:spMk id="163" creationId="{18F4A6C9-5C78-DAAC-4804-0E7084F20DDF}"/>
          </ac:spMkLst>
        </pc:spChg>
        <pc:spChg chg="add del mod">
          <ac:chgData name="A.MORIYAMA UREKA" userId="11b73b949d6476cb" providerId="LiveId" clId="{EDD3AFC1-5E1F-774D-82FF-6D4C3622249B}" dt="2023-08-07T08:57:25.594" v="769" actId="6264"/>
          <ac:spMkLst>
            <pc:docMk/>
            <pc:sldMk cId="1527072009" sldId="279"/>
            <ac:spMk id="163" creationId="{3B449171-FDA9-1447-1CE3-7B4779185697}"/>
          </ac:spMkLst>
        </pc:spChg>
        <pc:spChg chg="add del mod">
          <ac:chgData name="A.MORIYAMA UREKA" userId="11b73b949d6476cb" providerId="LiveId" clId="{EDD3AFC1-5E1F-774D-82FF-6D4C3622249B}" dt="2023-08-07T09:21:26.885" v="932" actId="6264"/>
          <ac:spMkLst>
            <pc:docMk/>
            <pc:sldMk cId="1527072009" sldId="279"/>
            <ac:spMk id="163" creationId="{A41B0F16-9E8B-21C7-4593-8E0E0C3CFC50}"/>
          </ac:spMkLst>
        </pc:spChg>
        <pc:spChg chg="add del mod">
          <ac:chgData name="A.MORIYAMA UREKA" userId="11b73b949d6476cb" providerId="LiveId" clId="{EDD3AFC1-5E1F-774D-82FF-6D4C3622249B}" dt="2023-08-07T08:57:25.594" v="769" actId="6264"/>
          <ac:spMkLst>
            <pc:docMk/>
            <pc:sldMk cId="1527072009" sldId="279"/>
            <ac:spMk id="164" creationId="{8241FF99-161A-EEE9-288C-3BE77F530816}"/>
          </ac:spMkLst>
        </pc:spChg>
        <pc:spChg chg="add del mod">
          <ac:chgData name="A.MORIYAMA UREKA" userId="11b73b949d6476cb" providerId="LiveId" clId="{EDD3AFC1-5E1F-774D-82FF-6D4C3622249B}" dt="2023-08-07T12:17:04.294" v="2663" actId="6264"/>
          <ac:spMkLst>
            <pc:docMk/>
            <pc:sldMk cId="1527072009" sldId="279"/>
            <ac:spMk id="164" creationId="{9A4C32C7-A702-3862-02A3-2039357D5ADA}"/>
          </ac:spMkLst>
        </pc:spChg>
        <pc:spChg chg="add del mod">
          <ac:chgData name="A.MORIYAMA UREKA" userId="11b73b949d6476cb" providerId="LiveId" clId="{EDD3AFC1-5E1F-774D-82FF-6D4C3622249B}" dt="2023-08-07T09:21:26.885" v="932" actId="6264"/>
          <ac:spMkLst>
            <pc:docMk/>
            <pc:sldMk cId="1527072009" sldId="279"/>
            <ac:spMk id="164" creationId="{DD09F884-C671-81D9-FE15-FB3D923B4764}"/>
          </ac:spMkLst>
        </pc:spChg>
        <pc:spChg chg="add del mod">
          <ac:chgData name="A.MORIYAMA UREKA" userId="11b73b949d6476cb" providerId="LiveId" clId="{EDD3AFC1-5E1F-774D-82FF-6D4C3622249B}" dt="2023-08-07T09:21:26.885" v="932" actId="6264"/>
          <ac:spMkLst>
            <pc:docMk/>
            <pc:sldMk cId="1527072009" sldId="279"/>
            <ac:spMk id="165" creationId="{4006C290-8EE0-45BB-7011-C042BBE21042}"/>
          </ac:spMkLst>
        </pc:spChg>
        <pc:spChg chg="add del mod">
          <ac:chgData name="A.MORIYAMA UREKA" userId="11b73b949d6476cb" providerId="LiveId" clId="{EDD3AFC1-5E1F-774D-82FF-6D4C3622249B}" dt="2023-08-07T12:17:04.294" v="2663" actId="6264"/>
          <ac:spMkLst>
            <pc:docMk/>
            <pc:sldMk cId="1527072009" sldId="279"/>
            <ac:spMk id="165" creationId="{7E9B1645-787D-00B0-6AA7-8858212D7EE8}"/>
          </ac:spMkLst>
        </pc:spChg>
        <pc:spChg chg="add del mod">
          <ac:chgData name="A.MORIYAMA UREKA" userId="11b73b949d6476cb" providerId="LiveId" clId="{EDD3AFC1-5E1F-774D-82FF-6D4C3622249B}" dt="2023-08-07T08:57:25.594" v="769" actId="6264"/>
          <ac:spMkLst>
            <pc:docMk/>
            <pc:sldMk cId="1527072009" sldId="279"/>
            <ac:spMk id="165" creationId="{DF3BCE13-0FD2-A2F3-554D-4501DFE26B03}"/>
          </ac:spMkLst>
        </pc:spChg>
        <pc:spChg chg="add del mod">
          <ac:chgData name="A.MORIYAMA UREKA" userId="11b73b949d6476cb" providerId="LiveId" clId="{EDD3AFC1-5E1F-774D-82FF-6D4C3622249B}" dt="2023-08-07T09:21:26.885" v="932" actId="6264"/>
          <ac:spMkLst>
            <pc:docMk/>
            <pc:sldMk cId="1527072009" sldId="279"/>
            <ac:spMk id="166" creationId="{12214BE3-9E06-1F38-0F69-4991805B63EC}"/>
          </ac:spMkLst>
        </pc:spChg>
        <pc:spChg chg="add del mod">
          <ac:chgData name="A.MORIYAMA UREKA" userId="11b73b949d6476cb" providerId="LiveId" clId="{EDD3AFC1-5E1F-774D-82FF-6D4C3622249B}" dt="2023-08-07T12:17:04.294" v="2663" actId="6264"/>
          <ac:spMkLst>
            <pc:docMk/>
            <pc:sldMk cId="1527072009" sldId="279"/>
            <ac:spMk id="166" creationId="{63D32FAA-2E65-9B8A-1F59-9EFBD1D630FD}"/>
          </ac:spMkLst>
        </pc:spChg>
        <pc:spChg chg="add del mod">
          <ac:chgData name="A.MORIYAMA UREKA" userId="11b73b949d6476cb" providerId="LiveId" clId="{EDD3AFC1-5E1F-774D-82FF-6D4C3622249B}" dt="2023-08-07T08:57:25.594" v="769" actId="6264"/>
          <ac:spMkLst>
            <pc:docMk/>
            <pc:sldMk cId="1527072009" sldId="279"/>
            <ac:spMk id="166" creationId="{F4C420DF-B8F4-9599-82D6-47C6AFCA6FF8}"/>
          </ac:spMkLst>
        </pc:spChg>
        <pc:spChg chg="add del mod">
          <ac:chgData name="A.MORIYAMA UREKA" userId="11b73b949d6476cb" providerId="LiveId" clId="{EDD3AFC1-5E1F-774D-82FF-6D4C3622249B}" dt="2023-08-07T09:21:26.885" v="932" actId="6264"/>
          <ac:spMkLst>
            <pc:docMk/>
            <pc:sldMk cId="1527072009" sldId="279"/>
            <ac:spMk id="167" creationId="{3661752E-2190-C0B4-4604-4EADF57EAC84}"/>
          </ac:spMkLst>
        </pc:spChg>
        <pc:spChg chg="add del mod">
          <ac:chgData name="A.MORIYAMA UREKA" userId="11b73b949d6476cb" providerId="LiveId" clId="{EDD3AFC1-5E1F-774D-82FF-6D4C3622249B}" dt="2023-08-07T12:17:04.294" v="2663" actId="6264"/>
          <ac:spMkLst>
            <pc:docMk/>
            <pc:sldMk cId="1527072009" sldId="279"/>
            <ac:spMk id="167" creationId="{C9FF1D81-4F6C-9016-243F-676A3C059F65}"/>
          </ac:spMkLst>
        </pc:spChg>
        <pc:spChg chg="add del mod">
          <ac:chgData name="A.MORIYAMA UREKA" userId="11b73b949d6476cb" providerId="LiveId" clId="{EDD3AFC1-5E1F-774D-82FF-6D4C3622249B}" dt="2023-08-07T08:57:25.594" v="769" actId="6264"/>
          <ac:spMkLst>
            <pc:docMk/>
            <pc:sldMk cId="1527072009" sldId="279"/>
            <ac:spMk id="167" creationId="{EC2271DB-712F-B6B1-6459-BA69402805B3}"/>
          </ac:spMkLst>
        </pc:spChg>
        <pc:spChg chg="add del mod">
          <ac:chgData name="A.MORIYAMA UREKA" userId="11b73b949d6476cb" providerId="LiveId" clId="{EDD3AFC1-5E1F-774D-82FF-6D4C3622249B}" dt="2023-08-07T08:57:25.594" v="769" actId="6264"/>
          <ac:spMkLst>
            <pc:docMk/>
            <pc:sldMk cId="1527072009" sldId="279"/>
            <ac:spMk id="168" creationId="{5AFBF3D5-16A5-CDD8-990E-FA3F4C68E9DC}"/>
          </ac:spMkLst>
        </pc:spChg>
        <pc:spChg chg="add del mod">
          <ac:chgData name="A.MORIYAMA UREKA" userId="11b73b949d6476cb" providerId="LiveId" clId="{EDD3AFC1-5E1F-774D-82FF-6D4C3622249B}" dt="2023-08-07T09:21:26.885" v="932" actId="6264"/>
          <ac:spMkLst>
            <pc:docMk/>
            <pc:sldMk cId="1527072009" sldId="279"/>
            <ac:spMk id="168" creationId="{71D1F68D-D1F0-CB00-95CB-9D6B3775B3B0}"/>
          </ac:spMkLst>
        </pc:spChg>
        <pc:spChg chg="add del mod">
          <ac:chgData name="A.MORIYAMA UREKA" userId="11b73b949d6476cb" providerId="LiveId" clId="{EDD3AFC1-5E1F-774D-82FF-6D4C3622249B}" dt="2023-08-07T12:17:04.294" v="2663" actId="6264"/>
          <ac:spMkLst>
            <pc:docMk/>
            <pc:sldMk cId="1527072009" sldId="279"/>
            <ac:spMk id="168" creationId="{9FC6F0DE-48BD-9113-29D1-8017FF7CF45F}"/>
          </ac:spMkLst>
        </pc:spChg>
        <pc:spChg chg="add del mod">
          <ac:chgData name="A.MORIYAMA UREKA" userId="11b73b949d6476cb" providerId="LiveId" clId="{EDD3AFC1-5E1F-774D-82FF-6D4C3622249B}" dt="2023-08-07T09:21:26.885" v="932" actId="6264"/>
          <ac:spMkLst>
            <pc:docMk/>
            <pc:sldMk cId="1527072009" sldId="279"/>
            <ac:spMk id="169" creationId="{3DBB2FF3-DC57-229A-0C5C-76E61A3EC0D6}"/>
          </ac:spMkLst>
        </pc:spChg>
        <pc:spChg chg="add del mod">
          <ac:chgData name="A.MORIYAMA UREKA" userId="11b73b949d6476cb" providerId="LiveId" clId="{EDD3AFC1-5E1F-774D-82FF-6D4C3622249B}" dt="2023-08-07T12:17:04.294" v="2663" actId="6264"/>
          <ac:spMkLst>
            <pc:docMk/>
            <pc:sldMk cId="1527072009" sldId="279"/>
            <ac:spMk id="169" creationId="{6B76E35E-8BC2-CD56-12FF-ACF7E1548331}"/>
          </ac:spMkLst>
        </pc:spChg>
        <pc:spChg chg="add del mod">
          <ac:chgData name="A.MORIYAMA UREKA" userId="11b73b949d6476cb" providerId="LiveId" clId="{EDD3AFC1-5E1F-774D-82FF-6D4C3622249B}" dt="2023-08-07T08:57:25.594" v="769" actId="6264"/>
          <ac:spMkLst>
            <pc:docMk/>
            <pc:sldMk cId="1527072009" sldId="279"/>
            <ac:spMk id="169" creationId="{BDBEBB25-5ADE-CF6D-6876-980DEAF6D654}"/>
          </ac:spMkLst>
        </pc:spChg>
        <pc:spChg chg="add del mod">
          <ac:chgData name="A.MORIYAMA UREKA" userId="11b73b949d6476cb" providerId="LiveId" clId="{EDD3AFC1-5E1F-774D-82FF-6D4C3622249B}" dt="2023-08-07T12:17:04.294" v="2663" actId="6264"/>
          <ac:spMkLst>
            <pc:docMk/>
            <pc:sldMk cId="1527072009" sldId="279"/>
            <ac:spMk id="170" creationId="{189A3CFF-723E-4CFE-6824-5B20E6710792}"/>
          </ac:spMkLst>
        </pc:spChg>
        <pc:spChg chg="add del mod">
          <ac:chgData name="A.MORIYAMA UREKA" userId="11b73b949d6476cb" providerId="LiveId" clId="{EDD3AFC1-5E1F-774D-82FF-6D4C3622249B}" dt="2023-08-07T08:57:25.594" v="769" actId="6264"/>
          <ac:spMkLst>
            <pc:docMk/>
            <pc:sldMk cId="1527072009" sldId="279"/>
            <ac:spMk id="170" creationId="{6A2B1424-5744-CCEE-D597-CE5AC8BBBB45}"/>
          </ac:spMkLst>
        </pc:spChg>
        <pc:spChg chg="add del mod">
          <ac:chgData name="A.MORIYAMA UREKA" userId="11b73b949d6476cb" providerId="LiveId" clId="{EDD3AFC1-5E1F-774D-82FF-6D4C3622249B}" dt="2023-08-07T09:21:26.885" v="932" actId="6264"/>
          <ac:spMkLst>
            <pc:docMk/>
            <pc:sldMk cId="1527072009" sldId="279"/>
            <ac:spMk id="170" creationId="{B0D059AC-309D-3594-71E1-E3A927BB3387}"/>
          </ac:spMkLst>
        </pc:spChg>
        <pc:spChg chg="add del mod">
          <ac:chgData name="A.MORIYAMA UREKA" userId="11b73b949d6476cb" providerId="LiveId" clId="{EDD3AFC1-5E1F-774D-82FF-6D4C3622249B}" dt="2023-08-07T09:21:26.885" v="932" actId="6264"/>
          <ac:spMkLst>
            <pc:docMk/>
            <pc:sldMk cId="1527072009" sldId="279"/>
            <ac:spMk id="171" creationId="{1131DDE8-081B-68BD-CEAA-2BC29E774A4C}"/>
          </ac:spMkLst>
        </pc:spChg>
        <pc:spChg chg="add del mod">
          <ac:chgData name="A.MORIYAMA UREKA" userId="11b73b949d6476cb" providerId="LiveId" clId="{EDD3AFC1-5E1F-774D-82FF-6D4C3622249B}" dt="2023-08-07T12:17:04.294" v="2663" actId="6264"/>
          <ac:spMkLst>
            <pc:docMk/>
            <pc:sldMk cId="1527072009" sldId="279"/>
            <ac:spMk id="171" creationId="{75B6C172-58E1-6D9C-1D34-3F0A5C568D88}"/>
          </ac:spMkLst>
        </pc:spChg>
        <pc:spChg chg="add del mod">
          <ac:chgData name="A.MORIYAMA UREKA" userId="11b73b949d6476cb" providerId="LiveId" clId="{EDD3AFC1-5E1F-774D-82FF-6D4C3622249B}" dt="2023-08-07T08:57:25.594" v="769" actId="6264"/>
          <ac:spMkLst>
            <pc:docMk/>
            <pc:sldMk cId="1527072009" sldId="279"/>
            <ac:spMk id="171" creationId="{A0C9AF61-C744-204F-46AD-9FE78EC7E615}"/>
          </ac:spMkLst>
        </pc:spChg>
        <pc:spChg chg="add del mod">
          <ac:chgData name="A.MORIYAMA UREKA" userId="11b73b949d6476cb" providerId="LiveId" clId="{EDD3AFC1-5E1F-774D-82FF-6D4C3622249B}" dt="2023-08-07T08:57:26.009" v="770" actId="6264"/>
          <ac:spMkLst>
            <pc:docMk/>
            <pc:sldMk cId="1527072009" sldId="279"/>
            <ac:spMk id="172" creationId="{39732D11-6565-E871-E86B-3575CFB27F33}"/>
          </ac:spMkLst>
        </pc:spChg>
        <pc:spChg chg="add del mod">
          <ac:chgData name="A.MORIYAMA UREKA" userId="11b73b949d6476cb" providerId="LiveId" clId="{EDD3AFC1-5E1F-774D-82FF-6D4C3622249B}" dt="2023-08-07T09:21:27.519" v="933" actId="6264"/>
          <ac:spMkLst>
            <pc:docMk/>
            <pc:sldMk cId="1527072009" sldId="279"/>
            <ac:spMk id="172" creationId="{88A04A55-2EA4-39AA-A382-A91124B54BB1}"/>
          </ac:spMkLst>
        </pc:spChg>
        <pc:spChg chg="add del mod">
          <ac:chgData name="A.MORIYAMA UREKA" userId="11b73b949d6476cb" providerId="LiveId" clId="{EDD3AFC1-5E1F-774D-82FF-6D4C3622249B}" dt="2023-08-07T12:17:04.294" v="2663" actId="6264"/>
          <ac:spMkLst>
            <pc:docMk/>
            <pc:sldMk cId="1527072009" sldId="279"/>
            <ac:spMk id="172" creationId="{91454803-CF95-7FF7-A3E5-95E7F395A90E}"/>
          </ac:spMkLst>
        </pc:spChg>
        <pc:spChg chg="add del mod">
          <ac:chgData name="A.MORIYAMA UREKA" userId="11b73b949d6476cb" providerId="LiveId" clId="{EDD3AFC1-5E1F-774D-82FF-6D4C3622249B}" dt="2023-08-07T12:24:22.787" v="2728" actId="6264"/>
          <ac:spMkLst>
            <pc:docMk/>
            <pc:sldMk cId="1527072009" sldId="279"/>
            <ac:spMk id="173" creationId="{B9161928-899F-BE00-AC34-62D9F91EC6E2}"/>
          </ac:spMkLst>
        </pc:spChg>
        <pc:spChg chg="add del mod">
          <ac:chgData name="A.MORIYAMA UREKA" userId="11b73b949d6476cb" providerId="LiveId" clId="{EDD3AFC1-5E1F-774D-82FF-6D4C3622249B}" dt="2023-08-07T09:21:27.519" v="933" actId="6264"/>
          <ac:spMkLst>
            <pc:docMk/>
            <pc:sldMk cId="1527072009" sldId="279"/>
            <ac:spMk id="173" creationId="{C0020AF0-2810-3819-4D80-777E85FF5D50}"/>
          </ac:spMkLst>
        </pc:spChg>
        <pc:spChg chg="add del mod">
          <ac:chgData name="A.MORIYAMA UREKA" userId="11b73b949d6476cb" providerId="LiveId" clId="{EDD3AFC1-5E1F-774D-82FF-6D4C3622249B}" dt="2023-08-07T08:57:26.009" v="770" actId="6264"/>
          <ac:spMkLst>
            <pc:docMk/>
            <pc:sldMk cId="1527072009" sldId="279"/>
            <ac:spMk id="173" creationId="{EB9C7DE8-FC9D-5402-81BA-64652179AB05}"/>
          </ac:spMkLst>
        </pc:spChg>
        <pc:spChg chg="add del mod">
          <ac:chgData name="A.MORIYAMA UREKA" userId="11b73b949d6476cb" providerId="LiveId" clId="{EDD3AFC1-5E1F-774D-82FF-6D4C3622249B}" dt="2023-08-07T08:57:26.009" v="770" actId="6264"/>
          <ac:spMkLst>
            <pc:docMk/>
            <pc:sldMk cId="1527072009" sldId="279"/>
            <ac:spMk id="174" creationId="{8FB27C23-7413-972E-79B9-5186ED7B224B}"/>
          </ac:spMkLst>
        </pc:spChg>
        <pc:spChg chg="add del mod">
          <ac:chgData name="A.MORIYAMA UREKA" userId="11b73b949d6476cb" providerId="LiveId" clId="{EDD3AFC1-5E1F-774D-82FF-6D4C3622249B}" dt="2023-08-07T09:21:27.519" v="933" actId="6264"/>
          <ac:spMkLst>
            <pc:docMk/>
            <pc:sldMk cId="1527072009" sldId="279"/>
            <ac:spMk id="174" creationId="{F9977C2C-EACB-F8C7-E7AE-65E465BB0F01}"/>
          </ac:spMkLst>
        </pc:spChg>
        <pc:spChg chg="add del mod">
          <ac:chgData name="A.MORIYAMA UREKA" userId="11b73b949d6476cb" providerId="LiveId" clId="{EDD3AFC1-5E1F-774D-82FF-6D4C3622249B}" dt="2023-08-07T12:24:22.787" v="2728" actId="6264"/>
          <ac:spMkLst>
            <pc:docMk/>
            <pc:sldMk cId="1527072009" sldId="279"/>
            <ac:spMk id="174" creationId="{FBB5AD6C-1378-27DF-4A04-03D75A72CAD3}"/>
          </ac:spMkLst>
        </pc:spChg>
        <pc:spChg chg="add del mod">
          <ac:chgData name="A.MORIYAMA UREKA" userId="11b73b949d6476cb" providerId="LiveId" clId="{EDD3AFC1-5E1F-774D-82FF-6D4C3622249B}" dt="2023-08-07T09:21:27.519" v="933" actId="6264"/>
          <ac:spMkLst>
            <pc:docMk/>
            <pc:sldMk cId="1527072009" sldId="279"/>
            <ac:spMk id="175" creationId="{7A07995B-F330-874C-4000-8B455BCF90FA}"/>
          </ac:spMkLst>
        </pc:spChg>
        <pc:spChg chg="add del mod">
          <ac:chgData name="A.MORIYAMA UREKA" userId="11b73b949d6476cb" providerId="LiveId" clId="{EDD3AFC1-5E1F-774D-82FF-6D4C3622249B}" dt="2023-08-07T12:24:22.787" v="2728" actId="6264"/>
          <ac:spMkLst>
            <pc:docMk/>
            <pc:sldMk cId="1527072009" sldId="279"/>
            <ac:spMk id="175" creationId="{D3404DAD-FA5C-9AC9-7D19-812CFA601EF0}"/>
          </ac:spMkLst>
        </pc:spChg>
        <pc:spChg chg="add del mod">
          <ac:chgData name="A.MORIYAMA UREKA" userId="11b73b949d6476cb" providerId="LiveId" clId="{EDD3AFC1-5E1F-774D-82FF-6D4C3622249B}" dt="2023-08-07T08:57:26.009" v="770" actId="6264"/>
          <ac:spMkLst>
            <pc:docMk/>
            <pc:sldMk cId="1527072009" sldId="279"/>
            <ac:spMk id="175" creationId="{F445E769-CB9A-A2C4-C012-BA5694739BDE}"/>
          </ac:spMkLst>
        </pc:spChg>
        <pc:spChg chg="add del mod">
          <ac:chgData name="A.MORIYAMA UREKA" userId="11b73b949d6476cb" providerId="LiveId" clId="{EDD3AFC1-5E1F-774D-82FF-6D4C3622249B}" dt="2023-08-07T12:24:22.787" v="2728" actId="6264"/>
          <ac:spMkLst>
            <pc:docMk/>
            <pc:sldMk cId="1527072009" sldId="279"/>
            <ac:spMk id="176" creationId="{4B7CFD3B-B04B-CF41-D0C3-CCEF00D3B37C}"/>
          </ac:spMkLst>
        </pc:spChg>
        <pc:spChg chg="add del mod">
          <ac:chgData name="A.MORIYAMA UREKA" userId="11b73b949d6476cb" providerId="LiveId" clId="{EDD3AFC1-5E1F-774D-82FF-6D4C3622249B}" dt="2023-08-07T08:57:26.009" v="770" actId="6264"/>
          <ac:spMkLst>
            <pc:docMk/>
            <pc:sldMk cId="1527072009" sldId="279"/>
            <ac:spMk id="176" creationId="{5D0F92B6-290D-B047-D93E-7052129A6169}"/>
          </ac:spMkLst>
        </pc:spChg>
        <pc:spChg chg="add del mod">
          <ac:chgData name="A.MORIYAMA UREKA" userId="11b73b949d6476cb" providerId="LiveId" clId="{EDD3AFC1-5E1F-774D-82FF-6D4C3622249B}" dt="2023-08-07T09:21:27.519" v="933" actId="6264"/>
          <ac:spMkLst>
            <pc:docMk/>
            <pc:sldMk cId="1527072009" sldId="279"/>
            <ac:spMk id="176" creationId="{CF3DF73F-6F0D-791E-7DFE-0EB1AA96420C}"/>
          </ac:spMkLst>
        </pc:spChg>
        <pc:spChg chg="add del mod">
          <ac:chgData name="A.MORIYAMA UREKA" userId="11b73b949d6476cb" providerId="LiveId" clId="{EDD3AFC1-5E1F-774D-82FF-6D4C3622249B}" dt="2023-08-07T12:24:22.787" v="2728" actId="6264"/>
          <ac:spMkLst>
            <pc:docMk/>
            <pc:sldMk cId="1527072009" sldId="279"/>
            <ac:spMk id="177" creationId="{1DA510E6-FBA2-06D5-DEF3-15CE672AB386}"/>
          </ac:spMkLst>
        </pc:spChg>
        <pc:spChg chg="add del mod">
          <ac:chgData name="A.MORIYAMA UREKA" userId="11b73b949d6476cb" providerId="LiveId" clId="{EDD3AFC1-5E1F-774D-82FF-6D4C3622249B}" dt="2023-08-07T09:21:27.519" v="933" actId="6264"/>
          <ac:spMkLst>
            <pc:docMk/>
            <pc:sldMk cId="1527072009" sldId="279"/>
            <ac:spMk id="177" creationId="{554BD101-A294-7A5F-B8BB-7DD43DF19112}"/>
          </ac:spMkLst>
        </pc:spChg>
        <pc:spChg chg="add del mod">
          <ac:chgData name="A.MORIYAMA UREKA" userId="11b73b949d6476cb" providerId="LiveId" clId="{EDD3AFC1-5E1F-774D-82FF-6D4C3622249B}" dt="2023-08-07T08:57:26.009" v="770" actId="6264"/>
          <ac:spMkLst>
            <pc:docMk/>
            <pc:sldMk cId="1527072009" sldId="279"/>
            <ac:spMk id="177" creationId="{8AD45552-C56D-B951-5A2C-5570F011FC27}"/>
          </ac:spMkLst>
        </pc:spChg>
        <pc:spChg chg="add del mod">
          <ac:chgData name="A.MORIYAMA UREKA" userId="11b73b949d6476cb" providerId="LiveId" clId="{EDD3AFC1-5E1F-774D-82FF-6D4C3622249B}" dt="2023-08-07T12:24:22.787" v="2728" actId="6264"/>
          <ac:spMkLst>
            <pc:docMk/>
            <pc:sldMk cId="1527072009" sldId="279"/>
            <ac:spMk id="178" creationId="{1638B3D3-0594-72EF-C771-A9AB39F5C5C1}"/>
          </ac:spMkLst>
        </pc:spChg>
        <pc:spChg chg="add del mod">
          <ac:chgData name="A.MORIYAMA UREKA" userId="11b73b949d6476cb" providerId="LiveId" clId="{EDD3AFC1-5E1F-774D-82FF-6D4C3622249B}" dt="2023-08-07T08:57:26.009" v="770" actId="6264"/>
          <ac:spMkLst>
            <pc:docMk/>
            <pc:sldMk cId="1527072009" sldId="279"/>
            <ac:spMk id="178" creationId="{76F80143-7E81-0099-2A69-81D73EDAC09D}"/>
          </ac:spMkLst>
        </pc:spChg>
        <pc:spChg chg="add del mod">
          <ac:chgData name="A.MORIYAMA UREKA" userId="11b73b949d6476cb" providerId="LiveId" clId="{EDD3AFC1-5E1F-774D-82FF-6D4C3622249B}" dt="2023-08-07T09:21:27.519" v="933" actId="6264"/>
          <ac:spMkLst>
            <pc:docMk/>
            <pc:sldMk cId="1527072009" sldId="279"/>
            <ac:spMk id="178" creationId="{AB315767-8785-14C4-55AE-EE10B231E0E9}"/>
          </ac:spMkLst>
        </pc:spChg>
        <pc:spChg chg="add del mod">
          <ac:chgData name="A.MORIYAMA UREKA" userId="11b73b949d6476cb" providerId="LiveId" clId="{EDD3AFC1-5E1F-774D-82FF-6D4C3622249B}" dt="2023-08-07T08:57:26.009" v="770" actId="6264"/>
          <ac:spMkLst>
            <pc:docMk/>
            <pc:sldMk cId="1527072009" sldId="279"/>
            <ac:spMk id="179" creationId="{40CD25F0-EA9C-0FF7-1DC2-627CDB4195CF}"/>
          </ac:spMkLst>
        </pc:spChg>
        <pc:spChg chg="add del mod">
          <ac:chgData name="A.MORIYAMA UREKA" userId="11b73b949d6476cb" providerId="LiveId" clId="{EDD3AFC1-5E1F-774D-82FF-6D4C3622249B}" dt="2023-08-07T09:21:27.519" v="933" actId="6264"/>
          <ac:spMkLst>
            <pc:docMk/>
            <pc:sldMk cId="1527072009" sldId="279"/>
            <ac:spMk id="179" creationId="{708D710F-6677-58E2-69BA-264E903E9706}"/>
          </ac:spMkLst>
        </pc:spChg>
        <pc:spChg chg="add del mod">
          <ac:chgData name="A.MORIYAMA UREKA" userId="11b73b949d6476cb" providerId="LiveId" clId="{EDD3AFC1-5E1F-774D-82FF-6D4C3622249B}" dt="2023-08-07T12:24:22.787" v="2728" actId="6264"/>
          <ac:spMkLst>
            <pc:docMk/>
            <pc:sldMk cId="1527072009" sldId="279"/>
            <ac:spMk id="179" creationId="{A7B1797A-7645-AD25-6CE9-178DA993DB00}"/>
          </ac:spMkLst>
        </pc:spChg>
        <pc:spChg chg="add del mod">
          <ac:chgData name="A.MORIYAMA UREKA" userId="11b73b949d6476cb" providerId="LiveId" clId="{EDD3AFC1-5E1F-774D-82FF-6D4C3622249B}" dt="2023-08-07T12:24:22.787" v="2728" actId="6264"/>
          <ac:spMkLst>
            <pc:docMk/>
            <pc:sldMk cId="1527072009" sldId="279"/>
            <ac:spMk id="180" creationId="{15FEC5B3-61F3-3C3D-E32A-FF8C3F5D4234}"/>
          </ac:spMkLst>
        </pc:spChg>
        <pc:spChg chg="add del mod">
          <ac:chgData name="A.MORIYAMA UREKA" userId="11b73b949d6476cb" providerId="LiveId" clId="{EDD3AFC1-5E1F-774D-82FF-6D4C3622249B}" dt="2023-08-07T08:57:26.009" v="770" actId="6264"/>
          <ac:spMkLst>
            <pc:docMk/>
            <pc:sldMk cId="1527072009" sldId="279"/>
            <ac:spMk id="180" creationId="{2173511C-39BE-AD9E-531E-F9EDBB9F9B61}"/>
          </ac:spMkLst>
        </pc:spChg>
        <pc:spChg chg="add del mod">
          <ac:chgData name="A.MORIYAMA UREKA" userId="11b73b949d6476cb" providerId="LiveId" clId="{EDD3AFC1-5E1F-774D-82FF-6D4C3622249B}" dt="2023-08-07T09:21:27.519" v="933" actId="6264"/>
          <ac:spMkLst>
            <pc:docMk/>
            <pc:sldMk cId="1527072009" sldId="279"/>
            <ac:spMk id="180" creationId="{E1E5F12B-B314-A8AA-6343-92241007D061}"/>
          </ac:spMkLst>
        </pc:spChg>
        <pc:spChg chg="add del mod">
          <ac:chgData name="A.MORIYAMA UREKA" userId="11b73b949d6476cb" providerId="LiveId" clId="{EDD3AFC1-5E1F-774D-82FF-6D4C3622249B}" dt="2023-08-07T12:24:22.787" v="2728" actId="6264"/>
          <ac:spMkLst>
            <pc:docMk/>
            <pc:sldMk cId="1527072009" sldId="279"/>
            <ac:spMk id="181" creationId="{162C059A-6895-8569-1DF4-C7DF66648516}"/>
          </ac:spMkLst>
        </pc:spChg>
        <pc:spChg chg="add del mod">
          <ac:chgData name="A.MORIYAMA UREKA" userId="11b73b949d6476cb" providerId="LiveId" clId="{EDD3AFC1-5E1F-774D-82FF-6D4C3622249B}" dt="2023-08-07T08:57:26.009" v="770" actId="6264"/>
          <ac:spMkLst>
            <pc:docMk/>
            <pc:sldMk cId="1527072009" sldId="279"/>
            <ac:spMk id="181" creationId="{2794BBD0-9EF4-FE77-B433-49D308F93E75}"/>
          </ac:spMkLst>
        </pc:spChg>
        <pc:spChg chg="add del mod">
          <ac:chgData name="A.MORIYAMA UREKA" userId="11b73b949d6476cb" providerId="LiveId" clId="{EDD3AFC1-5E1F-774D-82FF-6D4C3622249B}" dt="2023-08-07T09:21:27.519" v="933" actId="6264"/>
          <ac:spMkLst>
            <pc:docMk/>
            <pc:sldMk cId="1527072009" sldId="279"/>
            <ac:spMk id="181" creationId="{BD7E4E9C-9984-5543-E400-A59094148222}"/>
          </ac:spMkLst>
        </pc:spChg>
        <pc:spChg chg="add del mod">
          <ac:chgData name="A.MORIYAMA UREKA" userId="11b73b949d6476cb" providerId="LiveId" clId="{EDD3AFC1-5E1F-774D-82FF-6D4C3622249B}" dt="2023-08-07T08:57:26.430" v="771" actId="6264"/>
          <ac:spMkLst>
            <pc:docMk/>
            <pc:sldMk cId="1527072009" sldId="279"/>
            <ac:spMk id="182" creationId="{00DB4B76-1759-924F-D2BE-00A0E50029A0}"/>
          </ac:spMkLst>
        </pc:spChg>
        <pc:spChg chg="add del mod">
          <ac:chgData name="A.MORIYAMA UREKA" userId="11b73b949d6476cb" providerId="LiveId" clId="{EDD3AFC1-5E1F-774D-82FF-6D4C3622249B}" dt="2023-08-07T12:24:22.787" v="2728" actId="6264"/>
          <ac:spMkLst>
            <pc:docMk/>
            <pc:sldMk cId="1527072009" sldId="279"/>
            <ac:spMk id="182" creationId="{00E615FB-E718-1C66-017A-6EE5B05BFAB5}"/>
          </ac:spMkLst>
        </pc:spChg>
        <pc:spChg chg="add del mod">
          <ac:chgData name="A.MORIYAMA UREKA" userId="11b73b949d6476cb" providerId="LiveId" clId="{EDD3AFC1-5E1F-774D-82FF-6D4C3622249B}" dt="2023-08-07T09:21:27.841" v="934" actId="6264"/>
          <ac:spMkLst>
            <pc:docMk/>
            <pc:sldMk cId="1527072009" sldId="279"/>
            <ac:spMk id="182" creationId="{50C62F83-CD3C-632A-DEFC-1BD86E8DC7E9}"/>
          </ac:spMkLst>
        </pc:spChg>
        <pc:spChg chg="add del mod">
          <ac:chgData name="A.MORIYAMA UREKA" userId="11b73b949d6476cb" providerId="LiveId" clId="{EDD3AFC1-5E1F-774D-82FF-6D4C3622249B}" dt="2023-08-07T08:57:26.430" v="771" actId="6264"/>
          <ac:spMkLst>
            <pc:docMk/>
            <pc:sldMk cId="1527072009" sldId="279"/>
            <ac:spMk id="183" creationId="{182891E5-9B84-6690-DAD3-D23FC6B494E2}"/>
          </ac:spMkLst>
        </pc:spChg>
        <pc:spChg chg="add del mod">
          <ac:chgData name="A.MORIYAMA UREKA" userId="11b73b949d6476cb" providerId="LiveId" clId="{EDD3AFC1-5E1F-774D-82FF-6D4C3622249B}" dt="2023-08-07T09:21:27.841" v="934" actId="6264"/>
          <ac:spMkLst>
            <pc:docMk/>
            <pc:sldMk cId="1527072009" sldId="279"/>
            <ac:spMk id="183" creationId="{22A26411-D490-9296-EA98-115B02DAAE55}"/>
          </ac:spMkLst>
        </pc:spChg>
        <pc:spChg chg="add del mod">
          <ac:chgData name="A.MORIYAMA UREKA" userId="11b73b949d6476cb" providerId="LiveId" clId="{EDD3AFC1-5E1F-774D-82FF-6D4C3622249B}" dt="2023-08-07T12:25:42.162" v="2738" actId="6264"/>
          <ac:spMkLst>
            <pc:docMk/>
            <pc:sldMk cId="1527072009" sldId="279"/>
            <ac:spMk id="183" creationId="{9080D2E1-1010-B9D5-E0E6-FA6D7D8D8830}"/>
          </ac:spMkLst>
        </pc:spChg>
        <pc:spChg chg="add del mod">
          <ac:chgData name="A.MORIYAMA UREKA" userId="11b73b949d6476cb" providerId="LiveId" clId="{EDD3AFC1-5E1F-774D-82FF-6D4C3622249B}" dt="2023-08-07T09:21:27.841" v="934" actId="6264"/>
          <ac:spMkLst>
            <pc:docMk/>
            <pc:sldMk cId="1527072009" sldId="279"/>
            <ac:spMk id="184" creationId="{B2C24CD1-2956-0078-718F-64F7FF559EBF}"/>
          </ac:spMkLst>
        </pc:spChg>
        <pc:spChg chg="add del mod">
          <ac:chgData name="A.MORIYAMA UREKA" userId="11b73b949d6476cb" providerId="LiveId" clId="{EDD3AFC1-5E1F-774D-82FF-6D4C3622249B}" dt="2023-08-07T08:57:26.430" v="771" actId="6264"/>
          <ac:spMkLst>
            <pc:docMk/>
            <pc:sldMk cId="1527072009" sldId="279"/>
            <ac:spMk id="184" creationId="{D0E0592F-5235-E691-C241-03DC93DA1075}"/>
          </ac:spMkLst>
        </pc:spChg>
        <pc:spChg chg="add del mod">
          <ac:chgData name="A.MORIYAMA UREKA" userId="11b73b949d6476cb" providerId="LiveId" clId="{EDD3AFC1-5E1F-774D-82FF-6D4C3622249B}" dt="2023-08-07T12:25:42.162" v="2738" actId="6264"/>
          <ac:spMkLst>
            <pc:docMk/>
            <pc:sldMk cId="1527072009" sldId="279"/>
            <ac:spMk id="184" creationId="{DCBC0349-2C28-A31B-F298-D7847AEAD1B4}"/>
          </ac:spMkLst>
        </pc:spChg>
        <pc:spChg chg="add del mod">
          <ac:chgData name="A.MORIYAMA UREKA" userId="11b73b949d6476cb" providerId="LiveId" clId="{EDD3AFC1-5E1F-774D-82FF-6D4C3622249B}" dt="2023-08-07T09:21:27.841" v="934" actId="6264"/>
          <ac:spMkLst>
            <pc:docMk/>
            <pc:sldMk cId="1527072009" sldId="279"/>
            <ac:spMk id="185" creationId="{05D794F8-B828-237D-89B0-CA79ECD38BE8}"/>
          </ac:spMkLst>
        </pc:spChg>
        <pc:spChg chg="add del mod">
          <ac:chgData name="A.MORIYAMA UREKA" userId="11b73b949d6476cb" providerId="LiveId" clId="{EDD3AFC1-5E1F-774D-82FF-6D4C3622249B}" dt="2023-08-07T12:25:42.162" v="2738" actId="6264"/>
          <ac:spMkLst>
            <pc:docMk/>
            <pc:sldMk cId="1527072009" sldId="279"/>
            <ac:spMk id="185" creationId="{A223B456-0DDA-416C-87BC-A4FA0C8900CF}"/>
          </ac:spMkLst>
        </pc:spChg>
        <pc:spChg chg="add del mod">
          <ac:chgData name="A.MORIYAMA UREKA" userId="11b73b949d6476cb" providerId="LiveId" clId="{EDD3AFC1-5E1F-774D-82FF-6D4C3622249B}" dt="2023-08-07T08:57:26.430" v="771" actId="6264"/>
          <ac:spMkLst>
            <pc:docMk/>
            <pc:sldMk cId="1527072009" sldId="279"/>
            <ac:spMk id="185" creationId="{BD21139B-47DE-0596-994A-DE411F7B8D5E}"/>
          </ac:spMkLst>
        </pc:spChg>
        <pc:spChg chg="add del mod">
          <ac:chgData name="A.MORIYAMA UREKA" userId="11b73b949d6476cb" providerId="LiveId" clId="{EDD3AFC1-5E1F-774D-82FF-6D4C3622249B}" dt="2023-08-07T08:57:26.430" v="771" actId="6264"/>
          <ac:spMkLst>
            <pc:docMk/>
            <pc:sldMk cId="1527072009" sldId="279"/>
            <ac:spMk id="186" creationId="{318668BE-3AB5-8629-C1A9-F480350F46F4}"/>
          </ac:spMkLst>
        </pc:spChg>
        <pc:spChg chg="add del mod">
          <ac:chgData name="A.MORIYAMA UREKA" userId="11b73b949d6476cb" providerId="LiveId" clId="{EDD3AFC1-5E1F-774D-82FF-6D4C3622249B}" dt="2023-08-07T09:21:27.841" v="934" actId="6264"/>
          <ac:spMkLst>
            <pc:docMk/>
            <pc:sldMk cId="1527072009" sldId="279"/>
            <ac:spMk id="186" creationId="{507173CE-4699-0EF2-96E6-B982FA65AA9B}"/>
          </ac:spMkLst>
        </pc:spChg>
        <pc:spChg chg="add del mod">
          <ac:chgData name="A.MORIYAMA UREKA" userId="11b73b949d6476cb" providerId="LiveId" clId="{EDD3AFC1-5E1F-774D-82FF-6D4C3622249B}" dt="2023-08-07T12:25:42.162" v="2738" actId="6264"/>
          <ac:spMkLst>
            <pc:docMk/>
            <pc:sldMk cId="1527072009" sldId="279"/>
            <ac:spMk id="186" creationId="{75DDF965-38D5-2C4A-CEF6-7FA4B02B8676}"/>
          </ac:spMkLst>
        </pc:spChg>
        <pc:spChg chg="add del mod">
          <ac:chgData name="A.MORIYAMA UREKA" userId="11b73b949d6476cb" providerId="LiveId" clId="{EDD3AFC1-5E1F-774D-82FF-6D4C3622249B}" dt="2023-08-07T12:25:42.162" v="2738" actId="6264"/>
          <ac:spMkLst>
            <pc:docMk/>
            <pc:sldMk cId="1527072009" sldId="279"/>
            <ac:spMk id="187" creationId="{36ED6FE7-9CC7-CBE4-4F04-904A7A5E4186}"/>
          </ac:spMkLst>
        </pc:spChg>
        <pc:spChg chg="add del mod">
          <ac:chgData name="A.MORIYAMA UREKA" userId="11b73b949d6476cb" providerId="LiveId" clId="{EDD3AFC1-5E1F-774D-82FF-6D4C3622249B}" dt="2023-08-07T09:21:27.841" v="934" actId="6264"/>
          <ac:spMkLst>
            <pc:docMk/>
            <pc:sldMk cId="1527072009" sldId="279"/>
            <ac:spMk id="187" creationId="{A6CB8887-844F-A66F-72CA-A1F6459E32CB}"/>
          </ac:spMkLst>
        </pc:spChg>
        <pc:spChg chg="add del mod">
          <ac:chgData name="A.MORIYAMA UREKA" userId="11b73b949d6476cb" providerId="LiveId" clId="{EDD3AFC1-5E1F-774D-82FF-6D4C3622249B}" dt="2023-08-07T08:57:26.430" v="771" actId="6264"/>
          <ac:spMkLst>
            <pc:docMk/>
            <pc:sldMk cId="1527072009" sldId="279"/>
            <ac:spMk id="187" creationId="{B043229E-CF55-56B2-9BFB-8AECB0A09926}"/>
          </ac:spMkLst>
        </pc:spChg>
        <pc:spChg chg="add del mod">
          <ac:chgData name="A.MORIYAMA UREKA" userId="11b73b949d6476cb" providerId="LiveId" clId="{EDD3AFC1-5E1F-774D-82FF-6D4C3622249B}" dt="2023-08-07T12:25:42.162" v="2738" actId="6264"/>
          <ac:spMkLst>
            <pc:docMk/>
            <pc:sldMk cId="1527072009" sldId="279"/>
            <ac:spMk id="188" creationId="{6D71E63B-938F-AA9A-433B-73BA20823985}"/>
          </ac:spMkLst>
        </pc:spChg>
        <pc:spChg chg="add del mod">
          <ac:chgData name="A.MORIYAMA UREKA" userId="11b73b949d6476cb" providerId="LiveId" clId="{EDD3AFC1-5E1F-774D-82FF-6D4C3622249B}" dt="2023-08-07T08:57:26.430" v="771" actId="6264"/>
          <ac:spMkLst>
            <pc:docMk/>
            <pc:sldMk cId="1527072009" sldId="279"/>
            <ac:spMk id="188" creationId="{D0F2C70F-EA03-B6E6-B4B8-5F29230AA8F9}"/>
          </ac:spMkLst>
        </pc:spChg>
        <pc:spChg chg="add del mod">
          <ac:chgData name="A.MORIYAMA UREKA" userId="11b73b949d6476cb" providerId="LiveId" clId="{EDD3AFC1-5E1F-774D-82FF-6D4C3622249B}" dt="2023-08-07T09:21:27.841" v="934" actId="6264"/>
          <ac:spMkLst>
            <pc:docMk/>
            <pc:sldMk cId="1527072009" sldId="279"/>
            <ac:spMk id="188" creationId="{FFA50087-89C2-99C3-9DDC-3EC0E8E30E0E}"/>
          </ac:spMkLst>
        </pc:spChg>
        <pc:spChg chg="add del mod">
          <ac:chgData name="A.MORIYAMA UREKA" userId="11b73b949d6476cb" providerId="LiveId" clId="{EDD3AFC1-5E1F-774D-82FF-6D4C3622249B}" dt="2023-08-07T09:21:27.841" v="934" actId="6264"/>
          <ac:spMkLst>
            <pc:docMk/>
            <pc:sldMk cId="1527072009" sldId="279"/>
            <ac:spMk id="189" creationId="{0EA879E4-5A52-34A4-6D98-DD853C4E375C}"/>
          </ac:spMkLst>
        </pc:spChg>
        <pc:spChg chg="add del mod">
          <ac:chgData name="A.MORIYAMA UREKA" userId="11b73b949d6476cb" providerId="LiveId" clId="{EDD3AFC1-5E1F-774D-82FF-6D4C3622249B}" dt="2023-08-07T08:57:26.430" v="771" actId="6264"/>
          <ac:spMkLst>
            <pc:docMk/>
            <pc:sldMk cId="1527072009" sldId="279"/>
            <ac:spMk id="189" creationId="{1C8415B1-2AD3-C3B6-A9DD-3520FF3B0744}"/>
          </ac:spMkLst>
        </pc:spChg>
        <pc:spChg chg="add del mod">
          <ac:chgData name="A.MORIYAMA UREKA" userId="11b73b949d6476cb" providerId="LiveId" clId="{EDD3AFC1-5E1F-774D-82FF-6D4C3622249B}" dt="2023-08-07T12:25:42.162" v="2738" actId="6264"/>
          <ac:spMkLst>
            <pc:docMk/>
            <pc:sldMk cId="1527072009" sldId="279"/>
            <ac:spMk id="189" creationId="{921AEBA0-CD1E-C5AF-B9AE-C6DBBCA16538}"/>
          </ac:spMkLst>
        </pc:spChg>
        <pc:spChg chg="add del mod">
          <ac:chgData name="A.MORIYAMA UREKA" userId="11b73b949d6476cb" providerId="LiveId" clId="{EDD3AFC1-5E1F-774D-82FF-6D4C3622249B}" dt="2023-08-07T09:21:27.841" v="934" actId="6264"/>
          <ac:spMkLst>
            <pc:docMk/>
            <pc:sldMk cId="1527072009" sldId="279"/>
            <ac:spMk id="190" creationId="{53A11A5C-DD84-AAA4-7C3F-6689E0484F38}"/>
          </ac:spMkLst>
        </pc:spChg>
        <pc:spChg chg="add del mod">
          <ac:chgData name="A.MORIYAMA UREKA" userId="11b73b949d6476cb" providerId="LiveId" clId="{EDD3AFC1-5E1F-774D-82FF-6D4C3622249B}" dt="2023-08-07T08:57:26.430" v="771" actId="6264"/>
          <ac:spMkLst>
            <pc:docMk/>
            <pc:sldMk cId="1527072009" sldId="279"/>
            <ac:spMk id="190" creationId="{56297F83-9B81-1CE8-644F-DC6D6C5FF890}"/>
          </ac:spMkLst>
        </pc:spChg>
        <pc:spChg chg="add del mod">
          <ac:chgData name="A.MORIYAMA UREKA" userId="11b73b949d6476cb" providerId="LiveId" clId="{EDD3AFC1-5E1F-774D-82FF-6D4C3622249B}" dt="2023-08-07T12:25:42.162" v="2738" actId="6264"/>
          <ac:spMkLst>
            <pc:docMk/>
            <pc:sldMk cId="1527072009" sldId="279"/>
            <ac:spMk id="190" creationId="{609E8376-5F4C-25D8-6BDA-C0FB9A9A0A73}"/>
          </ac:spMkLst>
        </pc:spChg>
        <pc:spChg chg="add del mod">
          <ac:chgData name="A.MORIYAMA UREKA" userId="11b73b949d6476cb" providerId="LiveId" clId="{EDD3AFC1-5E1F-774D-82FF-6D4C3622249B}" dt="2023-08-07T09:21:27.841" v="934" actId="6264"/>
          <ac:spMkLst>
            <pc:docMk/>
            <pc:sldMk cId="1527072009" sldId="279"/>
            <ac:spMk id="191" creationId="{8EA0387B-BD6E-F57E-8E39-8C7D6EDE5DA4}"/>
          </ac:spMkLst>
        </pc:spChg>
        <pc:spChg chg="add del mod">
          <ac:chgData name="A.MORIYAMA UREKA" userId="11b73b949d6476cb" providerId="LiveId" clId="{EDD3AFC1-5E1F-774D-82FF-6D4C3622249B}" dt="2023-08-07T08:57:26.430" v="771" actId="6264"/>
          <ac:spMkLst>
            <pc:docMk/>
            <pc:sldMk cId="1527072009" sldId="279"/>
            <ac:spMk id="191" creationId="{A3E1BE81-C52F-CE4C-F83B-132042462D45}"/>
          </ac:spMkLst>
        </pc:spChg>
        <pc:spChg chg="add del mod">
          <ac:chgData name="A.MORIYAMA UREKA" userId="11b73b949d6476cb" providerId="LiveId" clId="{EDD3AFC1-5E1F-774D-82FF-6D4C3622249B}" dt="2023-08-07T12:25:42.162" v="2738" actId="6264"/>
          <ac:spMkLst>
            <pc:docMk/>
            <pc:sldMk cId="1527072009" sldId="279"/>
            <ac:spMk id="191" creationId="{FBD670C5-84E9-2C1D-1469-130DDE263FD7}"/>
          </ac:spMkLst>
        </pc:spChg>
        <pc:spChg chg="add del mod">
          <ac:chgData name="A.MORIYAMA UREKA" userId="11b73b949d6476cb" providerId="LiveId" clId="{EDD3AFC1-5E1F-774D-82FF-6D4C3622249B}" dt="2023-08-07T09:21:28.158" v="935" actId="6264"/>
          <ac:spMkLst>
            <pc:docMk/>
            <pc:sldMk cId="1527072009" sldId="279"/>
            <ac:spMk id="192" creationId="{34BF0677-F722-D5E2-3EFA-55E18E348776}"/>
          </ac:spMkLst>
        </pc:spChg>
        <pc:spChg chg="add del mod">
          <ac:chgData name="A.MORIYAMA UREKA" userId="11b73b949d6476cb" providerId="LiveId" clId="{EDD3AFC1-5E1F-774D-82FF-6D4C3622249B}" dt="2023-08-07T08:57:26.810" v="772" actId="6264"/>
          <ac:spMkLst>
            <pc:docMk/>
            <pc:sldMk cId="1527072009" sldId="279"/>
            <ac:spMk id="192" creationId="{8435F982-9590-AC7A-2ED1-A95B21B10FA7}"/>
          </ac:spMkLst>
        </pc:spChg>
        <pc:spChg chg="add del mod">
          <ac:chgData name="A.MORIYAMA UREKA" userId="11b73b949d6476cb" providerId="LiveId" clId="{EDD3AFC1-5E1F-774D-82FF-6D4C3622249B}" dt="2023-08-07T12:25:42.162" v="2738" actId="6264"/>
          <ac:spMkLst>
            <pc:docMk/>
            <pc:sldMk cId="1527072009" sldId="279"/>
            <ac:spMk id="192" creationId="{CB713E2E-6563-684A-482A-C06FAA7EF7D0}"/>
          </ac:spMkLst>
        </pc:spChg>
        <pc:spChg chg="add del mod">
          <ac:chgData name="A.MORIYAMA UREKA" userId="11b73b949d6476cb" providerId="LiveId" clId="{EDD3AFC1-5E1F-774D-82FF-6D4C3622249B}" dt="2023-08-07T09:21:28.158" v="935" actId="6264"/>
          <ac:spMkLst>
            <pc:docMk/>
            <pc:sldMk cId="1527072009" sldId="279"/>
            <ac:spMk id="193" creationId="{5707360A-F91D-FDE5-C35B-F45124FCC0DA}"/>
          </ac:spMkLst>
        </pc:spChg>
        <pc:spChg chg="add del mod">
          <ac:chgData name="A.MORIYAMA UREKA" userId="11b73b949d6476cb" providerId="LiveId" clId="{EDD3AFC1-5E1F-774D-82FF-6D4C3622249B}" dt="2023-08-07T08:57:26.810" v="772" actId="6264"/>
          <ac:spMkLst>
            <pc:docMk/>
            <pc:sldMk cId="1527072009" sldId="279"/>
            <ac:spMk id="193" creationId="{5D25472F-1387-375B-E07B-CE5C9CFE8855}"/>
          </ac:spMkLst>
        </pc:spChg>
        <pc:spChg chg="add del mod">
          <ac:chgData name="A.MORIYAMA UREKA" userId="11b73b949d6476cb" providerId="LiveId" clId="{EDD3AFC1-5E1F-774D-82FF-6D4C3622249B}" dt="2023-08-07T12:31:34.885" v="2770" actId="6264"/>
          <ac:spMkLst>
            <pc:docMk/>
            <pc:sldMk cId="1527072009" sldId="279"/>
            <ac:spMk id="193" creationId="{F37373B2-4A5B-EED2-3AF6-D0D2C8A8F2AF}"/>
          </ac:spMkLst>
        </pc:spChg>
        <pc:spChg chg="add del mod">
          <ac:chgData name="A.MORIYAMA UREKA" userId="11b73b949d6476cb" providerId="LiveId" clId="{EDD3AFC1-5E1F-774D-82FF-6D4C3622249B}" dt="2023-08-07T12:31:34.885" v="2770" actId="6264"/>
          <ac:spMkLst>
            <pc:docMk/>
            <pc:sldMk cId="1527072009" sldId="279"/>
            <ac:spMk id="194" creationId="{095B896B-6EF8-B2B0-18BD-997936AD6D0D}"/>
          </ac:spMkLst>
        </pc:spChg>
        <pc:spChg chg="add del mod">
          <ac:chgData name="A.MORIYAMA UREKA" userId="11b73b949d6476cb" providerId="LiveId" clId="{EDD3AFC1-5E1F-774D-82FF-6D4C3622249B}" dt="2023-08-07T09:21:28.158" v="935" actId="6264"/>
          <ac:spMkLst>
            <pc:docMk/>
            <pc:sldMk cId="1527072009" sldId="279"/>
            <ac:spMk id="194" creationId="{C105648F-A38D-1914-3229-47585DEEF923}"/>
          </ac:spMkLst>
        </pc:spChg>
        <pc:spChg chg="add del mod">
          <ac:chgData name="A.MORIYAMA UREKA" userId="11b73b949d6476cb" providerId="LiveId" clId="{EDD3AFC1-5E1F-774D-82FF-6D4C3622249B}" dt="2023-08-07T08:57:26.810" v="772" actId="6264"/>
          <ac:spMkLst>
            <pc:docMk/>
            <pc:sldMk cId="1527072009" sldId="279"/>
            <ac:spMk id="194" creationId="{C1B59574-2F9C-B776-2BB3-B3D962873CAE}"/>
          </ac:spMkLst>
        </pc:spChg>
        <pc:spChg chg="add del mod">
          <ac:chgData name="A.MORIYAMA UREKA" userId="11b73b949d6476cb" providerId="LiveId" clId="{EDD3AFC1-5E1F-774D-82FF-6D4C3622249B}" dt="2023-08-07T08:57:26.810" v="772" actId="6264"/>
          <ac:spMkLst>
            <pc:docMk/>
            <pc:sldMk cId="1527072009" sldId="279"/>
            <ac:spMk id="195" creationId="{38F9B68D-8BAF-19F2-B710-96625854DDD3}"/>
          </ac:spMkLst>
        </pc:spChg>
        <pc:spChg chg="add del mod">
          <ac:chgData name="A.MORIYAMA UREKA" userId="11b73b949d6476cb" providerId="LiveId" clId="{EDD3AFC1-5E1F-774D-82FF-6D4C3622249B}" dt="2023-08-07T12:31:34.885" v="2770" actId="6264"/>
          <ac:spMkLst>
            <pc:docMk/>
            <pc:sldMk cId="1527072009" sldId="279"/>
            <ac:spMk id="195" creationId="{6024CBFB-0A75-D8B2-1C74-2CC86394F74C}"/>
          </ac:spMkLst>
        </pc:spChg>
        <pc:spChg chg="add del mod">
          <ac:chgData name="A.MORIYAMA UREKA" userId="11b73b949d6476cb" providerId="LiveId" clId="{EDD3AFC1-5E1F-774D-82FF-6D4C3622249B}" dt="2023-08-07T09:21:28.158" v="935" actId="6264"/>
          <ac:spMkLst>
            <pc:docMk/>
            <pc:sldMk cId="1527072009" sldId="279"/>
            <ac:spMk id="195" creationId="{7C2BAB04-B78F-DC65-6EF5-764D0E78FE6B}"/>
          </ac:spMkLst>
        </pc:spChg>
        <pc:spChg chg="add del mod">
          <ac:chgData name="A.MORIYAMA UREKA" userId="11b73b949d6476cb" providerId="LiveId" clId="{EDD3AFC1-5E1F-774D-82FF-6D4C3622249B}" dt="2023-08-07T09:21:28.158" v="935" actId="6264"/>
          <ac:spMkLst>
            <pc:docMk/>
            <pc:sldMk cId="1527072009" sldId="279"/>
            <ac:spMk id="196" creationId="{783FC411-F3E5-3820-16F8-DD2CFEA783E0}"/>
          </ac:spMkLst>
        </pc:spChg>
        <pc:spChg chg="add del mod">
          <ac:chgData name="A.MORIYAMA UREKA" userId="11b73b949d6476cb" providerId="LiveId" clId="{EDD3AFC1-5E1F-774D-82FF-6D4C3622249B}" dt="2023-08-07T08:57:26.810" v="772" actId="6264"/>
          <ac:spMkLst>
            <pc:docMk/>
            <pc:sldMk cId="1527072009" sldId="279"/>
            <ac:spMk id="196" creationId="{9F5FA919-EF4C-70B1-E741-3466F46BE98C}"/>
          </ac:spMkLst>
        </pc:spChg>
        <pc:spChg chg="add del mod">
          <ac:chgData name="A.MORIYAMA UREKA" userId="11b73b949d6476cb" providerId="LiveId" clId="{EDD3AFC1-5E1F-774D-82FF-6D4C3622249B}" dt="2023-08-07T12:31:34.885" v="2770" actId="6264"/>
          <ac:spMkLst>
            <pc:docMk/>
            <pc:sldMk cId="1527072009" sldId="279"/>
            <ac:spMk id="196" creationId="{AB185A00-75D5-4845-9BF6-CE8953AF35D3}"/>
          </ac:spMkLst>
        </pc:spChg>
        <pc:spChg chg="add del mod">
          <ac:chgData name="A.MORIYAMA UREKA" userId="11b73b949d6476cb" providerId="LiveId" clId="{EDD3AFC1-5E1F-774D-82FF-6D4C3622249B}" dt="2023-08-07T12:31:34.885" v="2770" actId="6264"/>
          <ac:spMkLst>
            <pc:docMk/>
            <pc:sldMk cId="1527072009" sldId="279"/>
            <ac:spMk id="197" creationId="{0D6F87A0-B525-B787-FF54-4557F3CBA680}"/>
          </ac:spMkLst>
        </pc:spChg>
        <pc:spChg chg="add del mod">
          <ac:chgData name="A.MORIYAMA UREKA" userId="11b73b949d6476cb" providerId="LiveId" clId="{EDD3AFC1-5E1F-774D-82FF-6D4C3622249B}" dt="2023-08-07T08:57:26.810" v="772" actId="6264"/>
          <ac:spMkLst>
            <pc:docMk/>
            <pc:sldMk cId="1527072009" sldId="279"/>
            <ac:spMk id="197" creationId="{5AC96281-6FD6-2538-8E4B-4A3552FD8265}"/>
          </ac:spMkLst>
        </pc:spChg>
        <pc:spChg chg="add del mod">
          <ac:chgData name="A.MORIYAMA UREKA" userId="11b73b949d6476cb" providerId="LiveId" clId="{EDD3AFC1-5E1F-774D-82FF-6D4C3622249B}" dt="2023-08-07T09:21:28.158" v="935" actId="6264"/>
          <ac:spMkLst>
            <pc:docMk/>
            <pc:sldMk cId="1527072009" sldId="279"/>
            <ac:spMk id="197" creationId="{A3945897-50E6-BB8F-A0E9-2380DAE0733A}"/>
          </ac:spMkLst>
        </pc:spChg>
        <pc:spChg chg="add del mod">
          <ac:chgData name="A.MORIYAMA UREKA" userId="11b73b949d6476cb" providerId="LiveId" clId="{EDD3AFC1-5E1F-774D-82FF-6D4C3622249B}" dt="2023-08-07T09:21:28.158" v="935" actId="6264"/>
          <ac:spMkLst>
            <pc:docMk/>
            <pc:sldMk cId="1527072009" sldId="279"/>
            <ac:spMk id="198" creationId="{17543F33-0724-42BC-780D-FA7CABF8A806}"/>
          </ac:spMkLst>
        </pc:spChg>
        <pc:spChg chg="add del mod">
          <ac:chgData name="A.MORIYAMA UREKA" userId="11b73b949d6476cb" providerId="LiveId" clId="{EDD3AFC1-5E1F-774D-82FF-6D4C3622249B}" dt="2023-08-07T12:31:34.885" v="2770" actId="6264"/>
          <ac:spMkLst>
            <pc:docMk/>
            <pc:sldMk cId="1527072009" sldId="279"/>
            <ac:spMk id="198" creationId="{6E41A90A-EEBD-2638-AFD5-2797D5FC2229}"/>
          </ac:spMkLst>
        </pc:spChg>
        <pc:spChg chg="add del mod">
          <ac:chgData name="A.MORIYAMA UREKA" userId="11b73b949d6476cb" providerId="LiveId" clId="{EDD3AFC1-5E1F-774D-82FF-6D4C3622249B}" dt="2023-08-07T08:57:26.810" v="772" actId="6264"/>
          <ac:spMkLst>
            <pc:docMk/>
            <pc:sldMk cId="1527072009" sldId="279"/>
            <ac:spMk id="198" creationId="{FFB133FC-4F8C-DAB0-0BEF-4D12332F2022}"/>
          </ac:spMkLst>
        </pc:spChg>
        <pc:spChg chg="add del mod">
          <ac:chgData name="A.MORIYAMA UREKA" userId="11b73b949d6476cb" providerId="LiveId" clId="{EDD3AFC1-5E1F-774D-82FF-6D4C3622249B}" dt="2023-08-07T08:57:26.810" v="772" actId="6264"/>
          <ac:spMkLst>
            <pc:docMk/>
            <pc:sldMk cId="1527072009" sldId="279"/>
            <ac:spMk id="199" creationId="{697FD9F6-7DFB-C935-65CC-A320C23E80A9}"/>
          </ac:spMkLst>
        </pc:spChg>
        <pc:spChg chg="add del mod">
          <ac:chgData name="A.MORIYAMA UREKA" userId="11b73b949d6476cb" providerId="LiveId" clId="{EDD3AFC1-5E1F-774D-82FF-6D4C3622249B}" dt="2023-08-07T12:31:34.885" v="2770" actId="6264"/>
          <ac:spMkLst>
            <pc:docMk/>
            <pc:sldMk cId="1527072009" sldId="279"/>
            <ac:spMk id="199" creationId="{70BD1DA3-4265-DB07-778B-E4A438C2F004}"/>
          </ac:spMkLst>
        </pc:spChg>
        <pc:spChg chg="add del mod">
          <ac:chgData name="A.MORIYAMA UREKA" userId="11b73b949d6476cb" providerId="LiveId" clId="{EDD3AFC1-5E1F-774D-82FF-6D4C3622249B}" dt="2023-08-07T09:21:28.158" v="935" actId="6264"/>
          <ac:spMkLst>
            <pc:docMk/>
            <pc:sldMk cId="1527072009" sldId="279"/>
            <ac:spMk id="199" creationId="{D51D8B62-1453-A961-9855-11F476239812}"/>
          </ac:spMkLst>
        </pc:spChg>
        <pc:spChg chg="add del mod">
          <ac:chgData name="A.MORIYAMA UREKA" userId="11b73b949d6476cb" providerId="LiveId" clId="{EDD3AFC1-5E1F-774D-82FF-6D4C3622249B}" dt="2023-08-07T08:57:26.810" v="772" actId="6264"/>
          <ac:spMkLst>
            <pc:docMk/>
            <pc:sldMk cId="1527072009" sldId="279"/>
            <ac:spMk id="200" creationId="{276D633D-FE05-781A-6826-390A027D90B1}"/>
          </ac:spMkLst>
        </pc:spChg>
        <pc:spChg chg="add del mod">
          <ac:chgData name="A.MORIYAMA UREKA" userId="11b73b949d6476cb" providerId="LiveId" clId="{EDD3AFC1-5E1F-774D-82FF-6D4C3622249B}" dt="2023-08-07T09:21:28.158" v="935" actId="6264"/>
          <ac:spMkLst>
            <pc:docMk/>
            <pc:sldMk cId="1527072009" sldId="279"/>
            <ac:spMk id="200" creationId="{7467D445-88E9-F68B-5E1A-EE65CEDFBB7B}"/>
          </ac:spMkLst>
        </pc:spChg>
        <pc:spChg chg="add del mod">
          <ac:chgData name="A.MORIYAMA UREKA" userId="11b73b949d6476cb" providerId="LiveId" clId="{EDD3AFC1-5E1F-774D-82FF-6D4C3622249B}" dt="2023-08-07T12:31:34.885" v="2770" actId="6264"/>
          <ac:spMkLst>
            <pc:docMk/>
            <pc:sldMk cId="1527072009" sldId="279"/>
            <ac:spMk id="200" creationId="{9432FF88-BA44-2A56-0D2F-03B7982BFA13}"/>
          </ac:spMkLst>
        </pc:spChg>
        <pc:spChg chg="add del mod">
          <ac:chgData name="A.MORIYAMA UREKA" userId="11b73b949d6476cb" providerId="LiveId" clId="{EDD3AFC1-5E1F-774D-82FF-6D4C3622249B}" dt="2023-08-07T08:57:26.810" v="772" actId="6264"/>
          <ac:spMkLst>
            <pc:docMk/>
            <pc:sldMk cId="1527072009" sldId="279"/>
            <ac:spMk id="201" creationId="{70471058-CE3D-387F-0F10-307A09ADA328}"/>
          </ac:spMkLst>
        </pc:spChg>
        <pc:spChg chg="add del mod">
          <ac:chgData name="A.MORIYAMA UREKA" userId="11b73b949d6476cb" providerId="LiveId" clId="{EDD3AFC1-5E1F-774D-82FF-6D4C3622249B}" dt="2023-08-07T12:31:34.885" v="2770" actId="6264"/>
          <ac:spMkLst>
            <pc:docMk/>
            <pc:sldMk cId="1527072009" sldId="279"/>
            <ac:spMk id="201" creationId="{9DFCB423-3282-F599-FBD2-7D7944D82536}"/>
          </ac:spMkLst>
        </pc:spChg>
        <pc:spChg chg="add del mod">
          <ac:chgData name="A.MORIYAMA UREKA" userId="11b73b949d6476cb" providerId="LiveId" clId="{EDD3AFC1-5E1F-774D-82FF-6D4C3622249B}" dt="2023-08-07T09:21:28.158" v="935" actId="6264"/>
          <ac:spMkLst>
            <pc:docMk/>
            <pc:sldMk cId="1527072009" sldId="279"/>
            <ac:spMk id="201" creationId="{B83D6E1B-B516-0799-C799-64F63CF34177}"/>
          </ac:spMkLst>
        </pc:spChg>
        <pc:spChg chg="add del mod">
          <ac:chgData name="A.MORIYAMA UREKA" userId="11b73b949d6476cb" providerId="LiveId" clId="{EDD3AFC1-5E1F-774D-82FF-6D4C3622249B}" dt="2023-08-07T12:31:34.885" v="2770" actId="6264"/>
          <ac:spMkLst>
            <pc:docMk/>
            <pc:sldMk cId="1527072009" sldId="279"/>
            <ac:spMk id="202" creationId="{5A2E7F4D-568E-2ABF-D16B-BD67EB4C40F1}"/>
          </ac:spMkLst>
        </pc:spChg>
        <pc:spChg chg="add del mod">
          <ac:chgData name="A.MORIYAMA UREKA" userId="11b73b949d6476cb" providerId="LiveId" clId="{EDD3AFC1-5E1F-774D-82FF-6D4C3622249B}" dt="2023-08-07T09:21:28.726" v="936" actId="6264"/>
          <ac:spMkLst>
            <pc:docMk/>
            <pc:sldMk cId="1527072009" sldId="279"/>
            <ac:spMk id="202" creationId="{C7B26BF1-21F5-AE9A-053E-871CC01D5F59}"/>
          </ac:spMkLst>
        </pc:spChg>
        <pc:spChg chg="add del mod">
          <ac:chgData name="A.MORIYAMA UREKA" userId="11b73b949d6476cb" providerId="LiveId" clId="{EDD3AFC1-5E1F-774D-82FF-6D4C3622249B}" dt="2023-08-07T08:57:27.275" v="773" actId="6264"/>
          <ac:spMkLst>
            <pc:docMk/>
            <pc:sldMk cId="1527072009" sldId="279"/>
            <ac:spMk id="202" creationId="{D89174D1-1089-5B16-6F9F-AE0301C4896A}"/>
          </ac:spMkLst>
        </pc:spChg>
        <pc:spChg chg="add del mod">
          <ac:chgData name="A.MORIYAMA UREKA" userId="11b73b949d6476cb" providerId="LiveId" clId="{EDD3AFC1-5E1F-774D-82FF-6D4C3622249B}" dt="2023-08-07T09:21:28.726" v="936" actId="6264"/>
          <ac:spMkLst>
            <pc:docMk/>
            <pc:sldMk cId="1527072009" sldId="279"/>
            <ac:spMk id="203" creationId="{1512CA52-F965-DCE2-5DBE-1620D5A67EA8}"/>
          </ac:spMkLst>
        </pc:spChg>
        <pc:spChg chg="add del mod">
          <ac:chgData name="A.MORIYAMA UREKA" userId="11b73b949d6476cb" providerId="LiveId" clId="{EDD3AFC1-5E1F-774D-82FF-6D4C3622249B}" dt="2023-08-07T12:31:36.067" v="2771" actId="6264"/>
          <ac:spMkLst>
            <pc:docMk/>
            <pc:sldMk cId="1527072009" sldId="279"/>
            <ac:spMk id="203" creationId="{CE8E8A96-F5BE-0E37-2DAF-687CFEC3F16E}"/>
          </ac:spMkLst>
        </pc:spChg>
        <pc:spChg chg="add del mod">
          <ac:chgData name="A.MORIYAMA UREKA" userId="11b73b949d6476cb" providerId="LiveId" clId="{EDD3AFC1-5E1F-774D-82FF-6D4C3622249B}" dt="2023-08-07T08:57:27.275" v="773" actId="6264"/>
          <ac:spMkLst>
            <pc:docMk/>
            <pc:sldMk cId="1527072009" sldId="279"/>
            <ac:spMk id="203" creationId="{EAED5AB7-37CE-A9E4-AE22-BB8ABFDA8EA3}"/>
          </ac:spMkLst>
        </pc:spChg>
        <pc:spChg chg="add del mod">
          <ac:chgData name="A.MORIYAMA UREKA" userId="11b73b949d6476cb" providerId="LiveId" clId="{EDD3AFC1-5E1F-774D-82FF-6D4C3622249B}" dt="2023-08-07T09:21:28.726" v="936" actId="6264"/>
          <ac:spMkLst>
            <pc:docMk/>
            <pc:sldMk cId="1527072009" sldId="279"/>
            <ac:spMk id="204" creationId="{45BC1D71-5475-C507-0B4B-38B277DECB40}"/>
          </ac:spMkLst>
        </pc:spChg>
        <pc:spChg chg="add del mod">
          <ac:chgData name="A.MORIYAMA UREKA" userId="11b73b949d6476cb" providerId="LiveId" clId="{EDD3AFC1-5E1F-774D-82FF-6D4C3622249B}" dt="2023-08-07T12:31:36.067" v="2771" actId="6264"/>
          <ac:spMkLst>
            <pc:docMk/>
            <pc:sldMk cId="1527072009" sldId="279"/>
            <ac:spMk id="204" creationId="{DE54918C-82A8-5D4F-30E0-44ABD3A156A1}"/>
          </ac:spMkLst>
        </pc:spChg>
        <pc:spChg chg="add del mod">
          <ac:chgData name="A.MORIYAMA UREKA" userId="11b73b949d6476cb" providerId="LiveId" clId="{EDD3AFC1-5E1F-774D-82FF-6D4C3622249B}" dt="2023-08-07T08:57:27.275" v="773" actId="6264"/>
          <ac:spMkLst>
            <pc:docMk/>
            <pc:sldMk cId="1527072009" sldId="279"/>
            <ac:spMk id="204" creationId="{F072763B-2899-4095-0481-9044ACC5A22D}"/>
          </ac:spMkLst>
        </pc:spChg>
        <pc:spChg chg="add del mod">
          <ac:chgData name="A.MORIYAMA UREKA" userId="11b73b949d6476cb" providerId="LiveId" clId="{EDD3AFC1-5E1F-774D-82FF-6D4C3622249B}" dt="2023-08-07T12:31:36.067" v="2771" actId="6264"/>
          <ac:spMkLst>
            <pc:docMk/>
            <pc:sldMk cId="1527072009" sldId="279"/>
            <ac:spMk id="205" creationId="{4D2E335B-9BE9-D806-F9C0-CA349F94F630}"/>
          </ac:spMkLst>
        </pc:spChg>
        <pc:spChg chg="add del mod">
          <ac:chgData name="A.MORIYAMA UREKA" userId="11b73b949d6476cb" providerId="LiveId" clId="{EDD3AFC1-5E1F-774D-82FF-6D4C3622249B}" dt="2023-08-07T08:57:27.275" v="773" actId="6264"/>
          <ac:spMkLst>
            <pc:docMk/>
            <pc:sldMk cId="1527072009" sldId="279"/>
            <ac:spMk id="205" creationId="{A5FB6310-61F1-94B7-BFFF-ACB69F4A5EC9}"/>
          </ac:spMkLst>
        </pc:spChg>
        <pc:spChg chg="add del mod">
          <ac:chgData name="A.MORIYAMA UREKA" userId="11b73b949d6476cb" providerId="LiveId" clId="{EDD3AFC1-5E1F-774D-82FF-6D4C3622249B}" dt="2023-08-07T09:21:28.726" v="936" actId="6264"/>
          <ac:spMkLst>
            <pc:docMk/>
            <pc:sldMk cId="1527072009" sldId="279"/>
            <ac:spMk id="205" creationId="{CD4EE836-8740-2796-E7AB-1152AD3C8292}"/>
          </ac:spMkLst>
        </pc:spChg>
        <pc:spChg chg="add del mod">
          <ac:chgData name="A.MORIYAMA UREKA" userId="11b73b949d6476cb" providerId="LiveId" clId="{EDD3AFC1-5E1F-774D-82FF-6D4C3622249B}" dt="2023-08-07T08:57:27.275" v="773" actId="6264"/>
          <ac:spMkLst>
            <pc:docMk/>
            <pc:sldMk cId="1527072009" sldId="279"/>
            <ac:spMk id="206" creationId="{051BC0DB-6A29-526B-7799-FD5B6F0345A9}"/>
          </ac:spMkLst>
        </pc:spChg>
        <pc:spChg chg="add del mod">
          <ac:chgData name="A.MORIYAMA UREKA" userId="11b73b949d6476cb" providerId="LiveId" clId="{EDD3AFC1-5E1F-774D-82FF-6D4C3622249B}" dt="2023-08-07T09:21:28.726" v="936" actId="6264"/>
          <ac:spMkLst>
            <pc:docMk/>
            <pc:sldMk cId="1527072009" sldId="279"/>
            <ac:spMk id="206" creationId="{6696AA4E-85DB-96B0-F2B6-DCF9CF4BBAA0}"/>
          </ac:spMkLst>
        </pc:spChg>
        <pc:spChg chg="add del mod">
          <ac:chgData name="A.MORIYAMA UREKA" userId="11b73b949d6476cb" providerId="LiveId" clId="{EDD3AFC1-5E1F-774D-82FF-6D4C3622249B}" dt="2023-08-07T12:31:36.067" v="2771" actId="6264"/>
          <ac:spMkLst>
            <pc:docMk/>
            <pc:sldMk cId="1527072009" sldId="279"/>
            <ac:spMk id="206" creationId="{8503D907-F40A-E4AF-6BF5-BBEF24E36066}"/>
          </ac:spMkLst>
        </pc:spChg>
        <pc:spChg chg="add del mod">
          <ac:chgData name="A.MORIYAMA UREKA" userId="11b73b949d6476cb" providerId="LiveId" clId="{EDD3AFC1-5E1F-774D-82FF-6D4C3622249B}" dt="2023-08-07T08:57:27.275" v="773" actId="6264"/>
          <ac:spMkLst>
            <pc:docMk/>
            <pc:sldMk cId="1527072009" sldId="279"/>
            <ac:spMk id="207" creationId="{36448B04-882B-87C8-FB46-B8A47C1F4894}"/>
          </ac:spMkLst>
        </pc:spChg>
        <pc:spChg chg="add del mod">
          <ac:chgData name="A.MORIYAMA UREKA" userId="11b73b949d6476cb" providerId="LiveId" clId="{EDD3AFC1-5E1F-774D-82FF-6D4C3622249B}" dt="2023-08-07T09:21:28.726" v="936" actId="6264"/>
          <ac:spMkLst>
            <pc:docMk/>
            <pc:sldMk cId="1527072009" sldId="279"/>
            <ac:spMk id="207" creationId="{7089E1AB-9F99-78B1-E0F4-119633E12639}"/>
          </ac:spMkLst>
        </pc:spChg>
        <pc:spChg chg="add del mod">
          <ac:chgData name="A.MORIYAMA UREKA" userId="11b73b949d6476cb" providerId="LiveId" clId="{EDD3AFC1-5E1F-774D-82FF-6D4C3622249B}" dt="2023-08-07T12:31:36.067" v="2771" actId="6264"/>
          <ac:spMkLst>
            <pc:docMk/>
            <pc:sldMk cId="1527072009" sldId="279"/>
            <ac:spMk id="207" creationId="{93AA56CA-E752-A457-A276-EFAC69E19D61}"/>
          </ac:spMkLst>
        </pc:spChg>
        <pc:spChg chg="add del mod">
          <ac:chgData name="A.MORIYAMA UREKA" userId="11b73b949d6476cb" providerId="LiveId" clId="{EDD3AFC1-5E1F-774D-82FF-6D4C3622249B}" dt="2023-08-07T12:31:36.067" v="2771" actId="6264"/>
          <ac:spMkLst>
            <pc:docMk/>
            <pc:sldMk cId="1527072009" sldId="279"/>
            <ac:spMk id="208" creationId="{26BB7FEB-F8C6-C491-6D29-6382FB5BC492}"/>
          </ac:spMkLst>
        </pc:spChg>
        <pc:spChg chg="add del mod">
          <ac:chgData name="A.MORIYAMA UREKA" userId="11b73b949d6476cb" providerId="LiveId" clId="{EDD3AFC1-5E1F-774D-82FF-6D4C3622249B}" dt="2023-08-07T08:57:27.275" v="773" actId="6264"/>
          <ac:spMkLst>
            <pc:docMk/>
            <pc:sldMk cId="1527072009" sldId="279"/>
            <ac:spMk id="208" creationId="{D74D3B7D-E9DD-5E3A-40B1-D9EE689B6B80}"/>
          </ac:spMkLst>
        </pc:spChg>
        <pc:spChg chg="add del mod">
          <ac:chgData name="A.MORIYAMA UREKA" userId="11b73b949d6476cb" providerId="LiveId" clId="{EDD3AFC1-5E1F-774D-82FF-6D4C3622249B}" dt="2023-08-07T09:21:28.726" v="936" actId="6264"/>
          <ac:spMkLst>
            <pc:docMk/>
            <pc:sldMk cId="1527072009" sldId="279"/>
            <ac:spMk id="208" creationId="{ED7BA715-55CE-FD15-A3EE-B5EAF7F8C448}"/>
          </ac:spMkLst>
        </pc:spChg>
        <pc:spChg chg="add del mod">
          <ac:chgData name="A.MORIYAMA UREKA" userId="11b73b949d6476cb" providerId="LiveId" clId="{EDD3AFC1-5E1F-774D-82FF-6D4C3622249B}" dt="2023-08-07T08:57:27.275" v="773" actId="6264"/>
          <ac:spMkLst>
            <pc:docMk/>
            <pc:sldMk cId="1527072009" sldId="279"/>
            <ac:spMk id="209" creationId="{7E225CAB-73B8-0E9A-E0E0-AEC8468803F6}"/>
          </ac:spMkLst>
        </pc:spChg>
        <pc:spChg chg="add del mod">
          <ac:chgData name="A.MORIYAMA UREKA" userId="11b73b949d6476cb" providerId="LiveId" clId="{EDD3AFC1-5E1F-774D-82FF-6D4C3622249B}" dt="2023-08-07T09:21:28.726" v="936" actId="6264"/>
          <ac:spMkLst>
            <pc:docMk/>
            <pc:sldMk cId="1527072009" sldId="279"/>
            <ac:spMk id="209" creationId="{93FEBE2A-3754-10EF-63C8-8EC0DF033166}"/>
          </ac:spMkLst>
        </pc:spChg>
        <pc:spChg chg="add del mod">
          <ac:chgData name="A.MORIYAMA UREKA" userId="11b73b949d6476cb" providerId="LiveId" clId="{EDD3AFC1-5E1F-774D-82FF-6D4C3622249B}" dt="2023-08-07T12:31:36.067" v="2771" actId="6264"/>
          <ac:spMkLst>
            <pc:docMk/>
            <pc:sldMk cId="1527072009" sldId="279"/>
            <ac:spMk id="209" creationId="{96D4FCCE-E0E5-C30E-07C7-CEC79E5A8247}"/>
          </ac:spMkLst>
        </pc:spChg>
        <pc:spChg chg="add del mod">
          <ac:chgData name="A.MORIYAMA UREKA" userId="11b73b949d6476cb" providerId="LiveId" clId="{EDD3AFC1-5E1F-774D-82FF-6D4C3622249B}" dt="2023-08-07T09:21:28.726" v="936" actId="6264"/>
          <ac:spMkLst>
            <pc:docMk/>
            <pc:sldMk cId="1527072009" sldId="279"/>
            <ac:spMk id="210" creationId="{57385CC7-4D43-C637-1894-7A0CDB34784C}"/>
          </ac:spMkLst>
        </pc:spChg>
        <pc:spChg chg="add del mod">
          <ac:chgData name="A.MORIYAMA UREKA" userId="11b73b949d6476cb" providerId="LiveId" clId="{EDD3AFC1-5E1F-774D-82FF-6D4C3622249B}" dt="2023-08-07T08:57:27.275" v="773" actId="6264"/>
          <ac:spMkLst>
            <pc:docMk/>
            <pc:sldMk cId="1527072009" sldId="279"/>
            <ac:spMk id="210" creationId="{BF1D1A9E-F050-9790-875C-7CBDC2F58F80}"/>
          </ac:spMkLst>
        </pc:spChg>
        <pc:spChg chg="add del mod">
          <ac:chgData name="A.MORIYAMA UREKA" userId="11b73b949d6476cb" providerId="LiveId" clId="{EDD3AFC1-5E1F-774D-82FF-6D4C3622249B}" dt="2023-08-07T12:31:36.067" v="2771" actId="6264"/>
          <ac:spMkLst>
            <pc:docMk/>
            <pc:sldMk cId="1527072009" sldId="279"/>
            <ac:spMk id="210" creationId="{C17B233A-145D-3754-DA2E-18828938BBA8}"/>
          </ac:spMkLst>
        </pc:spChg>
        <pc:spChg chg="add del mod">
          <ac:chgData name="A.MORIYAMA UREKA" userId="11b73b949d6476cb" providerId="LiveId" clId="{EDD3AFC1-5E1F-774D-82FF-6D4C3622249B}" dt="2023-08-07T08:57:27.275" v="773" actId="6264"/>
          <ac:spMkLst>
            <pc:docMk/>
            <pc:sldMk cId="1527072009" sldId="279"/>
            <ac:spMk id="211" creationId="{7AA56B4F-C88A-77D7-F552-20BC5CB44014}"/>
          </ac:spMkLst>
        </pc:spChg>
        <pc:spChg chg="add del mod">
          <ac:chgData name="A.MORIYAMA UREKA" userId="11b73b949d6476cb" providerId="LiveId" clId="{EDD3AFC1-5E1F-774D-82FF-6D4C3622249B}" dt="2023-08-07T12:31:36.067" v="2771" actId="6264"/>
          <ac:spMkLst>
            <pc:docMk/>
            <pc:sldMk cId="1527072009" sldId="279"/>
            <ac:spMk id="211" creationId="{A94B6D66-8683-5EA7-37A8-E1F6DF18BDD2}"/>
          </ac:spMkLst>
        </pc:spChg>
        <pc:spChg chg="add del mod">
          <ac:chgData name="A.MORIYAMA UREKA" userId="11b73b949d6476cb" providerId="LiveId" clId="{EDD3AFC1-5E1F-774D-82FF-6D4C3622249B}" dt="2023-08-07T09:21:28.726" v="936" actId="6264"/>
          <ac:spMkLst>
            <pc:docMk/>
            <pc:sldMk cId="1527072009" sldId="279"/>
            <ac:spMk id="211" creationId="{AB2B4AC8-A54C-062A-FE11-A16C08814828}"/>
          </ac:spMkLst>
        </pc:spChg>
        <pc:spChg chg="add del mod">
          <ac:chgData name="A.MORIYAMA UREKA" userId="11b73b949d6476cb" providerId="LiveId" clId="{EDD3AFC1-5E1F-774D-82FF-6D4C3622249B}" dt="2023-08-07T12:31:36.067" v="2771" actId="6264"/>
          <ac:spMkLst>
            <pc:docMk/>
            <pc:sldMk cId="1527072009" sldId="279"/>
            <ac:spMk id="212" creationId="{0C5CC53F-55AA-F2B4-D68D-471829919B37}"/>
          </ac:spMkLst>
        </pc:spChg>
        <pc:spChg chg="add del mod">
          <ac:chgData name="A.MORIYAMA UREKA" userId="11b73b949d6476cb" providerId="LiveId" clId="{EDD3AFC1-5E1F-774D-82FF-6D4C3622249B}" dt="2023-08-07T09:21:29.324" v="937" actId="6264"/>
          <ac:spMkLst>
            <pc:docMk/>
            <pc:sldMk cId="1527072009" sldId="279"/>
            <ac:spMk id="212" creationId="{DC1B609C-EE4D-FD46-C484-D993625F45EC}"/>
          </ac:spMkLst>
        </pc:spChg>
        <pc:spChg chg="add del mod">
          <ac:chgData name="A.MORIYAMA UREKA" userId="11b73b949d6476cb" providerId="LiveId" clId="{EDD3AFC1-5E1F-774D-82FF-6D4C3622249B}" dt="2023-08-07T08:57:27.699" v="774" actId="6264"/>
          <ac:spMkLst>
            <pc:docMk/>
            <pc:sldMk cId="1527072009" sldId="279"/>
            <ac:spMk id="212" creationId="{F1A91F37-1CB6-E650-2DB4-F267B0C388D6}"/>
          </ac:spMkLst>
        </pc:spChg>
        <pc:spChg chg="add del mod">
          <ac:chgData name="A.MORIYAMA UREKA" userId="11b73b949d6476cb" providerId="LiveId" clId="{EDD3AFC1-5E1F-774D-82FF-6D4C3622249B}" dt="2023-08-07T08:57:27.699" v="774" actId="6264"/>
          <ac:spMkLst>
            <pc:docMk/>
            <pc:sldMk cId="1527072009" sldId="279"/>
            <ac:spMk id="213" creationId="{67A261CD-A898-60C7-90D5-0B234B5B0100}"/>
          </ac:spMkLst>
        </pc:spChg>
        <pc:spChg chg="add del mod">
          <ac:chgData name="A.MORIYAMA UREKA" userId="11b73b949d6476cb" providerId="LiveId" clId="{EDD3AFC1-5E1F-774D-82FF-6D4C3622249B}" dt="2023-08-07T09:21:29.324" v="937" actId="6264"/>
          <ac:spMkLst>
            <pc:docMk/>
            <pc:sldMk cId="1527072009" sldId="279"/>
            <ac:spMk id="213" creationId="{A9F95E4B-B369-1270-849A-7F8CA3323543}"/>
          </ac:spMkLst>
        </pc:spChg>
        <pc:spChg chg="add del mod">
          <ac:chgData name="A.MORIYAMA UREKA" userId="11b73b949d6476cb" providerId="LiveId" clId="{EDD3AFC1-5E1F-774D-82FF-6D4C3622249B}" dt="2023-08-07T12:41:14.127" v="2840" actId="6264"/>
          <ac:spMkLst>
            <pc:docMk/>
            <pc:sldMk cId="1527072009" sldId="279"/>
            <ac:spMk id="213" creationId="{C12687AD-146A-7C17-EBAF-7CEBE5A05FB1}"/>
          </ac:spMkLst>
        </pc:spChg>
        <pc:spChg chg="add del mod">
          <ac:chgData name="A.MORIYAMA UREKA" userId="11b73b949d6476cb" providerId="LiveId" clId="{EDD3AFC1-5E1F-774D-82FF-6D4C3622249B}" dt="2023-08-07T09:21:29.324" v="937" actId="6264"/>
          <ac:spMkLst>
            <pc:docMk/>
            <pc:sldMk cId="1527072009" sldId="279"/>
            <ac:spMk id="214" creationId="{1E814026-B4BB-F779-CDC8-1C9FB36C3191}"/>
          </ac:spMkLst>
        </pc:spChg>
        <pc:spChg chg="add del mod">
          <ac:chgData name="A.MORIYAMA UREKA" userId="11b73b949d6476cb" providerId="LiveId" clId="{EDD3AFC1-5E1F-774D-82FF-6D4C3622249B}" dt="2023-08-07T08:57:27.699" v="774" actId="6264"/>
          <ac:spMkLst>
            <pc:docMk/>
            <pc:sldMk cId="1527072009" sldId="279"/>
            <ac:spMk id="214" creationId="{8E6EBDB0-FF39-79C7-E27E-5BC30BCA4512}"/>
          </ac:spMkLst>
        </pc:spChg>
        <pc:spChg chg="add del mod">
          <ac:chgData name="A.MORIYAMA UREKA" userId="11b73b949d6476cb" providerId="LiveId" clId="{EDD3AFC1-5E1F-774D-82FF-6D4C3622249B}" dt="2023-08-07T12:41:14.127" v="2840" actId="6264"/>
          <ac:spMkLst>
            <pc:docMk/>
            <pc:sldMk cId="1527072009" sldId="279"/>
            <ac:spMk id="214" creationId="{FC668922-2206-D584-451B-F1EB15F59235}"/>
          </ac:spMkLst>
        </pc:spChg>
        <pc:spChg chg="add del mod">
          <ac:chgData name="A.MORIYAMA UREKA" userId="11b73b949d6476cb" providerId="LiveId" clId="{EDD3AFC1-5E1F-774D-82FF-6D4C3622249B}" dt="2023-08-07T08:57:27.699" v="774" actId="6264"/>
          <ac:spMkLst>
            <pc:docMk/>
            <pc:sldMk cId="1527072009" sldId="279"/>
            <ac:spMk id="215" creationId="{34E3412C-CBD8-5454-7F65-BC2DE0F335AC}"/>
          </ac:spMkLst>
        </pc:spChg>
        <pc:spChg chg="add del mod">
          <ac:chgData name="A.MORIYAMA UREKA" userId="11b73b949d6476cb" providerId="LiveId" clId="{EDD3AFC1-5E1F-774D-82FF-6D4C3622249B}" dt="2023-08-07T12:41:14.127" v="2840" actId="6264"/>
          <ac:spMkLst>
            <pc:docMk/>
            <pc:sldMk cId="1527072009" sldId="279"/>
            <ac:spMk id="215" creationId="{3C6BA7B0-B1BF-AF2B-3A30-B3056D347760}"/>
          </ac:spMkLst>
        </pc:spChg>
        <pc:spChg chg="add del mod">
          <ac:chgData name="A.MORIYAMA UREKA" userId="11b73b949d6476cb" providerId="LiveId" clId="{EDD3AFC1-5E1F-774D-82FF-6D4C3622249B}" dt="2023-08-07T09:21:29.324" v="937" actId="6264"/>
          <ac:spMkLst>
            <pc:docMk/>
            <pc:sldMk cId="1527072009" sldId="279"/>
            <ac:spMk id="215" creationId="{FD3667AB-5EDA-A48B-FBB8-AD4F29DF14E3}"/>
          </ac:spMkLst>
        </pc:spChg>
        <pc:spChg chg="add del mod">
          <ac:chgData name="A.MORIYAMA UREKA" userId="11b73b949d6476cb" providerId="LiveId" clId="{EDD3AFC1-5E1F-774D-82FF-6D4C3622249B}" dt="2023-08-07T08:57:27.699" v="774" actId="6264"/>
          <ac:spMkLst>
            <pc:docMk/>
            <pc:sldMk cId="1527072009" sldId="279"/>
            <ac:spMk id="216" creationId="{1148A420-2CD9-E4AF-C46D-6FEDE4B3874F}"/>
          </ac:spMkLst>
        </pc:spChg>
        <pc:spChg chg="add del mod">
          <ac:chgData name="A.MORIYAMA UREKA" userId="11b73b949d6476cb" providerId="LiveId" clId="{EDD3AFC1-5E1F-774D-82FF-6D4C3622249B}" dt="2023-08-07T09:21:29.324" v="937" actId="6264"/>
          <ac:spMkLst>
            <pc:docMk/>
            <pc:sldMk cId="1527072009" sldId="279"/>
            <ac:spMk id="216" creationId="{2EC1FF0B-25DD-3E5B-6C38-658CB88D6362}"/>
          </ac:spMkLst>
        </pc:spChg>
        <pc:spChg chg="add del mod">
          <ac:chgData name="A.MORIYAMA UREKA" userId="11b73b949d6476cb" providerId="LiveId" clId="{EDD3AFC1-5E1F-774D-82FF-6D4C3622249B}" dt="2023-08-07T12:41:14.127" v="2840" actId="6264"/>
          <ac:spMkLst>
            <pc:docMk/>
            <pc:sldMk cId="1527072009" sldId="279"/>
            <ac:spMk id="216" creationId="{9D98EAA0-0609-DBB4-22B1-D0E1E256BB45}"/>
          </ac:spMkLst>
        </pc:spChg>
        <pc:spChg chg="add del mod">
          <ac:chgData name="A.MORIYAMA UREKA" userId="11b73b949d6476cb" providerId="LiveId" clId="{EDD3AFC1-5E1F-774D-82FF-6D4C3622249B}" dt="2023-08-07T12:41:14.127" v="2840" actId="6264"/>
          <ac:spMkLst>
            <pc:docMk/>
            <pc:sldMk cId="1527072009" sldId="279"/>
            <ac:spMk id="217" creationId="{02D44627-5D09-FD93-A4F0-97515E04A522}"/>
          </ac:spMkLst>
        </pc:spChg>
        <pc:spChg chg="add del mod">
          <ac:chgData name="A.MORIYAMA UREKA" userId="11b73b949d6476cb" providerId="LiveId" clId="{EDD3AFC1-5E1F-774D-82FF-6D4C3622249B}" dt="2023-08-07T08:57:27.699" v="774" actId="6264"/>
          <ac:spMkLst>
            <pc:docMk/>
            <pc:sldMk cId="1527072009" sldId="279"/>
            <ac:spMk id="217" creationId="{64FDA894-B1BE-2D30-5630-C81A838B9345}"/>
          </ac:spMkLst>
        </pc:spChg>
        <pc:spChg chg="add del mod">
          <ac:chgData name="A.MORIYAMA UREKA" userId="11b73b949d6476cb" providerId="LiveId" clId="{EDD3AFC1-5E1F-774D-82FF-6D4C3622249B}" dt="2023-08-07T09:21:29.324" v="937" actId="6264"/>
          <ac:spMkLst>
            <pc:docMk/>
            <pc:sldMk cId="1527072009" sldId="279"/>
            <ac:spMk id="217" creationId="{B8DD3E16-CDB5-5F10-4E43-3E73C07F1935}"/>
          </ac:spMkLst>
        </pc:spChg>
        <pc:spChg chg="add del mod">
          <ac:chgData name="A.MORIYAMA UREKA" userId="11b73b949d6476cb" providerId="LiveId" clId="{EDD3AFC1-5E1F-774D-82FF-6D4C3622249B}" dt="2023-08-07T09:21:29.324" v="937" actId="6264"/>
          <ac:spMkLst>
            <pc:docMk/>
            <pc:sldMk cId="1527072009" sldId="279"/>
            <ac:spMk id="218" creationId="{3B7CF1BD-BFF9-EA47-AED5-8682DEC5FD45}"/>
          </ac:spMkLst>
        </pc:spChg>
        <pc:spChg chg="add del mod">
          <ac:chgData name="A.MORIYAMA UREKA" userId="11b73b949d6476cb" providerId="LiveId" clId="{EDD3AFC1-5E1F-774D-82FF-6D4C3622249B}" dt="2023-08-07T12:41:14.127" v="2840" actId="6264"/>
          <ac:spMkLst>
            <pc:docMk/>
            <pc:sldMk cId="1527072009" sldId="279"/>
            <ac:spMk id="218" creationId="{AE4E194D-A68D-7D35-FD68-78D24F78AFCD}"/>
          </ac:spMkLst>
        </pc:spChg>
        <pc:spChg chg="add del mod">
          <ac:chgData name="A.MORIYAMA UREKA" userId="11b73b949d6476cb" providerId="LiveId" clId="{EDD3AFC1-5E1F-774D-82FF-6D4C3622249B}" dt="2023-08-07T08:57:27.699" v="774" actId="6264"/>
          <ac:spMkLst>
            <pc:docMk/>
            <pc:sldMk cId="1527072009" sldId="279"/>
            <ac:spMk id="218" creationId="{B03246EA-C144-CB28-5033-7D66BAD5359F}"/>
          </ac:spMkLst>
        </pc:spChg>
        <pc:spChg chg="add del mod">
          <ac:chgData name="A.MORIYAMA UREKA" userId="11b73b949d6476cb" providerId="LiveId" clId="{EDD3AFC1-5E1F-774D-82FF-6D4C3622249B}" dt="2023-08-07T09:21:29.324" v="937" actId="6264"/>
          <ac:spMkLst>
            <pc:docMk/>
            <pc:sldMk cId="1527072009" sldId="279"/>
            <ac:spMk id="219" creationId="{019EAF8F-BC12-099E-A2EF-578469A34B03}"/>
          </ac:spMkLst>
        </pc:spChg>
        <pc:spChg chg="add del mod">
          <ac:chgData name="A.MORIYAMA UREKA" userId="11b73b949d6476cb" providerId="LiveId" clId="{EDD3AFC1-5E1F-774D-82FF-6D4C3622249B}" dt="2023-08-07T12:41:14.127" v="2840" actId="6264"/>
          <ac:spMkLst>
            <pc:docMk/>
            <pc:sldMk cId="1527072009" sldId="279"/>
            <ac:spMk id="219" creationId="{CD0B4564-922E-28DB-6217-77218E5C9700}"/>
          </ac:spMkLst>
        </pc:spChg>
        <pc:spChg chg="add del mod">
          <ac:chgData name="A.MORIYAMA UREKA" userId="11b73b949d6476cb" providerId="LiveId" clId="{EDD3AFC1-5E1F-774D-82FF-6D4C3622249B}" dt="2023-08-07T08:57:27.699" v="774" actId="6264"/>
          <ac:spMkLst>
            <pc:docMk/>
            <pc:sldMk cId="1527072009" sldId="279"/>
            <ac:spMk id="219" creationId="{E4A2B235-D5E2-C7F9-28CC-0B793AECB998}"/>
          </ac:spMkLst>
        </pc:spChg>
        <pc:spChg chg="add del mod">
          <ac:chgData name="A.MORIYAMA UREKA" userId="11b73b949d6476cb" providerId="LiveId" clId="{EDD3AFC1-5E1F-774D-82FF-6D4C3622249B}" dt="2023-08-07T09:21:29.324" v="937" actId="6264"/>
          <ac:spMkLst>
            <pc:docMk/>
            <pc:sldMk cId="1527072009" sldId="279"/>
            <ac:spMk id="220" creationId="{5B234881-9A42-6CBC-A8CF-D47D70ED5484}"/>
          </ac:spMkLst>
        </pc:spChg>
        <pc:spChg chg="add del mod">
          <ac:chgData name="A.MORIYAMA UREKA" userId="11b73b949d6476cb" providerId="LiveId" clId="{EDD3AFC1-5E1F-774D-82FF-6D4C3622249B}" dt="2023-08-07T08:57:27.699" v="774" actId="6264"/>
          <ac:spMkLst>
            <pc:docMk/>
            <pc:sldMk cId="1527072009" sldId="279"/>
            <ac:spMk id="220" creationId="{A73B6452-45C4-D070-9940-40D6C34B2D21}"/>
          </ac:spMkLst>
        </pc:spChg>
        <pc:spChg chg="add del mod">
          <ac:chgData name="A.MORIYAMA UREKA" userId="11b73b949d6476cb" providerId="LiveId" clId="{EDD3AFC1-5E1F-774D-82FF-6D4C3622249B}" dt="2023-08-07T12:41:14.127" v="2840" actId="6264"/>
          <ac:spMkLst>
            <pc:docMk/>
            <pc:sldMk cId="1527072009" sldId="279"/>
            <ac:spMk id="220" creationId="{FE900984-991E-5DA7-CEB0-094179573BC8}"/>
          </ac:spMkLst>
        </pc:spChg>
        <pc:spChg chg="add del mod">
          <ac:chgData name="A.MORIYAMA UREKA" userId="11b73b949d6476cb" providerId="LiveId" clId="{EDD3AFC1-5E1F-774D-82FF-6D4C3622249B}" dt="2023-08-07T12:41:14.127" v="2840" actId="6264"/>
          <ac:spMkLst>
            <pc:docMk/>
            <pc:sldMk cId="1527072009" sldId="279"/>
            <ac:spMk id="221" creationId="{9BD69F0C-4394-7E96-4BE1-A1378787AFD0}"/>
          </ac:spMkLst>
        </pc:spChg>
        <pc:spChg chg="add del mod">
          <ac:chgData name="A.MORIYAMA UREKA" userId="11b73b949d6476cb" providerId="LiveId" clId="{EDD3AFC1-5E1F-774D-82FF-6D4C3622249B}" dt="2023-08-07T09:21:29.324" v="937" actId="6264"/>
          <ac:spMkLst>
            <pc:docMk/>
            <pc:sldMk cId="1527072009" sldId="279"/>
            <ac:spMk id="221" creationId="{A1ACD808-56E1-821A-5F89-0F7C3C4F929F}"/>
          </ac:spMkLst>
        </pc:spChg>
        <pc:spChg chg="add del mod">
          <ac:chgData name="A.MORIYAMA UREKA" userId="11b73b949d6476cb" providerId="LiveId" clId="{EDD3AFC1-5E1F-774D-82FF-6D4C3622249B}" dt="2023-08-07T08:57:27.699" v="774" actId="6264"/>
          <ac:spMkLst>
            <pc:docMk/>
            <pc:sldMk cId="1527072009" sldId="279"/>
            <ac:spMk id="221" creationId="{BA7C131A-1B9E-AB01-E993-C1FCC8EE17EE}"/>
          </ac:spMkLst>
        </pc:spChg>
        <pc:spChg chg="add del mod">
          <ac:chgData name="A.MORIYAMA UREKA" userId="11b73b949d6476cb" providerId="LiveId" clId="{EDD3AFC1-5E1F-774D-82FF-6D4C3622249B}" dt="2023-08-07T09:21:30.093" v="938" actId="6264"/>
          <ac:spMkLst>
            <pc:docMk/>
            <pc:sldMk cId="1527072009" sldId="279"/>
            <ac:spMk id="222" creationId="{68F7BB31-DB0E-9C25-0D05-51E88E7BC49B}"/>
          </ac:spMkLst>
        </pc:spChg>
        <pc:spChg chg="add del mod">
          <ac:chgData name="A.MORIYAMA UREKA" userId="11b73b949d6476cb" providerId="LiveId" clId="{EDD3AFC1-5E1F-774D-82FF-6D4C3622249B}" dt="2023-08-07T08:57:28.138" v="775" actId="6264"/>
          <ac:spMkLst>
            <pc:docMk/>
            <pc:sldMk cId="1527072009" sldId="279"/>
            <ac:spMk id="222" creationId="{836E5289-BFEA-8CA2-BE2C-E21A107B490B}"/>
          </ac:spMkLst>
        </pc:spChg>
        <pc:spChg chg="add del mod">
          <ac:chgData name="A.MORIYAMA UREKA" userId="11b73b949d6476cb" providerId="LiveId" clId="{EDD3AFC1-5E1F-774D-82FF-6D4C3622249B}" dt="2023-08-07T12:41:14.127" v="2840" actId="6264"/>
          <ac:spMkLst>
            <pc:docMk/>
            <pc:sldMk cId="1527072009" sldId="279"/>
            <ac:spMk id="222" creationId="{A9634C6A-D693-EC5B-32BC-3801D88AE0F8}"/>
          </ac:spMkLst>
        </pc:spChg>
        <pc:spChg chg="add del mod">
          <ac:chgData name="A.MORIYAMA UREKA" userId="11b73b949d6476cb" providerId="LiveId" clId="{EDD3AFC1-5E1F-774D-82FF-6D4C3622249B}" dt="2023-08-07T12:41:15.017" v="2841" actId="6264"/>
          <ac:spMkLst>
            <pc:docMk/>
            <pc:sldMk cId="1527072009" sldId="279"/>
            <ac:spMk id="223" creationId="{1D49088F-B37A-62EE-A961-D6CDA5B17589}"/>
          </ac:spMkLst>
        </pc:spChg>
        <pc:spChg chg="add del mod">
          <ac:chgData name="A.MORIYAMA UREKA" userId="11b73b949d6476cb" providerId="LiveId" clId="{EDD3AFC1-5E1F-774D-82FF-6D4C3622249B}" dt="2023-08-07T09:21:30.093" v="938" actId="6264"/>
          <ac:spMkLst>
            <pc:docMk/>
            <pc:sldMk cId="1527072009" sldId="279"/>
            <ac:spMk id="223" creationId="{CC7AB73E-FAA0-B7F0-FC65-DE53C45AF34E}"/>
          </ac:spMkLst>
        </pc:spChg>
        <pc:spChg chg="add del mod">
          <ac:chgData name="A.MORIYAMA UREKA" userId="11b73b949d6476cb" providerId="LiveId" clId="{EDD3AFC1-5E1F-774D-82FF-6D4C3622249B}" dt="2023-08-07T08:57:28.138" v="775" actId="6264"/>
          <ac:spMkLst>
            <pc:docMk/>
            <pc:sldMk cId="1527072009" sldId="279"/>
            <ac:spMk id="223" creationId="{D9DBD2E2-3C70-6B9A-D526-03CC50654C37}"/>
          </ac:spMkLst>
        </pc:spChg>
        <pc:spChg chg="add del mod">
          <ac:chgData name="A.MORIYAMA UREKA" userId="11b73b949d6476cb" providerId="LiveId" clId="{EDD3AFC1-5E1F-774D-82FF-6D4C3622249B}" dt="2023-08-07T09:21:30.093" v="938" actId="6264"/>
          <ac:spMkLst>
            <pc:docMk/>
            <pc:sldMk cId="1527072009" sldId="279"/>
            <ac:spMk id="224" creationId="{48CB2726-57FD-BD87-F9CE-AA3D1DE0D549}"/>
          </ac:spMkLst>
        </pc:spChg>
        <pc:spChg chg="add del mod">
          <ac:chgData name="A.MORIYAMA UREKA" userId="11b73b949d6476cb" providerId="LiveId" clId="{EDD3AFC1-5E1F-774D-82FF-6D4C3622249B}" dt="2023-08-07T08:57:28.138" v="775" actId="6264"/>
          <ac:spMkLst>
            <pc:docMk/>
            <pc:sldMk cId="1527072009" sldId="279"/>
            <ac:spMk id="224" creationId="{5AA43915-5836-9722-807E-3A11646F5F48}"/>
          </ac:spMkLst>
        </pc:spChg>
        <pc:spChg chg="add del mod">
          <ac:chgData name="A.MORIYAMA UREKA" userId="11b73b949d6476cb" providerId="LiveId" clId="{EDD3AFC1-5E1F-774D-82FF-6D4C3622249B}" dt="2023-08-07T12:41:15.017" v="2841" actId="6264"/>
          <ac:spMkLst>
            <pc:docMk/>
            <pc:sldMk cId="1527072009" sldId="279"/>
            <ac:spMk id="224" creationId="{74232186-CE77-7236-1D9E-D60537287246}"/>
          </ac:spMkLst>
        </pc:spChg>
        <pc:spChg chg="add del mod">
          <ac:chgData name="A.MORIYAMA UREKA" userId="11b73b949d6476cb" providerId="LiveId" clId="{EDD3AFC1-5E1F-774D-82FF-6D4C3622249B}" dt="2023-08-07T08:57:28.138" v="775" actId="6264"/>
          <ac:spMkLst>
            <pc:docMk/>
            <pc:sldMk cId="1527072009" sldId="279"/>
            <ac:spMk id="225" creationId="{9E4C22AF-4C1D-B84E-5415-6D7EA546D276}"/>
          </ac:spMkLst>
        </pc:spChg>
        <pc:spChg chg="add del mod">
          <ac:chgData name="A.MORIYAMA UREKA" userId="11b73b949d6476cb" providerId="LiveId" clId="{EDD3AFC1-5E1F-774D-82FF-6D4C3622249B}" dt="2023-08-07T12:41:15.017" v="2841" actId="6264"/>
          <ac:spMkLst>
            <pc:docMk/>
            <pc:sldMk cId="1527072009" sldId="279"/>
            <ac:spMk id="225" creationId="{B62DBCDA-5AB0-F00F-28FC-D6D4FE1A6584}"/>
          </ac:spMkLst>
        </pc:spChg>
        <pc:spChg chg="add del mod">
          <ac:chgData name="A.MORIYAMA UREKA" userId="11b73b949d6476cb" providerId="LiveId" clId="{EDD3AFC1-5E1F-774D-82FF-6D4C3622249B}" dt="2023-08-07T09:21:30.093" v="938" actId="6264"/>
          <ac:spMkLst>
            <pc:docMk/>
            <pc:sldMk cId="1527072009" sldId="279"/>
            <ac:spMk id="225" creationId="{F500EE4B-15C0-F442-24F9-039477070C20}"/>
          </ac:spMkLst>
        </pc:spChg>
        <pc:spChg chg="add del mod">
          <ac:chgData name="A.MORIYAMA UREKA" userId="11b73b949d6476cb" providerId="LiveId" clId="{EDD3AFC1-5E1F-774D-82FF-6D4C3622249B}" dt="2023-08-07T08:57:28.138" v="775" actId="6264"/>
          <ac:spMkLst>
            <pc:docMk/>
            <pc:sldMk cId="1527072009" sldId="279"/>
            <ac:spMk id="226" creationId="{55B2DF28-A02A-E7E3-3568-7B0845909528}"/>
          </ac:spMkLst>
        </pc:spChg>
        <pc:spChg chg="add del mod">
          <ac:chgData name="A.MORIYAMA UREKA" userId="11b73b949d6476cb" providerId="LiveId" clId="{EDD3AFC1-5E1F-774D-82FF-6D4C3622249B}" dt="2023-08-07T09:21:30.093" v="938" actId="6264"/>
          <ac:spMkLst>
            <pc:docMk/>
            <pc:sldMk cId="1527072009" sldId="279"/>
            <ac:spMk id="226" creationId="{81B7A210-2E7E-01AF-B4C2-A7C9CBA945AA}"/>
          </ac:spMkLst>
        </pc:spChg>
        <pc:spChg chg="add del mod">
          <ac:chgData name="A.MORIYAMA UREKA" userId="11b73b949d6476cb" providerId="LiveId" clId="{EDD3AFC1-5E1F-774D-82FF-6D4C3622249B}" dt="2023-08-07T12:41:15.017" v="2841" actId="6264"/>
          <ac:spMkLst>
            <pc:docMk/>
            <pc:sldMk cId="1527072009" sldId="279"/>
            <ac:spMk id="226" creationId="{8EC6527E-3F2A-C2C6-3853-B2A41C251ACA}"/>
          </ac:spMkLst>
        </pc:spChg>
        <pc:spChg chg="add del mod">
          <ac:chgData name="A.MORIYAMA UREKA" userId="11b73b949d6476cb" providerId="LiveId" clId="{EDD3AFC1-5E1F-774D-82FF-6D4C3622249B}" dt="2023-08-07T12:41:15.017" v="2841" actId="6264"/>
          <ac:spMkLst>
            <pc:docMk/>
            <pc:sldMk cId="1527072009" sldId="279"/>
            <ac:spMk id="227" creationId="{5612731E-8E5D-4C9E-B201-F61C80E1E380}"/>
          </ac:spMkLst>
        </pc:spChg>
        <pc:spChg chg="add del mod">
          <ac:chgData name="A.MORIYAMA UREKA" userId="11b73b949d6476cb" providerId="LiveId" clId="{EDD3AFC1-5E1F-774D-82FF-6D4C3622249B}" dt="2023-08-07T08:57:28.138" v="775" actId="6264"/>
          <ac:spMkLst>
            <pc:docMk/>
            <pc:sldMk cId="1527072009" sldId="279"/>
            <ac:spMk id="227" creationId="{BA707673-960F-6930-F4FC-0EC649FDC6AC}"/>
          </ac:spMkLst>
        </pc:spChg>
        <pc:spChg chg="add del mod">
          <ac:chgData name="A.MORIYAMA UREKA" userId="11b73b949d6476cb" providerId="LiveId" clId="{EDD3AFC1-5E1F-774D-82FF-6D4C3622249B}" dt="2023-08-07T09:21:30.093" v="938" actId="6264"/>
          <ac:spMkLst>
            <pc:docMk/>
            <pc:sldMk cId="1527072009" sldId="279"/>
            <ac:spMk id="227" creationId="{CD910810-9F4C-6C54-CD82-3D2244B5F4BE}"/>
          </ac:spMkLst>
        </pc:spChg>
        <pc:spChg chg="add del mod">
          <ac:chgData name="A.MORIYAMA UREKA" userId="11b73b949d6476cb" providerId="LiveId" clId="{EDD3AFC1-5E1F-774D-82FF-6D4C3622249B}" dt="2023-08-07T08:57:28.138" v="775" actId="6264"/>
          <ac:spMkLst>
            <pc:docMk/>
            <pc:sldMk cId="1527072009" sldId="279"/>
            <ac:spMk id="228" creationId="{11FC3998-6BD3-283C-31E0-7562AA1A6A7E}"/>
          </ac:spMkLst>
        </pc:spChg>
        <pc:spChg chg="add del mod">
          <ac:chgData name="A.MORIYAMA UREKA" userId="11b73b949d6476cb" providerId="LiveId" clId="{EDD3AFC1-5E1F-774D-82FF-6D4C3622249B}" dt="2023-08-07T09:21:30.093" v="938" actId="6264"/>
          <ac:spMkLst>
            <pc:docMk/>
            <pc:sldMk cId="1527072009" sldId="279"/>
            <ac:spMk id="228" creationId="{97750766-ED70-2C2C-5AC1-00AAF04ADA29}"/>
          </ac:spMkLst>
        </pc:spChg>
        <pc:spChg chg="add del mod">
          <ac:chgData name="A.MORIYAMA UREKA" userId="11b73b949d6476cb" providerId="LiveId" clId="{EDD3AFC1-5E1F-774D-82FF-6D4C3622249B}" dt="2023-08-07T12:41:15.017" v="2841" actId="6264"/>
          <ac:spMkLst>
            <pc:docMk/>
            <pc:sldMk cId="1527072009" sldId="279"/>
            <ac:spMk id="228" creationId="{D3126FE4-D27E-D524-A838-7B4C119F1A43}"/>
          </ac:spMkLst>
        </pc:spChg>
        <pc:spChg chg="add del mod">
          <ac:chgData name="A.MORIYAMA UREKA" userId="11b73b949d6476cb" providerId="LiveId" clId="{EDD3AFC1-5E1F-774D-82FF-6D4C3622249B}" dt="2023-08-07T09:21:30.093" v="938" actId="6264"/>
          <ac:spMkLst>
            <pc:docMk/>
            <pc:sldMk cId="1527072009" sldId="279"/>
            <ac:spMk id="229" creationId="{2E30FDB5-7CE6-CB01-4D67-A525910E05C3}"/>
          </ac:spMkLst>
        </pc:spChg>
        <pc:spChg chg="add del mod">
          <ac:chgData name="A.MORIYAMA UREKA" userId="11b73b949d6476cb" providerId="LiveId" clId="{EDD3AFC1-5E1F-774D-82FF-6D4C3622249B}" dt="2023-08-07T08:57:28.138" v="775" actId="6264"/>
          <ac:spMkLst>
            <pc:docMk/>
            <pc:sldMk cId="1527072009" sldId="279"/>
            <ac:spMk id="229" creationId="{3A928435-A123-A17A-BB57-124288C63954}"/>
          </ac:spMkLst>
        </pc:spChg>
        <pc:spChg chg="add del mod">
          <ac:chgData name="A.MORIYAMA UREKA" userId="11b73b949d6476cb" providerId="LiveId" clId="{EDD3AFC1-5E1F-774D-82FF-6D4C3622249B}" dt="2023-08-07T12:41:15.017" v="2841" actId="6264"/>
          <ac:spMkLst>
            <pc:docMk/>
            <pc:sldMk cId="1527072009" sldId="279"/>
            <ac:spMk id="229" creationId="{74FEDDF3-E60D-EB94-34C2-3B95D5C53F28}"/>
          </ac:spMkLst>
        </pc:spChg>
        <pc:spChg chg="add del mod">
          <ac:chgData name="A.MORIYAMA UREKA" userId="11b73b949d6476cb" providerId="LiveId" clId="{EDD3AFC1-5E1F-774D-82FF-6D4C3622249B}" dt="2023-08-07T08:57:28.138" v="775" actId="6264"/>
          <ac:spMkLst>
            <pc:docMk/>
            <pc:sldMk cId="1527072009" sldId="279"/>
            <ac:spMk id="230" creationId="{A35E5B8D-5603-C2A5-07D8-A6E3DF09915C}"/>
          </ac:spMkLst>
        </pc:spChg>
        <pc:spChg chg="add del mod">
          <ac:chgData name="A.MORIYAMA UREKA" userId="11b73b949d6476cb" providerId="LiveId" clId="{EDD3AFC1-5E1F-774D-82FF-6D4C3622249B}" dt="2023-08-07T12:41:15.017" v="2841" actId="6264"/>
          <ac:spMkLst>
            <pc:docMk/>
            <pc:sldMk cId="1527072009" sldId="279"/>
            <ac:spMk id="230" creationId="{F64C53BB-6621-4872-0F57-A49CC23BCE7E}"/>
          </ac:spMkLst>
        </pc:spChg>
        <pc:spChg chg="add del mod">
          <ac:chgData name="A.MORIYAMA UREKA" userId="11b73b949d6476cb" providerId="LiveId" clId="{EDD3AFC1-5E1F-774D-82FF-6D4C3622249B}" dt="2023-08-07T09:21:30.093" v="938" actId="6264"/>
          <ac:spMkLst>
            <pc:docMk/>
            <pc:sldMk cId="1527072009" sldId="279"/>
            <ac:spMk id="230" creationId="{FEE877A9-09FA-5648-AD9D-D680C751C7FA}"/>
          </ac:spMkLst>
        </pc:spChg>
        <pc:spChg chg="add del mod">
          <ac:chgData name="A.MORIYAMA UREKA" userId="11b73b949d6476cb" providerId="LiveId" clId="{EDD3AFC1-5E1F-774D-82FF-6D4C3622249B}" dt="2023-08-07T08:57:28.138" v="775" actId="6264"/>
          <ac:spMkLst>
            <pc:docMk/>
            <pc:sldMk cId="1527072009" sldId="279"/>
            <ac:spMk id="231" creationId="{47F5E0EE-E107-92B5-44B1-AF83A18E391C}"/>
          </ac:spMkLst>
        </pc:spChg>
        <pc:spChg chg="add del mod">
          <ac:chgData name="A.MORIYAMA UREKA" userId="11b73b949d6476cb" providerId="LiveId" clId="{EDD3AFC1-5E1F-774D-82FF-6D4C3622249B}" dt="2023-08-07T12:41:15.017" v="2841" actId="6264"/>
          <ac:spMkLst>
            <pc:docMk/>
            <pc:sldMk cId="1527072009" sldId="279"/>
            <ac:spMk id="231" creationId="{A9155567-6BBD-CA05-D56D-DACC38563447}"/>
          </ac:spMkLst>
        </pc:spChg>
        <pc:spChg chg="add del mod">
          <ac:chgData name="A.MORIYAMA UREKA" userId="11b73b949d6476cb" providerId="LiveId" clId="{EDD3AFC1-5E1F-774D-82FF-6D4C3622249B}" dt="2023-08-07T09:21:30.093" v="938" actId="6264"/>
          <ac:spMkLst>
            <pc:docMk/>
            <pc:sldMk cId="1527072009" sldId="279"/>
            <ac:spMk id="231" creationId="{B9B2A2F7-1F99-B023-30D8-ADFE03B62202}"/>
          </ac:spMkLst>
        </pc:spChg>
        <pc:spChg chg="add del mod">
          <ac:chgData name="A.MORIYAMA UREKA" userId="11b73b949d6476cb" providerId="LiveId" clId="{EDD3AFC1-5E1F-774D-82FF-6D4C3622249B}" dt="2023-08-07T12:41:15.017" v="2841" actId="6264"/>
          <ac:spMkLst>
            <pc:docMk/>
            <pc:sldMk cId="1527072009" sldId="279"/>
            <ac:spMk id="232" creationId="{226D88DC-F94E-0E43-9789-8230CB01D55B}"/>
          </ac:spMkLst>
        </pc:spChg>
        <pc:spChg chg="add del mod">
          <ac:chgData name="A.MORIYAMA UREKA" userId="11b73b949d6476cb" providerId="LiveId" clId="{EDD3AFC1-5E1F-774D-82FF-6D4C3622249B}" dt="2023-08-07T08:57:28.506" v="776" actId="6264"/>
          <ac:spMkLst>
            <pc:docMk/>
            <pc:sldMk cId="1527072009" sldId="279"/>
            <ac:spMk id="232" creationId="{893A1135-C244-85B0-BE27-C560BB0171F5}"/>
          </ac:spMkLst>
        </pc:spChg>
        <pc:spChg chg="add del mod">
          <ac:chgData name="A.MORIYAMA UREKA" userId="11b73b949d6476cb" providerId="LiveId" clId="{EDD3AFC1-5E1F-774D-82FF-6D4C3622249B}" dt="2023-08-07T09:22:22.850" v="941" actId="6264"/>
          <ac:spMkLst>
            <pc:docMk/>
            <pc:sldMk cId="1527072009" sldId="279"/>
            <ac:spMk id="232" creationId="{E15C503A-33A5-345F-FF21-4142A9025339}"/>
          </ac:spMkLst>
        </pc:spChg>
        <pc:spChg chg="add del mod">
          <ac:chgData name="A.MORIYAMA UREKA" userId="11b73b949d6476cb" providerId="LiveId" clId="{EDD3AFC1-5E1F-774D-82FF-6D4C3622249B}" dt="2023-08-07T12:41:15.443" v="2842" actId="6264"/>
          <ac:spMkLst>
            <pc:docMk/>
            <pc:sldMk cId="1527072009" sldId="279"/>
            <ac:spMk id="233" creationId="{1297A824-A829-9A35-E075-9FAEDC72092B}"/>
          </ac:spMkLst>
        </pc:spChg>
        <pc:spChg chg="add del mod">
          <ac:chgData name="A.MORIYAMA UREKA" userId="11b73b949d6476cb" providerId="LiveId" clId="{EDD3AFC1-5E1F-774D-82FF-6D4C3622249B}" dt="2023-08-07T08:57:28.506" v="776" actId="6264"/>
          <ac:spMkLst>
            <pc:docMk/>
            <pc:sldMk cId="1527072009" sldId="279"/>
            <ac:spMk id="233" creationId="{8C648F08-F175-AE87-DB49-372A72958EEB}"/>
          </ac:spMkLst>
        </pc:spChg>
        <pc:spChg chg="add del mod">
          <ac:chgData name="A.MORIYAMA UREKA" userId="11b73b949d6476cb" providerId="LiveId" clId="{EDD3AFC1-5E1F-774D-82FF-6D4C3622249B}" dt="2023-08-07T09:22:22.850" v="941" actId="6264"/>
          <ac:spMkLst>
            <pc:docMk/>
            <pc:sldMk cId="1527072009" sldId="279"/>
            <ac:spMk id="233" creationId="{EAA6A887-4F23-F3B2-E70C-100B0C6792D9}"/>
          </ac:spMkLst>
        </pc:spChg>
        <pc:spChg chg="add del mod">
          <ac:chgData name="A.MORIYAMA UREKA" userId="11b73b949d6476cb" providerId="LiveId" clId="{EDD3AFC1-5E1F-774D-82FF-6D4C3622249B}" dt="2023-08-07T09:22:22.850" v="941" actId="6264"/>
          <ac:spMkLst>
            <pc:docMk/>
            <pc:sldMk cId="1527072009" sldId="279"/>
            <ac:spMk id="234" creationId="{6CA8EEB1-63D4-5186-2B03-55D4BBB444EE}"/>
          </ac:spMkLst>
        </pc:spChg>
        <pc:spChg chg="add del mod">
          <ac:chgData name="A.MORIYAMA UREKA" userId="11b73b949d6476cb" providerId="LiveId" clId="{EDD3AFC1-5E1F-774D-82FF-6D4C3622249B}" dt="2023-08-07T12:41:15.443" v="2842" actId="6264"/>
          <ac:spMkLst>
            <pc:docMk/>
            <pc:sldMk cId="1527072009" sldId="279"/>
            <ac:spMk id="234" creationId="{8BD12B14-9782-D2AA-DB2D-9E015E54005C}"/>
          </ac:spMkLst>
        </pc:spChg>
        <pc:spChg chg="add del mod">
          <ac:chgData name="A.MORIYAMA UREKA" userId="11b73b949d6476cb" providerId="LiveId" clId="{EDD3AFC1-5E1F-774D-82FF-6D4C3622249B}" dt="2023-08-07T08:57:28.506" v="776" actId="6264"/>
          <ac:spMkLst>
            <pc:docMk/>
            <pc:sldMk cId="1527072009" sldId="279"/>
            <ac:spMk id="234" creationId="{BC442ED8-A9D1-912E-5249-41E137E836DC}"/>
          </ac:spMkLst>
        </pc:spChg>
        <pc:spChg chg="add del mod">
          <ac:chgData name="A.MORIYAMA UREKA" userId="11b73b949d6476cb" providerId="LiveId" clId="{EDD3AFC1-5E1F-774D-82FF-6D4C3622249B}" dt="2023-08-07T09:22:22.850" v="941" actId="6264"/>
          <ac:spMkLst>
            <pc:docMk/>
            <pc:sldMk cId="1527072009" sldId="279"/>
            <ac:spMk id="235" creationId="{39BBBEB7-DE10-C277-365F-4CCE7B706FC7}"/>
          </ac:spMkLst>
        </pc:spChg>
        <pc:spChg chg="add del mod">
          <ac:chgData name="A.MORIYAMA UREKA" userId="11b73b949d6476cb" providerId="LiveId" clId="{EDD3AFC1-5E1F-774D-82FF-6D4C3622249B}" dt="2023-08-07T12:41:15.443" v="2842" actId="6264"/>
          <ac:spMkLst>
            <pc:docMk/>
            <pc:sldMk cId="1527072009" sldId="279"/>
            <ac:spMk id="235" creationId="{6A8AD867-3CCD-96AB-BD6B-5F6C7B47C24E}"/>
          </ac:spMkLst>
        </pc:spChg>
        <pc:spChg chg="add del mod">
          <ac:chgData name="A.MORIYAMA UREKA" userId="11b73b949d6476cb" providerId="LiveId" clId="{EDD3AFC1-5E1F-774D-82FF-6D4C3622249B}" dt="2023-08-07T08:57:28.506" v="776" actId="6264"/>
          <ac:spMkLst>
            <pc:docMk/>
            <pc:sldMk cId="1527072009" sldId="279"/>
            <ac:spMk id="235" creationId="{DE51AADD-82C3-28B7-C74B-95C72D3EBB97}"/>
          </ac:spMkLst>
        </pc:spChg>
        <pc:spChg chg="add del mod">
          <ac:chgData name="A.MORIYAMA UREKA" userId="11b73b949d6476cb" providerId="LiveId" clId="{EDD3AFC1-5E1F-774D-82FF-6D4C3622249B}" dt="2023-08-07T08:57:28.506" v="776" actId="6264"/>
          <ac:spMkLst>
            <pc:docMk/>
            <pc:sldMk cId="1527072009" sldId="279"/>
            <ac:spMk id="236" creationId="{E996FDE1-D298-7938-791B-E97BD2704939}"/>
          </ac:spMkLst>
        </pc:spChg>
        <pc:spChg chg="add del mod">
          <ac:chgData name="A.MORIYAMA UREKA" userId="11b73b949d6476cb" providerId="LiveId" clId="{EDD3AFC1-5E1F-774D-82FF-6D4C3622249B}" dt="2023-08-07T12:41:15.443" v="2842" actId="6264"/>
          <ac:spMkLst>
            <pc:docMk/>
            <pc:sldMk cId="1527072009" sldId="279"/>
            <ac:spMk id="236" creationId="{F7A6F364-50D2-12CA-87E7-45773417D2D3}"/>
          </ac:spMkLst>
        </pc:spChg>
        <pc:spChg chg="add del mod">
          <ac:chgData name="A.MORIYAMA UREKA" userId="11b73b949d6476cb" providerId="LiveId" clId="{EDD3AFC1-5E1F-774D-82FF-6D4C3622249B}" dt="2023-08-07T09:22:22.850" v="941" actId="6264"/>
          <ac:spMkLst>
            <pc:docMk/>
            <pc:sldMk cId="1527072009" sldId="279"/>
            <ac:spMk id="236" creationId="{FEE0A65F-C8B8-4FC4-6F04-5D825EA50A1F}"/>
          </ac:spMkLst>
        </pc:spChg>
        <pc:spChg chg="add del mod">
          <ac:chgData name="A.MORIYAMA UREKA" userId="11b73b949d6476cb" providerId="LiveId" clId="{EDD3AFC1-5E1F-774D-82FF-6D4C3622249B}" dt="2023-08-07T09:22:22.850" v="941" actId="6264"/>
          <ac:spMkLst>
            <pc:docMk/>
            <pc:sldMk cId="1527072009" sldId="279"/>
            <ac:spMk id="237" creationId="{19EE3D04-E379-C1E1-7D17-DDB58D179424}"/>
          </ac:spMkLst>
        </pc:spChg>
        <pc:spChg chg="add del mod">
          <ac:chgData name="A.MORIYAMA UREKA" userId="11b73b949d6476cb" providerId="LiveId" clId="{EDD3AFC1-5E1F-774D-82FF-6D4C3622249B}" dt="2023-08-07T08:57:28.506" v="776" actId="6264"/>
          <ac:spMkLst>
            <pc:docMk/>
            <pc:sldMk cId="1527072009" sldId="279"/>
            <ac:spMk id="237" creationId="{5F7DAFBE-8068-A05D-8F8B-3F40DC6DE00E}"/>
          </ac:spMkLst>
        </pc:spChg>
        <pc:spChg chg="add del mod">
          <ac:chgData name="A.MORIYAMA UREKA" userId="11b73b949d6476cb" providerId="LiveId" clId="{EDD3AFC1-5E1F-774D-82FF-6D4C3622249B}" dt="2023-08-07T12:41:15.443" v="2842" actId="6264"/>
          <ac:spMkLst>
            <pc:docMk/>
            <pc:sldMk cId="1527072009" sldId="279"/>
            <ac:spMk id="237" creationId="{F78C9632-8BEC-1E58-877E-0050ABAEC5C9}"/>
          </ac:spMkLst>
        </pc:spChg>
        <pc:spChg chg="add del mod">
          <ac:chgData name="A.MORIYAMA UREKA" userId="11b73b949d6476cb" providerId="LiveId" clId="{EDD3AFC1-5E1F-774D-82FF-6D4C3622249B}" dt="2023-08-07T08:57:28.506" v="776" actId="6264"/>
          <ac:spMkLst>
            <pc:docMk/>
            <pc:sldMk cId="1527072009" sldId="279"/>
            <ac:spMk id="238" creationId="{5F5EA1DD-D706-1D43-4D60-E60FD66978BB}"/>
          </ac:spMkLst>
        </pc:spChg>
        <pc:spChg chg="add del mod">
          <ac:chgData name="A.MORIYAMA UREKA" userId="11b73b949d6476cb" providerId="LiveId" clId="{EDD3AFC1-5E1F-774D-82FF-6D4C3622249B}" dt="2023-08-07T12:41:15.443" v="2842" actId="6264"/>
          <ac:spMkLst>
            <pc:docMk/>
            <pc:sldMk cId="1527072009" sldId="279"/>
            <ac:spMk id="238" creationId="{8E5E7448-849D-1AA7-8E4D-8AC3DBDBFD69}"/>
          </ac:spMkLst>
        </pc:spChg>
        <pc:spChg chg="add del mod">
          <ac:chgData name="A.MORIYAMA UREKA" userId="11b73b949d6476cb" providerId="LiveId" clId="{EDD3AFC1-5E1F-774D-82FF-6D4C3622249B}" dt="2023-08-07T09:22:22.850" v="941" actId="6264"/>
          <ac:spMkLst>
            <pc:docMk/>
            <pc:sldMk cId="1527072009" sldId="279"/>
            <ac:spMk id="238" creationId="{CDDE6E73-2DD2-CBA4-B262-452BB2EA5C9A}"/>
          </ac:spMkLst>
        </pc:spChg>
        <pc:spChg chg="add del mod">
          <ac:chgData name="A.MORIYAMA UREKA" userId="11b73b949d6476cb" providerId="LiveId" clId="{EDD3AFC1-5E1F-774D-82FF-6D4C3622249B}" dt="2023-08-07T08:57:28.506" v="776" actId="6264"/>
          <ac:spMkLst>
            <pc:docMk/>
            <pc:sldMk cId="1527072009" sldId="279"/>
            <ac:spMk id="239" creationId="{0AB6E5C2-486A-46F1-5E74-F94DDE72806B}"/>
          </ac:spMkLst>
        </pc:spChg>
        <pc:spChg chg="add del mod">
          <ac:chgData name="A.MORIYAMA UREKA" userId="11b73b949d6476cb" providerId="LiveId" clId="{EDD3AFC1-5E1F-774D-82FF-6D4C3622249B}" dt="2023-08-07T09:22:22.850" v="941" actId="6264"/>
          <ac:spMkLst>
            <pc:docMk/>
            <pc:sldMk cId="1527072009" sldId="279"/>
            <ac:spMk id="239" creationId="{59F82E12-9BF2-0BB9-D70D-D8ED6D999186}"/>
          </ac:spMkLst>
        </pc:spChg>
        <pc:spChg chg="add del mod">
          <ac:chgData name="A.MORIYAMA UREKA" userId="11b73b949d6476cb" providerId="LiveId" clId="{EDD3AFC1-5E1F-774D-82FF-6D4C3622249B}" dt="2023-08-07T12:41:15.443" v="2842" actId="6264"/>
          <ac:spMkLst>
            <pc:docMk/>
            <pc:sldMk cId="1527072009" sldId="279"/>
            <ac:spMk id="239" creationId="{DB755772-F8F7-E139-E9AC-A65E3D8F7886}"/>
          </ac:spMkLst>
        </pc:spChg>
        <pc:spChg chg="add del mod">
          <ac:chgData name="A.MORIYAMA UREKA" userId="11b73b949d6476cb" providerId="LiveId" clId="{EDD3AFC1-5E1F-774D-82FF-6D4C3622249B}" dt="2023-08-07T08:57:28.506" v="776" actId="6264"/>
          <ac:spMkLst>
            <pc:docMk/>
            <pc:sldMk cId="1527072009" sldId="279"/>
            <ac:spMk id="240" creationId="{BD1DD8EB-956A-F8D4-F2B1-83D3B9059DDF}"/>
          </ac:spMkLst>
        </pc:spChg>
        <pc:spChg chg="add del mod">
          <ac:chgData name="A.MORIYAMA UREKA" userId="11b73b949d6476cb" providerId="LiveId" clId="{EDD3AFC1-5E1F-774D-82FF-6D4C3622249B}" dt="2023-08-07T09:22:22.850" v="941" actId="6264"/>
          <ac:spMkLst>
            <pc:docMk/>
            <pc:sldMk cId="1527072009" sldId="279"/>
            <ac:spMk id="240" creationId="{CDF91395-52A7-FB74-4241-5B39BE5B89CC}"/>
          </ac:spMkLst>
        </pc:spChg>
        <pc:spChg chg="add del mod">
          <ac:chgData name="A.MORIYAMA UREKA" userId="11b73b949d6476cb" providerId="LiveId" clId="{EDD3AFC1-5E1F-774D-82FF-6D4C3622249B}" dt="2023-08-07T12:41:15.443" v="2842" actId="6264"/>
          <ac:spMkLst>
            <pc:docMk/>
            <pc:sldMk cId="1527072009" sldId="279"/>
            <ac:spMk id="240" creationId="{FC81294A-772A-E29D-6F08-2BCA56DA0867}"/>
          </ac:spMkLst>
        </pc:spChg>
        <pc:spChg chg="add del mod">
          <ac:chgData name="A.MORIYAMA UREKA" userId="11b73b949d6476cb" providerId="LiveId" clId="{EDD3AFC1-5E1F-774D-82FF-6D4C3622249B}" dt="2023-08-07T12:41:15.443" v="2842" actId="6264"/>
          <ac:spMkLst>
            <pc:docMk/>
            <pc:sldMk cId="1527072009" sldId="279"/>
            <ac:spMk id="241" creationId="{15CAFFA6-E66F-7051-0F37-96595B54472D}"/>
          </ac:spMkLst>
        </pc:spChg>
        <pc:spChg chg="add del mod">
          <ac:chgData name="A.MORIYAMA UREKA" userId="11b73b949d6476cb" providerId="LiveId" clId="{EDD3AFC1-5E1F-774D-82FF-6D4C3622249B}" dt="2023-08-07T08:57:28.506" v="776" actId="6264"/>
          <ac:spMkLst>
            <pc:docMk/>
            <pc:sldMk cId="1527072009" sldId="279"/>
            <ac:spMk id="241" creationId="{C3B446AA-4D43-D015-D96A-4F64F0E1BC18}"/>
          </ac:spMkLst>
        </pc:spChg>
        <pc:spChg chg="add del mod">
          <ac:chgData name="A.MORIYAMA UREKA" userId="11b73b949d6476cb" providerId="LiveId" clId="{EDD3AFC1-5E1F-774D-82FF-6D4C3622249B}" dt="2023-08-07T09:22:22.850" v="941" actId="6264"/>
          <ac:spMkLst>
            <pc:docMk/>
            <pc:sldMk cId="1527072009" sldId="279"/>
            <ac:spMk id="241" creationId="{EDDE0210-79C7-C130-B256-BCAF449BB0E6}"/>
          </ac:spMkLst>
        </pc:spChg>
        <pc:spChg chg="add del mod">
          <ac:chgData name="A.MORIYAMA UREKA" userId="11b73b949d6476cb" providerId="LiveId" clId="{EDD3AFC1-5E1F-774D-82FF-6D4C3622249B}" dt="2023-08-07T08:57:28.836" v="777" actId="6264"/>
          <ac:spMkLst>
            <pc:docMk/>
            <pc:sldMk cId="1527072009" sldId="279"/>
            <ac:spMk id="242" creationId="{11B9FB5E-0622-71A4-C38F-07385E24B43D}"/>
          </ac:spMkLst>
        </pc:spChg>
        <pc:spChg chg="add del mod">
          <ac:chgData name="A.MORIYAMA UREKA" userId="11b73b949d6476cb" providerId="LiveId" clId="{EDD3AFC1-5E1F-774D-82FF-6D4C3622249B}" dt="2023-08-07T09:22:24.991" v="942" actId="6264"/>
          <ac:spMkLst>
            <pc:docMk/>
            <pc:sldMk cId="1527072009" sldId="279"/>
            <ac:spMk id="242" creationId="{CADCB40F-246D-5AE3-CE32-DCDCAD1F5AAE}"/>
          </ac:spMkLst>
        </pc:spChg>
        <pc:spChg chg="add del mod">
          <ac:chgData name="A.MORIYAMA UREKA" userId="11b73b949d6476cb" providerId="LiveId" clId="{EDD3AFC1-5E1F-774D-82FF-6D4C3622249B}" dt="2023-08-07T12:41:15.443" v="2842" actId="6264"/>
          <ac:spMkLst>
            <pc:docMk/>
            <pc:sldMk cId="1527072009" sldId="279"/>
            <ac:spMk id="242" creationId="{CF2FE8B3-10B0-5A17-ACE4-DEB434171920}"/>
          </ac:spMkLst>
        </pc:spChg>
        <pc:spChg chg="add del mod">
          <ac:chgData name="A.MORIYAMA UREKA" userId="11b73b949d6476cb" providerId="LiveId" clId="{EDD3AFC1-5E1F-774D-82FF-6D4C3622249B}" dt="2023-08-07T12:41:15.861" v="2843" actId="6264"/>
          <ac:spMkLst>
            <pc:docMk/>
            <pc:sldMk cId="1527072009" sldId="279"/>
            <ac:spMk id="243" creationId="{4FB6F317-2EDA-C787-A84B-1D8EAD2BDB61}"/>
          </ac:spMkLst>
        </pc:spChg>
        <pc:spChg chg="add del mod">
          <ac:chgData name="A.MORIYAMA UREKA" userId="11b73b949d6476cb" providerId="LiveId" clId="{EDD3AFC1-5E1F-774D-82FF-6D4C3622249B}" dt="2023-08-07T08:57:28.836" v="777" actId="6264"/>
          <ac:spMkLst>
            <pc:docMk/>
            <pc:sldMk cId="1527072009" sldId="279"/>
            <ac:spMk id="243" creationId="{5202B90B-087F-229F-2688-D57AB64AEEF9}"/>
          </ac:spMkLst>
        </pc:spChg>
        <pc:spChg chg="add del mod">
          <ac:chgData name="A.MORIYAMA UREKA" userId="11b73b949d6476cb" providerId="LiveId" clId="{EDD3AFC1-5E1F-774D-82FF-6D4C3622249B}" dt="2023-08-07T09:22:24.991" v="942" actId="6264"/>
          <ac:spMkLst>
            <pc:docMk/>
            <pc:sldMk cId="1527072009" sldId="279"/>
            <ac:spMk id="243" creationId="{BDE3C6AC-7AA9-D8DC-0D86-08F6714F836B}"/>
          </ac:spMkLst>
        </pc:spChg>
        <pc:spChg chg="add del mod">
          <ac:chgData name="A.MORIYAMA UREKA" userId="11b73b949d6476cb" providerId="LiveId" clId="{EDD3AFC1-5E1F-774D-82FF-6D4C3622249B}" dt="2023-08-07T08:57:28.836" v="777" actId="6264"/>
          <ac:spMkLst>
            <pc:docMk/>
            <pc:sldMk cId="1527072009" sldId="279"/>
            <ac:spMk id="244" creationId="{875ECE99-BCD7-160C-FF4A-3740B09FC34C}"/>
          </ac:spMkLst>
        </pc:spChg>
        <pc:spChg chg="add del mod">
          <ac:chgData name="A.MORIYAMA UREKA" userId="11b73b949d6476cb" providerId="LiveId" clId="{EDD3AFC1-5E1F-774D-82FF-6D4C3622249B}" dt="2023-08-07T09:22:24.991" v="942" actId="6264"/>
          <ac:spMkLst>
            <pc:docMk/>
            <pc:sldMk cId="1527072009" sldId="279"/>
            <ac:spMk id="244" creationId="{BE72EE48-0E8C-F10E-80C7-11BCF1B2D435}"/>
          </ac:spMkLst>
        </pc:spChg>
        <pc:spChg chg="add del mod">
          <ac:chgData name="A.MORIYAMA UREKA" userId="11b73b949d6476cb" providerId="LiveId" clId="{EDD3AFC1-5E1F-774D-82FF-6D4C3622249B}" dt="2023-08-07T12:41:15.861" v="2843" actId="6264"/>
          <ac:spMkLst>
            <pc:docMk/>
            <pc:sldMk cId="1527072009" sldId="279"/>
            <ac:spMk id="244" creationId="{DDF2018D-A8E4-CAC3-AD8E-6308597DA57C}"/>
          </ac:spMkLst>
        </pc:spChg>
        <pc:spChg chg="add del mod">
          <ac:chgData name="A.MORIYAMA UREKA" userId="11b73b949d6476cb" providerId="LiveId" clId="{EDD3AFC1-5E1F-774D-82FF-6D4C3622249B}" dt="2023-08-07T12:41:15.861" v="2843" actId="6264"/>
          <ac:spMkLst>
            <pc:docMk/>
            <pc:sldMk cId="1527072009" sldId="279"/>
            <ac:spMk id="245" creationId="{5369E7EA-0A33-DBF1-5B7F-35ED9550D99F}"/>
          </ac:spMkLst>
        </pc:spChg>
        <pc:spChg chg="add del mod">
          <ac:chgData name="A.MORIYAMA UREKA" userId="11b73b949d6476cb" providerId="LiveId" clId="{EDD3AFC1-5E1F-774D-82FF-6D4C3622249B}" dt="2023-08-07T08:57:28.836" v="777" actId="6264"/>
          <ac:spMkLst>
            <pc:docMk/>
            <pc:sldMk cId="1527072009" sldId="279"/>
            <ac:spMk id="245" creationId="{91B7B3C5-2DDA-613B-7D53-98589353395F}"/>
          </ac:spMkLst>
        </pc:spChg>
        <pc:spChg chg="add del mod">
          <ac:chgData name="A.MORIYAMA UREKA" userId="11b73b949d6476cb" providerId="LiveId" clId="{EDD3AFC1-5E1F-774D-82FF-6D4C3622249B}" dt="2023-08-07T09:22:24.991" v="942" actId="6264"/>
          <ac:spMkLst>
            <pc:docMk/>
            <pc:sldMk cId="1527072009" sldId="279"/>
            <ac:spMk id="245" creationId="{B716AA8A-6173-F9C2-2981-11B90B81AD7F}"/>
          </ac:spMkLst>
        </pc:spChg>
        <pc:spChg chg="add del mod">
          <ac:chgData name="A.MORIYAMA UREKA" userId="11b73b949d6476cb" providerId="LiveId" clId="{EDD3AFC1-5E1F-774D-82FF-6D4C3622249B}" dt="2023-08-07T12:41:15.861" v="2843" actId="6264"/>
          <ac:spMkLst>
            <pc:docMk/>
            <pc:sldMk cId="1527072009" sldId="279"/>
            <ac:spMk id="246" creationId="{3AD67B8D-091F-BF17-54DC-6B055F43D18E}"/>
          </ac:spMkLst>
        </pc:spChg>
        <pc:spChg chg="add del mod">
          <ac:chgData name="A.MORIYAMA UREKA" userId="11b73b949d6476cb" providerId="LiveId" clId="{EDD3AFC1-5E1F-774D-82FF-6D4C3622249B}" dt="2023-08-07T09:22:24.991" v="942" actId="6264"/>
          <ac:spMkLst>
            <pc:docMk/>
            <pc:sldMk cId="1527072009" sldId="279"/>
            <ac:spMk id="246" creationId="{852273D9-EDC1-B55D-56B1-D787010B980C}"/>
          </ac:spMkLst>
        </pc:spChg>
        <pc:spChg chg="add del mod">
          <ac:chgData name="A.MORIYAMA UREKA" userId="11b73b949d6476cb" providerId="LiveId" clId="{EDD3AFC1-5E1F-774D-82FF-6D4C3622249B}" dt="2023-08-07T08:57:28.836" v="777" actId="6264"/>
          <ac:spMkLst>
            <pc:docMk/>
            <pc:sldMk cId="1527072009" sldId="279"/>
            <ac:spMk id="246" creationId="{AE6ADE50-E319-1FDB-F2F5-1E77692C8584}"/>
          </ac:spMkLst>
        </pc:spChg>
        <pc:spChg chg="add del mod">
          <ac:chgData name="A.MORIYAMA UREKA" userId="11b73b949d6476cb" providerId="LiveId" clId="{EDD3AFC1-5E1F-774D-82FF-6D4C3622249B}" dt="2023-08-07T09:22:24.991" v="942" actId="6264"/>
          <ac:spMkLst>
            <pc:docMk/>
            <pc:sldMk cId="1527072009" sldId="279"/>
            <ac:spMk id="247" creationId="{7A57038D-41F4-9232-1F5C-006F06DA6EC4}"/>
          </ac:spMkLst>
        </pc:spChg>
        <pc:spChg chg="add del mod">
          <ac:chgData name="A.MORIYAMA UREKA" userId="11b73b949d6476cb" providerId="LiveId" clId="{EDD3AFC1-5E1F-774D-82FF-6D4C3622249B}" dt="2023-08-07T08:57:28.836" v="777" actId="6264"/>
          <ac:spMkLst>
            <pc:docMk/>
            <pc:sldMk cId="1527072009" sldId="279"/>
            <ac:spMk id="247" creationId="{7EC3F059-1CF6-65EF-B276-EF3B52938EA8}"/>
          </ac:spMkLst>
        </pc:spChg>
        <pc:spChg chg="add del mod">
          <ac:chgData name="A.MORIYAMA UREKA" userId="11b73b949d6476cb" providerId="LiveId" clId="{EDD3AFC1-5E1F-774D-82FF-6D4C3622249B}" dt="2023-08-07T12:41:15.861" v="2843" actId="6264"/>
          <ac:spMkLst>
            <pc:docMk/>
            <pc:sldMk cId="1527072009" sldId="279"/>
            <ac:spMk id="247" creationId="{84CE1F37-F730-192B-A828-5C7096841D9A}"/>
          </ac:spMkLst>
        </pc:spChg>
        <pc:spChg chg="add del mod">
          <ac:chgData name="A.MORIYAMA UREKA" userId="11b73b949d6476cb" providerId="LiveId" clId="{EDD3AFC1-5E1F-774D-82FF-6D4C3622249B}" dt="2023-08-07T08:57:28.836" v="777" actId="6264"/>
          <ac:spMkLst>
            <pc:docMk/>
            <pc:sldMk cId="1527072009" sldId="279"/>
            <ac:spMk id="248" creationId="{066179DF-E1BC-B2A1-0394-06B5BBF7A2DD}"/>
          </ac:spMkLst>
        </pc:spChg>
        <pc:spChg chg="add del mod">
          <ac:chgData name="A.MORIYAMA UREKA" userId="11b73b949d6476cb" providerId="LiveId" clId="{EDD3AFC1-5E1F-774D-82FF-6D4C3622249B}" dt="2023-08-07T12:41:15.861" v="2843" actId="6264"/>
          <ac:spMkLst>
            <pc:docMk/>
            <pc:sldMk cId="1527072009" sldId="279"/>
            <ac:spMk id="248" creationId="{A71530DB-5E9B-3FCB-4379-7C9560972B82}"/>
          </ac:spMkLst>
        </pc:spChg>
        <pc:spChg chg="add del mod">
          <ac:chgData name="A.MORIYAMA UREKA" userId="11b73b949d6476cb" providerId="LiveId" clId="{EDD3AFC1-5E1F-774D-82FF-6D4C3622249B}" dt="2023-08-07T09:22:24.991" v="942" actId="6264"/>
          <ac:spMkLst>
            <pc:docMk/>
            <pc:sldMk cId="1527072009" sldId="279"/>
            <ac:spMk id="248" creationId="{F223868E-0095-91E3-4820-000BDC13AE84}"/>
          </ac:spMkLst>
        </pc:spChg>
        <pc:spChg chg="add del mod">
          <ac:chgData name="A.MORIYAMA UREKA" userId="11b73b949d6476cb" providerId="LiveId" clId="{EDD3AFC1-5E1F-774D-82FF-6D4C3622249B}" dt="2023-08-07T08:57:28.836" v="777" actId="6264"/>
          <ac:spMkLst>
            <pc:docMk/>
            <pc:sldMk cId="1527072009" sldId="279"/>
            <ac:spMk id="249" creationId="{126C5D6D-E35C-4FA9-2226-CFF2D36081F2}"/>
          </ac:spMkLst>
        </pc:spChg>
        <pc:spChg chg="add del mod">
          <ac:chgData name="A.MORIYAMA UREKA" userId="11b73b949d6476cb" providerId="LiveId" clId="{EDD3AFC1-5E1F-774D-82FF-6D4C3622249B}" dt="2023-08-07T09:22:24.991" v="942" actId="6264"/>
          <ac:spMkLst>
            <pc:docMk/>
            <pc:sldMk cId="1527072009" sldId="279"/>
            <ac:spMk id="249" creationId="{12DE288C-01F2-DF9C-E2B9-3AAA809D5CDF}"/>
          </ac:spMkLst>
        </pc:spChg>
        <pc:spChg chg="add del mod">
          <ac:chgData name="A.MORIYAMA UREKA" userId="11b73b949d6476cb" providerId="LiveId" clId="{EDD3AFC1-5E1F-774D-82FF-6D4C3622249B}" dt="2023-08-07T12:41:15.861" v="2843" actId="6264"/>
          <ac:spMkLst>
            <pc:docMk/>
            <pc:sldMk cId="1527072009" sldId="279"/>
            <ac:spMk id="249" creationId="{C82BD712-0FFF-AB3F-21F0-93BC9F94C8A0}"/>
          </ac:spMkLst>
        </pc:spChg>
        <pc:spChg chg="add del mod">
          <ac:chgData name="A.MORIYAMA UREKA" userId="11b73b949d6476cb" providerId="LiveId" clId="{EDD3AFC1-5E1F-774D-82FF-6D4C3622249B}" dt="2023-08-07T12:41:15.861" v="2843" actId="6264"/>
          <ac:spMkLst>
            <pc:docMk/>
            <pc:sldMk cId="1527072009" sldId="279"/>
            <ac:spMk id="250" creationId="{2D62EAEF-7924-F234-F51D-5495C32951CA}"/>
          </ac:spMkLst>
        </pc:spChg>
        <pc:spChg chg="add del mod">
          <ac:chgData name="A.MORIYAMA UREKA" userId="11b73b949d6476cb" providerId="LiveId" clId="{EDD3AFC1-5E1F-774D-82FF-6D4C3622249B}" dt="2023-08-07T09:22:24.991" v="942" actId="6264"/>
          <ac:spMkLst>
            <pc:docMk/>
            <pc:sldMk cId="1527072009" sldId="279"/>
            <ac:spMk id="250" creationId="{8E8F1D30-DC85-282D-557D-E0968702F15C}"/>
          </ac:spMkLst>
        </pc:spChg>
        <pc:spChg chg="add del mod">
          <ac:chgData name="A.MORIYAMA UREKA" userId="11b73b949d6476cb" providerId="LiveId" clId="{EDD3AFC1-5E1F-774D-82FF-6D4C3622249B}" dt="2023-08-07T08:57:28.836" v="777" actId="6264"/>
          <ac:spMkLst>
            <pc:docMk/>
            <pc:sldMk cId="1527072009" sldId="279"/>
            <ac:spMk id="250" creationId="{FC597111-01A9-9433-EA3A-B31F799EBC7B}"/>
          </ac:spMkLst>
        </pc:spChg>
        <pc:spChg chg="add del mod">
          <ac:chgData name="A.MORIYAMA UREKA" userId="11b73b949d6476cb" providerId="LiveId" clId="{EDD3AFC1-5E1F-774D-82FF-6D4C3622249B}" dt="2023-08-07T12:41:15.861" v="2843" actId="6264"/>
          <ac:spMkLst>
            <pc:docMk/>
            <pc:sldMk cId="1527072009" sldId="279"/>
            <ac:spMk id="251" creationId="{13029090-657D-DC0C-84E8-256A8D8C8FD2}"/>
          </ac:spMkLst>
        </pc:spChg>
        <pc:spChg chg="add del mod">
          <ac:chgData name="A.MORIYAMA UREKA" userId="11b73b949d6476cb" providerId="LiveId" clId="{EDD3AFC1-5E1F-774D-82FF-6D4C3622249B}" dt="2023-08-07T09:22:24.991" v="942" actId="6264"/>
          <ac:spMkLst>
            <pc:docMk/>
            <pc:sldMk cId="1527072009" sldId="279"/>
            <ac:spMk id="251" creationId="{7D73F104-7DBA-F2E8-FD9F-42C6B6CBBDAC}"/>
          </ac:spMkLst>
        </pc:spChg>
        <pc:spChg chg="add del mod">
          <ac:chgData name="A.MORIYAMA UREKA" userId="11b73b949d6476cb" providerId="LiveId" clId="{EDD3AFC1-5E1F-774D-82FF-6D4C3622249B}" dt="2023-08-07T08:57:28.836" v="777" actId="6264"/>
          <ac:spMkLst>
            <pc:docMk/>
            <pc:sldMk cId="1527072009" sldId="279"/>
            <ac:spMk id="251" creationId="{959EA2FC-F2A7-6B4F-3C3A-9C94B52D791E}"/>
          </ac:spMkLst>
        </pc:spChg>
        <pc:spChg chg="add del mod">
          <ac:chgData name="A.MORIYAMA UREKA" userId="11b73b949d6476cb" providerId="LiveId" clId="{EDD3AFC1-5E1F-774D-82FF-6D4C3622249B}" dt="2023-08-07T08:57:31.360" v="778" actId="6264"/>
          <ac:spMkLst>
            <pc:docMk/>
            <pc:sldMk cId="1527072009" sldId="279"/>
            <ac:spMk id="252" creationId="{82251D22-CBEE-8C77-3CA9-6EBBD098C0AB}"/>
          </ac:spMkLst>
        </pc:spChg>
        <pc:spChg chg="add del mod">
          <ac:chgData name="A.MORIYAMA UREKA" userId="11b73b949d6476cb" providerId="LiveId" clId="{EDD3AFC1-5E1F-774D-82FF-6D4C3622249B}" dt="2023-08-07T09:22:25.653" v="943" actId="6264"/>
          <ac:spMkLst>
            <pc:docMk/>
            <pc:sldMk cId="1527072009" sldId="279"/>
            <ac:spMk id="252" creationId="{94B8C637-40D4-9578-BC69-BDB10EE3F092}"/>
          </ac:spMkLst>
        </pc:spChg>
        <pc:spChg chg="add del mod">
          <ac:chgData name="A.MORIYAMA UREKA" userId="11b73b949d6476cb" providerId="LiveId" clId="{EDD3AFC1-5E1F-774D-82FF-6D4C3622249B}" dt="2023-08-07T12:41:15.861" v="2843" actId="6264"/>
          <ac:spMkLst>
            <pc:docMk/>
            <pc:sldMk cId="1527072009" sldId="279"/>
            <ac:spMk id="252" creationId="{E8EAFC69-8C82-4FCA-E63C-FCD2DF397DBF}"/>
          </ac:spMkLst>
        </pc:spChg>
        <pc:spChg chg="add del mod">
          <ac:chgData name="A.MORIYAMA UREKA" userId="11b73b949d6476cb" providerId="LiveId" clId="{EDD3AFC1-5E1F-774D-82FF-6D4C3622249B}" dt="2023-08-07T08:57:31.360" v="778" actId="6264"/>
          <ac:spMkLst>
            <pc:docMk/>
            <pc:sldMk cId="1527072009" sldId="279"/>
            <ac:spMk id="253" creationId="{4307AB29-6375-0AF9-E76F-4AEAF9275C30}"/>
          </ac:spMkLst>
        </pc:spChg>
        <pc:spChg chg="add del mod">
          <ac:chgData name="A.MORIYAMA UREKA" userId="11b73b949d6476cb" providerId="LiveId" clId="{EDD3AFC1-5E1F-774D-82FF-6D4C3622249B}" dt="2023-08-07T12:41:16.309" v="2844" actId="6264"/>
          <ac:spMkLst>
            <pc:docMk/>
            <pc:sldMk cId="1527072009" sldId="279"/>
            <ac:spMk id="253" creationId="{CA7710FC-21FC-0064-AA19-A78DB4C5FA4B}"/>
          </ac:spMkLst>
        </pc:spChg>
        <pc:spChg chg="add del mod">
          <ac:chgData name="A.MORIYAMA UREKA" userId="11b73b949d6476cb" providerId="LiveId" clId="{EDD3AFC1-5E1F-774D-82FF-6D4C3622249B}" dt="2023-08-07T09:22:25.653" v="943" actId="6264"/>
          <ac:spMkLst>
            <pc:docMk/>
            <pc:sldMk cId="1527072009" sldId="279"/>
            <ac:spMk id="253" creationId="{FF888689-F757-56B1-9A56-3DFC15BA296C}"/>
          </ac:spMkLst>
        </pc:spChg>
        <pc:spChg chg="add del mod">
          <ac:chgData name="A.MORIYAMA UREKA" userId="11b73b949d6476cb" providerId="LiveId" clId="{EDD3AFC1-5E1F-774D-82FF-6D4C3622249B}" dt="2023-08-07T08:57:31.360" v="778" actId="6264"/>
          <ac:spMkLst>
            <pc:docMk/>
            <pc:sldMk cId="1527072009" sldId="279"/>
            <ac:spMk id="254" creationId="{1B6BA2B1-01F9-72FD-767E-8FF9B12B4D27}"/>
          </ac:spMkLst>
        </pc:spChg>
        <pc:spChg chg="add del mod">
          <ac:chgData name="A.MORIYAMA UREKA" userId="11b73b949d6476cb" providerId="LiveId" clId="{EDD3AFC1-5E1F-774D-82FF-6D4C3622249B}" dt="2023-08-07T09:22:25.653" v="943" actId="6264"/>
          <ac:spMkLst>
            <pc:docMk/>
            <pc:sldMk cId="1527072009" sldId="279"/>
            <ac:spMk id="254" creationId="{C7F4C40D-837C-AE41-69E9-17DB84024C43}"/>
          </ac:spMkLst>
        </pc:spChg>
        <pc:spChg chg="add del mod">
          <ac:chgData name="A.MORIYAMA UREKA" userId="11b73b949d6476cb" providerId="LiveId" clId="{EDD3AFC1-5E1F-774D-82FF-6D4C3622249B}" dt="2023-08-07T12:41:16.309" v="2844" actId="6264"/>
          <ac:spMkLst>
            <pc:docMk/>
            <pc:sldMk cId="1527072009" sldId="279"/>
            <ac:spMk id="254" creationId="{DC3B3B76-5C26-96F2-EC74-EBF2DF9E08EB}"/>
          </ac:spMkLst>
        </pc:spChg>
        <pc:spChg chg="add del mod">
          <ac:chgData name="A.MORIYAMA UREKA" userId="11b73b949d6476cb" providerId="LiveId" clId="{EDD3AFC1-5E1F-774D-82FF-6D4C3622249B}" dt="2023-08-07T12:41:16.309" v="2844" actId="6264"/>
          <ac:spMkLst>
            <pc:docMk/>
            <pc:sldMk cId="1527072009" sldId="279"/>
            <ac:spMk id="255" creationId="{3BA4A108-A766-35BE-2E96-2A58FF8E55DB}"/>
          </ac:spMkLst>
        </pc:spChg>
        <pc:spChg chg="add del mod">
          <ac:chgData name="A.MORIYAMA UREKA" userId="11b73b949d6476cb" providerId="LiveId" clId="{EDD3AFC1-5E1F-774D-82FF-6D4C3622249B}" dt="2023-08-07T09:22:25.653" v="943" actId="6264"/>
          <ac:spMkLst>
            <pc:docMk/>
            <pc:sldMk cId="1527072009" sldId="279"/>
            <ac:spMk id="255" creationId="{3C632A30-D15B-1FCD-32DF-031C21EA3D61}"/>
          </ac:spMkLst>
        </pc:spChg>
        <pc:spChg chg="add del mod">
          <ac:chgData name="A.MORIYAMA UREKA" userId="11b73b949d6476cb" providerId="LiveId" clId="{EDD3AFC1-5E1F-774D-82FF-6D4C3622249B}" dt="2023-08-07T08:57:31.360" v="778" actId="6264"/>
          <ac:spMkLst>
            <pc:docMk/>
            <pc:sldMk cId="1527072009" sldId="279"/>
            <ac:spMk id="255" creationId="{C07535B7-9F80-3226-64B6-DF55348646B9}"/>
          </ac:spMkLst>
        </pc:spChg>
        <pc:spChg chg="add del mod">
          <ac:chgData name="A.MORIYAMA UREKA" userId="11b73b949d6476cb" providerId="LiveId" clId="{EDD3AFC1-5E1F-774D-82FF-6D4C3622249B}" dt="2023-08-07T12:41:16.309" v="2844" actId="6264"/>
          <ac:spMkLst>
            <pc:docMk/>
            <pc:sldMk cId="1527072009" sldId="279"/>
            <ac:spMk id="256" creationId="{7EE3780E-495A-5D3D-6BD1-3C080469E83F}"/>
          </ac:spMkLst>
        </pc:spChg>
        <pc:spChg chg="add del mod">
          <ac:chgData name="A.MORIYAMA UREKA" userId="11b73b949d6476cb" providerId="LiveId" clId="{EDD3AFC1-5E1F-774D-82FF-6D4C3622249B}" dt="2023-08-07T09:22:25.653" v="943" actId="6264"/>
          <ac:spMkLst>
            <pc:docMk/>
            <pc:sldMk cId="1527072009" sldId="279"/>
            <ac:spMk id="256" creationId="{E8EF3E99-2EF0-6101-5131-31E12CE72C85}"/>
          </ac:spMkLst>
        </pc:spChg>
        <pc:spChg chg="add del mod">
          <ac:chgData name="A.MORIYAMA UREKA" userId="11b73b949d6476cb" providerId="LiveId" clId="{EDD3AFC1-5E1F-774D-82FF-6D4C3622249B}" dt="2023-08-07T08:57:31.360" v="778" actId="6264"/>
          <ac:spMkLst>
            <pc:docMk/>
            <pc:sldMk cId="1527072009" sldId="279"/>
            <ac:spMk id="256" creationId="{F879DDEF-3597-4B45-0E3C-E60BF033BEF7}"/>
          </ac:spMkLst>
        </pc:spChg>
        <pc:spChg chg="add del mod">
          <ac:chgData name="A.MORIYAMA UREKA" userId="11b73b949d6476cb" providerId="LiveId" clId="{EDD3AFC1-5E1F-774D-82FF-6D4C3622249B}" dt="2023-08-07T12:41:16.309" v="2844" actId="6264"/>
          <ac:spMkLst>
            <pc:docMk/>
            <pc:sldMk cId="1527072009" sldId="279"/>
            <ac:spMk id="257" creationId="{76F6BDA2-8186-BAF6-0EAC-D6A1BF6D726E}"/>
          </ac:spMkLst>
        </pc:spChg>
        <pc:spChg chg="add del mod">
          <ac:chgData name="A.MORIYAMA UREKA" userId="11b73b949d6476cb" providerId="LiveId" clId="{EDD3AFC1-5E1F-774D-82FF-6D4C3622249B}" dt="2023-08-07T09:22:25.653" v="943" actId="6264"/>
          <ac:spMkLst>
            <pc:docMk/>
            <pc:sldMk cId="1527072009" sldId="279"/>
            <ac:spMk id="257" creationId="{9595CD7F-195D-5187-8982-FCFBC5519EE1}"/>
          </ac:spMkLst>
        </pc:spChg>
        <pc:spChg chg="add del mod">
          <ac:chgData name="A.MORIYAMA UREKA" userId="11b73b949d6476cb" providerId="LiveId" clId="{EDD3AFC1-5E1F-774D-82FF-6D4C3622249B}" dt="2023-08-07T08:57:31.360" v="778" actId="6264"/>
          <ac:spMkLst>
            <pc:docMk/>
            <pc:sldMk cId="1527072009" sldId="279"/>
            <ac:spMk id="257" creationId="{C89EB5DE-6120-257E-3A5A-31E1EDDEDBCC}"/>
          </ac:spMkLst>
        </pc:spChg>
        <pc:spChg chg="add del mod">
          <ac:chgData name="A.MORIYAMA UREKA" userId="11b73b949d6476cb" providerId="LiveId" clId="{EDD3AFC1-5E1F-774D-82FF-6D4C3622249B}" dt="2023-08-07T12:41:16.309" v="2844" actId="6264"/>
          <ac:spMkLst>
            <pc:docMk/>
            <pc:sldMk cId="1527072009" sldId="279"/>
            <ac:spMk id="258" creationId="{2BA7E313-8127-96C1-FF26-F4ACD7029C24}"/>
          </ac:spMkLst>
        </pc:spChg>
        <pc:spChg chg="add del mod">
          <ac:chgData name="A.MORIYAMA UREKA" userId="11b73b949d6476cb" providerId="LiveId" clId="{EDD3AFC1-5E1F-774D-82FF-6D4C3622249B}" dt="2023-08-07T09:22:25.653" v="943" actId="6264"/>
          <ac:spMkLst>
            <pc:docMk/>
            <pc:sldMk cId="1527072009" sldId="279"/>
            <ac:spMk id="258" creationId="{C1535573-2828-803D-58E6-F0BCC15E49E1}"/>
          </ac:spMkLst>
        </pc:spChg>
        <pc:spChg chg="add del mod">
          <ac:chgData name="A.MORIYAMA UREKA" userId="11b73b949d6476cb" providerId="LiveId" clId="{EDD3AFC1-5E1F-774D-82FF-6D4C3622249B}" dt="2023-08-07T08:57:31.360" v="778" actId="6264"/>
          <ac:spMkLst>
            <pc:docMk/>
            <pc:sldMk cId="1527072009" sldId="279"/>
            <ac:spMk id="258" creationId="{F8EB02F1-5C38-0C18-9D98-B6E617CAF731}"/>
          </ac:spMkLst>
        </pc:spChg>
        <pc:spChg chg="add del mod">
          <ac:chgData name="A.MORIYAMA UREKA" userId="11b73b949d6476cb" providerId="LiveId" clId="{EDD3AFC1-5E1F-774D-82FF-6D4C3622249B}" dt="2023-08-07T12:41:16.309" v="2844" actId="6264"/>
          <ac:spMkLst>
            <pc:docMk/>
            <pc:sldMk cId="1527072009" sldId="279"/>
            <ac:spMk id="259" creationId="{50211369-BD30-0750-38BD-8C3E51646431}"/>
          </ac:spMkLst>
        </pc:spChg>
        <pc:spChg chg="add del mod">
          <ac:chgData name="A.MORIYAMA UREKA" userId="11b73b949d6476cb" providerId="LiveId" clId="{EDD3AFC1-5E1F-774D-82FF-6D4C3622249B}" dt="2023-08-07T08:57:31.360" v="778" actId="6264"/>
          <ac:spMkLst>
            <pc:docMk/>
            <pc:sldMk cId="1527072009" sldId="279"/>
            <ac:spMk id="259" creationId="{92E224BF-D302-2869-A551-BF8CFE6B26B8}"/>
          </ac:spMkLst>
        </pc:spChg>
        <pc:spChg chg="add del mod">
          <ac:chgData name="A.MORIYAMA UREKA" userId="11b73b949d6476cb" providerId="LiveId" clId="{EDD3AFC1-5E1F-774D-82FF-6D4C3622249B}" dt="2023-08-07T09:22:25.653" v="943" actId="6264"/>
          <ac:spMkLst>
            <pc:docMk/>
            <pc:sldMk cId="1527072009" sldId="279"/>
            <ac:spMk id="259" creationId="{B162740E-A308-DB31-4825-9087E9506DC7}"/>
          </ac:spMkLst>
        </pc:spChg>
        <pc:spChg chg="add del mod">
          <ac:chgData name="A.MORIYAMA UREKA" userId="11b73b949d6476cb" providerId="LiveId" clId="{EDD3AFC1-5E1F-774D-82FF-6D4C3622249B}" dt="2023-08-07T08:57:31.360" v="778" actId="6264"/>
          <ac:spMkLst>
            <pc:docMk/>
            <pc:sldMk cId="1527072009" sldId="279"/>
            <ac:spMk id="260" creationId="{733D8F97-D544-5161-E312-C094932C2518}"/>
          </ac:spMkLst>
        </pc:spChg>
        <pc:spChg chg="add del mod">
          <ac:chgData name="A.MORIYAMA UREKA" userId="11b73b949d6476cb" providerId="LiveId" clId="{EDD3AFC1-5E1F-774D-82FF-6D4C3622249B}" dt="2023-08-07T09:22:25.653" v="943" actId="6264"/>
          <ac:spMkLst>
            <pc:docMk/>
            <pc:sldMk cId="1527072009" sldId="279"/>
            <ac:spMk id="260" creationId="{B29BD476-8CF4-D131-79EF-660D8E5C32D8}"/>
          </ac:spMkLst>
        </pc:spChg>
        <pc:spChg chg="add del mod">
          <ac:chgData name="A.MORIYAMA UREKA" userId="11b73b949d6476cb" providerId="LiveId" clId="{EDD3AFC1-5E1F-774D-82FF-6D4C3622249B}" dt="2023-08-07T12:41:16.309" v="2844" actId="6264"/>
          <ac:spMkLst>
            <pc:docMk/>
            <pc:sldMk cId="1527072009" sldId="279"/>
            <ac:spMk id="260" creationId="{F2844A16-8765-B942-2159-37DD0F15C125}"/>
          </ac:spMkLst>
        </pc:spChg>
        <pc:spChg chg="add del mod">
          <ac:chgData name="A.MORIYAMA UREKA" userId="11b73b949d6476cb" providerId="LiveId" clId="{EDD3AFC1-5E1F-774D-82FF-6D4C3622249B}" dt="2023-08-07T09:22:25.653" v="943" actId="6264"/>
          <ac:spMkLst>
            <pc:docMk/>
            <pc:sldMk cId="1527072009" sldId="279"/>
            <ac:spMk id="261" creationId="{4754217F-B6BE-6954-6CD8-E9AB09AAA059}"/>
          </ac:spMkLst>
        </pc:spChg>
        <pc:spChg chg="add del mod">
          <ac:chgData name="A.MORIYAMA UREKA" userId="11b73b949d6476cb" providerId="LiveId" clId="{EDD3AFC1-5E1F-774D-82FF-6D4C3622249B}" dt="2023-08-07T12:41:16.309" v="2844" actId="6264"/>
          <ac:spMkLst>
            <pc:docMk/>
            <pc:sldMk cId="1527072009" sldId="279"/>
            <ac:spMk id="261" creationId="{5B7C623A-87B4-89B0-9F5E-EB41DD45DC24}"/>
          </ac:spMkLst>
        </pc:spChg>
        <pc:spChg chg="add del mod">
          <ac:chgData name="A.MORIYAMA UREKA" userId="11b73b949d6476cb" providerId="LiveId" clId="{EDD3AFC1-5E1F-774D-82FF-6D4C3622249B}" dt="2023-08-07T08:57:31.360" v="778" actId="6264"/>
          <ac:spMkLst>
            <pc:docMk/>
            <pc:sldMk cId="1527072009" sldId="279"/>
            <ac:spMk id="261" creationId="{72277D5A-7E48-02D4-18D1-CBE795966E88}"/>
          </ac:spMkLst>
        </pc:spChg>
        <pc:spChg chg="add del mod">
          <ac:chgData name="A.MORIYAMA UREKA" userId="11b73b949d6476cb" providerId="LiveId" clId="{EDD3AFC1-5E1F-774D-82FF-6D4C3622249B}" dt="2023-08-07T09:22:26.237" v="944" actId="6264"/>
          <ac:spMkLst>
            <pc:docMk/>
            <pc:sldMk cId="1527072009" sldId="279"/>
            <ac:spMk id="262" creationId="{06F78DB8-72BA-B5E0-542D-38C8EEF43ADA}"/>
          </ac:spMkLst>
        </pc:spChg>
        <pc:spChg chg="add del mod">
          <ac:chgData name="A.MORIYAMA UREKA" userId="11b73b949d6476cb" providerId="LiveId" clId="{EDD3AFC1-5E1F-774D-82FF-6D4C3622249B}" dt="2023-08-07T12:41:16.309" v="2844" actId="6264"/>
          <ac:spMkLst>
            <pc:docMk/>
            <pc:sldMk cId="1527072009" sldId="279"/>
            <ac:spMk id="262" creationId="{2DF0BDDC-9523-D72E-B857-EC1EE9DF0396}"/>
          </ac:spMkLst>
        </pc:spChg>
        <pc:spChg chg="add del mod">
          <ac:chgData name="A.MORIYAMA UREKA" userId="11b73b949d6476cb" providerId="LiveId" clId="{EDD3AFC1-5E1F-774D-82FF-6D4C3622249B}" dt="2023-08-07T12:41:16.772" v="2845" actId="6264"/>
          <ac:spMkLst>
            <pc:docMk/>
            <pc:sldMk cId="1527072009" sldId="279"/>
            <ac:spMk id="263" creationId="{3E24C8C8-C994-7DCD-FACA-EC08629A45E5}"/>
          </ac:spMkLst>
        </pc:spChg>
        <pc:spChg chg="add del mod">
          <ac:chgData name="A.MORIYAMA UREKA" userId="11b73b949d6476cb" providerId="LiveId" clId="{EDD3AFC1-5E1F-774D-82FF-6D4C3622249B}" dt="2023-08-07T09:22:26.237" v="944" actId="6264"/>
          <ac:spMkLst>
            <pc:docMk/>
            <pc:sldMk cId="1527072009" sldId="279"/>
            <ac:spMk id="263" creationId="{FF22A3A1-2920-87A5-B454-6C758D84C1B4}"/>
          </ac:spMkLst>
        </pc:spChg>
        <pc:spChg chg="add del mod">
          <ac:chgData name="A.MORIYAMA UREKA" userId="11b73b949d6476cb" providerId="LiveId" clId="{EDD3AFC1-5E1F-774D-82FF-6D4C3622249B}" dt="2023-08-07T09:22:26.237" v="944" actId="6264"/>
          <ac:spMkLst>
            <pc:docMk/>
            <pc:sldMk cId="1527072009" sldId="279"/>
            <ac:spMk id="264" creationId="{3B96ED62-CFB7-EC07-363C-49DC3AA901A5}"/>
          </ac:spMkLst>
        </pc:spChg>
        <pc:spChg chg="add del mod">
          <ac:chgData name="A.MORIYAMA UREKA" userId="11b73b949d6476cb" providerId="LiveId" clId="{EDD3AFC1-5E1F-774D-82FF-6D4C3622249B}" dt="2023-08-07T12:41:16.772" v="2845" actId="6264"/>
          <ac:spMkLst>
            <pc:docMk/>
            <pc:sldMk cId="1527072009" sldId="279"/>
            <ac:spMk id="264" creationId="{D9ECCA0D-5F2B-BF4E-AD1F-35135CE2076D}"/>
          </ac:spMkLst>
        </pc:spChg>
        <pc:spChg chg="add del mod">
          <ac:chgData name="A.MORIYAMA UREKA" userId="11b73b949d6476cb" providerId="LiveId" clId="{EDD3AFC1-5E1F-774D-82FF-6D4C3622249B}" dt="2023-08-07T09:22:26.237" v="944" actId="6264"/>
          <ac:spMkLst>
            <pc:docMk/>
            <pc:sldMk cId="1527072009" sldId="279"/>
            <ac:spMk id="265" creationId="{69C50812-349B-ECF6-C72D-CD3263C50991}"/>
          </ac:spMkLst>
        </pc:spChg>
        <pc:spChg chg="add del mod">
          <ac:chgData name="A.MORIYAMA UREKA" userId="11b73b949d6476cb" providerId="LiveId" clId="{EDD3AFC1-5E1F-774D-82FF-6D4C3622249B}" dt="2023-08-07T12:41:16.772" v="2845" actId="6264"/>
          <ac:spMkLst>
            <pc:docMk/>
            <pc:sldMk cId="1527072009" sldId="279"/>
            <ac:spMk id="265" creationId="{F5D18CCA-2A3D-716F-C08C-00071978B798}"/>
          </ac:spMkLst>
        </pc:spChg>
        <pc:spChg chg="add del mod">
          <ac:chgData name="A.MORIYAMA UREKA" userId="11b73b949d6476cb" providerId="LiveId" clId="{EDD3AFC1-5E1F-774D-82FF-6D4C3622249B}" dt="2023-08-07T12:41:16.772" v="2845" actId="6264"/>
          <ac:spMkLst>
            <pc:docMk/>
            <pc:sldMk cId="1527072009" sldId="279"/>
            <ac:spMk id="266" creationId="{21C6B37D-C112-FFD5-CA9F-C328EFDF1575}"/>
          </ac:spMkLst>
        </pc:spChg>
        <pc:spChg chg="add del mod">
          <ac:chgData name="A.MORIYAMA UREKA" userId="11b73b949d6476cb" providerId="LiveId" clId="{EDD3AFC1-5E1F-774D-82FF-6D4C3622249B}" dt="2023-08-07T09:22:26.237" v="944" actId="6264"/>
          <ac:spMkLst>
            <pc:docMk/>
            <pc:sldMk cId="1527072009" sldId="279"/>
            <ac:spMk id="266" creationId="{345A449C-8ACC-3F2F-287F-EB3FB778E736}"/>
          </ac:spMkLst>
        </pc:spChg>
        <pc:spChg chg="add del mod">
          <ac:chgData name="A.MORIYAMA UREKA" userId="11b73b949d6476cb" providerId="LiveId" clId="{EDD3AFC1-5E1F-774D-82FF-6D4C3622249B}" dt="2023-08-07T12:41:16.772" v="2845" actId="6264"/>
          <ac:spMkLst>
            <pc:docMk/>
            <pc:sldMk cId="1527072009" sldId="279"/>
            <ac:spMk id="267" creationId="{2588A099-5EC6-5681-3256-5D22BBB076B9}"/>
          </ac:spMkLst>
        </pc:spChg>
        <pc:spChg chg="add del mod">
          <ac:chgData name="A.MORIYAMA UREKA" userId="11b73b949d6476cb" providerId="LiveId" clId="{EDD3AFC1-5E1F-774D-82FF-6D4C3622249B}" dt="2023-08-07T09:22:26.237" v="944" actId="6264"/>
          <ac:spMkLst>
            <pc:docMk/>
            <pc:sldMk cId="1527072009" sldId="279"/>
            <ac:spMk id="267" creationId="{B5F3ACF9-3404-F5B8-2406-2F21DF82D500}"/>
          </ac:spMkLst>
        </pc:spChg>
        <pc:spChg chg="add del mod">
          <ac:chgData name="A.MORIYAMA UREKA" userId="11b73b949d6476cb" providerId="LiveId" clId="{EDD3AFC1-5E1F-774D-82FF-6D4C3622249B}" dt="2023-08-07T12:41:16.772" v="2845" actId="6264"/>
          <ac:spMkLst>
            <pc:docMk/>
            <pc:sldMk cId="1527072009" sldId="279"/>
            <ac:spMk id="268" creationId="{351FB74D-4A13-57B1-3D5A-FDBD4D2DB241}"/>
          </ac:spMkLst>
        </pc:spChg>
        <pc:spChg chg="add del mod">
          <ac:chgData name="A.MORIYAMA UREKA" userId="11b73b949d6476cb" providerId="LiveId" clId="{EDD3AFC1-5E1F-774D-82FF-6D4C3622249B}" dt="2023-08-07T09:22:26.237" v="944" actId="6264"/>
          <ac:spMkLst>
            <pc:docMk/>
            <pc:sldMk cId="1527072009" sldId="279"/>
            <ac:spMk id="268" creationId="{B2C0A7AC-2649-3412-649D-CC2054EDEE84}"/>
          </ac:spMkLst>
        </pc:spChg>
        <pc:spChg chg="add del mod">
          <ac:chgData name="A.MORIYAMA UREKA" userId="11b73b949d6476cb" providerId="LiveId" clId="{EDD3AFC1-5E1F-774D-82FF-6D4C3622249B}" dt="2023-08-07T12:41:16.772" v="2845" actId="6264"/>
          <ac:spMkLst>
            <pc:docMk/>
            <pc:sldMk cId="1527072009" sldId="279"/>
            <ac:spMk id="269" creationId="{05A79BD0-EBEC-1D0E-D838-0B07CADC6CC7}"/>
          </ac:spMkLst>
        </pc:spChg>
        <pc:spChg chg="add del mod">
          <ac:chgData name="A.MORIYAMA UREKA" userId="11b73b949d6476cb" providerId="LiveId" clId="{EDD3AFC1-5E1F-774D-82FF-6D4C3622249B}" dt="2023-08-07T09:22:26.237" v="944" actId="6264"/>
          <ac:spMkLst>
            <pc:docMk/>
            <pc:sldMk cId="1527072009" sldId="279"/>
            <ac:spMk id="269" creationId="{3DC988CC-CA14-5D03-DD35-E6573EEB5E5F}"/>
          </ac:spMkLst>
        </pc:spChg>
        <pc:spChg chg="add del mod">
          <ac:chgData name="A.MORIYAMA UREKA" userId="11b73b949d6476cb" providerId="LiveId" clId="{EDD3AFC1-5E1F-774D-82FF-6D4C3622249B}" dt="2023-08-07T12:41:16.772" v="2845" actId="6264"/>
          <ac:spMkLst>
            <pc:docMk/>
            <pc:sldMk cId="1527072009" sldId="279"/>
            <ac:spMk id="270" creationId="{A7BE5DD9-BCDB-99ED-BEC0-E30284C637F6}"/>
          </ac:spMkLst>
        </pc:spChg>
        <pc:spChg chg="add del mod">
          <ac:chgData name="A.MORIYAMA UREKA" userId="11b73b949d6476cb" providerId="LiveId" clId="{EDD3AFC1-5E1F-774D-82FF-6D4C3622249B}" dt="2023-08-07T09:22:26.237" v="944" actId="6264"/>
          <ac:spMkLst>
            <pc:docMk/>
            <pc:sldMk cId="1527072009" sldId="279"/>
            <ac:spMk id="270" creationId="{EA0E9492-0471-C07F-D7B4-CC57AB338E78}"/>
          </ac:spMkLst>
        </pc:spChg>
        <pc:spChg chg="add del mod">
          <ac:chgData name="A.MORIYAMA UREKA" userId="11b73b949d6476cb" providerId="LiveId" clId="{EDD3AFC1-5E1F-774D-82FF-6D4C3622249B}" dt="2023-08-07T12:41:16.772" v="2845" actId="6264"/>
          <ac:spMkLst>
            <pc:docMk/>
            <pc:sldMk cId="1527072009" sldId="279"/>
            <ac:spMk id="271" creationId="{489C907B-46AC-A9D3-C5B3-D3063124B95F}"/>
          </ac:spMkLst>
        </pc:spChg>
        <pc:spChg chg="add del mod">
          <ac:chgData name="A.MORIYAMA UREKA" userId="11b73b949d6476cb" providerId="LiveId" clId="{EDD3AFC1-5E1F-774D-82FF-6D4C3622249B}" dt="2023-08-07T09:22:26.237" v="944" actId="6264"/>
          <ac:spMkLst>
            <pc:docMk/>
            <pc:sldMk cId="1527072009" sldId="279"/>
            <ac:spMk id="271" creationId="{D733B888-6604-1171-CA81-0CB73DB554C2}"/>
          </ac:spMkLst>
        </pc:spChg>
        <pc:spChg chg="add del mod">
          <ac:chgData name="A.MORIYAMA UREKA" userId="11b73b949d6476cb" providerId="LiveId" clId="{EDD3AFC1-5E1F-774D-82FF-6D4C3622249B}" dt="2023-08-07T12:41:16.772" v="2845" actId="6264"/>
          <ac:spMkLst>
            <pc:docMk/>
            <pc:sldMk cId="1527072009" sldId="279"/>
            <ac:spMk id="272" creationId="{C3969EC2-95CF-BC9B-99D9-7164F7F3BE5E}"/>
          </ac:spMkLst>
        </pc:spChg>
        <pc:spChg chg="add del mod">
          <ac:chgData name="A.MORIYAMA UREKA" userId="11b73b949d6476cb" providerId="LiveId" clId="{EDD3AFC1-5E1F-774D-82FF-6D4C3622249B}" dt="2023-08-07T09:22:26.899" v="945" actId="6264"/>
          <ac:spMkLst>
            <pc:docMk/>
            <pc:sldMk cId="1527072009" sldId="279"/>
            <ac:spMk id="272" creationId="{EA522976-0242-BAB5-C89C-C6A25E40F8D7}"/>
          </ac:spMkLst>
        </pc:spChg>
        <pc:spChg chg="add del mod">
          <ac:chgData name="A.MORIYAMA UREKA" userId="11b73b949d6476cb" providerId="LiveId" clId="{EDD3AFC1-5E1F-774D-82FF-6D4C3622249B}" dt="2023-08-07T09:22:26.899" v="945" actId="6264"/>
          <ac:spMkLst>
            <pc:docMk/>
            <pc:sldMk cId="1527072009" sldId="279"/>
            <ac:spMk id="273" creationId="{86B31200-32F5-B7D3-D5A2-9C5CCB0004BA}"/>
          </ac:spMkLst>
        </pc:spChg>
        <pc:spChg chg="add del mod">
          <ac:chgData name="A.MORIYAMA UREKA" userId="11b73b949d6476cb" providerId="LiveId" clId="{EDD3AFC1-5E1F-774D-82FF-6D4C3622249B}" dt="2023-08-07T12:41:17.204" v="2846" actId="6264"/>
          <ac:spMkLst>
            <pc:docMk/>
            <pc:sldMk cId="1527072009" sldId="279"/>
            <ac:spMk id="273" creationId="{D3AC09C3-8ED8-005E-B8AD-1A6CDE0AB711}"/>
          </ac:spMkLst>
        </pc:spChg>
        <pc:spChg chg="add del mod">
          <ac:chgData name="A.MORIYAMA UREKA" userId="11b73b949d6476cb" providerId="LiveId" clId="{EDD3AFC1-5E1F-774D-82FF-6D4C3622249B}" dt="2023-08-07T12:41:17.204" v="2846" actId="6264"/>
          <ac:spMkLst>
            <pc:docMk/>
            <pc:sldMk cId="1527072009" sldId="279"/>
            <ac:spMk id="274" creationId="{5A432BA3-1EF7-BA09-41D3-D6BB6739BBCA}"/>
          </ac:spMkLst>
        </pc:spChg>
        <pc:spChg chg="add del mod">
          <ac:chgData name="A.MORIYAMA UREKA" userId="11b73b949d6476cb" providerId="LiveId" clId="{EDD3AFC1-5E1F-774D-82FF-6D4C3622249B}" dt="2023-08-07T09:22:26.899" v="945" actId="6264"/>
          <ac:spMkLst>
            <pc:docMk/>
            <pc:sldMk cId="1527072009" sldId="279"/>
            <ac:spMk id="274" creationId="{6B50B807-D978-1996-B8AC-E9E141F45A54}"/>
          </ac:spMkLst>
        </pc:spChg>
        <pc:spChg chg="add del mod">
          <ac:chgData name="A.MORIYAMA UREKA" userId="11b73b949d6476cb" providerId="LiveId" clId="{EDD3AFC1-5E1F-774D-82FF-6D4C3622249B}" dt="2023-08-07T12:41:17.204" v="2846" actId="6264"/>
          <ac:spMkLst>
            <pc:docMk/>
            <pc:sldMk cId="1527072009" sldId="279"/>
            <ac:spMk id="275" creationId="{5F37DC29-B4CA-78CA-05D4-844C4129A9BE}"/>
          </ac:spMkLst>
        </pc:spChg>
        <pc:spChg chg="add del mod">
          <ac:chgData name="A.MORIYAMA UREKA" userId="11b73b949d6476cb" providerId="LiveId" clId="{EDD3AFC1-5E1F-774D-82FF-6D4C3622249B}" dt="2023-08-07T09:22:26.899" v="945" actId="6264"/>
          <ac:spMkLst>
            <pc:docMk/>
            <pc:sldMk cId="1527072009" sldId="279"/>
            <ac:spMk id="275" creationId="{9869EBC1-3F8A-A401-BF36-66C62F3DB8C6}"/>
          </ac:spMkLst>
        </pc:spChg>
        <pc:spChg chg="add del mod">
          <ac:chgData name="A.MORIYAMA UREKA" userId="11b73b949d6476cb" providerId="LiveId" clId="{EDD3AFC1-5E1F-774D-82FF-6D4C3622249B}" dt="2023-08-07T12:41:17.204" v="2846" actId="6264"/>
          <ac:spMkLst>
            <pc:docMk/>
            <pc:sldMk cId="1527072009" sldId="279"/>
            <ac:spMk id="276" creationId="{79685233-E043-04D2-91E9-034B5039B7CC}"/>
          </ac:spMkLst>
        </pc:spChg>
        <pc:spChg chg="add del mod">
          <ac:chgData name="A.MORIYAMA UREKA" userId="11b73b949d6476cb" providerId="LiveId" clId="{EDD3AFC1-5E1F-774D-82FF-6D4C3622249B}" dt="2023-08-07T09:22:26.899" v="945" actId="6264"/>
          <ac:spMkLst>
            <pc:docMk/>
            <pc:sldMk cId="1527072009" sldId="279"/>
            <ac:spMk id="276" creationId="{F39D8D56-37BC-C6F4-CD96-5C388285C736}"/>
          </ac:spMkLst>
        </pc:spChg>
        <pc:spChg chg="add del mod">
          <ac:chgData name="A.MORIYAMA UREKA" userId="11b73b949d6476cb" providerId="LiveId" clId="{EDD3AFC1-5E1F-774D-82FF-6D4C3622249B}" dt="2023-08-07T12:41:17.204" v="2846" actId="6264"/>
          <ac:spMkLst>
            <pc:docMk/>
            <pc:sldMk cId="1527072009" sldId="279"/>
            <ac:spMk id="277" creationId="{8E26C916-2F0B-73FC-D712-3A47904679EA}"/>
          </ac:spMkLst>
        </pc:spChg>
        <pc:spChg chg="add del mod">
          <ac:chgData name="A.MORIYAMA UREKA" userId="11b73b949d6476cb" providerId="LiveId" clId="{EDD3AFC1-5E1F-774D-82FF-6D4C3622249B}" dt="2023-08-07T09:22:26.899" v="945" actId="6264"/>
          <ac:spMkLst>
            <pc:docMk/>
            <pc:sldMk cId="1527072009" sldId="279"/>
            <ac:spMk id="277" creationId="{EEB09D04-736A-F83B-9446-8392A0BBDF70}"/>
          </ac:spMkLst>
        </pc:spChg>
        <pc:spChg chg="add del mod">
          <ac:chgData name="A.MORIYAMA UREKA" userId="11b73b949d6476cb" providerId="LiveId" clId="{EDD3AFC1-5E1F-774D-82FF-6D4C3622249B}" dt="2023-08-07T09:22:26.899" v="945" actId="6264"/>
          <ac:spMkLst>
            <pc:docMk/>
            <pc:sldMk cId="1527072009" sldId="279"/>
            <ac:spMk id="278" creationId="{0A51CFD4-4678-FA9D-5890-C721C824727F}"/>
          </ac:spMkLst>
        </pc:spChg>
        <pc:spChg chg="add del mod">
          <ac:chgData name="A.MORIYAMA UREKA" userId="11b73b949d6476cb" providerId="LiveId" clId="{EDD3AFC1-5E1F-774D-82FF-6D4C3622249B}" dt="2023-08-07T12:41:17.204" v="2846" actId="6264"/>
          <ac:spMkLst>
            <pc:docMk/>
            <pc:sldMk cId="1527072009" sldId="279"/>
            <ac:spMk id="278" creationId="{598028CF-30CC-5BE0-F385-DD34F8ED6A04}"/>
          </ac:spMkLst>
        </pc:spChg>
        <pc:spChg chg="add del mod">
          <ac:chgData name="A.MORIYAMA UREKA" userId="11b73b949d6476cb" providerId="LiveId" clId="{EDD3AFC1-5E1F-774D-82FF-6D4C3622249B}" dt="2023-08-07T12:41:17.204" v="2846" actId="6264"/>
          <ac:spMkLst>
            <pc:docMk/>
            <pc:sldMk cId="1527072009" sldId="279"/>
            <ac:spMk id="279" creationId="{5B80EECE-E584-37C6-AA6C-5878E25A2B9A}"/>
          </ac:spMkLst>
        </pc:spChg>
        <pc:spChg chg="add del mod">
          <ac:chgData name="A.MORIYAMA UREKA" userId="11b73b949d6476cb" providerId="LiveId" clId="{EDD3AFC1-5E1F-774D-82FF-6D4C3622249B}" dt="2023-08-07T09:22:26.899" v="945" actId="6264"/>
          <ac:spMkLst>
            <pc:docMk/>
            <pc:sldMk cId="1527072009" sldId="279"/>
            <ac:spMk id="279" creationId="{CF63BCB9-3440-BABA-19B9-E80A06A03A2C}"/>
          </ac:spMkLst>
        </pc:spChg>
        <pc:spChg chg="add del mod">
          <ac:chgData name="A.MORIYAMA UREKA" userId="11b73b949d6476cb" providerId="LiveId" clId="{EDD3AFC1-5E1F-774D-82FF-6D4C3622249B}" dt="2023-08-07T09:22:26.899" v="945" actId="6264"/>
          <ac:spMkLst>
            <pc:docMk/>
            <pc:sldMk cId="1527072009" sldId="279"/>
            <ac:spMk id="280" creationId="{E8184EF1-FADD-E648-9A20-8CE0D2C999BE}"/>
          </ac:spMkLst>
        </pc:spChg>
        <pc:spChg chg="add del mod">
          <ac:chgData name="A.MORIYAMA UREKA" userId="11b73b949d6476cb" providerId="LiveId" clId="{EDD3AFC1-5E1F-774D-82FF-6D4C3622249B}" dt="2023-08-07T12:41:17.204" v="2846" actId="6264"/>
          <ac:spMkLst>
            <pc:docMk/>
            <pc:sldMk cId="1527072009" sldId="279"/>
            <ac:spMk id="280" creationId="{EF6DE34E-C481-DBA8-D19E-E7E1E9D4B9C4}"/>
          </ac:spMkLst>
        </pc:spChg>
        <pc:spChg chg="add del mod">
          <ac:chgData name="A.MORIYAMA UREKA" userId="11b73b949d6476cb" providerId="LiveId" clId="{EDD3AFC1-5E1F-774D-82FF-6D4C3622249B}" dt="2023-08-07T09:22:26.899" v="945" actId="6264"/>
          <ac:spMkLst>
            <pc:docMk/>
            <pc:sldMk cId="1527072009" sldId="279"/>
            <ac:spMk id="281" creationId="{8D188DC6-444C-6C04-0CDD-D716DEA494CF}"/>
          </ac:spMkLst>
        </pc:spChg>
        <pc:spChg chg="add del mod">
          <ac:chgData name="A.MORIYAMA UREKA" userId="11b73b949d6476cb" providerId="LiveId" clId="{EDD3AFC1-5E1F-774D-82FF-6D4C3622249B}" dt="2023-08-07T12:41:17.204" v="2846" actId="6264"/>
          <ac:spMkLst>
            <pc:docMk/>
            <pc:sldMk cId="1527072009" sldId="279"/>
            <ac:spMk id="281" creationId="{FAC44374-E58A-10A8-4966-BE753FE2E5B8}"/>
          </ac:spMkLst>
        </pc:spChg>
        <pc:spChg chg="add del mod">
          <ac:chgData name="A.MORIYAMA UREKA" userId="11b73b949d6476cb" providerId="LiveId" clId="{EDD3AFC1-5E1F-774D-82FF-6D4C3622249B}" dt="2023-08-07T12:41:17.204" v="2846" actId="6264"/>
          <ac:spMkLst>
            <pc:docMk/>
            <pc:sldMk cId="1527072009" sldId="279"/>
            <ac:spMk id="282" creationId="{3BCE488C-3B3B-99A5-4105-E73F81819A8E}"/>
          </ac:spMkLst>
        </pc:spChg>
        <pc:spChg chg="add del mod">
          <ac:chgData name="A.MORIYAMA UREKA" userId="11b73b949d6476cb" providerId="LiveId" clId="{EDD3AFC1-5E1F-774D-82FF-6D4C3622249B}" dt="2023-08-07T09:22:27.418" v="946" actId="6264"/>
          <ac:spMkLst>
            <pc:docMk/>
            <pc:sldMk cId="1527072009" sldId="279"/>
            <ac:spMk id="282" creationId="{CEE1FAB5-67D4-3AA4-E593-AFF734600A06}"/>
          </ac:spMkLst>
        </pc:spChg>
        <pc:spChg chg="add del mod">
          <ac:chgData name="A.MORIYAMA UREKA" userId="11b73b949d6476cb" providerId="LiveId" clId="{EDD3AFC1-5E1F-774D-82FF-6D4C3622249B}" dt="2023-08-07T09:22:27.418" v="946" actId="6264"/>
          <ac:spMkLst>
            <pc:docMk/>
            <pc:sldMk cId="1527072009" sldId="279"/>
            <ac:spMk id="283" creationId="{8C500B0D-B771-A045-4B60-AEE7AA597544}"/>
          </ac:spMkLst>
        </pc:spChg>
        <pc:spChg chg="add del mod">
          <ac:chgData name="A.MORIYAMA UREKA" userId="11b73b949d6476cb" providerId="LiveId" clId="{EDD3AFC1-5E1F-774D-82FF-6D4C3622249B}" dt="2023-08-07T12:41:17.581" v="2847" actId="6264"/>
          <ac:spMkLst>
            <pc:docMk/>
            <pc:sldMk cId="1527072009" sldId="279"/>
            <ac:spMk id="283" creationId="{B762A7A4-59AC-EEA1-35EF-4666644D609F}"/>
          </ac:spMkLst>
        </pc:spChg>
        <pc:spChg chg="add del mod">
          <ac:chgData name="A.MORIYAMA UREKA" userId="11b73b949d6476cb" providerId="LiveId" clId="{EDD3AFC1-5E1F-774D-82FF-6D4C3622249B}" dt="2023-08-07T12:41:17.581" v="2847" actId="6264"/>
          <ac:spMkLst>
            <pc:docMk/>
            <pc:sldMk cId="1527072009" sldId="279"/>
            <ac:spMk id="284" creationId="{9BE9EFBF-7EC1-8F70-F5E0-E39F4F8CD0A0}"/>
          </ac:spMkLst>
        </pc:spChg>
        <pc:spChg chg="add del mod">
          <ac:chgData name="A.MORIYAMA UREKA" userId="11b73b949d6476cb" providerId="LiveId" clId="{EDD3AFC1-5E1F-774D-82FF-6D4C3622249B}" dt="2023-08-07T09:22:27.418" v="946" actId="6264"/>
          <ac:spMkLst>
            <pc:docMk/>
            <pc:sldMk cId="1527072009" sldId="279"/>
            <ac:spMk id="284" creationId="{F8DC75FE-2562-24A1-9304-3B56DF72A380}"/>
          </ac:spMkLst>
        </pc:spChg>
        <pc:spChg chg="add del mod">
          <ac:chgData name="A.MORIYAMA UREKA" userId="11b73b949d6476cb" providerId="LiveId" clId="{EDD3AFC1-5E1F-774D-82FF-6D4C3622249B}" dt="2023-08-07T09:22:27.418" v="946" actId="6264"/>
          <ac:spMkLst>
            <pc:docMk/>
            <pc:sldMk cId="1527072009" sldId="279"/>
            <ac:spMk id="285" creationId="{A3D8037D-B69E-6E07-14EE-C238C9B0D703}"/>
          </ac:spMkLst>
        </pc:spChg>
        <pc:spChg chg="add del mod">
          <ac:chgData name="A.MORIYAMA UREKA" userId="11b73b949d6476cb" providerId="LiveId" clId="{EDD3AFC1-5E1F-774D-82FF-6D4C3622249B}" dt="2023-08-07T12:41:17.581" v="2847" actId="6264"/>
          <ac:spMkLst>
            <pc:docMk/>
            <pc:sldMk cId="1527072009" sldId="279"/>
            <ac:spMk id="285" creationId="{D28706DF-E09B-E632-7FAB-F5DCBF8C5040}"/>
          </ac:spMkLst>
        </pc:spChg>
        <pc:spChg chg="add del mod">
          <ac:chgData name="A.MORIYAMA UREKA" userId="11b73b949d6476cb" providerId="LiveId" clId="{EDD3AFC1-5E1F-774D-82FF-6D4C3622249B}" dt="2023-08-07T12:41:17.581" v="2847" actId="6264"/>
          <ac:spMkLst>
            <pc:docMk/>
            <pc:sldMk cId="1527072009" sldId="279"/>
            <ac:spMk id="286" creationId="{CCA3D65F-F994-F4A3-E32A-73BC54B68EA8}"/>
          </ac:spMkLst>
        </pc:spChg>
        <pc:spChg chg="add del mod">
          <ac:chgData name="A.MORIYAMA UREKA" userId="11b73b949d6476cb" providerId="LiveId" clId="{EDD3AFC1-5E1F-774D-82FF-6D4C3622249B}" dt="2023-08-07T09:22:27.418" v="946" actId="6264"/>
          <ac:spMkLst>
            <pc:docMk/>
            <pc:sldMk cId="1527072009" sldId="279"/>
            <ac:spMk id="286" creationId="{E4ED5167-63A6-FCFC-079A-E2C59663316D}"/>
          </ac:spMkLst>
        </pc:spChg>
        <pc:spChg chg="add del mod">
          <ac:chgData name="A.MORIYAMA UREKA" userId="11b73b949d6476cb" providerId="LiveId" clId="{EDD3AFC1-5E1F-774D-82FF-6D4C3622249B}" dt="2023-08-07T12:41:17.581" v="2847" actId="6264"/>
          <ac:spMkLst>
            <pc:docMk/>
            <pc:sldMk cId="1527072009" sldId="279"/>
            <ac:spMk id="287" creationId="{5156EA95-5468-7F39-6562-11BEC4620C3F}"/>
          </ac:spMkLst>
        </pc:spChg>
        <pc:spChg chg="add del mod">
          <ac:chgData name="A.MORIYAMA UREKA" userId="11b73b949d6476cb" providerId="LiveId" clId="{EDD3AFC1-5E1F-774D-82FF-6D4C3622249B}" dt="2023-08-07T09:22:27.418" v="946" actId="6264"/>
          <ac:spMkLst>
            <pc:docMk/>
            <pc:sldMk cId="1527072009" sldId="279"/>
            <ac:spMk id="287" creationId="{A7E9B777-9CA3-6F82-03B7-40370C055CBC}"/>
          </ac:spMkLst>
        </pc:spChg>
        <pc:spChg chg="add del mod">
          <ac:chgData name="A.MORIYAMA UREKA" userId="11b73b949d6476cb" providerId="LiveId" clId="{EDD3AFC1-5E1F-774D-82FF-6D4C3622249B}" dt="2023-08-07T12:41:17.581" v="2847" actId="6264"/>
          <ac:spMkLst>
            <pc:docMk/>
            <pc:sldMk cId="1527072009" sldId="279"/>
            <ac:spMk id="288" creationId="{6A3895BF-7111-CEA2-A5C3-3B05E3794576}"/>
          </ac:spMkLst>
        </pc:spChg>
        <pc:spChg chg="add del mod">
          <ac:chgData name="A.MORIYAMA UREKA" userId="11b73b949d6476cb" providerId="LiveId" clId="{EDD3AFC1-5E1F-774D-82FF-6D4C3622249B}" dt="2023-08-07T09:22:27.418" v="946" actId="6264"/>
          <ac:spMkLst>
            <pc:docMk/>
            <pc:sldMk cId="1527072009" sldId="279"/>
            <ac:spMk id="288" creationId="{7073E8A1-9A20-25DB-A53C-5916C5D3A9B1}"/>
          </ac:spMkLst>
        </pc:spChg>
        <pc:spChg chg="add del mod">
          <ac:chgData name="A.MORIYAMA UREKA" userId="11b73b949d6476cb" providerId="LiveId" clId="{EDD3AFC1-5E1F-774D-82FF-6D4C3622249B}" dt="2023-08-07T12:41:17.581" v="2847" actId="6264"/>
          <ac:spMkLst>
            <pc:docMk/>
            <pc:sldMk cId="1527072009" sldId="279"/>
            <ac:spMk id="289" creationId="{248E6D28-561F-D7C3-6EA1-D4BA7B795800}"/>
          </ac:spMkLst>
        </pc:spChg>
        <pc:spChg chg="add del mod">
          <ac:chgData name="A.MORIYAMA UREKA" userId="11b73b949d6476cb" providerId="LiveId" clId="{EDD3AFC1-5E1F-774D-82FF-6D4C3622249B}" dt="2023-08-07T09:22:27.418" v="946" actId="6264"/>
          <ac:spMkLst>
            <pc:docMk/>
            <pc:sldMk cId="1527072009" sldId="279"/>
            <ac:spMk id="289" creationId="{AE38936C-B0F0-5C8E-47FB-55BC72AE11A4}"/>
          </ac:spMkLst>
        </pc:spChg>
        <pc:spChg chg="add del mod">
          <ac:chgData name="A.MORIYAMA UREKA" userId="11b73b949d6476cb" providerId="LiveId" clId="{EDD3AFC1-5E1F-774D-82FF-6D4C3622249B}" dt="2023-08-07T12:41:17.581" v="2847" actId="6264"/>
          <ac:spMkLst>
            <pc:docMk/>
            <pc:sldMk cId="1527072009" sldId="279"/>
            <ac:spMk id="290" creationId="{5E758C3D-6B84-0BC8-FA8E-0273245D77B8}"/>
          </ac:spMkLst>
        </pc:spChg>
        <pc:spChg chg="add del mod">
          <ac:chgData name="A.MORIYAMA UREKA" userId="11b73b949d6476cb" providerId="LiveId" clId="{EDD3AFC1-5E1F-774D-82FF-6D4C3622249B}" dt="2023-08-07T09:22:27.418" v="946" actId="6264"/>
          <ac:spMkLst>
            <pc:docMk/>
            <pc:sldMk cId="1527072009" sldId="279"/>
            <ac:spMk id="290" creationId="{7D2DEBAA-58D5-DAA1-976D-DD1FBCFCD486}"/>
          </ac:spMkLst>
        </pc:spChg>
        <pc:spChg chg="add del mod">
          <ac:chgData name="A.MORIYAMA UREKA" userId="11b73b949d6476cb" providerId="LiveId" clId="{EDD3AFC1-5E1F-774D-82FF-6D4C3622249B}" dt="2023-08-07T09:22:27.418" v="946" actId="6264"/>
          <ac:spMkLst>
            <pc:docMk/>
            <pc:sldMk cId="1527072009" sldId="279"/>
            <ac:spMk id="291" creationId="{4A98EA37-BD13-61C9-5135-BCECE15F7694}"/>
          </ac:spMkLst>
        </pc:spChg>
        <pc:spChg chg="add del mod">
          <ac:chgData name="A.MORIYAMA UREKA" userId="11b73b949d6476cb" providerId="LiveId" clId="{EDD3AFC1-5E1F-774D-82FF-6D4C3622249B}" dt="2023-08-07T12:41:17.581" v="2847" actId="6264"/>
          <ac:spMkLst>
            <pc:docMk/>
            <pc:sldMk cId="1527072009" sldId="279"/>
            <ac:spMk id="291" creationId="{81CCC100-DCF5-8437-1C2E-3976752C0084}"/>
          </ac:spMkLst>
        </pc:spChg>
        <pc:spChg chg="add del mod">
          <ac:chgData name="A.MORIYAMA UREKA" userId="11b73b949d6476cb" providerId="LiveId" clId="{EDD3AFC1-5E1F-774D-82FF-6D4C3622249B}" dt="2023-08-07T12:41:17.581" v="2847" actId="6264"/>
          <ac:spMkLst>
            <pc:docMk/>
            <pc:sldMk cId="1527072009" sldId="279"/>
            <ac:spMk id="292" creationId="{2C9461E7-93F7-F1B5-988D-F70BEE4D0D14}"/>
          </ac:spMkLst>
        </pc:spChg>
        <pc:spChg chg="add del mod">
          <ac:chgData name="A.MORIYAMA UREKA" userId="11b73b949d6476cb" providerId="LiveId" clId="{EDD3AFC1-5E1F-774D-82FF-6D4C3622249B}" dt="2023-08-07T09:22:28.042" v="947" actId="6264"/>
          <ac:spMkLst>
            <pc:docMk/>
            <pc:sldMk cId="1527072009" sldId="279"/>
            <ac:spMk id="292" creationId="{F0CE4EA4-C990-54BC-1749-1DC19D6F8409}"/>
          </ac:spMkLst>
        </pc:spChg>
        <pc:spChg chg="add del mod">
          <ac:chgData name="A.MORIYAMA UREKA" userId="11b73b949d6476cb" providerId="LiveId" clId="{EDD3AFC1-5E1F-774D-82FF-6D4C3622249B}" dt="2023-08-07T09:22:28.042" v="947" actId="6264"/>
          <ac:spMkLst>
            <pc:docMk/>
            <pc:sldMk cId="1527072009" sldId="279"/>
            <ac:spMk id="293" creationId="{5F358BC5-9142-F31D-DFE9-3ABCB748F246}"/>
          </ac:spMkLst>
        </pc:spChg>
        <pc:spChg chg="add del mod">
          <ac:chgData name="A.MORIYAMA UREKA" userId="11b73b949d6476cb" providerId="LiveId" clId="{EDD3AFC1-5E1F-774D-82FF-6D4C3622249B}" dt="2023-08-07T09:22:28.042" v="947" actId="6264"/>
          <ac:spMkLst>
            <pc:docMk/>
            <pc:sldMk cId="1527072009" sldId="279"/>
            <ac:spMk id="294" creationId="{6EF08F0C-2208-601E-A167-6E73A284EB7C}"/>
          </ac:spMkLst>
        </pc:spChg>
        <pc:spChg chg="add del mod">
          <ac:chgData name="A.MORIYAMA UREKA" userId="11b73b949d6476cb" providerId="LiveId" clId="{EDD3AFC1-5E1F-774D-82FF-6D4C3622249B}" dt="2023-08-07T09:22:28.042" v="947" actId="6264"/>
          <ac:spMkLst>
            <pc:docMk/>
            <pc:sldMk cId="1527072009" sldId="279"/>
            <ac:spMk id="295" creationId="{E575509A-8F0D-B344-CDBD-85ABA25D5380}"/>
          </ac:spMkLst>
        </pc:spChg>
        <pc:spChg chg="add del mod">
          <ac:chgData name="A.MORIYAMA UREKA" userId="11b73b949d6476cb" providerId="LiveId" clId="{EDD3AFC1-5E1F-774D-82FF-6D4C3622249B}" dt="2023-08-07T09:22:28.042" v="947" actId="6264"/>
          <ac:spMkLst>
            <pc:docMk/>
            <pc:sldMk cId="1527072009" sldId="279"/>
            <ac:spMk id="296" creationId="{778D9AE2-C58C-A208-5C7D-67AB8286C7FD}"/>
          </ac:spMkLst>
        </pc:spChg>
        <pc:spChg chg="add del mod">
          <ac:chgData name="A.MORIYAMA UREKA" userId="11b73b949d6476cb" providerId="LiveId" clId="{EDD3AFC1-5E1F-774D-82FF-6D4C3622249B}" dt="2023-08-07T09:22:28.042" v="947" actId="6264"/>
          <ac:spMkLst>
            <pc:docMk/>
            <pc:sldMk cId="1527072009" sldId="279"/>
            <ac:spMk id="297" creationId="{42F9E56C-4299-BB4F-E4FE-A8E585DD0C5C}"/>
          </ac:spMkLst>
        </pc:spChg>
        <pc:spChg chg="add del mod">
          <ac:chgData name="A.MORIYAMA UREKA" userId="11b73b949d6476cb" providerId="LiveId" clId="{EDD3AFC1-5E1F-774D-82FF-6D4C3622249B}" dt="2023-08-07T09:22:28.042" v="947" actId="6264"/>
          <ac:spMkLst>
            <pc:docMk/>
            <pc:sldMk cId="1527072009" sldId="279"/>
            <ac:spMk id="298" creationId="{08B3FD6D-750E-BD02-9886-ED71D4888F3D}"/>
          </ac:spMkLst>
        </pc:spChg>
        <pc:spChg chg="add del mod">
          <ac:chgData name="A.MORIYAMA UREKA" userId="11b73b949d6476cb" providerId="LiveId" clId="{EDD3AFC1-5E1F-774D-82FF-6D4C3622249B}" dt="2023-08-07T09:22:28.042" v="947" actId="6264"/>
          <ac:spMkLst>
            <pc:docMk/>
            <pc:sldMk cId="1527072009" sldId="279"/>
            <ac:spMk id="299" creationId="{D3603E96-3C63-7150-0312-149AAB99734D}"/>
          </ac:spMkLst>
        </pc:spChg>
        <pc:spChg chg="add del mod">
          <ac:chgData name="A.MORIYAMA UREKA" userId="11b73b949d6476cb" providerId="LiveId" clId="{EDD3AFC1-5E1F-774D-82FF-6D4C3622249B}" dt="2023-08-07T09:22:28.042" v="947" actId="6264"/>
          <ac:spMkLst>
            <pc:docMk/>
            <pc:sldMk cId="1527072009" sldId="279"/>
            <ac:spMk id="300" creationId="{E72FA485-55C6-B44F-66E2-3647CA900140}"/>
          </ac:spMkLst>
        </pc:spChg>
        <pc:spChg chg="add del mod">
          <ac:chgData name="A.MORIYAMA UREKA" userId="11b73b949d6476cb" providerId="LiveId" clId="{EDD3AFC1-5E1F-774D-82FF-6D4C3622249B}" dt="2023-08-07T09:22:28.042" v="947" actId="6264"/>
          <ac:spMkLst>
            <pc:docMk/>
            <pc:sldMk cId="1527072009" sldId="279"/>
            <ac:spMk id="301" creationId="{9919DD21-D3FA-5549-6FD0-C7B4BE3820AF}"/>
          </ac:spMkLst>
        </pc:spChg>
        <pc:spChg chg="add del mod">
          <ac:chgData name="A.MORIYAMA UREKA" userId="11b73b949d6476cb" providerId="LiveId" clId="{EDD3AFC1-5E1F-774D-82FF-6D4C3622249B}" dt="2023-08-07T09:22:28.646" v="948" actId="6264"/>
          <ac:spMkLst>
            <pc:docMk/>
            <pc:sldMk cId="1527072009" sldId="279"/>
            <ac:spMk id="302" creationId="{71E90D94-1338-7768-52D1-0E08163F6285}"/>
          </ac:spMkLst>
        </pc:spChg>
        <pc:spChg chg="add del mod">
          <ac:chgData name="A.MORIYAMA UREKA" userId="11b73b949d6476cb" providerId="LiveId" clId="{EDD3AFC1-5E1F-774D-82FF-6D4C3622249B}" dt="2023-08-07T09:22:28.646" v="948" actId="6264"/>
          <ac:spMkLst>
            <pc:docMk/>
            <pc:sldMk cId="1527072009" sldId="279"/>
            <ac:spMk id="303" creationId="{AEB378B7-62D0-11EF-A09D-7CFE99A7E4AC}"/>
          </ac:spMkLst>
        </pc:spChg>
        <pc:spChg chg="add del mod">
          <ac:chgData name="A.MORIYAMA UREKA" userId="11b73b949d6476cb" providerId="LiveId" clId="{EDD3AFC1-5E1F-774D-82FF-6D4C3622249B}" dt="2023-08-07T09:22:28.646" v="948" actId="6264"/>
          <ac:spMkLst>
            <pc:docMk/>
            <pc:sldMk cId="1527072009" sldId="279"/>
            <ac:spMk id="304" creationId="{867212E1-866F-5DD9-13AF-3B6C76E28147}"/>
          </ac:spMkLst>
        </pc:spChg>
        <pc:spChg chg="add del mod">
          <ac:chgData name="A.MORIYAMA UREKA" userId="11b73b949d6476cb" providerId="LiveId" clId="{EDD3AFC1-5E1F-774D-82FF-6D4C3622249B}" dt="2023-08-07T09:22:28.646" v="948" actId="6264"/>
          <ac:spMkLst>
            <pc:docMk/>
            <pc:sldMk cId="1527072009" sldId="279"/>
            <ac:spMk id="305" creationId="{E2D26C54-410D-28B2-D91C-1C98B926011F}"/>
          </ac:spMkLst>
        </pc:spChg>
        <pc:spChg chg="add del mod">
          <ac:chgData name="A.MORIYAMA UREKA" userId="11b73b949d6476cb" providerId="LiveId" clId="{EDD3AFC1-5E1F-774D-82FF-6D4C3622249B}" dt="2023-08-07T09:22:28.646" v="948" actId="6264"/>
          <ac:spMkLst>
            <pc:docMk/>
            <pc:sldMk cId="1527072009" sldId="279"/>
            <ac:spMk id="306" creationId="{7F607CE4-39DB-971C-2655-5C26CFFC49E8}"/>
          </ac:spMkLst>
        </pc:spChg>
        <pc:spChg chg="add del mod">
          <ac:chgData name="A.MORIYAMA UREKA" userId="11b73b949d6476cb" providerId="LiveId" clId="{EDD3AFC1-5E1F-774D-82FF-6D4C3622249B}" dt="2023-08-07T09:22:28.646" v="948" actId="6264"/>
          <ac:spMkLst>
            <pc:docMk/>
            <pc:sldMk cId="1527072009" sldId="279"/>
            <ac:spMk id="307" creationId="{74CABB5E-F5AD-6598-97DA-EC29AB4E308B}"/>
          </ac:spMkLst>
        </pc:spChg>
        <pc:spChg chg="add del mod">
          <ac:chgData name="A.MORIYAMA UREKA" userId="11b73b949d6476cb" providerId="LiveId" clId="{EDD3AFC1-5E1F-774D-82FF-6D4C3622249B}" dt="2023-08-07T09:22:28.646" v="948" actId="6264"/>
          <ac:spMkLst>
            <pc:docMk/>
            <pc:sldMk cId="1527072009" sldId="279"/>
            <ac:spMk id="308" creationId="{EE1F4414-2F85-931B-45AB-F8B73EB7888B}"/>
          </ac:spMkLst>
        </pc:spChg>
        <pc:spChg chg="add del mod">
          <ac:chgData name="A.MORIYAMA UREKA" userId="11b73b949d6476cb" providerId="LiveId" clId="{EDD3AFC1-5E1F-774D-82FF-6D4C3622249B}" dt="2023-08-07T09:22:28.646" v="948" actId="6264"/>
          <ac:spMkLst>
            <pc:docMk/>
            <pc:sldMk cId="1527072009" sldId="279"/>
            <ac:spMk id="309" creationId="{45F7D8F0-4404-D74B-804F-12544539C49C}"/>
          </ac:spMkLst>
        </pc:spChg>
        <pc:spChg chg="add del mod">
          <ac:chgData name="A.MORIYAMA UREKA" userId="11b73b949d6476cb" providerId="LiveId" clId="{EDD3AFC1-5E1F-774D-82FF-6D4C3622249B}" dt="2023-08-07T09:22:28.646" v="948" actId="6264"/>
          <ac:spMkLst>
            <pc:docMk/>
            <pc:sldMk cId="1527072009" sldId="279"/>
            <ac:spMk id="310" creationId="{8A9B906E-3CCB-54AC-A135-F5B06F73D36E}"/>
          </ac:spMkLst>
        </pc:spChg>
        <pc:spChg chg="add del mod">
          <ac:chgData name="A.MORIYAMA UREKA" userId="11b73b949d6476cb" providerId="LiveId" clId="{EDD3AFC1-5E1F-774D-82FF-6D4C3622249B}" dt="2023-08-07T09:22:28.646" v="948" actId="6264"/>
          <ac:spMkLst>
            <pc:docMk/>
            <pc:sldMk cId="1527072009" sldId="279"/>
            <ac:spMk id="311" creationId="{1AFB1576-6DC3-C404-3943-CD9E02C226DE}"/>
          </ac:spMkLst>
        </pc:spChg>
        <pc:spChg chg="add del mod">
          <ac:chgData name="A.MORIYAMA UREKA" userId="11b73b949d6476cb" providerId="LiveId" clId="{EDD3AFC1-5E1F-774D-82FF-6D4C3622249B}" dt="2023-08-07T09:22:29.181" v="949" actId="6264"/>
          <ac:spMkLst>
            <pc:docMk/>
            <pc:sldMk cId="1527072009" sldId="279"/>
            <ac:spMk id="312" creationId="{33A20AC5-5BD5-A976-B4CE-4CB8F4D62A8B}"/>
          </ac:spMkLst>
        </pc:spChg>
        <pc:spChg chg="add del mod">
          <ac:chgData name="A.MORIYAMA UREKA" userId="11b73b949d6476cb" providerId="LiveId" clId="{EDD3AFC1-5E1F-774D-82FF-6D4C3622249B}" dt="2023-08-07T09:22:29.181" v="949" actId="6264"/>
          <ac:spMkLst>
            <pc:docMk/>
            <pc:sldMk cId="1527072009" sldId="279"/>
            <ac:spMk id="313" creationId="{F18DDAF0-6987-47DD-76B6-BB38F87EE4A3}"/>
          </ac:spMkLst>
        </pc:spChg>
        <pc:spChg chg="add del mod">
          <ac:chgData name="A.MORIYAMA UREKA" userId="11b73b949d6476cb" providerId="LiveId" clId="{EDD3AFC1-5E1F-774D-82FF-6D4C3622249B}" dt="2023-08-07T09:22:29.181" v="949" actId="6264"/>
          <ac:spMkLst>
            <pc:docMk/>
            <pc:sldMk cId="1527072009" sldId="279"/>
            <ac:spMk id="314" creationId="{D283C2D7-45DD-C14C-6595-D2B11004C18B}"/>
          </ac:spMkLst>
        </pc:spChg>
        <pc:spChg chg="add del mod">
          <ac:chgData name="A.MORIYAMA UREKA" userId="11b73b949d6476cb" providerId="LiveId" clId="{EDD3AFC1-5E1F-774D-82FF-6D4C3622249B}" dt="2023-08-07T09:22:29.181" v="949" actId="6264"/>
          <ac:spMkLst>
            <pc:docMk/>
            <pc:sldMk cId="1527072009" sldId="279"/>
            <ac:spMk id="315" creationId="{2DA901B8-BBE4-DB37-7844-B77F8CF69624}"/>
          </ac:spMkLst>
        </pc:spChg>
        <pc:spChg chg="add del mod">
          <ac:chgData name="A.MORIYAMA UREKA" userId="11b73b949d6476cb" providerId="LiveId" clId="{EDD3AFC1-5E1F-774D-82FF-6D4C3622249B}" dt="2023-08-07T09:22:29.181" v="949" actId="6264"/>
          <ac:spMkLst>
            <pc:docMk/>
            <pc:sldMk cId="1527072009" sldId="279"/>
            <ac:spMk id="316" creationId="{D9888D82-294C-A7E7-13CB-D2E60529C3B6}"/>
          </ac:spMkLst>
        </pc:spChg>
        <pc:spChg chg="add del mod">
          <ac:chgData name="A.MORIYAMA UREKA" userId="11b73b949d6476cb" providerId="LiveId" clId="{EDD3AFC1-5E1F-774D-82FF-6D4C3622249B}" dt="2023-08-07T09:22:29.181" v="949" actId="6264"/>
          <ac:spMkLst>
            <pc:docMk/>
            <pc:sldMk cId="1527072009" sldId="279"/>
            <ac:spMk id="317" creationId="{9418EBD6-E925-E7DB-4947-641020820ABD}"/>
          </ac:spMkLst>
        </pc:spChg>
        <pc:spChg chg="add del mod">
          <ac:chgData name="A.MORIYAMA UREKA" userId="11b73b949d6476cb" providerId="LiveId" clId="{EDD3AFC1-5E1F-774D-82FF-6D4C3622249B}" dt="2023-08-07T09:22:29.181" v="949" actId="6264"/>
          <ac:spMkLst>
            <pc:docMk/>
            <pc:sldMk cId="1527072009" sldId="279"/>
            <ac:spMk id="318" creationId="{C600E67C-C258-5DB8-5C59-F1A8ECFFF6CC}"/>
          </ac:spMkLst>
        </pc:spChg>
        <pc:spChg chg="add del mod">
          <ac:chgData name="A.MORIYAMA UREKA" userId="11b73b949d6476cb" providerId="LiveId" clId="{EDD3AFC1-5E1F-774D-82FF-6D4C3622249B}" dt="2023-08-07T09:22:29.181" v="949" actId="6264"/>
          <ac:spMkLst>
            <pc:docMk/>
            <pc:sldMk cId="1527072009" sldId="279"/>
            <ac:spMk id="319" creationId="{5FDA4E34-9E64-1638-258E-935AE8986722}"/>
          </ac:spMkLst>
        </pc:spChg>
        <pc:spChg chg="add del mod">
          <ac:chgData name="A.MORIYAMA UREKA" userId="11b73b949d6476cb" providerId="LiveId" clId="{EDD3AFC1-5E1F-774D-82FF-6D4C3622249B}" dt="2023-08-07T09:22:29.181" v="949" actId="6264"/>
          <ac:spMkLst>
            <pc:docMk/>
            <pc:sldMk cId="1527072009" sldId="279"/>
            <ac:spMk id="320" creationId="{74FFD137-2B28-758F-16FB-9F6DDD36C844}"/>
          </ac:spMkLst>
        </pc:spChg>
        <pc:spChg chg="add del mod">
          <ac:chgData name="A.MORIYAMA UREKA" userId="11b73b949d6476cb" providerId="LiveId" clId="{EDD3AFC1-5E1F-774D-82FF-6D4C3622249B}" dt="2023-08-07T09:22:29.181" v="949" actId="6264"/>
          <ac:spMkLst>
            <pc:docMk/>
            <pc:sldMk cId="1527072009" sldId="279"/>
            <ac:spMk id="321" creationId="{B8E9EEAA-B198-10D6-EEB6-6036CD7D6EB9}"/>
          </ac:spMkLst>
        </pc:spChg>
        <pc:spChg chg="add del mod">
          <ac:chgData name="A.MORIYAMA UREKA" userId="11b73b949d6476cb" providerId="LiveId" clId="{EDD3AFC1-5E1F-774D-82FF-6D4C3622249B}" dt="2023-08-07T09:22:29.754" v="950" actId="6264"/>
          <ac:spMkLst>
            <pc:docMk/>
            <pc:sldMk cId="1527072009" sldId="279"/>
            <ac:spMk id="322" creationId="{2905FF36-727D-8B63-4416-E28FDF2D56B4}"/>
          </ac:spMkLst>
        </pc:spChg>
        <pc:spChg chg="add del mod">
          <ac:chgData name="A.MORIYAMA UREKA" userId="11b73b949d6476cb" providerId="LiveId" clId="{EDD3AFC1-5E1F-774D-82FF-6D4C3622249B}" dt="2023-08-07T09:22:29.754" v="950" actId="6264"/>
          <ac:spMkLst>
            <pc:docMk/>
            <pc:sldMk cId="1527072009" sldId="279"/>
            <ac:spMk id="323" creationId="{F32BDAFA-874D-8372-6C8D-63CE7AF5E49A}"/>
          </ac:spMkLst>
        </pc:spChg>
        <pc:spChg chg="add del mod">
          <ac:chgData name="A.MORIYAMA UREKA" userId="11b73b949d6476cb" providerId="LiveId" clId="{EDD3AFC1-5E1F-774D-82FF-6D4C3622249B}" dt="2023-08-07T09:22:29.754" v="950" actId="6264"/>
          <ac:spMkLst>
            <pc:docMk/>
            <pc:sldMk cId="1527072009" sldId="279"/>
            <ac:spMk id="324" creationId="{FD99F5CE-8B59-30DD-F30A-9B9054167F7E}"/>
          </ac:spMkLst>
        </pc:spChg>
        <pc:spChg chg="add del mod">
          <ac:chgData name="A.MORIYAMA UREKA" userId="11b73b949d6476cb" providerId="LiveId" clId="{EDD3AFC1-5E1F-774D-82FF-6D4C3622249B}" dt="2023-08-07T09:22:29.754" v="950" actId="6264"/>
          <ac:spMkLst>
            <pc:docMk/>
            <pc:sldMk cId="1527072009" sldId="279"/>
            <ac:spMk id="325" creationId="{C85D8505-4D03-7495-4625-6571F6E17E72}"/>
          </ac:spMkLst>
        </pc:spChg>
        <pc:spChg chg="add del mod">
          <ac:chgData name="A.MORIYAMA UREKA" userId="11b73b949d6476cb" providerId="LiveId" clId="{EDD3AFC1-5E1F-774D-82FF-6D4C3622249B}" dt="2023-08-07T09:22:29.754" v="950" actId="6264"/>
          <ac:spMkLst>
            <pc:docMk/>
            <pc:sldMk cId="1527072009" sldId="279"/>
            <ac:spMk id="326" creationId="{A94128CD-425A-2D43-72D0-83F27B3B8773}"/>
          </ac:spMkLst>
        </pc:spChg>
        <pc:spChg chg="add del mod">
          <ac:chgData name="A.MORIYAMA UREKA" userId="11b73b949d6476cb" providerId="LiveId" clId="{EDD3AFC1-5E1F-774D-82FF-6D4C3622249B}" dt="2023-08-07T09:22:29.754" v="950" actId="6264"/>
          <ac:spMkLst>
            <pc:docMk/>
            <pc:sldMk cId="1527072009" sldId="279"/>
            <ac:spMk id="327" creationId="{8AD90CCF-8EE9-363E-0B61-BC3193E68435}"/>
          </ac:spMkLst>
        </pc:spChg>
        <pc:spChg chg="add del mod">
          <ac:chgData name="A.MORIYAMA UREKA" userId="11b73b949d6476cb" providerId="LiveId" clId="{EDD3AFC1-5E1F-774D-82FF-6D4C3622249B}" dt="2023-08-07T09:22:29.754" v="950" actId="6264"/>
          <ac:spMkLst>
            <pc:docMk/>
            <pc:sldMk cId="1527072009" sldId="279"/>
            <ac:spMk id="328" creationId="{5B3C021B-065E-C0DC-C8FF-5B800D22893F}"/>
          </ac:spMkLst>
        </pc:spChg>
        <pc:spChg chg="add del mod">
          <ac:chgData name="A.MORIYAMA UREKA" userId="11b73b949d6476cb" providerId="LiveId" clId="{EDD3AFC1-5E1F-774D-82FF-6D4C3622249B}" dt="2023-08-07T09:22:29.754" v="950" actId="6264"/>
          <ac:spMkLst>
            <pc:docMk/>
            <pc:sldMk cId="1527072009" sldId="279"/>
            <ac:spMk id="329" creationId="{CF60E7E1-5949-C9B9-C1D1-1351541D6AF0}"/>
          </ac:spMkLst>
        </pc:spChg>
        <pc:spChg chg="add del mod">
          <ac:chgData name="A.MORIYAMA UREKA" userId="11b73b949d6476cb" providerId="LiveId" clId="{EDD3AFC1-5E1F-774D-82FF-6D4C3622249B}" dt="2023-08-07T09:22:29.754" v="950" actId="6264"/>
          <ac:spMkLst>
            <pc:docMk/>
            <pc:sldMk cId="1527072009" sldId="279"/>
            <ac:spMk id="330" creationId="{ED90B490-BE46-3BEA-923C-68B962B95455}"/>
          </ac:spMkLst>
        </pc:spChg>
        <pc:spChg chg="add del mod">
          <ac:chgData name="A.MORIYAMA UREKA" userId="11b73b949d6476cb" providerId="LiveId" clId="{EDD3AFC1-5E1F-774D-82FF-6D4C3622249B}" dt="2023-08-07T09:22:29.754" v="950" actId="6264"/>
          <ac:spMkLst>
            <pc:docMk/>
            <pc:sldMk cId="1527072009" sldId="279"/>
            <ac:spMk id="331" creationId="{A4FC4CB0-8180-2D2A-7CAD-A16570CA0AFC}"/>
          </ac:spMkLst>
        </pc:spChg>
        <pc:spChg chg="add del mod">
          <ac:chgData name="A.MORIYAMA UREKA" userId="11b73b949d6476cb" providerId="LiveId" clId="{EDD3AFC1-5E1F-774D-82FF-6D4C3622249B}" dt="2023-08-07T09:22:30.250" v="951" actId="6264"/>
          <ac:spMkLst>
            <pc:docMk/>
            <pc:sldMk cId="1527072009" sldId="279"/>
            <ac:spMk id="332" creationId="{8C234B46-5F7A-668C-3C80-C77175DE5326}"/>
          </ac:spMkLst>
        </pc:spChg>
        <pc:spChg chg="add del mod">
          <ac:chgData name="A.MORIYAMA UREKA" userId="11b73b949d6476cb" providerId="LiveId" clId="{EDD3AFC1-5E1F-774D-82FF-6D4C3622249B}" dt="2023-08-07T09:22:30.250" v="951" actId="6264"/>
          <ac:spMkLst>
            <pc:docMk/>
            <pc:sldMk cId="1527072009" sldId="279"/>
            <ac:spMk id="333" creationId="{73527679-2FD9-15CF-1FB7-37E933488707}"/>
          </ac:spMkLst>
        </pc:spChg>
        <pc:spChg chg="add del mod">
          <ac:chgData name="A.MORIYAMA UREKA" userId="11b73b949d6476cb" providerId="LiveId" clId="{EDD3AFC1-5E1F-774D-82FF-6D4C3622249B}" dt="2023-08-07T09:22:30.250" v="951" actId="6264"/>
          <ac:spMkLst>
            <pc:docMk/>
            <pc:sldMk cId="1527072009" sldId="279"/>
            <ac:spMk id="334" creationId="{70B77994-F0FE-4EB9-81E4-4E452C9F18C0}"/>
          </ac:spMkLst>
        </pc:spChg>
        <pc:spChg chg="add del mod">
          <ac:chgData name="A.MORIYAMA UREKA" userId="11b73b949d6476cb" providerId="LiveId" clId="{EDD3AFC1-5E1F-774D-82FF-6D4C3622249B}" dt="2023-08-07T09:22:30.250" v="951" actId="6264"/>
          <ac:spMkLst>
            <pc:docMk/>
            <pc:sldMk cId="1527072009" sldId="279"/>
            <ac:spMk id="335" creationId="{BC41DAE1-A71F-B627-B221-CA8E2A4B5F69}"/>
          </ac:spMkLst>
        </pc:spChg>
        <pc:spChg chg="add del mod">
          <ac:chgData name="A.MORIYAMA UREKA" userId="11b73b949d6476cb" providerId="LiveId" clId="{EDD3AFC1-5E1F-774D-82FF-6D4C3622249B}" dt="2023-08-07T09:22:30.250" v="951" actId="6264"/>
          <ac:spMkLst>
            <pc:docMk/>
            <pc:sldMk cId="1527072009" sldId="279"/>
            <ac:spMk id="336" creationId="{2EC39B36-FCE4-F227-627F-F61EDE0C06A0}"/>
          </ac:spMkLst>
        </pc:spChg>
        <pc:spChg chg="add del mod">
          <ac:chgData name="A.MORIYAMA UREKA" userId="11b73b949d6476cb" providerId="LiveId" clId="{EDD3AFC1-5E1F-774D-82FF-6D4C3622249B}" dt="2023-08-07T09:22:30.250" v="951" actId="6264"/>
          <ac:spMkLst>
            <pc:docMk/>
            <pc:sldMk cId="1527072009" sldId="279"/>
            <ac:spMk id="337" creationId="{146405CC-62BD-16CD-B3D3-548E9F68BE80}"/>
          </ac:spMkLst>
        </pc:spChg>
        <pc:spChg chg="add del mod">
          <ac:chgData name="A.MORIYAMA UREKA" userId="11b73b949d6476cb" providerId="LiveId" clId="{EDD3AFC1-5E1F-774D-82FF-6D4C3622249B}" dt="2023-08-07T09:22:30.250" v="951" actId="6264"/>
          <ac:spMkLst>
            <pc:docMk/>
            <pc:sldMk cId="1527072009" sldId="279"/>
            <ac:spMk id="338" creationId="{A9DD60DC-5A2B-FCF5-9293-6D1B0979EC38}"/>
          </ac:spMkLst>
        </pc:spChg>
        <pc:spChg chg="add del mod">
          <ac:chgData name="A.MORIYAMA UREKA" userId="11b73b949d6476cb" providerId="LiveId" clId="{EDD3AFC1-5E1F-774D-82FF-6D4C3622249B}" dt="2023-08-07T09:22:30.250" v="951" actId="6264"/>
          <ac:spMkLst>
            <pc:docMk/>
            <pc:sldMk cId="1527072009" sldId="279"/>
            <ac:spMk id="339" creationId="{B8A04230-C591-E679-B8E6-7F5DF5E61FFE}"/>
          </ac:spMkLst>
        </pc:spChg>
        <pc:spChg chg="add del mod">
          <ac:chgData name="A.MORIYAMA UREKA" userId="11b73b949d6476cb" providerId="LiveId" clId="{EDD3AFC1-5E1F-774D-82FF-6D4C3622249B}" dt="2023-08-07T09:22:30.250" v="951" actId="6264"/>
          <ac:spMkLst>
            <pc:docMk/>
            <pc:sldMk cId="1527072009" sldId="279"/>
            <ac:spMk id="340" creationId="{F57E20F4-1719-8206-7E76-A996E010F441}"/>
          </ac:spMkLst>
        </pc:spChg>
        <pc:spChg chg="add del mod">
          <ac:chgData name="A.MORIYAMA UREKA" userId="11b73b949d6476cb" providerId="LiveId" clId="{EDD3AFC1-5E1F-774D-82FF-6D4C3622249B}" dt="2023-08-07T09:22:30.250" v="951" actId="6264"/>
          <ac:spMkLst>
            <pc:docMk/>
            <pc:sldMk cId="1527072009" sldId="279"/>
            <ac:spMk id="341" creationId="{94C02804-70D9-8518-3CB4-D1856DE18C16}"/>
          </ac:spMkLst>
        </pc:spChg>
        <pc:spChg chg="add del mod">
          <ac:chgData name="A.MORIYAMA UREKA" userId="11b73b949d6476cb" providerId="LiveId" clId="{EDD3AFC1-5E1F-774D-82FF-6D4C3622249B}" dt="2023-08-07T09:22:30.755" v="952" actId="6264"/>
          <ac:spMkLst>
            <pc:docMk/>
            <pc:sldMk cId="1527072009" sldId="279"/>
            <ac:spMk id="342" creationId="{691A3CFB-71CF-B0DE-F8F6-2530E94B4A02}"/>
          </ac:spMkLst>
        </pc:spChg>
        <pc:spChg chg="add del mod">
          <ac:chgData name="A.MORIYAMA UREKA" userId="11b73b949d6476cb" providerId="LiveId" clId="{EDD3AFC1-5E1F-774D-82FF-6D4C3622249B}" dt="2023-08-07T09:22:30.755" v="952" actId="6264"/>
          <ac:spMkLst>
            <pc:docMk/>
            <pc:sldMk cId="1527072009" sldId="279"/>
            <ac:spMk id="343" creationId="{2737608D-0B0B-859C-9B8F-BB6858303492}"/>
          </ac:spMkLst>
        </pc:spChg>
        <pc:spChg chg="add del mod">
          <ac:chgData name="A.MORIYAMA UREKA" userId="11b73b949d6476cb" providerId="LiveId" clId="{EDD3AFC1-5E1F-774D-82FF-6D4C3622249B}" dt="2023-08-07T09:22:30.755" v="952" actId="6264"/>
          <ac:spMkLst>
            <pc:docMk/>
            <pc:sldMk cId="1527072009" sldId="279"/>
            <ac:spMk id="344" creationId="{1FA8DE3F-8800-9BD8-AB12-22872AB0A971}"/>
          </ac:spMkLst>
        </pc:spChg>
        <pc:spChg chg="add del mod">
          <ac:chgData name="A.MORIYAMA UREKA" userId="11b73b949d6476cb" providerId="LiveId" clId="{EDD3AFC1-5E1F-774D-82FF-6D4C3622249B}" dt="2023-08-07T09:22:30.755" v="952" actId="6264"/>
          <ac:spMkLst>
            <pc:docMk/>
            <pc:sldMk cId="1527072009" sldId="279"/>
            <ac:spMk id="345" creationId="{C0C61D0F-AC4B-7EE3-2BD1-E998D179D536}"/>
          </ac:spMkLst>
        </pc:spChg>
        <pc:spChg chg="add del mod">
          <ac:chgData name="A.MORIYAMA UREKA" userId="11b73b949d6476cb" providerId="LiveId" clId="{EDD3AFC1-5E1F-774D-82FF-6D4C3622249B}" dt="2023-08-07T09:22:30.755" v="952" actId="6264"/>
          <ac:spMkLst>
            <pc:docMk/>
            <pc:sldMk cId="1527072009" sldId="279"/>
            <ac:spMk id="346" creationId="{41D7A2E6-2D0D-C3EC-3D6C-64150B00732B}"/>
          </ac:spMkLst>
        </pc:spChg>
        <pc:spChg chg="add del mod">
          <ac:chgData name="A.MORIYAMA UREKA" userId="11b73b949d6476cb" providerId="LiveId" clId="{EDD3AFC1-5E1F-774D-82FF-6D4C3622249B}" dt="2023-08-07T09:22:30.755" v="952" actId="6264"/>
          <ac:spMkLst>
            <pc:docMk/>
            <pc:sldMk cId="1527072009" sldId="279"/>
            <ac:spMk id="347" creationId="{708D6799-25CD-0670-2A28-321B66C9316B}"/>
          </ac:spMkLst>
        </pc:spChg>
        <pc:spChg chg="add del mod">
          <ac:chgData name="A.MORIYAMA UREKA" userId="11b73b949d6476cb" providerId="LiveId" clId="{EDD3AFC1-5E1F-774D-82FF-6D4C3622249B}" dt="2023-08-07T09:22:30.755" v="952" actId="6264"/>
          <ac:spMkLst>
            <pc:docMk/>
            <pc:sldMk cId="1527072009" sldId="279"/>
            <ac:spMk id="348" creationId="{5840F64A-4553-9F38-FC58-054991BB08E0}"/>
          </ac:spMkLst>
        </pc:spChg>
        <pc:spChg chg="add del mod">
          <ac:chgData name="A.MORIYAMA UREKA" userId="11b73b949d6476cb" providerId="LiveId" clId="{EDD3AFC1-5E1F-774D-82FF-6D4C3622249B}" dt="2023-08-07T09:22:30.755" v="952" actId="6264"/>
          <ac:spMkLst>
            <pc:docMk/>
            <pc:sldMk cId="1527072009" sldId="279"/>
            <ac:spMk id="349" creationId="{83FB0017-5CF3-7D99-FF27-6D4EA93EF5D5}"/>
          </ac:spMkLst>
        </pc:spChg>
        <pc:spChg chg="add del mod">
          <ac:chgData name="A.MORIYAMA UREKA" userId="11b73b949d6476cb" providerId="LiveId" clId="{EDD3AFC1-5E1F-774D-82FF-6D4C3622249B}" dt="2023-08-07T09:22:30.755" v="952" actId="6264"/>
          <ac:spMkLst>
            <pc:docMk/>
            <pc:sldMk cId="1527072009" sldId="279"/>
            <ac:spMk id="350" creationId="{7C53D944-7934-C986-B4E2-9A9D113C11D2}"/>
          </ac:spMkLst>
        </pc:spChg>
        <pc:spChg chg="add del mod">
          <ac:chgData name="A.MORIYAMA UREKA" userId="11b73b949d6476cb" providerId="LiveId" clId="{EDD3AFC1-5E1F-774D-82FF-6D4C3622249B}" dt="2023-08-07T09:22:30.755" v="952" actId="6264"/>
          <ac:spMkLst>
            <pc:docMk/>
            <pc:sldMk cId="1527072009" sldId="279"/>
            <ac:spMk id="351" creationId="{F85F90B4-C8D2-22A4-73B5-0F2EA8AB25BC}"/>
          </ac:spMkLst>
        </pc:spChg>
        <pc:spChg chg="add del mod">
          <ac:chgData name="A.MORIYAMA UREKA" userId="11b73b949d6476cb" providerId="LiveId" clId="{EDD3AFC1-5E1F-774D-82FF-6D4C3622249B}" dt="2023-08-07T09:25:56.805" v="1005" actId="6264"/>
          <ac:spMkLst>
            <pc:docMk/>
            <pc:sldMk cId="1527072009" sldId="279"/>
            <ac:spMk id="352" creationId="{B3489376-8C35-C282-EC7B-34461B0F2F67}"/>
          </ac:spMkLst>
        </pc:spChg>
        <pc:spChg chg="add del mod">
          <ac:chgData name="A.MORIYAMA UREKA" userId="11b73b949d6476cb" providerId="LiveId" clId="{EDD3AFC1-5E1F-774D-82FF-6D4C3622249B}" dt="2023-08-07T09:25:56.805" v="1005" actId="6264"/>
          <ac:spMkLst>
            <pc:docMk/>
            <pc:sldMk cId="1527072009" sldId="279"/>
            <ac:spMk id="353" creationId="{E023F3CC-DBC0-158A-02C9-D1B452C4DC81}"/>
          </ac:spMkLst>
        </pc:spChg>
        <pc:spChg chg="add del mod">
          <ac:chgData name="A.MORIYAMA UREKA" userId="11b73b949d6476cb" providerId="LiveId" clId="{EDD3AFC1-5E1F-774D-82FF-6D4C3622249B}" dt="2023-08-07T09:25:56.805" v="1005" actId="6264"/>
          <ac:spMkLst>
            <pc:docMk/>
            <pc:sldMk cId="1527072009" sldId="279"/>
            <ac:spMk id="354" creationId="{4499F821-B926-0489-A59A-C19C64AC484D}"/>
          </ac:spMkLst>
        </pc:spChg>
        <pc:spChg chg="add del mod">
          <ac:chgData name="A.MORIYAMA UREKA" userId="11b73b949d6476cb" providerId="LiveId" clId="{EDD3AFC1-5E1F-774D-82FF-6D4C3622249B}" dt="2023-08-07T09:25:56.805" v="1005" actId="6264"/>
          <ac:spMkLst>
            <pc:docMk/>
            <pc:sldMk cId="1527072009" sldId="279"/>
            <ac:spMk id="355" creationId="{DC96F64E-36A6-57D7-51C8-D89D5DD3F6C7}"/>
          </ac:spMkLst>
        </pc:spChg>
        <pc:spChg chg="add del mod">
          <ac:chgData name="A.MORIYAMA UREKA" userId="11b73b949d6476cb" providerId="LiveId" clId="{EDD3AFC1-5E1F-774D-82FF-6D4C3622249B}" dt="2023-08-07T09:25:56.805" v="1005" actId="6264"/>
          <ac:spMkLst>
            <pc:docMk/>
            <pc:sldMk cId="1527072009" sldId="279"/>
            <ac:spMk id="356" creationId="{6492BB2D-76B2-D6F6-FF74-6E2A5CECA596}"/>
          </ac:spMkLst>
        </pc:spChg>
        <pc:spChg chg="add del mod">
          <ac:chgData name="A.MORIYAMA UREKA" userId="11b73b949d6476cb" providerId="LiveId" clId="{EDD3AFC1-5E1F-774D-82FF-6D4C3622249B}" dt="2023-08-07T09:25:56.805" v="1005" actId="6264"/>
          <ac:spMkLst>
            <pc:docMk/>
            <pc:sldMk cId="1527072009" sldId="279"/>
            <ac:spMk id="357" creationId="{4C53C127-7E30-5C9F-7E4E-68186BB7616F}"/>
          </ac:spMkLst>
        </pc:spChg>
        <pc:spChg chg="add del mod">
          <ac:chgData name="A.MORIYAMA UREKA" userId="11b73b949d6476cb" providerId="LiveId" clId="{EDD3AFC1-5E1F-774D-82FF-6D4C3622249B}" dt="2023-08-07T09:25:56.805" v="1005" actId="6264"/>
          <ac:spMkLst>
            <pc:docMk/>
            <pc:sldMk cId="1527072009" sldId="279"/>
            <ac:spMk id="358" creationId="{37893B72-6F18-4712-999A-6B10309AB2CF}"/>
          </ac:spMkLst>
        </pc:spChg>
        <pc:spChg chg="add del mod">
          <ac:chgData name="A.MORIYAMA UREKA" userId="11b73b949d6476cb" providerId="LiveId" clId="{EDD3AFC1-5E1F-774D-82FF-6D4C3622249B}" dt="2023-08-07T09:25:56.805" v="1005" actId="6264"/>
          <ac:spMkLst>
            <pc:docMk/>
            <pc:sldMk cId="1527072009" sldId="279"/>
            <ac:spMk id="359" creationId="{4A391314-4673-3976-9E0A-88401A403C58}"/>
          </ac:spMkLst>
        </pc:spChg>
        <pc:spChg chg="add del mod">
          <ac:chgData name="A.MORIYAMA UREKA" userId="11b73b949d6476cb" providerId="LiveId" clId="{EDD3AFC1-5E1F-774D-82FF-6D4C3622249B}" dt="2023-08-07T09:25:56.805" v="1005" actId="6264"/>
          <ac:spMkLst>
            <pc:docMk/>
            <pc:sldMk cId="1527072009" sldId="279"/>
            <ac:spMk id="360" creationId="{52760B29-A9A9-3FC0-ABFF-53A68DD6EDD6}"/>
          </ac:spMkLst>
        </pc:spChg>
        <pc:spChg chg="add del mod">
          <ac:chgData name="A.MORIYAMA UREKA" userId="11b73b949d6476cb" providerId="LiveId" clId="{EDD3AFC1-5E1F-774D-82FF-6D4C3622249B}" dt="2023-08-07T09:25:56.805" v="1005" actId="6264"/>
          <ac:spMkLst>
            <pc:docMk/>
            <pc:sldMk cId="1527072009" sldId="279"/>
            <ac:spMk id="361" creationId="{F2B1FDDD-BC55-4E07-67D9-627E9ADE9A06}"/>
          </ac:spMkLst>
        </pc:spChg>
        <pc:spChg chg="add del mod">
          <ac:chgData name="A.MORIYAMA UREKA" userId="11b73b949d6476cb" providerId="LiveId" clId="{EDD3AFC1-5E1F-774D-82FF-6D4C3622249B}" dt="2023-08-07T09:25:58.275" v="1006" actId="6264"/>
          <ac:spMkLst>
            <pc:docMk/>
            <pc:sldMk cId="1527072009" sldId="279"/>
            <ac:spMk id="362" creationId="{6DAD2ADD-79BA-4C78-A555-2E2469974D7A}"/>
          </ac:spMkLst>
        </pc:spChg>
        <pc:spChg chg="add del mod">
          <ac:chgData name="A.MORIYAMA UREKA" userId="11b73b949d6476cb" providerId="LiveId" clId="{EDD3AFC1-5E1F-774D-82FF-6D4C3622249B}" dt="2023-08-07T09:25:58.275" v="1006" actId="6264"/>
          <ac:spMkLst>
            <pc:docMk/>
            <pc:sldMk cId="1527072009" sldId="279"/>
            <ac:spMk id="363" creationId="{A71D309F-DA3C-29DC-2E8A-50AEDA79EBE1}"/>
          </ac:spMkLst>
        </pc:spChg>
        <pc:spChg chg="add del mod">
          <ac:chgData name="A.MORIYAMA UREKA" userId="11b73b949d6476cb" providerId="LiveId" clId="{EDD3AFC1-5E1F-774D-82FF-6D4C3622249B}" dt="2023-08-07T09:25:58.275" v="1006" actId="6264"/>
          <ac:spMkLst>
            <pc:docMk/>
            <pc:sldMk cId="1527072009" sldId="279"/>
            <ac:spMk id="364" creationId="{E3655260-61DE-3635-9C3A-E15F2E28A0BF}"/>
          </ac:spMkLst>
        </pc:spChg>
        <pc:spChg chg="add del mod">
          <ac:chgData name="A.MORIYAMA UREKA" userId="11b73b949d6476cb" providerId="LiveId" clId="{EDD3AFC1-5E1F-774D-82FF-6D4C3622249B}" dt="2023-08-07T09:25:58.275" v="1006" actId="6264"/>
          <ac:spMkLst>
            <pc:docMk/>
            <pc:sldMk cId="1527072009" sldId="279"/>
            <ac:spMk id="365" creationId="{7A34C845-AA3D-8CC5-F271-11B5EB848422}"/>
          </ac:spMkLst>
        </pc:spChg>
        <pc:spChg chg="add del mod">
          <ac:chgData name="A.MORIYAMA UREKA" userId="11b73b949d6476cb" providerId="LiveId" clId="{EDD3AFC1-5E1F-774D-82FF-6D4C3622249B}" dt="2023-08-07T09:25:58.275" v="1006" actId="6264"/>
          <ac:spMkLst>
            <pc:docMk/>
            <pc:sldMk cId="1527072009" sldId="279"/>
            <ac:spMk id="366" creationId="{87562FAB-A981-75E4-5725-3AD78D6407E8}"/>
          </ac:spMkLst>
        </pc:spChg>
        <pc:spChg chg="add del mod">
          <ac:chgData name="A.MORIYAMA UREKA" userId="11b73b949d6476cb" providerId="LiveId" clId="{EDD3AFC1-5E1F-774D-82FF-6D4C3622249B}" dt="2023-08-07T09:25:58.275" v="1006" actId="6264"/>
          <ac:spMkLst>
            <pc:docMk/>
            <pc:sldMk cId="1527072009" sldId="279"/>
            <ac:spMk id="367" creationId="{CE633365-DC6A-B873-53AE-D3F1D5E23E25}"/>
          </ac:spMkLst>
        </pc:spChg>
        <pc:spChg chg="add del mod">
          <ac:chgData name="A.MORIYAMA UREKA" userId="11b73b949d6476cb" providerId="LiveId" clId="{EDD3AFC1-5E1F-774D-82FF-6D4C3622249B}" dt="2023-08-07T09:25:58.275" v="1006" actId="6264"/>
          <ac:spMkLst>
            <pc:docMk/>
            <pc:sldMk cId="1527072009" sldId="279"/>
            <ac:spMk id="368" creationId="{431B6026-8D8C-F426-BF06-5F0A07F62216}"/>
          </ac:spMkLst>
        </pc:spChg>
        <pc:spChg chg="add del mod">
          <ac:chgData name="A.MORIYAMA UREKA" userId="11b73b949d6476cb" providerId="LiveId" clId="{EDD3AFC1-5E1F-774D-82FF-6D4C3622249B}" dt="2023-08-07T09:25:58.275" v="1006" actId="6264"/>
          <ac:spMkLst>
            <pc:docMk/>
            <pc:sldMk cId="1527072009" sldId="279"/>
            <ac:spMk id="369" creationId="{2A618B79-721D-2A2B-CEA4-9706E806984B}"/>
          </ac:spMkLst>
        </pc:spChg>
        <pc:spChg chg="add del mod">
          <ac:chgData name="A.MORIYAMA UREKA" userId="11b73b949d6476cb" providerId="LiveId" clId="{EDD3AFC1-5E1F-774D-82FF-6D4C3622249B}" dt="2023-08-07T09:25:58.275" v="1006" actId="6264"/>
          <ac:spMkLst>
            <pc:docMk/>
            <pc:sldMk cId="1527072009" sldId="279"/>
            <ac:spMk id="370" creationId="{512C48C0-C4F8-40AF-AA3A-E4A65EA132BA}"/>
          </ac:spMkLst>
        </pc:spChg>
        <pc:spChg chg="add del mod">
          <ac:chgData name="A.MORIYAMA UREKA" userId="11b73b949d6476cb" providerId="LiveId" clId="{EDD3AFC1-5E1F-774D-82FF-6D4C3622249B}" dt="2023-08-07T09:25:58.275" v="1006" actId="6264"/>
          <ac:spMkLst>
            <pc:docMk/>
            <pc:sldMk cId="1527072009" sldId="279"/>
            <ac:spMk id="371" creationId="{E74EAB97-CB54-38FC-3967-3B9567554809}"/>
          </ac:spMkLst>
        </pc:spChg>
        <pc:spChg chg="add del mod">
          <ac:chgData name="A.MORIYAMA UREKA" userId="11b73b949d6476cb" providerId="LiveId" clId="{EDD3AFC1-5E1F-774D-82FF-6D4C3622249B}" dt="2023-08-07T09:25:58.861" v="1007" actId="6264"/>
          <ac:spMkLst>
            <pc:docMk/>
            <pc:sldMk cId="1527072009" sldId="279"/>
            <ac:spMk id="372" creationId="{9531DC5B-E505-089A-4D2A-3B3B67A036AE}"/>
          </ac:spMkLst>
        </pc:spChg>
        <pc:spChg chg="add del mod">
          <ac:chgData name="A.MORIYAMA UREKA" userId="11b73b949d6476cb" providerId="LiveId" clId="{EDD3AFC1-5E1F-774D-82FF-6D4C3622249B}" dt="2023-08-07T09:25:58.861" v="1007" actId="6264"/>
          <ac:spMkLst>
            <pc:docMk/>
            <pc:sldMk cId="1527072009" sldId="279"/>
            <ac:spMk id="373" creationId="{2EAD535D-2386-3484-845D-3E6D929676CA}"/>
          </ac:spMkLst>
        </pc:spChg>
        <pc:spChg chg="add del mod">
          <ac:chgData name="A.MORIYAMA UREKA" userId="11b73b949d6476cb" providerId="LiveId" clId="{EDD3AFC1-5E1F-774D-82FF-6D4C3622249B}" dt="2023-08-07T09:25:58.861" v="1007" actId="6264"/>
          <ac:spMkLst>
            <pc:docMk/>
            <pc:sldMk cId="1527072009" sldId="279"/>
            <ac:spMk id="374" creationId="{043D363F-24F5-86BC-76E3-F5E95D8F7E70}"/>
          </ac:spMkLst>
        </pc:spChg>
        <pc:spChg chg="add del mod">
          <ac:chgData name="A.MORIYAMA UREKA" userId="11b73b949d6476cb" providerId="LiveId" clId="{EDD3AFC1-5E1F-774D-82FF-6D4C3622249B}" dt="2023-08-07T09:25:58.861" v="1007" actId="6264"/>
          <ac:spMkLst>
            <pc:docMk/>
            <pc:sldMk cId="1527072009" sldId="279"/>
            <ac:spMk id="375" creationId="{6C753938-450A-8F57-9998-BFD3802DE67F}"/>
          </ac:spMkLst>
        </pc:spChg>
        <pc:spChg chg="add del mod">
          <ac:chgData name="A.MORIYAMA UREKA" userId="11b73b949d6476cb" providerId="LiveId" clId="{EDD3AFC1-5E1F-774D-82FF-6D4C3622249B}" dt="2023-08-07T09:25:58.861" v="1007" actId="6264"/>
          <ac:spMkLst>
            <pc:docMk/>
            <pc:sldMk cId="1527072009" sldId="279"/>
            <ac:spMk id="376" creationId="{B097DD31-AC84-8143-9967-015124460324}"/>
          </ac:spMkLst>
        </pc:spChg>
        <pc:spChg chg="add del mod">
          <ac:chgData name="A.MORIYAMA UREKA" userId="11b73b949d6476cb" providerId="LiveId" clId="{EDD3AFC1-5E1F-774D-82FF-6D4C3622249B}" dt="2023-08-07T09:25:58.861" v="1007" actId="6264"/>
          <ac:spMkLst>
            <pc:docMk/>
            <pc:sldMk cId="1527072009" sldId="279"/>
            <ac:spMk id="377" creationId="{2DDCAEF5-BB8D-6621-05F6-52032554AD43}"/>
          </ac:spMkLst>
        </pc:spChg>
        <pc:spChg chg="add del mod">
          <ac:chgData name="A.MORIYAMA UREKA" userId="11b73b949d6476cb" providerId="LiveId" clId="{EDD3AFC1-5E1F-774D-82FF-6D4C3622249B}" dt="2023-08-07T09:25:58.861" v="1007" actId="6264"/>
          <ac:spMkLst>
            <pc:docMk/>
            <pc:sldMk cId="1527072009" sldId="279"/>
            <ac:spMk id="378" creationId="{83B203C4-EE0A-4339-6199-F9F0ABD8A3AB}"/>
          </ac:spMkLst>
        </pc:spChg>
        <pc:spChg chg="add del mod">
          <ac:chgData name="A.MORIYAMA UREKA" userId="11b73b949d6476cb" providerId="LiveId" clId="{EDD3AFC1-5E1F-774D-82FF-6D4C3622249B}" dt="2023-08-07T09:25:58.861" v="1007" actId="6264"/>
          <ac:spMkLst>
            <pc:docMk/>
            <pc:sldMk cId="1527072009" sldId="279"/>
            <ac:spMk id="379" creationId="{D6A24F40-818F-4E7E-42DF-9E4F7316EA7E}"/>
          </ac:spMkLst>
        </pc:spChg>
        <pc:spChg chg="add del mod">
          <ac:chgData name="A.MORIYAMA UREKA" userId="11b73b949d6476cb" providerId="LiveId" clId="{EDD3AFC1-5E1F-774D-82FF-6D4C3622249B}" dt="2023-08-07T09:25:58.861" v="1007" actId="6264"/>
          <ac:spMkLst>
            <pc:docMk/>
            <pc:sldMk cId="1527072009" sldId="279"/>
            <ac:spMk id="380" creationId="{1EA91293-0995-604C-CF57-BF11AF448538}"/>
          </ac:spMkLst>
        </pc:spChg>
        <pc:spChg chg="add del mod">
          <ac:chgData name="A.MORIYAMA UREKA" userId="11b73b949d6476cb" providerId="LiveId" clId="{EDD3AFC1-5E1F-774D-82FF-6D4C3622249B}" dt="2023-08-07T09:25:58.861" v="1007" actId="6264"/>
          <ac:spMkLst>
            <pc:docMk/>
            <pc:sldMk cId="1527072009" sldId="279"/>
            <ac:spMk id="381" creationId="{0FBE5FEA-54A0-7744-AA4A-91B67A3F4192}"/>
          </ac:spMkLst>
        </pc:spChg>
        <pc:spChg chg="add del mod">
          <ac:chgData name="A.MORIYAMA UREKA" userId="11b73b949d6476cb" providerId="LiveId" clId="{EDD3AFC1-5E1F-774D-82FF-6D4C3622249B}" dt="2023-08-07T09:25:59.219" v="1008" actId="6264"/>
          <ac:spMkLst>
            <pc:docMk/>
            <pc:sldMk cId="1527072009" sldId="279"/>
            <ac:spMk id="382" creationId="{6D3DE05A-2E95-8C56-BE25-C9BFEC71F958}"/>
          </ac:spMkLst>
        </pc:spChg>
        <pc:spChg chg="add del mod">
          <ac:chgData name="A.MORIYAMA UREKA" userId="11b73b949d6476cb" providerId="LiveId" clId="{EDD3AFC1-5E1F-774D-82FF-6D4C3622249B}" dt="2023-08-07T09:25:59.219" v="1008" actId="6264"/>
          <ac:spMkLst>
            <pc:docMk/>
            <pc:sldMk cId="1527072009" sldId="279"/>
            <ac:spMk id="383" creationId="{664B09E8-D4AD-8453-FFA8-49307DE5EBE1}"/>
          </ac:spMkLst>
        </pc:spChg>
        <pc:spChg chg="add del mod">
          <ac:chgData name="A.MORIYAMA UREKA" userId="11b73b949d6476cb" providerId="LiveId" clId="{EDD3AFC1-5E1F-774D-82FF-6D4C3622249B}" dt="2023-08-07T09:25:59.219" v="1008" actId="6264"/>
          <ac:spMkLst>
            <pc:docMk/>
            <pc:sldMk cId="1527072009" sldId="279"/>
            <ac:spMk id="384" creationId="{D6A32E26-098B-9074-32BF-DCFBF0100687}"/>
          </ac:spMkLst>
        </pc:spChg>
        <pc:spChg chg="add del mod">
          <ac:chgData name="A.MORIYAMA UREKA" userId="11b73b949d6476cb" providerId="LiveId" clId="{EDD3AFC1-5E1F-774D-82FF-6D4C3622249B}" dt="2023-08-07T09:25:59.219" v="1008" actId="6264"/>
          <ac:spMkLst>
            <pc:docMk/>
            <pc:sldMk cId="1527072009" sldId="279"/>
            <ac:spMk id="385" creationId="{0B8D17A7-8943-6C72-61C9-436EE95ACF06}"/>
          </ac:spMkLst>
        </pc:spChg>
        <pc:spChg chg="add del mod">
          <ac:chgData name="A.MORIYAMA UREKA" userId="11b73b949d6476cb" providerId="LiveId" clId="{EDD3AFC1-5E1F-774D-82FF-6D4C3622249B}" dt="2023-08-07T09:25:59.219" v="1008" actId="6264"/>
          <ac:spMkLst>
            <pc:docMk/>
            <pc:sldMk cId="1527072009" sldId="279"/>
            <ac:spMk id="386" creationId="{8D36A839-0E24-466B-49D7-098398AD13BB}"/>
          </ac:spMkLst>
        </pc:spChg>
        <pc:spChg chg="add del mod">
          <ac:chgData name="A.MORIYAMA UREKA" userId="11b73b949d6476cb" providerId="LiveId" clId="{EDD3AFC1-5E1F-774D-82FF-6D4C3622249B}" dt="2023-08-07T09:25:59.219" v="1008" actId="6264"/>
          <ac:spMkLst>
            <pc:docMk/>
            <pc:sldMk cId="1527072009" sldId="279"/>
            <ac:spMk id="387" creationId="{612ED745-3C87-31A7-4906-6752BAC99DAF}"/>
          </ac:spMkLst>
        </pc:spChg>
        <pc:spChg chg="add del mod">
          <ac:chgData name="A.MORIYAMA UREKA" userId="11b73b949d6476cb" providerId="LiveId" clId="{EDD3AFC1-5E1F-774D-82FF-6D4C3622249B}" dt="2023-08-07T09:25:59.219" v="1008" actId="6264"/>
          <ac:spMkLst>
            <pc:docMk/>
            <pc:sldMk cId="1527072009" sldId="279"/>
            <ac:spMk id="388" creationId="{C6EFADD7-304A-DDD9-2985-E14307F6D0F4}"/>
          </ac:spMkLst>
        </pc:spChg>
        <pc:spChg chg="add del mod">
          <ac:chgData name="A.MORIYAMA UREKA" userId="11b73b949d6476cb" providerId="LiveId" clId="{EDD3AFC1-5E1F-774D-82FF-6D4C3622249B}" dt="2023-08-07T09:25:59.219" v="1008" actId="6264"/>
          <ac:spMkLst>
            <pc:docMk/>
            <pc:sldMk cId="1527072009" sldId="279"/>
            <ac:spMk id="389" creationId="{64E0714A-49E3-A35D-2064-2A21E38D9371}"/>
          </ac:spMkLst>
        </pc:spChg>
        <pc:spChg chg="add del mod">
          <ac:chgData name="A.MORIYAMA UREKA" userId="11b73b949d6476cb" providerId="LiveId" clId="{EDD3AFC1-5E1F-774D-82FF-6D4C3622249B}" dt="2023-08-07T09:25:59.219" v="1008" actId="6264"/>
          <ac:spMkLst>
            <pc:docMk/>
            <pc:sldMk cId="1527072009" sldId="279"/>
            <ac:spMk id="390" creationId="{AF3EB709-41FF-E42C-DA15-4420241204D7}"/>
          </ac:spMkLst>
        </pc:spChg>
        <pc:spChg chg="add del mod">
          <ac:chgData name="A.MORIYAMA UREKA" userId="11b73b949d6476cb" providerId="LiveId" clId="{EDD3AFC1-5E1F-774D-82FF-6D4C3622249B}" dt="2023-08-07T09:25:59.219" v="1008" actId="6264"/>
          <ac:spMkLst>
            <pc:docMk/>
            <pc:sldMk cId="1527072009" sldId="279"/>
            <ac:spMk id="391" creationId="{22D907F7-3CF1-3351-DB77-6DE24F7C8E47}"/>
          </ac:spMkLst>
        </pc:spChg>
        <pc:spChg chg="add del mod">
          <ac:chgData name="A.MORIYAMA UREKA" userId="11b73b949d6476cb" providerId="LiveId" clId="{EDD3AFC1-5E1F-774D-82FF-6D4C3622249B}" dt="2023-08-07T09:25:59.552" v="1009" actId="6264"/>
          <ac:spMkLst>
            <pc:docMk/>
            <pc:sldMk cId="1527072009" sldId="279"/>
            <ac:spMk id="392" creationId="{4FE1824A-3AF2-3797-4369-9A2571A0C5A5}"/>
          </ac:spMkLst>
        </pc:spChg>
        <pc:spChg chg="add del mod">
          <ac:chgData name="A.MORIYAMA UREKA" userId="11b73b949d6476cb" providerId="LiveId" clId="{EDD3AFC1-5E1F-774D-82FF-6D4C3622249B}" dt="2023-08-07T09:25:59.552" v="1009" actId="6264"/>
          <ac:spMkLst>
            <pc:docMk/>
            <pc:sldMk cId="1527072009" sldId="279"/>
            <ac:spMk id="393" creationId="{3586FAC7-711E-B4CD-3575-4DA6E19A87DA}"/>
          </ac:spMkLst>
        </pc:spChg>
        <pc:spChg chg="add del mod">
          <ac:chgData name="A.MORIYAMA UREKA" userId="11b73b949d6476cb" providerId="LiveId" clId="{EDD3AFC1-5E1F-774D-82FF-6D4C3622249B}" dt="2023-08-07T09:25:59.552" v="1009" actId="6264"/>
          <ac:spMkLst>
            <pc:docMk/>
            <pc:sldMk cId="1527072009" sldId="279"/>
            <ac:spMk id="394" creationId="{3AE340A4-8659-F8DA-E63F-1D04D7E178D2}"/>
          </ac:spMkLst>
        </pc:spChg>
        <pc:spChg chg="add del mod">
          <ac:chgData name="A.MORIYAMA UREKA" userId="11b73b949d6476cb" providerId="LiveId" clId="{EDD3AFC1-5E1F-774D-82FF-6D4C3622249B}" dt="2023-08-07T09:25:59.552" v="1009" actId="6264"/>
          <ac:spMkLst>
            <pc:docMk/>
            <pc:sldMk cId="1527072009" sldId="279"/>
            <ac:spMk id="395" creationId="{D490669B-4AEA-C7EE-7802-5AC91ADCF023}"/>
          </ac:spMkLst>
        </pc:spChg>
        <pc:spChg chg="add del mod">
          <ac:chgData name="A.MORIYAMA UREKA" userId="11b73b949d6476cb" providerId="LiveId" clId="{EDD3AFC1-5E1F-774D-82FF-6D4C3622249B}" dt="2023-08-07T09:25:59.552" v="1009" actId="6264"/>
          <ac:spMkLst>
            <pc:docMk/>
            <pc:sldMk cId="1527072009" sldId="279"/>
            <ac:spMk id="396" creationId="{9772DEF9-E403-088A-1D81-427FEFCE9D6F}"/>
          </ac:spMkLst>
        </pc:spChg>
        <pc:spChg chg="add del mod">
          <ac:chgData name="A.MORIYAMA UREKA" userId="11b73b949d6476cb" providerId="LiveId" clId="{EDD3AFC1-5E1F-774D-82FF-6D4C3622249B}" dt="2023-08-07T09:25:59.552" v="1009" actId="6264"/>
          <ac:spMkLst>
            <pc:docMk/>
            <pc:sldMk cId="1527072009" sldId="279"/>
            <ac:spMk id="397" creationId="{56749E3C-9B59-3BD5-0F28-8534238F1CD9}"/>
          </ac:spMkLst>
        </pc:spChg>
        <pc:spChg chg="add del mod">
          <ac:chgData name="A.MORIYAMA UREKA" userId="11b73b949d6476cb" providerId="LiveId" clId="{EDD3AFC1-5E1F-774D-82FF-6D4C3622249B}" dt="2023-08-07T09:25:59.552" v="1009" actId="6264"/>
          <ac:spMkLst>
            <pc:docMk/>
            <pc:sldMk cId="1527072009" sldId="279"/>
            <ac:spMk id="398" creationId="{A3C522F9-5ADA-8EE9-105B-1E070F6B8133}"/>
          </ac:spMkLst>
        </pc:spChg>
        <pc:spChg chg="add del mod">
          <ac:chgData name="A.MORIYAMA UREKA" userId="11b73b949d6476cb" providerId="LiveId" clId="{EDD3AFC1-5E1F-774D-82FF-6D4C3622249B}" dt="2023-08-07T09:25:59.552" v="1009" actId="6264"/>
          <ac:spMkLst>
            <pc:docMk/>
            <pc:sldMk cId="1527072009" sldId="279"/>
            <ac:spMk id="399" creationId="{2DA0228C-9E9D-C615-D5E6-F00F4799ADD5}"/>
          </ac:spMkLst>
        </pc:spChg>
        <pc:spChg chg="add del mod">
          <ac:chgData name="A.MORIYAMA UREKA" userId="11b73b949d6476cb" providerId="LiveId" clId="{EDD3AFC1-5E1F-774D-82FF-6D4C3622249B}" dt="2023-08-07T09:25:59.552" v="1009" actId="6264"/>
          <ac:spMkLst>
            <pc:docMk/>
            <pc:sldMk cId="1527072009" sldId="279"/>
            <ac:spMk id="400" creationId="{59653F84-88EB-B542-31E6-857EDB8F6FF8}"/>
          </ac:spMkLst>
        </pc:spChg>
        <pc:spChg chg="add del mod">
          <ac:chgData name="A.MORIYAMA UREKA" userId="11b73b949d6476cb" providerId="LiveId" clId="{EDD3AFC1-5E1F-774D-82FF-6D4C3622249B}" dt="2023-08-07T09:25:59.552" v="1009" actId="6264"/>
          <ac:spMkLst>
            <pc:docMk/>
            <pc:sldMk cId="1527072009" sldId="279"/>
            <ac:spMk id="401" creationId="{062BBA1C-FD74-EDEE-255B-BA4DCA8BCF40}"/>
          </ac:spMkLst>
        </pc:spChg>
        <pc:spChg chg="add del mod">
          <ac:chgData name="A.MORIYAMA UREKA" userId="11b73b949d6476cb" providerId="LiveId" clId="{EDD3AFC1-5E1F-774D-82FF-6D4C3622249B}" dt="2023-08-07T09:25:59.888" v="1010" actId="6264"/>
          <ac:spMkLst>
            <pc:docMk/>
            <pc:sldMk cId="1527072009" sldId="279"/>
            <ac:spMk id="402" creationId="{F2049A49-FCF6-FEA7-DFCD-541AC131BA6D}"/>
          </ac:spMkLst>
        </pc:spChg>
        <pc:spChg chg="add del mod">
          <ac:chgData name="A.MORIYAMA UREKA" userId="11b73b949d6476cb" providerId="LiveId" clId="{EDD3AFC1-5E1F-774D-82FF-6D4C3622249B}" dt="2023-08-07T09:25:59.888" v="1010" actId="6264"/>
          <ac:spMkLst>
            <pc:docMk/>
            <pc:sldMk cId="1527072009" sldId="279"/>
            <ac:spMk id="403" creationId="{9FD795AD-3DD8-A8E7-959A-10D422617D40}"/>
          </ac:spMkLst>
        </pc:spChg>
        <pc:spChg chg="add del mod">
          <ac:chgData name="A.MORIYAMA UREKA" userId="11b73b949d6476cb" providerId="LiveId" clId="{EDD3AFC1-5E1F-774D-82FF-6D4C3622249B}" dt="2023-08-07T09:25:59.888" v="1010" actId="6264"/>
          <ac:spMkLst>
            <pc:docMk/>
            <pc:sldMk cId="1527072009" sldId="279"/>
            <ac:spMk id="404" creationId="{9BB7E339-F7B5-DB20-B105-21076510D309}"/>
          </ac:spMkLst>
        </pc:spChg>
        <pc:spChg chg="add del mod">
          <ac:chgData name="A.MORIYAMA UREKA" userId="11b73b949d6476cb" providerId="LiveId" clId="{EDD3AFC1-5E1F-774D-82FF-6D4C3622249B}" dt="2023-08-07T09:25:59.888" v="1010" actId="6264"/>
          <ac:spMkLst>
            <pc:docMk/>
            <pc:sldMk cId="1527072009" sldId="279"/>
            <ac:spMk id="405" creationId="{F8E13DD3-92B9-EE80-5694-64CD0B2C6345}"/>
          </ac:spMkLst>
        </pc:spChg>
        <pc:spChg chg="add del mod">
          <ac:chgData name="A.MORIYAMA UREKA" userId="11b73b949d6476cb" providerId="LiveId" clId="{EDD3AFC1-5E1F-774D-82FF-6D4C3622249B}" dt="2023-08-07T09:25:59.888" v="1010" actId="6264"/>
          <ac:spMkLst>
            <pc:docMk/>
            <pc:sldMk cId="1527072009" sldId="279"/>
            <ac:spMk id="406" creationId="{CA83CC35-80C0-96AF-3DF3-EB485638EB0D}"/>
          </ac:spMkLst>
        </pc:spChg>
        <pc:spChg chg="add del mod">
          <ac:chgData name="A.MORIYAMA UREKA" userId="11b73b949d6476cb" providerId="LiveId" clId="{EDD3AFC1-5E1F-774D-82FF-6D4C3622249B}" dt="2023-08-07T09:25:59.888" v="1010" actId="6264"/>
          <ac:spMkLst>
            <pc:docMk/>
            <pc:sldMk cId="1527072009" sldId="279"/>
            <ac:spMk id="407" creationId="{DC2EDF1F-402D-3529-2E51-82B4B4548C8F}"/>
          </ac:spMkLst>
        </pc:spChg>
        <pc:spChg chg="add del mod">
          <ac:chgData name="A.MORIYAMA UREKA" userId="11b73b949d6476cb" providerId="LiveId" clId="{EDD3AFC1-5E1F-774D-82FF-6D4C3622249B}" dt="2023-08-07T09:25:59.888" v="1010" actId="6264"/>
          <ac:spMkLst>
            <pc:docMk/>
            <pc:sldMk cId="1527072009" sldId="279"/>
            <ac:spMk id="408" creationId="{1B59821A-877E-6A0B-86C4-5855F92CFA9D}"/>
          </ac:spMkLst>
        </pc:spChg>
        <pc:spChg chg="add del mod">
          <ac:chgData name="A.MORIYAMA UREKA" userId="11b73b949d6476cb" providerId="LiveId" clId="{EDD3AFC1-5E1F-774D-82FF-6D4C3622249B}" dt="2023-08-07T09:25:59.888" v="1010" actId="6264"/>
          <ac:spMkLst>
            <pc:docMk/>
            <pc:sldMk cId="1527072009" sldId="279"/>
            <ac:spMk id="409" creationId="{6E957939-8E22-09FD-D8B2-B996BDF5A690}"/>
          </ac:spMkLst>
        </pc:spChg>
        <pc:spChg chg="add del mod">
          <ac:chgData name="A.MORIYAMA UREKA" userId="11b73b949d6476cb" providerId="LiveId" clId="{EDD3AFC1-5E1F-774D-82FF-6D4C3622249B}" dt="2023-08-07T09:25:59.888" v="1010" actId="6264"/>
          <ac:spMkLst>
            <pc:docMk/>
            <pc:sldMk cId="1527072009" sldId="279"/>
            <ac:spMk id="410" creationId="{D8C7E9A2-E717-5B6C-3A57-82F80F506963}"/>
          </ac:spMkLst>
        </pc:spChg>
        <pc:spChg chg="add del mod">
          <ac:chgData name="A.MORIYAMA UREKA" userId="11b73b949d6476cb" providerId="LiveId" clId="{EDD3AFC1-5E1F-774D-82FF-6D4C3622249B}" dt="2023-08-07T09:25:59.888" v="1010" actId="6264"/>
          <ac:spMkLst>
            <pc:docMk/>
            <pc:sldMk cId="1527072009" sldId="279"/>
            <ac:spMk id="411" creationId="{2E876D1F-EF0D-B1E4-FDA0-D8D8ACB5A102}"/>
          </ac:spMkLst>
        </pc:spChg>
      </pc:sldChg>
      <pc:sldChg chg="addSp delSp modSp mod modClrScheme chgLayout">
        <pc:chgData name="A.MORIYAMA UREKA" userId="11b73b949d6476cb" providerId="LiveId" clId="{EDD3AFC1-5E1F-774D-82FF-6D4C3622249B}" dt="2023-08-07T12:41:17.581" v="2847" actId="6264"/>
        <pc:sldMkLst>
          <pc:docMk/>
          <pc:sldMk cId="2927051386" sldId="280"/>
        </pc:sldMkLst>
        <pc:spChg chg="add mod">
          <ac:chgData name="A.MORIYAMA UREKA" userId="11b73b949d6476cb" providerId="LiveId" clId="{EDD3AFC1-5E1F-774D-82FF-6D4C3622249B}" dt="2023-08-07T10:48:33.581" v="1637"/>
          <ac:spMkLst>
            <pc:docMk/>
            <pc:sldMk cId="2927051386" sldId="280"/>
            <ac:spMk id="2" creationId="{43118EA6-FA99-BE1B-0AD3-E52F9F44DA7E}"/>
          </ac:spMkLst>
        </pc:spChg>
        <pc:spChg chg="add del mod ord">
          <ac:chgData name="A.MORIYAMA UREKA" userId="11b73b949d6476cb" providerId="LiveId" clId="{EDD3AFC1-5E1F-774D-82FF-6D4C3622249B}" dt="2023-08-07T09:17:12.230" v="904" actId="6264"/>
          <ac:spMkLst>
            <pc:docMk/>
            <pc:sldMk cId="2927051386" sldId="280"/>
            <ac:spMk id="2" creationId="{516B2AC0-275B-B0D0-4377-1B895D08C397}"/>
          </ac:spMkLst>
        </pc:spChg>
        <pc:spChg chg="add del mod ord">
          <ac:chgData name="A.MORIYAMA UREKA" userId="11b73b949d6476cb" providerId="LiveId" clId="{EDD3AFC1-5E1F-774D-82FF-6D4C3622249B}" dt="2023-08-07T09:37:04.992" v="1023" actId="6264"/>
          <ac:spMkLst>
            <pc:docMk/>
            <pc:sldMk cId="2927051386" sldId="280"/>
            <ac:spMk id="2" creationId="{59CC0D02-B4E1-AE51-5D2B-8DCEE5A4871E}"/>
          </ac:spMkLst>
        </pc:spChg>
        <pc:spChg chg="add del mod ord">
          <ac:chgData name="A.MORIYAMA UREKA" userId="11b73b949d6476cb" providerId="LiveId" clId="{EDD3AFC1-5E1F-774D-82FF-6D4C3622249B}" dt="2023-08-07T09:00:42.859" v="785" actId="700"/>
          <ac:spMkLst>
            <pc:docMk/>
            <pc:sldMk cId="2927051386" sldId="280"/>
            <ac:spMk id="2" creationId="{7D54B1C0-F7CA-4432-73B2-D80C60945C5F}"/>
          </ac:spMkLst>
        </pc:spChg>
        <pc:spChg chg="add del mod">
          <ac:chgData name="A.MORIYAMA UREKA" userId="11b73b949d6476cb" providerId="LiveId" clId="{EDD3AFC1-5E1F-774D-82FF-6D4C3622249B}" dt="2023-08-07T08:46:51.735" v="676" actId="6264"/>
          <ac:spMkLst>
            <pc:docMk/>
            <pc:sldMk cId="2927051386" sldId="280"/>
            <ac:spMk id="2" creationId="{BA4E8915-B1DA-1354-B5DF-7C9212B6C9BA}"/>
          </ac:spMkLst>
        </pc:spChg>
        <pc:spChg chg="add del mod ord">
          <ac:chgData name="A.MORIYAMA UREKA" userId="11b73b949d6476cb" providerId="LiveId" clId="{EDD3AFC1-5E1F-774D-82FF-6D4C3622249B}" dt="2023-08-07T09:20:33.057" v="915" actId="6264"/>
          <ac:spMkLst>
            <pc:docMk/>
            <pc:sldMk cId="2927051386" sldId="280"/>
            <ac:spMk id="2" creationId="{C0B6A914-6CF9-0C2C-07A3-CCD098A3D8E5}"/>
          </ac:spMkLst>
        </pc:spChg>
        <pc:spChg chg="add del mod ord">
          <ac:chgData name="A.MORIYAMA UREKA" userId="11b73b949d6476cb" providerId="LiveId" clId="{EDD3AFC1-5E1F-774D-82FF-6D4C3622249B}" dt="2023-08-07T08:42:19.914" v="672" actId="700"/>
          <ac:spMkLst>
            <pc:docMk/>
            <pc:sldMk cId="2927051386" sldId="280"/>
            <ac:spMk id="2" creationId="{CDFE44DD-C526-3FF0-773C-35791514F5C2}"/>
          </ac:spMkLst>
        </pc:spChg>
        <pc:spChg chg="add del mod">
          <ac:chgData name="A.MORIYAMA UREKA" userId="11b73b949d6476cb" providerId="LiveId" clId="{EDD3AFC1-5E1F-774D-82FF-6D4C3622249B}" dt="2023-08-07T10:53:31.076" v="1672" actId="6264"/>
          <ac:spMkLst>
            <pc:docMk/>
            <pc:sldMk cId="2927051386" sldId="280"/>
            <ac:spMk id="3" creationId="{1736ED4E-A7A9-6FC4-A7C3-A1ECA9BD7A51}"/>
          </ac:spMkLst>
        </pc:spChg>
        <pc:spChg chg="add del mod">
          <ac:chgData name="A.MORIYAMA UREKA" userId="11b73b949d6476cb" providerId="LiveId" clId="{EDD3AFC1-5E1F-774D-82FF-6D4C3622249B}" dt="2023-08-07T09:37:04.992" v="1023" actId="6264"/>
          <ac:spMkLst>
            <pc:docMk/>
            <pc:sldMk cId="2927051386" sldId="280"/>
            <ac:spMk id="3" creationId="{3518EC85-9DA2-DF50-F8C5-597845534208}"/>
          </ac:spMkLst>
        </pc:spChg>
        <pc:spChg chg="add del mod">
          <ac:chgData name="A.MORIYAMA UREKA" userId="11b73b949d6476cb" providerId="LiveId" clId="{EDD3AFC1-5E1F-774D-82FF-6D4C3622249B}" dt="2023-08-07T08:46:51.735" v="676" actId="6264"/>
          <ac:spMkLst>
            <pc:docMk/>
            <pc:sldMk cId="2927051386" sldId="280"/>
            <ac:spMk id="3" creationId="{3C0F4527-A8EF-D50C-6896-F8C210AD9E53}"/>
          </ac:spMkLst>
        </pc:spChg>
        <pc:spChg chg="add del mod">
          <ac:chgData name="A.MORIYAMA UREKA" userId="11b73b949d6476cb" providerId="LiveId" clId="{EDD3AFC1-5E1F-774D-82FF-6D4C3622249B}" dt="2023-08-07T09:17:12.230" v="904" actId="6264"/>
          <ac:spMkLst>
            <pc:docMk/>
            <pc:sldMk cId="2927051386" sldId="280"/>
            <ac:spMk id="3" creationId="{43F9241C-28D6-C89F-B99F-5196F63BAD6D}"/>
          </ac:spMkLst>
        </pc:spChg>
        <pc:spChg chg="add del mod ord">
          <ac:chgData name="A.MORIYAMA UREKA" userId="11b73b949d6476cb" providerId="LiveId" clId="{EDD3AFC1-5E1F-774D-82FF-6D4C3622249B}" dt="2023-08-07T09:01:40.324" v="790" actId="700"/>
          <ac:spMkLst>
            <pc:docMk/>
            <pc:sldMk cId="2927051386" sldId="280"/>
            <ac:spMk id="3" creationId="{542D373B-BC2B-FA00-BD28-B87B72C24AD8}"/>
          </ac:spMkLst>
        </pc:spChg>
        <pc:spChg chg="add del mod ord">
          <ac:chgData name="A.MORIYAMA UREKA" userId="11b73b949d6476cb" providerId="LiveId" clId="{EDD3AFC1-5E1F-774D-82FF-6D4C3622249B}" dt="2023-08-07T08:42:22.212" v="673" actId="700"/>
          <ac:spMkLst>
            <pc:docMk/>
            <pc:sldMk cId="2927051386" sldId="280"/>
            <ac:spMk id="3" creationId="{8D31F276-7505-8745-0EDC-07B49FAEB898}"/>
          </ac:spMkLst>
        </pc:spChg>
        <pc:spChg chg="add del mod">
          <ac:chgData name="A.MORIYAMA UREKA" userId="11b73b949d6476cb" providerId="LiveId" clId="{EDD3AFC1-5E1F-774D-82FF-6D4C3622249B}" dt="2023-08-07T09:20:33.057" v="915" actId="6264"/>
          <ac:spMkLst>
            <pc:docMk/>
            <pc:sldMk cId="2927051386" sldId="280"/>
            <ac:spMk id="3" creationId="{F68B6BD6-80DA-717A-D9C5-47EF339678FE}"/>
          </ac:spMkLst>
        </pc:spChg>
        <pc:spChg chg="add del mod">
          <ac:chgData name="A.MORIYAMA UREKA" userId="11b73b949d6476cb" providerId="LiveId" clId="{EDD3AFC1-5E1F-774D-82FF-6D4C3622249B}" dt="2023-08-07T09:37:04.992" v="1023" actId="6264"/>
          <ac:spMkLst>
            <pc:docMk/>
            <pc:sldMk cId="2927051386" sldId="280"/>
            <ac:spMk id="4" creationId="{0C2B889E-3728-4E49-08AD-B7802D9DDBF8}"/>
          </ac:spMkLst>
        </pc:spChg>
        <pc:spChg chg="add del mod ord">
          <ac:chgData name="A.MORIYAMA UREKA" userId="11b73b949d6476cb" providerId="LiveId" clId="{EDD3AFC1-5E1F-774D-82FF-6D4C3622249B}" dt="2023-08-07T08:46:51.735" v="676" actId="6264"/>
          <ac:spMkLst>
            <pc:docMk/>
            <pc:sldMk cId="2927051386" sldId="280"/>
            <ac:spMk id="4" creationId="{0F9FEACB-3525-0D19-43A4-E68B1F20A583}"/>
          </ac:spMkLst>
        </pc:spChg>
        <pc:spChg chg="add del mod">
          <ac:chgData name="A.MORIYAMA UREKA" userId="11b73b949d6476cb" providerId="LiveId" clId="{EDD3AFC1-5E1F-774D-82FF-6D4C3622249B}" dt="2023-08-07T09:20:33.057" v="915" actId="6264"/>
          <ac:spMkLst>
            <pc:docMk/>
            <pc:sldMk cId="2927051386" sldId="280"/>
            <ac:spMk id="4" creationId="{65A8A8DE-799C-8079-92FF-9617534D4D62}"/>
          </ac:spMkLst>
        </pc:spChg>
        <pc:spChg chg="add del mod">
          <ac:chgData name="A.MORIYAMA UREKA" userId="11b73b949d6476cb" providerId="LiveId" clId="{EDD3AFC1-5E1F-774D-82FF-6D4C3622249B}" dt="2023-08-07T10:53:31.076" v="1672" actId="6264"/>
          <ac:spMkLst>
            <pc:docMk/>
            <pc:sldMk cId="2927051386" sldId="280"/>
            <ac:spMk id="4" creationId="{76960F39-A03E-8CFD-8F2B-FB474288189A}"/>
          </ac:spMkLst>
        </pc:spChg>
        <pc:spChg chg="add del mod ord">
          <ac:chgData name="A.MORIYAMA UREKA" userId="11b73b949d6476cb" providerId="LiveId" clId="{EDD3AFC1-5E1F-774D-82FF-6D4C3622249B}" dt="2023-08-07T09:01:41.694" v="791" actId="6264"/>
          <ac:spMkLst>
            <pc:docMk/>
            <pc:sldMk cId="2927051386" sldId="280"/>
            <ac:spMk id="4" creationId="{96FCD4DA-6528-72CC-A601-DCDAD1F6287C}"/>
          </ac:spMkLst>
        </pc:spChg>
        <pc:spChg chg="add del mod">
          <ac:chgData name="A.MORIYAMA UREKA" userId="11b73b949d6476cb" providerId="LiveId" clId="{EDD3AFC1-5E1F-774D-82FF-6D4C3622249B}" dt="2023-08-07T09:17:12.230" v="904" actId="6264"/>
          <ac:spMkLst>
            <pc:docMk/>
            <pc:sldMk cId="2927051386" sldId="280"/>
            <ac:spMk id="4" creationId="{DC40D146-548D-C46C-D829-C6E24969BFB5}"/>
          </ac:spMkLst>
        </pc:spChg>
        <pc:spChg chg="add del mod">
          <ac:chgData name="A.MORIYAMA UREKA" userId="11b73b949d6476cb" providerId="LiveId" clId="{EDD3AFC1-5E1F-774D-82FF-6D4C3622249B}" dt="2023-08-07T09:01:41.694" v="791" actId="6264"/>
          <ac:spMkLst>
            <pc:docMk/>
            <pc:sldMk cId="2927051386" sldId="280"/>
            <ac:spMk id="5" creationId="{032A8776-776D-CC30-7C5D-B70ED535C160}"/>
          </ac:spMkLst>
        </pc:spChg>
        <pc:spChg chg="add del mod">
          <ac:chgData name="A.MORIYAMA UREKA" userId="11b73b949d6476cb" providerId="LiveId" clId="{EDD3AFC1-5E1F-774D-82FF-6D4C3622249B}" dt="2023-08-07T10:53:31.076" v="1672" actId="6264"/>
          <ac:spMkLst>
            <pc:docMk/>
            <pc:sldMk cId="2927051386" sldId="280"/>
            <ac:spMk id="5" creationId="{184164D3-5F0D-7C6C-62C6-36D6CFEE1558}"/>
          </ac:spMkLst>
        </pc:spChg>
        <pc:spChg chg="add del mod">
          <ac:chgData name="A.MORIYAMA UREKA" userId="11b73b949d6476cb" providerId="LiveId" clId="{EDD3AFC1-5E1F-774D-82FF-6D4C3622249B}" dt="2023-08-07T09:37:04.992" v="1023" actId="6264"/>
          <ac:spMkLst>
            <pc:docMk/>
            <pc:sldMk cId="2927051386" sldId="280"/>
            <ac:spMk id="5" creationId="{2106969E-4308-9302-DB41-8529A2FA4C8C}"/>
          </ac:spMkLst>
        </pc:spChg>
        <pc:spChg chg="add del mod">
          <ac:chgData name="A.MORIYAMA UREKA" userId="11b73b949d6476cb" providerId="LiveId" clId="{EDD3AFC1-5E1F-774D-82FF-6D4C3622249B}" dt="2023-08-07T08:46:51.735" v="676" actId="6264"/>
          <ac:spMkLst>
            <pc:docMk/>
            <pc:sldMk cId="2927051386" sldId="280"/>
            <ac:spMk id="5" creationId="{C7E493F1-9DD6-6E24-E572-B74EC7A6F815}"/>
          </ac:spMkLst>
        </pc:spChg>
        <pc:spChg chg="add del mod">
          <ac:chgData name="A.MORIYAMA UREKA" userId="11b73b949d6476cb" providerId="LiveId" clId="{EDD3AFC1-5E1F-774D-82FF-6D4C3622249B}" dt="2023-08-07T09:20:33.057" v="915" actId="6264"/>
          <ac:spMkLst>
            <pc:docMk/>
            <pc:sldMk cId="2927051386" sldId="280"/>
            <ac:spMk id="5" creationId="{CE5A8CB1-7195-F420-3F8E-CEB785A12F6C}"/>
          </ac:spMkLst>
        </pc:spChg>
        <pc:spChg chg="add del mod">
          <ac:chgData name="A.MORIYAMA UREKA" userId="11b73b949d6476cb" providerId="LiveId" clId="{EDD3AFC1-5E1F-774D-82FF-6D4C3622249B}" dt="2023-08-07T09:17:12.230" v="904" actId="6264"/>
          <ac:spMkLst>
            <pc:docMk/>
            <pc:sldMk cId="2927051386" sldId="280"/>
            <ac:spMk id="5" creationId="{ECCF6F02-E40F-D67D-2514-E1650463234D}"/>
          </ac:spMkLst>
        </pc:spChg>
        <pc:spChg chg="add del mod">
          <ac:chgData name="A.MORIYAMA UREKA" userId="11b73b949d6476cb" providerId="LiveId" clId="{EDD3AFC1-5E1F-774D-82FF-6D4C3622249B}" dt="2023-08-07T09:37:04.992" v="1023" actId="6264"/>
          <ac:spMkLst>
            <pc:docMk/>
            <pc:sldMk cId="2927051386" sldId="280"/>
            <ac:spMk id="6" creationId="{0E759AAC-AA6A-9AE4-7FDF-D368F7C4254C}"/>
          </ac:spMkLst>
        </pc:spChg>
        <pc:spChg chg="add del mod">
          <ac:chgData name="A.MORIYAMA UREKA" userId="11b73b949d6476cb" providerId="LiveId" clId="{EDD3AFC1-5E1F-774D-82FF-6D4C3622249B}" dt="2023-08-07T08:46:51.735" v="676" actId="6264"/>
          <ac:spMkLst>
            <pc:docMk/>
            <pc:sldMk cId="2927051386" sldId="280"/>
            <ac:spMk id="6" creationId="{75F2BC3A-47D4-BC3C-98E1-95342D6F106A}"/>
          </ac:spMkLst>
        </pc:spChg>
        <pc:spChg chg="add del mod">
          <ac:chgData name="A.MORIYAMA UREKA" userId="11b73b949d6476cb" providerId="LiveId" clId="{EDD3AFC1-5E1F-774D-82FF-6D4C3622249B}" dt="2023-08-07T10:53:31.076" v="1672" actId="6264"/>
          <ac:spMkLst>
            <pc:docMk/>
            <pc:sldMk cId="2927051386" sldId="280"/>
            <ac:spMk id="6" creationId="{B2FD4209-0CF2-D517-C57A-55C76407B5EC}"/>
          </ac:spMkLst>
        </pc:spChg>
        <pc:spChg chg="add del mod">
          <ac:chgData name="A.MORIYAMA UREKA" userId="11b73b949d6476cb" providerId="LiveId" clId="{EDD3AFC1-5E1F-774D-82FF-6D4C3622249B}" dt="2023-08-07T09:20:33.057" v="915" actId="6264"/>
          <ac:spMkLst>
            <pc:docMk/>
            <pc:sldMk cId="2927051386" sldId="280"/>
            <ac:spMk id="6" creationId="{D08A7CC7-1F21-07F8-1BA8-DFBA02AEF4D3}"/>
          </ac:spMkLst>
        </pc:spChg>
        <pc:spChg chg="add del mod">
          <ac:chgData name="A.MORIYAMA UREKA" userId="11b73b949d6476cb" providerId="LiveId" clId="{EDD3AFC1-5E1F-774D-82FF-6D4C3622249B}" dt="2023-08-07T09:17:12.230" v="904" actId="6264"/>
          <ac:spMkLst>
            <pc:docMk/>
            <pc:sldMk cId="2927051386" sldId="280"/>
            <ac:spMk id="6" creationId="{F0B8D1A2-0911-E5C8-B009-0FB0FCEB2AC8}"/>
          </ac:spMkLst>
        </pc:spChg>
        <pc:spChg chg="add del mod">
          <ac:chgData name="A.MORIYAMA UREKA" userId="11b73b949d6476cb" providerId="LiveId" clId="{EDD3AFC1-5E1F-774D-82FF-6D4C3622249B}" dt="2023-08-07T09:01:41.694" v="791" actId="6264"/>
          <ac:spMkLst>
            <pc:docMk/>
            <pc:sldMk cId="2927051386" sldId="280"/>
            <ac:spMk id="6" creationId="{FF833EE1-4FAC-3937-E282-63DFB6CCE828}"/>
          </ac:spMkLst>
        </pc:spChg>
        <pc:spChg chg="add del mod">
          <ac:chgData name="A.MORIYAMA UREKA" userId="11b73b949d6476cb" providerId="LiveId" clId="{EDD3AFC1-5E1F-774D-82FF-6D4C3622249B}" dt="2023-08-07T10:53:31.076" v="1672" actId="6264"/>
          <ac:spMkLst>
            <pc:docMk/>
            <pc:sldMk cId="2927051386" sldId="280"/>
            <ac:spMk id="7" creationId="{2FAB9C66-8CAB-0CE7-A752-79261D0B9ED9}"/>
          </ac:spMkLst>
        </pc:spChg>
        <pc:spChg chg="add del mod">
          <ac:chgData name="A.MORIYAMA UREKA" userId="11b73b949d6476cb" providerId="LiveId" clId="{EDD3AFC1-5E1F-774D-82FF-6D4C3622249B}" dt="2023-08-07T09:01:41.694" v="791" actId="6264"/>
          <ac:spMkLst>
            <pc:docMk/>
            <pc:sldMk cId="2927051386" sldId="280"/>
            <ac:spMk id="7" creationId="{4864F0D9-2301-CA02-12FA-FB1BB70A1A9D}"/>
          </ac:spMkLst>
        </pc:spChg>
        <pc:spChg chg="add del mod">
          <ac:chgData name="A.MORIYAMA UREKA" userId="11b73b949d6476cb" providerId="LiveId" clId="{EDD3AFC1-5E1F-774D-82FF-6D4C3622249B}" dt="2023-08-07T09:17:12.230" v="904" actId="6264"/>
          <ac:spMkLst>
            <pc:docMk/>
            <pc:sldMk cId="2927051386" sldId="280"/>
            <ac:spMk id="7" creationId="{63465D2A-EA0F-856A-A96D-7C8FDC021EC7}"/>
          </ac:spMkLst>
        </pc:spChg>
        <pc:spChg chg="add del mod">
          <ac:chgData name="A.MORIYAMA UREKA" userId="11b73b949d6476cb" providerId="LiveId" clId="{EDD3AFC1-5E1F-774D-82FF-6D4C3622249B}" dt="2023-08-07T08:46:51.735" v="676" actId="6264"/>
          <ac:spMkLst>
            <pc:docMk/>
            <pc:sldMk cId="2927051386" sldId="280"/>
            <ac:spMk id="7" creationId="{781AA799-49E5-6FD6-5EAB-7DCC0D4A57D8}"/>
          </ac:spMkLst>
        </pc:spChg>
        <pc:spChg chg="add del mod">
          <ac:chgData name="A.MORIYAMA UREKA" userId="11b73b949d6476cb" providerId="LiveId" clId="{EDD3AFC1-5E1F-774D-82FF-6D4C3622249B}" dt="2023-08-07T09:20:33.057" v="915" actId="6264"/>
          <ac:spMkLst>
            <pc:docMk/>
            <pc:sldMk cId="2927051386" sldId="280"/>
            <ac:spMk id="7" creationId="{AF7E3C49-F4CE-89C5-1296-21ABAE089BC1}"/>
          </ac:spMkLst>
        </pc:spChg>
        <pc:spChg chg="add del mod">
          <ac:chgData name="A.MORIYAMA UREKA" userId="11b73b949d6476cb" providerId="LiveId" clId="{EDD3AFC1-5E1F-774D-82FF-6D4C3622249B}" dt="2023-08-07T09:37:04.992" v="1023" actId="6264"/>
          <ac:spMkLst>
            <pc:docMk/>
            <pc:sldMk cId="2927051386" sldId="280"/>
            <ac:spMk id="7" creationId="{CB52D037-AA6A-C674-A9C7-65402C3342E1}"/>
          </ac:spMkLst>
        </pc:spChg>
        <pc:spChg chg="add del mod">
          <ac:chgData name="A.MORIYAMA UREKA" userId="11b73b949d6476cb" providerId="LiveId" clId="{EDD3AFC1-5E1F-774D-82FF-6D4C3622249B}" dt="2023-08-07T10:53:31.076" v="1672" actId="6264"/>
          <ac:spMkLst>
            <pc:docMk/>
            <pc:sldMk cId="2927051386" sldId="280"/>
            <ac:spMk id="8" creationId="{1553A261-EB5E-1426-CC02-08FB9DD7BF77}"/>
          </ac:spMkLst>
        </pc:spChg>
        <pc:spChg chg="add del mod">
          <ac:chgData name="A.MORIYAMA UREKA" userId="11b73b949d6476cb" providerId="LiveId" clId="{EDD3AFC1-5E1F-774D-82FF-6D4C3622249B}" dt="2023-08-07T08:46:51.735" v="676" actId="6264"/>
          <ac:spMkLst>
            <pc:docMk/>
            <pc:sldMk cId="2927051386" sldId="280"/>
            <ac:spMk id="8" creationId="{1E547BF2-8B3C-0F26-A463-111735510D98}"/>
          </ac:spMkLst>
        </pc:spChg>
        <pc:spChg chg="add del mod">
          <ac:chgData name="A.MORIYAMA UREKA" userId="11b73b949d6476cb" providerId="LiveId" clId="{EDD3AFC1-5E1F-774D-82FF-6D4C3622249B}" dt="2023-08-07T09:20:33.057" v="915" actId="6264"/>
          <ac:spMkLst>
            <pc:docMk/>
            <pc:sldMk cId="2927051386" sldId="280"/>
            <ac:spMk id="8" creationId="{36ED99A2-85E1-018D-C466-A8061F2C052D}"/>
          </ac:spMkLst>
        </pc:spChg>
        <pc:spChg chg="add del mod">
          <ac:chgData name="A.MORIYAMA UREKA" userId="11b73b949d6476cb" providerId="LiveId" clId="{EDD3AFC1-5E1F-774D-82FF-6D4C3622249B}" dt="2023-08-07T09:01:41.694" v="791" actId="6264"/>
          <ac:spMkLst>
            <pc:docMk/>
            <pc:sldMk cId="2927051386" sldId="280"/>
            <ac:spMk id="8" creationId="{585C9572-E49D-991C-55FB-34538A1E77FC}"/>
          </ac:spMkLst>
        </pc:spChg>
        <pc:spChg chg="add del mod">
          <ac:chgData name="A.MORIYAMA UREKA" userId="11b73b949d6476cb" providerId="LiveId" clId="{EDD3AFC1-5E1F-774D-82FF-6D4C3622249B}" dt="2023-08-07T09:17:12.230" v="904" actId="6264"/>
          <ac:spMkLst>
            <pc:docMk/>
            <pc:sldMk cId="2927051386" sldId="280"/>
            <ac:spMk id="8" creationId="{C3F56BB4-BA25-8071-13C6-BD8203F1517C}"/>
          </ac:spMkLst>
        </pc:spChg>
        <pc:spChg chg="add del mod">
          <ac:chgData name="A.MORIYAMA UREKA" userId="11b73b949d6476cb" providerId="LiveId" clId="{EDD3AFC1-5E1F-774D-82FF-6D4C3622249B}" dt="2023-08-07T09:37:04.992" v="1023" actId="6264"/>
          <ac:spMkLst>
            <pc:docMk/>
            <pc:sldMk cId="2927051386" sldId="280"/>
            <ac:spMk id="8" creationId="{FBBE65F4-3523-F3DF-4EE5-E65D7D0BF220}"/>
          </ac:spMkLst>
        </pc:spChg>
        <pc:spChg chg="add del mod">
          <ac:chgData name="A.MORIYAMA UREKA" userId="11b73b949d6476cb" providerId="LiveId" clId="{EDD3AFC1-5E1F-774D-82FF-6D4C3622249B}" dt="2023-08-07T09:20:33.057" v="915" actId="6264"/>
          <ac:spMkLst>
            <pc:docMk/>
            <pc:sldMk cId="2927051386" sldId="280"/>
            <ac:spMk id="9" creationId="{0A803487-532D-479F-6BB1-08B10C91CA41}"/>
          </ac:spMkLst>
        </pc:spChg>
        <pc:spChg chg="add del mod">
          <ac:chgData name="A.MORIYAMA UREKA" userId="11b73b949d6476cb" providerId="LiveId" clId="{EDD3AFC1-5E1F-774D-82FF-6D4C3622249B}" dt="2023-08-07T08:46:51.735" v="676" actId="6264"/>
          <ac:spMkLst>
            <pc:docMk/>
            <pc:sldMk cId="2927051386" sldId="280"/>
            <ac:spMk id="9" creationId="{2486B94A-6D18-3A78-2CB8-8105DB5A358B}"/>
          </ac:spMkLst>
        </pc:spChg>
        <pc:spChg chg="add del mod">
          <ac:chgData name="A.MORIYAMA UREKA" userId="11b73b949d6476cb" providerId="LiveId" clId="{EDD3AFC1-5E1F-774D-82FF-6D4C3622249B}" dt="2023-08-07T09:17:12.230" v="904" actId="6264"/>
          <ac:spMkLst>
            <pc:docMk/>
            <pc:sldMk cId="2927051386" sldId="280"/>
            <ac:spMk id="9" creationId="{78E2A00B-A741-3FC2-FA47-3B912D68C6F0}"/>
          </ac:spMkLst>
        </pc:spChg>
        <pc:spChg chg="add del mod">
          <ac:chgData name="A.MORIYAMA UREKA" userId="11b73b949d6476cb" providerId="LiveId" clId="{EDD3AFC1-5E1F-774D-82FF-6D4C3622249B}" dt="2023-08-07T09:01:41.694" v="791" actId="6264"/>
          <ac:spMkLst>
            <pc:docMk/>
            <pc:sldMk cId="2927051386" sldId="280"/>
            <ac:spMk id="9" creationId="{CB1A8043-2E80-E1B6-1D15-68320204D71F}"/>
          </ac:spMkLst>
        </pc:spChg>
        <pc:spChg chg="add del mod">
          <ac:chgData name="A.MORIYAMA UREKA" userId="11b73b949d6476cb" providerId="LiveId" clId="{EDD3AFC1-5E1F-774D-82FF-6D4C3622249B}" dt="2023-08-07T09:37:04.992" v="1023" actId="6264"/>
          <ac:spMkLst>
            <pc:docMk/>
            <pc:sldMk cId="2927051386" sldId="280"/>
            <ac:spMk id="9" creationId="{DB4CEE23-52AB-B3EE-5078-753481B4A73A}"/>
          </ac:spMkLst>
        </pc:spChg>
        <pc:spChg chg="add del mod">
          <ac:chgData name="A.MORIYAMA UREKA" userId="11b73b949d6476cb" providerId="LiveId" clId="{EDD3AFC1-5E1F-774D-82FF-6D4C3622249B}" dt="2023-08-07T10:53:31.076" v="1672" actId="6264"/>
          <ac:spMkLst>
            <pc:docMk/>
            <pc:sldMk cId="2927051386" sldId="280"/>
            <ac:spMk id="9" creationId="{E3ABEB3C-ED29-E8BB-D57E-6BF8234055A2}"/>
          </ac:spMkLst>
        </pc:spChg>
        <pc:spChg chg="add del mod">
          <ac:chgData name="A.MORIYAMA UREKA" userId="11b73b949d6476cb" providerId="LiveId" clId="{EDD3AFC1-5E1F-774D-82FF-6D4C3622249B}" dt="2023-08-07T09:01:41.694" v="791" actId="6264"/>
          <ac:spMkLst>
            <pc:docMk/>
            <pc:sldMk cId="2927051386" sldId="280"/>
            <ac:spMk id="10" creationId="{1D36FF04-0247-5730-DCC5-B041868AD69A}"/>
          </ac:spMkLst>
        </pc:spChg>
        <pc:spChg chg="add del mod">
          <ac:chgData name="A.MORIYAMA UREKA" userId="11b73b949d6476cb" providerId="LiveId" clId="{EDD3AFC1-5E1F-774D-82FF-6D4C3622249B}" dt="2023-08-07T08:46:51.735" v="676" actId="6264"/>
          <ac:spMkLst>
            <pc:docMk/>
            <pc:sldMk cId="2927051386" sldId="280"/>
            <ac:spMk id="10" creationId="{5A5E9EDB-6625-BFAA-F605-654950EB1A2A}"/>
          </ac:spMkLst>
        </pc:spChg>
        <pc:spChg chg="add del mod">
          <ac:chgData name="A.MORIYAMA UREKA" userId="11b73b949d6476cb" providerId="LiveId" clId="{EDD3AFC1-5E1F-774D-82FF-6D4C3622249B}" dt="2023-08-07T10:53:31.076" v="1672" actId="6264"/>
          <ac:spMkLst>
            <pc:docMk/>
            <pc:sldMk cId="2927051386" sldId="280"/>
            <ac:spMk id="10" creationId="{71F0B9DB-2972-1B78-612F-8CE22D983ED5}"/>
          </ac:spMkLst>
        </pc:spChg>
        <pc:spChg chg="add del mod">
          <ac:chgData name="A.MORIYAMA UREKA" userId="11b73b949d6476cb" providerId="LiveId" clId="{EDD3AFC1-5E1F-774D-82FF-6D4C3622249B}" dt="2023-08-07T09:37:04.992" v="1023" actId="6264"/>
          <ac:spMkLst>
            <pc:docMk/>
            <pc:sldMk cId="2927051386" sldId="280"/>
            <ac:spMk id="10" creationId="{843BA0F1-CC93-9093-BBD6-9CC883AAD678}"/>
          </ac:spMkLst>
        </pc:spChg>
        <pc:spChg chg="add del mod">
          <ac:chgData name="A.MORIYAMA UREKA" userId="11b73b949d6476cb" providerId="LiveId" clId="{EDD3AFC1-5E1F-774D-82FF-6D4C3622249B}" dt="2023-08-07T09:20:33.057" v="915" actId="6264"/>
          <ac:spMkLst>
            <pc:docMk/>
            <pc:sldMk cId="2927051386" sldId="280"/>
            <ac:spMk id="10" creationId="{89A106A1-BFE5-32CC-D273-CE407D8A28D0}"/>
          </ac:spMkLst>
        </pc:spChg>
        <pc:spChg chg="add del mod">
          <ac:chgData name="A.MORIYAMA UREKA" userId="11b73b949d6476cb" providerId="LiveId" clId="{EDD3AFC1-5E1F-774D-82FF-6D4C3622249B}" dt="2023-08-07T09:17:12.230" v="904" actId="6264"/>
          <ac:spMkLst>
            <pc:docMk/>
            <pc:sldMk cId="2927051386" sldId="280"/>
            <ac:spMk id="10" creationId="{8F99B985-3B32-26FC-3730-0237F7A704C9}"/>
          </ac:spMkLst>
        </pc:spChg>
        <pc:spChg chg="add del mod">
          <ac:chgData name="A.MORIYAMA UREKA" userId="11b73b949d6476cb" providerId="LiveId" clId="{EDD3AFC1-5E1F-774D-82FF-6D4C3622249B}" dt="2023-08-07T09:17:12.230" v="904" actId="6264"/>
          <ac:spMkLst>
            <pc:docMk/>
            <pc:sldMk cId="2927051386" sldId="280"/>
            <ac:spMk id="11" creationId="{1BA06B0C-E15F-100C-D43B-8478E481E9A5}"/>
          </ac:spMkLst>
        </pc:spChg>
        <pc:spChg chg="add del mod">
          <ac:chgData name="A.MORIYAMA UREKA" userId="11b73b949d6476cb" providerId="LiveId" clId="{EDD3AFC1-5E1F-774D-82FF-6D4C3622249B}" dt="2023-08-07T08:46:51.735" v="676" actId="6264"/>
          <ac:spMkLst>
            <pc:docMk/>
            <pc:sldMk cId="2927051386" sldId="280"/>
            <ac:spMk id="11" creationId="{29B786AC-A3CD-AD37-07CA-92E45CC20FB1}"/>
          </ac:spMkLst>
        </pc:spChg>
        <pc:spChg chg="add del mod">
          <ac:chgData name="A.MORIYAMA UREKA" userId="11b73b949d6476cb" providerId="LiveId" clId="{EDD3AFC1-5E1F-774D-82FF-6D4C3622249B}" dt="2023-08-07T09:01:41.694" v="791" actId="6264"/>
          <ac:spMkLst>
            <pc:docMk/>
            <pc:sldMk cId="2927051386" sldId="280"/>
            <ac:spMk id="11" creationId="{4BFEDDEF-17F5-F1E2-4FEE-4FF9E54649DC}"/>
          </ac:spMkLst>
        </pc:spChg>
        <pc:spChg chg="add del mod">
          <ac:chgData name="A.MORIYAMA UREKA" userId="11b73b949d6476cb" providerId="LiveId" clId="{EDD3AFC1-5E1F-774D-82FF-6D4C3622249B}" dt="2023-08-07T10:53:31.076" v="1672" actId="6264"/>
          <ac:spMkLst>
            <pc:docMk/>
            <pc:sldMk cId="2927051386" sldId="280"/>
            <ac:spMk id="11" creationId="{7CDF3BEB-D567-AF7F-A57A-B2A79B3A570E}"/>
          </ac:spMkLst>
        </pc:spChg>
        <pc:spChg chg="add del mod">
          <ac:chgData name="A.MORIYAMA UREKA" userId="11b73b949d6476cb" providerId="LiveId" clId="{EDD3AFC1-5E1F-774D-82FF-6D4C3622249B}" dt="2023-08-07T09:20:33.057" v="915" actId="6264"/>
          <ac:spMkLst>
            <pc:docMk/>
            <pc:sldMk cId="2927051386" sldId="280"/>
            <ac:spMk id="11" creationId="{CB39FDE2-C90E-EF76-8F2E-EEBA2DBA3A7E}"/>
          </ac:spMkLst>
        </pc:spChg>
        <pc:spChg chg="add del mod">
          <ac:chgData name="A.MORIYAMA UREKA" userId="11b73b949d6476cb" providerId="LiveId" clId="{EDD3AFC1-5E1F-774D-82FF-6D4C3622249B}" dt="2023-08-07T09:37:04.992" v="1023" actId="6264"/>
          <ac:spMkLst>
            <pc:docMk/>
            <pc:sldMk cId="2927051386" sldId="280"/>
            <ac:spMk id="11" creationId="{D07E800A-7C77-32B5-443D-DCA55E3A0310}"/>
          </ac:spMkLst>
        </pc:spChg>
        <pc:spChg chg="add del mod">
          <ac:chgData name="A.MORIYAMA UREKA" userId="11b73b949d6476cb" providerId="LiveId" clId="{EDD3AFC1-5E1F-774D-82FF-6D4C3622249B}" dt="2023-08-07T10:53:31.076" v="1672" actId="6264"/>
          <ac:spMkLst>
            <pc:docMk/>
            <pc:sldMk cId="2927051386" sldId="280"/>
            <ac:spMk id="12" creationId="{2052A98C-9113-4453-82E2-9ECB7F4E8967}"/>
          </ac:spMkLst>
        </pc:spChg>
        <pc:spChg chg="add del mod ord">
          <ac:chgData name="A.MORIYAMA UREKA" userId="11b73b949d6476cb" providerId="LiveId" clId="{EDD3AFC1-5E1F-774D-82FF-6D4C3622249B}" dt="2023-08-07T09:20:30.974" v="914" actId="700"/>
          <ac:spMkLst>
            <pc:docMk/>
            <pc:sldMk cId="2927051386" sldId="280"/>
            <ac:spMk id="12" creationId="{3237A279-EDF3-3B49-C68A-C02C98169731}"/>
          </ac:spMkLst>
        </pc:spChg>
        <pc:spChg chg="add del mod ord">
          <ac:chgData name="A.MORIYAMA UREKA" userId="11b73b949d6476cb" providerId="LiveId" clId="{EDD3AFC1-5E1F-774D-82FF-6D4C3622249B}" dt="2023-08-07T10:06:17.836" v="1171" actId="700"/>
          <ac:spMkLst>
            <pc:docMk/>
            <pc:sldMk cId="2927051386" sldId="280"/>
            <ac:spMk id="12" creationId="{6FDC617B-F0CE-0F91-6C4B-E04460438CDA}"/>
          </ac:spMkLst>
        </pc:spChg>
        <pc:spChg chg="add del mod ord">
          <ac:chgData name="A.MORIYAMA UREKA" userId="11b73b949d6476cb" providerId="LiveId" clId="{EDD3AFC1-5E1F-774D-82FF-6D4C3622249B}" dt="2023-08-07T08:55:53.615" v="743" actId="6264"/>
          <ac:spMkLst>
            <pc:docMk/>
            <pc:sldMk cId="2927051386" sldId="280"/>
            <ac:spMk id="12" creationId="{892793E4-037D-C351-DE2F-0F048916EF35}"/>
          </ac:spMkLst>
        </pc:spChg>
        <pc:spChg chg="add del mod">
          <ac:chgData name="A.MORIYAMA UREKA" userId="11b73b949d6476cb" providerId="LiveId" clId="{EDD3AFC1-5E1F-774D-82FF-6D4C3622249B}" dt="2023-08-07T09:01:41.694" v="791" actId="6264"/>
          <ac:spMkLst>
            <pc:docMk/>
            <pc:sldMk cId="2927051386" sldId="280"/>
            <ac:spMk id="12" creationId="{8A64A57C-E12A-1A34-98C4-E9619A89FF58}"/>
          </ac:spMkLst>
        </pc:spChg>
        <pc:spChg chg="add del mod ord">
          <ac:chgData name="A.MORIYAMA UREKA" userId="11b73b949d6476cb" providerId="LiveId" clId="{EDD3AFC1-5E1F-774D-82FF-6D4C3622249B}" dt="2023-08-07T09:55:23.623" v="1057" actId="700"/>
          <ac:spMkLst>
            <pc:docMk/>
            <pc:sldMk cId="2927051386" sldId="280"/>
            <ac:spMk id="13" creationId="{7A0A546E-7DC8-57A1-E133-50C6263C971B}"/>
          </ac:spMkLst>
        </pc:spChg>
        <pc:spChg chg="add del mod">
          <ac:chgData name="A.MORIYAMA UREKA" userId="11b73b949d6476cb" providerId="LiveId" clId="{EDD3AFC1-5E1F-774D-82FF-6D4C3622249B}" dt="2023-08-07T09:01:41.694" v="791" actId="6264"/>
          <ac:spMkLst>
            <pc:docMk/>
            <pc:sldMk cId="2927051386" sldId="280"/>
            <ac:spMk id="13" creationId="{D3CF4815-74C3-E9F9-608D-C3712F38F41A}"/>
          </ac:spMkLst>
        </pc:spChg>
        <pc:spChg chg="add del mod">
          <ac:chgData name="A.MORIYAMA UREKA" userId="11b73b949d6476cb" providerId="LiveId" clId="{EDD3AFC1-5E1F-774D-82FF-6D4C3622249B}" dt="2023-08-07T08:55:53.615" v="743" actId="6264"/>
          <ac:spMkLst>
            <pc:docMk/>
            <pc:sldMk cId="2927051386" sldId="280"/>
            <ac:spMk id="13" creationId="{DDD3C8B3-0A54-E861-769A-3A0A0420A216}"/>
          </ac:spMkLst>
        </pc:spChg>
        <pc:spChg chg="add del mod">
          <ac:chgData name="A.MORIYAMA UREKA" userId="11b73b949d6476cb" providerId="LiveId" clId="{EDD3AFC1-5E1F-774D-82FF-6D4C3622249B}" dt="2023-08-07T10:53:31.673" v="1673" actId="6264"/>
          <ac:spMkLst>
            <pc:docMk/>
            <pc:sldMk cId="2927051386" sldId="280"/>
            <ac:spMk id="13" creationId="{E1A0689A-29AC-A857-7C60-82EC6B93F2A5}"/>
          </ac:spMkLst>
        </pc:spChg>
        <pc:spChg chg="add del mod ord">
          <ac:chgData name="A.MORIYAMA UREKA" userId="11b73b949d6476cb" providerId="LiveId" clId="{EDD3AFC1-5E1F-774D-82FF-6D4C3622249B}" dt="2023-08-07T09:20:33.708" v="916" actId="6264"/>
          <ac:spMkLst>
            <pc:docMk/>
            <pc:sldMk cId="2927051386" sldId="280"/>
            <ac:spMk id="13" creationId="{EB7D970A-245D-5F69-43E0-F979E7DE7983}"/>
          </ac:spMkLst>
        </pc:spChg>
        <pc:spChg chg="add del mod ord">
          <ac:chgData name="A.MORIYAMA UREKA" userId="11b73b949d6476cb" providerId="LiveId" clId="{EDD3AFC1-5E1F-774D-82FF-6D4C3622249B}" dt="2023-08-07T09:03:40.381" v="823" actId="6264"/>
          <ac:spMkLst>
            <pc:docMk/>
            <pc:sldMk cId="2927051386" sldId="280"/>
            <ac:spMk id="14" creationId="{3523D2EC-1113-A66A-46D2-981CDF6C6F8A}"/>
          </ac:spMkLst>
        </pc:spChg>
        <pc:spChg chg="add del mod">
          <ac:chgData name="A.MORIYAMA UREKA" userId="11b73b949d6476cb" providerId="LiveId" clId="{EDD3AFC1-5E1F-774D-82FF-6D4C3622249B}" dt="2023-08-07T09:20:33.708" v="916" actId="6264"/>
          <ac:spMkLst>
            <pc:docMk/>
            <pc:sldMk cId="2927051386" sldId="280"/>
            <ac:spMk id="14" creationId="{894CF1B9-793A-E3DD-F619-24FF55EA7BF4}"/>
          </ac:spMkLst>
        </pc:spChg>
        <pc:spChg chg="add del mod">
          <ac:chgData name="A.MORIYAMA UREKA" userId="11b73b949d6476cb" providerId="LiveId" clId="{EDD3AFC1-5E1F-774D-82FF-6D4C3622249B}" dt="2023-08-07T08:55:53.615" v="743" actId="6264"/>
          <ac:spMkLst>
            <pc:docMk/>
            <pc:sldMk cId="2927051386" sldId="280"/>
            <ac:spMk id="14" creationId="{CE59D1E2-5D27-AEA3-22EC-FF5AC794307E}"/>
          </ac:spMkLst>
        </pc:spChg>
        <pc:spChg chg="add del mod ord">
          <ac:chgData name="A.MORIYAMA UREKA" userId="11b73b949d6476cb" providerId="LiveId" clId="{EDD3AFC1-5E1F-774D-82FF-6D4C3622249B}" dt="2023-08-07T10:21:32.232" v="1384" actId="700"/>
          <ac:spMkLst>
            <pc:docMk/>
            <pc:sldMk cId="2927051386" sldId="280"/>
            <ac:spMk id="14" creationId="{EB8ECF37-79CE-D63E-5983-D48EC5155C8A}"/>
          </ac:spMkLst>
        </pc:spChg>
        <pc:spChg chg="add del mod">
          <ac:chgData name="A.MORIYAMA UREKA" userId="11b73b949d6476cb" providerId="LiveId" clId="{EDD3AFC1-5E1F-774D-82FF-6D4C3622249B}" dt="2023-08-07T10:53:31.673" v="1673" actId="6264"/>
          <ac:spMkLst>
            <pc:docMk/>
            <pc:sldMk cId="2927051386" sldId="280"/>
            <ac:spMk id="14" creationId="{F5C244F9-1BF7-1558-F011-B4E4D5030D1D}"/>
          </ac:spMkLst>
        </pc:spChg>
        <pc:spChg chg="add del mod">
          <ac:chgData name="A.MORIYAMA UREKA" userId="11b73b949d6476cb" providerId="LiveId" clId="{EDD3AFC1-5E1F-774D-82FF-6D4C3622249B}" dt="2023-08-07T09:03:40.381" v="823" actId="6264"/>
          <ac:spMkLst>
            <pc:docMk/>
            <pc:sldMk cId="2927051386" sldId="280"/>
            <ac:spMk id="15" creationId="{21B5F496-20F7-72BD-B3C8-FD9009DEDFCA}"/>
          </ac:spMkLst>
        </pc:spChg>
        <pc:spChg chg="add del mod">
          <ac:chgData name="A.MORIYAMA UREKA" userId="11b73b949d6476cb" providerId="LiveId" clId="{EDD3AFC1-5E1F-774D-82FF-6D4C3622249B}" dt="2023-08-07T08:55:53.615" v="743" actId="6264"/>
          <ac:spMkLst>
            <pc:docMk/>
            <pc:sldMk cId="2927051386" sldId="280"/>
            <ac:spMk id="15" creationId="{2CF81038-5CA3-A496-DC46-FA8AADDF1559}"/>
          </ac:spMkLst>
        </pc:spChg>
        <pc:spChg chg="add del mod ord">
          <ac:chgData name="A.MORIYAMA UREKA" userId="11b73b949d6476cb" providerId="LiveId" clId="{EDD3AFC1-5E1F-774D-82FF-6D4C3622249B}" dt="2023-08-07T12:41:17.581" v="2847" actId="6264"/>
          <ac:spMkLst>
            <pc:docMk/>
            <pc:sldMk cId="2927051386" sldId="280"/>
            <ac:spMk id="15" creationId="{A6532312-4311-62D2-2CC6-467A7BA5DF00}"/>
          </ac:spMkLst>
        </pc:spChg>
        <pc:spChg chg="add del mod">
          <ac:chgData name="A.MORIYAMA UREKA" userId="11b73b949d6476cb" providerId="LiveId" clId="{EDD3AFC1-5E1F-774D-82FF-6D4C3622249B}" dt="2023-08-07T09:20:33.708" v="916" actId="6264"/>
          <ac:spMkLst>
            <pc:docMk/>
            <pc:sldMk cId="2927051386" sldId="280"/>
            <ac:spMk id="15" creationId="{B2312427-68A2-DAB3-A96A-6F4D41551C4D}"/>
          </ac:spMkLst>
        </pc:spChg>
        <pc:spChg chg="add del mod">
          <ac:chgData name="A.MORIYAMA UREKA" userId="11b73b949d6476cb" providerId="LiveId" clId="{EDD3AFC1-5E1F-774D-82FF-6D4C3622249B}" dt="2023-08-07T08:55:53.615" v="743" actId="6264"/>
          <ac:spMkLst>
            <pc:docMk/>
            <pc:sldMk cId="2927051386" sldId="280"/>
            <ac:spMk id="16" creationId="{0B739230-FD58-7228-CA4E-ACF5F4F31787}"/>
          </ac:spMkLst>
        </pc:spChg>
        <pc:spChg chg="add del mod">
          <ac:chgData name="A.MORIYAMA UREKA" userId="11b73b949d6476cb" providerId="LiveId" clId="{EDD3AFC1-5E1F-774D-82FF-6D4C3622249B}" dt="2023-08-07T09:03:40.381" v="823" actId="6264"/>
          <ac:spMkLst>
            <pc:docMk/>
            <pc:sldMk cId="2927051386" sldId="280"/>
            <ac:spMk id="16" creationId="{4C86DAC7-330E-6E15-C39B-33F168492BC4}"/>
          </ac:spMkLst>
        </pc:spChg>
        <pc:spChg chg="add del mod">
          <ac:chgData name="A.MORIYAMA UREKA" userId="11b73b949d6476cb" providerId="LiveId" clId="{EDD3AFC1-5E1F-774D-82FF-6D4C3622249B}" dt="2023-08-07T10:53:31.673" v="1673" actId="6264"/>
          <ac:spMkLst>
            <pc:docMk/>
            <pc:sldMk cId="2927051386" sldId="280"/>
            <ac:spMk id="16" creationId="{797E4D61-951B-0024-0BC2-1953073015CD}"/>
          </ac:spMkLst>
        </pc:spChg>
        <pc:spChg chg="add del mod">
          <ac:chgData name="A.MORIYAMA UREKA" userId="11b73b949d6476cb" providerId="LiveId" clId="{EDD3AFC1-5E1F-774D-82FF-6D4C3622249B}" dt="2023-08-07T09:20:33.708" v="916" actId="6264"/>
          <ac:spMkLst>
            <pc:docMk/>
            <pc:sldMk cId="2927051386" sldId="280"/>
            <ac:spMk id="16" creationId="{FC408022-592D-BE8E-EB3A-3EFC40E27F84}"/>
          </ac:spMkLst>
        </pc:spChg>
        <pc:spChg chg="add del mod">
          <ac:chgData name="A.MORIYAMA UREKA" userId="11b73b949d6476cb" providerId="LiveId" clId="{EDD3AFC1-5E1F-774D-82FF-6D4C3622249B}" dt="2023-08-07T08:55:53.615" v="743" actId="6264"/>
          <ac:spMkLst>
            <pc:docMk/>
            <pc:sldMk cId="2927051386" sldId="280"/>
            <ac:spMk id="17" creationId="{7AF18030-9E45-92A6-2413-96A0D077D8A1}"/>
          </ac:spMkLst>
        </pc:spChg>
        <pc:spChg chg="add del mod">
          <ac:chgData name="A.MORIYAMA UREKA" userId="11b73b949d6476cb" providerId="LiveId" clId="{EDD3AFC1-5E1F-774D-82FF-6D4C3622249B}" dt="2023-08-07T09:20:33.708" v="916" actId="6264"/>
          <ac:spMkLst>
            <pc:docMk/>
            <pc:sldMk cId="2927051386" sldId="280"/>
            <ac:spMk id="17" creationId="{CF7F7BD0-86B8-8B83-2BFE-32A0367D2504}"/>
          </ac:spMkLst>
        </pc:spChg>
        <pc:spChg chg="add del mod">
          <ac:chgData name="A.MORIYAMA UREKA" userId="11b73b949d6476cb" providerId="LiveId" clId="{EDD3AFC1-5E1F-774D-82FF-6D4C3622249B}" dt="2023-08-07T10:53:31.673" v="1673" actId="6264"/>
          <ac:spMkLst>
            <pc:docMk/>
            <pc:sldMk cId="2927051386" sldId="280"/>
            <ac:spMk id="17" creationId="{D1643A6C-0ACD-89F0-07A4-4EA7509934D6}"/>
          </ac:spMkLst>
        </pc:spChg>
        <pc:spChg chg="add del mod">
          <ac:chgData name="A.MORIYAMA UREKA" userId="11b73b949d6476cb" providerId="LiveId" clId="{EDD3AFC1-5E1F-774D-82FF-6D4C3622249B}" dt="2023-08-07T09:03:40.381" v="823" actId="6264"/>
          <ac:spMkLst>
            <pc:docMk/>
            <pc:sldMk cId="2927051386" sldId="280"/>
            <ac:spMk id="17" creationId="{ED53FCEB-2603-F18B-988A-FEE3E5C2B35E}"/>
          </ac:spMkLst>
        </pc:spChg>
        <pc:spChg chg="add del mod">
          <ac:chgData name="A.MORIYAMA UREKA" userId="11b73b949d6476cb" providerId="LiveId" clId="{EDD3AFC1-5E1F-774D-82FF-6D4C3622249B}" dt="2023-08-07T09:20:33.708" v="916" actId="6264"/>
          <ac:spMkLst>
            <pc:docMk/>
            <pc:sldMk cId="2927051386" sldId="280"/>
            <ac:spMk id="18" creationId="{27394DA9-2E56-FA43-DD75-A6E0985A4161}"/>
          </ac:spMkLst>
        </pc:spChg>
        <pc:spChg chg="add del mod">
          <ac:chgData name="A.MORIYAMA UREKA" userId="11b73b949d6476cb" providerId="LiveId" clId="{EDD3AFC1-5E1F-774D-82FF-6D4C3622249B}" dt="2023-08-07T10:53:31.673" v="1673" actId="6264"/>
          <ac:spMkLst>
            <pc:docMk/>
            <pc:sldMk cId="2927051386" sldId="280"/>
            <ac:spMk id="18" creationId="{501692F9-0E04-4EFC-A2AB-5A091CC4F043}"/>
          </ac:spMkLst>
        </pc:spChg>
        <pc:spChg chg="add del mod">
          <ac:chgData name="A.MORIYAMA UREKA" userId="11b73b949d6476cb" providerId="LiveId" clId="{EDD3AFC1-5E1F-774D-82FF-6D4C3622249B}" dt="2023-08-07T08:55:53.615" v="743" actId="6264"/>
          <ac:spMkLst>
            <pc:docMk/>
            <pc:sldMk cId="2927051386" sldId="280"/>
            <ac:spMk id="18" creationId="{A3FA193A-4E2E-2197-F145-AE44F08D2B86}"/>
          </ac:spMkLst>
        </pc:spChg>
        <pc:spChg chg="add del mod">
          <ac:chgData name="A.MORIYAMA UREKA" userId="11b73b949d6476cb" providerId="LiveId" clId="{EDD3AFC1-5E1F-774D-82FF-6D4C3622249B}" dt="2023-08-07T09:03:40.381" v="823" actId="6264"/>
          <ac:spMkLst>
            <pc:docMk/>
            <pc:sldMk cId="2927051386" sldId="280"/>
            <ac:spMk id="18" creationId="{CFBACFEA-6040-0E42-72B6-B7D015196220}"/>
          </ac:spMkLst>
        </pc:spChg>
        <pc:spChg chg="add del mod">
          <ac:chgData name="A.MORIYAMA UREKA" userId="11b73b949d6476cb" providerId="LiveId" clId="{EDD3AFC1-5E1F-774D-82FF-6D4C3622249B}" dt="2023-08-07T08:55:53.615" v="743" actId="6264"/>
          <ac:spMkLst>
            <pc:docMk/>
            <pc:sldMk cId="2927051386" sldId="280"/>
            <ac:spMk id="19" creationId="{486FCA36-D4C8-75BD-B901-7A5702EAB64F}"/>
          </ac:spMkLst>
        </pc:spChg>
        <pc:spChg chg="add del mod">
          <ac:chgData name="A.MORIYAMA UREKA" userId="11b73b949d6476cb" providerId="LiveId" clId="{EDD3AFC1-5E1F-774D-82FF-6D4C3622249B}" dt="2023-08-07T09:03:40.381" v="823" actId="6264"/>
          <ac:spMkLst>
            <pc:docMk/>
            <pc:sldMk cId="2927051386" sldId="280"/>
            <ac:spMk id="19" creationId="{50759FCC-BC20-53EF-E1A1-FE0F1D34A380}"/>
          </ac:spMkLst>
        </pc:spChg>
        <pc:spChg chg="add del mod">
          <ac:chgData name="A.MORIYAMA UREKA" userId="11b73b949d6476cb" providerId="LiveId" clId="{EDD3AFC1-5E1F-774D-82FF-6D4C3622249B}" dt="2023-08-07T10:53:31.673" v="1673" actId="6264"/>
          <ac:spMkLst>
            <pc:docMk/>
            <pc:sldMk cId="2927051386" sldId="280"/>
            <ac:spMk id="19" creationId="{5651817B-73D6-059D-88C3-BA3CEB8A3CEF}"/>
          </ac:spMkLst>
        </pc:spChg>
        <pc:spChg chg="add del mod">
          <ac:chgData name="A.MORIYAMA UREKA" userId="11b73b949d6476cb" providerId="LiveId" clId="{EDD3AFC1-5E1F-774D-82FF-6D4C3622249B}" dt="2023-08-07T09:20:33.708" v="916" actId="6264"/>
          <ac:spMkLst>
            <pc:docMk/>
            <pc:sldMk cId="2927051386" sldId="280"/>
            <ac:spMk id="19" creationId="{B95E7D24-EC6D-068B-EB76-3C0F41369475}"/>
          </ac:spMkLst>
        </pc:spChg>
        <pc:spChg chg="add del mod">
          <ac:chgData name="A.MORIYAMA UREKA" userId="11b73b949d6476cb" providerId="LiveId" clId="{EDD3AFC1-5E1F-774D-82FF-6D4C3622249B}" dt="2023-08-07T09:03:40.381" v="823" actId="6264"/>
          <ac:spMkLst>
            <pc:docMk/>
            <pc:sldMk cId="2927051386" sldId="280"/>
            <ac:spMk id="20" creationId="{5A522983-3E0B-20DD-CAE1-A2D1A8562034}"/>
          </ac:spMkLst>
        </pc:spChg>
        <pc:spChg chg="add del mod">
          <ac:chgData name="A.MORIYAMA UREKA" userId="11b73b949d6476cb" providerId="LiveId" clId="{EDD3AFC1-5E1F-774D-82FF-6D4C3622249B}" dt="2023-08-07T10:53:31.673" v="1673" actId="6264"/>
          <ac:spMkLst>
            <pc:docMk/>
            <pc:sldMk cId="2927051386" sldId="280"/>
            <ac:spMk id="20" creationId="{86523333-E161-34B6-1875-7F6359518B3C}"/>
          </ac:spMkLst>
        </pc:spChg>
        <pc:spChg chg="add del mod">
          <ac:chgData name="A.MORIYAMA UREKA" userId="11b73b949d6476cb" providerId="LiveId" clId="{EDD3AFC1-5E1F-774D-82FF-6D4C3622249B}" dt="2023-08-07T09:20:33.708" v="916" actId="6264"/>
          <ac:spMkLst>
            <pc:docMk/>
            <pc:sldMk cId="2927051386" sldId="280"/>
            <ac:spMk id="20" creationId="{8AD05E71-5C5D-E61E-F9DE-C7DD9A2BE857}"/>
          </ac:spMkLst>
        </pc:spChg>
        <pc:spChg chg="add del mod">
          <ac:chgData name="A.MORIYAMA UREKA" userId="11b73b949d6476cb" providerId="LiveId" clId="{EDD3AFC1-5E1F-774D-82FF-6D4C3622249B}" dt="2023-08-07T08:55:53.615" v="743" actId="6264"/>
          <ac:spMkLst>
            <pc:docMk/>
            <pc:sldMk cId="2927051386" sldId="280"/>
            <ac:spMk id="20" creationId="{D29D49BA-60BD-3BB6-A1F6-1D4780DF77CA}"/>
          </ac:spMkLst>
        </pc:spChg>
        <pc:spChg chg="add del mod">
          <ac:chgData name="A.MORIYAMA UREKA" userId="11b73b949d6476cb" providerId="LiveId" clId="{EDD3AFC1-5E1F-774D-82FF-6D4C3622249B}" dt="2023-08-07T08:55:53.615" v="743" actId="6264"/>
          <ac:spMkLst>
            <pc:docMk/>
            <pc:sldMk cId="2927051386" sldId="280"/>
            <ac:spMk id="21" creationId="{36453243-89A9-D0B0-4DC5-AFC757053185}"/>
          </ac:spMkLst>
        </pc:spChg>
        <pc:spChg chg="add del mod">
          <ac:chgData name="A.MORIYAMA UREKA" userId="11b73b949d6476cb" providerId="LiveId" clId="{EDD3AFC1-5E1F-774D-82FF-6D4C3622249B}" dt="2023-08-07T10:53:31.673" v="1673" actId="6264"/>
          <ac:spMkLst>
            <pc:docMk/>
            <pc:sldMk cId="2927051386" sldId="280"/>
            <ac:spMk id="21" creationId="{424248F3-8888-7C2E-0F34-BBB5C96995A0}"/>
          </ac:spMkLst>
        </pc:spChg>
        <pc:spChg chg="add del mod">
          <ac:chgData name="A.MORIYAMA UREKA" userId="11b73b949d6476cb" providerId="LiveId" clId="{EDD3AFC1-5E1F-774D-82FF-6D4C3622249B}" dt="2023-08-07T09:20:33.708" v="916" actId="6264"/>
          <ac:spMkLst>
            <pc:docMk/>
            <pc:sldMk cId="2927051386" sldId="280"/>
            <ac:spMk id="21" creationId="{74DD3344-BE40-2EA7-1A8C-AE1DF904834F}"/>
          </ac:spMkLst>
        </pc:spChg>
        <pc:spChg chg="add del mod">
          <ac:chgData name="A.MORIYAMA UREKA" userId="11b73b949d6476cb" providerId="LiveId" clId="{EDD3AFC1-5E1F-774D-82FF-6D4C3622249B}" dt="2023-08-07T09:03:40.381" v="823" actId="6264"/>
          <ac:spMkLst>
            <pc:docMk/>
            <pc:sldMk cId="2927051386" sldId="280"/>
            <ac:spMk id="21" creationId="{BF401E46-6FD5-909F-1D9B-A667111AB932}"/>
          </ac:spMkLst>
        </pc:spChg>
        <pc:spChg chg="add del mod">
          <ac:chgData name="A.MORIYAMA UREKA" userId="11b73b949d6476cb" providerId="LiveId" clId="{EDD3AFC1-5E1F-774D-82FF-6D4C3622249B}" dt="2023-08-07T09:20:33.708" v="916" actId="6264"/>
          <ac:spMkLst>
            <pc:docMk/>
            <pc:sldMk cId="2927051386" sldId="280"/>
            <ac:spMk id="22" creationId="{2B82BF56-9679-5B82-90A5-6EDB8BD98FC2}"/>
          </ac:spMkLst>
        </pc:spChg>
        <pc:spChg chg="add del mod ord">
          <ac:chgData name="A.MORIYAMA UREKA" userId="11b73b949d6476cb" providerId="LiveId" clId="{EDD3AFC1-5E1F-774D-82FF-6D4C3622249B}" dt="2023-08-07T08:57:14.074" v="755" actId="700"/>
          <ac:spMkLst>
            <pc:docMk/>
            <pc:sldMk cId="2927051386" sldId="280"/>
            <ac:spMk id="22" creationId="{98EFF94F-F6B2-05C1-2A71-A9FC67B8D43E}"/>
          </ac:spMkLst>
        </pc:spChg>
        <pc:spChg chg="add del mod">
          <ac:chgData name="A.MORIYAMA UREKA" userId="11b73b949d6476cb" providerId="LiveId" clId="{EDD3AFC1-5E1F-774D-82FF-6D4C3622249B}" dt="2023-08-07T10:53:31.673" v="1673" actId="6264"/>
          <ac:spMkLst>
            <pc:docMk/>
            <pc:sldMk cId="2927051386" sldId="280"/>
            <ac:spMk id="22" creationId="{BDC7A52D-68B6-B1BA-B940-20D1405F1601}"/>
          </ac:spMkLst>
        </pc:spChg>
        <pc:spChg chg="add del mod">
          <ac:chgData name="A.MORIYAMA UREKA" userId="11b73b949d6476cb" providerId="LiveId" clId="{EDD3AFC1-5E1F-774D-82FF-6D4C3622249B}" dt="2023-08-07T09:03:40.381" v="823" actId="6264"/>
          <ac:spMkLst>
            <pc:docMk/>
            <pc:sldMk cId="2927051386" sldId="280"/>
            <ac:spMk id="22" creationId="{E4CE3B6E-003C-CCA0-90FA-6D7A04627820}"/>
          </ac:spMkLst>
        </pc:spChg>
        <pc:spChg chg="add del mod ord">
          <ac:chgData name="A.MORIYAMA UREKA" userId="11b73b949d6476cb" providerId="LiveId" clId="{EDD3AFC1-5E1F-774D-82FF-6D4C3622249B}" dt="2023-08-07T08:57:17.409" v="756" actId="6264"/>
          <ac:spMkLst>
            <pc:docMk/>
            <pc:sldMk cId="2927051386" sldId="280"/>
            <ac:spMk id="23" creationId="{04B21710-B347-F820-20A0-4C874CAA791C}"/>
          </ac:spMkLst>
        </pc:spChg>
        <pc:spChg chg="add del mod ord">
          <ac:chgData name="A.MORIYAMA UREKA" userId="11b73b949d6476cb" providerId="LiveId" clId="{EDD3AFC1-5E1F-774D-82FF-6D4C3622249B}" dt="2023-08-07T09:20:34.137" v="917" actId="6264"/>
          <ac:spMkLst>
            <pc:docMk/>
            <pc:sldMk cId="2927051386" sldId="280"/>
            <ac:spMk id="23" creationId="{441C81DB-DA0A-A1F0-DB57-ACDF79DA2DB9}"/>
          </ac:spMkLst>
        </pc:spChg>
        <pc:spChg chg="add del mod">
          <ac:chgData name="A.MORIYAMA UREKA" userId="11b73b949d6476cb" providerId="LiveId" clId="{EDD3AFC1-5E1F-774D-82FF-6D4C3622249B}" dt="2023-08-07T10:53:31.673" v="1673" actId="6264"/>
          <ac:spMkLst>
            <pc:docMk/>
            <pc:sldMk cId="2927051386" sldId="280"/>
            <ac:spMk id="23" creationId="{60F43F69-A9EC-B2CE-7F8A-575C475820A8}"/>
          </ac:spMkLst>
        </pc:spChg>
        <pc:spChg chg="add del mod">
          <ac:chgData name="A.MORIYAMA UREKA" userId="11b73b949d6476cb" providerId="LiveId" clId="{EDD3AFC1-5E1F-774D-82FF-6D4C3622249B}" dt="2023-08-07T09:03:40.381" v="823" actId="6264"/>
          <ac:spMkLst>
            <pc:docMk/>
            <pc:sldMk cId="2927051386" sldId="280"/>
            <ac:spMk id="23" creationId="{8E9927A7-B02B-4D0C-4028-ACB2F3C3EB6B}"/>
          </ac:spMkLst>
        </pc:spChg>
        <pc:spChg chg="add del mod">
          <ac:chgData name="A.MORIYAMA UREKA" userId="11b73b949d6476cb" providerId="LiveId" clId="{EDD3AFC1-5E1F-774D-82FF-6D4C3622249B}" dt="2023-08-07T10:55:57.090" v="1682" actId="6264"/>
          <ac:spMkLst>
            <pc:docMk/>
            <pc:sldMk cId="2927051386" sldId="280"/>
            <ac:spMk id="24" creationId="{8D640559-3741-3A6D-BC3C-BD884EDB8CF4}"/>
          </ac:spMkLst>
        </pc:spChg>
        <pc:spChg chg="add del mod">
          <ac:chgData name="A.MORIYAMA UREKA" userId="11b73b949d6476cb" providerId="LiveId" clId="{EDD3AFC1-5E1F-774D-82FF-6D4C3622249B}" dt="2023-08-07T08:57:17.409" v="756" actId="6264"/>
          <ac:spMkLst>
            <pc:docMk/>
            <pc:sldMk cId="2927051386" sldId="280"/>
            <ac:spMk id="24" creationId="{9A6C4278-E14C-5177-DB22-564ED70BBB2C}"/>
          </ac:spMkLst>
        </pc:spChg>
        <pc:spChg chg="add del mod ord">
          <ac:chgData name="A.MORIYAMA UREKA" userId="11b73b949d6476cb" providerId="LiveId" clId="{EDD3AFC1-5E1F-774D-82FF-6D4C3622249B}" dt="2023-08-07T09:03:41.705" v="824" actId="700"/>
          <ac:spMkLst>
            <pc:docMk/>
            <pc:sldMk cId="2927051386" sldId="280"/>
            <ac:spMk id="24" creationId="{D38FB84D-36C8-A986-4FE2-371D135A1267}"/>
          </ac:spMkLst>
        </pc:spChg>
        <pc:spChg chg="add del mod">
          <ac:chgData name="A.MORIYAMA UREKA" userId="11b73b949d6476cb" providerId="LiveId" clId="{EDD3AFC1-5E1F-774D-82FF-6D4C3622249B}" dt="2023-08-07T09:20:34.137" v="917" actId="6264"/>
          <ac:spMkLst>
            <pc:docMk/>
            <pc:sldMk cId="2927051386" sldId="280"/>
            <ac:spMk id="24" creationId="{FFFB2314-B4AF-AF9C-1B64-0C7AA3E733E6}"/>
          </ac:spMkLst>
        </pc:spChg>
        <pc:spChg chg="add del mod">
          <ac:chgData name="A.MORIYAMA UREKA" userId="11b73b949d6476cb" providerId="LiveId" clId="{EDD3AFC1-5E1F-774D-82FF-6D4C3622249B}" dt="2023-08-07T08:57:17.409" v="756" actId="6264"/>
          <ac:spMkLst>
            <pc:docMk/>
            <pc:sldMk cId="2927051386" sldId="280"/>
            <ac:spMk id="25" creationId="{81B946B4-AE91-6879-9BC9-3029F4AC6F05}"/>
          </ac:spMkLst>
        </pc:spChg>
        <pc:spChg chg="add del mod">
          <ac:chgData name="A.MORIYAMA UREKA" userId="11b73b949d6476cb" providerId="LiveId" clId="{EDD3AFC1-5E1F-774D-82FF-6D4C3622249B}" dt="2023-08-07T10:55:57.090" v="1682" actId="6264"/>
          <ac:spMkLst>
            <pc:docMk/>
            <pc:sldMk cId="2927051386" sldId="280"/>
            <ac:spMk id="25" creationId="{C9754674-ACF6-BEF2-6033-D7DCD3C81703}"/>
          </ac:spMkLst>
        </pc:spChg>
        <pc:spChg chg="add del mod ord">
          <ac:chgData name="A.MORIYAMA UREKA" userId="11b73b949d6476cb" providerId="LiveId" clId="{EDD3AFC1-5E1F-774D-82FF-6D4C3622249B}" dt="2023-08-07T09:03:42.829" v="825" actId="6264"/>
          <ac:spMkLst>
            <pc:docMk/>
            <pc:sldMk cId="2927051386" sldId="280"/>
            <ac:spMk id="25" creationId="{CC848AAA-438E-826D-9DBE-1CBCD89067F3}"/>
          </ac:spMkLst>
        </pc:spChg>
        <pc:spChg chg="add del mod">
          <ac:chgData name="A.MORIYAMA UREKA" userId="11b73b949d6476cb" providerId="LiveId" clId="{EDD3AFC1-5E1F-774D-82FF-6D4C3622249B}" dt="2023-08-07T09:20:34.137" v="917" actId="6264"/>
          <ac:spMkLst>
            <pc:docMk/>
            <pc:sldMk cId="2927051386" sldId="280"/>
            <ac:spMk id="25" creationId="{DC901848-5190-B7CC-A129-3B935AACA024}"/>
          </ac:spMkLst>
        </pc:spChg>
        <pc:spChg chg="add del mod">
          <ac:chgData name="A.MORIYAMA UREKA" userId="11b73b949d6476cb" providerId="LiveId" clId="{EDD3AFC1-5E1F-774D-82FF-6D4C3622249B}" dt="2023-08-07T09:03:42.829" v="825" actId="6264"/>
          <ac:spMkLst>
            <pc:docMk/>
            <pc:sldMk cId="2927051386" sldId="280"/>
            <ac:spMk id="26" creationId="{3BF703DD-39CD-A1B7-EB68-766DDD1B68C7}"/>
          </ac:spMkLst>
        </pc:spChg>
        <pc:spChg chg="add del mod">
          <ac:chgData name="A.MORIYAMA UREKA" userId="11b73b949d6476cb" providerId="LiveId" clId="{EDD3AFC1-5E1F-774D-82FF-6D4C3622249B}" dt="2023-08-07T09:20:34.137" v="917" actId="6264"/>
          <ac:spMkLst>
            <pc:docMk/>
            <pc:sldMk cId="2927051386" sldId="280"/>
            <ac:spMk id="26" creationId="{4D748AC1-4405-DBCA-7D7C-5AE960C47345}"/>
          </ac:spMkLst>
        </pc:spChg>
        <pc:spChg chg="add del mod">
          <ac:chgData name="A.MORIYAMA UREKA" userId="11b73b949d6476cb" providerId="LiveId" clId="{EDD3AFC1-5E1F-774D-82FF-6D4C3622249B}" dt="2023-08-07T08:57:17.409" v="756" actId="6264"/>
          <ac:spMkLst>
            <pc:docMk/>
            <pc:sldMk cId="2927051386" sldId="280"/>
            <ac:spMk id="26" creationId="{69B74739-C170-E61B-3ED6-D031A89B5CC0}"/>
          </ac:spMkLst>
        </pc:spChg>
        <pc:spChg chg="add del mod">
          <ac:chgData name="A.MORIYAMA UREKA" userId="11b73b949d6476cb" providerId="LiveId" clId="{EDD3AFC1-5E1F-774D-82FF-6D4C3622249B}" dt="2023-08-07T10:55:57.090" v="1682" actId="6264"/>
          <ac:spMkLst>
            <pc:docMk/>
            <pc:sldMk cId="2927051386" sldId="280"/>
            <ac:spMk id="26" creationId="{A4E56897-0648-CB41-19BB-9AA2403B1612}"/>
          </ac:spMkLst>
        </pc:spChg>
        <pc:spChg chg="add del mod">
          <ac:chgData name="A.MORIYAMA UREKA" userId="11b73b949d6476cb" providerId="LiveId" clId="{EDD3AFC1-5E1F-774D-82FF-6D4C3622249B}" dt="2023-08-07T10:55:57.090" v="1682" actId="6264"/>
          <ac:spMkLst>
            <pc:docMk/>
            <pc:sldMk cId="2927051386" sldId="280"/>
            <ac:spMk id="27" creationId="{13991E41-E69D-9FBC-29CE-C54F996C22C2}"/>
          </ac:spMkLst>
        </pc:spChg>
        <pc:spChg chg="add del mod">
          <ac:chgData name="A.MORIYAMA UREKA" userId="11b73b949d6476cb" providerId="LiveId" clId="{EDD3AFC1-5E1F-774D-82FF-6D4C3622249B}" dt="2023-08-07T09:20:34.137" v="917" actId="6264"/>
          <ac:spMkLst>
            <pc:docMk/>
            <pc:sldMk cId="2927051386" sldId="280"/>
            <ac:spMk id="27" creationId="{34A13081-6117-BF49-D6F1-47A88968CC02}"/>
          </ac:spMkLst>
        </pc:spChg>
        <pc:spChg chg="add del mod">
          <ac:chgData name="A.MORIYAMA UREKA" userId="11b73b949d6476cb" providerId="LiveId" clId="{EDD3AFC1-5E1F-774D-82FF-6D4C3622249B}" dt="2023-08-07T09:03:42.829" v="825" actId="6264"/>
          <ac:spMkLst>
            <pc:docMk/>
            <pc:sldMk cId="2927051386" sldId="280"/>
            <ac:spMk id="27" creationId="{5BA92F64-CCE5-94CD-234F-F3739B5C64AA}"/>
          </ac:spMkLst>
        </pc:spChg>
        <pc:spChg chg="add del mod">
          <ac:chgData name="A.MORIYAMA UREKA" userId="11b73b949d6476cb" providerId="LiveId" clId="{EDD3AFC1-5E1F-774D-82FF-6D4C3622249B}" dt="2023-08-07T08:57:17.409" v="756" actId="6264"/>
          <ac:spMkLst>
            <pc:docMk/>
            <pc:sldMk cId="2927051386" sldId="280"/>
            <ac:spMk id="27" creationId="{994AC7E5-AE79-CDDD-1550-817448199088}"/>
          </ac:spMkLst>
        </pc:spChg>
        <pc:spChg chg="add del mod">
          <ac:chgData name="A.MORIYAMA UREKA" userId="11b73b949d6476cb" providerId="LiveId" clId="{EDD3AFC1-5E1F-774D-82FF-6D4C3622249B}" dt="2023-08-07T10:55:57.090" v="1682" actId="6264"/>
          <ac:spMkLst>
            <pc:docMk/>
            <pc:sldMk cId="2927051386" sldId="280"/>
            <ac:spMk id="28" creationId="{0D57D152-8AD1-9031-EADC-B99C711F0505}"/>
          </ac:spMkLst>
        </pc:spChg>
        <pc:spChg chg="add del mod">
          <ac:chgData name="A.MORIYAMA UREKA" userId="11b73b949d6476cb" providerId="LiveId" clId="{EDD3AFC1-5E1F-774D-82FF-6D4C3622249B}" dt="2023-08-07T09:20:34.137" v="917" actId="6264"/>
          <ac:spMkLst>
            <pc:docMk/>
            <pc:sldMk cId="2927051386" sldId="280"/>
            <ac:spMk id="28" creationId="{2B9D2B61-328E-9900-DB07-8DD692CDB417}"/>
          </ac:spMkLst>
        </pc:spChg>
        <pc:spChg chg="add del mod">
          <ac:chgData name="A.MORIYAMA UREKA" userId="11b73b949d6476cb" providerId="LiveId" clId="{EDD3AFC1-5E1F-774D-82FF-6D4C3622249B}" dt="2023-08-07T09:03:42.829" v="825" actId="6264"/>
          <ac:spMkLst>
            <pc:docMk/>
            <pc:sldMk cId="2927051386" sldId="280"/>
            <ac:spMk id="28" creationId="{A2D59BE5-73CC-79F6-F0BC-9FBCB5CC674A}"/>
          </ac:spMkLst>
        </pc:spChg>
        <pc:spChg chg="add del mod">
          <ac:chgData name="A.MORIYAMA UREKA" userId="11b73b949d6476cb" providerId="LiveId" clId="{EDD3AFC1-5E1F-774D-82FF-6D4C3622249B}" dt="2023-08-07T08:57:17.409" v="756" actId="6264"/>
          <ac:spMkLst>
            <pc:docMk/>
            <pc:sldMk cId="2927051386" sldId="280"/>
            <ac:spMk id="28" creationId="{C14863B5-AB68-2BF6-5C57-4FCB511D424B}"/>
          </ac:spMkLst>
        </pc:spChg>
        <pc:spChg chg="add del mod">
          <ac:chgData name="A.MORIYAMA UREKA" userId="11b73b949d6476cb" providerId="LiveId" clId="{EDD3AFC1-5E1F-774D-82FF-6D4C3622249B}" dt="2023-08-07T09:20:34.137" v="917" actId="6264"/>
          <ac:spMkLst>
            <pc:docMk/>
            <pc:sldMk cId="2927051386" sldId="280"/>
            <ac:spMk id="29" creationId="{698D68A4-6494-AE26-8113-2192EC715C68}"/>
          </ac:spMkLst>
        </pc:spChg>
        <pc:spChg chg="add del mod">
          <ac:chgData name="A.MORIYAMA UREKA" userId="11b73b949d6476cb" providerId="LiveId" clId="{EDD3AFC1-5E1F-774D-82FF-6D4C3622249B}" dt="2023-08-07T08:57:17.409" v="756" actId="6264"/>
          <ac:spMkLst>
            <pc:docMk/>
            <pc:sldMk cId="2927051386" sldId="280"/>
            <ac:spMk id="29" creationId="{7D059C12-9054-C947-2599-15D8A3FBDCF1}"/>
          </ac:spMkLst>
        </pc:spChg>
        <pc:spChg chg="add del mod">
          <ac:chgData name="A.MORIYAMA UREKA" userId="11b73b949d6476cb" providerId="LiveId" clId="{EDD3AFC1-5E1F-774D-82FF-6D4C3622249B}" dt="2023-08-07T10:55:57.090" v="1682" actId="6264"/>
          <ac:spMkLst>
            <pc:docMk/>
            <pc:sldMk cId="2927051386" sldId="280"/>
            <ac:spMk id="29" creationId="{D9F125F1-0B5B-1496-08DC-73949F019AF3}"/>
          </ac:spMkLst>
        </pc:spChg>
        <pc:spChg chg="add del mod">
          <ac:chgData name="A.MORIYAMA UREKA" userId="11b73b949d6476cb" providerId="LiveId" clId="{EDD3AFC1-5E1F-774D-82FF-6D4C3622249B}" dt="2023-08-07T09:03:42.829" v="825" actId="6264"/>
          <ac:spMkLst>
            <pc:docMk/>
            <pc:sldMk cId="2927051386" sldId="280"/>
            <ac:spMk id="29" creationId="{F8A41168-1CC0-34D4-BB1A-2B275B4ADCE4}"/>
          </ac:spMkLst>
        </pc:spChg>
        <pc:spChg chg="mod ord">
          <ac:chgData name="A.MORIYAMA UREKA" userId="11b73b949d6476cb" providerId="LiveId" clId="{EDD3AFC1-5E1F-774D-82FF-6D4C3622249B}" dt="2023-08-07T12:41:17.581" v="2847" actId="6264"/>
          <ac:spMkLst>
            <pc:docMk/>
            <pc:sldMk cId="2927051386" sldId="280"/>
            <ac:spMk id="30" creationId="{0F4B20B6-C404-8FB2-2713-749249BA6890}"/>
          </ac:spMkLst>
        </pc:spChg>
        <pc:spChg chg="mod ord">
          <ac:chgData name="A.MORIYAMA UREKA" userId="11b73b949d6476cb" providerId="LiveId" clId="{EDD3AFC1-5E1F-774D-82FF-6D4C3622249B}" dt="2023-08-07T12:41:17.581" v="2847" actId="6264"/>
          <ac:spMkLst>
            <pc:docMk/>
            <pc:sldMk cId="2927051386" sldId="280"/>
            <ac:spMk id="31" creationId="{DEA04475-22CA-735F-1854-A0C848C770AC}"/>
          </ac:spMkLst>
        </pc:spChg>
        <pc:spChg chg="mod ord">
          <ac:chgData name="A.MORIYAMA UREKA" userId="11b73b949d6476cb" providerId="LiveId" clId="{EDD3AFC1-5E1F-774D-82FF-6D4C3622249B}" dt="2023-08-07T12:41:17.581" v="2847" actId="6264"/>
          <ac:spMkLst>
            <pc:docMk/>
            <pc:sldMk cId="2927051386" sldId="280"/>
            <ac:spMk id="32" creationId="{1B487F2A-C4BF-775D-146F-76C497BFD50F}"/>
          </ac:spMkLst>
        </pc:spChg>
        <pc:spChg chg="mod ord">
          <ac:chgData name="A.MORIYAMA UREKA" userId="11b73b949d6476cb" providerId="LiveId" clId="{EDD3AFC1-5E1F-774D-82FF-6D4C3622249B}" dt="2023-08-07T12:41:17.581" v="2847" actId="6264"/>
          <ac:spMkLst>
            <pc:docMk/>
            <pc:sldMk cId="2927051386" sldId="280"/>
            <ac:spMk id="33" creationId="{94CA3461-7AAA-91F5-EFBC-2D128490175F}"/>
          </ac:spMkLst>
        </pc:spChg>
        <pc:spChg chg="mod ord">
          <ac:chgData name="A.MORIYAMA UREKA" userId="11b73b949d6476cb" providerId="LiveId" clId="{EDD3AFC1-5E1F-774D-82FF-6D4C3622249B}" dt="2023-08-07T12:41:17.581" v="2847" actId="6264"/>
          <ac:spMkLst>
            <pc:docMk/>
            <pc:sldMk cId="2927051386" sldId="280"/>
            <ac:spMk id="34" creationId="{F7500F87-F74F-A159-3A32-7A034C86C2D5}"/>
          </ac:spMkLst>
        </pc:spChg>
        <pc:spChg chg="mod ord">
          <ac:chgData name="A.MORIYAMA UREKA" userId="11b73b949d6476cb" providerId="LiveId" clId="{EDD3AFC1-5E1F-774D-82FF-6D4C3622249B}" dt="2023-08-07T12:41:17.581" v="2847" actId="6264"/>
          <ac:spMkLst>
            <pc:docMk/>
            <pc:sldMk cId="2927051386" sldId="280"/>
            <ac:spMk id="35" creationId="{207047A0-8D3D-81A3-A14A-F632CF641AED}"/>
          </ac:spMkLst>
        </pc:spChg>
        <pc:spChg chg="mod ord">
          <ac:chgData name="A.MORIYAMA UREKA" userId="11b73b949d6476cb" providerId="LiveId" clId="{EDD3AFC1-5E1F-774D-82FF-6D4C3622249B}" dt="2023-08-07T12:41:17.581" v="2847" actId="6264"/>
          <ac:spMkLst>
            <pc:docMk/>
            <pc:sldMk cId="2927051386" sldId="280"/>
            <ac:spMk id="36" creationId="{123157A3-775B-3215-67BB-93486411AD19}"/>
          </ac:spMkLst>
        </pc:spChg>
        <pc:spChg chg="mod ord">
          <ac:chgData name="A.MORIYAMA UREKA" userId="11b73b949d6476cb" providerId="LiveId" clId="{EDD3AFC1-5E1F-774D-82FF-6D4C3622249B}" dt="2023-08-07T12:41:17.581" v="2847" actId="6264"/>
          <ac:spMkLst>
            <pc:docMk/>
            <pc:sldMk cId="2927051386" sldId="280"/>
            <ac:spMk id="37" creationId="{CDC2BD0A-81C3-DB91-C904-B9D06A360797}"/>
          </ac:spMkLst>
        </pc:spChg>
        <pc:spChg chg="add del mod">
          <ac:chgData name="A.MORIYAMA UREKA" userId="11b73b949d6476cb" providerId="LiveId" clId="{EDD3AFC1-5E1F-774D-82FF-6D4C3622249B}" dt="2023-08-07T09:03:42.829" v="825" actId="6264"/>
          <ac:spMkLst>
            <pc:docMk/>
            <pc:sldMk cId="2927051386" sldId="280"/>
            <ac:spMk id="38" creationId="{02269917-98A3-9119-1990-05A5E0BDA6A2}"/>
          </ac:spMkLst>
        </pc:spChg>
        <pc:spChg chg="del mod ord">
          <ac:chgData name="A.MORIYAMA UREKA" userId="11b73b949d6476cb" providerId="LiveId" clId="{EDD3AFC1-5E1F-774D-82FF-6D4C3622249B}" dt="2023-08-07T08:32:01.890" v="454" actId="700"/>
          <ac:spMkLst>
            <pc:docMk/>
            <pc:sldMk cId="2927051386" sldId="280"/>
            <ac:spMk id="38" creationId="{297FE752-248C-0053-2EA2-9A3A7586617C}"/>
          </ac:spMkLst>
        </pc:spChg>
        <pc:spChg chg="add del mod">
          <ac:chgData name="A.MORIYAMA UREKA" userId="11b73b949d6476cb" providerId="LiveId" clId="{EDD3AFC1-5E1F-774D-82FF-6D4C3622249B}" dt="2023-08-07T10:55:57.090" v="1682" actId="6264"/>
          <ac:spMkLst>
            <pc:docMk/>
            <pc:sldMk cId="2927051386" sldId="280"/>
            <ac:spMk id="38" creationId="{2C7B5654-1A48-FB63-42D2-25BBA52A085B}"/>
          </ac:spMkLst>
        </pc:spChg>
        <pc:spChg chg="add del mod">
          <ac:chgData name="A.MORIYAMA UREKA" userId="11b73b949d6476cb" providerId="LiveId" clId="{EDD3AFC1-5E1F-774D-82FF-6D4C3622249B}" dt="2023-08-07T09:20:34.137" v="917" actId="6264"/>
          <ac:spMkLst>
            <pc:docMk/>
            <pc:sldMk cId="2927051386" sldId="280"/>
            <ac:spMk id="38" creationId="{36986ECA-7C85-B34B-2A3D-2D82CEF061FB}"/>
          </ac:spMkLst>
        </pc:spChg>
        <pc:spChg chg="add del mod">
          <ac:chgData name="A.MORIYAMA UREKA" userId="11b73b949d6476cb" providerId="LiveId" clId="{EDD3AFC1-5E1F-774D-82FF-6D4C3622249B}" dt="2023-08-07T08:57:17.409" v="756" actId="6264"/>
          <ac:spMkLst>
            <pc:docMk/>
            <pc:sldMk cId="2927051386" sldId="280"/>
            <ac:spMk id="38" creationId="{C6D5EB74-6AD2-2BC9-C1FE-E2629032F584}"/>
          </ac:spMkLst>
        </pc:spChg>
        <pc:spChg chg="mod ord">
          <ac:chgData name="A.MORIYAMA UREKA" userId="11b73b949d6476cb" providerId="LiveId" clId="{EDD3AFC1-5E1F-774D-82FF-6D4C3622249B}" dt="2023-08-07T12:41:17.581" v="2847" actId="6264"/>
          <ac:spMkLst>
            <pc:docMk/>
            <pc:sldMk cId="2927051386" sldId="280"/>
            <ac:spMk id="39" creationId="{D7769D1A-A62F-8AC7-0AC4-091C3A76B6BA}"/>
          </ac:spMkLst>
        </pc:spChg>
        <pc:spChg chg="add del mod">
          <ac:chgData name="A.MORIYAMA UREKA" userId="11b73b949d6476cb" providerId="LiveId" clId="{EDD3AFC1-5E1F-774D-82FF-6D4C3622249B}" dt="2023-08-07T09:03:42.829" v="825" actId="6264"/>
          <ac:spMkLst>
            <pc:docMk/>
            <pc:sldMk cId="2927051386" sldId="280"/>
            <ac:spMk id="40" creationId="{63B39045-154F-CF7E-95C0-FADDF67D2D54}"/>
          </ac:spMkLst>
        </pc:spChg>
        <pc:spChg chg="add del mod">
          <ac:chgData name="A.MORIYAMA UREKA" userId="11b73b949d6476cb" providerId="LiveId" clId="{EDD3AFC1-5E1F-774D-82FF-6D4C3622249B}" dt="2023-08-07T08:57:17.409" v="756" actId="6264"/>
          <ac:spMkLst>
            <pc:docMk/>
            <pc:sldMk cId="2927051386" sldId="280"/>
            <ac:spMk id="40" creationId="{6A65AD64-07ED-6457-7742-157862DDB45D}"/>
          </ac:spMkLst>
        </pc:spChg>
        <pc:spChg chg="add del mod">
          <ac:chgData name="A.MORIYAMA UREKA" userId="11b73b949d6476cb" providerId="LiveId" clId="{EDD3AFC1-5E1F-774D-82FF-6D4C3622249B}" dt="2023-08-07T10:55:57.090" v="1682" actId="6264"/>
          <ac:spMkLst>
            <pc:docMk/>
            <pc:sldMk cId="2927051386" sldId="280"/>
            <ac:spMk id="40" creationId="{AECD1AFB-37F4-81A9-FE4B-3389891FC520}"/>
          </ac:spMkLst>
        </pc:spChg>
        <pc:spChg chg="add del mod">
          <ac:chgData name="A.MORIYAMA UREKA" userId="11b73b949d6476cb" providerId="LiveId" clId="{EDD3AFC1-5E1F-774D-82FF-6D4C3622249B}" dt="2023-08-07T09:20:34.137" v="917" actId="6264"/>
          <ac:spMkLst>
            <pc:docMk/>
            <pc:sldMk cId="2927051386" sldId="280"/>
            <ac:spMk id="40" creationId="{F33F49CA-5427-A9F4-0B98-D67466D97C27}"/>
          </ac:spMkLst>
        </pc:spChg>
        <pc:spChg chg="add del mod">
          <ac:chgData name="A.MORIYAMA UREKA" userId="11b73b949d6476cb" providerId="LiveId" clId="{EDD3AFC1-5E1F-774D-82FF-6D4C3622249B}" dt="2023-08-07T09:20:34.137" v="917" actId="6264"/>
          <ac:spMkLst>
            <pc:docMk/>
            <pc:sldMk cId="2927051386" sldId="280"/>
            <ac:spMk id="41" creationId="{178B3335-AC5F-B267-BCE6-D7788E1FDB65}"/>
          </ac:spMkLst>
        </pc:spChg>
        <pc:spChg chg="add del mod">
          <ac:chgData name="A.MORIYAMA UREKA" userId="11b73b949d6476cb" providerId="LiveId" clId="{EDD3AFC1-5E1F-774D-82FF-6D4C3622249B}" dt="2023-08-07T08:57:17.409" v="756" actId="6264"/>
          <ac:spMkLst>
            <pc:docMk/>
            <pc:sldMk cId="2927051386" sldId="280"/>
            <ac:spMk id="41" creationId="{20416081-250F-78E0-7C53-6C100F464517}"/>
          </ac:spMkLst>
        </pc:spChg>
        <pc:spChg chg="add del mod">
          <ac:chgData name="A.MORIYAMA UREKA" userId="11b73b949d6476cb" providerId="LiveId" clId="{EDD3AFC1-5E1F-774D-82FF-6D4C3622249B}" dt="2023-08-07T10:55:57.090" v="1682" actId="6264"/>
          <ac:spMkLst>
            <pc:docMk/>
            <pc:sldMk cId="2927051386" sldId="280"/>
            <ac:spMk id="41" creationId="{7265A982-0D9E-32F1-6923-F61B6188D68B}"/>
          </ac:spMkLst>
        </pc:spChg>
        <pc:spChg chg="add del mod">
          <ac:chgData name="A.MORIYAMA UREKA" userId="11b73b949d6476cb" providerId="LiveId" clId="{EDD3AFC1-5E1F-774D-82FF-6D4C3622249B}" dt="2023-08-07T09:03:42.829" v="825" actId="6264"/>
          <ac:spMkLst>
            <pc:docMk/>
            <pc:sldMk cId="2927051386" sldId="280"/>
            <ac:spMk id="41" creationId="{88494987-B02B-330F-3721-E23EE308E4E4}"/>
          </ac:spMkLst>
        </pc:spChg>
        <pc:spChg chg="add del mod">
          <ac:chgData name="A.MORIYAMA UREKA" userId="11b73b949d6476cb" providerId="LiveId" clId="{EDD3AFC1-5E1F-774D-82FF-6D4C3622249B}" dt="2023-08-07T10:55:57.090" v="1682" actId="6264"/>
          <ac:spMkLst>
            <pc:docMk/>
            <pc:sldMk cId="2927051386" sldId="280"/>
            <ac:spMk id="42" creationId="{178C7D14-A733-D491-17FA-59615D4FB416}"/>
          </ac:spMkLst>
        </pc:spChg>
        <pc:spChg chg="add del mod">
          <ac:chgData name="A.MORIYAMA UREKA" userId="11b73b949d6476cb" providerId="LiveId" clId="{EDD3AFC1-5E1F-774D-82FF-6D4C3622249B}" dt="2023-08-07T09:03:42.829" v="825" actId="6264"/>
          <ac:spMkLst>
            <pc:docMk/>
            <pc:sldMk cId="2927051386" sldId="280"/>
            <ac:spMk id="42" creationId="{9B4BD789-0BB8-EC4E-938E-26D7B98F9996}"/>
          </ac:spMkLst>
        </pc:spChg>
        <pc:spChg chg="add del mod ord">
          <ac:chgData name="A.MORIYAMA UREKA" userId="11b73b949d6476cb" providerId="LiveId" clId="{EDD3AFC1-5E1F-774D-82FF-6D4C3622249B}" dt="2023-08-07T09:20:34.468" v="918" actId="6264"/>
          <ac:spMkLst>
            <pc:docMk/>
            <pc:sldMk cId="2927051386" sldId="280"/>
            <ac:spMk id="42" creationId="{EE15A3DC-FA7C-FD6A-9753-6034B12B5DE5}"/>
          </ac:spMkLst>
        </pc:spChg>
        <pc:spChg chg="add del mod ord">
          <ac:chgData name="A.MORIYAMA UREKA" userId="11b73b949d6476cb" providerId="LiveId" clId="{EDD3AFC1-5E1F-774D-82FF-6D4C3622249B}" dt="2023-08-07T08:57:18.201" v="757" actId="6264"/>
          <ac:spMkLst>
            <pc:docMk/>
            <pc:sldMk cId="2927051386" sldId="280"/>
            <ac:spMk id="42" creationId="{FE177375-E703-F45F-C2BB-74A46A339817}"/>
          </ac:spMkLst>
        </pc:spChg>
        <pc:spChg chg="add del mod">
          <ac:chgData name="A.MORIYAMA UREKA" userId="11b73b949d6476cb" providerId="LiveId" clId="{EDD3AFC1-5E1F-774D-82FF-6D4C3622249B}" dt="2023-08-07T08:57:18.201" v="757" actId="6264"/>
          <ac:spMkLst>
            <pc:docMk/>
            <pc:sldMk cId="2927051386" sldId="280"/>
            <ac:spMk id="43" creationId="{0BC2B1B4-8EE2-D9D0-7080-9FC865785244}"/>
          </ac:spMkLst>
        </pc:spChg>
        <pc:spChg chg="add del mod">
          <ac:chgData name="A.MORIYAMA UREKA" userId="11b73b949d6476cb" providerId="LiveId" clId="{EDD3AFC1-5E1F-774D-82FF-6D4C3622249B}" dt="2023-08-07T09:03:42.829" v="825" actId="6264"/>
          <ac:spMkLst>
            <pc:docMk/>
            <pc:sldMk cId="2927051386" sldId="280"/>
            <ac:spMk id="43" creationId="{62062D97-4BE2-8FD4-752E-FFEEF8681D3E}"/>
          </ac:spMkLst>
        </pc:spChg>
        <pc:spChg chg="add del mod">
          <ac:chgData name="A.MORIYAMA UREKA" userId="11b73b949d6476cb" providerId="LiveId" clId="{EDD3AFC1-5E1F-774D-82FF-6D4C3622249B}" dt="2023-08-07T10:55:58.913" v="1683" actId="6264"/>
          <ac:spMkLst>
            <pc:docMk/>
            <pc:sldMk cId="2927051386" sldId="280"/>
            <ac:spMk id="43" creationId="{AD81659C-12C0-7916-FF29-B0B3F79B5C0E}"/>
          </ac:spMkLst>
        </pc:spChg>
        <pc:spChg chg="add del mod">
          <ac:chgData name="A.MORIYAMA UREKA" userId="11b73b949d6476cb" providerId="LiveId" clId="{EDD3AFC1-5E1F-774D-82FF-6D4C3622249B}" dt="2023-08-07T09:20:34.468" v="918" actId="6264"/>
          <ac:spMkLst>
            <pc:docMk/>
            <pc:sldMk cId="2927051386" sldId="280"/>
            <ac:spMk id="43" creationId="{DDE5E1E1-CA96-468E-D50F-279111BB238A}"/>
          </ac:spMkLst>
        </pc:spChg>
        <pc:spChg chg="add del mod">
          <ac:chgData name="A.MORIYAMA UREKA" userId="11b73b949d6476cb" providerId="LiveId" clId="{EDD3AFC1-5E1F-774D-82FF-6D4C3622249B}" dt="2023-08-07T09:20:34.468" v="918" actId="6264"/>
          <ac:spMkLst>
            <pc:docMk/>
            <pc:sldMk cId="2927051386" sldId="280"/>
            <ac:spMk id="44" creationId="{57DC5E35-C654-D362-5DA8-206854815ECB}"/>
          </ac:spMkLst>
        </pc:spChg>
        <pc:spChg chg="add del mod">
          <ac:chgData name="A.MORIYAMA UREKA" userId="11b73b949d6476cb" providerId="LiveId" clId="{EDD3AFC1-5E1F-774D-82FF-6D4C3622249B}" dt="2023-08-07T10:55:58.913" v="1683" actId="6264"/>
          <ac:spMkLst>
            <pc:docMk/>
            <pc:sldMk cId="2927051386" sldId="280"/>
            <ac:spMk id="44" creationId="{66D60E22-A7BC-3047-6A0E-D026FC471730}"/>
          </ac:spMkLst>
        </pc:spChg>
        <pc:spChg chg="add del mod">
          <ac:chgData name="A.MORIYAMA UREKA" userId="11b73b949d6476cb" providerId="LiveId" clId="{EDD3AFC1-5E1F-774D-82FF-6D4C3622249B}" dt="2023-08-07T08:57:18.201" v="757" actId="6264"/>
          <ac:spMkLst>
            <pc:docMk/>
            <pc:sldMk cId="2927051386" sldId="280"/>
            <ac:spMk id="44" creationId="{B9AB1107-9997-9211-D293-581CF0E4AA67}"/>
          </ac:spMkLst>
        </pc:spChg>
        <pc:spChg chg="add del mod ord">
          <ac:chgData name="A.MORIYAMA UREKA" userId="11b73b949d6476cb" providerId="LiveId" clId="{EDD3AFC1-5E1F-774D-82FF-6D4C3622249B}" dt="2023-08-07T09:17:11.230" v="903" actId="700"/>
          <ac:spMkLst>
            <pc:docMk/>
            <pc:sldMk cId="2927051386" sldId="280"/>
            <ac:spMk id="44" creationId="{D7E43A5B-3FB1-8974-08B7-3D11C752DE5C}"/>
          </ac:spMkLst>
        </pc:spChg>
        <pc:spChg chg="add del mod">
          <ac:chgData name="A.MORIYAMA UREKA" userId="11b73b949d6476cb" providerId="LiveId" clId="{EDD3AFC1-5E1F-774D-82FF-6D4C3622249B}" dt="2023-08-07T10:55:58.913" v="1683" actId="6264"/>
          <ac:spMkLst>
            <pc:docMk/>
            <pc:sldMk cId="2927051386" sldId="280"/>
            <ac:spMk id="45" creationId="{BAC73091-A623-A463-C9A2-CAA33C46EC53}"/>
          </ac:spMkLst>
        </pc:spChg>
        <pc:spChg chg="add del mod">
          <ac:chgData name="A.MORIYAMA UREKA" userId="11b73b949d6476cb" providerId="LiveId" clId="{EDD3AFC1-5E1F-774D-82FF-6D4C3622249B}" dt="2023-08-07T09:20:34.468" v="918" actId="6264"/>
          <ac:spMkLst>
            <pc:docMk/>
            <pc:sldMk cId="2927051386" sldId="280"/>
            <ac:spMk id="45" creationId="{FA1CA3E2-CDCB-B321-12A3-964F44F642A1}"/>
          </ac:spMkLst>
        </pc:spChg>
        <pc:spChg chg="add del mod">
          <ac:chgData name="A.MORIYAMA UREKA" userId="11b73b949d6476cb" providerId="LiveId" clId="{EDD3AFC1-5E1F-774D-82FF-6D4C3622249B}" dt="2023-08-07T08:57:18.201" v="757" actId="6264"/>
          <ac:spMkLst>
            <pc:docMk/>
            <pc:sldMk cId="2927051386" sldId="280"/>
            <ac:spMk id="45" creationId="{FF6B1D29-3D17-2D5D-7B89-1BCD77803108}"/>
          </ac:spMkLst>
        </pc:spChg>
        <pc:spChg chg="add del mod">
          <ac:chgData name="A.MORIYAMA UREKA" userId="11b73b949d6476cb" providerId="LiveId" clId="{EDD3AFC1-5E1F-774D-82FF-6D4C3622249B}" dt="2023-08-07T09:20:34.468" v="918" actId="6264"/>
          <ac:spMkLst>
            <pc:docMk/>
            <pc:sldMk cId="2927051386" sldId="280"/>
            <ac:spMk id="46" creationId="{271B6D6C-CC72-5B11-CB23-DA860D68CB79}"/>
          </ac:spMkLst>
        </pc:spChg>
        <pc:spChg chg="add del mod">
          <ac:chgData name="A.MORIYAMA UREKA" userId="11b73b949d6476cb" providerId="LiveId" clId="{EDD3AFC1-5E1F-774D-82FF-6D4C3622249B}" dt="2023-08-07T08:57:18.201" v="757" actId="6264"/>
          <ac:spMkLst>
            <pc:docMk/>
            <pc:sldMk cId="2927051386" sldId="280"/>
            <ac:spMk id="46" creationId="{78B1E83C-4192-45AB-E3FA-F2EA23F85305}"/>
          </ac:spMkLst>
        </pc:spChg>
        <pc:spChg chg="add del mod">
          <ac:chgData name="A.MORIYAMA UREKA" userId="11b73b949d6476cb" providerId="LiveId" clId="{EDD3AFC1-5E1F-774D-82FF-6D4C3622249B}" dt="2023-08-07T10:55:58.913" v="1683" actId="6264"/>
          <ac:spMkLst>
            <pc:docMk/>
            <pc:sldMk cId="2927051386" sldId="280"/>
            <ac:spMk id="46" creationId="{BE26768F-16C4-C8F8-BBD5-892BAEF3D6AB}"/>
          </ac:spMkLst>
        </pc:spChg>
        <pc:spChg chg="add del mod">
          <ac:chgData name="A.MORIYAMA UREKA" userId="11b73b949d6476cb" providerId="LiveId" clId="{EDD3AFC1-5E1F-774D-82FF-6D4C3622249B}" dt="2023-08-07T09:20:34.468" v="918" actId="6264"/>
          <ac:spMkLst>
            <pc:docMk/>
            <pc:sldMk cId="2927051386" sldId="280"/>
            <ac:spMk id="47" creationId="{4ABBFED1-95D1-63E9-D8B4-AF25CBC757B6}"/>
          </ac:spMkLst>
        </pc:spChg>
        <pc:spChg chg="add del mod">
          <ac:chgData name="A.MORIYAMA UREKA" userId="11b73b949d6476cb" providerId="LiveId" clId="{EDD3AFC1-5E1F-774D-82FF-6D4C3622249B}" dt="2023-08-07T08:57:18.201" v="757" actId="6264"/>
          <ac:spMkLst>
            <pc:docMk/>
            <pc:sldMk cId="2927051386" sldId="280"/>
            <ac:spMk id="47" creationId="{AA9AF994-7028-A0BE-0650-0AFE702FB813}"/>
          </ac:spMkLst>
        </pc:spChg>
        <pc:spChg chg="add del mod">
          <ac:chgData name="A.MORIYAMA UREKA" userId="11b73b949d6476cb" providerId="LiveId" clId="{EDD3AFC1-5E1F-774D-82FF-6D4C3622249B}" dt="2023-08-07T10:55:58.913" v="1683" actId="6264"/>
          <ac:spMkLst>
            <pc:docMk/>
            <pc:sldMk cId="2927051386" sldId="280"/>
            <ac:spMk id="47" creationId="{B9C5BF40-2409-597C-71BA-98FB36277F8E}"/>
          </ac:spMkLst>
        </pc:spChg>
        <pc:spChg chg="add del mod">
          <ac:chgData name="A.MORIYAMA UREKA" userId="11b73b949d6476cb" providerId="LiveId" clId="{EDD3AFC1-5E1F-774D-82FF-6D4C3622249B}" dt="2023-08-07T09:20:34.468" v="918" actId="6264"/>
          <ac:spMkLst>
            <pc:docMk/>
            <pc:sldMk cId="2927051386" sldId="280"/>
            <ac:spMk id="48" creationId="{15F4EEF7-AE51-6896-80F9-5FD402E04805}"/>
          </ac:spMkLst>
        </pc:spChg>
        <pc:spChg chg="add del mod">
          <ac:chgData name="A.MORIYAMA UREKA" userId="11b73b949d6476cb" providerId="LiveId" clId="{EDD3AFC1-5E1F-774D-82FF-6D4C3622249B}" dt="2023-08-07T08:57:18.201" v="757" actId="6264"/>
          <ac:spMkLst>
            <pc:docMk/>
            <pc:sldMk cId="2927051386" sldId="280"/>
            <ac:spMk id="48" creationId="{90BCE753-0A2D-0F50-2358-549B46C7CE82}"/>
          </ac:spMkLst>
        </pc:spChg>
        <pc:spChg chg="add del mod">
          <ac:chgData name="A.MORIYAMA UREKA" userId="11b73b949d6476cb" providerId="LiveId" clId="{EDD3AFC1-5E1F-774D-82FF-6D4C3622249B}" dt="2023-08-07T10:55:58.913" v="1683" actId="6264"/>
          <ac:spMkLst>
            <pc:docMk/>
            <pc:sldMk cId="2927051386" sldId="280"/>
            <ac:spMk id="48" creationId="{A16CE4EA-DFFD-417E-5009-AA56FA055584}"/>
          </ac:spMkLst>
        </pc:spChg>
        <pc:spChg chg="add del mod">
          <ac:chgData name="A.MORIYAMA UREKA" userId="11b73b949d6476cb" providerId="LiveId" clId="{EDD3AFC1-5E1F-774D-82FF-6D4C3622249B}" dt="2023-08-07T08:57:18.201" v="757" actId="6264"/>
          <ac:spMkLst>
            <pc:docMk/>
            <pc:sldMk cId="2927051386" sldId="280"/>
            <ac:spMk id="49" creationId="{66D5E977-C868-B43C-7EF3-406E5B4ABA42}"/>
          </ac:spMkLst>
        </pc:spChg>
        <pc:spChg chg="add del mod">
          <ac:chgData name="A.MORIYAMA UREKA" userId="11b73b949d6476cb" providerId="LiveId" clId="{EDD3AFC1-5E1F-774D-82FF-6D4C3622249B}" dt="2023-08-07T09:20:34.468" v="918" actId="6264"/>
          <ac:spMkLst>
            <pc:docMk/>
            <pc:sldMk cId="2927051386" sldId="280"/>
            <ac:spMk id="49" creationId="{87190A3B-3D2C-6DF4-4B4C-828C88250241}"/>
          </ac:spMkLst>
        </pc:spChg>
        <pc:spChg chg="add del mod">
          <ac:chgData name="A.MORIYAMA UREKA" userId="11b73b949d6476cb" providerId="LiveId" clId="{EDD3AFC1-5E1F-774D-82FF-6D4C3622249B}" dt="2023-08-07T10:55:58.913" v="1683" actId="6264"/>
          <ac:spMkLst>
            <pc:docMk/>
            <pc:sldMk cId="2927051386" sldId="280"/>
            <ac:spMk id="49" creationId="{CC751E1F-83BB-5A18-E08D-0C50CA38A467}"/>
          </ac:spMkLst>
        </pc:spChg>
        <pc:spChg chg="add del mod">
          <ac:chgData name="A.MORIYAMA UREKA" userId="11b73b949d6476cb" providerId="LiveId" clId="{EDD3AFC1-5E1F-774D-82FF-6D4C3622249B}" dt="2023-08-07T08:57:18.201" v="757" actId="6264"/>
          <ac:spMkLst>
            <pc:docMk/>
            <pc:sldMk cId="2927051386" sldId="280"/>
            <ac:spMk id="50" creationId="{4529FDFE-FED5-20BF-8851-540E5E02498E}"/>
          </ac:spMkLst>
        </pc:spChg>
        <pc:spChg chg="add del mod">
          <ac:chgData name="A.MORIYAMA UREKA" userId="11b73b949d6476cb" providerId="LiveId" clId="{EDD3AFC1-5E1F-774D-82FF-6D4C3622249B}" dt="2023-08-07T09:20:34.468" v="918" actId="6264"/>
          <ac:spMkLst>
            <pc:docMk/>
            <pc:sldMk cId="2927051386" sldId="280"/>
            <ac:spMk id="50" creationId="{498593FD-B886-5C10-3058-5507C7F3173E}"/>
          </ac:spMkLst>
        </pc:spChg>
        <pc:spChg chg="add del mod">
          <ac:chgData name="A.MORIYAMA UREKA" userId="11b73b949d6476cb" providerId="LiveId" clId="{EDD3AFC1-5E1F-774D-82FF-6D4C3622249B}" dt="2023-08-07T10:55:58.913" v="1683" actId="6264"/>
          <ac:spMkLst>
            <pc:docMk/>
            <pc:sldMk cId="2927051386" sldId="280"/>
            <ac:spMk id="50" creationId="{7E7C35B3-E595-C7D8-7B5C-25FB32CE58CE}"/>
          </ac:spMkLst>
        </pc:spChg>
        <pc:spChg chg="add del mod">
          <ac:chgData name="A.MORIYAMA UREKA" userId="11b73b949d6476cb" providerId="LiveId" clId="{EDD3AFC1-5E1F-774D-82FF-6D4C3622249B}" dt="2023-08-07T09:20:34.468" v="918" actId="6264"/>
          <ac:spMkLst>
            <pc:docMk/>
            <pc:sldMk cId="2927051386" sldId="280"/>
            <ac:spMk id="51" creationId="{671626A5-84D8-8B27-77C2-5300C77A8BFA}"/>
          </ac:spMkLst>
        </pc:spChg>
        <pc:spChg chg="add del mod">
          <ac:chgData name="A.MORIYAMA UREKA" userId="11b73b949d6476cb" providerId="LiveId" clId="{EDD3AFC1-5E1F-774D-82FF-6D4C3622249B}" dt="2023-08-07T10:55:58.913" v="1683" actId="6264"/>
          <ac:spMkLst>
            <pc:docMk/>
            <pc:sldMk cId="2927051386" sldId="280"/>
            <ac:spMk id="51" creationId="{D158BFFC-0D45-A0A4-CB9A-757187A26535}"/>
          </ac:spMkLst>
        </pc:spChg>
        <pc:spChg chg="add del mod">
          <ac:chgData name="A.MORIYAMA UREKA" userId="11b73b949d6476cb" providerId="LiveId" clId="{EDD3AFC1-5E1F-774D-82FF-6D4C3622249B}" dt="2023-08-07T08:57:18.201" v="757" actId="6264"/>
          <ac:spMkLst>
            <pc:docMk/>
            <pc:sldMk cId="2927051386" sldId="280"/>
            <ac:spMk id="51" creationId="{FCFA36B6-0ADD-770D-DFCE-4C58BA303636}"/>
          </ac:spMkLst>
        </pc:spChg>
        <pc:spChg chg="add del mod ord">
          <ac:chgData name="A.MORIYAMA UREKA" userId="11b73b949d6476cb" providerId="LiveId" clId="{EDD3AFC1-5E1F-774D-82FF-6D4C3622249B}" dt="2023-08-07T09:20:34.788" v="919" actId="6264"/>
          <ac:spMkLst>
            <pc:docMk/>
            <pc:sldMk cId="2927051386" sldId="280"/>
            <ac:spMk id="52" creationId="{30D0D676-EF66-E2C6-62A6-27C32B8ADFC3}"/>
          </ac:spMkLst>
        </pc:spChg>
        <pc:spChg chg="add del mod">
          <ac:chgData name="A.MORIYAMA UREKA" userId="11b73b949d6476cb" providerId="LiveId" clId="{EDD3AFC1-5E1F-774D-82FF-6D4C3622249B}" dt="2023-08-07T10:55:58.913" v="1683" actId="6264"/>
          <ac:spMkLst>
            <pc:docMk/>
            <pc:sldMk cId="2927051386" sldId="280"/>
            <ac:spMk id="52" creationId="{7BFD886C-7E57-AAA3-408D-6C730FDC877B}"/>
          </ac:spMkLst>
        </pc:spChg>
        <pc:spChg chg="add del mod ord">
          <ac:chgData name="A.MORIYAMA UREKA" userId="11b73b949d6476cb" providerId="LiveId" clId="{EDD3AFC1-5E1F-774D-82FF-6D4C3622249B}" dt="2023-08-07T08:57:21.183" v="758" actId="6264"/>
          <ac:spMkLst>
            <pc:docMk/>
            <pc:sldMk cId="2927051386" sldId="280"/>
            <ac:spMk id="52" creationId="{DE2E377E-ABEE-8BBC-D1DA-4993A0D411D0}"/>
          </ac:spMkLst>
        </pc:spChg>
        <pc:spChg chg="add del mod">
          <ac:chgData name="A.MORIYAMA UREKA" userId="11b73b949d6476cb" providerId="LiveId" clId="{EDD3AFC1-5E1F-774D-82FF-6D4C3622249B}" dt="2023-08-07T08:57:21.183" v="758" actId="6264"/>
          <ac:spMkLst>
            <pc:docMk/>
            <pc:sldMk cId="2927051386" sldId="280"/>
            <ac:spMk id="53" creationId="{02C7CEC8-0E16-9635-FF62-AB908444D010}"/>
          </ac:spMkLst>
        </pc:spChg>
        <pc:spChg chg="add del mod">
          <ac:chgData name="A.MORIYAMA UREKA" userId="11b73b949d6476cb" providerId="LiveId" clId="{EDD3AFC1-5E1F-774D-82FF-6D4C3622249B}" dt="2023-08-07T09:20:34.788" v="919" actId="6264"/>
          <ac:spMkLst>
            <pc:docMk/>
            <pc:sldMk cId="2927051386" sldId="280"/>
            <ac:spMk id="53" creationId="{AB0A5A42-CF91-E9D2-028F-7298A967FD2B}"/>
          </ac:spMkLst>
        </pc:spChg>
        <pc:spChg chg="add del mod">
          <ac:chgData name="A.MORIYAMA UREKA" userId="11b73b949d6476cb" providerId="LiveId" clId="{EDD3AFC1-5E1F-774D-82FF-6D4C3622249B}" dt="2023-08-07T10:55:59.303" v="1684" actId="6264"/>
          <ac:spMkLst>
            <pc:docMk/>
            <pc:sldMk cId="2927051386" sldId="280"/>
            <ac:spMk id="53" creationId="{FDB74863-BF97-2105-7554-C32CFD1B5072}"/>
          </ac:spMkLst>
        </pc:spChg>
        <pc:spChg chg="add del mod">
          <ac:chgData name="A.MORIYAMA UREKA" userId="11b73b949d6476cb" providerId="LiveId" clId="{EDD3AFC1-5E1F-774D-82FF-6D4C3622249B}" dt="2023-08-07T08:57:21.183" v="758" actId="6264"/>
          <ac:spMkLst>
            <pc:docMk/>
            <pc:sldMk cId="2927051386" sldId="280"/>
            <ac:spMk id="54" creationId="{006B196D-E89F-49E5-4119-7B2DA8B3BADE}"/>
          </ac:spMkLst>
        </pc:spChg>
        <pc:spChg chg="add del mod">
          <ac:chgData name="A.MORIYAMA UREKA" userId="11b73b949d6476cb" providerId="LiveId" clId="{EDD3AFC1-5E1F-774D-82FF-6D4C3622249B}" dt="2023-08-07T09:20:34.788" v="919" actId="6264"/>
          <ac:spMkLst>
            <pc:docMk/>
            <pc:sldMk cId="2927051386" sldId="280"/>
            <ac:spMk id="54" creationId="{412BE5A9-6E7F-A050-C4CE-BEACBF924CFA}"/>
          </ac:spMkLst>
        </pc:spChg>
        <pc:spChg chg="add del mod">
          <ac:chgData name="A.MORIYAMA UREKA" userId="11b73b949d6476cb" providerId="LiveId" clId="{EDD3AFC1-5E1F-774D-82FF-6D4C3622249B}" dt="2023-08-07T10:55:59.303" v="1684" actId="6264"/>
          <ac:spMkLst>
            <pc:docMk/>
            <pc:sldMk cId="2927051386" sldId="280"/>
            <ac:spMk id="54" creationId="{FFE537B4-538A-AF2F-755A-FD985AEA5878}"/>
          </ac:spMkLst>
        </pc:spChg>
        <pc:spChg chg="add del mod">
          <ac:chgData name="A.MORIYAMA UREKA" userId="11b73b949d6476cb" providerId="LiveId" clId="{EDD3AFC1-5E1F-774D-82FF-6D4C3622249B}" dt="2023-08-07T10:55:59.303" v="1684" actId="6264"/>
          <ac:spMkLst>
            <pc:docMk/>
            <pc:sldMk cId="2927051386" sldId="280"/>
            <ac:spMk id="55" creationId="{0ABA2A09-0822-000E-E4CE-DCB3190CE191}"/>
          </ac:spMkLst>
        </pc:spChg>
        <pc:spChg chg="add del mod">
          <ac:chgData name="A.MORIYAMA UREKA" userId="11b73b949d6476cb" providerId="LiveId" clId="{EDD3AFC1-5E1F-774D-82FF-6D4C3622249B}" dt="2023-08-07T09:20:34.788" v="919" actId="6264"/>
          <ac:spMkLst>
            <pc:docMk/>
            <pc:sldMk cId="2927051386" sldId="280"/>
            <ac:spMk id="55" creationId="{428F4127-A2B6-F88B-9B08-7667F876761D}"/>
          </ac:spMkLst>
        </pc:spChg>
        <pc:spChg chg="add del mod">
          <ac:chgData name="A.MORIYAMA UREKA" userId="11b73b949d6476cb" providerId="LiveId" clId="{EDD3AFC1-5E1F-774D-82FF-6D4C3622249B}" dt="2023-08-07T08:57:21.183" v="758" actId="6264"/>
          <ac:spMkLst>
            <pc:docMk/>
            <pc:sldMk cId="2927051386" sldId="280"/>
            <ac:spMk id="55" creationId="{C5E1344E-26C7-5A86-45A4-D7694B8EA689}"/>
          </ac:spMkLst>
        </pc:spChg>
        <pc:spChg chg="add del mod">
          <ac:chgData name="A.MORIYAMA UREKA" userId="11b73b949d6476cb" providerId="LiveId" clId="{EDD3AFC1-5E1F-774D-82FF-6D4C3622249B}" dt="2023-08-07T09:20:34.788" v="919" actId="6264"/>
          <ac:spMkLst>
            <pc:docMk/>
            <pc:sldMk cId="2927051386" sldId="280"/>
            <ac:spMk id="56" creationId="{065B51ED-DA9E-B8F3-ED5D-B71E35E2E199}"/>
          </ac:spMkLst>
        </pc:spChg>
        <pc:spChg chg="add del mod">
          <ac:chgData name="A.MORIYAMA UREKA" userId="11b73b949d6476cb" providerId="LiveId" clId="{EDD3AFC1-5E1F-774D-82FF-6D4C3622249B}" dt="2023-08-07T08:57:21.183" v="758" actId="6264"/>
          <ac:spMkLst>
            <pc:docMk/>
            <pc:sldMk cId="2927051386" sldId="280"/>
            <ac:spMk id="56" creationId="{0EC110D7-A940-25DE-AE8B-DA1A7605E0DC}"/>
          </ac:spMkLst>
        </pc:spChg>
        <pc:spChg chg="add del mod">
          <ac:chgData name="A.MORIYAMA UREKA" userId="11b73b949d6476cb" providerId="LiveId" clId="{EDD3AFC1-5E1F-774D-82FF-6D4C3622249B}" dt="2023-08-07T10:55:59.303" v="1684" actId="6264"/>
          <ac:spMkLst>
            <pc:docMk/>
            <pc:sldMk cId="2927051386" sldId="280"/>
            <ac:spMk id="56" creationId="{277DE471-0856-4D1E-E460-79E39FEF3645}"/>
          </ac:spMkLst>
        </pc:spChg>
        <pc:spChg chg="add del mod">
          <ac:chgData name="A.MORIYAMA UREKA" userId="11b73b949d6476cb" providerId="LiveId" clId="{EDD3AFC1-5E1F-774D-82FF-6D4C3622249B}" dt="2023-08-07T08:57:21.183" v="758" actId="6264"/>
          <ac:spMkLst>
            <pc:docMk/>
            <pc:sldMk cId="2927051386" sldId="280"/>
            <ac:spMk id="57" creationId="{5802C38A-B5DA-4F4C-2862-B799494547C7}"/>
          </ac:spMkLst>
        </pc:spChg>
        <pc:spChg chg="add del mod">
          <ac:chgData name="A.MORIYAMA UREKA" userId="11b73b949d6476cb" providerId="LiveId" clId="{EDD3AFC1-5E1F-774D-82FF-6D4C3622249B}" dt="2023-08-07T10:55:59.303" v="1684" actId="6264"/>
          <ac:spMkLst>
            <pc:docMk/>
            <pc:sldMk cId="2927051386" sldId="280"/>
            <ac:spMk id="57" creationId="{63A21B9E-7A02-A78F-B36C-6B4C700E5554}"/>
          </ac:spMkLst>
        </pc:spChg>
        <pc:spChg chg="add del mod">
          <ac:chgData name="A.MORIYAMA UREKA" userId="11b73b949d6476cb" providerId="LiveId" clId="{EDD3AFC1-5E1F-774D-82FF-6D4C3622249B}" dt="2023-08-07T09:20:34.788" v="919" actId="6264"/>
          <ac:spMkLst>
            <pc:docMk/>
            <pc:sldMk cId="2927051386" sldId="280"/>
            <ac:spMk id="57" creationId="{AE32409C-0571-746D-9F5B-CBBFD286807F}"/>
          </ac:spMkLst>
        </pc:spChg>
        <pc:spChg chg="add del mod">
          <ac:chgData name="A.MORIYAMA UREKA" userId="11b73b949d6476cb" providerId="LiveId" clId="{EDD3AFC1-5E1F-774D-82FF-6D4C3622249B}" dt="2023-08-07T09:20:34.788" v="919" actId="6264"/>
          <ac:spMkLst>
            <pc:docMk/>
            <pc:sldMk cId="2927051386" sldId="280"/>
            <ac:spMk id="58" creationId="{1CD494C6-025C-34F5-5BE8-B6BAAFA90EF1}"/>
          </ac:spMkLst>
        </pc:spChg>
        <pc:spChg chg="add del mod">
          <ac:chgData name="A.MORIYAMA UREKA" userId="11b73b949d6476cb" providerId="LiveId" clId="{EDD3AFC1-5E1F-774D-82FF-6D4C3622249B}" dt="2023-08-07T08:57:21.183" v="758" actId="6264"/>
          <ac:spMkLst>
            <pc:docMk/>
            <pc:sldMk cId="2927051386" sldId="280"/>
            <ac:spMk id="58" creationId="{38AA4712-9E01-1B61-797E-6F4A59E5FDA6}"/>
          </ac:spMkLst>
        </pc:spChg>
        <pc:spChg chg="add del mod">
          <ac:chgData name="A.MORIYAMA UREKA" userId="11b73b949d6476cb" providerId="LiveId" clId="{EDD3AFC1-5E1F-774D-82FF-6D4C3622249B}" dt="2023-08-07T10:55:59.303" v="1684" actId="6264"/>
          <ac:spMkLst>
            <pc:docMk/>
            <pc:sldMk cId="2927051386" sldId="280"/>
            <ac:spMk id="58" creationId="{7A4E7575-D05F-4FD0-23EE-2F836575A493}"/>
          </ac:spMkLst>
        </pc:spChg>
        <pc:spChg chg="add del mod">
          <ac:chgData name="A.MORIYAMA UREKA" userId="11b73b949d6476cb" providerId="LiveId" clId="{EDD3AFC1-5E1F-774D-82FF-6D4C3622249B}" dt="2023-08-07T10:55:59.303" v="1684" actId="6264"/>
          <ac:spMkLst>
            <pc:docMk/>
            <pc:sldMk cId="2927051386" sldId="280"/>
            <ac:spMk id="59" creationId="{7688605A-5B60-E4BB-6747-F396AAF20A70}"/>
          </ac:spMkLst>
        </pc:spChg>
        <pc:spChg chg="add del mod">
          <ac:chgData name="A.MORIYAMA UREKA" userId="11b73b949d6476cb" providerId="LiveId" clId="{EDD3AFC1-5E1F-774D-82FF-6D4C3622249B}" dt="2023-08-07T09:20:34.788" v="919" actId="6264"/>
          <ac:spMkLst>
            <pc:docMk/>
            <pc:sldMk cId="2927051386" sldId="280"/>
            <ac:spMk id="59" creationId="{81B12784-F9B5-2FDA-9585-23F2ECE22378}"/>
          </ac:spMkLst>
        </pc:spChg>
        <pc:spChg chg="add del mod">
          <ac:chgData name="A.MORIYAMA UREKA" userId="11b73b949d6476cb" providerId="LiveId" clId="{EDD3AFC1-5E1F-774D-82FF-6D4C3622249B}" dt="2023-08-07T08:57:21.183" v="758" actId="6264"/>
          <ac:spMkLst>
            <pc:docMk/>
            <pc:sldMk cId="2927051386" sldId="280"/>
            <ac:spMk id="59" creationId="{D60A4559-E372-146C-82FF-B09392AA72AF}"/>
          </ac:spMkLst>
        </pc:spChg>
        <pc:spChg chg="add del mod">
          <ac:chgData name="A.MORIYAMA UREKA" userId="11b73b949d6476cb" providerId="LiveId" clId="{EDD3AFC1-5E1F-774D-82FF-6D4C3622249B}" dt="2023-08-07T08:57:21.183" v="758" actId="6264"/>
          <ac:spMkLst>
            <pc:docMk/>
            <pc:sldMk cId="2927051386" sldId="280"/>
            <ac:spMk id="60" creationId="{4F3435D9-C5A6-B548-B348-B06CDF31D9DA}"/>
          </ac:spMkLst>
        </pc:spChg>
        <pc:spChg chg="add del mod">
          <ac:chgData name="A.MORIYAMA UREKA" userId="11b73b949d6476cb" providerId="LiveId" clId="{EDD3AFC1-5E1F-774D-82FF-6D4C3622249B}" dt="2023-08-07T10:55:59.303" v="1684" actId="6264"/>
          <ac:spMkLst>
            <pc:docMk/>
            <pc:sldMk cId="2927051386" sldId="280"/>
            <ac:spMk id="60" creationId="{95E1779C-EA83-7369-6637-6692CDDC244A}"/>
          </ac:spMkLst>
        </pc:spChg>
        <pc:spChg chg="add del mod">
          <ac:chgData name="A.MORIYAMA UREKA" userId="11b73b949d6476cb" providerId="LiveId" clId="{EDD3AFC1-5E1F-774D-82FF-6D4C3622249B}" dt="2023-08-07T09:20:34.788" v="919" actId="6264"/>
          <ac:spMkLst>
            <pc:docMk/>
            <pc:sldMk cId="2927051386" sldId="280"/>
            <ac:spMk id="60" creationId="{EF5A9A9E-FF35-7913-457E-695FF44C1A91}"/>
          </ac:spMkLst>
        </pc:spChg>
        <pc:spChg chg="add del mod">
          <ac:chgData name="A.MORIYAMA UREKA" userId="11b73b949d6476cb" providerId="LiveId" clId="{EDD3AFC1-5E1F-774D-82FF-6D4C3622249B}" dt="2023-08-07T09:20:34.788" v="919" actId="6264"/>
          <ac:spMkLst>
            <pc:docMk/>
            <pc:sldMk cId="2927051386" sldId="280"/>
            <ac:spMk id="61" creationId="{1AAB8882-FE04-A6AF-49C3-A4614D69A6DE}"/>
          </ac:spMkLst>
        </pc:spChg>
        <pc:spChg chg="add del mod">
          <ac:chgData name="A.MORIYAMA UREKA" userId="11b73b949d6476cb" providerId="LiveId" clId="{EDD3AFC1-5E1F-774D-82FF-6D4C3622249B}" dt="2023-08-07T10:55:59.303" v="1684" actId="6264"/>
          <ac:spMkLst>
            <pc:docMk/>
            <pc:sldMk cId="2927051386" sldId="280"/>
            <ac:spMk id="61" creationId="{2EEB5C3F-FD46-8E52-9EBB-46A1F81C9C0E}"/>
          </ac:spMkLst>
        </pc:spChg>
        <pc:spChg chg="add del mod">
          <ac:chgData name="A.MORIYAMA UREKA" userId="11b73b949d6476cb" providerId="LiveId" clId="{EDD3AFC1-5E1F-774D-82FF-6D4C3622249B}" dt="2023-08-07T08:57:21.183" v="758" actId="6264"/>
          <ac:spMkLst>
            <pc:docMk/>
            <pc:sldMk cId="2927051386" sldId="280"/>
            <ac:spMk id="61" creationId="{ACEA03F1-5A10-FBC8-AF21-8F3C09182D68}"/>
          </ac:spMkLst>
        </pc:spChg>
        <pc:spChg chg="add del mod">
          <ac:chgData name="A.MORIYAMA UREKA" userId="11b73b949d6476cb" providerId="LiveId" clId="{EDD3AFC1-5E1F-774D-82FF-6D4C3622249B}" dt="2023-08-07T10:55:59.303" v="1684" actId="6264"/>
          <ac:spMkLst>
            <pc:docMk/>
            <pc:sldMk cId="2927051386" sldId="280"/>
            <ac:spMk id="62" creationId="{28DADBC5-D294-C685-DDEB-F36B3C08A8F8}"/>
          </ac:spMkLst>
        </pc:spChg>
        <pc:spChg chg="add del mod ord">
          <ac:chgData name="A.MORIYAMA UREKA" userId="11b73b949d6476cb" providerId="LiveId" clId="{EDD3AFC1-5E1F-774D-82FF-6D4C3622249B}" dt="2023-08-07T09:20:35.104" v="920" actId="6264"/>
          <ac:spMkLst>
            <pc:docMk/>
            <pc:sldMk cId="2927051386" sldId="280"/>
            <ac:spMk id="62" creationId="{A8CFBF71-0423-BF2A-E65B-E67F4C4EE117}"/>
          </ac:spMkLst>
        </pc:spChg>
        <pc:spChg chg="add del mod ord">
          <ac:chgData name="A.MORIYAMA UREKA" userId="11b73b949d6476cb" providerId="LiveId" clId="{EDD3AFC1-5E1F-774D-82FF-6D4C3622249B}" dt="2023-08-07T08:57:21.736" v="759" actId="6264"/>
          <ac:spMkLst>
            <pc:docMk/>
            <pc:sldMk cId="2927051386" sldId="280"/>
            <ac:spMk id="62" creationId="{BB76A637-E6D3-E319-DA83-79D5975E636B}"/>
          </ac:spMkLst>
        </pc:spChg>
        <pc:spChg chg="add del mod">
          <ac:chgData name="A.MORIYAMA UREKA" userId="11b73b949d6476cb" providerId="LiveId" clId="{EDD3AFC1-5E1F-774D-82FF-6D4C3622249B}" dt="2023-08-07T10:55:59.704" v="1685" actId="6264"/>
          <ac:spMkLst>
            <pc:docMk/>
            <pc:sldMk cId="2927051386" sldId="280"/>
            <ac:spMk id="63" creationId="{0DA5953F-43A3-A583-8454-45EF7498A336}"/>
          </ac:spMkLst>
        </pc:spChg>
        <pc:spChg chg="add del mod">
          <ac:chgData name="A.MORIYAMA UREKA" userId="11b73b949d6476cb" providerId="LiveId" clId="{EDD3AFC1-5E1F-774D-82FF-6D4C3622249B}" dt="2023-08-07T08:57:21.736" v="759" actId="6264"/>
          <ac:spMkLst>
            <pc:docMk/>
            <pc:sldMk cId="2927051386" sldId="280"/>
            <ac:spMk id="63" creationId="{5EB8907B-E14F-39FB-0319-DDC071E34312}"/>
          </ac:spMkLst>
        </pc:spChg>
        <pc:spChg chg="add del mod">
          <ac:chgData name="A.MORIYAMA UREKA" userId="11b73b949d6476cb" providerId="LiveId" clId="{EDD3AFC1-5E1F-774D-82FF-6D4C3622249B}" dt="2023-08-07T09:20:35.104" v="920" actId="6264"/>
          <ac:spMkLst>
            <pc:docMk/>
            <pc:sldMk cId="2927051386" sldId="280"/>
            <ac:spMk id="63" creationId="{B6F2F359-B05E-5A58-AEDB-2601BF1667A9}"/>
          </ac:spMkLst>
        </pc:spChg>
        <pc:spChg chg="add del mod">
          <ac:chgData name="A.MORIYAMA UREKA" userId="11b73b949d6476cb" providerId="LiveId" clId="{EDD3AFC1-5E1F-774D-82FF-6D4C3622249B}" dt="2023-08-07T08:57:21.736" v="759" actId="6264"/>
          <ac:spMkLst>
            <pc:docMk/>
            <pc:sldMk cId="2927051386" sldId="280"/>
            <ac:spMk id="64" creationId="{4514ECCD-53F1-317B-609C-665DF2967FD0}"/>
          </ac:spMkLst>
        </pc:spChg>
        <pc:spChg chg="add del mod">
          <ac:chgData name="A.MORIYAMA UREKA" userId="11b73b949d6476cb" providerId="LiveId" clId="{EDD3AFC1-5E1F-774D-82FF-6D4C3622249B}" dt="2023-08-07T09:20:35.104" v="920" actId="6264"/>
          <ac:spMkLst>
            <pc:docMk/>
            <pc:sldMk cId="2927051386" sldId="280"/>
            <ac:spMk id="64" creationId="{6DA9D139-8743-0D5D-50D7-1F1C73C5F1DC}"/>
          </ac:spMkLst>
        </pc:spChg>
        <pc:spChg chg="add del mod">
          <ac:chgData name="A.MORIYAMA UREKA" userId="11b73b949d6476cb" providerId="LiveId" clId="{EDD3AFC1-5E1F-774D-82FF-6D4C3622249B}" dt="2023-08-07T10:55:59.704" v="1685" actId="6264"/>
          <ac:spMkLst>
            <pc:docMk/>
            <pc:sldMk cId="2927051386" sldId="280"/>
            <ac:spMk id="64" creationId="{EC4CFDA6-3DAA-D511-433D-3E3CEE9BADE5}"/>
          </ac:spMkLst>
        </pc:spChg>
        <pc:spChg chg="add del mod">
          <ac:chgData name="A.MORIYAMA UREKA" userId="11b73b949d6476cb" providerId="LiveId" clId="{EDD3AFC1-5E1F-774D-82FF-6D4C3622249B}" dt="2023-08-07T09:20:35.104" v="920" actId="6264"/>
          <ac:spMkLst>
            <pc:docMk/>
            <pc:sldMk cId="2927051386" sldId="280"/>
            <ac:spMk id="65" creationId="{32604825-3E0E-3794-CC39-F9329EF6ADF1}"/>
          </ac:spMkLst>
        </pc:spChg>
        <pc:spChg chg="add del mod">
          <ac:chgData name="A.MORIYAMA UREKA" userId="11b73b949d6476cb" providerId="LiveId" clId="{EDD3AFC1-5E1F-774D-82FF-6D4C3622249B}" dt="2023-08-07T10:55:59.704" v="1685" actId="6264"/>
          <ac:spMkLst>
            <pc:docMk/>
            <pc:sldMk cId="2927051386" sldId="280"/>
            <ac:spMk id="65" creationId="{4A948437-9F48-D779-9521-6C351EEFAFF1}"/>
          </ac:spMkLst>
        </pc:spChg>
        <pc:spChg chg="add del mod">
          <ac:chgData name="A.MORIYAMA UREKA" userId="11b73b949d6476cb" providerId="LiveId" clId="{EDD3AFC1-5E1F-774D-82FF-6D4C3622249B}" dt="2023-08-07T08:57:21.736" v="759" actId="6264"/>
          <ac:spMkLst>
            <pc:docMk/>
            <pc:sldMk cId="2927051386" sldId="280"/>
            <ac:spMk id="65" creationId="{81BF254E-68CA-A5CB-C13A-70AB750FF216}"/>
          </ac:spMkLst>
        </pc:spChg>
        <pc:spChg chg="add del mod">
          <ac:chgData name="A.MORIYAMA UREKA" userId="11b73b949d6476cb" providerId="LiveId" clId="{EDD3AFC1-5E1F-774D-82FF-6D4C3622249B}" dt="2023-08-07T08:57:21.736" v="759" actId="6264"/>
          <ac:spMkLst>
            <pc:docMk/>
            <pc:sldMk cId="2927051386" sldId="280"/>
            <ac:spMk id="66" creationId="{30E3C9BB-CC85-0385-70C1-33D8BA7B6C40}"/>
          </ac:spMkLst>
        </pc:spChg>
        <pc:spChg chg="add del mod">
          <ac:chgData name="A.MORIYAMA UREKA" userId="11b73b949d6476cb" providerId="LiveId" clId="{EDD3AFC1-5E1F-774D-82FF-6D4C3622249B}" dt="2023-08-07T10:55:59.704" v="1685" actId="6264"/>
          <ac:spMkLst>
            <pc:docMk/>
            <pc:sldMk cId="2927051386" sldId="280"/>
            <ac:spMk id="66" creationId="{D6B423A8-DBB9-87CF-0C82-AC809DB9B415}"/>
          </ac:spMkLst>
        </pc:spChg>
        <pc:spChg chg="add del mod">
          <ac:chgData name="A.MORIYAMA UREKA" userId="11b73b949d6476cb" providerId="LiveId" clId="{EDD3AFC1-5E1F-774D-82FF-6D4C3622249B}" dt="2023-08-07T09:20:35.104" v="920" actId="6264"/>
          <ac:spMkLst>
            <pc:docMk/>
            <pc:sldMk cId="2927051386" sldId="280"/>
            <ac:spMk id="66" creationId="{EBC318B6-5E33-0386-C025-13983FEEE851}"/>
          </ac:spMkLst>
        </pc:spChg>
        <pc:spChg chg="add del mod">
          <ac:chgData name="A.MORIYAMA UREKA" userId="11b73b949d6476cb" providerId="LiveId" clId="{EDD3AFC1-5E1F-774D-82FF-6D4C3622249B}" dt="2023-08-07T09:20:35.104" v="920" actId="6264"/>
          <ac:spMkLst>
            <pc:docMk/>
            <pc:sldMk cId="2927051386" sldId="280"/>
            <ac:spMk id="67" creationId="{894358FB-F6A8-E34A-839F-E5AFFA655A42}"/>
          </ac:spMkLst>
        </pc:spChg>
        <pc:spChg chg="add del mod">
          <ac:chgData name="A.MORIYAMA UREKA" userId="11b73b949d6476cb" providerId="LiveId" clId="{EDD3AFC1-5E1F-774D-82FF-6D4C3622249B}" dt="2023-08-07T08:57:21.736" v="759" actId="6264"/>
          <ac:spMkLst>
            <pc:docMk/>
            <pc:sldMk cId="2927051386" sldId="280"/>
            <ac:spMk id="67" creationId="{BDE8713E-30D7-3426-B833-C5B1E73F6D05}"/>
          </ac:spMkLst>
        </pc:spChg>
        <pc:spChg chg="add del mod">
          <ac:chgData name="A.MORIYAMA UREKA" userId="11b73b949d6476cb" providerId="LiveId" clId="{EDD3AFC1-5E1F-774D-82FF-6D4C3622249B}" dt="2023-08-07T10:55:59.704" v="1685" actId="6264"/>
          <ac:spMkLst>
            <pc:docMk/>
            <pc:sldMk cId="2927051386" sldId="280"/>
            <ac:spMk id="67" creationId="{D60F099F-AE45-9CAF-992F-8832170F018B}"/>
          </ac:spMkLst>
        </pc:spChg>
        <pc:spChg chg="add del mod">
          <ac:chgData name="A.MORIYAMA UREKA" userId="11b73b949d6476cb" providerId="LiveId" clId="{EDD3AFC1-5E1F-774D-82FF-6D4C3622249B}" dt="2023-08-07T08:57:21.736" v="759" actId="6264"/>
          <ac:spMkLst>
            <pc:docMk/>
            <pc:sldMk cId="2927051386" sldId="280"/>
            <ac:spMk id="68" creationId="{33418976-ABA4-F6AA-4082-E430FEE25DE0}"/>
          </ac:spMkLst>
        </pc:spChg>
        <pc:spChg chg="add del mod">
          <ac:chgData name="A.MORIYAMA UREKA" userId="11b73b949d6476cb" providerId="LiveId" clId="{EDD3AFC1-5E1F-774D-82FF-6D4C3622249B}" dt="2023-08-07T10:55:59.704" v="1685" actId="6264"/>
          <ac:spMkLst>
            <pc:docMk/>
            <pc:sldMk cId="2927051386" sldId="280"/>
            <ac:spMk id="68" creationId="{CF5F2B89-E168-277A-5801-9B64ECFE0F02}"/>
          </ac:spMkLst>
        </pc:spChg>
        <pc:spChg chg="add del mod">
          <ac:chgData name="A.MORIYAMA UREKA" userId="11b73b949d6476cb" providerId="LiveId" clId="{EDD3AFC1-5E1F-774D-82FF-6D4C3622249B}" dt="2023-08-07T09:20:35.104" v="920" actId="6264"/>
          <ac:spMkLst>
            <pc:docMk/>
            <pc:sldMk cId="2927051386" sldId="280"/>
            <ac:spMk id="68" creationId="{DB081258-AE9D-65DB-C513-9152B8171D7D}"/>
          </ac:spMkLst>
        </pc:spChg>
        <pc:spChg chg="add del mod">
          <ac:chgData name="A.MORIYAMA UREKA" userId="11b73b949d6476cb" providerId="LiveId" clId="{EDD3AFC1-5E1F-774D-82FF-6D4C3622249B}" dt="2023-08-07T09:20:35.104" v="920" actId="6264"/>
          <ac:spMkLst>
            <pc:docMk/>
            <pc:sldMk cId="2927051386" sldId="280"/>
            <ac:spMk id="69" creationId="{1421CCDE-1BE7-7BD6-60C9-B6BCC1AEC61C}"/>
          </ac:spMkLst>
        </pc:spChg>
        <pc:spChg chg="add del mod">
          <ac:chgData name="A.MORIYAMA UREKA" userId="11b73b949d6476cb" providerId="LiveId" clId="{EDD3AFC1-5E1F-774D-82FF-6D4C3622249B}" dt="2023-08-07T08:57:21.736" v="759" actId="6264"/>
          <ac:spMkLst>
            <pc:docMk/>
            <pc:sldMk cId="2927051386" sldId="280"/>
            <ac:spMk id="69" creationId="{92158909-97ED-080A-EB5A-D42E60508395}"/>
          </ac:spMkLst>
        </pc:spChg>
        <pc:spChg chg="add del mod">
          <ac:chgData name="A.MORIYAMA UREKA" userId="11b73b949d6476cb" providerId="LiveId" clId="{EDD3AFC1-5E1F-774D-82FF-6D4C3622249B}" dt="2023-08-07T10:55:59.704" v="1685" actId="6264"/>
          <ac:spMkLst>
            <pc:docMk/>
            <pc:sldMk cId="2927051386" sldId="280"/>
            <ac:spMk id="69" creationId="{D13A1E56-811B-53D9-F056-BE0123E06505}"/>
          </ac:spMkLst>
        </pc:spChg>
        <pc:spChg chg="add del mod">
          <ac:chgData name="A.MORIYAMA UREKA" userId="11b73b949d6476cb" providerId="LiveId" clId="{EDD3AFC1-5E1F-774D-82FF-6D4C3622249B}" dt="2023-08-07T08:57:21.736" v="759" actId="6264"/>
          <ac:spMkLst>
            <pc:docMk/>
            <pc:sldMk cId="2927051386" sldId="280"/>
            <ac:spMk id="70" creationId="{58BBA173-7FA1-E724-6D27-47298977CF08}"/>
          </ac:spMkLst>
        </pc:spChg>
        <pc:spChg chg="add del mod">
          <ac:chgData name="A.MORIYAMA UREKA" userId="11b73b949d6476cb" providerId="LiveId" clId="{EDD3AFC1-5E1F-774D-82FF-6D4C3622249B}" dt="2023-08-07T09:20:35.104" v="920" actId="6264"/>
          <ac:spMkLst>
            <pc:docMk/>
            <pc:sldMk cId="2927051386" sldId="280"/>
            <ac:spMk id="70" creationId="{5AB2EDAB-C54A-E273-8D31-1DE72D90E709}"/>
          </ac:spMkLst>
        </pc:spChg>
        <pc:spChg chg="add del mod">
          <ac:chgData name="A.MORIYAMA UREKA" userId="11b73b949d6476cb" providerId="LiveId" clId="{EDD3AFC1-5E1F-774D-82FF-6D4C3622249B}" dt="2023-08-07T10:55:59.704" v="1685" actId="6264"/>
          <ac:spMkLst>
            <pc:docMk/>
            <pc:sldMk cId="2927051386" sldId="280"/>
            <ac:spMk id="70" creationId="{9DDA8907-6E87-101E-1A64-AFEEFA8E7E8F}"/>
          </ac:spMkLst>
        </pc:spChg>
        <pc:spChg chg="add del mod">
          <ac:chgData name="A.MORIYAMA UREKA" userId="11b73b949d6476cb" providerId="LiveId" clId="{EDD3AFC1-5E1F-774D-82FF-6D4C3622249B}" dt="2023-08-07T08:57:21.736" v="759" actId="6264"/>
          <ac:spMkLst>
            <pc:docMk/>
            <pc:sldMk cId="2927051386" sldId="280"/>
            <ac:spMk id="71" creationId="{5FDAEF73-5A41-E98A-3A7D-78FE99C195E6}"/>
          </ac:spMkLst>
        </pc:spChg>
        <pc:spChg chg="add del mod">
          <ac:chgData name="A.MORIYAMA UREKA" userId="11b73b949d6476cb" providerId="LiveId" clId="{EDD3AFC1-5E1F-774D-82FF-6D4C3622249B}" dt="2023-08-07T09:20:35.104" v="920" actId="6264"/>
          <ac:spMkLst>
            <pc:docMk/>
            <pc:sldMk cId="2927051386" sldId="280"/>
            <ac:spMk id="71" creationId="{9DC876E1-B920-1211-C48E-BA5942B82060}"/>
          </ac:spMkLst>
        </pc:spChg>
        <pc:spChg chg="add del mod">
          <ac:chgData name="A.MORIYAMA UREKA" userId="11b73b949d6476cb" providerId="LiveId" clId="{EDD3AFC1-5E1F-774D-82FF-6D4C3622249B}" dt="2023-08-07T10:55:59.704" v="1685" actId="6264"/>
          <ac:spMkLst>
            <pc:docMk/>
            <pc:sldMk cId="2927051386" sldId="280"/>
            <ac:spMk id="71" creationId="{FCDE9206-5B4E-8907-0EBE-B212C60374CB}"/>
          </ac:spMkLst>
        </pc:spChg>
        <pc:spChg chg="add del mod">
          <ac:chgData name="A.MORIYAMA UREKA" userId="11b73b949d6476cb" providerId="LiveId" clId="{EDD3AFC1-5E1F-774D-82FF-6D4C3622249B}" dt="2023-08-07T10:55:59.704" v="1685" actId="6264"/>
          <ac:spMkLst>
            <pc:docMk/>
            <pc:sldMk cId="2927051386" sldId="280"/>
            <ac:spMk id="72" creationId="{1941C16D-7886-6DAA-F514-557BE6F01275}"/>
          </ac:spMkLst>
        </pc:spChg>
        <pc:spChg chg="add del mod ord">
          <ac:chgData name="A.MORIYAMA UREKA" userId="11b73b949d6476cb" providerId="LiveId" clId="{EDD3AFC1-5E1F-774D-82FF-6D4C3622249B}" dt="2023-08-07T08:57:22.081" v="760" actId="6264"/>
          <ac:spMkLst>
            <pc:docMk/>
            <pc:sldMk cId="2927051386" sldId="280"/>
            <ac:spMk id="72" creationId="{E18EA884-7A17-895B-051A-9D31AB5FBC35}"/>
          </ac:spMkLst>
        </pc:spChg>
        <pc:spChg chg="add del mod ord">
          <ac:chgData name="A.MORIYAMA UREKA" userId="11b73b949d6476cb" providerId="LiveId" clId="{EDD3AFC1-5E1F-774D-82FF-6D4C3622249B}" dt="2023-08-07T09:20:35.428" v="921" actId="6264"/>
          <ac:spMkLst>
            <pc:docMk/>
            <pc:sldMk cId="2927051386" sldId="280"/>
            <ac:spMk id="72" creationId="{F20701BF-76F2-A6EF-9E18-73AE7994C400}"/>
          </ac:spMkLst>
        </pc:spChg>
        <pc:spChg chg="add del mod">
          <ac:chgData name="A.MORIYAMA UREKA" userId="11b73b949d6476cb" providerId="LiveId" clId="{EDD3AFC1-5E1F-774D-82FF-6D4C3622249B}" dt="2023-08-07T10:56:00.118" v="1686" actId="6264"/>
          <ac:spMkLst>
            <pc:docMk/>
            <pc:sldMk cId="2927051386" sldId="280"/>
            <ac:spMk id="73" creationId="{20AF03B1-684F-C45D-E4F1-52C6A6BE7F51}"/>
          </ac:spMkLst>
        </pc:spChg>
        <pc:spChg chg="add del mod">
          <ac:chgData name="A.MORIYAMA UREKA" userId="11b73b949d6476cb" providerId="LiveId" clId="{EDD3AFC1-5E1F-774D-82FF-6D4C3622249B}" dt="2023-08-07T08:57:22.081" v="760" actId="6264"/>
          <ac:spMkLst>
            <pc:docMk/>
            <pc:sldMk cId="2927051386" sldId="280"/>
            <ac:spMk id="73" creationId="{D3692D84-42AE-04C5-5A41-CB62B6BA96EE}"/>
          </ac:spMkLst>
        </pc:spChg>
        <pc:spChg chg="add del mod">
          <ac:chgData name="A.MORIYAMA UREKA" userId="11b73b949d6476cb" providerId="LiveId" clId="{EDD3AFC1-5E1F-774D-82FF-6D4C3622249B}" dt="2023-08-07T09:20:35.428" v="921" actId="6264"/>
          <ac:spMkLst>
            <pc:docMk/>
            <pc:sldMk cId="2927051386" sldId="280"/>
            <ac:spMk id="73" creationId="{EBDA3ABA-EC18-459E-B9D6-5A9DA93679BA}"/>
          </ac:spMkLst>
        </pc:spChg>
        <pc:spChg chg="add del mod">
          <ac:chgData name="A.MORIYAMA UREKA" userId="11b73b949d6476cb" providerId="LiveId" clId="{EDD3AFC1-5E1F-774D-82FF-6D4C3622249B}" dt="2023-08-07T08:57:22.081" v="760" actId="6264"/>
          <ac:spMkLst>
            <pc:docMk/>
            <pc:sldMk cId="2927051386" sldId="280"/>
            <ac:spMk id="74" creationId="{0B1F2505-37C8-97DC-9D62-8844361C19B4}"/>
          </ac:spMkLst>
        </pc:spChg>
        <pc:spChg chg="add del mod">
          <ac:chgData name="A.MORIYAMA UREKA" userId="11b73b949d6476cb" providerId="LiveId" clId="{EDD3AFC1-5E1F-774D-82FF-6D4C3622249B}" dt="2023-08-07T09:20:35.428" v="921" actId="6264"/>
          <ac:spMkLst>
            <pc:docMk/>
            <pc:sldMk cId="2927051386" sldId="280"/>
            <ac:spMk id="74" creationId="{15108CDF-CDC7-A4D9-B2F7-7C36035F6199}"/>
          </ac:spMkLst>
        </pc:spChg>
        <pc:spChg chg="add del mod">
          <ac:chgData name="A.MORIYAMA UREKA" userId="11b73b949d6476cb" providerId="LiveId" clId="{EDD3AFC1-5E1F-774D-82FF-6D4C3622249B}" dt="2023-08-07T10:56:00.118" v="1686" actId="6264"/>
          <ac:spMkLst>
            <pc:docMk/>
            <pc:sldMk cId="2927051386" sldId="280"/>
            <ac:spMk id="74" creationId="{B8E3967E-11E7-B97C-1BE9-BBBA3131705D}"/>
          </ac:spMkLst>
        </pc:spChg>
        <pc:spChg chg="add del mod">
          <ac:chgData name="A.MORIYAMA UREKA" userId="11b73b949d6476cb" providerId="LiveId" clId="{EDD3AFC1-5E1F-774D-82FF-6D4C3622249B}" dt="2023-08-07T09:20:35.428" v="921" actId="6264"/>
          <ac:spMkLst>
            <pc:docMk/>
            <pc:sldMk cId="2927051386" sldId="280"/>
            <ac:spMk id="75" creationId="{48B96435-7405-8292-BFCF-246B6B2A6C43}"/>
          </ac:spMkLst>
        </pc:spChg>
        <pc:spChg chg="add del mod">
          <ac:chgData name="A.MORIYAMA UREKA" userId="11b73b949d6476cb" providerId="LiveId" clId="{EDD3AFC1-5E1F-774D-82FF-6D4C3622249B}" dt="2023-08-07T10:56:00.118" v="1686" actId="6264"/>
          <ac:spMkLst>
            <pc:docMk/>
            <pc:sldMk cId="2927051386" sldId="280"/>
            <ac:spMk id="75" creationId="{8E496E46-FA61-754F-A812-4FA0BA60509E}"/>
          </ac:spMkLst>
        </pc:spChg>
        <pc:spChg chg="add del mod">
          <ac:chgData name="A.MORIYAMA UREKA" userId="11b73b949d6476cb" providerId="LiveId" clId="{EDD3AFC1-5E1F-774D-82FF-6D4C3622249B}" dt="2023-08-07T08:57:22.081" v="760" actId="6264"/>
          <ac:spMkLst>
            <pc:docMk/>
            <pc:sldMk cId="2927051386" sldId="280"/>
            <ac:spMk id="75" creationId="{DD407162-608E-C55A-5928-5AEDA277EF90}"/>
          </ac:spMkLst>
        </pc:spChg>
        <pc:spChg chg="add del mod">
          <ac:chgData name="A.MORIYAMA UREKA" userId="11b73b949d6476cb" providerId="LiveId" clId="{EDD3AFC1-5E1F-774D-82FF-6D4C3622249B}" dt="2023-08-07T09:20:35.428" v="921" actId="6264"/>
          <ac:spMkLst>
            <pc:docMk/>
            <pc:sldMk cId="2927051386" sldId="280"/>
            <ac:spMk id="76" creationId="{1BC61D26-6C3C-DD85-3D3A-EA8780D6961D}"/>
          </ac:spMkLst>
        </pc:spChg>
        <pc:spChg chg="add del mod">
          <ac:chgData name="A.MORIYAMA UREKA" userId="11b73b949d6476cb" providerId="LiveId" clId="{EDD3AFC1-5E1F-774D-82FF-6D4C3622249B}" dt="2023-08-07T08:57:22.081" v="760" actId="6264"/>
          <ac:spMkLst>
            <pc:docMk/>
            <pc:sldMk cId="2927051386" sldId="280"/>
            <ac:spMk id="76" creationId="{2E87739E-6917-33FB-6CA0-AF8B654D8A3F}"/>
          </ac:spMkLst>
        </pc:spChg>
        <pc:spChg chg="add del mod">
          <ac:chgData name="A.MORIYAMA UREKA" userId="11b73b949d6476cb" providerId="LiveId" clId="{EDD3AFC1-5E1F-774D-82FF-6D4C3622249B}" dt="2023-08-07T10:56:00.118" v="1686" actId="6264"/>
          <ac:spMkLst>
            <pc:docMk/>
            <pc:sldMk cId="2927051386" sldId="280"/>
            <ac:spMk id="76" creationId="{A7C708CF-71D5-21E9-8F11-725205816BEC}"/>
          </ac:spMkLst>
        </pc:spChg>
        <pc:spChg chg="add del mod">
          <ac:chgData name="A.MORIYAMA UREKA" userId="11b73b949d6476cb" providerId="LiveId" clId="{EDD3AFC1-5E1F-774D-82FF-6D4C3622249B}" dt="2023-08-07T08:57:22.081" v="760" actId="6264"/>
          <ac:spMkLst>
            <pc:docMk/>
            <pc:sldMk cId="2927051386" sldId="280"/>
            <ac:spMk id="77" creationId="{4F3CE3E9-3D7B-1393-08D4-FCEE92C5D391}"/>
          </ac:spMkLst>
        </pc:spChg>
        <pc:spChg chg="add del mod">
          <ac:chgData name="A.MORIYAMA UREKA" userId="11b73b949d6476cb" providerId="LiveId" clId="{EDD3AFC1-5E1F-774D-82FF-6D4C3622249B}" dt="2023-08-07T09:20:35.428" v="921" actId="6264"/>
          <ac:spMkLst>
            <pc:docMk/>
            <pc:sldMk cId="2927051386" sldId="280"/>
            <ac:spMk id="77" creationId="{950A744B-A12F-24B7-9116-6A10D0887ADD}"/>
          </ac:spMkLst>
        </pc:spChg>
        <pc:spChg chg="add del mod">
          <ac:chgData name="A.MORIYAMA UREKA" userId="11b73b949d6476cb" providerId="LiveId" clId="{EDD3AFC1-5E1F-774D-82FF-6D4C3622249B}" dt="2023-08-07T10:56:00.118" v="1686" actId="6264"/>
          <ac:spMkLst>
            <pc:docMk/>
            <pc:sldMk cId="2927051386" sldId="280"/>
            <ac:spMk id="77" creationId="{D556AFED-326A-8C3F-8A41-E7BDE8C75A0D}"/>
          </ac:spMkLst>
        </pc:spChg>
        <pc:spChg chg="add del mod">
          <ac:chgData name="A.MORIYAMA UREKA" userId="11b73b949d6476cb" providerId="LiveId" clId="{EDD3AFC1-5E1F-774D-82FF-6D4C3622249B}" dt="2023-08-07T09:20:35.428" v="921" actId="6264"/>
          <ac:spMkLst>
            <pc:docMk/>
            <pc:sldMk cId="2927051386" sldId="280"/>
            <ac:spMk id="78" creationId="{9FC73325-19BA-A0E7-0DCC-5E88200E9645}"/>
          </ac:spMkLst>
        </pc:spChg>
        <pc:spChg chg="add del mod">
          <ac:chgData name="A.MORIYAMA UREKA" userId="11b73b949d6476cb" providerId="LiveId" clId="{EDD3AFC1-5E1F-774D-82FF-6D4C3622249B}" dt="2023-08-07T10:56:00.118" v="1686" actId="6264"/>
          <ac:spMkLst>
            <pc:docMk/>
            <pc:sldMk cId="2927051386" sldId="280"/>
            <ac:spMk id="78" creationId="{AC863D49-61DD-2E69-6D72-F08731DA8055}"/>
          </ac:spMkLst>
        </pc:spChg>
        <pc:spChg chg="add del mod">
          <ac:chgData name="A.MORIYAMA UREKA" userId="11b73b949d6476cb" providerId="LiveId" clId="{EDD3AFC1-5E1F-774D-82FF-6D4C3622249B}" dt="2023-08-07T08:57:22.081" v="760" actId="6264"/>
          <ac:spMkLst>
            <pc:docMk/>
            <pc:sldMk cId="2927051386" sldId="280"/>
            <ac:spMk id="78" creationId="{E11394EC-EA42-8002-0487-D957EBF7149A}"/>
          </ac:spMkLst>
        </pc:spChg>
        <pc:spChg chg="add del mod">
          <ac:chgData name="A.MORIYAMA UREKA" userId="11b73b949d6476cb" providerId="LiveId" clId="{EDD3AFC1-5E1F-774D-82FF-6D4C3622249B}" dt="2023-08-07T10:56:00.118" v="1686" actId="6264"/>
          <ac:spMkLst>
            <pc:docMk/>
            <pc:sldMk cId="2927051386" sldId="280"/>
            <ac:spMk id="79" creationId="{885A4D28-3F67-E277-9498-6A45D3A2F7C2}"/>
          </ac:spMkLst>
        </pc:spChg>
        <pc:spChg chg="add del mod">
          <ac:chgData name="A.MORIYAMA UREKA" userId="11b73b949d6476cb" providerId="LiveId" clId="{EDD3AFC1-5E1F-774D-82FF-6D4C3622249B}" dt="2023-08-07T08:57:22.081" v="760" actId="6264"/>
          <ac:spMkLst>
            <pc:docMk/>
            <pc:sldMk cId="2927051386" sldId="280"/>
            <ac:spMk id="79" creationId="{ECF96F58-9084-9001-BECC-FA0D601CCFC7}"/>
          </ac:spMkLst>
        </pc:spChg>
        <pc:spChg chg="add del mod">
          <ac:chgData name="A.MORIYAMA UREKA" userId="11b73b949d6476cb" providerId="LiveId" clId="{EDD3AFC1-5E1F-774D-82FF-6D4C3622249B}" dt="2023-08-07T09:20:35.428" v="921" actId="6264"/>
          <ac:spMkLst>
            <pc:docMk/>
            <pc:sldMk cId="2927051386" sldId="280"/>
            <ac:spMk id="79" creationId="{F0A7A9CA-6649-FC2B-E23D-2D91299593B8}"/>
          </ac:spMkLst>
        </pc:spChg>
        <pc:spChg chg="add del mod">
          <ac:chgData name="A.MORIYAMA UREKA" userId="11b73b949d6476cb" providerId="LiveId" clId="{EDD3AFC1-5E1F-774D-82FF-6D4C3622249B}" dt="2023-08-07T09:20:35.428" v="921" actId="6264"/>
          <ac:spMkLst>
            <pc:docMk/>
            <pc:sldMk cId="2927051386" sldId="280"/>
            <ac:spMk id="80" creationId="{39351C73-ED0A-2E76-2B4B-73E4E17C2B8B}"/>
          </ac:spMkLst>
        </pc:spChg>
        <pc:spChg chg="add del mod">
          <ac:chgData name="A.MORIYAMA UREKA" userId="11b73b949d6476cb" providerId="LiveId" clId="{EDD3AFC1-5E1F-774D-82FF-6D4C3622249B}" dt="2023-08-07T10:56:00.118" v="1686" actId="6264"/>
          <ac:spMkLst>
            <pc:docMk/>
            <pc:sldMk cId="2927051386" sldId="280"/>
            <ac:spMk id="80" creationId="{AA301120-B97E-AB67-EA5B-E9816C1545E2}"/>
          </ac:spMkLst>
        </pc:spChg>
        <pc:spChg chg="add del mod">
          <ac:chgData name="A.MORIYAMA UREKA" userId="11b73b949d6476cb" providerId="LiveId" clId="{EDD3AFC1-5E1F-774D-82FF-6D4C3622249B}" dt="2023-08-07T08:57:22.081" v="760" actId="6264"/>
          <ac:spMkLst>
            <pc:docMk/>
            <pc:sldMk cId="2927051386" sldId="280"/>
            <ac:spMk id="80" creationId="{FEBB19FB-8088-042F-45E0-F829EB8F4556}"/>
          </ac:spMkLst>
        </pc:spChg>
        <pc:spChg chg="add del mod">
          <ac:chgData name="A.MORIYAMA UREKA" userId="11b73b949d6476cb" providerId="LiveId" clId="{EDD3AFC1-5E1F-774D-82FF-6D4C3622249B}" dt="2023-08-07T10:56:00.118" v="1686" actId="6264"/>
          <ac:spMkLst>
            <pc:docMk/>
            <pc:sldMk cId="2927051386" sldId="280"/>
            <ac:spMk id="81" creationId="{366F43ED-67B8-0D92-F1A4-9C1279E5638A}"/>
          </ac:spMkLst>
        </pc:spChg>
        <pc:spChg chg="add del mod">
          <ac:chgData name="A.MORIYAMA UREKA" userId="11b73b949d6476cb" providerId="LiveId" clId="{EDD3AFC1-5E1F-774D-82FF-6D4C3622249B}" dt="2023-08-07T09:20:35.428" v="921" actId="6264"/>
          <ac:spMkLst>
            <pc:docMk/>
            <pc:sldMk cId="2927051386" sldId="280"/>
            <ac:spMk id="81" creationId="{42DCE7BB-83F8-4CBE-865D-1138F019BD68}"/>
          </ac:spMkLst>
        </pc:spChg>
        <pc:spChg chg="add del mod">
          <ac:chgData name="A.MORIYAMA UREKA" userId="11b73b949d6476cb" providerId="LiveId" clId="{EDD3AFC1-5E1F-774D-82FF-6D4C3622249B}" dt="2023-08-07T08:57:22.081" v="760" actId="6264"/>
          <ac:spMkLst>
            <pc:docMk/>
            <pc:sldMk cId="2927051386" sldId="280"/>
            <ac:spMk id="81" creationId="{844F4B52-226D-A67E-C02A-5E0DD05F7CA2}"/>
          </ac:spMkLst>
        </pc:spChg>
        <pc:spChg chg="add del mod">
          <ac:chgData name="A.MORIYAMA UREKA" userId="11b73b949d6476cb" providerId="LiveId" clId="{EDD3AFC1-5E1F-774D-82FF-6D4C3622249B}" dt="2023-08-07T10:56:00.118" v="1686" actId="6264"/>
          <ac:spMkLst>
            <pc:docMk/>
            <pc:sldMk cId="2927051386" sldId="280"/>
            <ac:spMk id="82" creationId="{2696A739-47AC-CD66-999D-DBEC314775DB}"/>
          </ac:spMkLst>
        </pc:spChg>
        <pc:spChg chg="add del mod ord">
          <ac:chgData name="A.MORIYAMA UREKA" userId="11b73b949d6476cb" providerId="LiveId" clId="{EDD3AFC1-5E1F-774D-82FF-6D4C3622249B}" dt="2023-08-07T08:57:22.389" v="761" actId="6264"/>
          <ac:spMkLst>
            <pc:docMk/>
            <pc:sldMk cId="2927051386" sldId="280"/>
            <ac:spMk id="82" creationId="{A1169BA4-49B3-F3AD-D7B4-5B2BBCE91C76}"/>
          </ac:spMkLst>
        </pc:spChg>
        <pc:spChg chg="add del mod ord">
          <ac:chgData name="A.MORIYAMA UREKA" userId="11b73b949d6476cb" providerId="LiveId" clId="{EDD3AFC1-5E1F-774D-82FF-6D4C3622249B}" dt="2023-08-07T09:20:35.757" v="922" actId="6264"/>
          <ac:spMkLst>
            <pc:docMk/>
            <pc:sldMk cId="2927051386" sldId="280"/>
            <ac:spMk id="82" creationId="{FB48F81F-C930-69FC-FFD9-1EE72256F406}"/>
          </ac:spMkLst>
        </pc:spChg>
        <pc:spChg chg="add del mod">
          <ac:chgData name="A.MORIYAMA UREKA" userId="11b73b949d6476cb" providerId="LiveId" clId="{EDD3AFC1-5E1F-774D-82FF-6D4C3622249B}" dt="2023-08-07T08:57:22.389" v="761" actId="6264"/>
          <ac:spMkLst>
            <pc:docMk/>
            <pc:sldMk cId="2927051386" sldId="280"/>
            <ac:spMk id="83" creationId="{146DE691-C72E-8EDF-566E-1803F24C10B2}"/>
          </ac:spMkLst>
        </pc:spChg>
        <pc:spChg chg="add del mod">
          <ac:chgData name="A.MORIYAMA UREKA" userId="11b73b949d6476cb" providerId="LiveId" clId="{EDD3AFC1-5E1F-774D-82FF-6D4C3622249B}" dt="2023-08-07T10:56:00.529" v="1687" actId="6264"/>
          <ac:spMkLst>
            <pc:docMk/>
            <pc:sldMk cId="2927051386" sldId="280"/>
            <ac:spMk id="83" creationId="{95E38704-B7A7-EBC0-E525-318A1C83B89B}"/>
          </ac:spMkLst>
        </pc:spChg>
        <pc:spChg chg="add del mod">
          <ac:chgData name="A.MORIYAMA UREKA" userId="11b73b949d6476cb" providerId="LiveId" clId="{EDD3AFC1-5E1F-774D-82FF-6D4C3622249B}" dt="2023-08-07T09:20:35.757" v="922" actId="6264"/>
          <ac:spMkLst>
            <pc:docMk/>
            <pc:sldMk cId="2927051386" sldId="280"/>
            <ac:spMk id="83" creationId="{9DB8EAAD-FAF6-6E4C-196F-13897FB479D2}"/>
          </ac:spMkLst>
        </pc:spChg>
        <pc:spChg chg="add del mod">
          <ac:chgData name="A.MORIYAMA UREKA" userId="11b73b949d6476cb" providerId="LiveId" clId="{EDD3AFC1-5E1F-774D-82FF-6D4C3622249B}" dt="2023-08-07T08:57:22.389" v="761" actId="6264"/>
          <ac:spMkLst>
            <pc:docMk/>
            <pc:sldMk cId="2927051386" sldId="280"/>
            <ac:spMk id="84" creationId="{5825A85E-B6F5-30A4-6CCE-324429F49607}"/>
          </ac:spMkLst>
        </pc:spChg>
        <pc:spChg chg="add del mod">
          <ac:chgData name="A.MORIYAMA UREKA" userId="11b73b949d6476cb" providerId="LiveId" clId="{EDD3AFC1-5E1F-774D-82FF-6D4C3622249B}" dt="2023-08-07T10:56:00.529" v="1687" actId="6264"/>
          <ac:spMkLst>
            <pc:docMk/>
            <pc:sldMk cId="2927051386" sldId="280"/>
            <ac:spMk id="84" creationId="{915E1306-9602-9E4D-8749-2CD920B0D682}"/>
          </ac:spMkLst>
        </pc:spChg>
        <pc:spChg chg="add del mod">
          <ac:chgData name="A.MORIYAMA UREKA" userId="11b73b949d6476cb" providerId="LiveId" clId="{EDD3AFC1-5E1F-774D-82FF-6D4C3622249B}" dt="2023-08-07T09:20:35.757" v="922" actId="6264"/>
          <ac:spMkLst>
            <pc:docMk/>
            <pc:sldMk cId="2927051386" sldId="280"/>
            <ac:spMk id="84" creationId="{B5CE55AC-3BBD-595D-4A9F-1E7196247D95}"/>
          </ac:spMkLst>
        </pc:spChg>
        <pc:spChg chg="add del mod">
          <ac:chgData name="A.MORIYAMA UREKA" userId="11b73b949d6476cb" providerId="LiveId" clId="{EDD3AFC1-5E1F-774D-82FF-6D4C3622249B}" dt="2023-08-07T09:20:35.757" v="922" actId="6264"/>
          <ac:spMkLst>
            <pc:docMk/>
            <pc:sldMk cId="2927051386" sldId="280"/>
            <ac:spMk id="85" creationId="{0D910994-9F86-F3D6-9B41-4E1739E5042E}"/>
          </ac:spMkLst>
        </pc:spChg>
        <pc:spChg chg="add del mod">
          <ac:chgData name="A.MORIYAMA UREKA" userId="11b73b949d6476cb" providerId="LiveId" clId="{EDD3AFC1-5E1F-774D-82FF-6D4C3622249B}" dt="2023-08-07T10:56:00.529" v="1687" actId="6264"/>
          <ac:spMkLst>
            <pc:docMk/>
            <pc:sldMk cId="2927051386" sldId="280"/>
            <ac:spMk id="85" creationId="{5ABC3CB2-E4DE-461B-C16F-B135BFA48223}"/>
          </ac:spMkLst>
        </pc:spChg>
        <pc:spChg chg="add del mod">
          <ac:chgData name="A.MORIYAMA UREKA" userId="11b73b949d6476cb" providerId="LiveId" clId="{EDD3AFC1-5E1F-774D-82FF-6D4C3622249B}" dt="2023-08-07T08:57:22.389" v="761" actId="6264"/>
          <ac:spMkLst>
            <pc:docMk/>
            <pc:sldMk cId="2927051386" sldId="280"/>
            <ac:spMk id="85" creationId="{D822EEAC-6E06-625C-D22E-1476FD982522}"/>
          </ac:spMkLst>
        </pc:spChg>
        <pc:spChg chg="add del mod">
          <ac:chgData name="A.MORIYAMA UREKA" userId="11b73b949d6476cb" providerId="LiveId" clId="{EDD3AFC1-5E1F-774D-82FF-6D4C3622249B}" dt="2023-08-07T09:20:35.757" v="922" actId="6264"/>
          <ac:spMkLst>
            <pc:docMk/>
            <pc:sldMk cId="2927051386" sldId="280"/>
            <ac:spMk id="86" creationId="{166373A8-A646-CE20-D1E3-55DBFB08CD95}"/>
          </ac:spMkLst>
        </pc:spChg>
        <pc:spChg chg="add del mod">
          <ac:chgData name="A.MORIYAMA UREKA" userId="11b73b949d6476cb" providerId="LiveId" clId="{EDD3AFC1-5E1F-774D-82FF-6D4C3622249B}" dt="2023-08-07T08:57:22.389" v="761" actId="6264"/>
          <ac:spMkLst>
            <pc:docMk/>
            <pc:sldMk cId="2927051386" sldId="280"/>
            <ac:spMk id="86" creationId="{7A288A60-8F13-DB34-2E82-D6825E721419}"/>
          </ac:spMkLst>
        </pc:spChg>
        <pc:spChg chg="add del mod">
          <ac:chgData name="A.MORIYAMA UREKA" userId="11b73b949d6476cb" providerId="LiveId" clId="{EDD3AFC1-5E1F-774D-82FF-6D4C3622249B}" dt="2023-08-07T10:56:00.529" v="1687" actId="6264"/>
          <ac:spMkLst>
            <pc:docMk/>
            <pc:sldMk cId="2927051386" sldId="280"/>
            <ac:spMk id="86" creationId="{82F8D4FB-6874-E36E-5E01-47F8C82AD9BE}"/>
          </ac:spMkLst>
        </pc:spChg>
        <pc:spChg chg="add del mod">
          <ac:chgData name="A.MORIYAMA UREKA" userId="11b73b949d6476cb" providerId="LiveId" clId="{EDD3AFC1-5E1F-774D-82FF-6D4C3622249B}" dt="2023-08-07T09:20:35.757" v="922" actId="6264"/>
          <ac:spMkLst>
            <pc:docMk/>
            <pc:sldMk cId="2927051386" sldId="280"/>
            <ac:spMk id="87" creationId="{0E82903E-DD2F-AEEC-A2BD-E42218EAC4BE}"/>
          </ac:spMkLst>
        </pc:spChg>
        <pc:spChg chg="add del mod">
          <ac:chgData name="A.MORIYAMA UREKA" userId="11b73b949d6476cb" providerId="LiveId" clId="{EDD3AFC1-5E1F-774D-82FF-6D4C3622249B}" dt="2023-08-07T08:57:22.389" v="761" actId="6264"/>
          <ac:spMkLst>
            <pc:docMk/>
            <pc:sldMk cId="2927051386" sldId="280"/>
            <ac:spMk id="87" creationId="{16EF7D5D-13AD-CEC1-0715-8738B7384768}"/>
          </ac:spMkLst>
        </pc:spChg>
        <pc:spChg chg="add del mod">
          <ac:chgData name="A.MORIYAMA UREKA" userId="11b73b949d6476cb" providerId="LiveId" clId="{EDD3AFC1-5E1F-774D-82FF-6D4C3622249B}" dt="2023-08-07T10:56:00.529" v="1687" actId="6264"/>
          <ac:spMkLst>
            <pc:docMk/>
            <pc:sldMk cId="2927051386" sldId="280"/>
            <ac:spMk id="87" creationId="{BEDCA519-2B05-57DE-14BE-2353A5CA29C8}"/>
          </ac:spMkLst>
        </pc:spChg>
        <pc:spChg chg="add del mod">
          <ac:chgData name="A.MORIYAMA UREKA" userId="11b73b949d6476cb" providerId="LiveId" clId="{EDD3AFC1-5E1F-774D-82FF-6D4C3622249B}" dt="2023-08-07T08:57:22.389" v="761" actId="6264"/>
          <ac:spMkLst>
            <pc:docMk/>
            <pc:sldMk cId="2927051386" sldId="280"/>
            <ac:spMk id="88" creationId="{54BED07C-BC45-509B-D30A-1FE5D84B7B2C}"/>
          </ac:spMkLst>
        </pc:spChg>
        <pc:spChg chg="add del mod">
          <ac:chgData name="A.MORIYAMA UREKA" userId="11b73b949d6476cb" providerId="LiveId" clId="{EDD3AFC1-5E1F-774D-82FF-6D4C3622249B}" dt="2023-08-07T09:20:35.757" v="922" actId="6264"/>
          <ac:spMkLst>
            <pc:docMk/>
            <pc:sldMk cId="2927051386" sldId="280"/>
            <ac:spMk id="88" creationId="{AEB991A1-0B2D-C5B8-B0D3-3EA1E9B607DA}"/>
          </ac:spMkLst>
        </pc:spChg>
        <pc:spChg chg="add del mod">
          <ac:chgData name="A.MORIYAMA UREKA" userId="11b73b949d6476cb" providerId="LiveId" clId="{EDD3AFC1-5E1F-774D-82FF-6D4C3622249B}" dt="2023-08-07T10:56:00.529" v="1687" actId="6264"/>
          <ac:spMkLst>
            <pc:docMk/>
            <pc:sldMk cId="2927051386" sldId="280"/>
            <ac:spMk id="88" creationId="{F6993C1A-9339-C86E-1469-6DFA3EDB46E1}"/>
          </ac:spMkLst>
        </pc:spChg>
        <pc:spChg chg="add del mod">
          <ac:chgData name="A.MORIYAMA UREKA" userId="11b73b949d6476cb" providerId="LiveId" clId="{EDD3AFC1-5E1F-774D-82FF-6D4C3622249B}" dt="2023-08-07T09:20:35.757" v="922" actId="6264"/>
          <ac:spMkLst>
            <pc:docMk/>
            <pc:sldMk cId="2927051386" sldId="280"/>
            <ac:spMk id="89" creationId="{1BA65E99-B0A3-6C2C-1E6E-5189BEEC3007}"/>
          </ac:spMkLst>
        </pc:spChg>
        <pc:spChg chg="add del mod">
          <ac:chgData name="A.MORIYAMA UREKA" userId="11b73b949d6476cb" providerId="LiveId" clId="{EDD3AFC1-5E1F-774D-82FF-6D4C3622249B}" dt="2023-08-07T10:56:00.529" v="1687" actId="6264"/>
          <ac:spMkLst>
            <pc:docMk/>
            <pc:sldMk cId="2927051386" sldId="280"/>
            <ac:spMk id="89" creationId="{C519AC79-7C3F-4394-CC5A-6ABA9D255799}"/>
          </ac:spMkLst>
        </pc:spChg>
        <pc:spChg chg="add del mod">
          <ac:chgData name="A.MORIYAMA UREKA" userId="11b73b949d6476cb" providerId="LiveId" clId="{EDD3AFC1-5E1F-774D-82FF-6D4C3622249B}" dt="2023-08-07T08:57:22.389" v="761" actId="6264"/>
          <ac:spMkLst>
            <pc:docMk/>
            <pc:sldMk cId="2927051386" sldId="280"/>
            <ac:spMk id="89" creationId="{D5FB0662-FBF0-D77D-4878-6AAA7A061AC2}"/>
          </ac:spMkLst>
        </pc:spChg>
        <pc:spChg chg="add del mod">
          <ac:chgData name="A.MORIYAMA UREKA" userId="11b73b949d6476cb" providerId="LiveId" clId="{EDD3AFC1-5E1F-774D-82FF-6D4C3622249B}" dt="2023-08-07T10:56:00.529" v="1687" actId="6264"/>
          <ac:spMkLst>
            <pc:docMk/>
            <pc:sldMk cId="2927051386" sldId="280"/>
            <ac:spMk id="90" creationId="{05B5FA88-72E1-7193-D19F-5A2F88C36115}"/>
          </ac:spMkLst>
        </pc:spChg>
        <pc:spChg chg="add del mod">
          <ac:chgData name="A.MORIYAMA UREKA" userId="11b73b949d6476cb" providerId="LiveId" clId="{EDD3AFC1-5E1F-774D-82FF-6D4C3622249B}" dt="2023-08-07T08:57:22.389" v="761" actId="6264"/>
          <ac:spMkLst>
            <pc:docMk/>
            <pc:sldMk cId="2927051386" sldId="280"/>
            <ac:spMk id="90" creationId="{35C5A893-EB45-0D23-3FC0-B653BCBF1E89}"/>
          </ac:spMkLst>
        </pc:spChg>
        <pc:spChg chg="add del mod">
          <ac:chgData name="A.MORIYAMA UREKA" userId="11b73b949d6476cb" providerId="LiveId" clId="{EDD3AFC1-5E1F-774D-82FF-6D4C3622249B}" dt="2023-08-07T09:20:35.757" v="922" actId="6264"/>
          <ac:spMkLst>
            <pc:docMk/>
            <pc:sldMk cId="2927051386" sldId="280"/>
            <ac:spMk id="90" creationId="{EFD88484-1EB9-687D-5A6C-BB65E4F037D9}"/>
          </ac:spMkLst>
        </pc:spChg>
        <pc:spChg chg="add del mod">
          <ac:chgData name="A.MORIYAMA UREKA" userId="11b73b949d6476cb" providerId="LiveId" clId="{EDD3AFC1-5E1F-774D-82FF-6D4C3622249B}" dt="2023-08-07T08:57:22.389" v="761" actId="6264"/>
          <ac:spMkLst>
            <pc:docMk/>
            <pc:sldMk cId="2927051386" sldId="280"/>
            <ac:spMk id="91" creationId="{68BA2DBC-21DF-4AAC-037D-BF14C875F4BD}"/>
          </ac:spMkLst>
        </pc:spChg>
        <pc:spChg chg="add del mod">
          <ac:chgData name="A.MORIYAMA UREKA" userId="11b73b949d6476cb" providerId="LiveId" clId="{EDD3AFC1-5E1F-774D-82FF-6D4C3622249B}" dt="2023-08-07T09:20:35.757" v="922" actId="6264"/>
          <ac:spMkLst>
            <pc:docMk/>
            <pc:sldMk cId="2927051386" sldId="280"/>
            <ac:spMk id="91" creationId="{AF8BF0ED-27BD-CCB9-1D31-128FDC6918F1}"/>
          </ac:spMkLst>
        </pc:spChg>
        <pc:spChg chg="add del mod">
          <ac:chgData name="A.MORIYAMA UREKA" userId="11b73b949d6476cb" providerId="LiveId" clId="{EDD3AFC1-5E1F-774D-82FF-6D4C3622249B}" dt="2023-08-07T10:56:00.529" v="1687" actId="6264"/>
          <ac:spMkLst>
            <pc:docMk/>
            <pc:sldMk cId="2927051386" sldId="280"/>
            <ac:spMk id="91" creationId="{BC810885-1C77-0A16-36F3-61B25D6489F8}"/>
          </ac:spMkLst>
        </pc:spChg>
        <pc:spChg chg="add del mod ord">
          <ac:chgData name="A.MORIYAMA UREKA" userId="11b73b949d6476cb" providerId="LiveId" clId="{EDD3AFC1-5E1F-774D-82FF-6D4C3622249B}" dt="2023-08-07T08:57:22.688" v="762" actId="6264"/>
          <ac:spMkLst>
            <pc:docMk/>
            <pc:sldMk cId="2927051386" sldId="280"/>
            <ac:spMk id="92" creationId="{6213DEA6-4881-7D01-BF39-C87347599A96}"/>
          </ac:spMkLst>
        </pc:spChg>
        <pc:spChg chg="add del mod ord">
          <ac:chgData name="A.MORIYAMA UREKA" userId="11b73b949d6476cb" providerId="LiveId" clId="{EDD3AFC1-5E1F-774D-82FF-6D4C3622249B}" dt="2023-08-07T09:20:36.071" v="923" actId="6264"/>
          <ac:spMkLst>
            <pc:docMk/>
            <pc:sldMk cId="2927051386" sldId="280"/>
            <ac:spMk id="92" creationId="{94A6FAA6-DBEF-69C7-0A1E-DECB5305AC4D}"/>
          </ac:spMkLst>
        </pc:spChg>
        <pc:spChg chg="add del mod">
          <ac:chgData name="A.MORIYAMA UREKA" userId="11b73b949d6476cb" providerId="LiveId" clId="{EDD3AFC1-5E1F-774D-82FF-6D4C3622249B}" dt="2023-08-07T10:56:00.529" v="1687" actId="6264"/>
          <ac:spMkLst>
            <pc:docMk/>
            <pc:sldMk cId="2927051386" sldId="280"/>
            <ac:spMk id="92" creationId="{DF85E17E-0E95-70A5-0D96-9CE65A4023FD}"/>
          </ac:spMkLst>
        </pc:spChg>
        <pc:spChg chg="add del mod">
          <ac:chgData name="A.MORIYAMA UREKA" userId="11b73b949d6476cb" providerId="LiveId" clId="{EDD3AFC1-5E1F-774D-82FF-6D4C3622249B}" dt="2023-08-07T10:56:00.986" v="1688" actId="6264"/>
          <ac:spMkLst>
            <pc:docMk/>
            <pc:sldMk cId="2927051386" sldId="280"/>
            <ac:spMk id="93" creationId="{35178943-AF06-32E7-5521-589A8C5E4187}"/>
          </ac:spMkLst>
        </pc:spChg>
        <pc:spChg chg="add del mod">
          <ac:chgData name="A.MORIYAMA UREKA" userId="11b73b949d6476cb" providerId="LiveId" clId="{EDD3AFC1-5E1F-774D-82FF-6D4C3622249B}" dt="2023-08-07T08:57:22.688" v="762" actId="6264"/>
          <ac:spMkLst>
            <pc:docMk/>
            <pc:sldMk cId="2927051386" sldId="280"/>
            <ac:spMk id="93" creationId="{A288E690-F2C5-BEB7-3BCF-84E65F7F8951}"/>
          </ac:spMkLst>
        </pc:spChg>
        <pc:spChg chg="add del mod">
          <ac:chgData name="A.MORIYAMA UREKA" userId="11b73b949d6476cb" providerId="LiveId" clId="{EDD3AFC1-5E1F-774D-82FF-6D4C3622249B}" dt="2023-08-07T09:20:36.071" v="923" actId="6264"/>
          <ac:spMkLst>
            <pc:docMk/>
            <pc:sldMk cId="2927051386" sldId="280"/>
            <ac:spMk id="93" creationId="{A6B6D2B8-12E3-50B8-6297-9F016D9D7FBE}"/>
          </ac:spMkLst>
        </pc:spChg>
        <pc:spChg chg="add del mod">
          <ac:chgData name="A.MORIYAMA UREKA" userId="11b73b949d6476cb" providerId="LiveId" clId="{EDD3AFC1-5E1F-774D-82FF-6D4C3622249B}" dt="2023-08-07T10:56:00.986" v="1688" actId="6264"/>
          <ac:spMkLst>
            <pc:docMk/>
            <pc:sldMk cId="2927051386" sldId="280"/>
            <ac:spMk id="94" creationId="{543B2FAA-0F2C-1494-E940-13E09F4E3570}"/>
          </ac:spMkLst>
        </pc:spChg>
        <pc:spChg chg="add del mod">
          <ac:chgData name="A.MORIYAMA UREKA" userId="11b73b949d6476cb" providerId="LiveId" clId="{EDD3AFC1-5E1F-774D-82FF-6D4C3622249B}" dt="2023-08-07T09:20:36.071" v="923" actId="6264"/>
          <ac:spMkLst>
            <pc:docMk/>
            <pc:sldMk cId="2927051386" sldId="280"/>
            <ac:spMk id="94" creationId="{59903778-FBC9-698B-CD3F-654DF0C69267}"/>
          </ac:spMkLst>
        </pc:spChg>
        <pc:spChg chg="add del mod">
          <ac:chgData name="A.MORIYAMA UREKA" userId="11b73b949d6476cb" providerId="LiveId" clId="{EDD3AFC1-5E1F-774D-82FF-6D4C3622249B}" dt="2023-08-07T08:57:22.688" v="762" actId="6264"/>
          <ac:spMkLst>
            <pc:docMk/>
            <pc:sldMk cId="2927051386" sldId="280"/>
            <ac:spMk id="94" creationId="{7B72FEAA-0C5E-0484-C055-DF12ACB2D130}"/>
          </ac:spMkLst>
        </pc:spChg>
        <pc:spChg chg="add del mod">
          <ac:chgData name="A.MORIYAMA UREKA" userId="11b73b949d6476cb" providerId="LiveId" clId="{EDD3AFC1-5E1F-774D-82FF-6D4C3622249B}" dt="2023-08-07T10:56:00.986" v="1688" actId="6264"/>
          <ac:spMkLst>
            <pc:docMk/>
            <pc:sldMk cId="2927051386" sldId="280"/>
            <ac:spMk id="95" creationId="{A0F24D43-BA9F-BC0A-FFCD-F2ABB1E4D903}"/>
          </ac:spMkLst>
        </pc:spChg>
        <pc:spChg chg="add del mod">
          <ac:chgData name="A.MORIYAMA UREKA" userId="11b73b949d6476cb" providerId="LiveId" clId="{EDD3AFC1-5E1F-774D-82FF-6D4C3622249B}" dt="2023-08-07T09:20:36.071" v="923" actId="6264"/>
          <ac:spMkLst>
            <pc:docMk/>
            <pc:sldMk cId="2927051386" sldId="280"/>
            <ac:spMk id="95" creationId="{D406354D-0136-8D7F-A58A-E91CE4547A56}"/>
          </ac:spMkLst>
        </pc:spChg>
        <pc:spChg chg="add del mod">
          <ac:chgData name="A.MORIYAMA UREKA" userId="11b73b949d6476cb" providerId="LiveId" clId="{EDD3AFC1-5E1F-774D-82FF-6D4C3622249B}" dt="2023-08-07T08:57:22.688" v="762" actId="6264"/>
          <ac:spMkLst>
            <pc:docMk/>
            <pc:sldMk cId="2927051386" sldId="280"/>
            <ac:spMk id="95" creationId="{E2B12932-0838-A8C3-8E91-F97E860BB3FA}"/>
          </ac:spMkLst>
        </pc:spChg>
        <pc:spChg chg="add del mod">
          <ac:chgData name="A.MORIYAMA UREKA" userId="11b73b949d6476cb" providerId="LiveId" clId="{EDD3AFC1-5E1F-774D-82FF-6D4C3622249B}" dt="2023-08-07T10:56:00.986" v="1688" actId="6264"/>
          <ac:spMkLst>
            <pc:docMk/>
            <pc:sldMk cId="2927051386" sldId="280"/>
            <ac:spMk id="96" creationId="{07B0EB35-851D-0EDA-6272-53743761519C}"/>
          </ac:spMkLst>
        </pc:spChg>
        <pc:spChg chg="add del mod">
          <ac:chgData name="A.MORIYAMA UREKA" userId="11b73b949d6476cb" providerId="LiveId" clId="{EDD3AFC1-5E1F-774D-82FF-6D4C3622249B}" dt="2023-08-07T09:20:36.071" v="923" actId="6264"/>
          <ac:spMkLst>
            <pc:docMk/>
            <pc:sldMk cId="2927051386" sldId="280"/>
            <ac:spMk id="96" creationId="{99096C97-F12D-484E-D1E1-A329DEB122CA}"/>
          </ac:spMkLst>
        </pc:spChg>
        <pc:spChg chg="add del mod">
          <ac:chgData name="A.MORIYAMA UREKA" userId="11b73b949d6476cb" providerId="LiveId" clId="{EDD3AFC1-5E1F-774D-82FF-6D4C3622249B}" dt="2023-08-07T08:57:22.688" v="762" actId="6264"/>
          <ac:spMkLst>
            <pc:docMk/>
            <pc:sldMk cId="2927051386" sldId="280"/>
            <ac:spMk id="96" creationId="{AA82C0DC-0DAF-7DEF-4416-BAB484830779}"/>
          </ac:spMkLst>
        </pc:spChg>
        <pc:spChg chg="add del mod">
          <ac:chgData name="A.MORIYAMA UREKA" userId="11b73b949d6476cb" providerId="LiveId" clId="{EDD3AFC1-5E1F-774D-82FF-6D4C3622249B}" dt="2023-08-07T09:20:36.071" v="923" actId="6264"/>
          <ac:spMkLst>
            <pc:docMk/>
            <pc:sldMk cId="2927051386" sldId="280"/>
            <ac:spMk id="97" creationId="{1FD9E427-5BE3-B846-C727-2C88A82D6990}"/>
          </ac:spMkLst>
        </pc:spChg>
        <pc:spChg chg="add del mod">
          <ac:chgData name="A.MORIYAMA UREKA" userId="11b73b949d6476cb" providerId="LiveId" clId="{EDD3AFC1-5E1F-774D-82FF-6D4C3622249B}" dt="2023-08-07T10:56:00.986" v="1688" actId="6264"/>
          <ac:spMkLst>
            <pc:docMk/>
            <pc:sldMk cId="2927051386" sldId="280"/>
            <ac:spMk id="97" creationId="{55BECFBC-DC28-D032-628E-AAFE3FC77AB9}"/>
          </ac:spMkLst>
        </pc:spChg>
        <pc:spChg chg="add del mod">
          <ac:chgData name="A.MORIYAMA UREKA" userId="11b73b949d6476cb" providerId="LiveId" clId="{EDD3AFC1-5E1F-774D-82FF-6D4C3622249B}" dt="2023-08-07T08:57:22.688" v="762" actId="6264"/>
          <ac:spMkLst>
            <pc:docMk/>
            <pc:sldMk cId="2927051386" sldId="280"/>
            <ac:spMk id="97" creationId="{6F067ACF-4A29-39CF-750F-0E897F4DF3D7}"/>
          </ac:spMkLst>
        </pc:spChg>
        <pc:spChg chg="add del mod">
          <ac:chgData name="A.MORIYAMA UREKA" userId="11b73b949d6476cb" providerId="LiveId" clId="{EDD3AFC1-5E1F-774D-82FF-6D4C3622249B}" dt="2023-08-07T09:20:36.071" v="923" actId="6264"/>
          <ac:spMkLst>
            <pc:docMk/>
            <pc:sldMk cId="2927051386" sldId="280"/>
            <ac:spMk id="98" creationId="{688612C4-4EC4-5639-F2AF-25F017D83BF3}"/>
          </ac:spMkLst>
        </pc:spChg>
        <pc:spChg chg="add del mod">
          <ac:chgData name="A.MORIYAMA UREKA" userId="11b73b949d6476cb" providerId="LiveId" clId="{EDD3AFC1-5E1F-774D-82FF-6D4C3622249B}" dt="2023-08-07T08:57:22.688" v="762" actId="6264"/>
          <ac:spMkLst>
            <pc:docMk/>
            <pc:sldMk cId="2927051386" sldId="280"/>
            <ac:spMk id="98" creationId="{E5CEBC55-FF46-2CFC-F3AA-8627E528C9A8}"/>
          </ac:spMkLst>
        </pc:spChg>
        <pc:spChg chg="add del mod">
          <ac:chgData name="A.MORIYAMA UREKA" userId="11b73b949d6476cb" providerId="LiveId" clId="{EDD3AFC1-5E1F-774D-82FF-6D4C3622249B}" dt="2023-08-07T10:56:00.986" v="1688" actId="6264"/>
          <ac:spMkLst>
            <pc:docMk/>
            <pc:sldMk cId="2927051386" sldId="280"/>
            <ac:spMk id="98" creationId="{E6D0BFF0-FEB3-7489-0437-E7FF5DA3F366}"/>
          </ac:spMkLst>
        </pc:spChg>
        <pc:spChg chg="add del mod">
          <ac:chgData name="A.MORIYAMA UREKA" userId="11b73b949d6476cb" providerId="LiveId" clId="{EDD3AFC1-5E1F-774D-82FF-6D4C3622249B}" dt="2023-08-07T08:57:22.688" v="762" actId="6264"/>
          <ac:spMkLst>
            <pc:docMk/>
            <pc:sldMk cId="2927051386" sldId="280"/>
            <ac:spMk id="99" creationId="{1C73FAB9-BC58-E8DD-E0D8-5F245D69820E}"/>
          </ac:spMkLst>
        </pc:spChg>
        <pc:spChg chg="add del mod">
          <ac:chgData name="A.MORIYAMA UREKA" userId="11b73b949d6476cb" providerId="LiveId" clId="{EDD3AFC1-5E1F-774D-82FF-6D4C3622249B}" dt="2023-08-07T09:20:36.071" v="923" actId="6264"/>
          <ac:spMkLst>
            <pc:docMk/>
            <pc:sldMk cId="2927051386" sldId="280"/>
            <ac:spMk id="99" creationId="{788E37B3-6A59-E831-1E54-D2141D2CAE26}"/>
          </ac:spMkLst>
        </pc:spChg>
        <pc:spChg chg="add del mod">
          <ac:chgData name="A.MORIYAMA UREKA" userId="11b73b949d6476cb" providerId="LiveId" clId="{EDD3AFC1-5E1F-774D-82FF-6D4C3622249B}" dt="2023-08-07T10:56:00.986" v="1688" actId="6264"/>
          <ac:spMkLst>
            <pc:docMk/>
            <pc:sldMk cId="2927051386" sldId="280"/>
            <ac:spMk id="99" creationId="{7DC7B7F0-E0C0-7CBE-2550-66CEE8AD6BF8}"/>
          </ac:spMkLst>
        </pc:spChg>
        <pc:spChg chg="add del mod">
          <ac:chgData name="A.MORIYAMA UREKA" userId="11b73b949d6476cb" providerId="LiveId" clId="{EDD3AFC1-5E1F-774D-82FF-6D4C3622249B}" dt="2023-08-07T09:20:36.071" v="923" actId="6264"/>
          <ac:spMkLst>
            <pc:docMk/>
            <pc:sldMk cId="2927051386" sldId="280"/>
            <ac:spMk id="100" creationId="{11DEB0C9-7AB5-90A1-EF31-AE95CDEE2AF1}"/>
          </ac:spMkLst>
        </pc:spChg>
        <pc:spChg chg="add del mod">
          <ac:chgData name="A.MORIYAMA UREKA" userId="11b73b949d6476cb" providerId="LiveId" clId="{EDD3AFC1-5E1F-774D-82FF-6D4C3622249B}" dt="2023-08-07T10:56:00.986" v="1688" actId="6264"/>
          <ac:spMkLst>
            <pc:docMk/>
            <pc:sldMk cId="2927051386" sldId="280"/>
            <ac:spMk id="100" creationId="{6E005871-7D69-2D3D-3D57-D989821B2039}"/>
          </ac:spMkLst>
        </pc:spChg>
        <pc:spChg chg="add del mod">
          <ac:chgData name="A.MORIYAMA UREKA" userId="11b73b949d6476cb" providerId="LiveId" clId="{EDD3AFC1-5E1F-774D-82FF-6D4C3622249B}" dt="2023-08-07T08:57:22.688" v="762" actId="6264"/>
          <ac:spMkLst>
            <pc:docMk/>
            <pc:sldMk cId="2927051386" sldId="280"/>
            <ac:spMk id="100" creationId="{E385C119-FB5D-FF29-F467-36CC8EDAB935}"/>
          </ac:spMkLst>
        </pc:spChg>
        <pc:spChg chg="add del mod">
          <ac:chgData name="A.MORIYAMA UREKA" userId="11b73b949d6476cb" providerId="LiveId" clId="{EDD3AFC1-5E1F-774D-82FF-6D4C3622249B}" dt="2023-08-07T09:20:36.071" v="923" actId="6264"/>
          <ac:spMkLst>
            <pc:docMk/>
            <pc:sldMk cId="2927051386" sldId="280"/>
            <ac:spMk id="101" creationId="{4C218666-2200-B0EC-2AF3-8883F2426A08}"/>
          </ac:spMkLst>
        </pc:spChg>
        <pc:spChg chg="add del mod">
          <ac:chgData name="A.MORIYAMA UREKA" userId="11b73b949d6476cb" providerId="LiveId" clId="{EDD3AFC1-5E1F-774D-82FF-6D4C3622249B}" dt="2023-08-07T10:56:00.986" v="1688" actId="6264"/>
          <ac:spMkLst>
            <pc:docMk/>
            <pc:sldMk cId="2927051386" sldId="280"/>
            <ac:spMk id="101" creationId="{710469D5-8F27-89B8-4ADC-F52D2EC59E61}"/>
          </ac:spMkLst>
        </pc:spChg>
        <pc:spChg chg="add del mod">
          <ac:chgData name="A.MORIYAMA UREKA" userId="11b73b949d6476cb" providerId="LiveId" clId="{EDD3AFC1-5E1F-774D-82FF-6D4C3622249B}" dt="2023-08-07T08:57:22.688" v="762" actId="6264"/>
          <ac:spMkLst>
            <pc:docMk/>
            <pc:sldMk cId="2927051386" sldId="280"/>
            <ac:spMk id="101" creationId="{D23C65D5-4546-69E1-A92F-FB317EC05DBD}"/>
          </ac:spMkLst>
        </pc:spChg>
        <pc:spChg chg="add del mod ord">
          <ac:chgData name="A.MORIYAMA UREKA" userId="11b73b949d6476cb" providerId="LiveId" clId="{EDD3AFC1-5E1F-774D-82FF-6D4C3622249B}" dt="2023-08-07T08:57:22.989" v="763" actId="6264"/>
          <ac:spMkLst>
            <pc:docMk/>
            <pc:sldMk cId="2927051386" sldId="280"/>
            <ac:spMk id="102" creationId="{146E6D04-1173-31BB-1266-BFBBD4C4966D}"/>
          </ac:spMkLst>
        </pc:spChg>
        <pc:spChg chg="add del mod ord">
          <ac:chgData name="A.MORIYAMA UREKA" userId="11b73b949d6476cb" providerId="LiveId" clId="{EDD3AFC1-5E1F-774D-82FF-6D4C3622249B}" dt="2023-08-07T09:20:36.393" v="924" actId="6264"/>
          <ac:spMkLst>
            <pc:docMk/>
            <pc:sldMk cId="2927051386" sldId="280"/>
            <ac:spMk id="102" creationId="{3848153E-5ED2-B15B-0512-77CF91D06698}"/>
          </ac:spMkLst>
        </pc:spChg>
        <pc:spChg chg="add del mod">
          <ac:chgData name="A.MORIYAMA UREKA" userId="11b73b949d6476cb" providerId="LiveId" clId="{EDD3AFC1-5E1F-774D-82FF-6D4C3622249B}" dt="2023-08-07T10:56:00.986" v="1688" actId="6264"/>
          <ac:spMkLst>
            <pc:docMk/>
            <pc:sldMk cId="2927051386" sldId="280"/>
            <ac:spMk id="102" creationId="{8B16719C-8C29-8604-B7B2-FB65A2EE2578}"/>
          </ac:spMkLst>
        </pc:spChg>
        <pc:spChg chg="add del mod">
          <ac:chgData name="A.MORIYAMA UREKA" userId="11b73b949d6476cb" providerId="LiveId" clId="{EDD3AFC1-5E1F-774D-82FF-6D4C3622249B}" dt="2023-08-07T10:56:01.410" v="1689" actId="6264"/>
          <ac:spMkLst>
            <pc:docMk/>
            <pc:sldMk cId="2927051386" sldId="280"/>
            <ac:spMk id="103" creationId="{2820EA7A-4204-BD91-98F3-FC5A2FEEC16B}"/>
          </ac:spMkLst>
        </pc:spChg>
        <pc:spChg chg="add del mod">
          <ac:chgData name="A.MORIYAMA UREKA" userId="11b73b949d6476cb" providerId="LiveId" clId="{EDD3AFC1-5E1F-774D-82FF-6D4C3622249B}" dt="2023-08-07T08:57:22.989" v="763" actId="6264"/>
          <ac:spMkLst>
            <pc:docMk/>
            <pc:sldMk cId="2927051386" sldId="280"/>
            <ac:spMk id="103" creationId="{6D8F3C73-F3AB-FE05-A609-4747228B1F01}"/>
          </ac:spMkLst>
        </pc:spChg>
        <pc:spChg chg="add del mod">
          <ac:chgData name="A.MORIYAMA UREKA" userId="11b73b949d6476cb" providerId="LiveId" clId="{EDD3AFC1-5E1F-774D-82FF-6D4C3622249B}" dt="2023-08-07T09:20:36.393" v="924" actId="6264"/>
          <ac:spMkLst>
            <pc:docMk/>
            <pc:sldMk cId="2927051386" sldId="280"/>
            <ac:spMk id="103" creationId="{B9E756AA-E739-13FB-8F2E-3D5F240A494B}"/>
          </ac:spMkLst>
        </pc:spChg>
        <pc:spChg chg="add del mod">
          <ac:chgData name="A.MORIYAMA UREKA" userId="11b73b949d6476cb" providerId="LiveId" clId="{EDD3AFC1-5E1F-774D-82FF-6D4C3622249B}" dt="2023-08-07T08:57:22.989" v="763" actId="6264"/>
          <ac:spMkLst>
            <pc:docMk/>
            <pc:sldMk cId="2927051386" sldId="280"/>
            <ac:spMk id="104" creationId="{7CAAFA18-C206-B04F-FDD8-23D976375E0E}"/>
          </ac:spMkLst>
        </pc:spChg>
        <pc:spChg chg="add del mod">
          <ac:chgData name="A.MORIYAMA UREKA" userId="11b73b949d6476cb" providerId="LiveId" clId="{EDD3AFC1-5E1F-774D-82FF-6D4C3622249B}" dt="2023-08-07T09:20:36.393" v="924" actId="6264"/>
          <ac:spMkLst>
            <pc:docMk/>
            <pc:sldMk cId="2927051386" sldId="280"/>
            <ac:spMk id="104" creationId="{7E2249B1-7F39-2A03-7DA5-7A21BF0BA023}"/>
          </ac:spMkLst>
        </pc:spChg>
        <pc:spChg chg="add del mod">
          <ac:chgData name="A.MORIYAMA UREKA" userId="11b73b949d6476cb" providerId="LiveId" clId="{EDD3AFC1-5E1F-774D-82FF-6D4C3622249B}" dt="2023-08-07T10:56:01.410" v="1689" actId="6264"/>
          <ac:spMkLst>
            <pc:docMk/>
            <pc:sldMk cId="2927051386" sldId="280"/>
            <ac:spMk id="104" creationId="{931E2820-7C7C-8565-1DA0-D952B6DFFBAA}"/>
          </ac:spMkLst>
        </pc:spChg>
        <pc:spChg chg="add del mod">
          <ac:chgData name="A.MORIYAMA UREKA" userId="11b73b949d6476cb" providerId="LiveId" clId="{EDD3AFC1-5E1F-774D-82FF-6D4C3622249B}" dt="2023-08-07T08:57:22.989" v="763" actId="6264"/>
          <ac:spMkLst>
            <pc:docMk/>
            <pc:sldMk cId="2927051386" sldId="280"/>
            <ac:spMk id="105" creationId="{7507DF87-A254-E030-6ED2-7A7B48410E60}"/>
          </ac:spMkLst>
        </pc:spChg>
        <pc:spChg chg="add del mod">
          <ac:chgData name="A.MORIYAMA UREKA" userId="11b73b949d6476cb" providerId="LiveId" clId="{EDD3AFC1-5E1F-774D-82FF-6D4C3622249B}" dt="2023-08-07T09:20:36.393" v="924" actId="6264"/>
          <ac:spMkLst>
            <pc:docMk/>
            <pc:sldMk cId="2927051386" sldId="280"/>
            <ac:spMk id="105" creationId="{9492D0FC-B9E3-101B-38DA-0A32E8D80158}"/>
          </ac:spMkLst>
        </pc:spChg>
        <pc:spChg chg="add del mod">
          <ac:chgData name="A.MORIYAMA UREKA" userId="11b73b949d6476cb" providerId="LiveId" clId="{EDD3AFC1-5E1F-774D-82FF-6D4C3622249B}" dt="2023-08-07T10:56:01.410" v="1689" actId="6264"/>
          <ac:spMkLst>
            <pc:docMk/>
            <pc:sldMk cId="2927051386" sldId="280"/>
            <ac:spMk id="105" creationId="{AB03F5BF-9289-6AC4-DA85-1EC6DA401D76}"/>
          </ac:spMkLst>
        </pc:spChg>
        <pc:spChg chg="add del mod">
          <ac:chgData name="A.MORIYAMA UREKA" userId="11b73b949d6476cb" providerId="LiveId" clId="{EDD3AFC1-5E1F-774D-82FF-6D4C3622249B}" dt="2023-08-07T10:56:01.410" v="1689" actId="6264"/>
          <ac:spMkLst>
            <pc:docMk/>
            <pc:sldMk cId="2927051386" sldId="280"/>
            <ac:spMk id="106" creationId="{67BD41A4-312C-343F-A7A2-5D608324FED6}"/>
          </ac:spMkLst>
        </pc:spChg>
        <pc:spChg chg="add del mod">
          <ac:chgData name="A.MORIYAMA UREKA" userId="11b73b949d6476cb" providerId="LiveId" clId="{EDD3AFC1-5E1F-774D-82FF-6D4C3622249B}" dt="2023-08-07T08:57:22.989" v="763" actId="6264"/>
          <ac:spMkLst>
            <pc:docMk/>
            <pc:sldMk cId="2927051386" sldId="280"/>
            <ac:spMk id="106" creationId="{769536F1-D381-1C9C-C119-B4CA6A27F6BB}"/>
          </ac:spMkLst>
        </pc:spChg>
        <pc:spChg chg="add del mod">
          <ac:chgData name="A.MORIYAMA UREKA" userId="11b73b949d6476cb" providerId="LiveId" clId="{EDD3AFC1-5E1F-774D-82FF-6D4C3622249B}" dt="2023-08-07T09:20:36.393" v="924" actId="6264"/>
          <ac:spMkLst>
            <pc:docMk/>
            <pc:sldMk cId="2927051386" sldId="280"/>
            <ac:spMk id="106" creationId="{E5D31B0D-11E0-9541-9D81-277D87A7ECC1}"/>
          </ac:spMkLst>
        </pc:spChg>
        <pc:spChg chg="add del mod">
          <ac:chgData name="A.MORIYAMA UREKA" userId="11b73b949d6476cb" providerId="LiveId" clId="{EDD3AFC1-5E1F-774D-82FF-6D4C3622249B}" dt="2023-08-07T08:57:22.989" v="763" actId="6264"/>
          <ac:spMkLst>
            <pc:docMk/>
            <pc:sldMk cId="2927051386" sldId="280"/>
            <ac:spMk id="107" creationId="{2EB3EDA1-9CFA-6E83-C3D8-7ACFA2FDB9BA}"/>
          </ac:spMkLst>
        </pc:spChg>
        <pc:spChg chg="add del mod">
          <ac:chgData name="A.MORIYAMA UREKA" userId="11b73b949d6476cb" providerId="LiveId" clId="{EDD3AFC1-5E1F-774D-82FF-6D4C3622249B}" dt="2023-08-07T09:20:36.393" v="924" actId="6264"/>
          <ac:spMkLst>
            <pc:docMk/>
            <pc:sldMk cId="2927051386" sldId="280"/>
            <ac:spMk id="107" creationId="{913985B9-F65D-ABB0-13AC-0CB919EA27CF}"/>
          </ac:spMkLst>
        </pc:spChg>
        <pc:spChg chg="add del mod">
          <ac:chgData name="A.MORIYAMA UREKA" userId="11b73b949d6476cb" providerId="LiveId" clId="{EDD3AFC1-5E1F-774D-82FF-6D4C3622249B}" dt="2023-08-07T10:56:01.410" v="1689" actId="6264"/>
          <ac:spMkLst>
            <pc:docMk/>
            <pc:sldMk cId="2927051386" sldId="280"/>
            <ac:spMk id="107" creationId="{D692B4C1-575B-4163-B3D6-259F33FADB74}"/>
          </ac:spMkLst>
        </pc:spChg>
        <pc:spChg chg="add del mod">
          <ac:chgData name="A.MORIYAMA UREKA" userId="11b73b949d6476cb" providerId="LiveId" clId="{EDD3AFC1-5E1F-774D-82FF-6D4C3622249B}" dt="2023-08-07T10:56:01.410" v="1689" actId="6264"/>
          <ac:spMkLst>
            <pc:docMk/>
            <pc:sldMk cId="2927051386" sldId="280"/>
            <ac:spMk id="108" creationId="{3BE2B8F8-F9BC-B069-145A-1648866B064C}"/>
          </ac:spMkLst>
        </pc:spChg>
        <pc:spChg chg="add del mod">
          <ac:chgData name="A.MORIYAMA UREKA" userId="11b73b949d6476cb" providerId="LiveId" clId="{EDD3AFC1-5E1F-774D-82FF-6D4C3622249B}" dt="2023-08-07T09:20:36.393" v="924" actId="6264"/>
          <ac:spMkLst>
            <pc:docMk/>
            <pc:sldMk cId="2927051386" sldId="280"/>
            <ac:spMk id="108" creationId="{9DF72563-739B-5198-77DE-A72F4DC8F8CE}"/>
          </ac:spMkLst>
        </pc:spChg>
        <pc:spChg chg="add del mod">
          <ac:chgData name="A.MORIYAMA UREKA" userId="11b73b949d6476cb" providerId="LiveId" clId="{EDD3AFC1-5E1F-774D-82FF-6D4C3622249B}" dt="2023-08-07T08:57:22.989" v="763" actId="6264"/>
          <ac:spMkLst>
            <pc:docMk/>
            <pc:sldMk cId="2927051386" sldId="280"/>
            <ac:spMk id="108" creationId="{F77CA0CF-3ECC-DCE8-F7FF-2DF9A779FB4D}"/>
          </ac:spMkLst>
        </pc:spChg>
        <pc:spChg chg="add del mod">
          <ac:chgData name="A.MORIYAMA UREKA" userId="11b73b949d6476cb" providerId="LiveId" clId="{EDD3AFC1-5E1F-774D-82FF-6D4C3622249B}" dt="2023-08-07T10:56:01.410" v="1689" actId="6264"/>
          <ac:spMkLst>
            <pc:docMk/>
            <pc:sldMk cId="2927051386" sldId="280"/>
            <ac:spMk id="109" creationId="{7F6A34D7-194C-E2D9-125D-9F62882E0FCE}"/>
          </ac:spMkLst>
        </pc:spChg>
        <pc:spChg chg="add del mod">
          <ac:chgData name="A.MORIYAMA UREKA" userId="11b73b949d6476cb" providerId="LiveId" clId="{EDD3AFC1-5E1F-774D-82FF-6D4C3622249B}" dt="2023-08-07T09:20:36.393" v="924" actId="6264"/>
          <ac:spMkLst>
            <pc:docMk/>
            <pc:sldMk cId="2927051386" sldId="280"/>
            <ac:spMk id="109" creationId="{A4AC1E49-7E91-0C0A-09CA-E48E7961F955}"/>
          </ac:spMkLst>
        </pc:spChg>
        <pc:spChg chg="add del mod">
          <ac:chgData name="A.MORIYAMA UREKA" userId="11b73b949d6476cb" providerId="LiveId" clId="{EDD3AFC1-5E1F-774D-82FF-6D4C3622249B}" dt="2023-08-07T08:57:22.989" v="763" actId="6264"/>
          <ac:spMkLst>
            <pc:docMk/>
            <pc:sldMk cId="2927051386" sldId="280"/>
            <ac:spMk id="109" creationId="{AFF95B06-1E30-FBA6-90B0-D37F9EFF445C}"/>
          </ac:spMkLst>
        </pc:spChg>
        <pc:spChg chg="add del mod">
          <ac:chgData name="A.MORIYAMA UREKA" userId="11b73b949d6476cb" providerId="LiveId" clId="{EDD3AFC1-5E1F-774D-82FF-6D4C3622249B}" dt="2023-08-07T08:57:22.989" v="763" actId="6264"/>
          <ac:spMkLst>
            <pc:docMk/>
            <pc:sldMk cId="2927051386" sldId="280"/>
            <ac:spMk id="110" creationId="{868E9897-16D0-2A1F-2D16-6491642182A1}"/>
          </ac:spMkLst>
        </pc:spChg>
        <pc:spChg chg="add del mod">
          <ac:chgData name="A.MORIYAMA UREKA" userId="11b73b949d6476cb" providerId="LiveId" clId="{EDD3AFC1-5E1F-774D-82FF-6D4C3622249B}" dt="2023-08-07T10:56:01.410" v="1689" actId="6264"/>
          <ac:spMkLst>
            <pc:docMk/>
            <pc:sldMk cId="2927051386" sldId="280"/>
            <ac:spMk id="110" creationId="{C1BC3DA8-9337-1E10-57F2-66BB44023D9D}"/>
          </ac:spMkLst>
        </pc:spChg>
        <pc:spChg chg="add del mod">
          <ac:chgData name="A.MORIYAMA UREKA" userId="11b73b949d6476cb" providerId="LiveId" clId="{EDD3AFC1-5E1F-774D-82FF-6D4C3622249B}" dt="2023-08-07T09:20:36.393" v="924" actId="6264"/>
          <ac:spMkLst>
            <pc:docMk/>
            <pc:sldMk cId="2927051386" sldId="280"/>
            <ac:spMk id="110" creationId="{D34965EA-585F-9B95-2187-421EEBCF032E}"/>
          </ac:spMkLst>
        </pc:spChg>
        <pc:spChg chg="add del mod">
          <ac:chgData name="A.MORIYAMA UREKA" userId="11b73b949d6476cb" providerId="LiveId" clId="{EDD3AFC1-5E1F-774D-82FF-6D4C3622249B}" dt="2023-08-07T09:20:36.393" v="924" actId="6264"/>
          <ac:spMkLst>
            <pc:docMk/>
            <pc:sldMk cId="2927051386" sldId="280"/>
            <ac:spMk id="111" creationId="{4C8FBA15-4BA8-67B2-97A7-1E93449DD8E5}"/>
          </ac:spMkLst>
        </pc:spChg>
        <pc:spChg chg="add del mod">
          <ac:chgData name="A.MORIYAMA UREKA" userId="11b73b949d6476cb" providerId="LiveId" clId="{EDD3AFC1-5E1F-774D-82FF-6D4C3622249B}" dt="2023-08-07T08:57:22.989" v="763" actId="6264"/>
          <ac:spMkLst>
            <pc:docMk/>
            <pc:sldMk cId="2927051386" sldId="280"/>
            <ac:spMk id="111" creationId="{B5465256-F3CC-20EA-9DE3-32F7749E69E2}"/>
          </ac:spMkLst>
        </pc:spChg>
        <pc:spChg chg="add del mod">
          <ac:chgData name="A.MORIYAMA UREKA" userId="11b73b949d6476cb" providerId="LiveId" clId="{EDD3AFC1-5E1F-774D-82FF-6D4C3622249B}" dt="2023-08-07T10:56:01.410" v="1689" actId="6264"/>
          <ac:spMkLst>
            <pc:docMk/>
            <pc:sldMk cId="2927051386" sldId="280"/>
            <ac:spMk id="111" creationId="{B8BDEF24-01A0-BEBF-3B6E-F1B262708C17}"/>
          </ac:spMkLst>
        </pc:spChg>
        <pc:spChg chg="add del mod ord">
          <ac:chgData name="A.MORIYAMA UREKA" userId="11b73b949d6476cb" providerId="LiveId" clId="{EDD3AFC1-5E1F-774D-82FF-6D4C3622249B}" dt="2023-08-07T09:20:36.737" v="925" actId="6264"/>
          <ac:spMkLst>
            <pc:docMk/>
            <pc:sldMk cId="2927051386" sldId="280"/>
            <ac:spMk id="112" creationId="{639FF8F3-F42D-F963-3ADE-CF31EF06C4D2}"/>
          </ac:spMkLst>
        </pc:spChg>
        <pc:spChg chg="add del mod">
          <ac:chgData name="A.MORIYAMA UREKA" userId="11b73b949d6476cb" providerId="LiveId" clId="{EDD3AFC1-5E1F-774D-82FF-6D4C3622249B}" dt="2023-08-07T10:56:01.410" v="1689" actId="6264"/>
          <ac:spMkLst>
            <pc:docMk/>
            <pc:sldMk cId="2927051386" sldId="280"/>
            <ac:spMk id="112" creationId="{911BD935-C2B0-2675-E218-6F11EF927C69}"/>
          </ac:spMkLst>
        </pc:spChg>
        <pc:spChg chg="add del mod ord">
          <ac:chgData name="A.MORIYAMA UREKA" userId="11b73b949d6476cb" providerId="LiveId" clId="{EDD3AFC1-5E1F-774D-82FF-6D4C3622249B}" dt="2023-08-07T08:57:23.281" v="764" actId="6264"/>
          <ac:spMkLst>
            <pc:docMk/>
            <pc:sldMk cId="2927051386" sldId="280"/>
            <ac:spMk id="112" creationId="{A627B7F5-E1BD-C631-4B93-C13B4C2C71CE}"/>
          </ac:spMkLst>
        </pc:spChg>
        <pc:spChg chg="add del mod">
          <ac:chgData name="A.MORIYAMA UREKA" userId="11b73b949d6476cb" providerId="LiveId" clId="{EDD3AFC1-5E1F-774D-82FF-6D4C3622249B}" dt="2023-08-07T08:57:23.281" v="764" actId="6264"/>
          <ac:spMkLst>
            <pc:docMk/>
            <pc:sldMk cId="2927051386" sldId="280"/>
            <ac:spMk id="113" creationId="{1BD804B8-9DEE-88A0-825F-1E0ABBF417B1}"/>
          </ac:spMkLst>
        </pc:spChg>
        <pc:spChg chg="add del mod">
          <ac:chgData name="A.MORIYAMA UREKA" userId="11b73b949d6476cb" providerId="LiveId" clId="{EDD3AFC1-5E1F-774D-82FF-6D4C3622249B}" dt="2023-08-07T09:20:36.737" v="925" actId="6264"/>
          <ac:spMkLst>
            <pc:docMk/>
            <pc:sldMk cId="2927051386" sldId="280"/>
            <ac:spMk id="113" creationId="{25C6B7BB-8EDC-B338-A742-999872EA19D8}"/>
          </ac:spMkLst>
        </pc:spChg>
        <pc:spChg chg="add del mod">
          <ac:chgData name="A.MORIYAMA UREKA" userId="11b73b949d6476cb" providerId="LiveId" clId="{EDD3AFC1-5E1F-774D-82FF-6D4C3622249B}" dt="2023-08-07T11:00:38.397" v="1709" actId="6264"/>
          <ac:spMkLst>
            <pc:docMk/>
            <pc:sldMk cId="2927051386" sldId="280"/>
            <ac:spMk id="113" creationId="{DB6455BA-04CE-1AF7-7FE0-FB5CE42EFE32}"/>
          </ac:spMkLst>
        </pc:spChg>
        <pc:spChg chg="add del mod">
          <ac:chgData name="A.MORIYAMA UREKA" userId="11b73b949d6476cb" providerId="LiveId" clId="{EDD3AFC1-5E1F-774D-82FF-6D4C3622249B}" dt="2023-08-07T09:20:36.737" v="925" actId="6264"/>
          <ac:spMkLst>
            <pc:docMk/>
            <pc:sldMk cId="2927051386" sldId="280"/>
            <ac:spMk id="114" creationId="{4A92DB48-2233-7B25-7980-E32BFD8728BE}"/>
          </ac:spMkLst>
        </pc:spChg>
        <pc:spChg chg="add del mod">
          <ac:chgData name="A.MORIYAMA UREKA" userId="11b73b949d6476cb" providerId="LiveId" clId="{EDD3AFC1-5E1F-774D-82FF-6D4C3622249B}" dt="2023-08-07T08:57:23.281" v="764" actId="6264"/>
          <ac:spMkLst>
            <pc:docMk/>
            <pc:sldMk cId="2927051386" sldId="280"/>
            <ac:spMk id="114" creationId="{751EB7DB-B4F6-7883-5A3A-22975ABDCE1F}"/>
          </ac:spMkLst>
        </pc:spChg>
        <pc:spChg chg="add del mod">
          <ac:chgData name="A.MORIYAMA UREKA" userId="11b73b949d6476cb" providerId="LiveId" clId="{EDD3AFC1-5E1F-774D-82FF-6D4C3622249B}" dt="2023-08-07T11:00:38.397" v="1709" actId="6264"/>
          <ac:spMkLst>
            <pc:docMk/>
            <pc:sldMk cId="2927051386" sldId="280"/>
            <ac:spMk id="114" creationId="{A61475AD-4CB2-2D8C-B12C-C9692F262AD0}"/>
          </ac:spMkLst>
        </pc:spChg>
        <pc:spChg chg="add del mod">
          <ac:chgData name="A.MORIYAMA UREKA" userId="11b73b949d6476cb" providerId="LiveId" clId="{EDD3AFC1-5E1F-774D-82FF-6D4C3622249B}" dt="2023-08-07T08:57:23.281" v="764" actId="6264"/>
          <ac:spMkLst>
            <pc:docMk/>
            <pc:sldMk cId="2927051386" sldId="280"/>
            <ac:spMk id="115" creationId="{8DA26AB9-736A-F7F5-8CCF-7AE244DFDD22}"/>
          </ac:spMkLst>
        </pc:spChg>
        <pc:spChg chg="add del mod">
          <ac:chgData name="A.MORIYAMA UREKA" userId="11b73b949d6476cb" providerId="LiveId" clId="{EDD3AFC1-5E1F-774D-82FF-6D4C3622249B}" dt="2023-08-07T09:20:36.737" v="925" actId="6264"/>
          <ac:spMkLst>
            <pc:docMk/>
            <pc:sldMk cId="2927051386" sldId="280"/>
            <ac:spMk id="115" creationId="{B6D48A69-001C-7F3E-08BE-902AC84AD160}"/>
          </ac:spMkLst>
        </pc:spChg>
        <pc:spChg chg="add del mod">
          <ac:chgData name="A.MORIYAMA UREKA" userId="11b73b949d6476cb" providerId="LiveId" clId="{EDD3AFC1-5E1F-774D-82FF-6D4C3622249B}" dt="2023-08-07T11:00:38.397" v="1709" actId="6264"/>
          <ac:spMkLst>
            <pc:docMk/>
            <pc:sldMk cId="2927051386" sldId="280"/>
            <ac:spMk id="115" creationId="{C01CEC9F-908E-1DE8-6AC7-B645782D2F9C}"/>
          </ac:spMkLst>
        </pc:spChg>
        <pc:spChg chg="add del mod">
          <ac:chgData name="A.MORIYAMA UREKA" userId="11b73b949d6476cb" providerId="LiveId" clId="{EDD3AFC1-5E1F-774D-82FF-6D4C3622249B}" dt="2023-08-07T11:00:38.397" v="1709" actId="6264"/>
          <ac:spMkLst>
            <pc:docMk/>
            <pc:sldMk cId="2927051386" sldId="280"/>
            <ac:spMk id="116" creationId="{2465FE23-D2D8-E7B8-2417-6BBF8B3A7DCE}"/>
          </ac:spMkLst>
        </pc:spChg>
        <pc:spChg chg="add del mod">
          <ac:chgData name="A.MORIYAMA UREKA" userId="11b73b949d6476cb" providerId="LiveId" clId="{EDD3AFC1-5E1F-774D-82FF-6D4C3622249B}" dt="2023-08-07T08:57:23.281" v="764" actId="6264"/>
          <ac:spMkLst>
            <pc:docMk/>
            <pc:sldMk cId="2927051386" sldId="280"/>
            <ac:spMk id="116" creationId="{4B944F32-19E0-137B-3F2E-B5AC9D60857A}"/>
          </ac:spMkLst>
        </pc:spChg>
        <pc:spChg chg="add del mod">
          <ac:chgData name="A.MORIYAMA UREKA" userId="11b73b949d6476cb" providerId="LiveId" clId="{EDD3AFC1-5E1F-774D-82FF-6D4C3622249B}" dt="2023-08-07T09:20:36.737" v="925" actId="6264"/>
          <ac:spMkLst>
            <pc:docMk/>
            <pc:sldMk cId="2927051386" sldId="280"/>
            <ac:spMk id="116" creationId="{9D8B6DB3-D51F-91FA-4AF2-0A836B0EED2C}"/>
          </ac:spMkLst>
        </pc:spChg>
        <pc:spChg chg="add del mod">
          <ac:chgData name="A.MORIYAMA UREKA" userId="11b73b949d6476cb" providerId="LiveId" clId="{EDD3AFC1-5E1F-774D-82FF-6D4C3622249B}" dt="2023-08-07T11:00:38.397" v="1709" actId="6264"/>
          <ac:spMkLst>
            <pc:docMk/>
            <pc:sldMk cId="2927051386" sldId="280"/>
            <ac:spMk id="117" creationId="{0DF5DD5B-A590-ECCA-1A7E-F7F4AFAC4B85}"/>
          </ac:spMkLst>
        </pc:spChg>
        <pc:spChg chg="add del mod">
          <ac:chgData name="A.MORIYAMA UREKA" userId="11b73b949d6476cb" providerId="LiveId" clId="{EDD3AFC1-5E1F-774D-82FF-6D4C3622249B}" dt="2023-08-07T09:20:36.737" v="925" actId="6264"/>
          <ac:spMkLst>
            <pc:docMk/>
            <pc:sldMk cId="2927051386" sldId="280"/>
            <ac:spMk id="117" creationId="{1DF2EC47-86EE-11EB-1C25-09454E0DE0DE}"/>
          </ac:spMkLst>
        </pc:spChg>
        <pc:spChg chg="add del mod">
          <ac:chgData name="A.MORIYAMA UREKA" userId="11b73b949d6476cb" providerId="LiveId" clId="{EDD3AFC1-5E1F-774D-82FF-6D4C3622249B}" dt="2023-08-07T08:57:23.281" v="764" actId="6264"/>
          <ac:spMkLst>
            <pc:docMk/>
            <pc:sldMk cId="2927051386" sldId="280"/>
            <ac:spMk id="117" creationId="{4C061078-3A47-D500-9747-431E07300B46}"/>
          </ac:spMkLst>
        </pc:spChg>
        <pc:spChg chg="add del mod">
          <ac:chgData name="A.MORIYAMA UREKA" userId="11b73b949d6476cb" providerId="LiveId" clId="{EDD3AFC1-5E1F-774D-82FF-6D4C3622249B}" dt="2023-08-07T08:57:23.281" v="764" actId="6264"/>
          <ac:spMkLst>
            <pc:docMk/>
            <pc:sldMk cId="2927051386" sldId="280"/>
            <ac:spMk id="118" creationId="{2162FCC1-4C7C-082F-C33C-368A55E96152}"/>
          </ac:spMkLst>
        </pc:spChg>
        <pc:spChg chg="add del mod">
          <ac:chgData name="A.MORIYAMA UREKA" userId="11b73b949d6476cb" providerId="LiveId" clId="{EDD3AFC1-5E1F-774D-82FF-6D4C3622249B}" dt="2023-08-07T09:20:36.737" v="925" actId="6264"/>
          <ac:spMkLst>
            <pc:docMk/>
            <pc:sldMk cId="2927051386" sldId="280"/>
            <ac:spMk id="118" creationId="{34A1ED68-A4F3-748F-B919-E2429F3F2DE6}"/>
          </ac:spMkLst>
        </pc:spChg>
        <pc:spChg chg="add del mod">
          <ac:chgData name="A.MORIYAMA UREKA" userId="11b73b949d6476cb" providerId="LiveId" clId="{EDD3AFC1-5E1F-774D-82FF-6D4C3622249B}" dt="2023-08-07T11:00:38.397" v="1709" actId="6264"/>
          <ac:spMkLst>
            <pc:docMk/>
            <pc:sldMk cId="2927051386" sldId="280"/>
            <ac:spMk id="118" creationId="{D02C6615-4713-3243-EBC7-7929D21853F8}"/>
          </ac:spMkLst>
        </pc:spChg>
        <pc:spChg chg="add del mod">
          <ac:chgData name="A.MORIYAMA UREKA" userId="11b73b949d6476cb" providerId="LiveId" clId="{EDD3AFC1-5E1F-774D-82FF-6D4C3622249B}" dt="2023-08-07T08:57:23.281" v="764" actId="6264"/>
          <ac:spMkLst>
            <pc:docMk/>
            <pc:sldMk cId="2927051386" sldId="280"/>
            <ac:spMk id="119" creationId="{2C400694-2D46-D77A-0F72-4101FA445122}"/>
          </ac:spMkLst>
        </pc:spChg>
        <pc:spChg chg="add del mod">
          <ac:chgData name="A.MORIYAMA UREKA" userId="11b73b949d6476cb" providerId="LiveId" clId="{EDD3AFC1-5E1F-774D-82FF-6D4C3622249B}" dt="2023-08-07T11:00:38.397" v="1709" actId="6264"/>
          <ac:spMkLst>
            <pc:docMk/>
            <pc:sldMk cId="2927051386" sldId="280"/>
            <ac:spMk id="119" creationId="{50800E70-0DBE-B8AA-C6FA-C7F4B31D5C52}"/>
          </ac:spMkLst>
        </pc:spChg>
        <pc:spChg chg="add del mod">
          <ac:chgData name="A.MORIYAMA UREKA" userId="11b73b949d6476cb" providerId="LiveId" clId="{EDD3AFC1-5E1F-774D-82FF-6D4C3622249B}" dt="2023-08-07T09:20:36.737" v="925" actId="6264"/>
          <ac:spMkLst>
            <pc:docMk/>
            <pc:sldMk cId="2927051386" sldId="280"/>
            <ac:spMk id="119" creationId="{65895F84-CD26-BE0C-675C-B9BBE832788C}"/>
          </ac:spMkLst>
        </pc:spChg>
        <pc:spChg chg="add del mod">
          <ac:chgData name="A.MORIYAMA UREKA" userId="11b73b949d6476cb" providerId="LiveId" clId="{EDD3AFC1-5E1F-774D-82FF-6D4C3622249B}" dt="2023-08-07T08:57:23.281" v="764" actId="6264"/>
          <ac:spMkLst>
            <pc:docMk/>
            <pc:sldMk cId="2927051386" sldId="280"/>
            <ac:spMk id="120" creationId="{DBA96888-BA94-C4C8-63CD-3A3F9DD7BC82}"/>
          </ac:spMkLst>
        </pc:spChg>
        <pc:spChg chg="add del mod">
          <ac:chgData name="A.MORIYAMA UREKA" userId="11b73b949d6476cb" providerId="LiveId" clId="{EDD3AFC1-5E1F-774D-82FF-6D4C3622249B}" dt="2023-08-07T09:20:36.737" v="925" actId="6264"/>
          <ac:spMkLst>
            <pc:docMk/>
            <pc:sldMk cId="2927051386" sldId="280"/>
            <ac:spMk id="120" creationId="{DE0CC0ED-EEEC-DE64-B482-31698B6ACB6F}"/>
          </ac:spMkLst>
        </pc:spChg>
        <pc:spChg chg="add del mod">
          <ac:chgData name="A.MORIYAMA UREKA" userId="11b73b949d6476cb" providerId="LiveId" clId="{EDD3AFC1-5E1F-774D-82FF-6D4C3622249B}" dt="2023-08-07T11:00:38.397" v="1709" actId="6264"/>
          <ac:spMkLst>
            <pc:docMk/>
            <pc:sldMk cId="2927051386" sldId="280"/>
            <ac:spMk id="120" creationId="{E4C7862A-0DD7-52B0-1A81-50FED04EA6C9}"/>
          </ac:spMkLst>
        </pc:spChg>
        <pc:spChg chg="add del mod">
          <ac:chgData name="A.MORIYAMA UREKA" userId="11b73b949d6476cb" providerId="LiveId" clId="{EDD3AFC1-5E1F-774D-82FF-6D4C3622249B}" dt="2023-08-07T09:20:36.737" v="925" actId="6264"/>
          <ac:spMkLst>
            <pc:docMk/>
            <pc:sldMk cId="2927051386" sldId="280"/>
            <ac:spMk id="121" creationId="{06B26C9F-EDFC-46DE-843B-96810CFB85B4}"/>
          </ac:spMkLst>
        </pc:spChg>
        <pc:spChg chg="add del mod">
          <ac:chgData name="A.MORIYAMA UREKA" userId="11b73b949d6476cb" providerId="LiveId" clId="{EDD3AFC1-5E1F-774D-82FF-6D4C3622249B}" dt="2023-08-07T08:57:23.281" v="764" actId="6264"/>
          <ac:spMkLst>
            <pc:docMk/>
            <pc:sldMk cId="2927051386" sldId="280"/>
            <ac:spMk id="121" creationId="{6ACFF892-5812-E627-32FA-1F82B8542B75}"/>
          </ac:spMkLst>
        </pc:spChg>
        <pc:spChg chg="add del mod">
          <ac:chgData name="A.MORIYAMA UREKA" userId="11b73b949d6476cb" providerId="LiveId" clId="{EDD3AFC1-5E1F-774D-82FF-6D4C3622249B}" dt="2023-08-07T11:00:38.397" v="1709" actId="6264"/>
          <ac:spMkLst>
            <pc:docMk/>
            <pc:sldMk cId="2927051386" sldId="280"/>
            <ac:spMk id="121" creationId="{8377FA1F-CB38-AA35-6A69-60C22328BEAB}"/>
          </ac:spMkLst>
        </pc:spChg>
        <pc:spChg chg="add del mod">
          <ac:chgData name="A.MORIYAMA UREKA" userId="11b73b949d6476cb" providerId="LiveId" clId="{EDD3AFC1-5E1F-774D-82FF-6D4C3622249B}" dt="2023-08-07T11:00:38.397" v="1709" actId="6264"/>
          <ac:spMkLst>
            <pc:docMk/>
            <pc:sldMk cId="2927051386" sldId="280"/>
            <ac:spMk id="122" creationId="{063512F4-D969-C8B0-B225-B99C96FC6B22}"/>
          </ac:spMkLst>
        </pc:spChg>
        <pc:spChg chg="add del mod ord">
          <ac:chgData name="A.MORIYAMA UREKA" userId="11b73b949d6476cb" providerId="LiveId" clId="{EDD3AFC1-5E1F-774D-82FF-6D4C3622249B}" dt="2023-08-07T08:57:23.675" v="765" actId="6264"/>
          <ac:spMkLst>
            <pc:docMk/>
            <pc:sldMk cId="2927051386" sldId="280"/>
            <ac:spMk id="122" creationId="{5075713D-3681-0FB9-E6D0-5FBABE332F71}"/>
          </ac:spMkLst>
        </pc:spChg>
        <pc:spChg chg="add del mod ord">
          <ac:chgData name="A.MORIYAMA UREKA" userId="11b73b949d6476cb" providerId="LiveId" clId="{EDD3AFC1-5E1F-774D-82FF-6D4C3622249B}" dt="2023-08-07T09:20:37.075" v="926" actId="6264"/>
          <ac:spMkLst>
            <pc:docMk/>
            <pc:sldMk cId="2927051386" sldId="280"/>
            <ac:spMk id="122" creationId="{93AA4DA2-DB2F-E279-FE40-EC26F7E011C2}"/>
          </ac:spMkLst>
        </pc:spChg>
        <pc:spChg chg="add del mod">
          <ac:chgData name="A.MORIYAMA UREKA" userId="11b73b949d6476cb" providerId="LiveId" clId="{EDD3AFC1-5E1F-774D-82FF-6D4C3622249B}" dt="2023-08-07T11:00:39.060" v="1710" actId="6264"/>
          <ac:spMkLst>
            <pc:docMk/>
            <pc:sldMk cId="2927051386" sldId="280"/>
            <ac:spMk id="123" creationId="{082F728C-12F8-C8DE-3F1E-84873AA86163}"/>
          </ac:spMkLst>
        </pc:spChg>
        <pc:spChg chg="add del mod">
          <ac:chgData name="A.MORIYAMA UREKA" userId="11b73b949d6476cb" providerId="LiveId" clId="{EDD3AFC1-5E1F-774D-82FF-6D4C3622249B}" dt="2023-08-07T08:57:23.675" v="765" actId="6264"/>
          <ac:spMkLst>
            <pc:docMk/>
            <pc:sldMk cId="2927051386" sldId="280"/>
            <ac:spMk id="123" creationId="{1F1B9134-0E16-6FB7-2750-A15829C3F5F9}"/>
          </ac:spMkLst>
        </pc:spChg>
        <pc:spChg chg="add del mod">
          <ac:chgData name="A.MORIYAMA UREKA" userId="11b73b949d6476cb" providerId="LiveId" clId="{EDD3AFC1-5E1F-774D-82FF-6D4C3622249B}" dt="2023-08-07T09:20:37.075" v="926" actId="6264"/>
          <ac:spMkLst>
            <pc:docMk/>
            <pc:sldMk cId="2927051386" sldId="280"/>
            <ac:spMk id="123" creationId="{FB77A834-4050-2352-B5D9-B4F851CEEDA0}"/>
          </ac:spMkLst>
        </pc:spChg>
        <pc:spChg chg="add del mod">
          <ac:chgData name="A.MORIYAMA UREKA" userId="11b73b949d6476cb" providerId="LiveId" clId="{EDD3AFC1-5E1F-774D-82FF-6D4C3622249B}" dt="2023-08-07T11:00:39.060" v="1710" actId="6264"/>
          <ac:spMkLst>
            <pc:docMk/>
            <pc:sldMk cId="2927051386" sldId="280"/>
            <ac:spMk id="124" creationId="{BC66D422-8564-392C-03FB-A10131952484}"/>
          </ac:spMkLst>
        </pc:spChg>
        <pc:spChg chg="add del mod">
          <ac:chgData name="A.MORIYAMA UREKA" userId="11b73b949d6476cb" providerId="LiveId" clId="{EDD3AFC1-5E1F-774D-82FF-6D4C3622249B}" dt="2023-08-07T08:57:23.675" v="765" actId="6264"/>
          <ac:spMkLst>
            <pc:docMk/>
            <pc:sldMk cId="2927051386" sldId="280"/>
            <ac:spMk id="124" creationId="{D0B00903-DE78-AA59-AAFA-D954764F4645}"/>
          </ac:spMkLst>
        </pc:spChg>
        <pc:spChg chg="add del mod">
          <ac:chgData name="A.MORIYAMA UREKA" userId="11b73b949d6476cb" providerId="LiveId" clId="{EDD3AFC1-5E1F-774D-82FF-6D4C3622249B}" dt="2023-08-07T09:20:37.075" v="926" actId="6264"/>
          <ac:spMkLst>
            <pc:docMk/>
            <pc:sldMk cId="2927051386" sldId="280"/>
            <ac:spMk id="124" creationId="{E332B0AA-B5E2-AB53-BAB9-3CB9F28C26AB}"/>
          </ac:spMkLst>
        </pc:spChg>
        <pc:spChg chg="add del mod">
          <ac:chgData name="A.MORIYAMA UREKA" userId="11b73b949d6476cb" providerId="LiveId" clId="{EDD3AFC1-5E1F-774D-82FF-6D4C3622249B}" dt="2023-08-07T08:57:23.675" v="765" actId="6264"/>
          <ac:spMkLst>
            <pc:docMk/>
            <pc:sldMk cId="2927051386" sldId="280"/>
            <ac:spMk id="125" creationId="{04FC85CF-E773-982C-F9DD-A8BBDE3C1BC3}"/>
          </ac:spMkLst>
        </pc:spChg>
        <pc:spChg chg="add del mod">
          <ac:chgData name="A.MORIYAMA UREKA" userId="11b73b949d6476cb" providerId="LiveId" clId="{EDD3AFC1-5E1F-774D-82FF-6D4C3622249B}" dt="2023-08-07T11:00:39.060" v="1710" actId="6264"/>
          <ac:spMkLst>
            <pc:docMk/>
            <pc:sldMk cId="2927051386" sldId="280"/>
            <ac:spMk id="125" creationId="{90A36402-C55B-AC20-6B23-7C0CAB2AB428}"/>
          </ac:spMkLst>
        </pc:spChg>
        <pc:spChg chg="add del mod">
          <ac:chgData name="A.MORIYAMA UREKA" userId="11b73b949d6476cb" providerId="LiveId" clId="{EDD3AFC1-5E1F-774D-82FF-6D4C3622249B}" dt="2023-08-07T09:20:37.075" v="926" actId="6264"/>
          <ac:spMkLst>
            <pc:docMk/>
            <pc:sldMk cId="2927051386" sldId="280"/>
            <ac:spMk id="125" creationId="{E3F233E7-35E1-ED81-DD28-9B5889CDDCD9}"/>
          </ac:spMkLst>
        </pc:spChg>
        <pc:spChg chg="add del mod">
          <ac:chgData name="A.MORIYAMA UREKA" userId="11b73b949d6476cb" providerId="LiveId" clId="{EDD3AFC1-5E1F-774D-82FF-6D4C3622249B}" dt="2023-08-07T08:57:23.675" v="765" actId="6264"/>
          <ac:spMkLst>
            <pc:docMk/>
            <pc:sldMk cId="2927051386" sldId="280"/>
            <ac:spMk id="126" creationId="{21893DCE-857C-C46D-2ACE-1C0D1C2EB295}"/>
          </ac:spMkLst>
        </pc:spChg>
        <pc:spChg chg="add del mod">
          <ac:chgData name="A.MORIYAMA UREKA" userId="11b73b949d6476cb" providerId="LiveId" clId="{EDD3AFC1-5E1F-774D-82FF-6D4C3622249B}" dt="2023-08-07T09:20:37.075" v="926" actId="6264"/>
          <ac:spMkLst>
            <pc:docMk/>
            <pc:sldMk cId="2927051386" sldId="280"/>
            <ac:spMk id="126" creationId="{28E7FD22-2A19-66A8-9159-13061E1A3D3A}"/>
          </ac:spMkLst>
        </pc:spChg>
        <pc:spChg chg="add del mod">
          <ac:chgData name="A.MORIYAMA UREKA" userId="11b73b949d6476cb" providerId="LiveId" clId="{EDD3AFC1-5E1F-774D-82FF-6D4C3622249B}" dt="2023-08-07T11:00:39.060" v="1710" actId="6264"/>
          <ac:spMkLst>
            <pc:docMk/>
            <pc:sldMk cId="2927051386" sldId="280"/>
            <ac:spMk id="126" creationId="{87CBE424-1499-86A6-FB49-AC1C99C376E4}"/>
          </ac:spMkLst>
        </pc:spChg>
        <pc:spChg chg="add del mod">
          <ac:chgData name="A.MORIYAMA UREKA" userId="11b73b949d6476cb" providerId="LiveId" clId="{EDD3AFC1-5E1F-774D-82FF-6D4C3622249B}" dt="2023-08-07T11:00:39.060" v="1710" actId="6264"/>
          <ac:spMkLst>
            <pc:docMk/>
            <pc:sldMk cId="2927051386" sldId="280"/>
            <ac:spMk id="127" creationId="{6CC083D5-40DB-2988-6991-B67B55054EF5}"/>
          </ac:spMkLst>
        </pc:spChg>
        <pc:spChg chg="add del mod">
          <ac:chgData name="A.MORIYAMA UREKA" userId="11b73b949d6476cb" providerId="LiveId" clId="{EDD3AFC1-5E1F-774D-82FF-6D4C3622249B}" dt="2023-08-07T08:57:23.675" v="765" actId="6264"/>
          <ac:spMkLst>
            <pc:docMk/>
            <pc:sldMk cId="2927051386" sldId="280"/>
            <ac:spMk id="127" creationId="{9E7ED7C9-FA24-D56B-15CA-D543BC048C88}"/>
          </ac:spMkLst>
        </pc:spChg>
        <pc:spChg chg="add del mod">
          <ac:chgData name="A.MORIYAMA UREKA" userId="11b73b949d6476cb" providerId="LiveId" clId="{EDD3AFC1-5E1F-774D-82FF-6D4C3622249B}" dt="2023-08-07T09:20:37.075" v="926" actId="6264"/>
          <ac:spMkLst>
            <pc:docMk/>
            <pc:sldMk cId="2927051386" sldId="280"/>
            <ac:spMk id="127" creationId="{E810F7A5-022C-094F-9977-6911C78E0E4D}"/>
          </ac:spMkLst>
        </pc:spChg>
        <pc:spChg chg="add del mod">
          <ac:chgData name="A.MORIYAMA UREKA" userId="11b73b949d6476cb" providerId="LiveId" clId="{EDD3AFC1-5E1F-774D-82FF-6D4C3622249B}" dt="2023-08-07T09:20:37.075" v="926" actId="6264"/>
          <ac:spMkLst>
            <pc:docMk/>
            <pc:sldMk cId="2927051386" sldId="280"/>
            <ac:spMk id="128" creationId="{17AEE5DA-105B-213A-3254-C73FE5FC155F}"/>
          </ac:spMkLst>
        </pc:spChg>
        <pc:spChg chg="add del mod">
          <ac:chgData name="A.MORIYAMA UREKA" userId="11b73b949d6476cb" providerId="LiveId" clId="{EDD3AFC1-5E1F-774D-82FF-6D4C3622249B}" dt="2023-08-07T11:00:39.060" v="1710" actId="6264"/>
          <ac:spMkLst>
            <pc:docMk/>
            <pc:sldMk cId="2927051386" sldId="280"/>
            <ac:spMk id="128" creationId="{ABDD9D19-245D-D71E-B804-15657471D3E5}"/>
          </ac:spMkLst>
        </pc:spChg>
        <pc:spChg chg="add del mod">
          <ac:chgData name="A.MORIYAMA UREKA" userId="11b73b949d6476cb" providerId="LiveId" clId="{EDD3AFC1-5E1F-774D-82FF-6D4C3622249B}" dt="2023-08-07T08:57:23.675" v="765" actId="6264"/>
          <ac:spMkLst>
            <pc:docMk/>
            <pc:sldMk cId="2927051386" sldId="280"/>
            <ac:spMk id="128" creationId="{B260577A-5FB4-CB9D-389B-79E0B80C2128}"/>
          </ac:spMkLst>
        </pc:spChg>
        <pc:spChg chg="add del mod">
          <ac:chgData name="A.MORIYAMA UREKA" userId="11b73b949d6476cb" providerId="LiveId" clId="{EDD3AFC1-5E1F-774D-82FF-6D4C3622249B}" dt="2023-08-07T09:20:37.075" v="926" actId="6264"/>
          <ac:spMkLst>
            <pc:docMk/>
            <pc:sldMk cId="2927051386" sldId="280"/>
            <ac:spMk id="129" creationId="{A81A6CEC-D34F-CE8C-5E3C-37B154297509}"/>
          </ac:spMkLst>
        </pc:spChg>
        <pc:spChg chg="add del mod">
          <ac:chgData name="A.MORIYAMA UREKA" userId="11b73b949d6476cb" providerId="LiveId" clId="{EDD3AFC1-5E1F-774D-82FF-6D4C3622249B}" dt="2023-08-07T08:57:23.675" v="765" actId="6264"/>
          <ac:spMkLst>
            <pc:docMk/>
            <pc:sldMk cId="2927051386" sldId="280"/>
            <ac:spMk id="129" creationId="{DC507E99-A8D9-9452-F113-05EB2A46583D}"/>
          </ac:spMkLst>
        </pc:spChg>
        <pc:spChg chg="add del mod">
          <ac:chgData name="A.MORIYAMA UREKA" userId="11b73b949d6476cb" providerId="LiveId" clId="{EDD3AFC1-5E1F-774D-82FF-6D4C3622249B}" dt="2023-08-07T11:00:39.060" v="1710" actId="6264"/>
          <ac:spMkLst>
            <pc:docMk/>
            <pc:sldMk cId="2927051386" sldId="280"/>
            <ac:spMk id="129" creationId="{F8021947-9990-B324-6500-3639CAD33C82}"/>
          </ac:spMkLst>
        </pc:spChg>
        <pc:spChg chg="add del mod">
          <ac:chgData name="A.MORIYAMA UREKA" userId="11b73b949d6476cb" providerId="LiveId" clId="{EDD3AFC1-5E1F-774D-82FF-6D4C3622249B}" dt="2023-08-07T11:00:39.060" v="1710" actId="6264"/>
          <ac:spMkLst>
            <pc:docMk/>
            <pc:sldMk cId="2927051386" sldId="280"/>
            <ac:spMk id="130" creationId="{0E378747-76E4-DFF6-EF93-90CAC304D5BB}"/>
          </ac:spMkLst>
        </pc:spChg>
        <pc:spChg chg="add del mod">
          <ac:chgData name="A.MORIYAMA UREKA" userId="11b73b949d6476cb" providerId="LiveId" clId="{EDD3AFC1-5E1F-774D-82FF-6D4C3622249B}" dt="2023-08-07T08:57:23.675" v="765" actId="6264"/>
          <ac:spMkLst>
            <pc:docMk/>
            <pc:sldMk cId="2927051386" sldId="280"/>
            <ac:spMk id="130" creationId="{93291FB2-795E-AA19-5B95-E837202308BD}"/>
          </ac:spMkLst>
        </pc:spChg>
        <pc:spChg chg="add del mod">
          <ac:chgData name="A.MORIYAMA UREKA" userId="11b73b949d6476cb" providerId="LiveId" clId="{EDD3AFC1-5E1F-774D-82FF-6D4C3622249B}" dt="2023-08-07T09:20:37.075" v="926" actId="6264"/>
          <ac:spMkLst>
            <pc:docMk/>
            <pc:sldMk cId="2927051386" sldId="280"/>
            <ac:spMk id="130" creationId="{93B3E69C-8396-7840-33C9-50E796A7D8A8}"/>
          </ac:spMkLst>
        </pc:spChg>
        <pc:spChg chg="add del mod">
          <ac:chgData name="A.MORIYAMA UREKA" userId="11b73b949d6476cb" providerId="LiveId" clId="{EDD3AFC1-5E1F-774D-82FF-6D4C3622249B}" dt="2023-08-07T08:57:23.675" v="765" actId="6264"/>
          <ac:spMkLst>
            <pc:docMk/>
            <pc:sldMk cId="2927051386" sldId="280"/>
            <ac:spMk id="131" creationId="{0F026F87-B45B-177E-F842-A588F2BAB942}"/>
          </ac:spMkLst>
        </pc:spChg>
        <pc:spChg chg="add del mod">
          <ac:chgData name="A.MORIYAMA UREKA" userId="11b73b949d6476cb" providerId="LiveId" clId="{EDD3AFC1-5E1F-774D-82FF-6D4C3622249B}" dt="2023-08-07T09:20:37.075" v="926" actId="6264"/>
          <ac:spMkLst>
            <pc:docMk/>
            <pc:sldMk cId="2927051386" sldId="280"/>
            <ac:spMk id="131" creationId="{EC639D63-F3E7-FEF3-3C86-978C206FAF98}"/>
          </ac:spMkLst>
        </pc:spChg>
        <pc:spChg chg="add del mod">
          <ac:chgData name="A.MORIYAMA UREKA" userId="11b73b949d6476cb" providerId="LiveId" clId="{EDD3AFC1-5E1F-774D-82FF-6D4C3622249B}" dt="2023-08-07T11:00:39.060" v="1710" actId="6264"/>
          <ac:spMkLst>
            <pc:docMk/>
            <pc:sldMk cId="2927051386" sldId="280"/>
            <ac:spMk id="131" creationId="{F95D9A1D-6F41-E20A-6BBB-D346518F83F8}"/>
          </ac:spMkLst>
        </pc:spChg>
        <pc:spChg chg="add del mod">
          <ac:chgData name="A.MORIYAMA UREKA" userId="11b73b949d6476cb" providerId="LiveId" clId="{EDD3AFC1-5E1F-774D-82FF-6D4C3622249B}" dt="2023-08-07T11:00:39.060" v="1710" actId="6264"/>
          <ac:spMkLst>
            <pc:docMk/>
            <pc:sldMk cId="2927051386" sldId="280"/>
            <ac:spMk id="132" creationId="{61B91119-B9DA-5081-E2E5-716B9DE4A563}"/>
          </ac:spMkLst>
        </pc:spChg>
        <pc:spChg chg="add del mod ord">
          <ac:chgData name="A.MORIYAMA UREKA" userId="11b73b949d6476cb" providerId="LiveId" clId="{EDD3AFC1-5E1F-774D-82FF-6D4C3622249B}" dt="2023-08-07T08:57:24.198" v="766" actId="6264"/>
          <ac:spMkLst>
            <pc:docMk/>
            <pc:sldMk cId="2927051386" sldId="280"/>
            <ac:spMk id="132" creationId="{ABE3478D-2EF9-D18F-6147-528EF67DF868}"/>
          </ac:spMkLst>
        </pc:spChg>
        <pc:spChg chg="add del mod ord">
          <ac:chgData name="A.MORIYAMA UREKA" userId="11b73b949d6476cb" providerId="LiveId" clId="{EDD3AFC1-5E1F-774D-82FF-6D4C3622249B}" dt="2023-08-07T09:20:37.413" v="927" actId="6264"/>
          <ac:spMkLst>
            <pc:docMk/>
            <pc:sldMk cId="2927051386" sldId="280"/>
            <ac:spMk id="132" creationId="{FBA2CAEC-7F87-97AA-39A8-5DBF8B6CD22E}"/>
          </ac:spMkLst>
        </pc:spChg>
        <pc:spChg chg="add del mod">
          <ac:chgData name="A.MORIYAMA UREKA" userId="11b73b949d6476cb" providerId="LiveId" clId="{EDD3AFC1-5E1F-774D-82FF-6D4C3622249B}" dt="2023-08-07T11:00:39.532" v="1711" actId="6264"/>
          <ac:spMkLst>
            <pc:docMk/>
            <pc:sldMk cId="2927051386" sldId="280"/>
            <ac:spMk id="133" creationId="{D78E018B-CC15-2533-A54E-9D66AA1C0742}"/>
          </ac:spMkLst>
        </pc:spChg>
        <pc:spChg chg="add del mod">
          <ac:chgData name="A.MORIYAMA UREKA" userId="11b73b949d6476cb" providerId="LiveId" clId="{EDD3AFC1-5E1F-774D-82FF-6D4C3622249B}" dt="2023-08-07T09:20:37.413" v="927" actId="6264"/>
          <ac:spMkLst>
            <pc:docMk/>
            <pc:sldMk cId="2927051386" sldId="280"/>
            <ac:spMk id="133" creationId="{DBA8F51A-EAED-5E8B-230A-AFDE45B1A7A3}"/>
          </ac:spMkLst>
        </pc:spChg>
        <pc:spChg chg="add del mod">
          <ac:chgData name="A.MORIYAMA UREKA" userId="11b73b949d6476cb" providerId="LiveId" clId="{EDD3AFC1-5E1F-774D-82FF-6D4C3622249B}" dt="2023-08-07T08:57:24.198" v="766" actId="6264"/>
          <ac:spMkLst>
            <pc:docMk/>
            <pc:sldMk cId="2927051386" sldId="280"/>
            <ac:spMk id="133" creationId="{FF3FAFFA-3829-B07C-E252-8BB21FFDA095}"/>
          </ac:spMkLst>
        </pc:spChg>
        <pc:spChg chg="add del mod">
          <ac:chgData name="A.MORIYAMA UREKA" userId="11b73b949d6476cb" providerId="LiveId" clId="{EDD3AFC1-5E1F-774D-82FF-6D4C3622249B}" dt="2023-08-07T09:20:37.413" v="927" actId="6264"/>
          <ac:spMkLst>
            <pc:docMk/>
            <pc:sldMk cId="2927051386" sldId="280"/>
            <ac:spMk id="134" creationId="{77E23526-2BF3-3E44-5C6D-A3E247E7E9B4}"/>
          </ac:spMkLst>
        </pc:spChg>
        <pc:spChg chg="add del mod">
          <ac:chgData name="A.MORIYAMA UREKA" userId="11b73b949d6476cb" providerId="LiveId" clId="{EDD3AFC1-5E1F-774D-82FF-6D4C3622249B}" dt="2023-08-07T08:57:24.198" v="766" actId="6264"/>
          <ac:spMkLst>
            <pc:docMk/>
            <pc:sldMk cId="2927051386" sldId="280"/>
            <ac:spMk id="134" creationId="{8ADF40B3-D3EA-75F9-2D38-63108616CAE6}"/>
          </ac:spMkLst>
        </pc:spChg>
        <pc:spChg chg="add del mod">
          <ac:chgData name="A.MORIYAMA UREKA" userId="11b73b949d6476cb" providerId="LiveId" clId="{EDD3AFC1-5E1F-774D-82FF-6D4C3622249B}" dt="2023-08-07T11:00:39.532" v="1711" actId="6264"/>
          <ac:spMkLst>
            <pc:docMk/>
            <pc:sldMk cId="2927051386" sldId="280"/>
            <ac:spMk id="134" creationId="{95C376A7-F342-68E4-6831-238F70304D88}"/>
          </ac:spMkLst>
        </pc:spChg>
        <pc:spChg chg="add del mod">
          <ac:chgData name="A.MORIYAMA UREKA" userId="11b73b949d6476cb" providerId="LiveId" clId="{EDD3AFC1-5E1F-774D-82FF-6D4C3622249B}" dt="2023-08-07T08:57:24.198" v="766" actId="6264"/>
          <ac:spMkLst>
            <pc:docMk/>
            <pc:sldMk cId="2927051386" sldId="280"/>
            <ac:spMk id="135" creationId="{4E0EE5C1-30EF-239B-B2E8-7A6069AF12BD}"/>
          </ac:spMkLst>
        </pc:spChg>
        <pc:spChg chg="add del mod">
          <ac:chgData name="A.MORIYAMA UREKA" userId="11b73b949d6476cb" providerId="LiveId" clId="{EDD3AFC1-5E1F-774D-82FF-6D4C3622249B}" dt="2023-08-07T09:20:37.413" v="927" actId="6264"/>
          <ac:spMkLst>
            <pc:docMk/>
            <pc:sldMk cId="2927051386" sldId="280"/>
            <ac:spMk id="135" creationId="{A7CF954F-FCD2-9FF4-80C6-A74B5385B195}"/>
          </ac:spMkLst>
        </pc:spChg>
        <pc:spChg chg="add del mod">
          <ac:chgData name="A.MORIYAMA UREKA" userId="11b73b949d6476cb" providerId="LiveId" clId="{EDD3AFC1-5E1F-774D-82FF-6D4C3622249B}" dt="2023-08-07T11:00:39.532" v="1711" actId="6264"/>
          <ac:spMkLst>
            <pc:docMk/>
            <pc:sldMk cId="2927051386" sldId="280"/>
            <ac:spMk id="135" creationId="{FE7BF08E-328E-A3AE-F2C1-0A131C2E748E}"/>
          </ac:spMkLst>
        </pc:spChg>
        <pc:spChg chg="add del mod">
          <ac:chgData name="A.MORIYAMA UREKA" userId="11b73b949d6476cb" providerId="LiveId" clId="{EDD3AFC1-5E1F-774D-82FF-6D4C3622249B}" dt="2023-08-07T11:00:39.532" v="1711" actId="6264"/>
          <ac:spMkLst>
            <pc:docMk/>
            <pc:sldMk cId="2927051386" sldId="280"/>
            <ac:spMk id="136" creationId="{4A62F709-A6AA-3E45-95BF-ED5146833D29}"/>
          </ac:spMkLst>
        </pc:spChg>
        <pc:spChg chg="add del mod">
          <ac:chgData name="A.MORIYAMA UREKA" userId="11b73b949d6476cb" providerId="LiveId" clId="{EDD3AFC1-5E1F-774D-82FF-6D4C3622249B}" dt="2023-08-07T09:20:37.413" v="927" actId="6264"/>
          <ac:spMkLst>
            <pc:docMk/>
            <pc:sldMk cId="2927051386" sldId="280"/>
            <ac:spMk id="136" creationId="{CBB06CB3-C227-D941-E3A3-0164D1380581}"/>
          </ac:spMkLst>
        </pc:spChg>
        <pc:spChg chg="add del mod">
          <ac:chgData name="A.MORIYAMA UREKA" userId="11b73b949d6476cb" providerId="LiveId" clId="{EDD3AFC1-5E1F-774D-82FF-6D4C3622249B}" dt="2023-08-07T08:57:24.198" v="766" actId="6264"/>
          <ac:spMkLst>
            <pc:docMk/>
            <pc:sldMk cId="2927051386" sldId="280"/>
            <ac:spMk id="136" creationId="{E6E60E6C-170F-D66B-86DE-75EB6DDEE3EA}"/>
          </ac:spMkLst>
        </pc:spChg>
        <pc:spChg chg="add del mod">
          <ac:chgData name="A.MORIYAMA UREKA" userId="11b73b949d6476cb" providerId="LiveId" clId="{EDD3AFC1-5E1F-774D-82FF-6D4C3622249B}" dt="2023-08-07T08:57:24.198" v="766" actId="6264"/>
          <ac:spMkLst>
            <pc:docMk/>
            <pc:sldMk cId="2927051386" sldId="280"/>
            <ac:spMk id="137" creationId="{1650AFD7-8C12-C1BE-E7AA-9AEDFA582451}"/>
          </ac:spMkLst>
        </pc:spChg>
        <pc:spChg chg="add del mod">
          <ac:chgData name="A.MORIYAMA UREKA" userId="11b73b949d6476cb" providerId="LiveId" clId="{EDD3AFC1-5E1F-774D-82FF-6D4C3622249B}" dt="2023-08-07T11:00:39.532" v="1711" actId="6264"/>
          <ac:spMkLst>
            <pc:docMk/>
            <pc:sldMk cId="2927051386" sldId="280"/>
            <ac:spMk id="137" creationId="{6A23BB5C-8136-E760-139E-E65D6A1E4400}"/>
          </ac:spMkLst>
        </pc:spChg>
        <pc:spChg chg="add del mod">
          <ac:chgData name="A.MORIYAMA UREKA" userId="11b73b949d6476cb" providerId="LiveId" clId="{EDD3AFC1-5E1F-774D-82FF-6D4C3622249B}" dt="2023-08-07T09:20:37.413" v="927" actId="6264"/>
          <ac:spMkLst>
            <pc:docMk/>
            <pc:sldMk cId="2927051386" sldId="280"/>
            <ac:spMk id="137" creationId="{CDE6B28A-6948-FAF5-5EFD-8E4C174AA5EB}"/>
          </ac:spMkLst>
        </pc:spChg>
        <pc:spChg chg="add del mod">
          <ac:chgData name="A.MORIYAMA UREKA" userId="11b73b949d6476cb" providerId="LiveId" clId="{EDD3AFC1-5E1F-774D-82FF-6D4C3622249B}" dt="2023-08-07T08:57:24.198" v="766" actId="6264"/>
          <ac:spMkLst>
            <pc:docMk/>
            <pc:sldMk cId="2927051386" sldId="280"/>
            <ac:spMk id="138" creationId="{3F789652-BADB-7B84-D283-51FF218137C8}"/>
          </ac:spMkLst>
        </pc:spChg>
        <pc:spChg chg="add del mod">
          <ac:chgData name="A.MORIYAMA UREKA" userId="11b73b949d6476cb" providerId="LiveId" clId="{EDD3AFC1-5E1F-774D-82FF-6D4C3622249B}" dt="2023-08-07T09:20:37.413" v="927" actId="6264"/>
          <ac:spMkLst>
            <pc:docMk/>
            <pc:sldMk cId="2927051386" sldId="280"/>
            <ac:spMk id="138" creationId="{944D718F-515A-01D0-5CB0-F80C071849ED}"/>
          </ac:spMkLst>
        </pc:spChg>
        <pc:spChg chg="add del mod">
          <ac:chgData name="A.MORIYAMA UREKA" userId="11b73b949d6476cb" providerId="LiveId" clId="{EDD3AFC1-5E1F-774D-82FF-6D4C3622249B}" dt="2023-08-07T11:00:39.532" v="1711" actId="6264"/>
          <ac:spMkLst>
            <pc:docMk/>
            <pc:sldMk cId="2927051386" sldId="280"/>
            <ac:spMk id="138" creationId="{D7D851C1-CBFC-2A47-F67F-6D1E288F740A}"/>
          </ac:spMkLst>
        </pc:spChg>
        <pc:spChg chg="add del mod">
          <ac:chgData name="A.MORIYAMA UREKA" userId="11b73b949d6476cb" providerId="LiveId" clId="{EDD3AFC1-5E1F-774D-82FF-6D4C3622249B}" dt="2023-08-07T11:00:39.532" v="1711" actId="6264"/>
          <ac:spMkLst>
            <pc:docMk/>
            <pc:sldMk cId="2927051386" sldId="280"/>
            <ac:spMk id="139" creationId="{42866CF7-7BB4-2AB7-EA23-63B4333190E5}"/>
          </ac:spMkLst>
        </pc:spChg>
        <pc:spChg chg="add del mod">
          <ac:chgData name="A.MORIYAMA UREKA" userId="11b73b949d6476cb" providerId="LiveId" clId="{EDD3AFC1-5E1F-774D-82FF-6D4C3622249B}" dt="2023-08-07T08:57:24.198" v="766" actId="6264"/>
          <ac:spMkLst>
            <pc:docMk/>
            <pc:sldMk cId="2927051386" sldId="280"/>
            <ac:spMk id="139" creationId="{C42BBC46-DAAE-2596-493C-D2F5439907CB}"/>
          </ac:spMkLst>
        </pc:spChg>
        <pc:spChg chg="add del mod">
          <ac:chgData name="A.MORIYAMA UREKA" userId="11b73b949d6476cb" providerId="LiveId" clId="{EDD3AFC1-5E1F-774D-82FF-6D4C3622249B}" dt="2023-08-07T09:20:37.413" v="927" actId="6264"/>
          <ac:spMkLst>
            <pc:docMk/>
            <pc:sldMk cId="2927051386" sldId="280"/>
            <ac:spMk id="139" creationId="{FCC959C5-530D-0C4D-39FB-9998AA750D44}"/>
          </ac:spMkLst>
        </pc:spChg>
        <pc:spChg chg="add del mod">
          <ac:chgData name="A.MORIYAMA UREKA" userId="11b73b949d6476cb" providerId="LiveId" clId="{EDD3AFC1-5E1F-774D-82FF-6D4C3622249B}" dt="2023-08-07T08:57:24.198" v="766" actId="6264"/>
          <ac:spMkLst>
            <pc:docMk/>
            <pc:sldMk cId="2927051386" sldId="280"/>
            <ac:spMk id="140" creationId="{8624A152-5CCC-527D-0A69-7534821B281F}"/>
          </ac:spMkLst>
        </pc:spChg>
        <pc:spChg chg="add del mod">
          <ac:chgData name="A.MORIYAMA UREKA" userId="11b73b949d6476cb" providerId="LiveId" clId="{EDD3AFC1-5E1F-774D-82FF-6D4C3622249B}" dt="2023-08-07T11:00:39.532" v="1711" actId="6264"/>
          <ac:spMkLst>
            <pc:docMk/>
            <pc:sldMk cId="2927051386" sldId="280"/>
            <ac:spMk id="140" creationId="{E5C0DA0F-3CF6-F7E5-0D1F-6682B9060B44}"/>
          </ac:spMkLst>
        </pc:spChg>
        <pc:spChg chg="add del mod">
          <ac:chgData name="A.MORIYAMA UREKA" userId="11b73b949d6476cb" providerId="LiveId" clId="{EDD3AFC1-5E1F-774D-82FF-6D4C3622249B}" dt="2023-08-07T09:20:37.413" v="927" actId="6264"/>
          <ac:spMkLst>
            <pc:docMk/>
            <pc:sldMk cId="2927051386" sldId="280"/>
            <ac:spMk id="140" creationId="{EC81A14F-5530-1ED8-8E40-48A46C6A6F36}"/>
          </ac:spMkLst>
        </pc:spChg>
        <pc:spChg chg="add del mod">
          <ac:chgData name="A.MORIYAMA UREKA" userId="11b73b949d6476cb" providerId="LiveId" clId="{EDD3AFC1-5E1F-774D-82FF-6D4C3622249B}" dt="2023-08-07T08:57:24.198" v="766" actId="6264"/>
          <ac:spMkLst>
            <pc:docMk/>
            <pc:sldMk cId="2927051386" sldId="280"/>
            <ac:spMk id="141" creationId="{4524C0D4-C991-DA9E-DD3D-42C41F3BEBD5}"/>
          </ac:spMkLst>
        </pc:spChg>
        <pc:spChg chg="add del mod">
          <ac:chgData name="A.MORIYAMA UREKA" userId="11b73b949d6476cb" providerId="LiveId" clId="{EDD3AFC1-5E1F-774D-82FF-6D4C3622249B}" dt="2023-08-07T11:00:39.532" v="1711" actId="6264"/>
          <ac:spMkLst>
            <pc:docMk/>
            <pc:sldMk cId="2927051386" sldId="280"/>
            <ac:spMk id="141" creationId="{4831BAE7-830E-B443-707D-EFB8C53D830D}"/>
          </ac:spMkLst>
        </pc:spChg>
        <pc:spChg chg="add del mod">
          <ac:chgData name="A.MORIYAMA UREKA" userId="11b73b949d6476cb" providerId="LiveId" clId="{EDD3AFC1-5E1F-774D-82FF-6D4C3622249B}" dt="2023-08-07T09:20:37.413" v="927" actId="6264"/>
          <ac:spMkLst>
            <pc:docMk/>
            <pc:sldMk cId="2927051386" sldId="280"/>
            <ac:spMk id="141" creationId="{99F1DA57-D2E2-655E-2E0F-6F2383B2E6B5}"/>
          </ac:spMkLst>
        </pc:spChg>
        <pc:spChg chg="add del mod">
          <ac:chgData name="A.MORIYAMA UREKA" userId="11b73b949d6476cb" providerId="LiveId" clId="{EDD3AFC1-5E1F-774D-82FF-6D4C3622249B}" dt="2023-08-07T11:00:39.532" v="1711" actId="6264"/>
          <ac:spMkLst>
            <pc:docMk/>
            <pc:sldMk cId="2927051386" sldId="280"/>
            <ac:spMk id="142" creationId="{40AB053E-0220-B79E-3ADF-2FEAE8DB201E}"/>
          </ac:spMkLst>
        </pc:spChg>
        <pc:spChg chg="add del mod ord">
          <ac:chgData name="A.MORIYAMA UREKA" userId="11b73b949d6476cb" providerId="LiveId" clId="{EDD3AFC1-5E1F-774D-82FF-6D4C3622249B}" dt="2023-08-07T08:57:24.654" v="767" actId="6264"/>
          <ac:spMkLst>
            <pc:docMk/>
            <pc:sldMk cId="2927051386" sldId="280"/>
            <ac:spMk id="142" creationId="{53CAD3C6-E4F3-53EC-7D2D-18527BB95D1B}"/>
          </ac:spMkLst>
        </pc:spChg>
        <pc:spChg chg="add del mod ord">
          <ac:chgData name="A.MORIYAMA UREKA" userId="11b73b949d6476cb" providerId="LiveId" clId="{EDD3AFC1-5E1F-774D-82FF-6D4C3622249B}" dt="2023-08-07T09:20:37.741" v="928" actId="6264"/>
          <ac:spMkLst>
            <pc:docMk/>
            <pc:sldMk cId="2927051386" sldId="280"/>
            <ac:spMk id="142" creationId="{B3312319-DB55-29F9-01B7-A27BF276B67F}"/>
          </ac:spMkLst>
        </pc:spChg>
        <pc:spChg chg="add del mod">
          <ac:chgData name="A.MORIYAMA UREKA" userId="11b73b949d6476cb" providerId="LiveId" clId="{EDD3AFC1-5E1F-774D-82FF-6D4C3622249B}" dt="2023-08-07T11:21:40.375" v="1838" actId="6264"/>
          <ac:spMkLst>
            <pc:docMk/>
            <pc:sldMk cId="2927051386" sldId="280"/>
            <ac:spMk id="143" creationId="{24A5E9D6-9221-FEEE-F570-01C0D92747E4}"/>
          </ac:spMkLst>
        </pc:spChg>
        <pc:spChg chg="add del mod">
          <ac:chgData name="A.MORIYAMA UREKA" userId="11b73b949d6476cb" providerId="LiveId" clId="{EDD3AFC1-5E1F-774D-82FF-6D4C3622249B}" dt="2023-08-07T09:20:37.741" v="928" actId="6264"/>
          <ac:spMkLst>
            <pc:docMk/>
            <pc:sldMk cId="2927051386" sldId="280"/>
            <ac:spMk id="143" creationId="{91E7D369-5457-4AE4-343F-FF46CCD28309}"/>
          </ac:spMkLst>
        </pc:spChg>
        <pc:spChg chg="add del mod">
          <ac:chgData name="A.MORIYAMA UREKA" userId="11b73b949d6476cb" providerId="LiveId" clId="{EDD3AFC1-5E1F-774D-82FF-6D4C3622249B}" dt="2023-08-07T08:57:24.654" v="767" actId="6264"/>
          <ac:spMkLst>
            <pc:docMk/>
            <pc:sldMk cId="2927051386" sldId="280"/>
            <ac:spMk id="143" creationId="{B47B868D-A002-086C-A7C6-1149FC3E489A}"/>
          </ac:spMkLst>
        </pc:spChg>
        <pc:spChg chg="add del mod">
          <ac:chgData name="A.MORIYAMA UREKA" userId="11b73b949d6476cb" providerId="LiveId" clId="{EDD3AFC1-5E1F-774D-82FF-6D4C3622249B}" dt="2023-08-07T08:57:24.654" v="767" actId="6264"/>
          <ac:spMkLst>
            <pc:docMk/>
            <pc:sldMk cId="2927051386" sldId="280"/>
            <ac:spMk id="144" creationId="{4C0872D9-B8BB-E46B-2BEA-B3722913616A}"/>
          </ac:spMkLst>
        </pc:spChg>
        <pc:spChg chg="add del mod">
          <ac:chgData name="A.MORIYAMA UREKA" userId="11b73b949d6476cb" providerId="LiveId" clId="{EDD3AFC1-5E1F-774D-82FF-6D4C3622249B}" dt="2023-08-07T11:21:40.375" v="1838" actId="6264"/>
          <ac:spMkLst>
            <pc:docMk/>
            <pc:sldMk cId="2927051386" sldId="280"/>
            <ac:spMk id="144" creationId="{BB80C69B-2B57-3211-7CEA-FDE93FAA18B5}"/>
          </ac:spMkLst>
        </pc:spChg>
        <pc:spChg chg="add del mod">
          <ac:chgData name="A.MORIYAMA UREKA" userId="11b73b949d6476cb" providerId="LiveId" clId="{EDD3AFC1-5E1F-774D-82FF-6D4C3622249B}" dt="2023-08-07T09:20:37.741" v="928" actId="6264"/>
          <ac:spMkLst>
            <pc:docMk/>
            <pc:sldMk cId="2927051386" sldId="280"/>
            <ac:spMk id="144" creationId="{ECABED61-CEB6-024B-E667-0559FBFD5B74}"/>
          </ac:spMkLst>
        </pc:spChg>
        <pc:spChg chg="add del mod">
          <ac:chgData name="A.MORIYAMA UREKA" userId="11b73b949d6476cb" providerId="LiveId" clId="{EDD3AFC1-5E1F-774D-82FF-6D4C3622249B}" dt="2023-08-07T11:21:40.375" v="1838" actId="6264"/>
          <ac:spMkLst>
            <pc:docMk/>
            <pc:sldMk cId="2927051386" sldId="280"/>
            <ac:spMk id="145" creationId="{07D5181C-C7EC-6518-F4F6-59CEC3E088E2}"/>
          </ac:spMkLst>
        </pc:spChg>
        <pc:spChg chg="add del mod">
          <ac:chgData name="A.MORIYAMA UREKA" userId="11b73b949d6476cb" providerId="LiveId" clId="{EDD3AFC1-5E1F-774D-82FF-6D4C3622249B}" dt="2023-08-07T08:57:24.654" v="767" actId="6264"/>
          <ac:spMkLst>
            <pc:docMk/>
            <pc:sldMk cId="2927051386" sldId="280"/>
            <ac:spMk id="145" creationId="{58379E16-99B7-A608-39BC-1C22B0862AAE}"/>
          </ac:spMkLst>
        </pc:spChg>
        <pc:spChg chg="add del mod">
          <ac:chgData name="A.MORIYAMA UREKA" userId="11b73b949d6476cb" providerId="LiveId" clId="{EDD3AFC1-5E1F-774D-82FF-6D4C3622249B}" dt="2023-08-07T09:20:37.741" v="928" actId="6264"/>
          <ac:spMkLst>
            <pc:docMk/>
            <pc:sldMk cId="2927051386" sldId="280"/>
            <ac:spMk id="145" creationId="{84C74938-0E44-C318-91C4-79273BA67C7B}"/>
          </ac:spMkLst>
        </pc:spChg>
        <pc:spChg chg="add del mod">
          <ac:chgData name="A.MORIYAMA UREKA" userId="11b73b949d6476cb" providerId="LiveId" clId="{EDD3AFC1-5E1F-774D-82FF-6D4C3622249B}" dt="2023-08-07T09:20:37.741" v="928" actId="6264"/>
          <ac:spMkLst>
            <pc:docMk/>
            <pc:sldMk cId="2927051386" sldId="280"/>
            <ac:spMk id="146" creationId="{0AFF3523-C77B-5F94-C719-32A123393AF7}"/>
          </ac:spMkLst>
        </pc:spChg>
        <pc:spChg chg="add del mod">
          <ac:chgData name="A.MORIYAMA UREKA" userId="11b73b949d6476cb" providerId="LiveId" clId="{EDD3AFC1-5E1F-774D-82FF-6D4C3622249B}" dt="2023-08-07T08:57:24.654" v="767" actId="6264"/>
          <ac:spMkLst>
            <pc:docMk/>
            <pc:sldMk cId="2927051386" sldId="280"/>
            <ac:spMk id="146" creationId="{8EF043AB-23AA-6762-1708-B29199A9BAE6}"/>
          </ac:spMkLst>
        </pc:spChg>
        <pc:spChg chg="add del mod">
          <ac:chgData name="A.MORIYAMA UREKA" userId="11b73b949d6476cb" providerId="LiveId" clId="{EDD3AFC1-5E1F-774D-82FF-6D4C3622249B}" dt="2023-08-07T11:21:40.375" v="1838" actId="6264"/>
          <ac:spMkLst>
            <pc:docMk/>
            <pc:sldMk cId="2927051386" sldId="280"/>
            <ac:spMk id="146" creationId="{96C4E91C-10A2-FCF6-4955-A0511654CFC8}"/>
          </ac:spMkLst>
        </pc:spChg>
        <pc:spChg chg="add del mod">
          <ac:chgData name="A.MORIYAMA UREKA" userId="11b73b949d6476cb" providerId="LiveId" clId="{EDD3AFC1-5E1F-774D-82FF-6D4C3622249B}" dt="2023-08-07T11:21:40.375" v="1838" actId="6264"/>
          <ac:spMkLst>
            <pc:docMk/>
            <pc:sldMk cId="2927051386" sldId="280"/>
            <ac:spMk id="147" creationId="{234BCA9F-E968-E0F5-2CCC-CBAE301BA483}"/>
          </ac:spMkLst>
        </pc:spChg>
        <pc:spChg chg="add del mod">
          <ac:chgData name="A.MORIYAMA UREKA" userId="11b73b949d6476cb" providerId="LiveId" clId="{EDD3AFC1-5E1F-774D-82FF-6D4C3622249B}" dt="2023-08-07T09:20:37.741" v="928" actId="6264"/>
          <ac:spMkLst>
            <pc:docMk/>
            <pc:sldMk cId="2927051386" sldId="280"/>
            <ac:spMk id="147" creationId="{7B144973-2536-71EC-281E-EF1CDBCB8017}"/>
          </ac:spMkLst>
        </pc:spChg>
        <pc:spChg chg="add del mod">
          <ac:chgData name="A.MORIYAMA UREKA" userId="11b73b949d6476cb" providerId="LiveId" clId="{EDD3AFC1-5E1F-774D-82FF-6D4C3622249B}" dt="2023-08-07T08:57:24.654" v="767" actId="6264"/>
          <ac:spMkLst>
            <pc:docMk/>
            <pc:sldMk cId="2927051386" sldId="280"/>
            <ac:spMk id="147" creationId="{BC55A822-80A3-D6B0-0232-BE6BAFABFA4B}"/>
          </ac:spMkLst>
        </pc:spChg>
        <pc:spChg chg="add del mod">
          <ac:chgData name="A.MORIYAMA UREKA" userId="11b73b949d6476cb" providerId="LiveId" clId="{EDD3AFC1-5E1F-774D-82FF-6D4C3622249B}" dt="2023-08-07T08:57:24.654" v="767" actId="6264"/>
          <ac:spMkLst>
            <pc:docMk/>
            <pc:sldMk cId="2927051386" sldId="280"/>
            <ac:spMk id="148" creationId="{3AE8CCD1-30D7-E749-4FB7-193D215C42AB}"/>
          </ac:spMkLst>
        </pc:spChg>
        <pc:spChg chg="add del mod">
          <ac:chgData name="A.MORIYAMA UREKA" userId="11b73b949d6476cb" providerId="LiveId" clId="{EDD3AFC1-5E1F-774D-82FF-6D4C3622249B}" dt="2023-08-07T09:20:37.741" v="928" actId="6264"/>
          <ac:spMkLst>
            <pc:docMk/>
            <pc:sldMk cId="2927051386" sldId="280"/>
            <ac:spMk id="148" creationId="{7736E4F8-BD97-8188-5CB3-1B493E0C959C}"/>
          </ac:spMkLst>
        </pc:spChg>
        <pc:spChg chg="add del mod">
          <ac:chgData name="A.MORIYAMA UREKA" userId="11b73b949d6476cb" providerId="LiveId" clId="{EDD3AFC1-5E1F-774D-82FF-6D4C3622249B}" dt="2023-08-07T11:21:40.375" v="1838" actId="6264"/>
          <ac:spMkLst>
            <pc:docMk/>
            <pc:sldMk cId="2927051386" sldId="280"/>
            <ac:spMk id="148" creationId="{C141E8A3-87EE-7D87-9F23-73EE2FA2F37F}"/>
          </ac:spMkLst>
        </pc:spChg>
        <pc:spChg chg="add del mod">
          <ac:chgData name="A.MORIYAMA UREKA" userId="11b73b949d6476cb" providerId="LiveId" clId="{EDD3AFC1-5E1F-774D-82FF-6D4C3622249B}" dt="2023-08-07T08:57:24.654" v="767" actId="6264"/>
          <ac:spMkLst>
            <pc:docMk/>
            <pc:sldMk cId="2927051386" sldId="280"/>
            <ac:spMk id="149" creationId="{66B63FD0-5E06-B4CB-F75B-7B3E94D79910}"/>
          </ac:spMkLst>
        </pc:spChg>
        <pc:spChg chg="add del mod">
          <ac:chgData name="A.MORIYAMA UREKA" userId="11b73b949d6476cb" providerId="LiveId" clId="{EDD3AFC1-5E1F-774D-82FF-6D4C3622249B}" dt="2023-08-07T11:21:40.375" v="1838" actId="6264"/>
          <ac:spMkLst>
            <pc:docMk/>
            <pc:sldMk cId="2927051386" sldId="280"/>
            <ac:spMk id="149" creationId="{67B6D9DD-7863-FB63-8603-DCF795F7C010}"/>
          </ac:spMkLst>
        </pc:spChg>
        <pc:spChg chg="add del mod">
          <ac:chgData name="A.MORIYAMA UREKA" userId="11b73b949d6476cb" providerId="LiveId" clId="{EDD3AFC1-5E1F-774D-82FF-6D4C3622249B}" dt="2023-08-07T09:20:37.741" v="928" actId="6264"/>
          <ac:spMkLst>
            <pc:docMk/>
            <pc:sldMk cId="2927051386" sldId="280"/>
            <ac:spMk id="149" creationId="{EA35ED0A-89A5-B10B-F33C-F45B7B79358A}"/>
          </ac:spMkLst>
        </pc:spChg>
        <pc:spChg chg="add del mod">
          <ac:chgData name="A.MORIYAMA UREKA" userId="11b73b949d6476cb" providerId="LiveId" clId="{EDD3AFC1-5E1F-774D-82FF-6D4C3622249B}" dt="2023-08-07T08:57:24.654" v="767" actId="6264"/>
          <ac:spMkLst>
            <pc:docMk/>
            <pc:sldMk cId="2927051386" sldId="280"/>
            <ac:spMk id="150" creationId="{75AB58ED-000C-16B1-C7CD-D16E6B92D83A}"/>
          </ac:spMkLst>
        </pc:spChg>
        <pc:spChg chg="add del mod">
          <ac:chgData name="A.MORIYAMA UREKA" userId="11b73b949d6476cb" providerId="LiveId" clId="{EDD3AFC1-5E1F-774D-82FF-6D4C3622249B}" dt="2023-08-07T11:21:40.375" v="1838" actId="6264"/>
          <ac:spMkLst>
            <pc:docMk/>
            <pc:sldMk cId="2927051386" sldId="280"/>
            <ac:spMk id="150" creationId="{7BD84432-364F-1165-5A71-28C0A2D84A86}"/>
          </ac:spMkLst>
        </pc:spChg>
        <pc:spChg chg="add del mod">
          <ac:chgData name="A.MORIYAMA UREKA" userId="11b73b949d6476cb" providerId="LiveId" clId="{EDD3AFC1-5E1F-774D-82FF-6D4C3622249B}" dt="2023-08-07T09:20:37.741" v="928" actId="6264"/>
          <ac:spMkLst>
            <pc:docMk/>
            <pc:sldMk cId="2927051386" sldId="280"/>
            <ac:spMk id="150" creationId="{C71C52BC-C4F8-35AC-2AC5-49CFB06B2056}"/>
          </ac:spMkLst>
        </pc:spChg>
        <pc:spChg chg="add del mod">
          <ac:chgData name="A.MORIYAMA UREKA" userId="11b73b949d6476cb" providerId="LiveId" clId="{EDD3AFC1-5E1F-774D-82FF-6D4C3622249B}" dt="2023-08-07T11:21:40.375" v="1838" actId="6264"/>
          <ac:spMkLst>
            <pc:docMk/>
            <pc:sldMk cId="2927051386" sldId="280"/>
            <ac:spMk id="151" creationId="{57008371-B4E1-BDBB-54C8-0C7E4C13E9D6}"/>
          </ac:spMkLst>
        </pc:spChg>
        <pc:spChg chg="add del mod">
          <ac:chgData name="A.MORIYAMA UREKA" userId="11b73b949d6476cb" providerId="LiveId" clId="{EDD3AFC1-5E1F-774D-82FF-6D4C3622249B}" dt="2023-08-07T08:57:24.654" v="767" actId="6264"/>
          <ac:spMkLst>
            <pc:docMk/>
            <pc:sldMk cId="2927051386" sldId="280"/>
            <ac:spMk id="151" creationId="{A177215F-B7A6-9DEF-1C88-2CEFDE565273}"/>
          </ac:spMkLst>
        </pc:spChg>
        <pc:spChg chg="add del mod">
          <ac:chgData name="A.MORIYAMA UREKA" userId="11b73b949d6476cb" providerId="LiveId" clId="{EDD3AFC1-5E1F-774D-82FF-6D4C3622249B}" dt="2023-08-07T09:20:37.741" v="928" actId="6264"/>
          <ac:spMkLst>
            <pc:docMk/>
            <pc:sldMk cId="2927051386" sldId="280"/>
            <ac:spMk id="151" creationId="{A8498BC1-8DB6-B3F4-1A7C-4DB9392081AC}"/>
          </ac:spMkLst>
        </pc:spChg>
        <pc:spChg chg="add del mod">
          <ac:chgData name="A.MORIYAMA UREKA" userId="11b73b949d6476cb" providerId="LiveId" clId="{EDD3AFC1-5E1F-774D-82FF-6D4C3622249B}" dt="2023-08-07T11:21:40.375" v="1838" actId="6264"/>
          <ac:spMkLst>
            <pc:docMk/>
            <pc:sldMk cId="2927051386" sldId="280"/>
            <ac:spMk id="152" creationId="{CBF4820B-8DC2-8527-0E1F-7C74714F52E0}"/>
          </ac:spMkLst>
        </pc:spChg>
        <pc:spChg chg="add del mod ord">
          <ac:chgData name="A.MORIYAMA UREKA" userId="11b73b949d6476cb" providerId="LiveId" clId="{EDD3AFC1-5E1F-774D-82FF-6D4C3622249B}" dt="2023-08-07T09:20:38.057" v="929" actId="6264"/>
          <ac:spMkLst>
            <pc:docMk/>
            <pc:sldMk cId="2927051386" sldId="280"/>
            <ac:spMk id="152" creationId="{ED362FF8-040F-10AA-10D8-3265B53FB119}"/>
          </ac:spMkLst>
        </pc:spChg>
        <pc:spChg chg="add del mod ord">
          <ac:chgData name="A.MORIYAMA UREKA" userId="11b73b949d6476cb" providerId="LiveId" clId="{EDD3AFC1-5E1F-774D-82FF-6D4C3622249B}" dt="2023-08-07T08:57:25.105" v="768" actId="6264"/>
          <ac:spMkLst>
            <pc:docMk/>
            <pc:sldMk cId="2927051386" sldId="280"/>
            <ac:spMk id="152" creationId="{EF62D264-44BA-1F57-D58F-AE3B61FABFCF}"/>
          </ac:spMkLst>
        </pc:spChg>
        <pc:spChg chg="add del mod">
          <ac:chgData name="A.MORIYAMA UREKA" userId="11b73b949d6476cb" providerId="LiveId" clId="{EDD3AFC1-5E1F-774D-82FF-6D4C3622249B}" dt="2023-08-07T12:14:05.183" v="2629" actId="6264"/>
          <ac:spMkLst>
            <pc:docMk/>
            <pc:sldMk cId="2927051386" sldId="280"/>
            <ac:spMk id="153" creationId="{03F073C9-AF8B-AA21-EAD7-2BAC8BB02DCA}"/>
          </ac:spMkLst>
        </pc:spChg>
        <pc:spChg chg="add del mod">
          <ac:chgData name="A.MORIYAMA UREKA" userId="11b73b949d6476cb" providerId="LiveId" clId="{EDD3AFC1-5E1F-774D-82FF-6D4C3622249B}" dt="2023-08-07T09:20:38.057" v="929" actId="6264"/>
          <ac:spMkLst>
            <pc:docMk/>
            <pc:sldMk cId="2927051386" sldId="280"/>
            <ac:spMk id="153" creationId="{126A30AD-DB1E-9ED6-466D-AB8197CE0DA0}"/>
          </ac:spMkLst>
        </pc:spChg>
        <pc:spChg chg="add del mod">
          <ac:chgData name="A.MORIYAMA UREKA" userId="11b73b949d6476cb" providerId="LiveId" clId="{EDD3AFC1-5E1F-774D-82FF-6D4C3622249B}" dt="2023-08-07T08:57:25.105" v="768" actId="6264"/>
          <ac:spMkLst>
            <pc:docMk/>
            <pc:sldMk cId="2927051386" sldId="280"/>
            <ac:spMk id="153" creationId="{33522955-BFA5-9426-6E02-BFA21ADF4C78}"/>
          </ac:spMkLst>
        </pc:spChg>
        <pc:spChg chg="add del mod">
          <ac:chgData name="A.MORIYAMA UREKA" userId="11b73b949d6476cb" providerId="LiveId" clId="{EDD3AFC1-5E1F-774D-82FF-6D4C3622249B}" dt="2023-08-07T09:20:38.057" v="929" actId="6264"/>
          <ac:spMkLst>
            <pc:docMk/>
            <pc:sldMk cId="2927051386" sldId="280"/>
            <ac:spMk id="154" creationId="{1691A53A-E2A6-0F45-03FF-470A5AD94290}"/>
          </ac:spMkLst>
        </pc:spChg>
        <pc:spChg chg="add del mod">
          <ac:chgData name="A.MORIYAMA UREKA" userId="11b73b949d6476cb" providerId="LiveId" clId="{EDD3AFC1-5E1F-774D-82FF-6D4C3622249B}" dt="2023-08-07T08:57:25.105" v="768" actId="6264"/>
          <ac:spMkLst>
            <pc:docMk/>
            <pc:sldMk cId="2927051386" sldId="280"/>
            <ac:spMk id="154" creationId="{2BD66BD9-A9F7-FB96-765E-FAA4D987FC89}"/>
          </ac:spMkLst>
        </pc:spChg>
        <pc:spChg chg="add del mod">
          <ac:chgData name="A.MORIYAMA UREKA" userId="11b73b949d6476cb" providerId="LiveId" clId="{EDD3AFC1-5E1F-774D-82FF-6D4C3622249B}" dt="2023-08-07T12:14:05.183" v="2629" actId="6264"/>
          <ac:spMkLst>
            <pc:docMk/>
            <pc:sldMk cId="2927051386" sldId="280"/>
            <ac:spMk id="154" creationId="{BC0D60D4-94AB-3752-48FF-D0B7B11AC60A}"/>
          </ac:spMkLst>
        </pc:spChg>
        <pc:spChg chg="add del mod">
          <ac:chgData name="A.MORIYAMA UREKA" userId="11b73b949d6476cb" providerId="LiveId" clId="{EDD3AFC1-5E1F-774D-82FF-6D4C3622249B}" dt="2023-08-07T12:14:05.183" v="2629" actId="6264"/>
          <ac:spMkLst>
            <pc:docMk/>
            <pc:sldMk cId="2927051386" sldId="280"/>
            <ac:spMk id="155" creationId="{3ABBE39C-04CD-5AD0-C31A-C14977A124E0}"/>
          </ac:spMkLst>
        </pc:spChg>
        <pc:spChg chg="add del mod">
          <ac:chgData name="A.MORIYAMA UREKA" userId="11b73b949d6476cb" providerId="LiveId" clId="{EDD3AFC1-5E1F-774D-82FF-6D4C3622249B}" dt="2023-08-07T08:57:25.105" v="768" actId="6264"/>
          <ac:spMkLst>
            <pc:docMk/>
            <pc:sldMk cId="2927051386" sldId="280"/>
            <ac:spMk id="155" creationId="{9B5EBEBD-51A4-A625-6F9A-86DAF84EBEDF}"/>
          </ac:spMkLst>
        </pc:spChg>
        <pc:spChg chg="add del mod">
          <ac:chgData name="A.MORIYAMA UREKA" userId="11b73b949d6476cb" providerId="LiveId" clId="{EDD3AFC1-5E1F-774D-82FF-6D4C3622249B}" dt="2023-08-07T09:20:38.057" v="929" actId="6264"/>
          <ac:spMkLst>
            <pc:docMk/>
            <pc:sldMk cId="2927051386" sldId="280"/>
            <ac:spMk id="155" creationId="{EF61B61F-89BC-0BBF-5429-F677B7B4A4F0}"/>
          </ac:spMkLst>
        </pc:spChg>
        <pc:spChg chg="add del mod">
          <ac:chgData name="A.MORIYAMA UREKA" userId="11b73b949d6476cb" providerId="LiveId" clId="{EDD3AFC1-5E1F-774D-82FF-6D4C3622249B}" dt="2023-08-07T12:14:05.183" v="2629" actId="6264"/>
          <ac:spMkLst>
            <pc:docMk/>
            <pc:sldMk cId="2927051386" sldId="280"/>
            <ac:spMk id="156" creationId="{080DE38E-A269-A376-3AB2-ABE70885A8E0}"/>
          </ac:spMkLst>
        </pc:spChg>
        <pc:spChg chg="add del mod">
          <ac:chgData name="A.MORIYAMA UREKA" userId="11b73b949d6476cb" providerId="LiveId" clId="{EDD3AFC1-5E1F-774D-82FF-6D4C3622249B}" dt="2023-08-07T08:57:25.105" v="768" actId="6264"/>
          <ac:spMkLst>
            <pc:docMk/>
            <pc:sldMk cId="2927051386" sldId="280"/>
            <ac:spMk id="156" creationId="{82B972B2-9137-3CAB-A322-1579B5CF6310}"/>
          </ac:spMkLst>
        </pc:spChg>
        <pc:spChg chg="add del mod">
          <ac:chgData name="A.MORIYAMA UREKA" userId="11b73b949d6476cb" providerId="LiveId" clId="{EDD3AFC1-5E1F-774D-82FF-6D4C3622249B}" dt="2023-08-07T09:20:38.057" v="929" actId="6264"/>
          <ac:spMkLst>
            <pc:docMk/>
            <pc:sldMk cId="2927051386" sldId="280"/>
            <ac:spMk id="156" creationId="{B12ACFEE-54EB-EBE3-A3B4-F292CD163E48}"/>
          </ac:spMkLst>
        </pc:spChg>
        <pc:spChg chg="add del mod">
          <ac:chgData name="A.MORIYAMA UREKA" userId="11b73b949d6476cb" providerId="LiveId" clId="{EDD3AFC1-5E1F-774D-82FF-6D4C3622249B}" dt="2023-08-07T09:20:38.057" v="929" actId="6264"/>
          <ac:spMkLst>
            <pc:docMk/>
            <pc:sldMk cId="2927051386" sldId="280"/>
            <ac:spMk id="157" creationId="{1BC44E56-9EFA-155A-7EC0-5E50BA7B81ED}"/>
          </ac:spMkLst>
        </pc:spChg>
        <pc:spChg chg="add del mod">
          <ac:chgData name="A.MORIYAMA UREKA" userId="11b73b949d6476cb" providerId="LiveId" clId="{EDD3AFC1-5E1F-774D-82FF-6D4C3622249B}" dt="2023-08-07T12:14:05.183" v="2629" actId="6264"/>
          <ac:spMkLst>
            <pc:docMk/>
            <pc:sldMk cId="2927051386" sldId="280"/>
            <ac:spMk id="157" creationId="{22B5E7F3-CD32-B482-4BAD-A1FB4676C1A0}"/>
          </ac:spMkLst>
        </pc:spChg>
        <pc:spChg chg="add del mod">
          <ac:chgData name="A.MORIYAMA UREKA" userId="11b73b949d6476cb" providerId="LiveId" clId="{EDD3AFC1-5E1F-774D-82FF-6D4C3622249B}" dt="2023-08-07T08:57:25.105" v="768" actId="6264"/>
          <ac:spMkLst>
            <pc:docMk/>
            <pc:sldMk cId="2927051386" sldId="280"/>
            <ac:spMk id="157" creationId="{D0FD8B21-8675-26CB-7687-107EE8EBECFF}"/>
          </ac:spMkLst>
        </pc:spChg>
        <pc:spChg chg="add del mod">
          <ac:chgData name="A.MORIYAMA UREKA" userId="11b73b949d6476cb" providerId="LiveId" clId="{EDD3AFC1-5E1F-774D-82FF-6D4C3622249B}" dt="2023-08-07T08:57:25.105" v="768" actId="6264"/>
          <ac:spMkLst>
            <pc:docMk/>
            <pc:sldMk cId="2927051386" sldId="280"/>
            <ac:spMk id="158" creationId="{987C5C75-5181-18BF-D890-AE021F2C028C}"/>
          </ac:spMkLst>
        </pc:spChg>
        <pc:spChg chg="add del mod">
          <ac:chgData name="A.MORIYAMA UREKA" userId="11b73b949d6476cb" providerId="LiveId" clId="{EDD3AFC1-5E1F-774D-82FF-6D4C3622249B}" dt="2023-08-07T09:20:38.057" v="929" actId="6264"/>
          <ac:spMkLst>
            <pc:docMk/>
            <pc:sldMk cId="2927051386" sldId="280"/>
            <ac:spMk id="158" creationId="{D2F381AA-5641-A690-6E54-CC6CF6D228C6}"/>
          </ac:spMkLst>
        </pc:spChg>
        <pc:spChg chg="add del mod">
          <ac:chgData name="A.MORIYAMA UREKA" userId="11b73b949d6476cb" providerId="LiveId" clId="{EDD3AFC1-5E1F-774D-82FF-6D4C3622249B}" dt="2023-08-07T12:14:05.183" v="2629" actId="6264"/>
          <ac:spMkLst>
            <pc:docMk/>
            <pc:sldMk cId="2927051386" sldId="280"/>
            <ac:spMk id="158" creationId="{D86A77D0-D2BF-A214-B637-5F3128701169}"/>
          </ac:spMkLst>
        </pc:spChg>
        <pc:spChg chg="add del mod">
          <ac:chgData name="A.MORIYAMA UREKA" userId="11b73b949d6476cb" providerId="LiveId" clId="{EDD3AFC1-5E1F-774D-82FF-6D4C3622249B}" dt="2023-08-07T09:20:38.057" v="929" actId="6264"/>
          <ac:spMkLst>
            <pc:docMk/>
            <pc:sldMk cId="2927051386" sldId="280"/>
            <ac:spMk id="159" creationId="{218B317D-4BCD-ACFE-A809-028D16D5EE8C}"/>
          </ac:spMkLst>
        </pc:spChg>
        <pc:spChg chg="add del mod">
          <ac:chgData name="A.MORIYAMA UREKA" userId="11b73b949d6476cb" providerId="LiveId" clId="{EDD3AFC1-5E1F-774D-82FF-6D4C3622249B}" dt="2023-08-07T12:14:05.183" v="2629" actId="6264"/>
          <ac:spMkLst>
            <pc:docMk/>
            <pc:sldMk cId="2927051386" sldId="280"/>
            <ac:spMk id="159" creationId="{327ACB1A-B1A7-14D6-5D5C-E58B13128B43}"/>
          </ac:spMkLst>
        </pc:spChg>
        <pc:spChg chg="add del mod">
          <ac:chgData name="A.MORIYAMA UREKA" userId="11b73b949d6476cb" providerId="LiveId" clId="{EDD3AFC1-5E1F-774D-82FF-6D4C3622249B}" dt="2023-08-07T08:57:25.105" v="768" actId="6264"/>
          <ac:spMkLst>
            <pc:docMk/>
            <pc:sldMk cId="2927051386" sldId="280"/>
            <ac:spMk id="159" creationId="{ABE1ADE1-43B7-C48D-3612-9C65F57568F9}"/>
          </ac:spMkLst>
        </pc:spChg>
        <pc:spChg chg="add del mod">
          <ac:chgData name="A.MORIYAMA UREKA" userId="11b73b949d6476cb" providerId="LiveId" clId="{EDD3AFC1-5E1F-774D-82FF-6D4C3622249B}" dt="2023-08-07T12:14:05.183" v="2629" actId="6264"/>
          <ac:spMkLst>
            <pc:docMk/>
            <pc:sldMk cId="2927051386" sldId="280"/>
            <ac:spMk id="160" creationId="{5B6FAC14-3BE9-0EF8-8570-EC047A50CFB9}"/>
          </ac:spMkLst>
        </pc:spChg>
        <pc:spChg chg="add del mod">
          <ac:chgData name="A.MORIYAMA UREKA" userId="11b73b949d6476cb" providerId="LiveId" clId="{EDD3AFC1-5E1F-774D-82FF-6D4C3622249B}" dt="2023-08-07T09:20:38.057" v="929" actId="6264"/>
          <ac:spMkLst>
            <pc:docMk/>
            <pc:sldMk cId="2927051386" sldId="280"/>
            <ac:spMk id="160" creationId="{81B821BF-1CC7-1D0F-9DBB-09BE59FCF7FE}"/>
          </ac:spMkLst>
        </pc:spChg>
        <pc:spChg chg="add del mod">
          <ac:chgData name="A.MORIYAMA UREKA" userId="11b73b949d6476cb" providerId="LiveId" clId="{EDD3AFC1-5E1F-774D-82FF-6D4C3622249B}" dt="2023-08-07T08:57:25.105" v="768" actId="6264"/>
          <ac:spMkLst>
            <pc:docMk/>
            <pc:sldMk cId="2927051386" sldId="280"/>
            <ac:spMk id="160" creationId="{EA18810F-BC7B-C7AE-5571-6B74200D893C}"/>
          </ac:spMkLst>
        </pc:spChg>
        <pc:spChg chg="add del mod">
          <ac:chgData name="A.MORIYAMA UREKA" userId="11b73b949d6476cb" providerId="LiveId" clId="{EDD3AFC1-5E1F-774D-82FF-6D4C3622249B}" dt="2023-08-07T12:14:05.183" v="2629" actId="6264"/>
          <ac:spMkLst>
            <pc:docMk/>
            <pc:sldMk cId="2927051386" sldId="280"/>
            <ac:spMk id="161" creationId="{017DC21F-BCEE-7956-8DCF-16D0D6767692}"/>
          </ac:spMkLst>
        </pc:spChg>
        <pc:spChg chg="add del mod">
          <ac:chgData name="A.MORIYAMA UREKA" userId="11b73b949d6476cb" providerId="LiveId" clId="{EDD3AFC1-5E1F-774D-82FF-6D4C3622249B}" dt="2023-08-07T08:57:25.105" v="768" actId="6264"/>
          <ac:spMkLst>
            <pc:docMk/>
            <pc:sldMk cId="2927051386" sldId="280"/>
            <ac:spMk id="161" creationId="{66CE2DE4-FB91-B889-4EB1-24C25305E482}"/>
          </ac:spMkLst>
        </pc:spChg>
        <pc:spChg chg="add del mod">
          <ac:chgData name="A.MORIYAMA UREKA" userId="11b73b949d6476cb" providerId="LiveId" clId="{EDD3AFC1-5E1F-774D-82FF-6D4C3622249B}" dt="2023-08-07T09:20:38.057" v="929" actId="6264"/>
          <ac:spMkLst>
            <pc:docMk/>
            <pc:sldMk cId="2927051386" sldId="280"/>
            <ac:spMk id="161" creationId="{D52733C5-8765-0694-E5A6-D4FFF56B87B7}"/>
          </ac:spMkLst>
        </pc:spChg>
        <pc:spChg chg="add del mod">
          <ac:chgData name="A.MORIYAMA UREKA" userId="11b73b949d6476cb" providerId="LiveId" clId="{EDD3AFC1-5E1F-774D-82FF-6D4C3622249B}" dt="2023-08-07T12:14:05.183" v="2629" actId="6264"/>
          <ac:spMkLst>
            <pc:docMk/>
            <pc:sldMk cId="2927051386" sldId="280"/>
            <ac:spMk id="162" creationId="{591E138C-844D-786E-EA64-E916983C9FA8}"/>
          </ac:spMkLst>
        </pc:spChg>
        <pc:spChg chg="add del mod ord">
          <ac:chgData name="A.MORIYAMA UREKA" userId="11b73b949d6476cb" providerId="LiveId" clId="{EDD3AFC1-5E1F-774D-82FF-6D4C3622249B}" dt="2023-08-07T08:57:25.594" v="769" actId="6264"/>
          <ac:spMkLst>
            <pc:docMk/>
            <pc:sldMk cId="2927051386" sldId="280"/>
            <ac:spMk id="162" creationId="{BBC20987-D45E-16CF-CC5A-8AF8B18D1042}"/>
          </ac:spMkLst>
        </pc:spChg>
        <pc:spChg chg="add del mod ord">
          <ac:chgData name="A.MORIYAMA UREKA" userId="11b73b949d6476cb" providerId="LiveId" clId="{EDD3AFC1-5E1F-774D-82FF-6D4C3622249B}" dt="2023-08-07T09:21:25.304" v="931" actId="700"/>
          <ac:spMkLst>
            <pc:docMk/>
            <pc:sldMk cId="2927051386" sldId="280"/>
            <ac:spMk id="162" creationId="{C3198FA3-2DA0-21D5-8210-79B94EB1A964}"/>
          </ac:spMkLst>
        </pc:spChg>
        <pc:spChg chg="add del mod">
          <ac:chgData name="A.MORIYAMA UREKA" userId="11b73b949d6476cb" providerId="LiveId" clId="{EDD3AFC1-5E1F-774D-82FF-6D4C3622249B}" dt="2023-08-07T08:57:25.594" v="769" actId="6264"/>
          <ac:spMkLst>
            <pc:docMk/>
            <pc:sldMk cId="2927051386" sldId="280"/>
            <ac:spMk id="163" creationId="{6DF1B722-AC78-03F1-BE21-8B291F95F96F}"/>
          </ac:spMkLst>
        </pc:spChg>
        <pc:spChg chg="add del mod ord">
          <ac:chgData name="A.MORIYAMA UREKA" userId="11b73b949d6476cb" providerId="LiveId" clId="{EDD3AFC1-5E1F-774D-82FF-6D4C3622249B}" dt="2023-08-07T09:21:26.885" v="932" actId="6264"/>
          <ac:spMkLst>
            <pc:docMk/>
            <pc:sldMk cId="2927051386" sldId="280"/>
            <ac:spMk id="163" creationId="{E51D25F3-84D1-6C86-FE6F-4619CE5B632B}"/>
          </ac:spMkLst>
        </pc:spChg>
        <pc:spChg chg="add del mod">
          <ac:chgData name="A.MORIYAMA UREKA" userId="11b73b949d6476cb" providerId="LiveId" clId="{EDD3AFC1-5E1F-774D-82FF-6D4C3622249B}" dt="2023-08-07T12:17:04.294" v="2663" actId="6264"/>
          <ac:spMkLst>
            <pc:docMk/>
            <pc:sldMk cId="2927051386" sldId="280"/>
            <ac:spMk id="163" creationId="{E90397D9-DFF7-5366-C96A-B299BEF6A71A}"/>
          </ac:spMkLst>
        </pc:spChg>
        <pc:spChg chg="add del mod">
          <ac:chgData name="A.MORIYAMA UREKA" userId="11b73b949d6476cb" providerId="LiveId" clId="{EDD3AFC1-5E1F-774D-82FF-6D4C3622249B}" dt="2023-08-07T08:57:25.594" v="769" actId="6264"/>
          <ac:spMkLst>
            <pc:docMk/>
            <pc:sldMk cId="2927051386" sldId="280"/>
            <ac:spMk id="164" creationId="{61644553-89FA-8222-3946-729752CD7DEE}"/>
          </ac:spMkLst>
        </pc:spChg>
        <pc:spChg chg="add del mod">
          <ac:chgData name="A.MORIYAMA UREKA" userId="11b73b949d6476cb" providerId="LiveId" clId="{EDD3AFC1-5E1F-774D-82FF-6D4C3622249B}" dt="2023-08-07T09:21:26.885" v="932" actId="6264"/>
          <ac:spMkLst>
            <pc:docMk/>
            <pc:sldMk cId="2927051386" sldId="280"/>
            <ac:spMk id="164" creationId="{8553B261-4E36-7278-DE7D-AEA21D55EEF9}"/>
          </ac:spMkLst>
        </pc:spChg>
        <pc:spChg chg="add del mod">
          <ac:chgData name="A.MORIYAMA UREKA" userId="11b73b949d6476cb" providerId="LiveId" clId="{EDD3AFC1-5E1F-774D-82FF-6D4C3622249B}" dt="2023-08-07T12:17:04.294" v="2663" actId="6264"/>
          <ac:spMkLst>
            <pc:docMk/>
            <pc:sldMk cId="2927051386" sldId="280"/>
            <ac:spMk id="164" creationId="{CAD136D6-FD3B-AE65-ED0F-672CD478ECB3}"/>
          </ac:spMkLst>
        </pc:spChg>
        <pc:spChg chg="add del mod">
          <ac:chgData name="A.MORIYAMA UREKA" userId="11b73b949d6476cb" providerId="LiveId" clId="{EDD3AFC1-5E1F-774D-82FF-6D4C3622249B}" dt="2023-08-07T12:17:04.294" v="2663" actId="6264"/>
          <ac:spMkLst>
            <pc:docMk/>
            <pc:sldMk cId="2927051386" sldId="280"/>
            <ac:spMk id="165" creationId="{67BB1BA7-BAD2-2811-7506-AC77D6125CA0}"/>
          </ac:spMkLst>
        </pc:spChg>
        <pc:spChg chg="add del mod">
          <ac:chgData name="A.MORIYAMA UREKA" userId="11b73b949d6476cb" providerId="LiveId" clId="{EDD3AFC1-5E1F-774D-82FF-6D4C3622249B}" dt="2023-08-07T08:57:25.594" v="769" actId="6264"/>
          <ac:spMkLst>
            <pc:docMk/>
            <pc:sldMk cId="2927051386" sldId="280"/>
            <ac:spMk id="165" creationId="{8B2A324E-E892-F93E-2E7C-46CBCCB51B95}"/>
          </ac:spMkLst>
        </pc:spChg>
        <pc:spChg chg="add del mod">
          <ac:chgData name="A.MORIYAMA UREKA" userId="11b73b949d6476cb" providerId="LiveId" clId="{EDD3AFC1-5E1F-774D-82FF-6D4C3622249B}" dt="2023-08-07T09:21:26.885" v="932" actId="6264"/>
          <ac:spMkLst>
            <pc:docMk/>
            <pc:sldMk cId="2927051386" sldId="280"/>
            <ac:spMk id="165" creationId="{E4948EC0-0B5A-1C87-9A95-7ED4B41F5831}"/>
          </ac:spMkLst>
        </pc:spChg>
        <pc:spChg chg="add del mod">
          <ac:chgData name="A.MORIYAMA UREKA" userId="11b73b949d6476cb" providerId="LiveId" clId="{EDD3AFC1-5E1F-774D-82FF-6D4C3622249B}" dt="2023-08-07T08:57:25.594" v="769" actId="6264"/>
          <ac:spMkLst>
            <pc:docMk/>
            <pc:sldMk cId="2927051386" sldId="280"/>
            <ac:spMk id="166" creationId="{2281837C-1EEA-473B-D807-DC2062016FAE}"/>
          </ac:spMkLst>
        </pc:spChg>
        <pc:spChg chg="add del mod">
          <ac:chgData name="A.MORIYAMA UREKA" userId="11b73b949d6476cb" providerId="LiveId" clId="{EDD3AFC1-5E1F-774D-82FF-6D4C3622249B}" dt="2023-08-07T09:21:26.885" v="932" actId="6264"/>
          <ac:spMkLst>
            <pc:docMk/>
            <pc:sldMk cId="2927051386" sldId="280"/>
            <ac:spMk id="166" creationId="{363B83AA-33BD-1422-3DC7-173926CCCC9D}"/>
          </ac:spMkLst>
        </pc:spChg>
        <pc:spChg chg="add del mod">
          <ac:chgData name="A.MORIYAMA UREKA" userId="11b73b949d6476cb" providerId="LiveId" clId="{EDD3AFC1-5E1F-774D-82FF-6D4C3622249B}" dt="2023-08-07T12:17:04.294" v="2663" actId="6264"/>
          <ac:spMkLst>
            <pc:docMk/>
            <pc:sldMk cId="2927051386" sldId="280"/>
            <ac:spMk id="166" creationId="{7A361595-A345-FCD4-3E2E-9D240C01E48E}"/>
          </ac:spMkLst>
        </pc:spChg>
        <pc:spChg chg="add del mod">
          <ac:chgData name="A.MORIYAMA UREKA" userId="11b73b949d6476cb" providerId="LiveId" clId="{EDD3AFC1-5E1F-774D-82FF-6D4C3622249B}" dt="2023-08-07T09:21:26.885" v="932" actId="6264"/>
          <ac:spMkLst>
            <pc:docMk/>
            <pc:sldMk cId="2927051386" sldId="280"/>
            <ac:spMk id="167" creationId="{5328FAA8-64A2-4F77-0450-10DA6DCEC7D9}"/>
          </ac:spMkLst>
        </pc:spChg>
        <pc:spChg chg="add del mod">
          <ac:chgData name="A.MORIYAMA UREKA" userId="11b73b949d6476cb" providerId="LiveId" clId="{EDD3AFC1-5E1F-774D-82FF-6D4C3622249B}" dt="2023-08-07T08:57:25.594" v="769" actId="6264"/>
          <ac:spMkLst>
            <pc:docMk/>
            <pc:sldMk cId="2927051386" sldId="280"/>
            <ac:spMk id="167" creationId="{69B1394F-B4D2-C401-F855-71C87795C3EE}"/>
          </ac:spMkLst>
        </pc:spChg>
        <pc:spChg chg="add del mod">
          <ac:chgData name="A.MORIYAMA UREKA" userId="11b73b949d6476cb" providerId="LiveId" clId="{EDD3AFC1-5E1F-774D-82FF-6D4C3622249B}" dt="2023-08-07T12:17:04.294" v="2663" actId="6264"/>
          <ac:spMkLst>
            <pc:docMk/>
            <pc:sldMk cId="2927051386" sldId="280"/>
            <ac:spMk id="167" creationId="{8152781B-943E-C9CA-0E9F-044ABD758AAA}"/>
          </ac:spMkLst>
        </pc:spChg>
        <pc:spChg chg="add del mod">
          <ac:chgData name="A.MORIYAMA UREKA" userId="11b73b949d6476cb" providerId="LiveId" clId="{EDD3AFC1-5E1F-774D-82FF-6D4C3622249B}" dt="2023-08-07T09:21:26.885" v="932" actId="6264"/>
          <ac:spMkLst>
            <pc:docMk/>
            <pc:sldMk cId="2927051386" sldId="280"/>
            <ac:spMk id="168" creationId="{40374733-99A1-4ABD-6F3C-2AEAA244876A}"/>
          </ac:spMkLst>
        </pc:spChg>
        <pc:spChg chg="add del mod">
          <ac:chgData name="A.MORIYAMA UREKA" userId="11b73b949d6476cb" providerId="LiveId" clId="{EDD3AFC1-5E1F-774D-82FF-6D4C3622249B}" dt="2023-08-07T12:17:04.294" v="2663" actId="6264"/>
          <ac:spMkLst>
            <pc:docMk/>
            <pc:sldMk cId="2927051386" sldId="280"/>
            <ac:spMk id="168" creationId="{B62EA7B8-8170-DAC9-1F88-992C6D332A66}"/>
          </ac:spMkLst>
        </pc:spChg>
        <pc:spChg chg="add del mod">
          <ac:chgData name="A.MORIYAMA UREKA" userId="11b73b949d6476cb" providerId="LiveId" clId="{EDD3AFC1-5E1F-774D-82FF-6D4C3622249B}" dt="2023-08-07T08:57:25.594" v="769" actId="6264"/>
          <ac:spMkLst>
            <pc:docMk/>
            <pc:sldMk cId="2927051386" sldId="280"/>
            <ac:spMk id="168" creationId="{D92C1AED-58E3-79D7-3E08-97C22B8D4528}"/>
          </ac:spMkLst>
        </pc:spChg>
        <pc:spChg chg="add del mod">
          <ac:chgData name="A.MORIYAMA UREKA" userId="11b73b949d6476cb" providerId="LiveId" clId="{EDD3AFC1-5E1F-774D-82FF-6D4C3622249B}" dt="2023-08-07T08:57:25.594" v="769" actId="6264"/>
          <ac:spMkLst>
            <pc:docMk/>
            <pc:sldMk cId="2927051386" sldId="280"/>
            <ac:spMk id="169" creationId="{0DE1D2E6-4CF4-344E-A6FF-A2AAF52D6CBC}"/>
          </ac:spMkLst>
        </pc:spChg>
        <pc:spChg chg="add del mod">
          <ac:chgData name="A.MORIYAMA UREKA" userId="11b73b949d6476cb" providerId="LiveId" clId="{EDD3AFC1-5E1F-774D-82FF-6D4C3622249B}" dt="2023-08-07T12:17:04.294" v="2663" actId="6264"/>
          <ac:spMkLst>
            <pc:docMk/>
            <pc:sldMk cId="2927051386" sldId="280"/>
            <ac:spMk id="169" creationId="{496078EC-8E23-2DBC-DE41-447138004D7F}"/>
          </ac:spMkLst>
        </pc:spChg>
        <pc:spChg chg="add del mod">
          <ac:chgData name="A.MORIYAMA UREKA" userId="11b73b949d6476cb" providerId="LiveId" clId="{EDD3AFC1-5E1F-774D-82FF-6D4C3622249B}" dt="2023-08-07T09:21:26.885" v="932" actId="6264"/>
          <ac:spMkLst>
            <pc:docMk/>
            <pc:sldMk cId="2927051386" sldId="280"/>
            <ac:spMk id="169" creationId="{A0DD5763-AA85-5650-3DA3-46D006C560C9}"/>
          </ac:spMkLst>
        </pc:spChg>
        <pc:spChg chg="add del mod">
          <ac:chgData name="A.MORIYAMA UREKA" userId="11b73b949d6476cb" providerId="LiveId" clId="{EDD3AFC1-5E1F-774D-82FF-6D4C3622249B}" dt="2023-08-07T12:17:04.294" v="2663" actId="6264"/>
          <ac:spMkLst>
            <pc:docMk/>
            <pc:sldMk cId="2927051386" sldId="280"/>
            <ac:spMk id="170" creationId="{1CA9FEA1-0E1C-6286-0A51-EF34DF9DC62B}"/>
          </ac:spMkLst>
        </pc:spChg>
        <pc:spChg chg="add del mod">
          <ac:chgData name="A.MORIYAMA UREKA" userId="11b73b949d6476cb" providerId="LiveId" clId="{EDD3AFC1-5E1F-774D-82FF-6D4C3622249B}" dt="2023-08-07T09:21:26.885" v="932" actId="6264"/>
          <ac:spMkLst>
            <pc:docMk/>
            <pc:sldMk cId="2927051386" sldId="280"/>
            <ac:spMk id="170" creationId="{B9A52152-4F1B-8723-9AC6-24A9443EC00F}"/>
          </ac:spMkLst>
        </pc:spChg>
        <pc:spChg chg="add del mod">
          <ac:chgData name="A.MORIYAMA UREKA" userId="11b73b949d6476cb" providerId="LiveId" clId="{EDD3AFC1-5E1F-774D-82FF-6D4C3622249B}" dt="2023-08-07T08:57:25.594" v="769" actId="6264"/>
          <ac:spMkLst>
            <pc:docMk/>
            <pc:sldMk cId="2927051386" sldId="280"/>
            <ac:spMk id="170" creationId="{CC5835CF-2F45-D3EC-FF0F-06F5617BB25A}"/>
          </ac:spMkLst>
        </pc:spChg>
        <pc:spChg chg="add del mod">
          <ac:chgData name="A.MORIYAMA UREKA" userId="11b73b949d6476cb" providerId="LiveId" clId="{EDD3AFC1-5E1F-774D-82FF-6D4C3622249B}" dt="2023-08-07T08:57:25.594" v="769" actId="6264"/>
          <ac:spMkLst>
            <pc:docMk/>
            <pc:sldMk cId="2927051386" sldId="280"/>
            <ac:spMk id="171" creationId="{2C8A8446-B21F-0187-10D2-F0EF72DCF357}"/>
          </ac:spMkLst>
        </pc:spChg>
        <pc:spChg chg="add del mod">
          <ac:chgData name="A.MORIYAMA UREKA" userId="11b73b949d6476cb" providerId="LiveId" clId="{EDD3AFC1-5E1F-774D-82FF-6D4C3622249B}" dt="2023-08-07T09:21:26.885" v="932" actId="6264"/>
          <ac:spMkLst>
            <pc:docMk/>
            <pc:sldMk cId="2927051386" sldId="280"/>
            <ac:spMk id="171" creationId="{3B020D98-2C26-3C58-6F4F-0AD0FF31BDED}"/>
          </ac:spMkLst>
        </pc:spChg>
        <pc:spChg chg="add del mod">
          <ac:chgData name="A.MORIYAMA UREKA" userId="11b73b949d6476cb" providerId="LiveId" clId="{EDD3AFC1-5E1F-774D-82FF-6D4C3622249B}" dt="2023-08-07T12:17:04.294" v="2663" actId="6264"/>
          <ac:spMkLst>
            <pc:docMk/>
            <pc:sldMk cId="2927051386" sldId="280"/>
            <ac:spMk id="171" creationId="{A054467B-FF37-6C53-5E15-EA4C583F9D31}"/>
          </ac:spMkLst>
        </pc:spChg>
        <pc:spChg chg="add del mod ord">
          <ac:chgData name="A.MORIYAMA UREKA" userId="11b73b949d6476cb" providerId="LiveId" clId="{EDD3AFC1-5E1F-774D-82FF-6D4C3622249B}" dt="2023-08-07T08:57:26.009" v="770" actId="6264"/>
          <ac:spMkLst>
            <pc:docMk/>
            <pc:sldMk cId="2927051386" sldId="280"/>
            <ac:spMk id="172" creationId="{C03E18B0-F66C-6B99-6EFB-B6E4EF83901E}"/>
          </ac:spMkLst>
        </pc:spChg>
        <pc:spChg chg="add del mod">
          <ac:chgData name="A.MORIYAMA UREKA" userId="11b73b949d6476cb" providerId="LiveId" clId="{EDD3AFC1-5E1F-774D-82FF-6D4C3622249B}" dt="2023-08-07T09:21:26.885" v="932" actId="6264"/>
          <ac:spMkLst>
            <pc:docMk/>
            <pc:sldMk cId="2927051386" sldId="280"/>
            <ac:spMk id="172" creationId="{C06ED5EC-8B4E-666A-08B4-3B1C75A78062}"/>
          </ac:spMkLst>
        </pc:spChg>
        <pc:spChg chg="add del mod">
          <ac:chgData name="A.MORIYAMA UREKA" userId="11b73b949d6476cb" providerId="LiveId" clId="{EDD3AFC1-5E1F-774D-82FF-6D4C3622249B}" dt="2023-08-07T12:17:04.294" v="2663" actId="6264"/>
          <ac:spMkLst>
            <pc:docMk/>
            <pc:sldMk cId="2927051386" sldId="280"/>
            <ac:spMk id="172" creationId="{F70C3B6F-6E46-2BD9-8CAA-42964B29FCE5}"/>
          </ac:spMkLst>
        </pc:spChg>
        <pc:spChg chg="add del mod ord">
          <ac:chgData name="A.MORIYAMA UREKA" userId="11b73b949d6476cb" providerId="LiveId" clId="{EDD3AFC1-5E1F-774D-82FF-6D4C3622249B}" dt="2023-08-07T09:21:27.519" v="933" actId="6264"/>
          <ac:spMkLst>
            <pc:docMk/>
            <pc:sldMk cId="2927051386" sldId="280"/>
            <ac:spMk id="173" creationId="{27041672-B8AA-97FF-F478-EBBD5A42BFDF}"/>
          </ac:spMkLst>
        </pc:spChg>
        <pc:spChg chg="add del mod">
          <ac:chgData name="A.MORIYAMA UREKA" userId="11b73b949d6476cb" providerId="LiveId" clId="{EDD3AFC1-5E1F-774D-82FF-6D4C3622249B}" dt="2023-08-07T12:24:22.787" v="2728" actId="6264"/>
          <ac:spMkLst>
            <pc:docMk/>
            <pc:sldMk cId="2927051386" sldId="280"/>
            <ac:spMk id="173" creationId="{30E693EA-E72B-5405-8AD0-85DDC92B5F10}"/>
          </ac:spMkLst>
        </pc:spChg>
        <pc:spChg chg="add del mod">
          <ac:chgData name="A.MORIYAMA UREKA" userId="11b73b949d6476cb" providerId="LiveId" clId="{EDD3AFC1-5E1F-774D-82FF-6D4C3622249B}" dt="2023-08-07T08:57:26.009" v="770" actId="6264"/>
          <ac:spMkLst>
            <pc:docMk/>
            <pc:sldMk cId="2927051386" sldId="280"/>
            <ac:spMk id="173" creationId="{55DBE6E3-F281-A0F4-2EE9-1DEDAC1D353D}"/>
          </ac:spMkLst>
        </pc:spChg>
        <pc:spChg chg="add del mod">
          <ac:chgData name="A.MORIYAMA UREKA" userId="11b73b949d6476cb" providerId="LiveId" clId="{EDD3AFC1-5E1F-774D-82FF-6D4C3622249B}" dt="2023-08-07T08:57:26.009" v="770" actId="6264"/>
          <ac:spMkLst>
            <pc:docMk/>
            <pc:sldMk cId="2927051386" sldId="280"/>
            <ac:spMk id="174" creationId="{06EF3FD1-3983-3C0F-461E-90F9FF9824D7}"/>
          </ac:spMkLst>
        </pc:spChg>
        <pc:spChg chg="add del mod">
          <ac:chgData name="A.MORIYAMA UREKA" userId="11b73b949d6476cb" providerId="LiveId" clId="{EDD3AFC1-5E1F-774D-82FF-6D4C3622249B}" dt="2023-08-07T09:21:27.519" v="933" actId="6264"/>
          <ac:spMkLst>
            <pc:docMk/>
            <pc:sldMk cId="2927051386" sldId="280"/>
            <ac:spMk id="174" creationId="{7075EA98-C0F5-8141-934D-DF684BE6B781}"/>
          </ac:spMkLst>
        </pc:spChg>
        <pc:spChg chg="add del mod">
          <ac:chgData name="A.MORIYAMA UREKA" userId="11b73b949d6476cb" providerId="LiveId" clId="{EDD3AFC1-5E1F-774D-82FF-6D4C3622249B}" dt="2023-08-07T12:24:22.787" v="2728" actId="6264"/>
          <ac:spMkLst>
            <pc:docMk/>
            <pc:sldMk cId="2927051386" sldId="280"/>
            <ac:spMk id="174" creationId="{A1963404-9600-525A-5D3F-DE1D575020E1}"/>
          </ac:spMkLst>
        </pc:spChg>
        <pc:spChg chg="add del mod">
          <ac:chgData name="A.MORIYAMA UREKA" userId="11b73b949d6476cb" providerId="LiveId" clId="{EDD3AFC1-5E1F-774D-82FF-6D4C3622249B}" dt="2023-08-07T09:21:27.519" v="933" actId="6264"/>
          <ac:spMkLst>
            <pc:docMk/>
            <pc:sldMk cId="2927051386" sldId="280"/>
            <ac:spMk id="175" creationId="{44125398-464A-EBF5-3E37-08B876B0988F}"/>
          </ac:spMkLst>
        </pc:spChg>
        <pc:spChg chg="add del mod">
          <ac:chgData name="A.MORIYAMA UREKA" userId="11b73b949d6476cb" providerId="LiveId" clId="{EDD3AFC1-5E1F-774D-82FF-6D4C3622249B}" dt="2023-08-07T12:24:22.787" v="2728" actId="6264"/>
          <ac:spMkLst>
            <pc:docMk/>
            <pc:sldMk cId="2927051386" sldId="280"/>
            <ac:spMk id="175" creationId="{893A673D-7AB2-427C-B52B-A2D9202955D5}"/>
          </ac:spMkLst>
        </pc:spChg>
        <pc:spChg chg="add del mod">
          <ac:chgData name="A.MORIYAMA UREKA" userId="11b73b949d6476cb" providerId="LiveId" clId="{EDD3AFC1-5E1F-774D-82FF-6D4C3622249B}" dt="2023-08-07T08:57:26.009" v="770" actId="6264"/>
          <ac:spMkLst>
            <pc:docMk/>
            <pc:sldMk cId="2927051386" sldId="280"/>
            <ac:spMk id="175" creationId="{EE240433-0FAD-1D97-081B-B50924069DBF}"/>
          </ac:spMkLst>
        </pc:spChg>
        <pc:spChg chg="add del mod">
          <ac:chgData name="A.MORIYAMA UREKA" userId="11b73b949d6476cb" providerId="LiveId" clId="{EDD3AFC1-5E1F-774D-82FF-6D4C3622249B}" dt="2023-08-07T08:57:26.009" v="770" actId="6264"/>
          <ac:spMkLst>
            <pc:docMk/>
            <pc:sldMk cId="2927051386" sldId="280"/>
            <ac:spMk id="176" creationId="{669ABB13-0969-760E-CD3A-67D7F6FF45E2}"/>
          </ac:spMkLst>
        </pc:spChg>
        <pc:spChg chg="add del mod">
          <ac:chgData name="A.MORIYAMA UREKA" userId="11b73b949d6476cb" providerId="LiveId" clId="{EDD3AFC1-5E1F-774D-82FF-6D4C3622249B}" dt="2023-08-07T09:21:27.519" v="933" actId="6264"/>
          <ac:spMkLst>
            <pc:docMk/>
            <pc:sldMk cId="2927051386" sldId="280"/>
            <ac:spMk id="176" creationId="{6DDEB1A5-43AF-7E29-DE78-4CFA2932F123}"/>
          </ac:spMkLst>
        </pc:spChg>
        <pc:spChg chg="add del mod">
          <ac:chgData name="A.MORIYAMA UREKA" userId="11b73b949d6476cb" providerId="LiveId" clId="{EDD3AFC1-5E1F-774D-82FF-6D4C3622249B}" dt="2023-08-07T12:24:22.787" v="2728" actId="6264"/>
          <ac:spMkLst>
            <pc:docMk/>
            <pc:sldMk cId="2927051386" sldId="280"/>
            <ac:spMk id="176" creationId="{F2641209-F883-06B1-EB2C-67A323BCDE77}"/>
          </ac:spMkLst>
        </pc:spChg>
        <pc:spChg chg="add del mod">
          <ac:chgData name="A.MORIYAMA UREKA" userId="11b73b949d6476cb" providerId="LiveId" clId="{EDD3AFC1-5E1F-774D-82FF-6D4C3622249B}" dt="2023-08-07T12:24:22.787" v="2728" actId="6264"/>
          <ac:spMkLst>
            <pc:docMk/>
            <pc:sldMk cId="2927051386" sldId="280"/>
            <ac:spMk id="177" creationId="{044ED8C2-565E-60F4-CF30-7EED2A99DB78}"/>
          </ac:spMkLst>
        </pc:spChg>
        <pc:spChg chg="add del mod">
          <ac:chgData name="A.MORIYAMA UREKA" userId="11b73b949d6476cb" providerId="LiveId" clId="{EDD3AFC1-5E1F-774D-82FF-6D4C3622249B}" dt="2023-08-07T09:21:27.519" v="933" actId="6264"/>
          <ac:spMkLst>
            <pc:docMk/>
            <pc:sldMk cId="2927051386" sldId="280"/>
            <ac:spMk id="177" creationId="{089B511F-C7A2-88C4-A8DC-1726FB7C8C97}"/>
          </ac:spMkLst>
        </pc:spChg>
        <pc:spChg chg="add del mod">
          <ac:chgData name="A.MORIYAMA UREKA" userId="11b73b949d6476cb" providerId="LiveId" clId="{EDD3AFC1-5E1F-774D-82FF-6D4C3622249B}" dt="2023-08-07T08:57:26.009" v="770" actId="6264"/>
          <ac:spMkLst>
            <pc:docMk/>
            <pc:sldMk cId="2927051386" sldId="280"/>
            <ac:spMk id="177" creationId="{09471994-3EFA-E800-ACBB-566BC5FF6AEA}"/>
          </ac:spMkLst>
        </pc:spChg>
        <pc:spChg chg="add del mod">
          <ac:chgData name="A.MORIYAMA UREKA" userId="11b73b949d6476cb" providerId="LiveId" clId="{EDD3AFC1-5E1F-774D-82FF-6D4C3622249B}" dt="2023-08-07T08:57:26.009" v="770" actId="6264"/>
          <ac:spMkLst>
            <pc:docMk/>
            <pc:sldMk cId="2927051386" sldId="280"/>
            <ac:spMk id="178" creationId="{7686919A-A4F7-99E7-DA2A-DC49988B4737}"/>
          </ac:spMkLst>
        </pc:spChg>
        <pc:spChg chg="add del mod">
          <ac:chgData name="A.MORIYAMA UREKA" userId="11b73b949d6476cb" providerId="LiveId" clId="{EDD3AFC1-5E1F-774D-82FF-6D4C3622249B}" dt="2023-08-07T09:21:27.519" v="933" actId="6264"/>
          <ac:spMkLst>
            <pc:docMk/>
            <pc:sldMk cId="2927051386" sldId="280"/>
            <ac:spMk id="178" creationId="{A8E058FD-8210-64F5-8A26-25748723EE62}"/>
          </ac:spMkLst>
        </pc:spChg>
        <pc:spChg chg="add del mod">
          <ac:chgData name="A.MORIYAMA UREKA" userId="11b73b949d6476cb" providerId="LiveId" clId="{EDD3AFC1-5E1F-774D-82FF-6D4C3622249B}" dt="2023-08-07T12:24:22.787" v="2728" actId="6264"/>
          <ac:spMkLst>
            <pc:docMk/>
            <pc:sldMk cId="2927051386" sldId="280"/>
            <ac:spMk id="178" creationId="{AF490FDF-E3B3-0218-8AA3-F2DBC2751AC1}"/>
          </ac:spMkLst>
        </pc:spChg>
        <pc:spChg chg="add del mod">
          <ac:chgData name="A.MORIYAMA UREKA" userId="11b73b949d6476cb" providerId="LiveId" clId="{EDD3AFC1-5E1F-774D-82FF-6D4C3622249B}" dt="2023-08-07T09:21:27.519" v="933" actId="6264"/>
          <ac:spMkLst>
            <pc:docMk/>
            <pc:sldMk cId="2927051386" sldId="280"/>
            <ac:spMk id="179" creationId="{3A3BE931-4CD5-031B-50B8-75A08398BA99}"/>
          </ac:spMkLst>
        </pc:spChg>
        <pc:spChg chg="add del mod">
          <ac:chgData name="A.MORIYAMA UREKA" userId="11b73b949d6476cb" providerId="LiveId" clId="{EDD3AFC1-5E1F-774D-82FF-6D4C3622249B}" dt="2023-08-07T08:57:26.009" v="770" actId="6264"/>
          <ac:spMkLst>
            <pc:docMk/>
            <pc:sldMk cId="2927051386" sldId="280"/>
            <ac:spMk id="179" creationId="{427D3C09-C1A0-D1D2-A12B-413AB3DCC018}"/>
          </ac:spMkLst>
        </pc:spChg>
        <pc:spChg chg="add del mod">
          <ac:chgData name="A.MORIYAMA UREKA" userId="11b73b949d6476cb" providerId="LiveId" clId="{EDD3AFC1-5E1F-774D-82FF-6D4C3622249B}" dt="2023-08-07T12:24:22.787" v="2728" actId="6264"/>
          <ac:spMkLst>
            <pc:docMk/>
            <pc:sldMk cId="2927051386" sldId="280"/>
            <ac:spMk id="179" creationId="{57C5C7DF-D448-E782-B4BB-6FFA977FCC5E}"/>
          </ac:spMkLst>
        </pc:spChg>
        <pc:spChg chg="add del mod">
          <ac:chgData name="A.MORIYAMA UREKA" userId="11b73b949d6476cb" providerId="LiveId" clId="{EDD3AFC1-5E1F-774D-82FF-6D4C3622249B}" dt="2023-08-07T09:21:27.519" v="933" actId="6264"/>
          <ac:spMkLst>
            <pc:docMk/>
            <pc:sldMk cId="2927051386" sldId="280"/>
            <ac:spMk id="180" creationId="{2F8B2EFF-9568-E02C-5BF6-268C50EE41D7}"/>
          </ac:spMkLst>
        </pc:spChg>
        <pc:spChg chg="add del mod">
          <ac:chgData name="A.MORIYAMA UREKA" userId="11b73b949d6476cb" providerId="LiveId" clId="{EDD3AFC1-5E1F-774D-82FF-6D4C3622249B}" dt="2023-08-07T12:24:22.787" v="2728" actId="6264"/>
          <ac:spMkLst>
            <pc:docMk/>
            <pc:sldMk cId="2927051386" sldId="280"/>
            <ac:spMk id="180" creationId="{717F3281-D647-C0A9-0919-8E0E9E3294E2}"/>
          </ac:spMkLst>
        </pc:spChg>
        <pc:spChg chg="add del mod">
          <ac:chgData name="A.MORIYAMA UREKA" userId="11b73b949d6476cb" providerId="LiveId" clId="{EDD3AFC1-5E1F-774D-82FF-6D4C3622249B}" dt="2023-08-07T08:57:26.009" v="770" actId="6264"/>
          <ac:spMkLst>
            <pc:docMk/>
            <pc:sldMk cId="2927051386" sldId="280"/>
            <ac:spMk id="180" creationId="{787F6022-3AB7-ED74-B82F-8F6AFC48B88F}"/>
          </ac:spMkLst>
        </pc:spChg>
        <pc:spChg chg="add del mod">
          <ac:chgData name="A.MORIYAMA UREKA" userId="11b73b949d6476cb" providerId="LiveId" clId="{EDD3AFC1-5E1F-774D-82FF-6D4C3622249B}" dt="2023-08-07T08:57:26.009" v="770" actId="6264"/>
          <ac:spMkLst>
            <pc:docMk/>
            <pc:sldMk cId="2927051386" sldId="280"/>
            <ac:spMk id="181" creationId="{3F8D3FC6-8ACB-4116-7F18-FC2B5572E3D4}"/>
          </ac:spMkLst>
        </pc:spChg>
        <pc:spChg chg="add del mod">
          <ac:chgData name="A.MORIYAMA UREKA" userId="11b73b949d6476cb" providerId="LiveId" clId="{EDD3AFC1-5E1F-774D-82FF-6D4C3622249B}" dt="2023-08-07T09:21:27.519" v="933" actId="6264"/>
          <ac:spMkLst>
            <pc:docMk/>
            <pc:sldMk cId="2927051386" sldId="280"/>
            <ac:spMk id="181" creationId="{4176F608-33CC-85FE-C323-5AC989248BAA}"/>
          </ac:spMkLst>
        </pc:spChg>
        <pc:spChg chg="add del mod">
          <ac:chgData name="A.MORIYAMA UREKA" userId="11b73b949d6476cb" providerId="LiveId" clId="{EDD3AFC1-5E1F-774D-82FF-6D4C3622249B}" dt="2023-08-07T12:24:22.787" v="2728" actId="6264"/>
          <ac:spMkLst>
            <pc:docMk/>
            <pc:sldMk cId="2927051386" sldId="280"/>
            <ac:spMk id="181" creationId="{47B7D8FE-4A74-0D92-AE8C-CE58262D75C2}"/>
          </ac:spMkLst>
        </pc:spChg>
        <pc:spChg chg="add del mod ord">
          <ac:chgData name="A.MORIYAMA UREKA" userId="11b73b949d6476cb" providerId="LiveId" clId="{EDD3AFC1-5E1F-774D-82FF-6D4C3622249B}" dt="2023-08-07T08:57:26.430" v="771" actId="6264"/>
          <ac:spMkLst>
            <pc:docMk/>
            <pc:sldMk cId="2927051386" sldId="280"/>
            <ac:spMk id="182" creationId="{64CD32F9-8654-93C3-E79E-9CB27E362F40}"/>
          </ac:spMkLst>
        </pc:spChg>
        <pc:spChg chg="add del mod">
          <ac:chgData name="A.MORIYAMA UREKA" userId="11b73b949d6476cb" providerId="LiveId" clId="{EDD3AFC1-5E1F-774D-82FF-6D4C3622249B}" dt="2023-08-07T09:21:27.519" v="933" actId="6264"/>
          <ac:spMkLst>
            <pc:docMk/>
            <pc:sldMk cId="2927051386" sldId="280"/>
            <ac:spMk id="182" creationId="{951695D5-ED26-7963-B033-240C6EA613E9}"/>
          </ac:spMkLst>
        </pc:spChg>
        <pc:spChg chg="add del mod">
          <ac:chgData name="A.MORIYAMA UREKA" userId="11b73b949d6476cb" providerId="LiveId" clId="{EDD3AFC1-5E1F-774D-82FF-6D4C3622249B}" dt="2023-08-07T12:24:22.787" v="2728" actId="6264"/>
          <ac:spMkLst>
            <pc:docMk/>
            <pc:sldMk cId="2927051386" sldId="280"/>
            <ac:spMk id="182" creationId="{BE3E3B59-AEEE-17A2-4566-5D5655F083D6}"/>
          </ac:spMkLst>
        </pc:spChg>
        <pc:spChg chg="add del mod">
          <ac:chgData name="A.MORIYAMA UREKA" userId="11b73b949d6476cb" providerId="LiveId" clId="{EDD3AFC1-5E1F-774D-82FF-6D4C3622249B}" dt="2023-08-07T12:25:42.162" v="2738" actId="6264"/>
          <ac:spMkLst>
            <pc:docMk/>
            <pc:sldMk cId="2927051386" sldId="280"/>
            <ac:spMk id="183" creationId="{5D02FE35-86B6-5CD3-95BB-6DF3F9C416E6}"/>
          </ac:spMkLst>
        </pc:spChg>
        <pc:spChg chg="add del mod">
          <ac:chgData name="A.MORIYAMA UREKA" userId="11b73b949d6476cb" providerId="LiveId" clId="{EDD3AFC1-5E1F-774D-82FF-6D4C3622249B}" dt="2023-08-07T08:57:26.430" v="771" actId="6264"/>
          <ac:spMkLst>
            <pc:docMk/>
            <pc:sldMk cId="2927051386" sldId="280"/>
            <ac:spMk id="183" creationId="{6B2CEFB6-F1DC-7F25-CA6B-FE2D1353C0FF}"/>
          </ac:spMkLst>
        </pc:spChg>
        <pc:spChg chg="add del mod ord">
          <ac:chgData name="A.MORIYAMA UREKA" userId="11b73b949d6476cb" providerId="LiveId" clId="{EDD3AFC1-5E1F-774D-82FF-6D4C3622249B}" dt="2023-08-07T09:21:27.841" v="934" actId="6264"/>
          <ac:spMkLst>
            <pc:docMk/>
            <pc:sldMk cId="2927051386" sldId="280"/>
            <ac:spMk id="183" creationId="{AE7F7DF5-2926-C315-1712-EDC0E787B090}"/>
          </ac:spMkLst>
        </pc:spChg>
        <pc:spChg chg="add del mod">
          <ac:chgData name="A.MORIYAMA UREKA" userId="11b73b949d6476cb" providerId="LiveId" clId="{EDD3AFC1-5E1F-774D-82FF-6D4C3622249B}" dt="2023-08-07T12:25:42.162" v="2738" actId="6264"/>
          <ac:spMkLst>
            <pc:docMk/>
            <pc:sldMk cId="2927051386" sldId="280"/>
            <ac:spMk id="184" creationId="{5B94AB46-0114-43BD-BED2-586823CEB897}"/>
          </ac:spMkLst>
        </pc:spChg>
        <pc:spChg chg="add del mod">
          <ac:chgData name="A.MORIYAMA UREKA" userId="11b73b949d6476cb" providerId="LiveId" clId="{EDD3AFC1-5E1F-774D-82FF-6D4C3622249B}" dt="2023-08-07T09:21:27.841" v="934" actId="6264"/>
          <ac:spMkLst>
            <pc:docMk/>
            <pc:sldMk cId="2927051386" sldId="280"/>
            <ac:spMk id="184" creationId="{DACDE6D4-C86B-893A-712D-79E1334B855A}"/>
          </ac:spMkLst>
        </pc:spChg>
        <pc:spChg chg="add del mod">
          <ac:chgData name="A.MORIYAMA UREKA" userId="11b73b949d6476cb" providerId="LiveId" clId="{EDD3AFC1-5E1F-774D-82FF-6D4C3622249B}" dt="2023-08-07T08:57:26.430" v="771" actId="6264"/>
          <ac:spMkLst>
            <pc:docMk/>
            <pc:sldMk cId="2927051386" sldId="280"/>
            <ac:spMk id="184" creationId="{F2A331DA-F1BC-D668-E388-90D1D7A2551D}"/>
          </ac:spMkLst>
        </pc:spChg>
        <pc:spChg chg="add del mod">
          <ac:chgData name="A.MORIYAMA UREKA" userId="11b73b949d6476cb" providerId="LiveId" clId="{EDD3AFC1-5E1F-774D-82FF-6D4C3622249B}" dt="2023-08-07T12:25:42.162" v="2738" actId="6264"/>
          <ac:spMkLst>
            <pc:docMk/>
            <pc:sldMk cId="2927051386" sldId="280"/>
            <ac:spMk id="185" creationId="{14B103F3-C28A-1B1B-986E-DC3C2547A471}"/>
          </ac:spMkLst>
        </pc:spChg>
        <pc:spChg chg="add del mod">
          <ac:chgData name="A.MORIYAMA UREKA" userId="11b73b949d6476cb" providerId="LiveId" clId="{EDD3AFC1-5E1F-774D-82FF-6D4C3622249B}" dt="2023-08-07T08:57:26.430" v="771" actId="6264"/>
          <ac:spMkLst>
            <pc:docMk/>
            <pc:sldMk cId="2927051386" sldId="280"/>
            <ac:spMk id="185" creationId="{A2EE1EE8-9DDA-1B4E-2567-81056219A137}"/>
          </ac:spMkLst>
        </pc:spChg>
        <pc:spChg chg="add del mod">
          <ac:chgData name="A.MORIYAMA UREKA" userId="11b73b949d6476cb" providerId="LiveId" clId="{EDD3AFC1-5E1F-774D-82FF-6D4C3622249B}" dt="2023-08-07T09:21:27.841" v="934" actId="6264"/>
          <ac:spMkLst>
            <pc:docMk/>
            <pc:sldMk cId="2927051386" sldId="280"/>
            <ac:spMk id="185" creationId="{A5F14C2C-CE2F-5A7E-55E5-402987DD459C}"/>
          </ac:spMkLst>
        </pc:spChg>
        <pc:spChg chg="add del mod">
          <ac:chgData name="A.MORIYAMA UREKA" userId="11b73b949d6476cb" providerId="LiveId" clId="{EDD3AFC1-5E1F-774D-82FF-6D4C3622249B}" dt="2023-08-07T12:25:42.162" v="2738" actId="6264"/>
          <ac:spMkLst>
            <pc:docMk/>
            <pc:sldMk cId="2927051386" sldId="280"/>
            <ac:spMk id="186" creationId="{3BCBC63E-7D1B-9B2F-E432-638D794F1DFA}"/>
          </ac:spMkLst>
        </pc:spChg>
        <pc:spChg chg="add del mod">
          <ac:chgData name="A.MORIYAMA UREKA" userId="11b73b949d6476cb" providerId="LiveId" clId="{EDD3AFC1-5E1F-774D-82FF-6D4C3622249B}" dt="2023-08-07T09:21:27.841" v="934" actId="6264"/>
          <ac:spMkLst>
            <pc:docMk/>
            <pc:sldMk cId="2927051386" sldId="280"/>
            <ac:spMk id="186" creationId="{5D089ADC-58C3-22D0-73D4-5A1A10FE0D55}"/>
          </ac:spMkLst>
        </pc:spChg>
        <pc:spChg chg="add del mod">
          <ac:chgData name="A.MORIYAMA UREKA" userId="11b73b949d6476cb" providerId="LiveId" clId="{EDD3AFC1-5E1F-774D-82FF-6D4C3622249B}" dt="2023-08-07T08:57:26.430" v="771" actId="6264"/>
          <ac:spMkLst>
            <pc:docMk/>
            <pc:sldMk cId="2927051386" sldId="280"/>
            <ac:spMk id="186" creationId="{A1A2DDB6-2424-619F-E7E8-024A4779BBF7}"/>
          </ac:spMkLst>
        </pc:spChg>
        <pc:spChg chg="add del mod">
          <ac:chgData name="A.MORIYAMA UREKA" userId="11b73b949d6476cb" providerId="LiveId" clId="{EDD3AFC1-5E1F-774D-82FF-6D4C3622249B}" dt="2023-08-07T08:57:26.430" v="771" actId="6264"/>
          <ac:spMkLst>
            <pc:docMk/>
            <pc:sldMk cId="2927051386" sldId="280"/>
            <ac:spMk id="187" creationId="{016901AB-615C-DC88-B8BA-09A664798E83}"/>
          </ac:spMkLst>
        </pc:spChg>
        <pc:spChg chg="add del mod">
          <ac:chgData name="A.MORIYAMA UREKA" userId="11b73b949d6476cb" providerId="LiveId" clId="{EDD3AFC1-5E1F-774D-82FF-6D4C3622249B}" dt="2023-08-07T12:25:42.162" v="2738" actId="6264"/>
          <ac:spMkLst>
            <pc:docMk/>
            <pc:sldMk cId="2927051386" sldId="280"/>
            <ac:spMk id="187" creationId="{6F8C4BAE-DAF9-1DD1-719D-A272FE1731BC}"/>
          </ac:spMkLst>
        </pc:spChg>
        <pc:spChg chg="add del mod">
          <ac:chgData name="A.MORIYAMA UREKA" userId="11b73b949d6476cb" providerId="LiveId" clId="{EDD3AFC1-5E1F-774D-82FF-6D4C3622249B}" dt="2023-08-07T09:21:27.841" v="934" actId="6264"/>
          <ac:spMkLst>
            <pc:docMk/>
            <pc:sldMk cId="2927051386" sldId="280"/>
            <ac:spMk id="187" creationId="{72DDA936-F50D-BCFB-F7A7-41E6CEF93D0A}"/>
          </ac:spMkLst>
        </pc:spChg>
        <pc:spChg chg="add del mod">
          <ac:chgData name="A.MORIYAMA UREKA" userId="11b73b949d6476cb" providerId="LiveId" clId="{EDD3AFC1-5E1F-774D-82FF-6D4C3622249B}" dt="2023-08-07T12:25:42.162" v="2738" actId="6264"/>
          <ac:spMkLst>
            <pc:docMk/>
            <pc:sldMk cId="2927051386" sldId="280"/>
            <ac:spMk id="188" creationId="{67805D4A-AB2D-391F-F8B6-64E63740666D}"/>
          </ac:spMkLst>
        </pc:spChg>
        <pc:spChg chg="add del mod">
          <ac:chgData name="A.MORIYAMA UREKA" userId="11b73b949d6476cb" providerId="LiveId" clId="{EDD3AFC1-5E1F-774D-82FF-6D4C3622249B}" dt="2023-08-07T09:21:27.841" v="934" actId="6264"/>
          <ac:spMkLst>
            <pc:docMk/>
            <pc:sldMk cId="2927051386" sldId="280"/>
            <ac:spMk id="188" creationId="{C931D916-849B-3FA6-C44A-FCF689C56A54}"/>
          </ac:spMkLst>
        </pc:spChg>
        <pc:spChg chg="add del mod">
          <ac:chgData name="A.MORIYAMA UREKA" userId="11b73b949d6476cb" providerId="LiveId" clId="{EDD3AFC1-5E1F-774D-82FF-6D4C3622249B}" dt="2023-08-07T08:57:26.430" v="771" actId="6264"/>
          <ac:spMkLst>
            <pc:docMk/>
            <pc:sldMk cId="2927051386" sldId="280"/>
            <ac:spMk id="188" creationId="{D78F16A0-B070-EBFC-4336-4466CDA57ABA}"/>
          </ac:spMkLst>
        </pc:spChg>
        <pc:spChg chg="add del mod">
          <ac:chgData name="A.MORIYAMA UREKA" userId="11b73b949d6476cb" providerId="LiveId" clId="{EDD3AFC1-5E1F-774D-82FF-6D4C3622249B}" dt="2023-08-07T08:57:26.430" v="771" actId="6264"/>
          <ac:spMkLst>
            <pc:docMk/>
            <pc:sldMk cId="2927051386" sldId="280"/>
            <ac:spMk id="189" creationId="{A265B1A0-39E0-4892-7F73-372D7B70C81C}"/>
          </ac:spMkLst>
        </pc:spChg>
        <pc:spChg chg="add del mod">
          <ac:chgData name="A.MORIYAMA UREKA" userId="11b73b949d6476cb" providerId="LiveId" clId="{EDD3AFC1-5E1F-774D-82FF-6D4C3622249B}" dt="2023-08-07T12:25:42.162" v="2738" actId="6264"/>
          <ac:spMkLst>
            <pc:docMk/>
            <pc:sldMk cId="2927051386" sldId="280"/>
            <ac:spMk id="189" creationId="{A58323CF-5E35-FA1F-A5BF-18257B497588}"/>
          </ac:spMkLst>
        </pc:spChg>
        <pc:spChg chg="add del mod">
          <ac:chgData name="A.MORIYAMA UREKA" userId="11b73b949d6476cb" providerId="LiveId" clId="{EDD3AFC1-5E1F-774D-82FF-6D4C3622249B}" dt="2023-08-07T09:21:27.841" v="934" actId="6264"/>
          <ac:spMkLst>
            <pc:docMk/>
            <pc:sldMk cId="2927051386" sldId="280"/>
            <ac:spMk id="189" creationId="{C070F640-E0DF-18EA-C94C-3DC73EE35481}"/>
          </ac:spMkLst>
        </pc:spChg>
        <pc:spChg chg="add del mod">
          <ac:chgData name="A.MORIYAMA UREKA" userId="11b73b949d6476cb" providerId="LiveId" clId="{EDD3AFC1-5E1F-774D-82FF-6D4C3622249B}" dt="2023-08-07T09:21:27.841" v="934" actId="6264"/>
          <ac:spMkLst>
            <pc:docMk/>
            <pc:sldMk cId="2927051386" sldId="280"/>
            <ac:spMk id="190" creationId="{2833043E-8012-75A3-F247-8CF5A5AF7E03}"/>
          </ac:spMkLst>
        </pc:spChg>
        <pc:spChg chg="add del mod">
          <ac:chgData name="A.MORIYAMA UREKA" userId="11b73b949d6476cb" providerId="LiveId" clId="{EDD3AFC1-5E1F-774D-82FF-6D4C3622249B}" dt="2023-08-07T12:25:42.162" v="2738" actId="6264"/>
          <ac:spMkLst>
            <pc:docMk/>
            <pc:sldMk cId="2927051386" sldId="280"/>
            <ac:spMk id="190" creationId="{9E15914C-98DF-C867-9B86-86CCA5E7DA06}"/>
          </ac:spMkLst>
        </pc:spChg>
        <pc:spChg chg="add del mod">
          <ac:chgData name="A.MORIYAMA UREKA" userId="11b73b949d6476cb" providerId="LiveId" clId="{EDD3AFC1-5E1F-774D-82FF-6D4C3622249B}" dt="2023-08-07T08:57:26.430" v="771" actId="6264"/>
          <ac:spMkLst>
            <pc:docMk/>
            <pc:sldMk cId="2927051386" sldId="280"/>
            <ac:spMk id="190" creationId="{D16692DB-C10F-5347-F27C-C3FAB8855F5A}"/>
          </ac:spMkLst>
        </pc:spChg>
        <pc:spChg chg="add del mod">
          <ac:chgData name="A.MORIYAMA UREKA" userId="11b73b949d6476cb" providerId="LiveId" clId="{EDD3AFC1-5E1F-774D-82FF-6D4C3622249B}" dt="2023-08-07T08:57:26.430" v="771" actId="6264"/>
          <ac:spMkLst>
            <pc:docMk/>
            <pc:sldMk cId="2927051386" sldId="280"/>
            <ac:spMk id="191" creationId="{85B206C4-351C-DFC2-A970-680D71DF94F1}"/>
          </ac:spMkLst>
        </pc:spChg>
        <pc:spChg chg="add del mod">
          <ac:chgData name="A.MORIYAMA UREKA" userId="11b73b949d6476cb" providerId="LiveId" clId="{EDD3AFC1-5E1F-774D-82FF-6D4C3622249B}" dt="2023-08-07T09:21:27.841" v="934" actId="6264"/>
          <ac:spMkLst>
            <pc:docMk/>
            <pc:sldMk cId="2927051386" sldId="280"/>
            <ac:spMk id="191" creationId="{902DACE8-4B2D-E0D9-C9F9-A20ED5908D88}"/>
          </ac:spMkLst>
        </pc:spChg>
        <pc:spChg chg="add del mod">
          <ac:chgData name="A.MORIYAMA UREKA" userId="11b73b949d6476cb" providerId="LiveId" clId="{EDD3AFC1-5E1F-774D-82FF-6D4C3622249B}" dt="2023-08-07T12:25:42.162" v="2738" actId="6264"/>
          <ac:spMkLst>
            <pc:docMk/>
            <pc:sldMk cId="2927051386" sldId="280"/>
            <ac:spMk id="191" creationId="{FF490508-9552-C1B7-0503-AFC007305425}"/>
          </ac:spMkLst>
        </pc:spChg>
        <pc:spChg chg="add del mod ord">
          <ac:chgData name="A.MORIYAMA UREKA" userId="11b73b949d6476cb" providerId="LiveId" clId="{EDD3AFC1-5E1F-774D-82FF-6D4C3622249B}" dt="2023-08-07T08:57:26.810" v="772" actId="6264"/>
          <ac:spMkLst>
            <pc:docMk/>
            <pc:sldMk cId="2927051386" sldId="280"/>
            <ac:spMk id="192" creationId="{2727A8AC-9115-AFB0-1CC6-A10402A31F2C}"/>
          </ac:spMkLst>
        </pc:spChg>
        <pc:spChg chg="add del mod">
          <ac:chgData name="A.MORIYAMA UREKA" userId="11b73b949d6476cb" providerId="LiveId" clId="{EDD3AFC1-5E1F-774D-82FF-6D4C3622249B}" dt="2023-08-07T12:25:42.162" v="2738" actId="6264"/>
          <ac:spMkLst>
            <pc:docMk/>
            <pc:sldMk cId="2927051386" sldId="280"/>
            <ac:spMk id="192" creationId="{3B28B517-468A-C483-29F8-604D1A9D9620}"/>
          </ac:spMkLst>
        </pc:spChg>
        <pc:spChg chg="add del mod">
          <ac:chgData name="A.MORIYAMA UREKA" userId="11b73b949d6476cb" providerId="LiveId" clId="{EDD3AFC1-5E1F-774D-82FF-6D4C3622249B}" dt="2023-08-07T09:21:27.841" v="934" actId="6264"/>
          <ac:spMkLst>
            <pc:docMk/>
            <pc:sldMk cId="2927051386" sldId="280"/>
            <ac:spMk id="192" creationId="{44466252-478D-AF84-EB20-B57FEED78A59}"/>
          </ac:spMkLst>
        </pc:spChg>
        <pc:spChg chg="add del mod">
          <ac:chgData name="A.MORIYAMA UREKA" userId="11b73b949d6476cb" providerId="LiveId" clId="{EDD3AFC1-5E1F-774D-82FF-6D4C3622249B}" dt="2023-08-07T12:31:34.885" v="2770" actId="6264"/>
          <ac:spMkLst>
            <pc:docMk/>
            <pc:sldMk cId="2927051386" sldId="280"/>
            <ac:spMk id="193" creationId="{0BB22EA0-31C3-71DD-89AC-0D70B3F846D9}"/>
          </ac:spMkLst>
        </pc:spChg>
        <pc:spChg chg="add del mod ord">
          <ac:chgData name="A.MORIYAMA UREKA" userId="11b73b949d6476cb" providerId="LiveId" clId="{EDD3AFC1-5E1F-774D-82FF-6D4C3622249B}" dt="2023-08-07T09:21:28.158" v="935" actId="6264"/>
          <ac:spMkLst>
            <pc:docMk/>
            <pc:sldMk cId="2927051386" sldId="280"/>
            <ac:spMk id="193" creationId="{BBB0CB7D-9B6B-0A57-0F07-14A6F6E05E75}"/>
          </ac:spMkLst>
        </pc:spChg>
        <pc:spChg chg="add del mod">
          <ac:chgData name="A.MORIYAMA UREKA" userId="11b73b949d6476cb" providerId="LiveId" clId="{EDD3AFC1-5E1F-774D-82FF-6D4C3622249B}" dt="2023-08-07T08:57:26.810" v="772" actId="6264"/>
          <ac:spMkLst>
            <pc:docMk/>
            <pc:sldMk cId="2927051386" sldId="280"/>
            <ac:spMk id="193" creationId="{E56CA231-B551-75F4-59CD-546880064979}"/>
          </ac:spMkLst>
        </pc:spChg>
        <pc:spChg chg="add del mod">
          <ac:chgData name="A.MORIYAMA UREKA" userId="11b73b949d6476cb" providerId="LiveId" clId="{EDD3AFC1-5E1F-774D-82FF-6D4C3622249B}" dt="2023-08-07T09:21:28.158" v="935" actId="6264"/>
          <ac:spMkLst>
            <pc:docMk/>
            <pc:sldMk cId="2927051386" sldId="280"/>
            <ac:spMk id="194" creationId="{850054AD-CF30-1D5E-1939-1014A33F1568}"/>
          </ac:spMkLst>
        </pc:spChg>
        <pc:spChg chg="add del mod">
          <ac:chgData name="A.MORIYAMA UREKA" userId="11b73b949d6476cb" providerId="LiveId" clId="{EDD3AFC1-5E1F-774D-82FF-6D4C3622249B}" dt="2023-08-07T12:31:34.885" v="2770" actId="6264"/>
          <ac:spMkLst>
            <pc:docMk/>
            <pc:sldMk cId="2927051386" sldId="280"/>
            <ac:spMk id="194" creationId="{AF8391C5-0AF1-A82E-C559-9108C5293A06}"/>
          </ac:spMkLst>
        </pc:spChg>
        <pc:spChg chg="add del mod">
          <ac:chgData name="A.MORIYAMA UREKA" userId="11b73b949d6476cb" providerId="LiveId" clId="{EDD3AFC1-5E1F-774D-82FF-6D4C3622249B}" dt="2023-08-07T08:57:26.810" v="772" actId="6264"/>
          <ac:spMkLst>
            <pc:docMk/>
            <pc:sldMk cId="2927051386" sldId="280"/>
            <ac:spMk id="194" creationId="{B4E75189-B537-8B2F-8139-B4A2B0CBD2E1}"/>
          </ac:spMkLst>
        </pc:spChg>
        <pc:spChg chg="add del mod">
          <ac:chgData name="A.MORIYAMA UREKA" userId="11b73b949d6476cb" providerId="LiveId" clId="{EDD3AFC1-5E1F-774D-82FF-6D4C3622249B}" dt="2023-08-07T09:21:28.158" v="935" actId="6264"/>
          <ac:spMkLst>
            <pc:docMk/>
            <pc:sldMk cId="2927051386" sldId="280"/>
            <ac:spMk id="195" creationId="{12F04FF9-26BE-9C41-2F9C-B6DC9CF1E9AB}"/>
          </ac:spMkLst>
        </pc:spChg>
        <pc:spChg chg="add del mod">
          <ac:chgData name="A.MORIYAMA UREKA" userId="11b73b949d6476cb" providerId="LiveId" clId="{EDD3AFC1-5E1F-774D-82FF-6D4C3622249B}" dt="2023-08-07T12:31:34.885" v="2770" actId="6264"/>
          <ac:spMkLst>
            <pc:docMk/>
            <pc:sldMk cId="2927051386" sldId="280"/>
            <ac:spMk id="195" creationId="{2246DFBF-8F94-28EC-F26E-5AA62047C989}"/>
          </ac:spMkLst>
        </pc:spChg>
        <pc:spChg chg="add del mod">
          <ac:chgData name="A.MORIYAMA UREKA" userId="11b73b949d6476cb" providerId="LiveId" clId="{EDD3AFC1-5E1F-774D-82FF-6D4C3622249B}" dt="2023-08-07T08:57:26.810" v="772" actId="6264"/>
          <ac:spMkLst>
            <pc:docMk/>
            <pc:sldMk cId="2927051386" sldId="280"/>
            <ac:spMk id="195" creationId="{92725DA8-84F5-A65D-5890-C8BF4A96865C}"/>
          </ac:spMkLst>
        </pc:spChg>
        <pc:spChg chg="add del mod">
          <ac:chgData name="A.MORIYAMA UREKA" userId="11b73b949d6476cb" providerId="LiveId" clId="{EDD3AFC1-5E1F-774D-82FF-6D4C3622249B}" dt="2023-08-07T09:21:28.158" v="935" actId="6264"/>
          <ac:spMkLst>
            <pc:docMk/>
            <pc:sldMk cId="2927051386" sldId="280"/>
            <ac:spMk id="196" creationId="{03723F2C-7DCE-783A-C325-515729CA4A9D}"/>
          </ac:spMkLst>
        </pc:spChg>
        <pc:spChg chg="add del mod">
          <ac:chgData name="A.MORIYAMA UREKA" userId="11b73b949d6476cb" providerId="LiveId" clId="{EDD3AFC1-5E1F-774D-82FF-6D4C3622249B}" dt="2023-08-07T12:31:34.885" v="2770" actId="6264"/>
          <ac:spMkLst>
            <pc:docMk/>
            <pc:sldMk cId="2927051386" sldId="280"/>
            <ac:spMk id="196" creationId="{F29AF2CE-5B6B-16D2-B02D-75B0C4BDF623}"/>
          </ac:spMkLst>
        </pc:spChg>
        <pc:spChg chg="add del mod">
          <ac:chgData name="A.MORIYAMA UREKA" userId="11b73b949d6476cb" providerId="LiveId" clId="{EDD3AFC1-5E1F-774D-82FF-6D4C3622249B}" dt="2023-08-07T08:57:26.810" v="772" actId="6264"/>
          <ac:spMkLst>
            <pc:docMk/>
            <pc:sldMk cId="2927051386" sldId="280"/>
            <ac:spMk id="196" creationId="{F4588CBC-3010-67CF-2703-733B0F00FDC5}"/>
          </ac:spMkLst>
        </pc:spChg>
        <pc:spChg chg="add del mod">
          <ac:chgData name="A.MORIYAMA UREKA" userId="11b73b949d6476cb" providerId="LiveId" clId="{EDD3AFC1-5E1F-774D-82FF-6D4C3622249B}" dt="2023-08-07T08:57:26.810" v="772" actId="6264"/>
          <ac:spMkLst>
            <pc:docMk/>
            <pc:sldMk cId="2927051386" sldId="280"/>
            <ac:spMk id="197" creationId="{05F03331-EB3D-C89F-62F6-B1351CA9C349}"/>
          </ac:spMkLst>
        </pc:spChg>
        <pc:spChg chg="add del mod">
          <ac:chgData name="A.MORIYAMA UREKA" userId="11b73b949d6476cb" providerId="LiveId" clId="{EDD3AFC1-5E1F-774D-82FF-6D4C3622249B}" dt="2023-08-07T12:31:34.885" v="2770" actId="6264"/>
          <ac:spMkLst>
            <pc:docMk/>
            <pc:sldMk cId="2927051386" sldId="280"/>
            <ac:spMk id="197" creationId="{A224813F-A05A-40A7-ECD2-A301A6ACA5B2}"/>
          </ac:spMkLst>
        </pc:spChg>
        <pc:spChg chg="add del mod">
          <ac:chgData name="A.MORIYAMA UREKA" userId="11b73b949d6476cb" providerId="LiveId" clId="{EDD3AFC1-5E1F-774D-82FF-6D4C3622249B}" dt="2023-08-07T09:21:28.158" v="935" actId="6264"/>
          <ac:spMkLst>
            <pc:docMk/>
            <pc:sldMk cId="2927051386" sldId="280"/>
            <ac:spMk id="197" creationId="{DC5EBC17-9A81-C129-7C46-922C193869FC}"/>
          </ac:spMkLst>
        </pc:spChg>
        <pc:spChg chg="add del mod">
          <ac:chgData name="A.MORIYAMA UREKA" userId="11b73b949d6476cb" providerId="LiveId" clId="{EDD3AFC1-5E1F-774D-82FF-6D4C3622249B}" dt="2023-08-07T09:21:28.158" v="935" actId="6264"/>
          <ac:spMkLst>
            <pc:docMk/>
            <pc:sldMk cId="2927051386" sldId="280"/>
            <ac:spMk id="198" creationId="{1F5E6A64-FFC3-9934-C1BB-0C774E123C16}"/>
          </ac:spMkLst>
        </pc:spChg>
        <pc:spChg chg="add del mod">
          <ac:chgData name="A.MORIYAMA UREKA" userId="11b73b949d6476cb" providerId="LiveId" clId="{EDD3AFC1-5E1F-774D-82FF-6D4C3622249B}" dt="2023-08-07T12:31:34.885" v="2770" actId="6264"/>
          <ac:spMkLst>
            <pc:docMk/>
            <pc:sldMk cId="2927051386" sldId="280"/>
            <ac:spMk id="198" creationId="{2064777A-009A-51C1-0F12-2E626B6B7AB2}"/>
          </ac:spMkLst>
        </pc:spChg>
        <pc:spChg chg="add del mod">
          <ac:chgData name="A.MORIYAMA UREKA" userId="11b73b949d6476cb" providerId="LiveId" clId="{EDD3AFC1-5E1F-774D-82FF-6D4C3622249B}" dt="2023-08-07T08:57:26.810" v="772" actId="6264"/>
          <ac:spMkLst>
            <pc:docMk/>
            <pc:sldMk cId="2927051386" sldId="280"/>
            <ac:spMk id="198" creationId="{9A041016-C28E-7345-E357-882904CAF0F3}"/>
          </ac:spMkLst>
        </pc:spChg>
        <pc:spChg chg="add del mod">
          <ac:chgData name="A.MORIYAMA UREKA" userId="11b73b949d6476cb" providerId="LiveId" clId="{EDD3AFC1-5E1F-774D-82FF-6D4C3622249B}" dt="2023-08-07T08:57:26.810" v="772" actId="6264"/>
          <ac:spMkLst>
            <pc:docMk/>
            <pc:sldMk cId="2927051386" sldId="280"/>
            <ac:spMk id="199" creationId="{436962B3-514B-8E36-54C6-6D0D5C2FDBCD}"/>
          </ac:spMkLst>
        </pc:spChg>
        <pc:spChg chg="add del mod">
          <ac:chgData name="A.MORIYAMA UREKA" userId="11b73b949d6476cb" providerId="LiveId" clId="{EDD3AFC1-5E1F-774D-82FF-6D4C3622249B}" dt="2023-08-07T09:21:28.158" v="935" actId="6264"/>
          <ac:spMkLst>
            <pc:docMk/>
            <pc:sldMk cId="2927051386" sldId="280"/>
            <ac:spMk id="199" creationId="{59D81AC1-AFAC-DE81-A740-2C648E55A8F1}"/>
          </ac:spMkLst>
        </pc:spChg>
        <pc:spChg chg="add del mod">
          <ac:chgData name="A.MORIYAMA UREKA" userId="11b73b949d6476cb" providerId="LiveId" clId="{EDD3AFC1-5E1F-774D-82FF-6D4C3622249B}" dt="2023-08-07T12:31:34.885" v="2770" actId="6264"/>
          <ac:spMkLst>
            <pc:docMk/>
            <pc:sldMk cId="2927051386" sldId="280"/>
            <ac:spMk id="199" creationId="{F733F513-F739-BE72-38C9-1A5357798FAC}"/>
          </ac:spMkLst>
        </pc:spChg>
        <pc:spChg chg="add del mod">
          <ac:chgData name="A.MORIYAMA UREKA" userId="11b73b949d6476cb" providerId="LiveId" clId="{EDD3AFC1-5E1F-774D-82FF-6D4C3622249B}" dt="2023-08-07T12:31:34.885" v="2770" actId="6264"/>
          <ac:spMkLst>
            <pc:docMk/>
            <pc:sldMk cId="2927051386" sldId="280"/>
            <ac:spMk id="200" creationId="{413A4875-2D96-4F11-1CB0-3A777A41EC47}"/>
          </ac:spMkLst>
        </pc:spChg>
        <pc:spChg chg="add del mod">
          <ac:chgData name="A.MORIYAMA UREKA" userId="11b73b949d6476cb" providerId="LiveId" clId="{EDD3AFC1-5E1F-774D-82FF-6D4C3622249B}" dt="2023-08-07T08:57:26.810" v="772" actId="6264"/>
          <ac:spMkLst>
            <pc:docMk/>
            <pc:sldMk cId="2927051386" sldId="280"/>
            <ac:spMk id="200" creationId="{568700C8-2CAA-A805-0230-C57BB3EC7035}"/>
          </ac:spMkLst>
        </pc:spChg>
        <pc:spChg chg="add del mod">
          <ac:chgData name="A.MORIYAMA UREKA" userId="11b73b949d6476cb" providerId="LiveId" clId="{EDD3AFC1-5E1F-774D-82FF-6D4C3622249B}" dt="2023-08-07T09:21:28.158" v="935" actId="6264"/>
          <ac:spMkLst>
            <pc:docMk/>
            <pc:sldMk cId="2927051386" sldId="280"/>
            <ac:spMk id="200" creationId="{6771557B-5F19-80AC-40DC-45DB87FA1BEC}"/>
          </ac:spMkLst>
        </pc:spChg>
        <pc:spChg chg="add del mod">
          <ac:chgData name="A.MORIYAMA UREKA" userId="11b73b949d6476cb" providerId="LiveId" clId="{EDD3AFC1-5E1F-774D-82FF-6D4C3622249B}" dt="2023-08-07T09:21:28.158" v="935" actId="6264"/>
          <ac:spMkLst>
            <pc:docMk/>
            <pc:sldMk cId="2927051386" sldId="280"/>
            <ac:spMk id="201" creationId="{1C7D82CB-3BCC-527F-1E51-78AE7D89DDAD}"/>
          </ac:spMkLst>
        </pc:spChg>
        <pc:spChg chg="add del mod">
          <ac:chgData name="A.MORIYAMA UREKA" userId="11b73b949d6476cb" providerId="LiveId" clId="{EDD3AFC1-5E1F-774D-82FF-6D4C3622249B}" dt="2023-08-07T12:31:34.885" v="2770" actId="6264"/>
          <ac:spMkLst>
            <pc:docMk/>
            <pc:sldMk cId="2927051386" sldId="280"/>
            <ac:spMk id="201" creationId="{5920BC04-7188-FC84-BB74-580C4C82F2F1}"/>
          </ac:spMkLst>
        </pc:spChg>
        <pc:spChg chg="add del mod">
          <ac:chgData name="A.MORIYAMA UREKA" userId="11b73b949d6476cb" providerId="LiveId" clId="{EDD3AFC1-5E1F-774D-82FF-6D4C3622249B}" dt="2023-08-07T08:57:26.810" v="772" actId="6264"/>
          <ac:spMkLst>
            <pc:docMk/>
            <pc:sldMk cId="2927051386" sldId="280"/>
            <ac:spMk id="201" creationId="{B0F06241-41E2-4FC8-9F8E-863886752071}"/>
          </ac:spMkLst>
        </pc:spChg>
        <pc:spChg chg="add del mod ord">
          <ac:chgData name="A.MORIYAMA UREKA" userId="11b73b949d6476cb" providerId="LiveId" clId="{EDD3AFC1-5E1F-774D-82FF-6D4C3622249B}" dt="2023-08-07T08:57:27.275" v="773" actId="6264"/>
          <ac:spMkLst>
            <pc:docMk/>
            <pc:sldMk cId="2927051386" sldId="280"/>
            <ac:spMk id="202" creationId="{303D71BC-051A-DBA8-A763-BBA1E861B1FB}"/>
          </ac:spMkLst>
        </pc:spChg>
        <pc:spChg chg="add del mod">
          <ac:chgData name="A.MORIYAMA UREKA" userId="11b73b949d6476cb" providerId="LiveId" clId="{EDD3AFC1-5E1F-774D-82FF-6D4C3622249B}" dt="2023-08-07T12:31:34.885" v="2770" actId="6264"/>
          <ac:spMkLst>
            <pc:docMk/>
            <pc:sldMk cId="2927051386" sldId="280"/>
            <ac:spMk id="202" creationId="{5FA90084-F1E5-6073-CABA-F096F2C14BA4}"/>
          </ac:spMkLst>
        </pc:spChg>
        <pc:spChg chg="add del mod">
          <ac:chgData name="A.MORIYAMA UREKA" userId="11b73b949d6476cb" providerId="LiveId" clId="{EDD3AFC1-5E1F-774D-82FF-6D4C3622249B}" dt="2023-08-07T09:21:28.158" v="935" actId="6264"/>
          <ac:spMkLst>
            <pc:docMk/>
            <pc:sldMk cId="2927051386" sldId="280"/>
            <ac:spMk id="202" creationId="{834E2E15-48F4-C066-4DEC-01EA540760F4}"/>
          </ac:spMkLst>
        </pc:spChg>
        <pc:spChg chg="add del mod ord">
          <ac:chgData name="A.MORIYAMA UREKA" userId="11b73b949d6476cb" providerId="LiveId" clId="{EDD3AFC1-5E1F-774D-82FF-6D4C3622249B}" dt="2023-08-07T09:21:28.726" v="936" actId="6264"/>
          <ac:spMkLst>
            <pc:docMk/>
            <pc:sldMk cId="2927051386" sldId="280"/>
            <ac:spMk id="203" creationId="{35B35FAC-A4BB-AFEC-BB0D-5F7CF146CCA1}"/>
          </ac:spMkLst>
        </pc:spChg>
        <pc:spChg chg="add del mod">
          <ac:chgData name="A.MORIYAMA UREKA" userId="11b73b949d6476cb" providerId="LiveId" clId="{EDD3AFC1-5E1F-774D-82FF-6D4C3622249B}" dt="2023-08-07T08:57:27.275" v="773" actId="6264"/>
          <ac:spMkLst>
            <pc:docMk/>
            <pc:sldMk cId="2927051386" sldId="280"/>
            <ac:spMk id="203" creationId="{3ADC4A02-AB23-0637-8784-1712882A50F6}"/>
          </ac:spMkLst>
        </pc:spChg>
        <pc:spChg chg="add del mod">
          <ac:chgData name="A.MORIYAMA UREKA" userId="11b73b949d6476cb" providerId="LiveId" clId="{EDD3AFC1-5E1F-774D-82FF-6D4C3622249B}" dt="2023-08-07T12:31:36.067" v="2771" actId="6264"/>
          <ac:spMkLst>
            <pc:docMk/>
            <pc:sldMk cId="2927051386" sldId="280"/>
            <ac:spMk id="203" creationId="{A793C775-D39D-796F-65CE-C71F8F52C737}"/>
          </ac:spMkLst>
        </pc:spChg>
        <pc:spChg chg="add del mod">
          <ac:chgData name="A.MORIYAMA UREKA" userId="11b73b949d6476cb" providerId="LiveId" clId="{EDD3AFC1-5E1F-774D-82FF-6D4C3622249B}" dt="2023-08-07T08:57:27.275" v="773" actId="6264"/>
          <ac:spMkLst>
            <pc:docMk/>
            <pc:sldMk cId="2927051386" sldId="280"/>
            <ac:spMk id="204" creationId="{1022BE8C-C959-033C-EF35-62BE4304573A}"/>
          </ac:spMkLst>
        </pc:spChg>
        <pc:spChg chg="add del mod">
          <ac:chgData name="A.MORIYAMA UREKA" userId="11b73b949d6476cb" providerId="LiveId" clId="{EDD3AFC1-5E1F-774D-82FF-6D4C3622249B}" dt="2023-08-07T09:21:28.726" v="936" actId="6264"/>
          <ac:spMkLst>
            <pc:docMk/>
            <pc:sldMk cId="2927051386" sldId="280"/>
            <ac:spMk id="204" creationId="{5B256EDF-CB8C-0EAA-058F-73597AC864CF}"/>
          </ac:spMkLst>
        </pc:spChg>
        <pc:spChg chg="add del mod">
          <ac:chgData name="A.MORIYAMA UREKA" userId="11b73b949d6476cb" providerId="LiveId" clId="{EDD3AFC1-5E1F-774D-82FF-6D4C3622249B}" dt="2023-08-07T12:31:36.067" v="2771" actId="6264"/>
          <ac:spMkLst>
            <pc:docMk/>
            <pc:sldMk cId="2927051386" sldId="280"/>
            <ac:spMk id="204" creationId="{6227EC6E-CFC8-E682-B911-8998B7A31246}"/>
          </ac:spMkLst>
        </pc:spChg>
        <pc:spChg chg="add del mod">
          <ac:chgData name="A.MORIYAMA UREKA" userId="11b73b949d6476cb" providerId="LiveId" clId="{EDD3AFC1-5E1F-774D-82FF-6D4C3622249B}" dt="2023-08-07T12:31:36.067" v="2771" actId="6264"/>
          <ac:spMkLst>
            <pc:docMk/>
            <pc:sldMk cId="2927051386" sldId="280"/>
            <ac:spMk id="205" creationId="{0EC7841A-09B7-D81A-5F78-A79F14B73FBC}"/>
          </ac:spMkLst>
        </pc:spChg>
        <pc:spChg chg="add del mod">
          <ac:chgData name="A.MORIYAMA UREKA" userId="11b73b949d6476cb" providerId="LiveId" clId="{EDD3AFC1-5E1F-774D-82FF-6D4C3622249B}" dt="2023-08-07T09:21:28.726" v="936" actId="6264"/>
          <ac:spMkLst>
            <pc:docMk/>
            <pc:sldMk cId="2927051386" sldId="280"/>
            <ac:spMk id="205" creationId="{8522CCC2-4DB8-6F3B-C38F-33EAF4A651B3}"/>
          </ac:spMkLst>
        </pc:spChg>
        <pc:spChg chg="add del mod">
          <ac:chgData name="A.MORIYAMA UREKA" userId="11b73b949d6476cb" providerId="LiveId" clId="{EDD3AFC1-5E1F-774D-82FF-6D4C3622249B}" dt="2023-08-07T08:57:27.275" v="773" actId="6264"/>
          <ac:spMkLst>
            <pc:docMk/>
            <pc:sldMk cId="2927051386" sldId="280"/>
            <ac:spMk id="205" creationId="{E809B1A6-EB21-7BF3-41DE-3B2C2A0B46CA}"/>
          </ac:spMkLst>
        </pc:spChg>
        <pc:spChg chg="add del mod">
          <ac:chgData name="A.MORIYAMA UREKA" userId="11b73b949d6476cb" providerId="LiveId" clId="{EDD3AFC1-5E1F-774D-82FF-6D4C3622249B}" dt="2023-08-07T08:57:27.275" v="773" actId="6264"/>
          <ac:spMkLst>
            <pc:docMk/>
            <pc:sldMk cId="2927051386" sldId="280"/>
            <ac:spMk id="206" creationId="{178EC092-FA53-0ABB-92B5-F5F577FB6D48}"/>
          </ac:spMkLst>
        </pc:spChg>
        <pc:spChg chg="add del mod">
          <ac:chgData name="A.MORIYAMA UREKA" userId="11b73b949d6476cb" providerId="LiveId" clId="{EDD3AFC1-5E1F-774D-82FF-6D4C3622249B}" dt="2023-08-07T09:21:28.726" v="936" actId="6264"/>
          <ac:spMkLst>
            <pc:docMk/>
            <pc:sldMk cId="2927051386" sldId="280"/>
            <ac:spMk id="206" creationId="{8045607F-F976-A9E1-DE1E-1AB89DF75EB8}"/>
          </ac:spMkLst>
        </pc:spChg>
        <pc:spChg chg="add del mod">
          <ac:chgData name="A.MORIYAMA UREKA" userId="11b73b949d6476cb" providerId="LiveId" clId="{EDD3AFC1-5E1F-774D-82FF-6D4C3622249B}" dt="2023-08-07T12:31:36.067" v="2771" actId="6264"/>
          <ac:spMkLst>
            <pc:docMk/>
            <pc:sldMk cId="2927051386" sldId="280"/>
            <ac:spMk id="206" creationId="{B9FB1254-B92B-C2BB-2540-83C024A57AC0}"/>
          </ac:spMkLst>
        </pc:spChg>
        <pc:spChg chg="add del mod">
          <ac:chgData name="A.MORIYAMA UREKA" userId="11b73b949d6476cb" providerId="LiveId" clId="{EDD3AFC1-5E1F-774D-82FF-6D4C3622249B}" dt="2023-08-07T12:31:36.067" v="2771" actId="6264"/>
          <ac:spMkLst>
            <pc:docMk/>
            <pc:sldMk cId="2927051386" sldId="280"/>
            <ac:spMk id="207" creationId="{8D333808-C028-9FA6-4702-62E07F7D1368}"/>
          </ac:spMkLst>
        </pc:spChg>
        <pc:spChg chg="add del mod">
          <ac:chgData name="A.MORIYAMA UREKA" userId="11b73b949d6476cb" providerId="LiveId" clId="{EDD3AFC1-5E1F-774D-82FF-6D4C3622249B}" dt="2023-08-07T09:21:28.726" v="936" actId="6264"/>
          <ac:spMkLst>
            <pc:docMk/>
            <pc:sldMk cId="2927051386" sldId="280"/>
            <ac:spMk id="207" creationId="{94CF9205-58AE-047A-8926-DE5AE0CA6103}"/>
          </ac:spMkLst>
        </pc:spChg>
        <pc:spChg chg="add del mod">
          <ac:chgData name="A.MORIYAMA UREKA" userId="11b73b949d6476cb" providerId="LiveId" clId="{EDD3AFC1-5E1F-774D-82FF-6D4C3622249B}" dt="2023-08-07T08:57:27.275" v="773" actId="6264"/>
          <ac:spMkLst>
            <pc:docMk/>
            <pc:sldMk cId="2927051386" sldId="280"/>
            <ac:spMk id="207" creationId="{D246002E-6C08-7D15-43EC-54322E517D1E}"/>
          </ac:spMkLst>
        </pc:spChg>
        <pc:spChg chg="add del mod">
          <ac:chgData name="A.MORIYAMA UREKA" userId="11b73b949d6476cb" providerId="LiveId" clId="{EDD3AFC1-5E1F-774D-82FF-6D4C3622249B}" dt="2023-08-07T08:57:27.275" v="773" actId="6264"/>
          <ac:spMkLst>
            <pc:docMk/>
            <pc:sldMk cId="2927051386" sldId="280"/>
            <ac:spMk id="208" creationId="{512110B9-E904-9179-07F1-F5E5A588CA82}"/>
          </ac:spMkLst>
        </pc:spChg>
        <pc:spChg chg="add del mod">
          <ac:chgData name="A.MORIYAMA UREKA" userId="11b73b949d6476cb" providerId="LiveId" clId="{EDD3AFC1-5E1F-774D-82FF-6D4C3622249B}" dt="2023-08-07T09:21:28.726" v="936" actId="6264"/>
          <ac:spMkLst>
            <pc:docMk/>
            <pc:sldMk cId="2927051386" sldId="280"/>
            <ac:spMk id="208" creationId="{C6CA71FE-F103-F9FE-2CE2-C74B050EAE11}"/>
          </ac:spMkLst>
        </pc:spChg>
        <pc:spChg chg="add del mod">
          <ac:chgData name="A.MORIYAMA UREKA" userId="11b73b949d6476cb" providerId="LiveId" clId="{EDD3AFC1-5E1F-774D-82FF-6D4C3622249B}" dt="2023-08-07T12:31:36.067" v="2771" actId="6264"/>
          <ac:spMkLst>
            <pc:docMk/>
            <pc:sldMk cId="2927051386" sldId="280"/>
            <ac:spMk id="208" creationId="{CCCA545D-8E9A-B079-D896-09267E35B0E6}"/>
          </ac:spMkLst>
        </pc:spChg>
        <pc:spChg chg="add del mod">
          <ac:chgData name="A.MORIYAMA UREKA" userId="11b73b949d6476cb" providerId="LiveId" clId="{EDD3AFC1-5E1F-774D-82FF-6D4C3622249B}" dt="2023-08-07T09:21:28.726" v="936" actId="6264"/>
          <ac:spMkLst>
            <pc:docMk/>
            <pc:sldMk cId="2927051386" sldId="280"/>
            <ac:spMk id="209" creationId="{6D3931D1-86AA-86E1-2F9E-0564C4E1BB5E}"/>
          </ac:spMkLst>
        </pc:spChg>
        <pc:spChg chg="add del mod">
          <ac:chgData name="A.MORIYAMA UREKA" userId="11b73b949d6476cb" providerId="LiveId" clId="{EDD3AFC1-5E1F-774D-82FF-6D4C3622249B}" dt="2023-08-07T08:57:27.275" v="773" actId="6264"/>
          <ac:spMkLst>
            <pc:docMk/>
            <pc:sldMk cId="2927051386" sldId="280"/>
            <ac:spMk id="209" creationId="{DD15ECFB-59A3-2C65-4952-8EEE273E6F4C}"/>
          </ac:spMkLst>
        </pc:spChg>
        <pc:spChg chg="add del mod">
          <ac:chgData name="A.MORIYAMA UREKA" userId="11b73b949d6476cb" providerId="LiveId" clId="{EDD3AFC1-5E1F-774D-82FF-6D4C3622249B}" dt="2023-08-07T12:31:36.067" v="2771" actId="6264"/>
          <ac:spMkLst>
            <pc:docMk/>
            <pc:sldMk cId="2927051386" sldId="280"/>
            <ac:spMk id="209" creationId="{F4B8DA37-2519-A8A5-85E4-5D9F9369F8E3}"/>
          </ac:spMkLst>
        </pc:spChg>
        <pc:spChg chg="add del mod">
          <ac:chgData name="A.MORIYAMA UREKA" userId="11b73b949d6476cb" providerId="LiveId" clId="{EDD3AFC1-5E1F-774D-82FF-6D4C3622249B}" dt="2023-08-07T09:21:28.726" v="936" actId="6264"/>
          <ac:spMkLst>
            <pc:docMk/>
            <pc:sldMk cId="2927051386" sldId="280"/>
            <ac:spMk id="210" creationId="{793CCE4A-3A19-5143-6727-85F6C31A8930}"/>
          </ac:spMkLst>
        </pc:spChg>
        <pc:spChg chg="add del mod">
          <ac:chgData name="A.MORIYAMA UREKA" userId="11b73b949d6476cb" providerId="LiveId" clId="{EDD3AFC1-5E1F-774D-82FF-6D4C3622249B}" dt="2023-08-07T12:31:36.067" v="2771" actId="6264"/>
          <ac:spMkLst>
            <pc:docMk/>
            <pc:sldMk cId="2927051386" sldId="280"/>
            <ac:spMk id="210" creationId="{ACA2BB55-0566-CA63-D552-040CA5F2F1B5}"/>
          </ac:spMkLst>
        </pc:spChg>
        <pc:spChg chg="add del mod">
          <ac:chgData name="A.MORIYAMA UREKA" userId="11b73b949d6476cb" providerId="LiveId" clId="{EDD3AFC1-5E1F-774D-82FF-6D4C3622249B}" dt="2023-08-07T08:57:27.275" v="773" actId="6264"/>
          <ac:spMkLst>
            <pc:docMk/>
            <pc:sldMk cId="2927051386" sldId="280"/>
            <ac:spMk id="210" creationId="{CAFD9989-B36A-6164-90A1-808E62D3AE85}"/>
          </ac:spMkLst>
        </pc:spChg>
        <pc:spChg chg="add del mod">
          <ac:chgData name="A.MORIYAMA UREKA" userId="11b73b949d6476cb" providerId="LiveId" clId="{EDD3AFC1-5E1F-774D-82FF-6D4C3622249B}" dt="2023-08-07T08:57:27.275" v="773" actId="6264"/>
          <ac:spMkLst>
            <pc:docMk/>
            <pc:sldMk cId="2927051386" sldId="280"/>
            <ac:spMk id="211" creationId="{5739B5C8-B0D4-3EEF-05FD-C5C830DEECF7}"/>
          </ac:spMkLst>
        </pc:spChg>
        <pc:spChg chg="add del mod">
          <ac:chgData name="A.MORIYAMA UREKA" userId="11b73b949d6476cb" providerId="LiveId" clId="{EDD3AFC1-5E1F-774D-82FF-6D4C3622249B}" dt="2023-08-07T12:31:36.067" v="2771" actId="6264"/>
          <ac:spMkLst>
            <pc:docMk/>
            <pc:sldMk cId="2927051386" sldId="280"/>
            <ac:spMk id="211" creationId="{CCF39DD0-28F6-2EC3-A936-BEF8652371F5}"/>
          </ac:spMkLst>
        </pc:spChg>
        <pc:spChg chg="add del mod">
          <ac:chgData name="A.MORIYAMA UREKA" userId="11b73b949d6476cb" providerId="LiveId" clId="{EDD3AFC1-5E1F-774D-82FF-6D4C3622249B}" dt="2023-08-07T09:21:28.726" v="936" actId="6264"/>
          <ac:spMkLst>
            <pc:docMk/>
            <pc:sldMk cId="2927051386" sldId="280"/>
            <ac:spMk id="211" creationId="{D8675FB2-EB67-3215-0B85-7338F99914AB}"/>
          </ac:spMkLst>
        </pc:spChg>
        <pc:spChg chg="add del mod">
          <ac:chgData name="A.MORIYAMA UREKA" userId="11b73b949d6476cb" providerId="LiveId" clId="{EDD3AFC1-5E1F-774D-82FF-6D4C3622249B}" dt="2023-08-07T09:21:28.726" v="936" actId="6264"/>
          <ac:spMkLst>
            <pc:docMk/>
            <pc:sldMk cId="2927051386" sldId="280"/>
            <ac:spMk id="212" creationId="{52594821-F02E-6291-D5A7-B05E37230ACA}"/>
          </ac:spMkLst>
        </pc:spChg>
        <pc:spChg chg="add del mod">
          <ac:chgData name="A.MORIYAMA UREKA" userId="11b73b949d6476cb" providerId="LiveId" clId="{EDD3AFC1-5E1F-774D-82FF-6D4C3622249B}" dt="2023-08-07T12:31:36.067" v="2771" actId="6264"/>
          <ac:spMkLst>
            <pc:docMk/>
            <pc:sldMk cId="2927051386" sldId="280"/>
            <ac:spMk id="212" creationId="{AE90CC70-F84B-4A48-F27D-56B208E9BE7E}"/>
          </ac:spMkLst>
        </pc:spChg>
        <pc:spChg chg="add del mod ord">
          <ac:chgData name="A.MORIYAMA UREKA" userId="11b73b949d6476cb" providerId="LiveId" clId="{EDD3AFC1-5E1F-774D-82FF-6D4C3622249B}" dt="2023-08-07T08:57:27.699" v="774" actId="6264"/>
          <ac:spMkLst>
            <pc:docMk/>
            <pc:sldMk cId="2927051386" sldId="280"/>
            <ac:spMk id="212" creationId="{D0F3A3F3-EF69-C972-2551-C83BB0C5A380}"/>
          </ac:spMkLst>
        </pc:spChg>
        <pc:spChg chg="add del mod">
          <ac:chgData name="A.MORIYAMA UREKA" userId="11b73b949d6476cb" providerId="LiveId" clId="{EDD3AFC1-5E1F-774D-82FF-6D4C3622249B}" dt="2023-08-07T08:57:27.699" v="774" actId="6264"/>
          <ac:spMkLst>
            <pc:docMk/>
            <pc:sldMk cId="2927051386" sldId="280"/>
            <ac:spMk id="213" creationId="{2721B64C-FA49-D3D2-5662-7A6CF7B5BC55}"/>
          </ac:spMkLst>
        </pc:spChg>
        <pc:spChg chg="add del mod ord">
          <ac:chgData name="A.MORIYAMA UREKA" userId="11b73b949d6476cb" providerId="LiveId" clId="{EDD3AFC1-5E1F-774D-82FF-6D4C3622249B}" dt="2023-08-07T09:21:29.324" v="937" actId="6264"/>
          <ac:spMkLst>
            <pc:docMk/>
            <pc:sldMk cId="2927051386" sldId="280"/>
            <ac:spMk id="213" creationId="{59270428-3DB1-A08F-7EC5-9637D3E591F9}"/>
          </ac:spMkLst>
        </pc:spChg>
        <pc:spChg chg="add del mod">
          <ac:chgData name="A.MORIYAMA UREKA" userId="11b73b949d6476cb" providerId="LiveId" clId="{EDD3AFC1-5E1F-774D-82FF-6D4C3622249B}" dt="2023-08-07T12:41:14.127" v="2840" actId="6264"/>
          <ac:spMkLst>
            <pc:docMk/>
            <pc:sldMk cId="2927051386" sldId="280"/>
            <ac:spMk id="213" creationId="{C5662AC5-498E-10F1-D89C-B3D6094759D0}"/>
          </ac:spMkLst>
        </pc:spChg>
        <pc:spChg chg="add del mod">
          <ac:chgData name="A.MORIYAMA UREKA" userId="11b73b949d6476cb" providerId="LiveId" clId="{EDD3AFC1-5E1F-774D-82FF-6D4C3622249B}" dt="2023-08-07T12:41:14.127" v="2840" actId="6264"/>
          <ac:spMkLst>
            <pc:docMk/>
            <pc:sldMk cId="2927051386" sldId="280"/>
            <ac:spMk id="214" creationId="{4A8B5F4D-D6C8-AF00-0A86-1EFBE2CA91E1}"/>
          </ac:spMkLst>
        </pc:spChg>
        <pc:spChg chg="add del mod">
          <ac:chgData name="A.MORIYAMA UREKA" userId="11b73b949d6476cb" providerId="LiveId" clId="{EDD3AFC1-5E1F-774D-82FF-6D4C3622249B}" dt="2023-08-07T09:21:29.324" v="937" actId="6264"/>
          <ac:spMkLst>
            <pc:docMk/>
            <pc:sldMk cId="2927051386" sldId="280"/>
            <ac:spMk id="214" creationId="{6B4F0DF4-0C3D-AC34-3EFF-C3B086556828}"/>
          </ac:spMkLst>
        </pc:spChg>
        <pc:spChg chg="add del mod">
          <ac:chgData name="A.MORIYAMA UREKA" userId="11b73b949d6476cb" providerId="LiveId" clId="{EDD3AFC1-5E1F-774D-82FF-6D4C3622249B}" dt="2023-08-07T08:57:27.699" v="774" actId="6264"/>
          <ac:spMkLst>
            <pc:docMk/>
            <pc:sldMk cId="2927051386" sldId="280"/>
            <ac:spMk id="214" creationId="{A2EF8CD1-2A33-9CB1-359F-40E39E0BFF7C}"/>
          </ac:spMkLst>
        </pc:spChg>
        <pc:spChg chg="add del mod">
          <ac:chgData name="A.MORIYAMA UREKA" userId="11b73b949d6476cb" providerId="LiveId" clId="{EDD3AFC1-5E1F-774D-82FF-6D4C3622249B}" dt="2023-08-07T12:41:14.127" v="2840" actId="6264"/>
          <ac:spMkLst>
            <pc:docMk/>
            <pc:sldMk cId="2927051386" sldId="280"/>
            <ac:spMk id="215" creationId="{67128A64-2861-E9EA-233B-51CE73D86612}"/>
          </ac:spMkLst>
        </pc:spChg>
        <pc:spChg chg="add del mod">
          <ac:chgData name="A.MORIYAMA UREKA" userId="11b73b949d6476cb" providerId="LiveId" clId="{EDD3AFC1-5E1F-774D-82FF-6D4C3622249B}" dt="2023-08-07T08:57:27.699" v="774" actId="6264"/>
          <ac:spMkLst>
            <pc:docMk/>
            <pc:sldMk cId="2927051386" sldId="280"/>
            <ac:spMk id="215" creationId="{B4DC052D-38B5-4000-B795-13610C78C787}"/>
          </ac:spMkLst>
        </pc:spChg>
        <pc:spChg chg="add del mod">
          <ac:chgData name="A.MORIYAMA UREKA" userId="11b73b949d6476cb" providerId="LiveId" clId="{EDD3AFC1-5E1F-774D-82FF-6D4C3622249B}" dt="2023-08-07T09:21:29.324" v="937" actId="6264"/>
          <ac:spMkLst>
            <pc:docMk/>
            <pc:sldMk cId="2927051386" sldId="280"/>
            <ac:spMk id="215" creationId="{F1903056-4831-8B8F-E763-AA3EBE9F1AEB}"/>
          </ac:spMkLst>
        </pc:spChg>
        <pc:spChg chg="add del mod">
          <ac:chgData name="A.MORIYAMA UREKA" userId="11b73b949d6476cb" providerId="LiveId" clId="{EDD3AFC1-5E1F-774D-82FF-6D4C3622249B}" dt="2023-08-07T12:41:14.127" v="2840" actId="6264"/>
          <ac:spMkLst>
            <pc:docMk/>
            <pc:sldMk cId="2927051386" sldId="280"/>
            <ac:spMk id="216" creationId="{A9BC57AC-85D7-2C2C-903B-0FB554935F3E}"/>
          </ac:spMkLst>
        </pc:spChg>
        <pc:spChg chg="add del mod">
          <ac:chgData name="A.MORIYAMA UREKA" userId="11b73b949d6476cb" providerId="LiveId" clId="{EDD3AFC1-5E1F-774D-82FF-6D4C3622249B}" dt="2023-08-07T08:57:27.699" v="774" actId="6264"/>
          <ac:spMkLst>
            <pc:docMk/>
            <pc:sldMk cId="2927051386" sldId="280"/>
            <ac:spMk id="216" creationId="{AFD0DB67-9A90-85EB-2A9C-FC86E9CF98EE}"/>
          </ac:spMkLst>
        </pc:spChg>
        <pc:spChg chg="add del mod">
          <ac:chgData name="A.MORIYAMA UREKA" userId="11b73b949d6476cb" providerId="LiveId" clId="{EDD3AFC1-5E1F-774D-82FF-6D4C3622249B}" dt="2023-08-07T09:21:29.324" v="937" actId="6264"/>
          <ac:spMkLst>
            <pc:docMk/>
            <pc:sldMk cId="2927051386" sldId="280"/>
            <ac:spMk id="216" creationId="{B4B1C506-47DF-4E97-8A07-1413A6D4CC16}"/>
          </ac:spMkLst>
        </pc:spChg>
        <pc:spChg chg="add del mod">
          <ac:chgData name="A.MORIYAMA UREKA" userId="11b73b949d6476cb" providerId="LiveId" clId="{EDD3AFC1-5E1F-774D-82FF-6D4C3622249B}" dt="2023-08-07T08:57:27.699" v="774" actId="6264"/>
          <ac:spMkLst>
            <pc:docMk/>
            <pc:sldMk cId="2927051386" sldId="280"/>
            <ac:spMk id="217" creationId="{575B9906-975A-B4A6-F2F5-715721D5FBC7}"/>
          </ac:spMkLst>
        </pc:spChg>
        <pc:spChg chg="add del mod">
          <ac:chgData name="A.MORIYAMA UREKA" userId="11b73b949d6476cb" providerId="LiveId" clId="{EDD3AFC1-5E1F-774D-82FF-6D4C3622249B}" dt="2023-08-07T12:41:14.127" v="2840" actId="6264"/>
          <ac:spMkLst>
            <pc:docMk/>
            <pc:sldMk cId="2927051386" sldId="280"/>
            <ac:spMk id="217" creationId="{677D36B6-23D0-867F-EEBA-1E428B7A9AD0}"/>
          </ac:spMkLst>
        </pc:spChg>
        <pc:spChg chg="add del mod">
          <ac:chgData name="A.MORIYAMA UREKA" userId="11b73b949d6476cb" providerId="LiveId" clId="{EDD3AFC1-5E1F-774D-82FF-6D4C3622249B}" dt="2023-08-07T09:21:29.324" v="937" actId="6264"/>
          <ac:spMkLst>
            <pc:docMk/>
            <pc:sldMk cId="2927051386" sldId="280"/>
            <ac:spMk id="217" creationId="{75679679-83B2-942F-BFB7-3ED0DB2E4C58}"/>
          </ac:spMkLst>
        </pc:spChg>
        <pc:spChg chg="add del mod">
          <ac:chgData name="A.MORIYAMA UREKA" userId="11b73b949d6476cb" providerId="LiveId" clId="{EDD3AFC1-5E1F-774D-82FF-6D4C3622249B}" dt="2023-08-07T12:41:14.127" v="2840" actId="6264"/>
          <ac:spMkLst>
            <pc:docMk/>
            <pc:sldMk cId="2927051386" sldId="280"/>
            <ac:spMk id="218" creationId="{27165EC8-DA93-0633-C2FE-1601DF022D5D}"/>
          </ac:spMkLst>
        </pc:spChg>
        <pc:spChg chg="add del mod">
          <ac:chgData name="A.MORIYAMA UREKA" userId="11b73b949d6476cb" providerId="LiveId" clId="{EDD3AFC1-5E1F-774D-82FF-6D4C3622249B}" dt="2023-08-07T09:21:29.324" v="937" actId="6264"/>
          <ac:spMkLst>
            <pc:docMk/>
            <pc:sldMk cId="2927051386" sldId="280"/>
            <ac:spMk id="218" creationId="{85283316-9D0C-B049-2592-B9459E1E5E74}"/>
          </ac:spMkLst>
        </pc:spChg>
        <pc:spChg chg="add del mod">
          <ac:chgData name="A.MORIYAMA UREKA" userId="11b73b949d6476cb" providerId="LiveId" clId="{EDD3AFC1-5E1F-774D-82FF-6D4C3622249B}" dt="2023-08-07T08:57:27.699" v="774" actId="6264"/>
          <ac:spMkLst>
            <pc:docMk/>
            <pc:sldMk cId="2927051386" sldId="280"/>
            <ac:spMk id="218" creationId="{BD4D5237-035C-68CF-BA7C-D057424580CF}"/>
          </ac:spMkLst>
        </pc:spChg>
        <pc:spChg chg="add del mod">
          <ac:chgData name="A.MORIYAMA UREKA" userId="11b73b949d6476cb" providerId="LiveId" clId="{EDD3AFC1-5E1F-774D-82FF-6D4C3622249B}" dt="2023-08-07T12:41:14.127" v="2840" actId="6264"/>
          <ac:spMkLst>
            <pc:docMk/>
            <pc:sldMk cId="2927051386" sldId="280"/>
            <ac:spMk id="219" creationId="{59B8F4FC-60E8-E9A9-4A5E-7A98E1AD9585}"/>
          </ac:spMkLst>
        </pc:spChg>
        <pc:spChg chg="add del mod">
          <ac:chgData name="A.MORIYAMA UREKA" userId="11b73b949d6476cb" providerId="LiveId" clId="{EDD3AFC1-5E1F-774D-82FF-6D4C3622249B}" dt="2023-08-07T09:21:29.324" v="937" actId="6264"/>
          <ac:spMkLst>
            <pc:docMk/>
            <pc:sldMk cId="2927051386" sldId="280"/>
            <ac:spMk id="219" creationId="{72788195-C6E8-6A07-9A1B-547ADC2C92B1}"/>
          </ac:spMkLst>
        </pc:spChg>
        <pc:spChg chg="add del mod">
          <ac:chgData name="A.MORIYAMA UREKA" userId="11b73b949d6476cb" providerId="LiveId" clId="{EDD3AFC1-5E1F-774D-82FF-6D4C3622249B}" dt="2023-08-07T08:57:27.699" v="774" actId="6264"/>
          <ac:spMkLst>
            <pc:docMk/>
            <pc:sldMk cId="2927051386" sldId="280"/>
            <ac:spMk id="219" creationId="{E436A21E-DCB9-3630-FB76-D7D9D3E865C5}"/>
          </ac:spMkLst>
        </pc:spChg>
        <pc:spChg chg="add del mod">
          <ac:chgData name="A.MORIYAMA UREKA" userId="11b73b949d6476cb" providerId="LiveId" clId="{EDD3AFC1-5E1F-774D-82FF-6D4C3622249B}" dt="2023-08-07T09:21:29.324" v="937" actId="6264"/>
          <ac:spMkLst>
            <pc:docMk/>
            <pc:sldMk cId="2927051386" sldId="280"/>
            <ac:spMk id="220" creationId="{43B5E7FA-89AE-A706-4901-8829B1032536}"/>
          </ac:spMkLst>
        </pc:spChg>
        <pc:spChg chg="add del mod">
          <ac:chgData name="A.MORIYAMA UREKA" userId="11b73b949d6476cb" providerId="LiveId" clId="{EDD3AFC1-5E1F-774D-82FF-6D4C3622249B}" dt="2023-08-07T08:57:27.699" v="774" actId="6264"/>
          <ac:spMkLst>
            <pc:docMk/>
            <pc:sldMk cId="2927051386" sldId="280"/>
            <ac:spMk id="220" creationId="{5C5BE467-8EA2-EA8E-6F5C-E0346FED3562}"/>
          </ac:spMkLst>
        </pc:spChg>
        <pc:spChg chg="add del mod">
          <ac:chgData name="A.MORIYAMA UREKA" userId="11b73b949d6476cb" providerId="LiveId" clId="{EDD3AFC1-5E1F-774D-82FF-6D4C3622249B}" dt="2023-08-07T12:41:14.127" v="2840" actId="6264"/>
          <ac:spMkLst>
            <pc:docMk/>
            <pc:sldMk cId="2927051386" sldId="280"/>
            <ac:spMk id="220" creationId="{6158551A-5408-CE91-0F3E-A1085BFA6EBC}"/>
          </ac:spMkLst>
        </pc:spChg>
        <pc:spChg chg="add del mod">
          <ac:chgData name="A.MORIYAMA UREKA" userId="11b73b949d6476cb" providerId="LiveId" clId="{EDD3AFC1-5E1F-774D-82FF-6D4C3622249B}" dt="2023-08-07T09:21:29.324" v="937" actId="6264"/>
          <ac:spMkLst>
            <pc:docMk/>
            <pc:sldMk cId="2927051386" sldId="280"/>
            <ac:spMk id="221" creationId="{320F6864-B811-D42D-14A8-B3E860C7A269}"/>
          </ac:spMkLst>
        </pc:spChg>
        <pc:spChg chg="add del mod">
          <ac:chgData name="A.MORIYAMA UREKA" userId="11b73b949d6476cb" providerId="LiveId" clId="{EDD3AFC1-5E1F-774D-82FF-6D4C3622249B}" dt="2023-08-07T08:57:27.699" v="774" actId="6264"/>
          <ac:spMkLst>
            <pc:docMk/>
            <pc:sldMk cId="2927051386" sldId="280"/>
            <ac:spMk id="221" creationId="{B8B22763-5538-BF70-FA2A-FCAC4FA3102E}"/>
          </ac:spMkLst>
        </pc:spChg>
        <pc:spChg chg="add del mod">
          <ac:chgData name="A.MORIYAMA UREKA" userId="11b73b949d6476cb" providerId="LiveId" clId="{EDD3AFC1-5E1F-774D-82FF-6D4C3622249B}" dt="2023-08-07T12:41:14.127" v="2840" actId="6264"/>
          <ac:spMkLst>
            <pc:docMk/>
            <pc:sldMk cId="2927051386" sldId="280"/>
            <ac:spMk id="221" creationId="{DF2D073D-49AA-B1CE-1FBD-7080731B0CAD}"/>
          </ac:spMkLst>
        </pc:spChg>
        <pc:spChg chg="add del mod ord">
          <ac:chgData name="A.MORIYAMA UREKA" userId="11b73b949d6476cb" providerId="LiveId" clId="{EDD3AFC1-5E1F-774D-82FF-6D4C3622249B}" dt="2023-08-07T08:57:28.138" v="775" actId="6264"/>
          <ac:spMkLst>
            <pc:docMk/>
            <pc:sldMk cId="2927051386" sldId="280"/>
            <ac:spMk id="222" creationId="{2DB0E4D0-8EB4-0763-1A65-7E3FB387E497}"/>
          </ac:spMkLst>
        </pc:spChg>
        <pc:spChg chg="add del mod">
          <ac:chgData name="A.MORIYAMA UREKA" userId="11b73b949d6476cb" providerId="LiveId" clId="{EDD3AFC1-5E1F-774D-82FF-6D4C3622249B}" dt="2023-08-07T09:21:29.324" v="937" actId="6264"/>
          <ac:spMkLst>
            <pc:docMk/>
            <pc:sldMk cId="2927051386" sldId="280"/>
            <ac:spMk id="222" creationId="{35A1A3FF-5197-8640-1C96-3E20EBA82B6E}"/>
          </ac:spMkLst>
        </pc:spChg>
        <pc:spChg chg="add del mod">
          <ac:chgData name="A.MORIYAMA UREKA" userId="11b73b949d6476cb" providerId="LiveId" clId="{EDD3AFC1-5E1F-774D-82FF-6D4C3622249B}" dt="2023-08-07T12:41:14.127" v="2840" actId="6264"/>
          <ac:spMkLst>
            <pc:docMk/>
            <pc:sldMk cId="2927051386" sldId="280"/>
            <ac:spMk id="222" creationId="{C39BADA7-009C-A582-F02B-E21BF9768939}"/>
          </ac:spMkLst>
        </pc:spChg>
        <pc:spChg chg="add del mod">
          <ac:chgData name="A.MORIYAMA UREKA" userId="11b73b949d6476cb" providerId="LiveId" clId="{EDD3AFC1-5E1F-774D-82FF-6D4C3622249B}" dt="2023-08-07T12:41:15.017" v="2841" actId="6264"/>
          <ac:spMkLst>
            <pc:docMk/>
            <pc:sldMk cId="2927051386" sldId="280"/>
            <ac:spMk id="223" creationId="{CC20C822-D44B-6832-E2FC-6BCD0B5967BC}"/>
          </ac:spMkLst>
        </pc:spChg>
        <pc:spChg chg="add del mod">
          <ac:chgData name="A.MORIYAMA UREKA" userId="11b73b949d6476cb" providerId="LiveId" clId="{EDD3AFC1-5E1F-774D-82FF-6D4C3622249B}" dt="2023-08-07T08:57:28.138" v="775" actId="6264"/>
          <ac:spMkLst>
            <pc:docMk/>
            <pc:sldMk cId="2927051386" sldId="280"/>
            <ac:spMk id="223" creationId="{D4D64B44-D4B9-FECE-18C3-74B175B6DD50}"/>
          </ac:spMkLst>
        </pc:spChg>
        <pc:spChg chg="add del mod ord">
          <ac:chgData name="A.MORIYAMA UREKA" userId="11b73b949d6476cb" providerId="LiveId" clId="{EDD3AFC1-5E1F-774D-82FF-6D4C3622249B}" dt="2023-08-07T09:21:30.093" v="938" actId="6264"/>
          <ac:spMkLst>
            <pc:docMk/>
            <pc:sldMk cId="2927051386" sldId="280"/>
            <ac:spMk id="223" creationId="{F72848B3-1117-4623-4BB6-A97C89F53AA6}"/>
          </ac:spMkLst>
        </pc:spChg>
        <pc:spChg chg="add del mod">
          <ac:chgData name="A.MORIYAMA UREKA" userId="11b73b949d6476cb" providerId="LiveId" clId="{EDD3AFC1-5E1F-774D-82FF-6D4C3622249B}" dt="2023-08-07T08:57:28.138" v="775" actId="6264"/>
          <ac:spMkLst>
            <pc:docMk/>
            <pc:sldMk cId="2927051386" sldId="280"/>
            <ac:spMk id="224" creationId="{44C979C2-C68A-BA49-80D3-A72C9A7979C9}"/>
          </ac:spMkLst>
        </pc:spChg>
        <pc:spChg chg="add del mod">
          <ac:chgData name="A.MORIYAMA UREKA" userId="11b73b949d6476cb" providerId="LiveId" clId="{EDD3AFC1-5E1F-774D-82FF-6D4C3622249B}" dt="2023-08-07T12:41:15.017" v="2841" actId="6264"/>
          <ac:spMkLst>
            <pc:docMk/>
            <pc:sldMk cId="2927051386" sldId="280"/>
            <ac:spMk id="224" creationId="{A1B49D33-94E9-1B8E-0E59-2C176E70DCE6}"/>
          </ac:spMkLst>
        </pc:spChg>
        <pc:spChg chg="add del mod">
          <ac:chgData name="A.MORIYAMA UREKA" userId="11b73b949d6476cb" providerId="LiveId" clId="{EDD3AFC1-5E1F-774D-82FF-6D4C3622249B}" dt="2023-08-07T09:21:30.093" v="938" actId="6264"/>
          <ac:spMkLst>
            <pc:docMk/>
            <pc:sldMk cId="2927051386" sldId="280"/>
            <ac:spMk id="224" creationId="{EEEAEEBE-43E2-0D23-B471-6891F3488EAC}"/>
          </ac:spMkLst>
        </pc:spChg>
        <pc:spChg chg="add del mod">
          <ac:chgData name="A.MORIYAMA UREKA" userId="11b73b949d6476cb" providerId="LiveId" clId="{EDD3AFC1-5E1F-774D-82FF-6D4C3622249B}" dt="2023-08-07T09:21:30.093" v="938" actId="6264"/>
          <ac:spMkLst>
            <pc:docMk/>
            <pc:sldMk cId="2927051386" sldId="280"/>
            <ac:spMk id="225" creationId="{7C4C43AF-C6F6-A629-2E1F-E6A494CE6F61}"/>
          </ac:spMkLst>
        </pc:spChg>
        <pc:spChg chg="add del mod">
          <ac:chgData name="A.MORIYAMA UREKA" userId="11b73b949d6476cb" providerId="LiveId" clId="{EDD3AFC1-5E1F-774D-82FF-6D4C3622249B}" dt="2023-08-07T08:57:28.138" v="775" actId="6264"/>
          <ac:spMkLst>
            <pc:docMk/>
            <pc:sldMk cId="2927051386" sldId="280"/>
            <ac:spMk id="225" creationId="{7CF0CE0F-D4A9-66A5-1E4E-D2BC9E003AC4}"/>
          </ac:spMkLst>
        </pc:spChg>
        <pc:spChg chg="add del mod">
          <ac:chgData name="A.MORIYAMA UREKA" userId="11b73b949d6476cb" providerId="LiveId" clId="{EDD3AFC1-5E1F-774D-82FF-6D4C3622249B}" dt="2023-08-07T12:41:15.017" v="2841" actId="6264"/>
          <ac:spMkLst>
            <pc:docMk/>
            <pc:sldMk cId="2927051386" sldId="280"/>
            <ac:spMk id="225" creationId="{FD35D18C-570B-17BF-515D-8ADC21A6AC00}"/>
          </ac:spMkLst>
        </pc:spChg>
        <pc:spChg chg="add del mod">
          <ac:chgData name="A.MORIYAMA UREKA" userId="11b73b949d6476cb" providerId="LiveId" clId="{EDD3AFC1-5E1F-774D-82FF-6D4C3622249B}" dt="2023-08-07T09:21:30.093" v="938" actId="6264"/>
          <ac:spMkLst>
            <pc:docMk/>
            <pc:sldMk cId="2927051386" sldId="280"/>
            <ac:spMk id="226" creationId="{1CA96EA4-0DC8-97A2-2666-6DDCE35137F3}"/>
          </ac:spMkLst>
        </pc:spChg>
        <pc:spChg chg="add del mod">
          <ac:chgData name="A.MORIYAMA UREKA" userId="11b73b949d6476cb" providerId="LiveId" clId="{EDD3AFC1-5E1F-774D-82FF-6D4C3622249B}" dt="2023-08-07T12:41:15.017" v="2841" actId="6264"/>
          <ac:spMkLst>
            <pc:docMk/>
            <pc:sldMk cId="2927051386" sldId="280"/>
            <ac:spMk id="226" creationId="{62350CB4-F082-91F6-5D2A-F36BD9720622}"/>
          </ac:spMkLst>
        </pc:spChg>
        <pc:spChg chg="add del mod">
          <ac:chgData name="A.MORIYAMA UREKA" userId="11b73b949d6476cb" providerId="LiveId" clId="{EDD3AFC1-5E1F-774D-82FF-6D4C3622249B}" dt="2023-08-07T08:57:28.138" v="775" actId="6264"/>
          <ac:spMkLst>
            <pc:docMk/>
            <pc:sldMk cId="2927051386" sldId="280"/>
            <ac:spMk id="226" creationId="{EFBB0A94-C2E3-838F-D7D4-6CD4BF3EAB3E}"/>
          </ac:spMkLst>
        </pc:spChg>
        <pc:spChg chg="add del mod">
          <ac:chgData name="A.MORIYAMA UREKA" userId="11b73b949d6476cb" providerId="LiveId" clId="{EDD3AFC1-5E1F-774D-82FF-6D4C3622249B}" dt="2023-08-07T08:57:28.138" v="775" actId="6264"/>
          <ac:spMkLst>
            <pc:docMk/>
            <pc:sldMk cId="2927051386" sldId="280"/>
            <ac:spMk id="227" creationId="{5A103701-C5E6-87EA-6454-E591F3898F71}"/>
          </ac:spMkLst>
        </pc:spChg>
        <pc:spChg chg="add del mod">
          <ac:chgData name="A.MORIYAMA UREKA" userId="11b73b949d6476cb" providerId="LiveId" clId="{EDD3AFC1-5E1F-774D-82FF-6D4C3622249B}" dt="2023-08-07T12:41:15.017" v="2841" actId="6264"/>
          <ac:spMkLst>
            <pc:docMk/>
            <pc:sldMk cId="2927051386" sldId="280"/>
            <ac:spMk id="227" creationId="{B13889F0-DC89-98E7-69E0-DD58DF861BAD}"/>
          </ac:spMkLst>
        </pc:spChg>
        <pc:spChg chg="add del mod">
          <ac:chgData name="A.MORIYAMA UREKA" userId="11b73b949d6476cb" providerId="LiveId" clId="{EDD3AFC1-5E1F-774D-82FF-6D4C3622249B}" dt="2023-08-07T09:21:30.093" v="938" actId="6264"/>
          <ac:spMkLst>
            <pc:docMk/>
            <pc:sldMk cId="2927051386" sldId="280"/>
            <ac:spMk id="227" creationId="{D4B99C47-749B-DD5A-8D1A-9F5E33C569C3}"/>
          </ac:spMkLst>
        </pc:spChg>
        <pc:spChg chg="add del mod">
          <ac:chgData name="A.MORIYAMA UREKA" userId="11b73b949d6476cb" providerId="LiveId" clId="{EDD3AFC1-5E1F-774D-82FF-6D4C3622249B}" dt="2023-08-07T08:57:28.138" v="775" actId="6264"/>
          <ac:spMkLst>
            <pc:docMk/>
            <pc:sldMk cId="2927051386" sldId="280"/>
            <ac:spMk id="228" creationId="{4CF76C6A-B7AB-DA63-994E-46D0743CF8CD}"/>
          </ac:spMkLst>
        </pc:spChg>
        <pc:spChg chg="add del mod">
          <ac:chgData name="A.MORIYAMA UREKA" userId="11b73b949d6476cb" providerId="LiveId" clId="{EDD3AFC1-5E1F-774D-82FF-6D4C3622249B}" dt="2023-08-07T12:41:15.017" v="2841" actId="6264"/>
          <ac:spMkLst>
            <pc:docMk/>
            <pc:sldMk cId="2927051386" sldId="280"/>
            <ac:spMk id="228" creationId="{5E56BB66-3D63-2D56-5432-D9426FF1F493}"/>
          </ac:spMkLst>
        </pc:spChg>
        <pc:spChg chg="add del mod">
          <ac:chgData name="A.MORIYAMA UREKA" userId="11b73b949d6476cb" providerId="LiveId" clId="{EDD3AFC1-5E1F-774D-82FF-6D4C3622249B}" dt="2023-08-07T09:21:30.093" v="938" actId="6264"/>
          <ac:spMkLst>
            <pc:docMk/>
            <pc:sldMk cId="2927051386" sldId="280"/>
            <ac:spMk id="228" creationId="{B3697D49-30B9-25F9-B8CE-15A9EEA2D08F}"/>
          </ac:spMkLst>
        </pc:spChg>
        <pc:spChg chg="add del mod">
          <ac:chgData name="A.MORIYAMA UREKA" userId="11b73b949d6476cb" providerId="LiveId" clId="{EDD3AFC1-5E1F-774D-82FF-6D4C3622249B}" dt="2023-08-07T08:57:28.138" v="775" actId="6264"/>
          <ac:spMkLst>
            <pc:docMk/>
            <pc:sldMk cId="2927051386" sldId="280"/>
            <ac:spMk id="229" creationId="{1F8DEC4D-17BC-37B6-8EEC-AC328861A5E9}"/>
          </ac:spMkLst>
        </pc:spChg>
        <pc:spChg chg="add del mod">
          <ac:chgData name="A.MORIYAMA UREKA" userId="11b73b949d6476cb" providerId="LiveId" clId="{EDD3AFC1-5E1F-774D-82FF-6D4C3622249B}" dt="2023-08-07T09:21:30.093" v="938" actId="6264"/>
          <ac:spMkLst>
            <pc:docMk/>
            <pc:sldMk cId="2927051386" sldId="280"/>
            <ac:spMk id="229" creationId="{BFD95D2F-D4A2-5741-1AD7-379DA608FE36}"/>
          </ac:spMkLst>
        </pc:spChg>
        <pc:spChg chg="add del mod">
          <ac:chgData name="A.MORIYAMA UREKA" userId="11b73b949d6476cb" providerId="LiveId" clId="{EDD3AFC1-5E1F-774D-82FF-6D4C3622249B}" dt="2023-08-07T12:41:15.017" v="2841" actId="6264"/>
          <ac:spMkLst>
            <pc:docMk/>
            <pc:sldMk cId="2927051386" sldId="280"/>
            <ac:spMk id="229" creationId="{CD5049B5-93D2-3053-8B35-DAC304D8A983}"/>
          </ac:spMkLst>
        </pc:spChg>
        <pc:spChg chg="add del mod">
          <ac:chgData name="A.MORIYAMA UREKA" userId="11b73b949d6476cb" providerId="LiveId" clId="{EDD3AFC1-5E1F-774D-82FF-6D4C3622249B}" dt="2023-08-07T12:41:15.017" v="2841" actId="6264"/>
          <ac:spMkLst>
            <pc:docMk/>
            <pc:sldMk cId="2927051386" sldId="280"/>
            <ac:spMk id="230" creationId="{19E16086-B6D6-0CBA-91C8-82D42E01561C}"/>
          </ac:spMkLst>
        </pc:spChg>
        <pc:spChg chg="add del mod">
          <ac:chgData name="A.MORIYAMA UREKA" userId="11b73b949d6476cb" providerId="LiveId" clId="{EDD3AFC1-5E1F-774D-82FF-6D4C3622249B}" dt="2023-08-07T09:21:30.093" v="938" actId="6264"/>
          <ac:spMkLst>
            <pc:docMk/>
            <pc:sldMk cId="2927051386" sldId="280"/>
            <ac:spMk id="230" creationId="{7D898958-8643-5C9C-D28E-5ECC1553171C}"/>
          </ac:spMkLst>
        </pc:spChg>
        <pc:spChg chg="add del mod">
          <ac:chgData name="A.MORIYAMA UREKA" userId="11b73b949d6476cb" providerId="LiveId" clId="{EDD3AFC1-5E1F-774D-82FF-6D4C3622249B}" dt="2023-08-07T08:57:28.138" v="775" actId="6264"/>
          <ac:spMkLst>
            <pc:docMk/>
            <pc:sldMk cId="2927051386" sldId="280"/>
            <ac:spMk id="230" creationId="{DA743D64-F22D-0975-43F9-0F12217C107A}"/>
          </ac:spMkLst>
        </pc:spChg>
        <pc:spChg chg="add del mod">
          <ac:chgData name="A.MORIYAMA UREKA" userId="11b73b949d6476cb" providerId="LiveId" clId="{EDD3AFC1-5E1F-774D-82FF-6D4C3622249B}" dt="2023-08-07T09:21:30.093" v="938" actId="6264"/>
          <ac:spMkLst>
            <pc:docMk/>
            <pc:sldMk cId="2927051386" sldId="280"/>
            <ac:spMk id="231" creationId="{46331AF4-47A7-FE81-32BB-D96D54EA461A}"/>
          </ac:spMkLst>
        </pc:spChg>
        <pc:spChg chg="add del mod">
          <ac:chgData name="A.MORIYAMA UREKA" userId="11b73b949d6476cb" providerId="LiveId" clId="{EDD3AFC1-5E1F-774D-82FF-6D4C3622249B}" dt="2023-08-07T12:41:15.017" v="2841" actId="6264"/>
          <ac:spMkLst>
            <pc:docMk/>
            <pc:sldMk cId="2927051386" sldId="280"/>
            <ac:spMk id="231" creationId="{5F3679ED-E1E6-2FCF-0D0F-8A32B39007A9}"/>
          </ac:spMkLst>
        </pc:spChg>
        <pc:spChg chg="add del mod">
          <ac:chgData name="A.MORIYAMA UREKA" userId="11b73b949d6476cb" providerId="LiveId" clId="{EDD3AFC1-5E1F-774D-82FF-6D4C3622249B}" dt="2023-08-07T08:57:28.138" v="775" actId="6264"/>
          <ac:spMkLst>
            <pc:docMk/>
            <pc:sldMk cId="2927051386" sldId="280"/>
            <ac:spMk id="231" creationId="{B488CE02-0194-F70C-A0E5-5374192348B3}"/>
          </ac:spMkLst>
        </pc:spChg>
        <pc:spChg chg="add del mod">
          <ac:chgData name="A.MORIYAMA UREKA" userId="11b73b949d6476cb" providerId="LiveId" clId="{EDD3AFC1-5E1F-774D-82FF-6D4C3622249B}" dt="2023-08-07T12:41:15.017" v="2841" actId="6264"/>
          <ac:spMkLst>
            <pc:docMk/>
            <pc:sldMk cId="2927051386" sldId="280"/>
            <ac:spMk id="232" creationId="{5A73E435-0C56-7954-B0BF-14139C43C52C}"/>
          </ac:spMkLst>
        </pc:spChg>
        <pc:spChg chg="add del mod ord">
          <ac:chgData name="A.MORIYAMA UREKA" userId="11b73b949d6476cb" providerId="LiveId" clId="{EDD3AFC1-5E1F-774D-82FF-6D4C3622249B}" dt="2023-08-07T08:57:28.506" v="776" actId="6264"/>
          <ac:spMkLst>
            <pc:docMk/>
            <pc:sldMk cId="2927051386" sldId="280"/>
            <ac:spMk id="232" creationId="{C329F732-6A44-BBBE-DE95-A2EA29A5EED3}"/>
          </ac:spMkLst>
        </pc:spChg>
        <pc:spChg chg="add del mod">
          <ac:chgData name="A.MORIYAMA UREKA" userId="11b73b949d6476cb" providerId="LiveId" clId="{EDD3AFC1-5E1F-774D-82FF-6D4C3622249B}" dt="2023-08-07T09:21:30.093" v="938" actId="6264"/>
          <ac:spMkLst>
            <pc:docMk/>
            <pc:sldMk cId="2927051386" sldId="280"/>
            <ac:spMk id="232" creationId="{DF64A61C-CA43-0D3D-E260-29837191427D}"/>
          </ac:spMkLst>
        </pc:spChg>
        <pc:spChg chg="add del mod">
          <ac:chgData name="A.MORIYAMA UREKA" userId="11b73b949d6476cb" providerId="LiveId" clId="{EDD3AFC1-5E1F-774D-82FF-6D4C3622249B}" dt="2023-08-07T08:57:28.506" v="776" actId="6264"/>
          <ac:spMkLst>
            <pc:docMk/>
            <pc:sldMk cId="2927051386" sldId="280"/>
            <ac:spMk id="233" creationId="{800D8997-6D6F-1B95-656C-C2576C29D561}"/>
          </ac:spMkLst>
        </pc:spChg>
        <pc:spChg chg="add del mod">
          <ac:chgData name="A.MORIYAMA UREKA" userId="11b73b949d6476cb" providerId="LiveId" clId="{EDD3AFC1-5E1F-774D-82FF-6D4C3622249B}" dt="2023-08-07T12:41:15.443" v="2842" actId="6264"/>
          <ac:spMkLst>
            <pc:docMk/>
            <pc:sldMk cId="2927051386" sldId="280"/>
            <ac:spMk id="233" creationId="{B592918A-B90D-F209-F008-9BA5081B687D}"/>
          </ac:spMkLst>
        </pc:spChg>
        <pc:spChg chg="add del mod ord">
          <ac:chgData name="A.MORIYAMA UREKA" userId="11b73b949d6476cb" providerId="LiveId" clId="{EDD3AFC1-5E1F-774D-82FF-6D4C3622249B}" dt="2023-08-07T09:22:22.850" v="941" actId="6264"/>
          <ac:spMkLst>
            <pc:docMk/>
            <pc:sldMk cId="2927051386" sldId="280"/>
            <ac:spMk id="233" creationId="{E170C021-A7BC-A65C-566B-F27309E6E061}"/>
          </ac:spMkLst>
        </pc:spChg>
        <pc:spChg chg="add del mod">
          <ac:chgData name="A.MORIYAMA UREKA" userId="11b73b949d6476cb" providerId="LiveId" clId="{EDD3AFC1-5E1F-774D-82FF-6D4C3622249B}" dt="2023-08-07T09:22:22.850" v="941" actId="6264"/>
          <ac:spMkLst>
            <pc:docMk/>
            <pc:sldMk cId="2927051386" sldId="280"/>
            <ac:spMk id="234" creationId="{6AE0D3EC-1F8F-60C9-A1E9-5D656DA844E7}"/>
          </ac:spMkLst>
        </pc:spChg>
        <pc:spChg chg="add del mod">
          <ac:chgData name="A.MORIYAMA UREKA" userId="11b73b949d6476cb" providerId="LiveId" clId="{EDD3AFC1-5E1F-774D-82FF-6D4C3622249B}" dt="2023-08-07T12:41:15.443" v="2842" actId="6264"/>
          <ac:spMkLst>
            <pc:docMk/>
            <pc:sldMk cId="2927051386" sldId="280"/>
            <ac:spMk id="234" creationId="{9F6FA857-EC75-4A65-586F-4B01E47DC685}"/>
          </ac:spMkLst>
        </pc:spChg>
        <pc:spChg chg="add del mod">
          <ac:chgData name="A.MORIYAMA UREKA" userId="11b73b949d6476cb" providerId="LiveId" clId="{EDD3AFC1-5E1F-774D-82FF-6D4C3622249B}" dt="2023-08-07T08:57:28.506" v="776" actId="6264"/>
          <ac:spMkLst>
            <pc:docMk/>
            <pc:sldMk cId="2927051386" sldId="280"/>
            <ac:spMk id="234" creationId="{BCB6D6CA-2958-2B93-A5D3-2919C864C55E}"/>
          </ac:spMkLst>
        </pc:spChg>
        <pc:spChg chg="add del mod">
          <ac:chgData name="A.MORIYAMA UREKA" userId="11b73b949d6476cb" providerId="LiveId" clId="{EDD3AFC1-5E1F-774D-82FF-6D4C3622249B}" dt="2023-08-07T08:57:28.506" v="776" actId="6264"/>
          <ac:spMkLst>
            <pc:docMk/>
            <pc:sldMk cId="2927051386" sldId="280"/>
            <ac:spMk id="235" creationId="{18941C66-42EB-5622-AC40-B2EB31964B02}"/>
          </ac:spMkLst>
        </pc:spChg>
        <pc:spChg chg="add del mod">
          <ac:chgData name="A.MORIYAMA UREKA" userId="11b73b949d6476cb" providerId="LiveId" clId="{EDD3AFC1-5E1F-774D-82FF-6D4C3622249B}" dt="2023-08-07T12:41:15.443" v="2842" actId="6264"/>
          <ac:spMkLst>
            <pc:docMk/>
            <pc:sldMk cId="2927051386" sldId="280"/>
            <ac:spMk id="235" creationId="{1A59CC18-7D19-2BFC-7800-FB94F6BE2160}"/>
          </ac:spMkLst>
        </pc:spChg>
        <pc:spChg chg="add del mod">
          <ac:chgData name="A.MORIYAMA UREKA" userId="11b73b949d6476cb" providerId="LiveId" clId="{EDD3AFC1-5E1F-774D-82FF-6D4C3622249B}" dt="2023-08-07T09:22:22.850" v="941" actId="6264"/>
          <ac:spMkLst>
            <pc:docMk/>
            <pc:sldMk cId="2927051386" sldId="280"/>
            <ac:spMk id="235" creationId="{BFB4A21E-AFD7-47A2-8A5D-E8827DA9B9A9}"/>
          </ac:spMkLst>
        </pc:spChg>
        <pc:spChg chg="add del mod">
          <ac:chgData name="A.MORIYAMA UREKA" userId="11b73b949d6476cb" providerId="LiveId" clId="{EDD3AFC1-5E1F-774D-82FF-6D4C3622249B}" dt="2023-08-07T09:22:22.850" v="941" actId="6264"/>
          <ac:spMkLst>
            <pc:docMk/>
            <pc:sldMk cId="2927051386" sldId="280"/>
            <ac:spMk id="236" creationId="{354FF8C1-8770-36E8-F258-062D7BF6F7F8}"/>
          </ac:spMkLst>
        </pc:spChg>
        <pc:spChg chg="add del mod">
          <ac:chgData name="A.MORIYAMA UREKA" userId="11b73b949d6476cb" providerId="LiveId" clId="{EDD3AFC1-5E1F-774D-82FF-6D4C3622249B}" dt="2023-08-07T12:41:15.443" v="2842" actId="6264"/>
          <ac:spMkLst>
            <pc:docMk/>
            <pc:sldMk cId="2927051386" sldId="280"/>
            <ac:spMk id="236" creationId="{675CE010-539D-D7CF-35DA-EBCC5FFB8758}"/>
          </ac:spMkLst>
        </pc:spChg>
        <pc:spChg chg="add del mod">
          <ac:chgData name="A.MORIYAMA UREKA" userId="11b73b949d6476cb" providerId="LiveId" clId="{EDD3AFC1-5E1F-774D-82FF-6D4C3622249B}" dt="2023-08-07T08:57:28.506" v="776" actId="6264"/>
          <ac:spMkLst>
            <pc:docMk/>
            <pc:sldMk cId="2927051386" sldId="280"/>
            <ac:spMk id="236" creationId="{B5703C46-E794-68B2-B862-5CEE622E17D2}"/>
          </ac:spMkLst>
        </pc:spChg>
        <pc:spChg chg="add del mod">
          <ac:chgData name="A.MORIYAMA UREKA" userId="11b73b949d6476cb" providerId="LiveId" clId="{EDD3AFC1-5E1F-774D-82FF-6D4C3622249B}" dt="2023-08-07T09:22:22.850" v="941" actId="6264"/>
          <ac:spMkLst>
            <pc:docMk/>
            <pc:sldMk cId="2927051386" sldId="280"/>
            <ac:spMk id="237" creationId="{60A01133-BA3A-6D1E-B6A1-77DEE308811F}"/>
          </ac:spMkLst>
        </pc:spChg>
        <pc:spChg chg="add del mod">
          <ac:chgData name="A.MORIYAMA UREKA" userId="11b73b949d6476cb" providerId="LiveId" clId="{EDD3AFC1-5E1F-774D-82FF-6D4C3622249B}" dt="2023-08-07T08:57:28.506" v="776" actId="6264"/>
          <ac:spMkLst>
            <pc:docMk/>
            <pc:sldMk cId="2927051386" sldId="280"/>
            <ac:spMk id="237" creationId="{6F844D61-7353-04AC-DC1C-5945DD365566}"/>
          </ac:spMkLst>
        </pc:spChg>
        <pc:spChg chg="add del mod">
          <ac:chgData name="A.MORIYAMA UREKA" userId="11b73b949d6476cb" providerId="LiveId" clId="{EDD3AFC1-5E1F-774D-82FF-6D4C3622249B}" dt="2023-08-07T12:41:15.443" v="2842" actId="6264"/>
          <ac:spMkLst>
            <pc:docMk/>
            <pc:sldMk cId="2927051386" sldId="280"/>
            <ac:spMk id="237" creationId="{8E4A9064-BB49-8EA1-9785-42E8D7067B93}"/>
          </ac:spMkLst>
        </pc:spChg>
        <pc:spChg chg="add del mod">
          <ac:chgData name="A.MORIYAMA UREKA" userId="11b73b949d6476cb" providerId="LiveId" clId="{EDD3AFC1-5E1F-774D-82FF-6D4C3622249B}" dt="2023-08-07T12:41:15.443" v="2842" actId="6264"/>
          <ac:spMkLst>
            <pc:docMk/>
            <pc:sldMk cId="2927051386" sldId="280"/>
            <ac:spMk id="238" creationId="{0A272222-9827-D330-46AA-C875C6952712}"/>
          </ac:spMkLst>
        </pc:spChg>
        <pc:spChg chg="add del mod">
          <ac:chgData name="A.MORIYAMA UREKA" userId="11b73b949d6476cb" providerId="LiveId" clId="{EDD3AFC1-5E1F-774D-82FF-6D4C3622249B}" dt="2023-08-07T09:22:22.850" v="941" actId="6264"/>
          <ac:spMkLst>
            <pc:docMk/>
            <pc:sldMk cId="2927051386" sldId="280"/>
            <ac:spMk id="238" creationId="{85E20755-6520-689B-61EE-5EB40CC94DA3}"/>
          </ac:spMkLst>
        </pc:spChg>
        <pc:spChg chg="add del mod">
          <ac:chgData name="A.MORIYAMA UREKA" userId="11b73b949d6476cb" providerId="LiveId" clId="{EDD3AFC1-5E1F-774D-82FF-6D4C3622249B}" dt="2023-08-07T08:57:28.506" v="776" actId="6264"/>
          <ac:spMkLst>
            <pc:docMk/>
            <pc:sldMk cId="2927051386" sldId="280"/>
            <ac:spMk id="238" creationId="{89AAFC57-5D17-B54E-7ED5-2CABCE1F42FB}"/>
          </ac:spMkLst>
        </pc:spChg>
        <pc:spChg chg="add del mod">
          <ac:chgData name="A.MORIYAMA UREKA" userId="11b73b949d6476cb" providerId="LiveId" clId="{EDD3AFC1-5E1F-774D-82FF-6D4C3622249B}" dt="2023-08-07T12:41:15.443" v="2842" actId="6264"/>
          <ac:spMkLst>
            <pc:docMk/>
            <pc:sldMk cId="2927051386" sldId="280"/>
            <ac:spMk id="239" creationId="{4A0DBC66-7510-6CF5-7051-68CBF93DC70C}"/>
          </ac:spMkLst>
        </pc:spChg>
        <pc:spChg chg="add del mod">
          <ac:chgData name="A.MORIYAMA UREKA" userId="11b73b949d6476cb" providerId="LiveId" clId="{EDD3AFC1-5E1F-774D-82FF-6D4C3622249B}" dt="2023-08-07T09:22:22.850" v="941" actId="6264"/>
          <ac:spMkLst>
            <pc:docMk/>
            <pc:sldMk cId="2927051386" sldId="280"/>
            <ac:spMk id="239" creationId="{5704A999-5ABA-2612-EE29-15D043E982C9}"/>
          </ac:spMkLst>
        </pc:spChg>
        <pc:spChg chg="add del mod">
          <ac:chgData name="A.MORIYAMA UREKA" userId="11b73b949d6476cb" providerId="LiveId" clId="{EDD3AFC1-5E1F-774D-82FF-6D4C3622249B}" dt="2023-08-07T08:57:28.506" v="776" actId="6264"/>
          <ac:spMkLst>
            <pc:docMk/>
            <pc:sldMk cId="2927051386" sldId="280"/>
            <ac:spMk id="239" creationId="{C481868F-9B6B-3BF1-A3CB-493C6F8D3C15}"/>
          </ac:spMkLst>
        </pc:spChg>
        <pc:spChg chg="add del mod">
          <ac:chgData name="A.MORIYAMA UREKA" userId="11b73b949d6476cb" providerId="LiveId" clId="{EDD3AFC1-5E1F-774D-82FF-6D4C3622249B}" dt="2023-08-07T12:41:15.443" v="2842" actId="6264"/>
          <ac:spMkLst>
            <pc:docMk/>
            <pc:sldMk cId="2927051386" sldId="280"/>
            <ac:spMk id="240" creationId="{2D848E27-FB7C-E2B2-C0A9-1A1E6CC1DA23}"/>
          </ac:spMkLst>
        </pc:spChg>
        <pc:spChg chg="add del mod">
          <ac:chgData name="A.MORIYAMA UREKA" userId="11b73b949d6476cb" providerId="LiveId" clId="{EDD3AFC1-5E1F-774D-82FF-6D4C3622249B}" dt="2023-08-07T09:22:22.850" v="941" actId="6264"/>
          <ac:spMkLst>
            <pc:docMk/>
            <pc:sldMk cId="2927051386" sldId="280"/>
            <ac:spMk id="240" creationId="{8A36C9E8-3FD4-6C6F-5094-E65C09EB0B60}"/>
          </ac:spMkLst>
        </pc:spChg>
        <pc:spChg chg="add del mod">
          <ac:chgData name="A.MORIYAMA UREKA" userId="11b73b949d6476cb" providerId="LiveId" clId="{EDD3AFC1-5E1F-774D-82FF-6D4C3622249B}" dt="2023-08-07T08:57:28.506" v="776" actId="6264"/>
          <ac:spMkLst>
            <pc:docMk/>
            <pc:sldMk cId="2927051386" sldId="280"/>
            <ac:spMk id="240" creationId="{CF98E231-BA71-443A-1EF0-00ABC3E6589A}"/>
          </ac:spMkLst>
        </pc:spChg>
        <pc:spChg chg="add del mod">
          <ac:chgData name="A.MORIYAMA UREKA" userId="11b73b949d6476cb" providerId="LiveId" clId="{EDD3AFC1-5E1F-774D-82FF-6D4C3622249B}" dt="2023-08-07T09:22:22.850" v="941" actId="6264"/>
          <ac:spMkLst>
            <pc:docMk/>
            <pc:sldMk cId="2927051386" sldId="280"/>
            <ac:spMk id="241" creationId="{4FC5E437-EFE7-0F20-CFD3-660E5F6CC372}"/>
          </ac:spMkLst>
        </pc:spChg>
        <pc:spChg chg="add del mod">
          <ac:chgData name="A.MORIYAMA UREKA" userId="11b73b949d6476cb" providerId="LiveId" clId="{EDD3AFC1-5E1F-774D-82FF-6D4C3622249B}" dt="2023-08-07T12:41:15.443" v="2842" actId="6264"/>
          <ac:spMkLst>
            <pc:docMk/>
            <pc:sldMk cId="2927051386" sldId="280"/>
            <ac:spMk id="241" creationId="{7A5CA6AA-FF80-26DC-A8C5-C8E5495682AC}"/>
          </ac:spMkLst>
        </pc:spChg>
        <pc:spChg chg="add del mod">
          <ac:chgData name="A.MORIYAMA UREKA" userId="11b73b949d6476cb" providerId="LiveId" clId="{EDD3AFC1-5E1F-774D-82FF-6D4C3622249B}" dt="2023-08-07T08:57:28.506" v="776" actId="6264"/>
          <ac:spMkLst>
            <pc:docMk/>
            <pc:sldMk cId="2927051386" sldId="280"/>
            <ac:spMk id="241" creationId="{D392A105-52AC-C963-0B75-E9A8707A8EBD}"/>
          </ac:spMkLst>
        </pc:spChg>
        <pc:spChg chg="add del mod">
          <ac:chgData name="A.MORIYAMA UREKA" userId="11b73b949d6476cb" providerId="LiveId" clId="{EDD3AFC1-5E1F-774D-82FF-6D4C3622249B}" dt="2023-08-07T12:41:15.443" v="2842" actId="6264"/>
          <ac:spMkLst>
            <pc:docMk/>
            <pc:sldMk cId="2927051386" sldId="280"/>
            <ac:spMk id="242" creationId="{21AE0123-E207-78D1-008A-388049737015}"/>
          </ac:spMkLst>
        </pc:spChg>
        <pc:spChg chg="add del mod">
          <ac:chgData name="A.MORIYAMA UREKA" userId="11b73b949d6476cb" providerId="LiveId" clId="{EDD3AFC1-5E1F-774D-82FF-6D4C3622249B}" dt="2023-08-07T09:22:22.850" v="941" actId="6264"/>
          <ac:spMkLst>
            <pc:docMk/>
            <pc:sldMk cId="2927051386" sldId="280"/>
            <ac:spMk id="242" creationId="{40CA11E8-0103-8584-7965-9F6A58A8FEDF}"/>
          </ac:spMkLst>
        </pc:spChg>
        <pc:spChg chg="add del mod ord">
          <ac:chgData name="A.MORIYAMA UREKA" userId="11b73b949d6476cb" providerId="LiveId" clId="{EDD3AFC1-5E1F-774D-82FF-6D4C3622249B}" dt="2023-08-07T08:57:28.836" v="777" actId="6264"/>
          <ac:spMkLst>
            <pc:docMk/>
            <pc:sldMk cId="2927051386" sldId="280"/>
            <ac:spMk id="242" creationId="{C9D502DA-1C7A-CA6F-CC91-1C648475BFAA}"/>
          </ac:spMkLst>
        </pc:spChg>
        <pc:spChg chg="add del mod">
          <ac:chgData name="A.MORIYAMA UREKA" userId="11b73b949d6476cb" providerId="LiveId" clId="{EDD3AFC1-5E1F-774D-82FF-6D4C3622249B}" dt="2023-08-07T12:41:15.861" v="2843" actId="6264"/>
          <ac:spMkLst>
            <pc:docMk/>
            <pc:sldMk cId="2927051386" sldId="280"/>
            <ac:spMk id="243" creationId="{5E61F74C-9C41-3A3D-59A2-967A866087D6}"/>
          </ac:spMkLst>
        </pc:spChg>
        <pc:spChg chg="add del mod">
          <ac:chgData name="A.MORIYAMA UREKA" userId="11b73b949d6476cb" providerId="LiveId" clId="{EDD3AFC1-5E1F-774D-82FF-6D4C3622249B}" dt="2023-08-07T08:57:28.836" v="777" actId="6264"/>
          <ac:spMkLst>
            <pc:docMk/>
            <pc:sldMk cId="2927051386" sldId="280"/>
            <ac:spMk id="243" creationId="{8603DA52-9FF0-8DC9-5AA8-FBD1D7B94AB7}"/>
          </ac:spMkLst>
        </pc:spChg>
        <pc:spChg chg="add del mod ord">
          <ac:chgData name="A.MORIYAMA UREKA" userId="11b73b949d6476cb" providerId="LiveId" clId="{EDD3AFC1-5E1F-774D-82FF-6D4C3622249B}" dt="2023-08-07T09:22:24.991" v="942" actId="6264"/>
          <ac:spMkLst>
            <pc:docMk/>
            <pc:sldMk cId="2927051386" sldId="280"/>
            <ac:spMk id="243" creationId="{8641D995-CB69-8288-2FF6-7DC78ED207D3}"/>
          </ac:spMkLst>
        </pc:spChg>
        <pc:spChg chg="add del mod">
          <ac:chgData name="A.MORIYAMA UREKA" userId="11b73b949d6476cb" providerId="LiveId" clId="{EDD3AFC1-5E1F-774D-82FF-6D4C3622249B}" dt="2023-08-07T09:22:24.991" v="942" actId="6264"/>
          <ac:spMkLst>
            <pc:docMk/>
            <pc:sldMk cId="2927051386" sldId="280"/>
            <ac:spMk id="244" creationId="{7B8CD8AC-8E53-3396-381F-188B25F2D6B1}"/>
          </ac:spMkLst>
        </pc:spChg>
        <pc:spChg chg="add del mod">
          <ac:chgData name="A.MORIYAMA UREKA" userId="11b73b949d6476cb" providerId="LiveId" clId="{EDD3AFC1-5E1F-774D-82FF-6D4C3622249B}" dt="2023-08-07T08:57:28.836" v="777" actId="6264"/>
          <ac:spMkLst>
            <pc:docMk/>
            <pc:sldMk cId="2927051386" sldId="280"/>
            <ac:spMk id="244" creationId="{8A17967C-D6A3-92F5-A102-2401C3D5F945}"/>
          </ac:spMkLst>
        </pc:spChg>
        <pc:spChg chg="add del mod">
          <ac:chgData name="A.MORIYAMA UREKA" userId="11b73b949d6476cb" providerId="LiveId" clId="{EDD3AFC1-5E1F-774D-82FF-6D4C3622249B}" dt="2023-08-07T12:41:15.861" v="2843" actId="6264"/>
          <ac:spMkLst>
            <pc:docMk/>
            <pc:sldMk cId="2927051386" sldId="280"/>
            <ac:spMk id="244" creationId="{CCE58500-C1ED-ADB0-575F-82699D19B4BF}"/>
          </ac:spMkLst>
        </pc:spChg>
        <pc:spChg chg="add del mod">
          <ac:chgData name="A.MORIYAMA UREKA" userId="11b73b949d6476cb" providerId="LiveId" clId="{EDD3AFC1-5E1F-774D-82FF-6D4C3622249B}" dt="2023-08-07T08:57:28.836" v="777" actId="6264"/>
          <ac:spMkLst>
            <pc:docMk/>
            <pc:sldMk cId="2927051386" sldId="280"/>
            <ac:spMk id="245" creationId="{26A007E6-CBEE-7644-3DD8-1B48480B61DF}"/>
          </ac:spMkLst>
        </pc:spChg>
        <pc:spChg chg="add del mod">
          <ac:chgData name="A.MORIYAMA UREKA" userId="11b73b949d6476cb" providerId="LiveId" clId="{EDD3AFC1-5E1F-774D-82FF-6D4C3622249B}" dt="2023-08-07T12:41:15.861" v="2843" actId="6264"/>
          <ac:spMkLst>
            <pc:docMk/>
            <pc:sldMk cId="2927051386" sldId="280"/>
            <ac:spMk id="245" creationId="{46EB660C-41B6-6C0C-CBCF-35F9B1A2C8A7}"/>
          </ac:spMkLst>
        </pc:spChg>
        <pc:spChg chg="add del mod">
          <ac:chgData name="A.MORIYAMA UREKA" userId="11b73b949d6476cb" providerId="LiveId" clId="{EDD3AFC1-5E1F-774D-82FF-6D4C3622249B}" dt="2023-08-07T09:22:24.991" v="942" actId="6264"/>
          <ac:spMkLst>
            <pc:docMk/>
            <pc:sldMk cId="2927051386" sldId="280"/>
            <ac:spMk id="245" creationId="{B4C28EE3-076E-9BF5-0420-FEAF4D08AA7B}"/>
          </ac:spMkLst>
        </pc:spChg>
        <pc:spChg chg="add del mod">
          <ac:chgData name="A.MORIYAMA UREKA" userId="11b73b949d6476cb" providerId="LiveId" clId="{EDD3AFC1-5E1F-774D-82FF-6D4C3622249B}" dt="2023-08-07T08:57:28.836" v="777" actId="6264"/>
          <ac:spMkLst>
            <pc:docMk/>
            <pc:sldMk cId="2927051386" sldId="280"/>
            <ac:spMk id="246" creationId="{0AEC74FB-3005-E7F0-82D3-8E41F67DC9AD}"/>
          </ac:spMkLst>
        </pc:spChg>
        <pc:spChg chg="add del mod">
          <ac:chgData name="A.MORIYAMA UREKA" userId="11b73b949d6476cb" providerId="LiveId" clId="{EDD3AFC1-5E1F-774D-82FF-6D4C3622249B}" dt="2023-08-07T12:41:15.861" v="2843" actId="6264"/>
          <ac:spMkLst>
            <pc:docMk/>
            <pc:sldMk cId="2927051386" sldId="280"/>
            <ac:spMk id="246" creationId="{D1BEC3C9-563B-D312-83C0-FF0CBF3D197C}"/>
          </ac:spMkLst>
        </pc:spChg>
        <pc:spChg chg="add del mod">
          <ac:chgData name="A.MORIYAMA UREKA" userId="11b73b949d6476cb" providerId="LiveId" clId="{EDD3AFC1-5E1F-774D-82FF-6D4C3622249B}" dt="2023-08-07T09:22:24.991" v="942" actId="6264"/>
          <ac:spMkLst>
            <pc:docMk/>
            <pc:sldMk cId="2927051386" sldId="280"/>
            <ac:spMk id="246" creationId="{F473C55E-89D2-7F00-4191-99EC763EADF0}"/>
          </ac:spMkLst>
        </pc:spChg>
        <pc:spChg chg="add del mod">
          <ac:chgData name="A.MORIYAMA UREKA" userId="11b73b949d6476cb" providerId="LiveId" clId="{EDD3AFC1-5E1F-774D-82FF-6D4C3622249B}" dt="2023-08-07T12:41:15.861" v="2843" actId="6264"/>
          <ac:spMkLst>
            <pc:docMk/>
            <pc:sldMk cId="2927051386" sldId="280"/>
            <ac:spMk id="247" creationId="{8E5F5649-A001-65BA-C69F-40B52EB7B3BC}"/>
          </ac:spMkLst>
        </pc:spChg>
        <pc:spChg chg="add del mod">
          <ac:chgData name="A.MORIYAMA UREKA" userId="11b73b949d6476cb" providerId="LiveId" clId="{EDD3AFC1-5E1F-774D-82FF-6D4C3622249B}" dt="2023-08-07T08:57:28.836" v="777" actId="6264"/>
          <ac:spMkLst>
            <pc:docMk/>
            <pc:sldMk cId="2927051386" sldId="280"/>
            <ac:spMk id="247" creationId="{95FFCA4E-5661-C8F6-6F85-85502E49B643}"/>
          </ac:spMkLst>
        </pc:spChg>
        <pc:spChg chg="add del mod">
          <ac:chgData name="A.MORIYAMA UREKA" userId="11b73b949d6476cb" providerId="LiveId" clId="{EDD3AFC1-5E1F-774D-82FF-6D4C3622249B}" dt="2023-08-07T09:22:24.991" v="942" actId="6264"/>
          <ac:spMkLst>
            <pc:docMk/>
            <pc:sldMk cId="2927051386" sldId="280"/>
            <ac:spMk id="247" creationId="{EDE7FC95-6306-56F6-B115-B1D1DCBA8563}"/>
          </ac:spMkLst>
        </pc:spChg>
        <pc:spChg chg="add del mod">
          <ac:chgData name="A.MORIYAMA UREKA" userId="11b73b949d6476cb" providerId="LiveId" clId="{EDD3AFC1-5E1F-774D-82FF-6D4C3622249B}" dt="2023-08-07T12:41:15.861" v="2843" actId="6264"/>
          <ac:spMkLst>
            <pc:docMk/>
            <pc:sldMk cId="2927051386" sldId="280"/>
            <ac:spMk id="248" creationId="{94FC7E3E-0E25-9C93-12F4-54A4EFA284FB}"/>
          </ac:spMkLst>
        </pc:spChg>
        <pc:spChg chg="add del mod">
          <ac:chgData name="A.MORIYAMA UREKA" userId="11b73b949d6476cb" providerId="LiveId" clId="{EDD3AFC1-5E1F-774D-82FF-6D4C3622249B}" dt="2023-08-07T08:57:28.836" v="777" actId="6264"/>
          <ac:spMkLst>
            <pc:docMk/>
            <pc:sldMk cId="2927051386" sldId="280"/>
            <ac:spMk id="248" creationId="{B35DF8E2-ABCA-E7CC-599D-8C93372F803E}"/>
          </ac:spMkLst>
        </pc:spChg>
        <pc:spChg chg="add del mod">
          <ac:chgData name="A.MORIYAMA UREKA" userId="11b73b949d6476cb" providerId="LiveId" clId="{EDD3AFC1-5E1F-774D-82FF-6D4C3622249B}" dt="2023-08-07T09:22:24.991" v="942" actId="6264"/>
          <ac:spMkLst>
            <pc:docMk/>
            <pc:sldMk cId="2927051386" sldId="280"/>
            <ac:spMk id="248" creationId="{CC45BE1E-4372-8E38-3D18-F1A366E3799E}"/>
          </ac:spMkLst>
        </pc:spChg>
        <pc:spChg chg="add del mod">
          <ac:chgData name="A.MORIYAMA UREKA" userId="11b73b949d6476cb" providerId="LiveId" clId="{EDD3AFC1-5E1F-774D-82FF-6D4C3622249B}" dt="2023-08-07T12:41:15.861" v="2843" actId="6264"/>
          <ac:spMkLst>
            <pc:docMk/>
            <pc:sldMk cId="2927051386" sldId="280"/>
            <ac:spMk id="249" creationId="{01A3809E-C1DB-8290-649D-46B751ADA063}"/>
          </ac:spMkLst>
        </pc:spChg>
        <pc:spChg chg="add del mod">
          <ac:chgData name="A.MORIYAMA UREKA" userId="11b73b949d6476cb" providerId="LiveId" clId="{EDD3AFC1-5E1F-774D-82FF-6D4C3622249B}" dt="2023-08-07T08:57:28.836" v="777" actId="6264"/>
          <ac:spMkLst>
            <pc:docMk/>
            <pc:sldMk cId="2927051386" sldId="280"/>
            <ac:spMk id="249" creationId="{5C88C7ED-DEA1-31BC-3929-BF04D1BF35B3}"/>
          </ac:spMkLst>
        </pc:spChg>
        <pc:spChg chg="add del mod">
          <ac:chgData name="A.MORIYAMA UREKA" userId="11b73b949d6476cb" providerId="LiveId" clId="{EDD3AFC1-5E1F-774D-82FF-6D4C3622249B}" dt="2023-08-07T09:22:24.991" v="942" actId="6264"/>
          <ac:spMkLst>
            <pc:docMk/>
            <pc:sldMk cId="2927051386" sldId="280"/>
            <ac:spMk id="249" creationId="{E2CEB016-12D8-3B31-7CE3-AF39CC686736}"/>
          </ac:spMkLst>
        </pc:spChg>
        <pc:spChg chg="add del mod">
          <ac:chgData name="A.MORIYAMA UREKA" userId="11b73b949d6476cb" providerId="LiveId" clId="{EDD3AFC1-5E1F-774D-82FF-6D4C3622249B}" dt="2023-08-07T08:57:28.836" v="777" actId="6264"/>
          <ac:spMkLst>
            <pc:docMk/>
            <pc:sldMk cId="2927051386" sldId="280"/>
            <ac:spMk id="250" creationId="{06421D30-F516-C04A-BB85-C323751BA569}"/>
          </ac:spMkLst>
        </pc:spChg>
        <pc:spChg chg="add del mod">
          <ac:chgData name="A.MORIYAMA UREKA" userId="11b73b949d6476cb" providerId="LiveId" clId="{EDD3AFC1-5E1F-774D-82FF-6D4C3622249B}" dt="2023-08-07T09:22:24.991" v="942" actId="6264"/>
          <ac:spMkLst>
            <pc:docMk/>
            <pc:sldMk cId="2927051386" sldId="280"/>
            <ac:spMk id="250" creationId="{46F8A30B-4D09-473F-64C0-A4D34915FD48}"/>
          </ac:spMkLst>
        </pc:spChg>
        <pc:spChg chg="add del mod">
          <ac:chgData name="A.MORIYAMA UREKA" userId="11b73b949d6476cb" providerId="LiveId" clId="{EDD3AFC1-5E1F-774D-82FF-6D4C3622249B}" dt="2023-08-07T12:41:15.861" v="2843" actId="6264"/>
          <ac:spMkLst>
            <pc:docMk/>
            <pc:sldMk cId="2927051386" sldId="280"/>
            <ac:spMk id="250" creationId="{F7278CA9-E2D3-F7D0-2CAB-CDB0045A07C2}"/>
          </ac:spMkLst>
        </pc:spChg>
        <pc:spChg chg="add del mod">
          <ac:chgData name="A.MORIYAMA UREKA" userId="11b73b949d6476cb" providerId="LiveId" clId="{EDD3AFC1-5E1F-774D-82FF-6D4C3622249B}" dt="2023-08-07T09:22:24.991" v="942" actId="6264"/>
          <ac:spMkLst>
            <pc:docMk/>
            <pc:sldMk cId="2927051386" sldId="280"/>
            <ac:spMk id="251" creationId="{406AF50E-8E85-B766-CF30-CE9E684FBF4D}"/>
          </ac:spMkLst>
        </pc:spChg>
        <pc:spChg chg="add del mod">
          <ac:chgData name="A.MORIYAMA UREKA" userId="11b73b949d6476cb" providerId="LiveId" clId="{EDD3AFC1-5E1F-774D-82FF-6D4C3622249B}" dt="2023-08-07T12:41:15.861" v="2843" actId="6264"/>
          <ac:spMkLst>
            <pc:docMk/>
            <pc:sldMk cId="2927051386" sldId="280"/>
            <ac:spMk id="251" creationId="{7297C916-5F55-59AA-5DB9-6D6EB18CFA46}"/>
          </ac:spMkLst>
        </pc:spChg>
        <pc:spChg chg="add del mod">
          <ac:chgData name="A.MORIYAMA UREKA" userId="11b73b949d6476cb" providerId="LiveId" clId="{EDD3AFC1-5E1F-774D-82FF-6D4C3622249B}" dt="2023-08-07T08:57:28.836" v="777" actId="6264"/>
          <ac:spMkLst>
            <pc:docMk/>
            <pc:sldMk cId="2927051386" sldId="280"/>
            <ac:spMk id="251" creationId="{B4C06432-1F7C-DAA9-B5DF-D7C51ECDEF0B}"/>
          </ac:spMkLst>
        </pc:spChg>
        <pc:spChg chg="add del mod ord">
          <ac:chgData name="A.MORIYAMA UREKA" userId="11b73b949d6476cb" providerId="LiveId" clId="{EDD3AFC1-5E1F-774D-82FF-6D4C3622249B}" dt="2023-08-07T08:57:31.360" v="778" actId="6264"/>
          <ac:spMkLst>
            <pc:docMk/>
            <pc:sldMk cId="2927051386" sldId="280"/>
            <ac:spMk id="252" creationId="{4A922557-5B5B-4538-799D-2625E488311A}"/>
          </ac:spMkLst>
        </pc:spChg>
        <pc:spChg chg="add del mod">
          <ac:chgData name="A.MORIYAMA UREKA" userId="11b73b949d6476cb" providerId="LiveId" clId="{EDD3AFC1-5E1F-774D-82FF-6D4C3622249B}" dt="2023-08-07T12:41:15.861" v="2843" actId="6264"/>
          <ac:spMkLst>
            <pc:docMk/>
            <pc:sldMk cId="2927051386" sldId="280"/>
            <ac:spMk id="252" creationId="{9862A08D-91F2-7546-F977-E38EB4BBA79C}"/>
          </ac:spMkLst>
        </pc:spChg>
        <pc:spChg chg="add del mod">
          <ac:chgData name="A.MORIYAMA UREKA" userId="11b73b949d6476cb" providerId="LiveId" clId="{EDD3AFC1-5E1F-774D-82FF-6D4C3622249B}" dt="2023-08-07T09:22:24.991" v="942" actId="6264"/>
          <ac:spMkLst>
            <pc:docMk/>
            <pc:sldMk cId="2927051386" sldId="280"/>
            <ac:spMk id="252" creationId="{B729C27D-8DBE-8857-1BC0-D872BFB03CE7}"/>
          </ac:spMkLst>
        </pc:spChg>
        <pc:spChg chg="add del mod">
          <ac:chgData name="A.MORIYAMA UREKA" userId="11b73b949d6476cb" providerId="LiveId" clId="{EDD3AFC1-5E1F-774D-82FF-6D4C3622249B}" dt="2023-08-07T12:41:16.309" v="2844" actId="6264"/>
          <ac:spMkLst>
            <pc:docMk/>
            <pc:sldMk cId="2927051386" sldId="280"/>
            <ac:spMk id="253" creationId="{871D538D-2C3F-431D-B8DD-051BEB5CCE04}"/>
          </ac:spMkLst>
        </pc:spChg>
        <pc:spChg chg="add del mod ord">
          <ac:chgData name="A.MORIYAMA UREKA" userId="11b73b949d6476cb" providerId="LiveId" clId="{EDD3AFC1-5E1F-774D-82FF-6D4C3622249B}" dt="2023-08-07T09:22:25.653" v="943" actId="6264"/>
          <ac:spMkLst>
            <pc:docMk/>
            <pc:sldMk cId="2927051386" sldId="280"/>
            <ac:spMk id="253" creationId="{CD5B06BF-A0BB-414C-A971-297D8126088F}"/>
          </ac:spMkLst>
        </pc:spChg>
        <pc:spChg chg="add del mod">
          <ac:chgData name="A.MORIYAMA UREKA" userId="11b73b949d6476cb" providerId="LiveId" clId="{EDD3AFC1-5E1F-774D-82FF-6D4C3622249B}" dt="2023-08-07T08:57:31.360" v="778" actId="6264"/>
          <ac:spMkLst>
            <pc:docMk/>
            <pc:sldMk cId="2927051386" sldId="280"/>
            <ac:spMk id="253" creationId="{DC9CDF40-640A-4FA7-CFAA-673008B6F3F9}"/>
          </ac:spMkLst>
        </pc:spChg>
        <pc:spChg chg="add del mod">
          <ac:chgData name="A.MORIYAMA UREKA" userId="11b73b949d6476cb" providerId="LiveId" clId="{EDD3AFC1-5E1F-774D-82FF-6D4C3622249B}" dt="2023-08-07T12:41:16.309" v="2844" actId="6264"/>
          <ac:spMkLst>
            <pc:docMk/>
            <pc:sldMk cId="2927051386" sldId="280"/>
            <ac:spMk id="254" creationId="{4F9DB6BF-C7D7-31F7-43E3-B56D1660E4FF}"/>
          </ac:spMkLst>
        </pc:spChg>
        <pc:spChg chg="add del mod">
          <ac:chgData name="A.MORIYAMA UREKA" userId="11b73b949d6476cb" providerId="LiveId" clId="{EDD3AFC1-5E1F-774D-82FF-6D4C3622249B}" dt="2023-08-07T09:22:25.653" v="943" actId="6264"/>
          <ac:spMkLst>
            <pc:docMk/>
            <pc:sldMk cId="2927051386" sldId="280"/>
            <ac:spMk id="254" creationId="{96622A62-63A9-17BC-7380-D30A783B3C25}"/>
          </ac:spMkLst>
        </pc:spChg>
        <pc:spChg chg="add del mod">
          <ac:chgData name="A.MORIYAMA UREKA" userId="11b73b949d6476cb" providerId="LiveId" clId="{EDD3AFC1-5E1F-774D-82FF-6D4C3622249B}" dt="2023-08-07T08:57:31.360" v="778" actId="6264"/>
          <ac:spMkLst>
            <pc:docMk/>
            <pc:sldMk cId="2927051386" sldId="280"/>
            <ac:spMk id="254" creationId="{C8B21503-6E4D-7DC8-8EBB-12578E033453}"/>
          </ac:spMkLst>
        </pc:spChg>
        <pc:spChg chg="add del mod">
          <ac:chgData name="A.MORIYAMA UREKA" userId="11b73b949d6476cb" providerId="LiveId" clId="{EDD3AFC1-5E1F-774D-82FF-6D4C3622249B}" dt="2023-08-07T09:22:25.653" v="943" actId="6264"/>
          <ac:spMkLst>
            <pc:docMk/>
            <pc:sldMk cId="2927051386" sldId="280"/>
            <ac:spMk id="255" creationId="{303E6F9D-D045-53C7-54B9-9F137DFE7AF4}"/>
          </ac:spMkLst>
        </pc:spChg>
        <pc:spChg chg="add del mod">
          <ac:chgData name="A.MORIYAMA UREKA" userId="11b73b949d6476cb" providerId="LiveId" clId="{EDD3AFC1-5E1F-774D-82FF-6D4C3622249B}" dt="2023-08-07T08:57:31.360" v="778" actId="6264"/>
          <ac:spMkLst>
            <pc:docMk/>
            <pc:sldMk cId="2927051386" sldId="280"/>
            <ac:spMk id="255" creationId="{57509EE8-F865-076D-F8C0-95378505631E}"/>
          </ac:spMkLst>
        </pc:spChg>
        <pc:spChg chg="add del mod">
          <ac:chgData name="A.MORIYAMA UREKA" userId="11b73b949d6476cb" providerId="LiveId" clId="{EDD3AFC1-5E1F-774D-82FF-6D4C3622249B}" dt="2023-08-07T12:41:16.309" v="2844" actId="6264"/>
          <ac:spMkLst>
            <pc:docMk/>
            <pc:sldMk cId="2927051386" sldId="280"/>
            <ac:spMk id="255" creationId="{AA7E345D-975B-8980-1FF0-AA212DFDFF14}"/>
          </ac:spMkLst>
        </pc:spChg>
        <pc:spChg chg="add del mod">
          <ac:chgData name="A.MORIYAMA UREKA" userId="11b73b949d6476cb" providerId="LiveId" clId="{EDD3AFC1-5E1F-774D-82FF-6D4C3622249B}" dt="2023-08-07T09:22:25.653" v="943" actId="6264"/>
          <ac:spMkLst>
            <pc:docMk/>
            <pc:sldMk cId="2927051386" sldId="280"/>
            <ac:spMk id="256" creationId="{2DA0B32A-89F9-0F69-8182-D0FFD0642694}"/>
          </ac:spMkLst>
        </pc:spChg>
        <pc:spChg chg="add del mod">
          <ac:chgData name="A.MORIYAMA UREKA" userId="11b73b949d6476cb" providerId="LiveId" clId="{EDD3AFC1-5E1F-774D-82FF-6D4C3622249B}" dt="2023-08-07T08:57:31.360" v="778" actId="6264"/>
          <ac:spMkLst>
            <pc:docMk/>
            <pc:sldMk cId="2927051386" sldId="280"/>
            <ac:spMk id="256" creationId="{6D104D8D-D539-D1D5-C120-BDBB5C04D417}"/>
          </ac:spMkLst>
        </pc:spChg>
        <pc:spChg chg="add del mod">
          <ac:chgData name="A.MORIYAMA UREKA" userId="11b73b949d6476cb" providerId="LiveId" clId="{EDD3AFC1-5E1F-774D-82FF-6D4C3622249B}" dt="2023-08-07T12:41:16.309" v="2844" actId="6264"/>
          <ac:spMkLst>
            <pc:docMk/>
            <pc:sldMk cId="2927051386" sldId="280"/>
            <ac:spMk id="256" creationId="{8604FE0B-5972-231E-EF74-E405CC45C4E6}"/>
          </ac:spMkLst>
        </pc:spChg>
        <pc:spChg chg="add del mod">
          <ac:chgData name="A.MORIYAMA UREKA" userId="11b73b949d6476cb" providerId="LiveId" clId="{EDD3AFC1-5E1F-774D-82FF-6D4C3622249B}" dt="2023-08-07T12:41:16.309" v="2844" actId="6264"/>
          <ac:spMkLst>
            <pc:docMk/>
            <pc:sldMk cId="2927051386" sldId="280"/>
            <ac:spMk id="257" creationId="{81023298-B0D3-BE7D-1234-4F600B162080}"/>
          </ac:spMkLst>
        </pc:spChg>
        <pc:spChg chg="add del mod">
          <ac:chgData name="A.MORIYAMA UREKA" userId="11b73b949d6476cb" providerId="LiveId" clId="{EDD3AFC1-5E1F-774D-82FF-6D4C3622249B}" dt="2023-08-07T08:57:31.360" v="778" actId="6264"/>
          <ac:spMkLst>
            <pc:docMk/>
            <pc:sldMk cId="2927051386" sldId="280"/>
            <ac:spMk id="257" creationId="{A478691A-D01A-0714-0A42-A66E318BBA2C}"/>
          </ac:spMkLst>
        </pc:spChg>
        <pc:spChg chg="add del mod">
          <ac:chgData name="A.MORIYAMA UREKA" userId="11b73b949d6476cb" providerId="LiveId" clId="{EDD3AFC1-5E1F-774D-82FF-6D4C3622249B}" dt="2023-08-07T09:22:25.653" v="943" actId="6264"/>
          <ac:spMkLst>
            <pc:docMk/>
            <pc:sldMk cId="2927051386" sldId="280"/>
            <ac:spMk id="257" creationId="{D06E481E-CF7E-ECF5-8139-810252955E43}"/>
          </ac:spMkLst>
        </pc:spChg>
        <pc:spChg chg="add del mod">
          <ac:chgData name="A.MORIYAMA UREKA" userId="11b73b949d6476cb" providerId="LiveId" clId="{EDD3AFC1-5E1F-774D-82FF-6D4C3622249B}" dt="2023-08-07T08:57:31.360" v="778" actId="6264"/>
          <ac:spMkLst>
            <pc:docMk/>
            <pc:sldMk cId="2927051386" sldId="280"/>
            <ac:spMk id="258" creationId="{31D0DDA1-6A25-5676-5723-0E5B7D669971}"/>
          </ac:spMkLst>
        </pc:spChg>
        <pc:spChg chg="add del mod">
          <ac:chgData name="A.MORIYAMA UREKA" userId="11b73b949d6476cb" providerId="LiveId" clId="{EDD3AFC1-5E1F-774D-82FF-6D4C3622249B}" dt="2023-08-07T12:41:16.309" v="2844" actId="6264"/>
          <ac:spMkLst>
            <pc:docMk/>
            <pc:sldMk cId="2927051386" sldId="280"/>
            <ac:spMk id="258" creationId="{8D8066B1-19F6-B910-2F5C-406B5F31B5C4}"/>
          </ac:spMkLst>
        </pc:spChg>
        <pc:spChg chg="add del mod">
          <ac:chgData name="A.MORIYAMA UREKA" userId="11b73b949d6476cb" providerId="LiveId" clId="{EDD3AFC1-5E1F-774D-82FF-6D4C3622249B}" dt="2023-08-07T09:22:25.653" v="943" actId="6264"/>
          <ac:spMkLst>
            <pc:docMk/>
            <pc:sldMk cId="2927051386" sldId="280"/>
            <ac:spMk id="258" creationId="{C606BC1B-03B9-2BBF-444E-02773AC1F20D}"/>
          </ac:spMkLst>
        </pc:spChg>
        <pc:spChg chg="add del mod">
          <ac:chgData name="A.MORIYAMA UREKA" userId="11b73b949d6476cb" providerId="LiveId" clId="{EDD3AFC1-5E1F-774D-82FF-6D4C3622249B}" dt="2023-08-07T09:22:25.653" v="943" actId="6264"/>
          <ac:spMkLst>
            <pc:docMk/>
            <pc:sldMk cId="2927051386" sldId="280"/>
            <ac:spMk id="259" creationId="{43DF80F3-5F91-C7E7-1C36-FB5A03D20F1F}"/>
          </ac:spMkLst>
        </pc:spChg>
        <pc:spChg chg="add del mod">
          <ac:chgData name="A.MORIYAMA UREKA" userId="11b73b949d6476cb" providerId="LiveId" clId="{EDD3AFC1-5E1F-774D-82FF-6D4C3622249B}" dt="2023-08-07T12:41:16.309" v="2844" actId="6264"/>
          <ac:spMkLst>
            <pc:docMk/>
            <pc:sldMk cId="2927051386" sldId="280"/>
            <ac:spMk id="259" creationId="{6BDB0339-EAC2-1A57-B00B-453539440AFD}"/>
          </ac:spMkLst>
        </pc:spChg>
        <pc:spChg chg="add del mod">
          <ac:chgData name="A.MORIYAMA UREKA" userId="11b73b949d6476cb" providerId="LiveId" clId="{EDD3AFC1-5E1F-774D-82FF-6D4C3622249B}" dt="2023-08-07T08:57:31.360" v="778" actId="6264"/>
          <ac:spMkLst>
            <pc:docMk/>
            <pc:sldMk cId="2927051386" sldId="280"/>
            <ac:spMk id="259" creationId="{EC28FCB1-D856-4AE0-0087-6EC49B4C4F18}"/>
          </ac:spMkLst>
        </pc:spChg>
        <pc:spChg chg="add del mod">
          <ac:chgData name="A.MORIYAMA UREKA" userId="11b73b949d6476cb" providerId="LiveId" clId="{EDD3AFC1-5E1F-774D-82FF-6D4C3622249B}" dt="2023-08-07T12:41:16.309" v="2844" actId="6264"/>
          <ac:spMkLst>
            <pc:docMk/>
            <pc:sldMk cId="2927051386" sldId="280"/>
            <ac:spMk id="260" creationId="{3CF2DC8F-D742-E254-9C95-A89522F4BFCC}"/>
          </ac:spMkLst>
        </pc:spChg>
        <pc:spChg chg="add del mod">
          <ac:chgData name="A.MORIYAMA UREKA" userId="11b73b949d6476cb" providerId="LiveId" clId="{EDD3AFC1-5E1F-774D-82FF-6D4C3622249B}" dt="2023-08-07T09:22:25.653" v="943" actId="6264"/>
          <ac:spMkLst>
            <pc:docMk/>
            <pc:sldMk cId="2927051386" sldId="280"/>
            <ac:spMk id="260" creationId="{93000393-7474-AF15-67AA-4748FEF6B55F}"/>
          </ac:spMkLst>
        </pc:spChg>
        <pc:spChg chg="add del mod">
          <ac:chgData name="A.MORIYAMA UREKA" userId="11b73b949d6476cb" providerId="LiveId" clId="{EDD3AFC1-5E1F-774D-82FF-6D4C3622249B}" dt="2023-08-07T08:57:31.360" v="778" actId="6264"/>
          <ac:spMkLst>
            <pc:docMk/>
            <pc:sldMk cId="2927051386" sldId="280"/>
            <ac:spMk id="260" creationId="{F4F7F2C4-016C-A399-C9FA-DD16CED3C287}"/>
          </ac:spMkLst>
        </pc:spChg>
        <pc:spChg chg="add del mod">
          <ac:chgData name="A.MORIYAMA UREKA" userId="11b73b949d6476cb" providerId="LiveId" clId="{EDD3AFC1-5E1F-774D-82FF-6D4C3622249B}" dt="2023-08-07T08:57:31.360" v="778" actId="6264"/>
          <ac:spMkLst>
            <pc:docMk/>
            <pc:sldMk cId="2927051386" sldId="280"/>
            <ac:spMk id="261" creationId="{7D1C8C12-169B-3285-2040-FAD48B99045B}"/>
          </ac:spMkLst>
        </pc:spChg>
        <pc:spChg chg="add del mod">
          <ac:chgData name="A.MORIYAMA UREKA" userId="11b73b949d6476cb" providerId="LiveId" clId="{EDD3AFC1-5E1F-774D-82FF-6D4C3622249B}" dt="2023-08-07T12:41:16.309" v="2844" actId="6264"/>
          <ac:spMkLst>
            <pc:docMk/>
            <pc:sldMk cId="2927051386" sldId="280"/>
            <ac:spMk id="261" creationId="{B1D3B397-C523-3C19-30D2-D03C010F00EF}"/>
          </ac:spMkLst>
        </pc:spChg>
        <pc:spChg chg="add del mod">
          <ac:chgData name="A.MORIYAMA UREKA" userId="11b73b949d6476cb" providerId="LiveId" clId="{EDD3AFC1-5E1F-774D-82FF-6D4C3622249B}" dt="2023-08-07T09:22:25.653" v="943" actId="6264"/>
          <ac:spMkLst>
            <pc:docMk/>
            <pc:sldMk cId="2927051386" sldId="280"/>
            <ac:spMk id="261" creationId="{BA8C6838-5EAA-9324-AA80-993E6439BF1F}"/>
          </ac:spMkLst>
        </pc:spChg>
        <pc:spChg chg="add del mod">
          <ac:chgData name="A.MORIYAMA UREKA" userId="11b73b949d6476cb" providerId="LiveId" clId="{EDD3AFC1-5E1F-774D-82FF-6D4C3622249B}" dt="2023-08-07T09:22:25.653" v="943" actId="6264"/>
          <ac:spMkLst>
            <pc:docMk/>
            <pc:sldMk cId="2927051386" sldId="280"/>
            <ac:spMk id="262" creationId="{65098177-3016-C2C7-D7B1-AD2C131B407B}"/>
          </ac:spMkLst>
        </pc:spChg>
        <pc:spChg chg="add del mod">
          <ac:chgData name="A.MORIYAMA UREKA" userId="11b73b949d6476cb" providerId="LiveId" clId="{EDD3AFC1-5E1F-774D-82FF-6D4C3622249B}" dt="2023-08-07T12:41:16.309" v="2844" actId="6264"/>
          <ac:spMkLst>
            <pc:docMk/>
            <pc:sldMk cId="2927051386" sldId="280"/>
            <ac:spMk id="262" creationId="{8FAA5743-BFAF-DEF1-BB80-AFC14567C89C}"/>
          </ac:spMkLst>
        </pc:spChg>
        <pc:spChg chg="add del mod ord">
          <ac:chgData name="A.MORIYAMA UREKA" userId="11b73b949d6476cb" providerId="LiveId" clId="{EDD3AFC1-5E1F-774D-82FF-6D4C3622249B}" dt="2023-08-07T09:00:28.398" v="784" actId="700"/>
          <ac:spMkLst>
            <pc:docMk/>
            <pc:sldMk cId="2927051386" sldId="280"/>
            <ac:spMk id="262" creationId="{ADFCB253-342B-3DCC-98B5-B03D258FB981}"/>
          </ac:spMkLst>
        </pc:spChg>
        <pc:spChg chg="add del mod ord">
          <ac:chgData name="A.MORIYAMA UREKA" userId="11b73b949d6476cb" providerId="LiveId" clId="{EDD3AFC1-5E1F-774D-82FF-6D4C3622249B}" dt="2023-08-07T09:22:26.237" v="944" actId="6264"/>
          <ac:spMkLst>
            <pc:docMk/>
            <pc:sldMk cId="2927051386" sldId="280"/>
            <ac:spMk id="263" creationId="{0105DDDE-8FE1-0691-0C45-9210A52FCF32}"/>
          </ac:spMkLst>
        </pc:spChg>
        <pc:spChg chg="add del mod">
          <ac:chgData name="A.MORIYAMA UREKA" userId="11b73b949d6476cb" providerId="LiveId" clId="{EDD3AFC1-5E1F-774D-82FF-6D4C3622249B}" dt="2023-08-07T12:41:16.772" v="2845" actId="6264"/>
          <ac:spMkLst>
            <pc:docMk/>
            <pc:sldMk cId="2927051386" sldId="280"/>
            <ac:spMk id="263" creationId="{4E1DD5AE-F0A0-1803-AF98-87973457D582}"/>
          </ac:spMkLst>
        </pc:spChg>
        <pc:spChg chg="add del mod">
          <ac:chgData name="A.MORIYAMA UREKA" userId="11b73b949d6476cb" providerId="LiveId" clId="{EDD3AFC1-5E1F-774D-82FF-6D4C3622249B}" dt="2023-08-07T12:41:16.772" v="2845" actId="6264"/>
          <ac:spMkLst>
            <pc:docMk/>
            <pc:sldMk cId="2927051386" sldId="280"/>
            <ac:spMk id="264" creationId="{DFA72F2C-23B9-7CE4-8977-87ED2852526C}"/>
          </ac:spMkLst>
        </pc:spChg>
        <pc:spChg chg="add del mod">
          <ac:chgData name="A.MORIYAMA UREKA" userId="11b73b949d6476cb" providerId="LiveId" clId="{EDD3AFC1-5E1F-774D-82FF-6D4C3622249B}" dt="2023-08-07T09:22:26.237" v="944" actId="6264"/>
          <ac:spMkLst>
            <pc:docMk/>
            <pc:sldMk cId="2927051386" sldId="280"/>
            <ac:spMk id="264" creationId="{E2D6C578-62BB-53DB-F21C-386705E9AD91}"/>
          </ac:spMkLst>
        </pc:spChg>
        <pc:spChg chg="add del mod">
          <ac:chgData name="A.MORIYAMA UREKA" userId="11b73b949d6476cb" providerId="LiveId" clId="{EDD3AFC1-5E1F-774D-82FF-6D4C3622249B}" dt="2023-08-07T09:22:26.237" v="944" actId="6264"/>
          <ac:spMkLst>
            <pc:docMk/>
            <pc:sldMk cId="2927051386" sldId="280"/>
            <ac:spMk id="265" creationId="{5168DAE4-9908-E1E6-AE13-850828635AC4}"/>
          </ac:spMkLst>
        </pc:spChg>
        <pc:spChg chg="add del mod">
          <ac:chgData name="A.MORIYAMA UREKA" userId="11b73b949d6476cb" providerId="LiveId" clId="{EDD3AFC1-5E1F-774D-82FF-6D4C3622249B}" dt="2023-08-07T12:41:16.772" v="2845" actId="6264"/>
          <ac:spMkLst>
            <pc:docMk/>
            <pc:sldMk cId="2927051386" sldId="280"/>
            <ac:spMk id="265" creationId="{F9CFC8FE-5FC3-7826-D155-AEA4EA920B94}"/>
          </ac:spMkLst>
        </pc:spChg>
        <pc:spChg chg="add del mod">
          <ac:chgData name="A.MORIYAMA UREKA" userId="11b73b949d6476cb" providerId="LiveId" clId="{EDD3AFC1-5E1F-774D-82FF-6D4C3622249B}" dt="2023-08-07T09:22:26.237" v="944" actId="6264"/>
          <ac:spMkLst>
            <pc:docMk/>
            <pc:sldMk cId="2927051386" sldId="280"/>
            <ac:spMk id="266" creationId="{1BA56C02-16B5-9CA7-F8BC-264AAE7B6529}"/>
          </ac:spMkLst>
        </pc:spChg>
        <pc:spChg chg="add del mod">
          <ac:chgData name="A.MORIYAMA UREKA" userId="11b73b949d6476cb" providerId="LiveId" clId="{EDD3AFC1-5E1F-774D-82FF-6D4C3622249B}" dt="2023-08-07T12:41:16.772" v="2845" actId="6264"/>
          <ac:spMkLst>
            <pc:docMk/>
            <pc:sldMk cId="2927051386" sldId="280"/>
            <ac:spMk id="266" creationId="{D0958116-5D41-8A7B-7D57-A4CC60C8C707}"/>
          </ac:spMkLst>
        </pc:spChg>
        <pc:spChg chg="add del mod">
          <ac:chgData name="A.MORIYAMA UREKA" userId="11b73b949d6476cb" providerId="LiveId" clId="{EDD3AFC1-5E1F-774D-82FF-6D4C3622249B}" dt="2023-08-07T12:41:16.772" v="2845" actId="6264"/>
          <ac:spMkLst>
            <pc:docMk/>
            <pc:sldMk cId="2927051386" sldId="280"/>
            <ac:spMk id="267" creationId="{43DFB2B4-1CAA-E644-0AF9-AA86BBD5FA06}"/>
          </ac:spMkLst>
        </pc:spChg>
        <pc:spChg chg="add del mod">
          <ac:chgData name="A.MORIYAMA UREKA" userId="11b73b949d6476cb" providerId="LiveId" clId="{EDD3AFC1-5E1F-774D-82FF-6D4C3622249B}" dt="2023-08-07T09:22:26.237" v="944" actId="6264"/>
          <ac:spMkLst>
            <pc:docMk/>
            <pc:sldMk cId="2927051386" sldId="280"/>
            <ac:spMk id="267" creationId="{B332DDD9-D0EB-5533-079F-F4967334D5D0}"/>
          </ac:spMkLst>
        </pc:spChg>
        <pc:spChg chg="add del mod">
          <ac:chgData name="A.MORIYAMA UREKA" userId="11b73b949d6476cb" providerId="LiveId" clId="{EDD3AFC1-5E1F-774D-82FF-6D4C3622249B}" dt="2023-08-07T12:41:16.772" v="2845" actId="6264"/>
          <ac:spMkLst>
            <pc:docMk/>
            <pc:sldMk cId="2927051386" sldId="280"/>
            <ac:spMk id="268" creationId="{7AE987FA-78DB-E43E-FBEA-ABD75A1BE91F}"/>
          </ac:spMkLst>
        </pc:spChg>
        <pc:spChg chg="add del mod">
          <ac:chgData name="A.MORIYAMA UREKA" userId="11b73b949d6476cb" providerId="LiveId" clId="{EDD3AFC1-5E1F-774D-82FF-6D4C3622249B}" dt="2023-08-07T09:22:26.237" v="944" actId="6264"/>
          <ac:spMkLst>
            <pc:docMk/>
            <pc:sldMk cId="2927051386" sldId="280"/>
            <ac:spMk id="268" creationId="{ED7D1891-9202-84F7-ECBB-69DADCA5D7D1}"/>
          </ac:spMkLst>
        </pc:spChg>
        <pc:spChg chg="add del mod">
          <ac:chgData name="A.MORIYAMA UREKA" userId="11b73b949d6476cb" providerId="LiveId" clId="{EDD3AFC1-5E1F-774D-82FF-6D4C3622249B}" dt="2023-08-07T12:41:16.772" v="2845" actId="6264"/>
          <ac:spMkLst>
            <pc:docMk/>
            <pc:sldMk cId="2927051386" sldId="280"/>
            <ac:spMk id="269" creationId="{55FD43A2-ED51-A90F-05CA-DBA325BF1A0D}"/>
          </ac:spMkLst>
        </pc:spChg>
        <pc:spChg chg="add del mod">
          <ac:chgData name="A.MORIYAMA UREKA" userId="11b73b949d6476cb" providerId="LiveId" clId="{EDD3AFC1-5E1F-774D-82FF-6D4C3622249B}" dt="2023-08-07T09:22:26.237" v="944" actId="6264"/>
          <ac:spMkLst>
            <pc:docMk/>
            <pc:sldMk cId="2927051386" sldId="280"/>
            <ac:spMk id="269" creationId="{72F27FBA-9DDA-387A-66C3-43C4CBB734DC}"/>
          </ac:spMkLst>
        </pc:spChg>
        <pc:spChg chg="add del mod">
          <ac:chgData name="A.MORIYAMA UREKA" userId="11b73b949d6476cb" providerId="LiveId" clId="{EDD3AFC1-5E1F-774D-82FF-6D4C3622249B}" dt="2023-08-07T09:22:26.237" v="944" actId="6264"/>
          <ac:spMkLst>
            <pc:docMk/>
            <pc:sldMk cId="2927051386" sldId="280"/>
            <ac:spMk id="270" creationId="{74B84E57-2C4D-4612-0D4C-3A389F685D2D}"/>
          </ac:spMkLst>
        </pc:spChg>
        <pc:spChg chg="add del mod">
          <ac:chgData name="A.MORIYAMA UREKA" userId="11b73b949d6476cb" providerId="LiveId" clId="{EDD3AFC1-5E1F-774D-82FF-6D4C3622249B}" dt="2023-08-07T12:41:16.772" v="2845" actId="6264"/>
          <ac:spMkLst>
            <pc:docMk/>
            <pc:sldMk cId="2927051386" sldId="280"/>
            <ac:spMk id="270" creationId="{7CC78D60-2918-DA79-3104-D0C94C0BFC67}"/>
          </ac:spMkLst>
        </pc:spChg>
        <pc:spChg chg="add del mod">
          <ac:chgData name="A.MORIYAMA UREKA" userId="11b73b949d6476cb" providerId="LiveId" clId="{EDD3AFC1-5E1F-774D-82FF-6D4C3622249B}" dt="2023-08-07T09:22:26.237" v="944" actId="6264"/>
          <ac:spMkLst>
            <pc:docMk/>
            <pc:sldMk cId="2927051386" sldId="280"/>
            <ac:spMk id="271" creationId="{02035330-3FE3-F528-84DC-ECCD5087FEA4}"/>
          </ac:spMkLst>
        </pc:spChg>
        <pc:spChg chg="add del mod">
          <ac:chgData name="A.MORIYAMA UREKA" userId="11b73b949d6476cb" providerId="LiveId" clId="{EDD3AFC1-5E1F-774D-82FF-6D4C3622249B}" dt="2023-08-07T12:41:16.772" v="2845" actId="6264"/>
          <ac:spMkLst>
            <pc:docMk/>
            <pc:sldMk cId="2927051386" sldId="280"/>
            <ac:spMk id="271" creationId="{1911C27E-3244-8B87-AF48-CFD86DDBE98D}"/>
          </ac:spMkLst>
        </pc:spChg>
        <pc:spChg chg="add del mod">
          <ac:chgData name="A.MORIYAMA UREKA" userId="11b73b949d6476cb" providerId="LiveId" clId="{EDD3AFC1-5E1F-774D-82FF-6D4C3622249B}" dt="2023-08-07T12:41:16.772" v="2845" actId="6264"/>
          <ac:spMkLst>
            <pc:docMk/>
            <pc:sldMk cId="2927051386" sldId="280"/>
            <ac:spMk id="272" creationId="{8084C903-3992-7351-4456-5C4958FE328A}"/>
          </ac:spMkLst>
        </pc:spChg>
        <pc:spChg chg="add del mod">
          <ac:chgData name="A.MORIYAMA UREKA" userId="11b73b949d6476cb" providerId="LiveId" clId="{EDD3AFC1-5E1F-774D-82FF-6D4C3622249B}" dt="2023-08-07T09:22:26.237" v="944" actId="6264"/>
          <ac:spMkLst>
            <pc:docMk/>
            <pc:sldMk cId="2927051386" sldId="280"/>
            <ac:spMk id="272" creationId="{DB7FF63D-E96D-57B6-5175-3688997E5BDC}"/>
          </ac:spMkLst>
        </pc:spChg>
        <pc:spChg chg="add del mod">
          <ac:chgData name="A.MORIYAMA UREKA" userId="11b73b949d6476cb" providerId="LiveId" clId="{EDD3AFC1-5E1F-774D-82FF-6D4C3622249B}" dt="2023-08-07T12:41:17.204" v="2846" actId="6264"/>
          <ac:spMkLst>
            <pc:docMk/>
            <pc:sldMk cId="2927051386" sldId="280"/>
            <ac:spMk id="273" creationId="{1996DA3A-64A9-F3DC-35DC-BE297A2EC98F}"/>
          </ac:spMkLst>
        </pc:spChg>
        <pc:spChg chg="add del mod ord">
          <ac:chgData name="A.MORIYAMA UREKA" userId="11b73b949d6476cb" providerId="LiveId" clId="{EDD3AFC1-5E1F-774D-82FF-6D4C3622249B}" dt="2023-08-07T09:22:26.899" v="945" actId="6264"/>
          <ac:spMkLst>
            <pc:docMk/>
            <pc:sldMk cId="2927051386" sldId="280"/>
            <ac:spMk id="273" creationId="{D27ECBCC-7FEA-5BF7-6E14-129DD7931BE8}"/>
          </ac:spMkLst>
        </pc:spChg>
        <pc:spChg chg="add del mod">
          <ac:chgData name="A.MORIYAMA UREKA" userId="11b73b949d6476cb" providerId="LiveId" clId="{EDD3AFC1-5E1F-774D-82FF-6D4C3622249B}" dt="2023-08-07T12:41:17.204" v="2846" actId="6264"/>
          <ac:spMkLst>
            <pc:docMk/>
            <pc:sldMk cId="2927051386" sldId="280"/>
            <ac:spMk id="274" creationId="{4107A408-BCDE-8BE3-EFAF-96787FBD91EF}"/>
          </ac:spMkLst>
        </pc:spChg>
        <pc:spChg chg="add del mod">
          <ac:chgData name="A.MORIYAMA UREKA" userId="11b73b949d6476cb" providerId="LiveId" clId="{EDD3AFC1-5E1F-774D-82FF-6D4C3622249B}" dt="2023-08-07T09:22:26.899" v="945" actId="6264"/>
          <ac:spMkLst>
            <pc:docMk/>
            <pc:sldMk cId="2927051386" sldId="280"/>
            <ac:spMk id="274" creationId="{B419675F-B7BD-403F-C569-761F63D801C5}"/>
          </ac:spMkLst>
        </pc:spChg>
        <pc:spChg chg="add del mod">
          <ac:chgData name="A.MORIYAMA UREKA" userId="11b73b949d6476cb" providerId="LiveId" clId="{EDD3AFC1-5E1F-774D-82FF-6D4C3622249B}" dt="2023-08-07T09:22:26.899" v="945" actId="6264"/>
          <ac:spMkLst>
            <pc:docMk/>
            <pc:sldMk cId="2927051386" sldId="280"/>
            <ac:spMk id="275" creationId="{12DB7EE6-31ED-FE53-9BF8-48162046D5E4}"/>
          </ac:spMkLst>
        </pc:spChg>
        <pc:spChg chg="add del mod">
          <ac:chgData name="A.MORIYAMA UREKA" userId="11b73b949d6476cb" providerId="LiveId" clId="{EDD3AFC1-5E1F-774D-82FF-6D4C3622249B}" dt="2023-08-07T12:41:17.204" v="2846" actId="6264"/>
          <ac:spMkLst>
            <pc:docMk/>
            <pc:sldMk cId="2927051386" sldId="280"/>
            <ac:spMk id="275" creationId="{8D36F5B9-DBF9-66D3-6C9F-9E3207C781CA}"/>
          </ac:spMkLst>
        </pc:spChg>
        <pc:spChg chg="add del mod">
          <ac:chgData name="A.MORIYAMA UREKA" userId="11b73b949d6476cb" providerId="LiveId" clId="{EDD3AFC1-5E1F-774D-82FF-6D4C3622249B}" dt="2023-08-07T12:41:17.204" v="2846" actId="6264"/>
          <ac:spMkLst>
            <pc:docMk/>
            <pc:sldMk cId="2927051386" sldId="280"/>
            <ac:spMk id="276" creationId="{3495AE6D-C89B-5AAB-B935-3A6169243774}"/>
          </ac:spMkLst>
        </pc:spChg>
        <pc:spChg chg="add del mod">
          <ac:chgData name="A.MORIYAMA UREKA" userId="11b73b949d6476cb" providerId="LiveId" clId="{EDD3AFC1-5E1F-774D-82FF-6D4C3622249B}" dt="2023-08-07T09:22:26.899" v="945" actId="6264"/>
          <ac:spMkLst>
            <pc:docMk/>
            <pc:sldMk cId="2927051386" sldId="280"/>
            <ac:spMk id="276" creationId="{EBB569C5-1EDB-359B-FECF-C0D2A5688A0D}"/>
          </ac:spMkLst>
        </pc:spChg>
        <pc:spChg chg="add del mod">
          <ac:chgData name="A.MORIYAMA UREKA" userId="11b73b949d6476cb" providerId="LiveId" clId="{EDD3AFC1-5E1F-774D-82FF-6D4C3622249B}" dt="2023-08-07T09:22:26.899" v="945" actId="6264"/>
          <ac:spMkLst>
            <pc:docMk/>
            <pc:sldMk cId="2927051386" sldId="280"/>
            <ac:spMk id="277" creationId="{0CD2429F-4B52-9A25-C6CD-6387E1E5D126}"/>
          </ac:spMkLst>
        </pc:spChg>
        <pc:spChg chg="add del mod">
          <ac:chgData name="A.MORIYAMA UREKA" userId="11b73b949d6476cb" providerId="LiveId" clId="{EDD3AFC1-5E1F-774D-82FF-6D4C3622249B}" dt="2023-08-07T12:41:17.204" v="2846" actId="6264"/>
          <ac:spMkLst>
            <pc:docMk/>
            <pc:sldMk cId="2927051386" sldId="280"/>
            <ac:spMk id="277" creationId="{48D6D877-11FC-B1A4-38D8-2A69CF13CE0C}"/>
          </ac:spMkLst>
        </pc:spChg>
        <pc:spChg chg="add del mod">
          <ac:chgData name="A.MORIYAMA UREKA" userId="11b73b949d6476cb" providerId="LiveId" clId="{EDD3AFC1-5E1F-774D-82FF-6D4C3622249B}" dt="2023-08-07T09:22:26.899" v="945" actId="6264"/>
          <ac:spMkLst>
            <pc:docMk/>
            <pc:sldMk cId="2927051386" sldId="280"/>
            <ac:spMk id="278" creationId="{A660BF99-1B9C-D7B2-FBEA-0DE61D638FC4}"/>
          </ac:spMkLst>
        </pc:spChg>
        <pc:spChg chg="add del mod">
          <ac:chgData name="A.MORIYAMA UREKA" userId="11b73b949d6476cb" providerId="LiveId" clId="{EDD3AFC1-5E1F-774D-82FF-6D4C3622249B}" dt="2023-08-07T12:41:17.204" v="2846" actId="6264"/>
          <ac:spMkLst>
            <pc:docMk/>
            <pc:sldMk cId="2927051386" sldId="280"/>
            <ac:spMk id="278" creationId="{C645138D-22B4-3F51-2FCC-C43F654C80E3}"/>
          </ac:spMkLst>
        </pc:spChg>
        <pc:spChg chg="add del mod">
          <ac:chgData name="A.MORIYAMA UREKA" userId="11b73b949d6476cb" providerId="LiveId" clId="{EDD3AFC1-5E1F-774D-82FF-6D4C3622249B}" dt="2023-08-07T12:41:17.204" v="2846" actId="6264"/>
          <ac:spMkLst>
            <pc:docMk/>
            <pc:sldMk cId="2927051386" sldId="280"/>
            <ac:spMk id="279" creationId="{A43346CA-50E1-5DE4-1E1C-1E7B46F9595C}"/>
          </ac:spMkLst>
        </pc:spChg>
        <pc:spChg chg="add del mod">
          <ac:chgData name="A.MORIYAMA UREKA" userId="11b73b949d6476cb" providerId="LiveId" clId="{EDD3AFC1-5E1F-774D-82FF-6D4C3622249B}" dt="2023-08-07T09:22:26.899" v="945" actId="6264"/>
          <ac:spMkLst>
            <pc:docMk/>
            <pc:sldMk cId="2927051386" sldId="280"/>
            <ac:spMk id="279" creationId="{C40383D0-01AB-096C-F87A-5FB84B498F8E}"/>
          </ac:spMkLst>
        </pc:spChg>
        <pc:spChg chg="add del mod">
          <ac:chgData name="A.MORIYAMA UREKA" userId="11b73b949d6476cb" providerId="LiveId" clId="{EDD3AFC1-5E1F-774D-82FF-6D4C3622249B}" dt="2023-08-07T12:41:17.204" v="2846" actId="6264"/>
          <ac:spMkLst>
            <pc:docMk/>
            <pc:sldMk cId="2927051386" sldId="280"/>
            <ac:spMk id="280" creationId="{861CA3AD-B9B7-0D8C-A45E-A888FF5EAF7A}"/>
          </ac:spMkLst>
        </pc:spChg>
        <pc:spChg chg="add del mod">
          <ac:chgData name="A.MORIYAMA UREKA" userId="11b73b949d6476cb" providerId="LiveId" clId="{EDD3AFC1-5E1F-774D-82FF-6D4C3622249B}" dt="2023-08-07T09:22:26.899" v="945" actId="6264"/>
          <ac:spMkLst>
            <pc:docMk/>
            <pc:sldMk cId="2927051386" sldId="280"/>
            <ac:spMk id="280" creationId="{FF3C9289-60D9-E344-1D5D-479878E0C450}"/>
          </ac:spMkLst>
        </pc:spChg>
        <pc:spChg chg="add del mod">
          <ac:chgData name="A.MORIYAMA UREKA" userId="11b73b949d6476cb" providerId="LiveId" clId="{EDD3AFC1-5E1F-774D-82FF-6D4C3622249B}" dt="2023-08-07T12:41:17.204" v="2846" actId="6264"/>
          <ac:spMkLst>
            <pc:docMk/>
            <pc:sldMk cId="2927051386" sldId="280"/>
            <ac:spMk id="281" creationId="{1D279E28-A9EF-842A-F40B-15647C12CFCE}"/>
          </ac:spMkLst>
        </pc:spChg>
        <pc:spChg chg="add del mod">
          <ac:chgData name="A.MORIYAMA UREKA" userId="11b73b949d6476cb" providerId="LiveId" clId="{EDD3AFC1-5E1F-774D-82FF-6D4C3622249B}" dt="2023-08-07T09:22:26.899" v="945" actId="6264"/>
          <ac:spMkLst>
            <pc:docMk/>
            <pc:sldMk cId="2927051386" sldId="280"/>
            <ac:spMk id="281" creationId="{2872645A-1A50-531B-02BF-E100222DA400}"/>
          </ac:spMkLst>
        </pc:spChg>
        <pc:spChg chg="add del mod">
          <ac:chgData name="A.MORIYAMA UREKA" userId="11b73b949d6476cb" providerId="LiveId" clId="{EDD3AFC1-5E1F-774D-82FF-6D4C3622249B}" dt="2023-08-07T12:41:17.204" v="2846" actId="6264"/>
          <ac:spMkLst>
            <pc:docMk/>
            <pc:sldMk cId="2927051386" sldId="280"/>
            <ac:spMk id="282" creationId="{E7BA02EA-0EDC-1A1D-E592-696B9CCE3162}"/>
          </ac:spMkLst>
        </pc:spChg>
        <pc:spChg chg="add del mod">
          <ac:chgData name="A.MORIYAMA UREKA" userId="11b73b949d6476cb" providerId="LiveId" clId="{EDD3AFC1-5E1F-774D-82FF-6D4C3622249B}" dt="2023-08-07T09:22:26.899" v="945" actId="6264"/>
          <ac:spMkLst>
            <pc:docMk/>
            <pc:sldMk cId="2927051386" sldId="280"/>
            <ac:spMk id="282" creationId="{F39C3AC9-EB77-75BA-60BE-703032D57174}"/>
          </ac:spMkLst>
        </pc:spChg>
        <pc:spChg chg="add del mod">
          <ac:chgData name="A.MORIYAMA UREKA" userId="11b73b949d6476cb" providerId="LiveId" clId="{EDD3AFC1-5E1F-774D-82FF-6D4C3622249B}" dt="2023-08-07T12:41:17.581" v="2847" actId="6264"/>
          <ac:spMkLst>
            <pc:docMk/>
            <pc:sldMk cId="2927051386" sldId="280"/>
            <ac:spMk id="283" creationId="{9477AB8D-FFF5-4B79-DC4F-C44EE005D634}"/>
          </ac:spMkLst>
        </pc:spChg>
        <pc:spChg chg="add del mod ord">
          <ac:chgData name="A.MORIYAMA UREKA" userId="11b73b949d6476cb" providerId="LiveId" clId="{EDD3AFC1-5E1F-774D-82FF-6D4C3622249B}" dt="2023-08-07T09:22:27.418" v="946" actId="6264"/>
          <ac:spMkLst>
            <pc:docMk/>
            <pc:sldMk cId="2927051386" sldId="280"/>
            <ac:spMk id="283" creationId="{D8F8F193-7504-EA82-F0A9-58EBF5C059B9}"/>
          </ac:spMkLst>
        </pc:spChg>
        <pc:spChg chg="add del mod">
          <ac:chgData name="A.MORIYAMA UREKA" userId="11b73b949d6476cb" providerId="LiveId" clId="{EDD3AFC1-5E1F-774D-82FF-6D4C3622249B}" dt="2023-08-07T12:41:17.581" v="2847" actId="6264"/>
          <ac:spMkLst>
            <pc:docMk/>
            <pc:sldMk cId="2927051386" sldId="280"/>
            <ac:spMk id="284" creationId="{9925A7D3-094D-58E5-681C-681845177D40}"/>
          </ac:spMkLst>
        </pc:spChg>
        <pc:spChg chg="add del mod">
          <ac:chgData name="A.MORIYAMA UREKA" userId="11b73b949d6476cb" providerId="LiveId" clId="{EDD3AFC1-5E1F-774D-82FF-6D4C3622249B}" dt="2023-08-07T09:22:27.418" v="946" actId="6264"/>
          <ac:spMkLst>
            <pc:docMk/>
            <pc:sldMk cId="2927051386" sldId="280"/>
            <ac:spMk id="284" creationId="{E4AF178E-3033-A79A-F687-2C11FF2B4374}"/>
          </ac:spMkLst>
        </pc:spChg>
        <pc:spChg chg="add del mod">
          <ac:chgData name="A.MORIYAMA UREKA" userId="11b73b949d6476cb" providerId="LiveId" clId="{EDD3AFC1-5E1F-774D-82FF-6D4C3622249B}" dt="2023-08-07T12:41:17.581" v="2847" actId="6264"/>
          <ac:spMkLst>
            <pc:docMk/>
            <pc:sldMk cId="2927051386" sldId="280"/>
            <ac:spMk id="285" creationId="{6FB34BB6-2092-E172-796C-B07C1776D95B}"/>
          </ac:spMkLst>
        </pc:spChg>
        <pc:spChg chg="add del mod">
          <ac:chgData name="A.MORIYAMA UREKA" userId="11b73b949d6476cb" providerId="LiveId" clId="{EDD3AFC1-5E1F-774D-82FF-6D4C3622249B}" dt="2023-08-07T09:22:27.418" v="946" actId="6264"/>
          <ac:spMkLst>
            <pc:docMk/>
            <pc:sldMk cId="2927051386" sldId="280"/>
            <ac:spMk id="285" creationId="{C999DE60-DA80-6942-0B55-9789E9FA1C09}"/>
          </ac:spMkLst>
        </pc:spChg>
        <pc:spChg chg="add del mod">
          <ac:chgData name="A.MORIYAMA UREKA" userId="11b73b949d6476cb" providerId="LiveId" clId="{EDD3AFC1-5E1F-774D-82FF-6D4C3622249B}" dt="2023-08-07T12:41:17.581" v="2847" actId="6264"/>
          <ac:spMkLst>
            <pc:docMk/>
            <pc:sldMk cId="2927051386" sldId="280"/>
            <ac:spMk id="286" creationId="{8B779F9F-5591-BF09-B5B5-E1784CFE3A6B}"/>
          </ac:spMkLst>
        </pc:spChg>
        <pc:spChg chg="add del mod">
          <ac:chgData name="A.MORIYAMA UREKA" userId="11b73b949d6476cb" providerId="LiveId" clId="{EDD3AFC1-5E1F-774D-82FF-6D4C3622249B}" dt="2023-08-07T09:22:27.418" v="946" actId="6264"/>
          <ac:spMkLst>
            <pc:docMk/>
            <pc:sldMk cId="2927051386" sldId="280"/>
            <ac:spMk id="286" creationId="{C25D6097-1549-D1D6-2772-84DA18E32E19}"/>
          </ac:spMkLst>
        </pc:spChg>
        <pc:spChg chg="add del mod">
          <ac:chgData name="A.MORIYAMA UREKA" userId="11b73b949d6476cb" providerId="LiveId" clId="{EDD3AFC1-5E1F-774D-82FF-6D4C3622249B}" dt="2023-08-07T09:22:27.418" v="946" actId="6264"/>
          <ac:spMkLst>
            <pc:docMk/>
            <pc:sldMk cId="2927051386" sldId="280"/>
            <ac:spMk id="287" creationId="{0754FBF4-E69B-E141-8D14-3A7569996B53}"/>
          </ac:spMkLst>
        </pc:spChg>
        <pc:spChg chg="add del mod">
          <ac:chgData name="A.MORIYAMA UREKA" userId="11b73b949d6476cb" providerId="LiveId" clId="{EDD3AFC1-5E1F-774D-82FF-6D4C3622249B}" dt="2023-08-07T12:41:17.581" v="2847" actId="6264"/>
          <ac:spMkLst>
            <pc:docMk/>
            <pc:sldMk cId="2927051386" sldId="280"/>
            <ac:spMk id="287" creationId="{7982F680-3BAE-FEEE-2F3F-08CA583D32D1}"/>
          </ac:spMkLst>
        </pc:spChg>
        <pc:spChg chg="add del mod">
          <ac:chgData name="A.MORIYAMA UREKA" userId="11b73b949d6476cb" providerId="LiveId" clId="{EDD3AFC1-5E1F-774D-82FF-6D4C3622249B}" dt="2023-08-07T12:41:17.581" v="2847" actId="6264"/>
          <ac:spMkLst>
            <pc:docMk/>
            <pc:sldMk cId="2927051386" sldId="280"/>
            <ac:spMk id="288" creationId="{68568E0D-EBF0-8884-972B-997CE74395AB}"/>
          </ac:spMkLst>
        </pc:spChg>
        <pc:spChg chg="add del mod">
          <ac:chgData name="A.MORIYAMA UREKA" userId="11b73b949d6476cb" providerId="LiveId" clId="{EDD3AFC1-5E1F-774D-82FF-6D4C3622249B}" dt="2023-08-07T09:22:27.418" v="946" actId="6264"/>
          <ac:spMkLst>
            <pc:docMk/>
            <pc:sldMk cId="2927051386" sldId="280"/>
            <ac:spMk id="288" creationId="{D9BF43D6-671D-C8DA-4F71-8BD4BD072475}"/>
          </ac:spMkLst>
        </pc:spChg>
        <pc:spChg chg="add del mod">
          <ac:chgData name="A.MORIYAMA UREKA" userId="11b73b949d6476cb" providerId="LiveId" clId="{EDD3AFC1-5E1F-774D-82FF-6D4C3622249B}" dt="2023-08-07T12:41:17.581" v="2847" actId="6264"/>
          <ac:spMkLst>
            <pc:docMk/>
            <pc:sldMk cId="2927051386" sldId="280"/>
            <ac:spMk id="289" creationId="{2E0D31B6-A697-7C8F-B4A3-2060261F9CDF}"/>
          </ac:spMkLst>
        </pc:spChg>
        <pc:spChg chg="add del mod">
          <ac:chgData name="A.MORIYAMA UREKA" userId="11b73b949d6476cb" providerId="LiveId" clId="{EDD3AFC1-5E1F-774D-82FF-6D4C3622249B}" dt="2023-08-07T09:22:27.418" v="946" actId="6264"/>
          <ac:spMkLst>
            <pc:docMk/>
            <pc:sldMk cId="2927051386" sldId="280"/>
            <ac:spMk id="289" creationId="{5C5A7DCF-3F45-8418-4543-DE625803889F}"/>
          </ac:spMkLst>
        </pc:spChg>
        <pc:spChg chg="add del mod">
          <ac:chgData name="A.MORIYAMA UREKA" userId="11b73b949d6476cb" providerId="LiveId" clId="{EDD3AFC1-5E1F-774D-82FF-6D4C3622249B}" dt="2023-08-07T12:41:17.581" v="2847" actId="6264"/>
          <ac:spMkLst>
            <pc:docMk/>
            <pc:sldMk cId="2927051386" sldId="280"/>
            <ac:spMk id="290" creationId="{61B63371-8712-E08E-1277-73AC4B6CFDA7}"/>
          </ac:spMkLst>
        </pc:spChg>
        <pc:spChg chg="add del mod">
          <ac:chgData name="A.MORIYAMA UREKA" userId="11b73b949d6476cb" providerId="LiveId" clId="{EDD3AFC1-5E1F-774D-82FF-6D4C3622249B}" dt="2023-08-07T09:22:27.418" v="946" actId="6264"/>
          <ac:spMkLst>
            <pc:docMk/>
            <pc:sldMk cId="2927051386" sldId="280"/>
            <ac:spMk id="290" creationId="{702FBCC5-FF17-A5F2-5BCF-949DA0775E75}"/>
          </ac:spMkLst>
        </pc:spChg>
        <pc:spChg chg="add del mod">
          <ac:chgData name="A.MORIYAMA UREKA" userId="11b73b949d6476cb" providerId="LiveId" clId="{EDD3AFC1-5E1F-774D-82FF-6D4C3622249B}" dt="2023-08-07T09:22:27.418" v="946" actId="6264"/>
          <ac:spMkLst>
            <pc:docMk/>
            <pc:sldMk cId="2927051386" sldId="280"/>
            <ac:spMk id="291" creationId="{D8DF3653-7323-3249-3E3B-9AEE6AF702D9}"/>
          </ac:spMkLst>
        </pc:spChg>
        <pc:spChg chg="add del mod">
          <ac:chgData name="A.MORIYAMA UREKA" userId="11b73b949d6476cb" providerId="LiveId" clId="{EDD3AFC1-5E1F-774D-82FF-6D4C3622249B}" dt="2023-08-07T12:41:17.581" v="2847" actId="6264"/>
          <ac:spMkLst>
            <pc:docMk/>
            <pc:sldMk cId="2927051386" sldId="280"/>
            <ac:spMk id="291" creationId="{E874B6DC-FDCB-9358-F38B-9F7881297659}"/>
          </ac:spMkLst>
        </pc:spChg>
        <pc:spChg chg="add del mod">
          <ac:chgData name="A.MORIYAMA UREKA" userId="11b73b949d6476cb" providerId="LiveId" clId="{EDD3AFC1-5E1F-774D-82FF-6D4C3622249B}" dt="2023-08-07T09:22:27.418" v="946" actId="6264"/>
          <ac:spMkLst>
            <pc:docMk/>
            <pc:sldMk cId="2927051386" sldId="280"/>
            <ac:spMk id="292" creationId="{9214FC39-E565-4065-CA9D-68992C3DFA28}"/>
          </ac:spMkLst>
        </pc:spChg>
        <pc:spChg chg="add del mod">
          <ac:chgData name="A.MORIYAMA UREKA" userId="11b73b949d6476cb" providerId="LiveId" clId="{EDD3AFC1-5E1F-774D-82FF-6D4C3622249B}" dt="2023-08-07T12:41:17.581" v="2847" actId="6264"/>
          <ac:spMkLst>
            <pc:docMk/>
            <pc:sldMk cId="2927051386" sldId="280"/>
            <ac:spMk id="292" creationId="{F709E864-7011-B3B7-4560-D9DC9941F110}"/>
          </ac:spMkLst>
        </pc:spChg>
        <pc:spChg chg="add del mod ord">
          <ac:chgData name="A.MORIYAMA UREKA" userId="11b73b949d6476cb" providerId="LiveId" clId="{EDD3AFC1-5E1F-774D-82FF-6D4C3622249B}" dt="2023-08-07T09:22:28.042" v="947" actId="6264"/>
          <ac:spMkLst>
            <pc:docMk/>
            <pc:sldMk cId="2927051386" sldId="280"/>
            <ac:spMk id="293" creationId="{939E2803-6844-0A37-930A-32CAD9FCADCF}"/>
          </ac:spMkLst>
        </pc:spChg>
        <pc:spChg chg="add del mod">
          <ac:chgData name="A.MORIYAMA UREKA" userId="11b73b949d6476cb" providerId="LiveId" clId="{EDD3AFC1-5E1F-774D-82FF-6D4C3622249B}" dt="2023-08-07T09:22:28.042" v="947" actId="6264"/>
          <ac:spMkLst>
            <pc:docMk/>
            <pc:sldMk cId="2927051386" sldId="280"/>
            <ac:spMk id="294" creationId="{C456925D-3E37-EDDE-955F-2021A8731B5D}"/>
          </ac:spMkLst>
        </pc:spChg>
        <pc:spChg chg="add del mod">
          <ac:chgData name="A.MORIYAMA UREKA" userId="11b73b949d6476cb" providerId="LiveId" clId="{EDD3AFC1-5E1F-774D-82FF-6D4C3622249B}" dt="2023-08-07T09:22:28.042" v="947" actId="6264"/>
          <ac:spMkLst>
            <pc:docMk/>
            <pc:sldMk cId="2927051386" sldId="280"/>
            <ac:spMk id="295" creationId="{04EDC454-39F8-0BF9-8D37-5297BBBAAFF8}"/>
          </ac:spMkLst>
        </pc:spChg>
        <pc:spChg chg="add del mod">
          <ac:chgData name="A.MORIYAMA UREKA" userId="11b73b949d6476cb" providerId="LiveId" clId="{EDD3AFC1-5E1F-774D-82FF-6D4C3622249B}" dt="2023-08-07T09:22:28.042" v="947" actId="6264"/>
          <ac:spMkLst>
            <pc:docMk/>
            <pc:sldMk cId="2927051386" sldId="280"/>
            <ac:spMk id="296" creationId="{21199154-30B1-EC87-2713-14858444D0FF}"/>
          </ac:spMkLst>
        </pc:spChg>
        <pc:spChg chg="add del mod">
          <ac:chgData name="A.MORIYAMA UREKA" userId="11b73b949d6476cb" providerId="LiveId" clId="{EDD3AFC1-5E1F-774D-82FF-6D4C3622249B}" dt="2023-08-07T09:22:28.042" v="947" actId="6264"/>
          <ac:spMkLst>
            <pc:docMk/>
            <pc:sldMk cId="2927051386" sldId="280"/>
            <ac:spMk id="297" creationId="{F2307F72-F15B-C9FF-1AA3-1BAFE2902E11}"/>
          </ac:spMkLst>
        </pc:spChg>
        <pc:spChg chg="add del mod">
          <ac:chgData name="A.MORIYAMA UREKA" userId="11b73b949d6476cb" providerId="LiveId" clId="{EDD3AFC1-5E1F-774D-82FF-6D4C3622249B}" dt="2023-08-07T09:22:28.042" v="947" actId="6264"/>
          <ac:spMkLst>
            <pc:docMk/>
            <pc:sldMk cId="2927051386" sldId="280"/>
            <ac:spMk id="298" creationId="{D3C37507-DB9F-7F83-F011-AA7D257C8BC7}"/>
          </ac:spMkLst>
        </pc:spChg>
        <pc:spChg chg="add del mod">
          <ac:chgData name="A.MORIYAMA UREKA" userId="11b73b949d6476cb" providerId="LiveId" clId="{EDD3AFC1-5E1F-774D-82FF-6D4C3622249B}" dt="2023-08-07T09:22:28.042" v="947" actId="6264"/>
          <ac:spMkLst>
            <pc:docMk/>
            <pc:sldMk cId="2927051386" sldId="280"/>
            <ac:spMk id="299" creationId="{8AB77CCE-2398-5172-328D-B1F22CD275EB}"/>
          </ac:spMkLst>
        </pc:spChg>
        <pc:spChg chg="add del mod">
          <ac:chgData name="A.MORIYAMA UREKA" userId="11b73b949d6476cb" providerId="LiveId" clId="{EDD3AFC1-5E1F-774D-82FF-6D4C3622249B}" dt="2023-08-07T09:22:28.042" v="947" actId="6264"/>
          <ac:spMkLst>
            <pc:docMk/>
            <pc:sldMk cId="2927051386" sldId="280"/>
            <ac:spMk id="300" creationId="{6E8E0BB6-0EC4-9711-53C3-D0FE2670F982}"/>
          </ac:spMkLst>
        </pc:spChg>
        <pc:spChg chg="add del mod">
          <ac:chgData name="A.MORIYAMA UREKA" userId="11b73b949d6476cb" providerId="LiveId" clId="{EDD3AFC1-5E1F-774D-82FF-6D4C3622249B}" dt="2023-08-07T09:22:28.042" v="947" actId="6264"/>
          <ac:spMkLst>
            <pc:docMk/>
            <pc:sldMk cId="2927051386" sldId="280"/>
            <ac:spMk id="301" creationId="{EACADE98-08D4-F8EB-8D61-575E243C037F}"/>
          </ac:spMkLst>
        </pc:spChg>
        <pc:spChg chg="add del mod">
          <ac:chgData name="A.MORIYAMA UREKA" userId="11b73b949d6476cb" providerId="LiveId" clId="{EDD3AFC1-5E1F-774D-82FF-6D4C3622249B}" dt="2023-08-07T09:22:28.042" v="947" actId="6264"/>
          <ac:spMkLst>
            <pc:docMk/>
            <pc:sldMk cId="2927051386" sldId="280"/>
            <ac:spMk id="302" creationId="{BBF891A7-95A9-B492-397F-74CEF5172677}"/>
          </ac:spMkLst>
        </pc:spChg>
        <pc:spChg chg="add del mod ord">
          <ac:chgData name="A.MORIYAMA UREKA" userId="11b73b949d6476cb" providerId="LiveId" clId="{EDD3AFC1-5E1F-774D-82FF-6D4C3622249B}" dt="2023-08-07T09:22:28.646" v="948" actId="6264"/>
          <ac:spMkLst>
            <pc:docMk/>
            <pc:sldMk cId="2927051386" sldId="280"/>
            <ac:spMk id="303" creationId="{5A2C4B3C-949F-7AEF-23FD-CBDF4E298C06}"/>
          </ac:spMkLst>
        </pc:spChg>
        <pc:spChg chg="add del mod">
          <ac:chgData name="A.MORIYAMA UREKA" userId="11b73b949d6476cb" providerId="LiveId" clId="{EDD3AFC1-5E1F-774D-82FF-6D4C3622249B}" dt="2023-08-07T09:22:28.646" v="948" actId="6264"/>
          <ac:spMkLst>
            <pc:docMk/>
            <pc:sldMk cId="2927051386" sldId="280"/>
            <ac:spMk id="304" creationId="{BEAA0DAE-5CD4-5182-9D39-788E97EDA63F}"/>
          </ac:spMkLst>
        </pc:spChg>
        <pc:spChg chg="add del mod">
          <ac:chgData name="A.MORIYAMA UREKA" userId="11b73b949d6476cb" providerId="LiveId" clId="{EDD3AFC1-5E1F-774D-82FF-6D4C3622249B}" dt="2023-08-07T09:22:28.646" v="948" actId="6264"/>
          <ac:spMkLst>
            <pc:docMk/>
            <pc:sldMk cId="2927051386" sldId="280"/>
            <ac:spMk id="305" creationId="{73855665-350F-84D8-00A1-D6D0E9725B1C}"/>
          </ac:spMkLst>
        </pc:spChg>
        <pc:spChg chg="add del mod">
          <ac:chgData name="A.MORIYAMA UREKA" userId="11b73b949d6476cb" providerId="LiveId" clId="{EDD3AFC1-5E1F-774D-82FF-6D4C3622249B}" dt="2023-08-07T09:22:28.646" v="948" actId="6264"/>
          <ac:spMkLst>
            <pc:docMk/>
            <pc:sldMk cId="2927051386" sldId="280"/>
            <ac:spMk id="306" creationId="{F9525D56-80B5-0CE4-4623-527BC226636A}"/>
          </ac:spMkLst>
        </pc:spChg>
        <pc:spChg chg="add del mod">
          <ac:chgData name="A.MORIYAMA UREKA" userId="11b73b949d6476cb" providerId="LiveId" clId="{EDD3AFC1-5E1F-774D-82FF-6D4C3622249B}" dt="2023-08-07T09:22:28.646" v="948" actId="6264"/>
          <ac:spMkLst>
            <pc:docMk/>
            <pc:sldMk cId="2927051386" sldId="280"/>
            <ac:spMk id="307" creationId="{6FE9E6DB-8C83-AC1F-1463-627C0CCC4BA5}"/>
          </ac:spMkLst>
        </pc:spChg>
        <pc:spChg chg="add del mod">
          <ac:chgData name="A.MORIYAMA UREKA" userId="11b73b949d6476cb" providerId="LiveId" clId="{EDD3AFC1-5E1F-774D-82FF-6D4C3622249B}" dt="2023-08-07T09:22:28.646" v="948" actId="6264"/>
          <ac:spMkLst>
            <pc:docMk/>
            <pc:sldMk cId="2927051386" sldId="280"/>
            <ac:spMk id="308" creationId="{0F6F7D8A-6D6C-D04A-C267-0E4C2F59588D}"/>
          </ac:spMkLst>
        </pc:spChg>
        <pc:spChg chg="add del mod">
          <ac:chgData name="A.MORIYAMA UREKA" userId="11b73b949d6476cb" providerId="LiveId" clId="{EDD3AFC1-5E1F-774D-82FF-6D4C3622249B}" dt="2023-08-07T09:22:28.646" v="948" actId="6264"/>
          <ac:spMkLst>
            <pc:docMk/>
            <pc:sldMk cId="2927051386" sldId="280"/>
            <ac:spMk id="309" creationId="{B990E6E8-EC96-BA42-3E9B-5A6955641A5E}"/>
          </ac:spMkLst>
        </pc:spChg>
        <pc:spChg chg="add del mod">
          <ac:chgData name="A.MORIYAMA UREKA" userId="11b73b949d6476cb" providerId="LiveId" clId="{EDD3AFC1-5E1F-774D-82FF-6D4C3622249B}" dt="2023-08-07T09:22:28.646" v="948" actId="6264"/>
          <ac:spMkLst>
            <pc:docMk/>
            <pc:sldMk cId="2927051386" sldId="280"/>
            <ac:spMk id="310" creationId="{0E3C8868-C5C6-20D5-DF90-7400C974A473}"/>
          </ac:spMkLst>
        </pc:spChg>
        <pc:spChg chg="add del mod">
          <ac:chgData name="A.MORIYAMA UREKA" userId="11b73b949d6476cb" providerId="LiveId" clId="{EDD3AFC1-5E1F-774D-82FF-6D4C3622249B}" dt="2023-08-07T09:22:28.646" v="948" actId="6264"/>
          <ac:spMkLst>
            <pc:docMk/>
            <pc:sldMk cId="2927051386" sldId="280"/>
            <ac:spMk id="311" creationId="{5631329F-8C24-99F3-6BEC-E4F5DB65BBE7}"/>
          </ac:spMkLst>
        </pc:spChg>
        <pc:spChg chg="add del mod">
          <ac:chgData name="A.MORIYAMA UREKA" userId="11b73b949d6476cb" providerId="LiveId" clId="{EDD3AFC1-5E1F-774D-82FF-6D4C3622249B}" dt="2023-08-07T09:22:28.646" v="948" actId="6264"/>
          <ac:spMkLst>
            <pc:docMk/>
            <pc:sldMk cId="2927051386" sldId="280"/>
            <ac:spMk id="312" creationId="{D3516EDA-AEBB-F74F-AAFC-40730A07229B}"/>
          </ac:spMkLst>
        </pc:spChg>
        <pc:spChg chg="add del mod ord">
          <ac:chgData name="A.MORIYAMA UREKA" userId="11b73b949d6476cb" providerId="LiveId" clId="{EDD3AFC1-5E1F-774D-82FF-6D4C3622249B}" dt="2023-08-07T09:22:29.181" v="949" actId="6264"/>
          <ac:spMkLst>
            <pc:docMk/>
            <pc:sldMk cId="2927051386" sldId="280"/>
            <ac:spMk id="313" creationId="{75E0E5BC-7FFA-C060-9F93-4DBC61D81320}"/>
          </ac:spMkLst>
        </pc:spChg>
        <pc:spChg chg="add del mod">
          <ac:chgData name="A.MORIYAMA UREKA" userId="11b73b949d6476cb" providerId="LiveId" clId="{EDD3AFC1-5E1F-774D-82FF-6D4C3622249B}" dt="2023-08-07T09:22:29.181" v="949" actId="6264"/>
          <ac:spMkLst>
            <pc:docMk/>
            <pc:sldMk cId="2927051386" sldId="280"/>
            <ac:spMk id="314" creationId="{9731CEB4-F728-CB2E-337E-45CDB4AF1DE8}"/>
          </ac:spMkLst>
        </pc:spChg>
        <pc:spChg chg="add del mod">
          <ac:chgData name="A.MORIYAMA UREKA" userId="11b73b949d6476cb" providerId="LiveId" clId="{EDD3AFC1-5E1F-774D-82FF-6D4C3622249B}" dt="2023-08-07T09:22:29.181" v="949" actId="6264"/>
          <ac:spMkLst>
            <pc:docMk/>
            <pc:sldMk cId="2927051386" sldId="280"/>
            <ac:spMk id="315" creationId="{F13BD18E-24BC-5D60-C4CC-4D32BDAC996C}"/>
          </ac:spMkLst>
        </pc:spChg>
        <pc:spChg chg="add del mod">
          <ac:chgData name="A.MORIYAMA UREKA" userId="11b73b949d6476cb" providerId="LiveId" clId="{EDD3AFC1-5E1F-774D-82FF-6D4C3622249B}" dt="2023-08-07T09:22:29.181" v="949" actId="6264"/>
          <ac:spMkLst>
            <pc:docMk/>
            <pc:sldMk cId="2927051386" sldId="280"/>
            <ac:spMk id="316" creationId="{2C8C319F-5050-15B5-433C-B597A756A085}"/>
          </ac:spMkLst>
        </pc:spChg>
        <pc:spChg chg="add del mod">
          <ac:chgData name="A.MORIYAMA UREKA" userId="11b73b949d6476cb" providerId="LiveId" clId="{EDD3AFC1-5E1F-774D-82FF-6D4C3622249B}" dt="2023-08-07T09:22:29.181" v="949" actId="6264"/>
          <ac:spMkLst>
            <pc:docMk/>
            <pc:sldMk cId="2927051386" sldId="280"/>
            <ac:spMk id="317" creationId="{A1F7EAD4-4B8B-6566-8A66-99AE0A9EB2C6}"/>
          </ac:spMkLst>
        </pc:spChg>
        <pc:spChg chg="add del mod">
          <ac:chgData name="A.MORIYAMA UREKA" userId="11b73b949d6476cb" providerId="LiveId" clId="{EDD3AFC1-5E1F-774D-82FF-6D4C3622249B}" dt="2023-08-07T09:22:29.181" v="949" actId="6264"/>
          <ac:spMkLst>
            <pc:docMk/>
            <pc:sldMk cId="2927051386" sldId="280"/>
            <ac:spMk id="318" creationId="{C385729C-7B6C-2486-DBD4-C88DEE0F9F0B}"/>
          </ac:spMkLst>
        </pc:spChg>
        <pc:spChg chg="add del mod">
          <ac:chgData name="A.MORIYAMA UREKA" userId="11b73b949d6476cb" providerId="LiveId" clId="{EDD3AFC1-5E1F-774D-82FF-6D4C3622249B}" dt="2023-08-07T09:22:29.181" v="949" actId="6264"/>
          <ac:spMkLst>
            <pc:docMk/>
            <pc:sldMk cId="2927051386" sldId="280"/>
            <ac:spMk id="319" creationId="{8B1EE5BB-E548-82E6-344B-5C7EDDFEC846}"/>
          </ac:spMkLst>
        </pc:spChg>
        <pc:spChg chg="add del mod">
          <ac:chgData name="A.MORIYAMA UREKA" userId="11b73b949d6476cb" providerId="LiveId" clId="{EDD3AFC1-5E1F-774D-82FF-6D4C3622249B}" dt="2023-08-07T09:22:29.181" v="949" actId="6264"/>
          <ac:spMkLst>
            <pc:docMk/>
            <pc:sldMk cId="2927051386" sldId="280"/>
            <ac:spMk id="320" creationId="{B1761BF4-7740-7F64-CEDA-4C0B369D6E7B}"/>
          </ac:spMkLst>
        </pc:spChg>
        <pc:spChg chg="add del mod">
          <ac:chgData name="A.MORIYAMA UREKA" userId="11b73b949d6476cb" providerId="LiveId" clId="{EDD3AFC1-5E1F-774D-82FF-6D4C3622249B}" dt="2023-08-07T09:22:29.181" v="949" actId="6264"/>
          <ac:spMkLst>
            <pc:docMk/>
            <pc:sldMk cId="2927051386" sldId="280"/>
            <ac:spMk id="321" creationId="{0EE04E2D-9E82-2441-FF35-1CC077A7CC46}"/>
          </ac:spMkLst>
        </pc:spChg>
        <pc:spChg chg="add del mod">
          <ac:chgData name="A.MORIYAMA UREKA" userId="11b73b949d6476cb" providerId="LiveId" clId="{EDD3AFC1-5E1F-774D-82FF-6D4C3622249B}" dt="2023-08-07T09:22:29.181" v="949" actId="6264"/>
          <ac:spMkLst>
            <pc:docMk/>
            <pc:sldMk cId="2927051386" sldId="280"/>
            <ac:spMk id="322" creationId="{C2000598-E38C-084E-FEE6-11087903E909}"/>
          </ac:spMkLst>
        </pc:spChg>
        <pc:spChg chg="add del mod ord">
          <ac:chgData name="A.MORIYAMA UREKA" userId="11b73b949d6476cb" providerId="LiveId" clId="{EDD3AFC1-5E1F-774D-82FF-6D4C3622249B}" dt="2023-08-07T09:22:29.754" v="950" actId="6264"/>
          <ac:spMkLst>
            <pc:docMk/>
            <pc:sldMk cId="2927051386" sldId="280"/>
            <ac:spMk id="323" creationId="{FF510D19-92C6-5E51-A6C9-37DC824C2152}"/>
          </ac:spMkLst>
        </pc:spChg>
        <pc:spChg chg="add del mod">
          <ac:chgData name="A.MORIYAMA UREKA" userId="11b73b949d6476cb" providerId="LiveId" clId="{EDD3AFC1-5E1F-774D-82FF-6D4C3622249B}" dt="2023-08-07T09:22:29.754" v="950" actId="6264"/>
          <ac:spMkLst>
            <pc:docMk/>
            <pc:sldMk cId="2927051386" sldId="280"/>
            <ac:spMk id="324" creationId="{00A0B071-A76F-46AC-5548-4B23CA93BC84}"/>
          </ac:spMkLst>
        </pc:spChg>
        <pc:spChg chg="add del mod">
          <ac:chgData name="A.MORIYAMA UREKA" userId="11b73b949d6476cb" providerId="LiveId" clId="{EDD3AFC1-5E1F-774D-82FF-6D4C3622249B}" dt="2023-08-07T09:22:29.754" v="950" actId="6264"/>
          <ac:spMkLst>
            <pc:docMk/>
            <pc:sldMk cId="2927051386" sldId="280"/>
            <ac:spMk id="325" creationId="{640A9751-3411-A00A-97CB-58F70A382CA7}"/>
          </ac:spMkLst>
        </pc:spChg>
        <pc:spChg chg="add del mod">
          <ac:chgData name="A.MORIYAMA UREKA" userId="11b73b949d6476cb" providerId="LiveId" clId="{EDD3AFC1-5E1F-774D-82FF-6D4C3622249B}" dt="2023-08-07T09:22:29.754" v="950" actId="6264"/>
          <ac:spMkLst>
            <pc:docMk/>
            <pc:sldMk cId="2927051386" sldId="280"/>
            <ac:spMk id="326" creationId="{0A322EBD-D7F4-BDE8-CFB7-EBD06B94942F}"/>
          </ac:spMkLst>
        </pc:spChg>
        <pc:spChg chg="add del mod">
          <ac:chgData name="A.MORIYAMA UREKA" userId="11b73b949d6476cb" providerId="LiveId" clId="{EDD3AFC1-5E1F-774D-82FF-6D4C3622249B}" dt="2023-08-07T09:22:29.754" v="950" actId="6264"/>
          <ac:spMkLst>
            <pc:docMk/>
            <pc:sldMk cId="2927051386" sldId="280"/>
            <ac:spMk id="327" creationId="{B7C4639E-815A-9535-1D9D-A182584FFB60}"/>
          </ac:spMkLst>
        </pc:spChg>
        <pc:spChg chg="add del mod">
          <ac:chgData name="A.MORIYAMA UREKA" userId="11b73b949d6476cb" providerId="LiveId" clId="{EDD3AFC1-5E1F-774D-82FF-6D4C3622249B}" dt="2023-08-07T09:22:29.754" v="950" actId="6264"/>
          <ac:spMkLst>
            <pc:docMk/>
            <pc:sldMk cId="2927051386" sldId="280"/>
            <ac:spMk id="328" creationId="{CF8B6D5F-7BAD-1FC3-AE3B-6F9A037EFCF7}"/>
          </ac:spMkLst>
        </pc:spChg>
        <pc:spChg chg="add del mod">
          <ac:chgData name="A.MORIYAMA UREKA" userId="11b73b949d6476cb" providerId="LiveId" clId="{EDD3AFC1-5E1F-774D-82FF-6D4C3622249B}" dt="2023-08-07T09:22:29.754" v="950" actId="6264"/>
          <ac:spMkLst>
            <pc:docMk/>
            <pc:sldMk cId="2927051386" sldId="280"/>
            <ac:spMk id="329" creationId="{5CA0962C-A31D-B8D5-D548-98F26964A1E3}"/>
          </ac:spMkLst>
        </pc:spChg>
        <pc:spChg chg="add del mod">
          <ac:chgData name="A.MORIYAMA UREKA" userId="11b73b949d6476cb" providerId="LiveId" clId="{EDD3AFC1-5E1F-774D-82FF-6D4C3622249B}" dt="2023-08-07T09:22:29.754" v="950" actId="6264"/>
          <ac:spMkLst>
            <pc:docMk/>
            <pc:sldMk cId="2927051386" sldId="280"/>
            <ac:spMk id="330" creationId="{309EF777-AA12-1115-712C-D877A173F9CB}"/>
          </ac:spMkLst>
        </pc:spChg>
        <pc:spChg chg="add del mod">
          <ac:chgData name="A.MORIYAMA UREKA" userId="11b73b949d6476cb" providerId="LiveId" clId="{EDD3AFC1-5E1F-774D-82FF-6D4C3622249B}" dt="2023-08-07T09:22:29.754" v="950" actId="6264"/>
          <ac:spMkLst>
            <pc:docMk/>
            <pc:sldMk cId="2927051386" sldId="280"/>
            <ac:spMk id="331" creationId="{B9481399-0F0D-F233-9CEB-FE6CD95706C1}"/>
          </ac:spMkLst>
        </pc:spChg>
        <pc:spChg chg="add del mod">
          <ac:chgData name="A.MORIYAMA UREKA" userId="11b73b949d6476cb" providerId="LiveId" clId="{EDD3AFC1-5E1F-774D-82FF-6D4C3622249B}" dt="2023-08-07T09:22:29.754" v="950" actId="6264"/>
          <ac:spMkLst>
            <pc:docMk/>
            <pc:sldMk cId="2927051386" sldId="280"/>
            <ac:spMk id="332" creationId="{2D07B559-82C9-B51E-DFA7-FE430EC3BA51}"/>
          </ac:spMkLst>
        </pc:spChg>
        <pc:spChg chg="add del mod ord">
          <ac:chgData name="A.MORIYAMA UREKA" userId="11b73b949d6476cb" providerId="LiveId" clId="{EDD3AFC1-5E1F-774D-82FF-6D4C3622249B}" dt="2023-08-07T09:22:30.250" v="951" actId="6264"/>
          <ac:spMkLst>
            <pc:docMk/>
            <pc:sldMk cId="2927051386" sldId="280"/>
            <ac:spMk id="333" creationId="{67E660C0-888F-B82F-B5DF-A239DFAC2280}"/>
          </ac:spMkLst>
        </pc:spChg>
        <pc:spChg chg="add del mod">
          <ac:chgData name="A.MORIYAMA UREKA" userId="11b73b949d6476cb" providerId="LiveId" clId="{EDD3AFC1-5E1F-774D-82FF-6D4C3622249B}" dt="2023-08-07T09:22:30.250" v="951" actId="6264"/>
          <ac:spMkLst>
            <pc:docMk/>
            <pc:sldMk cId="2927051386" sldId="280"/>
            <ac:spMk id="334" creationId="{FDA8B519-E249-55A3-BF6A-C854CEE54193}"/>
          </ac:spMkLst>
        </pc:spChg>
        <pc:spChg chg="add del mod">
          <ac:chgData name="A.MORIYAMA UREKA" userId="11b73b949d6476cb" providerId="LiveId" clId="{EDD3AFC1-5E1F-774D-82FF-6D4C3622249B}" dt="2023-08-07T09:22:30.250" v="951" actId="6264"/>
          <ac:spMkLst>
            <pc:docMk/>
            <pc:sldMk cId="2927051386" sldId="280"/>
            <ac:spMk id="335" creationId="{F99D367E-A142-3CAA-349A-FA18D90E04B3}"/>
          </ac:spMkLst>
        </pc:spChg>
        <pc:spChg chg="add del mod">
          <ac:chgData name="A.MORIYAMA UREKA" userId="11b73b949d6476cb" providerId="LiveId" clId="{EDD3AFC1-5E1F-774D-82FF-6D4C3622249B}" dt="2023-08-07T09:22:30.250" v="951" actId="6264"/>
          <ac:spMkLst>
            <pc:docMk/>
            <pc:sldMk cId="2927051386" sldId="280"/>
            <ac:spMk id="336" creationId="{9FD0BFC2-E777-4503-D7D2-C76762036D3D}"/>
          </ac:spMkLst>
        </pc:spChg>
        <pc:spChg chg="add del mod">
          <ac:chgData name="A.MORIYAMA UREKA" userId="11b73b949d6476cb" providerId="LiveId" clId="{EDD3AFC1-5E1F-774D-82FF-6D4C3622249B}" dt="2023-08-07T09:22:30.250" v="951" actId="6264"/>
          <ac:spMkLst>
            <pc:docMk/>
            <pc:sldMk cId="2927051386" sldId="280"/>
            <ac:spMk id="337" creationId="{A68F6E57-AEC7-20D6-D3BC-CBB9F70C6A2C}"/>
          </ac:spMkLst>
        </pc:spChg>
        <pc:spChg chg="add del mod">
          <ac:chgData name="A.MORIYAMA UREKA" userId="11b73b949d6476cb" providerId="LiveId" clId="{EDD3AFC1-5E1F-774D-82FF-6D4C3622249B}" dt="2023-08-07T09:22:30.250" v="951" actId="6264"/>
          <ac:spMkLst>
            <pc:docMk/>
            <pc:sldMk cId="2927051386" sldId="280"/>
            <ac:spMk id="338" creationId="{0BFEC09D-AF77-EA80-0894-F51E1DB525C2}"/>
          </ac:spMkLst>
        </pc:spChg>
        <pc:spChg chg="add del mod">
          <ac:chgData name="A.MORIYAMA UREKA" userId="11b73b949d6476cb" providerId="LiveId" clId="{EDD3AFC1-5E1F-774D-82FF-6D4C3622249B}" dt="2023-08-07T09:22:30.250" v="951" actId="6264"/>
          <ac:spMkLst>
            <pc:docMk/>
            <pc:sldMk cId="2927051386" sldId="280"/>
            <ac:spMk id="339" creationId="{6EDD8276-B9B5-D822-D833-93C76CD97728}"/>
          </ac:spMkLst>
        </pc:spChg>
        <pc:spChg chg="add del mod">
          <ac:chgData name="A.MORIYAMA UREKA" userId="11b73b949d6476cb" providerId="LiveId" clId="{EDD3AFC1-5E1F-774D-82FF-6D4C3622249B}" dt="2023-08-07T09:22:30.250" v="951" actId="6264"/>
          <ac:spMkLst>
            <pc:docMk/>
            <pc:sldMk cId="2927051386" sldId="280"/>
            <ac:spMk id="340" creationId="{0F26CB99-2979-C928-9B56-8C531A575F55}"/>
          </ac:spMkLst>
        </pc:spChg>
        <pc:spChg chg="add del mod">
          <ac:chgData name="A.MORIYAMA UREKA" userId="11b73b949d6476cb" providerId="LiveId" clId="{EDD3AFC1-5E1F-774D-82FF-6D4C3622249B}" dt="2023-08-07T09:22:30.250" v="951" actId="6264"/>
          <ac:spMkLst>
            <pc:docMk/>
            <pc:sldMk cId="2927051386" sldId="280"/>
            <ac:spMk id="341" creationId="{3A782407-B93A-5AFC-8291-B6F574B95E78}"/>
          </ac:spMkLst>
        </pc:spChg>
        <pc:spChg chg="add del mod">
          <ac:chgData name="A.MORIYAMA UREKA" userId="11b73b949d6476cb" providerId="LiveId" clId="{EDD3AFC1-5E1F-774D-82FF-6D4C3622249B}" dt="2023-08-07T09:22:30.250" v="951" actId="6264"/>
          <ac:spMkLst>
            <pc:docMk/>
            <pc:sldMk cId="2927051386" sldId="280"/>
            <ac:spMk id="342" creationId="{63EE8244-26E1-38AD-1230-437ED7846609}"/>
          </ac:spMkLst>
        </pc:spChg>
        <pc:spChg chg="add del mod ord">
          <ac:chgData name="A.MORIYAMA UREKA" userId="11b73b949d6476cb" providerId="LiveId" clId="{EDD3AFC1-5E1F-774D-82FF-6D4C3622249B}" dt="2023-08-07T09:22:30.755" v="952" actId="6264"/>
          <ac:spMkLst>
            <pc:docMk/>
            <pc:sldMk cId="2927051386" sldId="280"/>
            <ac:spMk id="343" creationId="{0272DA12-8D95-07C5-B43B-77844200A0A8}"/>
          </ac:spMkLst>
        </pc:spChg>
        <pc:spChg chg="add del mod">
          <ac:chgData name="A.MORIYAMA UREKA" userId="11b73b949d6476cb" providerId="LiveId" clId="{EDD3AFC1-5E1F-774D-82FF-6D4C3622249B}" dt="2023-08-07T09:22:30.755" v="952" actId="6264"/>
          <ac:spMkLst>
            <pc:docMk/>
            <pc:sldMk cId="2927051386" sldId="280"/>
            <ac:spMk id="344" creationId="{7632CEB8-3BCB-0477-AAF7-630D5E2D011E}"/>
          </ac:spMkLst>
        </pc:spChg>
        <pc:spChg chg="add del mod">
          <ac:chgData name="A.MORIYAMA UREKA" userId="11b73b949d6476cb" providerId="LiveId" clId="{EDD3AFC1-5E1F-774D-82FF-6D4C3622249B}" dt="2023-08-07T09:22:30.755" v="952" actId="6264"/>
          <ac:spMkLst>
            <pc:docMk/>
            <pc:sldMk cId="2927051386" sldId="280"/>
            <ac:spMk id="345" creationId="{F350C6E3-A0EC-F621-717B-0236C32F7DC5}"/>
          </ac:spMkLst>
        </pc:spChg>
        <pc:spChg chg="add del mod">
          <ac:chgData name="A.MORIYAMA UREKA" userId="11b73b949d6476cb" providerId="LiveId" clId="{EDD3AFC1-5E1F-774D-82FF-6D4C3622249B}" dt="2023-08-07T09:22:30.755" v="952" actId="6264"/>
          <ac:spMkLst>
            <pc:docMk/>
            <pc:sldMk cId="2927051386" sldId="280"/>
            <ac:spMk id="346" creationId="{0BD98C81-84B7-44E2-FD7A-00A23490639F}"/>
          </ac:spMkLst>
        </pc:spChg>
        <pc:spChg chg="add del mod">
          <ac:chgData name="A.MORIYAMA UREKA" userId="11b73b949d6476cb" providerId="LiveId" clId="{EDD3AFC1-5E1F-774D-82FF-6D4C3622249B}" dt="2023-08-07T09:22:30.755" v="952" actId="6264"/>
          <ac:spMkLst>
            <pc:docMk/>
            <pc:sldMk cId="2927051386" sldId="280"/>
            <ac:spMk id="347" creationId="{43B71B5C-CC20-0BEC-6785-004BFE582A5B}"/>
          </ac:spMkLst>
        </pc:spChg>
        <pc:spChg chg="add del mod">
          <ac:chgData name="A.MORIYAMA UREKA" userId="11b73b949d6476cb" providerId="LiveId" clId="{EDD3AFC1-5E1F-774D-82FF-6D4C3622249B}" dt="2023-08-07T09:22:30.755" v="952" actId="6264"/>
          <ac:spMkLst>
            <pc:docMk/>
            <pc:sldMk cId="2927051386" sldId="280"/>
            <ac:spMk id="348" creationId="{19F81455-7283-1C60-0298-CEECAB3246AD}"/>
          </ac:spMkLst>
        </pc:spChg>
        <pc:spChg chg="add del mod">
          <ac:chgData name="A.MORIYAMA UREKA" userId="11b73b949d6476cb" providerId="LiveId" clId="{EDD3AFC1-5E1F-774D-82FF-6D4C3622249B}" dt="2023-08-07T09:22:30.755" v="952" actId="6264"/>
          <ac:spMkLst>
            <pc:docMk/>
            <pc:sldMk cId="2927051386" sldId="280"/>
            <ac:spMk id="349" creationId="{F935C3E2-BBA4-16B7-6572-3908CAC142A3}"/>
          </ac:spMkLst>
        </pc:spChg>
        <pc:spChg chg="add del mod">
          <ac:chgData name="A.MORIYAMA UREKA" userId="11b73b949d6476cb" providerId="LiveId" clId="{EDD3AFC1-5E1F-774D-82FF-6D4C3622249B}" dt="2023-08-07T09:22:30.755" v="952" actId="6264"/>
          <ac:spMkLst>
            <pc:docMk/>
            <pc:sldMk cId="2927051386" sldId="280"/>
            <ac:spMk id="350" creationId="{CC8E97A6-B604-1548-3ED6-DDB6667FE999}"/>
          </ac:spMkLst>
        </pc:spChg>
        <pc:spChg chg="add del mod">
          <ac:chgData name="A.MORIYAMA UREKA" userId="11b73b949d6476cb" providerId="LiveId" clId="{EDD3AFC1-5E1F-774D-82FF-6D4C3622249B}" dt="2023-08-07T09:22:30.755" v="952" actId="6264"/>
          <ac:spMkLst>
            <pc:docMk/>
            <pc:sldMk cId="2927051386" sldId="280"/>
            <ac:spMk id="351" creationId="{37806310-52F9-A0A6-C6B3-3E3AB7C8C0B6}"/>
          </ac:spMkLst>
        </pc:spChg>
        <pc:spChg chg="add del mod">
          <ac:chgData name="A.MORIYAMA UREKA" userId="11b73b949d6476cb" providerId="LiveId" clId="{EDD3AFC1-5E1F-774D-82FF-6D4C3622249B}" dt="2023-08-07T09:22:30.755" v="952" actId="6264"/>
          <ac:spMkLst>
            <pc:docMk/>
            <pc:sldMk cId="2927051386" sldId="280"/>
            <ac:spMk id="352" creationId="{3A17F3CB-65C6-A27F-FA8A-117F71E32E94}"/>
          </ac:spMkLst>
        </pc:spChg>
        <pc:spChg chg="add del mod ord">
          <ac:chgData name="A.MORIYAMA UREKA" userId="11b73b949d6476cb" providerId="LiveId" clId="{EDD3AFC1-5E1F-774D-82FF-6D4C3622249B}" dt="2023-08-07T09:25:56.805" v="1005" actId="6264"/>
          <ac:spMkLst>
            <pc:docMk/>
            <pc:sldMk cId="2927051386" sldId="280"/>
            <ac:spMk id="353" creationId="{674EF8FC-A990-FF17-C81A-D6461575BCA5}"/>
          </ac:spMkLst>
        </pc:spChg>
        <pc:spChg chg="add del mod">
          <ac:chgData name="A.MORIYAMA UREKA" userId="11b73b949d6476cb" providerId="LiveId" clId="{EDD3AFC1-5E1F-774D-82FF-6D4C3622249B}" dt="2023-08-07T09:25:56.805" v="1005" actId="6264"/>
          <ac:spMkLst>
            <pc:docMk/>
            <pc:sldMk cId="2927051386" sldId="280"/>
            <ac:spMk id="354" creationId="{0E6B7782-E38B-990A-EA10-802E343B25EA}"/>
          </ac:spMkLst>
        </pc:spChg>
        <pc:spChg chg="add del mod">
          <ac:chgData name="A.MORIYAMA UREKA" userId="11b73b949d6476cb" providerId="LiveId" clId="{EDD3AFC1-5E1F-774D-82FF-6D4C3622249B}" dt="2023-08-07T09:25:56.805" v="1005" actId="6264"/>
          <ac:spMkLst>
            <pc:docMk/>
            <pc:sldMk cId="2927051386" sldId="280"/>
            <ac:spMk id="355" creationId="{45A94C11-EBCC-7970-8655-951BA34F6DEA}"/>
          </ac:spMkLst>
        </pc:spChg>
        <pc:spChg chg="add del mod">
          <ac:chgData name="A.MORIYAMA UREKA" userId="11b73b949d6476cb" providerId="LiveId" clId="{EDD3AFC1-5E1F-774D-82FF-6D4C3622249B}" dt="2023-08-07T09:25:56.805" v="1005" actId="6264"/>
          <ac:spMkLst>
            <pc:docMk/>
            <pc:sldMk cId="2927051386" sldId="280"/>
            <ac:spMk id="356" creationId="{8ADAC863-E927-0C12-1180-D08A7864AE8C}"/>
          </ac:spMkLst>
        </pc:spChg>
        <pc:spChg chg="add del mod">
          <ac:chgData name="A.MORIYAMA UREKA" userId="11b73b949d6476cb" providerId="LiveId" clId="{EDD3AFC1-5E1F-774D-82FF-6D4C3622249B}" dt="2023-08-07T09:25:56.805" v="1005" actId="6264"/>
          <ac:spMkLst>
            <pc:docMk/>
            <pc:sldMk cId="2927051386" sldId="280"/>
            <ac:spMk id="357" creationId="{2BF5DBC6-D534-80B1-B635-CBC886145235}"/>
          </ac:spMkLst>
        </pc:spChg>
        <pc:spChg chg="add del mod">
          <ac:chgData name="A.MORIYAMA UREKA" userId="11b73b949d6476cb" providerId="LiveId" clId="{EDD3AFC1-5E1F-774D-82FF-6D4C3622249B}" dt="2023-08-07T09:25:56.805" v="1005" actId="6264"/>
          <ac:spMkLst>
            <pc:docMk/>
            <pc:sldMk cId="2927051386" sldId="280"/>
            <ac:spMk id="358" creationId="{D202809C-398A-C616-454F-EF2BF9D7AAE3}"/>
          </ac:spMkLst>
        </pc:spChg>
        <pc:spChg chg="add del mod">
          <ac:chgData name="A.MORIYAMA UREKA" userId="11b73b949d6476cb" providerId="LiveId" clId="{EDD3AFC1-5E1F-774D-82FF-6D4C3622249B}" dt="2023-08-07T09:25:56.805" v="1005" actId="6264"/>
          <ac:spMkLst>
            <pc:docMk/>
            <pc:sldMk cId="2927051386" sldId="280"/>
            <ac:spMk id="359" creationId="{004347FA-5F4E-AF50-E87D-D68B208AAEB6}"/>
          </ac:spMkLst>
        </pc:spChg>
        <pc:spChg chg="add del mod">
          <ac:chgData name="A.MORIYAMA UREKA" userId="11b73b949d6476cb" providerId="LiveId" clId="{EDD3AFC1-5E1F-774D-82FF-6D4C3622249B}" dt="2023-08-07T09:25:56.805" v="1005" actId="6264"/>
          <ac:spMkLst>
            <pc:docMk/>
            <pc:sldMk cId="2927051386" sldId="280"/>
            <ac:spMk id="360" creationId="{ECEF3741-45D2-F1F0-55EB-DF55F2192F20}"/>
          </ac:spMkLst>
        </pc:spChg>
        <pc:spChg chg="add del mod">
          <ac:chgData name="A.MORIYAMA UREKA" userId="11b73b949d6476cb" providerId="LiveId" clId="{EDD3AFC1-5E1F-774D-82FF-6D4C3622249B}" dt="2023-08-07T09:25:56.805" v="1005" actId="6264"/>
          <ac:spMkLst>
            <pc:docMk/>
            <pc:sldMk cId="2927051386" sldId="280"/>
            <ac:spMk id="361" creationId="{F515D880-70C9-EBBB-AE30-389920061346}"/>
          </ac:spMkLst>
        </pc:spChg>
        <pc:spChg chg="add del mod">
          <ac:chgData name="A.MORIYAMA UREKA" userId="11b73b949d6476cb" providerId="LiveId" clId="{EDD3AFC1-5E1F-774D-82FF-6D4C3622249B}" dt="2023-08-07T09:25:56.805" v="1005" actId="6264"/>
          <ac:spMkLst>
            <pc:docMk/>
            <pc:sldMk cId="2927051386" sldId="280"/>
            <ac:spMk id="362" creationId="{9CBA3F0A-DC59-23A0-DB31-CB40EBD80B70}"/>
          </ac:spMkLst>
        </pc:spChg>
        <pc:spChg chg="add del mod ord">
          <ac:chgData name="A.MORIYAMA UREKA" userId="11b73b949d6476cb" providerId="LiveId" clId="{EDD3AFC1-5E1F-774D-82FF-6D4C3622249B}" dt="2023-08-07T09:25:58.275" v="1006" actId="6264"/>
          <ac:spMkLst>
            <pc:docMk/>
            <pc:sldMk cId="2927051386" sldId="280"/>
            <ac:spMk id="363" creationId="{1C5E9DDD-CF7C-BEEB-FD10-09D30745A2F3}"/>
          </ac:spMkLst>
        </pc:spChg>
        <pc:spChg chg="add del mod">
          <ac:chgData name="A.MORIYAMA UREKA" userId="11b73b949d6476cb" providerId="LiveId" clId="{EDD3AFC1-5E1F-774D-82FF-6D4C3622249B}" dt="2023-08-07T09:25:58.275" v="1006" actId="6264"/>
          <ac:spMkLst>
            <pc:docMk/>
            <pc:sldMk cId="2927051386" sldId="280"/>
            <ac:spMk id="364" creationId="{46DF4BB6-F86B-FE71-EC2A-0C89662049CA}"/>
          </ac:spMkLst>
        </pc:spChg>
        <pc:spChg chg="add del mod">
          <ac:chgData name="A.MORIYAMA UREKA" userId="11b73b949d6476cb" providerId="LiveId" clId="{EDD3AFC1-5E1F-774D-82FF-6D4C3622249B}" dt="2023-08-07T09:25:58.275" v="1006" actId="6264"/>
          <ac:spMkLst>
            <pc:docMk/>
            <pc:sldMk cId="2927051386" sldId="280"/>
            <ac:spMk id="365" creationId="{94E11EFC-DEF8-621A-1A09-E0F02F8EAE85}"/>
          </ac:spMkLst>
        </pc:spChg>
        <pc:spChg chg="add del mod">
          <ac:chgData name="A.MORIYAMA UREKA" userId="11b73b949d6476cb" providerId="LiveId" clId="{EDD3AFC1-5E1F-774D-82FF-6D4C3622249B}" dt="2023-08-07T09:25:58.275" v="1006" actId="6264"/>
          <ac:spMkLst>
            <pc:docMk/>
            <pc:sldMk cId="2927051386" sldId="280"/>
            <ac:spMk id="366" creationId="{FD848884-1CB7-360F-2278-59898728104F}"/>
          </ac:spMkLst>
        </pc:spChg>
        <pc:spChg chg="add del mod">
          <ac:chgData name="A.MORIYAMA UREKA" userId="11b73b949d6476cb" providerId="LiveId" clId="{EDD3AFC1-5E1F-774D-82FF-6D4C3622249B}" dt="2023-08-07T09:25:58.275" v="1006" actId="6264"/>
          <ac:spMkLst>
            <pc:docMk/>
            <pc:sldMk cId="2927051386" sldId="280"/>
            <ac:spMk id="367" creationId="{5DAF5359-6AC9-6E84-8EC8-2ECDB660C0A0}"/>
          </ac:spMkLst>
        </pc:spChg>
        <pc:spChg chg="add del mod">
          <ac:chgData name="A.MORIYAMA UREKA" userId="11b73b949d6476cb" providerId="LiveId" clId="{EDD3AFC1-5E1F-774D-82FF-6D4C3622249B}" dt="2023-08-07T09:25:58.275" v="1006" actId="6264"/>
          <ac:spMkLst>
            <pc:docMk/>
            <pc:sldMk cId="2927051386" sldId="280"/>
            <ac:spMk id="368" creationId="{8169EAA2-A378-E645-2A23-BEFC8280B6E3}"/>
          </ac:spMkLst>
        </pc:spChg>
        <pc:spChg chg="add del mod">
          <ac:chgData name="A.MORIYAMA UREKA" userId="11b73b949d6476cb" providerId="LiveId" clId="{EDD3AFC1-5E1F-774D-82FF-6D4C3622249B}" dt="2023-08-07T09:25:58.275" v="1006" actId="6264"/>
          <ac:spMkLst>
            <pc:docMk/>
            <pc:sldMk cId="2927051386" sldId="280"/>
            <ac:spMk id="369" creationId="{88DACF02-60F4-F635-4C48-CCBF191EC8FA}"/>
          </ac:spMkLst>
        </pc:spChg>
        <pc:spChg chg="add del mod">
          <ac:chgData name="A.MORIYAMA UREKA" userId="11b73b949d6476cb" providerId="LiveId" clId="{EDD3AFC1-5E1F-774D-82FF-6D4C3622249B}" dt="2023-08-07T09:25:58.275" v="1006" actId="6264"/>
          <ac:spMkLst>
            <pc:docMk/>
            <pc:sldMk cId="2927051386" sldId="280"/>
            <ac:spMk id="370" creationId="{C52919A8-C486-614E-D983-1164A4F06429}"/>
          </ac:spMkLst>
        </pc:spChg>
        <pc:spChg chg="add del mod">
          <ac:chgData name="A.MORIYAMA UREKA" userId="11b73b949d6476cb" providerId="LiveId" clId="{EDD3AFC1-5E1F-774D-82FF-6D4C3622249B}" dt="2023-08-07T09:25:58.275" v="1006" actId="6264"/>
          <ac:spMkLst>
            <pc:docMk/>
            <pc:sldMk cId="2927051386" sldId="280"/>
            <ac:spMk id="371" creationId="{6F92BD25-DFB4-5330-35E5-322AEEE7D568}"/>
          </ac:spMkLst>
        </pc:spChg>
        <pc:spChg chg="add del mod">
          <ac:chgData name="A.MORIYAMA UREKA" userId="11b73b949d6476cb" providerId="LiveId" clId="{EDD3AFC1-5E1F-774D-82FF-6D4C3622249B}" dt="2023-08-07T09:25:58.275" v="1006" actId="6264"/>
          <ac:spMkLst>
            <pc:docMk/>
            <pc:sldMk cId="2927051386" sldId="280"/>
            <ac:spMk id="372" creationId="{866B8E35-9A99-8B0E-DF36-4B0686E8A370}"/>
          </ac:spMkLst>
        </pc:spChg>
        <pc:spChg chg="add del mod ord">
          <ac:chgData name="A.MORIYAMA UREKA" userId="11b73b949d6476cb" providerId="LiveId" clId="{EDD3AFC1-5E1F-774D-82FF-6D4C3622249B}" dt="2023-08-07T09:25:58.861" v="1007" actId="6264"/>
          <ac:spMkLst>
            <pc:docMk/>
            <pc:sldMk cId="2927051386" sldId="280"/>
            <ac:spMk id="373" creationId="{864E4179-9536-7AE1-DD4A-6A2AC3435BC6}"/>
          </ac:spMkLst>
        </pc:spChg>
        <pc:spChg chg="add del mod">
          <ac:chgData name="A.MORIYAMA UREKA" userId="11b73b949d6476cb" providerId="LiveId" clId="{EDD3AFC1-5E1F-774D-82FF-6D4C3622249B}" dt="2023-08-07T09:25:58.861" v="1007" actId="6264"/>
          <ac:spMkLst>
            <pc:docMk/>
            <pc:sldMk cId="2927051386" sldId="280"/>
            <ac:spMk id="374" creationId="{AEE044AE-CD88-AA5F-7A27-89C802F5ED57}"/>
          </ac:spMkLst>
        </pc:spChg>
        <pc:spChg chg="add del mod">
          <ac:chgData name="A.MORIYAMA UREKA" userId="11b73b949d6476cb" providerId="LiveId" clId="{EDD3AFC1-5E1F-774D-82FF-6D4C3622249B}" dt="2023-08-07T09:25:58.861" v="1007" actId="6264"/>
          <ac:spMkLst>
            <pc:docMk/>
            <pc:sldMk cId="2927051386" sldId="280"/>
            <ac:spMk id="375" creationId="{C4A1B939-5238-D1A5-591C-25D03738DA43}"/>
          </ac:spMkLst>
        </pc:spChg>
        <pc:spChg chg="add del mod">
          <ac:chgData name="A.MORIYAMA UREKA" userId="11b73b949d6476cb" providerId="LiveId" clId="{EDD3AFC1-5E1F-774D-82FF-6D4C3622249B}" dt="2023-08-07T09:25:58.861" v="1007" actId="6264"/>
          <ac:spMkLst>
            <pc:docMk/>
            <pc:sldMk cId="2927051386" sldId="280"/>
            <ac:spMk id="376" creationId="{B050E46E-7677-E00E-2BCB-49E437C85162}"/>
          </ac:spMkLst>
        </pc:spChg>
        <pc:spChg chg="add del mod">
          <ac:chgData name="A.MORIYAMA UREKA" userId="11b73b949d6476cb" providerId="LiveId" clId="{EDD3AFC1-5E1F-774D-82FF-6D4C3622249B}" dt="2023-08-07T09:25:58.861" v="1007" actId="6264"/>
          <ac:spMkLst>
            <pc:docMk/>
            <pc:sldMk cId="2927051386" sldId="280"/>
            <ac:spMk id="377" creationId="{6B3E6178-0522-43E0-E928-EF9B32B1DD9A}"/>
          </ac:spMkLst>
        </pc:spChg>
        <pc:spChg chg="add del mod">
          <ac:chgData name="A.MORIYAMA UREKA" userId="11b73b949d6476cb" providerId="LiveId" clId="{EDD3AFC1-5E1F-774D-82FF-6D4C3622249B}" dt="2023-08-07T09:25:58.861" v="1007" actId="6264"/>
          <ac:spMkLst>
            <pc:docMk/>
            <pc:sldMk cId="2927051386" sldId="280"/>
            <ac:spMk id="378" creationId="{0B76B83B-09C3-3B3F-CA0B-0502DDC6F3C5}"/>
          </ac:spMkLst>
        </pc:spChg>
        <pc:spChg chg="add del mod">
          <ac:chgData name="A.MORIYAMA UREKA" userId="11b73b949d6476cb" providerId="LiveId" clId="{EDD3AFC1-5E1F-774D-82FF-6D4C3622249B}" dt="2023-08-07T09:25:58.861" v="1007" actId="6264"/>
          <ac:spMkLst>
            <pc:docMk/>
            <pc:sldMk cId="2927051386" sldId="280"/>
            <ac:spMk id="379" creationId="{A762D9E3-A962-1777-B238-2D73F969DB81}"/>
          </ac:spMkLst>
        </pc:spChg>
        <pc:spChg chg="add del mod">
          <ac:chgData name="A.MORIYAMA UREKA" userId="11b73b949d6476cb" providerId="LiveId" clId="{EDD3AFC1-5E1F-774D-82FF-6D4C3622249B}" dt="2023-08-07T09:25:58.861" v="1007" actId="6264"/>
          <ac:spMkLst>
            <pc:docMk/>
            <pc:sldMk cId="2927051386" sldId="280"/>
            <ac:spMk id="380" creationId="{D780B866-3CED-3444-40A3-C3BE05E1994E}"/>
          </ac:spMkLst>
        </pc:spChg>
        <pc:spChg chg="add del mod">
          <ac:chgData name="A.MORIYAMA UREKA" userId="11b73b949d6476cb" providerId="LiveId" clId="{EDD3AFC1-5E1F-774D-82FF-6D4C3622249B}" dt="2023-08-07T09:25:58.861" v="1007" actId="6264"/>
          <ac:spMkLst>
            <pc:docMk/>
            <pc:sldMk cId="2927051386" sldId="280"/>
            <ac:spMk id="381" creationId="{03FB08F6-1CC1-A039-2831-0CC8CB416CFB}"/>
          </ac:spMkLst>
        </pc:spChg>
        <pc:spChg chg="add del mod">
          <ac:chgData name="A.MORIYAMA UREKA" userId="11b73b949d6476cb" providerId="LiveId" clId="{EDD3AFC1-5E1F-774D-82FF-6D4C3622249B}" dt="2023-08-07T09:25:58.861" v="1007" actId="6264"/>
          <ac:spMkLst>
            <pc:docMk/>
            <pc:sldMk cId="2927051386" sldId="280"/>
            <ac:spMk id="382" creationId="{A1211FD1-E357-C0B2-39DF-65F601DB63D0}"/>
          </ac:spMkLst>
        </pc:spChg>
        <pc:spChg chg="add del mod ord">
          <ac:chgData name="A.MORIYAMA UREKA" userId="11b73b949d6476cb" providerId="LiveId" clId="{EDD3AFC1-5E1F-774D-82FF-6D4C3622249B}" dt="2023-08-07T09:25:59.219" v="1008" actId="6264"/>
          <ac:spMkLst>
            <pc:docMk/>
            <pc:sldMk cId="2927051386" sldId="280"/>
            <ac:spMk id="383" creationId="{A0926DD8-0133-13A2-F09B-F3A540E4EB7E}"/>
          </ac:spMkLst>
        </pc:spChg>
        <pc:spChg chg="add del mod">
          <ac:chgData name="A.MORIYAMA UREKA" userId="11b73b949d6476cb" providerId="LiveId" clId="{EDD3AFC1-5E1F-774D-82FF-6D4C3622249B}" dt="2023-08-07T09:25:59.219" v="1008" actId="6264"/>
          <ac:spMkLst>
            <pc:docMk/>
            <pc:sldMk cId="2927051386" sldId="280"/>
            <ac:spMk id="384" creationId="{89239139-C19C-C90D-54C0-1478C2FCE053}"/>
          </ac:spMkLst>
        </pc:spChg>
        <pc:spChg chg="add del mod">
          <ac:chgData name="A.MORIYAMA UREKA" userId="11b73b949d6476cb" providerId="LiveId" clId="{EDD3AFC1-5E1F-774D-82FF-6D4C3622249B}" dt="2023-08-07T09:25:59.219" v="1008" actId="6264"/>
          <ac:spMkLst>
            <pc:docMk/>
            <pc:sldMk cId="2927051386" sldId="280"/>
            <ac:spMk id="385" creationId="{0E3AB6E2-2E56-4864-4A31-A59D0F50D440}"/>
          </ac:spMkLst>
        </pc:spChg>
        <pc:spChg chg="add del mod">
          <ac:chgData name="A.MORIYAMA UREKA" userId="11b73b949d6476cb" providerId="LiveId" clId="{EDD3AFC1-5E1F-774D-82FF-6D4C3622249B}" dt="2023-08-07T09:25:59.219" v="1008" actId="6264"/>
          <ac:spMkLst>
            <pc:docMk/>
            <pc:sldMk cId="2927051386" sldId="280"/>
            <ac:spMk id="386" creationId="{D233EE05-D4C4-73CE-14CA-E69DBE089348}"/>
          </ac:spMkLst>
        </pc:spChg>
        <pc:spChg chg="add del mod">
          <ac:chgData name="A.MORIYAMA UREKA" userId="11b73b949d6476cb" providerId="LiveId" clId="{EDD3AFC1-5E1F-774D-82FF-6D4C3622249B}" dt="2023-08-07T09:25:59.219" v="1008" actId="6264"/>
          <ac:spMkLst>
            <pc:docMk/>
            <pc:sldMk cId="2927051386" sldId="280"/>
            <ac:spMk id="387" creationId="{37F7BF5F-567C-561F-ED4C-388F8729B0E8}"/>
          </ac:spMkLst>
        </pc:spChg>
        <pc:spChg chg="add del mod">
          <ac:chgData name="A.MORIYAMA UREKA" userId="11b73b949d6476cb" providerId="LiveId" clId="{EDD3AFC1-5E1F-774D-82FF-6D4C3622249B}" dt="2023-08-07T09:25:59.219" v="1008" actId="6264"/>
          <ac:spMkLst>
            <pc:docMk/>
            <pc:sldMk cId="2927051386" sldId="280"/>
            <ac:spMk id="388" creationId="{81C79260-D09C-7A3E-8DF8-D9B70A501E51}"/>
          </ac:spMkLst>
        </pc:spChg>
        <pc:spChg chg="add del mod">
          <ac:chgData name="A.MORIYAMA UREKA" userId="11b73b949d6476cb" providerId="LiveId" clId="{EDD3AFC1-5E1F-774D-82FF-6D4C3622249B}" dt="2023-08-07T09:25:59.219" v="1008" actId="6264"/>
          <ac:spMkLst>
            <pc:docMk/>
            <pc:sldMk cId="2927051386" sldId="280"/>
            <ac:spMk id="389" creationId="{B6661752-9516-A8C4-E5C9-5C8C7F8C054E}"/>
          </ac:spMkLst>
        </pc:spChg>
        <pc:spChg chg="add del mod">
          <ac:chgData name="A.MORIYAMA UREKA" userId="11b73b949d6476cb" providerId="LiveId" clId="{EDD3AFC1-5E1F-774D-82FF-6D4C3622249B}" dt="2023-08-07T09:25:59.219" v="1008" actId="6264"/>
          <ac:spMkLst>
            <pc:docMk/>
            <pc:sldMk cId="2927051386" sldId="280"/>
            <ac:spMk id="390" creationId="{EBD06908-2106-D8E9-C567-23C1168F0AAA}"/>
          </ac:spMkLst>
        </pc:spChg>
        <pc:spChg chg="add del mod">
          <ac:chgData name="A.MORIYAMA UREKA" userId="11b73b949d6476cb" providerId="LiveId" clId="{EDD3AFC1-5E1F-774D-82FF-6D4C3622249B}" dt="2023-08-07T09:25:59.219" v="1008" actId="6264"/>
          <ac:spMkLst>
            <pc:docMk/>
            <pc:sldMk cId="2927051386" sldId="280"/>
            <ac:spMk id="391" creationId="{F64234C0-50D9-C745-546F-D9BAD736FEFD}"/>
          </ac:spMkLst>
        </pc:spChg>
        <pc:spChg chg="add del mod">
          <ac:chgData name="A.MORIYAMA UREKA" userId="11b73b949d6476cb" providerId="LiveId" clId="{EDD3AFC1-5E1F-774D-82FF-6D4C3622249B}" dt="2023-08-07T09:25:59.219" v="1008" actId="6264"/>
          <ac:spMkLst>
            <pc:docMk/>
            <pc:sldMk cId="2927051386" sldId="280"/>
            <ac:spMk id="392" creationId="{7C931CD3-E596-533B-D2ED-0D9AA2541C4A}"/>
          </ac:spMkLst>
        </pc:spChg>
        <pc:spChg chg="add del mod ord">
          <ac:chgData name="A.MORIYAMA UREKA" userId="11b73b949d6476cb" providerId="LiveId" clId="{EDD3AFC1-5E1F-774D-82FF-6D4C3622249B}" dt="2023-08-07T09:25:59.552" v="1009" actId="6264"/>
          <ac:spMkLst>
            <pc:docMk/>
            <pc:sldMk cId="2927051386" sldId="280"/>
            <ac:spMk id="393" creationId="{50A32A14-BB91-108E-23EF-B40BB6FE23AE}"/>
          </ac:spMkLst>
        </pc:spChg>
        <pc:spChg chg="add del mod">
          <ac:chgData name="A.MORIYAMA UREKA" userId="11b73b949d6476cb" providerId="LiveId" clId="{EDD3AFC1-5E1F-774D-82FF-6D4C3622249B}" dt="2023-08-07T09:25:59.552" v="1009" actId="6264"/>
          <ac:spMkLst>
            <pc:docMk/>
            <pc:sldMk cId="2927051386" sldId="280"/>
            <ac:spMk id="394" creationId="{A8BC6056-755C-106C-52A5-683AE1E35C31}"/>
          </ac:spMkLst>
        </pc:spChg>
        <pc:spChg chg="add del mod">
          <ac:chgData name="A.MORIYAMA UREKA" userId="11b73b949d6476cb" providerId="LiveId" clId="{EDD3AFC1-5E1F-774D-82FF-6D4C3622249B}" dt="2023-08-07T09:25:59.552" v="1009" actId="6264"/>
          <ac:spMkLst>
            <pc:docMk/>
            <pc:sldMk cId="2927051386" sldId="280"/>
            <ac:spMk id="395" creationId="{A9F00842-4643-E17F-3ED9-1EAB6253160E}"/>
          </ac:spMkLst>
        </pc:spChg>
        <pc:spChg chg="add del mod">
          <ac:chgData name="A.MORIYAMA UREKA" userId="11b73b949d6476cb" providerId="LiveId" clId="{EDD3AFC1-5E1F-774D-82FF-6D4C3622249B}" dt="2023-08-07T09:25:59.552" v="1009" actId="6264"/>
          <ac:spMkLst>
            <pc:docMk/>
            <pc:sldMk cId="2927051386" sldId="280"/>
            <ac:spMk id="396" creationId="{E68775BA-D4C1-99F0-88B7-A641C773C6D4}"/>
          </ac:spMkLst>
        </pc:spChg>
        <pc:spChg chg="add del mod">
          <ac:chgData name="A.MORIYAMA UREKA" userId="11b73b949d6476cb" providerId="LiveId" clId="{EDD3AFC1-5E1F-774D-82FF-6D4C3622249B}" dt="2023-08-07T09:25:59.552" v="1009" actId="6264"/>
          <ac:spMkLst>
            <pc:docMk/>
            <pc:sldMk cId="2927051386" sldId="280"/>
            <ac:spMk id="397" creationId="{F420E8BB-3121-6E62-5310-C5564A78346C}"/>
          </ac:spMkLst>
        </pc:spChg>
        <pc:spChg chg="add del mod">
          <ac:chgData name="A.MORIYAMA UREKA" userId="11b73b949d6476cb" providerId="LiveId" clId="{EDD3AFC1-5E1F-774D-82FF-6D4C3622249B}" dt="2023-08-07T09:25:59.552" v="1009" actId="6264"/>
          <ac:spMkLst>
            <pc:docMk/>
            <pc:sldMk cId="2927051386" sldId="280"/>
            <ac:spMk id="398" creationId="{A87DA13F-BEF5-D493-EFBD-8E38FAA88774}"/>
          </ac:spMkLst>
        </pc:spChg>
        <pc:spChg chg="add del mod">
          <ac:chgData name="A.MORIYAMA UREKA" userId="11b73b949d6476cb" providerId="LiveId" clId="{EDD3AFC1-5E1F-774D-82FF-6D4C3622249B}" dt="2023-08-07T09:25:59.552" v="1009" actId="6264"/>
          <ac:spMkLst>
            <pc:docMk/>
            <pc:sldMk cId="2927051386" sldId="280"/>
            <ac:spMk id="399" creationId="{CBC628BC-93B8-5904-37A5-2E750239822C}"/>
          </ac:spMkLst>
        </pc:spChg>
        <pc:spChg chg="add del mod">
          <ac:chgData name="A.MORIYAMA UREKA" userId="11b73b949d6476cb" providerId="LiveId" clId="{EDD3AFC1-5E1F-774D-82FF-6D4C3622249B}" dt="2023-08-07T09:25:59.552" v="1009" actId="6264"/>
          <ac:spMkLst>
            <pc:docMk/>
            <pc:sldMk cId="2927051386" sldId="280"/>
            <ac:spMk id="400" creationId="{960CB0B1-BFCF-FB16-DEA4-A6C61628D7E8}"/>
          </ac:spMkLst>
        </pc:spChg>
        <pc:spChg chg="add del mod">
          <ac:chgData name="A.MORIYAMA UREKA" userId="11b73b949d6476cb" providerId="LiveId" clId="{EDD3AFC1-5E1F-774D-82FF-6D4C3622249B}" dt="2023-08-07T09:25:59.552" v="1009" actId="6264"/>
          <ac:spMkLst>
            <pc:docMk/>
            <pc:sldMk cId="2927051386" sldId="280"/>
            <ac:spMk id="401" creationId="{EBC0B329-560E-BA4C-501F-20381601965F}"/>
          </ac:spMkLst>
        </pc:spChg>
        <pc:spChg chg="add del mod">
          <ac:chgData name="A.MORIYAMA UREKA" userId="11b73b949d6476cb" providerId="LiveId" clId="{EDD3AFC1-5E1F-774D-82FF-6D4C3622249B}" dt="2023-08-07T09:25:59.552" v="1009" actId="6264"/>
          <ac:spMkLst>
            <pc:docMk/>
            <pc:sldMk cId="2927051386" sldId="280"/>
            <ac:spMk id="402" creationId="{42C44055-8B1B-A6F4-3A7E-F198F7911F00}"/>
          </ac:spMkLst>
        </pc:spChg>
        <pc:spChg chg="add del mod ord">
          <ac:chgData name="A.MORIYAMA UREKA" userId="11b73b949d6476cb" providerId="LiveId" clId="{EDD3AFC1-5E1F-774D-82FF-6D4C3622249B}" dt="2023-08-07T09:25:59.888" v="1010" actId="6264"/>
          <ac:spMkLst>
            <pc:docMk/>
            <pc:sldMk cId="2927051386" sldId="280"/>
            <ac:spMk id="403" creationId="{8CEF1B23-9403-F2F2-A1C5-C67F37F4E0AF}"/>
          </ac:spMkLst>
        </pc:spChg>
        <pc:spChg chg="add del mod">
          <ac:chgData name="A.MORIYAMA UREKA" userId="11b73b949d6476cb" providerId="LiveId" clId="{EDD3AFC1-5E1F-774D-82FF-6D4C3622249B}" dt="2023-08-07T09:25:59.888" v="1010" actId="6264"/>
          <ac:spMkLst>
            <pc:docMk/>
            <pc:sldMk cId="2927051386" sldId="280"/>
            <ac:spMk id="404" creationId="{499FDB73-2532-403D-FA32-2F671B74D345}"/>
          </ac:spMkLst>
        </pc:spChg>
        <pc:spChg chg="add del mod">
          <ac:chgData name="A.MORIYAMA UREKA" userId="11b73b949d6476cb" providerId="LiveId" clId="{EDD3AFC1-5E1F-774D-82FF-6D4C3622249B}" dt="2023-08-07T09:25:59.888" v="1010" actId="6264"/>
          <ac:spMkLst>
            <pc:docMk/>
            <pc:sldMk cId="2927051386" sldId="280"/>
            <ac:spMk id="405" creationId="{39616F82-3205-0B16-4A4F-F996F0EA8C3E}"/>
          </ac:spMkLst>
        </pc:spChg>
        <pc:spChg chg="add del mod">
          <ac:chgData name="A.MORIYAMA UREKA" userId="11b73b949d6476cb" providerId="LiveId" clId="{EDD3AFC1-5E1F-774D-82FF-6D4C3622249B}" dt="2023-08-07T09:25:59.888" v="1010" actId="6264"/>
          <ac:spMkLst>
            <pc:docMk/>
            <pc:sldMk cId="2927051386" sldId="280"/>
            <ac:spMk id="406" creationId="{62F0D5F5-8069-C683-D77C-1515391ACCED}"/>
          </ac:spMkLst>
        </pc:spChg>
        <pc:spChg chg="add del mod">
          <ac:chgData name="A.MORIYAMA UREKA" userId="11b73b949d6476cb" providerId="LiveId" clId="{EDD3AFC1-5E1F-774D-82FF-6D4C3622249B}" dt="2023-08-07T09:25:59.888" v="1010" actId="6264"/>
          <ac:spMkLst>
            <pc:docMk/>
            <pc:sldMk cId="2927051386" sldId="280"/>
            <ac:spMk id="407" creationId="{5BF493D7-84F5-258F-2C07-8E358A7A3688}"/>
          </ac:spMkLst>
        </pc:spChg>
        <pc:spChg chg="add del mod">
          <ac:chgData name="A.MORIYAMA UREKA" userId="11b73b949d6476cb" providerId="LiveId" clId="{EDD3AFC1-5E1F-774D-82FF-6D4C3622249B}" dt="2023-08-07T09:25:59.888" v="1010" actId="6264"/>
          <ac:spMkLst>
            <pc:docMk/>
            <pc:sldMk cId="2927051386" sldId="280"/>
            <ac:spMk id="408" creationId="{71D6DB0C-5F2D-8628-6B20-E31C9BB0BEAD}"/>
          </ac:spMkLst>
        </pc:spChg>
        <pc:spChg chg="add del mod">
          <ac:chgData name="A.MORIYAMA UREKA" userId="11b73b949d6476cb" providerId="LiveId" clId="{EDD3AFC1-5E1F-774D-82FF-6D4C3622249B}" dt="2023-08-07T09:25:59.888" v="1010" actId="6264"/>
          <ac:spMkLst>
            <pc:docMk/>
            <pc:sldMk cId="2927051386" sldId="280"/>
            <ac:spMk id="409" creationId="{1B9686F2-2227-23C2-4A54-7803BEEEB9CF}"/>
          </ac:spMkLst>
        </pc:spChg>
        <pc:spChg chg="add del mod">
          <ac:chgData name="A.MORIYAMA UREKA" userId="11b73b949d6476cb" providerId="LiveId" clId="{EDD3AFC1-5E1F-774D-82FF-6D4C3622249B}" dt="2023-08-07T09:25:59.888" v="1010" actId="6264"/>
          <ac:spMkLst>
            <pc:docMk/>
            <pc:sldMk cId="2927051386" sldId="280"/>
            <ac:spMk id="410" creationId="{4B1E8546-4424-E724-A29C-C41033A43B36}"/>
          </ac:spMkLst>
        </pc:spChg>
        <pc:spChg chg="add del mod">
          <ac:chgData name="A.MORIYAMA UREKA" userId="11b73b949d6476cb" providerId="LiveId" clId="{EDD3AFC1-5E1F-774D-82FF-6D4C3622249B}" dt="2023-08-07T09:25:59.888" v="1010" actId="6264"/>
          <ac:spMkLst>
            <pc:docMk/>
            <pc:sldMk cId="2927051386" sldId="280"/>
            <ac:spMk id="411" creationId="{24A255D8-921D-0465-6027-C883B4ADA90B}"/>
          </ac:spMkLst>
        </pc:spChg>
        <pc:spChg chg="add del mod">
          <ac:chgData name="A.MORIYAMA UREKA" userId="11b73b949d6476cb" providerId="LiveId" clId="{EDD3AFC1-5E1F-774D-82FF-6D4C3622249B}" dt="2023-08-07T09:25:59.888" v="1010" actId="6264"/>
          <ac:spMkLst>
            <pc:docMk/>
            <pc:sldMk cId="2927051386" sldId="280"/>
            <ac:spMk id="412" creationId="{FAFBD905-FD6A-2128-D47F-A29F607DF2BA}"/>
          </ac:spMkLst>
        </pc:spChg>
        <pc:spChg chg="add del mod ord">
          <ac:chgData name="A.MORIYAMA UREKA" userId="11b73b949d6476cb" providerId="LiveId" clId="{EDD3AFC1-5E1F-774D-82FF-6D4C3622249B}" dt="2023-08-07T09:37:01.927" v="1022" actId="700"/>
          <ac:spMkLst>
            <pc:docMk/>
            <pc:sldMk cId="2927051386" sldId="280"/>
            <ac:spMk id="413" creationId="{02AA01A3-A6B6-1714-C8E8-C6DBC7A08117}"/>
          </ac:spMkLst>
        </pc:spChg>
      </pc:sldChg>
      <pc:sldChg chg="addSp delSp modSp mod modClrScheme chgLayout">
        <pc:chgData name="A.MORIYAMA UREKA" userId="11b73b949d6476cb" providerId="LiveId" clId="{EDD3AFC1-5E1F-774D-82FF-6D4C3622249B}" dt="2023-08-07T12:41:17.581" v="2847" actId="6264"/>
        <pc:sldMkLst>
          <pc:docMk/>
          <pc:sldMk cId="3040037544" sldId="281"/>
        </pc:sldMkLst>
        <pc:spChg chg="add del mod">
          <ac:chgData name="A.MORIYAMA UREKA" userId="11b73b949d6476cb" providerId="LiveId" clId="{EDD3AFC1-5E1F-774D-82FF-6D4C3622249B}" dt="2023-08-07T09:17:12.230" v="904" actId="6264"/>
          <ac:spMkLst>
            <pc:docMk/>
            <pc:sldMk cId="3040037544" sldId="281"/>
            <ac:spMk id="2" creationId="{11514C0C-D1A6-B00E-69C6-B0791494E993}"/>
          </ac:spMkLst>
        </pc:spChg>
        <pc:spChg chg="add del mod">
          <ac:chgData name="A.MORIYAMA UREKA" userId="11b73b949d6476cb" providerId="LiveId" clId="{EDD3AFC1-5E1F-774D-82FF-6D4C3622249B}" dt="2023-08-07T09:20:33.057" v="915" actId="6264"/>
          <ac:spMkLst>
            <pc:docMk/>
            <pc:sldMk cId="3040037544" sldId="281"/>
            <ac:spMk id="2" creationId="{56588DE7-95A8-21F0-653A-08F22BBAFFDC}"/>
          </ac:spMkLst>
        </pc:spChg>
        <pc:spChg chg="add del mod">
          <ac:chgData name="A.MORIYAMA UREKA" userId="11b73b949d6476cb" providerId="LiveId" clId="{EDD3AFC1-5E1F-774D-82FF-6D4C3622249B}" dt="2023-08-07T08:46:51.735" v="676" actId="6264"/>
          <ac:spMkLst>
            <pc:docMk/>
            <pc:sldMk cId="3040037544" sldId="281"/>
            <ac:spMk id="2" creationId="{764E80EF-7AED-31E2-F4FF-4E69F5748A05}"/>
          </ac:spMkLst>
        </pc:spChg>
        <pc:spChg chg="add del mod">
          <ac:chgData name="A.MORIYAMA UREKA" userId="11b73b949d6476cb" providerId="LiveId" clId="{EDD3AFC1-5E1F-774D-82FF-6D4C3622249B}" dt="2023-08-07T09:37:04.992" v="1023" actId="6264"/>
          <ac:spMkLst>
            <pc:docMk/>
            <pc:sldMk cId="3040037544" sldId="281"/>
            <ac:spMk id="2" creationId="{823F1313-72D7-8DD1-5677-F3D18D7B598B}"/>
          </ac:spMkLst>
        </pc:spChg>
        <pc:spChg chg="add del mod">
          <ac:chgData name="A.MORIYAMA UREKA" userId="11b73b949d6476cb" providerId="LiveId" clId="{EDD3AFC1-5E1F-774D-82FF-6D4C3622249B}" dt="2023-08-07T10:47:45.780" v="1623"/>
          <ac:spMkLst>
            <pc:docMk/>
            <pc:sldMk cId="3040037544" sldId="281"/>
            <ac:spMk id="2" creationId="{D258B224-A631-65CF-33C2-E9F9580A6CC5}"/>
          </ac:spMkLst>
        </pc:spChg>
        <pc:spChg chg="add del mod">
          <ac:chgData name="A.MORIYAMA UREKA" userId="11b73b949d6476cb" providerId="LiveId" clId="{EDD3AFC1-5E1F-774D-82FF-6D4C3622249B}" dt="2023-08-07T09:01:41.694" v="791" actId="6264"/>
          <ac:spMkLst>
            <pc:docMk/>
            <pc:sldMk cId="3040037544" sldId="281"/>
            <ac:spMk id="2" creationId="{D3DE6BD1-A1A6-87C7-440C-251AE536CAC4}"/>
          </ac:spMkLst>
        </pc:spChg>
        <pc:spChg chg="add del mod">
          <ac:chgData name="A.MORIYAMA UREKA" userId="11b73b949d6476cb" providerId="LiveId" clId="{EDD3AFC1-5E1F-774D-82FF-6D4C3622249B}" dt="2023-08-07T09:01:41.694" v="791" actId="6264"/>
          <ac:spMkLst>
            <pc:docMk/>
            <pc:sldMk cId="3040037544" sldId="281"/>
            <ac:spMk id="3" creationId="{010AC2E5-21AF-B21F-DB5C-DCFB39B74463}"/>
          </ac:spMkLst>
        </pc:spChg>
        <pc:spChg chg="add del mod">
          <ac:chgData name="A.MORIYAMA UREKA" userId="11b73b949d6476cb" providerId="LiveId" clId="{EDD3AFC1-5E1F-774D-82FF-6D4C3622249B}" dt="2023-08-07T09:17:12.230" v="904" actId="6264"/>
          <ac:spMkLst>
            <pc:docMk/>
            <pc:sldMk cId="3040037544" sldId="281"/>
            <ac:spMk id="3" creationId="{0F90FD01-867A-EF4D-BB2C-CEAEB4841698}"/>
          </ac:spMkLst>
        </pc:spChg>
        <pc:spChg chg="add mod">
          <ac:chgData name="A.MORIYAMA UREKA" userId="11b73b949d6476cb" providerId="LiveId" clId="{EDD3AFC1-5E1F-774D-82FF-6D4C3622249B}" dt="2023-08-07T10:48:08.433" v="1635" actId="207"/>
          <ac:spMkLst>
            <pc:docMk/>
            <pc:sldMk cId="3040037544" sldId="281"/>
            <ac:spMk id="3" creationId="{4D9C1AEB-ACD3-9CF8-A888-D0AA108B8220}"/>
          </ac:spMkLst>
        </pc:spChg>
        <pc:spChg chg="add del mod">
          <ac:chgData name="A.MORIYAMA UREKA" userId="11b73b949d6476cb" providerId="LiveId" clId="{EDD3AFC1-5E1F-774D-82FF-6D4C3622249B}" dt="2023-08-07T09:20:33.057" v="915" actId="6264"/>
          <ac:spMkLst>
            <pc:docMk/>
            <pc:sldMk cId="3040037544" sldId="281"/>
            <ac:spMk id="3" creationId="{9E1F94D4-95D3-2198-8C65-812369A7D737}"/>
          </ac:spMkLst>
        </pc:spChg>
        <pc:spChg chg="add del mod">
          <ac:chgData name="A.MORIYAMA UREKA" userId="11b73b949d6476cb" providerId="LiveId" clId="{EDD3AFC1-5E1F-774D-82FF-6D4C3622249B}" dt="2023-08-07T09:37:04.992" v="1023" actId="6264"/>
          <ac:spMkLst>
            <pc:docMk/>
            <pc:sldMk cId="3040037544" sldId="281"/>
            <ac:spMk id="3" creationId="{C7F3098F-79A4-9F1E-EFD9-A14604F259D6}"/>
          </ac:spMkLst>
        </pc:spChg>
        <pc:spChg chg="add del mod">
          <ac:chgData name="A.MORIYAMA UREKA" userId="11b73b949d6476cb" providerId="LiveId" clId="{EDD3AFC1-5E1F-774D-82FF-6D4C3622249B}" dt="2023-08-07T08:46:51.735" v="676" actId="6264"/>
          <ac:spMkLst>
            <pc:docMk/>
            <pc:sldMk cId="3040037544" sldId="281"/>
            <ac:spMk id="3" creationId="{D89DA5DB-6B7C-02FB-B272-3C3EB47205D6}"/>
          </ac:spMkLst>
        </pc:spChg>
        <pc:spChg chg="add del mod">
          <ac:chgData name="A.MORIYAMA UREKA" userId="11b73b949d6476cb" providerId="LiveId" clId="{EDD3AFC1-5E1F-774D-82FF-6D4C3622249B}" dt="2023-08-07T09:37:04.992" v="1023" actId="6264"/>
          <ac:spMkLst>
            <pc:docMk/>
            <pc:sldMk cId="3040037544" sldId="281"/>
            <ac:spMk id="4" creationId="{20919008-58E9-5F17-9EC6-D66E55FE799A}"/>
          </ac:spMkLst>
        </pc:spChg>
        <pc:spChg chg="add del mod">
          <ac:chgData name="A.MORIYAMA UREKA" userId="11b73b949d6476cb" providerId="LiveId" clId="{EDD3AFC1-5E1F-774D-82FF-6D4C3622249B}" dt="2023-08-07T10:53:31.076" v="1672" actId="6264"/>
          <ac:spMkLst>
            <pc:docMk/>
            <pc:sldMk cId="3040037544" sldId="281"/>
            <ac:spMk id="4" creationId="{29A8C5C9-A96E-5028-ECD4-174BA205EF0F}"/>
          </ac:spMkLst>
        </pc:spChg>
        <pc:spChg chg="add del mod">
          <ac:chgData name="A.MORIYAMA UREKA" userId="11b73b949d6476cb" providerId="LiveId" clId="{EDD3AFC1-5E1F-774D-82FF-6D4C3622249B}" dt="2023-08-07T09:17:12.230" v="904" actId="6264"/>
          <ac:spMkLst>
            <pc:docMk/>
            <pc:sldMk cId="3040037544" sldId="281"/>
            <ac:spMk id="4" creationId="{38FD0286-AAE3-5103-C872-705975B762BF}"/>
          </ac:spMkLst>
        </pc:spChg>
        <pc:spChg chg="add del mod">
          <ac:chgData name="A.MORIYAMA UREKA" userId="11b73b949d6476cb" providerId="LiveId" clId="{EDD3AFC1-5E1F-774D-82FF-6D4C3622249B}" dt="2023-08-07T09:20:33.057" v="915" actId="6264"/>
          <ac:spMkLst>
            <pc:docMk/>
            <pc:sldMk cId="3040037544" sldId="281"/>
            <ac:spMk id="4" creationId="{3AC04B38-8225-F3CE-2177-B4CCE6E97E11}"/>
          </ac:spMkLst>
        </pc:spChg>
        <pc:spChg chg="add del mod">
          <ac:chgData name="A.MORIYAMA UREKA" userId="11b73b949d6476cb" providerId="LiveId" clId="{EDD3AFC1-5E1F-774D-82FF-6D4C3622249B}" dt="2023-08-07T08:46:51.735" v="676" actId="6264"/>
          <ac:spMkLst>
            <pc:docMk/>
            <pc:sldMk cId="3040037544" sldId="281"/>
            <ac:spMk id="4" creationId="{C9422BF2-72C8-BDEE-5BDA-B985B77BA7DE}"/>
          </ac:spMkLst>
        </pc:spChg>
        <pc:spChg chg="add del mod">
          <ac:chgData name="A.MORIYAMA UREKA" userId="11b73b949d6476cb" providerId="LiveId" clId="{EDD3AFC1-5E1F-774D-82FF-6D4C3622249B}" dt="2023-08-07T09:01:41.694" v="791" actId="6264"/>
          <ac:spMkLst>
            <pc:docMk/>
            <pc:sldMk cId="3040037544" sldId="281"/>
            <ac:spMk id="4" creationId="{D7A6EDF0-E26B-D455-B840-9C5CC58AAAAE}"/>
          </ac:spMkLst>
        </pc:spChg>
        <pc:spChg chg="add del mod">
          <ac:chgData name="A.MORIYAMA UREKA" userId="11b73b949d6476cb" providerId="LiveId" clId="{EDD3AFC1-5E1F-774D-82FF-6D4C3622249B}" dt="2023-08-07T09:20:33.057" v="915" actId="6264"/>
          <ac:spMkLst>
            <pc:docMk/>
            <pc:sldMk cId="3040037544" sldId="281"/>
            <ac:spMk id="5" creationId="{09C7780B-DE7D-70E5-7701-2F52412C582F}"/>
          </ac:spMkLst>
        </pc:spChg>
        <pc:spChg chg="add del mod">
          <ac:chgData name="A.MORIYAMA UREKA" userId="11b73b949d6476cb" providerId="LiveId" clId="{EDD3AFC1-5E1F-774D-82FF-6D4C3622249B}" dt="2023-08-07T09:01:41.694" v="791" actId="6264"/>
          <ac:spMkLst>
            <pc:docMk/>
            <pc:sldMk cId="3040037544" sldId="281"/>
            <ac:spMk id="5" creationId="{41A23A07-DADE-7127-2DD3-9517E3B0B4DD}"/>
          </ac:spMkLst>
        </pc:spChg>
        <pc:spChg chg="add del mod">
          <ac:chgData name="A.MORIYAMA UREKA" userId="11b73b949d6476cb" providerId="LiveId" clId="{EDD3AFC1-5E1F-774D-82FF-6D4C3622249B}" dt="2023-08-07T09:17:12.230" v="904" actId="6264"/>
          <ac:spMkLst>
            <pc:docMk/>
            <pc:sldMk cId="3040037544" sldId="281"/>
            <ac:spMk id="5" creationId="{503D7091-3E28-5D4F-1454-B1F6D13FF344}"/>
          </ac:spMkLst>
        </pc:spChg>
        <pc:spChg chg="add del mod">
          <ac:chgData name="A.MORIYAMA UREKA" userId="11b73b949d6476cb" providerId="LiveId" clId="{EDD3AFC1-5E1F-774D-82FF-6D4C3622249B}" dt="2023-08-07T10:53:31.076" v="1672" actId="6264"/>
          <ac:spMkLst>
            <pc:docMk/>
            <pc:sldMk cId="3040037544" sldId="281"/>
            <ac:spMk id="5" creationId="{509D6455-E17C-B4A0-7DB7-8C4DAEEA9D16}"/>
          </ac:spMkLst>
        </pc:spChg>
        <pc:spChg chg="add del mod">
          <ac:chgData name="A.MORIYAMA UREKA" userId="11b73b949d6476cb" providerId="LiveId" clId="{EDD3AFC1-5E1F-774D-82FF-6D4C3622249B}" dt="2023-08-07T09:37:04.992" v="1023" actId="6264"/>
          <ac:spMkLst>
            <pc:docMk/>
            <pc:sldMk cId="3040037544" sldId="281"/>
            <ac:spMk id="5" creationId="{9E0C8A30-9055-08A2-CBE1-3B694CA08B47}"/>
          </ac:spMkLst>
        </pc:spChg>
        <pc:spChg chg="add del mod">
          <ac:chgData name="A.MORIYAMA UREKA" userId="11b73b949d6476cb" providerId="LiveId" clId="{EDD3AFC1-5E1F-774D-82FF-6D4C3622249B}" dt="2023-08-07T08:46:51.735" v="676" actId="6264"/>
          <ac:spMkLst>
            <pc:docMk/>
            <pc:sldMk cId="3040037544" sldId="281"/>
            <ac:spMk id="5" creationId="{C9935715-368A-91A1-B3AB-C91249A61C39}"/>
          </ac:spMkLst>
        </pc:spChg>
        <pc:spChg chg="add del mod">
          <ac:chgData name="A.MORIYAMA UREKA" userId="11b73b949d6476cb" providerId="LiveId" clId="{EDD3AFC1-5E1F-774D-82FF-6D4C3622249B}" dt="2023-08-07T09:17:12.230" v="904" actId="6264"/>
          <ac:spMkLst>
            <pc:docMk/>
            <pc:sldMk cId="3040037544" sldId="281"/>
            <ac:spMk id="6" creationId="{043CEFE2-B582-F32D-C4B7-B04DEA3CB326}"/>
          </ac:spMkLst>
        </pc:spChg>
        <pc:spChg chg="add del mod">
          <ac:chgData name="A.MORIYAMA UREKA" userId="11b73b949d6476cb" providerId="LiveId" clId="{EDD3AFC1-5E1F-774D-82FF-6D4C3622249B}" dt="2023-08-07T09:20:33.057" v="915" actId="6264"/>
          <ac:spMkLst>
            <pc:docMk/>
            <pc:sldMk cId="3040037544" sldId="281"/>
            <ac:spMk id="6" creationId="{4C5213D4-117E-F2B1-FAD3-2DCDF3FCFDC0}"/>
          </ac:spMkLst>
        </pc:spChg>
        <pc:spChg chg="add del mod">
          <ac:chgData name="A.MORIYAMA UREKA" userId="11b73b949d6476cb" providerId="LiveId" clId="{EDD3AFC1-5E1F-774D-82FF-6D4C3622249B}" dt="2023-08-07T08:46:51.735" v="676" actId="6264"/>
          <ac:spMkLst>
            <pc:docMk/>
            <pc:sldMk cId="3040037544" sldId="281"/>
            <ac:spMk id="6" creationId="{8923C1D3-D9BE-F979-E109-0BFC159319AA}"/>
          </ac:spMkLst>
        </pc:spChg>
        <pc:spChg chg="add del mod">
          <ac:chgData name="A.MORIYAMA UREKA" userId="11b73b949d6476cb" providerId="LiveId" clId="{EDD3AFC1-5E1F-774D-82FF-6D4C3622249B}" dt="2023-08-07T09:01:41.694" v="791" actId="6264"/>
          <ac:spMkLst>
            <pc:docMk/>
            <pc:sldMk cId="3040037544" sldId="281"/>
            <ac:spMk id="6" creationId="{8C63B333-EAD6-4099-A4B6-67F7B39C284D}"/>
          </ac:spMkLst>
        </pc:spChg>
        <pc:spChg chg="add del mod">
          <ac:chgData name="A.MORIYAMA UREKA" userId="11b73b949d6476cb" providerId="LiveId" clId="{EDD3AFC1-5E1F-774D-82FF-6D4C3622249B}" dt="2023-08-07T09:37:04.992" v="1023" actId="6264"/>
          <ac:spMkLst>
            <pc:docMk/>
            <pc:sldMk cId="3040037544" sldId="281"/>
            <ac:spMk id="6" creationId="{9955F2CE-7E0A-FD9B-C388-9553678688FE}"/>
          </ac:spMkLst>
        </pc:spChg>
        <pc:spChg chg="add del mod">
          <ac:chgData name="A.MORIYAMA UREKA" userId="11b73b949d6476cb" providerId="LiveId" clId="{EDD3AFC1-5E1F-774D-82FF-6D4C3622249B}" dt="2023-08-07T10:53:31.076" v="1672" actId="6264"/>
          <ac:spMkLst>
            <pc:docMk/>
            <pc:sldMk cId="3040037544" sldId="281"/>
            <ac:spMk id="6" creationId="{C45450BA-B51F-7A55-3E07-8B3BD3775DAA}"/>
          </ac:spMkLst>
        </pc:spChg>
        <pc:spChg chg="add del mod">
          <ac:chgData name="A.MORIYAMA UREKA" userId="11b73b949d6476cb" providerId="LiveId" clId="{EDD3AFC1-5E1F-774D-82FF-6D4C3622249B}" dt="2023-08-07T09:17:12.230" v="904" actId="6264"/>
          <ac:spMkLst>
            <pc:docMk/>
            <pc:sldMk cId="3040037544" sldId="281"/>
            <ac:spMk id="7" creationId="{00EBAF23-5C94-B425-9BE7-E590DFA1B99E}"/>
          </ac:spMkLst>
        </pc:spChg>
        <pc:spChg chg="add del mod">
          <ac:chgData name="A.MORIYAMA UREKA" userId="11b73b949d6476cb" providerId="LiveId" clId="{EDD3AFC1-5E1F-774D-82FF-6D4C3622249B}" dt="2023-08-07T08:46:51.735" v="676" actId="6264"/>
          <ac:spMkLst>
            <pc:docMk/>
            <pc:sldMk cId="3040037544" sldId="281"/>
            <ac:spMk id="7" creationId="{018486EA-725B-76DE-CD82-4C89B1F8062D}"/>
          </ac:spMkLst>
        </pc:spChg>
        <pc:spChg chg="add del mod">
          <ac:chgData name="A.MORIYAMA UREKA" userId="11b73b949d6476cb" providerId="LiveId" clId="{EDD3AFC1-5E1F-774D-82FF-6D4C3622249B}" dt="2023-08-07T09:37:04.992" v="1023" actId="6264"/>
          <ac:spMkLst>
            <pc:docMk/>
            <pc:sldMk cId="3040037544" sldId="281"/>
            <ac:spMk id="7" creationId="{355390B1-16FB-E3C6-EDAF-E48BF5894426}"/>
          </ac:spMkLst>
        </pc:spChg>
        <pc:spChg chg="add del mod">
          <ac:chgData name="A.MORIYAMA UREKA" userId="11b73b949d6476cb" providerId="LiveId" clId="{EDD3AFC1-5E1F-774D-82FF-6D4C3622249B}" dt="2023-08-07T10:53:31.076" v="1672" actId="6264"/>
          <ac:spMkLst>
            <pc:docMk/>
            <pc:sldMk cId="3040037544" sldId="281"/>
            <ac:spMk id="7" creationId="{5C210CAD-2142-EB92-7911-3185951119F2}"/>
          </ac:spMkLst>
        </pc:spChg>
        <pc:spChg chg="add del mod">
          <ac:chgData name="A.MORIYAMA UREKA" userId="11b73b949d6476cb" providerId="LiveId" clId="{EDD3AFC1-5E1F-774D-82FF-6D4C3622249B}" dt="2023-08-07T09:20:33.057" v="915" actId="6264"/>
          <ac:spMkLst>
            <pc:docMk/>
            <pc:sldMk cId="3040037544" sldId="281"/>
            <ac:spMk id="7" creationId="{AC419301-9941-AE9D-97BB-2CF07208C4DF}"/>
          </ac:spMkLst>
        </pc:spChg>
        <pc:spChg chg="add del mod">
          <ac:chgData name="A.MORIYAMA UREKA" userId="11b73b949d6476cb" providerId="LiveId" clId="{EDD3AFC1-5E1F-774D-82FF-6D4C3622249B}" dt="2023-08-07T09:01:41.694" v="791" actId="6264"/>
          <ac:spMkLst>
            <pc:docMk/>
            <pc:sldMk cId="3040037544" sldId="281"/>
            <ac:spMk id="7" creationId="{B01025B3-3F3F-670A-751A-B06749D7A5B6}"/>
          </ac:spMkLst>
        </pc:spChg>
        <pc:spChg chg="add del mod">
          <ac:chgData name="A.MORIYAMA UREKA" userId="11b73b949d6476cb" providerId="LiveId" clId="{EDD3AFC1-5E1F-774D-82FF-6D4C3622249B}" dt="2023-08-07T08:46:51.735" v="676" actId="6264"/>
          <ac:spMkLst>
            <pc:docMk/>
            <pc:sldMk cId="3040037544" sldId="281"/>
            <ac:spMk id="8" creationId="{3BE6ED25-FF4C-9F92-6E0D-665836C2E2B4}"/>
          </ac:spMkLst>
        </pc:spChg>
        <pc:spChg chg="add del mod">
          <ac:chgData name="A.MORIYAMA UREKA" userId="11b73b949d6476cb" providerId="LiveId" clId="{EDD3AFC1-5E1F-774D-82FF-6D4C3622249B}" dt="2023-08-07T09:37:04.992" v="1023" actId="6264"/>
          <ac:spMkLst>
            <pc:docMk/>
            <pc:sldMk cId="3040037544" sldId="281"/>
            <ac:spMk id="8" creationId="{6EE3DE29-C159-5569-BFA6-A0A5E9C7D15D}"/>
          </ac:spMkLst>
        </pc:spChg>
        <pc:spChg chg="add del mod">
          <ac:chgData name="A.MORIYAMA UREKA" userId="11b73b949d6476cb" providerId="LiveId" clId="{EDD3AFC1-5E1F-774D-82FF-6D4C3622249B}" dt="2023-08-07T09:01:41.694" v="791" actId="6264"/>
          <ac:spMkLst>
            <pc:docMk/>
            <pc:sldMk cId="3040037544" sldId="281"/>
            <ac:spMk id="8" creationId="{823718D9-68E5-930E-2079-611979ED0D67}"/>
          </ac:spMkLst>
        </pc:spChg>
        <pc:spChg chg="add del mod">
          <ac:chgData name="A.MORIYAMA UREKA" userId="11b73b949d6476cb" providerId="LiveId" clId="{EDD3AFC1-5E1F-774D-82FF-6D4C3622249B}" dt="2023-08-07T10:53:31.076" v="1672" actId="6264"/>
          <ac:spMkLst>
            <pc:docMk/>
            <pc:sldMk cId="3040037544" sldId="281"/>
            <ac:spMk id="8" creationId="{8D2F0536-6B4C-1748-5281-330B636C9CEE}"/>
          </ac:spMkLst>
        </pc:spChg>
        <pc:spChg chg="add del mod">
          <ac:chgData name="A.MORIYAMA UREKA" userId="11b73b949d6476cb" providerId="LiveId" clId="{EDD3AFC1-5E1F-774D-82FF-6D4C3622249B}" dt="2023-08-07T09:17:12.230" v="904" actId="6264"/>
          <ac:spMkLst>
            <pc:docMk/>
            <pc:sldMk cId="3040037544" sldId="281"/>
            <ac:spMk id="8" creationId="{B2F3701C-DDE6-69CC-766A-5AEE7FC21300}"/>
          </ac:spMkLst>
        </pc:spChg>
        <pc:spChg chg="add del mod">
          <ac:chgData name="A.MORIYAMA UREKA" userId="11b73b949d6476cb" providerId="LiveId" clId="{EDD3AFC1-5E1F-774D-82FF-6D4C3622249B}" dt="2023-08-07T09:20:33.057" v="915" actId="6264"/>
          <ac:spMkLst>
            <pc:docMk/>
            <pc:sldMk cId="3040037544" sldId="281"/>
            <ac:spMk id="8" creationId="{BED462B0-882D-AB20-B44E-7A882B568164}"/>
          </ac:spMkLst>
        </pc:spChg>
        <pc:spChg chg="add del mod">
          <ac:chgData name="A.MORIYAMA UREKA" userId="11b73b949d6476cb" providerId="LiveId" clId="{EDD3AFC1-5E1F-774D-82FF-6D4C3622249B}" dt="2023-08-07T08:46:51.735" v="676" actId="6264"/>
          <ac:spMkLst>
            <pc:docMk/>
            <pc:sldMk cId="3040037544" sldId="281"/>
            <ac:spMk id="9" creationId="{052E44EB-93AB-0AB6-00B9-22D0AFCAE43B}"/>
          </ac:spMkLst>
        </pc:spChg>
        <pc:spChg chg="add del mod">
          <ac:chgData name="A.MORIYAMA UREKA" userId="11b73b949d6476cb" providerId="LiveId" clId="{EDD3AFC1-5E1F-774D-82FF-6D4C3622249B}" dt="2023-08-07T09:20:33.057" v="915" actId="6264"/>
          <ac:spMkLst>
            <pc:docMk/>
            <pc:sldMk cId="3040037544" sldId="281"/>
            <ac:spMk id="9" creationId="{10F7C923-EC36-13A8-A616-AEEBD4DAD661}"/>
          </ac:spMkLst>
        </pc:spChg>
        <pc:spChg chg="add del mod">
          <ac:chgData name="A.MORIYAMA UREKA" userId="11b73b949d6476cb" providerId="LiveId" clId="{EDD3AFC1-5E1F-774D-82FF-6D4C3622249B}" dt="2023-08-07T09:01:41.694" v="791" actId="6264"/>
          <ac:spMkLst>
            <pc:docMk/>
            <pc:sldMk cId="3040037544" sldId="281"/>
            <ac:spMk id="9" creationId="{1DBFDF05-7AF9-FC8C-69CA-5B4043FDFA85}"/>
          </ac:spMkLst>
        </pc:spChg>
        <pc:spChg chg="add del mod">
          <ac:chgData name="A.MORIYAMA UREKA" userId="11b73b949d6476cb" providerId="LiveId" clId="{EDD3AFC1-5E1F-774D-82FF-6D4C3622249B}" dt="2023-08-07T09:37:04.992" v="1023" actId="6264"/>
          <ac:spMkLst>
            <pc:docMk/>
            <pc:sldMk cId="3040037544" sldId="281"/>
            <ac:spMk id="9" creationId="{2D78BCF6-FABE-442B-578D-54045C33E302}"/>
          </ac:spMkLst>
        </pc:spChg>
        <pc:spChg chg="add del mod">
          <ac:chgData name="A.MORIYAMA UREKA" userId="11b73b949d6476cb" providerId="LiveId" clId="{EDD3AFC1-5E1F-774D-82FF-6D4C3622249B}" dt="2023-08-07T10:53:31.076" v="1672" actId="6264"/>
          <ac:spMkLst>
            <pc:docMk/>
            <pc:sldMk cId="3040037544" sldId="281"/>
            <ac:spMk id="9" creationId="{55F500F1-4DFB-924F-2414-70FB093C1F98}"/>
          </ac:spMkLst>
        </pc:spChg>
        <pc:spChg chg="add del mod">
          <ac:chgData name="A.MORIYAMA UREKA" userId="11b73b949d6476cb" providerId="LiveId" clId="{EDD3AFC1-5E1F-774D-82FF-6D4C3622249B}" dt="2023-08-07T09:17:12.230" v="904" actId="6264"/>
          <ac:spMkLst>
            <pc:docMk/>
            <pc:sldMk cId="3040037544" sldId="281"/>
            <ac:spMk id="9" creationId="{7EC7B264-24F8-D5AA-740E-37B589C81C4C}"/>
          </ac:spMkLst>
        </pc:spChg>
        <pc:spChg chg="add del mod">
          <ac:chgData name="A.MORIYAMA UREKA" userId="11b73b949d6476cb" providerId="LiveId" clId="{EDD3AFC1-5E1F-774D-82FF-6D4C3622249B}" dt="2023-08-07T09:37:04.992" v="1023" actId="6264"/>
          <ac:spMkLst>
            <pc:docMk/>
            <pc:sldMk cId="3040037544" sldId="281"/>
            <ac:spMk id="10" creationId="{045303E8-C2D6-CF52-7797-5E016F0D4B17}"/>
          </ac:spMkLst>
        </pc:spChg>
        <pc:spChg chg="add del mod">
          <ac:chgData name="A.MORIYAMA UREKA" userId="11b73b949d6476cb" providerId="LiveId" clId="{EDD3AFC1-5E1F-774D-82FF-6D4C3622249B}" dt="2023-08-07T09:17:12.230" v="904" actId="6264"/>
          <ac:spMkLst>
            <pc:docMk/>
            <pc:sldMk cId="3040037544" sldId="281"/>
            <ac:spMk id="10" creationId="{0DFE81A7-8D54-A502-3388-8B8B26C9785F}"/>
          </ac:spMkLst>
        </pc:spChg>
        <pc:spChg chg="add del mod">
          <ac:chgData name="A.MORIYAMA UREKA" userId="11b73b949d6476cb" providerId="LiveId" clId="{EDD3AFC1-5E1F-774D-82FF-6D4C3622249B}" dt="2023-08-07T09:01:41.694" v="791" actId="6264"/>
          <ac:spMkLst>
            <pc:docMk/>
            <pc:sldMk cId="3040037544" sldId="281"/>
            <ac:spMk id="10" creationId="{2F09DF8F-32F7-AEB5-F9C1-159D0548CAE1}"/>
          </ac:spMkLst>
        </pc:spChg>
        <pc:spChg chg="add del mod">
          <ac:chgData name="A.MORIYAMA UREKA" userId="11b73b949d6476cb" providerId="LiveId" clId="{EDD3AFC1-5E1F-774D-82FF-6D4C3622249B}" dt="2023-08-07T10:53:31.076" v="1672" actId="6264"/>
          <ac:spMkLst>
            <pc:docMk/>
            <pc:sldMk cId="3040037544" sldId="281"/>
            <ac:spMk id="10" creationId="{9A036E30-197D-0CDB-55EA-593F617002A9}"/>
          </ac:spMkLst>
        </pc:spChg>
        <pc:spChg chg="add del mod">
          <ac:chgData name="A.MORIYAMA UREKA" userId="11b73b949d6476cb" providerId="LiveId" clId="{EDD3AFC1-5E1F-774D-82FF-6D4C3622249B}" dt="2023-08-07T09:20:33.057" v="915" actId="6264"/>
          <ac:spMkLst>
            <pc:docMk/>
            <pc:sldMk cId="3040037544" sldId="281"/>
            <ac:spMk id="10" creationId="{CA65BB32-8726-5F3D-EC71-1E8BA477EF3A}"/>
          </ac:spMkLst>
        </pc:spChg>
        <pc:spChg chg="add del mod">
          <ac:chgData name="A.MORIYAMA UREKA" userId="11b73b949d6476cb" providerId="LiveId" clId="{EDD3AFC1-5E1F-774D-82FF-6D4C3622249B}" dt="2023-08-07T08:46:51.735" v="676" actId="6264"/>
          <ac:spMkLst>
            <pc:docMk/>
            <pc:sldMk cId="3040037544" sldId="281"/>
            <ac:spMk id="10" creationId="{ECE8AE02-9D96-F4C4-2D73-CDD92A821513}"/>
          </ac:spMkLst>
        </pc:spChg>
        <pc:spChg chg="add del mod">
          <ac:chgData name="A.MORIYAMA UREKA" userId="11b73b949d6476cb" providerId="LiveId" clId="{EDD3AFC1-5E1F-774D-82FF-6D4C3622249B}" dt="2023-08-07T09:17:12.230" v="904" actId="6264"/>
          <ac:spMkLst>
            <pc:docMk/>
            <pc:sldMk cId="3040037544" sldId="281"/>
            <ac:spMk id="11" creationId="{2621EDD5-2762-8039-EE80-A6ECE4C8277C}"/>
          </ac:spMkLst>
        </pc:spChg>
        <pc:spChg chg="add del mod">
          <ac:chgData name="A.MORIYAMA UREKA" userId="11b73b949d6476cb" providerId="LiveId" clId="{EDD3AFC1-5E1F-774D-82FF-6D4C3622249B}" dt="2023-08-07T10:53:31.076" v="1672" actId="6264"/>
          <ac:spMkLst>
            <pc:docMk/>
            <pc:sldMk cId="3040037544" sldId="281"/>
            <ac:spMk id="11" creationId="{2ABE4744-050B-0652-07E1-F55050A6BF30}"/>
          </ac:spMkLst>
        </pc:spChg>
        <pc:spChg chg="add del mod">
          <ac:chgData name="A.MORIYAMA UREKA" userId="11b73b949d6476cb" providerId="LiveId" clId="{EDD3AFC1-5E1F-774D-82FF-6D4C3622249B}" dt="2023-08-07T09:37:04.992" v="1023" actId="6264"/>
          <ac:spMkLst>
            <pc:docMk/>
            <pc:sldMk cId="3040037544" sldId="281"/>
            <ac:spMk id="11" creationId="{310F5220-7765-2522-6461-79E2C0932E3F}"/>
          </ac:spMkLst>
        </pc:spChg>
        <pc:spChg chg="add del mod">
          <ac:chgData name="A.MORIYAMA UREKA" userId="11b73b949d6476cb" providerId="LiveId" clId="{EDD3AFC1-5E1F-774D-82FF-6D4C3622249B}" dt="2023-08-07T09:20:33.057" v="915" actId="6264"/>
          <ac:spMkLst>
            <pc:docMk/>
            <pc:sldMk cId="3040037544" sldId="281"/>
            <ac:spMk id="11" creationId="{56AF1903-EE45-6E55-80A5-9574DFEE9419}"/>
          </ac:spMkLst>
        </pc:spChg>
        <pc:spChg chg="add del mod">
          <ac:chgData name="A.MORIYAMA UREKA" userId="11b73b949d6476cb" providerId="LiveId" clId="{EDD3AFC1-5E1F-774D-82FF-6D4C3622249B}" dt="2023-08-07T08:46:51.735" v="676" actId="6264"/>
          <ac:spMkLst>
            <pc:docMk/>
            <pc:sldMk cId="3040037544" sldId="281"/>
            <ac:spMk id="11" creationId="{D800BE45-9FA5-1227-AF6C-E401BF437B50}"/>
          </ac:spMkLst>
        </pc:spChg>
        <pc:spChg chg="add del mod">
          <ac:chgData name="A.MORIYAMA UREKA" userId="11b73b949d6476cb" providerId="LiveId" clId="{EDD3AFC1-5E1F-774D-82FF-6D4C3622249B}" dt="2023-08-07T09:01:41.694" v="791" actId="6264"/>
          <ac:spMkLst>
            <pc:docMk/>
            <pc:sldMk cId="3040037544" sldId="281"/>
            <ac:spMk id="11" creationId="{D9427522-3653-41CE-68F5-86B2120C7C64}"/>
          </ac:spMkLst>
        </pc:spChg>
        <pc:spChg chg="add del mod">
          <ac:chgData name="A.MORIYAMA UREKA" userId="11b73b949d6476cb" providerId="LiveId" clId="{EDD3AFC1-5E1F-774D-82FF-6D4C3622249B}" dt="2023-08-07T09:20:33.708" v="916" actId="6264"/>
          <ac:spMkLst>
            <pc:docMk/>
            <pc:sldMk cId="3040037544" sldId="281"/>
            <ac:spMk id="12" creationId="{2D9F273A-CB22-8E13-2AA1-EACFD447080E}"/>
          </ac:spMkLst>
        </pc:spChg>
        <pc:spChg chg="add del mod">
          <ac:chgData name="A.MORIYAMA UREKA" userId="11b73b949d6476cb" providerId="LiveId" clId="{EDD3AFC1-5E1F-774D-82FF-6D4C3622249B}" dt="2023-08-07T09:03:40.381" v="823" actId="6264"/>
          <ac:spMkLst>
            <pc:docMk/>
            <pc:sldMk cId="3040037544" sldId="281"/>
            <ac:spMk id="12" creationId="{44415368-775F-0247-9532-8E4455DB89FB}"/>
          </ac:spMkLst>
        </pc:spChg>
        <pc:spChg chg="add del mod">
          <ac:chgData name="A.MORIYAMA UREKA" userId="11b73b949d6476cb" providerId="LiveId" clId="{EDD3AFC1-5E1F-774D-82FF-6D4C3622249B}" dt="2023-08-07T10:53:31.076" v="1672" actId="6264"/>
          <ac:spMkLst>
            <pc:docMk/>
            <pc:sldMk cId="3040037544" sldId="281"/>
            <ac:spMk id="12" creationId="{4C37C999-293F-0F1E-1AE2-60C30D462554}"/>
          </ac:spMkLst>
        </pc:spChg>
        <pc:spChg chg="add del mod">
          <ac:chgData name="A.MORIYAMA UREKA" userId="11b73b949d6476cb" providerId="LiveId" clId="{EDD3AFC1-5E1F-774D-82FF-6D4C3622249B}" dt="2023-08-07T08:55:53.615" v="743" actId="6264"/>
          <ac:spMkLst>
            <pc:docMk/>
            <pc:sldMk cId="3040037544" sldId="281"/>
            <ac:spMk id="12" creationId="{B55FCB8A-0813-EC68-BDB8-6078E5695DB2}"/>
          </ac:spMkLst>
        </pc:spChg>
        <pc:spChg chg="add del mod">
          <ac:chgData name="A.MORIYAMA UREKA" userId="11b73b949d6476cb" providerId="LiveId" clId="{EDD3AFC1-5E1F-774D-82FF-6D4C3622249B}" dt="2023-08-07T09:03:40.381" v="823" actId="6264"/>
          <ac:spMkLst>
            <pc:docMk/>
            <pc:sldMk cId="3040037544" sldId="281"/>
            <ac:spMk id="13" creationId="{14F37523-9227-D668-BEED-894BE1384508}"/>
          </ac:spMkLst>
        </pc:spChg>
        <pc:spChg chg="add del mod">
          <ac:chgData name="A.MORIYAMA UREKA" userId="11b73b949d6476cb" providerId="LiveId" clId="{EDD3AFC1-5E1F-774D-82FF-6D4C3622249B}" dt="2023-08-07T08:55:53.615" v="743" actId="6264"/>
          <ac:spMkLst>
            <pc:docMk/>
            <pc:sldMk cId="3040037544" sldId="281"/>
            <ac:spMk id="13" creationId="{763E2702-33E9-577F-E005-4C25EB477FCC}"/>
          </ac:spMkLst>
        </pc:spChg>
        <pc:spChg chg="add del mod">
          <ac:chgData name="A.MORIYAMA UREKA" userId="11b73b949d6476cb" providerId="LiveId" clId="{EDD3AFC1-5E1F-774D-82FF-6D4C3622249B}" dt="2023-08-07T10:53:31.076" v="1672" actId="6264"/>
          <ac:spMkLst>
            <pc:docMk/>
            <pc:sldMk cId="3040037544" sldId="281"/>
            <ac:spMk id="13" creationId="{82B3D033-C4A3-8EB5-0B97-20CE68F8F880}"/>
          </ac:spMkLst>
        </pc:spChg>
        <pc:spChg chg="add del mod">
          <ac:chgData name="A.MORIYAMA UREKA" userId="11b73b949d6476cb" providerId="LiveId" clId="{EDD3AFC1-5E1F-774D-82FF-6D4C3622249B}" dt="2023-08-07T09:20:33.708" v="916" actId="6264"/>
          <ac:spMkLst>
            <pc:docMk/>
            <pc:sldMk cId="3040037544" sldId="281"/>
            <ac:spMk id="13" creationId="{F278EF25-33CA-C076-3A4D-5B416FFD6C28}"/>
          </ac:spMkLst>
        </pc:spChg>
        <pc:spChg chg="add del mod">
          <ac:chgData name="A.MORIYAMA UREKA" userId="11b73b949d6476cb" providerId="LiveId" clId="{EDD3AFC1-5E1F-774D-82FF-6D4C3622249B}" dt="2023-08-07T09:03:40.381" v="823" actId="6264"/>
          <ac:spMkLst>
            <pc:docMk/>
            <pc:sldMk cId="3040037544" sldId="281"/>
            <ac:spMk id="14" creationId="{203CFBF0-C685-FDD2-3306-7600E56AD1D0}"/>
          </ac:spMkLst>
        </pc:spChg>
        <pc:spChg chg="add del mod">
          <ac:chgData name="A.MORIYAMA UREKA" userId="11b73b949d6476cb" providerId="LiveId" clId="{EDD3AFC1-5E1F-774D-82FF-6D4C3622249B}" dt="2023-08-07T09:20:33.708" v="916" actId="6264"/>
          <ac:spMkLst>
            <pc:docMk/>
            <pc:sldMk cId="3040037544" sldId="281"/>
            <ac:spMk id="14" creationId="{7FAE2591-6087-E6CA-7D15-A7267F51356D}"/>
          </ac:spMkLst>
        </pc:spChg>
        <pc:spChg chg="add del mod">
          <ac:chgData name="A.MORIYAMA UREKA" userId="11b73b949d6476cb" providerId="LiveId" clId="{EDD3AFC1-5E1F-774D-82FF-6D4C3622249B}" dt="2023-08-07T08:55:53.615" v="743" actId="6264"/>
          <ac:spMkLst>
            <pc:docMk/>
            <pc:sldMk cId="3040037544" sldId="281"/>
            <ac:spMk id="14" creationId="{DB383665-0953-2C0E-3733-BDEC6DEE754B}"/>
          </ac:spMkLst>
        </pc:spChg>
        <pc:spChg chg="add del mod">
          <ac:chgData name="A.MORIYAMA UREKA" userId="11b73b949d6476cb" providerId="LiveId" clId="{EDD3AFC1-5E1F-774D-82FF-6D4C3622249B}" dt="2023-08-07T10:53:31.673" v="1673" actId="6264"/>
          <ac:spMkLst>
            <pc:docMk/>
            <pc:sldMk cId="3040037544" sldId="281"/>
            <ac:spMk id="14" creationId="{F19B7E11-916C-C163-AB18-506179EC75B7}"/>
          </ac:spMkLst>
        </pc:spChg>
        <pc:spChg chg="add del mod">
          <ac:chgData name="A.MORIYAMA UREKA" userId="11b73b949d6476cb" providerId="LiveId" clId="{EDD3AFC1-5E1F-774D-82FF-6D4C3622249B}" dt="2023-08-07T08:55:53.615" v="743" actId="6264"/>
          <ac:spMkLst>
            <pc:docMk/>
            <pc:sldMk cId="3040037544" sldId="281"/>
            <ac:spMk id="15" creationId="{6BB98BAB-4134-CD99-F78A-F5E8E4E26260}"/>
          </ac:spMkLst>
        </pc:spChg>
        <pc:spChg chg="add del mod">
          <ac:chgData name="A.MORIYAMA UREKA" userId="11b73b949d6476cb" providerId="LiveId" clId="{EDD3AFC1-5E1F-774D-82FF-6D4C3622249B}" dt="2023-08-07T09:20:33.708" v="916" actId="6264"/>
          <ac:spMkLst>
            <pc:docMk/>
            <pc:sldMk cId="3040037544" sldId="281"/>
            <ac:spMk id="15" creationId="{83BB0B4B-8EAC-7CB6-ACE7-A3A3AC6AD165}"/>
          </ac:spMkLst>
        </pc:spChg>
        <pc:spChg chg="add del mod">
          <ac:chgData name="A.MORIYAMA UREKA" userId="11b73b949d6476cb" providerId="LiveId" clId="{EDD3AFC1-5E1F-774D-82FF-6D4C3622249B}" dt="2023-08-07T09:03:40.381" v="823" actId="6264"/>
          <ac:spMkLst>
            <pc:docMk/>
            <pc:sldMk cId="3040037544" sldId="281"/>
            <ac:spMk id="15" creationId="{CD79C2A1-8C0A-F517-4283-193EC4131386}"/>
          </ac:spMkLst>
        </pc:spChg>
        <pc:spChg chg="add del mod">
          <ac:chgData name="A.MORIYAMA UREKA" userId="11b73b949d6476cb" providerId="LiveId" clId="{EDD3AFC1-5E1F-774D-82FF-6D4C3622249B}" dt="2023-08-07T10:53:31.673" v="1673" actId="6264"/>
          <ac:spMkLst>
            <pc:docMk/>
            <pc:sldMk cId="3040037544" sldId="281"/>
            <ac:spMk id="15" creationId="{E2E6EF0C-94A8-6031-A275-B7BF80EC5118}"/>
          </ac:spMkLst>
        </pc:spChg>
        <pc:spChg chg="add del mod">
          <ac:chgData name="A.MORIYAMA UREKA" userId="11b73b949d6476cb" providerId="LiveId" clId="{EDD3AFC1-5E1F-774D-82FF-6D4C3622249B}" dt="2023-08-07T09:03:40.381" v="823" actId="6264"/>
          <ac:spMkLst>
            <pc:docMk/>
            <pc:sldMk cId="3040037544" sldId="281"/>
            <ac:spMk id="16" creationId="{222CD3CE-9548-7D78-11C5-2B929A60FB3E}"/>
          </ac:spMkLst>
        </pc:spChg>
        <pc:spChg chg="add del mod">
          <ac:chgData name="A.MORIYAMA UREKA" userId="11b73b949d6476cb" providerId="LiveId" clId="{EDD3AFC1-5E1F-774D-82FF-6D4C3622249B}" dt="2023-08-07T09:20:33.708" v="916" actId="6264"/>
          <ac:spMkLst>
            <pc:docMk/>
            <pc:sldMk cId="3040037544" sldId="281"/>
            <ac:spMk id="16" creationId="{35C1662D-6236-D642-8FD7-71877FE93A90}"/>
          </ac:spMkLst>
        </pc:spChg>
        <pc:spChg chg="add del mod">
          <ac:chgData name="A.MORIYAMA UREKA" userId="11b73b949d6476cb" providerId="LiveId" clId="{EDD3AFC1-5E1F-774D-82FF-6D4C3622249B}" dt="2023-08-07T10:53:31.673" v="1673" actId="6264"/>
          <ac:spMkLst>
            <pc:docMk/>
            <pc:sldMk cId="3040037544" sldId="281"/>
            <ac:spMk id="16" creationId="{419E592A-406F-1074-D0BA-ABF46D7498FB}"/>
          </ac:spMkLst>
        </pc:spChg>
        <pc:spChg chg="add del mod">
          <ac:chgData name="A.MORIYAMA UREKA" userId="11b73b949d6476cb" providerId="LiveId" clId="{EDD3AFC1-5E1F-774D-82FF-6D4C3622249B}" dt="2023-08-07T08:55:53.615" v="743" actId="6264"/>
          <ac:spMkLst>
            <pc:docMk/>
            <pc:sldMk cId="3040037544" sldId="281"/>
            <ac:spMk id="16" creationId="{6F4126C2-8EB4-C5D0-9021-7745B8FF1C32}"/>
          </ac:spMkLst>
        </pc:spChg>
        <pc:spChg chg="add del mod">
          <ac:chgData name="A.MORIYAMA UREKA" userId="11b73b949d6476cb" providerId="LiveId" clId="{EDD3AFC1-5E1F-774D-82FF-6D4C3622249B}" dt="2023-08-07T09:20:33.708" v="916" actId="6264"/>
          <ac:spMkLst>
            <pc:docMk/>
            <pc:sldMk cId="3040037544" sldId="281"/>
            <ac:spMk id="17" creationId="{5CC26CA7-C490-3509-9765-2BCEE466CDC0}"/>
          </ac:spMkLst>
        </pc:spChg>
        <pc:spChg chg="add del mod">
          <ac:chgData name="A.MORIYAMA UREKA" userId="11b73b949d6476cb" providerId="LiveId" clId="{EDD3AFC1-5E1F-774D-82FF-6D4C3622249B}" dt="2023-08-07T09:03:40.381" v="823" actId="6264"/>
          <ac:spMkLst>
            <pc:docMk/>
            <pc:sldMk cId="3040037544" sldId="281"/>
            <ac:spMk id="17" creationId="{9300F583-AF9E-24AE-0B7A-BDCFD8306E5C}"/>
          </ac:spMkLst>
        </pc:spChg>
        <pc:spChg chg="add del mod">
          <ac:chgData name="A.MORIYAMA UREKA" userId="11b73b949d6476cb" providerId="LiveId" clId="{EDD3AFC1-5E1F-774D-82FF-6D4C3622249B}" dt="2023-08-07T08:55:53.615" v="743" actId="6264"/>
          <ac:spMkLst>
            <pc:docMk/>
            <pc:sldMk cId="3040037544" sldId="281"/>
            <ac:spMk id="17" creationId="{AD01BC45-F24D-4A80-3A52-BE905BE12CA3}"/>
          </ac:spMkLst>
        </pc:spChg>
        <pc:spChg chg="add del mod">
          <ac:chgData name="A.MORIYAMA UREKA" userId="11b73b949d6476cb" providerId="LiveId" clId="{EDD3AFC1-5E1F-774D-82FF-6D4C3622249B}" dt="2023-08-07T10:53:31.673" v="1673" actId="6264"/>
          <ac:spMkLst>
            <pc:docMk/>
            <pc:sldMk cId="3040037544" sldId="281"/>
            <ac:spMk id="17" creationId="{DF4D75AC-5E30-7D9D-9233-A42FBD4EB5D5}"/>
          </ac:spMkLst>
        </pc:spChg>
        <pc:spChg chg="add del mod">
          <ac:chgData name="A.MORIYAMA UREKA" userId="11b73b949d6476cb" providerId="LiveId" clId="{EDD3AFC1-5E1F-774D-82FF-6D4C3622249B}" dt="2023-08-07T08:55:53.615" v="743" actId="6264"/>
          <ac:spMkLst>
            <pc:docMk/>
            <pc:sldMk cId="3040037544" sldId="281"/>
            <ac:spMk id="18" creationId="{8683DC92-1E39-6E16-D641-47F74759C3A5}"/>
          </ac:spMkLst>
        </pc:spChg>
        <pc:spChg chg="add del mod">
          <ac:chgData name="A.MORIYAMA UREKA" userId="11b73b949d6476cb" providerId="LiveId" clId="{EDD3AFC1-5E1F-774D-82FF-6D4C3622249B}" dt="2023-08-07T09:20:33.708" v="916" actId="6264"/>
          <ac:spMkLst>
            <pc:docMk/>
            <pc:sldMk cId="3040037544" sldId="281"/>
            <ac:spMk id="18" creationId="{D3EFDF9C-4FDA-2D92-095E-14D60AFABE16}"/>
          </ac:spMkLst>
        </pc:spChg>
        <pc:spChg chg="add del mod">
          <ac:chgData name="A.MORIYAMA UREKA" userId="11b73b949d6476cb" providerId="LiveId" clId="{EDD3AFC1-5E1F-774D-82FF-6D4C3622249B}" dt="2023-08-07T09:03:40.381" v="823" actId="6264"/>
          <ac:spMkLst>
            <pc:docMk/>
            <pc:sldMk cId="3040037544" sldId="281"/>
            <ac:spMk id="18" creationId="{D7488E0A-2FF2-9764-E848-E27BE471E706}"/>
          </ac:spMkLst>
        </pc:spChg>
        <pc:spChg chg="add del mod">
          <ac:chgData name="A.MORIYAMA UREKA" userId="11b73b949d6476cb" providerId="LiveId" clId="{EDD3AFC1-5E1F-774D-82FF-6D4C3622249B}" dt="2023-08-07T10:53:31.673" v="1673" actId="6264"/>
          <ac:spMkLst>
            <pc:docMk/>
            <pc:sldMk cId="3040037544" sldId="281"/>
            <ac:spMk id="18" creationId="{F71A43BD-E62C-B55F-6E0C-6EC562F99A2B}"/>
          </ac:spMkLst>
        </pc:spChg>
        <pc:spChg chg="add del mod">
          <ac:chgData name="A.MORIYAMA UREKA" userId="11b73b949d6476cb" providerId="LiveId" clId="{EDD3AFC1-5E1F-774D-82FF-6D4C3622249B}" dt="2023-08-07T09:03:40.381" v="823" actId="6264"/>
          <ac:spMkLst>
            <pc:docMk/>
            <pc:sldMk cId="3040037544" sldId="281"/>
            <ac:spMk id="19" creationId="{1C75620D-7866-3522-6470-093BE3145D5F}"/>
          </ac:spMkLst>
        </pc:spChg>
        <pc:spChg chg="add del mod">
          <ac:chgData name="A.MORIYAMA UREKA" userId="11b73b949d6476cb" providerId="LiveId" clId="{EDD3AFC1-5E1F-774D-82FF-6D4C3622249B}" dt="2023-08-07T10:53:31.673" v="1673" actId="6264"/>
          <ac:spMkLst>
            <pc:docMk/>
            <pc:sldMk cId="3040037544" sldId="281"/>
            <ac:spMk id="19" creationId="{85D02BCF-7785-3650-A26B-564F44EA87A8}"/>
          </ac:spMkLst>
        </pc:spChg>
        <pc:spChg chg="add del mod">
          <ac:chgData name="A.MORIYAMA UREKA" userId="11b73b949d6476cb" providerId="LiveId" clId="{EDD3AFC1-5E1F-774D-82FF-6D4C3622249B}" dt="2023-08-07T08:55:53.615" v="743" actId="6264"/>
          <ac:spMkLst>
            <pc:docMk/>
            <pc:sldMk cId="3040037544" sldId="281"/>
            <ac:spMk id="19" creationId="{A0C3F52A-1F98-3FCA-AC76-855B317EDAA7}"/>
          </ac:spMkLst>
        </pc:spChg>
        <pc:spChg chg="add del mod">
          <ac:chgData name="A.MORIYAMA UREKA" userId="11b73b949d6476cb" providerId="LiveId" clId="{EDD3AFC1-5E1F-774D-82FF-6D4C3622249B}" dt="2023-08-07T09:20:33.708" v="916" actId="6264"/>
          <ac:spMkLst>
            <pc:docMk/>
            <pc:sldMk cId="3040037544" sldId="281"/>
            <ac:spMk id="19" creationId="{EF543923-3935-F1A6-2C71-94BB028625AF}"/>
          </ac:spMkLst>
        </pc:spChg>
        <pc:spChg chg="add del mod">
          <ac:chgData name="A.MORIYAMA UREKA" userId="11b73b949d6476cb" providerId="LiveId" clId="{EDD3AFC1-5E1F-774D-82FF-6D4C3622249B}" dt="2023-08-07T10:53:31.673" v="1673" actId="6264"/>
          <ac:spMkLst>
            <pc:docMk/>
            <pc:sldMk cId="3040037544" sldId="281"/>
            <ac:spMk id="20" creationId="{266B0E16-9805-CA54-0CA7-CFF4DEA3D82F}"/>
          </ac:spMkLst>
        </pc:spChg>
        <pc:spChg chg="add del mod">
          <ac:chgData name="A.MORIYAMA UREKA" userId="11b73b949d6476cb" providerId="LiveId" clId="{EDD3AFC1-5E1F-774D-82FF-6D4C3622249B}" dt="2023-08-07T09:20:33.708" v="916" actId="6264"/>
          <ac:spMkLst>
            <pc:docMk/>
            <pc:sldMk cId="3040037544" sldId="281"/>
            <ac:spMk id="20" creationId="{3CCB898B-8AA4-DADB-EC5F-79B924411A00}"/>
          </ac:spMkLst>
        </pc:spChg>
        <pc:spChg chg="add del mod">
          <ac:chgData name="A.MORIYAMA UREKA" userId="11b73b949d6476cb" providerId="LiveId" clId="{EDD3AFC1-5E1F-774D-82FF-6D4C3622249B}" dt="2023-08-07T09:03:40.381" v="823" actId="6264"/>
          <ac:spMkLst>
            <pc:docMk/>
            <pc:sldMk cId="3040037544" sldId="281"/>
            <ac:spMk id="20" creationId="{6F81200A-0320-1500-4727-5667D20A4581}"/>
          </ac:spMkLst>
        </pc:spChg>
        <pc:spChg chg="add del mod">
          <ac:chgData name="A.MORIYAMA UREKA" userId="11b73b949d6476cb" providerId="LiveId" clId="{EDD3AFC1-5E1F-774D-82FF-6D4C3622249B}" dt="2023-08-07T08:55:53.615" v="743" actId="6264"/>
          <ac:spMkLst>
            <pc:docMk/>
            <pc:sldMk cId="3040037544" sldId="281"/>
            <ac:spMk id="20" creationId="{AE1A32DE-37C9-5CD5-4D85-4149F28BEC4A}"/>
          </ac:spMkLst>
        </pc:spChg>
        <pc:spChg chg="add del mod">
          <ac:chgData name="A.MORIYAMA UREKA" userId="11b73b949d6476cb" providerId="LiveId" clId="{EDD3AFC1-5E1F-774D-82FF-6D4C3622249B}" dt="2023-08-07T09:03:40.381" v="823" actId="6264"/>
          <ac:spMkLst>
            <pc:docMk/>
            <pc:sldMk cId="3040037544" sldId="281"/>
            <ac:spMk id="21" creationId="{05F847E9-F532-4A36-1030-534501DB7D68}"/>
          </ac:spMkLst>
        </pc:spChg>
        <pc:spChg chg="add del mod">
          <ac:chgData name="A.MORIYAMA UREKA" userId="11b73b949d6476cb" providerId="LiveId" clId="{EDD3AFC1-5E1F-774D-82FF-6D4C3622249B}" dt="2023-08-07T09:20:33.708" v="916" actId="6264"/>
          <ac:spMkLst>
            <pc:docMk/>
            <pc:sldMk cId="3040037544" sldId="281"/>
            <ac:spMk id="21" creationId="{99B8D3E0-B1DF-3CC9-A8FA-797E798FAA02}"/>
          </ac:spMkLst>
        </pc:spChg>
        <pc:spChg chg="add del mod">
          <ac:chgData name="A.MORIYAMA UREKA" userId="11b73b949d6476cb" providerId="LiveId" clId="{EDD3AFC1-5E1F-774D-82FF-6D4C3622249B}" dt="2023-08-07T08:55:53.615" v="743" actId="6264"/>
          <ac:spMkLst>
            <pc:docMk/>
            <pc:sldMk cId="3040037544" sldId="281"/>
            <ac:spMk id="21" creationId="{C2267FF7-F222-621A-16BA-BD89476E0D1D}"/>
          </ac:spMkLst>
        </pc:spChg>
        <pc:spChg chg="add del mod">
          <ac:chgData name="A.MORIYAMA UREKA" userId="11b73b949d6476cb" providerId="LiveId" clId="{EDD3AFC1-5E1F-774D-82FF-6D4C3622249B}" dt="2023-08-07T10:53:31.673" v="1673" actId="6264"/>
          <ac:spMkLst>
            <pc:docMk/>
            <pc:sldMk cId="3040037544" sldId="281"/>
            <ac:spMk id="21" creationId="{E9082961-3CAE-84B4-6D32-6804936AFA8B}"/>
          </ac:spMkLst>
        </pc:spChg>
        <pc:spChg chg="add del mod">
          <ac:chgData name="A.MORIYAMA UREKA" userId="11b73b949d6476cb" providerId="LiveId" clId="{EDD3AFC1-5E1F-774D-82FF-6D4C3622249B}" dt="2023-08-07T10:53:31.673" v="1673" actId="6264"/>
          <ac:spMkLst>
            <pc:docMk/>
            <pc:sldMk cId="3040037544" sldId="281"/>
            <ac:spMk id="22" creationId="{B83ADC2E-1950-5878-765A-F6E13F81D682}"/>
          </ac:spMkLst>
        </pc:spChg>
        <pc:spChg chg="add del mod">
          <ac:chgData name="A.MORIYAMA UREKA" userId="11b73b949d6476cb" providerId="LiveId" clId="{EDD3AFC1-5E1F-774D-82FF-6D4C3622249B}" dt="2023-08-07T09:03:42.829" v="825" actId="6264"/>
          <ac:spMkLst>
            <pc:docMk/>
            <pc:sldMk cId="3040037544" sldId="281"/>
            <ac:spMk id="22" creationId="{B8E74F78-8F1A-2D92-B866-BCF2D7F520A8}"/>
          </ac:spMkLst>
        </pc:spChg>
        <pc:spChg chg="add del mod">
          <ac:chgData name="A.MORIYAMA UREKA" userId="11b73b949d6476cb" providerId="LiveId" clId="{EDD3AFC1-5E1F-774D-82FF-6D4C3622249B}" dt="2023-08-07T09:20:34.137" v="917" actId="6264"/>
          <ac:spMkLst>
            <pc:docMk/>
            <pc:sldMk cId="3040037544" sldId="281"/>
            <ac:spMk id="22" creationId="{BD2ABF0C-2AA2-E79C-2552-E26700B18F85}"/>
          </ac:spMkLst>
        </pc:spChg>
        <pc:spChg chg="add del mod">
          <ac:chgData name="A.MORIYAMA UREKA" userId="11b73b949d6476cb" providerId="LiveId" clId="{EDD3AFC1-5E1F-774D-82FF-6D4C3622249B}" dt="2023-08-07T08:57:17.409" v="756" actId="6264"/>
          <ac:spMkLst>
            <pc:docMk/>
            <pc:sldMk cId="3040037544" sldId="281"/>
            <ac:spMk id="22" creationId="{BEFE502B-77BD-D6AD-01C6-5FDCACF22B72}"/>
          </ac:spMkLst>
        </pc:spChg>
        <pc:spChg chg="add del mod">
          <ac:chgData name="A.MORIYAMA UREKA" userId="11b73b949d6476cb" providerId="LiveId" clId="{EDD3AFC1-5E1F-774D-82FF-6D4C3622249B}" dt="2023-08-07T09:20:34.137" v="917" actId="6264"/>
          <ac:spMkLst>
            <pc:docMk/>
            <pc:sldMk cId="3040037544" sldId="281"/>
            <ac:spMk id="23" creationId="{7F6EE383-EC54-96FE-D2F6-2CF656D6AF38}"/>
          </ac:spMkLst>
        </pc:spChg>
        <pc:spChg chg="add del mod">
          <ac:chgData name="A.MORIYAMA UREKA" userId="11b73b949d6476cb" providerId="LiveId" clId="{EDD3AFC1-5E1F-774D-82FF-6D4C3622249B}" dt="2023-08-07T08:57:17.409" v="756" actId="6264"/>
          <ac:spMkLst>
            <pc:docMk/>
            <pc:sldMk cId="3040037544" sldId="281"/>
            <ac:spMk id="23" creationId="{B46832BE-9FD1-DA49-80D8-5E5FF0BAEFDA}"/>
          </ac:spMkLst>
        </pc:spChg>
        <pc:spChg chg="add del mod">
          <ac:chgData name="A.MORIYAMA UREKA" userId="11b73b949d6476cb" providerId="LiveId" clId="{EDD3AFC1-5E1F-774D-82FF-6D4C3622249B}" dt="2023-08-07T10:53:31.673" v="1673" actId="6264"/>
          <ac:spMkLst>
            <pc:docMk/>
            <pc:sldMk cId="3040037544" sldId="281"/>
            <ac:spMk id="23" creationId="{C5270889-9E92-E39D-20B6-CC615EB68C37}"/>
          </ac:spMkLst>
        </pc:spChg>
        <pc:spChg chg="add del mod">
          <ac:chgData name="A.MORIYAMA UREKA" userId="11b73b949d6476cb" providerId="LiveId" clId="{EDD3AFC1-5E1F-774D-82FF-6D4C3622249B}" dt="2023-08-07T09:03:42.829" v="825" actId="6264"/>
          <ac:spMkLst>
            <pc:docMk/>
            <pc:sldMk cId="3040037544" sldId="281"/>
            <ac:spMk id="23" creationId="{EF131C75-5E95-0C67-9DCB-22A643D3AFCB}"/>
          </ac:spMkLst>
        </pc:spChg>
        <pc:spChg chg="add del mod">
          <ac:chgData name="A.MORIYAMA UREKA" userId="11b73b949d6476cb" providerId="LiveId" clId="{EDD3AFC1-5E1F-774D-82FF-6D4C3622249B}" dt="2023-08-07T09:03:42.829" v="825" actId="6264"/>
          <ac:spMkLst>
            <pc:docMk/>
            <pc:sldMk cId="3040037544" sldId="281"/>
            <ac:spMk id="24" creationId="{06498B95-76E0-955A-B486-28D482EC22F8}"/>
          </ac:spMkLst>
        </pc:spChg>
        <pc:spChg chg="add del mod">
          <ac:chgData name="A.MORIYAMA UREKA" userId="11b73b949d6476cb" providerId="LiveId" clId="{EDD3AFC1-5E1F-774D-82FF-6D4C3622249B}" dt="2023-08-07T09:20:34.137" v="917" actId="6264"/>
          <ac:spMkLst>
            <pc:docMk/>
            <pc:sldMk cId="3040037544" sldId="281"/>
            <ac:spMk id="24" creationId="{0E2F114D-A335-BBAF-DC1A-99C70852F37C}"/>
          </ac:spMkLst>
        </pc:spChg>
        <pc:spChg chg="add del mod">
          <ac:chgData name="A.MORIYAMA UREKA" userId="11b73b949d6476cb" providerId="LiveId" clId="{EDD3AFC1-5E1F-774D-82FF-6D4C3622249B}" dt="2023-08-07T08:57:17.409" v="756" actId="6264"/>
          <ac:spMkLst>
            <pc:docMk/>
            <pc:sldMk cId="3040037544" sldId="281"/>
            <ac:spMk id="24" creationId="{BCFA3BEA-B3A2-27DE-325C-127F3A8B48D5}"/>
          </ac:spMkLst>
        </pc:spChg>
        <pc:spChg chg="add del mod">
          <ac:chgData name="A.MORIYAMA UREKA" userId="11b73b949d6476cb" providerId="LiveId" clId="{EDD3AFC1-5E1F-774D-82FF-6D4C3622249B}" dt="2023-08-07T10:55:57.090" v="1682" actId="6264"/>
          <ac:spMkLst>
            <pc:docMk/>
            <pc:sldMk cId="3040037544" sldId="281"/>
            <ac:spMk id="24" creationId="{C8760551-6967-723B-7F1D-1A636A54D236}"/>
          </ac:spMkLst>
        </pc:spChg>
        <pc:spChg chg="add del mod">
          <ac:chgData name="A.MORIYAMA UREKA" userId="11b73b949d6476cb" providerId="LiveId" clId="{EDD3AFC1-5E1F-774D-82FF-6D4C3622249B}" dt="2023-08-07T08:57:17.409" v="756" actId="6264"/>
          <ac:spMkLst>
            <pc:docMk/>
            <pc:sldMk cId="3040037544" sldId="281"/>
            <ac:spMk id="25" creationId="{82B411DA-2C6B-870C-1124-A3B89E29008E}"/>
          </ac:spMkLst>
        </pc:spChg>
        <pc:spChg chg="add del mod">
          <ac:chgData name="A.MORIYAMA UREKA" userId="11b73b949d6476cb" providerId="LiveId" clId="{EDD3AFC1-5E1F-774D-82FF-6D4C3622249B}" dt="2023-08-07T09:20:34.137" v="917" actId="6264"/>
          <ac:spMkLst>
            <pc:docMk/>
            <pc:sldMk cId="3040037544" sldId="281"/>
            <ac:spMk id="25" creationId="{8870825E-6E34-7F47-A688-C0FCC1F9A2D4}"/>
          </ac:spMkLst>
        </pc:spChg>
        <pc:spChg chg="add del mod">
          <ac:chgData name="A.MORIYAMA UREKA" userId="11b73b949d6476cb" providerId="LiveId" clId="{EDD3AFC1-5E1F-774D-82FF-6D4C3622249B}" dt="2023-08-07T09:03:42.829" v="825" actId="6264"/>
          <ac:spMkLst>
            <pc:docMk/>
            <pc:sldMk cId="3040037544" sldId="281"/>
            <ac:spMk id="25" creationId="{892D1C46-168A-098C-9A98-03F7EE5303D3}"/>
          </ac:spMkLst>
        </pc:spChg>
        <pc:spChg chg="add del mod">
          <ac:chgData name="A.MORIYAMA UREKA" userId="11b73b949d6476cb" providerId="LiveId" clId="{EDD3AFC1-5E1F-774D-82FF-6D4C3622249B}" dt="2023-08-07T10:55:57.090" v="1682" actId="6264"/>
          <ac:spMkLst>
            <pc:docMk/>
            <pc:sldMk cId="3040037544" sldId="281"/>
            <ac:spMk id="25" creationId="{A3A2563D-1534-E988-BCEC-E42AB99BB9BA}"/>
          </ac:spMkLst>
        </pc:spChg>
        <pc:spChg chg="add del mod">
          <ac:chgData name="A.MORIYAMA UREKA" userId="11b73b949d6476cb" providerId="LiveId" clId="{EDD3AFC1-5E1F-774D-82FF-6D4C3622249B}" dt="2023-08-07T09:03:42.829" v="825" actId="6264"/>
          <ac:spMkLst>
            <pc:docMk/>
            <pc:sldMk cId="3040037544" sldId="281"/>
            <ac:spMk id="26" creationId="{AF65D0DF-51B5-7A59-249B-BBD53051BC79}"/>
          </ac:spMkLst>
        </pc:spChg>
        <pc:spChg chg="add del mod">
          <ac:chgData name="A.MORIYAMA UREKA" userId="11b73b949d6476cb" providerId="LiveId" clId="{EDD3AFC1-5E1F-774D-82FF-6D4C3622249B}" dt="2023-08-07T10:55:57.090" v="1682" actId="6264"/>
          <ac:spMkLst>
            <pc:docMk/>
            <pc:sldMk cId="3040037544" sldId="281"/>
            <ac:spMk id="26" creationId="{BE39E755-4CCB-E3F2-BE05-189183F0B42E}"/>
          </ac:spMkLst>
        </pc:spChg>
        <pc:spChg chg="add del mod">
          <ac:chgData name="A.MORIYAMA UREKA" userId="11b73b949d6476cb" providerId="LiveId" clId="{EDD3AFC1-5E1F-774D-82FF-6D4C3622249B}" dt="2023-08-07T09:20:34.137" v="917" actId="6264"/>
          <ac:spMkLst>
            <pc:docMk/>
            <pc:sldMk cId="3040037544" sldId="281"/>
            <ac:spMk id="26" creationId="{DFA5D1C2-B7AF-C3EE-D4F6-C66033C0DBE7}"/>
          </ac:spMkLst>
        </pc:spChg>
        <pc:spChg chg="add del mod">
          <ac:chgData name="A.MORIYAMA UREKA" userId="11b73b949d6476cb" providerId="LiveId" clId="{EDD3AFC1-5E1F-774D-82FF-6D4C3622249B}" dt="2023-08-07T08:57:17.409" v="756" actId="6264"/>
          <ac:spMkLst>
            <pc:docMk/>
            <pc:sldMk cId="3040037544" sldId="281"/>
            <ac:spMk id="26" creationId="{F3BF06F0-AE41-0B73-E21D-8078E3350591}"/>
          </ac:spMkLst>
        </pc:spChg>
        <pc:spChg chg="add del mod">
          <ac:chgData name="A.MORIYAMA UREKA" userId="11b73b949d6476cb" providerId="LiveId" clId="{EDD3AFC1-5E1F-774D-82FF-6D4C3622249B}" dt="2023-08-07T09:20:34.137" v="917" actId="6264"/>
          <ac:spMkLst>
            <pc:docMk/>
            <pc:sldMk cId="3040037544" sldId="281"/>
            <ac:spMk id="27" creationId="{62B137F9-D709-0A94-846F-444BE369496A}"/>
          </ac:spMkLst>
        </pc:spChg>
        <pc:spChg chg="add del mod">
          <ac:chgData name="A.MORIYAMA UREKA" userId="11b73b949d6476cb" providerId="LiveId" clId="{EDD3AFC1-5E1F-774D-82FF-6D4C3622249B}" dt="2023-08-07T08:57:17.409" v="756" actId="6264"/>
          <ac:spMkLst>
            <pc:docMk/>
            <pc:sldMk cId="3040037544" sldId="281"/>
            <ac:spMk id="27" creationId="{9ECA3F2D-97B8-7091-1A98-256371566943}"/>
          </ac:spMkLst>
        </pc:spChg>
        <pc:spChg chg="add del mod">
          <ac:chgData name="A.MORIYAMA UREKA" userId="11b73b949d6476cb" providerId="LiveId" clId="{EDD3AFC1-5E1F-774D-82FF-6D4C3622249B}" dt="2023-08-07T09:03:42.829" v="825" actId="6264"/>
          <ac:spMkLst>
            <pc:docMk/>
            <pc:sldMk cId="3040037544" sldId="281"/>
            <ac:spMk id="27" creationId="{BB49AA51-8DB1-FA2C-BE40-45AF7EFFC3B5}"/>
          </ac:spMkLst>
        </pc:spChg>
        <pc:spChg chg="add del mod">
          <ac:chgData name="A.MORIYAMA UREKA" userId="11b73b949d6476cb" providerId="LiveId" clId="{EDD3AFC1-5E1F-774D-82FF-6D4C3622249B}" dt="2023-08-07T10:55:57.090" v="1682" actId="6264"/>
          <ac:spMkLst>
            <pc:docMk/>
            <pc:sldMk cId="3040037544" sldId="281"/>
            <ac:spMk id="27" creationId="{D3E743D9-2E24-6794-6FF4-E28299912979}"/>
          </ac:spMkLst>
        </pc:spChg>
        <pc:spChg chg="add del mod">
          <ac:chgData name="A.MORIYAMA UREKA" userId="11b73b949d6476cb" providerId="LiveId" clId="{EDD3AFC1-5E1F-774D-82FF-6D4C3622249B}" dt="2023-08-07T09:20:34.137" v="917" actId="6264"/>
          <ac:spMkLst>
            <pc:docMk/>
            <pc:sldMk cId="3040037544" sldId="281"/>
            <ac:spMk id="28" creationId="{0714E7B2-FC74-5559-6F26-F56C779C0DE1}"/>
          </ac:spMkLst>
        </pc:spChg>
        <pc:spChg chg="add del mod">
          <ac:chgData name="A.MORIYAMA UREKA" userId="11b73b949d6476cb" providerId="LiveId" clId="{EDD3AFC1-5E1F-774D-82FF-6D4C3622249B}" dt="2023-08-07T10:55:57.090" v="1682" actId="6264"/>
          <ac:spMkLst>
            <pc:docMk/>
            <pc:sldMk cId="3040037544" sldId="281"/>
            <ac:spMk id="28" creationId="{167C0EA2-CAA3-6C01-71C1-58DFC5F93508}"/>
          </ac:spMkLst>
        </pc:spChg>
        <pc:spChg chg="add del mod">
          <ac:chgData name="A.MORIYAMA UREKA" userId="11b73b949d6476cb" providerId="LiveId" clId="{EDD3AFC1-5E1F-774D-82FF-6D4C3622249B}" dt="2023-08-07T08:57:17.409" v="756" actId="6264"/>
          <ac:spMkLst>
            <pc:docMk/>
            <pc:sldMk cId="3040037544" sldId="281"/>
            <ac:spMk id="28" creationId="{5F7E149F-0180-BB77-9AB5-3098880A1D44}"/>
          </ac:spMkLst>
        </pc:spChg>
        <pc:spChg chg="add del mod">
          <ac:chgData name="A.MORIYAMA UREKA" userId="11b73b949d6476cb" providerId="LiveId" clId="{EDD3AFC1-5E1F-774D-82FF-6D4C3622249B}" dt="2023-08-07T09:03:42.829" v="825" actId="6264"/>
          <ac:spMkLst>
            <pc:docMk/>
            <pc:sldMk cId="3040037544" sldId="281"/>
            <ac:spMk id="28" creationId="{CEE7B5E0-AA79-32CA-0ADE-B2F1CBA2F500}"/>
          </ac:spMkLst>
        </pc:spChg>
        <pc:spChg chg="add del mod">
          <ac:chgData name="A.MORIYAMA UREKA" userId="11b73b949d6476cb" providerId="LiveId" clId="{EDD3AFC1-5E1F-774D-82FF-6D4C3622249B}" dt="2023-08-07T09:20:34.137" v="917" actId="6264"/>
          <ac:spMkLst>
            <pc:docMk/>
            <pc:sldMk cId="3040037544" sldId="281"/>
            <ac:spMk id="29" creationId="{48E6F9AD-0D3D-B34B-5F6D-7C013F62CD5B}"/>
          </ac:spMkLst>
        </pc:spChg>
        <pc:spChg chg="add del mod">
          <ac:chgData name="A.MORIYAMA UREKA" userId="11b73b949d6476cb" providerId="LiveId" clId="{EDD3AFC1-5E1F-774D-82FF-6D4C3622249B}" dt="2023-08-07T09:03:42.829" v="825" actId="6264"/>
          <ac:spMkLst>
            <pc:docMk/>
            <pc:sldMk cId="3040037544" sldId="281"/>
            <ac:spMk id="29" creationId="{7320DE27-BB82-A3E7-92DF-0A1361F9AF59}"/>
          </ac:spMkLst>
        </pc:spChg>
        <pc:spChg chg="add del mod">
          <ac:chgData name="A.MORIYAMA UREKA" userId="11b73b949d6476cb" providerId="LiveId" clId="{EDD3AFC1-5E1F-774D-82FF-6D4C3622249B}" dt="2023-08-07T08:57:17.409" v="756" actId="6264"/>
          <ac:spMkLst>
            <pc:docMk/>
            <pc:sldMk cId="3040037544" sldId="281"/>
            <ac:spMk id="29" creationId="{F4194FB1-9E3D-548D-3B97-A6D03A40D484}"/>
          </ac:spMkLst>
        </pc:spChg>
        <pc:spChg chg="add del mod">
          <ac:chgData name="A.MORIYAMA UREKA" userId="11b73b949d6476cb" providerId="LiveId" clId="{EDD3AFC1-5E1F-774D-82FF-6D4C3622249B}" dt="2023-08-07T10:55:57.090" v="1682" actId="6264"/>
          <ac:spMkLst>
            <pc:docMk/>
            <pc:sldMk cId="3040037544" sldId="281"/>
            <ac:spMk id="29" creationId="{FA31B55E-F997-2B99-F970-DED84E638E15}"/>
          </ac:spMkLst>
        </pc:spChg>
        <pc:spChg chg="mod ord">
          <ac:chgData name="A.MORIYAMA UREKA" userId="11b73b949d6476cb" providerId="LiveId" clId="{EDD3AFC1-5E1F-774D-82FF-6D4C3622249B}" dt="2023-08-07T12:41:17.581" v="2847" actId="6264"/>
          <ac:spMkLst>
            <pc:docMk/>
            <pc:sldMk cId="3040037544" sldId="281"/>
            <ac:spMk id="30" creationId="{0F4B20B6-C404-8FB2-2713-749249BA6890}"/>
          </ac:spMkLst>
        </pc:spChg>
        <pc:spChg chg="mod ord">
          <ac:chgData name="A.MORIYAMA UREKA" userId="11b73b949d6476cb" providerId="LiveId" clId="{EDD3AFC1-5E1F-774D-82FF-6D4C3622249B}" dt="2023-08-07T12:41:17.581" v="2847" actId="6264"/>
          <ac:spMkLst>
            <pc:docMk/>
            <pc:sldMk cId="3040037544" sldId="281"/>
            <ac:spMk id="31" creationId="{DEA04475-22CA-735F-1854-A0C848C770AC}"/>
          </ac:spMkLst>
        </pc:spChg>
        <pc:spChg chg="mod ord">
          <ac:chgData name="A.MORIYAMA UREKA" userId="11b73b949d6476cb" providerId="LiveId" clId="{EDD3AFC1-5E1F-774D-82FF-6D4C3622249B}" dt="2023-08-07T12:41:17.581" v="2847" actId="6264"/>
          <ac:spMkLst>
            <pc:docMk/>
            <pc:sldMk cId="3040037544" sldId="281"/>
            <ac:spMk id="32" creationId="{1B487F2A-C4BF-775D-146F-76C497BFD50F}"/>
          </ac:spMkLst>
        </pc:spChg>
        <pc:spChg chg="mod ord">
          <ac:chgData name="A.MORIYAMA UREKA" userId="11b73b949d6476cb" providerId="LiveId" clId="{EDD3AFC1-5E1F-774D-82FF-6D4C3622249B}" dt="2023-08-07T12:41:17.581" v="2847" actId="6264"/>
          <ac:spMkLst>
            <pc:docMk/>
            <pc:sldMk cId="3040037544" sldId="281"/>
            <ac:spMk id="33" creationId="{94CA3461-7AAA-91F5-EFBC-2D128490175F}"/>
          </ac:spMkLst>
        </pc:spChg>
        <pc:spChg chg="mod ord">
          <ac:chgData name="A.MORIYAMA UREKA" userId="11b73b949d6476cb" providerId="LiveId" clId="{EDD3AFC1-5E1F-774D-82FF-6D4C3622249B}" dt="2023-08-07T12:41:17.581" v="2847" actId="6264"/>
          <ac:spMkLst>
            <pc:docMk/>
            <pc:sldMk cId="3040037544" sldId="281"/>
            <ac:spMk id="34" creationId="{F7500F87-F74F-A159-3A32-7A034C86C2D5}"/>
          </ac:spMkLst>
        </pc:spChg>
        <pc:spChg chg="mod ord">
          <ac:chgData name="A.MORIYAMA UREKA" userId="11b73b949d6476cb" providerId="LiveId" clId="{EDD3AFC1-5E1F-774D-82FF-6D4C3622249B}" dt="2023-08-07T12:41:17.581" v="2847" actId="6264"/>
          <ac:spMkLst>
            <pc:docMk/>
            <pc:sldMk cId="3040037544" sldId="281"/>
            <ac:spMk id="35" creationId="{207047A0-8D3D-81A3-A14A-F632CF641AED}"/>
          </ac:spMkLst>
        </pc:spChg>
        <pc:spChg chg="mod ord">
          <ac:chgData name="A.MORIYAMA UREKA" userId="11b73b949d6476cb" providerId="LiveId" clId="{EDD3AFC1-5E1F-774D-82FF-6D4C3622249B}" dt="2023-08-07T12:41:17.581" v="2847" actId="6264"/>
          <ac:spMkLst>
            <pc:docMk/>
            <pc:sldMk cId="3040037544" sldId="281"/>
            <ac:spMk id="36" creationId="{123157A3-775B-3215-67BB-93486411AD19}"/>
          </ac:spMkLst>
        </pc:spChg>
        <pc:spChg chg="mod ord">
          <ac:chgData name="A.MORIYAMA UREKA" userId="11b73b949d6476cb" providerId="LiveId" clId="{EDD3AFC1-5E1F-774D-82FF-6D4C3622249B}" dt="2023-08-07T12:41:17.581" v="2847" actId="6264"/>
          <ac:spMkLst>
            <pc:docMk/>
            <pc:sldMk cId="3040037544" sldId="281"/>
            <ac:spMk id="37" creationId="{CDC2BD0A-81C3-DB91-C904-B9D06A360797}"/>
          </ac:spMkLst>
        </pc:spChg>
        <pc:spChg chg="mod ord">
          <ac:chgData name="A.MORIYAMA UREKA" userId="11b73b949d6476cb" providerId="LiveId" clId="{EDD3AFC1-5E1F-774D-82FF-6D4C3622249B}" dt="2023-08-07T12:41:17.581" v="2847" actId="6264"/>
          <ac:spMkLst>
            <pc:docMk/>
            <pc:sldMk cId="3040037544" sldId="281"/>
            <ac:spMk id="38" creationId="{297FE752-248C-0053-2EA2-9A3A7586617C}"/>
          </ac:spMkLst>
        </pc:spChg>
        <pc:spChg chg="mod ord">
          <ac:chgData name="A.MORIYAMA UREKA" userId="11b73b949d6476cb" providerId="LiveId" clId="{EDD3AFC1-5E1F-774D-82FF-6D4C3622249B}" dt="2023-08-07T12:41:17.581" v="2847" actId="6264"/>
          <ac:spMkLst>
            <pc:docMk/>
            <pc:sldMk cId="3040037544" sldId="281"/>
            <ac:spMk id="39" creationId="{D7769D1A-A62F-8AC7-0AC4-091C3A76B6BA}"/>
          </ac:spMkLst>
        </pc:spChg>
        <pc:spChg chg="add del mod">
          <ac:chgData name="A.MORIYAMA UREKA" userId="11b73b949d6476cb" providerId="LiveId" clId="{EDD3AFC1-5E1F-774D-82FF-6D4C3622249B}" dt="2023-08-07T08:57:17.409" v="756" actId="6264"/>
          <ac:spMkLst>
            <pc:docMk/>
            <pc:sldMk cId="3040037544" sldId="281"/>
            <ac:spMk id="40" creationId="{1C1CD4F7-6C4D-7C1A-387C-D6209E256E5F}"/>
          </ac:spMkLst>
        </pc:spChg>
        <pc:spChg chg="add del mod">
          <ac:chgData name="A.MORIYAMA UREKA" userId="11b73b949d6476cb" providerId="LiveId" clId="{EDD3AFC1-5E1F-774D-82FF-6D4C3622249B}" dt="2023-08-07T09:03:42.829" v="825" actId="6264"/>
          <ac:spMkLst>
            <pc:docMk/>
            <pc:sldMk cId="3040037544" sldId="281"/>
            <ac:spMk id="40" creationId="{5EECE04E-5030-0E73-4027-0F64D482F160}"/>
          </ac:spMkLst>
        </pc:spChg>
        <pc:spChg chg="add del mod">
          <ac:chgData name="A.MORIYAMA UREKA" userId="11b73b949d6476cb" providerId="LiveId" clId="{EDD3AFC1-5E1F-774D-82FF-6D4C3622249B}" dt="2023-08-07T10:55:57.090" v="1682" actId="6264"/>
          <ac:spMkLst>
            <pc:docMk/>
            <pc:sldMk cId="3040037544" sldId="281"/>
            <ac:spMk id="40" creationId="{B746EA5A-0779-C1F8-0D64-6BA32BA367B9}"/>
          </ac:spMkLst>
        </pc:spChg>
        <pc:spChg chg="add del mod">
          <ac:chgData name="A.MORIYAMA UREKA" userId="11b73b949d6476cb" providerId="LiveId" clId="{EDD3AFC1-5E1F-774D-82FF-6D4C3622249B}" dt="2023-08-07T09:20:34.137" v="917" actId="6264"/>
          <ac:spMkLst>
            <pc:docMk/>
            <pc:sldMk cId="3040037544" sldId="281"/>
            <ac:spMk id="40" creationId="{E17A2CA5-14A0-5C34-C976-CA3411A7DE32}"/>
          </ac:spMkLst>
        </pc:spChg>
        <pc:spChg chg="add del mod">
          <ac:chgData name="A.MORIYAMA UREKA" userId="11b73b949d6476cb" providerId="LiveId" clId="{EDD3AFC1-5E1F-774D-82FF-6D4C3622249B}" dt="2023-08-07T10:55:57.090" v="1682" actId="6264"/>
          <ac:spMkLst>
            <pc:docMk/>
            <pc:sldMk cId="3040037544" sldId="281"/>
            <ac:spMk id="41" creationId="{25CD6D63-CAC2-3FA1-73B8-A914DE55A35E}"/>
          </ac:spMkLst>
        </pc:spChg>
        <pc:spChg chg="add del mod">
          <ac:chgData name="A.MORIYAMA UREKA" userId="11b73b949d6476cb" providerId="LiveId" clId="{EDD3AFC1-5E1F-774D-82FF-6D4C3622249B}" dt="2023-08-07T09:20:34.137" v="917" actId="6264"/>
          <ac:spMkLst>
            <pc:docMk/>
            <pc:sldMk cId="3040037544" sldId="281"/>
            <ac:spMk id="41" creationId="{786EDEB5-1C19-946B-91E7-FCD826AEEEBE}"/>
          </ac:spMkLst>
        </pc:spChg>
        <pc:spChg chg="add del mod">
          <ac:chgData name="A.MORIYAMA UREKA" userId="11b73b949d6476cb" providerId="LiveId" clId="{EDD3AFC1-5E1F-774D-82FF-6D4C3622249B}" dt="2023-08-07T09:03:42.829" v="825" actId="6264"/>
          <ac:spMkLst>
            <pc:docMk/>
            <pc:sldMk cId="3040037544" sldId="281"/>
            <ac:spMk id="41" creationId="{7F1CC550-D8EF-3DC3-51E9-EB93887A33B2}"/>
          </ac:spMkLst>
        </pc:spChg>
        <pc:spChg chg="add del mod">
          <ac:chgData name="A.MORIYAMA UREKA" userId="11b73b949d6476cb" providerId="LiveId" clId="{EDD3AFC1-5E1F-774D-82FF-6D4C3622249B}" dt="2023-08-07T08:57:17.409" v="756" actId="6264"/>
          <ac:spMkLst>
            <pc:docMk/>
            <pc:sldMk cId="3040037544" sldId="281"/>
            <ac:spMk id="41" creationId="{F58A30B4-1D75-8F33-B567-D60F85BAB9FC}"/>
          </ac:spMkLst>
        </pc:spChg>
        <pc:spChg chg="add del mod">
          <ac:chgData name="A.MORIYAMA UREKA" userId="11b73b949d6476cb" providerId="LiveId" clId="{EDD3AFC1-5E1F-774D-82FF-6D4C3622249B}" dt="2023-08-07T08:57:18.201" v="757" actId="6264"/>
          <ac:spMkLst>
            <pc:docMk/>
            <pc:sldMk cId="3040037544" sldId="281"/>
            <ac:spMk id="42" creationId="{0C08C242-BE28-F69D-8531-676F95A3431B}"/>
          </ac:spMkLst>
        </pc:spChg>
        <pc:spChg chg="add del mod">
          <ac:chgData name="A.MORIYAMA UREKA" userId="11b73b949d6476cb" providerId="LiveId" clId="{EDD3AFC1-5E1F-774D-82FF-6D4C3622249B}" dt="2023-08-07T09:20:34.468" v="918" actId="6264"/>
          <ac:spMkLst>
            <pc:docMk/>
            <pc:sldMk cId="3040037544" sldId="281"/>
            <ac:spMk id="42" creationId="{23502493-36F3-8B50-354A-B1DF2A50CECA}"/>
          </ac:spMkLst>
        </pc:spChg>
        <pc:spChg chg="add del mod">
          <ac:chgData name="A.MORIYAMA UREKA" userId="11b73b949d6476cb" providerId="LiveId" clId="{EDD3AFC1-5E1F-774D-82FF-6D4C3622249B}" dt="2023-08-07T10:55:57.090" v="1682" actId="6264"/>
          <ac:spMkLst>
            <pc:docMk/>
            <pc:sldMk cId="3040037544" sldId="281"/>
            <ac:spMk id="42" creationId="{FE28CDA1-D434-BD80-984C-E62890E37F41}"/>
          </ac:spMkLst>
        </pc:spChg>
        <pc:spChg chg="add del mod">
          <ac:chgData name="A.MORIYAMA UREKA" userId="11b73b949d6476cb" providerId="LiveId" clId="{EDD3AFC1-5E1F-774D-82FF-6D4C3622249B}" dt="2023-08-07T10:55:57.090" v="1682" actId="6264"/>
          <ac:spMkLst>
            <pc:docMk/>
            <pc:sldMk cId="3040037544" sldId="281"/>
            <ac:spMk id="43" creationId="{86554AB0-A468-CC47-9C2C-9EE9FD9BBF3C}"/>
          </ac:spMkLst>
        </pc:spChg>
        <pc:spChg chg="add del mod">
          <ac:chgData name="A.MORIYAMA UREKA" userId="11b73b949d6476cb" providerId="LiveId" clId="{EDD3AFC1-5E1F-774D-82FF-6D4C3622249B}" dt="2023-08-07T09:20:34.468" v="918" actId="6264"/>
          <ac:spMkLst>
            <pc:docMk/>
            <pc:sldMk cId="3040037544" sldId="281"/>
            <ac:spMk id="43" creationId="{990235E7-0A6B-1429-4664-D3E63EBC6D91}"/>
          </ac:spMkLst>
        </pc:spChg>
        <pc:spChg chg="add del mod">
          <ac:chgData name="A.MORIYAMA UREKA" userId="11b73b949d6476cb" providerId="LiveId" clId="{EDD3AFC1-5E1F-774D-82FF-6D4C3622249B}" dt="2023-08-07T08:57:18.201" v="757" actId="6264"/>
          <ac:spMkLst>
            <pc:docMk/>
            <pc:sldMk cId="3040037544" sldId="281"/>
            <ac:spMk id="43" creationId="{F291D866-79F9-17D3-FC13-7255EEDA85F3}"/>
          </ac:spMkLst>
        </pc:spChg>
        <pc:spChg chg="add del mod">
          <ac:chgData name="A.MORIYAMA UREKA" userId="11b73b949d6476cb" providerId="LiveId" clId="{EDD3AFC1-5E1F-774D-82FF-6D4C3622249B}" dt="2023-08-07T10:55:58.913" v="1683" actId="6264"/>
          <ac:spMkLst>
            <pc:docMk/>
            <pc:sldMk cId="3040037544" sldId="281"/>
            <ac:spMk id="44" creationId="{04D1B666-F7A4-39B0-D1D9-70CC7381A240}"/>
          </ac:spMkLst>
        </pc:spChg>
        <pc:spChg chg="add del mod">
          <ac:chgData name="A.MORIYAMA UREKA" userId="11b73b949d6476cb" providerId="LiveId" clId="{EDD3AFC1-5E1F-774D-82FF-6D4C3622249B}" dt="2023-08-07T09:20:34.468" v="918" actId="6264"/>
          <ac:spMkLst>
            <pc:docMk/>
            <pc:sldMk cId="3040037544" sldId="281"/>
            <ac:spMk id="44" creationId="{060FA8FC-77E5-5CDF-54F2-2D9A1A09EF93}"/>
          </ac:spMkLst>
        </pc:spChg>
        <pc:spChg chg="add del mod">
          <ac:chgData name="A.MORIYAMA UREKA" userId="11b73b949d6476cb" providerId="LiveId" clId="{EDD3AFC1-5E1F-774D-82FF-6D4C3622249B}" dt="2023-08-07T08:57:18.201" v="757" actId="6264"/>
          <ac:spMkLst>
            <pc:docMk/>
            <pc:sldMk cId="3040037544" sldId="281"/>
            <ac:spMk id="44" creationId="{8AF723CB-D3E3-C09E-CCAC-782E616A0333}"/>
          </ac:spMkLst>
        </pc:spChg>
        <pc:spChg chg="add del mod">
          <ac:chgData name="A.MORIYAMA UREKA" userId="11b73b949d6476cb" providerId="LiveId" clId="{EDD3AFC1-5E1F-774D-82FF-6D4C3622249B}" dt="2023-08-07T09:20:34.468" v="918" actId="6264"/>
          <ac:spMkLst>
            <pc:docMk/>
            <pc:sldMk cId="3040037544" sldId="281"/>
            <ac:spMk id="45" creationId="{0AE7B955-F6F9-2C26-6D01-866B85A2833C}"/>
          </ac:spMkLst>
        </pc:spChg>
        <pc:spChg chg="add del mod">
          <ac:chgData name="A.MORIYAMA UREKA" userId="11b73b949d6476cb" providerId="LiveId" clId="{EDD3AFC1-5E1F-774D-82FF-6D4C3622249B}" dt="2023-08-07T08:57:18.201" v="757" actId="6264"/>
          <ac:spMkLst>
            <pc:docMk/>
            <pc:sldMk cId="3040037544" sldId="281"/>
            <ac:spMk id="45" creationId="{4C64E1E3-01C3-BAD3-E573-36FAF29656EE}"/>
          </ac:spMkLst>
        </pc:spChg>
        <pc:spChg chg="add del mod">
          <ac:chgData name="A.MORIYAMA UREKA" userId="11b73b949d6476cb" providerId="LiveId" clId="{EDD3AFC1-5E1F-774D-82FF-6D4C3622249B}" dt="2023-08-07T10:55:58.913" v="1683" actId="6264"/>
          <ac:spMkLst>
            <pc:docMk/>
            <pc:sldMk cId="3040037544" sldId="281"/>
            <ac:spMk id="45" creationId="{C25D4464-28AC-61D1-8744-EA898797DDC9}"/>
          </ac:spMkLst>
        </pc:spChg>
        <pc:spChg chg="add del mod">
          <ac:chgData name="A.MORIYAMA UREKA" userId="11b73b949d6476cb" providerId="LiveId" clId="{EDD3AFC1-5E1F-774D-82FF-6D4C3622249B}" dt="2023-08-07T10:55:58.913" v="1683" actId="6264"/>
          <ac:spMkLst>
            <pc:docMk/>
            <pc:sldMk cId="3040037544" sldId="281"/>
            <ac:spMk id="46" creationId="{05A7DD0C-6FE4-5722-C00D-AC7D9D2CDB91}"/>
          </ac:spMkLst>
        </pc:spChg>
        <pc:spChg chg="add del mod">
          <ac:chgData name="A.MORIYAMA UREKA" userId="11b73b949d6476cb" providerId="LiveId" clId="{EDD3AFC1-5E1F-774D-82FF-6D4C3622249B}" dt="2023-08-07T08:57:18.201" v="757" actId="6264"/>
          <ac:spMkLst>
            <pc:docMk/>
            <pc:sldMk cId="3040037544" sldId="281"/>
            <ac:spMk id="46" creationId="{8730804C-073B-18B0-4777-75C3DE6E8E9A}"/>
          </ac:spMkLst>
        </pc:spChg>
        <pc:spChg chg="add del mod">
          <ac:chgData name="A.MORIYAMA UREKA" userId="11b73b949d6476cb" providerId="LiveId" clId="{EDD3AFC1-5E1F-774D-82FF-6D4C3622249B}" dt="2023-08-07T09:20:34.468" v="918" actId="6264"/>
          <ac:spMkLst>
            <pc:docMk/>
            <pc:sldMk cId="3040037544" sldId="281"/>
            <ac:spMk id="46" creationId="{A3FC073F-10D3-78FC-F34E-044EDF1A24E1}"/>
          </ac:spMkLst>
        </pc:spChg>
        <pc:spChg chg="add del mod">
          <ac:chgData name="A.MORIYAMA UREKA" userId="11b73b949d6476cb" providerId="LiveId" clId="{EDD3AFC1-5E1F-774D-82FF-6D4C3622249B}" dt="2023-08-07T08:57:18.201" v="757" actId="6264"/>
          <ac:spMkLst>
            <pc:docMk/>
            <pc:sldMk cId="3040037544" sldId="281"/>
            <ac:spMk id="47" creationId="{2F88ED2B-13BC-CC20-59E5-BC24C39DC0B7}"/>
          </ac:spMkLst>
        </pc:spChg>
        <pc:spChg chg="add del mod">
          <ac:chgData name="A.MORIYAMA UREKA" userId="11b73b949d6476cb" providerId="LiveId" clId="{EDD3AFC1-5E1F-774D-82FF-6D4C3622249B}" dt="2023-08-07T10:55:58.913" v="1683" actId="6264"/>
          <ac:spMkLst>
            <pc:docMk/>
            <pc:sldMk cId="3040037544" sldId="281"/>
            <ac:spMk id="47" creationId="{6CFFCC04-E0BE-EEEB-EA0C-3FF3A5E21D35}"/>
          </ac:spMkLst>
        </pc:spChg>
        <pc:spChg chg="add del mod">
          <ac:chgData name="A.MORIYAMA UREKA" userId="11b73b949d6476cb" providerId="LiveId" clId="{EDD3AFC1-5E1F-774D-82FF-6D4C3622249B}" dt="2023-08-07T09:20:34.468" v="918" actId="6264"/>
          <ac:spMkLst>
            <pc:docMk/>
            <pc:sldMk cId="3040037544" sldId="281"/>
            <ac:spMk id="47" creationId="{8B932D16-B2A6-9C10-5293-B6D55C78B6E0}"/>
          </ac:spMkLst>
        </pc:spChg>
        <pc:spChg chg="add del mod">
          <ac:chgData name="A.MORIYAMA UREKA" userId="11b73b949d6476cb" providerId="LiveId" clId="{EDD3AFC1-5E1F-774D-82FF-6D4C3622249B}" dt="2023-08-07T09:20:34.468" v="918" actId="6264"/>
          <ac:spMkLst>
            <pc:docMk/>
            <pc:sldMk cId="3040037544" sldId="281"/>
            <ac:spMk id="48" creationId="{20FB580E-4166-DCC3-0119-DE3B45017E71}"/>
          </ac:spMkLst>
        </pc:spChg>
        <pc:spChg chg="add del mod">
          <ac:chgData name="A.MORIYAMA UREKA" userId="11b73b949d6476cb" providerId="LiveId" clId="{EDD3AFC1-5E1F-774D-82FF-6D4C3622249B}" dt="2023-08-07T10:55:58.913" v="1683" actId="6264"/>
          <ac:spMkLst>
            <pc:docMk/>
            <pc:sldMk cId="3040037544" sldId="281"/>
            <ac:spMk id="48" creationId="{66E50EF9-4683-FDAE-848E-5750826370E6}"/>
          </ac:spMkLst>
        </pc:spChg>
        <pc:spChg chg="add del mod">
          <ac:chgData name="A.MORIYAMA UREKA" userId="11b73b949d6476cb" providerId="LiveId" clId="{EDD3AFC1-5E1F-774D-82FF-6D4C3622249B}" dt="2023-08-07T08:57:18.201" v="757" actId="6264"/>
          <ac:spMkLst>
            <pc:docMk/>
            <pc:sldMk cId="3040037544" sldId="281"/>
            <ac:spMk id="48" creationId="{F7CB04ED-DF05-28E2-CB95-BE26F2E2A9D1}"/>
          </ac:spMkLst>
        </pc:spChg>
        <pc:spChg chg="add del mod">
          <ac:chgData name="A.MORIYAMA UREKA" userId="11b73b949d6476cb" providerId="LiveId" clId="{EDD3AFC1-5E1F-774D-82FF-6D4C3622249B}" dt="2023-08-07T09:20:34.468" v="918" actId="6264"/>
          <ac:spMkLst>
            <pc:docMk/>
            <pc:sldMk cId="3040037544" sldId="281"/>
            <ac:spMk id="49" creationId="{9C566E02-69E1-17C3-7AC2-36F420A6276D}"/>
          </ac:spMkLst>
        </pc:spChg>
        <pc:spChg chg="add del mod">
          <ac:chgData name="A.MORIYAMA UREKA" userId="11b73b949d6476cb" providerId="LiveId" clId="{EDD3AFC1-5E1F-774D-82FF-6D4C3622249B}" dt="2023-08-07T08:57:18.201" v="757" actId="6264"/>
          <ac:spMkLst>
            <pc:docMk/>
            <pc:sldMk cId="3040037544" sldId="281"/>
            <ac:spMk id="49" creationId="{D0D7580F-CC88-AD9D-6104-1E80FDBC734D}"/>
          </ac:spMkLst>
        </pc:spChg>
        <pc:spChg chg="add del mod">
          <ac:chgData name="A.MORIYAMA UREKA" userId="11b73b949d6476cb" providerId="LiveId" clId="{EDD3AFC1-5E1F-774D-82FF-6D4C3622249B}" dt="2023-08-07T10:55:58.913" v="1683" actId="6264"/>
          <ac:spMkLst>
            <pc:docMk/>
            <pc:sldMk cId="3040037544" sldId="281"/>
            <ac:spMk id="49" creationId="{FA16E746-99CA-F0C7-DB2F-D44D4C77A6A0}"/>
          </ac:spMkLst>
        </pc:spChg>
        <pc:spChg chg="add del mod">
          <ac:chgData name="A.MORIYAMA UREKA" userId="11b73b949d6476cb" providerId="LiveId" clId="{EDD3AFC1-5E1F-774D-82FF-6D4C3622249B}" dt="2023-08-07T10:55:58.913" v="1683" actId="6264"/>
          <ac:spMkLst>
            <pc:docMk/>
            <pc:sldMk cId="3040037544" sldId="281"/>
            <ac:spMk id="50" creationId="{53872350-8588-48A3-FE02-3499E0988451}"/>
          </ac:spMkLst>
        </pc:spChg>
        <pc:spChg chg="add del mod">
          <ac:chgData name="A.MORIYAMA UREKA" userId="11b73b949d6476cb" providerId="LiveId" clId="{EDD3AFC1-5E1F-774D-82FF-6D4C3622249B}" dt="2023-08-07T08:57:18.201" v="757" actId="6264"/>
          <ac:spMkLst>
            <pc:docMk/>
            <pc:sldMk cId="3040037544" sldId="281"/>
            <ac:spMk id="50" creationId="{657C2224-1CC7-8F1A-C50C-F5C2BE8929D5}"/>
          </ac:spMkLst>
        </pc:spChg>
        <pc:spChg chg="add del mod">
          <ac:chgData name="A.MORIYAMA UREKA" userId="11b73b949d6476cb" providerId="LiveId" clId="{EDD3AFC1-5E1F-774D-82FF-6D4C3622249B}" dt="2023-08-07T09:20:34.468" v="918" actId="6264"/>
          <ac:spMkLst>
            <pc:docMk/>
            <pc:sldMk cId="3040037544" sldId="281"/>
            <ac:spMk id="50" creationId="{C13A09C5-DFBC-05F7-143B-50616282F02F}"/>
          </ac:spMkLst>
        </pc:spChg>
        <pc:spChg chg="add del mod">
          <ac:chgData name="A.MORIYAMA UREKA" userId="11b73b949d6476cb" providerId="LiveId" clId="{EDD3AFC1-5E1F-774D-82FF-6D4C3622249B}" dt="2023-08-07T09:20:34.468" v="918" actId="6264"/>
          <ac:spMkLst>
            <pc:docMk/>
            <pc:sldMk cId="3040037544" sldId="281"/>
            <ac:spMk id="51" creationId="{3C2C9799-82E6-1551-88FB-C8845ED5BA24}"/>
          </ac:spMkLst>
        </pc:spChg>
        <pc:spChg chg="add del mod">
          <ac:chgData name="A.MORIYAMA UREKA" userId="11b73b949d6476cb" providerId="LiveId" clId="{EDD3AFC1-5E1F-774D-82FF-6D4C3622249B}" dt="2023-08-07T10:55:58.913" v="1683" actId="6264"/>
          <ac:spMkLst>
            <pc:docMk/>
            <pc:sldMk cId="3040037544" sldId="281"/>
            <ac:spMk id="51" creationId="{44D828B5-324A-05D2-4933-A3A328CEDCBB}"/>
          </ac:spMkLst>
        </pc:spChg>
        <pc:spChg chg="add del mod">
          <ac:chgData name="A.MORIYAMA UREKA" userId="11b73b949d6476cb" providerId="LiveId" clId="{EDD3AFC1-5E1F-774D-82FF-6D4C3622249B}" dt="2023-08-07T08:57:18.201" v="757" actId="6264"/>
          <ac:spMkLst>
            <pc:docMk/>
            <pc:sldMk cId="3040037544" sldId="281"/>
            <ac:spMk id="51" creationId="{FD3352A6-B21A-EE02-0863-71C47D63C5FB}"/>
          </ac:spMkLst>
        </pc:spChg>
        <pc:spChg chg="add del mod">
          <ac:chgData name="A.MORIYAMA UREKA" userId="11b73b949d6476cb" providerId="LiveId" clId="{EDD3AFC1-5E1F-774D-82FF-6D4C3622249B}" dt="2023-08-07T09:20:34.788" v="919" actId="6264"/>
          <ac:spMkLst>
            <pc:docMk/>
            <pc:sldMk cId="3040037544" sldId="281"/>
            <ac:spMk id="52" creationId="{04ADC877-3D9A-26DB-8FD4-630F9201635A}"/>
          </ac:spMkLst>
        </pc:spChg>
        <pc:spChg chg="add del mod">
          <ac:chgData name="A.MORIYAMA UREKA" userId="11b73b949d6476cb" providerId="LiveId" clId="{EDD3AFC1-5E1F-774D-82FF-6D4C3622249B}" dt="2023-08-07T10:55:58.913" v="1683" actId="6264"/>
          <ac:spMkLst>
            <pc:docMk/>
            <pc:sldMk cId="3040037544" sldId="281"/>
            <ac:spMk id="52" creationId="{AC3A7578-B4C9-0246-5692-ED4B6A3119CE}"/>
          </ac:spMkLst>
        </pc:spChg>
        <pc:spChg chg="add del mod">
          <ac:chgData name="A.MORIYAMA UREKA" userId="11b73b949d6476cb" providerId="LiveId" clId="{EDD3AFC1-5E1F-774D-82FF-6D4C3622249B}" dt="2023-08-07T08:57:21.183" v="758" actId="6264"/>
          <ac:spMkLst>
            <pc:docMk/>
            <pc:sldMk cId="3040037544" sldId="281"/>
            <ac:spMk id="52" creationId="{C5B7BE69-3868-5362-9D3B-A741A86917C7}"/>
          </ac:spMkLst>
        </pc:spChg>
        <pc:spChg chg="add del mod">
          <ac:chgData name="A.MORIYAMA UREKA" userId="11b73b949d6476cb" providerId="LiveId" clId="{EDD3AFC1-5E1F-774D-82FF-6D4C3622249B}" dt="2023-08-07T08:57:21.183" v="758" actId="6264"/>
          <ac:spMkLst>
            <pc:docMk/>
            <pc:sldMk cId="3040037544" sldId="281"/>
            <ac:spMk id="53" creationId="{467C30A0-2C67-E767-5551-9DA5344D2EC7}"/>
          </ac:spMkLst>
        </pc:spChg>
        <pc:spChg chg="add del mod">
          <ac:chgData name="A.MORIYAMA UREKA" userId="11b73b949d6476cb" providerId="LiveId" clId="{EDD3AFC1-5E1F-774D-82FF-6D4C3622249B}" dt="2023-08-07T09:20:34.788" v="919" actId="6264"/>
          <ac:spMkLst>
            <pc:docMk/>
            <pc:sldMk cId="3040037544" sldId="281"/>
            <ac:spMk id="53" creationId="{BA44329E-901E-C13B-3966-63A88CC0993D}"/>
          </ac:spMkLst>
        </pc:spChg>
        <pc:spChg chg="add del mod">
          <ac:chgData name="A.MORIYAMA UREKA" userId="11b73b949d6476cb" providerId="LiveId" clId="{EDD3AFC1-5E1F-774D-82FF-6D4C3622249B}" dt="2023-08-07T10:55:58.913" v="1683" actId="6264"/>
          <ac:spMkLst>
            <pc:docMk/>
            <pc:sldMk cId="3040037544" sldId="281"/>
            <ac:spMk id="53" creationId="{FA256E66-7A50-FB3F-7CD1-2955ED2CFE90}"/>
          </ac:spMkLst>
        </pc:spChg>
        <pc:spChg chg="add del mod">
          <ac:chgData name="A.MORIYAMA UREKA" userId="11b73b949d6476cb" providerId="LiveId" clId="{EDD3AFC1-5E1F-774D-82FF-6D4C3622249B}" dt="2023-08-07T09:20:34.788" v="919" actId="6264"/>
          <ac:spMkLst>
            <pc:docMk/>
            <pc:sldMk cId="3040037544" sldId="281"/>
            <ac:spMk id="54" creationId="{6298169F-F921-06F5-6E07-3825408DC69E}"/>
          </ac:spMkLst>
        </pc:spChg>
        <pc:spChg chg="add del mod">
          <ac:chgData name="A.MORIYAMA UREKA" userId="11b73b949d6476cb" providerId="LiveId" clId="{EDD3AFC1-5E1F-774D-82FF-6D4C3622249B}" dt="2023-08-07T10:55:59.303" v="1684" actId="6264"/>
          <ac:spMkLst>
            <pc:docMk/>
            <pc:sldMk cId="3040037544" sldId="281"/>
            <ac:spMk id="54" creationId="{EA538662-15EC-5E6C-2CD1-C932BB590E3F}"/>
          </ac:spMkLst>
        </pc:spChg>
        <pc:spChg chg="add del mod">
          <ac:chgData name="A.MORIYAMA UREKA" userId="11b73b949d6476cb" providerId="LiveId" clId="{EDD3AFC1-5E1F-774D-82FF-6D4C3622249B}" dt="2023-08-07T08:57:21.183" v="758" actId="6264"/>
          <ac:spMkLst>
            <pc:docMk/>
            <pc:sldMk cId="3040037544" sldId="281"/>
            <ac:spMk id="54" creationId="{F619B164-0F03-2B3B-A669-4DD84731CC1E}"/>
          </ac:spMkLst>
        </pc:spChg>
        <pc:spChg chg="add del mod">
          <ac:chgData name="A.MORIYAMA UREKA" userId="11b73b949d6476cb" providerId="LiveId" clId="{EDD3AFC1-5E1F-774D-82FF-6D4C3622249B}" dt="2023-08-07T08:57:21.183" v="758" actId="6264"/>
          <ac:spMkLst>
            <pc:docMk/>
            <pc:sldMk cId="3040037544" sldId="281"/>
            <ac:spMk id="55" creationId="{52134D46-9D60-0147-0BB5-F1D59A354804}"/>
          </ac:spMkLst>
        </pc:spChg>
        <pc:spChg chg="add del mod">
          <ac:chgData name="A.MORIYAMA UREKA" userId="11b73b949d6476cb" providerId="LiveId" clId="{EDD3AFC1-5E1F-774D-82FF-6D4C3622249B}" dt="2023-08-07T09:20:34.788" v="919" actId="6264"/>
          <ac:spMkLst>
            <pc:docMk/>
            <pc:sldMk cId="3040037544" sldId="281"/>
            <ac:spMk id="55" creationId="{C95C7802-6901-04EE-D619-D9FFB352FCF3}"/>
          </ac:spMkLst>
        </pc:spChg>
        <pc:spChg chg="add del mod">
          <ac:chgData name="A.MORIYAMA UREKA" userId="11b73b949d6476cb" providerId="LiveId" clId="{EDD3AFC1-5E1F-774D-82FF-6D4C3622249B}" dt="2023-08-07T10:55:59.303" v="1684" actId="6264"/>
          <ac:spMkLst>
            <pc:docMk/>
            <pc:sldMk cId="3040037544" sldId="281"/>
            <ac:spMk id="55" creationId="{CDF4335D-F699-940D-C937-3BB7BE3F0D1F}"/>
          </ac:spMkLst>
        </pc:spChg>
        <pc:spChg chg="add del mod">
          <ac:chgData name="A.MORIYAMA UREKA" userId="11b73b949d6476cb" providerId="LiveId" clId="{EDD3AFC1-5E1F-774D-82FF-6D4C3622249B}" dt="2023-08-07T09:20:34.788" v="919" actId="6264"/>
          <ac:spMkLst>
            <pc:docMk/>
            <pc:sldMk cId="3040037544" sldId="281"/>
            <ac:spMk id="56" creationId="{4545E6B0-1526-ACA0-363F-304B307B357F}"/>
          </ac:spMkLst>
        </pc:spChg>
        <pc:spChg chg="add del mod">
          <ac:chgData name="A.MORIYAMA UREKA" userId="11b73b949d6476cb" providerId="LiveId" clId="{EDD3AFC1-5E1F-774D-82FF-6D4C3622249B}" dt="2023-08-07T10:55:59.303" v="1684" actId="6264"/>
          <ac:spMkLst>
            <pc:docMk/>
            <pc:sldMk cId="3040037544" sldId="281"/>
            <ac:spMk id="56" creationId="{98C5DF1B-4E18-DE00-405A-83108B9B8F8C}"/>
          </ac:spMkLst>
        </pc:spChg>
        <pc:spChg chg="add del mod">
          <ac:chgData name="A.MORIYAMA UREKA" userId="11b73b949d6476cb" providerId="LiveId" clId="{EDD3AFC1-5E1F-774D-82FF-6D4C3622249B}" dt="2023-08-07T08:57:21.183" v="758" actId="6264"/>
          <ac:spMkLst>
            <pc:docMk/>
            <pc:sldMk cId="3040037544" sldId="281"/>
            <ac:spMk id="56" creationId="{E6DEF092-CD4F-E0FC-0C6C-47C266348F55}"/>
          </ac:spMkLst>
        </pc:spChg>
        <pc:spChg chg="add del mod">
          <ac:chgData name="A.MORIYAMA UREKA" userId="11b73b949d6476cb" providerId="LiveId" clId="{EDD3AFC1-5E1F-774D-82FF-6D4C3622249B}" dt="2023-08-07T08:57:21.183" v="758" actId="6264"/>
          <ac:spMkLst>
            <pc:docMk/>
            <pc:sldMk cId="3040037544" sldId="281"/>
            <ac:spMk id="57" creationId="{4336DF0E-D3AC-CAFB-D894-13AFCAE18358}"/>
          </ac:spMkLst>
        </pc:spChg>
        <pc:spChg chg="add del mod">
          <ac:chgData name="A.MORIYAMA UREKA" userId="11b73b949d6476cb" providerId="LiveId" clId="{EDD3AFC1-5E1F-774D-82FF-6D4C3622249B}" dt="2023-08-07T09:20:34.788" v="919" actId="6264"/>
          <ac:spMkLst>
            <pc:docMk/>
            <pc:sldMk cId="3040037544" sldId="281"/>
            <ac:spMk id="57" creationId="{79C8A292-0FCA-9B4A-1DFC-FA271A9CBFD4}"/>
          </ac:spMkLst>
        </pc:spChg>
        <pc:spChg chg="add del mod">
          <ac:chgData name="A.MORIYAMA UREKA" userId="11b73b949d6476cb" providerId="LiveId" clId="{EDD3AFC1-5E1F-774D-82FF-6D4C3622249B}" dt="2023-08-07T10:55:59.303" v="1684" actId="6264"/>
          <ac:spMkLst>
            <pc:docMk/>
            <pc:sldMk cId="3040037544" sldId="281"/>
            <ac:spMk id="57" creationId="{7C141B23-6CF0-4AF1-8A6A-916AF3D1566E}"/>
          </ac:spMkLst>
        </pc:spChg>
        <pc:spChg chg="add del mod">
          <ac:chgData name="A.MORIYAMA UREKA" userId="11b73b949d6476cb" providerId="LiveId" clId="{EDD3AFC1-5E1F-774D-82FF-6D4C3622249B}" dt="2023-08-07T09:20:34.788" v="919" actId="6264"/>
          <ac:spMkLst>
            <pc:docMk/>
            <pc:sldMk cId="3040037544" sldId="281"/>
            <ac:spMk id="58" creationId="{6F9C5326-345E-F59C-7781-677289744A1E}"/>
          </ac:spMkLst>
        </pc:spChg>
        <pc:spChg chg="add del mod">
          <ac:chgData name="A.MORIYAMA UREKA" userId="11b73b949d6476cb" providerId="LiveId" clId="{EDD3AFC1-5E1F-774D-82FF-6D4C3622249B}" dt="2023-08-07T08:57:21.183" v="758" actId="6264"/>
          <ac:spMkLst>
            <pc:docMk/>
            <pc:sldMk cId="3040037544" sldId="281"/>
            <ac:spMk id="58" creationId="{A77C7FE7-D363-34DB-46FD-ED36C523F28F}"/>
          </ac:spMkLst>
        </pc:spChg>
        <pc:spChg chg="add del mod">
          <ac:chgData name="A.MORIYAMA UREKA" userId="11b73b949d6476cb" providerId="LiveId" clId="{EDD3AFC1-5E1F-774D-82FF-6D4C3622249B}" dt="2023-08-07T10:55:59.303" v="1684" actId="6264"/>
          <ac:spMkLst>
            <pc:docMk/>
            <pc:sldMk cId="3040037544" sldId="281"/>
            <ac:spMk id="58" creationId="{F7E47169-06E5-E713-89B8-7945DA5FB774}"/>
          </ac:spMkLst>
        </pc:spChg>
        <pc:spChg chg="add del mod">
          <ac:chgData name="A.MORIYAMA UREKA" userId="11b73b949d6476cb" providerId="LiveId" clId="{EDD3AFC1-5E1F-774D-82FF-6D4C3622249B}" dt="2023-08-07T10:55:59.303" v="1684" actId="6264"/>
          <ac:spMkLst>
            <pc:docMk/>
            <pc:sldMk cId="3040037544" sldId="281"/>
            <ac:spMk id="59" creationId="{63EEE993-8798-618D-FA27-70F55E9E0545}"/>
          </ac:spMkLst>
        </pc:spChg>
        <pc:spChg chg="add del mod">
          <ac:chgData name="A.MORIYAMA UREKA" userId="11b73b949d6476cb" providerId="LiveId" clId="{EDD3AFC1-5E1F-774D-82FF-6D4C3622249B}" dt="2023-08-07T08:57:21.183" v="758" actId="6264"/>
          <ac:spMkLst>
            <pc:docMk/>
            <pc:sldMk cId="3040037544" sldId="281"/>
            <ac:spMk id="59" creationId="{6F98D1EE-BFBA-74C0-00A3-1465A9659E04}"/>
          </ac:spMkLst>
        </pc:spChg>
        <pc:spChg chg="add del mod">
          <ac:chgData name="A.MORIYAMA UREKA" userId="11b73b949d6476cb" providerId="LiveId" clId="{EDD3AFC1-5E1F-774D-82FF-6D4C3622249B}" dt="2023-08-07T09:20:34.788" v="919" actId="6264"/>
          <ac:spMkLst>
            <pc:docMk/>
            <pc:sldMk cId="3040037544" sldId="281"/>
            <ac:spMk id="59" creationId="{FEAF9DB4-ED42-EC03-2969-5239C14F7190}"/>
          </ac:spMkLst>
        </pc:spChg>
        <pc:spChg chg="add del mod">
          <ac:chgData name="A.MORIYAMA UREKA" userId="11b73b949d6476cb" providerId="LiveId" clId="{EDD3AFC1-5E1F-774D-82FF-6D4C3622249B}" dt="2023-08-07T08:57:21.183" v="758" actId="6264"/>
          <ac:spMkLst>
            <pc:docMk/>
            <pc:sldMk cId="3040037544" sldId="281"/>
            <ac:spMk id="60" creationId="{5398C80D-3625-D4A0-FAAB-53B18A2C1ABB}"/>
          </ac:spMkLst>
        </pc:spChg>
        <pc:spChg chg="add del mod">
          <ac:chgData name="A.MORIYAMA UREKA" userId="11b73b949d6476cb" providerId="LiveId" clId="{EDD3AFC1-5E1F-774D-82FF-6D4C3622249B}" dt="2023-08-07T10:55:59.303" v="1684" actId="6264"/>
          <ac:spMkLst>
            <pc:docMk/>
            <pc:sldMk cId="3040037544" sldId="281"/>
            <ac:spMk id="60" creationId="{5C1501DC-B304-B875-BF9A-DF299221C72D}"/>
          </ac:spMkLst>
        </pc:spChg>
        <pc:spChg chg="add del mod">
          <ac:chgData name="A.MORIYAMA UREKA" userId="11b73b949d6476cb" providerId="LiveId" clId="{EDD3AFC1-5E1F-774D-82FF-6D4C3622249B}" dt="2023-08-07T09:20:34.788" v="919" actId="6264"/>
          <ac:spMkLst>
            <pc:docMk/>
            <pc:sldMk cId="3040037544" sldId="281"/>
            <ac:spMk id="60" creationId="{71F19A2B-4D52-EF1C-7F93-FF945F8EA18B}"/>
          </ac:spMkLst>
        </pc:spChg>
        <pc:spChg chg="add del mod">
          <ac:chgData name="A.MORIYAMA UREKA" userId="11b73b949d6476cb" providerId="LiveId" clId="{EDD3AFC1-5E1F-774D-82FF-6D4C3622249B}" dt="2023-08-07T10:55:59.303" v="1684" actId="6264"/>
          <ac:spMkLst>
            <pc:docMk/>
            <pc:sldMk cId="3040037544" sldId="281"/>
            <ac:spMk id="61" creationId="{050471E7-E4AC-3D68-C051-89C3491D0C5C}"/>
          </ac:spMkLst>
        </pc:spChg>
        <pc:spChg chg="add del mod">
          <ac:chgData name="A.MORIYAMA UREKA" userId="11b73b949d6476cb" providerId="LiveId" clId="{EDD3AFC1-5E1F-774D-82FF-6D4C3622249B}" dt="2023-08-07T08:57:21.183" v="758" actId="6264"/>
          <ac:spMkLst>
            <pc:docMk/>
            <pc:sldMk cId="3040037544" sldId="281"/>
            <ac:spMk id="61" creationId="{7C0408C5-55C5-8997-F53A-71CC0B4347CE}"/>
          </ac:spMkLst>
        </pc:spChg>
        <pc:spChg chg="add del mod">
          <ac:chgData name="A.MORIYAMA UREKA" userId="11b73b949d6476cb" providerId="LiveId" clId="{EDD3AFC1-5E1F-774D-82FF-6D4C3622249B}" dt="2023-08-07T09:20:34.788" v="919" actId="6264"/>
          <ac:spMkLst>
            <pc:docMk/>
            <pc:sldMk cId="3040037544" sldId="281"/>
            <ac:spMk id="61" creationId="{EBB94873-8034-C159-9550-176FCC4AD262}"/>
          </ac:spMkLst>
        </pc:spChg>
        <pc:spChg chg="add del mod">
          <ac:chgData name="A.MORIYAMA UREKA" userId="11b73b949d6476cb" providerId="LiveId" clId="{EDD3AFC1-5E1F-774D-82FF-6D4C3622249B}" dt="2023-08-07T09:20:35.104" v="920" actId="6264"/>
          <ac:spMkLst>
            <pc:docMk/>
            <pc:sldMk cId="3040037544" sldId="281"/>
            <ac:spMk id="62" creationId="{4E31C304-DB41-F22B-69A7-2980C7C923AC}"/>
          </ac:spMkLst>
        </pc:spChg>
        <pc:spChg chg="add del mod">
          <ac:chgData name="A.MORIYAMA UREKA" userId="11b73b949d6476cb" providerId="LiveId" clId="{EDD3AFC1-5E1F-774D-82FF-6D4C3622249B}" dt="2023-08-07T10:55:59.303" v="1684" actId="6264"/>
          <ac:spMkLst>
            <pc:docMk/>
            <pc:sldMk cId="3040037544" sldId="281"/>
            <ac:spMk id="62" creationId="{59702342-8734-242C-EA0D-12D50BD406FC}"/>
          </ac:spMkLst>
        </pc:spChg>
        <pc:spChg chg="add del mod">
          <ac:chgData name="A.MORIYAMA UREKA" userId="11b73b949d6476cb" providerId="LiveId" clId="{EDD3AFC1-5E1F-774D-82FF-6D4C3622249B}" dt="2023-08-07T08:57:21.736" v="759" actId="6264"/>
          <ac:spMkLst>
            <pc:docMk/>
            <pc:sldMk cId="3040037544" sldId="281"/>
            <ac:spMk id="62" creationId="{F12B71A6-FF2A-C13B-0AC0-AD780CE16BC9}"/>
          </ac:spMkLst>
        </pc:spChg>
        <pc:spChg chg="add del mod">
          <ac:chgData name="A.MORIYAMA UREKA" userId="11b73b949d6476cb" providerId="LiveId" clId="{EDD3AFC1-5E1F-774D-82FF-6D4C3622249B}" dt="2023-08-07T09:20:35.104" v="920" actId="6264"/>
          <ac:spMkLst>
            <pc:docMk/>
            <pc:sldMk cId="3040037544" sldId="281"/>
            <ac:spMk id="63" creationId="{CC7B75A7-7B6B-931D-3CFE-A281EC688DA3}"/>
          </ac:spMkLst>
        </pc:spChg>
        <pc:spChg chg="add del mod">
          <ac:chgData name="A.MORIYAMA UREKA" userId="11b73b949d6476cb" providerId="LiveId" clId="{EDD3AFC1-5E1F-774D-82FF-6D4C3622249B}" dt="2023-08-07T08:57:21.736" v="759" actId="6264"/>
          <ac:spMkLst>
            <pc:docMk/>
            <pc:sldMk cId="3040037544" sldId="281"/>
            <ac:spMk id="63" creationId="{EC2BA7D5-8832-2A55-391B-381331531F68}"/>
          </ac:spMkLst>
        </pc:spChg>
        <pc:spChg chg="add del mod">
          <ac:chgData name="A.MORIYAMA UREKA" userId="11b73b949d6476cb" providerId="LiveId" clId="{EDD3AFC1-5E1F-774D-82FF-6D4C3622249B}" dt="2023-08-07T10:55:59.303" v="1684" actId="6264"/>
          <ac:spMkLst>
            <pc:docMk/>
            <pc:sldMk cId="3040037544" sldId="281"/>
            <ac:spMk id="63" creationId="{F41652AD-CECD-4AEA-0444-C91C1829015E}"/>
          </ac:spMkLst>
        </pc:spChg>
        <pc:spChg chg="add del mod">
          <ac:chgData name="A.MORIYAMA UREKA" userId="11b73b949d6476cb" providerId="LiveId" clId="{EDD3AFC1-5E1F-774D-82FF-6D4C3622249B}" dt="2023-08-07T09:20:35.104" v="920" actId="6264"/>
          <ac:spMkLst>
            <pc:docMk/>
            <pc:sldMk cId="3040037544" sldId="281"/>
            <ac:spMk id="64" creationId="{25239685-E152-B9A7-7AB5-AE6381540F31}"/>
          </ac:spMkLst>
        </pc:spChg>
        <pc:spChg chg="add del mod">
          <ac:chgData name="A.MORIYAMA UREKA" userId="11b73b949d6476cb" providerId="LiveId" clId="{EDD3AFC1-5E1F-774D-82FF-6D4C3622249B}" dt="2023-08-07T10:55:59.704" v="1685" actId="6264"/>
          <ac:spMkLst>
            <pc:docMk/>
            <pc:sldMk cId="3040037544" sldId="281"/>
            <ac:spMk id="64" creationId="{CE7A0B91-A791-4455-B0D0-EC9EF6124748}"/>
          </ac:spMkLst>
        </pc:spChg>
        <pc:spChg chg="add del mod">
          <ac:chgData name="A.MORIYAMA UREKA" userId="11b73b949d6476cb" providerId="LiveId" clId="{EDD3AFC1-5E1F-774D-82FF-6D4C3622249B}" dt="2023-08-07T08:57:21.736" v="759" actId="6264"/>
          <ac:spMkLst>
            <pc:docMk/>
            <pc:sldMk cId="3040037544" sldId="281"/>
            <ac:spMk id="64" creationId="{F5818D22-1B38-57B3-448C-873ADB016527}"/>
          </ac:spMkLst>
        </pc:spChg>
        <pc:spChg chg="add del mod">
          <ac:chgData name="A.MORIYAMA UREKA" userId="11b73b949d6476cb" providerId="LiveId" clId="{EDD3AFC1-5E1F-774D-82FF-6D4C3622249B}" dt="2023-08-07T08:57:21.736" v="759" actId="6264"/>
          <ac:spMkLst>
            <pc:docMk/>
            <pc:sldMk cId="3040037544" sldId="281"/>
            <ac:spMk id="65" creationId="{AE9F7507-122A-8D73-E8AC-14BD354B5E25}"/>
          </ac:spMkLst>
        </pc:spChg>
        <pc:spChg chg="add del mod">
          <ac:chgData name="A.MORIYAMA UREKA" userId="11b73b949d6476cb" providerId="LiveId" clId="{EDD3AFC1-5E1F-774D-82FF-6D4C3622249B}" dt="2023-08-07T10:55:59.704" v="1685" actId="6264"/>
          <ac:spMkLst>
            <pc:docMk/>
            <pc:sldMk cId="3040037544" sldId="281"/>
            <ac:spMk id="65" creationId="{B4115F89-4EDB-DB85-9F5B-C47859D68A2E}"/>
          </ac:spMkLst>
        </pc:spChg>
        <pc:spChg chg="add del mod">
          <ac:chgData name="A.MORIYAMA UREKA" userId="11b73b949d6476cb" providerId="LiveId" clId="{EDD3AFC1-5E1F-774D-82FF-6D4C3622249B}" dt="2023-08-07T09:20:35.104" v="920" actId="6264"/>
          <ac:spMkLst>
            <pc:docMk/>
            <pc:sldMk cId="3040037544" sldId="281"/>
            <ac:spMk id="65" creationId="{F6C82757-AB47-A722-D441-74B7C47C4C38}"/>
          </ac:spMkLst>
        </pc:spChg>
        <pc:spChg chg="add del mod">
          <ac:chgData name="A.MORIYAMA UREKA" userId="11b73b949d6476cb" providerId="LiveId" clId="{EDD3AFC1-5E1F-774D-82FF-6D4C3622249B}" dt="2023-08-07T09:20:35.104" v="920" actId="6264"/>
          <ac:spMkLst>
            <pc:docMk/>
            <pc:sldMk cId="3040037544" sldId="281"/>
            <ac:spMk id="66" creationId="{99375E8F-82B6-C424-9C95-D6F903F78E6C}"/>
          </ac:spMkLst>
        </pc:spChg>
        <pc:spChg chg="add del mod">
          <ac:chgData name="A.MORIYAMA UREKA" userId="11b73b949d6476cb" providerId="LiveId" clId="{EDD3AFC1-5E1F-774D-82FF-6D4C3622249B}" dt="2023-08-07T08:57:21.736" v="759" actId="6264"/>
          <ac:spMkLst>
            <pc:docMk/>
            <pc:sldMk cId="3040037544" sldId="281"/>
            <ac:spMk id="66" creationId="{D90D102C-EC2A-0267-A2DE-F6EAE423ED04}"/>
          </ac:spMkLst>
        </pc:spChg>
        <pc:spChg chg="add del mod">
          <ac:chgData name="A.MORIYAMA UREKA" userId="11b73b949d6476cb" providerId="LiveId" clId="{EDD3AFC1-5E1F-774D-82FF-6D4C3622249B}" dt="2023-08-07T10:55:59.704" v="1685" actId="6264"/>
          <ac:spMkLst>
            <pc:docMk/>
            <pc:sldMk cId="3040037544" sldId="281"/>
            <ac:spMk id="66" creationId="{DB5CD05B-04F0-F98E-C614-9BA03EA8C859}"/>
          </ac:spMkLst>
        </pc:spChg>
        <pc:spChg chg="add del mod">
          <ac:chgData name="A.MORIYAMA UREKA" userId="11b73b949d6476cb" providerId="LiveId" clId="{EDD3AFC1-5E1F-774D-82FF-6D4C3622249B}" dt="2023-08-07T09:20:35.104" v="920" actId="6264"/>
          <ac:spMkLst>
            <pc:docMk/>
            <pc:sldMk cId="3040037544" sldId="281"/>
            <ac:spMk id="67" creationId="{0C9510D1-EA2F-9FC6-C6A8-68CCEB404043}"/>
          </ac:spMkLst>
        </pc:spChg>
        <pc:spChg chg="add del mod">
          <ac:chgData name="A.MORIYAMA UREKA" userId="11b73b949d6476cb" providerId="LiveId" clId="{EDD3AFC1-5E1F-774D-82FF-6D4C3622249B}" dt="2023-08-07T08:57:21.736" v="759" actId="6264"/>
          <ac:spMkLst>
            <pc:docMk/>
            <pc:sldMk cId="3040037544" sldId="281"/>
            <ac:spMk id="67" creationId="{27F5C3BC-56B9-7389-4CB2-55F5F5614E09}"/>
          </ac:spMkLst>
        </pc:spChg>
        <pc:spChg chg="add del mod">
          <ac:chgData name="A.MORIYAMA UREKA" userId="11b73b949d6476cb" providerId="LiveId" clId="{EDD3AFC1-5E1F-774D-82FF-6D4C3622249B}" dt="2023-08-07T10:55:59.704" v="1685" actId="6264"/>
          <ac:spMkLst>
            <pc:docMk/>
            <pc:sldMk cId="3040037544" sldId="281"/>
            <ac:spMk id="67" creationId="{F4FB5EF3-CEC8-6959-5B97-9AA286AFCDF8}"/>
          </ac:spMkLst>
        </pc:spChg>
        <pc:spChg chg="add del mod">
          <ac:chgData name="A.MORIYAMA UREKA" userId="11b73b949d6476cb" providerId="LiveId" clId="{EDD3AFC1-5E1F-774D-82FF-6D4C3622249B}" dt="2023-08-07T10:55:59.704" v="1685" actId="6264"/>
          <ac:spMkLst>
            <pc:docMk/>
            <pc:sldMk cId="3040037544" sldId="281"/>
            <ac:spMk id="68" creationId="{3825F3F5-4410-7B39-122A-0F712D6C71DF}"/>
          </ac:spMkLst>
        </pc:spChg>
        <pc:spChg chg="add del mod">
          <ac:chgData name="A.MORIYAMA UREKA" userId="11b73b949d6476cb" providerId="LiveId" clId="{EDD3AFC1-5E1F-774D-82FF-6D4C3622249B}" dt="2023-08-07T09:20:35.104" v="920" actId="6264"/>
          <ac:spMkLst>
            <pc:docMk/>
            <pc:sldMk cId="3040037544" sldId="281"/>
            <ac:spMk id="68" creationId="{66724388-9837-AD71-966C-6E11B3D93D78}"/>
          </ac:spMkLst>
        </pc:spChg>
        <pc:spChg chg="add del mod">
          <ac:chgData name="A.MORIYAMA UREKA" userId="11b73b949d6476cb" providerId="LiveId" clId="{EDD3AFC1-5E1F-774D-82FF-6D4C3622249B}" dt="2023-08-07T08:57:21.736" v="759" actId="6264"/>
          <ac:spMkLst>
            <pc:docMk/>
            <pc:sldMk cId="3040037544" sldId="281"/>
            <ac:spMk id="68" creationId="{952CD7ED-6F08-5046-F554-D9D7E7B38A28}"/>
          </ac:spMkLst>
        </pc:spChg>
        <pc:spChg chg="add del mod">
          <ac:chgData name="A.MORIYAMA UREKA" userId="11b73b949d6476cb" providerId="LiveId" clId="{EDD3AFC1-5E1F-774D-82FF-6D4C3622249B}" dt="2023-08-07T10:55:59.704" v="1685" actId="6264"/>
          <ac:spMkLst>
            <pc:docMk/>
            <pc:sldMk cId="3040037544" sldId="281"/>
            <ac:spMk id="69" creationId="{40D1B68F-82D4-1BD8-C933-DF9A5BEDCCE0}"/>
          </ac:spMkLst>
        </pc:spChg>
        <pc:spChg chg="add del mod">
          <ac:chgData name="A.MORIYAMA UREKA" userId="11b73b949d6476cb" providerId="LiveId" clId="{EDD3AFC1-5E1F-774D-82FF-6D4C3622249B}" dt="2023-08-07T09:20:35.104" v="920" actId="6264"/>
          <ac:spMkLst>
            <pc:docMk/>
            <pc:sldMk cId="3040037544" sldId="281"/>
            <ac:spMk id="69" creationId="{63640A4A-F8CC-8288-7ABF-1AF126AFE8F1}"/>
          </ac:spMkLst>
        </pc:spChg>
        <pc:spChg chg="add del mod">
          <ac:chgData name="A.MORIYAMA UREKA" userId="11b73b949d6476cb" providerId="LiveId" clId="{EDD3AFC1-5E1F-774D-82FF-6D4C3622249B}" dt="2023-08-07T08:57:21.736" v="759" actId="6264"/>
          <ac:spMkLst>
            <pc:docMk/>
            <pc:sldMk cId="3040037544" sldId="281"/>
            <ac:spMk id="69" creationId="{8CC4F1A5-C85D-CEC1-00FA-6877CD3D3862}"/>
          </ac:spMkLst>
        </pc:spChg>
        <pc:spChg chg="add del mod">
          <ac:chgData name="A.MORIYAMA UREKA" userId="11b73b949d6476cb" providerId="LiveId" clId="{EDD3AFC1-5E1F-774D-82FF-6D4C3622249B}" dt="2023-08-07T08:57:21.736" v="759" actId="6264"/>
          <ac:spMkLst>
            <pc:docMk/>
            <pc:sldMk cId="3040037544" sldId="281"/>
            <ac:spMk id="70" creationId="{76CCA372-549B-1FB1-1D87-84102E0229B0}"/>
          </ac:spMkLst>
        </pc:spChg>
        <pc:spChg chg="add del mod">
          <ac:chgData name="A.MORIYAMA UREKA" userId="11b73b949d6476cb" providerId="LiveId" clId="{EDD3AFC1-5E1F-774D-82FF-6D4C3622249B}" dt="2023-08-07T10:55:59.704" v="1685" actId="6264"/>
          <ac:spMkLst>
            <pc:docMk/>
            <pc:sldMk cId="3040037544" sldId="281"/>
            <ac:spMk id="70" creationId="{F88FCC5F-CD8F-CA37-5F88-21814096E10C}"/>
          </ac:spMkLst>
        </pc:spChg>
        <pc:spChg chg="add del mod">
          <ac:chgData name="A.MORIYAMA UREKA" userId="11b73b949d6476cb" providerId="LiveId" clId="{EDD3AFC1-5E1F-774D-82FF-6D4C3622249B}" dt="2023-08-07T09:20:35.104" v="920" actId="6264"/>
          <ac:spMkLst>
            <pc:docMk/>
            <pc:sldMk cId="3040037544" sldId="281"/>
            <ac:spMk id="70" creationId="{FD08B6A6-BDC8-03DB-97A4-838CAA6ECEDC}"/>
          </ac:spMkLst>
        </pc:spChg>
        <pc:spChg chg="add del mod">
          <ac:chgData name="A.MORIYAMA UREKA" userId="11b73b949d6476cb" providerId="LiveId" clId="{EDD3AFC1-5E1F-774D-82FF-6D4C3622249B}" dt="2023-08-07T09:20:35.104" v="920" actId="6264"/>
          <ac:spMkLst>
            <pc:docMk/>
            <pc:sldMk cId="3040037544" sldId="281"/>
            <ac:spMk id="71" creationId="{C7CC9F12-FC38-3348-87AD-2260E7A92587}"/>
          </ac:spMkLst>
        </pc:spChg>
        <pc:spChg chg="add del mod">
          <ac:chgData name="A.MORIYAMA UREKA" userId="11b73b949d6476cb" providerId="LiveId" clId="{EDD3AFC1-5E1F-774D-82FF-6D4C3622249B}" dt="2023-08-07T08:57:21.736" v="759" actId="6264"/>
          <ac:spMkLst>
            <pc:docMk/>
            <pc:sldMk cId="3040037544" sldId="281"/>
            <ac:spMk id="71" creationId="{CB54829D-FC02-3B19-DF87-E9A4DF4A42B7}"/>
          </ac:spMkLst>
        </pc:spChg>
        <pc:spChg chg="add del mod">
          <ac:chgData name="A.MORIYAMA UREKA" userId="11b73b949d6476cb" providerId="LiveId" clId="{EDD3AFC1-5E1F-774D-82FF-6D4C3622249B}" dt="2023-08-07T10:55:59.704" v="1685" actId="6264"/>
          <ac:spMkLst>
            <pc:docMk/>
            <pc:sldMk cId="3040037544" sldId="281"/>
            <ac:spMk id="71" creationId="{E8DE5E1E-9731-5BFB-0F55-97537B3C8540}"/>
          </ac:spMkLst>
        </pc:spChg>
        <pc:spChg chg="add del mod">
          <ac:chgData name="A.MORIYAMA UREKA" userId="11b73b949d6476cb" providerId="LiveId" clId="{EDD3AFC1-5E1F-774D-82FF-6D4C3622249B}" dt="2023-08-07T10:55:59.704" v="1685" actId="6264"/>
          <ac:spMkLst>
            <pc:docMk/>
            <pc:sldMk cId="3040037544" sldId="281"/>
            <ac:spMk id="72" creationId="{403AE362-1C5E-669B-E0A3-3C390C2C2DD8}"/>
          </ac:spMkLst>
        </pc:spChg>
        <pc:spChg chg="add del mod">
          <ac:chgData name="A.MORIYAMA UREKA" userId="11b73b949d6476cb" providerId="LiveId" clId="{EDD3AFC1-5E1F-774D-82FF-6D4C3622249B}" dt="2023-08-07T08:57:22.081" v="760" actId="6264"/>
          <ac:spMkLst>
            <pc:docMk/>
            <pc:sldMk cId="3040037544" sldId="281"/>
            <ac:spMk id="72" creationId="{7216A480-F7D2-C4A7-FD60-6724E532AB89}"/>
          </ac:spMkLst>
        </pc:spChg>
        <pc:spChg chg="add del mod">
          <ac:chgData name="A.MORIYAMA UREKA" userId="11b73b949d6476cb" providerId="LiveId" clId="{EDD3AFC1-5E1F-774D-82FF-6D4C3622249B}" dt="2023-08-07T09:20:35.428" v="921" actId="6264"/>
          <ac:spMkLst>
            <pc:docMk/>
            <pc:sldMk cId="3040037544" sldId="281"/>
            <ac:spMk id="72" creationId="{A45B9498-5A16-0900-2F35-E59FC15C82EA}"/>
          </ac:spMkLst>
        </pc:spChg>
        <pc:spChg chg="add del mod">
          <ac:chgData name="A.MORIYAMA UREKA" userId="11b73b949d6476cb" providerId="LiveId" clId="{EDD3AFC1-5E1F-774D-82FF-6D4C3622249B}" dt="2023-08-07T10:55:59.704" v="1685" actId="6264"/>
          <ac:spMkLst>
            <pc:docMk/>
            <pc:sldMk cId="3040037544" sldId="281"/>
            <ac:spMk id="73" creationId="{4AE18905-7CBB-F765-5448-AC75F44EB8FF}"/>
          </ac:spMkLst>
        </pc:spChg>
        <pc:spChg chg="add del mod">
          <ac:chgData name="A.MORIYAMA UREKA" userId="11b73b949d6476cb" providerId="LiveId" clId="{EDD3AFC1-5E1F-774D-82FF-6D4C3622249B}" dt="2023-08-07T09:20:35.428" v="921" actId="6264"/>
          <ac:spMkLst>
            <pc:docMk/>
            <pc:sldMk cId="3040037544" sldId="281"/>
            <ac:spMk id="73" creationId="{5601938F-D55D-04F8-AB84-F3F5150D9842}"/>
          </ac:spMkLst>
        </pc:spChg>
        <pc:spChg chg="add del mod">
          <ac:chgData name="A.MORIYAMA UREKA" userId="11b73b949d6476cb" providerId="LiveId" clId="{EDD3AFC1-5E1F-774D-82FF-6D4C3622249B}" dt="2023-08-07T08:57:22.081" v="760" actId="6264"/>
          <ac:spMkLst>
            <pc:docMk/>
            <pc:sldMk cId="3040037544" sldId="281"/>
            <ac:spMk id="73" creationId="{7C601B42-CFA7-77EB-3A5D-9D5D16B5B73C}"/>
          </ac:spMkLst>
        </pc:spChg>
        <pc:spChg chg="add del mod">
          <ac:chgData name="A.MORIYAMA UREKA" userId="11b73b949d6476cb" providerId="LiveId" clId="{EDD3AFC1-5E1F-774D-82FF-6D4C3622249B}" dt="2023-08-07T08:57:22.081" v="760" actId="6264"/>
          <ac:spMkLst>
            <pc:docMk/>
            <pc:sldMk cId="3040037544" sldId="281"/>
            <ac:spMk id="74" creationId="{804AD2F5-CC03-9048-A510-B67AF5A06848}"/>
          </ac:spMkLst>
        </pc:spChg>
        <pc:spChg chg="add del mod">
          <ac:chgData name="A.MORIYAMA UREKA" userId="11b73b949d6476cb" providerId="LiveId" clId="{EDD3AFC1-5E1F-774D-82FF-6D4C3622249B}" dt="2023-08-07T10:56:00.118" v="1686" actId="6264"/>
          <ac:spMkLst>
            <pc:docMk/>
            <pc:sldMk cId="3040037544" sldId="281"/>
            <ac:spMk id="74" creationId="{9BA19D29-082C-B378-2325-B03AE3AFE5CF}"/>
          </ac:spMkLst>
        </pc:spChg>
        <pc:spChg chg="add del mod">
          <ac:chgData name="A.MORIYAMA UREKA" userId="11b73b949d6476cb" providerId="LiveId" clId="{EDD3AFC1-5E1F-774D-82FF-6D4C3622249B}" dt="2023-08-07T09:20:35.428" v="921" actId="6264"/>
          <ac:spMkLst>
            <pc:docMk/>
            <pc:sldMk cId="3040037544" sldId="281"/>
            <ac:spMk id="74" creationId="{A65CDBE8-9A17-41F1-38BC-FDB42B9C18F1}"/>
          </ac:spMkLst>
        </pc:spChg>
        <pc:spChg chg="add del mod">
          <ac:chgData name="A.MORIYAMA UREKA" userId="11b73b949d6476cb" providerId="LiveId" clId="{EDD3AFC1-5E1F-774D-82FF-6D4C3622249B}" dt="2023-08-07T09:20:35.428" v="921" actId="6264"/>
          <ac:spMkLst>
            <pc:docMk/>
            <pc:sldMk cId="3040037544" sldId="281"/>
            <ac:spMk id="75" creationId="{700C856A-C8E8-E9C7-AB1D-53B276B99E96}"/>
          </ac:spMkLst>
        </pc:spChg>
        <pc:spChg chg="add del mod">
          <ac:chgData name="A.MORIYAMA UREKA" userId="11b73b949d6476cb" providerId="LiveId" clId="{EDD3AFC1-5E1F-774D-82FF-6D4C3622249B}" dt="2023-08-07T08:57:22.081" v="760" actId="6264"/>
          <ac:spMkLst>
            <pc:docMk/>
            <pc:sldMk cId="3040037544" sldId="281"/>
            <ac:spMk id="75" creationId="{700CD6EE-83DF-3AF6-C0E3-1E7875E135B9}"/>
          </ac:spMkLst>
        </pc:spChg>
        <pc:spChg chg="add del mod">
          <ac:chgData name="A.MORIYAMA UREKA" userId="11b73b949d6476cb" providerId="LiveId" clId="{EDD3AFC1-5E1F-774D-82FF-6D4C3622249B}" dt="2023-08-07T10:56:00.118" v="1686" actId="6264"/>
          <ac:spMkLst>
            <pc:docMk/>
            <pc:sldMk cId="3040037544" sldId="281"/>
            <ac:spMk id="75" creationId="{AB5BDFB9-F942-26AE-01CC-4419923F1711}"/>
          </ac:spMkLst>
        </pc:spChg>
        <pc:spChg chg="add del mod">
          <ac:chgData name="A.MORIYAMA UREKA" userId="11b73b949d6476cb" providerId="LiveId" clId="{EDD3AFC1-5E1F-774D-82FF-6D4C3622249B}" dt="2023-08-07T09:20:35.428" v="921" actId="6264"/>
          <ac:spMkLst>
            <pc:docMk/>
            <pc:sldMk cId="3040037544" sldId="281"/>
            <ac:spMk id="76" creationId="{1CB99C28-89B8-6616-C67B-986D929D38B2}"/>
          </ac:spMkLst>
        </pc:spChg>
        <pc:spChg chg="add del mod">
          <ac:chgData name="A.MORIYAMA UREKA" userId="11b73b949d6476cb" providerId="LiveId" clId="{EDD3AFC1-5E1F-774D-82FF-6D4C3622249B}" dt="2023-08-07T10:56:00.118" v="1686" actId="6264"/>
          <ac:spMkLst>
            <pc:docMk/>
            <pc:sldMk cId="3040037544" sldId="281"/>
            <ac:spMk id="76" creationId="{3D388B93-7FF9-FB1B-D697-989D1E505E8F}"/>
          </ac:spMkLst>
        </pc:spChg>
        <pc:spChg chg="add del mod">
          <ac:chgData name="A.MORIYAMA UREKA" userId="11b73b949d6476cb" providerId="LiveId" clId="{EDD3AFC1-5E1F-774D-82FF-6D4C3622249B}" dt="2023-08-07T08:57:22.081" v="760" actId="6264"/>
          <ac:spMkLst>
            <pc:docMk/>
            <pc:sldMk cId="3040037544" sldId="281"/>
            <ac:spMk id="76" creationId="{9B28F2DC-0AB6-671D-7881-02D5BAC903BC}"/>
          </ac:spMkLst>
        </pc:spChg>
        <pc:spChg chg="add del mod">
          <ac:chgData name="A.MORIYAMA UREKA" userId="11b73b949d6476cb" providerId="LiveId" clId="{EDD3AFC1-5E1F-774D-82FF-6D4C3622249B}" dt="2023-08-07T09:20:35.428" v="921" actId="6264"/>
          <ac:spMkLst>
            <pc:docMk/>
            <pc:sldMk cId="3040037544" sldId="281"/>
            <ac:spMk id="77" creationId="{455BE151-9AF7-02F2-8E76-3A1363C571F2}"/>
          </ac:spMkLst>
        </pc:spChg>
        <pc:spChg chg="add del mod">
          <ac:chgData name="A.MORIYAMA UREKA" userId="11b73b949d6476cb" providerId="LiveId" clId="{EDD3AFC1-5E1F-774D-82FF-6D4C3622249B}" dt="2023-08-07T10:56:00.118" v="1686" actId="6264"/>
          <ac:spMkLst>
            <pc:docMk/>
            <pc:sldMk cId="3040037544" sldId="281"/>
            <ac:spMk id="77" creationId="{80237750-5408-C972-DC01-57905B564FAB}"/>
          </ac:spMkLst>
        </pc:spChg>
        <pc:spChg chg="add del mod">
          <ac:chgData name="A.MORIYAMA UREKA" userId="11b73b949d6476cb" providerId="LiveId" clId="{EDD3AFC1-5E1F-774D-82FF-6D4C3622249B}" dt="2023-08-07T08:57:22.081" v="760" actId="6264"/>
          <ac:spMkLst>
            <pc:docMk/>
            <pc:sldMk cId="3040037544" sldId="281"/>
            <ac:spMk id="77" creationId="{FF643507-6D96-BA94-8C9E-755A09E1F02E}"/>
          </ac:spMkLst>
        </pc:spChg>
        <pc:spChg chg="add del mod">
          <ac:chgData name="A.MORIYAMA UREKA" userId="11b73b949d6476cb" providerId="LiveId" clId="{EDD3AFC1-5E1F-774D-82FF-6D4C3622249B}" dt="2023-08-07T09:20:35.428" v="921" actId="6264"/>
          <ac:spMkLst>
            <pc:docMk/>
            <pc:sldMk cId="3040037544" sldId="281"/>
            <ac:spMk id="78" creationId="{93921A0A-D8D2-3429-848B-804604A768C9}"/>
          </ac:spMkLst>
        </pc:spChg>
        <pc:spChg chg="add del mod">
          <ac:chgData name="A.MORIYAMA UREKA" userId="11b73b949d6476cb" providerId="LiveId" clId="{EDD3AFC1-5E1F-774D-82FF-6D4C3622249B}" dt="2023-08-07T10:56:00.118" v="1686" actId="6264"/>
          <ac:spMkLst>
            <pc:docMk/>
            <pc:sldMk cId="3040037544" sldId="281"/>
            <ac:spMk id="78" creationId="{BC102C12-6740-6B46-C601-D3ABD7AE5198}"/>
          </ac:spMkLst>
        </pc:spChg>
        <pc:spChg chg="add del mod">
          <ac:chgData name="A.MORIYAMA UREKA" userId="11b73b949d6476cb" providerId="LiveId" clId="{EDD3AFC1-5E1F-774D-82FF-6D4C3622249B}" dt="2023-08-07T08:57:22.081" v="760" actId="6264"/>
          <ac:spMkLst>
            <pc:docMk/>
            <pc:sldMk cId="3040037544" sldId="281"/>
            <ac:spMk id="78" creationId="{D68F5778-5C03-C00C-2F11-F66E0AC686C9}"/>
          </ac:spMkLst>
        </pc:spChg>
        <pc:spChg chg="add del mod">
          <ac:chgData name="A.MORIYAMA UREKA" userId="11b73b949d6476cb" providerId="LiveId" clId="{EDD3AFC1-5E1F-774D-82FF-6D4C3622249B}" dt="2023-08-07T08:57:22.081" v="760" actId="6264"/>
          <ac:spMkLst>
            <pc:docMk/>
            <pc:sldMk cId="3040037544" sldId="281"/>
            <ac:spMk id="79" creationId="{1F11EB51-6013-48ED-1AC5-7DFEA5010B63}"/>
          </ac:spMkLst>
        </pc:spChg>
        <pc:spChg chg="add del mod">
          <ac:chgData name="A.MORIYAMA UREKA" userId="11b73b949d6476cb" providerId="LiveId" clId="{EDD3AFC1-5E1F-774D-82FF-6D4C3622249B}" dt="2023-08-07T10:56:00.118" v="1686" actId="6264"/>
          <ac:spMkLst>
            <pc:docMk/>
            <pc:sldMk cId="3040037544" sldId="281"/>
            <ac:spMk id="79" creationId="{86FBC86B-221D-8FEE-0351-529C9E6F6F1C}"/>
          </ac:spMkLst>
        </pc:spChg>
        <pc:spChg chg="add del mod">
          <ac:chgData name="A.MORIYAMA UREKA" userId="11b73b949d6476cb" providerId="LiveId" clId="{EDD3AFC1-5E1F-774D-82FF-6D4C3622249B}" dt="2023-08-07T09:20:35.428" v="921" actId="6264"/>
          <ac:spMkLst>
            <pc:docMk/>
            <pc:sldMk cId="3040037544" sldId="281"/>
            <ac:spMk id="79" creationId="{F29782F1-98F5-AFE5-8DA2-84CE3F1D42D0}"/>
          </ac:spMkLst>
        </pc:spChg>
        <pc:spChg chg="add del mod">
          <ac:chgData name="A.MORIYAMA UREKA" userId="11b73b949d6476cb" providerId="LiveId" clId="{EDD3AFC1-5E1F-774D-82FF-6D4C3622249B}" dt="2023-08-07T09:20:35.428" v="921" actId="6264"/>
          <ac:spMkLst>
            <pc:docMk/>
            <pc:sldMk cId="3040037544" sldId="281"/>
            <ac:spMk id="80" creationId="{27D30B3A-FDD8-83C3-525D-8BF1D9DAA9B2}"/>
          </ac:spMkLst>
        </pc:spChg>
        <pc:spChg chg="add del mod">
          <ac:chgData name="A.MORIYAMA UREKA" userId="11b73b949d6476cb" providerId="LiveId" clId="{EDD3AFC1-5E1F-774D-82FF-6D4C3622249B}" dt="2023-08-07T08:57:22.081" v="760" actId="6264"/>
          <ac:spMkLst>
            <pc:docMk/>
            <pc:sldMk cId="3040037544" sldId="281"/>
            <ac:spMk id="80" creationId="{41641D04-9190-501E-6E0A-851578433782}"/>
          </ac:spMkLst>
        </pc:spChg>
        <pc:spChg chg="add del mod">
          <ac:chgData name="A.MORIYAMA UREKA" userId="11b73b949d6476cb" providerId="LiveId" clId="{EDD3AFC1-5E1F-774D-82FF-6D4C3622249B}" dt="2023-08-07T10:56:00.118" v="1686" actId="6264"/>
          <ac:spMkLst>
            <pc:docMk/>
            <pc:sldMk cId="3040037544" sldId="281"/>
            <ac:spMk id="80" creationId="{E8BA5A38-693F-8CA5-F7AA-BB796C25B974}"/>
          </ac:spMkLst>
        </pc:spChg>
        <pc:spChg chg="add del mod">
          <ac:chgData name="A.MORIYAMA UREKA" userId="11b73b949d6476cb" providerId="LiveId" clId="{EDD3AFC1-5E1F-774D-82FF-6D4C3622249B}" dt="2023-08-07T08:57:22.081" v="760" actId="6264"/>
          <ac:spMkLst>
            <pc:docMk/>
            <pc:sldMk cId="3040037544" sldId="281"/>
            <ac:spMk id="81" creationId="{4E63AEA8-C1BA-0C7D-72FF-32ABEF4998F0}"/>
          </ac:spMkLst>
        </pc:spChg>
        <pc:spChg chg="add del mod">
          <ac:chgData name="A.MORIYAMA UREKA" userId="11b73b949d6476cb" providerId="LiveId" clId="{EDD3AFC1-5E1F-774D-82FF-6D4C3622249B}" dt="2023-08-07T10:56:00.118" v="1686" actId="6264"/>
          <ac:spMkLst>
            <pc:docMk/>
            <pc:sldMk cId="3040037544" sldId="281"/>
            <ac:spMk id="81" creationId="{50F80B8D-30B6-BDE4-B3AE-EBFEADF2B65D}"/>
          </ac:spMkLst>
        </pc:spChg>
        <pc:spChg chg="add del mod">
          <ac:chgData name="A.MORIYAMA UREKA" userId="11b73b949d6476cb" providerId="LiveId" clId="{EDD3AFC1-5E1F-774D-82FF-6D4C3622249B}" dt="2023-08-07T09:20:35.428" v="921" actId="6264"/>
          <ac:spMkLst>
            <pc:docMk/>
            <pc:sldMk cId="3040037544" sldId="281"/>
            <ac:spMk id="81" creationId="{726F9462-B3CD-28C7-564A-020AA7AB748D}"/>
          </ac:spMkLst>
        </pc:spChg>
        <pc:spChg chg="add del mod">
          <ac:chgData name="A.MORIYAMA UREKA" userId="11b73b949d6476cb" providerId="LiveId" clId="{EDD3AFC1-5E1F-774D-82FF-6D4C3622249B}" dt="2023-08-07T09:20:35.757" v="922" actId="6264"/>
          <ac:spMkLst>
            <pc:docMk/>
            <pc:sldMk cId="3040037544" sldId="281"/>
            <ac:spMk id="82" creationId="{2FEE62EC-70E3-8D48-F70D-A07AF16E04E6}"/>
          </ac:spMkLst>
        </pc:spChg>
        <pc:spChg chg="add del mod">
          <ac:chgData name="A.MORIYAMA UREKA" userId="11b73b949d6476cb" providerId="LiveId" clId="{EDD3AFC1-5E1F-774D-82FF-6D4C3622249B}" dt="2023-08-07T10:56:00.118" v="1686" actId="6264"/>
          <ac:spMkLst>
            <pc:docMk/>
            <pc:sldMk cId="3040037544" sldId="281"/>
            <ac:spMk id="82" creationId="{9D56967A-1883-D09D-4335-F166A0DED5D0}"/>
          </ac:spMkLst>
        </pc:spChg>
        <pc:spChg chg="add del mod">
          <ac:chgData name="A.MORIYAMA UREKA" userId="11b73b949d6476cb" providerId="LiveId" clId="{EDD3AFC1-5E1F-774D-82FF-6D4C3622249B}" dt="2023-08-07T08:57:22.389" v="761" actId="6264"/>
          <ac:spMkLst>
            <pc:docMk/>
            <pc:sldMk cId="3040037544" sldId="281"/>
            <ac:spMk id="82" creationId="{B56B3B10-76C3-3244-FABE-1562DF751DFE}"/>
          </ac:spMkLst>
        </pc:spChg>
        <pc:spChg chg="add del mod">
          <ac:chgData name="A.MORIYAMA UREKA" userId="11b73b949d6476cb" providerId="LiveId" clId="{EDD3AFC1-5E1F-774D-82FF-6D4C3622249B}" dt="2023-08-07T09:20:35.757" v="922" actId="6264"/>
          <ac:spMkLst>
            <pc:docMk/>
            <pc:sldMk cId="3040037544" sldId="281"/>
            <ac:spMk id="83" creationId="{10F61067-DEA5-CF6A-8713-E158D2D0BFD7}"/>
          </ac:spMkLst>
        </pc:spChg>
        <pc:spChg chg="add del mod">
          <ac:chgData name="A.MORIYAMA UREKA" userId="11b73b949d6476cb" providerId="LiveId" clId="{EDD3AFC1-5E1F-774D-82FF-6D4C3622249B}" dt="2023-08-07T08:57:22.389" v="761" actId="6264"/>
          <ac:spMkLst>
            <pc:docMk/>
            <pc:sldMk cId="3040037544" sldId="281"/>
            <ac:spMk id="83" creationId="{5A19E708-4C50-8BB8-227F-C226742083BB}"/>
          </ac:spMkLst>
        </pc:spChg>
        <pc:spChg chg="add del mod">
          <ac:chgData name="A.MORIYAMA UREKA" userId="11b73b949d6476cb" providerId="LiveId" clId="{EDD3AFC1-5E1F-774D-82FF-6D4C3622249B}" dt="2023-08-07T10:56:00.118" v="1686" actId="6264"/>
          <ac:spMkLst>
            <pc:docMk/>
            <pc:sldMk cId="3040037544" sldId="281"/>
            <ac:spMk id="83" creationId="{C740C865-A6B5-E361-86BA-4AAEDB1F5ADF}"/>
          </ac:spMkLst>
        </pc:spChg>
        <pc:spChg chg="add del mod">
          <ac:chgData name="A.MORIYAMA UREKA" userId="11b73b949d6476cb" providerId="LiveId" clId="{EDD3AFC1-5E1F-774D-82FF-6D4C3622249B}" dt="2023-08-07T09:20:35.757" v="922" actId="6264"/>
          <ac:spMkLst>
            <pc:docMk/>
            <pc:sldMk cId="3040037544" sldId="281"/>
            <ac:spMk id="84" creationId="{1D81BCE5-D51E-E96D-516B-42452C6911BE}"/>
          </ac:spMkLst>
        </pc:spChg>
        <pc:spChg chg="add del mod">
          <ac:chgData name="A.MORIYAMA UREKA" userId="11b73b949d6476cb" providerId="LiveId" clId="{EDD3AFC1-5E1F-774D-82FF-6D4C3622249B}" dt="2023-08-07T08:57:22.389" v="761" actId="6264"/>
          <ac:spMkLst>
            <pc:docMk/>
            <pc:sldMk cId="3040037544" sldId="281"/>
            <ac:spMk id="84" creationId="{67C76F13-CF74-12D5-EED2-7645909F4BC6}"/>
          </ac:spMkLst>
        </pc:spChg>
        <pc:spChg chg="add del mod">
          <ac:chgData name="A.MORIYAMA UREKA" userId="11b73b949d6476cb" providerId="LiveId" clId="{EDD3AFC1-5E1F-774D-82FF-6D4C3622249B}" dt="2023-08-07T10:56:00.529" v="1687" actId="6264"/>
          <ac:spMkLst>
            <pc:docMk/>
            <pc:sldMk cId="3040037544" sldId="281"/>
            <ac:spMk id="84" creationId="{98F5A032-7761-1C4E-CCDB-317AF1EF02F3}"/>
          </ac:spMkLst>
        </pc:spChg>
        <pc:spChg chg="add del mod">
          <ac:chgData name="A.MORIYAMA UREKA" userId="11b73b949d6476cb" providerId="LiveId" clId="{EDD3AFC1-5E1F-774D-82FF-6D4C3622249B}" dt="2023-08-07T10:56:00.529" v="1687" actId="6264"/>
          <ac:spMkLst>
            <pc:docMk/>
            <pc:sldMk cId="3040037544" sldId="281"/>
            <ac:spMk id="85" creationId="{B392DED3-FCE5-9B38-173F-6B2A71E43829}"/>
          </ac:spMkLst>
        </pc:spChg>
        <pc:spChg chg="add del mod">
          <ac:chgData name="A.MORIYAMA UREKA" userId="11b73b949d6476cb" providerId="LiveId" clId="{EDD3AFC1-5E1F-774D-82FF-6D4C3622249B}" dt="2023-08-07T09:20:35.757" v="922" actId="6264"/>
          <ac:spMkLst>
            <pc:docMk/>
            <pc:sldMk cId="3040037544" sldId="281"/>
            <ac:spMk id="85" creationId="{BC402196-3775-F598-7364-FF7303AAB460}"/>
          </ac:spMkLst>
        </pc:spChg>
        <pc:spChg chg="add del mod">
          <ac:chgData name="A.MORIYAMA UREKA" userId="11b73b949d6476cb" providerId="LiveId" clId="{EDD3AFC1-5E1F-774D-82FF-6D4C3622249B}" dt="2023-08-07T08:57:22.389" v="761" actId="6264"/>
          <ac:spMkLst>
            <pc:docMk/>
            <pc:sldMk cId="3040037544" sldId="281"/>
            <ac:spMk id="85" creationId="{C3842DE0-1BCB-8789-A669-F5BA100135FD}"/>
          </ac:spMkLst>
        </pc:spChg>
        <pc:spChg chg="add del mod">
          <ac:chgData name="A.MORIYAMA UREKA" userId="11b73b949d6476cb" providerId="LiveId" clId="{EDD3AFC1-5E1F-774D-82FF-6D4C3622249B}" dt="2023-08-07T09:20:35.757" v="922" actId="6264"/>
          <ac:spMkLst>
            <pc:docMk/>
            <pc:sldMk cId="3040037544" sldId="281"/>
            <ac:spMk id="86" creationId="{09E131CA-7FAD-B925-2484-D835D66BD220}"/>
          </ac:spMkLst>
        </pc:spChg>
        <pc:spChg chg="add del mod">
          <ac:chgData name="A.MORIYAMA UREKA" userId="11b73b949d6476cb" providerId="LiveId" clId="{EDD3AFC1-5E1F-774D-82FF-6D4C3622249B}" dt="2023-08-07T10:56:00.529" v="1687" actId="6264"/>
          <ac:spMkLst>
            <pc:docMk/>
            <pc:sldMk cId="3040037544" sldId="281"/>
            <ac:spMk id="86" creationId="{10B7240A-4A89-2ABF-9779-F888CEF92A5C}"/>
          </ac:spMkLst>
        </pc:spChg>
        <pc:spChg chg="add del mod">
          <ac:chgData name="A.MORIYAMA UREKA" userId="11b73b949d6476cb" providerId="LiveId" clId="{EDD3AFC1-5E1F-774D-82FF-6D4C3622249B}" dt="2023-08-07T08:57:22.389" v="761" actId="6264"/>
          <ac:spMkLst>
            <pc:docMk/>
            <pc:sldMk cId="3040037544" sldId="281"/>
            <ac:spMk id="86" creationId="{F81044EE-C5B3-8C52-0E1C-695667AD56F8}"/>
          </ac:spMkLst>
        </pc:spChg>
        <pc:spChg chg="add del mod">
          <ac:chgData name="A.MORIYAMA UREKA" userId="11b73b949d6476cb" providerId="LiveId" clId="{EDD3AFC1-5E1F-774D-82FF-6D4C3622249B}" dt="2023-08-07T09:20:35.757" v="922" actId="6264"/>
          <ac:spMkLst>
            <pc:docMk/>
            <pc:sldMk cId="3040037544" sldId="281"/>
            <ac:spMk id="87" creationId="{03900BAD-8278-68E0-4E8F-45B98076B6AC}"/>
          </ac:spMkLst>
        </pc:spChg>
        <pc:spChg chg="add del mod">
          <ac:chgData name="A.MORIYAMA UREKA" userId="11b73b949d6476cb" providerId="LiveId" clId="{EDD3AFC1-5E1F-774D-82FF-6D4C3622249B}" dt="2023-08-07T10:56:00.529" v="1687" actId="6264"/>
          <ac:spMkLst>
            <pc:docMk/>
            <pc:sldMk cId="3040037544" sldId="281"/>
            <ac:spMk id="87" creationId="{9153F4CF-AEED-8DA3-377B-84E2DCCC6C47}"/>
          </ac:spMkLst>
        </pc:spChg>
        <pc:spChg chg="add del mod">
          <ac:chgData name="A.MORIYAMA UREKA" userId="11b73b949d6476cb" providerId="LiveId" clId="{EDD3AFC1-5E1F-774D-82FF-6D4C3622249B}" dt="2023-08-07T08:57:22.389" v="761" actId="6264"/>
          <ac:spMkLst>
            <pc:docMk/>
            <pc:sldMk cId="3040037544" sldId="281"/>
            <ac:spMk id="87" creationId="{BC9AC9D2-8F5E-3118-90DF-12234ABAD06C}"/>
          </ac:spMkLst>
        </pc:spChg>
        <pc:spChg chg="add del mod">
          <ac:chgData name="A.MORIYAMA UREKA" userId="11b73b949d6476cb" providerId="LiveId" clId="{EDD3AFC1-5E1F-774D-82FF-6D4C3622249B}" dt="2023-08-07T10:56:00.529" v="1687" actId="6264"/>
          <ac:spMkLst>
            <pc:docMk/>
            <pc:sldMk cId="3040037544" sldId="281"/>
            <ac:spMk id="88" creationId="{873B9CF3-C298-9B99-79B6-4DB1E960214F}"/>
          </ac:spMkLst>
        </pc:spChg>
        <pc:spChg chg="add del mod">
          <ac:chgData name="A.MORIYAMA UREKA" userId="11b73b949d6476cb" providerId="LiveId" clId="{EDD3AFC1-5E1F-774D-82FF-6D4C3622249B}" dt="2023-08-07T08:57:22.389" v="761" actId="6264"/>
          <ac:spMkLst>
            <pc:docMk/>
            <pc:sldMk cId="3040037544" sldId="281"/>
            <ac:spMk id="88" creationId="{C9C745B9-D4F4-0E01-2EB4-7BCE16579FFF}"/>
          </ac:spMkLst>
        </pc:spChg>
        <pc:spChg chg="add del mod">
          <ac:chgData name="A.MORIYAMA UREKA" userId="11b73b949d6476cb" providerId="LiveId" clId="{EDD3AFC1-5E1F-774D-82FF-6D4C3622249B}" dt="2023-08-07T09:20:35.757" v="922" actId="6264"/>
          <ac:spMkLst>
            <pc:docMk/>
            <pc:sldMk cId="3040037544" sldId="281"/>
            <ac:spMk id="88" creationId="{ED4EF793-BCA4-D593-8CC9-556E5879ABA8}"/>
          </ac:spMkLst>
        </pc:spChg>
        <pc:spChg chg="add del mod">
          <ac:chgData name="A.MORIYAMA UREKA" userId="11b73b949d6476cb" providerId="LiveId" clId="{EDD3AFC1-5E1F-774D-82FF-6D4C3622249B}" dt="2023-08-07T10:56:00.529" v="1687" actId="6264"/>
          <ac:spMkLst>
            <pc:docMk/>
            <pc:sldMk cId="3040037544" sldId="281"/>
            <ac:spMk id="89" creationId="{9B240F6D-0F6B-B3E2-E476-F4A8EFAAA3C2}"/>
          </ac:spMkLst>
        </pc:spChg>
        <pc:spChg chg="add del mod">
          <ac:chgData name="A.MORIYAMA UREKA" userId="11b73b949d6476cb" providerId="LiveId" clId="{EDD3AFC1-5E1F-774D-82FF-6D4C3622249B}" dt="2023-08-07T09:20:35.757" v="922" actId="6264"/>
          <ac:spMkLst>
            <pc:docMk/>
            <pc:sldMk cId="3040037544" sldId="281"/>
            <ac:spMk id="89" creationId="{E378C320-1A65-FF68-F6A6-7FF7844E4723}"/>
          </ac:spMkLst>
        </pc:spChg>
        <pc:spChg chg="add del mod">
          <ac:chgData name="A.MORIYAMA UREKA" userId="11b73b949d6476cb" providerId="LiveId" clId="{EDD3AFC1-5E1F-774D-82FF-6D4C3622249B}" dt="2023-08-07T08:57:22.389" v="761" actId="6264"/>
          <ac:spMkLst>
            <pc:docMk/>
            <pc:sldMk cId="3040037544" sldId="281"/>
            <ac:spMk id="89" creationId="{ECAE00C5-6D1A-62F5-11D7-DD3F1C03E5BD}"/>
          </ac:spMkLst>
        </pc:spChg>
        <pc:spChg chg="add del mod">
          <ac:chgData name="A.MORIYAMA UREKA" userId="11b73b949d6476cb" providerId="LiveId" clId="{EDD3AFC1-5E1F-774D-82FF-6D4C3622249B}" dt="2023-08-07T10:56:00.529" v="1687" actId="6264"/>
          <ac:spMkLst>
            <pc:docMk/>
            <pc:sldMk cId="3040037544" sldId="281"/>
            <ac:spMk id="90" creationId="{6EA82ECE-317B-705E-8296-6698C8ED132B}"/>
          </ac:spMkLst>
        </pc:spChg>
        <pc:spChg chg="add del mod">
          <ac:chgData name="A.MORIYAMA UREKA" userId="11b73b949d6476cb" providerId="LiveId" clId="{EDD3AFC1-5E1F-774D-82FF-6D4C3622249B}" dt="2023-08-07T09:20:35.757" v="922" actId="6264"/>
          <ac:spMkLst>
            <pc:docMk/>
            <pc:sldMk cId="3040037544" sldId="281"/>
            <ac:spMk id="90" creationId="{99E57507-17B3-C04D-A111-C0FEACF71473}"/>
          </ac:spMkLst>
        </pc:spChg>
        <pc:spChg chg="add del mod">
          <ac:chgData name="A.MORIYAMA UREKA" userId="11b73b949d6476cb" providerId="LiveId" clId="{EDD3AFC1-5E1F-774D-82FF-6D4C3622249B}" dt="2023-08-07T08:57:22.389" v="761" actId="6264"/>
          <ac:spMkLst>
            <pc:docMk/>
            <pc:sldMk cId="3040037544" sldId="281"/>
            <ac:spMk id="90" creationId="{B30A8CEA-1FA5-957E-1429-65EDFDC2CB90}"/>
          </ac:spMkLst>
        </pc:spChg>
        <pc:spChg chg="add del mod">
          <ac:chgData name="A.MORIYAMA UREKA" userId="11b73b949d6476cb" providerId="LiveId" clId="{EDD3AFC1-5E1F-774D-82FF-6D4C3622249B}" dt="2023-08-07T10:56:00.529" v="1687" actId="6264"/>
          <ac:spMkLst>
            <pc:docMk/>
            <pc:sldMk cId="3040037544" sldId="281"/>
            <ac:spMk id="91" creationId="{3560AD84-FA63-609B-DA6E-C1473B96039C}"/>
          </ac:spMkLst>
        </pc:spChg>
        <pc:spChg chg="add del mod">
          <ac:chgData name="A.MORIYAMA UREKA" userId="11b73b949d6476cb" providerId="LiveId" clId="{EDD3AFC1-5E1F-774D-82FF-6D4C3622249B}" dt="2023-08-07T09:20:35.757" v="922" actId="6264"/>
          <ac:spMkLst>
            <pc:docMk/>
            <pc:sldMk cId="3040037544" sldId="281"/>
            <ac:spMk id="91" creationId="{496249D2-9CD3-E1E9-DA09-48D10150A57E}"/>
          </ac:spMkLst>
        </pc:spChg>
        <pc:spChg chg="add del mod">
          <ac:chgData name="A.MORIYAMA UREKA" userId="11b73b949d6476cb" providerId="LiveId" clId="{EDD3AFC1-5E1F-774D-82FF-6D4C3622249B}" dt="2023-08-07T08:57:22.389" v="761" actId="6264"/>
          <ac:spMkLst>
            <pc:docMk/>
            <pc:sldMk cId="3040037544" sldId="281"/>
            <ac:spMk id="91" creationId="{567C37EA-C7E9-6C0C-1933-F963926F9E60}"/>
          </ac:spMkLst>
        </pc:spChg>
        <pc:spChg chg="add del mod">
          <ac:chgData name="A.MORIYAMA UREKA" userId="11b73b949d6476cb" providerId="LiveId" clId="{EDD3AFC1-5E1F-774D-82FF-6D4C3622249B}" dt="2023-08-07T10:56:00.529" v="1687" actId="6264"/>
          <ac:spMkLst>
            <pc:docMk/>
            <pc:sldMk cId="3040037544" sldId="281"/>
            <ac:spMk id="92" creationId="{08271029-F34F-F040-B4D0-21D25926FF8B}"/>
          </ac:spMkLst>
        </pc:spChg>
        <pc:spChg chg="add del mod">
          <ac:chgData name="A.MORIYAMA UREKA" userId="11b73b949d6476cb" providerId="LiveId" clId="{EDD3AFC1-5E1F-774D-82FF-6D4C3622249B}" dt="2023-08-07T08:57:22.688" v="762" actId="6264"/>
          <ac:spMkLst>
            <pc:docMk/>
            <pc:sldMk cId="3040037544" sldId="281"/>
            <ac:spMk id="92" creationId="{39C8EE3E-9AB7-26EE-EF21-BAB775DA059E}"/>
          </ac:spMkLst>
        </pc:spChg>
        <pc:spChg chg="add del mod">
          <ac:chgData name="A.MORIYAMA UREKA" userId="11b73b949d6476cb" providerId="LiveId" clId="{EDD3AFC1-5E1F-774D-82FF-6D4C3622249B}" dt="2023-08-07T09:20:36.071" v="923" actId="6264"/>
          <ac:spMkLst>
            <pc:docMk/>
            <pc:sldMk cId="3040037544" sldId="281"/>
            <ac:spMk id="92" creationId="{D3625A4C-40E1-54A3-93C7-6448D635C80E}"/>
          </ac:spMkLst>
        </pc:spChg>
        <pc:spChg chg="add del mod">
          <ac:chgData name="A.MORIYAMA UREKA" userId="11b73b949d6476cb" providerId="LiveId" clId="{EDD3AFC1-5E1F-774D-82FF-6D4C3622249B}" dt="2023-08-07T10:56:00.529" v="1687" actId="6264"/>
          <ac:spMkLst>
            <pc:docMk/>
            <pc:sldMk cId="3040037544" sldId="281"/>
            <ac:spMk id="93" creationId="{0F199644-8D09-0186-C48D-9963FABD91C0}"/>
          </ac:spMkLst>
        </pc:spChg>
        <pc:spChg chg="add del mod">
          <ac:chgData name="A.MORIYAMA UREKA" userId="11b73b949d6476cb" providerId="LiveId" clId="{EDD3AFC1-5E1F-774D-82FF-6D4C3622249B}" dt="2023-08-07T08:57:22.688" v="762" actId="6264"/>
          <ac:spMkLst>
            <pc:docMk/>
            <pc:sldMk cId="3040037544" sldId="281"/>
            <ac:spMk id="93" creationId="{546B2737-453A-BE29-04F5-1C31D0A0B898}"/>
          </ac:spMkLst>
        </pc:spChg>
        <pc:spChg chg="add del mod">
          <ac:chgData name="A.MORIYAMA UREKA" userId="11b73b949d6476cb" providerId="LiveId" clId="{EDD3AFC1-5E1F-774D-82FF-6D4C3622249B}" dt="2023-08-07T09:20:36.071" v="923" actId="6264"/>
          <ac:spMkLst>
            <pc:docMk/>
            <pc:sldMk cId="3040037544" sldId="281"/>
            <ac:spMk id="93" creationId="{D90CA110-F69B-4036-FDE2-273C0513F10B}"/>
          </ac:spMkLst>
        </pc:spChg>
        <pc:spChg chg="add del mod">
          <ac:chgData name="A.MORIYAMA UREKA" userId="11b73b949d6476cb" providerId="LiveId" clId="{EDD3AFC1-5E1F-774D-82FF-6D4C3622249B}" dt="2023-08-07T09:20:36.071" v="923" actId="6264"/>
          <ac:spMkLst>
            <pc:docMk/>
            <pc:sldMk cId="3040037544" sldId="281"/>
            <ac:spMk id="94" creationId="{6495B707-5684-7D88-0880-3A0C59EA79D0}"/>
          </ac:spMkLst>
        </pc:spChg>
        <pc:spChg chg="add del mod">
          <ac:chgData name="A.MORIYAMA UREKA" userId="11b73b949d6476cb" providerId="LiveId" clId="{EDD3AFC1-5E1F-774D-82FF-6D4C3622249B}" dt="2023-08-07T08:57:22.688" v="762" actId="6264"/>
          <ac:spMkLst>
            <pc:docMk/>
            <pc:sldMk cId="3040037544" sldId="281"/>
            <ac:spMk id="94" creationId="{84F7D4A6-7C46-3EEB-6FE9-D60842A496E3}"/>
          </ac:spMkLst>
        </pc:spChg>
        <pc:spChg chg="add del mod">
          <ac:chgData name="A.MORIYAMA UREKA" userId="11b73b949d6476cb" providerId="LiveId" clId="{EDD3AFC1-5E1F-774D-82FF-6D4C3622249B}" dt="2023-08-07T10:56:00.986" v="1688" actId="6264"/>
          <ac:spMkLst>
            <pc:docMk/>
            <pc:sldMk cId="3040037544" sldId="281"/>
            <ac:spMk id="94" creationId="{95C792EE-9344-F8EE-05AF-B1338D0375E1}"/>
          </ac:spMkLst>
        </pc:spChg>
        <pc:spChg chg="add del mod">
          <ac:chgData name="A.MORIYAMA UREKA" userId="11b73b949d6476cb" providerId="LiveId" clId="{EDD3AFC1-5E1F-774D-82FF-6D4C3622249B}" dt="2023-08-07T09:20:36.071" v="923" actId="6264"/>
          <ac:spMkLst>
            <pc:docMk/>
            <pc:sldMk cId="3040037544" sldId="281"/>
            <ac:spMk id="95" creationId="{3745B1D3-C93D-E616-6213-4B478A5B7D4A}"/>
          </ac:spMkLst>
        </pc:spChg>
        <pc:spChg chg="add del mod">
          <ac:chgData name="A.MORIYAMA UREKA" userId="11b73b949d6476cb" providerId="LiveId" clId="{EDD3AFC1-5E1F-774D-82FF-6D4C3622249B}" dt="2023-08-07T10:56:00.986" v="1688" actId="6264"/>
          <ac:spMkLst>
            <pc:docMk/>
            <pc:sldMk cId="3040037544" sldId="281"/>
            <ac:spMk id="95" creationId="{DA2096B7-E4AB-1F0B-02CC-FA15E568021E}"/>
          </ac:spMkLst>
        </pc:spChg>
        <pc:spChg chg="add del mod">
          <ac:chgData name="A.MORIYAMA UREKA" userId="11b73b949d6476cb" providerId="LiveId" clId="{EDD3AFC1-5E1F-774D-82FF-6D4C3622249B}" dt="2023-08-07T08:57:22.688" v="762" actId="6264"/>
          <ac:spMkLst>
            <pc:docMk/>
            <pc:sldMk cId="3040037544" sldId="281"/>
            <ac:spMk id="95" creationId="{DA761897-9954-85A8-485F-144A34F20CC7}"/>
          </ac:spMkLst>
        </pc:spChg>
        <pc:spChg chg="add del mod">
          <ac:chgData name="A.MORIYAMA UREKA" userId="11b73b949d6476cb" providerId="LiveId" clId="{EDD3AFC1-5E1F-774D-82FF-6D4C3622249B}" dt="2023-08-07T08:57:22.688" v="762" actId="6264"/>
          <ac:spMkLst>
            <pc:docMk/>
            <pc:sldMk cId="3040037544" sldId="281"/>
            <ac:spMk id="96" creationId="{5C38307A-F59D-0458-28C3-384FFF75C3EE}"/>
          </ac:spMkLst>
        </pc:spChg>
        <pc:spChg chg="add del mod">
          <ac:chgData name="A.MORIYAMA UREKA" userId="11b73b949d6476cb" providerId="LiveId" clId="{EDD3AFC1-5E1F-774D-82FF-6D4C3622249B}" dt="2023-08-07T09:20:36.071" v="923" actId="6264"/>
          <ac:spMkLst>
            <pc:docMk/>
            <pc:sldMk cId="3040037544" sldId="281"/>
            <ac:spMk id="96" creationId="{96CC6C8C-15EE-9E04-3933-B71170B755BE}"/>
          </ac:spMkLst>
        </pc:spChg>
        <pc:spChg chg="add del mod">
          <ac:chgData name="A.MORIYAMA UREKA" userId="11b73b949d6476cb" providerId="LiveId" clId="{EDD3AFC1-5E1F-774D-82FF-6D4C3622249B}" dt="2023-08-07T10:56:00.986" v="1688" actId="6264"/>
          <ac:spMkLst>
            <pc:docMk/>
            <pc:sldMk cId="3040037544" sldId="281"/>
            <ac:spMk id="96" creationId="{A1ED5F9A-F284-3AA2-D89B-1746C1B5FEE5}"/>
          </ac:spMkLst>
        </pc:spChg>
        <pc:spChg chg="add del mod">
          <ac:chgData name="A.MORIYAMA UREKA" userId="11b73b949d6476cb" providerId="LiveId" clId="{EDD3AFC1-5E1F-774D-82FF-6D4C3622249B}" dt="2023-08-07T08:57:22.688" v="762" actId="6264"/>
          <ac:spMkLst>
            <pc:docMk/>
            <pc:sldMk cId="3040037544" sldId="281"/>
            <ac:spMk id="97" creationId="{5AC574C1-EAD7-E4F5-3B3A-DD438054EA51}"/>
          </ac:spMkLst>
        </pc:spChg>
        <pc:spChg chg="add del mod">
          <ac:chgData name="A.MORIYAMA UREKA" userId="11b73b949d6476cb" providerId="LiveId" clId="{EDD3AFC1-5E1F-774D-82FF-6D4C3622249B}" dt="2023-08-07T10:56:00.986" v="1688" actId="6264"/>
          <ac:spMkLst>
            <pc:docMk/>
            <pc:sldMk cId="3040037544" sldId="281"/>
            <ac:spMk id="97" creationId="{7091B4F9-F726-65B1-D552-3912E8C43DF6}"/>
          </ac:spMkLst>
        </pc:spChg>
        <pc:spChg chg="add del mod">
          <ac:chgData name="A.MORIYAMA UREKA" userId="11b73b949d6476cb" providerId="LiveId" clId="{EDD3AFC1-5E1F-774D-82FF-6D4C3622249B}" dt="2023-08-07T09:20:36.071" v="923" actId="6264"/>
          <ac:spMkLst>
            <pc:docMk/>
            <pc:sldMk cId="3040037544" sldId="281"/>
            <ac:spMk id="97" creationId="{C05ECD4E-961C-5923-BBEB-E2DB7D18FF8E}"/>
          </ac:spMkLst>
        </pc:spChg>
        <pc:spChg chg="add del mod">
          <ac:chgData name="A.MORIYAMA UREKA" userId="11b73b949d6476cb" providerId="LiveId" clId="{EDD3AFC1-5E1F-774D-82FF-6D4C3622249B}" dt="2023-08-07T09:20:36.071" v="923" actId="6264"/>
          <ac:spMkLst>
            <pc:docMk/>
            <pc:sldMk cId="3040037544" sldId="281"/>
            <ac:spMk id="98" creationId="{8EBC5103-ADC7-89CB-E6A7-62CD1457EF7D}"/>
          </ac:spMkLst>
        </pc:spChg>
        <pc:spChg chg="add del mod">
          <ac:chgData name="A.MORIYAMA UREKA" userId="11b73b949d6476cb" providerId="LiveId" clId="{EDD3AFC1-5E1F-774D-82FF-6D4C3622249B}" dt="2023-08-07T08:57:22.688" v="762" actId="6264"/>
          <ac:spMkLst>
            <pc:docMk/>
            <pc:sldMk cId="3040037544" sldId="281"/>
            <ac:spMk id="98" creationId="{BC41EE55-E981-5242-183F-E9A9880D4494}"/>
          </ac:spMkLst>
        </pc:spChg>
        <pc:spChg chg="add del mod">
          <ac:chgData name="A.MORIYAMA UREKA" userId="11b73b949d6476cb" providerId="LiveId" clId="{EDD3AFC1-5E1F-774D-82FF-6D4C3622249B}" dt="2023-08-07T10:56:00.986" v="1688" actId="6264"/>
          <ac:spMkLst>
            <pc:docMk/>
            <pc:sldMk cId="3040037544" sldId="281"/>
            <ac:spMk id="98" creationId="{DD9AAAC8-2C27-F75C-6763-EA8A89A07C32}"/>
          </ac:spMkLst>
        </pc:spChg>
        <pc:spChg chg="add del mod">
          <ac:chgData name="A.MORIYAMA UREKA" userId="11b73b949d6476cb" providerId="LiveId" clId="{EDD3AFC1-5E1F-774D-82FF-6D4C3622249B}" dt="2023-08-07T10:56:00.986" v="1688" actId="6264"/>
          <ac:spMkLst>
            <pc:docMk/>
            <pc:sldMk cId="3040037544" sldId="281"/>
            <ac:spMk id="99" creationId="{08A89C2D-8F41-B287-C0F2-20FB37BA85E2}"/>
          </ac:spMkLst>
        </pc:spChg>
        <pc:spChg chg="add del mod">
          <ac:chgData name="A.MORIYAMA UREKA" userId="11b73b949d6476cb" providerId="LiveId" clId="{EDD3AFC1-5E1F-774D-82FF-6D4C3622249B}" dt="2023-08-07T08:57:22.688" v="762" actId="6264"/>
          <ac:spMkLst>
            <pc:docMk/>
            <pc:sldMk cId="3040037544" sldId="281"/>
            <ac:spMk id="99" creationId="{36F32DD4-092D-535F-3FF7-56DCCAE0D594}"/>
          </ac:spMkLst>
        </pc:spChg>
        <pc:spChg chg="add del mod">
          <ac:chgData name="A.MORIYAMA UREKA" userId="11b73b949d6476cb" providerId="LiveId" clId="{EDD3AFC1-5E1F-774D-82FF-6D4C3622249B}" dt="2023-08-07T09:20:36.071" v="923" actId="6264"/>
          <ac:spMkLst>
            <pc:docMk/>
            <pc:sldMk cId="3040037544" sldId="281"/>
            <ac:spMk id="99" creationId="{864C3BB2-3EF8-2220-7894-A9BA615E490A}"/>
          </ac:spMkLst>
        </pc:spChg>
        <pc:spChg chg="add del mod">
          <ac:chgData name="A.MORIYAMA UREKA" userId="11b73b949d6476cb" providerId="LiveId" clId="{EDD3AFC1-5E1F-774D-82FF-6D4C3622249B}" dt="2023-08-07T08:57:22.688" v="762" actId="6264"/>
          <ac:spMkLst>
            <pc:docMk/>
            <pc:sldMk cId="3040037544" sldId="281"/>
            <ac:spMk id="100" creationId="{9D83DC2D-2EF1-0352-B3FD-11B21702EEB7}"/>
          </ac:spMkLst>
        </pc:spChg>
        <pc:spChg chg="add del mod">
          <ac:chgData name="A.MORIYAMA UREKA" userId="11b73b949d6476cb" providerId="LiveId" clId="{EDD3AFC1-5E1F-774D-82FF-6D4C3622249B}" dt="2023-08-07T10:56:00.986" v="1688" actId="6264"/>
          <ac:spMkLst>
            <pc:docMk/>
            <pc:sldMk cId="3040037544" sldId="281"/>
            <ac:spMk id="100" creationId="{C3957BD9-F52D-10E3-ECCF-9525417817C7}"/>
          </ac:spMkLst>
        </pc:spChg>
        <pc:spChg chg="add del mod">
          <ac:chgData name="A.MORIYAMA UREKA" userId="11b73b949d6476cb" providerId="LiveId" clId="{EDD3AFC1-5E1F-774D-82FF-6D4C3622249B}" dt="2023-08-07T09:20:36.071" v="923" actId="6264"/>
          <ac:spMkLst>
            <pc:docMk/>
            <pc:sldMk cId="3040037544" sldId="281"/>
            <ac:spMk id="100" creationId="{F606CFD9-C9E0-6FAD-FF4E-0A954C5F88D6}"/>
          </ac:spMkLst>
        </pc:spChg>
        <pc:spChg chg="add del mod">
          <ac:chgData name="A.MORIYAMA UREKA" userId="11b73b949d6476cb" providerId="LiveId" clId="{EDD3AFC1-5E1F-774D-82FF-6D4C3622249B}" dt="2023-08-07T08:57:22.688" v="762" actId="6264"/>
          <ac:spMkLst>
            <pc:docMk/>
            <pc:sldMk cId="3040037544" sldId="281"/>
            <ac:spMk id="101" creationId="{6EEBD05F-ACE4-3E3C-D0A4-5E6F946613E3}"/>
          </ac:spMkLst>
        </pc:spChg>
        <pc:spChg chg="add del mod">
          <ac:chgData name="A.MORIYAMA UREKA" userId="11b73b949d6476cb" providerId="LiveId" clId="{EDD3AFC1-5E1F-774D-82FF-6D4C3622249B}" dt="2023-08-07T10:56:00.986" v="1688" actId="6264"/>
          <ac:spMkLst>
            <pc:docMk/>
            <pc:sldMk cId="3040037544" sldId="281"/>
            <ac:spMk id="101" creationId="{966CD77B-D3B7-218D-211C-F2E5F4BD1EA6}"/>
          </ac:spMkLst>
        </pc:spChg>
        <pc:spChg chg="add del mod">
          <ac:chgData name="A.MORIYAMA UREKA" userId="11b73b949d6476cb" providerId="LiveId" clId="{EDD3AFC1-5E1F-774D-82FF-6D4C3622249B}" dt="2023-08-07T09:20:36.071" v="923" actId="6264"/>
          <ac:spMkLst>
            <pc:docMk/>
            <pc:sldMk cId="3040037544" sldId="281"/>
            <ac:spMk id="101" creationId="{B7888B37-8ADC-E9FC-2C6A-D54CC8050C8E}"/>
          </ac:spMkLst>
        </pc:spChg>
        <pc:spChg chg="add del mod">
          <ac:chgData name="A.MORIYAMA UREKA" userId="11b73b949d6476cb" providerId="LiveId" clId="{EDD3AFC1-5E1F-774D-82FF-6D4C3622249B}" dt="2023-08-07T10:56:00.986" v="1688" actId="6264"/>
          <ac:spMkLst>
            <pc:docMk/>
            <pc:sldMk cId="3040037544" sldId="281"/>
            <ac:spMk id="102" creationId="{3068D40A-97FB-8307-69C3-514E34A3B994}"/>
          </ac:spMkLst>
        </pc:spChg>
        <pc:spChg chg="add del mod">
          <ac:chgData name="A.MORIYAMA UREKA" userId="11b73b949d6476cb" providerId="LiveId" clId="{EDD3AFC1-5E1F-774D-82FF-6D4C3622249B}" dt="2023-08-07T09:20:36.393" v="924" actId="6264"/>
          <ac:spMkLst>
            <pc:docMk/>
            <pc:sldMk cId="3040037544" sldId="281"/>
            <ac:spMk id="102" creationId="{7C7F938A-7115-250F-3804-D602DB61543B}"/>
          </ac:spMkLst>
        </pc:spChg>
        <pc:spChg chg="add del mod">
          <ac:chgData name="A.MORIYAMA UREKA" userId="11b73b949d6476cb" providerId="LiveId" clId="{EDD3AFC1-5E1F-774D-82FF-6D4C3622249B}" dt="2023-08-07T08:57:22.989" v="763" actId="6264"/>
          <ac:spMkLst>
            <pc:docMk/>
            <pc:sldMk cId="3040037544" sldId="281"/>
            <ac:spMk id="102" creationId="{A6D4C429-5395-2AD4-9036-56EA44D787DE}"/>
          </ac:spMkLst>
        </pc:spChg>
        <pc:spChg chg="add del mod">
          <ac:chgData name="A.MORIYAMA UREKA" userId="11b73b949d6476cb" providerId="LiveId" clId="{EDD3AFC1-5E1F-774D-82FF-6D4C3622249B}" dt="2023-08-07T10:56:00.986" v="1688" actId="6264"/>
          <ac:spMkLst>
            <pc:docMk/>
            <pc:sldMk cId="3040037544" sldId="281"/>
            <ac:spMk id="103" creationId="{5F6AED95-D372-C00A-04DC-75BE30C12E4B}"/>
          </ac:spMkLst>
        </pc:spChg>
        <pc:spChg chg="add del mod">
          <ac:chgData name="A.MORIYAMA UREKA" userId="11b73b949d6476cb" providerId="LiveId" clId="{EDD3AFC1-5E1F-774D-82FF-6D4C3622249B}" dt="2023-08-07T08:57:22.989" v="763" actId="6264"/>
          <ac:spMkLst>
            <pc:docMk/>
            <pc:sldMk cId="3040037544" sldId="281"/>
            <ac:spMk id="103" creationId="{E19F2A1C-9F2D-E5C8-D03B-520B8AF3C6F5}"/>
          </ac:spMkLst>
        </pc:spChg>
        <pc:spChg chg="add del mod">
          <ac:chgData name="A.MORIYAMA UREKA" userId="11b73b949d6476cb" providerId="LiveId" clId="{EDD3AFC1-5E1F-774D-82FF-6D4C3622249B}" dt="2023-08-07T09:20:36.393" v="924" actId="6264"/>
          <ac:spMkLst>
            <pc:docMk/>
            <pc:sldMk cId="3040037544" sldId="281"/>
            <ac:spMk id="103" creationId="{F646F384-476A-B360-886F-47CF997F8BE0}"/>
          </ac:spMkLst>
        </pc:spChg>
        <pc:spChg chg="add del mod">
          <ac:chgData name="A.MORIYAMA UREKA" userId="11b73b949d6476cb" providerId="LiveId" clId="{EDD3AFC1-5E1F-774D-82FF-6D4C3622249B}" dt="2023-08-07T10:56:01.410" v="1689" actId="6264"/>
          <ac:spMkLst>
            <pc:docMk/>
            <pc:sldMk cId="3040037544" sldId="281"/>
            <ac:spMk id="104" creationId="{63C5B68D-693D-59F1-895B-8807A76778ED}"/>
          </ac:spMkLst>
        </pc:spChg>
        <pc:spChg chg="add del mod">
          <ac:chgData name="A.MORIYAMA UREKA" userId="11b73b949d6476cb" providerId="LiveId" clId="{EDD3AFC1-5E1F-774D-82FF-6D4C3622249B}" dt="2023-08-07T08:57:22.989" v="763" actId="6264"/>
          <ac:spMkLst>
            <pc:docMk/>
            <pc:sldMk cId="3040037544" sldId="281"/>
            <ac:spMk id="104" creationId="{78C6F6F1-2D60-6EDA-292A-888CC9A94BE3}"/>
          </ac:spMkLst>
        </pc:spChg>
        <pc:spChg chg="add del mod">
          <ac:chgData name="A.MORIYAMA UREKA" userId="11b73b949d6476cb" providerId="LiveId" clId="{EDD3AFC1-5E1F-774D-82FF-6D4C3622249B}" dt="2023-08-07T09:20:36.393" v="924" actId="6264"/>
          <ac:spMkLst>
            <pc:docMk/>
            <pc:sldMk cId="3040037544" sldId="281"/>
            <ac:spMk id="104" creationId="{88F8EFDD-E6DE-E750-EFFD-3BE9218BE7FF}"/>
          </ac:spMkLst>
        </pc:spChg>
        <pc:spChg chg="add del mod">
          <ac:chgData name="A.MORIYAMA UREKA" userId="11b73b949d6476cb" providerId="LiveId" clId="{EDD3AFC1-5E1F-774D-82FF-6D4C3622249B}" dt="2023-08-07T10:56:01.410" v="1689" actId="6264"/>
          <ac:spMkLst>
            <pc:docMk/>
            <pc:sldMk cId="3040037544" sldId="281"/>
            <ac:spMk id="105" creationId="{36779901-F44D-17D0-B865-7F8BEBDFBE5E}"/>
          </ac:spMkLst>
        </pc:spChg>
        <pc:spChg chg="add del mod">
          <ac:chgData name="A.MORIYAMA UREKA" userId="11b73b949d6476cb" providerId="LiveId" clId="{EDD3AFC1-5E1F-774D-82FF-6D4C3622249B}" dt="2023-08-07T08:57:22.989" v="763" actId="6264"/>
          <ac:spMkLst>
            <pc:docMk/>
            <pc:sldMk cId="3040037544" sldId="281"/>
            <ac:spMk id="105" creationId="{D33E1566-5222-CBDA-7488-80469A66D7F5}"/>
          </ac:spMkLst>
        </pc:spChg>
        <pc:spChg chg="add del mod">
          <ac:chgData name="A.MORIYAMA UREKA" userId="11b73b949d6476cb" providerId="LiveId" clId="{EDD3AFC1-5E1F-774D-82FF-6D4C3622249B}" dt="2023-08-07T09:20:36.393" v="924" actId="6264"/>
          <ac:spMkLst>
            <pc:docMk/>
            <pc:sldMk cId="3040037544" sldId="281"/>
            <ac:spMk id="105" creationId="{D8D72D45-5F3C-A0BD-959F-46763A79471A}"/>
          </ac:spMkLst>
        </pc:spChg>
        <pc:spChg chg="add del mod">
          <ac:chgData name="A.MORIYAMA UREKA" userId="11b73b949d6476cb" providerId="LiveId" clId="{EDD3AFC1-5E1F-774D-82FF-6D4C3622249B}" dt="2023-08-07T09:20:36.393" v="924" actId="6264"/>
          <ac:spMkLst>
            <pc:docMk/>
            <pc:sldMk cId="3040037544" sldId="281"/>
            <ac:spMk id="106" creationId="{67EE4B35-FFFD-C9D3-6979-9E4D86D03616}"/>
          </ac:spMkLst>
        </pc:spChg>
        <pc:spChg chg="add del mod">
          <ac:chgData name="A.MORIYAMA UREKA" userId="11b73b949d6476cb" providerId="LiveId" clId="{EDD3AFC1-5E1F-774D-82FF-6D4C3622249B}" dt="2023-08-07T08:57:22.989" v="763" actId="6264"/>
          <ac:spMkLst>
            <pc:docMk/>
            <pc:sldMk cId="3040037544" sldId="281"/>
            <ac:spMk id="106" creationId="{801A2087-C283-E330-D55A-2B5177C78712}"/>
          </ac:spMkLst>
        </pc:spChg>
        <pc:spChg chg="add del mod">
          <ac:chgData name="A.MORIYAMA UREKA" userId="11b73b949d6476cb" providerId="LiveId" clId="{EDD3AFC1-5E1F-774D-82FF-6D4C3622249B}" dt="2023-08-07T10:56:01.410" v="1689" actId="6264"/>
          <ac:spMkLst>
            <pc:docMk/>
            <pc:sldMk cId="3040037544" sldId="281"/>
            <ac:spMk id="106" creationId="{F4725E99-E8B6-A79B-64A4-F0777B7B0D24}"/>
          </ac:spMkLst>
        </pc:spChg>
        <pc:spChg chg="add del mod">
          <ac:chgData name="A.MORIYAMA UREKA" userId="11b73b949d6476cb" providerId="LiveId" clId="{EDD3AFC1-5E1F-774D-82FF-6D4C3622249B}" dt="2023-08-07T08:57:22.989" v="763" actId="6264"/>
          <ac:spMkLst>
            <pc:docMk/>
            <pc:sldMk cId="3040037544" sldId="281"/>
            <ac:spMk id="107" creationId="{06F05574-6206-3572-8538-662BA9BF6CB7}"/>
          </ac:spMkLst>
        </pc:spChg>
        <pc:spChg chg="add del mod">
          <ac:chgData name="A.MORIYAMA UREKA" userId="11b73b949d6476cb" providerId="LiveId" clId="{EDD3AFC1-5E1F-774D-82FF-6D4C3622249B}" dt="2023-08-07T10:56:01.410" v="1689" actId="6264"/>
          <ac:spMkLst>
            <pc:docMk/>
            <pc:sldMk cId="3040037544" sldId="281"/>
            <ac:spMk id="107" creationId="{704311BE-35C3-6252-47E5-38E1726528E2}"/>
          </ac:spMkLst>
        </pc:spChg>
        <pc:spChg chg="add del mod">
          <ac:chgData name="A.MORIYAMA UREKA" userId="11b73b949d6476cb" providerId="LiveId" clId="{EDD3AFC1-5E1F-774D-82FF-6D4C3622249B}" dt="2023-08-07T09:20:36.393" v="924" actId="6264"/>
          <ac:spMkLst>
            <pc:docMk/>
            <pc:sldMk cId="3040037544" sldId="281"/>
            <ac:spMk id="107" creationId="{C78B3B9C-692F-3C7C-DAE0-8AA5129B92DD}"/>
          </ac:spMkLst>
        </pc:spChg>
        <pc:spChg chg="add del mod">
          <ac:chgData name="A.MORIYAMA UREKA" userId="11b73b949d6476cb" providerId="LiveId" clId="{EDD3AFC1-5E1F-774D-82FF-6D4C3622249B}" dt="2023-08-07T10:56:01.410" v="1689" actId="6264"/>
          <ac:spMkLst>
            <pc:docMk/>
            <pc:sldMk cId="3040037544" sldId="281"/>
            <ac:spMk id="108" creationId="{00A0C5F8-EDB9-165C-1A99-EB0D0EDA91EB}"/>
          </ac:spMkLst>
        </pc:spChg>
        <pc:spChg chg="add del mod">
          <ac:chgData name="A.MORIYAMA UREKA" userId="11b73b949d6476cb" providerId="LiveId" clId="{EDD3AFC1-5E1F-774D-82FF-6D4C3622249B}" dt="2023-08-07T08:57:22.989" v="763" actId="6264"/>
          <ac:spMkLst>
            <pc:docMk/>
            <pc:sldMk cId="3040037544" sldId="281"/>
            <ac:spMk id="108" creationId="{DB34FB22-7A19-5DDB-536E-3EFC8D3BE53B}"/>
          </ac:spMkLst>
        </pc:spChg>
        <pc:spChg chg="add del mod">
          <ac:chgData name="A.MORIYAMA UREKA" userId="11b73b949d6476cb" providerId="LiveId" clId="{EDD3AFC1-5E1F-774D-82FF-6D4C3622249B}" dt="2023-08-07T09:20:36.393" v="924" actId="6264"/>
          <ac:spMkLst>
            <pc:docMk/>
            <pc:sldMk cId="3040037544" sldId="281"/>
            <ac:spMk id="108" creationId="{EA120B95-C16F-8B28-DC12-59A6E6329BD7}"/>
          </ac:spMkLst>
        </pc:spChg>
        <pc:spChg chg="add del mod">
          <ac:chgData name="A.MORIYAMA UREKA" userId="11b73b949d6476cb" providerId="LiveId" clId="{EDD3AFC1-5E1F-774D-82FF-6D4C3622249B}" dt="2023-08-07T08:57:22.989" v="763" actId="6264"/>
          <ac:spMkLst>
            <pc:docMk/>
            <pc:sldMk cId="3040037544" sldId="281"/>
            <ac:spMk id="109" creationId="{7651F12D-4CBA-29DE-160B-D5806625E02A}"/>
          </ac:spMkLst>
        </pc:spChg>
        <pc:spChg chg="add del mod">
          <ac:chgData name="A.MORIYAMA UREKA" userId="11b73b949d6476cb" providerId="LiveId" clId="{EDD3AFC1-5E1F-774D-82FF-6D4C3622249B}" dt="2023-08-07T10:56:01.410" v="1689" actId="6264"/>
          <ac:spMkLst>
            <pc:docMk/>
            <pc:sldMk cId="3040037544" sldId="281"/>
            <ac:spMk id="109" creationId="{9E700099-35F3-193C-F50A-6FF0BF7C4190}"/>
          </ac:spMkLst>
        </pc:spChg>
        <pc:spChg chg="add del mod">
          <ac:chgData name="A.MORIYAMA UREKA" userId="11b73b949d6476cb" providerId="LiveId" clId="{EDD3AFC1-5E1F-774D-82FF-6D4C3622249B}" dt="2023-08-07T09:20:36.393" v="924" actId="6264"/>
          <ac:spMkLst>
            <pc:docMk/>
            <pc:sldMk cId="3040037544" sldId="281"/>
            <ac:spMk id="109" creationId="{AAF784C4-2561-76BC-01CD-F5FA33634B5A}"/>
          </ac:spMkLst>
        </pc:spChg>
        <pc:spChg chg="add del mod">
          <ac:chgData name="A.MORIYAMA UREKA" userId="11b73b949d6476cb" providerId="LiveId" clId="{EDD3AFC1-5E1F-774D-82FF-6D4C3622249B}" dt="2023-08-07T08:57:22.989" v="763" actId="6264"/>
          <ac:spMkLst>
            <pc:docMk/>
            <pc:sldMk cId="3040037544" sldId="281"/>
            <ac:spMk id="110" creationId="{0ED3D8E5-3262-BD89-B1BC-EF0728BFBA2A}"/>
          </ac:spMkLst>
        </pc:spChg>
        <pc:spChg chg="add del mod">
          <ac:chgData name="A.MORIYAMA UREKA" userId="11b73b949d6476cb" providerId="LiveId" clId="{EDD3AFC1-5E1F-774D-82FF-6D4C3622249B}" dt="2023-08-07T10:56:01.410" v="1689" actId="6264"/>
          <ac:spMkLst>
            <pc:docMk/>
            <pc:sldMk cId="3040037544" sldId="281"/>
            <ac:spMk id="110" creationId="{2B04545C-E2A4-1E02-0D5A-91273219107B}"/>
          </ac:spMkLst>
        </pc:spChg>
        <pc:spChg chg="add del mod">
          <ac:chgData name="A.MORIYAMA UREKA" userId="11b73b949d6476cb" providerId="LiveId" clId="{EDD3AFC1-5E1F-774D-82FF-6D4C3622249B}" dt="2023-08-07T09:20:36.393" v="924" actId="6264"/>
          <ac:spMkLst>
            <pc:docMk/>
            <pc:sldMk cId="3040037544" sldId="281"/>
            <ac:spMk id="110" creationId="{B92BC18F-2CC7-D575-08E2-14C7B7702DF1}"/>
          </ac:spMkLst>
        </pc:spChg>
        <pc:spChg chg="add del mod">
          <ac:chgData name="A.MORIYAMA UREKA" userId="11b73b949d6476cb" providerId="LiveId" clId="{EDD3AFC1-5E1F-774D-82FF-6D4C3622249B}" dt="2023-08-07T10:56:01.410" v="1689" actId="6264"/>
          <ac:spMkLst>
            <pc:docMk/>
            <pc:sldMk cId="3040037544" sldId="281"/>
            <ac:spMk id="111" creationId="{7710CBF4-3FC7-CE25-2645-C4417B5E774E}"/>
          </ac:spMkLst>
        </pc:spChg>
        <pc:spChg chg="add del mod">
          <ac:chgData name="A.MORIYAMA UREKA" userId="11b73b949d6476cb" providerId="LiveId" clId="{EDD3AFC1-5E1F-774D-82FF-6D4C3622249B}" dt="2023-08-07T08:57:22.989" v="763" actId="6264"/>
          <ac:spMkLst>
            <pc:docMk/>
            <pc:sldMk cId="3040037544" sldId="281"/>
            <ac:spMk id="111" creationId="{B2A0B870-947A-4AA6-0856-9EA61A94EDDC}"/>
          </ac:spMkLst>
        </pc:spChg>
        <pc:spChg chg="add del mod">
          <ac:chgData name="A.MORIYAMA UREKA" userId="11b73b949d6476cb" providerId="LiveId" clId="{EDD3AFC1-5E1F-774D-82FF-6D4C3622249B}" dt="2023-08-07T09:20:36.393" v="924" actId="6264"/>
          <ac:spMkLst>
            <pc:docMk/>
            <pc:sldMk cId="3040037544" sldId="281"/>
            <ac:spMk id="111" creationId="{E15502AC-9B1C-A511-E779-345C6E070492}"/>
          </ac:spMkLst>
        </pc:spChg>
        <pc:spChg chg="add del mod">
          <ac:chgData name="A.MORIYAMA UREKA" userId="11b73b949d6476cb" providerId="LiveId" clId="{EDD3AFC1-5E1F-774D-82FF-6D4C3622249B}" dt="2023-08-07T08:57:23.281" v="764" actId="6264"/>
          <ac:spMkLst>
            <pc:docMk/>
            <pc:sldMk cId="3040037544" sldId="281"/>
            <ac:spMk id="112" creationId="{191413EE-263D-3B9A-199F-CBF6CBB22989}"/>
          </ac:spMkLst>
        </pc:spChg>
        <pc:spChg chg="add del mod">
          <ac:chgData name="A.MORIYAMA UREKA" userId="11b73b949d6476cb" providerId="LiveId" clId="{EDD3AFC1-5E1F-774D-82FF-6D4C3622249B}" dt="2023-08-07T09:20:36.737" v="925" actId="6264"/>
          <ac:spMkLst>
            <pc:docMk/>
            <pc:sldMk cId="3040037544" sldId="281"/>
            <ac:spMk id="112" creationId="{B8B47192-F1D2-DE5B-153F-2DF18C7D4C54}"/>
          </ac:spMkLst>
        </pc:spChg>
        <pc:spChg chg="add del mod">
          <ac:chgData name="A.MORIYAMA UREKA" userId="11b73b949d6476cb" providerId="LiveId" clId="{EDD3AFC1-5E1F-774D-82FF-6D4C3622249B}" dt="2023-08-07T10:56:01.410" v="1689" actId="6264"/>
          <ac:spMkLst>
            <pc:docMk/>
            <pc:sldMk cId="3040037544" sldId="281"/>
            <ac:spMk id="112" creationId="{B9157750-6219-E4CB-CEC0-92685165E2D8}"/>
          </ac:spMkLst>
        </pc:spChg>
        <pc:spChg chg="add del mod">
          <ac:chgData name="A.MORIYAMA UREKA" userId="11b73b949d6476cb" providerId="LiveId" clId="{EDD3AFC1-5E1F-774D-82FF-6D4C3622249B}" dt="2023-08-07T09:20:36.737" v="925" actId="6264"/>
          <ac:spMkLst>
            <pc:docMk/>
            <pc:sldMk cId="3040037544" sldId="281"/>
            <ac:spMk id="113" creationId="{1EAC69AA-1744-440A-0428-8A46537DFCC5}"/>
          </ac:spMkLst>
        </pc:spChg>
        <pc:spChg chg="add del mod">
          <ac:chgData name="A.MORIYAMA UREKA" userId="11b73b949d6476cb" providerId="LiveId" clId="{EDD3AFC1-5E1F-774D-82FF-6D4C3622249B}" dt="2023-08-07T08:57:23.281" v="764" actId="6264"/>
          <ac:spMkLst>
            <pc:docMk/>
            <pc:sldMk cId="3040037544" sldId="281"/>
            <ac:spMk id="113" creationId="{244E9F70-79D7-9C3F-D010-B25BFB3DAB2D}"/>
          </ac:spMkLst>
        </pc:spChg>
        <pc:spChg chg="add del mod">
          <ac:chgData name="A.MORIYAMA UREKA" userId="11b73b949d6476cb" providerId="LiveId" clId="{EDD3AFC1-5E1F-774D-82FF-6D4C3622249B}" dt="2023-08-07T10:56:01.410" v="1689" actId="6264"/>
          <ac:spMkLst>
            <pc:docMk/>
            <pc:sldMk cId="3040037544" sldId="281"/>
            <ac:spMk id="113" creationId="{B2BDB5AE-3A3B-6CD2-776D-1F37C39AE3F4}"/>
          </ac:spMkLst>
        </pc:spChg>
        <pc:spChg chg="add del mod">
          <ac:chgData name="A.MORIYAMA UREKA" userId="11b73b949d6476cb" providerId="LiveId" clId="{EDD3AFC1-5E1F-774D-82FF-6D4C3622249B}" dt="2023-08-07T11:00:38.397" v="1709" actId="6264"/>
          <ac:spMkLst>
            <pc:docMk/>
            <pc:sldMk cId="3040037544" sldId="281"/>
            <ac:spMk id="114" creationId="{07DDBE47-D5D8-16CD-F3E7-1CBE4992C487}"/>
          </ac:spMkLst>
        </pc:spChg>
        <pc:spChg chg="add del mod">
          <ac:chgData name="A.MORIYAMA UREKA" userId="11b73b949d6476cb" providerId="LiveId" clId="{EDD3AFC1-5E1F-774D-82FF-6D4C3622249B}" dt="2023-08-07T08:57:23.281" v="764" actId="6264"/>
          <ac:spMkLst>
            <pc:docMk/>
            <pc:sldMk cId="3040037544" sldId="281"/>
            <ac:spMk id="114" creationId="{31D423A8-94A5-D02A-9D2D-5108880A5852}"/>
          </ac:spMkLst>
        </pc:spChg>
        <pc:spChg chg="add del mod">
          <ac:chgData name="A.MORIYAMA UREKA" userId="11b73b949d6476cb" providerId="LiveId" clId="{EDD3AFC1-5E1F-774D-82FF-6D4C3622249B}" dt="2023-08-07T09:20:36.737" v="925" actId="6264"/>
          <ac:spMkLst>
            <pc:docMk/>
            <pc:sldMk cId="3040037544" sldId="281"/>
            <ac:spMk id="114" creationId="{FFB75AA8-D020-9082-19AE-A7310EFD646C}"/>
          </ac:spMkLst>
        </pc:spChg>
        <pc:spChg chg="add del mod">
          <ac:chgData name="A.MORIYAMA UREKA" userId="11b73b949d6476cb" providerId="LiveId" clId="{EDD3AFC1-5E1F-774D-82FF-6D4C3622249B}" dt="2023-08-07T08:57:23.281" v="764" actId="6264"/>
          <ac:spMkLst>
            <pc:docMk/>
            <pc:sldMk cId="3040037544" sldId="281"/>
            <ac:spMk id="115" creationId="{7059D8A9-33A2-0BD2-6220-29952974C106}"/>
          </ac:spMkLst>
        </pc:spChg>
        <pc:spChg chg="add del mod">
          <ac:chgData name="A.MORIYAMA UREKA" userId="11b73b949d6476cb" providerId="LiveId" clId="{EDD3AFC1-5E1F-774D-82FF-6D4C3622249B}" dt="2023-08-07T09:20:36.737" v="925" actId="6264"/>
          <ac:spMkLst>
            <pc:docMk/>
            <pc:sldMk cId="3040037544" sldId="281"/>
            <ac:spMk id="115" creationId="{9A76326E-2B4A-EE5E-1766-EB542B49D78F}"/>
          </ac:spMkLst>
        </pc:spChg>
        <pc:spChg chg="add del mod">
          <ac:chgData name="A.MORIYAMA UREKA" userId="11b73b949d6476cb" providerId="LiveId" clId="{EDD3AFC1-5E1F-774D-82FF-6D4C3622249B}" dt="2023-08-07T11:00:38.397" v="1709" actId="6264"/>
          <ac:spMkLst>
            <pc:docMk/>
            <pc:sldMk cId="3040037544" sldId="281"/>
            <ac:spMk id="115" creationId="{D5F19F7C-6A2E-41AC-04D0-4B9C3FAC2F8A}"/>
          </ac:spMkLst>
        </pc:spChg>
        <pc:spChg chg="add del mod">
          <ac:chgData name="A.MORIYAMA UREKA" userId="11b73b949d6476cb" providerId="LiveId" clId="{EDD3AFC1-5E1F-774D-82FF-6D4C3622249B}" dt="2023-08-07T11:00:38.397" v="1709" actId="6264"/>
          <ac:spMkLst>
            <pc:docMk/>
            <pc:sldMk cId="3040037544" sldId="281"/>
            <ac:spMk id="116" creationId="{766F7949-C1D9-DA01-626A-F11F089CE61A}"/>
          </ac:spMkLst>
        </pc:spChg>
        <pc:spChg chg="add del mod">
          <ac:chgData name="A.MORIYAMA UREKA" userId="11b73b949d6476cb" providerId="LiveId" clId="{EDD3AFC1-5E1F-774D-82FF-6D4C3622249B}" dt="2023-08-07T09:20:36.737" v="925" actId="6264"/>
          <ac:spMkLst>
            <pc:docMk/>
            <pc:sldMk cId="3040037544" sldId="281"/>
            <ac:spMk id="116" creationId="{D63BCA41-8D03-DA05-6913-00DB7CE19BD6}"/>
          </ac:spMkLst>
        </pc:spChg>
        <pc:spChg chg="add del mod">
          <ac:chgData name="A.MORIYAMA UREKA" userId="11b73b949d6476cb" providerId="LiveId" clId="{EDD3AFC1-5E1F-774D-82FF-6D4C3622249B}" dt="2023-08-07T08:57:23.281" v="764" actId="6264"/>
          <ac:spMkLst>
            <pc:docMk/>
            <pc:sldMk cId="3040037544" sldId="281"/>
            <ac:spMk id="116" creationId="{DF85E0E4-E18C-AFF0-612B-9D1AA75F37FB}"/>
          </ac:spMkLst>
        </pc:spChg>
        <pc:spChg chg="add del mod">
          <ac:chgData name="A.MORIYAMA UREKA" userId="11b73b949d6476cb" providerId="LiveId" clId="{EDD3AFC1-5E1F-774D-82FF-6D4C3622249B}" dt="2023-08-07T11:00:38.397" v="1709" actId="6264"/>
          <ac:spMkLst>
            <pc:docMk/>
            <pc:sldMk cId="3040037544" sldId="281"/>
            <ac:spMk id="117" creationId="{110C9E05-74DA-0CB9-942A-2665826E726D}"/>
          </ac:spMkLst>
        </pc:spChg>
        <pc:spChg chg="add del mod">
          <ac:chgData name="A.MORIYAMA UREKA" userId="11b73b949d6476cb" providerId="LiveId" clId="{EDD3AFC1-5E1F-774D-82FF-6D4C3622249B}" dt="2023-08-07T09:20:36.737" v="925" actId="6264"/>
          <ac:spMkLst>
            <pc:docMk/>
            <pc:sldMk cId="3040037544" sldId="281"/>
            <ac:spMk id="117" creationId="{4AE4F4D9-E589-AE04-D5CB-1B83DB5C3E37}"/>
          </ac:spMkLst>
        </pc:spChg>
        <pc:spChg chg="add del mod">
          <ac:chgData name="A.MORIYAMA UREKA" userId="11b73b949d6476cb" providerId="LiveId" clId="{EDD3AFC1-5E1F-774D-82FF-6D4C3622249B}" dt="2023-08-07T08:57:23.281" v="764" actId="6264"/>
          <ac:spMkLst>
            <pc:docMk/>
            <pc:sldMk cId="3040037544" sldId="281"/>
            <ac:spMk id="117" creationId="{87D7508D-5521-EB45-7E55-6FBB67E1F3F6}"/>
          </ac:spMkLst>
        </pc:spChg>
        <pc:spChg chg="add del mod">
          <ac:chgData name="A.MORIYAMA UREKA" userId="11b73b949d6476cb" providerId="LiveId" clId="{EDD3AFC1-5E1F-774D-82FF-6D4C3622249B}" dt="2023-08-07T08:57:23.281" v="764" actId="6264"/>
          <ac:spMkLst>
            <pc:docMk/>
            <pc:sldMk cId="3040037544" sldId="281"/>
            <ac:spMk id="118" creationId="{1BA2660E-BFEC-C335-A626-30BF20BC1517}"/>
          </ac:spMkLst>
        </pc:spChg>
        <pc:spChg chg="add del mod">
          <ac:chgData name="A.MORIYAMA UREKA" userId="11b73b949d6476cb" providerId="LiveId" clId="{EDD3AFC1-5E1F-774D-82FF-6D4C3622249B}" dt="2023-08-07T11:00:38.397" v="1709" actId="6264"/>
          <ac:spMkLst>
            <pc:docMk/>
            <pc:sldMk cId="3040037544" sldId="281"/>
            <ac:spMk id="118" creationId="{75E61CEB-7693-5FD0-2B87-475D10827F2A}"/>
          </ac:spMkLst>
        </pc:spChg>
        <pc:spChg chg="add del mod">
          <ac:chgData name="A.MORIYAMA UREKA" userId="11b73b949d6476cb" providerId="LiveId" clId="{EDD3AFC1-5E1F-774D-82FF-6D4C3622249B}" dt="2023-08-07T09:20:36.737" v="925" actId="6264"/>
          <ac:spMkLst>
            <pc:docMk/>
            <pc:sldMk cId="3040037544" sldId="281"/>
            <ac:spMk id="118" creationId="{8FBA5302-5A30-AFEE-A0F3-C25FC43750D6}"/>
          </ac:spMkLst>
        </pc:spChg>
        <pc:spChg chg="add del mod">
          <ac:chgData name="A.MORIYAMA UREKA" userId="11b73b949d6476cb" providerId="LiveId" clId="{EDD3AFC1-5E1F-774D-82FF-6D4C3622249B}" dt="2023-08-07T09:20:36.737" v="925" actId="6264"/>
          <ac:spMkLst>
            <pc:docMk/>
            <pc:sldMk cId="3040037544" sldId="281"/>
            <ac:spMk id="119" creationId="{56490A95-8A7D-1703-4608-BD8A8BD17B11}"/>
          </ac:spMkLst>
        </pc:spChg>
        <pc:spChg chg="add del mod">
          <ac:chgData name="A.MORIYAMA UREKA" userId="11b73b949d6476cb" providerId="LiveId" clId="{EDD3AFC1-5E1F-774D-82FF-6D4C3622249B}" dt="2023-08-07T08:57:23.281" v="764" actId="6264"/>
          <ac:spMkLst>
            <pc:docMk/>
            <pc:sldMk cId="3040037544" sldId="281"/>
            <ac:spMk id="119" creationId="{BA2B7DAF-B98B-A3AE-CAAC-9082E7302187}"/>
          </ac:spMkLst>
        </pc:spChg>
        <pc:spChg chg="add del mod">
          <ac:chgData name="A.MORIYAMA UREKA" userId="11b73b949d6476cb" providerId="LiveId" clId="{EDD3AFC1-5E1F-774D-82FF-6D4C3622249B}" dt="2023-08-07T11:00:38.397" v="1709" actId="6264"/>
          <ac:spMkLst>
            <pc:docMk/>
            <pc:sldMk cId="3040037544" sldId="281"/>
            <ac:spMk id="119" creationId="{DA2AAB86-3299-4120-E46C-8FDDB6487F97}"/>
          </ac:spMkLst>
        </pc:spChg>
        <pc:spChg chg="add del mod">
          <ac:chgData name="A.MORIYAMA UREKA" userId="11b73b949d6476cb" providerId="LiveId" clId="{EDD3AFC1-5E1F-774D-82FF-6D4C3622249B}" dt="2023-08-07T08:57:23.281" v="764" actId="6264"/>
          <ac:spMkLst>
            <pc:docMk/>
            <pc:sldMk cId="3040037544" sldId="281"/>
            <ac:spMk id="120" creationId="{43E888B6-465E-3C98-488B-8D09FDB01071}"/>
          </ac:spMkLst>
        </pc:spChg>
        <pc:spChg chg="add del mod">
          <ac:chgData name="A.MORIYAMA UREKA" userId="11b73b949d6476cb" providerId="LiveId" clId="{EDD3AFC1-5E1F-774D-82FF-6D4C3622249B}" dt="2023-08-07T09:20:36.737" v="925" actId="6264"/>
          <ac:spMkLst>
            <pc:docMk/>
            <pc:sldMk cId="3040037544" sldId="281"/>
            <ac:spMk id="120" creationId="{6E3540EA-F529-8EDE-1311-BDD349DC59F5}"/>
          </ac:spMkLst>
        </pc:spChg>
        <pc:spChg chg="add del mod">
          <ac:chgData name="A.MORIYAMA UREKA" userId="11b73b949d6476cb" providerId="LiveId" clId="{EDD3AFC1-5E1F-774D-82FF-6D4C3622249B}" dt="2023-08-07T11:00:38.397" v="1709" actId="6264"/>
          <ac:spMkLst>
            <pc:docMk/>
            <pc:sldMk cId="3040037544" sldId="281"/>
            <ac:spMk id="120" creationId="{C1EB583F-FB56-A19A-7399-EAB631A0B37C}"/>
          </ac:spMkLst>
        </pc:spChg>
        <pc:spChg chg="add del mod">
          <ac:chgData name="A.MORIYAMA UREKA" userId="11b73b949d6476cb" providerId="LiveId" clId="{EDD3AFC1-5E1F-774D-82FF-6D4C3622249B}" dt="2023-08-07T09:20:36.737" v="925" actId="6264"/>
          <ac:spMkLst>
            <pc:docMk/>
            <pc:sldMk cId="3040037544" sldId="281"/>
            <ac:spMk id="121" creationId="{291BC0CA-400E-8FFE-B0B4-8C964B79DD7B}"/>
          </ac:spMkLst>
        </pc:spChg>
        <pc:spChg chg="add del mod">
          <ac:chgData name="A.MORIYAMA UREKA" userId="11b73b949d6476cb" providerId="LiveId" clId="{EDD3AFC1-5E1F-774D-82FF-6D4C3622249B}" dt="2023-08-07T11:00:38.397" v="1709" actId="6264"/>
          <ac:spMkLst>
            <pc:docMk/>
            <pc:sldMk cId="3040037544" sldId="281"/>
            <ac:spMk id="121" creationId="{4645D69F-30B5-FB83-50AB-8B7812209A8C}"/>
          </ac:spMkLst>
        </pc:spChg>
        <pc:spChg chg="add del mod">
          <ac:chgData name="A.MORIYAMA UREKA" userId="11b73b949d6476cb" providerId="LiveId" clId="{EDD3AFC1-5E1F-774D-82FF-6D4C3622249B}" dt="2023-08-07T08:57:23.281" v="764" actId="6264"/>
          <ac:spMkLst>
            <pc:docMk/>
            <pc:sldMk cId="3040037544" sldId="281"/>
            <ac:spMk id="121" creationId="{60E44175-5097-3FF0-B4E2-11BA20E103DD}"/>
          </ac:spMkLst>
        </pc:spChg>
        <pc:spChg chg="add del mod">
          <ac:chgData name="A.MORIYAMA UREKA" userId="11b73b949d6476cb" providerId="LiveId" clId="{EDD3AFC1-5E1F-774D-82FF-6D4C3622249B}" dt="2023-08-07T08:57:23.675" v="765" actId="6264"/>
          <ac:spMkLst>
            <pc:docMk/>
            <pc:sldMk cId="3040037544" sldId="281"/>
            <ac:spMk id="122" creationId="{02A43759-0E52-56B9-AF6B-F326FBC5721B}"/>
          </ac:spMkLst>
        </pc:spChg>
        <pc:spChg chg="add del mod">
          <ac:chgData name="A.MORIYAMA UREKA" userId="11b73b949d6476cb" providerId="LiveId" clId="{EDD3AFC1-5E1F-774D-82FF-6D4C3622249B}" dt="2023-08-07T09:20:37.075" v="926" actId="6264"/>
          <ac:spMkLst>
            <pc:docMk/>
            <pc:sldMk cId="3040037544" sldId="281"/>
            <ac:spMk id="122" creationId="{4AE32998-DDFC-045C-DE76-D61972F01C2C}"/>
          </ac:spMkLst>
        </pc:spChg>
        <pc:spChg chg="add del mod">
          <ac:chgData name="A.MORIYAMA UREKA" userId="11b73b949d6476cb" providerId="LiveId" clId="{EDD3AFC1-5E1F-774D-82FF-6D4C3622249B}" dt="2023-08-07T11:00:38.397" v="1709" actId="6264"/>
          <ac:spMkLst>
            <pc:docMk/>
            <pc:sldMk cId="3040037544" sldId="281"/>
            <ac:spMk id="122" creationId="{B59A5C23-13EC-77CD-2D54-2D1A9E5B2677}"/>
          </ac:spMkLst>
        </pc:spChg>
        <pc:spChg chg="add del mod">
          <ac:chgData name="A.MORIYAMA UREKA" userId="11b73b949d6476cb" providerId="LiveId" clId="{EDD3AFC1-5E1F-774D-82FF-6D4C3622249B}" dt="2023-08-07T09:20:37.075" v="926" actId="6264"/>
          <ac:spMkLst>
            <pc:docMk/>
            <pc:sldMk cId="3040037544" sldId="281"/>
            <ac:spMk id="123" creationId="{B29C4870-17F5-182E-2F2C-56D10CD3157A}"/>
          </ac:spMkLst>
        </pc:spChg>
        <pc:spChg chg="add del mod">
          <ac:chgData name="A.MORIYAMA UREKA" userId="11b73b949d6476cb" providerId="LiveId" clId="{EDD3AFC1-5E1F-774D-82FF-6D4C3622249B}" dt="2023-08-07T08:57:23.675" v="765" actId="6264"/>
          <ac:spMkLst>
            <pc:docMk/>
            <pc:sldMk cId="3040037544" sldId="281"/>
            <ac:spMk id="123" creationId="{BEC05B6D-C7C6-5A6E-B4B0-CF7A01A71047}"/>
          </ac:spMkLst>
        </pc:spChg>
        <pc:spChg chg="add del mod">
          <ac:chgData name="A.MORIYAMA UREKA" userId="11b73b949d6476cb" providerId="LiveId" clId="{EDD3AFC1-5E1F-774D-82FF-6D4C3622249B}" dt="2023-08-07T11:00:38.397" v="1709" actId="6264"/>
          <ac:spMkLst>
            <pc:docMk/>
            <pc:sldMk cId="3040037544" sldId="281"/>
            <ac:spMk id="123" creationId="{C6410592-B1B4-DE45-C037-5330B723F8B2}"/>
          </ac:spMkLst>
        </pc:spChg>
        <pc:spChg chg="add del mod">
          <ac:chgData name="A.MORIYAMA UREKA" userId="11b73b949d6476cb" providerId="LiveId" clId="{EDD3AFC1-5E1F-774D-82FF-6D4C3622249B}" dt="2023-08-07T08:57:23.675" v="765" actId="6264"/>
          <ac:spMkLst>
            <pc:docMk/>
            <pc:sldMk cId="3040037544" sldId="281"/>
            <ac:spMk id="124" creationId="{0C3623E0-3CF8-CB0C-9547-276544F97D53}"/>
          </ac:spMkLst>
        </pc:spChg>
        <pc:spChg chg="add del mod">
          <ac:chgData name="A.MORIYAMA UREKA" userId="11b73b949d6476cb" providerId="LiveId" clId="{EDD3AFC1-5E1F-774D-82FF-6D4C3622249B}" dt="2023-08-07T11:00:39.060" v="1710" actId="6264"/>
          <ac:spMkLst>
            <pc:docMk/>
            <pc:sldMk cId="3040037544" sldId="281"/>
            <ac:spMk id="124" creationId="{A5F3DDC6-50C0-A6CB-E3A3-6A53C43D9E1C}"/>
          </ac:spMkLst>
        </pc:spChg>
        <pc:spChg chg="add del mod">
          <ac:chgData name="A.MORIYAMA UREKA" userId="11b73b949d6476cb" providerId="LiveId" clId="{EDD3AFC1-5E1F-774D-82FF-6D4C3622249B}" dt="2023-08-07T09:20:37.075" v="926" actId="6264"/>
          <ac:spMkLst>
            <pc:docMk/>
            <pc:sldMk cId="3040037544" sldId="281"/>
            <ac:spMk id="124" creationId="{C8A76D0D-BE55-3E40-484F-C642718667CC}"/>
          </ac:spMkLst>
        </pc:spChg>
        <pc:spChg chg="add del mod">
          <ac:chgData name="A.MORIYAMA UREKA" userId="11b73b949d6476cb" providerId="LiveId" clId="{EDD3AFC1-5E1F-774D-82FF-6D4C3622249B}" dt="2023-08-07T08:57:23.675" v="765" actId="6264"/>
          <ac:spMkLst>
            <pc:docMk/>
            <pc:sldMk cId="3040037544" sldId="281"/>
            <ac:spMk id="125" creationId="{2287396B-8081-BD80-80D9-60B3C5B89CAF}"/>
          </ac:spMkLst>
        </pc:spChg>
        <pc:spChg chg="add del mod">
          <ac:chgData name="A.MORIYAMA UREKA" userId="11b73b949d6476cb" providerId="LiveId" clId="{EDD3AFC1-5E1F-774D-82FF-6D4C3622249B}" dt="2023-08-07T09:20:37.075" v="926" actId="6264"/>
          <ac:spMkLst>
            <pc:docMk/>
            <pc:sldMk cId="3040037544" sldId="281"/>
            <ac:spMk id="125" creationId="{439FD821-172D-F54F-0F09-3FF4A48D554E}"/>
          </ac:spMkLst>
        </pc:spChg>
        <pc:spChg chg="add del mod">
          <ac:chgData name="A.MORIYAMA UREKA" userId="11b73b949d6476cb" providerId="LiveId" clId="{EDD3AFC1-5E1F-774D-82FF-6D4C3622249B}" dt="2023-08-07T11:00:39.060" v="1710" actId="6264"/>
          <ac:spMkLst>
            <pc:docMk/>
            <pc:sldMk cId="3040037544" sldId="281"/>
            <ac:spMk id="125" creationId="{D659561F-98B8-EC25-5611-9052C46C8471}"/>
          </ac:spMkLst>
        </pc:spChg>
        <pc:spChg chg="add del mod">
          <ac:chgData name="A.MORIYAMA UREKA" userId="11b73b949d6476cb" providerId="LiveId" clId="{EDD3AFC1-5E1F-774D-82FF-6D4C3622249B}" dt="2023-08-07T11:00:39.060" v="1710" actId="6264"/>
          <ac:spMkLst>
            <pc:docMk/>
            <pc:sldMk cId="3040037544" sldId="281"/>
            <ac:spMk id="126" creationId="{381319A0-8B98-2F36-62F5-FFCB2FC9E025}"/>
          </ac:spMkLst>
        </pc:spChg>
        <pc:spChg chg="add del mod">
          <ac:chgData name="A.MORIYAMA UREKA" userId="11b73b949d6476cb" providerId="LiveId" clId="{EDD3AFC1-5E1F-774D-82FF-6D4C3622249B}" dt="2023-08-07T08:57:23.675" v="765" actId="6264"/>
          <ac:spMkLst>
            <pc:docMk/>
            <pc:sldMk cId="3040037544" sldId="281"/>
            <ac:spMk id="126" creationId="{A3FF16BD-7434-D96C-00B3-8784363FB51A}"/>
          </ac:spMkLst>
        </pc:spChg>
        <pc:spChg chg="add del mod">
          <ac:chgData name="A.MORIYAMA UREKA" userId="11b73b949d6476cb" providerId="LiveId" clId="{EDD3AFC1-5E1F-774D-82FF-6D4C3622249B}" dt="2023-08-07T09:20:37.075" v="926" actId="6264"/>
          <ac:spMkLst>
            <pc:docMk/>
            <pc:sldMk cId="3040037544" sldId="281"/>
            <ac:spMk id="126" creationId="{AC030105-E1F6-2C79-9FE8-249B9FCF08F0}"/>
          </ac:spMkLst>
        </pc:spChg>
        <pc:spChg chg="add del mod">
          <ac:chgData name="A.MORIYAMA UREKA" userId="11b73b949d6476cb" providerId="LiveId" clId="{EDD3AFC1-5E1F-774D-82FF-6D4C3622249B}" dt="2023-08-07T08:57:23.675" v="765" actId="6264"/>
          <ac:spMkLst>
            <pc:docMk/>
            <pc:sldMk cId="3040037544" sldId="281"/>
            <ac:spMk id="127" creationId="{28119C27-45B1-4339-86C3-5FD0B32DE987}"/>
          </ac:spMkLst>
        </pc:spChg>
        <pc:spChg chg="add del mod">
          <ac:chgData name="A.MORIYAMA UREKA" userId="11b73b949d6476cb" providerId="LiveId" clId="{EDD3AFC1-5E1F-774D-82FF-6D4C3622249B}" dt="2023-08-07T11:00:39.060" v="1710" actId="6264"/>
          <ac:spMkLst>
            <pc:docMk/>
            <pc:sldMk cId="3040037544" sldId="281"/>
            <ac:spMk id="127" creationId="{6E317BCC-B101-890E-E5C6-7594B06F3BF8}"/>
          </ac:spMkLst>
        </pc:spChg>
        <pc:spChg chg="add del mod">
          <ac:chgData name="A.MORIYAMA UREKA" userId="11b73b949d6476cb" providerId="LiveId" clId="{EDD3AFC1-5E1F-774D-82FF-6D4C3622249B}" dt="2023-08-07T09:20:37.075" v="926" actId="6264"/>
          <ac:spMkLst>
            <pc:docMk/>
            <pc:sldMk cId="3040037544" sldId="281"/>
            <ac:spMk id="127" creationId="{AD2DFB34-8A2E-AF37-F9FC-581FB36624B7}"/>
          </ac:spMkLst>
        </pc:spChg>
        <pc:spChg chg="add del mod">
          <ac:chgData name="A.MORIYAMA UREKA" userId="11b73b949d6476cb" providerId="LiveId" clId="{EDD3AFC1-5E1F-774D-82FF-6D4C3622249B}" dt="2023-08-07T09:20:37.075" v="926" actId="6264"/>
          <ac:spMkLst>
            <pc:docMk/>
            <pc:sldMk cId="3040037544" sldId="281"/>
            <ac:spMk id="128" creationId="{5BECFF2F-C50E-88C1-ED3F-AC9C0BB33B90}"/>
          </ac:spMkLst>
        </pc:spChg>
        <pc:spChg chg="add del mod">
          <ac:chgData name="A.MORIYAMA UREKA" userId="11b73b949d6476cb" providerId="LiveId" clId="{EDD3AFC1-5E1F-774D-82FF-6D4C3622249B}" dt="2023-08-07T08:57:23.675" v="765" actId="6264"/>
          <ac:spMkLst>
            <pc:docMk/>
            <pc:sldMk cId="3040037544" sldId="281"/>
            <ac:spMk id="128" creationId="{D30F3A14-784A-ADC1-8AB8-5C1F5AA0B9DB}"/>
          </ac:spMkLst>
        </pc:spChg>
        <pc:spChg chg="add del mod">
          <ac:chgData name="A.MORIYAMA UREKA" userId="11b73b949d6476cb" providerId="LiveId" clId="{EDD3AFC1-5E1F-774D-82FF-6D4C3622249B}" dt="2023-08-07T11:00:39.060" v="1710" actId="6264"/>
          <ac:spMkLst>
            <pc:docMk/>
            <pc:sldMk cId="3040037544" sldId="281"/>
            <ac:spMk id="128" creationId="{DEEA01E8-839B-4C60-0CF5-3C1F4CBFEA96}"/>
          </ac:spMkLst>
        </pc:spChg>
        <pc:spChg chg="add del mod">
          <ac:chgData name="A.MORIYAMA UREKA" userId="11b73b949d6476cb" providerId="LiveId" clId="{EDD3AFC1-5E1F-774D-82FF-6D4C3622249B}" dt="2023-08-07T09:20:37.075" v="926" actId="6264"/>
          <ac:spMkLst>
            <pc:docMk/>
            <pc:sldMk cId="3040037544" sldId="281"/>
            <ac:spMk id="129" creationId="{CB07A820-A5E6-247F-C2CD-ADFB46FD0F63}"/>
          </ac:spMkLst>
        </pc:spChg>
        <pc:spChg chg="add del mod">
          <ac:chgData name="A.MORIYAMA UREKA" userId="11b73b949d6476cb" providerId="LiveId" clId="{EDD3AFC1-5E1F-774D-82FF-6D4C3622249B}" dt="2023-08-07T08:57:23.675" v="765" actId="6264"/>
          <ac:spMkLst>
            <pc:docMk/>
            <pc:sldMk cId="3040037544" sldId="281"/>
            <ac:spMk id="129" creationId="{E1DB3F2C-53F3-3078-C753-AF0AD51C0A93}"/>
          </ac:spMkLst>
        </pc:spChg>
        <pc:spChg chg="add del mod">
          <ac:chgData name="A.MORIYAMA UREKA" userId="11b73b949d6476cb" providerId="LiveId" clId="{EDD3AFC1-5E1F-774D-82FF-6D4C3622249B}" dt="2023-08-07T11:00:39.060" v="1710" actId="6264"/>
          <ac:spMkLst>
            <pc:docMk/>
            <pc:sldMk cId="3040037544" sldId="281"/>
            <ac:spMk id="129" creationId="{ED8984BB-7654-2789-249C-C347B6240C22}"/>
          </ac:spMkLst>
        </pc:spChg>
        <pc:spChg chg="add del mod">
          <ac:chgData name="A.MORIYAMA UREKA" userId="11b73b949d6476cb" providerId="LiveId" clId="{EDD3AFC1-5E1F-774D-82FF-6D4C3622249B}" dt="2023-08-07T08:57:23.675" v="765" actId="6264"/>
          <ac:spMkLst>
            <pc:docMk/>
            <pc:sldMk cId="3040037544" sldId="281"/>
            <ac:spMk id="130" creationId="{C9FD32D6-BB17-8CD9-EA1E-B488B1E0A77B}"/>
          </ac:spMkLst>
        </pc:spChg>
        <pc:spChg chg="add del mod">
          <ac:chgData name="A.MORIYAMA UREKA" userId="11b73b949d6476cb" providerId="LiveId" clId="{EDD3AFC1-5E1F-774D-82FF-6D4C3622249B}" dt="2023-08-07T09:20:37.075" v="926" actId="6264"/>
          <ac:spMkLst>
            <pc:docMk/>
            <pc:sldMk cId="3040037544" sldId="281"/>
            <ac:spMk id="130" creationId="{F7837386-D668-03C8-9C8C-E284968E08D4}"/>
          </ac:spMkLst>
        </pc:spChg>
        <pc:spChg chg="add del mod">
          <ac:chgData name="A.MORIYAMA UREKA" userId="11b73b949d6476cb" providerId="LiveId" clId="{EDD3AFC1-5E1F-774D-82FF-6D4C3622249B}" dt="2023-08-07T11:00:39.060" v="1710" actId="6264"/>
          <ac:spMkLst>
            <pc:docMk/>
            <pc:sldMk cId="3040037544" sldId="281"/>
            <ac:spMk id="130" creationId="{FA8FB149-5661-7D1F-34FE-00B0A59BEC18}"/>
          </ac:spMkLst>
        </pc:spChg>
        <pc:spChg chg="add del mod">
          <ac:chgData name="A.MORIYAMA UREKA" userId="11b73b949d6476cb" providerId="LiveId" clId="{EDD3AFC1-5E1F-774D-82FF-6D4C3622249B}" dt="2023-08-07T09:20:37.075" v="926" actId="6264"/>
          <ac:spMkLst>
            <pc:docMk/>
            <pc:sldMk cId="3040037544" sldId="281"/>
            <ac:spMk id="131" creationId="{02919CC8-F8C0-24F6-A3A4-A884D6ECFD35}"/>
          </ac:spMkLst>
        </pc:spChg>
        <pc:spChg chg="add del mod">
          <ac:chgData name="A.MORIYAMA UREKA" userId="11b73b949d6476cb" providerId="LiveId" clId="{EDD3AFC1-5E1F-774D-82FF-6D4C3622249B}" dt="2023-08-07T08:57:23.675" v="765" actId="6264"/>
          <ac:spMkLst>
            <pc:docMk/>
            <pc:sldMk cId="3040037544" sldId="281"/>
            <ac:spMk id="131" creationId="{56C4D8E8-5E4D-E9F2-3A5D-7BD0DE7B8BB7}"/>
          </ac:spMkLst>
        </pc:spChg>
        <pc:spChg chg="add del mod">
          <ac:chgData name="A.MORIYAMA UREKA" userId="11b73b949d6476cb" providerId="LiveId" clId="{EDD3AFC1-5E1F-774D-82FF-6D4C3622249B}" dt="2023-08-07T11:00:39.060" v="1710" actId="6264"/>
          <ac:spMkLst>
            <pc:docMk/>
            <pc:sldMk cId="3040037544" sldId="281"/>
            <ac:spMk id="131" creationId="{862E799F-B985-483C-356F-F16BF1905EEB}"/>
          </ac:spMkLst>
        </pc:spChg>
        <pc:spChg chg="add del mod">
          <ac:chgData name="A.MORIYAMA UREKA" userId="11b73b949d6476cb" providerId="LiveId" clId="{EDD3AFC1-5E1F-774D-82FF-6D4C3622249B}" dt="2023-08-07T11:00:39.060" v="1710" actId="6264"/>
          <ac:spMkLst>
            <pc:docMk/>
            <pc:sldMk cId="3040037544" sldId="281"/>
            <ac:spMk id="132" creationId="{D1F9D6A3-0D1C-4578-F061-D1E160B8E318}"/>
          </ac:spMkLst>
        </pc:spChg>
        <pc:spChg chg="add del mod">
          <ac:chgData name="A.MORIYAMA UREKA" userId="11b73b949d6476cb" providerId="LiveId" clId="{EDD3AFC1-5E1F-774D-82FF-6D4C3622249B}" dt="2023-08-07T09:20:37.413" v="927" actId="6264"/>
          <ac:spMkLst>
            <pc:docMk/>
            <pc:sldMk cId="3040037544" sldId="281"/>
            <ac:spMk id="132" creationId="{D2BC3C3E-F92A-BFDF-03D9-B276CD0C1265}"/>
          </ac:spMkLst>
        </pc:spChg>
        <pc:spChg chg="add del mod">
          <ac:chgData name="A.MORIYAMA UREKA" userId="11b73b949d6476cb" providerId="LiveId" clId="{EDD3AFC1-5E1F-774D-82FF-6D4C3622249B}" dt="2023-08-07T08:57:24.198" v="766" actId="6264"/>
          <ac:spMkLst>
            <pc:docMk/>
            <pc:sldMk cId="3040037544" sldId="281"/>
            <ac:spMk id="132" creationId="{FDA6A24E-4305-4A99-F455-7FE397DAB539}"/>
          </ac:spMkLst>
        </pc:spChg>
        <pc:spChg chg="add del mod">
          <ac:chgData name="A.MORIYAMA UREKA" userId="11b73b949d6476cb" providerId="LiveId" clId="{EDD3AFC1-5E1F-774D-82FF-6D4C3622249B}" dt="2023-08-07T08:57:24.198" v="766" actId="6264"/>
          <ac:spMkLst>
            <pc:docMk/>
            <pc:sldMk cId="3040037544" sldId="281"/>
            <ac:spMk id="133" creationId="{6F13D3FC-C0C3-1DD9-CFD4-9166A553ECB0}"/>
          </ac:spMkLst>
        </pc:spChg>
        <pc:spChg chg="add del mod">
          <ac:chgData name="A.MORIYAMA UREKA" userId="11b73b949d6476cb" providerId="LiveId" clId="{EDD3AFC1-5E1F-774D-82FF-6D4C3622249B}" dt="2023-08-07T11:00:39.060" v="1710" actId="6264"/>
          <ac:spMkLst>
            <pc:docMk/>
            <pc:sldMk cId="3040037544" sldId="281"/>
            <ac:spMk id="133" creationId="{7A6745B2-0393-9446-E156-94DAF6278EE5}"/>
          </ac:spMkLst>
        </pc:spChg>
        <pc:spChg chg="add del mod">
          <ac:chgData name="A.MORIYAMA UREKA" userId="11b73b949d6476cb" providerId="LiveId" clId="{EDD3AFC1-5E1F-774D-82FF-6D4C3622249B}" dt="2023-08-07T09:20:37.413" v="927" actId="6264"/>
          <ac:spMkLst>
            <pc:docMk/>
            <pc:sldMk cId="3040037544" sldId="281"/>
            <ac:spMk id="133" creationId="{DC06C480-2F47-5EE5-0D1F-066782C7199C}"/>
          </ac:spMkLst>
        </pc:spChg>
        <pc:spChg chg="add del mod">
          <ac:chgData name="A.MORIYAMA UREKA" userId="11b73b949d6476cb" providerId="LiveId" clId="{EDD3AFC1-5E1F-774D-82FF-6D4C3622249B}" dt="2023-08-07T09:20:37.413" v="927" actId="6264"/>
          <ac:spMkLst>
            <pc:docMk/>
            <pc:sldMk cId="3040037544" sldId="281"/>
            <ac:spMk id="134" creationId="{29DFDEEA-2877-DE79-6EC5-04A704484863}"/>
          </ac:spMkLst>
        </pc:spChg>
        <pc:spChg chg="add del mod">
          <ac:chgData name="A.MORIYAMA UREKA" userId="11b73b949d6476cb" providerId="LiveId" clId="{EDD3AFC1-5E1F-774D-82FF-6D4C3622249B}" dt="2023-08-07T08:57:24.198" v="766" actId="6264"/>
          <ac:spMkLst>
            <pc:docMk/>
            <pc:sldMk cId="3040037544" sldId="281"/>
            <ac:spMk id="134" creationId="{7043F790-AE07-C6F9-BD14-1387DF3A66FD}"/>
          </ac:spMkLst>
        </pc:spChg>
        <pc:spChg chg="add del mod">
          <ac:chgData name="A.MORIYAMA UREKA" userId="11b73b949d6476cb" providerId="LiveId" clId="{EDD3AFC1-5E1F-774D-82FF-6D4C3622249B}" dt="2023-08-07T11:00:39.532" v="1711" actId="6264"/>
          <ac:spMkLst>
            <pc:docMk/>
            <pc:sldMk cId="3040037544" sldId="281"/>
            <ac:spMk id="134" creationId="{F2D752BB-9F72-18A9-DCE6-E64CD3C99088}"/>
          </ac:spMkLst>
        </pc:spChg>
        <pc:spChg chg="add del mod">
          <ac:chgData name="A.MORIYAMA UREKA" userId="11b73b949d6476cb" providerId="LiveId" clId="{EDD3AFC1-5E1F-774D-82FF-6D4C3622249B}" dt="2023-08-07T08:57:24.198" v="766" actId="6264"/>
          <ac:spMkLst>
            <pc:docMk/>
            <pc:sldMk cId="3040037544" sldId="281"/>
            <ac:spMk id="135" creationId="{4674D65B-2AC4-8A5B-794B-E5F130BFE4F2}"/>
          </ac:spMkLst>
        </pc:spChg>
        <pc:spChg chg="add del mod">
          <ac:chgData name="A.MORIYAMA UREKA" userId="11b73b949d6476cb" providerId="LiveId" clId="{EDD3AFC1-5E1F-774D-82FF-6D4C3622249B}" dt="2023-08-07T09:20:37.413" v="927" actId="6264"/>
          <ac:spMkLst>
            <pc:docMk/>
            <pc:sldMk cId="3040037544" sldId="281"/>
            <ac:spMk id="135" creationId="{92EED039-B5E7-B1F5-5AE8-B406D3EE522F}"/>
          </ac:spMkLst>
        </pc:spChg>
        <pc:spChg chg="add del mod">
          <ac:chgData name="A.MORIYAMA UREKA" userId="11b73b949d6476cb" providerId="LiveId" clId="{EDD3AFC1-5E1F-774D-82FF-6D4C3622249B}" dt="2023-08-07T11:00:39.532" v="1711" actId="6264"/>
          <ac:spMkLst>
            <pc:docMk/>
            <pc:sldMk cId="3040037544" sldId="281"/>
            <ac:spMk id="135" creationId="{B5E21165-A615-7C7F-A6D0-F5AE84B6C479}"/>
          </ac:spMkLst>
        </pc:spChg>
        <pc:spChg chg="add del mod">
          <ac:chgData name="A.MORIYAMA UREKA" userId="11b73b949d6476cb" providerId="LiveId" clId="{EDD3AFC1-5E1F-774D-82FF-6D4C3622249B}" dt="2023-08-07T11:00:39.532" v="1711" actId="6264"/>
          <ac:spMkLst>
            <pc:docMk/>
            <pc:sldMk cId="3040037544" sldId="281"/>
            <ac:spMk id="136" creationId="{15170867-7874-CA5D-64D0-E62CA91130D0}"/>
          </ac:spMkLst>
        </pc:spChg>
        <pc:spChg chg="add del mod">
          <ac:chgData name="A.MORIYAMA UREKA" userId="11b73b949d6476cb" providerId="LiveId" clId="{EDD3AFC1-5E1F-774D-82FF-6D4C3622249B}" dt="2023-08-07T09:20:37.413" v="927" actId="6264"/>
          <ac:spMkLst>
            <pc:docMk/>
            <pc:sldMk cId="3040037544" sldId="281"/>
            <ac:spMk id="136" creationId="{1B1FEDCA-1369-2E88-6D87-73BA3EEA9643}"/>
          </ac:spMkLst>
        </pc:spChg>
        <pc:spChg chg="add del mod">
          <ac:chgData name="A.MORIYAMA UREKA" userId="11b73b949d6476cb" providerId="LiveId" clId="{EDD3AFC1-5E1F-774D-82FF-6D4C3622249B}" dt="2023-08-07T08:57:24.198" v="766" actId="6264"/>
          <ac:spMkLst>
            <pc:docMk/>
            <pc:sldMk cId="3040037544" sldId="281"/>
            <ac:spMk id="136" creationId="{A9D62624-8E7F-967B-E691-12237C32DA6B}"/>
          </ac:spMkLst>
        </pc:spChg>
        <pc:spChg chg="add del mod">
          <ac:chgData name="A.MORIYAMA UREKA" userId="11b73b949d6476cb" providerId="LiveId" clId="{EDD3AFC1-5E1F-774D-82FF-6D4C3622249B}" dt="2023-08-07T09:20:37.413" v="927" actId="6264"/>
          <ac:spMkLst>
            <pc:docMk/>
            <pc:sldMk cId="3040037544" sldId="281"/>
            <ac:spMk id="137" creationId="{267EBBFE-07B6-D4D2-6602-2371D5B236F7}"/>
          </ac:spMkLst>
        </pc:spChg>
        <pc:spChg chg="add del mod">
          <ac:chgData name="A.MORIYAMA UREKA" userId="11b73b949d6476cb" providerId="LiveId" clId="{EDD3AFC1-5E1F-774D-82FF-6D4C3622249B}" dt="2023-08-07T11:00:39.532" v="1711" actId="6264"/>
          <ac:spMkLst>
            <pc:docMk/>
            <pc:sldMk cId="3040037544" sldId="281"/>
            <ac:spMk id="137" creationId="{2F20A822-23BC-6F29-9B04-16A232684CB7}"/>
          </ac:spMkLst>
        </pc:spChg>
        <pc:spChg chg="add del mod">
          <ac:chgData name="A.MORIYAMA UREKA" userId="11b73b949d6476cb" providerId="LiveId" clId="{EDD3AFC1-5E1F-774D-82FF-6D4C3622249B}" dt="2023-08-07T08:57:24.198" v="766" actId="6264"/>
          <ac:spMkLst>
            <pc:docMk/>
            <pc:sldMk cId="3040037544" sldId="281"/>
            <ac:spMk id="137" creationId="{F3A15392-958F-E688-1A2D-832F528674BD}"/>
          </ac:spMkLst>
        </pc:spChg>
        <pc:spChg chg="add del mod">
          <ac:chgData name="A.MORIYAMA UREKA" userId="11b73b949d6476cb" providerId="LiveId" clId="{EDD3AFC1-5E1F-774D-82FF-6D4C3622249B}" dt="2023-08-07T09:20:37.413" v="927" actId="6264"/>
          <ac:spMkLst>
            <pc:docMk/>
            <pc:sldMk cId="3040037544" sldId="281"/>
            <ac:spMk id="138" creationId="{3C2A182B-3B75-861C-EEE4-3B7B6C6D553E}"/>
          </ac:spMkLst>
        </pc:spChg>
        <pc:spChg chg="add del mod">
          <ac:chgData name="A.MORIYAMA UREKA" userId="11b73b949d6476cb" providerId="LiveId" clId="{EDD3AFC1-5E1F-774D-82FF-6D4C3622249B}" dt="2023-08-07T11:00:39.532" v="1711" actId="6264"/>
          <ac:spMkLst>
            <pc:docMk/>
            <pc:sldMk cId="3040037544" sldId="281"/>
            <ac:spMk id="138" creationId="{43B69095-4357-CBA9-5260-D1C3690BF3A3}"/>
          </ac:spMkLst>
        </pc:spChg>
        <pc:spChg chg="add del mod">
          <ac:chgData name="A.MORIYAMA UREKA" userId="11b73b949d6476cb" providerId="LiveId" clId="{EDD3AFC1-5E1F-774D-82FF-6D4C3622249B}" dt="2023-08-07T08:57:24.198" v="766" actId="6264"/>
          <ac:spMkLst>
            <pc:docMk/>
            <pc:sldMk cId="3040037544" sldId="281"/>
            <ac:spMk id="138" creationId="{AF33E53B-8D7C-2955-9649-359B97A84A6E}"/>
          </ac:spMkLst>
        </pc:spChg>
        <pc:spChg chg="add del mod">
          <ac:chgData name="A.MORIYAMA UREKA" userId="11b73b949d6476cb" providerId="LiveId" clId="{EDD3AFC1-5E1F-774D-82FF-6D4C3622249B}" dt="2023-08-07T11:00:39.532" v="1711" actId="6264"/>
          <ac:spMkLst>
            <pc:docMk/>
            <pc:sldMk cId="3040037544" sldId="281"/>
            <ac:spMk id="139" creationId="{4EA1272E-C9DF-95C2-7131-3AA9664B48FF}"/>
          </ac:spMkLst>
        </pc:spChg>
        <pc:spChg chg="add del mod">
          <ac:chgData name="A.MORIYAMA UREKA" userId="11b73b949d6476cb" providerId="LiveId" clId="{EDD3AFC1-5E1F-774D-82FF-6D4C3622249B}" dt="2023-08-07T08:57:24.198" v="766" actId="6264"/>
          <ac:spMkLst>
            <pc:docMk/>
            <pc:sldMk cId="3040037544" sldId="281"/>
            <ac:spMk id="139" creationId="{A0F4F1A7-EA8B-DE19-315E-8D4E518AD4DA}"/>
          </ac:spMkLst>
        </pc:spChg>
        <pc:spChg chg="add del mod">
          <ac:chgData name="A.MORIYAMA UREKA" userId="11b73b949d6476cb" providerId="LiveId" clId="{EDD3AFC1-5E1F-774D-82FF-6D4C3622249B}" dt="2023-08-07T09:20:37.413" v="927" actId="6264"/>
          <ac:spMkLst>
            <pc:docMk/>
            <pc:sldMk cId="3040037544" sldId="281"/>
            <ac:spMk id="139" creationId="{DD49A672-85F6-45CE-4D4F-CAA9955E435A}"/>
          </ac:spMkLst>
        </pc:spChg>
        <pc:spChg chg="add del mod">
          <ac:chgData name="A.MORIYAMA UREKA" userId="11b73b949d6476cb" providerId="LiveId" clId="{EDD3AFC1-5E1F-774D-82FF-6D4C3622249B}" dt="2023-08-07T08:57:24.198" v="766" actId="6264"/>
          <ac:spMkLst>
            <pc:docMk/>
            <pc:sldMk cId="3040037544" sldId="281"/>
            <ac:spMk id="140" creationId="{0660180B-0D03-1CEE-A071-E986C471489F}"/>
          </ac:spMkLst>
        </pc:spChg>
        <pc:spChg chg="add del mod">
          <ac:chgData name="A.MORIYAMA UREKA" userId="11b73b949d6476cb" providerId="LiveId" clId="{EDD3AFC1-5E1F-774D-82FF-6D4C3622249B}" dt="2023-08-07T11:00:39.532" v="1711" actId="6264"/>
          <ac:spMkLst>
            <pc:docMk/>
            <pc:sldMk cId="3040037544" sldId="281"/>
            <ac:spMk id="140" creationId="{B200FD27-FFBA-427F-DAA9-C2A672BBCC21}"/>
          </ac:spMkLst>
        </pc:spChg>
        <pc:spChg chg="add del mod">
          <ac:chgData name="A.MORIYAMA UREKA" userId="11b73b949d6476cb" providerId="LiveId" clId="{EDD3AFC1-5E1F-774D-82FF-6D4C3622249B}" dt="2023-08-07T09:20:37.413" v="927" actId="6264"/>
          <ac:spMkLst>
            <pc:docMk/>
            <pc:sldMk cId="3040037544" sldId="281"/>
            <ac:spMk id="140" creationId="{F6A4E2A0-C5C9-73BE-AC68-4348DBF65DCD}"/>
          </ac:spMkLst>
        </pc:spChg>
        <pc:spChg chg="add del mod">
          <ac:chgData name="A.MORIYAMA UREKA" userId="11b73b949d6476cb" providerId="LiveId" clId="{EDD3AFC1-5E1F-774D-82FF-6D4C3622249B}" dt="2023-08-07T11:00:39.532" v="1711" actId="6264"/>
          <ac:spMkLst>
            <pc:docMk/>
            <pc:sldMk cId="3040037544" sldId="281"/>
            <ac:spMk id="141" creationId="{6003FE15-3AC2-A21D-E75D-3083F30E266E}"/>
          </ac:spMkLst>
        </pc:spChg>
        <pc:spChg chg="add del mod">
          <ac:chgData name="A.MORIYAMA UREKA" userId="11b73b949d6476cb" providerId="LiveId" clId="{EDD3AFC1-5E1F-774D-82FF-6D4C3622249B}" dt="2023-08-07T09:20:37.413" v="927" actId="6264"/>
          <ac:spMkLst>
            <pc:docMk/>
            <pc:sldMk cId="3040037544" sldId="281"/>
            <ac:spMk id="141" creationId="{6CB906CC-F43C-583D-2108-CB225AD4F61F}"/>
          </ac:spMkLst>
        </pc:spChg>
        <pc:spChg chg="add del mod">
          <ac:chgData name="A.MORIYAMA UREKA" userId="11b73b949d6476cb" providerId="LiveId" clId="{EDD3AFC1-5E1F-774D-82FF-6D4C3622249B}" dt="2023-08-07T08:57:24.198" v="766" actId="6264"/>
          <ac:spMkLst>
            <pc:docMk/>
            <pc:sldMk cId="3040037544" sldId="281"/>
            <ac:spMk id="141" creationId="{969D5573-7AE5-ADEA-882E-CAA04A42DB84}"/>
          </ac:spMkLst>
        </pc:spChg>
        <pc:spChg chg="add del mod">
          <ac:chgData name="A.MORIYAMA UREKA" userId="11b73b949d6476cb" providerId="LiveId" clId="{EDD3AFC1-5E1F-774D-82FF-6D4C3622249B}" dt="2023-08-07T08:57:24.654" v="767" actId="6264"/>
          <ac:spMkLst>
            <pc:docMk/>
            <pc:sldMk cId="3040037544" sldId="281"/>
            <ac:spMk id="142" creationId="{30A091CF-3E9D-C59D-9D5A-DD0DE91993FA}"/>
          </ac:spMkLst>
        </pc:spChg>
        <pc:spChg chg="add del mod">
          <ac:chgData name="A.MORIYAMA UREKA" userId="11b73b949d6476cb" providerId="LiveId" clId="{EDD3AFC1-5E1F-774D-82FF-6D4C3622249B}" dt="2023-08-07T09:20:37.741" v="928" actId="6264"/>
          <ac:spMkLst>
            <pc:docMk/>
            <pc:sldMk cId="3040037544" sldId="281"/>
            <ac:spMk id="142" creationId="{456DDF45-0FA6-9C10-0FA7-0D04545C91F7}"/>
          </ac:spMkLst>
        </pc:spChg>
        <pc:spChg chg="add del mod">
          <ac:chgData name="A.MORIYAMA UREKA" userId="11b73b949d6476cb" providerId="LiveId" clId="{EDD3AFC1-5E1F-774D-82FF-6D4C3622249B}" dt="2023-08-07T11:00:39.532" v="1711" actId="6264"/>
          <ac:spMkLst>
            <pc:docMk/>
            <pc:sldMk cId="3040037544" sldId="281"/>
            <ac:spMk id="142" creationId="{729DFC5A-560B-278B-3235-C549EED2378F}"/>
          </ac:spMkLst>
        </pc:spChg>
        <pc:spChg chg="add del mod">
          <ac:chgData name="A.MORIYAMA UREKA" userId="11b73b949d6476cb" providerId="LiveId" clId="{EDD3AFC1-5E1F-774D-82FF-6D4C3622249B}" dt="2023-08-07T08:57:24.654" v="767" actId="6264"/>
          <ac:spMkLst>
            <pc:docMk/>
            <pc:sldMk cId="3040037544" sldId="281"/>
            <ac:spMk id="143" creationId="{9F7190CD-355D-A3F5-263E-B0B26D7E68B4}"/>
          </ac:spMkLst>
        </pc:spChg>
        <pc:spChg chg="add del mod">
          <ac:chgData name="A.MORIYAMA UREKA" userId="11b73b949d6476cb" providerId="LiveId" clId="{EDD3AFC1-5E1F-774D-82FF-6D4C3622249B}" dt="2023-08-07T09:20:37.741" v="928" actId="6264"/>
          <ac:spMkLst>
            <pc:docMk/>
            <pc:sldMk cId="3040037544" sldId="281"/>
            <ac:spMk id="143" creationId="{D075B845-B7C7-AA58-B0DF-5B693905F121}"/>
          </ac:spMkLst>
        </pc:spChg>
        <pc:spChg chg="add del mod">
          <ac:chgData name="A.MORIYAMA UREKA" userId="11b73b949d6476cb" providerId="LiveId" clId="{EDD3AFC1-5E1F-774D-82FF-6D4C3622249B}" dt="2023-08-07T11:00:39.532" v="1711" actId="6264"/>
          <ac:spMkLst>
            <pc:docMk/>
            <pc:sldMk cId="3040037544" sldId="281"/>
            <ac:spMk id="143" creationId="{D67F57C4-3EAA-DDCE-ABF2-72BCB2B87957}"/>
          </ac:spMkLst>
        </pc:spChg>
        <pc:spChg chg="add del mod">
          <ac:chgData name="A.MORIYAMA UREKA" userId="11b73b949d6476cb" providerId="LiveId" clId="{EDD3AFC1-5E1F-774D-82FF-6D4C3622249B}" dt="2023-08-07T09:20:37.741" v="928" actId="6264"/>
          <ac:spMkLst>
            <pc:docMk/>
            <pc:sldMk cId="3040037544" sldId="281"/>
            <ac:spMk id="144" creationId="{2A019F2D-B5AF-4615-0D15-B28EBC5C9C74}"/>
          </ac:spMkLst>
        </pc:spChg>
        <pc:spChg chg="add del mod">
          <ac:chgData name="A.MORIYAMA UREKA" userId="11b73b949d6476cb" providerId="LiveId" clId="{EDD3AFC1-5E1F-774D-82FF-6D4C3622249B}" dt="2023-08-07T11:21:40.375" v="1838" actId="6264"/>
          <ac:spMkLst>
            <pc:docMk/>
            <pc:sldMk cId="3040037544" sldId="281"/>
            <ac:spMk id="144" creationId="{69D7F7A6-195E-B6DE-3584-8B6C643C9749}"/>
          </ac:spMkLst>
        </pc:spChg>
        <pc:spChg chg="add del mod">
          <ac:chgData name="A.MORIYAMA UREKA" userId="11b73b949d6476cb" providerId="LiveId" clId="{EDD3AFC1-5E1F-774D-82FF-6D4C3622249B}" dt="2023-08-07T08:57:24.654" v="767" actId="6264"/>
          <ac:spMkLst>
            <pc:docMk/>
            <pc:sldMk cId="3040037544" sldId="281"/>
            <ac:spMk id="144" creationId="{DA772697-5FB6-5176-E4DA-B76796E38916}"/>
          </ac:spMkLst>
        </pc:spChg>
        <pc:spChg chg="add del mod">
          <ac:chgData name="A.MORIYAMA UREKA" userId="11b73b949d6476cb" providerId="LiveId" clId="{EDD3AFC1-5E1F-774D-82FF-6D4C3622249B}" dt="2023-08-07T09:20:37.741" v="928" actId="6264"/>
          <ac:spMkLst>
            <pc:docMk/>
            <pc:sldMk cId="3040037544" sldId="281"/>
            <ac:spMk id="145" creationId="{97784432-2B15-97FD-E99B-8ADB136ADA38}"/>
          </ac:spMkLst>
        </pc:spChg>
        <pc:spChg chg="add del mod">
          <ac:chgData name="A.MORIYAMA UREKA" userId="11b73b949d6476cb" providerId="LiveId" clId="{EDD3AFC1-5E1F-774D-82FF-6D4C3622249B}" dt="2023-08-07T08:57:24.654" v="767" actId="6264"/>
          <ac:spMkLst>
            <pc:docMk/>
            <pc:sldMk cId="3040037544" sldId="281"/>
            <ac:spMk id="145" creationId="{D74CF36E-2D15-AA91-A391-6960F336F703}"/>
          </ac:spMkLst>
        </pc:spChg>
        <pc:spChg chg="add del mod">
          <ac:chgData name="A.MORIYAMA UREKA" userId="11b73b949d6476cb" providerId="LiveId" clId="{EDD3AFC1-5E1F-774D-82FF-6D4C3622249B}" dt="2023-08-07T11:21:40.375" v="1838" actId="6264"/>
          <ac:spMkLst>
            <pc:docMk/>
            <pc:sldMk cId="3040037544" sldId="281"/>
            <ac:spMk id="145" creationId="{EDB08EAD-8B63-688B-5396-1DFE20E0DD76}"/>
          </ac:spMkLst>
        </pc:spChg>
        <pc:spChg chg="add del mod">
          <ac:chgData name="A.MORIYAMA UREKA" userId="11b73b949d6476cb" providerId="LiveId" clId="{EDD3AFC1-5E1F-774D-82FF-6D4C3622249B}" dt="2023-08-07T11:21:40.375" v="1838" actId="6264"/>
          <ac:spMkLst>
            <pc:docMk/>
            <pc:sldMk cId="3040037544" sldId="281"/>
            <ac:spMk id="146" creationId="{001DB8D8-4327-02AC-3D7F-29B5CBAADDD6}"/>
          </ac:spMkLst>
        </pc:spChg>
        <pc:spChg chg="add del mod">
          <ac:chgData name="A.MORIYAMA UREKA" userId="11b73b949d6476cb" providerId="LiveId" clId="{EDD3AFC1-5E1F-774D-82FF-6D4C3622249B}" dt="2023-08-07T08:57:24.654" v="767" actId="6264"/>
          <ac:spMkLst>
            <pc:docMk/>
            <pc:sldMk cId="3040037544" sldId="281"/>
            <ac:spMk id="146" creationId="{5DC235E7-3E63-2965-6975-6C77F5EABF39}"/>
          </ac:spMkLst>
        </pc:spChg>
        <pc:spChg chg="add del mod">
          <ac:chgData name="A.MORIYAMA UREKA" userId="11b73b949d6476cb" providerId="LiveId" clId="{EDD3AFC1-5E1F-774D-82FF-6D4C3622249B}" dt="2023-08-07T09:20:37.741" v="928" actId="6264"/>
          <ac:spMkLst>
            <pc:docMk/>
            <pc:sldMk cId="3040037544" sldId="281"/>
            <ac:spMk id="146" creationId="{A8C92520-4EE0-7B2E-4AC7-124546ED85CD}"/>
          </ac:spMkLst>
        </pc:spChg>
        <pc:spChg chg="add del mod">
          <ac:chgData name="A.MORIYAMA UREKA" userId="11b73b949d6476cb" providerId="LiveId" clId="{EDD3AFC1-5E1F-774D-82FF-6D4C3622249B}" dt="2023-08-07T11:21:40.375" v="1838" actId="6264"/>
          <ac:spMkLst>
            <pc:docMk/>
            <pc:sldMk cId="3040037544" sldId="281"/>
            <ac:spMk id="147" creationId="{03A16933-377B-DB41-AB89-B6D0B2A3D928}"/>
          </ac:spMkLst>
        </pc:spChg>
        <pc:spChg chg="add del mod">
          <ac:chgData name="A.MORIYAMA UREKA" userId="11b73b949d6476cb" providerId="LiveId" clId="{EDD3AFC1-5E1F-774D-82FF-6D4C3622249B}" dt="2023-08-07T08:57:24.654" v="767" actId="6264"/>
          <ac:spMkLst>
            <pc:docMk/>
            <pc:sldMk cId="3040037544" sldId="281"/>
            <ac:spMk id="147" creationId="{4A4D87FB-D13C-B606-54EC-284036E82F20}"/>
          </ac:spMkLst>
        </pc:spChg>
        <pc:spChg chg="add del mod">
          <ac:chgData name="A.MORIYAMA UREKA" userId="11b73b949d6476cb" providerId="LiveId" clId="{EDD3AFC1-5E1F-774D-82FF-6D4C3622249B}" dt="2023-08-07T09:20:37.741" v="928" actId="6264"/>
          <ac:spMkLst>
            <pc:docMk/>
            <pc:sldMk cId="3040037544" sldId="281"/>
            <ac:spMk id="147" creationId="{6B93138A-1B37-D7B0-4146-C0A499A221BB}"/>
          </ac:spMkLst>
        </pc:spChg>
        <pc:spChg chg="add del mod">
          <ac:chgData name="A.MORIYAMA UREKA" userId="11b73b949d6476cb" providerId="LiveId" clId="{EDD3AFC1-5E1F-774D-82FF-6D4C3622249B}" dt="2023-08-07T08:57:24.654" v="767" actId="6264"/>
          <ac:spMkLst>
            <pc:docMk/>
            <pc:sldMk cId="3040037544" sldId="281"/>
            <ac:spMk id="148" creationId="{3C0DCCC2-C65E-BC08-D5DB-E7060F17A22B}"/>
          </ac:spMkLst>
        </pc:spChg>
        <pc:spChg chg="add del mod">
          <ac:chgData name="A.MORIYAMA UREKA" userId="11b73b949d6476cb" providerId="LiveId" clId="{EDD3AFC1-5E1F-774D-82FF-6D4C3622249B}" dt="2023-08-07T11:21:40.375" v="1838" actId="6264"/>
          <ac:spMkLst>
            <pc:docMk/>
            <pc:sldMk cId="3040037544" sldId="281"/>
            <ac:spMk id="148" creationId="{61AB8632-EDEB-8A87-8081-EC3FC8BA729E}"/>
          </ac:spMkLst>
        </pc:spChg>
        <pc:spChg chg="add del mod">
          <ac:chgData name="A.MORIYAMA UREKA" userId="11b73b949d6476cb" providerId="LiveId" clId="{EDD3AFC1-5E1F-774D-82FF-6D4C3622249B}" dt="2023-08-07T09:20:37.741" v="928" actId="6264"/>
          <ac:spMkLst>
            <pc:docMk/>
            <pc:sldMk cId="3040037544" sldId="281"/>
            <ac:spMk id="148" creationId="{752805DF-1110-6A3A-61A6-BC352D8D4FDE}"/>
          </ac:spMkLst>
        </pc:spChg>
        <pc:spChg chg="add del mod">
          <ac:chgData name="A.MORIYAMA UREKA" userId="11b73b949d6476cb" providerId="LiveId" clId="{EDD3AFC1-5E1F-774D-82FF-6D4C3622249B}" dt="2023-08-07T08:57:24.654" v="767" actId="6264"/>
          <ac:spMkLst>
            <pc:docMk/>
            <pc:sldMk cId="3040037544" sldId="281"/>
            <ac:spMk id="149" creationId="{61984F14-96D1-83BB-9940-139C80B71414}"/>
          </ac:spMkLst>
        </pc:spChg>
        <pc:spChg chg="add del mod">
          <ac:chgData name="A.MORIYAMA UREKA" userId="11b73b949d6476cb" providerId="LiveId" clId="{EDD3AFC1-5E1F-774D-82FF-6D4C3622249B}" dt="2023-08-07T11:21:40.375" v="1838" actId="6264"/>
          <ac:spMkLst>
            <pc:docMk/>
            <pc:sldMk cId="3040037544" sldId="281"/>
            <ac:spMk id="149" creationId="{ACE6406B-FD32-AC96-83F6-90D25A22A142}"/>
          </ac:spMkLst>
        </pc:spChg>
        <pc:spChg chg="add del mod">
          <ac:chgData name="A.MORIYAMA UREKA" userId="11b73b949d6476cb" providerId="LiveId" clId="{EDD3AFC1-5E1F-774D-82FF-6D4C3622249B}" dt="2023-08-07T09:20:37.741" v="928" actId="6264"/>
          <ac:spMkLst>
            <pc:docMk/>
            <pc:sldMk cId="3040037544" sldId="281"/>
            <ac:spMk id="149" creationId="{F29F51F1-FD31-08C1-5EB9-33B6DC508632}"/>
          </ac:spMkLst>
        </pc:spChg>
        <pc:spChg chg="add del mod">
          <ac:chgData name="A.MORIYAMA UREKA" userId="11b73b949d6476cb" providerId="LiveId" clId="{EDD3AFC1-5E1F-774D-82FF-6D4C3622249B}" dt="2023-08-07T08:57:24.654" v="767" actId="6264"/>
          <ac:spMkLst>
            <pc:docMk/>
            <pc:sldMk cId="3040037544" sldId="281"/>
            <ac:spMk id="150" creationId="{40B4CE1E-69BE-D389-C71C-2C66413395E7}"/>
          </ac:spMkLst>
        </pc:spChg>
        <pc:spChg chg="add del mod">
          <ac:chgData name="A.MORIYAMA UREKA" userId="11b73b949d6476cb" providerId="LiveId" clId="{EDD3AFC1-5E1F-774D-82FF-6D4C3622249B}" dt="2023-08-07T11:21:40.375" v="1838" actId="6264"/>
          <ac:spMkLst>
            <pc:docMk/>
            <pc:sldMk cId="3040037544" sldId="281"/>
            <ac:spMk id="150" creationId="{4A85E6DE-6A1A-1508-491B-E22D9AF52B0C}"/>
          </ac:spMkLst>
        </pc:spChg>
        <pc:spChg chg="add del mod">
          <ac:chgData name="A.MORIYAMA UREKA" userId="11b73b949d6476cb" providerId="LiveId" clId="{EDD3AFC1-5E1F-774D-82FF-6D4C3622249B}" dt="2023-08-07T09:20:37.741" v="928" actId="6264"/>
          <ac:spMkLst>
            <pc:docMk/>
            <pc:sldMk cId="3040037544" sldId="281"/>
            <ac:spMk id="150" creationId="{FA6B1CFF-0A0A-6607-9B82-1F653DBF709E}"/>
          </ac:spMkLst>
        </pc:spChg>
        <pc:spChg chg="add del mod">
          <ac:chgData name="A.MORIYAMA UREKA" userId="11b73b949d6476cb" providerId="LiveId" clId="{EDD3AFC1-5E1F-774D-82FF-6D4C3622249B}" dt="2023-08-07T11:21:40.375" v="1838" actId="6264"/>
          <ac:spMkLst>
            <pc:docMk/>
            <pc:sldMk cId="3040037544" sldId="281"/>
            <ac:spMk id="151" creationId="{A17FA2F0-4A50-9E7B-C80E-B921DF9352B2}"/>
          </ac:spMkLst>
        </pc:spChg>
        <pc:spChg chg="add del mod">
          <ac:chgData name="A.MORIYAMA UREKA" userId="11b73b949d6476cb" providerId="LiveId" clId="{EDD3AFC1-5E1F-774D-82FF-6D4C3622249B}" dt="2023-08-07T09:20:37.741" v="928" actId="6264"/>
          <ac:spMkLst>
            <pc:docMk/>
            <pc:sldMk cId="3040037544" sldId="281"/>
            <ac:spMk id="151" creationId="{BBC10932-B3C3-6418-122D-963CC91AC8B7}"/>
          </ac:spMkLst>
        </pc:spChg>
        <pc:spChg chg="add del mod">
          <ac:chgData name="A.MORIYAMA UREKA" userId="11b73b949d6476cb" providerId="LiveId" clId="{EDD3AFC1-5E1F-774D-82FF-6D4C3622249B}" dt="2023-08-07T08:57:24.654" v="767" actId="6264"/>
          <ac:spMkLst>
            <pc:docMk/>
            <pc:sldMk cId="3040037544" sldId="281"/>
            <ac:spMk id="151" creationId="{DFAAA3AB-331B-1CDD-E6AA-13C3449E8C98}"/>
          </ac:spMkLst>
        </pc:spChg>
        <pc:spChg chg="add del mod">
          <ac:chgData name="A.MORIYAMA UREKA" userId="11b73b949d6476cb" providerId="LiveId" clId="{EDD3AFC1-5E1F-774D-82FF-6D4C3622249B}" dt="2023-08-07T09:20:38.057" v="929" actId="6264"/>
          <ac:spMkLst>
            <pc:docMk/>
            <pc:sldMk cId="3040037544" sldId="281"/>
            <ac:spMk id="152" creationId="{22A9AA60-40FF-AA00-B226-506314C775C3}"/>
          </ac:spMkLst>
        </pc:spChg>
        <pc:spChg chg="add del mod">
          <ac:chgData name="A.MORIYAMA UREKA" userId="11b73b949d6476cb" providerId="LiveId" clId="{EDD3AFC1-5E1F-774D-82FF-6D4C3622249B}" dt="2023-08-07T08:57:25.105" v="768" actId="6264"/>
          <ac:spMkLst>
            <pc:docMk/>
            <pc:sldMk cId="3040037544" sldId="281"/>
            <ac:spMk id="152" creationId="{7C0279C6-5D35-F697-3250-8558E3EFE91A}"/>
          </ac:spMkLst>
        </pc:spChg>
        <pc:spChg chg="add del mod">
          <ac:chgData name="A.MORIYAMA UREKA" userId="11b73b949d6476cb" providerId="LiveId" clId="{EDD3AFC1-5E1F-774D-82FF-6D4C3622249B}" dt="2023-08-07T11:21:40.375" v="1838" actId="6264"/>
          <ac:spMkLst>
            <pc:docMk/>
            <pc:sldMk cId="3040037544" sldId="281"/>
            <ac:spMk id="152" creationId="{AD0DE1E3-7BCD-9CD6-413A-16C7C5EACE54}"/>
          </ac:spMkLst>
        </pc:spChg>
        <pc:spChg chg="add del mod">
          <ac:chgData name="A.MORIYAMA UREKA" userId="11b73b949d6476cb" providerId="LiveId" clId="{EDD3AFC1-5E1F-774D-82FF-6D4C3622249B}" dt="2023-08-07T08:57:25.105" v="768" actId="6264"/>
          <ac:spMkLst>
            <pc:docMk/>
            <pc:sldMk cId="3040037544" sldId="281"/>
            <ac:spMk id="153" creationId="{13D49112-4229-2DFC-CA88-73EAD1CAFFF7}"/>
          </ac:spMkLst>
        </pc:spChg>
        <pc:spChg chg="add del mod">
          <ac:chgData name="A.MORIYAMA UREKA" userId="11b73b949d6476cb" providerId="LiveId" clId="{EDD3AFC1-5E1F-774D-82FF-6D4C3622249B}" dt="2023-08-07T11:21:40.375" v="1838" actId="6264"/>
          <ac:spMkLst>
            <pc:docMk/>
            <pc:sldMk cId="3040037544" sldId="281"/>
            <ac:spMk id="153" creationId="{8539F1BA-C7C4-76AB-F7E7-1B22A8A0AA8A}"/>
          </ac:spMkLst>
        </pc:spChg>
        <pc:spChg chg="add del mod">
          <ac:chgData name="A.MORIYAMA UREKA" userId="11b73b949d6476cb" providerId="LiveId" clId="{EDD3AFC1-5E1F-774D-82FF-6D4C3622249B}" dt="2023-08-07T09:20:38.057" v="929" actId="6264"/>
          <ac:spMkLst>
            <pc:docMk/>
            <pc:sldMk cId="3040037544" sldId="281"/>
            <ac:spMk id="153" creationId="{87530BB8-D94A-7844-793E-EEC63E911CC4}"/>
          </ac:spMkLst>
        </pc:spChg>
        <pc:spChg chg="add del mod">
          <ac:chgData name="A.MORIYAMA UREKA" userId="11b73b949d6476cb" providerId="LiveId" clId="{EDD3AFC1-5E1F-774D-82FF-6D4C3622249B}" dt="2023-08-07T09:20:38.057" v="929" actId="6264"/>
          <ac:spMkLst>
            <pc:docMk/>
            <pc:sldMk cId="3040037544" sldId="281"/>
            <ac:spMk id="154" creationId="{2E46926B-9E2A-0300-1629-546CAA92DBD0}"/>
          </ac:spMkLst>
        </pc:spChg>
        <pc:spChg chg="add del mod">
          <ac:chgData name="A.MORIYAMA UREKA" userId="11b73b949d6476cb" providerId="LiveId" clId="{EDD3AFC1-5E1F-774D-82FF-6D4C3622249B}" dt="2023-08-07T12:14:05.183" v="2629" actId="6264"/>
          <ac:spMkLst>
            <pc:docMk/>
            <pc:sldMk cId="3040037544" sldId="281"/>
            <ac:spMk id="154" creationId="{68475436-66C2-4079-3AF5-32A21DF2EC5B}"/>
          </ac:spMkLst>
        </pc:spChg>
        <pc:spChg chg="add del mod">
          <ac:chgData name="A.MORIYAMA UREKA" userId="11b73b949d6476cb" providerId="LiveId" clId="{EDD3AFC1-5E1F-774D-82FF-6D4C3622249B}" dt="2023-08-07T08:57:25.105" v="768" actId="6264"/>
          <ac:spMkLst>
            <pc:docMk/>
            <pc:sldMk cId="3040037544" sldId="281"/>
            <ac:spMk id="154" creationId="{CFF2E3C1-5372-2470-AFDE-6C42A7D929BB}"/>
          </ac:spMkLst>
        </pc:spChg>
        <pc:spChg chg="add del mod">
          <ac:chgData name="A.MORIYAMA UREKA" userId="11b73b949d6476cb" providerId="LiveId" clId="{EDD3AFC1-5E1F-774D-82FF-6D4C3622249B}" dt="2023-08-07T12:14:05.183" v="2629" actId="6264"/>
          <ac:spMkLst>
            <pc:docMk/>
            <pc:sldMk cId="3040037544" sldId="281"/>
            <ac:spMk id="155" creationId="{45E99689-CFE6-77FA-A8A8-C506CDA8BDF6}"/>
          </ac:spMkLst>
        </pc:spChg>
        <pc:spChg chg="add del mod">
          <ac:chgData name="A.MORIYAMA UREKA" userId="11b73b949d6476cb" providerId="LiveId" clId="{EDD3AFC1-5E1F-774D-82FF-6D4C3622249B}" dt="2023-08-07T08:57:25.105" v="768" actId="6264"/>
          <ac:spMkLst>
            <pc:docMk/>
            <pc:sldMk cId="3040037544" sldId="281"/>
            <ac:spMk id="155" creationId="{46564F92-FF66-8E86-33EA-8DA52CA70609}"/>
          </ac:spMkLst>
        </pc:spChg>
        <pc:spChg chg="add del mod">
          <ac:chgData name="A.MORIYAMA UREKA" userId="11b73b949d6476cb" providerId="LiveId" clId="{EDD3AFC1-5E1F-774D-82FF-6D4C3622249B}" dt="2023-08-07T09:20:38.057" v="929" actId="6264"/>
          <ac:spMkLst>
            <pc:docMk/>
            <pc:sldMk cId="3040037544" sldId="281"/>
            <ac:spMk id="155" creationId="{6599B4E0-8A81-050D-CAB1-3035ACEB8404}"/>
          </ac:spMkLst>
        </pc:spChg>
        <pc:spChg chg="add del mod">
          <ac:chgData name="A.MORIYAMA UREKA" userId="11b73b949d6476cb" providerId="LiveId" clId="{EDD3AFC1-5E1F-774D-82FF-6D4C3622249B}" dt="2023-08-07T08:57:25.105" v="768" actId="6264"/>
          <ac:spMkLst>
            <pc:docMk/>
            <pc:sldMk cId="3040037544" sldId="281"/>
            <ac:spMk id="156" creationId="{0368CFC7-B323-0677-0482-45F9FE99EEEF}"/>
          </ac:spMkLst>
        </pc:spChg>
        <pc:spChg chg="add del mod">
          <ac:chgData name="A.MORIYAMA UREKA" userId="11b73b949d6476cb" providerId="LiveId" clId="{EDD3AFC1-5E1F-774D-82FF-6D4C3622249B}" dt="2023-08-07T12:14:05.183" v="2629" actId="6264"/>
          <ac:spMkLst>
            <pc:docMk/>
            <pc:sldMk cId="3040037544" sldId="281"/>
            <ac:spMk id="156" creationId="{5F4ADE23-7279-BD43-DBCD-EE03062AD4A4}"/>
          </ac:spMkLst>
        </pc:spChg>
        <pc:spChg chg="add del mod">
          <ac:chgData name="A.MORIYAMA UREKA" userId="11b73b949d6476cb" providerId="LiveId" clId="{EDD3AFC1-5E1F-774D-82FF-6D4C3622249B}" dt="2023-08-07T09:20:38.057" v="929" actId="6264"/>
          <ac:spMkLst>
            <pc:docMk/>
            <pc:sldMk cId="3040037544" sldId="281"/>
            <ac:spMk id="156" creationId="{DEA59249-900D-D87C-F935-1311306C628E}"/>
          </ac:spMkLst>
        </pc:spChg>
        <pc:spChg chg="add del mod">
          <ac:chgData name="A.MORIYAMA UREKA" userId="11b73b949d6476cb" providerId="LiveId" clId="{EDD3AFC1-5E1F-774D-82FF-6D4C3622249B}" dt="2023-08-07T09:20:38.057" v="929" actId="6264"/>
          <ac:spMkLst>
            <pc:docMk/>
            <pc:sldMk cId="3040037544" sldId="281"/>
            <ac:spMk id="157" creationId="{65F05E2A-F716-2F30-7CBD-367158B638B0}"/>
          </ac:spMkLst>
        </pc:spChg>
        <pc:spChg chg="add del mod">
          <ac:chgData name="A.MORIYAMA UREKA" userId="11b73b949d6476cb" providerId="LiveId" clId="{EDD3AFC1-5E1F-774D-82FF-6D4C3622249B}" dt="2023-08-07T12:14:05.183" v="2629" actId="6264"/>
          <ac:spMkLst>
            <pc:docMk/>
            <pc:sldMk cId="3040037544" sldId="281"/>
            <ac:spMk id="157" creationId="{8EE7C631-26E2-7B27-5E1E-E82741633868}"/>
          </ac:spMkLst>
        </pc:spChg>
        <pc:spChg chg="add del mod">
          <ac:chgData name="A.MORIYAMA UREKA" userId="11b73b949d6476cb" providerId="LiveId" clId="{EDD3AFC1-5E1F-774D-82FF-6D4C3622249B}" dt="2023-08-07T08:57:25.105" v="768" actId="6264"/>
          <ac:spMkLst>
            <pc:docMk/>
            <pc:sldMk cId="3040037544" sldId="281"/>
            <ac:spMk id="157" creationId="{90062DE4-1BE1-E9DF-CAF0-CA27A3A84B8B}"/>
          </ac:spMkLst>
        </pc:spChg>
        <pc:spChg chg="add del mod">
          <ac:chgData name="A.MORIYAMA UREKA" userId="11b73b949d6476cb" providerId="LiveId" clId="{EDD3AFC1-5E1F-774D-82FF-6D4C3622249B}" dt="2023-08-07T09:20:38.057" v="929" actId="6264"/>
          <ac:spMkLst>
            <pc:docMk/>
            <pc:sldMk cId="3040037544" sldId="281"/>
            <ac:spMk id="158" creationId="{55F532DF-8F6D-94A7-A55B-7D9925E20F66}"/>
          </ac:spMkLst>
        </pc:spChg>
        <pc:spChg chg="add del mod">
          <ac:chgData name="A.MORIYAMA UREKA" userId="11b73b949d6476cb" providerId="LiveId" clId="{EDD3AFC1-5E1F-774D-82FF-6D4C3622249B}" dt="2023-08-07T08:57:25.105" v="768" actId="6264"/>
          <ac:spMkLst>
            <pc:docMk/>
            <pc:sldMk cId="3040037544" sldId="281"/>
            <ac:spMk id="158" creationId="{6721AF57-C40A-591E-158E-7AFED67108B3}"/>
          </ac:spMkLst>
        </pc:spChg>
        <pc:spChg chg="add del mod">
          <ac:chgData name="A.MORIYAMA UREKA" userId="11b73b949d6476cb" providerId="LiveId" clId="{EDD3AFC1-5E1F-774D-82FF-6D4C3622249B}" dt="2023-08-07T12:14:05.183" v="2629" actId="6264"/>
          <ac:spMkLst>
            <pc:docMk/>
            <pc:sldMk cId="3040037544" sldId="281"/>
            <ac:spMk id="158" creationId="{D5FC1113-E153-BF7B-6038-58175CFE89C4}"/>
          </ac:spMkLst>
        </pc:spChg>
        <pc:spChg chg="add del mod">
          <ac:chgData name="A.MORIYAMA UREKA" userId="11b73b949d6476cb" providerId="LiveId" clId="{EDD3AFC1-5E1F-774D-82FF-6D4C3622249B}" dt="2023-08-07T12:14:05.183" v="2629" actId="6264"/>
          <ac:spMkLst>
            <pc:docMk/>
            <pc:sldMk cId="3040037544" sldId="281"/>
            <ac:spMk id="159" creationId="{4BAC2591-C883-C8F3-2336-80316008CB6F}"/>
          </ac:spMkLst>
        </pc:spChg>
        <pc:spChg chg="add del mod">
          <ac:chgData name="A.MORIYAMA UREKA" userId="11b73b949d6476cb" providerId="LiveId" clId="{EDD3AFC1-5E1F-774D-82FF-6D4C3622249B}" dt="2023-08-07T09:20:38.057" v="929" actId="6264"/>
          <ac:spMkLst>
            <pc:docMk/>
            <pc:sldMk cId="3040037544" sldId="281"/>
            <ac:spMk id="159" creationId="{C0B26176-2AB6-12AF-578F-D8C371AD1378}"/>
          </ac:spMkLst>
        </pc:spChg>
        <pc:spChg chg="add del mod">
          <ac:chgData name="A.MORIYAMA UREKA" userId="11b73b949d6476cb" providerId="LiveId" clId="{EDD3AFC1-5E1F-774D-82FF-6D4C3622249B}" dt="2023-08-07T08:57:25.105" v="768" actId="6264"/>
          <ac:spMkLst>
            <pc:docMk/>
            <pc:sldMk cId="3040037544" sldId="281"/>
            <ac:spMk id="159" creationId="{C57D0DEA-4DFC-3DCA-0DD9-CA1C344E711B}"/>
          </ac:spMkLst>
        </pc:spChg>
        <pc:spChg chg="add del mod">
          <ac:chgData name="A.MORIYAMA UREKA" userId="11b73b949d6476cb" providerId="LiveId" clId="{EDD3AFC1-5E1F-774D-82FF-6D4C3622249B}" dt="2023-08-07T08:57:25.105" v="768" actId="6264"/>
          <ac:spMkLst>
            <pc:docMk/>
            <pc:sldMk cId="3040037544" sldId="281"/>
            <ac:spMk id="160" creationId="{AA31C1E0-DED9-9145-77DE-B9C763A5643D}"/>
          </ac:spMkLst>
        </pc:spChg>
        <pc:spChg chg="add del mod">
          <ac:chgData name="A.MORIYAMA UREKA" userId="11b73b949d6476cb" providerId="LiveId" clId="{EDD3AFC1-5E1F-774D-82FF-6D4C3622249B}" dt="2023-08-07T09:20:38.057" v="929" actId="6264"/>
          <ac:spMkLst>
            <pc:docMk/>
            <pc:sldMk cId="3040037544" sldId="281"/>
            <ac:spMk id="160" creationId="{E3B1C3E3-8706-0340-2DA5-F674AB840ED7}"/>
          </ac:spMkLst>
        </pc:spChg>
        <pc:spChg chg="add del mod">
          <ac:chgData name="A.MORIYAMA UREKA" userId="11b73b949d6476cb" providerId="LiveId" clId="{EDD3AFC1-5E1F-774D-82FF-6D4C3622249B}" dt="2023-08-07T12:14:05.183" v="2629" actId="6264"/>
          <ac:spMkLst>
            <pc:docMk/>
            <pc:sldMk cId="3040037544" sldId="281"/>
            <ac:spMk id="160" creationId="{E4B14E41-BDB5-A9FB-1C66-D1B6218A42C6}"/>
          </ac:spMkLst>
        </pc:spChg>
        <pc:spChg chg="add del mod">
          <ac:chgData name="A.MORIYAMA UREKA" userId="11b73b949d6476cb" providerId="LiveId" clId="{EDD3AFC1-5E1F-774D-82FF-6D4C3622249B}" dt="2023-08-07T12:14:05.183" v="2629" actId="6264"/>
          <ac:spMkLst>
            <pc:docMk/>
            <pc:sldMk cId="3040037544" sldId="281"/>
            <ac:spMk id="161" creationId="{0008CB83-46EA-9A85-2C00-7FF4EAD354E1}"/>
          </ac:spMkLst>
        </pc:spChg>
        <pc:spChg chg="add del mod">
          <ac:chgData name="A.MORIYAMA UREKA" userId="11b73b949d6476cb" providerId="LiveId" clId="{EDD3AFC1-5E1F-774D-82FF-6D4C3622249B}" dt="2023-08-07T09:20:38.057" v="929" actId="6264"/>
          <ac:spMkLst>
            <pc:docMk/>
            <pc:sldMk cId="3040037544" sldId="281"/>
            <ac:spMk id="161" creationId="{7AD57606-9F8F-A9CE-3E4D-9A9BB1EE01C5}"/>
          </ac:spMkLst>
        </pc:spChg>
        <pc:spChg chg="add del mod">
          <ac:chgData name="A.MORIYAMA UREKA" userId="11b73b949d6476cb" providerId="LiveId" clId="{EDD3AFC1-5E1F-774D-82FF-6D4C3622249B}" dt="2023-08-07T08:57:25.105" v="768" actId="6264"/>
          <ac:spMkLst>
            <pc:docMk/>
            <pc:sldMk cId="3040037544" sldId="281"/>
            <ac:spMk id="161" creationId="{AD699EF8-B215-11EA-8943-CED4AD1DBFAE}"/>
          </ac:spMkLst>
        </pc:spChg>
        <pc:spChg chg="add del mod">
          <ac:chgData name="A.MORIYAMA UREKA" userId="11b73b949d6476cb" providerId="LiveId" clId="{EDD3AFC1-5E1F-774D-82FF-6D4C3622249B}" dt="2023-08-07T09:21:26.885" v="932" actId="6264"/>
          <ac:spMkLst>
            <pc:docMk/>
            <pc:sldMk cId="3040037544" sldId="281"/>
            <ac:spMk id="162" creationId="{25B55734-B9A6-7804-AD49-BF4C8CC6C3A3}"/>
          </ac:spMkLst>
        </pc:spChg>
        <pc:spChg chg="add del mod">
          <ac:chgData name="A.MORIYAMA UREKA" userId="11b73b949d6476cb" providerId="LiveId" clId="{EDD3AFC1-5E1F-774D-82FF-6D4C3622249B}" dt="2023-08-07T12:14:05.183" v="2629" actId="6264"/>
          <ac:spMkLst>
            <pc:docMk/>
            <pc:sldMk cId="3040037544" sldId="281"/>
            <ac:spMk id="162" creationId="{5D77FFB0-BBB6-5C67-0366-C7C88DA7B0B3}"/>
          </ac:spMkLst>
        </pc:spChg>
        <pc:spChg chg="add del mod">
          <ac:chgData name="A.MORIYAMA UREKA" userId="11b73b949d6476cb" providerId="LiveId" clId="{EDD3AFC1-5E1F-774D-82FF-6D4C3622249B}" dt="2023-08-07T08:57:25.594" v="769" actId="6264"/>
          <ac:spMkLst>
            <pc:docMk/>
            <pc:sldMk cId="3040037544" sldId="281"/>
            <ac:spMk id="162" creationId="{61D9B006-5F02-DDA4-2869-F8CF7B991061}"/>
          </ac:spMkLst>
        </pc:spChg>
        <pc:spChg chg="add del mod">
          <ac:chgData name="A.MORIYAMA UREKA" userId="11b73b949d6476cb" providerId="LiveId" clId="{EDD3AFC1-5E1F-774D-82FF-6D4C3622249B}" dt="2023-08-07T12:14:05.183" v="2629" actId="6264"/>
          <ac:spMkLst>
            <pc:docMk/>
            <pc:sldMk cId="3040037544" sldId="281"/>
            <ac:spMk id="163" creationId="{5BC27C5C-788E-014A-FA42-8644325B2955}"/>
          </ac:spMkLst>
        </pc:spChg>
        <pc:spChg chg="add del mod">
          <ac:chgData name="A.MORIYAMA UREKA" userId="11b73b949d6476cb" providerId="LiveId" clId="{EDD3AFC1-5E1F-774D-82FF-6D4C3622249B}" dt="2023-08-07T09:21:26.885" v="932" actId="6264"/>
          <ac:spMkLst>
            <pc:docMk/>
            <pc:sldMk cId="3040037544" sldId="281"/>
            <ac:spMk id="163" creationId="{6FAF8F6C-1EA3-672F-DBAE-FF126BF5A108}"/>
          </ac:spMkLst>
        </pc:spChg>
        <pc:spChg chg="add del mod">
          <ac:chgData name="A.MORIYAMA UREKA" userId="11b73b949d6476cb" providerId="LiveId" clId="{EDD3AFC1-5E1F-774D-82FF-6D4C3622249B}" dt="2023-08-07T08:57:25.594" v="769" actId="6264"/>
          <ac:spMkLst>
            <pc:docMk/>
            <pc:sldMk cId="3040037544" sldId="281"/>
            <ac:spMk id="163" creationId="{D5FE5E6A-7F89-EBDE-D43A-A57C24A8BC68}"/>
          </ac:spMkLst>
        </pc:spChg>
        <pc:spChg chg="add del mod">
          <ac:chgData name="A.MORIYAMA UREKA" userId="11b73b949d6476cb" providerId="LiveId" clId="{EDD3AFC1-5E1F-774D-82FF-6D4C3622249B}" dt="2023-08-07T09:21:26.885" v="932" actId="6264"/>
          <ac:spMkLst>
            <pc:docMk/>
            <pc:sldMk cId="3040037544" sldId="281"/>
            <ac:spMk id="164" creationId="{7DD22590-C410-4987-FFDF-62FDDA80745E}"/>
          </ac:spMkLst>
        </pc:spChg>
        <pc:spChg chg="add del mod">
          <ac:chgData name="A.MORIYAMA UREKA" userId="11b73b949d6476cb" providerId="LiveId" clId="{EDD3AFC1-5E1F-774D-82FF-6D4C3622249B}" dt="2023-08-07T12:17:04.294" v="2663" actId="6264"/>
          <ac:spMkLst>
            <pc:docMk/>
            <pc:sldMk cId="3040037544" sldId="281"/>
            <ac:spMk id="164" creationId="{B1C6F1F8-1D0C-8FB4-6D3B-081255698F48}"/>
          </ac:spMkLst>
        </pc:spChg>
        <pc:spChg chg="add del mod">
          <ac:chgData name="A.MORIYAMA UREKA" userId="11b73b949d6476cb" providerId="LiveId" clId="{EDD3AFC1-5E1F-774D-82FF-6D4C3622249B}" dt="2023-08-07T08:57:25.594" v="769" actId="6264"/>
          <ac:spMkLst>
            <pc:docMk/>
            <pc:sldMk cId="3040037544" sldId="281"/>
            <ac:spMk id="164" creationId="{ED44CCCF-0FA7-C176-7BBA-133B42E3610F}"/>
          </ac:spMkLst>
        </pc:spChg>
        <pc:spChg chg="add del mod">
          <ac:chgData name="A.MORIYAMA UREKA" userId="11b73b949d6476cb" providerId="LiveId" clId="{EDD3AFC1-5E1F-774D-82FF-6D4C3622249B}" dt="2023-08-07T12:17:04.294" v="2663" actId="6264"/>
          <ac:spMkLst>
            <pc:docMk/>
            <pc:sldMk cId="3040037544" sldId="281"/>
            <ac:spMk id="165" creationId="{3C10F46B-CDE9-E5A1-D1CB-7146D5C61884}"/>
          </ac:spMkLst>
        </pc:spChg>
        <pc:spChg chg="add del mod">
          <ac:chgData name="A.MORIYAMA UREKA" userId="11b73b949d6476cb" providerId="LiveId" clId="{EDD3AFC1-5E1F-774D-82FF-6D4C3622249B}" dt="2023-08-07T08:57:25.594" v="769" actId="6264"/>
          <ac:spMkLst>
            <pc:docMk/>
            <pc:sldMk cId="3040037544" sldId="281"/>
            <ac:spMk id="165" creationId="{5A7811A3-A097-CA9E-9E24-635A360EA727}"/>
          </ac:spMkLst>
        </pc:spChg>
        <pc:spChg chg="add del mod">
          <ac:chgData name="A.MORIYAMA UREKA" userId="11b73b949d6476cb" providerId="LiveId" clId="{EDD3AFC1-5E1F-774D-82FF-6D4C3622249B}" dt="2023-08-07T09:21:26.885" v="932" actId="6264"/>
          <ac:spMkLst>
            <pc:docMk/>
            <pc:sldMk cId="3040037544" sldId="281"/>
            <ac:spMk id="165" creationId="{B673ABE3-9FFD-6B26-8A41-FFF65BDBDC2C}"/>
          </ac:spMkLst>
        </pc:spChg>
        <pc:spChg chg="add del mod">
          <ac:chgData name="A.MORIYAMA UREKA" userId="11b73b949d6476cb" providerId="LiveId" clId="{EDD3AFC1-5E1F-774D-82FF-6D4C3622249B}" dt="2023-08-07T12:17:04.294" v="2663" actId="6264"/>
          <ac:spMkLst>
            <pc:docMk/>
            <pc:sldMk cId="3040037544" sldId="281"/>
            <ac:spMk id="166" creationId="{67D1ECF4-2EB0-5C10-9187-865A54FB2579}"/>
          </ac:spMkLst>
        </pc:spChg>
        <pc:spChg chg="add del mod">
          <ac:chgData name="A.MORIYAMA UREKA" userId="11b73b949d6476cb" providerId="LiveId" clId="{EDD3AFC1-5E1F-774D-82FF-6D4C3622249B}" dt="2023-08-07T08:57:25.594" v="769" actId="6264"/>
          <ac:spMkLst>
            <pc:docMk/>
            <pc:sldMk cId="3040037544" sldId="281"/>
            <ac:spMk id="166" creationId="{7AEA7370-5B36-59DE-41F3-786A1CB439A8}"/>
          </ac:spMkLst>
        </pc:spChg>
        <pc:spChg chg="add del mod">
          <ac:chgData name="A.MORIYAMA UREKA" userId="11b73b949d6476cb" providerId="LiveId" clId="{EDD3AFC1-5E1F-774D-82FF-6D4C3622249B}" dt="2023-08-07T09:21:26.885" v="932" actId="6264"/>
          <ac:spMkLst>
            <pc:docMk/>
            <pc:sldMk cId="3040037544" sldId="281"/>
            <ac:spMk id="166" creationId="{AC1FD8AB-7DCA-089F-03EF-0FC12B19D93F}"/>
          </ac:spMkLst>
        </pc:spChg>
        <pc:spChg chg="add del mod">
          <ac:chgData name="A.MORIYAMA UREKA" userId="11b73b949d6476cb" providerId="LiveId" clId="{EDD3AFC1-5E1F-774D-82FF-6D4C3622249B}" dt="2023-08-07T09:21:26.885" v="932" actId="6264"/>
          <ac:spMkLst>
            <pc:docMk/>
            <pc:sldMk cId="3040037544" sldId="281"/>
            <ac:spMk id="167" creationId="{28C4F474-D25A-B87C-77A2-E0257C217C74}"/>
          </ac:spMkLst>
        </pc:spChg>
        <pc:spChg chg="add del mod">
          <ac:chgData name="A.MORIYAMA UREKA" userId="11b73b949d6476cb" providerId="LiveId" clId="{EDD3AFC1-5E1F-774D-82FF-6D4C3622249B}" dt="2023-08-07T08:57:25.594" v="769" actId="6264"/>
          <ac:spMkLst>
            <pc:docMk/>
            <pc:sldMk cId="3040037544" sldId="281"/>
            <ac:spMk id="167" creationId="{5C2302C6-2AA1-A195-FFEB-8FA6349C2F4B}"/>
          </ac:spMkLst>
        </pc:spChg>
        <pc:spChg chg="add del mod">
          <ac:chgData name="A.MORIYAMA UREKA" userId="11b73b949d6476cb" providerId="LiveId" clId="{EDD3AFC1-5E1F-774D-82FF-6D4C3622249B}" dt="2023-08-07T12:17:04.294" v="2663" actId="6264"/>
          <ac:spMkLst>
            <pc:docMk/>
            <pc:sldMk cId="3040037544" sldId="281"/>
            <ac:spMk id="167" creationId="{727041B7-B8AE-CFC0-B7C0-582C19B18E75}"/>
          </ac:spMkLst>
        </pc:spChg>
        <pc:spChg chg="add del mod">
          <ac:chgData name="A.MORIYAMA UREKA" userId="11b73b949d6476cb" providerId="LiveId" clId="{EDD3AFC1-5E1F-774D-82FF-6D4C3622249B}" dt="2023-08-07T08:57:25.594" v="769" actId="6264"/>
          <ac:spMkLst>
            <pc:docMk/>
            <pc:sldMk cId="3040037544" sldId="281"/>
            <ac:spMk id="168" creationId="{21B86A1E-1C7A-F85E-9B3C-ECBD428A4A92}"/>
          </ac:spMkLst>
        </pc:spChg>
        <pc:spChg chg="add del mod">
          <ac:chgData name="A.MORIYAMA UREKA" userId="11b73b949d6476cb" providerId="LiveId" clId="{EDD3AFC1-5E1F-774D-82FF-6D4C3622249B}" dt="2023-08-07T09:21:26.885" v="932" actId="6264"/>
          <ac:spMkLst>
            <pc:docMk/>
            <pc:sldMk cId="3040037544" sldId="281"/>
            <ac:spMk id="168" creationId="{22FFAFB4-926F-711B-44D6-BBAB002A0DE9}"/>
          </ac:spMkLst>
        </pc:spChg>
        <pc:spChg chg="add del mod">
          <ac:chgData name="A.MORIYAMA UREKA" userId="11b73b949d6476cb" providerId="LiveId" clId="{EDD3AFC1-5E1F-774D-82FF-6D4C3622249B}" dt="2023-08-07T12:17:04.294" v="2663" actId="6264"/>
          <ac:spMkLst>
            <pc:docMk/>
            <pc:sldMk cId="3040037544" sldId="281"/>
            <ac:spMk id="168" creationId="{FCD3FF63-DA25-D6FC-4F08-0D391E5183BE}"/>
          </ac:spMkLst>
        </pc:spChg>
        <pc:spChg chg="add del mod">
          <ac:chgData name="A.MORIYAMA UREKA" userId="11b73b949d6476cb" providerId="LiveId" clId="{EDD3AFC1-5E1F-774D-82FF-6D4C3622249B}" dt="2023-08-07T08:57:25.594" v="769" actId="6264"/>
          <ac:spMkLst>
            <pc:docMk/>
            <pc:sldMk cId="3040037544" sldId="281"/>
            <ac:spMk id="169" creationId="{3EC6EBBC-43C0-A215-2581-266419F29FE3}"/>
          </ac:spMkLst>
        </pc:spChg>
        <pc:spChg chg="add del mod">
          <ac:chgData name="A.MORIYAMA UREKA" userId="11b73b949d6476cb" providerId="LiveId" clId="{EDD3AFC1-5E1F-774D-82FF-6D4C3622249B}" dt="2023-08-07T09:21:26.885" v="932" actId="6264"/>
          <ac:spMkLst>
            <pc:docMk/>
            <pc:sldMk cId="3040037544" sldId="281"/>
            <ac:spMk id="169" creationId="{43897AAE-57F4-CF7F-8C5A-D3018A8626D6}"/>
          </ac:spMkLst>
        </pc:spChg>
        <pc:spChg chg="add del mod">
          <ac:chgData name="A.MORIYAMA UREKA" userId="11b73b949d6476cb" providerId="LiveId" clId="{EDD3AFC1-5E1F-774D-82FF-6D4C3622249B}" dt="2023-08-07T12:17:04.294" v="2663" actId="6264"/>
          <ac:spMkLst>
            <pc:docMk/>
            <pc:sldMk cId="3040037544" sldId="281"/>
            <ac:spMk id="169" creationId="{5C44C7A5-6EC5-D2D9-A528-5DA9DD296495}"/>
          </ac:spMkLst>
        </pc:spChg>
        <pc:spChg chg="add del mod">
          <ac:chgData name="A.MORIYAMA UREKA" userId="11b73b949d6476cb" providerId="LiveId" clId="{EDD3AFC1-5E1F-774D-82FF-6D4C3622249B}" dt="2023-08-07T08:57:25.594" v="769" actId="6264"/>
          <ac:spMkLst>
            <pc:docMk/>
            <pc:sldMk cId="3040037544" sldId="281"/>
            <ac:spMk id="170" creationId="{37205C25-4A55-9180-34CF-201F4F57424E}"/>
          </ac:spMkLst>
        </pc:spChg>
        <pc:spChg chg="add del mod">
          <ac:chgData name="A.MORIYAMA UREKA" userId="11b73b949d6476cb" providerId="LiveId" clId="{EDD3AFC1-5E1F-774D-82FF-6D4C3622249B}" dt="2023-08-07T12:17:04.294" v="2663" actId="6264"/>
          <ac:spMkLst>
            <pc:docMk/>
            <pc:sldMk cId="3040037544" sldId="281"/>
            <ac:spMk id="170" creationId="{47A8431D-74ED-5F8A-6208-31A806A8D374}"/>
          </ac:spMkLst>
        </pc:spChg>
        <pc:spChg chg="add del mod">
          <ac:chgData name="A.MORIYAMA UREKA" userId="11b73b949d6476cb" providerId="LiveId" clId="{EDD3AFC1-5E1F-774D-82FF-6D4C3622249B}" dt="2023-08-07T09:21:26.885" v="932" actId="6264"/>
          <ac:spMkLst>
            <pc:docMk/>
            <pc:sldMk cId="3040037544" sldId="281"/>
            <ac:spMk id="170" creationId="{D58C8F8E-CE90-E418-6EAD-959F05DA7EB5}"/>
          </ac:spMkLst>
        </pc:spChg>
        <pc:spChg chg="add del mod">
          <ac:chgData name="A.MORIYAMA UREKA" userId="11b73b949d6476cb" providerId="LiveId" clId="{EDD3AFC1-5E1F-774D-82FF-6D4C3622249B}" dt="2023-08-07T12:17:04.294" v="2663" actId="6264"/>
          <ac:spMkLst>
            <pc:docMk/>
            <pc:sldMk cId="3040037544" sldId="281"/>
            <ac:spMk id="171" creationId="{3A29EBF6-9DB3-D4EF-EFEE-717A0B759B50}"/>
          </ac:spMkLst>
        </pc:spChg>
        <pc:spChg chg="add del mod">
          <ac:chgData name="A.MORIYAMA UREKA" userId="11b73b949d6476cb" providerId="LiveId" clId="{EDD3AFC1-5E1F-774D-82FF-6D4C3622249B}" dt="2023-08-07T09:21:26.885" v="932" actId="6264"/>
          <ac:spMkLst>
            <pc:docMk/>
            <pc:sldMk cId="3040037544" sldId="281"/>
            <ac:spMk id="171" creationId="{71072269-7488-73B5-83F9-03945ABAE18D}"/>
          </ac:spMkLst>
        </pc:spChg>
        <pc:spChg chg="add del mod">
          <ac:chgData name="A.MORIYAMA UREKA" userId="11b73b949d6476cb" providerId="LiveId" clId="{EDD3AFC1-5E1F-774D-82FF-6D4C3622249B}" dt="2023-08-07T08:57:25.594" v="769" actId="6264"/>
          <ac:spMkLst>
            <pc:docMk/>
            <pc:sldMk cId="3040037544" sldId="281"/>
            <ac:spMk id="171" creationId="{9C38263D-D492-2146-5EC9-38F698C9868A}"/>
          </ac:spMkLst>
        </pc:spChg>
        <pc:spChg chg="add del mod">
          <ac:chgData name="A.MORIYAMA UREKA" userId="11b73b949d6476cb" providerId="LiveId" clId="{EDD3AFC1-5E1F-774D-82FF-6D4C3622249B}" dt="2023-08-07T12:17:04.294" v="2663" actId="6264"/>
          <ac:spMkLst>
            <pc:docMk/>
            <pc:sldMk cId="3040037544" sldId="281"/>
            <ac:spMk id="172" creationId="{63BFCAE5-B652-824B-8850-AAC26278C4D3}"/>
          </ac:spMkLst>
        </pc:spChg>
        <pc:spChg chg="add del mod">
          <ac:chgData name="A.MORIYAMA UREKA" userId="11b73b949d6476cb" providerId="LiveId" clId="{EDD3AFC1-5E1F-774D-82FF-6D4C3622249B}" dt="2023-08-07T09:21:27.519" v="933" actId="6264"/>
          <ac:spMkLst>
            <pc:docMk/>
            <pc:sldMk cId="3040037544" sldId="281"/>
            <ac:spMk id="172" creationId="{ADBE0DA5-F80F-B9C9-D9A6-CF085B216CD1}"/>
          </ac:spMkLst>
        </pc:spChg>
        <pc:spChg chg="add del mod">
          <ac:chgData name="A.MORIYAMA UREKA" userId="11b73b949d6476cb" providerId="LiveId" clId="{EDD3AFC1-5E1F-774D-82FF-6D4C3622249B}" dt="2023-08-07T08:57:26.009" v="770" actId="6264"/>
          <ac:spMkLst>
            <pc:docMk/>
            <pc:sldMk cId="3040037544" sldId="281"/>
            <ac:spMk id="172" creationId="{F06D0F58-4230-435B-DF37-F9A95F01E455}"/>
          </ac:spMkLst>
        </pc:spChg>
        <pc:spChg chg="add del mod">
          <ac:chgData name="A.MORIYAMA UREKA" userId="11b73b949d6476cb" providerId="LiveId" clId="{EDD3AFC1-5E1F-774D-82FF-6D4C3622249B}" dt="2023-08-07T08:57:26.009" v="770" actId="6264"/>
          <ac:spMkLst>
            <pc:docMk/>
            <pc:sldMk cId="3040037544" sldId="281"/>
            <ac:spMk id="173" creationId="{3CA4481B-A158-C47C-C857-376556F04330}"/>
          </ac:spMkLst>
        </pc:spChg>
        <pc:spChg chg="add del mod">
          <ac:chgData name="A.MORIYAMA UREKA" userId="11b73b949d6476cb" providerId="LiveId" clId="{EDD3AFC1-5E1F-774D-82FF-6D4C3622249B}" dt="2023-08-07T09:21:27.519" v="933" actId="6264"/>
          <ac:spMkLst>
            <pc:docMk/>
            <pc:sldMk cId="3040037544" sldId="281"/>
            <ac:spMk id="173" creationId="{844E9DF1-22FD-F00A-B44A-459F576C7422}"/>
          </ac:spMkLst>
        </pc:spChg>
        <pc:spChg chg="add del mod">
          <ac:chgData name="A.MORIYAMA UREKA" userId="11b73b949d6476cb" providerId="LiveId" clId="{EDD3AFC1-5E1F-774D-82FF-6D4C3622249B}" dt="2023-08-07T12:17:04.294" v="2663" actId="6264"/>
          <ac:spMkLst>
            <pc:docMk/>
            <pc:sldMk cId="3040037544" sldId="281"/>
            <ac:spMk id="173" creationId="{E98FEE18-4FB8-E94E-4731-E11AB52C4083}"/>
          </ac:spMkLst>
        </pc:spChg>
        <pc:spChg chg="add del mod">
          <ac:chgData name="A.MORIYAMA UREKA" userId="11b73b949d6476cb" providerId="LiveId" clId="{EDD3AFC1-5E1F-774D-82FF-6D4C3622249B}" dt="2023-08-07T08:57:26.009" v="770" actId="6264"/>
          <ac:spMkLst>
            <pc:docMk/>
            <pc:sldMk cId="3040037544" sldId="281"/>
            <ac:spMk id="174" creationId="{4BFAD33B-E1FA-0AA8-E670-499AB64F72F4}"/>
          </ac:spMkLst>
        </pc:spChg>
        <pc:spChg chg="add del mod">
          <ac:chgData name="A.MORIYAMA UREKA" userId="11b73b949d6476cb" providerId="LiveId" clId="{EDD3AFC1-5E1F-774D-82FF-6D4C3622249B}" dt="2023-08-07T12:24:22.787" v="2728" actId="6264"/>
          <ac:spMkLst>
            <pc:docMk/>
            <pc:sldMk cId="3040037544" sldId="281"/>
            <ac:spMk id="174" creationId="{64A80FB2-CB84-07DB-81B8-3D5363061131}"/>
          </ac:spMkLst>
        </pc:spChg>
        <pc:spChg chg="add del mod">
          <ac:chgData name="A.MORIYAMA UREKA" userId="11b73b949d6476cb" providerId="LiveId" clId="{EDD3AFC1-5E1F-774D-82FF-6D4C3622249B}" dt="2023-08-07T09:21:27.519" v="933" actId="6264"/>
          <ac:spMkLst>
            <pc:docMk/>
            <pc:sldMk cId="3040037544" sldId="281"/>
            <ac:spMk id="174" creationId="{D5B1B66F-DB54-07D0-70E8-17AE6D8E80D7}"/>
          </ac:spMkLst>
        </pc:spChg>
        <pc:spChg chg="add del mod">
          <ac:chgData name="A.MORIYAMA UREKA" userId="11b73b949d6476cb" providerId="LiveId" clId="{EDD3AFC1-5E1F-774D-82FF-6D4C3622249B}" dt="2023-08-07T08:57:26.009" v="770" actId="6264"/>
          <ac:spMkLst>
            <pc:docMk/>
            <pc:sldMk cId="3040037544" sldId="281"/>
            <ac:spMk id="175" creationId="{1DE451FF-8421-20B6-E13C-C4F33A495DB6}"/>
          </ac:spMkLst>
        </pc:spChg>
        <pc:spChg chg="add del mod">
          <ac:chgData name="A.MORIYAMA UREKA" userId="11b73b949d6476cb" providerId="LiveId" clId="{EDD3AFC1-5E1F-774D-82FF-6D4C3622249B}" dt="2023-08-07T12:24:22.787" v="2728" actId="6264"/>
          <ac:spMkLst>
            <pc:docMk/>
            <pc:sldMk cId="3040037544" sldId="281"/>
            <ac:spMk id="175" creationId="{442658E3-215A-1986-E60A-EC813C838AD5}"/>
          </ac:spMkLst>
        </pc:spChg>
        <pc:spChg chg="add del mod">
          <ac:chgData name="A.MORIYAMA UREKA" userId="11b73b949d6476cb" providerId="LiveId" clId="{EDD3AFC1-5E1F-774D-82FF-6D4C3622249B}" dt="2023-08-07T09:21:27.519" v="933" actId="6264"/>
          <ac:spMkLst>
            <pc:docMk/>
            <pc:sldMk cId="3040037544" sldId="281"/>
            <ac:spMk id="175" creationId="{FBE81B7E-57A1-5048-30DB-0643F058EF32}"/>
          </ac:spMkLst>
        </pc:spChg>
        <pc:spChg chg="add del mod">
          <ac:chgData name="A.MORIYAMA UREKA" userId="11b73b949d6476cb" providerId="LiveId" clId="{EDD3AFC1-5E1F-774D-82FF-6D4C3622249B}" dt="2023-08-07T09:21:27.519" v="933" actId="6264"/>
          <ac:spMkLst>
            <pc:docMk/>
            <pc:sldMk cId="3040037544" sldId="281"/>
            <ac:spMk id="176" creationId="{5CDA9546-40E9-C794-DF65-452FE6CFF9CE}"/>
          </ac:spMkLst>
        </pc:spChg>
        <pc:spChg chg="add del mod">
          <ac:chgData name="A.MORIYAMA UREKA" userId="11b73b949d6476cb" providerId="LiveId" clId="{EDD3AFC1-5E1F-774D-82FF-6D4C3622249B}" dt="2023-08-07T08:57:26.009" v="770" actId="6264"/>
          <ac:spMkLst>
            <pc:docMk/>
            <pc:sldMk cId="3040037544" sldId="281"/>
            <ac:spMk id="176" creationId="{70E2A8FB-13BF-974A-74B8-80B476ACBB0E}"/>
          </ac:spMkLst>
        </pc:spChg>
        <pc:spChg chg="add del mod">
          <ac:chgData name="A.MORIYAMA UREKA" userId="11b73b949d6476cb" providerId="LiveId" clId="{EDD3AFC1-5E1F-774D-82FF-6D4C3622249B}" dt="2023-08-07T12:24:22.787" v="2728" actId="6264"/>
          <ac:spMkLst>
            <pc:docMk/>
            <pc:sldMk cId="3040037544" sldId="281"/>
            <ac:spMk id="176" creationId="{F0221D63-0B50-D7AF-93AD-D7D9AA156E8C}"/>
          </ac:spMkLst>
        </pc:spChg>
        <pc:spChg chg="add del mod">
          <ac:chgData name="A.MORIYAMA UREKA" userId="11b73b949d6476cb" providerId="LiveId" clId="{EDD3AFC1-5E1F-774D-82FF-6D4C3622249B}" dt="2023-08-07T09:21:27.519" v="933" actId="6264"/>
          <ac:spMkLst>
            <pc:docMk/>
            <pc:sldMk cId="3040037544" sldId="281"/>
            <ac:spMk id="177" creationId="{46619AE2-80FC-620E-2B71-26005E4A7A61}"/>
          </ac:spMkLst>
        </pc:spChg>
        <pc:spChg chg="add del mod">
          <ac:chgData name="A.MORIYAMA UREKA" userId="11b73b949d6476cb" providerId="LiveId" clId="{EDD3AFC1-5E1F-774D-82FF-6D4C3622249B}" dt="2023-08-07T08:57:26.009" v="770" actId="6264"/>
          <ac:spMkLst>
            <pc:docMk/>
            <pc:sldMk cId="3040037544" sldId="281"/>
            <ac:spMk id="177" creationId="{52D1E9AA-1F3A-6FA6-BCEA-1A580FD1D6A6}"/>
          </ac:spMkLst>
        </pc:spChg>
        <pc:spChg chg="add del mod">
          <ac:chgData name="A.MORIYAMA UREKA" userId="11b73b949d6476cb" providerId="LiveId" clId="{EDD3AFC1-5E1F-774D-82FF-6D4C3622249B}" dt="2023-08-07T12:24:22.787" v="2728" actId="6264"/>
          <ac:spMkLst>
            <pc:docMk/>
            <pc:sldMk cId="3040037544" sldId="281"/>
            <ac:spMk id="177" creationId="{8FAB5C71-06BB-745A-491B-F558BFBAFE25}"/>
          </ac:spMkLst>
        </pc:spChg>
        <pc:spChg chg="add del mod">
          <ac:chgData name="A.MORIYAMA UREKA" userId="11b73b949d6476cb" providerId="LiveId" clId="{EDD3AFC1-5E1F-774D-82FF-6D4C3622249B}" dt="2023-08-07T09:21:27.519" v="933" actId="6264"/>
          <ac:spMkLst>
            <pc:docMk/>
            <pc:sldMk cId="3040037544" sldId="281"/>
            <ac:spMk id="178" creationId="{0FDF36F1-59D6-047A-915C-E2337B33220D}"/>
          </ac:spMkLst>
        </pc:spChg>
        <pc:spChg chg="add del mod">
          <ac:chgData name="A.MORIYAMA UREKA" userId="11b73b949d6476cb" providerId="LiveId" clId="{EDD3AFC1-5E1F-774D-82FF-6D4C3622249B}" dt="2023-08-07T08:57:26.009" v="770" actId="6264"/>
          <ac:spMkLst>
            <pc:docMk/>
            <pc:sldMk cId="3040037544" sldId="281"/>
            <ac:spMk id="178" creationId="{BA79D943-1E10-7BA3-3609-52AE649AF41B}"/>
          </ac:spMkLst>
        </pc:spChg>
        <pc:spChg chg="add del mod">
          <ac:chgData name="A.MORIYAMA UREKA" userId="11b73b949d6476cb" providerId="LiveId" clId="{EDD3AFC1-5E1F-774D-82FF-6D4C3622249B}" dt="2023-08-07T12:24:22.787" v="2728" actId="6264"/>
          <ac:spMkLst>
            <pc:docMk/>
            <pc:sldMk cId="3040037544" sldId="281"/>
            <ac:spMk id="178" creationId="{D3A14DF8-12C0-D80C-FA8B-EA8B57F301E3}"/>
          </ac:spMkLst>
        </pc:spChg>
        <pc:spChg chg="add del mod">
          <ac:chgData name="A.MORIYAMA UREKA" userId="11b73b949d6476cb" providerId="LiveId" clId="{EDD3AFC1-5E1F-774D-82FF-6D4C3622249B}" dt="2023-08-07T12:24:22.787" v="2728" actId="6264"/>
          <ac:spMkLst>
            <pc:docMk/>
            <pc:sldMk cId="3040037544" sldId="281"/>
            <ac:spMk id="179" creationId="{B0D20C9B-D026-22CE-1467-6BEFB735388D}"/>
          </ac:spMkLst>
        </pc:spChg>
        <pc:spChg chg="add del mod">
          <ac:chgData name="A.MORIYAMA UREKA" userId="11b73b949d6476cb" providerId="LiveId" clId="{EDD3AFC1-5E1F-774D-82FF-6D4C3622249B}" dt="2023-08-07T09:21:27.519" v="933" actId="6264"/>
          <ac:spMkLst>
            <pc:docMk/>
            <pc:sldMk cId="3040037544" sldId="281"/>
            <ac:spMk id="179" creationId="{CFF52356-F124-1F6F-1567-19D32BFAFBEA}"/>
          </ac:spMkLst>
        </pc:spChg>
        <pc:spChg chg="add del mod">
          <ac:chgData name="A.MORIYAMA UREKA" userId="11b73b949d6476cb" providerId="LiveId" clId="{EDD3AFC1-5E1F-774D-82FF-6D4C3622249B}" dt="2023-08-07T08:57:26.009" v="770" actId="6264"/>
          <ac:spMkLst>
            <pc:docMk/>
            <pc:sldMk cId="3040037544" sldId="281"/>
            <ac:spMk id="179" creationId="{DF226AE5-EE2D-8FD6-26CD-758539FA9B98}"/>
          </ac:spMkLst>
        </pc:spChg>
        <pc:spChg chg="add del mod">
          <ac:chgData name="A.MORIYAMA UREKA" userId="11b73b949d6476cb" providerId="LiveId" clId="{EDD3AFC1-5E1F-774D-82FF-6D4C3622249B}" dt="2023-08-07T12:24:22.787" v="2728" actId="6264"/>
          <ac:spMkLst>
            <pc:docMk/>
            <pc:sldMk cId="3040037544" sldId="281"/>
            <ac:spMk id="180" creationId="{2BA0068C-C5C0-69F0-36A7-FF8A25B4CC3E}"/>
          </ac:spMkLst>
        </pc:spChg>
        <pc:spChg chg="add del mod">
          <ac:chgData name="A.MORIYAMA UREKA" userId="11b73b949d6476cb" providerId="LiveId" clId="{EDD3AFC1-5E1F-774D-82FF-6D4C3622249B}" dt="2023-08-07T08:57:26.009" v="770" actId="6264"/>
          <ac:spMkLst>
            <pc:docMk/>
            <pc:sldMk cId="3040037544" sldId="281"/>
            <ac:spMk id="180" creationId="{541B96C8-1E34-B8A9-9E6C-1CB8851D0874}"/>
          </ac:spMkLst>
        </pc:spChg>
        <pc:spChg chg="add del mod">
          <ac:chgData name="A.MORIYAMA UREKA" userId="11b73b949d6476cb" providerId="LiveId" clId="{EDD3AFC1-5E1F-774D-82FF-6D4C3622249B}" dt="2023-08-07T09:21:27.519" v="933" actId="6264"/>
          <ac:spMkLst>
            <pc:docMk/>
            <pc:sldMk cId="3040037544" sldId="281"/>
            <ac:spMk id="180" creationId="{8C1EDF2B-CA86-D116-50FC-FEF617EDFD59}"/>
          </ac:spMkLst>
        </pc:spChg>
        <pc:spChg chg="add del mod">
          <ac:chgData name="A.MORIYAMA UREKA" userId="11b73b949d6476cb" providerId="LiveId" clId="{EDD3AFC1-5E1F-774D-82FF-6D4C3622249B}" dt="2023-08-07T12:24:22.787" v="2728" actId="6264"/>
          <ac:spMkLst>
            <pc:docMk/>
            <pc:sldMk cId="3040037544" sldId="281"/>
            <ac:spMk id="181" creationId="{4F2B2C5C-F113-0B47-F98A-ECBCED4EB223}"/>
          </ac:spMkLst>
        </pc:spChg>
        <pc:spChg chg="add del mod">
          <ac:chgData name="A.MORIYAMA UREKA" userId="11b73b949d6476cb" providerId="LiveId" clId="{EDD3AFC1-5E1F-774D-82FF-6D4C3622249B}" dt="2023-08-07T09:21:27.519" v="933" actId="6264"/>
          <ac:spMkLst>
            <pc:docMk/>
            <pc:sldMk cId="3040037544" sldId="281"/>
            <ac:spMk id="181" creationId="{CDEFD843-44F5-9914-E3A3-745F19CC42A3}"/>
          </ac:spMkLst>
        </pc:spChg>
        <pc:spChg chg="add del mod">
          <ac:chgData name="A.MORIYAMA UREKA" userId="11b73b949d6476cb" providerId="LiveId" clId="{EDD3AFC1-5E1F-774D-82FF-6D4C3622249B}" dt="2023-08-07T08:57:26.009" v="770" actId="6264"/>
          <ac:spMkLst>
            <pc:docMk/>
            <pc:sldMk cId="3040037544" sldId="281"/>
            <ac:spMk id="181" creationId="{DD39B5F9-9814-99F1-16CF-128DA0CF66CC}"/>
          </ac:spMkLst>
        </pc:spChg>
        <pc:spChg chg="add del mod">
          <ac:chgData name="A.MORIYAMA UREKA" userId="11b73b949d6476cb" providerId="LiveId" clId="{EDD3AFC1-5E1F-774D-82FF-6D4C3622249B}" dt="2023-08-07T12:24:22.787" v="2728" actId="6264"/>
          <ac:spMkLst>
            <pc:docMk/>
            <pc:sldMk cId="3040037544" sldId="281"/>
            <ac:spMk id="182" creationId="{0ACFD582-B061-8C13-C583-A09CD888209E}"/>
          </ac:spMkLst>
        </pc:spChg>
        <pc:spChg chg="add del mod">
          <ac:chgData name="A.MORIYAMA UREKA" userId="11b73b949d6476cb" providerId="LiveId" clId="{EDD3AFC1-5E1F-774D-82FF-6D4C3622249B}" dt="2023-08-07T09:21:27.841" v="934" actId="6264"/>
          <ac:spMkLst>
            <pc:docMk/>
            <pc:sldMk cId="3040037544" sldId="281"/>
            <ac:spMk id="182" creationId="{889DDE9B-2B64-C9E0-DE1A-F6AE61B3FF1D}"/>
          </ac:spMkLst>
        </pc:spChg>
        <pc:spChg chg="add del mod">
          <ac:chgData name="A.MORIYAMA UREKA" userId="11b73b949d6476cb" providerId="LiveId" clId="{EDD3AFC1-5E1F-774D-82FF-6D4C3622249B}" dt="2023-08-07T08:57:26.430" v="771" actId="6264"/>
          <ac:spMkLst>
            <pc:docMk/>
            <pc:sldMk cId="3040037544" sldId="281"/>
            <ac:spMk id="182" creationId="{BBA59F3D-E296-47BE-7E4D-AD1C7D0C6DB1}"/>
          </ac:spMkLst>
        </pc:spChg>
        <pc:spChg chg="add del mod">
          <ac:chgData name="A.MORIYAMA UREKA" userId="11b73b949d6476cb" providerId="LiveId" clId="{EDD3AFC1-5E1F-774D-82FF-6D4C3622249B}" dt="2023-08-07T09:21:27.841" v="934" actId="6264"/>
          <ac:spMkLst>
            <pc:docMk/>
            <pc:sldMk cId="3040037544" sldId="281"/>
            <ac:spMk id="183" creationId="{2853CF4C-3CA0-B092-6BDB-8C1CC67D9653}"/>
          </ac:spMkLst>
        </pc:spChg>
        <pc:spChg chg="add del mod">
          <ac:chgData name="A.MORIYAMA UREKA" userId="11b73b949d6476cb" providerId="LiveId" clId="{EDD3AFC1-5E1F-774D-82FF-6D4C3622249B}" dt="2023-08-07T12:24:22.787" v="2728" actId="6264"/>
          <ac:spMkLst>
            <pc:docMk/>
            <pc:sldMk cId="3040037544" sldId="281"/>
            <ac:spMk id="183" creationId="{3BA4131B-DE7B-A28E-D7EF-718132806801}"/>
          </ac:spMkLst>
        </pc:spChg>
        <pc:spChg chg="add del mod">
          <ac:chgData name="A.MORIYAMA UREKA" userId="11b73b949d6476cb" providerId="LiveId" clId="{EDD3AFC1-5E1F-774D-82FF-6D4C3622249B}" dt="2023-08-07T08:57:26.430" v="771" actId="6264"/>
          <ac:spMkLst>
            <pc:docMk/>
            <pc:sldMk cId="3040037544" sldId="281"/>
            <ac:spMk id="183" creationId="{7E5B456C-D02E-887E-CD97-93220E7D62D2}"/>
          </ac:spMkLst>
        </pc:spChg>
        <pc:spChg chg="add del mod">
          <ac:chgData name="A.MORIYAMA UREKA" userId="11b73b949d6476cb" providerId="LiveId" clId="{EDD3AFC1-5E1F-774D-82FF-6D4C3622249B}" dt="2023-08-07T08:57:26.430" v="771" actId="6264"/>
          <ac:spMkLst>
            <pc:docMk/>
            <pc:sldMk cId="3040037544" sldId="281"/>
            <ac:spMk id="184" creationId="{0ABD1160-A322-EAA8-FC15-CE32854C63B9}"/>
          </ac:spMkLst>
        </pc:spChg>
        <pc:spChg chg="add del mod">
          <ac:chgData name="A.MORIYAMA UREKA" userId="11b73b949d6476cb" providerId="LiveId" clId="{EDD3AFC1-5E1F-774D-82FF-6D4C3622249B}" dt="2023-08-07T12:25:42.162" v="2738" actId="6264"/>
          <ac:spMkLst>
            <pc:docMk/>
            <pc:sldMk cId="3040037544" sldId="281"/>
            <ac:spMk id="184" creationId="{3E13DE0E-4B2E-9331-92D1-D3E85A16EF66}"/>
          </ac:spMkLst>
        </pc:spChg>
        <pc:spChg chg="add del mod">
          <ac:chgData name="A.MORIYAMA UREKA" userId="11b73b949d6476cb" providerId="LiveId" clId="{EDD3AFC1-5E1F-774D-82FF-6D4C3622249B}" dt="2023-08-07T09:21:27.841" v="934" actId="6264"/>
          <ac:spMkLst>
            <pc:docMk/>
            <pc:sldMk cId="3040037544" sldId="281"/>
            <ac:spMk id="184" creationId="{57611888-AC30-0A13-C900-784509913428}"/>
          </ac:spMkLst>
        </pc:spChg>
        <pc:spChg chg="add del mod">
          <ac:chgData name="A.MORIYAMA UREKA" userId="11b73b949d6476cb" providerId="LiveId" clId="{EDD3AFC1-5E1F-774D-82FF-6D4C3622249B}" dt="2023-08-07T08:57:26.430" v="771" actId="6264"/>
          <ac:spMkLst>
            <pc:docMk/>
            <pc:sldMk cId="3040037544" sldId="281"/>
            <ac:spMk id="185" creationId="{63790D47-4F5B-C228-F18C-EB6242233E6F}"/>
          </ac:spMkLst>
        </pc:spChg>
        <pc:spChg chg="add del mod">
          <ac:chgData name="A.MORIYAMA UREKA" userId="11b73b949d6476cb" providerId="LiveId" clId="{EDD3AFC1-5E1F-774D-82FF-6D4C3622249B}" dt="2023-08-07T12:25:42.162" v="2738" actId="6264"/>
          <ac:spMkLst>
            <pc:docMk/>
            <pc:sldMk cId="3040037544" sldId="281"/>
            <ac:spMk id="185" creationId="{640E5C07-FDE9-FBF6-E12D-F2E5A062D437}"/>
          </ac:spMkLst>
        </pc:spChg>
        <pc:spChg chg="add del mod">
          <ac:chgData name="A.MORIYAMA UREKA" userId="11b73b949d6476cb" providerId="LiveId" clId="{EDD3AFC1-5E1F-774D-82FF-6D4C3622249B}" dt="2023-08-07T09:21:27.841" v="934" actId="6264"/>
          <ac:spMkLst>
            <pc:docMk/>
            <pc:sldMk cId="3040037544" sldId="281"/>
            <ac:spMk id="185" creationId="{C5A3C62F-C0BC-7731-E7BE-067FDD678B64}"/>
          </ac:spMkLst>
        </pc:spChg>
        <pc:spChg chg="add del mod">
          <ac:chgData name="A.MORIYAMA UREKA" userId="11b73b949d6476cb" providerId="LiveId" clId="{EDD3AFC1-5E1F-774D-82FF-6D4C3622249B}" dt="2023-08-07T12:25:42.162" v="2738" actId="6264"/>
          <ac:spMkLst>
            <pc:docMk/>
            <pc:sldMk cId="3040037544" sldId="281"/>
            <ac:spMk id="186" creationId="{611AF53E-5E6A-9B85-19E7-CA2E31A46BC0}"/>
          </ac:spMkLst>
        </pc:spChg>
        <pc:spChg chg="add del mod">
          <ac:chgData name="A.MORIYAMA UREKA" userId="11b73b949d6476cb" providerId="LiveId" clId="{EDD3AFC1-5E1F-774D-82FF-6D4C3622249B}" dt="2023-08-07T09:21:27.841" v="934" actId="6264"/>
          <ac:spMkLst>
            <pc:docMk/>
            <pc:sldMk cId="3040037544" sldId="281"/>
            <ac:spMk id="186" creationId="{90230285-F650-97A8-CD75-30E90D5E4E68}"/>
          </ac:spMkLst>
        </pc:spChg>
        <pc:spChg chg="add del mod">
          <ac:chgData name="A.MORIYAMA UREKA" userId="11b73b949d6476cb" providerId="LiveId" clId="{EDD3AFC1-5E1F-774D-82FF-6D4C3622249B}" dt="2023-08-07T08:57:26.430" v="771" actId="6264"/>
          <ac:spMkLst>
            <pc:docMk/>
            <pc:sldMk cId="3040037544" sldId="281"/>
            <ac:spMk id="186" creationId="{C5B046F1-3C2E-9879-11E3-9D5203A289DC}"/>
          </ac:spMkLst>
        </pc:spChg>
        <pc:spChg chg="add del mod">
          <ac:chgData name="A.MORIYAMA UREKA" userId="11b73b949d6476cb" providerId="LiveId" clId="{EDD3AFC1-5E1F-774D-82FF-6D4C3622249B}" dt="2023-08-07T12:25:42.162" v="2738" actId="6264"/>
          <ac:spMkLst>
            <pc:docMk/>
            <pc:sldMk cId="3040037544" sldId="281"/>
            <ac:spMk id="187" creationId="{3CE95A72-BC85-5180-A5FF-E65B222593F8}"/>
          </ac:spMkLst>
        </pc:spChg>
        <pc:spChg chg="add del mod">
          <ac:chgData name="A.MORIYAMA UREKA" userId="11b73b949d6476cb" providerId="LiveId" clId="{EDD3AFC1-5E1F-774D-82FF-6D4C3622249B}" dt="2023-08-07T08:57:26.430" v="771" actId="6264"/>
          <ac:spMkLst>
            <pc:docMk/>
            <pc:sldMk cId="3040037544" sldId="281"/>
            <ac:spMk id="187" creationId="{5E72F7BB-AE1C-3EB6-81BD-005EFD80A715}"/>
          </ac:spMkLst>
        </pc:spChg>
        <pc:spChg chg="add del mod">
          <ac:chgData name="A.MORIYAMA UREKA" userId="11b73b949d6476cb" providerId="LiveId" clId="{EDD3AFC1-5E1F-774D-82FF-6D4C3622249B}" dt="2023-08-07T09:21:27.841" v="934" actId="6264"/>
          <ac:spMkLst>
            <pc:docMk/>
            <pc:sldMk cId="3040037544" sldId="281"/>
            <ac:spMk id="187" creationId="{AE49EAB8-A7D6-CC3A-9B1B-CD86917F568B}"/>
          </ac:spMkLst>
        </pc:spChg>
        <pc:spChg chg="add del mod">
          <ac:chgData name="A.MORIYAMA UREKA" userId="11b73b949d6476cb" providerId="LiveId" clId="{EDD3AFC1-5E1F-774D-82FF-6D4C3622249B}" dt="2023-08-07T08:57:26.430" v="771" actId="6264"/>
          <ac:spMkLst>
            <pc:docMk/>
            <pc:sldMk cId="3040037544" sldId="281"/>
            <ac:spMk id="188" creationId="{6BEA8C7E-C484-D5D4-C5FF-2AA5CEF7D9C1}"/>
          </ac:spMkLst>
        </pc:spChg>
        <pc:spChg chg="add del mod">
          <ac:chgData name="A.MORIYAMA UREKA" userId="11b73b949d6476cb" providerId="LiveId" clId="{EDD3AFC1-5E1F-774D-82FF-6D4C3622249B}" dt="2023-08-07T09:21:27.841" v="934" actId="6264"/>
          <ac:spMkLst>
            <pc:docMk/>
            <pc:sldMk cId="3040037544" sldId="281"/>
            <ac:spMk id="188" creationId="{A73FA5E4-251C-8D40-03B8-65EF90AC2036}"/>
          </ac:spMkLst>
        </pc:spChg>
        <pc:spChg chg="add del mod">
          <ac:chgData name="A.MORIYAMA UREKA" userId="11b73b949d6476cb" providerId="LiveId" clId="{EDD3AFC1-5E1F-774D-82FF-6D4C3622249B}" dt="2023-08-07T12:25:42.162" v="2738" actId="6264"/>
          <ac:spMkLst>
            <pc:docMk/>
            <pc:sldMk cId="3040037544" sldId="281"/>
            <ac:spMk id="188" creationId="{B9D58E90-F34B-CCD9-EF18-B88F79F8EBE2}"/>
          </ac:spMkLst>
        </pc:spChg>
        <pc:spChg chg="add del mod">
          <ac:chgData name="A.MORIYAMA UREKA" userId="11b73b949d6476cb" providerId="LiveId" clId="{EDD3AFC1-5E1F-774D-82FF-6D4C3622249B}" dt="2023-08-07T12:25:42.162" v="2738" actId="6264"/>
          <ac:spMkLst>
            <pc:docMk/>
            <pc:sldMk cId="3040037544" sldId="281"/>
            <ac:spMk id="189" creationId="{17B3E9F8-0646-9EA0-BB55-9462FA3061D8}"/>
          </ac:spMkLst>
        </pc:spChg>
        <pc:spChg chg="add del mod">
          <ac:chgData name="A.MORIYAMA UREKA" userId="11b73b949d6476cb" providerId="LiveId" clId="{EDD3AFC1-5E1F-774D-82FF-6D4C3622249B}" dt="2023-08-07T09:21:27.841" v="934" actId="6264"/>
          <ac:spMkLst>
            <pc:docMk/>
            <pc:sldMk cId="3040037544" sldId="281"/>
            <ac:spMk id="189" creationId="{3B3DA02C-F2BF-9ACB-84D7-EE2E8E203D3F}"/>
          </ac:spMkLst>
        </pc:spChg>
        <pc:spChg chg="add del mod">
          <ac:chgData name="A.MORIYAMA UREKA" userId="11b73b949d6476cb" providerId="LiveId" clId="{EDD3AFC1-5E1F-774D-82FF-6D4C3622249B}" dt="2023-08-07T08:57:26.430" v="771" actId="6264"/>
          <ac:spMkLst>
            <pc:docMk/>
            <pc:sldMk cId="3040037544" sldId="281"/>
            <ac:spMk id="189" creationId="{7CA72337-917C-8D26-8AE0-A3FD68BE3501}"/>
          </ac:spMkLst>
        </pc:spChg>
        <pc:spChg chg="add del mod">
          <ac:chgData name="A.MORIYAMA UREKA" userId="11b73b949d6476cb" providerId="LiveId" clId="{EDD3AFC1-5E1F-774D-82FF-6D4C3622249B}" dt="2023-08-07T08:57:26.430" v="771" actId="6264"/>
          <ac:spMkLst>
            <pc:docMk/>
            <pc:sldMk cId="3040037544" sldId="281"/>
            <ac:spMk id="190" creationId="{79D04C80-6B53-7858-D0AE-F6C965A3A9AA}"/>
          </ac:spMkLst>
        </pc:spChg>
        <pc:spChg chg="add del mod">
          <ac:chgData name="A.MORIYAMA UREKA" userId="11b73b949d6476cb" providerId="LiveId" clId="{EDD3AFC1-5E1F-774D-82FF-6D4C3622249B}" dt="2023-08-07T09:21:27.841" v="934" actId="6264"/>
          <ac:spMkLst>
            <pc:docMk/>
            <pc:sldMk cId="3040037544" sldId="281"/>
            <ac:spMk id="190" creationId="{7FE0C63F-84D5-1675-5567-DB9E8B4EF99D}"/>
          </ac:spMkLst>
        </pc:spChg>
        <pc:spChg chg="add del mod">
          <ac:chgData name="A.MORIYAMA UREKA" userId="11b73b949d6476cb" providerId="LiveId" clId="{EDD3AFC1-5E1F-774D-82FF-6D4C3622249B}" dt="2023-08-07T12:25:42.162" v="2738" actId="6264"/>
          <ac:spMkLst>
            <pc:docMk/>
            <pc:sldMk cId="3040037544" sldId="281"/>
            <ac:spMk id="190" creationId="{82C10CF2-E521-2E22-E30D-583E2AF19E3A}"/>
          </ac:spMkLst>
        </pc:spChg>
        <pc:spChg chg="add del mod">
          <ac:chgData name="A.MORIYAMA UREKA" userId="11b73b949d6476cb" providerId="LiveId" clId="{EDD3AFC1-5E1F-774D-82FF-6D4C3622249B}" dt="2023-08-07T09:21:27.841" v="934" actId="6264"/>
          <ac:spMkLst>
            <pc:docMk/>
            <pc:sldMk cId="3040037544" sldId="281"/>
            <ac:spMk id="191" creationId="{59FD6E02-C23A-E55D-D0EF-A9DDB4D46860}"/>
          </ac:spMkLst>
        </pc:spChg>
        <pc:spChg chg="add del mod">
          <ac:chgData name="A.MORIYAMA UREKA" userId="11b73b949d6476cb" providerId="LiveId" clId="{EDD3AFC1-5E1F-774D-82FF-6D4C3622249B}" dt="2023-08-07T12:25:42.162" v="2738" actId="6264"/>
          <ac:spMkLst>
            <pc:docMk/>
            <pc:sldMk cId="3040037544" sldId="281"/>
            <ac:spMk id="191" creationId="{7D69773E-DE7B-EE01-AEF6-9C38E2DA2505}"/>
          </ac:spMkLst>
        </pc:spChg>
        <pc:spChg chg="add del mod">
          <ac:chgData name="A.MORIYAMA UREKA" userId="11b73b949d6476cb" providerId="LiveId" clId="{EDD3AFC1-5E1F-774D-82FF-6D4C3622249B}" dt="2023-08-07T08:57:26.430" v="771" actId="6264"/>
          <ac:spMkLst>
            <pc:docMk/>
            <pc:sldMk cId="3040037544" sldId="281"/>
            <ac:spMk id="191" creationId="{B64BE00B-703F-7156-6EB0-A11A1C493C25}"/>
          </ac:spMkLst>
        </pc:spChg>
        <pc:spChg chg="add del mod">
          <ac:chgData name="A.MORIYAMA UREKA" userId="11b73b949d6476cb" providerId="LiveId" clId="{EDD3AFC1-5E1F-774D-82FF-6D4C3622249B}" dt="2023-08-07T08:57:26.810" v="772" actId="6264"/>
          <ac:spMkLst>
            <pc:docMk/>
            <pc:sldMk cId="3040037544" sldId="281"/>
            <ac:spMk id="192" creationId="{2DE6C84E-74CF-8DF7-0B22-E5C10DABF24C}"/>
          </ac:spMkLst>
        </pc:spChg>
        <pc:spChg chg="add del mod">
          <ac:chgData name="A.MORIYAMA UREKA" userId="11b73b949d6476cb" providerId="LiveId" clId="{EDD3AFC1-5E1F-774D-82FF-6D4C3622249B}" dt="2023-08-07T12:25:42.162" v="2738" actId="6264"/>
          <ac:spMkLst>
            <pc:docMk/>
            <pc:sldMk cId="3040037544" sldId="281"/>
            <ac:spMk id="192" creationId="{BE86C9B2-F5A4-C92D-F54B-E81A910752E8}"/>
          </ac:spMkLst>
        </pc:spChg>
        <pc:spChg chg="add del mod">
          <ac:chgData name="A.MORIYAMA UREKA" userId="11b73b949d6476cb" providerId="LiveId" clId="{EDD3AFC1-5E1F-774D-82FF-6D4C3622249B}" dt="2023-08-07T09:21:28.158" v="935" actId="6264"/>
          <ac:spMkLst>
            <pc:docMk/>
            <pc:sldMk cId="3040037544" sldId="281"/>
            <ac:spMk id="192" creationId="{CA6C82CD-3709-63E1-8BB2-06185F83914E}"/>
          </ac:spMkLst>
        </pc:spChg>
        <pc:spChg chg="add del mod">
          <ac:chgData name="A.MORIYAMA UREKA" userId="11b73b949d6476cb" providerId="LiveId" clId="{EDD3AFC1-5E1F-774D-82FF-6D4C3622249B}" dt="2023-08-07T12:25:42.162" v="2738" actId="6264"/>
          <ac:spMkLst>
            <pc:docMk/>
            <pc:sldMk cId="3040037544" sldId="281"/>
            <ac:spMk id="193" creationId="{22ECEEBE-37B3-64DA-FDEC-B557FAD10829}"/>
          </ac:spMkLst>
        </pc:spChg>
        <pc:spChg chg="add del mod">
          <ac:chgData name="A.MORIYAMA UREKA" userId="11b73b949d6476cb" providerId="LiveId" clId="{EDD3AFC1-5E1F-774D-82FF-6D4C3622249B}" dt="2023-08-07T08:57:26.810" v="772" actId="6264"/>
          <ac:spMkLst>
            <pc:docMk/>
            <pc:sldMk cId="3040037544" sldId="281"/>
            <ac:spMk id="193" creationId="{987A96C2-0117-968C-B318-863BF5D26D88}"/>
          </ac:spMkLst>
        </pc:spChg>
        <pc:spChg chg="add del mod">
          <ac:chgData name="A.MORIYAMA UREKA" userId="11b73b949d6476cb" providerId="LiveId" clId="{EDD3AFC1-5E1F-774D-82FF-6D4C3622249B}" dt="2023-08-07T09:21:28.158" v="935" actId="6264"/>
          <ac:spMkLst>
            <pc:docMk/>
            <pc:sldMk cId="3040037544" sldId="281"/>
            <ac:spMk id="193" creationId="{D74A6EE8-5777-9E79-2DC3-4F8B2BE35BD0}"/>
          </ac:spMkLst>
        </pc:spChg>
        <pc:spChg chg="add del mod">
          <ac:chgData name="A.MORIYAMA UREKA" userId="11b73b949d6476cb" providerId="LiveId" clId="{EDD3AFC1-5E1F-774D-82FF-6D4C3622249B}" dt="2023-08-07T09:21:28.158" v="935" actId="6264"/>
          <ac:spMkLst>
            <pc:docMk/>
            <pc:sldMk cId="3040037544" sldId="281"/>
            <ac:spMk id="194" creationId="{0D4E840C-FC37-3FF7-8DA6-540F72EBF0D9}"/>
          </ac:spMkLst>
        </pc:spChg>
        <pc:spChg chg="add del mod">
          <ac:chgData name="A.MORIYAMA UREKA" userId="11b73b949d6476cb" providerId="LiveId" clId="{EDD3AFC1-5E1F-774D-82FF-6D4C3622249B}" dt="2023-08-07T08:57:26.810" v="772" actId="6264"/>
          <ac:spMkLst>
            <pc:docMk/>
            <pc:sldMk cId="3040037544" sldId="281"/>
            <ac:spMk id="194" creationId="{21D5F3CC-FE2F-9E87-F762-DC730761CAFF}"/>
          </ac:spMkLst>
        </pc:spChg>
        <pc:spChg chg="add del mod">
          <ac:chgData name="A.MORIYAMA UREKA" userId="11b73b949d6476cb" providerId="LiveId" clId="{EDD3AFC1-5E1F-774D-82FF-6D4C3622249B}" dt="2023-08-07T12:31:34.885" v="2770" actId="6264"/>
          <ac:spMkLst>
            <pc:docMk/>
            <pc:sldMk cId="3040037544" sldId="281"/>
            <ac:spMk id="194" creationId="{FE378FBC-03CB-BDEA-6495-E40A1CB4B8AA}"/>
          </ac:spMkLst>
        </pc:spChg>
        <pc:spChg chg="add del mod">
          <ac:chgData name="A.MORIYAMA UREKA" userId="11b73b949d6476cb" providerId="LiveId" clId="{EDD3AFC1-5E1F-774D-82FF-6D4C3622249B}" dt="2023-08-07T08:57:26.810" v="772" actId="6264"/>
          <ac:spMkLst>
            <pc:docMk/>
            <pc:sldMk cId="3040037544" sldId="281"/>
            <ac:spMk id="195" creationId="{008D1B5B-5E77-8B08-9BC1-99EB15336727}"/>
          </ac:spMkLst>
        </pc:spChg>
        <pc:spChg chg="add del mod">
          <ac:chgData name="A.MORIYAMA UREKA" userId="11b73b949d6476cb" providerId="LiveId" clId="{EDD3AFC1-5E1F-774D-82FF-6D4C3622249B}" dt="2023-08-07T12:31:34.885" v="2770" actId="6264"/>
          <ac:spMkLst>
            <pc:docMk/>
            <pc:sldMk cId="3040037544" sldId="281"/>
            <ac:spMk id="195" creationId="{14AE9AF8-A205-B832-1D00-06AB51A4BD1A}"/>
          </ac:spMkLst>
        </pc:spChg>
        <pc:spChg chg="add del mod">
          <ac:chgData name="A.MORIYAMA UREKA" userId="11b73b949d6476cb" providerId="LiveId" clId="{EDD3AFC1-5E1F-774D-82FF-6D4C3622249B}" dt="2023-08-07T09:21:28.158" v="935" actId="6264"/>
          <ac:spMkLst>
            <pc:docMk/>
            <pc:sldMk cId="3040037544" sldId="281"/>
            <ac:spMk id="195" creationId="{A0CAD78B-82EE-661D-9848-7389A0ECABF9}"/>
          </ac:spMkLst>
        </pc:spChg>
        <pc:spChg chg="add del mod">
          <ac:chgData name="A.MORIYAMA UREKA" userId="11b73b949d6476cb" providerId="LiveId" clId="{EDD3AFC1-5E1F-774D-82FF-6D4C3622249B}" dt="2023-08-07T08:57:26.810" v="772" actId="6264"/>
          <ac:spMkLst>
            <pc:docMk/>
            <pc:sldMk cId="3040037544" sldId="281"/>
            <ac:spMk id="196" creationId="{318CCC48-2626-894D-9971-867CFFA2B502}"/>
          </ac:spMkLst>
        </pc:spChg>
        <pc:spChg chg="add del mod">
          <ac:chgData name="A.MORIYAMA UREKA" userId="11b73b949d6476cb" providerId="LiveId" clId="{EDD3AFC1-5E1F-774D-82FF-6D4C3622249B}" dt="2023-08-07T12:31:34.885" v="2770" actId="6264"/>
          <ac:spMkLst>
            <pc:docMk/>
            <pc:sldMk cId="3040037544" sldId="281"/>
            <ac:spMk id="196" creationId="{33DBC596-0207-21EF-3E5B-39FEE5AA8517}"/>
          </ac:spMkLst>
        </pc:spChg>
        <pc:spChg chg="add del mod">
          <ac:chgData name="A.MORIYAMA UREKA" userId="11b73b949d6476cb" providerId="LiveId" clId="{EDD3AFC1-5E1F-774D-82FF-6D4C3622249B}" dt="2023-08-07T09:21:28.158" v="935" actId="6264"/>
          <ac:spMkLst>
            <pc:docMk/>
            <pc:sldMk cId="3040037544" sldId="281"/>
            <ac:spMk id="196" creationId="{7858FB93-3475-E668-289E-E54C84A0C89D}"/>
          </ac:spMkLst>
        </pc:spChg>
        <pc:spChg chg="add del mod">
          <ac:chgData name="A.MORIYAMA UREKA" userId="11b73b949d6476cb" providerId="LiveId" clId="{EDD3AFC1-5E1F-774D-82FF-6D4C3622249B}" dt="2023-08-07T09:21:28.158" v="935" actId="6264"/>
          <ac:spMkLst>
            <pc:docMk/>
            <pc:sldMk cId="3040037544" sldId="281"/>
            <ac:spMk id="197" creationId="{4E462FA6-28E7-E523-F6CB-C739309A17AE}"/>
          </ac:spMkLst>
        </pc:spChg>
        <pc:spChg chg="add del mod">
          <ac:chgData name="A.MORIYAMA UREKA" userId="11b73b949d6476cb" providerId="LiveId" clId="{EDD3AFC1-5E1F-774D-82FF-6D4C3622249B}" dt="2023-08-07T12:31:34.885" v="2770" actId="6264"/>
          <ac:spMkLst>
            <pc:docMk/>
            <pc:sldMk cId="3040037544" sldId="281"/>
            <ac:spMk id="197" creationId="{BB435F9D-7388-BFF1-B4D7-0A31457A8CFA}"/>
          </ac:spMkLst>
        </pc:spChg>
        <pc:spChg chg="add del mod">
          <ac:chgData name="A.MORIYAMA UREKA" userId="11b73b949d6476cb" providerId="LiveId" clId="{EDD3AFC1-5E1F-774D-82FF-6D4C3622249B}" dt="2023-08-07T08:57:26.810" v="772" actId="6264"/>
          <ac:spMkLst>
            <pc:docMk/>
            <pc:sldMk cId="3040037544" sldId="281"/>
            <ac:spMk id="197" creationId="{DD85FCC8-5B58-97B8-3989-D3A6CC6A46A1}"/>
          </ac:spMkLst>
        </pc:spChg>
        <pc:spChg chg="add del mod">
          <ac:chgData name="A.MORIYAMA UREKA" userId="11b73b949d6476cb" providerId="LiveId" clId="{EDD3AFC1-5E1F-774D-82FF-6D4C3622249B}" dt="2023-08-07T09:21:28.158" v="935" actId="6264"/>
          <ac:spMkLst>
            <pc:docMk/>
            <pc:sldMk cId="3040037544" sldId="281"/>
            <ac:spMk id="198" creationId="{0035789B-79FE-F475-B56A-A10203BC2321}"/>
          </ac:spMkLst>
        </pc:spChg>
        <pc:spChg chg="add del mod">
          <ac:chgData name="A.MORIYAMA UREKA" userId="11b73b949d6476cb" providerId="LiveId" clId="{EDD3AFC1-5E1F-774D-82FF-6D4C3622249B}" dt="2023-08-07T12:31:34.885" v="2770" actId="6264"/>
          <ac:spMkLst>
            <pc:docMk/>
            <pc:sldMk cId="3040037544" sldId="281"/>
            <ac:spMk id="198" creationId="{07BB80C7-5DDA-9534-7165-72761280314B}"/>
          </ac:spMkLst>
        </pc:spChg>
        <pc:spChg chg="add del mod">
          <ac:chgData name="A.MORIYAMA UREKA" userId="11b73b949d6476cb" providerId="LiveId" clId="{EDD3AFC1-5E1F-774D-82FF-6D4C3622249B}" dt="2023-08-07T08:57:26.810" v="772" actId="6264"/>
          <ac:spMkLst>
            <pc:docMk/>
            <pc:sldMk cId="3040037544" sldId="281"/>
            <ac:spMk id="198" creationId="{648E1BD0-F23E-E58F-BAB2-8D7562B7EFAE}"/>
          </ac:spMkLst>
        </pc:spChg>
        <pc:spChg chg="add del mod">
          <ac:chgData name="A.MORIYAMA UREKA" userId="11b73b949d6476cb" providerId="LiveId" clId="{EDD3AFC1-5E1F-774D-82FF-6D4C3622249B}" dt="2023-08-07T09:21:28.158" v="935" actId="6264"/>
          <ac:spMkLst>
            <pc:docMk/>
            <pc:sldMk cId="3040037544" sldId="281"/>
            <ac:spMk id="199" creationId="{1A2E4F1B-C2B8-AEC3-1803-8CBDA255748D}"/>
          </ac:spMkLst>
        </pc:spChg>
        <pc:spChg chg="add del mod">
          <ac:chgData name="A.MORIYAMA UREKA" userId="11b73b949d6476cb" providerId="LiveId" clId="{EDD3AFC1-5E1F-774D-82FF-6D4C3622249B}" dt="2023-08-07T08:57:26.810" v="772" actId="6264"/>
          <ac:spMkLst>
            <pc:docMk/>
            <pc:sldMk cId="3040037544" sldId="281"/>
            <ac:spMk id="199" creationId="{C59F9506-7331-E614-BD2A-13B795C07B18}"/>
          </ac:spMkLst>
        </pc:spChg>
        <pc:spChg chg="add del mod">
          <ac:chgData name="A.MORIYAMA UREKA" userId="11b73b949d6476cb" providerId="LiveId" clId="{EDD3AFC1-5E1F-774D-82FF-6D4C3622249B}" dt="2023-08-07T12:31:34.885" v="2770" actId="6264"/>
          <ac:spMkLst>
            <pc:docMk/>
            <pc:sldMk cId="3040037544" sldId="281"/>
            <ac:spMk id="199" creationId="{F8C1CFC2-E605-10E6-3959-9231FD04B0A8}"/>
          </ac:spMkLst>
        </pc:spChg>
        <pc:spChg chg="add del mod">
          <ac:chgData name="A.MORIYAMA UREKA" userId="11b73b949d6476cb" providerId="LiveId" clId="{EDD3AFC1-5E1F-774D-82FF-6D4C3622249B}" dt="2023-08-07T12:31:34.885" v="2770" actId="6264"/>
          <ac:spMkLst>
            <pc:docMk/>
            <pc:sldMk cId="3040037544" sldId="281"/>
            <ac:spMk id="200" creationId="{6A8EF0FB-5FD7-3B6B-2631-4D3B1C625823}"/>
          </ac:spMkLst>
        </pc:spChg>
        <pc:spChg chg="add del mod">
          <ac:chgData name="A.MORIYAMA UREKA" userId="11b73b949d6476cb" providerId="LiveId" clId="{EDD3AFC1-5E1F-774D-82FF-6D4C3622249B}" dt="2023-08-07T08:57:26.810" v="772" actId="6264"/>
          <ac:spMkLst>
            <pc:docMk/>
            <pc:sldMk cId="3040037544" sldId="281"/>
            <ac:spMk id="200" creationId="{D6C397E8-FFD3-F9D4-4222-66A5AF4DF9DB}"/>
          </ac:spMkLst>
        </pc:spChg>
        <pc:spChg chg="add del mod">
          <ac:chgData name="A.MORIYAMA UREKA" userId="11b73b949d6476cb" providerId="LiveId" clId="{EDD3AFC1-5E1F-774D-82FF-6D4C3622249B}" dt="2023-08-07T09:21:28.158" v="935" actId="6264"/>
          <ac:spMkLst>
            <pc:docMk/>
            <pc:sldMk cId="3040037544" sldId="281"/>
            <ac:spMk id="200" creationId="{DB4AB68F-5DE7-A204-6392-24BA5407C7A9}"/>
          </ac:spMkLst>
        </pc:spChg>
        <pc:spChg chg="add del mod">
          <ac:chgData name="A.MORIYAMA UREKA" userId="11b73b949d6476cb" providerId="LiveId" clId="{EDD3AFC1-5E1F-774D-82FF-6D4C3622249B}" dt="2023-08-07T08:57:26.810" v="772" actId="6264"/>
          <ac:spMkLst>
            <pc:docMk/>
            <pc:sldMk cId="3040037544" sldId="281"/>
            <ac:spMk id="201" creationId="{E7B4BB62-8AF1-05CD-0F63-C327D6A8FD68}"/>
          </ac:spMkLst>
        </pc:spChg>
        <pc:spChg chg="add del mod">
          <ac:chgData name="A.MORIYAMA UREKA" userId="11b73b949d6476cb" providerId="LiveId" clId="{EDD3AFC1-5E1F-774D-82FF-6D4C3622249B}" dt="2023-08-07T09:21:28.158" v="935" actId="6264"/>
          <ac:spMkLst>
            <pc:docMk/>
            <pc:sldMk cId="3040037544" sldId="281"/>
            <ac:spMk id="201" creationId="{F3D384A3-F1F4-E227-F1A7-20A3C744F543}"/>
          </ac:spMkLst>
        </pc:spChg>
        <pc:spChg chg="add del mod">
          <ac:chgData name="A.MORIYAMA UREKA" userId="11b73b949d6476cb" providerId="LiveId" clId="{EDD3AFC1-5E1F-774D-82FF-6D4C3622249B}" dt="2023-08-07T12:31:34.885" v="2770" actId="6264"/>
          <ac:spMkLst>
            <pc:docMk/>
            <pc:sldMk cId="3040037544" sldId="281"/>
            <ac:spMk id="201" creationId="{F8AB5F05-DB04-2B1A-D69C-87889C187597}"/>
          </ac:spMkLst>
        </pc:spChg>
        <pc:spChg chg="add del mod">
          <ac:chgData name="A.MORIYAMA UREKA" userId="11b73b949d6476cb" providerId="LiveId" clId="{EDD3AFC1-5E1F-774D-82FF-6D4C3622249B}" dt="2023-08-07T08:57:27.275" v="773" actId="6264"/>
          <ac:spMkLst>
            <pc:docMk/>
            <pc:sldMk cId="3040037544" sldId="281"/>
            <ac:spMk id="202" creationId="{98EB6BEB-9BA4-ADD5-5818-5FE8D33EC1A6}"/>
          </ac:spMkLst>
        </pc:spChg>
        <pc:spChg chg="add del mod">
          <ac:chgData name="A.MORIYAMA UREKA" userId="11b73b949d6476cb" providerId="LiveId" clId="{EDD3AFC1-5E1F-774D-82FF-6D4C3622249B}" dt="2023-08-07T09:21:28.726" v="936" actId="6264"/>
          <ac:spMkLst>
            <pc:docMk/>
            <pc:sldMk cId="3040037544" sldId="281"/>
            <ac:spMk id="202" creationId="{B51D93CF-5456-308B-4E2E-18C89B739D78}"/>
          </ac:spMkLst>
        </pc:spChg>
        <pc:spChg chg="add del mod">
          <ac:chgData name="A.MORIYAMA UREKA" userId="11b73b949d6476cb" providerId="LiveId" clId="{EDD3AFC1-5E1F-774D-82FF-6D4C3622249B}" dt="2023-08-07T12:31:34.885" v="2770" actId="6264"/>
          <ac:spMkLst>
            <pc:docMk/>
            <pc:sldMk cId="3040037544" sldId="281"/>
            <ac:spMk id="202" creationId="{F73ABD5C-237E-02D1-486C-42459B500CA3}"/>
          </ac:spMkLst>
        </pc:spChg>
        <pc:spChg chg="add del mod">
          <ac:chgData name="A.MORIYAMA UREKA" userId="11b73b949d6476cb" providerId="LiveId" clId="{EDD3AFC1-5E1F-774D-82FF-6D4C3622249B}" dt="2023-08-07T08:57:27.275" v="773" actId="6264"/>
          <ac:spMkLst>
            <pc:docMk/>
            <pc:sldMk cId="3040037544" sldId="281"/>
            <ac:spMk id="203" creationId="{3AA30A5C-244C-09F0-C418-C5EF169811C2}"/>
          </ac:spMkLst>
        </pc:spChg>
        <pc:spChg chg="add del mod">
          <ac:chgData name="A.MORIYAMA UREKA" userId="11b73b949d6476cb" providerId="LiveId" clId="{EDD3AFC1-5E1F-774D-82FF-6D4C3622249B}" dt="2023-08-07T09:21:28.726" v="936" actId="6264"/>
          <ac:spMkLst>
            <pc:docMk/>
            <pc:sldMk cId="3040037544" sldId="281"/>
            <ac:spMk id="203" creationId="{83E15922-E9E6-FE78-BDC6-EA68A6004180}"/>
          </ac:spMkLst>
        </pc:spChg>
        <pc:spChg chg="add del mod">
          <ac:chgData name="A.MORIYAMA UREKA" userId="11b73b949d6476cb" providerId="LiveId" clId="{EDD3AFC1-5E1F-774D-82FF-6D4C3622249B}" dt="2023-08-07T12:31:34.885" v="2770" actId="6264"/>
          <ac:spMkLst>
            <pc:docMk/>
            <pc:sldMk cId="3040037544" sldId="281"/>
            <ac:spMk id="203" creationId="{B5E43141-2FF9-7538-FB3C-25EF55EDB4F5}"/>
          </ac:spMkLst>
        </pc:spChg>
        <pc:spChg chg="add del mod">
          <ac:chgData name="A.MORIYAMA UREKA" userId="11b73b949d6476cb" providerId="LiveId" clId="{EDD3AFC1-5E1F-774D-82FF-6D4C3622249B}" dt="2023-08-07T09:21:28.726" v="936" actId="6264"/>
          <ac:spMkLst>
            <pc:docMk/>
            <pc:sldMk cId="3040037544" sldId="281"/>
            <ac:spMk id="204" creationId="{D4B0EB85-978E-15AD-25FF-24691028B73C}"/>
          </ac:spMkLst>
        </pc:spChg>
        <pc:spChg chg="add del mod">
          <ac:chgData name="A.MORIYAMA UREKA" userId="11b73b949d6476cb" providerId="LiveId" clId="{EDD3AFC1-5E1F-774D-82FF-6D4C3622249B}" dt="2023-08-07T12:31:36.067" v="2771" actId="6264"/>
          <ac:spMkLst>
            <pc:docMk/>
            <pc:sldMk cId="3040037544" sldId="281"/>
            <ac:spMk id="204" creationId="{D7C45419-9A17-3EF8-4683-1AF4085AA3C2}"/>
          </ac:spMkLst>
        </pc:spChg>
        <pc:spChg chg="add del mod">
          <ac:chgData name="A.MORIYAMA UREKA" userId="11b73b949d6476cb" providerId="LiveId" clId="{EDD3AFC1-5E1F-774D-82FF-6D4C3622249B}" dt="2023-08-07T08:57:27.275" v="773" actId="6264"/>
          <ac:spMkLst>
            <pc:docMk/>
            <pc:sldMk cId="3040037544" sldId="281"/>
            <ac:spMk id="204" creationId="{DE81A050-1E05-A51D-296C-DE5957B235DD}"/>
          </ac:spMkLst>
        </pc:spChg>
        <pc:spChg chg="add del mod">
          <ac:chgData name="A.MORIYAMA UREKA" userId="11b73b949d6476cb" providerId="LiveId" clId="{EDD3AFC1-5E1F-774D-82FF-6D4C3622249B}" dt="2023-08-07T08:57:27.275" v="773" actId="6264"/>
          <ac:spMkLst>
            <pc:docMk/>
            <pc:sldMk cId="3040037544" sldId="281"/>
            <ac:spMk id="205" creationId="{14BF7DEC-197B-2A22-EAB4-90CBA89EF9EC}"/>
          </ac:spMkLst>
        </pc:spChg>
        <pc:spChg chg="add del mod">
          <ac:chgData name="A.MORIYAMA UREKA" userId="11b73b949d6476cb" providerId="LiveId" clId="{EDD3AFC1-5E1F-774D-82FF-6D4C3622249B}" dt="2023-08-07T12:31:36.067" v="2771" actId="6264"/>
          <ac:spMkLst>
            <pc:docMk/>
            <pc:sldMk cId="3040037544" sldId="281"/>
            <ac:spMk id="205" creationId="{6A543A9A-042F-2BE4-82EA-550059D5A8AB}"/>
          </ac:spMkLst>
        </pc:spChg>
        <pc:spChg chg="add del mod">
          <ac:chgData name="A.MORIYAMA UREKA" userId="11b73b949d6476cb" providerId="LiveId" clId="{EDD3AFC1-5E1F-774D-82FF-6D4C3622249B}" dt="2023-08-07T09:21:28.726" v="936" actId="6264"/>
          <ac:spMkLst>
            <pc:docMk/>
            <pc:sldMk cId="3040037544" sldId="281"/>
            <ac:spMk id="205" creationId="{DD521191-954B-6D9B-C33C-EB4D09397A70}"/>
          </ac:spMkLst>
        </pc:spChg>
        <pc:spChg chg="add del mod">
          <ac:chgData name="A.MORIYAMA UREKA" userId="11b73b949d6476cb" providerId="LiveId" clId="{EDD3AFC1-5E1F-774D-82FF-6D4C3622249B}" dt="2023-08-07T12:31:36.067" v="2771" actId="6264"/>
          <ac:spMkLst>
            <pc:docMk/>
            <pc:sldMk cId="3040037544" sldId="281"/>
            <ac:spMk id="206" creationId="{48D51A4F-44DA-0B7D-9EA9-CF7F28B43665}"/>
          </ac:spMkLst>
        </pc:spChg>
        <pc:spChg chg="add del mod">
          <ac:chgData name="A.MORIYAMA UREKA" userId="11b73b949d6476cb" providerId="LiveId" clId="{EDD3AFC1-5E1F-774D-82FF-6D4C3622249B}" dt="2023-08-07T09:21:28.726" v="936" actId="6264"/>
          <ac:spMkLst>
            <pc:docMk/>
            <pc:sldMk cId="3040037544" sldId="281"/>
            <ac:spMk id="206" creationId="{BCD04795-EF50-E246-B1E5-F438B79F4AD3}"/>
          </ac:spMkLst>
        </pc:spChg>
        <pc:spChg chg="add del mod">
          <ac:chgData name="A.MORIYAMA UREKA" userId="11b73b949d6476cb" providerId="LiveId" clId="{EDD3AFC1-5E1F-774D-82FF-6D4C3622249B}" dt="2023-08-07T08:57:27.275" v="773" actId="6264"/>
          <ac:spMkLst>
            <pc:docMk/>
            <pc:sldMk cId="3040037544" sldId="281"/>
            <ac:spMk id="206" creationId="{DDD5D7B4-66B7-D6F1-FE67-61E1EDC32313}"/>
          </ac:spMkLst>
        </pc:spChg>
        <pc:spChg chg="add del mod">
          <ac:chgData name="A.MORIYAMA UREKA" userId="11b73b949d6476cb" providerId="LiveId" clId="{EDD3AFC1-5E1F-774D-82FF-6D4C3622249B}" dt="2023-08-07T09:21:28.726" v="936" actId="6264"/>
          <ac:spMkLst>
            <pc:docMk/>
            <pc:sldMk cId="3040037544" sldId="281"/>
            <ac:spMk id="207" creationId="{0E62F2DD-BE2B-D265-EB92-1A45B032ED83}"/>
          </ac:spMkLst>
        </pc:spChg>
        <pc:spChg chg="add del mod">
          <ac:chgData name="A.MORIYAMA UREKA" userId="11b73b949d6476cb" providerId="LiveId" clId="{EDD3AFC1-5E1F-774D-82FF-6D4C3622249B}" dt="2023-08-07T08:57:27.275" v="773" actId="6264"/>
          <ac:spMkLst>
            <pc:docMk/>
            <pc:sldMk cId="3040037544" sldId="281"/>
            <ac:spMk id="207" creationId="{37547774-288D-3E2C-A045-AE0580AE7E60}"/>
          </ac:spMkLst>
        </pc:spChg>
        <pc:spChg chg="add del mod">
          <ac:chgData name="A.MORIYAMA UREKA" userId="11b73b949d6476cb" providerId="LiveId" clId="{EDD3AFC1-5E1F-774D-82FF-6D4C3622249B}" dt="2023-08-07T12:31:36.067" v="2771" actId="6264"/>
          <ac:spMkLst>
            <pc:docMk/>
            <pc:sldMk cId="3040037544" sldId="281"/>
            <ac:spMk id="207" creationId="{9E981415-C522-4242-66B0-F7583164E8F0}"/>
          </ac:spMkLst>
        </pc:spChg>
        <pc:spChg chg="add del mod">
          <ac:chgData name="A.MORIYAMA UREKA" userId="11b73b949d6476cb" providerId="LiveId" clId="{EDD3AFC1-5E1F-774D-82FF-6D4C3622249B}" dt="2023-08-07T12:31:36.067" v="2771" actId="6264"/>
          <ac:spMkLst>
            <pc:docMk/>
            <pc:sldMk cId="3040037544" sldId="281"/>
            <ac:spMk id="208" creationId="{74A54183-A23D-A1F5-EB5B-6E6F47E28C9D}"/>
          </ac:spMkLst>
        </pc:spChg>
        <pc:spChg chg="add del mod">
          <ac:chgData name="A.MORIYAMA UREKA" userId="11b73b949d6476cb" providerId="LiveId" clId="{EDD3AFC1-5E1F-774D-82FF-6D4C3622249B}" dt="2023-08-07T08:57:27.275" v="773" actId="6264"/>
          <ac:spMkLst>
            <pc:docMk/>
            <pc:sldMk cId="3040037544" sldId="281"/>
            <ac:spMk id="208" creationId="{8073D809-D247-A99F-9200-99FE86FE3EEB}"/>
          </ac:spMkLst>
        </pc:spChg>
        <pc:spChg chg="add del mod">
          <ac:chgData name="A.MORIYAMA UREKA" userId="11b73b949d6476cb" providerId="LiveId" clId="{EDD3AFC1-5E1F-774D-82FF-6D4C3622249B}" dt="2023-08-07T09:21:28.726" v="936" actId="6264"/>
          <ac:spMkLst>
            <pc:docMk/>
            <pc:sldMk cId="3040037544" sldId="281"/>
            <ac:spMk id="208" creationId="{E4299EAA-540D-024F-456E-0A5A82DC6D9C}"/>
          </ac:spMkLst>
        </pc:spChg>
        <pc:spChg chg="add del mod">
          <ac:chgData name="A.MORIYAMA UREKA" userId="11b73b949d6476cb" providerId="LiveId" clId="{EDD3AFC1-5E1F-774D-82FF-6D4C3622249B}" dt="2023-08-07T12:31:36.067" v="2771" actId="6264"/>
          <ac:spMkLst>
            <pc:docMk/>
            <pc:sldMk cId="3040037544" sldId="281"/>
            <ac:spMk id="209" creationId="{3C4B049E-9F97-9013-4E57-F88C66CC1665}"/>
          </ac:spMkLst>
        </pc:spChg>
        <pc:spChg chg="add del mod">
          <ac:chgData name="A.MORIYAMA UREKA" userId="11b73b949d6476cb" providerId="LiveId" clId="{EDD3AFC1-5E1F-774D-82FF-6D4C3622249B}" dt="2023-08-07T09:21:28.726" v="936" actId="6264"/>
          <ac:spMkLst>
            <pc:docMk/>
            <pc:sldMk cId="3040037544" sldId="281"/>
            <ac:spMk id="209" creationId="{5B167B26-B4F1-EEB9-94AE-A99344975ACD}"/>
          </ac:spMkLst>
        </pc:spChg>
        <pc:spChg chg="add del mod">
          <ac:chgData name="A.MORIYAMA UREKA" userId="11b73b949d6476cb" providerId="LiveId" clId="{EDD3AFC1-5E1F-774D-82FF-6D4C3622249B}" dt="2023-08-07T08:57:27.275" v="773" actId="6264"/>
          <ac:spMkLst>
            <pc:docMk/>
            <pc:sldMk cId="3040037544" sldId="281"/>
            <ac:spMk id="209" creationId="{E2BADD32-769D-7223-6271-9306AF24AFEA}"/>
          </ac:spMkLst>
        </pc:spChg>
        <pc:spChg chg="add del mod">
          <ac:chgData name="A.MORIYAMA UREKA" userId="11b73b949d6476cb" providerId="LiveId" clId="{EDD3AFC1-5E1F-774D-82FF-6D4C3622249B}" dt="2023-08-07T12:31:36.067" v="2771" actId="6264"/>
          <ac:spMkLst>
            <pc:docMk/>
            <pc:sldMk cId="3040037544" sldId="281"/>
            <ac:spMk id="210" creationId="{4CA1AC43-1B36-61BD-36E8-4D970C996997}"/>
          </ac:spMkLst>
        </pc:spChg>
        <pc:spChg chg="add del mod">
          <ac:chgData name="A.MORIYAMA UREKA" userId="11b73b949d6476cb" providerId="LiveId" clId="{EDD3AFC1-5E1F-774D-82FF-6D4C3622249B}" dt="2023-08-07T08:57:27.275" v="773" actId="6264"/>
          <ac:spMkLst>
            <pc:docMk/>
            <pc:sldMk cId="3040037544" sldId="281"/>
            <ac:spMk id="210" creationId="{AD1269A8-738C-1B56-5297-4F277D41C587}"/>
          </ac:spMkLst>
        </pc:spChg>
        <pc:spChg chg="add del mod">
          <ac:chgData name="A.MORIYAMA UREKA" userId="11b73b949d6476cb" providerId="LiveId" clId="{EDD3AFC1-5E1F-774D-82FF-6D4C3622249B}" dt="2023-08-07T09:21:28.726" v="936" actId="6264"/>
          <ac:spMkLst>
            <pc:docMk/>
            <pc:sldMk cId="3040037544" sldId="281"/>
            <ac:spMk id="210" creationId="{D89EE4AC-8016-3897-296C-0EA6D7AC4BEF}"/>
          </ac:spMkLst>
        </pc:spChg>
        <pc:spChg chg="add del mod">
          <ac:chgData name="A.MORIYAMA UREKA" userId="11b73b949d6476cb" providerId="LiveId" clId="{EDD3AFC1-5E1F-774D-82FF-6D4C3622249B}" dt="2023-08-07T09:21:28.726" v="936" actId="6264"/>
          <ac:spMkLst>
            <pc:docMk/>
            <pc:sldMk cId="3040037544" sldId="281"/>
            <ac:spMk id="211" creationId="{02DCE7FD-A13F-1846-D42D-135075A7F9EC}"/>
          </ac:spMkLst>
        </pc:spChg>
        <pc:spChg chg="add del mod">
          <ac:chgData name="A.MORIYAMA UREKA" userId="11b73b949d6476cb" providerId="LiveId" clId="{EDD3AFC1-5E1F-774D-82FF-6D4C3622249B}" dt="2023-08-07T08:57:27.275" v="773" actId="6264"/>
          <ac:spMkLst>
            <pc:docMk/>
            <pc:sldMk cId="3040037544" sldId="281"/>
            <ac:spMk id="211" creationId="{40196B6C-FFFF-87E9-10BC-D8041B5E2CC9}"/>
          </ac:spMkLst>
        </pc:spChg>
        <pc:spChg chg="add del mod">
          <ac:chgData name="A.MORIYAMA UREKA" userId="11b73b949d6476cb" providerId="LiveId" clId="{EDD3AFC1-5E1F-774D-82FF-6D4C3622249B}" dt="2023-08-07T12:31:36.067" v="2771" actId="6264"/>
          <ac:spMkLst>
            <pc:docMk/>
            <pc:sldMk cId="3040037544" sldId="281"/>
            <ac:spMk id="211" creationId="{96591944-096D-B6DE-D048-2C3FFA1813BB}"/>
          </ac:spMkLst>
        </pc:spChg>
        <pc:spChg chg="add del mod">
          <ac:chgData name="A.MORIYAMA UREKA" userId="11b73b949d6476cb" providerId="LiveId" clId="{EDD3AFC1-5E1F-774D-82FF-6D4C3622249B}" dt="2023-08-07T12:31:36.067" v="2771" actId="6264"/>
          <ac:spMkLst>
            <pc:docMk/>
            <pc:sldMk cId="3040037544" sldId="281"/>
            <ac:spMk id="212" creationId="{6BF0B383-34B8-33F3-D6FB-41E3A3E77400}"/>
          </ac:spMkLst>
        </pc:spChg>
        <pc:spChg chg="add del mod">
          <ac:chgData name="A.MORIYAMA UREKA" userId="11b73b949d6476cb" providerId="LiveId" clId="{EDD3AFC1-5E1F-774D-82FF-6D4C3622249B}" dt="2023-08-07T08:57:27.699" v="774" actId="6264"/>
          <ac:spMkLst>
            <pc:docMk/>
            <pc:sldMk cId="3040037544" sldId="281"/>
            <ac:spMk id="212" creationId="{868910C5-D314-6464-7D43-EB2288A17C62}"/>
          </ac:spMkLst>
        </pc:spChg>
        <pc:spChg chg="add del mod">
          <ac:chgData name="A.MORIYAMA UREKA" userId="11b73b949d6476cb" providerId="LiveId" clId="{EDD3AFC1-5E1F-774D-82FF-6D4C3622249B}" dt="2023-08-07T09:21:29.324" v="937" actId="6264"/>
          <ac:spMkLst>
            <pc:docMk/>
            <pc:sldMk cId="3040037544" sldId="281"/>
            <ac:spMk id="212" creationId="{B766DD95-9E01-2C40-CDFE-B93A44276E0A}"/>
          </ac:spMkLst>
        </pc:spChg>
        <pc:spChg chg="add del mod">
          <ac:chgData name="A.MORIYAMA UREKA" userId="11b73b949d6476cb" providerId="LiveId" clId="{EDD3AFC1-5E1F-774D-82FF-6D4C3622249B}" dt="2023-08-07T12:31:36.067" v="2771" actId="6264"/>
          <ac:spMkLst>
            <pc:docMk/>
            <pc:sldMk cId="3040037544" sldId="281"/>
            <ac:spMk id="213" creationId="{127A5934-43A2-2579-7454-2D0E8A55877C}"/>
          </ac:spMkLst>
        </pc:spChg>
        <pc:spChg chg="add del mod">
          <ac:chgData name="A.MORIYAMA UREKA" userId="11b73b949d6476cb" providerId="LiveId" clId="{EDD3AFC1-5E1F-774D-82FF-6D4C3622249B}" dt="2023-08-07T08:57:27.699" v="774" actId="6264"/>
          <ac:spMkLst>
            <pc:docMk/>
            <pc:sldMk cId="3040037544" sldId="281"/>
            <ac:spMk id="213" creationId="{46765D7B-2939-DAB9-D78A-C5A8AF1933C5}"/>
          </ac:spMkLst>
        </pc:spChg>
        <pc:spChg chg="add del mod">
          <ac:chgData name="A.MORIYAMA UREKA" userId="11b73b949d6476cb" providerId="LiveId" clId="{EDD3AFC1-5E1F-774D-82FF-6D4C3622249B}" dt="2023-08-07T09:21:29.324" v="937" actId="6264"/>
          <ac:spMkLst>
            <pc:docMk/>
            <pc:sldMk cId="3040037544" sldId="281"/>
            <ac:spMk id="213" creationId="{540EA8F7-8F3B-2E21-DB92-5A7DBEA071D7}"/>
          </ac:spMkLst>
        </pc:spChg>
        <pc:spChg chg="add del mod">
          <ac:chgData name="A.MORIYAMA UREKA" userId="11b73b949d6476cb" providerId="LiveId" clId="{EDD3AFC1-5E1F-774D-82FF-6D4C3622249B}" dt="2023-08-07T08:57:27.699" v="774" actId="6264"/>
          <ac:spMkLst>
            <pc:docMk/>
            <pc:sldMk cId="3040037544" sldId="281"/>
            <ac:spMk id="214" creationId="{41CB3503-99CA-B006-1027-C08030F32269}"/>
          </ac:spMkLst>
        </pc:spChg>
        <pc:spChg chg="add del mod">
          <ac:chgData name="A.MORIYAMA UREKA" userId="11b73b949d6476cb" providerId="LiveId" clId="{EDD3AFC1-5E1F-774D-82FF-6D4C3622249B}" dt="2023-08-07T09:21:29.324" v="937" actId="6264"/>
          <ac:spMkLst>
            <pc:docMk/>
            <pc:sldMk cId="3040037544" sldId="281"/>
            <ac:spMk id="214" creationId="{B29A08C0-4108-716E-E451-29545C97C8F3}"/>
          </ac:spMkLst>
        </pc:spChg>
        <pc:spChg chg="add del mod">
          <ac:chgData name="A.MORIYAMA UREKA" userId="11b73b949d6476cb" providerId="LiveId" clId="{EDD3AFC1-5E1F-774D-82FF-6D4C3622249B}" dt="2023-08-07T12:41:14.127" v="2840" actId="6264"/>
          <ac:spMkLst>
            <pc:docMk/>
            <pc:sldMk cId="3040037544" sldId="281"/>
            <ac:spMk id="214" creationId="{BA57743D-AEB5-1D8B-228F-A3AD4ADF97F1}"/>
          </ac:spMkLst>
        </pc:spChg>
        <pc:spChg chg="add del mod">
          <ac:chgData name="A.MORIYAMA UREKA" userId="11b73b949d6476cb" providerId="LiveId" clId="{EDD3AFC1-5E1F-774D-82FF-6D4C3622249B}" dt="2023-08-07T09:21:29.324" v="937" actId="6264"/>
          <ac:spMkLst>
            <pc:docMk/>
            <pc:sldMk cId="3040037544" sldId="281"/>
            <ac:spMk id="215" creationId="{088D7677-79EF-4BC3-6C3B-DEC336B16873}"/>
          </ac:spMkLst>
        </pc:spChg>
        <pc:spChg chg="add del mod">
          <ac:chgData name="A.MORIYAMA UREKA" userId="11b73b949d6476cb" providerId="LiveId" clId="{EDD3AFC1-5E1F-774D-82FF-6D4C3622249B}" dt="2023-08-07T12:41:14.127" v="2840" actId="6264"/>
          <ac:spMkLst>
            <pc:docMk/>
            <pc:sldMk cId="3040037544" sldId="281"/>
            <ac:spMk id="215" creationId="{CFA51BD4-A203-37BF-80E3-4F6050DD73C0}"/>
          </ac:spMkLst>
        </pc:spChg>
        <pc:spChg chg="add del mod">
          <ac:chgData name="A.MORIYAMA UREKA" userId="11b73b949d6476cb" providerId="LiveId" clId="{EDD3AFC1-5E1F-774D-82FF-6D4C3622249B}" dt="2023-08-07T08:57:27.699" v="774" actId="6264"/>
          <ac:spMkLst>
            <pc:docMk/>
            <pc:sldMk cId="3040037544" sldId="281"/>
            <ac:spMk id="215" creationId="{E2569246-F398-7B88-3805-2F26DAC1DEE6}"/>
          </ac:spMkLst>
        </pc:spChg>
        <pc:spChg chg="add del mod">
          <ac:chgData name="A.MORIYAMA UREKA" userId="11b73b949d6476cb" providerId="LiveId" clId="{EDD3AFC1-5E1F-774D-82FF-6D4C3622249B}" dt="2023-08-07T08:57:27.699" v="774" actId="6264"/>
          <ac:spMkLst>
            <pc:docMk/>
            <pc:sldMk cId="3040037544" sldId="281"/>
            <ac:spMk id="216" creationId="{3D3935D3-B1DE-4150-DBA6-8131DDA7FEEF}"/>
          </ac:spMkLst>
        </pc:spChg>
        <pc:spChg chg="add del mod">
          <ac:chgData name="A.MORIYAMA UREKA" userId="11b73b949d6476cb" providerId="LiveId" clId="{EDD3AFC1-5E1F-774D-82FF-6D4C3622249B}" dt="2023-08-07T09:21:29.324" v="937" actId="6264"/>
          <ac:spMkLst>
            <pc:docMk/>
            <pc:sldMk cId="3040037544" sldId="281"/>
            <ac:spMk id="216" creationId="{4C936B20-6184-1ECD-F371-0642C5A1E4C8}"/>
          </ac:spMkLst>
        </pc:spChg>
        <pc:spChg chg="add del mod">
          <ac:chgData name="A.MORIYAMA UREKA" userId="11b73b949d6476cb" providerId="LiveId" clId="{EDD3AFC1-5E1F-774D-82FF-6D4C3622249B}" dt="2023-08-07T12:41:14.127" v="2840" actId="6264"/>
          <ac:spMkLst>
            <pc:docMk/>
            <pc:sldMk cId="3040037544" sldId="281"/>
            <ac:spMk id="216" creationId="{6E5A22CF-0697-73C2-E302-908DBA483A9E}"/>
          </ac:spMkLst>
        </pc:spChg>
        <pc:spChg chg="add del mod">
          <ac:chgData name="A.MORIYAMA UREKA" userId="11b73b949d6476cb" providerId="LiveId" clId="{EDD3AFC1-5E1F-774D-82FF-6D4C3622249B}" dt="2023-08-07T09:21:29.324" v="937" actId="6264"/>
          <ac:spMkLst>
            <pc:docMk/>
            <pc:sldMk cId="3040037544" sldId="281"/>
            <ac:spMk id="217" creationId="{2B34D3F8-A6E1-80CE-425B-2F53AD84C3C1}"/>
          </ac:spMkLst>
        </pc:spChg>
        <pc:spChg chg="add del mod">
          <ac:chgData name="A.MORIYAMA UREKA" userId="11b73b949d6476cb" providerId="LiveId" clId="{EDD3AFC1-5E1F-774D-82FF-6D4C3622249B}" dt="2023-08-07T08:57:27.699" v="774" actId="6264"/>
          <ac:spMkLst>
            <pc:docMk/>
            <pc:sldMk cId="3040037544" sldId="281"/>
            <ac:spMk id="217" creationId="{C5EF0A71-BAC3-831B-9DA5-FDD089D23FB1}"/>
          </ac:spMkLst>
        </pc:spChg>
        <pc:spChg chg="add del mod">
          <ac:chgData name="A.MORIYAMA UREKA" userId="11b73b949d6476cb" providerId="LiveId" clId="{EDD3AFC1-5E1F-774D-82FF-6D4C3622249B}" dt="2023-08-07T12:41:14.127" v="2840" actId="6264"/>
          <ac:spMkLst>
            <pc:docMk/>
            <pc:sldMk cId="3040037544" sldId="281"/>
            <ac:spMk id="217" creationId="{F88A3243-90E3-B852-5C04-5CB8E1F346B8}"/>
          </ac:spMkLst>
        </pc:spChg>
        <pc:spChg chg="add del mod">
          <ac:chgData name="A.MORIYAMA UREKA" userId="11b73b949d6476cb" providerId="LiveId" clId="{EDD3AFC1-5E1F-774D-82FF-6D4C3622249B}" dt="2023-08-07T08:57:27.699" v="774" actId="6264"/>
          <ac:spMkLst>
            <pc:docMk/>
            <pc:sldMk cId="3040037544" sldId="281"/>
            <ac:spMk id="218" creationId="{734FEA71-7A7F-E6A6-8759-8FBF4DC9C5B0}"/>
          </ac:spMkLst>
        </pc:spChg>
        <pc:spChg chg="add del mod">
          <ac:chgData name="A.MORIYAMA UREKA" userId="11b73b949d6476cb" providerId="LiveId" clId="{EDD3AFC1-5E1F-774D-82FF-6D4C3622249B}" dt="2023-08-07T12:41:14.127" v="2840" actId="6264"/>
          <ac:spMkLst>
            <pc:docMk/>
            <pc:sldMk cId="3040037544" sldId="281"/>
            <ac:spMk id="218" creationId="{86888FF4-5F08-FCFC-0C45-1C742BE61B31}"/>
          </ac:spMkLst>
        </pc:spChg>
        <pc:spChg chg="add del mod">
          <ac:chgData name="A.MORIYAMA UREKA" userId="11b73b949d6476cb" providerId="LiveId" clId="{EDD3AFC1-5E1F-774D-82FF-6D4C3622249B}" dt="2023-08-07T09:21:29.324" v="937" actId="6264"/>
          <ac:spMkLst>
            <pc:docMk/>
            <pc:sldMk cId="3040037544" sldId="281"/>
            <ac:spMk id="218" creationId="{ED5A1894-D703-65EC-1484-29FCD3EBADEC}"/>
          </ac:spMkLst>
        </pc:spChg>
        <pc:spChg chg="add del mod">
          <ac:chgData name="A.MORIYAMA UREKA" userId="11b73b949d6476cb" providerId="LiveId" clId="{EDD3AFC1-5E1F-774D-82FF-6D4C3622249B}" dt="2023-08-07T09:21:29.324" v="937" actId="6264"/>
          <ac:spMkLst>
            <pc:docMk/>
            <pc:sldMk cId="3040037544" sldId="281"/>
            <ac:spMk id="219" creationId="{4606A918-08FA-42A5-4E1E-A1A5990FB30D}"/>
          </ac:spMkLst>
        </pc:spChg>
        <pc:spChg chg="add del mod">
          <ac:chgData name="A.MORIYAMA UREKA" userId="11b73b949d6476cb" providerId="LiveId" clId="{EDD3AFC1-5E1F-774D-82FF-6D4C3622249B}" dt="2023-08-07T08:57:27.699" v="774" actId="6264"/>
          <ac:spMkLst>
            <pc:docMk/>
            <pc:sldMk cId="3040037544" sldId="281"/>
            <ac:spMk id="219" creationId="{65451A18-A844-0110-B497-4B4245284157}"/>
          </ac:spMkLst>
        </pc:spChg>
        <pc:spChg chg="add del mod">
          <ac:chgData name="A.MORIYAMA UREKA" userId="11b73b949d6476cb" providerId="LiveId" clId="{EDD3AFC1-5E1F-774D-82FF-6D4C3622249B}" dt="2023-08-07T12:41:14.127" v="2840" actId="6264"/>
          <ac:spMkLst>
            <pc:docMk/>
            <pc:sldMk cId="3040037544" sldId="281"/>
            <ac:spMk id="219" creationId="{78B476E6-15F7-9DB1-967E-F753577C90BE}"/>
          </ac:spMkLst>
        </pc:spChg>
        <pc:spChg chg="add del mod">
          <ac:chgData name="A.MORIYAMA UREKA" userId="11b73b949d6476cb" providerId="LiveId" clId="{EDD3AFC1-5E1F-774D-82FF-6D4C3622249B}" dt="2023-08-07T09:21:29.324" v="937" actId="6264"/>
          <ac:spMkLst>
            <pc:docMk/>
            <pc:sldMk cId="3040037544" sldId="281"/>
            <ac:spMk id="220" creationId="{2F3E3801-FDF7-9897-1185-A116A7493725}"/>
          </ac:spMkLst>
        </pc:spChg>
        <pc:spChg chg="add del mod">
          <ac:chgData name="A.MORIYAMA UREKA" userId="11b73b949d6476cb" providerId="LiveId" clId="{EDD3AFC1-5E1F-774D-82FF-6D4C3622249B}" dt="2023-08-07T08:57:27.699" v="774" actId="6264"/>
          <ac:spMkLst>
            <pc:docMk/>
            <pc:sldMk cId="3040037544" sldId="281"/>
            <ac:spMk id="220" creationId="{5F56C71E-7642-36A3-F70E-53C20629EA5C}"/>
          </ac:spMkLst>
        </pc:spChg>
        <pc:spChg chg="add del mod">
          <ac:chgData name="A.MORIYAMA UREKA" userId="11b73b949d6476cb" providerId="LiveId" clId="{EDD3AFC1-5E1F-774D-82FF-6D4C3622249B}" dt="2023-08-07T12:41:14.127" v="2840" actId="6264"/>
          <ac:spMkLst>
            <pc:docMk/>
            <pc:sldMk cId="3040037544" sldId="281"/>
            <ac:spMk id="220" creationId="{725330AE-8718-8372-5CA8-340F206702E8}"/>
          </ac:spMkLst>
        </pc:spChg>
        <pc:spChg chg="add del mod">
          <ac:chgData name="A.MORIYAMA UREKA" userId="11b73b949d6476cb" providerId="LiveId" clId="{EDD3AFC1-5E1F-774D-82FF-6D4C3622249B}" dt="2023-08-07T08:57:27.699" v="774" actId="6264"/>
          <ac:spMkLst>
            <pc:docMk/>
            <pc:sldMk cId="3040037544" sldId="281"/>
            <ac:spMk id="221" creationId="{0E103C19-EF13-8F6E-A415-99F4B6D714EC}"/>
          </ac:spMkLst>
        </pc:spChg>
        <pc:spChg chg="add del mod">
          <ac:chgData name="A.MORIYAMA UREKA" userId="11b73b949d6476cb" providerId="LiveId" clId="{EDD3AFC1-5E1F-774D-82FF-6D4C3622249B}" dt="2023-08-07T09:21:29.324" v="937" actId="6264"/>
          <ac:spMkLst>
            <pc:docMk/>
            <pc:sldMk cId="3040037544" sldId="281"/>
            <ac:spMk id="221" creationId="{20E3C004-6E59-7864-B786-876FB8127161}"/>
          </ac:spMkLst>
        </pc:spChg>
        <pc:spChg chg="add del mod">
          <ac:chgData name="A.MORIYAMA UREKA" userId="11b73b949d6476cb" providerId="LiveId" clId="{EDD3AFC1-5E1F-774D-82FF-6D4C3622249B}" dt="2023-08-07T12:41:14.127" v="2840" actId="6264"/>
          <ac:spMkLst>
            <pc:docMk/>
            <pc:sldMk cId="3040037544" sldId="281"/>
            <ac:spMk id="221" creationId="{F1146B0A-D45C-48FF-EF31-7C602A20854D}"/>
          </ac:spMkLst>
        </pc:spChg>
        <pc:spChg chg="add del mod">
          <ac:chgData name="A.MORIYAMA UREKA" userId="11b73b949d6476cb" providerId="LiveId" clId="{EDD3AFC1-5E1F-774D-82FF-6D4C3622249B}" dt="2023-08-07T08:57:28.138" v="775" actId="6264"/>
          <ac:spMkLst>
            <pc:docMk/>
            <pc:sldMk cId="3040037544" sldId="281"/>
            <ac:spMk id="222" creationId="{33B7C76E-A548-D2EF-C5EB-2F02CD90E50D}"/>
          </ac:spMkLst>
        </pc:spChg>
        <pc:spChg chg="add del mod">
          <ac:chgData name="A.MORIYAMA UREKA" userId="11b73b949d6476cb" providerId="LiveId" clId="{EDD3AFC1-5E1F-774D-82FF-6D4C3622249B}" dt="2023-08-07T12:41:14.127" v="2840" actId="6264"/>
          <ac:spMkLst>
            <pc:docMk/>
            <pc:sldMk cId="3040037544" sldId="281"/>
            <ac:spMk id="222" creationId="{57A49EC5-6FD8-BFE3-3EA1-17C9051D1708}"/>
          </ac:spMkLst>
        </pc:spChg>
        <pc:spChg chg="add del mod">
          <ac:chgData name="A.MORIYAMA UREKA" userId="11b73b949d6476cb" providerId="LiveId" clId="{EDD3AFC1-5E1F-774D-82FF-6D4C3622249B}" dt="2023-08-07T09:21:30.093" v="938" actId="6264"/>
          <ac:spMkLst>
            <pc:docMk/>
            <pc:sldMk cId="3040037544" sldId="281"/>
            <ac:spMk id="222" creationId="{9CDD8944-BEF6-B2C5-7C08-D8B396C788D0}"/>
          </ac:spMkLst>
        </pc:spChg>
        <pc:spChg chg="add del mod">
          <ac:chgData name="A.MORIYAMA UREKA" userId="11b73b949d6476cb" providerId="LiveId" clId="{EDD3AFC1-5E1F-774D-82FF-6D4C3622249B}" dt="2023-08-07T12:41:14.127" v="2840" actId="6264"/>
          <ac:spMkLst>
            <pc:docMk/>
            <pc:sldMk cId="3040037544" sldId="281"/>
            <ac:spMk id="223" creationId="{13DB77BC-9BD2-3868-A2FA-33F2B6278F33}"/>
          </ac:spMkLst>
        </pc:spChg>
        <pc:spChg chg="add del mod">
          <ac:chgData name="A.MORIYAMA UREKA" userId="11b73b949d6476cb" providerId="LiveId" clId="{EDD3AFC1-5E1F-774D-82FF-6D4C3622249B}" dt="2023-08-07T08:57:28.138" v="775" actId="6264"/>
          <ac:spMkLst>
            <pc:docMk/>
            <pc:sldMk cId="3040037544" sldId="281"/>
            <ac:spMk id="223" creationId="{1F5D640D-23C0-1A97-5F58-F8FB89142533}"/>
          </ac:spMkLst>
        </pc:spChg>
        <pc:spChg chg="add del mod">
          <ac:chgData name="A.MORIYAMA UREKA" userId="11b73b949d6476cb" providerId="LiveId" clId="{EDD3AFC1-5E1F-774D-82FF-6D4C3622249B}" dt="2023-08-07T09:21:30.093" v="938" actId="6264"/>
          <ac:spMkLst>
            <pc:docMk/>
            <pc:sldMk cId="3040037544" sldId="281"/>
            <ac:spMk id="223" creationId="{70C43265-A122-3E4C-27C3-D22830548E14}"/>
          </ac:spMkLst>
        </pc:spChg>
        <pc:spChg chg="add del mod">
          <ac:chgData name="A.MORIYAMA UREKA" userId="11b73b949d6476cb" providerId="LiveId" clId="{EDD3AFC1-5E1F-774D-82FF-6D4C3622249B}" dt="2023-08-07T08:57:28.138" v="775" actId="6264"/>
          <ac:spMkLst>
            <pc:docMk/>
            <pc:sldMk cId="3040037544" sldId="281"/>
            <ac:spMk id="224" creationId="{03C4729E-A6B2-20C9-0AD4-A0DF94346170}"/>
          </ac:spMkLst>
        </pc:spChg>
        <pc:spChg chg="add del mod">
          <ac:chgData name="A.MORIYAMA UREKA" userId="11b73b949d6476cb" providerId="LiveId" clId="{EDD3AFC1-5E1F-774D-82FF-6D4C3622249B}" dt="2023-08-07T12:41:15.017" v="2841" actId="6264"/>
          <ac:spMkLst>
            <pc:docMk/>
            <pc:sldMk cId="3040037544" sldId="281"/>
            <ac:spMk id="224" creationId="{69CDB9EF-82B2-D5E7-206F-438CDA37B7C4}"/>
          </ac:spMkLst>
        </pc:spChg>
        <pc:spChg chg="add del mod">
          <ac:chgData name="A.MORIYAMA UREKA" userId="11b73b949d6476cb" providerId="LiveId" clId="{EDD3AFC1-5E1F-774D-82FF-6D4C3622249B}" dt="2023-08-07T09:21:30.093" v="938" actId="6264"/>
          <ac:spMkLst>
            <pc:docMk/>
            <pc:sldMk cId="3040037544" sldId="281"/>
            <ac:spMk id="224" creationId="{E1E84CBE-BE3B-AE48-59D8-2D14A96952AC}"/>
          </ac:spMkLst>
        </pc:spChg>
        <pc:spChg chg="add del mod">
          <ac:chgData name="A.MORIYAMA UREKA" userId="11b73b949d6476cb" providerId="LiveId" clId="{EDD3AFC1-5E1F-774D-82FF-6D4C3622249B}" dt="2023-08-07T08:57:28.138" v="775" actId="6264"/>
          <ac:spMkLst>
            <pc:docMk/>
            <pc:sldMk cId="3040037544" sldId="281"/>
            <ac:spMk id="225" creationId="{2A6613F1-37E4-010A-F2F2-6D549F073B52}"/>
          </ac:spMkLst>
        </pc:spChg>
        <pc:spChg chg="add del mod">
          <ac:chgData name="A.MORIYAMA UREKA" userId="11b73b949d6476cb" providerId="LiveId" clId="{EDD3AFC1-5E1F-774D-82FF-6D4C3622249B}" dt="2023-08-07T12:41:15.017" v="2841" actId="6264"/>
          <ac:spMkLst>
            <pc:docMk/>
            <pc:sldMk cId="3040037544" sldId="281"/>
            <ac:spMk id="225" creationId="{4DCD8D10-4D1B-61F9-D010-BEB0B39B3EB3}"/>
          </ac:spMkLst>
        </pc:spChg>
        <pc:spChg chg="add del mod">
          <ac:chgData name="A.MORIYAMA UREKA" userId="11b73b949d6476cb" providerId="LiveId" clId="{EDD3AFC1-5E1F-774D-82FF-6D4C3622249B}" dt="2023-08-07T09:21:30.093" v="938" actId="6264"/>
          <ac:spMkLst>
            <pc:docMk/>
            <pc:sldMk cId="3040037544" sldId="281"/>
            <ac:spMk id="225" creationId="{DDA8A61E-3489-D9CA-D47F-18DE284221DD}"/>
          </ac:spMkLst>
        </pc:spChg>
        <pc:spChg chg="add del mod">
          <ac:chgData name="A.MORIYAMA UREKA" userId="11b73b949d6476cb" providerId="LiveId" clId="{EDD3AFC1-5E1F-774D-82FF-6D4C3622249B}" dt="2023-08-07T09:21:30.093" v="938" actId="6264"/>
          <ac:spMkLst>
            <pc:docMk/>
            <pc:sldMk cId="3040037544" sldId="281"/>
            <ac:spMk id="226" creationId="{48192EB1-A49E-B5AE-C4F2-62C86A9C96C9}"/>
          </ac:spMkLst>
        </pc:spChg>
        <pc:spChg chg="add del mod">
          <ac:chgData name="A.MORIYAMA UREKA" userId="11b73b949d6476cb" providerId="LiveId" clId="{EDD3AFC1-5E1F-774D-82FF-6D4C3622249B}" dt="2023-08-07T08:57:28.138" v="775" actId="6264"/>
          <ac:spMkLst>
            <pc:docMk/>
            <pc:sldMk cId="3040037544" sldId="281"/>
            <ac:spMk id="226" creationId="{78FEEDCB-025E-8EDC-AB15-F201E7CF59CD}"/>
          </ac:spMkLst>
        </pc:spChg>
        <pc:spChg chg="add del mod">
          <ac:chgData name="A.MORIYAMA UREKA" userId="11b73b949d6476cb" providerId="LiveId" clId="{EDD3AFC1-5E1F-774D-82FF-6D4C3622249B}" dt="2023-08-07T12:41:15.017" v="2841" actId="6264"/>
          <ac:spMkLst>
            <pc:docMk/>
            <pc:sldMk cId="3040037544" sldId="281"/>
            <ac:spMk id="226" creationId="{AB43969B-BFB9-A0E3-A056-495691C24559}"/>
          </ac:spMkLst>
        </pc:spChg>
        <pc:spChg chg="add del mod">
          <ac:chgData name="A.MORIYAMA UREKA" userId="11b73b949d6476cb" providerId="LiveId" clId="{EDD3AFC1-5E1F-774D-82FF-6D4C3622249B}" dt="2023-08-07T08:57:28.138" v="775" actId="6264"/>
          <ac:spMkLst>
            <pc:docMk/>
            <pc:sldMk cId="3040037544" sldId="281"/>
            <ac:spMk id="227" creationId="{66F06040-CFFC-C412-3058-173F9992B6FB}"/>
          </ac:spMkLst>
        </pc:spChg>
        <pc:spChg chg="add del mod">
          <ac:chgData name="A.MORIYAMA UREKA" userId="11b73b949d6476cb" providerId="LiveId" clId="{EDD3AFC1-5E1F-774D-82FF-6D4C3622249B}" dt="2023-08-07T12:41:15.017" v="2841" actId="6264"/>
          <ac:spMkLst>
            <pc:docMk/>
            <pc:sldMk cId="3040037544" sldId="281"/>
            <ac:spMk id="227" creationId="{AEAE4050-FDCD-6EE7-D0C5-636DCF9F68BD}"/>
          </ac:spMkLst>
        </pc:spChg>
        <pc:spChg chg="add del mod">
          <ac:chgData name="A.MORIYAMA UREKA" userId="11b73b949d6476cb" providerId="LiveId" clId="{EDD3AFC1-5E1F-774D-82FF-6D4C3622249B}" dt="2023-08-07T09:21:30.093" v="938" actId="6264"/>
          <ac:spMkLst>
            <pc:docMk/>
            <pc:sldMk cId="3040037544" sldId="281"/>
            <ac:spMk id="227" creationId="{EC3A39F2-CC0A-451B-0667-612F5FA4DB78}"/>
          </ac:spMkLst>
        </pc:spChg>
        <pc:spChg chg="add del mod">
          <ac:chgData name="A.MORIYAMA UREKA" userId="11b73b949d6476cb" providerId="LiveId" clId="{EDD3AFC1-5E1F-774D-82FF-6D4C3622249B}" dt="2023-08-07T08:57:28.138" v="775" actId="6264"/>
          <ac:spMkLst>
            <pc:docMk/>
            <pc:sldMk cId="3040037544" sldId="281"/>
            <ac:spMk id="228" creationId="{25ED2F28-7A16-DAB3-F422-1266625D8A00}"/>
          </ac:spMkLst>
        </pc:spChg>
        <pc:spChg chg="add del mod">
          <ac:chgData name="A.MORIYAMA UREKA" userId="11b73b949d6476cb" providerId="LiveId" clId="{EDD3AFC1-5E1F-774D-82FF-6D4C3622249B}" dt="2023-08-07T12:41:15.017" v="2841" actId="6264"/>
          <ac:spMkLst>
            <pc:docMk/>
            <pc:sldMk cId="3040037544" sldId="281"/>
            <ac:spMk id="228" creationId="{2B52F1BD-6FE5-00F0-AF37-CB19E1F986A2}"/>
          </ac:spMkLst>
        </pc:spChg>
        <pc:spChg chg="add del mod">
          <ac:chgData name="A.MORIYAMA UREKA" userId="11b73b949d6476cb" providerId="LiveId" clId="{EDD3AFC1-5E1F-774D-82FF-6D4C3622249B}" dt="2023-08-07T09:21:30.093" v="938" actId="6264"/>
          <ac:spMkLst>
            <pc:docMk/>
            <pc:sldMk cId="3040037544" sldId="281"/>
            <ac:spMk id="228" creationId="{E8034380-81CB-DF70-FE51-3DCF77D11DAB}"/>
          </ac:spMkLst>
        </pc:spChg>
        <pc:spChg chg="add del mod">
          <ac:chgData name="A.MORIYAMA UREKA" userId="11b73b949d6476cb" providerId="LiveId" clId="{EDD3AFC1-5E1F-774D-82FF-6D4C3622249B}" dt="2023-08-07T12:41:15.017" v="2841" actId="6264"/>
          <ac:spMkLst>
            <pc:docMk/>
            <pc:sldMk cId="3040037544" sldId="281"/>
            <ac:spMk id="229" creationId="{07218EB3-D3B5-CDA5-AA2B-46AD29BC7E7A}"/>
          </ac:spMkLst>
        </pc:spChg>
        <pc:spChg chg="add del mod">
          <ac:chgData name="A.MORIYAMA UREKA" userId="11b73b949d6476cb" providerId="LiveId" clId="{EDD3AFC1-5E1F-774D-82FF-6D4C3622249B}" dt="2023-08-07T09:21:30.093" v="938" actId="6264"/>
          <ac:spMkLst>
            <pc:docMk/>
            <pc:sldMk cId="3040037544" sldId="281"/>
            <ac:spMk id="229" creationId="{08319A40-B940-038E-F46B-019C16DA5682}"/>
          </ac:spMkLst>
        </pc:spChg>
        <pc:spChg chg="add del mod">
          <ac:chgData name="A.MORIYAMA UREKA" userId="11b73b949d6476cb" providerId="LiveId" clId="{EDD3AFC1-5E1F-774D-82FF-6D4C3622249B}" dt="2023-08-07T08:57:28.138" v="775" actId="6264"/>
          <ac:spMkLst>
            <pc:docMk/>
            <pc:sldMk cId="3040037544" sldId="281"/>
            <ac:spMk id="229" creationId="{E1EAF0A1-F4BE-30F1-CA24-A02A8D05AEE5}"/>
          </ac:spMkLst>
        </pc:spChg>
        <pc:spChg chg="add del mod">
          <ac:chgData name="A.MORIYAMA UREKA" userId="11b73b949d6476cb" providerId="LiveId" clId="{EDD3AFC1-5E1F-774D-82FF-6D4C3622249B}" dt="2023-08-07T08:57:28.138" v="775" actId="6264"/>
          <ac:spMkLst>
            <pc:docMk/>
            <pc:sldMk cId="3040037544" sldId="281"/>
            <ac:spMk id="230" creationId="{22B3D72E-2966-B713-F535-29D95DC1CDC1}"/>
          </ac:spMkLst>
        </pc:spChg>
        <pc:spChg chg="add del mod">
          <ac:chgData name="A.MORIYAMA UREKA" userId="11b73b949d6476cb" providerId="LiveId" clId="{EDD3AFC1-5E1F-774D-82FF-6D4C3622249B}" dt="2023-08-07T09:21:30.093" v="938" actId="6264"/>
          <ac:spMkLst>
            <pc:docMk/>
            <pc:sldMk cId="3040037544" sldId="281"/>
            <ac:spMk id="230" creationId="{A0B88FB6-226A-8D14-AF6D-CEC9D0075190}"/>
          </ac:spMkLst>
        </pc:spChg>
        <pc:spChg chg="add del mod">
          <ac:chgData name="A.MORIYAMA UREKA" userId="11b73b949d6476cb" providerId="LiveId" clId="{EDD3AFC1-5E1F-774D-82FF-6D4C3622249B}" dt="2023-08-07T12:41:15.017" v="2841" actId="6264"/>
          <ac:spMkLst>
            <pc:docMk/>
            <pc:sldMk cId="3040037544" sldId="281"/>
            <ac:spMk id="230" creationId="{EE88A17C-555A-9929-5B92-2E3E9A4CA3D6}"/>
          </ac:spMkLst>
        </pc:spChg>
        <pc:spChg chg="add del mod">
          <ac:chgData name="A.MORIYAMA UREKA" userId="11b73b949d6476cb" providerId="LiveId" clId="{EDD3AFC1-5E1F-774D-82FF-6D4C3622249B}" dt="2023-08-07T08:57:28.138" v="775" actId="6264"/>
          <ac:spMkLst>
            <pc:docMk/>
            <pc:sldMk cId="3040037544" sldId="281"/>
            <ac:spMk id="231" creationId="{95ED0A32-7262-60BD-A08A-E2B206957C2E}"/>
          </ac:spMkLst>
        </pc:spChg>
        <pc:spChg chg="add del mod">
          <ac:chgData name="A.MORIYAMA UREKA" userId="11b73b949d6476cb" providerId="LiveId" clId="{EDD3AFC1-5E1F-774D-82FF-6D4C3622249B}" dt="2023-08-07T12:41:15.017" v="2841" actId="6264"/>
          <ac:spMkLst>
            <pc:docMk/>
            <pc:sldMk cId="3040037544" sldId="281"/>
            <ac:spMk id="231" creationId="{E520F396-52B9-CBC9-C7E4-DA5ADBE78CCB}"/>
          </ac:spMkLst>
        </pc:spChg>
        <pc:spChg chg="add del mod">
          <ac:chgData name="A.MORIYAMA UREKA" userId="11b73b949d6476cb" providerId="LiveId" clId="{EDD3AFC1-5E1F-774D-82FF-6D4C3622249B}" dt="2023-08-07T09:21:30.093" v="938" actId="6264"/>
          <ac:spMkLst>
            <pc:docMk/>
            <pc:sldMk cId="3040037544" sldId="281"/>
            <ac:spMk id="231" creationId="{E8716084-F79F-D3A7-B29A-866CC1C9AC98}"/>
          </ac:spMkLst>
        </pc:spChg>
        <pc:spChg chg="add del mod">
          <ac:chgData name="A.MORIYAMA UREKA" userId="11b73b949d6476cb" providerId="LiveId" clId="{EDD3AFC1-5E1F-774D-82FF-6D4C3622249B}" dt="2023-08-07T12:41:15.017" v="2841" actId="6264"/>
          <ac:spMkLst>
            <pc:docMk/>
            <pc:sldMk cId="3040037544" sldId="281"/>
            <ac:spMk id="232" creationId="{2ADA0B78-D956-8E76-A8E0-BF5F16BF0BC4}"/>
          </ac:spMkLst>
        </pc:spChg>
        <pc:spChg chg="add del mod">
          <ac:chgData name="A.MORIYAMA UREKA" userId="11b73b949d6476cb" providerId="LiveId" clId="{EDD3AFC1-5E1F-774D-82FF-6D4C3622249B}" dt="2023-08-07T08:57:28.506" v="776" actId="6264"/>
          <ac:spMkLst>
            <pc:docMk/>
            <pc:sldMk cId="3040037544" sldId="281"/>
            <ac:spMk id="232" creationId="{397D6094-5493-DBB7-6EBD-1BEC0717EF2E}"/>
          </ac:spMkLst>
        </pc:spChg>
        <pc:spChg chg="add del mod">
          <ac:chgData name="A.MORIYAMA UREKA" userId="11b73b949d6476cb" providerId="LiveId" clId="{EDD3AFC1-5E1F-774D-82FF-6D4C3622249B}" dt="2023-08-07T09:22:22.850" v="941" actId="6264"/>
          <ac:spMkLst>
            <pc:docMk/>
            <pc:sldMk cId="3040037544" sldId="281"/>
            <ac:spMk id="232" creationId="{4D7F8ECB-8AE7-9EE7-7D4E-41301DE3720F}"/>
          </ac:spMkLst>
        </pc:spChg>
        <pc:spChg chg="add del mod">
          <ac:chgData name="A.MORIYAMA UREKA" userId="11b73b949d6476cb" providerId="LiveId" clId="{EDD3AFC1-5E1F-774D-82FF-6D4C3622249B}" dt="2023-08-07T08:57:28.506" v="776" actId="6264"/>
          <ac:spMkLst>
            <pc:docMk/>
            <pc:sldMk cId="3040037544" sldId="281"/>
            <ac:spMk id="233" creationId="{152A4AC7-FED4-1292-22FA-CFD3A299772A}"/>
          </ac:spMkLst>
        </pc:spChg>
        <pc:spChg chg="add del mod">
          <ac:chgData name="A.MORIYAMA UREKA" userId="11b73b949d6476cb" providerId="LiveId" clId="{EDD3AFC1-5E1F-774D-82FF-6D4C3622249B}" dt="2023-08-07T09:22:22.850" v="941" actId="6264"/>
          <ac:spMkLst>
            <pc:docMk/>
            <pc:sldMk cId="3040037544" sldId="281"/>
            <ac:spMk id="233" creationId="{30F3933F-40A7-A377-D14F-6EFA38F5A25D}"/>
          </ac:spMkLst>
        </pc:spChg>
        <pc:spChg chg="add del mod">
          <ac:chgData name="A.MORIYAMA UREKA" userId="11b73b949d6476cb" providerId="LiveId" clId="{EDD3AFC1-5E1F-774D-82FF-6D4C3622249B}" dt="2023-08-07T12:41:15.017" v="2841" actId="6264"/>
          <ac:spMkLst>
            <pc:docMk/>
            <pc:sldMk cId="3040037544" sldId="281"/>
            <ac:spMk id="233" creationId="{92272D32-5631-B60B-EC13-7BA2A99DFA97}"/>
          </ac:spMkLst>
        </pc:spChg>
        <pc:spChg chg="add del mod">
          <ac:chgData name="A.MORIYAMA UREKA" userId="11b73b949d6476cb" providerId="LiveId" clId="{EDD3AFC1-5E1F-774D-82FF-6D4C3622249B}" dt="2023-08-07T12:41:15.443" v="2842" actId="6264"/>
          <ac:spMkLst>
            <pc:docMk/>
            <pc:sldMk cId="3040037544" sldId="281"/>
            <ac:spMk id="234" creationId="{53CF3A72-92BE-CE3D-4AED-A3DCE29040F6}"/>
          </ac:spMkLst>
        </pc:spChg>
        <pc:spChg chg="add del mod">
          <ac:chgData name="A.MORIYAMA UREKA" userId="11b73b949d6476cb" providerId="LiveId" clId="{EDD3AFC1-5E1F-774D-82FF-6D4C3622249B}" dt="2023-08-07T09:22:22.850" v="941" actId="6264"/>
          <ac:spMkLst>
            <pc:docMk/>
            <pc:sldMk cId="3040037544" sldId="281"/>
            <ac:spMk id="234" creationId="{D6E2FEC9-7D99-BC3C-F8B3-3DA55E4EDE7F}"/>
          </ac:spMkLst>
        </pc:spChg>
        <pc:spChg chg="add del mod">
          <ac:chgData name="A.MORIYAMA UREKA" userId="11b73b949d6476cb" providerId="LiveId" clId="{EDD3AFC1-5E1F-774D-82FF-6D4C3622249B}" dt="2023-08-07T08:57:28.506" v="776" actId="6264"/>
          <ac:spMkLst>
            <pc:docMk/>
            <pc:sldMk cId="3040037544" sldId="281"/>
            <ac:spMk id="234" creationId="{DF4616CB-4554-F52F-41B7-F53E8EC82C96}"/>
          </ac:spMkLst>
        </pc:spChg>
        <pc:spChg chg="add del mod">
          <ac:chgData name="A.MORIYAMA UREKA" userId="11b73b949d6476cb" providerId="LiveId" clId="{EDD3AFC1-5E1F-774D-82FF-6D4C3622249B}" dt="2023-08-07T08:57:28.506" v="776" actId="6264"/>
          <ac:spMkLst>
            <pc:docMk/>
            <pc:sldMk cId="3040037544" sldId="281"/>
            <ac:spMk id="235" creationId="{0D1BFAF3-1D1B-5CE6-5037-FC874809A9CB}"/>
          </ac:spMkLst>
        </pc:spChg>
        <pc:spChg chg="add del mod">
          <ac:chgData name="A.MORIYAMA UREKA" userId="11b73b949d6476cb" providerId="LiveId" clId="{EDD3AFC1-5E1F-774D-82FF-6D4C3622249B}" dt="2023-08-07T12:41:15.443" v="2842" actId="6264"/>
          <ac:spMkLst>
            <pc:docMk/>
            <pc:sldMk cId="3040037544" sldId="281"/>
            <ac:spMk id="235" creationId="{A13DFAE1-EC0F-1A9B-ECE6-9ACBA326E472}"/>
          </ac:spMkLst>
        </pc:spChg>
        <pc:spChg chg="add del mod">
          <ac:chgData name="A.MORIYAMA UREKA" userId="11b73b949d6476cb" providerId="LiveId" clId="{EDD3AFC1-5E1F-774D-82FF-6D4C3622249B}" dt="2023-08-07T09:22:22.850" v="941" actId="6264"/>
          <ac:spMkLst>
            <pc:docMk/>
            <pc:sldMk cId="3040037544" sldId="281"/>
            <ac:spMk id="235" creationId="{B3B80BEF-3B2F-BBB2-D14D-6B4DEE3F9241}"/>
          </ac:spMkLst>
        </pc:spChg>
        <pc:spChg chg="add del mod">
          <ac:chgData name="A.MORIYAMA UREKA" userId="11b73b949d6476cb" providerId="LiveId" clId="{EDD3AFC1-5E1F-774D-82FF-6D4C3622249B}" dt="2023-08-07T12:41:15.443" v="2842" actId="6264"/>
          <ac:spMkLst>
            <pc:docMk/>
            <pc:sldMk cId="3040037544" sldId="281"/>
            <ac:spMk id="236" creationId="{1F01423B-F2F3-64FD-6F32-0BE307342519}"/>
          </ac:spMkLst>
        </pc:spChg>
        <pc:spChg chg="add del mod">
          <ac:chgData name="A.MORIYAMA UREKA" userId="11b73b949d6476cb" providerId="LiveId" clId="{EDD3AFC1-5E1F-774D-82FF-6D4C3622249B}" dt="2023-08-07T09:22:22.850" v="941" actId="6264"/>
          <ac:spMkLst>
            <pc:docMk/>
            <pc:sldMk cId="3040037544" sldId="281"/>
            <ac:spMk id="236" creationId="{54C493C7-EE82-3EBD-CD55-B38CF0E6F34D}"/>
          </ac:spMkLst>
        </pc:spChg>
        <pc:spChg chg="add del mod">
          <ac:chgData name="A.MORIYAMA UREKA" userId="11b73b949d6476cb" providerId="LiveId" clId="{EDD3AFC1-5E1F-774D-82FF-6D4C3622249B}" dt="2023-08-07T08:57:28.506" v="776" actId="6264"/>
          <ac:spMkLst>
            <pc:docMk/>
            <pc:sldMk cId="3040037544" sldId="281"/>
            <ac:spMk id="236" creationId="{5DAFE339-5C96-17FE-784C-F38197D58CA8}"/>
          </ac:spMkLst>
        </pc:spChg>
        <pc:spChg chg="add del mod">
          <ac:chgData name="A.MORIYAMA UREKA" userId="11b73b949d6476cb" providerId="LiveId" clId="{EDD3AFC1-5E1F-774D-82FF-6D4C3622249B}" dt="2023-08-07T12:41:15.443" v="2842" actId="6264"/>
          <ac:spMkLst>
            <pc:docMk/>
            <pc:sldMk cId="3040037544" sldId="281"/>
            <ac:spMk id="237" creationId="{91CD5774-C163-86A0-68AA-49D2FBF76FF7}"/>
          </ac:spMkLst>
        </pc:spChg>
        <pc:spChg chg="add del mod">
          <ac:chgData name="A.MORIYAMA UREKA" userId="11b73b949d6476cb" providerId="LiveId" clId="{EDD3AFC1-5E1F-774D-82FF-6D4C3622249B}" dt="2023-08-07T09:22:22.850" v="941" actId="6264"/>
          <ac:spMkLst>
            <pc:docMk/>
            <pc:sldMk cId="3040037544" sldId="281"/>
            <ac:spMk id="237" creationId="{B5FA2745-2AC0-7696-F764-3147597536C6}"/>
          </ac:spMkLst>
        </pc:spChg>
        <pc:spChg chg="add del mod">
          <ac:chgData name="A.MORIYAMA UREKA" userId="11b73b949d6476cb" providerId="LiveId" clId="{EDD3AFC1-5E1F-774D-82FF-6D4C3622249B}" dt="2023-08-07T08:57:28.506" v="776" actId="6264"/>
          <ac:spMkLst>
            <pc:docMk/>
            <pc:sldMk cId="3040037544" sldId="281"/>
            <ac:spMk id="237" creationId="{B8A61B38-36B0-2A5B-B5B9-4F27AA069F0B}"/>
          </ac:spMkLst>
        </pc:spChg>
        <pc:spChg chg="add del mod">
          <ac:chgData name="A.MORIYAMA UREKA" userId="11b73b949d6476cb" providerId="LiveId" clId="{EDD3AFC1-5E1F-774D-82FF-6D4C3622249B}" dt="2023-08-07T08:57:28.506" v="776" actId="6264"/>
          <ac:spMkLst>
            <pc:docMk/>
            <pc:sldMk cId="3040037544" sldId="281"/>
            <ac:spMk id="238" creationId="{0F306076-C21C-11AE-CA02-D15941531919}"/>
          </ac:spMkLst>
        </pc:spChg>
        <pc:spChg chg="add del mod">
          <ac:chgData name="A.MORIYAMA UREKA" userId="11b73b949d6476cb" providerId="LiveId" clId="{EDD3AFC1-5E1F-774D-82FF-6D4C3622249B}" dt="2023-08-07T09:22:22.850" v="941" actId="6264"/>
          <ac:spMkLst>
            <pc:docMk/>
            <pc:sldMk cId="3040037544" sldId="281"/>
            <ac:spMk id="238" creationId="{D0CFAF44-70C3-AD9F-FB33-5500F98832E1}"/>
          </ac:spMkLst>
        </pc:spChg>
        <pc:spChg chg="add del mod">
          <ac:chgData name="A.MORIYAMA UREKA" userId="11b73b949d6476cb" providerId="LiveId" clId="{EDD3AFC1-5E1F-774D-82FF-6D4C3622249B}" dt="2023-08-07T12:41:15.443" v="2842" actId="6264"/>
          <ac:spMkLst>
            <pc:docMk/>
            <pc:sldMk cId="3040037544" sldId="281"/>
            <ac:spMk id="238" creationId="{EDED3746-9CC5-CC93-F289-2FD48104115A}"/>
          </ac:spMkLst>
        </pc:spChg>
        <pc:spChg chg="add del mod">
          <ac:chgData name="A.MORIYAMA UREKA" userId="11b73b949d6476cb" providerId="LiveId" clId="{EDD3AFC1-5E1F-774D-82FF-6D4C3622249B}" dt="2023-08-07T08:57:28.506" v="776" actId="6264"/>
          <ac:spMkLst>
            <pc:docMk/>
            <pc:sldMk cId="3040037544" sldId="281"/>
            <ac:spMk id="239" creationId="{2FAC765B-D9B8-7342-1B3C-1C6E569F8FE3}"/>
          </ac:spMkLst>
        </pc:spChg>
        <pc:spChg chg="add del mod">
          <ac:chgData name="A.MORIYAMA UREKA" userId="11b73b949d6476cb" providerId="LiveId" clId="{EDD3AFC1-5E1F-774D-82FF-6D4C3622249B}" dt="2023-08-07T09:22:22.850" v="941" actId="6264"/>
          <ac:spMkLst>
            <pc:docMk/>
            <pc:sldMk cId="3040037544" sldId="281"/>
            <ac:spMk id="239" creationId="{7445E069-B5C9-67B9-5D8E-DB667DF2AC0C}"/>
          </ac:spMkLst>
        </pc:spChg>
        <pc:spChg chg="add del mod">
          <ac:chgData name="A.MORIYAMA UREKA" userId="11b73b949d6476cb" providerId="LiveId" clId="{EDD3AFC1-5E1F-774D-82FF-6D4C3622249B}" dt="2023-08-07T12:41:15.443" v="2842" actId="6264"/>
          <ac:spMkLst>
            <pc:docMk/>
            <pc:sldMk cId="3040037544" sldId="281"/>
            <ac:spMk id="239" creationId="{A57436D2-452A-40E4-15B7-4FCCC7BFC260}"/>
          </ac:spMkLst>
        </pc:spChg>
        <pc:spChg chg="add del mod">
          <ac:chgData name="A.MORIYAMA UREKA" userId="11b73b949d6476cb" providerId="LiveId" clId="{EDD3AFC1-5E1F-774D-82FF-6D4C3622249B}" dt="2023-08-07T08:57:28.506" v="776" actId="6264"/>
          <ac:spMkLst>
            <pc:docMk/>
            <pc:sldMk cId="3040037544" sldId="281"/>
            <ac:spMk id="240" creationId="{6A42A9F7-6B42-12F0-4AE7-143C30B120CF}"/>
          </ac:spMkLst>
        </pc:spChg>
        <pc:spChg chg="add del mod">
          <ac:chgData name="A.MORIYAMA UREKA" userId="11b73b949d6476cb" providerId="LiveId" clId="{EDD3AFC1-5E1F-774D-82FF-6D4C3622249B}" dt="2023-08-07T09:22:22.850" v="941" actId="6264"/>
          <ac:spMkLst>
            <pc:docMk/>
            <pc:sldMk cId="3040037544" sldId="281"/>
            <ac:spMk id="240" creationId="{82482B8E-150C-D223-C6DA-11DA200F781C}"/>
          </ac:spMkLst>
        </pc:spChg>
        <pc:spChg chg="add del mod">
          <ac:chgData name="A.MORIYAMA UREKA" userId="11b73b949d6476cb" providerId="LiveId" clId="{EDD3AFC1-5E1F-774D-82FF-6D4C3622249B}" dt="2023-08-07T12:41:15.443" v="2842" actId="6264"/>
          <ac:spMkLst>
            <pc:docMk/>
            <pc:sldMk cId="3040037544" sldId="281"/>
            <ac:spMk id="240" creationId="{9C4BD6A7-98D6-188A-3F85-67DA1E422E96}"/>
          </ac:spMkLst>
        </pc:spChg>
        <pc:spChg chg="add del mod">
          <ac:chgData name="A.MORIYAMA UREKA" userId="11b73b949d6476cb" providerId="LiveId" clId="{EDD3AFC1-5E1F-774D-82FF-6D4C3622249B}" dt="2023-08-07T12:41:15.443" v="2842" actId="6264"/>
          <ac:spMkLst>
            <pc:docMk/>
            <pc:sldMk cId="3040037544" sldId="281"/>
            <ac:spMk id="241" creationId="{540C7876-5E9F-7370-60E7-A6FD5B013E85}"/>
          </ac:spMkLst>
        </pc:spChg>
        <pc:spChg chg="add del mod">
          <ac:chgData name="A.MORIYAMA UREKA" userId="11b73b949d6476cb" providerId="LiveId" clId="{EDD3AFC1-5E1F-774D-82FF-6D4C3622249B}" dt="2023-08-07T08:57:28.506" v="776" actId="6264"/>
          <ac:spMkLst>
            <pc:docMk/>
            <pc:sldMk cId="3040037544" sldId="281"/>
            <ac:spMk id="241" creationId="{BFA46149-10F8-CF6E-1C34-606A199BBF95}"/>
          </ac:spMkLst>
        </pc:spChg>
        <pc:spChg chg="add del mod">
          <ac:chgData name="A.MORIYAMA UREKA" userId="11b73b949d6476cb" providerId="LiveId" clId="{EDD3AFC1-5E1F-774D-82FF-6D4C3622249B}" dt="2023-08-07T09:22:22.850" v="941" actId="6264"/>
          <ac:spMkLst>
            <pc:docMk/>
            <pc:sldMk cId="3040037544" sldId="281"/>
            <ac:spMk id="241" creationId="{CA4627EA-B7E2-C4E0-FED1-1E3F26134EA1}"/>
          </ac:spMkLst>
        </pc:spChg>
        <pc:spChg chg="add del mod">
          <ac:chgData name="A.MORIYAMA UREKA" userId="11b73b949d6476cb" providerId="LiveId" clId="{EDD3AFC1-5E1F-774D-82FF-6D4C3622249B}" dt="2023-08-07T09:22:24.991" v="942" actId="6264"/>
          <ac:spMkLst>
            <pc:docMk/>
            <pc:sldMk cId="3040037544" sldId="281"/>
            <ac:spMk id="242" creationId="{57BF60FA-952C-F3E2-8245-A89E296E317E}"/>
          </ac:spMkLst>
        </pc:spChg>
        <pc:spChg chg="add del mod">
          <ac:chgData name="A.MORIYAMA UREKA" userId="11b73b949d6476cb" providerId="LiveId" clId="{EDD3AFC1-5E1F-774D-82FF-6D4C3622249B}" dt="2023-08-07T12:41:15.443" v="2842" actId="6264"/>
          <ac:spMkLst>
            <pc:docMk/>
            <pc:sldMk cId="3040037544" sldId="281"/>
            <ac:spMk id="242" creationId="{840FCDE9-8271-DDA5-04BF-1A3ED50F8B59}"/>
          </ac:spMkLst>
        </pc:spChg>
        <pc:spChg chg="add del mod">
          <ac:chgData name="A.MORIYAMA UREKA" userId="11b73b949d6476cb" providerId="LiveId" clId="{EDD3AFC1-5E1F-774D-82FF-6D4C3622249B}" dt="2023-08-07T08:57:28.836" v="777" actId="6264"/>
          <ac:spMkLst>
            <pc:docMk/>
            <pc:sldMk cId="3040037544" sldId="281"/>
            <ac:spMk id="242" creationId="{EE85AD18-6EB6-3EEA-A713-1F74C96CA0E1}"/>
          </ac:spMkLst>
        </pc:spChg>
        <pc:spChg chg="add del mod">
          <ac:chgData name="A.MORIYAMA UREKA" userId="11b73b949d6476cb" providerId="LiveId" clId="{EDD3AFC1-5E1F-774D-82FF-6D4C3622249B}" dt="2023-08-07T08:57:28.836" v="777" actId="6264"/>
          <ac:spMkLst>
            <pc:docMk/>
            <pc:sldMk cId="3040037544" sldId="281"/>
            <ac:spMk id="243" creationId="{50B88C0A-F5BD-2429-1CB5-48921D30ABC4}"/>
          </ac:spMkLst>
        </pc:spChg>
        <pc:spChg chg="add del mod">
          <ac:chgData name="A.MORIYAMA UREKA" userId="11b73b949d6476cb" providerId="LiveId" clId="{EDD3AFC1-5E1F-774D-82FF-6D4C3622249B}" dt="2023-08-07T09:22:24.991" v="942" actId="6264"/>
          <ac:spMkLst>
            <pc:docMk/>
            <pc:sldMk cId="3040037544" sldId="281"/>
            <ac:spMk id="243" creationId="{941064C8-6638-7F8F-A297-667898688FF5}"/>
          </ac:spMkLst>
        </pc:spChg>
        <pc:spChg chg="add del mod">
          <ac:chgData name="A.MORIYAMA UREKA" userId="11b73b949d6476cb" providerId="LiveId" clId="{EDD3AFC1-5E1F-774D-82FF-6D4C3622249B}" dt="2023-08-07T12:41:15.443" v="2842" actId="6264"/>
          <ac:spMkLst>
            <pc:docMk/>
            <pc:sldMk cId="3040037544" sldId="281"/>
            <ac:spMk id="243" creationId="{F502A746-CE97-F858-EFF8-11E0E6382ABF}"/>
          </ac:spMkLst>
        </pc:spChg>
        <pc:spChg chg="add del mod">
          <ac:chgData name="A.MORIYAMA UREKA" userId="11b73b949d6476cb" providerId="LiveId" clId="{EDD3AFC1-5E1F-774D-82FF-6D4C3622249B}" dt="2023-08-07T12:41:15.861" v="2843" actId="6264"/>
          <ac:spMkLst>
            <pc:docMk/>
            <pc:sldMk cId="3040037544" sldId="281"/>
            <ac:spMk id="244" creationId="{5A1A7B2F-A8FA-2AFF-8A66-57D0A50DD24F}"/>
          </ac:spMkLst>
        </pc:spChg>
        <pc:spChg chg="add del mod">
          <ac:chgData name="A.MORIYAMA UREKA" userId="11b73b949d6476cb" providerId="LiveId" clId="{EDD3AFC1-5E1F-774D-82FF-6D4C3622249B}" dt="2023-08-07T09:22:24.991" v="942" actId="6264"/>
          <ac:spMkLst>
            <pc:docMk/>
            <pc:sldMk cId="3040037544" sldId="281"/>
            <ac:spMk id="244" creationId="{8D5C1D0D-A038-735F-EC7B-AA81568A8B8B}"/>
          </ac:spMkLst>
        </pc:spChg>
        <pc:spChg chg="add del mod">
          <ac:chgData name="A.MORIYAMA UREKA" userId="11b73b949d6476cb" providerId="LiveId" clId="{EDD3AFC1-5E1F-774D-82FF-6D4C3622249B}" dt="2023-08-07T08:57:28.836" v="777" actId="6264"/>
          <ac:spMkLst>
            <pc:docMk/>
            <pc:sldMk cId="3040037544" sldId="281"/>
            <ac:spMk id="244" creationId="{B6F10AE1-48FC-A5CB-67E1-D3E86D68229C}"/>
          </ac:spMkLst>
        </pc:spChg>
        <pc:spChg chg="add del mod">
          <ac:chgData name="A.MORIYAMA UREKA" userId="11b73b949d6476cb" providerId="LiveId" clId="{EDD3AFC1-5E1F-774D-82FF-6D4C3622249B}" dt="2023-08-07T12:41:15.861" v="2843" actId="6264"/>
          <ac:spMkLst>
            <pc:docMk/>
            <pc:sldMk cId="3040037544" sldId="281"/>
            <ac:spMk id="245" creationId="{3E0B392C-8A26-DB01-EB6E-06448476C800}"/>
          </ac:spMkLst>
        </pc:spChg>
        <pc:spChg chg="add del mod">
          <ac:chgData name="A.MORIYAMA UREKA" userId="11b73b949d6476cb" providerId="LiveId" clId="{EDD3AFC1-5E1F-774D-82FF-6D4C3622249B}" dt="2023-08-07T09:22:24.991" v="942" actId="6264"/>
          <ac:spMkLst>
            <pc:docMk/>
            <pc:sldMk cId="3040037544" sldId="281"/>
            <ac:spMk id="245" creationId="{7995B7FC-A6E7-8B6E-E91A-ACF74FD1D99A}"/>
          </ac:spMkLst>
        </pc:spChg>
        <pc:spChg chg="add del mod">
          <ac:chgData name="A.MORIYAMA UREKA" userId="11b73b949d6476cb" providerId="LiveId" clId="{EDD3AFC1-5E1F-774D-82FF-6D4C3622249B}" dt="2023-08-07T08:57:28.836" v="777" actId="6264"/>
          <ac:spMkLst>
            <pc:docMk/>
            <pc:sldMk cId="3040037544" sldId="281"/>
            <ac:spMk id="245" creationId="{FE53636D-25D8-BB3A-9250-763D7E2B49DE}"/>
          </ac:spMkLst>
        </pc:spChg>
        <pc:spChg chg="add del mod">
          <ac:chgData name="A.MORIYAMA UREKA" userId="11b73b949d6476cb" providerId="LiveId" clId="{EDD3AFC1-5E1F-774D-82FF-6D4C3622249B}" dt="2023-08-07T08:57:28.836" v="777" actId="6264"/>
          <ac:spMkLst>
            <pc:docMk/>
            <pc:sldMk cId="3040037544" sldId="281"/>
            <ac:spMk id="246" creationId="{525B12FB-531E-EE5B-A6B0-391B862A4A7D}"/>
          </ac:spMkLst>
        </pc:spChg>
        <pc:spChg chg="add del mod">
          <ac:chgData name="A.MORIYAMA UREKA" userId="11b73b949d6476cb" providerId="LiveId" clId="{EDD3AFC1-5E1F-774D-82FF-6D4C3622249B}" dt="2023-08-07T09:22:24.991" v="942" actId="6264"/>
          <ac:spMkLst>
            <pc:docMk/>
            <pc:sldMk cId="3040037544" sldId="281"/>
            <ac:spMk id="246" creationId="{77850180-DA50-046A-AF09-9C92E9E9C1FE}"/>
          </ac:spMkLst>
        </pc:spChg>
        <pc:spChg chg="add del mod">
          <ac:chgData name="A.MORIYAMA UREKA" userId="11b73b949d6476cb" providerId="LiveId" clId="{EDD3AFC1-5E1F-774D-82FF-6D4C3622249B}" dt="2023-08-07T12:41:15.861" v="2843" actId="6264"/>
          <ac:spMkLst>
            <pc:docMk/>
            <pc:sldMk cId="3040037544" sldId="281"/>
            <ac:spMk id="246" creationId="{CEDC383D-6947-892E-9629-0B5579FC8DE0}"/>
          </ac:spMkLst>
        </pc:spChg>
        <pc:spChg chg="add del mod">
          <ac:chgData name="A.MORIYAMA UREKA" userId="11b73b949d6476cb" providerId="LiveId" clId="{EDD3AFC1-5E1F-774D-82FF-6D4C3622249B}" dt="2023-08-07T12:41:15.861" v="2843" actId="6264"/>
          <ac:spMkLst>
            <pc:docMk/>
            <pc:sldMk cId="3040037544" sldId="281"/>
            <ac:spMk id="247" creationId="{28D6701D-D749-5DFD-4742-E9F1BD0C0601}"/>
          </ac:spMkLst>
        </pc:spChg>
        <pc:spChg chg="add del mod">
          <ac:chgData name="A.MORIYAMA UREKA" userId="11b73b949d6476cb" providerId="LiveId" clId="{EDD3AFC1-5E1F-774D-82FF-6D4C3622249B}" dt="2023-08-07T09:22:24.991" v="942" actId="6264"/>
          <ac:spMkLst>
            <pc:docMk/>
            <pc:sldMk cId="3040037544" sldId="281"/>
            <ac:spMk id="247" creationId="{5F0C7111-69C1-0E0D-303B-39E25AD9AE21}"/>
          </ac:spMkLst>
        </pc:spChg>
        <pc:spChg chg="add del mod">
          <ac:chgData name="A.MORIYAMA UREKA" userId="11b73b949d6476cb" providerId="LiveId" clId="{EDD3AFC1-5E1F-774D-82FF-6D4C3622249B}" dt="2023-08-07T08:57:28.836" v="777" actId="6264"/>
          <ac:spMkLst>
            <pc:docMk/>
            <pc:sldMk cId="3040037544" sldId="281"/>
            <ac:spMk id="247" creationId="{A6CB0431-294F-4E39-AC7F-43B60FC2BA6B}"/>
          </ac:spMkLst>
        </pc:spChg>
        <pc:spChg chg="add del mod">
          <ac:chgData name="A.MORIYAMA UREKA" userId="11b73b949d6476cb" providerId="LiveId" clId="{EDD3AFC1-5E1F-774D-82FF-6D4C3622249B}" dt="2023-08-07T12:41:15.861" v="2843" actId="6264"/>
          <ac:spMkLst>
            <pc:docMk/>
            <pc:sldMk cId="3040037544" sldId="281"/>
            <ac:spMk id="248" creationId="{79C4F308-F117-A1CD-D469-A4A96E2BCC62}"/>
          </ac:spMkLst>
        </pc:spChg>
        <pc:spChg chg="add del mod">
          <ac:chgData name="A.MORIYAMA UREKA" userId="11b73b949d6476cb" providerId="LiveId" clId="{EDD3AFC1-5E1F-774D-82FF-6D4C3622249B}" dt="2023-08-07T08:57:28.836" v="777" actId="6264"/>
          <ac:spMkLst>
            <pc:docMk/>
            <pc:sldMk cId="3040037544" sldId="281"/>
            <ac:spMk id="248" creationId="{81EF097B-28D2-1D94-52B2-36438D1EF95F}"/>
          </ac:spMkLst>
        </pc:spChg>
        <pc:spChg chg="add del mod">
          <ac:chgData name="A.MORIYAMA UREKA" userId="11b73b949d6476cb" providerId="LiveId" clId="{EDD3AFC1-5E1F-774D-82FF-6D4C3622249B}" dt="2023-08-07T09:22:24.991" v="942" actId="6264"/>
          <ac:spMkLst>
            <pc:docMk/>
            <pc:sldMk cId="3040037544" sldId="281"/>
            <ac:spMk id="248" creationId="{A2C5D6ED-B504-26E4-4874-45E1539C1940}"/>
          </ac:spMkLst>
        </pc:spChg>
        <pc:spChg chg="add del mod">
          <ac:chgData name="A.MORIYAMA UREKA" userId="11b73b949d6476cb" providerId="LiveId" clId="{EDD3AFC1-5E1F-774D-82FF-6D4C3622249B}" dt="2023-08-07T09:22:24.991" v="942" actId="6264"/>
          <ac:spMkLst>
            <pc:docMk/>
            <pc:sldMk cId="3040037544" sldId="281"/>
            <ac:spMk id="249" creationId="{0268441B-761C-6911-A883-36115130BFBC}"/>
          </ac:spMkLst>
        </pc:spChg>
        <pc:spChg chg="add del mod">
          <ac:chgData name="A.MORIYAMA UREKA" userId="11b73b949d6476cb" providerId="LiveId" clId="{EDD3AFC1-5E1F-774D-82FF-6D4C3622249B}" dt="2023-08-07T08:57:28.836" v="777" actId="6264"/>
          <ac:spMkLst>
            <pc:docMk/>
            <pc:sldMk cId="3040037544" sldId="281"/>
            <ac:spMk id="249" creationId="{5554AA32-4CFA-0918-6A3A-52C3EFD25CFF}"/>
          </ac:spMkLst>
        </pc:spChg>
        <pc:spChg chg="add del mod">
          <ac:chgData name="A.MORIYAMA UREKA" userId="11b73b949d6476cb" providerId="LiveId" clId="{EDD3AFC1-5E1F-774D-82FF-6D4C3622249B}" dt="2023-08-07T12:41:15.861" v="2843" actId="6264"/>
          <ac:spMkLst>
            <pc:docMk/>
            <pc:sldMk cId="3040037544" sldId="281"/>
            <ac:spMk id="249" creationId="{CBD94385-A703-123C-136A-3BC3BA7276D2}"/>
          </ac:spMkLst>
        </pc:spChg>
        <pc:spChg chg="add del mod">
          <ac:chgData name="A.MORIYAMA UREKA" userId="11b73b949d6476cb" providerId="LiveId" clId="{EDD3AFC1-5E1F-774D-82FF-6D4C3622249B}" dt="2023-08-07T12:41:15.861" v="2843" actId="6264"/>
          <ac:spMkLst>
            <pc:docMk/>
            <pc:sldMk cId="3040037544" sldId="281"/>
            <ac:spMk id="250" creationId="{282EB604-06EA-B2F9-803D-E234F7DA48D6}"/>
          </ac:spMkLst>
        </pc:spChg>
        <pc:spChg chg="add del mod">
          <ac:chgData name="A.MORIYAMA UREKA" userId="11b73b949d6476cb" providerId="LiveId" clId="{EDD3AFC1-5E1F-774D-82FF-6D4C3622249B}" dt="2023-08-07T08:57:28.836" v="777" actId="6264"/>
          <ac:spMkLst>
            <pc:docMk/>
            <pc:sldMk cId="3040037544" sldId="281"/>
            <ac:spMk id="250" creationId="{4EA57227-DF4E-9B25-6930-59EF6E44188D}"/>
          </ac:spMkLst>
        </pc:spChg>
        <pc:spChg chg="add del mod">
          <ac:chgData name="A.MORIYAMA UREKA" userId="11b73b949d6476cb" providerId="LiveId" clId="{EDD3AFC1-5E1F-774D-82FF-6D4C3622249B}" dt="2023-08-07T09:22:24.991" v="942" actId="6264"/>
          <ac:spMkLst>
            <pc:docMk/>
            <pc:sldMk cId="3040037544" sldId="281"/>
            <ac:spMk id="250" creationId="{94F5BF4C-FA2A-0ECF-4D61-DE6CF1AC7B75}"/>
          </ac:spMkLst>
        </pc:spChg>
        <pc:spChg chg="add del mod">
          <ac:chgData name="A.MORIYAMA UREKA" userId="11b73b949d6476cb" providerId="LiveId" clId="{EDD3AFC1-5E1F-774D-82FF-6D4C3622249B}" dt="2023-08-07T09:22:24.991" v="942" actId="6264"/>
          <ac:spMkLst>
            <pc:docMk/>
            <pc:sldMk cId="3040037544" sldId="281"/>
            <ac:spMk id="251" creationId="{1A4E43B0-07DB-7AAA-E855-F76CADDC7126}"/>
          </ac:spMkLst>
        </pc:spChg>
        <pc:spChg chg="add del mod">
          <ac:chgData name="A.MORIYAMA UREKA" userId="11b73b949d6476cb" providerId="LiveId" clId="{EDD3AFC1-5E1F-774D-82FF-6D4C3622249B}" dt="2023-08-07T12:41:15.861" v="2843" actId="6264"/>
          <ac:spMkLst>
            <pc:docMk/>
            <pc:sldMk cId="3040037544" sldId="281"/>
            <ac:spMk id="251" creationId="{BC0C747C-7CD1-DA82-C54D-9A9A2D216367}"/>
          </ac:spMkLst>
        </pc:spChg>
        <pc:spChg chg="add del mod">
          <ac:chgData name="A.MORIYAMA UREKA" userId="11b73b949d6476cb" providerId="LiveId" clId="{EDD3AFC1-5E1F-774D-82FF-6D4C3622249B}" dt="2023-08-07T08:57:28.836" v="777" actId="6264"/>
          <ac:spMkLst>
            <pc:docMk/>
            <pc:sldMk cId="3040037544" sldId="281"/>
            <ac:spMk id="251" creationId="{BECE0172-F40D-6D69-AACC-812294A15331}"/>
          </ac:spMkLst>
        </pc:spChg>
        <pc:spChg chg="add del mod">
          <ac:chgData name="A.MORIYAMA UREKA" userId="11b73b949d6476cb" providerId="LiveId" clId="{EDD3AFC1-5E1F-774D-82FF-6D4C3622249B}" dt="2023-08-07T12:41:15.861" v="2843" actId="6264"/>
          <ac:spMkLst>
            <pc:docMk/>
            <pc:sldMk cId="3040037544" sldId="281"/>
            <ac:spMk id="252" creationId="{018C912B-9ED1-F8A2-A748-587F70503202}"/>
          </ac:spMkLst>
        </pc:spChg>
        <pc:spChg chg="add del mod">
          <ac:chgData name="A.MORIYAMA UREKA" userId="11b73b949d6476cb" providerId="LiveId" clId="{EDD3AFC1-5E1F-774D-82FF-6D4C3622249B}" dt="2023-08-07T08:57:31.360" v="778" actId="6264"/>
          <ac:spMkLst>
            <pc:docMk/>
            <pc:sldMk cId="3040037544" sldId="281"/>
            <ac:spMk id="252" creationId="{01EB1326-6B34-B680-3D27-BDC0A822B0B2}"/>
          </ac:spMkLst>
        </pc:spChg>
        <pc:spChg chg="add del mod">
          <ac:chgData name="A.MORIYAMA UREKA" userId="11b73b949d6476cb" providerId="LiveId" clId="{EDD3AFC1-5E1F-774D-82FF-6D4C3622249B}" dt="2023-08-07T09:22:25.653" v="943" actId="6264"/>
          <ac:spMkLst>
            <pc:docMk/>
            <pc:sldMk cId="3040037544" sldId="281"/>
            <ac:spMk id="252" creationId="{11709BDD-A2F2-FAB1-C08D-1E9B7460D3A0}"/>
          </ac:spMkLst>
        </pc:spChg>
        <pc:spChg chg="add del mod">
          <ac:chgData name="A.MORIYAMA UREKA" userId="11b73b949d6476cb" providerId="LiveId" clId="{EDD3AFC1-5E1F-774D-82FF-6D4C3622249B}" dt="2023-08-07T09:22:25.653" v="943" actId="6264"/>
          <ac:spMkLst>
            <pc:docMk/>
            <pc:sldMk cId="3040037544" sldId="281"/>
            <ac:spMk id="253" creationId="{760875CB-7079-1847-B797-26B271379BC3}"/>
          </ac:spMkLst>
        </pc:spChg>
        <pc:spChg chg="add del mod">
          <ac:chgData name="A.MORIYAMA UREKA" userId="11b73b949d6476cb" providerId="LiveId" clId="{EDD3AFC1-5E1F-774D-82FF-6D4C3622249B}" dt="2023-08-07T12:41:15.861" v="2843" actId="6264"/>
          <ac:spMkLst>
            <pc:docMk/>
            <pc:sldMk cId="3040037544" sldId="281"/>
            <ac:spMk id="253" creationId="{B11930DF-FFE6-AD14-5688-421443D94BEB}"/>
          </ac:spMkLst>
        </pc:spChg>
        <pc:spChg chg="add del mod">
          <ac:chgData name="A.MORIYAMA UREKA" userId="11b73b949d6476cb" providerId="LiveId" clId="{EDD3AFC1-5E1F-774D-82FF-6D4C3622249B}" dt="2023-08-07T08:57:31.360" v="778" actId="6264"/>
          <ac:spMkLst>
            <pc:docMk/>
            <pc:sldMk cId="3040037544" sldId="281"/>
            <ac:spMk id="253" creationId="{D3F13D90-6970-61FC-2D8A-B8B75B7BF741}"/>
          </ac:spMkLst>
        </pc:spChg>
        <pc:spChg chg="add del mod">
          <ac:chgData name="A.MORIYAMA UREKA" userId="11b73b949d6476cb" providerId="LiveId" clId="{EDD3AFC1-5E1F-774D-82FF-6D4C3622249B}" dt="2023-08-07T12:41:16.309" v="2844" actId="6264"/>
          <ac:spMkLst>
            <pc:docMk/>
            <pc:sldMk cId="3040037544" sldId="281"/>
            <ac:spMk id="254" creationId="{35E172AD-A333-155D-D419-B59D781462DE}"/>
          </ac:spMkLst>
        </pc:spChg>
        <pc:spChg chg="add del mod">
          <ac:chgData name="A.MORIYAMA UREKA" userId="11b73b949d6476cb" providerId="LiveId" clId="{EDD3AFC1-5E1F-774D-82FF-6D4C3622249B}" dt="2023-08-07T08:57:31.360" v="778" actId="6264"/>
          <ac:spMkLst>
            <pc:docMk/>
            <pc:sldMk cId="3040037544" sldId="281"/>
            <ac:spMk id="254" creationId="{6226B703-0ADE-4956-81A4-C964B7B097C8}"/>
          </ac:spMkLst>
        </pc:spChg>
        <pc:spChg chg="add del mod">
          <ac:chgData name="A.MORIYAMA UREKA" userId="11b73b949d6476cb" providerId="LiveId" clId="{EDD3AFC1-5E1F-774D-82FF-6D4C3622249B}" dt="2023-08-07T09:22:25.653" v="943" actId="6264"/>
          <ac:spMkLst>
            <pc:docMk/>
            <pc:sldMk cId="3040037544" sldId="281"/>
            <ac:spMk id="254" creationId="{89461CFD-DE49-8BCA-9DA4-DD1F89B5FE53}"/>
          </ac:spMkLst>
        </pc:spChg>
        <pc:spChg chg="add del mod">
          <ac:chgData name="A.MORIYAMA UREKA" userId="11b73b949d6476cb" providerId="LiveId" clId="{EDD3AFC1-5E1F-774D-82FF-6D4C3622249B}" dt="2023-08-07T09:22:25.653" v="943" actId="6264"/>
          <ac:spMkLst>
            <pc:docMk/>
            <pc:sldMk cId="3040037544" sldId="281"/>
            <ac:spMk id="255" creationId="{15F0667C-70D3-81C9-EE71-69B5CDA9E9D9}"/>
          </ac:spMkLst>
        </pc:spChg>
        <pc:spChg chg="add del mod">
          <ac:chgData name="A.MORIYAMA UREKA" userId="11b73b949d6476cb" providerId="LiveId" clId="{EDD3AFC1-5E1F-774D-82FF-6D4C3622249B}" dt="2023-08-07T12:41:16.309" v="2844" actId="6264"/>
          <ac:spMkLst>
            <pc:docMk/>
            <pc:sldMk cId="3040037544" sldId="281"/>
            <ac:spMk id="255" creationId="{70842794-A197-88AA-C3F5-A3AAC0F3379A}"/>
          </ac:spMkLst>
        </pc:spChg>
        <pc:spChg chg="add del mod">
          <ac:chgData name="A.MORIYAMA UREKA" userId="11b73b949d6476cb" providerId="LiveId" clId="{EDD3AFC1-5E1F-774D-82FF-6D4C3622249B}" dt="2023-08-07T08:57:31.360" v="778" actId="6264"/>
          <ac:spMkLst>
            <pc:docMk/>
            <pc:sldMk cId="3040037544" sldId="281"/>
            <ac:spMk id="255" creationId="{BFAB492F-EC9A-0454-DC05-0D03D8B44A74}"/>
          </ac:spMkLst>
        </pc:spChg>
        <pc:spChg chg="add del mod">
          <ac:chgData name="A.MORIYAMA UREKA" userId="11b73b949d6476cb" providerId="LiveId" clId="{EDD3AFC1-5E1F-774D-82FF-6D4C3622249B}" dt="2023-08-07T12:41:16.309" v="2844" actId="6264"/>
          <ac:spMkLst>
            <pc:docMk/>
            <pc:sldMk cId="3040037544" sldId="281"/>
            <ac:spMk id="256" creationId="{42251955-EA66-4CA9-2452-4024B1B282BB}"/>
          </ac:spMkLst>
        </pc:spChg>
        <pc:spChg chg="add del mod">
          <ac:chgData name="A.MORIYAMA UREKA" userId="11b73b949d6476cb" providerId="LiveId" clId="{EDD3AFC1-5E1F-774D-82FF-6D4C3622249B}" dt="2023-08-07T09:22:25.653" v="943" actId="6264"/>
          <ac:spMkLst>
            <pc:docMk/>
            <pc:sldMk cId="3040037544" sldId="281"/>
            <ac:spMk id="256" creationId="{C4D65BAE-D6B3-B99E-CC7F-EC313DFDCF34}"/>
          </ac:spMkLst>
        </pc:spChg>
        <pc:spChg chg="add del mod">
          <ac:chgData name="A.MORIYAMA UREKA" userId="11b73b949d6476cb" providerId="LiveId" clId="{EDD3AFC1-5E1F-774D-82FF-6D4C3622249B}" dt="2023-08-07T08:57:31.360" v="778" actId="6264"/>
          <ac:spMkLst>
            <pc:docMk/>
            <pc:sldMk cId="3040037544" sldId="281"/>
            <ac:spMk id="256" creationId="{D8B3DFC6-2DDE-9970-477D-E3D6DF01FFB9}"/>
          </ac:spMkLst>
        </pc:spChg>
        <pc:spChg chg="add del mod">
          <ac:chgData name="A.MORIYAMA UREKA" userId="11b73b949d6476cb" providerId="LiveId" clId="{EDD3AFC1-5E1F-774D-82FF-6D4C3622249B}" dt="2023-08-07T12:41:16.309" v="2844" actId="6264"/>
          <ac:spMkLst>
            <pc:docMk/>
            <pc:sldMk cId="3040037544" sldId="281"/>
            <ac:spMk id="257" creationId="{8021C0CC-94D0-462A-0D1E-B76C1ED6E470}"/>
          </ac:spMkLst>
        </pc:spChg>
        <pc:spChg chg="add del mod">
          <ac:chgData name="A.MORIYAMA UREKA" userId="11b73b949d6476cb" providerId="LiveId" clId="{EDD3AFC1-5E1F-774D-82FF-6D4C3622249B}" dt="2023-08-07T09:22:25.653" v="943" actId="6264"/>
          <ac:spMkLst>
            <pc:docMk/>
            <pc:sldMk cId="3040037544" sldId="281"/>
            <ac:spMk id="257" creationId="{E9BD03A3-13BF-189D-8CAD-4FBDB44641B7}"/>
          </ac:spMkLst>
        </pc:spChg>
        <pc:spChg chg="add del mod">
          <ac:chgData name="A.MORIYAMA UREKA" userId="11b73b949d6476cb" providerId="LiveId" clId="{EDD3AFC1-5E1F-774D-82FF-6D4C3622249B}" dt="2023-08-07T08:57:31.360" v="778" actId="6264"/>
          <ac:spMkLst>
            <pc:docMk/>
            <pc:sldMk cId="3040037544" sldId="281"/>
            <ac:spMk id="257" creationId="{F376BE2C-EA4F-7FA7-BA8E-95FFBBA99FC7}"/>
          </ac:spMkLst>
        </pc:spChg>
        <pc:spChg chg="add del mod">
          <ac:chgData name="A.MORIYAMA UREKA" userId="11b73b949d6476cb" providerId="LiveId" clId="{EDD3AFC1-5E1F-774D-82FF-6D4C3622249B}" dt="2023-08-07T09:22:25.653" v="943" actId="6264"/>
          <ac:spMkLst>
            <pc:docMk/>
            <pc:sldMk cId="3040037544" sldId="281"/>
            <ac:spMk id="258" creationId="{1CF8404B-C438-EF2C-5D91-7129EFBF0A14}"/>
          </ac:spMkLst>
        </pc:spChg>
        <pc:spChg chg="add del mod">
          <ac:chgData name="A.MORIYAMA UREKA" userId="11b73b949d6476cb" providerId="LiveId" clId="{EDD3AFC1-5E1F-774D-82FF-6D4C3622249B}" dt="2023-08-07T12:41:16.309" v="2844" actId="6264"/>
          <ac:spMkLst>
            <pc:docMk/>
            <pc:sldMk cId="3040037544" sldId="281"/>
            <ac:spMk id="258" creationId="{E61DA3E6-6A7B-1711-0BDA-A0440B248949}"/>
          </ac:spMkLst>
        </pc:spChg>
        <pc:spChg chg="add del mod">
          <ac:chgData name="A.MORIYAMA UREKA" userId="11b73b949d6476cb" providerId="LiveId" clId="{EDD3AFC1-5E1F-774D-82FF-6D4C3622249B}" dt="2023-08-07T08:57:31.360" v="778" actId="6264"/>
          <ac:spMkLst>
            <pc:docMk/>
            <pc:sldMk cId="3040037544" sldId="281"/>
            <ac:spMk id="258" creationId="{EE543E08-72AD-98FC-D22B-B8C57BA5B12A}"/>
          </ac:spMkLst>
        </pc:spChg>
        <pc:spChg chg="add del mod">
          <ac:chgData name="A.MORIYAMA UREKA" userId="11b73b949d6476cb" providerId="LiveId" clId="{EDD3AFC1-5E1F-774D-82FF-6D4C3622249B}" dt="2023-08-07T12:41:16.309" v="2844" actId="6264"/>
          <ac:spMkLst>
            <pc:docMk/>
            <pc:sldMk cId="3040037544" sldId="281"/>
            <ac:spMk id="259" creationId="{6CE943B9-72FF-F1BB-62FE-3D62C9C292A3}"/>
          </ac:spMkLst>
        </pc:spChg>
        <pc:spChg chg="add del mod">
          <ac:chgData name="A.MORIYAMA UREKA" userId="11b73b949d6476cb" providerId="LiveId" clId="{EDD3AFC1-5E1F-774D-82FF-6D4C3622249B}" dt="2023-08-07T09:22:25.653" v="943" actId="6264"/>
          <ac:spMkLst>
            <pc:docMk/>
            <pc:sldMk cId="3040037544" sldId="281"/>
            <ac:spMk id="259" creationId="{A48039F6-1DE9-CABF-0697-DB57970AC31E}"/>
          </ac:spMkLst>
        </pc:spChg>
        <pc:spChg chg="add del mod">
          <ac:chgData name="A.MORIYAMA UREKA" userId="11b73b949d6476cb" providerId="LiveId" clId="{EDD3AFC1-5E1F-774D-82FF-6D4C3622249B}" dt="2023-08-07T08:57:31.360" v="778" actId="6264"/>
          <ac:spMkLst>
            <pc:docMk/>
            <pc:sldMk cId="3040037544" sldId="281"/>
            <ac:spMk id="259" creationId="{F380D1DC-A4BC-1954-C9D0-C5E35309E6B3}"/>
          </ac:spMkLst>
        </pc:spChg>
        <pc:spChg chg="add del mod">
          <ac:chgData name="A.MORIYAMA UREKA" userId="11b73b949d6476cb" providerId="LiveId" clId="{EDD3AFC1-5E1F-774D-82FF-6D4C3622249B}" dt="2023-08-07T12:41:16.309" v="2844" actId="6264"/>
          <ac:spMkLst>
            <pc:docMk/>
            <pc:sldMk cId="3040037544" sldId="281"/>
            <ac:spMk id="260" creationId="{01DC5467-1101-3BB8-3491-DAE52FCC1C14}"/>
          </ac:spMkLst>
        </pc:spChg>
        <pc:spChg chg="add del mod">
          <ac:chgData name="A.MORIYAMA UREKA" userId="11b73b949d6476cb" providerId="LiveId" clId="{EDD3AFC1-5E1F-774D-82FF-6D4C3622249B}" dt="2023-08-07T08:57:31.360" v="778" actId="6264"/>
          <ac:spMkLst>
            <pc:docMk/>
            <pc:sldMk cId="3040037544" sldId="281"/>
            <ac:spMk id="260" creationId="{562E4E94-74D8-9450-7141-1EA62ADC57BB}"/>
          </ac:spMkLst>
        </pc:spChg>
        <pc:spChg chg="add del mod">
          <ac:chgData name="A.MORIYAMA UREKA" userId="11b73b949d6476cb" providerId="LiveId" clId="{EDD3AFC1-5E1F-774D-82FF-6D4C3622249B}" dt="2023-08-07T09:22:25.653" v="943" actId="6264"/>
          <ac:spMkLst>
            <pc:docMk/>
            <pc:sldMk cId="3040037544" sldId="281"/>
            <ac:spMk id="260" creationId="{D822356B-DF83-C1FC-AA94-664761A68F3B}"/>
          </ac:spMkLst>
        </pc:spChg>
        <pc:spChg chg="add del mod">
          <ac:chgData name="A.MORIYAMA UREKA" userId="11b73b949d6476cb" providerId="LiveId" clId="{EDD3AFC1-5E1F-774D-82FF-6D4C3622249B}" dt="2023-08-07T08:57:31.360" v="778" actId="6264"/>
          <ac:spMkLst>
            <pc:docMk/>
            <pc:sldMk cId="3040037544" sldId="281"/>
            <ac:spMk id="261" creationId="{28A450D2-A97E-6883-AB57-8C0F0FF7B55D}"/>
          </ac:spMkLst>
        </pc:spChg>
        <pc:spChg chg="add del mod">
          <ac:chgData name="A.MORIYAMA UREKA" userId="11b73b949d6476cb" providerId="LiveId" clId="{EDD3AFC1-5E1F-774D-82FF-6D4C3622249B}" dt="2023-08-07T09:22:25.653" v="943" actId="6264"/>
          <ac:spMkLst>
            <pc:docMk/>
            <pc:sldMk cId="3040037544" sldId="281"/>
            <ac:spMk id="261" creationId="{4B5C59D5-48BB-DFF6-46F5-8999EDC296BC}"/>
          </ac:spMkLst>
        </pc:spChg>
        <pc:spChg chg="add del mod">
          <ac:chgData name="A.MORIYAMA UREKA" userId="11b73b949d6476cb" providerId="LiveId" clId="{EDD3AFC1-5E1F-774D-82FF-6D4C3622249B}" dt="2023-08-07T12:41:16.309" v="2844" actId="6264"/>
          <ac:spMkLst>
            <pc:docMk/>
            <pc:sldMk cId="3040037544" sldId="281"/>
            <ac:spMk id="261" creationId="{91DA21FF-30FB-DF3B-B4AC-277461CFF217}"/>
          </ac:spMkLst>
        </pc:spChg>
        <pc:spChg chg="add del mod">
          <ac:chgData name="A.MORIYAMA UREKA" userId="11b73b949d6476cb" providerId="LiveId" clId="{EDD3AFC1-5E1F-774D-82FF-6D4C3622249B}" dt="2023-08-07T12:41:16.309" v="2844" actId="6264"/>
          <ac:spMkLst>
            <pc:docMk/>
            <pc:sldMk cId="3040037544" sldId="281"/>
            <ac:spMk id="262" creationId="{2F68CFBD-811E-FE7B-6FD0-8F3714657500}"/>
          </ac:spMkLst>
        </pc:spChg>
        <pc:spChg chg="add del mod">
          <ac:chgData name="A.MORIYAMA UREKA" userId="11b73b949d6476cb" providerId="LiveId" clId="{EDD3AFC1-5E1F-774D-82FF-6D4C3622249B}" dt="2023-08-07T09:22:26.237" v="944" actId="6264"/>
          <ac:spMkLst>
            <pc:docMk/>
            <pc:sldMk cId="3040037544" sldId="281"/>
            <ac:spMk id="262" creationId="{95E2BE30-7E1D-31F2-2462-2B2F1B1EC3B6}"/>
          </ac:spMkLst>
        </pc:spChg>
        <pc:spChg chg="add del mod">
          <ac:chgData name="A.MORIYAMA UREKA" userId="11b73b949d6476cb" providerId="LiveId" clId="{EDD3AFC1-5E1F-774D-82FF-6D4C3622249B}" dt="2023-08-07T12:41:16.309" v="2844" actId="6264"/>
          <ac:spMkLst>
            <pc:docMk/>
            <pc:sldMk cId="3040037544" sldId="281"/>
            <ac:spMk id="263" creationId="{1E382D19-3FC0-E708-B5BD-075A7E581AD8}"/>
          </ac:spMkLst>
        </pc:spChg>
        <pc:spChg chg="add del mod">
          <ac:chgData name="A.MORIYAMA UREKA" userId="11b73b949d6476cb" providerId="LiveId" clId="{EDD3AFC1-5E1F-774D-82FF-6D4C3622249B}" dt="2023-08-07T09:22:26.237" v="944" actId="6264"/>
          <ac:spMkLst>
            <pc:docMk/>
            <pc:sldMk cId="3040037544" sldId="281"/>
            <ac:spMk id="263" creationId="{4A74C051-E776-5EA6-B29C-15ED2CE90267}"/>
          </ac:spMkLst>
        </pc:spChg>
        <pc:spChg chg="add del mod">
          <ac:chgData name="A.MORIYAMA UREKA" userId="11b73b949d6476cb" providerId="LiveId" clId="{EDD3AFC1-5E1F-774D-82FF-6D4C3622249B}" dt="2023-08-07T12:41:16.772" v="2845" actId="6264"/>
          <ac:spMkLst>
            <pc:docMk/>
            <pc:sldMk cId="3040037544" sldId="281"/>
            <ac:spMk id="264" creationId="{2D2DDBB1-F74F-D405-1198-26D66953EEBA}"/>
          </ac:spMkLst>
        </pc:spChg>
        <pc:spChg chg="add del mod">
          <ac:chgData name="A.MORIYAMA UREKA" userId="11b73b949d6476cb" providerId="LiveId" clId="{EDD3AFC1-5E1F-774D-82FF-6D4C3622249B}" dt="2023-08-07T09:22:26.237" v="944" actId="6264"/>
          <ac:spMkLst>
            <pc:docMk/>
            <pc:sldMk cId="3040037544" sldId="281"/>
            <ac:spMk id="264" creationId="{CCE7A4CB-859F-577A-433D-085BE5CC846A}"/>
          </ac:spMkLst>
        </pc:spChg>
        <pc:spChg chg="add del mod">
          <ac:chgData name="A.MORIYAMA UREKA" userId="11b73b949d6476cb" providerId="LiveId" clId="{EDD3AFC1-5E1F-774D-82FF-6D4C3622249B}" dt="2023-08-07T09:22:26.237" v="944" actId="6264"/>
          <ac:spMkLst>
            <pc:docMk/>
            <pc:sldMk cId="3040037544" sldId="281"/>
            <ac:spMk id="265" creationId="{B28C5323-9A0B-9650-78AA-B7C41DBBE0F1}"/>
          </ac:spMkLst>
        </pc:spChg>
        <pc:spChg chg="add del mod">
          <ac:chgData name="A.MORIYAMA UREKA" userId="11b73b949d6476cb" providerId="LiveId" clId="{EDD3AFC1-5E1F-774D-82FF-6D4C3622249B}" dt="2023-08-07T12:41:16.772" v="2845" actId="6264"/>
          <ac:spMkLst>
            <pc:docMk/>
            <pc:sldMk cId="3040037544" sldId="281"/>
            <ac:spMk id="265" creationId="{DFB3830F-C6EA-282E-C568-2FB8A3667B1C}"/>
          </ac:spMkLst>
        </pc:spChg>
        <pc:spChg chg="add del mod">
          <ac:chgData name="A.MORIYAMA UREKA" userId="11b73b949d6476cb" providerId="LiveId" clId="{EDD3AFC1-5E1F-774D-82FF-6D4C3622249B}" dt="2023-08-07T09:22:26.237" v="944" actId="6264"/>
          <ac:spMkLst>
            <pc:docMk/>
            <pc:sldMk cId="3040037544" sldId="281"/>
            <ac:spMk id="266" creationId="{20489EFE-523D-EBC0-C773-1D7BB0525A4D}"/>
          </ac:spMkLst>
        </pc:spChg>
        <pc:spChg chg="add del mod">
          <ac:chgData name="A.MORIYAMA UREKA" userId="11b73b949d6476cb" providerId="LiveId" clId="{EDD3AFC1-5E1F-774D-82FF-6D4C3622249B}" dt="2023-08-07T12:41:16.772" v="2845" actId="6264"/>
          <ac:spMkLst>
            <pc:docMk/>
            <pc:sldMk cId="3040037544" sldId="281"/>
            <ac:spMk id="266" creationId="{8A50203A-50A9-05F9-6A18-3EBEE2DAEE28}"/>
          </ac:spMkLst>
        </pc:spChg>
        <pc:spChg chg="add del mod">
          <ac:chgData name="A.MORIYAMA UREKA" userId="11b73b949d6476cb" providerId="LiveId" clId="{EDD3AFC1-5E1F-774D-82FF-6D4C3622249B}" dt="2023-08-07T09:22:26.237" v="944" actId="6264"/>
          <ac:spMkLst>
            <pc:docMk/>
            <pc:sldMk cId="3040037544" sldId="281"/>
            <ac:spMk id="267" creationId="{C32D09D8-71E6-3A4D-451A-12343230ACE7}"/>
          </ac:spMkLst>
        </pc:spChg>
        <pc:spChg chg="add del mod">
          <ac:chgData name="A.MORIYAMA UREKA" userId="11b73b949d6476cb" providerId="LiveId" clId="{EDD3AFC1-5E1F-774D-82FF-6D4C3622249B}" dt="2023-08-07T12:41:16.772" v="2845" actId="6264"/>
          <ac:spMkLst>
            <pc:docMk/>
            <pc:sldMk cId="3040037544" sldId="281"/>
            <ac:spMk id="267" creationId="{DF3BB8E0-CCF0-DDB4-FA3C-ED5420BCD3A8}"/>
          </ac:spMkLst>
        </pc:spChg>
        <pc:spChg chg="add del mod">
          <ac:chgData name="A.MORIYAMA UREKA" userId="11b73b949d6476cb" providerId="LiveId" clId="{EDD3AFC1-5E1F-774D-82FF-6D4C3622249B}" dt="2023-08-07T12:41:16.772" v="2845" actId="6264"/>
          <ac:spMkLst>
            <pc:docMk/>
            <pc:sldMk cId="3040037544" sldId="281"/>
            <ac:spMk id="268" creationId="{DAAA7B35-7AB1-F07E-A992-C6657522C320}"/>
          </ac:spMkLst>
        </pc:spChg>
        <pc:spChg chg="add del mod">
          <ac:chgData name="A.MORIYAMA UREKA" userId="11b73b949d6476cb" providerId="LiveId" clId="{EDD3AFC1-5E1F-774D-82FF-6D4C3622249B}" dt="2023-08-07T09:22:26.237" v="944" actId="6264"/>
          <ac:spMkLst>
            <pc:docMk/>
            <pc:sldMk cId="3040037544" sldId="281"/>
            <ac:spMk id="268" creationId="{E480E8A2-4219-3972-D48E-D3BB50A96D58}"/>
          </ac:spMkLst>
        </pc:spChg>
        <pc:spChg chg="add del mod">
          <ac:chgData name="A.MORIYAMA UREKA" userId="11b73b949d6476cb" providerId="LiveId" clId="{EDD3AFC1-5E1F-774D-82FF-6D4C3622249B}" dt="2023-08-07T12:41:16.772" v="2845" actId="6264"/>
          <ac:spMkLst>
            <pc:docMk/>
            <pc:sldMk cId="3040037544" sldId="281"/>
            <ac:spMk id="269" creationId="{A1A0DC0C-30AF-606B-587B-96FCFFD79997}"/>
          </ac:spMkLst>
        </pc:spChg>
        <pc:spChg chg="add del mod">
          <ac:chgData name="A.MORIYAMA UREKA" userId="11b73b949d6476cb" providerId="LiveId" clId="{EDD3AFC1-5E1F-774D-82FF-6D4C3622249B}" dt="2023-08-07T09:22:26.237" v="944" actId="6264"/>
          <ac:spMkLst>
            <pc:docMk/>
            <pc:sldMk cId="3040037544" sldId="281"/>
            <ac:spMk id="269" creationId="{BFB549C9-45D2-4DAD-8510-50C85FE88B2A}"/>
          </ac:spMkLst>
        </pc:spChg>
        <pc:spChg chg="add del mod">
          <ac:chgData name="A.MORIYAMA UREKA" userId="11b73b949d6476cb" providerId="LiveId" clId="{EDD3AFC1-5E1F-774D-82FF-6D4C3622249B}" dt="2023-08-07T12:41:16.772" v="2845" actId="6264"/>
          <ac:spMkLst>
            <pc:docMk/>
            <pc:sldMk cId="3040037544" sldId="281"/>
            <ac:spMk id="270" creationId="{56EAA7F1-FA49-69F7-1501-65BADD44DC98}"/>
          </ac:spMkLst>
        </pc:spChg>
        <pc:spChg chg="add del mod">
          <ac:chgData name="A.MORIYAMA UREKA" userId="11b73b949d6476cb" providerId="LiveId" clId="{EDD3AFC1-5E1F-774D-82FF-6D4C3622249B}" dt="2023-08-07T09:22:26.237" v="944" actId="6264"/>
          <ac:spMkLst>
            <pc:docMk/>
            <pc:sldMk cId="3040037544" sldId="281"/>
            <ac:spMk id="270" creationId="{E5940CBC-18DD-9B7A-BE74-DA7A497BC2A6}"/>
          </ac:spMkLst>
        </pc:spChg>
        <pc:spChg chg="add del mod">
          <ac:chgData name="A.MORIYAMA UREKA" userId="11b73b949d6476cb" providerId="LiveId" clId="{EDD3AFC1-5E1F-774D-82FF-6D4C3622249B}" dt="2023-08-07T09:22:26.237" v="944" actId="6264"/>
          <ac:spMkLst>
            <pc:docMk/>
            <pc:sldMk cId="3040037544" sldId="281"/>
            <ac:spMk id="271" creationId="{02C2B31F-939B-585F-E34C-7DA6AF1E7EE6}"/>
          </ac:spMkLst>
        </pc:spChg>
        <pc:spChg chg="add del mod">
          <ac:chgData name="A.MORIYAMA UREKA" userId="11b73b949d6476cb" providerId="LiveId" clId="{EDD3AFC1-5E1F-774D-82FF-6D4C3622249B}" dt="2023-08-07T12:41:16.772" v="2845" actId="6264"/>
          <ac:spMkLst>
            <pc:docMk/>
            <pc:sldMk cId="3040037544" sldId="281"/>
            <ac:spMk id="271" creationId="{36DA3F63-D6EC-B69E-B53A-CAA6A9146CFC}"/>
          </ac:spMkLst>
        </pc:spChg>
        <pc:spChg chg="add del mod">
          <ac:chgData name="A.MORIYAMA UREKA" userId="11b73b949d6476cb" providerId="LiveId" clId="{EDD3AFC1-5E1F-774D-82FF-6D4C3622249B}" dt="2023-08-07T12:41:16.772" v="2845" actId="6264"/>
          <ac:spMkLst>
            <pc:docMk/>
            <pc:sldMk cId="3040037544" sldId="281"/>
            <ac:spMk id="272" creationId="{72B9DDAC-F51C-ACC3-0F8B-E051B9CDAB02}"/>
          </ac:spMkLst>
        </pc:spChg>
        <pc:spChg chg="add del mod">
          <ac:chgData name="A.MORIYAMA UREKA" userId="11b73b949d6476cb" providerId="LiveId" clId="{EDD3AFC1-5E1F-774D-82FF-6D4C3622249B}" dt="2023-08-07T09:22:26.899" v="945" actId="6264"/>
          <ac:spMkLst>
            <pc:docMk/>
            <pc:sldMk cId="3040037544" sldId="281"/>
            <ac:spMk id="272" creationId="{B0F35908-D046-6478-BEC3-9C0AA4FC0DEB}"/>
          </ac:spMkLst>
        </pc:spChg>
        <pc:spChg chg="add del mod">
          <ac:chgData name="A.MORIYAMA UREKA" userId="11b73b949d6476cb" providerId="LiveId" clId="{EDD3AFC1-5E1F-774D-82FF-6D4C3622249B}" dt="2023-08-07T09:22:26.899" v="945" actId="6264"/>
          <ac:spMkLst>
            <pc:docMk/>
            <pc:sldMk cId="3040037544" sldId="281"/>
            <ac:spMk id="273" creationId="{2B64A065-0F40-871D-B6FA-8E4C95BBD649}"/>
          </ac:spMkLst>
        </pc:spChg>
        <pc:spChg chg="add del mod">
          <ac:chgData name="A.MORIYAMA UREKA" userId="11b73b949d6476cb" providerId="LiveId" clId="{EDD3AFC1-5E1F-774D-82FF-6D4C3622249B}" dt="2023-08-07T12:41:16.772" v="2845" actId="6264"/>
          <ac:spMkLst>
            <pc:docMk/>
            <pc:sldMk cId="3040037544" sldId="281"/>
            <ac:spMk id="273" creationId="{63D38F24-DBC7-5E94-5900-D13D4B91A65B}"/>
          </ac:spMkLst>
        </pc:spChg>
        <pc:spChg chg="add del mod">
          <ac:chgData name="A.MORIYAMA UREKA" userId="11b73b949d6476cb" providerId="LiveId" clId="{EDD3AFC1-5E1F-774D-82FF-6D4C3622249B}" dt="2023-08-07T09:22:26.899" v="945" actId="6264"/>
          <ac:spMkLst>
            <pc:docMk/>
            <pc:sldMk cId="3040037544" sldId="281"/>
            <ac:spMk id="274" creationId="{79AD02FD-E435-88D5-A933-FAD1B1C2CD7C}"/>
          </ac:spMkLst>
        </pc:spChg>
        <pc:spChg chg="add del mod">
          <ac:chgData name="A.MORIYAMA UREKA" userId="11b73b949d6476cb" providerId="LiveId" clId="{EDD3AFC1-5E1F-774D-82FF-6D4C3622249B}" dt="2023-08-07T12:41:17.204" v="2846" actId="6264"/>
          <ac:spMkLst>
            <pc:docMk/>
            <pc:sldMk cId="3040037544" sldId="281"/>
            <ac:spMk id="274" creationId="{B769C8C1-EA5F-5E02-DCDE-2EA2EA3338B7}"/>
          </ac:spMkLst>
        </pc:spChg>
        <pc:spChg chg="add del mod">
          <ac:chgData name="A.MORIYAMA UREKA" userId="11b73b949d6476cb" providerId="LiveId" clId="{EDD3AFC1-5E1F-774D-82FF-6D4C3622249B}" dt="2023-08-07T09:22:26.899" v="945" actId="6264"/>
          <ac:spMkLst>
            <pc:docMk/>
            <pc:sldMk cId="3040037544" sldId="281"/>
            <ac:spMk id="275" creationId="{2228A70D-7BDC-6A4A-75E2-5347836C87CC}"/>
          </ac:spMkLst>
        </pc:spChg>
        <pc:spChg chg="add del mod">
          <ac:chgData name="A.MORIYAMA UREKA" userId="11b73b949d6476cb" providerId="LiveId" clId="{EDD3AFC1-5E1F-774D-82FF-6D4C3622249B}" dt="2023-08-07T12:41:17.204" v="2846" actId="6264"/>
          <ac:spMkLst>
            <pc:docMk/>
            <pc:sldMk cId="3040037544" sldId="281"/>
            <ac:spMk id="275" creationId="{80AD2450-EF6A-55E3-203E-DCBAA70CACF1}"/>
          </ac:spMkLst>
        </pc:spChg>
        <pc:spChg chg="add del mod">
          <ac:chgData name="A.MORIYAMA UREKA" userId="11b73b949d6476cb" providerId="LiveId" clId="{EDD3AFC1-5E1F-774D-82FF-6D4C3622249B}" dt="2023-08-07T12:41:17.204" v="2846" actId="6264"/>
          <ac:spMkLst>
            <pc:docMk/>
            <pc:sldMk cId="3040037544" sldId="281"/>
            <ac:spMk id="276" creationId="{0D69E55F-D1D2-A349-D6DB-2A898D9F00D8}"/>
          </ac:spMkLst>
        </pc:spChg>
        <pc:spChg chg="add del mod">
          <ac:chgData name="A.MORIYAMA UREKA" userId="11b73b949d6476cb" providerId="LiveId" clId="{EDD3AFC1-5E1F-774D-82FF-6D4C3622249B}" dt="2023-08-07T09:22:26.899" v="945" actId="6264"/>
          <ac:spMkLst>
            <pc:docMk/>
            <pc:sldMk cId="3040037544" sldId="281"/>
            <ac:spMk id="276" creationId="{B3A06A68-5617-0E39-CA38-C063AF86FF1E}"/>
          </ac:spMkLst>
        </pc:spChg>
        <pc:spChg chg="add del mod">
          <ac:chgData name="A.MORIYAMA UREKA" userId="11b73b949d6476cb" providerId="LiveId" clId="{EDD3AFC1-5E1F-774D-82FF-6D4C3622249B}" dt="2023-08-07T12:41:17.204" v="2846" actId="6264"/>
          <ac:spMkLst>
            <pc:docMk/>
            <pc:sldMk cId="3040037544" sldId="281"/>
            <ac:spMk id="277" creationId="{0B1E4092-857B-022B-C2A7-7E2E70DAEAE1}"/>
          </ac:spMkLst>
        </pc:spChg>
        <pc:spChg chg="add del mod">
          <ac:chgData name="A.MORIYAMA UREKA" userId="11b73b949d6476cb" providerId="LiveId" clId="{EDD3AFC1-5E1F-774D-82FF-6D4C3622249B}" dt="2023-08-07T09:22:26.899" v="945" actId="6264"/>
          <ac:spMkLst>
            <pc:docMk/>
            <pc:sldMk cId="3040037544" sldId="281"/>
            <ac:spMk id="277" creationId="{B9E580FF-A07B-FDAD-CE8E-7850AEA9BEB4}"/>
          </ac:spMkLst>
        </pc:spChg>
        <pc:spChg chg="add del mod">
          <ac:chgData name="A.MORIYAMA UREKA" userId="11b73b949d6476cb" providerId="LiveId" clId="{EDD3AFC1-5E1F-774D-82FF-6D4C3622249B}" dt="2023-08-07T09:22:26.899" v="945" actId="6264"/>
          <ac:spMkLst>
            <pc:docMk/>
            <pc:sldMk cId="3040037544" sldId="281"/>
            <ac:spMk id="278" creationId="{33B62663-8D7B-C5F5-58F6-3EE9B1A21840}"/>
          </ac:spMkLst>
        </pc:spChg>
        <pc:spChg chg="add del mod">
          <ac:chgData name="A.MORIYAMA UREKA" userId="11b73b949d6476cb" providerId="LiveId" clId="{EDD3AFC1-5E1F-774D-82FF-6D4C3622249B}" dt="2023-08-07T12:41:17.204" v="2846" actId="6264"/>
          <ac:spMkLst>
            <pc:docMk/>
            <pc:sldMk cId="3040037544" sldId="281"/>
            <ac:spMk id="278" creationId="{64B01CBA-8B37-0CFF-319A-DD6D8B742CF5}"/>
          </ac:spMkLst>
        </pc:spChg>
        <pc:spChg chg="add del mod">
          <ac:chgData name="A.MORIYAMA UREKA" userId="11b73b949d6476cb" providerId="LiveId" clId="{EDD3AFC1-5E1F-774D-82FF-6D4C3622249B}" dt="2023-08-07T12:41:17.204" v="2846" actId="6264"/>
          <ac:spMkLst>
            <pc:docMk/>
            <pc:sldMk cId="3040037544" sldId="281"/>
            <ac:spMk id="279" creationId="{B3BF4FAE-7B93-5AB2-8EE2-F7D1C32BDDAB}"/>
          </ac:spMkLst>
        </pc:spChg>
        <pc:spChg chg="add del mod">
          <ac:chgData name="A.MORIYAMA UREKA" userId="11b73b949d6476cb" providerId="LiveId" clId="{EDD3AFC1-5E1F-774D-82FF-6D4C3622249B}" dt="2023-08-07T09:22:26.899" v="945" actId="6264"/>
          <ac:spMkLst>
            <pc:docMk/>
            <pc:sldMk cId="3040037544" sldId="281"/>
            <ac:spMk id="279" creationId="{E060AE4F-4614-3AF3-41B3-371E0ED97538}"/>
          </ac:spMkLst>
        </pc:spChg>
        <pc:spChg chg="add del mod">
          <ac:chgData name="A.MORIYAMA UREKA" userId="11b73b949d6476cb" providerId="LiveId" clId="{EDD3AFC1-5E1F-774D-82FF-6D4C3622249B}" dt="2023-08-07T09:22:26.899" v="945" actId="6264"/>
          <ac:spMkLst>
            <pc:docMk/>
            <pc:sldMk cId="3040037544" sldId="281"/>
            <ac:spMk id="280" creationId="{74DA295F-D1E2-B5CA-5B5F-578B0A9CEDC9}"/>
          </ac:spMkLst>
        </pc:spChg>
        <pc:spChg chg="add del mod">
          <ac:chgData name="A.MORIYAMA UREKA" userId="11b73b949d6476cb" providerId="LiveId" clId="{EDD3AFC1-5E1F-774D-82FF-6D4C3622249B}" dt="2023-08-07T12:41:17.204" v="2846" actId="6264"/>
          <ac:spMkLst>
            <pc:docMk/>
            <pc:sldMk cId="3040037544" sldId="281"/>
            <ac:spMk id="280" creationId="{BAB741EE-6323-7D32-427A-ABE50CCD5A63}"/>
          </ac:spMkLst>
        </pc:spChg>
        <pc:spChg chg="add del mod">
          <ac:chgData name="A.MORIYAMA UREKA" userId="11b73b949d6476cb" providerId="LiveId" clId="{EDD3AFC1-5E1F-774D-82FF-6D4C3622249B}" dt="2023-08-07T09:22:26.899" v="945" actId="6264"/>
          <ac:spMkLst>
            <pc:docMk/>
            <pc:sldMk cId="3040037544" sldId="281"/>
            <ac:spMk id="281" creationId="{58FCC771-2283-4214-8001-70FD0664EFD4}"/>
          </ac:spMkLst>
        </pc:spChg>
        <pc:spChg chg="add del mod">
          <ac:chgData name="A.MORIYAMA UREKA" userId="11b73b949d6476cb" providerId="LiveId" clId="{EDD3AFC1-5E1F-774D-82FF-6D4C3622249B}" dt="2023-08-07T12:41:17.204" v="2846" actId="6264"/>
          <ac:spMkLst>
            <pc:docMk/>
            <pc:sldMk cId="3040037544" sldId="281"/>
            <ac:spMk id="281" creationId="{93454CAB-7422-ACCB-78AB-A3F61CAA7D94}"/>
          </ac:spMkLst>
        </pc:spChg>
        <pc:spChg chg="add del mod">
          <ac:chgData name="A.MORIYAMA UREKA" userId="11b73b949d6476cb" providerId="LiveId" clId="{EDD3AFC1-5E1F-774D-82FF-6D4C3622249B}" dt="2023-08-07T12:41:17.204" v="2846" actId="6264"/>
          <ac:spMkLst>
            <pc:docMk/>
            <pc:sldMk cId="3040037544" sldId="281"/>
            <ac:spMk id="282" creationId="{2376D89B-7A54-5AFD-4770-43EAE9FADC71}"/>
          </ac:spMkLst>
        </pc:spChg>
        <pc:spChg chg="add del mod">
          <ac:chgData name="A.MORIYAMA UREKA" userId="11b73b949d6476cb" providerId="LiveId" clId="{EDD3AFC1-5E1F-774D-82FF-6D4C3622249B}" dt="2023-08-07T09:22:27.418" v="946" actId="6264"/>
          <ac:spMkLst>
            <pc:docMk/>
            <pc:sldMk cId="3040037544" sldId="281"/>
            <ac:spMk id="282" creationId="{8CD65460-6524-BCD1-754C-BF189193C13D}"/>
          </ac:spMkLst>
        </pc:spChg>
        <pc:spChg chg="add del mod">
          <ac:chgData name="A.MORIYAMA UREKA" userId="11b73b949d6476cb" providerId="LiveId" clId="{EDD3AFC1-5E1F-774D-82FF-6D4C3622249B}" dt="2023-08-07T09:22:27.418" v="946" actId="6264"/>
          <ac:spMkLst>
            <pc:docMk/>
            <pc:sldMk cId="3040037544" sldId="281"/>
            <ac:spMk id="283" creationId="{53D57C6A-6EAF-F162-DEA1-51C14EE117F6}"/>
          </ac:spMkLst>
        </pc:spChg>
        <pc:spChg chg="add del mod">
          <ac:chgData name="A.MORIYAMA UREKA" userId="11b73b949d6476cb" providerId="LiveId" clId="{EDD3AFC1-5E1F-774D-82FF-6D4C3622249B}" dt="2023-08-07T12:41:17.204" v="2846" actId="6264"/>
          <ac:spMkLst>
            <pc:docMk/>
            <pc:sldMk cId="3040037544" sldId="281"/>
            <ac:spMk id="283" creationId="{DF3D50E4-AABE-4ED1-DA18-A604950D544C}"/>
          </ac:spMkLst>
        </pc:spChg>
        <pc:spChg chg="add del mod">
          <ac:chgData name="A.MORIYAMA UREKA" userId="11b73b949d6476cb" providerId="LiveId" clId="{EDD3AFC1-5E1F-774D-82FF-6D4C3622249B}" dt="2023-08-07T09:22:27.418" v="946" actId="6264"/>
          <ac:spMkLst>
            <pc:docMk/>
            <pc:sldMk cId="3040037544" sldId="281"/>
            <ac:spMk id="284" creationId="{BE069D5D-0A5E-A809-0592-73DA792692C1}"/>
          </ac:spMkLst>
        </pc:spChg>
        <pc:spChg chg="add del mod">
          <ac:chgData name="A.MORIYAMA UREKA" userId="11b73b949d6476cb" providerId="LiveId" clId="{EDD3AFC1-5E1F-774D-82FF-6D4C3622249B}" dt="2023-08-07T12:41:17.581" v="2847" actId="6264"/>
          <ac:spMkLst>
            <pc:docMk/>
            <pc:sldMk cId="3040037544" sldId="281"/>
            <ac:spMk id="284" creationId="{D7A35A57-B009-9827-7026-AB4F27AAE744}"/>
          </ac:spMkLst>
        </pc:spChg>
        <pc:spChg chg="add del mod">
          <ac:chgData name="A.MORIYAMA UREKA" userId="11b73b949d6476cb" providerId="LiveId" clId="{EDD3AFC1-5E1F-774D-82FF-6D4C3622249B}" dt="2023-08-07T12:41:17.581" v="2847" actId="6264"/>
          <ac:spMkLst>
            <pc:docMk/>
            <pc:sldMk cId="3040037544" sldId="281"/>
            <ac:spMk id="285" creationId="{134FF8F5-851D-4208-7949-7978879424F5}"/>
          </ac:spMkLst>
        </pc:spChg>
        <pc:spChg chg="add del mod">
          <ac:chgData name="A.MORIYAMA UREKA" userId="11b73b949d6476cb" providerId="LiveId" clId="{EDD3AFC1-5E1F-774D-82FF-6D4C3622249B}" dt="2023-08-07T09:22:27.418" v="946" actId="6264"/>
          <ac:spMkLst>
            <pc:docMk/>
            <pc:sldMk cId="3040037544" sldId="281"/>
            <ac:spMk id="285" creationId="{AC96A141-B76B-750F-0333-B2C7889F612F}"/>
          </ac:spMkLst>
        </pc:spChg>
        <pc:spChg chg="add del mod">
          <ac:chgData name="A.MORIYAMA UREKA" userId="11b73b949d6476cb" providerId="LiveId" clId="{EDD3AFC1-5E1F-774D-82FF-6D4C3622249B}" dt="2023-08-07T12:41:17.581" v="2847" actId="6264"/>
          <ac:spMkLst>
            <pc:docMk/>
            <pc:sldMk cId="3040037544" sldId="281"/>
            <ac:spMk id="286" creationId="{1CF0B804-0C6E-32AC-25BA-B05A3BA53FFD}"/>
          </ac:spMkLst>
        </pc:spChg>
        <pc:spChg chg="add del mod">
          <ac:chgData name="A.MORIYAMA UREKA" userId="11b73b949d6476cb" providerId="LiveId" clId="{EDD3AFC1-5E1F-774D-82FF-6D4C3622249B}" dt="2023-08-07T09:22:27.418" v="946" actId="6264"/>
          <ac:spMkLst>
            <pc:docMk/>
            <pc:sldMk cId="3040037544" sldId="281"/>
            <ac:spMk id="286" creationId="{AB7B712A-8BE9-E20C-6239-20B2D331BD2B}"/>
          </ac:spMkLst>
        </pc:spChg>
        <pc:spChg chg="add del mod">
          <ac:chgData name="A.MORIYAMA UREKA" userId="11b73b949d6476cb" providerId="LiveId" clId="{EDD3AFC1-5E1F-774D-82FF-6D4C3622249B}" dt="2023-08-07T12:41:17.581" v="2847" actId="6264"/>
          <ac:spMkLst>
            <pc:docMk/>
            <pc:sldMk cId="3040037544" sldId="281"/>
            <ac:spMk id="287" creationId="{4A2197FB-3903-31D2-8FA2-F6CFF3EF0FA7}"/>
          </ac:spMkLst>
        </pc:spChg>
        <pc:spChg chg="add del mod">
          <ac:chgData name="A.MORIYAMA UREKA" userId="11b73b949d6476cb" providerId="LiveId" clId="{EDD3AFC1-5E1F-774D-82FF-6D4C3622249B}" dt="2023-08-07T09:22:27.418" v="946" actId="6264"/>
          <ac:spMkLst>
            <pc:docMk/>
            <pc:sldMk cId="3040037544" sldId="281"/>
            <ac:spMk id="287" creationId="{A2A08470-293D-9CEF-D20E-CDA81AEA5B84}"/>
          </ac:spMkLst>
        </pc:spChg>
        <pc:spChg chg="add del mod">
          <ac:chgData name="A.MORIYAMA UREKA" userId="11b73b949d6476cb" providerId="LiveId" clId="{EDD3AFC1-5E1F-774D-82FF-6D4C3622249B}" dt="2023-08-07T12:41:17.581" v="2847" actId="6264"/>
          <ac:spMkLst>
            <pc:docMk/>
            <pc:sldMk cId="3040037544" sldId="281"/>
            <ac:spMk id="288" creationId="{1741DAD9-C705-12D6-9350-AC9E6C8E24DD}"/>
          </ac:spMkLst>
        </pc:spChg>
        <pc:spChg chg="add del mod">
          <ac:chgData name="A.MORIYAMA UREKA" userId="11b73b949d6476cb" providerId="LiveId" clId="{EDD3AFC1-5E1F-774D-82FF-6D4C3622249B}" dt="2023-08-07T09:22:27.418" v="946" actId="6264"/>
          <ac:spMkLst>
            <pc:docMk/>
            <pc:sldMk cId="3040037544" sldId="281"/>
            <ac:spMk id="288" creationId="{A2CFA46D-4B61-E965-B433-6C098D8AB523}"/>
          </ac:spMkLst>
        </pc:spChg>
        <pc:spChg chg="add del mod">
          <ac:chgData name="A.MORIYAMA UREKA" userId="11b73b949d6476cb" providerId="LiveId" clId="{EDD3AFC1-5E1F-774D-82FF-6D4C3622249B}" dt="2023-08-07T09:22:27.418" v="946" actId="6264"/>
          <ac:spMkLst>
            <pc:docMk/>
            <pc:sldMk cId="3040037544" sldId="281"/>
            <ac:spMk id="289" creationId="{82CE8469-ED5B-8A8D-8911-F286601BFDFD}"/>
          </ac:spMkLst>
        </pc:spChg>
        <pc:spChg chg="add del mod">
          <ac:chgData name="A.MORIYAMA UREKA" userId="11b73b949d6476cb" providerId="LiveId" clId="{EDD3AFC1-5E1F-774D-82FF-6D4C3622249B}" dt="2023-08-07T12:41:17.581" v="2847" actId="6264"/>
          <ac:spMkLst>
            <pc:docMk/>
            <pc:sldMk cId="3040037544" sldId="281"/>
            <ac:spMk id="289" creationId="{A0F56766-55F4-53BC-5B74-7674EF52AAFE}"/>
          </ac:spMkLst>
        </pc:spChg>
        <pc:spChg chg="add del mod">
          <ac:chgData name="A.MORIYAMA UREKA" userId="11b73b949d6476cb" providerId="LiveId" clId="{EDD3AFC1-5E1F-774D-82FF-6D4C3622249B}" dt="2023-08-07T12:41:17.581" v="2847" actId="6264"/>
          <ac:spMkLst>
            <pc:docMk/>
            <pc:sldMk cId="3040037544" sldId="281"/>
            <ac:spMk id="290" creationId="{2C1CD4A4-F7CF-3F66-F667-8AEE42577714}"/>
          </ac:spMkLst>
        </pc:spChg>
        <pc:spChg chg="add del mod">
          <ac:chgData name="A.MORIYAMA UREKA" userId="11b73b949d6476cb" providerId="LiveId" clId="{EDD3AFC1-5E1F-774D-82FF-6D4C3622249B}" dt="2023-08-07T09:22:27.418" v="946" actId="6264"/>
          <ac:spMkLst>
            <pc:docMk/>
            <pc:sldMk cId="3040037544" sldId="281"/>
            <ac:spMk id="290" creationId="{BB446FF7-C976-706C-D318-033D530AE248}"/>
          </ac:spMkLst>
        </pc:spChg>
        <pc:spChg chg="add del mod">
          <ac:chgData name="A.MORIYAMA UREKA" userId="11b73b949d6476cb" providerId="LiveId" clId="{EDD3AFC1-5E1F-774D-82FF-6D4C3622249B}" dt="2023-08-07T09:22:27.418" v="946" actId="6264"/>
          <ac:spMkLst>
            <pc:docMk/>
            <pc:sldMk cId="3040037544" sldId="281"/>
            <ac:spMk id="291" creationId="{054382C7-3712-69FF-F1A0-2D0BF7D66A34}"/>
          </ac:spMkLst>
        </pc:spChg>
        <pc:spChg chg="add del mod">
          <ac:chgData name="A.MORIYAMA UREKA" userId="11b73b949d6476cb" providerId="LiveId" clId="{EDD3AFC1-5E1F-774D-82FF-6D4C3622249B}" dt="2023-08-07T12:41:17.581" v="2847" actId="6264"/>
          <ac:spMkLst>
            <pc:docMk/>
            <pc:sldMk cId="3040037544" sldId="281"/>
            <ac:spMk id="291" creationId="{284F8B74-9338-BAF7-029C-ED2C2CFBD516}"/>
          </ac:spMkLst>
        </pc:spChg>
        <pc:spChg chg="add del mod">
          <ac:chgData name="A.MORIYAMA UREKA" userId="11b73b949d6476cb" providerId="LiveId" clId="{EDD3AFC1-5E1F-774D-82FF-6D4C3622249B}" dt="2023-08-07T12:41:17.581" v="2847" actId="6264"/>
          <ac:spMkLst>
            <pc:docMk/>
            <pc:sldMk cId="3040037544" sldId="281"/>
            <ac:spMk id="292" creationId="{865DC3C5-A928-B96F-779E-AC67C463A7C0}"/>
          </ac:spMkLst>
        </pc:spChg>
        <pc:spChg chg="add del mod">
          <ac:chgData name="A.MORIYAMA UREKA" userId="11b73b949d6476cb" providerId="LiveId" clId="{EDD3AFC1-5E1F-774D-82FF-6D4C3622249B}" dt="2023-08-07T09:22:28.042" v="947" actId="6264"/>
          <ac:spMkLst>
            <pc:docMk/>
            <pc:sldMk cId="3040037544" sldId="281"/>
            <ac:spMk id="292" creationId="{CCB4BF84-A58D-4222-DB7E-F00121D2FAA0}"/>
          </ac:spMkLst>
        </pc:spChg>
        <pc:spChg chg="add del mod">
          <ac:chgData name="A.MORIYAMA UREKA" userId="11b73b949d6476cb" providerId="LiveId" clId="{EDD3AFC1-5E1F-774D-82FF-6D4C3622249B}" dt="2023-08-07T09:22:28.042" v="947" actId="6264"/>
          <ac:spMkLst>
            <pc:docMk/>
            <pc:sldMk cId="3040037544" sldId="281"/>
            <ac:spMk id="293" creationId="{0C6CF391-44EC-FAA8-A208-7DC5965154F3}"/>
          </ac:spMkLst>
        </pc:spChg>
        <pc:spChg chg="add del mod">
          <ac:chgData name="A.MORIYAMA UREKA" userId="11b73b949d6476cb" providerId="LiveId" clId="{EDD3AFC1-5E1F-774D-82FF-6D4C3622249B}" dt="2023-08-07T12:41:17.581" v="2847" actId="6264"/>
          <ac:spMkLst>
            <pc:docMk/>
            <pc:sldMk cId="3040037544" sldId="281"/>
            <ac:spMk id="293" creationId="{7ECB9E7D-1CA8-FAF0-AE71-614A8E2E1981}"/>
          </ac:spMkLst>
        </pc:spChg>
        <pc:spChg chg="add del mod">
          <ac:chgData name="A.MORIYAMA UREKA" userId="11b73b949d6476cb" providerId="LiveId" clId="{EDD3AFC1-5E1F-774D-82FF-6D4C3622249B}" dt="2023-08-07T09:22:28.042" v="947" actId="6264"/>
          <ac:spMkLst>
            <pc:docMk/>
            <pc:sldMk cId="3040037544" sldId="281"/>
            <ac:spMk id="294" creationId="{8DF04C32-C1FD-DD73-4673-F91EB91812A2}"/>
          </ac:spMkLst>
        </pc:spChg>
        <pc:spChg chg="add del mod">
          <ac:chgData name="A.MORIYAMA UREKA" userId="11b73b949d6476cb" providerId="LiveId" clId="{EDD3AFC1-5E1F-774D-82FF-6D4C3622249B}" dt="2023-08-07T09:22:28.042" v="947" actId="6264"/>
          <ac:spMkLst>
            <pc:docMk/>
            <pc:sldMk cId="3040037544" sldId="281"/>
            <ac:spMk id="295" creationId="{1CF27B0C-C8B5-C899-F955-483DD6E137C3}"/>
          </ac:spMkLst>
        </pc:spChg>
        <pc:spChg chg="add del mod">
          <ac:chgData name="A.MORIYAMA UREKA" userId="11b73b949d6476cb" providerId="LiveId" clId="{EDD3AFC1-5E1F-774D-82FF-6D4C3622249B}" dt="2023-08-07T09:22:28.042" v="947" actId="6264"/>
          <ac:spMkLst>
            <pc:docMk/>
            <pc:sldMk cId="3040037544" sldId="281"/>
            <ac:spMk id="296" creationId="{7BDF2F01-920E-8F90-8F6B-37ADBF4E91E2}"/>
          </ac:spMkLst>
        </pc:spChg>
        <pc:spChg chg="add del mod">
          <ac:chgData name="A.MORIYAMA UREKA" userId="11b73b949d6476cb" providerId="LiveId" clId="{EDD3AFC1-5E1F-774D-82FF-6D4C3622249B}" dt="2023-08-07T09:22:28.042" v="947" actId="6264"/>
          <ac:spMkLst>
            <pc:docMk/>
            <pc:sldMk cId="3040037544" sldId="281"/>
            <ac:spMk id="297" creationId="{6B0F4C3D-CD57-298D-760F-B431A79BA8AF}"/>
          </ac:spMkLst>
        </pc:spChg>
        <pc:spChg chg="add del mod">
          <ac:chgData name="A.MORIYAMA UREKA" userId="11b73b949d6476cb" providerId="LiveId" clId="{EDD3AFC1-5E1F-774D-82FF-6D4C3622249B}" dt="2023-08-07T09:22:28.042" v="947" actId="6264"/>
          <ac:spMkLst>
            <pc:docMk/>
            <pc:sldMk cId="3040037544" sldId="281"/>
            <ac:spMk id="298" creationId="{853FED57-C7D6-B91E-C1B2-6379AB0DA229}"/>
          </ac:spMkLst>
        </pc:spChg>
        <pc:spChg chg="add del mod">
          <ac:chgData name="A.MORIYAMA UREKA" userId="11b73b949d6476cb" providerId="LiveId" clId="{EDD3AFC1-5E1F-774D-82FF-6D4C3622249B}" dt="2023-08-07T09:22:28.042" v="947" actId="6264"/>
          <ac:spMkLst>
            <pc:docMk/>
            <pc:sldMk cId="3040037544" sldId="281"/>
            <ac:spMk id="299" creationId="{416AEE20-DABA-423C-E782-836F8444D653}"/>
          </ac:spMkLst>
        </pc:spChg>
        <pc:spChg chg="add del mod">
          <ac:chgData name="A.MORIYAMA UREKA" userId="11b73b949d6476cb" providerId="LiveId" clId="{EDD3AFC1-5E1F-774D-82FF-6D4C3622249B}" dt="2023-08-07T09:22:28.042" v="947" actId="6264"/>
          <ac:spMkLst>
            <pc:docMk/>
            <pc:sldMk cId="3040037544" sldId="281"/>
            <ac:spMk id="300" creationId="{4C3F85EC-DBBC-42CE-51F4-280EF896AADF}"/>
          </ac:spMkLst>
        </pc:spChg>
        <pc:spChg chg="add del mod">
          <ac:chgData name="A.MORIYAMA UREKA" userId="11b73b949d6476cb" providerId="LiveId" clId="{EDD3AFC1-5E1F-774D-82FF-6D4C3622249B}" dt="2023-08-07T09:22:28.042" v="947" actId="6264"/>
          <ac:spMkLst>
            <pc:docMk/>
            <pc:sldMk cId="3040037544" sldId="281"/>
            <ac:spMk id="301" creationId="{0DA2283B-E352-C775-E48E-C1ECF5C70B3D}"/>
          </ac:spMkLst>
        </pc:spChg>
        <pc:spChg chg="add del mod">
          <ac:chgData name="A.MORIYAMA UREKA" userId="11b73b949d6476cb" providerId="LiveId" clId="{EDD3AFC1-5E1F-774D-82FF-6D4C3622249B}" dt="2023-08-07T09:22:28.646" v="948" actId="6264"/>
          <ac:spMkLst>
            <pc:docMk/>
            <pc:sldMk cId="3040037544" sldId="281"/>
            <ac:spMk id="302" creationId="{DC082058-E9D9-D474-8782-667582DDB926}"/>
          </ac:spMkLst>
        </pc:spChg>
        <pc:spChg chg="add del mod">
          <ac:chgData name="A.MORIYAMA UREKA" userId="11b73b949d6476cb" providerId="LiveId" clId="{EDD3AFC1-5E1F-774D-82FF-6D4C3622249B}" dt="2023-08-07T09:22:28.646" v="948" actId="6264"/>
          <ac:spMkLst>
            <pc:docMk/>
            <pc:sldMk cId="3040037544" sldId="281"/>
            <ac:spMk id="303" creationId="{25B88328-7282-4960-D7AC-05D094BD1715}"/>
          </ac:spMkLst>
        </pc:spChg>
        <pc:spChg chg="add del mod">
          <ac:chgData name="A.MORIYAMA UREKA" userId="11b73b949d6476cb" providerId="LiveId" clId="{EDD3AFC1-5E1F-774D-82FF-6D4C3622249B}" dt="2023-08-07T09:22:28.646" v="948" actId="6264"/>
          <ac:spMkLst>
            <pc:docMk/>
            <pc:sldMk cId="3040037544" sldId="281"/>
            <ac:spMk id="304" creationId="{538A73A7-AB59-FD87-46FB-4846A9952B86}"/>
          </ac:spMkLst>
        </pc:spChg>
        <pc:spChg chg="add del mod">
          <ac:chgData name="A.MORIYAMA UREKA" userId="11b73b949d6476cb" providerId="LiveId" clId="{EDD3AFC1-5E1F-774D-82FF-6D4C3622249B}" dt="2023-08-07T09:22:28.646" v="948" actId="6264"/>
          <ac:spMkLst>
            <pc:docMk/>
            <pc:sldMk cId="3040037544" sldId="281"/>
            <ac:spMk id="305" creationId="{A962362D-6BCC-C05C-183B-448BAEBE0FB9}"/>
          </ac:spMkLst>
        </pc:spChg>
        <pc:spChg chg="add del mod">
          <ac:chgData name="A.MORIYAMA UREKA" userId="11b73b949d6476cb" providerId="LiveId" clId="{EDD3AFC1-5E1F-774D-82FF-6D4C3622249B}" dt="2023-08-07T09:22:28.646" v="948" actId="6264"/>
          <ac:spMkLst>
            <pc:docMk/>
            <pc:sldMk cId="3040037544" sldId="281"/>
            <ac:spMk id="306" creationId="{2688EAB9-F68E-0C56-EC67-DB619B7E7BBD}"/>
          </ac:spMkLst>
        </pc:spChg>
        <pc:spChg chg="add del mod">
          <ac:chgData name="A.MORIYAMA UREKA" userId="11b73b949d6476cb" providerId="LiveId" clId="{EDD3AFC1-5E1F-774D-82FF-6D4C3622249B}" dt="2023-08-07T09:22:28.646" v="948" actId="6264"/>
          <ac:spMkLst>
            <pc:docMk/>
            <pc:sldMk cId="3040037544" sldId="281"/>
            <ac:spMk id="307" creationId="{B7612267-DDE7-CE2B-8C34-70F770B4B311}"/>
          </ac:spMkLst>
        </pc:spChg>
        <pc:spChg chg="add del mod">
          <ac:chgData name="A.MORIYAMA UREKA" userId="11b73b949d6476cb" providerId="LiveId" clId="{EDD3AFC1-5E1F-774D-82FF-6D4C3622249B}" dt="2023-08-07T09:22:28.646" v="948" actId="6264"/>
          <ac:spMkLst>
            <pc:docMk/>
            <pc:sldMk cId="3040037544" sldId="281"/>
            <ac:spMk id="308" creationId="{22C9E2B5-E7C4-98CD-3BC3-AE0A8C542C6B}"/>
          </ac:spMkLst>
        </pc:spChg>
        <pc:spChg chg="add del mod">
          <ac:chgData name="A.MORIYAMA UREKA" userId="11b73b949d6476cb" providerId="LiveId" clId="{EDD3AFC1-5E1F-774D-82FF-6D4C3622249B}" dt="2023-08-07T09:22:28.646" v="948" actId="6264"/>
          <ac:spMkLst>
            <pc:docMk/>
            <pc:sldMk cId="3040037544" sldId="281"/>
            <ac:spMk id="309" creationId="{2DC8D2B9-AE18-6C70-9CEB-FA4B3FB987DF}"/>
          </ac:spMkLst>
        </pc:spChg>
        <pc:spChg chg="add del mod">
          <ac:chgData name="A.MORIYAMA UREKA" userId="11b73b949d6476cb" providerId="LiveId" clId="{EDD3AFC1-5E1F-774D-82FF-6D4C3622249B}" dt="2023-08-07T09:22:28.646" v="948" actId="6264"/>
          <ac:spMkLst>
            <pc:docMk/>
            <pc:sldMk cId="3040037544" sldId="281"/>
            <ac:spMk id="310" creationId="{6DBA86FF-A637-A4DC-FD14-B9FC07B02EBF}"/>
          </ac:spMkLst>
        </pc:spChg>
        <pc:spChg chg="add del mod">
          <ac:chgData name="A.MORIYAMA UREKA" userId="11b73b949d6476cb" providerId="LiveId" clId="{EDD3AFC1-5E1F-774D-82FF-6D4C3622249B}" dt="2023-08-07T09:22:28.646" v="948" actId="6264"/>
          <ac:spMkLst>
            <pc:docMk/>
            <pc:sldMk cId="3040037544" sldId="281"/>
            <ac:spMk id="311" creationId="{607C5CC0-96E6-2C2B-7682-4FDAE1A948D9}"/>
          </ac:spMkLst>
        </pc:spChg>
        <pc:spChg chg="add del mod">
          <ac:chgData name="A.MORIYAMA UREKA" userId="11b73b949d6476cb" providerId="LiveId" clId="{EDD3AFC1-5E1F-774D-82FF-6D4C3622249B}" dt="2023-08-07T09:22:29.181" v="949" actId="6264"/>
          <ac:spMkLst>
            <pc:docMk/>
            <pc:sldMk cId="3040037544" sldId="281"/>
            <ac:spMk id="312" creationId="{98BDFF7E-7D39-5B3A-86FD-F0272663CD07}"/>
          </ac:spMkLst>
        </pc:spChg>
        <pc:spChg chg="add del mod">
          <ac:chgData name="A.MORIYAMA UREKA" userId="11b73b949d6476cb" providerId="LiveId" clId="{EDD3AFC1-5E1F-774D-82FF-6D4C3622249B}" dt="2023-08-07T09:22:29.181" v="949" actId="6264"/>
          <ac:spMkLst>
            <pc:docMk/>
            <pc:sldMk cId="3040037544" sldId="281"/>
            <ac:spMk id="313" creationId="{4DC2DB70-ECA7-7723-AF11-E47D1CEB9CDE}"/>
          </ac:spMkLst>
        </pc:spChg>
        <pc:spChg chg="add del mod">
          <ac:chgData name="A.MORIYAMA UREKA" userId="11b73b949d6476cb" providerId="LiveId" clId="{EDD3AFC1-5E1F-774D-82FF-6D4C3622249B}" dt="2023-08-07T09:22:29.181" v="949" actId="6264"/>
          <ac:spMkLst>
            <pc:docMk/>
            <pc:sldMk cId="3040037544" sldId="281"/>
            <ac:spMk id="314" creationId="{55551ACF-BD96-A7D1-E4A0-9E7BB933C6FE}"/>
          </ac:spMkLst>
        </pc:spChg>
        <pc:spChg chg="add del mod">
          <ac:chgData name="A.MORIYAMA UREKA" userId="11b73b949d6476cb" providerId="LiveId" clId="{EDD3AFC1-5E1F-774D-82FF-6D4C3622249B}" dt="2023-08-07T09:22:29.181" v="949" actId="6264"/>
          <ac:spMkLst>
            <pc:docMk/>
            <pc:sldMk cId="3040037544" sldId="281"/>
            <ac:spMk id="315" creationId="{968872A8-8A0C-1456-F80B-F660C3D2FCC3}"/>
          </ac:spMkLst>
        </pc:spChg>
        <pc:spChg chg="add del mod">
          <ac:chgData name="A.MORIYAMA UREKA" userId="11b73b949d6476cb" providerId="LiveId" clId="{EDD3AFC1-5E1F-774D-82FF-6D4C3622249B}" dt="2023-08-07T09:22:29.181" v="949" actId="6264"/>
          <ac:spMkLst>
            <pc:docMk/>
            <pc:sldMk cId="3040037544" sldId="281"/>
            <ac:spMk id="316" creationId="{0C507CAC-73FA-34C5-083E-97D421E24651}"/>
          </ac:spMkLst>
        </pc:spChg>
        <pc:spChg chg="add del mod">
          <ac:chgData name="A.MORIYAMA UREKA" userId="11b73b949d6476cb" providerId="LiveId" clId="{EDD3AFC1-5E1F-774D-82FF-6D4C3622249B}" dt="2023-08-07T09:22:29.181" v="949" actId="6264"/>
          <ac:spMkLst>
            <pc:docMk/>
            <pc:sldMk cId="3040037544" sldId="281"/>
            <ac:spMk id="317" creationId="{4B8B2C51-1B66-09A8-5AB4-AEA9D538F0A4}"/>
          </ac:spMkLst>
        </pc:spChg>
        <pc:spChg chg="add del mod">
          <ac:chgData name="A.MORIYAMA UREKA" userId="11b73b949d6476cb" providerId="LiveId" clId="{EDD3AFC1-5E1F-774D-82FF-6D4C3622249B}" dt="2023-08-07T09:22:29.181" v="949" actId="6264"/>
          <ac:spMkLst>
            <pc:docMk/>
            <pc:sldMk cId="3040037544" sldId="281"/>
            <ac:spMk id="318" creationId="{CFB0873D-ADD7-3EC0-5793-E2D01CD9241C}"/>
          </ac:spMkLst>
        </pc:spChg>
        <pc:spChg chg="add del mod">
          <ac:chgData name="A.MORIYAMA UREKA" userId="11b73b949d6476cb" providerId="LiveId" clId="{EDD3AFC1-5E1F-774D-82FF-6D4C3622249B}" dt="2023-08-07T09:22:29.181" v="949" actId="6264"/>
          <ac:spMkLst>
            <pc:docMk/>
            <pc:sldMk cId="3040037544" sldId="281"/>
            <ac:spMk id="319" creationId="{A71A3C8F-6377-1DEC-77DF-91178AA958FC}"/>
          </ac:spMkLst>
        </pc:spChg>
        <pc:spChg chg="add del mod">
          <ac:chgData name="A.MORIYAMA UREKA" userId="11b73b949d6476cb" providerId="LiveId" clId="{EDD3AFC1-5E1F-774D-82FF-6D4C3622249B}" dt="2023-08-07T09:22:29.181" v="949" actId="6264"/>
          <ac:spMkLst>
            <pc:docMk/>
            <pc:sldMk cId="3040037544" sldId="281"/>
            <ac:spMk id="320" creationId="{55EC0DDD-F78D-C994-BE6A-6F3369D0147E}"/>
          </ac:spMkLst>
        </pc:spChg>
        <pc:spChg chg="add del mod">
          <ac:chgData name="A.MORIYAMA UREKA" userId="11b73b949d6476cb" providerId="LiveId" clId="{EDD3AFC1-5E1F-774D-82FF-6D4C3622249B}" dt="2023-08-07T09:22:29.181" v="949" actId="6264"/>
          <ac:spMkLst>
            <pc:docMk/>
            <pc:sldMk cId="3040037544" sldId="281"/>
            <ac:spMk id="321" creationId="{6CC5134C-EC83-F6D9-AF14-51F57B357514}"/>
          </ac:spMkLst>
        </pc:spChg>
        <pc:spChg chg="add del mod">
          <ac:chgData name="A.MORIYAMA UREKA" userId="11b73b949d6476cb" providerId="LiveId" clId="{EDD3AFC1-5E1F-774D-82FF-6D4C3622249B}" dt="2023-08-07T09:22:29.754" v="950" actId="6264"/>
          <ac:spMkLst>
            <pc:docMk/>
            <pc:sldMk cId="3040037544" sldId="281"/>
            <ac:spMk id="322" creationId="{4C982BD3-F0AE-685D-6719-1BA0C4780ECC}"/>
          </ac:spMkLst>
        </pc:spChg>
        <pc:spChg chg="add del mod">
          <ac:chgData name="A.MORIYAMA UREKA" userId="11b73b949d6476cb" providerId="LiveId" clId="{EDD3AFC1-5E1F-774D-82FF-6D4C3622249B}" dt="2023-08-07T09:22:29.754" v="950" actId="6264"/>
          <ac:spMkLst>
            <pc:docMk/>
            <pc:sldMk cId="3040037544" sldId="281"/>
            <ac:spMk id="323" creationId="{31799A52-DCC6-D09D-0137-099D0E770169}"/>
          </ac:spMkLst>
        </pc:spChg>
        <pc:spChg chg="add del mod">
          <ac:chgData name="A.MORIYAMA UREKA" userId="11b73b949d6476cb" providerId="LiveId" clId="{EDD3AFC1-5E1F-774D-82FF-6D4C3622249B}" dt="2023-08-07T09:22:29.754" v="950" actId="6264"/>
          <ac:spMkLst>
            <pc:docMk/>
            <pc:sldMk cId="3040037544" sldId="281"/>
            <ac:spMk id="324" creationId="{6F583316-F6E9-0A6B-9DE9-2B5DBCEAF0E5}"/>
          </ac:spMkLst>
        </pc:spChg>
        <pc:spChg chg="add del mod">
          <ac:chgData name="A.MORIYAMA UREKA" userId="11b73b949d6476cb" providerId="LiveId" clId="{EDD3AFC1-5E1F-774D-82FF-6D4C3622249B}" dt="2023-08-07T09:22:29.754" v="950" actId="6264"/>
          <ac:spMkLst>
            <pc:docMk/>
            <pc:sldMk cId="3040037544" sldId="281"/>
            <ac:spMk id="325" creationId="{B5534F8E-0251-101D-7BEA-5CA0C3791625}"/>
          </ac:spMkLst>
        </pc:spChg>
        <pc:spChg chg="add del mod">
          <ac:chgData name="A.MORIYAMA UREKA" userId="11b73b949d6476cb" providerId="LiveId" clId="{EDD3AFC1-5E1F-774D-82FF-6D4C3622249B}" dt="2023-08-07T09:22:29.754" v="950" actId="6264"/>
          <ac:spMkLst>
            <pc:docMk/>
            <pc:sldMk cId="3040037544" sldId="281"/>
            <ac:spMk id="326" creationId="{3EE4CDB9-F4F0-866F-F5C4-2819FFC94681}"/>
          </ac:spMkLst>
        </pc:spChg>
        <pc:spChg chg="add del mod">
          <ac:chgData name="A.MORIYAMA UREKA" userId="11b73b949d6476cb" providerId="LiveId" clId="{EDD3AFC1-5E1F-774D-82FF-6D4C3622249B}" dt="2023-08-07T09:22:29.754" v="950" actId="6264"/>
          <ac:spMkLst>
            <pc:docMk/>
            <pc:sldMk cId="3040037544" sldId="281"/>
            <ac:spMk id="327" creationId="{1E7C93B1-CCE5-6773-74EF-EE5EFBDC376C}"/>
          </ac:spMkLst>
        </pc:spChg>
        <pc:spChg chg="add del mod">
          <ac:chgData name="A.MORIYAMA UREKA" userId="11b73b949d6476cb" providerId="LiveId" clId="{EDD3AFC1-5E1F-774D-82FF-6D4C3622249B}" dt="2023-08-07T09:22:29.754" v="950" actId="6264"/>
          <ac:spMkLst>
            <pc:docMk/>
            <pc:sldMk cId="3040037544" sldId="281"/>
            <ac:spMk id="328" creationId="{EBAB7D2A-8718-00F0-A20F-08242131CF4B}"/>
          </ac:spMkLst>
        </pc:spChg>
        <pc:spChg chg="add del mod">
          <ac:chgData name="A.MORIYAMA UREKA" userId="11b73b949d6476cb" providerId="LiveId" clId="{EDD3AFC1-5E1F-774D-82FF-6D4C3622249B}" dt="2023-08-07T09:22:29.754" v="950" actId="6264"/>
          <ac:spMkLst>
            <pc:docMk/>
            <pc:sldMk cId="3040037544" sldId="281"/>
            <ac:spMk id="329" creationId="{12FDA563-7634-8D23-354E-E2BDB766D649}"/>
          </ac:spMkLst>
        </pc:spChg>
        <pc:spChg chg="add del mod">
          <ac:chgData name="A.MORIYAMA UREKA" userId="11b73b949d6476cb" providerId="LiveId" clId="{EDD3AFC1-5E1F-774D-82FF-6D4C3622249B}" dt="2023-08-07T09:22:29.754" v="950" actId="6264"/>
          <ac:spMkLst>
            <pc:docMk/>
            <pc:sldMk cId="3040037544" sldId="281"/>
            <ac:spMk id="330" creationId="{57D7EB9B-A21F-635D-B29C-49DBBA932275}"/>
          </ac:spMkLst>
        </pc:spChg>
        <pc:spChg chg="add del mod">
          <ac:chgData name="A.MORIYAMA UREKA" userId="11b73b949d6476cb" providerId="LiveId" clId="{EDD3AFC1-5E1F-774D-82FF-6D4C3622249B}" dt="2023-08-07T09:22:29.754" v="950" actId="6264"/>
          <ac:spMkLst>
            <pc:docMk/>
            <pc:sldMk cId="3040037544" sldId="281"/>
            <ac:spMk id="331" creationId="{C29DAE71-29CD-1F89-694E-BD075E1FADF3}"/>
          </ac:spMkLst>
        </pc:spChg>
        <pc:spChg chg="add del mod">
          <ac:chgData name="A.MORIYAMA UREKA" userId="11b73b949d6476cb" providerId="LiveId" clId="{EDD3AFC1-5E1F-774D-82FF-6D4C3622249B}" dt="2023-08-07T09:22:30.250" v="951" actId="6264"/>
          <ac:spMkLst>
            <pc:docMk/>
            <pc:sldMk cId="3040037544" sldId="281"/>
            <ac:spMk id="332" creationId="{839E2B33-29B4-113B-EFFB-F0D81327E6DC}"/>
          </ac:spMkLst>
        </pc:spChg>
        <pc:spChg chg="add del mod">
          <ac:chgData name="A.MORIYAMA UREKA" userId="11b73b949d6476cb" providerId="LiveId" clId="{EDD3AFC1-5E1F-774D-82FF-6D4C3622249B}" dt="2023-08-07T09:22:30.250" v="951" actId="6264"/>
          <ac:spMkLst>
            <pc:docMk/>
            <pc:sldMk cId="3040037544" sldId="281"/>
            <ac:spMk id="333" creationId="{2AA0DF93-8D6B-C889-9F91-7E4D42A890D0}"/>
          </ac:spMkLst>
        </pc:spChg>
        <pc:spChg chg="add del mod">
          <ac:chgData name="A.MORIYAMA UREKA" userId="11b73b949d6476cb" providerId="LiveId" clId="{EDD3AFC1-5E1F-774D-82FF-6D4C3622249B}" dt="2023-08-07T09:22:30.250" v="951" actId="6264"/>
          <ac:spMkLst>
            <pc:docMk/>
            <pc:sldMk cId="3040037544" sldId="281"/>
            <ac:spMk id="334" creationId="{E31BDEF2-9435-A5AD-5476-CA070867CA73}"/>
          </ac:spMkLst>
        </pc:spChg>
        <pc:spChg chg="add del mod">
          <ac:chgData name="A.MORIYAMA UREKA" userId="11b73b949d6476cb" providerId="LiveId" clId="{EDD3AFC1-5E1F-774D-82FF-6D4C3622249B}" dt="2023-08-07T09:22:30.250" v="951" actId="6264"/>
          <ac:spMkLst>
            <pc:docMk/>
            <pc:sldMk cId="3040037544" sldId="281"/>
            <ac:spMk id="335" creationId="{DC303E55-7103-D45D-1060-6A6B0773D3BA}"/>
          </ac:spMkLst>
        </pc:spChg>
        <pc:spChg chg="add del mod">
          <ac:chgData name="A.MORIYAMA UREKA" userId="11b73b949d6476cb" providerId="LiveId" clId="{EDD3AFC1-5E1F-774D-82FF-6D4C3622249B}" dt="2023-08-07T09:22:30.250" v="951" actId="6264"/>
          <ac:spMkLst>
            <pc:docMk/>
            <pc:sldMk cId="3040037544" sldId="281"/>
            <ac:spMk id="336" creationId="{CBAB30A9-5421-B5F1-ED17-C92D9D1F5645}"/>
          </ac:spMkLst>
        </pc:spChg>
        <pc:spChg chg="add del mod">
          <ac:chgData name="A.MORIYAMA UREKA" userId="11b73b949d6476cb" providerId="LiveId" clId="{EDD3AFC1-5E1F-774D-82FF-6D4C3622249B}" dt="2023-08-07T09:22:30.250" v="951" actId="6264"/>
          <ac:spMkLst>
            <pc:docMk/>
            <pc:sldMk cId="3040037544" sldId="281"/>
            <ac:spMk id="337" creationId="{E83EEAFF-8757-7FE4-4D2A-882498EABFEC}"/>
          </ac:spMkLst>
        </pc:spChg>
        <pc:spChg chg="add del mod">
          <ac:chgData name="A.MORIYAMA UREKA" userId="11b73b949d6476cb" providerId="LiveId" clId="{EDD3AFC1-5E1F-774D-82FF-6D4C3622249B}" dt="2023-08-07T09:22:30.250" v="951" actId="6264"/>
          <ac:spMkLst>
            <pc:docMk/>
            <pc:sldMk cId="3040037544" sldId="281"/>
            <ac:spMk id="338" creationId="{68628FEA-F47F-0CB6-FD9F-6C21436E0CD8}"/>
          </ac:spMkLst>
        </pc:spChg>
        <pc:spChg chg="add del mod">
          <ac:chgData name="A.MORIYAMA UREKA" userId="11b73b949d6476cb" providerId="LiveId" clId="{EDD3AFC1-5E1F-774D-82FF-6D4C3622249B}" dt="2023-08-07T09:22:30.250" v="951" actId="6264"/>
          <ac:spMkLst>
            <pc:docMk/>
            <pc:sldMk cId="3040037544" sldId="281"/>
            <ac:spMk id="339" creationId="{3462AF01-04D6-F2CA-C867-49DE55DE0A56}"/>
          </ac:spMkLst>
        </pc:spChg>
        <pc:spChg chg="add del mod">
          <ac:chgData name="A.MORIYAMA UREKA" userId="11b73b949d6476cb" providerId="LiveId" clId="{EDD3AFC1-5E1F-774D-82FF-6D4C3622249B}" dt="2023-08-07T09:22:30.250" v="951" actId="6264"/>
          <ac:spMkLst>
            <pc:docMk/>
            <pc:sldMk cId="3040037544" sldId="281"/>
            <ac:spMk id="340" creationId="{691028AE-A306-41E2-5203-D6F69BB9D6BD}"/>
          </ac:spMkLst>
        </pc:spChg>
        <pc:spChg chg="add del mod">
          <ac:chgData name="A.MORIYAMA UREKA" userId="11b73b949d6476cb" providerId="LiveId" clId="{EDD3AFC1-5E1F-774D-82FF-6D4C3622249B}" dt="2023-08-07T09:22:30.250" v="951" actId="6264"/>
          <ac:spMkLst>
            <pc:docMk/>
            <pc:sldMk cId="3040037544" sldId="281"/>
            <ac:spMk id="341" creationId="{B0A09973-356A-AF20-B76F-62234F38B380}"/>
          </ac:spMkLst>
        </pc:spChg>
        <pc:spChg chg="add del mod">
          <ac:chgData name="A.MORIYAMA UREKA" userId="11b73b949d6476cb" providerId="LiveId" clId="{EDD3AFC1-5E1F-774D-82FF-6D4C3622249B}" dt="2023-08-07T09:22:30.755" v="952" actId="6264"/>
          <ac:spMkLst>
            <pc:docMk/>
            <pc:sldMk cId="3040037544" sldId="281"/>
            <ac:spMk id="342" creationId="{E5C48B50-3395-3B6D-B90B-30878EDCDF64}"/>
          </ac:spMkLst>
        </pc:spChg>
        <pc:spChg chg="add del mod">
          <ac:chgData name="A.MORIYAMA UREKA" userId="11b73b949d6476cb" providerId="LiveId" clId="{EDD3AFC1-5E1F-774D-82FF-6D4C3622249B}" dt="2023-08-07T09:22:30.755" v="952" actId="6264"/>
          <ac:spMkLst>
            <pc:docMk/>
            <pc:sldMk cId="3040037544" sldId="281"/>
            <ac:spMk id="343" creationId="{73732AE5-17AF-3EED-44FE-680B78ABD227}"/>
          </ac:spMkLst>
        </pc:spChg>
        <pc:spChg chg="add del mod">
          <ac:chgData name="A.MORIYAMA UREKA" userId="11b73b949d6476cb" providerId="LiveId" clId="{EDD3AFC1-5E1F-774D-82FF-6D4C3622249B}" dt="2023-08-07T09:22:30.755" v="952" actId="6264"/>
          <ac:spMkLst>
            <pc:docMk/>
            <pc:sldMk cId="3040037544" sldId="281"/>
            <ac:spMk id="344" creationId="{528A269B-5482-2F46-410F-266A593A2A96}"/>
          </ac:spMkLst>
        </pc:spChg>
        <pc:spChg chg="add del mod">
          <ac:chgData name="A.MORIYAMA UREKA" userId="11b73b949d6476cb" providerId="LiveId" clId="{EDD3AFC1-5E1F-774D-82FF-6D4C3622249B}" dt="2023-08-07T09:22:30.755" v="952" actId="6264"/>
          <ac:spMkLst>
            <pc:docMk/>
            <pc:sldMk cId="3040037544" sldId="281"/>
            <ac:spMk id="345" creationId="{F40B97AF-30CE-7059-DC22-0D3BD70B166B}"/>
          </ac:spMkLst>
        </pc:spChg>
        <pc:spChg chg="add del mod">
          <ac:chgData name="A.MORIYAMA UREKA" userId="11b73b949d6476cb" providerId="LiveId" clId="{EDD3AFC1-5E1F-774D-82FF-6D4C3622249B}" dt="2023-08-07T09:22:30.755" v="952" actId="6264"/>
          <ac:spMkLst>
            <pc:docMk/>
            <pc:sldMk cId="3040037544" sldId="281"/>
            <ac:spMk id="346" creationId="{D4A277B5-61BA-968F-EA23-28E69DD5EC1F}"/>
          </ac:spMkLst>
        </pc:spChg>
        <pc:spChg chg="add del mod">
          <ac:chgData name="A.MORIYAMA UREKA" userId="11b73b949d6476cb" providerId="LiveId" clId="{EDD3AFC1-5E1F-774D-82FF-6D4C3622249B}" dt="2023-08-07T09:22:30.755" v="952" actId="6264"/>
          <ac:spMkLst>
            <pc:docMk/>
            <pc:sldMk cId="3040037544" sldId="281"/>
            <ac:spMk id="347" creationId="{C314C32A-2A65-8C97-9683-12E4D992A678}"/>
          </ac:spMkLst>
        </pc:spChg>
        <pc:spChg chg="add del mod">
          <ac:chgData name="A.MORIYAMA UREKA" userId="11b73b949d6476cb" providerId="LiveId" clId="{EDD3AFC1-5E1F-774D-82FF-6D4C3622249B}" dt="2023-08-07T09:22:30.755" v="952" actId="6264"/>
          <ac:spMkLst>
            <pc:docMk/>
            <pc:sldMk cId="3040037544" sldId="281"/>
            <ac:spMk id="348" creationId="{6E3DDBE3-B3E4-10C7-3397-8743249835C5}"/>
          </ac:spMkLst>
        </pc:spChg>
        <pc:spChg chg="add del mod">
          <ac:chgData name="A.MORIYAMA UREKA" userId="11b73b949d6476cb" providerId="LiveId" clId="{EDD3AFC1-5E1F-774D-82FF-6D4C3622249B}" dt="2023-08-07T09:22:30.755" v="952" actId="6264"/>
          <ac:spMkLst>
            <pc:docMk/>
            <pc:sldMk cId="3040037544" sldId="281"/>
            <ac:spMk id="349" creationId="{BA68D920-CF4E-338F-50BE-B10DDFC416F1}"/>
          </ac:spMkLst>
        </pc:spChg>
        <pc:spChg chg="add del mod">
          <ac:chgData name="A.MORIYAMA UREKA" userId="11b73b949d6476cb" providerId="LiveId" clId="{EDD3AFC1-5E1F-774D-82FF-6D4C3622249B}" dt="2023-08-07T09:22:30.755" v="952" actId="6264"/>
          <ac:spMkLst>
            <pc:docMk/>
            <pc:sldMk cId="3040037544" sldId="281"/>
            <ac:spMk id="350" creationId="{A8D8ECE2-48F2-6C1B-DCAD-F3C1C7A815B1}"/>
          </ac:spMkLst>
        </pc:spChg>
        <pc:spChg chg="add del mod">
          <ac:chgData name="A.MORIYAMA UREKA" userId="11b73b949d6476cb" providerId="LiveId" clId="{EDD3AFC1-5E1F-774D-82FF-6D4C3622249B}" dt="2023-08-07T09:22:30.755" v="952" actId="6264"/>
          <ac:spMkLst>
            <pc:docMk/>
            <pc:sldMk cId="3040037544" sldId="281"/>
            <ac:spMk id="351" creationId="{B4A3F0F1-129B-4161-068E-093CC010A8F6}"/>
          </ac:spMkLst>
        </pc:spChg>
        <pc:spChg chg="add del mod">
          <ac:chgData name="A.MORIYAMA UREKA" userId="11b73b949d6476cb" providerId="LiveId" clId="{EDD3AFC1-5E1F-774D-82FF-6D4C3622249B}" dt="2023-08-07T09:25:56.805" v="1005" actId="6264"/>
          <ac:spMkLst>
            <pc:docMk/>
            <pc:sldMk cId="3040037544" sldId="281"/>
            <ac:spMk id="352" creationId="{9AA2A52A-FFC0-C31D-1A63-EF98BD06172B}"/>
          </ac:spMkLst>
        </pc:spChg>
        <pc:spChg chg="add del mod">
          <ac:chgData name="A.MORIYAMA UREKA" userId="11b73b949d6476cb" providerId="LiveId" clId="{EDD3AFC1-5E1F-774D-82FF-6D4C3622249B}" dt="2023-08-07T09:25:56.805" v="1005" actId="6264"/>
          <ac:spMkLst>
            <pc:docMk/>
            <pc:sldMk cId="3040037544" sldId="281"/>
            <ac:spMk id="353" creationId="{69E49672-E02C-CBA4-EC43-7F11B7253CD8}"/>
          </ac:spMkLst>
        </pc:spChg>
        <pc:spChg chg="add del mod">
          <ac:chgData name="A.MORIYAMA UREKA" userId="11b73b949d6476cb" providerId="LiveId" clId="{EDD3AFC1-5E1F-774D-82FF-6D4C3622249B}" dt="2023-08-07T09:25:56.805" v="1005" actId="6264"/>
          <ac:spMkLst>
            <pc:docMk/>
            <pc:sldMk cId="3040037544" sldId="281"/>
            <ac:spMk id="354" creationId="{BDB74D0B-9C75-D773-8526-BEB7CD62FA27}"/>
          </ac:spMkLst>
        </pc:spChg>
        <pc:spChg chg="add del mod">
          <ac:chgData name="A.MORIYAMA UREKA" userId="11b73b949d6476cb" providerId="LiveId" clId="{EDD3AFC1-5E1F-774D-82FF-6D4C3622249B}" dt="2023-08-07T09:25:56.805" v="1005" actId="6264"/>
          <ac:spMkLst>
            <pc:docMk/>
            <pc:sldMk cId="3040037544" sldId="281"/>
            <ac:spMk id="355" creationId="{2CD13BF2-C473-1151-D228-F56D22C77FD2}"/>
          </ac:spMkLst>
        </pc:spChg>
        <pc:spChg chg="add del mod">
          <ac:chgData name="A.MORIYAMA UREKA" userId="11b73b949d6476cb" providerId="LiveId" clId="{EDD3AFC1-5E1F-774D-82FF-6D4C3622249B}" dt="2023-08-07T09:25:56.805" v="1005" actId="6264"/>
          <ac:spMkLst>
            <pc:docMk/>
            <pc:sldMk cId="3040037544" sldId="281"/>
            <ac:spMk id="356" creationId="{57BEE350-B109-8F8B-25A7-98EA5F0B6DC8}"/>
          </ac:spMkLst>
        </pc:spChg>
        <pc:spChg chg="add del mod">
          <ac:chgData name="A.MORIYAMA UREKA" userId="11b73b949d6476cb" providerId="LiveId" clId="{EDD3AFC1-5E1F-774D-82FF-6D4C3622249B}" dt="2023-08-07T09:25:56.805" v="1005" actId="6264"/>
          <ac:spMkLst>
            <pc:docMk/>
            <pc:sldMk cId="3040037544" sldId="281"/>
            <ac:spMk id="357" creationId="{850A605B-259F-9CE2-DF30-157BA9E46782}"/>
          </ac:spMkLst>
        </pc:spChg>
        <pc:spChg chg="add del mod">
          <ac:chgData name="A.MORIYAMA UREKA" userId="11b73b949d6476cb" providerId="LiveId" clId="{EDD3AFC1-5E1F-774D-82FF-6D4C3622249B}" dt="2023-08-07T09:25:56.805" v="1005" actId="6264"/>
          <ac:spMkLst>
            <pc:docMk/>
            <pc:sldMk cId="3040037544" sldId="281"/>
            <ac:spMk id="358" creationId="{FDBDA459-B45A-0EE1-FB46-7EC16D14378C}"/>
          </ac:spMkLst>
        </pc:spChg>
        <pc:spChg chg="add del mod">
          <ac:chgData name="A.MORIYAMA UREKA" userId="11b73b949d6476cb" providerId="LiveId" clId="{EDD3AFC1-5E1F-774D-82FF-6D4C3622249B}" dt="2023-08-07T09:25:56.805" v="1005" actId="6264"/>
          <ac:spMkLst>
            <pc:docMk/>
            <pc:sldMk cId="3040037544" sldId="281"/>
            <ac:spMk id="359" creationId="{1D43C7BF-4507-6B30-C6D5-265434FF780A}"/>
          </ac:spMkLst>
        </pc:spChg>
        <pc:spChg chg="add del mod">
          <ac:chgData name="A.MORIYAMA UREKA" userId="11b73b949d6476cb" providerId="LiveId" clId="{EDD3AFC1-5E1F-774D-82FF-6D4C3622249B}" dt="2023-08-07T09:25:56.805" v="1005" actId="6264"/>
          <ac:spMkLst>
            <pc:docMk/>
            <pc:sldMk cId="3040037544" sldId="281"/>
            <ac:spMk id="360" creationId="{49EE327E-D58C-65FA-25DD-20B573E6D659}"/>
          </ac:spMkLst>
        </pc:spChg>
        <pc:spChg chg="add del mod">
          <ac:chgData name="A.MORIYAMA UREKA" userId="11b73b949d6476cb" providerId="LiveId" clId="{EDD3AFC1-5E1F-774D-82FF-6D4C3622249B}" dt="2023-08-07T09:25:56.805" v="1005" actId="6264"/>
          <ac:spMkLst>
            <pc:docMk/>
            <pc:sldMk cId="3040037544" sldId="281"/>
            <ac:spMk id="361" creationId="{8D4760C5-F5ED-4696-2279-C2FBE6138139}"/>
          </ac:spMkLst>
        </pc:spChg>
        <pc:spChg chg="add del mod">
          <ac:chgData name="A.MORIYAMA UREKA" userId="11b73b949d6476cb" providerId="LiveId" clId="{EDD3AFC1-5E1F-774D-82FF-6D4C3622249B}" dt="2023-08-07T09:25:58.275" v="1006" actId="6264"/>
          <ac:spMkLst>
            <pc:docMk/>
            <pc:sldMk cId="3040037544" sldId="281"/>
            <ac:spMk id="362" creationId="{3D77113E-AAD2-60C4-554C-0E703F7342ED}"/>
          </ac:spMkLst>
        </pc:spChg>
        <pc:spChg chg="add del mod">
          <ac:chgData name="A.MORIYAMA UREKA" userId="11b73b949d6476cb" providerId="LiveId" clId="{EDD3AFC1-5E1F-774D-82FF-6D4C3622249B}" dt="2023-08-07T09:25:58.275" v="1006" actId="6264"/>
          <ac:spMkLst>
            <pc:docMk/>
            <pc:sldMk cId="3040037544" sldId="281"/>
            <ac:spMk id="363" creationId="{7F17BFF8-FC2B-5A70-9F60-7EF51A473A33}"/>
          </ac:spMkLst>
        </pc:spChg>
        <pc:spChg chg="add del mod">
          <ac:chgData name="A.MORIYAMA UREKA" userId="11b73b949d6476cb" providerId="LiveId" clId="{EDD3AFC1-5E1F-774D-82FF-6D4C3622249B}" dt="2023-08-07T09:25:58.275" v="1006" actId="6264"/>
          <ac:spMkLst>
            <pc:docMk/>
            <pc:sldMk cId="3040037544" sldId="281"/>
            <ac:spMk id="364" creationId="{250AA1EE-E776-8A20-5B40-95B90AB7A69B}"/>
          </ac:spMkLst>
        </pc:spChg>
        <pc:spChg chg="add del mod">
          <ac:chgData name="A.MORIYAMA UREKA" userId="11b73b949d6476cb" providerId="LiveId" clId="{EDD3AFC1-5E1F-774D-82FF-6D4C3622249B}" dt="2023-08-07T09:25:58.275" v="1006" actId="6264"/>
          <ac:spMkLst>
            <pc:docMk/>
            <pc:sldMk cId="3040037544" sldId="281"/>
            <ac:spMk id="365" creationId="{23D8CE99-CC73-623B-92BE-AEEF3D1F2EBD}"/>
          </ac:spMkLst>
        </pc:spChg>
        <pc:spChg chg="add del mod">
          <ac:chgData name="A.MORIYAMA UREKA" userId="11b73b949d6476cb" providerId="LiveId" clId="{EDD3AFC1-5E1F-774D-82FF-6D4C3622249B}" dt="2023-08-07T09:25:58.275" v="1006" actId="6264"/>
          <ac:spMkLst>
            <pc:docMk/>
            <pc:sldMk cId="3040037544" sldId="281"/>
            <ac:spMk id="366" creationId="{C68870F7-0848-D072-3CEE-745E6A07DEE4}"/>
          </ac:spMkLst>
        </pc:spChg>
        <pc:spChg chg="add del mod">
          <ac:chgData name="A.MORIYAMA UREKA" userId="11b73b949d6476cb" providerId="LiveId" clId="{EDD3AFC1-5E1F-774D-82FF-6D4C3622249B}" dt="2023-08-07T09:25:58.275" v="1006" actId="6264"/>
          <ac:spMkLst>
            <pc:docMk/>
            <pc:sldMk cId="3040037544" sldId="281"/>
            <ac:spMk id="367" creationId="{502E95BC-0960-7824-9288-9138EB811A06}"/>
          </ac:spMkLst>
        </pc:spChg>
        <pc:spChg chg="add del mod">
          <ac:chgData name="A.MORIYAMA UREKA" userId="11b73b949d6476cb" providerId="LiveId" clId="{EDD3AFC1-5E1F-774D-82FF-6D4C3622249B}" dt="2023-08-07T09:25:58.275" v="1006" actId="6264"/>
          <ac:spMkLst>
            <pc:docMk/>
            <pc:sldMk cId="3040037544" sldId="281"/>
            <ac:spMk id="368" creationId="{7CD07DCF-B074-D38A-C122-42D351687A0D}"/>
          </ac:spMkLst>
        </pc:spChg>
        <pc:spChg chg="add del mod">
          <ac:chgData name="A.MORIYAMA UREKA" userId="11b73b949d6476cb" providerId="LiveId" clId="{EDD3AFC1-5E1F-774D-82FF-6D4C3622249B}" dt="2023-08-07T09:25:58.275" v="1006" actId="6264"/>
          <ac:spMkLst>
            <pc:docMk/>
            <pc:sldMk cId="3040037544" sldId="281"/>
            <ac:spMk id="369" creationId="{DD5772BE-82D1-F9CB-A960-103A4530EC77}"/>
          </ac:spMkLst>
        </pc:spChg>
        <pc:spChg chg="add del mod">
          <ac:chgData name="A.MORIYAMA UREKA" userId="11b73b949d6476cb" providerId="LiveId" clId="{EDD3AFC1-5E1F-774D-82FF-6D4C3622249B}" dt="2023-08-07T09:25:58.275" v="1006" actId="6264"/>
          <ac:spMkLst>
            <pc:docMk/>
            <pc:sldMk cId="3040037544" sldId="281"/>
            <ac:spMk id="370" creationId="{7F986835-1C17-5659-C755-D824B83959EB}"/>
          </ac:spMkLst>
        </pc:spChg>
        <pc:spChg chg="add del mod">
          <ac:chgData name="A.MORIYAMA UREKA" userId="11b73b949d6476cb" providerId="LiveId" clId="{EDD3AFC1-5E1F-774D-82FF-6D4C3622249B}" dt="2023-08-07T09:25:58.275" v="1006" actId="6264"/>
          <ac:spMkLst>
            <pc:docMk/>
            <pc:sldMk cId="3040037544" sldId="281"/>
            <ac:spMk id="371" creationId="{A060D809-746A-0320-FB54-1C9F137FF35D}"/>
          </ac:spMkLst>
        </pc:spChg>
        <pc:spChg chg="add del mod">
          <ac:chgData name="A.MORIYAMA UREKA" userId="11b73b949d6476cb" providerId="LiveId" clId="{EDD3AFC1-5E1F-774D-82FF-6D4C3622249B}" dt="2023-08-07T09:25:58.861" v="1007" actId="6264"/>
          <ac:spMkLst>
            <pc:docMk/>
            <pc:sldMk cId="3040037544" sldId="281"/>
            <ac:spMk id="372" creationId="{2A936327-0B60-B6A8-639E-A986AC07CE02}"/>
          </ac:spMkLst>
        </pc:spChg>
        <pc:spChg chg="add del mod">
          <ac:chgData name="A.MORIYAMA UREKA" userId="11b73b949d6476cb" providerId="LiveId" clId="{EDD3AFC1-5E1F-774D-82FF-6D4C3622249B}" dt="2023-08-07T09:25:58.861" v="1007" actId="6264"/>
          <ac:spMkLst>
            <pc:docMk/>
            <pc:sldMk cId="3040037544" sldId="281"/>
            <ac:spMk id="373" creationId="{DA227D7B-316D-581D-16B4-29A6B9715A44}"/>
          </ac:spMkLst>
        </pc:spChg>
        <pc:spChg chg="add del mod">
          <ac:chgData name="A.MORIYAMA UREKA" userId="11b73b949d6476cb" providerId="LiveId" clId="{EDD3AFC1-5E1F-774D-82FF-6D4C3622249B}" dt="2023-08-07T09:25:58.861" v="1007" actId="6264"/>
          <ac:spMkLst>
            <pc:docMk/>
            <pc:sldMk cId="3040037544" sldId="281"/>
            <ac:spMk id="374" creationId="{AC5047B0-1774-8D7B-39DA-FE9546B556A1}"/>
          </ac:spMkLst>
        </pc:spChg>
        <pc:spChg chg="add del mod">
          <ac:chgData name="A.MORIYAMA UREKA" userId="11b73b949d6476cb" providerId="LiveId" clId="{EDD3AFC1-5E1F-774D-82FF-6D4C3622249B}" dt="2023-08-07T09:25:58.861" v="1007" actId="6264"/>
          <ac:spMkLst>
            <pc:docMk/>
            <pc:sldMk cId="3040037544" sldId="281"/>
            <ac:spMk id="375" creationId="{2CD2D407-95A2-2BC3-3C66-294A24A4406C}"/>
          </ac:spMkLst>
        </pc:spChg>
        <pc:spChg chg="add del mod">
          <ac:chgData name="A.MORIYAMA UREKA" userId="11b73b949d6476cb" providerId="LiveId" clId="{EDD3AFC1-5E1F-774D-82FF-6D4C3622249B}" dt="2023-08-07T09:25:58.861" v="1007" actId="6264"/>
          <ac:spMkLst>
            <pc:docMk/>
            <pc:sldMk cId="3040037544" sldId="281"/>
            <ac:spMk id="376" creationId="{05368142-C2EA-68CB-8193-59ADD5D3EAB9}"/>
          </ac:spMkLst>
        </pc:spChg>
        <pc:spChg chg="add del mod">
          <ac:chgData name="A.MORIYAMA UREKA" userId="11b73b949d6476cb" providerId="LiveId" clId="{EDD3AFC1-5E1F-774D-82FF-6D4C3622249B}" dt="2023-08-07T09:25:58.861" v="1007" actId="6264"/>
          <ac:spMkLst>
            <pc:docMk/>
            <pc:sldMk cId="3040037544" sldId="281"/>
            <ac:spMk id="377" creationId="{A00456B4-6B87-4AD6-D949-B9B8229EA93A}"/>
          </ac:spMkLst>
        </pc:spChg>
        <pc:spChg chg="add del mod">
          <ac:chgData name="A.MORIYAMA UREKA" userId="11b73b949d6476cb" providerId="LiveId" clId="{EDD3AFC1-5E1F-774D-82FF-6D4C3622249B}" dt="2023-08-07T09:25:58.861" v="1007" actId="6264"/>
          <ac:spMkLst>
            <pc:docMk/>
            <pc:sldMk cId="3040037544" sldId="281"/>
            <ac:spMk id="378" creationId="{E0BA2F9D-36D9-D0C7-3A21-2334CF413B19}"/>
          </ac:spMkLst>
        </pc:spChg>
        <pc:spChg chg="add del mod">
          <ac:chgData name="A.MORIYAMA UREKA" userId="11b73b949d6476cb" providerId="LiveId" clId="{EDD3AFC1-5E1F-774D-82FF-6D4C3622249B}" dt="2023-08-07T09:25:58.861" v="1007" actId="6264"/>
          <ac:spMkLst>
            <pc:docMk/>
            <pc:sldMk cId="3040037544" sldId="281"/>
            <ac:spMk id="379" creationId="{6A087A94-B74D-FFF1-54CC-42B7E2EA699C}"/>
          </ac:spMkLst>
        </pc:spChg>
        <pc:spChg chg="add del mod">
          <ac:chgData name="A.MORIYAMA UREKA" userId="11b73b949d6476cb" providerId="LiveId" clId="{EDD3AFC1-5E1F-774D-82FF-6D4C3622249B}" dt="2023-08-07T09:25:58.861" v="1007" actId="6264"/>
          <ac:spMkLst>
            <pc:docMk/>
            <pc:sldMk cId="3040037544" sldId="281"/>
            <ac:spMk id="380" creationId="{117EA700-8EFE-5C05-D8A8-B4661406BF51}"/>
          </ac:spMkLst>
        </pc:spChg>
        <pc:spChg chg="add del mod">
          <ac:chgData name="A.MORIYAMA UREKA" userId="11b73b949d6476cb" providerId="LiveId" clId="{EDD3AFC1-5E1F-774D-82FF-6D4C3622249B}" dt="2023-08-07T09:25:58.861" v="1007" actId="6264"/>
          <ac:spMkLst>
            <pc:docMk/>
            <pc:sldMk cId="3040037544" sldId="281"/>
            <ac:spMk id="381" creationId="{B5B0859C-F83E-1FFF-31A2-F7D32ED913F4}"/>
          </ac:spMkLst>
        </pc:spChg>
        <pc:spChg chg="add del mod">
          <ac:chgData name="A.MORIYAMA UREKA" userId="11b73b949d6476cb" providerId="LiveId" clId="{EDD3AFC1-5E1F-774D-82FF-6D4C3622249B}" dt="2023-08-07T09:25:59.219" v="1008" actId="6264"/>
          <ac:spMkLst>
            <pc:docMk/>
            <pc:sldMk cId="3040037544" sldId="281"/>
            <ac:spMk id="382" creationId="{F33CC313-837E-C5F3-F379-BD54D52831A9}"/>
          </ac:spMkLst>
        </pc:spChg>
        <pc:spChg chg="add del mod">
          <ac:chgData name="A.MORIYAMA UREKA" userId="11b73b949d6476cb" providerId="LiveId" clId="{EDD3AFC1-5E1F-774D-82FF-6D4C3622249B}" dt="2023-08-07T09:25:59.219" v="1008" actId="6264"/>
          <ac:spMkLst>
            <pc:docMk/>
            <pc:sldMk cId="3040037544" sldId="281"/>
            <ac:spMk id="383" creationId="{41B53C50-62CA-D879-7393-CF1A26C3690E}"/>
          </ac:spMkLst>
        </pc:spChg>
        <pc:spChg chg="add del mod">
          <ac:chgData name="A.MORIYAMA UREKA" userId="11b73b949d6476cb" providerId="LiveId" clId="{EDD3AFC1-5E1F-774D-82FF-6D4C3622249B}" dt="2023-08-07T09:25:59.219" v="1008" actId="6264"/>
          <ac:spMkLst>
            <pc:docMk/>
            <pc:sldMk cId="3040037544" sldId="281"/>
            <ac:spMk id="384" creationId="{25EB4ABB-4D51-784F-C93E-2583154E4F6B}"/>
          </ac:spMkLst>
        </pc:spChg>
        <pc:spChg chg="add del mod">
          <ac:chgData name="A.MORIYAMA UREKA" userId="11b73b949d6476cb" providerId="LiveId" clId="{EDD3AFC1-5E1F-774D-82FF-6D4C3622249B}" dt="2023-08-07T09:25:59.219" v="1008" actId="6264"/>
          <ac:spMkLst>
            <pc:docMk/>
            <pc:sldMk cId="3040037544" sldId="281"/>
            <ac:spMk id="385" creationId="{1939F65C-2050-BFE6-F9E1-436118C7A785}"/>
          </ac:spMkLst>
        </pc:spChg>
        <pc:spChg chg="add del mod">
          <ac:chgData name="A.MORIYAMA UREKA" userId="11b73b949d6476cb" providerId="LiveId" clId="{EDD3AFC1-5E1F-774D-82FF-6D4C3622249B}" dt="2023-08-07T09:25:59.219" v="1008" actId="6264"/>
          <ac:spMkLst>
            <pc:docMk/>
            <pc:sldMk cId="3040037544" sldId="281"/>
            <ac:spMk id="386" creationId="{A2795988-E5DA-A720-DAEA-1745B01A6589}"/>
          </ac:spMkLst>
        </pc:spChg>
        <pc:spChg chg="add del mod">
          <ac:chgData name="A.MORIYAMA UREKA" userId="11b73b949d6476cb" providerId="LiveId" clId="{EDD3AFC1-5E1F-774D-82FF-6D4C3622249B}" dt="2023-08-07T09:25:59.219" v="1008" actId="6264"/>
          <ac:spMkLst>
            <pc:docMk/>
            <pc:sldMk cId="3040037544" sldId="281"/>
            <ac:spMk id="387" creationId="{EDBF0EFA-64AF-CBB7-F49C-887C98EBF40F}"/>
          </ac:spMkLst>
        </pc:spChg>
        <pc:spChg chg="add del mod">
          <ac:chgData name="A.MORIYAMA UREKA" userId="11b73b949d6476cb" providerId="LiveId" clId="{EDD3AFC1-5E1F-774D-82FF-6D4C3622249B}" dt="2023-08-07T09:25:59.219" v="1008" actId="6264"/>
          <ac:spMkLst>
            <pc:docMk/>
            <pc:sldMk cId="3040037544" sldId="281"/>
            <ac:spMk id="388" creationId="{FEE6581F-EE68-865B-DD2D-034F44D178A1}"/>
          </ac:spMkLst>
        </pc:spChg>
        <pc:spChg chg="add del mod">
          <ac:chgData name="A.MORIYAMA UREKA" userId="11b73b949d6476cb" providerId="LiveId" clId="{EDD3AFC1-5E1F-774D-82FF-6D4C3622249B}" dt="2023-08-07T09:25:59.219" v="1008" actId="6264"/>
          <ac:spMkLst>
            <pc:docMk/>
            <pc:sldMk cId="3040037544" sldId="281"/>
            <ac:spMk id="389" creationId="{D5E88644-EC97-B4F3-8354-C4A96E9B63C2}"/>
          </ac:spMkLst>
        </pc:spChg>
        <pc:spChg chg="add del mod">
          <ac:chgData name="A.MORIYAMA UREKA" userId="11b73b949d6476cb" providerId="LiveId" clId="{EDD3AFC1-5E1F-774D-82FF-6D4C3622249B}" dt="2023-08-07T09:25:59.219" v="1008" actId="6264"/>
          <ac:spMkLst>
            <pc:docMk/>
            <pc:sldMk cId="3040037544" sldId="281"/>
            <ac:spMk id="390" creationId="{6DDACF42-502B-55A2-6FDB-488883CBD574}"/>
          </ac:spMkLst>
        </pc:spChg>
        <pc:spChg chg="add del mod">
          <ac:chgData name="A.MORIYAMA UREKA" userId="11b73b949d6476cb" providerId="LiveId" clId="{EDD3AFC1-5E1F-774D-82FF-6D4C3622249B}" dt="2023-08-07T09:25:59.219" v="1008" actId="6264"/>
          <ac:spMkLst>
            <pc:docMk/>
            <pc:sldMk cId="3040037544" sldId="281"/>
            <ac:spMk id="391" creationId="{2F1ECD4E-F0C3-526F-B9FA-3BEC9AF0F2D6}"/>
          </ac:spMkLst>
        </pc:spChg>
        <pc:spChg chg="add del mod">
          <ac:chgData name="A.MORIYAMA UREKA" userId="11b73b949d6476cb" providerId="LiveId" clId="{EDD3AFC1-5E1F-774D-82FF-6D4C3622249B}" dt="2023-08-07T09:25:59.552" v="1009" actId="6264"/>
          <ac:spMkLst>
            <pc:docMk/>
            <pc:sldMk cId="3040037544" sldId="281"/>
            <ac:spMk id="392" creationId="{91DF281A-2653-9A75-C161-E0FD0D236055}"/>
          </ac:spMkLst>
        </pc:spChg>
        <pc:spChg chg="add del mod">
          <ac:chgData name="A.MORIYAMA UREKA" userId="11b73b949d6476cb" providerId="LiveId" clId="{EDD3AFC1-5E1F-774D-82FF-6D4C3622249B}" dt="2023-08-07T09:25:59.552" v="1009" actId="6264"/>
          <ac:spMkLst>
            <pc:docMk/>
            <pc:sldMk cId="3040037544" sldId="281"/>
            <ac:spMk id="393" creationId="{2E1AA306-4DBB-E5B7-605D-3314C7F1C575}"/>
          </ac:spMkLst>
        </pc:spChg>
        <pc:spChg chg="add del mod">
          <ac:chgData name="A.MORIYAMA UREKA" userId="11b73b949d6476cb" providerId="LiveId" clId="{EDD3AFC1-5E1F-774D-82FF-6D4C3622249B}" dt="2023-08-07T09:25:59.552" v="1009" actId="6264"/>
          <ac:spMkLst>
            <pc:docMk/>
            <pc:sldMk cId="3040037544" sldId="281"/>
            <ac:spMk id="394" creationId="{CC6EAC38-CDA1-9B93-FFE5-9004459ADBC1}"/>
          </ac:spMkLst>
        </pc:spChg>
        <pc:spChg chg="add del mod">
          <ac:chgData name="A.MORIYAMA UREKA" userId="11b73b949d6476cb" providerId="LiveId" clId="{EDD3AFC1-5E1F-774D-82FF-6D4C3622249B}" dt="2023-08-07T09:25:59.552" v="1009" actId="6264"/>
          <ac:spMkLst>
            <pc:docMk/>
            <pc:sldMk cId="3040037544" sldId="281"/>
            <ac:spMk id="395" creationId="{7A1AA013-0A92-F1B9-7C36-47900375BC6F}"/>
          </ac:spMkLst>
        </pc:spChg>
        <pc:spChg chg="add del mod">
          <ac:chgData name="A.MORIYAMA UREKA" userId="11b73b949d6476cb" providerId="LiveId" clId="{EDD3AFC1-5E1F-774D-82FF-6D4C3622249B}" dt="2023-08-07T09:25:59.552" v="1009" actId="6264"/>
          <ac:spMkLst>
            <pc:docMk/>
            <pc:sldMk cId="3040037544" sldId="281"/>
            <ac:spMk id="396" creationId="{BEDCEA4C-0FF0-FEA1-EBC8-349CF4D9A55D}"/>
          </ac:spMkLst>
        </pc:spChg>
        <pc:spChg chg="add del mod">
          <ac:chgData name="A.MORIYAMA UREKA" userId="11b73b949d6476cb" providerId="LiveId" clId="{EDD3AFC1-5E1F-774D-82FF-6D4C3622249B}" dt="2023-08-07T09:25:59.552" v="1009" actId="6264"/>
          <ac:spMkLst>
            <pc:docMk/>
            <pc:sldMk cId="3040037544" sldId="281"/>
            <ac:spMk id="397" creationId="{1A839F8F-0886-A102-693B-DC8AC0654BD5}"/>
          </ac:spMkLst>
        </pc:spChg>
        <pc:spChg chg="add del mod">
          <ac:chgData name="A.MORIYAMA UREKA" userId="11b73b949d6476cb" providerId="LiveId" clId="{EDD3AFC1-5E1F-774D-82FF-6D4C3622249B}" dt="2023-08-07T09:25:59.552" v="1009" actId="6264"/>
          <ac:spMkLst>
            <pc:docMk/>
            <pc:sldMk cId="3040037544" sldId="281"/>
            <ac:spMk id="398" creationId="{7FDEE17F-4EC2-8CAA-3B31-07292431DF34}"/>
          </ac:spMkLst>
        </pc:spChg>
        <pc:spChg chg="add del mod">
          <ac:chgData name="A.MORIYAMA UREKA" userId="11b73b949d6476cb" providerId="LiveId" clId="{EDD3AFC1-5E1F-774D-82FF-6D4C3622249B}" dt="2023-08-07T09:25:59.552" v="1009" actId="6264"/>
          <ac:spMkLst>
            <pc:docMk/>
            <pc:sldMk cId="3040037544" sldId="281"/>
            <ac:spMk id="399" creationId="{AB1F00F9-EDB3-8FD5-BB19-D71A3C5C5CC4}"/>
          </ac:spMkLst>
        </pc:spChg>
        <pc:spChg chg="add del mod">
          <ac:chgData name="A.MORIYAMA UREKA" userId="11b73b949d6476cb" providerId="LiveId" clId="{EDD3AFC1-5E1F-774D-82FF-6D4C3622249B}" dt="2023-08-07T09:25:59.552" v="1009" actId="6264"/>
          <ac:spMkLst>
            <pc:docMk/>
            <pc:sldMk cId="3040037544" sldId="281"/>
            <ac:spMk id="400" creationId="{6BFFE977-0082-071B-0595-0BC8E7ACEACE}"/>
          </ac:spMkLst>
        </pc:spChg>
        <pc:spChg chg="add del mod">
          <ac:chgData name="A.MORIYAMA UREKA" userId="11b73b949d6476cb" providerId="LiveId" clId="{EDD3AFC1-5E1F-774D-82FF-6D4C3622249B}" dt="2023-08-07T09:25:59.552" v="1009" actId="6264"/>
          <ac:spMkLst>
            <pc:docMk/>
            <pc:sldMk cId="3040037544" sldId="281"/>
            <ac:spMk id="401" creationId="{97B5AB2B-6A83-D0FC-F576-D3847D9044A7}"/>
          </ac:spMkLst>
        </pc:spChg>
        <pc:spChg chg="add del mod">
          <ac:chgData name="A.MORIYAMA UREKA" userId="11b73b949d6476cb" providerId="LiveId" clId="{EDD3AFC1-5E1F-774D-82FF-6D4C3622249B}" dt="2023-08-07T09:25:59.888" v="1010" actId="6264"/>
          <ac:spMkLst>
            <pc:docMk/>
            <pc:sldMk cId="3040037544" sldId="281"/>
            <ac:spMk id="402" creationId="{AF6FC06B-1603-C430-D541-C87DBF039F8B}"/>
          </ac:spMkLst>
        </pc:spChg>
        <pc:spChg chg="add del mod">
          <ac:chgData name="A.MORIYAMA UREKA" userId="11b73b949d6476cb" providerId="LiveId" clId="{EDD3AFC1-5E1F-774D-82FF-6D4C3622249B}" dt="2023-08-07T09:25:59.888" v="1010" actId="6264"/>
          <ac:spMkLst>
            <pc:docMk/>
            <pc:sldMk cId="3040037544" sldId="281"/>
            <ac:spMk id="403" creationId="{E73D4649-C538-7987-9547-C4DA37AB241A}"/>
          </ac:spMkLst>
        </pc:spChg>
        <pc:spChg chg="add del mod">
          <ac:chgData name="A.MORIYAMA UREKA" userId="11b73b949d6476cb" providerId="LiveId" clId="{EDD3AFC1-5E1F-774D-82FF-6D4C3622249B}" dt="2023-08-07T09:25:59.888" v="1010" actId="6264"/>
          <ac:spMkLst>
            <pc:docMk/>
            <pc:sldMk cId="3040037544" sldId="281"/>
            <ac:spMk id="404" creationId="{B490751E-AC72-F297-89FB-35BA23B1FABD}"/>
          </ac:spMkLst>
        </pc:spChg>
        <pc:spChg chg="add del mod">
          <ac:chgData name="A.MORIYAMA UREKA" userId="11b73b949d6476cb" providerId="LiveId" clId="{EDD3AFC1-5E1F-774D-82FF-6D4C3622249B}" dt="2023-08-07T09:25:59.888" v="1010" actId="6264"/>
          <ac:spMkLst>
            <pc:docMk/>
            <pc:sldMk cId="3040037544" sldId="281"/>
            <ac:spMk id="405" creationId="{2119AFD5-A099-5D0A-48C6-707F72FC048C}"/>
          </ac:spMkLst>
        </pc:spChg>
        <pc:spChg chg="add del mod">
          <ac:chgData name="A.MORIYAMA UREKA" userId="11b73b949d6476cb" providerId="LiveId" clId="{EDD3AFC1-5E1F-774D-82FF-6D4C3622249B}" dt="2023-08-07T09:25:59.888" v="1010" actId="6264"/>
          <ac:spMkLst>
            <pc:docMk/>
            <pc:sldMk cId="3040037544" sldId="281"/>
            <ac:spMk id="406" creationId="{7A66A02A-DE26-37C2-0836-AA7BC0834B23}"/>
          </ac:spMkLst>
        </pc:spChg>
        <pc:spChg chg="add del mod">
          <ac:chgData name="A.MORIYAMA UREKA" userId="11b73b949d6476cb" providerId="LiveId" clId="{EDD3AFC1-5E1F-774D-82FF-6D4C3622249B}" dt="2023-08-07T09:25:59.888" v="1010" actId="6264"/>
          <ac:spMkLst>
            <pc:docMk/>
            <pc:sldMk cId="3040037544" sldId="281"/>
            <ac:spMk id="407" creationId="{89460574-09D9-B6AE-3679-4341008B77A1}"/>
          </ac:spMkLst>
        </pc:spChg>
        <pc:spChg chg="add del mod">
          <ac:chgData name="A.MORIYAMA UREKA" userId="11b73b949d6476cb" providerId="LiveId" clId="{EDD3AFC1-5E1F-774D-82FF-6D4C3622249B}" dt="2023-08-07T09:25:59.888" v="1010" actId="6264"/>
          <ac:spMkLst>
            <pc:docMk/>
            <pc:sldMk cId="3040037544" sldId="281"/>
            <ac:spMk id="408" creationId="{C1BA1AC7-2187-7C17-A42C-F7321B1BB857}"/>
          </ac:spMkLst>
        </pc:spChg>
        <pc:spChg chg="add del mod">
          <ac:chgData name="A.MORIYAMA UREKA" userId="11b73b949d6476cb" providerId="LiveId" clId="{EDD3AFC1-5E1F-774D-82FF-6D4C3622249B}" dt="2023-08-07T09:25:59.888" v="1010" actId="6264"/>
          <ac:spMkLst>
            <pc:docMk/>
            <pc:sldMk cId="3040037544" sldId="281"/>
            <ac:spMk id="409" creationId="{BA722DBE-DF08-C2E9-1C08-9E95200C3455}"/>
          </ac:spMkLst>
        </pc:spChg>
        <pc:spChg chg="add del mod">
          <ac:chgData name="A.MORIYAMA UREKA" userId="11b73b949d6476cb" providerId="LiveId" clId="{EDD3AFC1-5E1F-774D-82FF-6D4C3622249B}" dt="2023-08-07T09:25:59.888" v="1010" actId="6264"/>
          <ac:spMkLst>
            <pc:docMk/>
            <pc:sldMk cId="3040037544" sldId="281"/>
            <ac:spMk id="410" creationId="{38AB2F59-7385-0582-7154-6D013E2921C7}"/>
          </ac:spMkLst>
        </pc:spChg>
        <pc:spChg chg="add del mod">
          <ac:chgData name="A.MORIYAMA UREKA" userId="11b73b949d6476cb" providerId="LiveId" clId="{EDD3AFC1-5E1F-774D-82FF-6D4C3622249B}" dt="2023-08-07T09:25:59.888" v="1010" actId="6264"/>
          <ac:spMkLst>
            <pc:docMk/>
            <pc:sldMk cId="3040037544" sldId="281"/>
            <ac:spMk id="411" creationId="{08021062-FE56-0B3E-9808-874627C868E0}"/>
          </ac:spMkLst>
        </pc:spChg>
      </pc:sldChg>
      <pc:sldChg chg="mod modShow">
        <pc:chgData name="A.MORIYAMA UREKA" userId="11b73b949d6476cb" providerId="LiveId" clId="{EDD3AFC1-5E1F-774D-82FF-6D4C3622249B}" dt="2023-08-07T08:28:51.293" v="450" actId="729"/>
        <pc:sldMkLst>
          <pc:docMk/>
          <pc:sldMk cId="2795314517" sldId="282"/>
        </pc:sldMkLst>
      </pc:sldChg>
      <pc:sldChg chg="delSp del mod">
        <pc:chgData name="A.MORIYAMA UREKA" userId="11b73b949d6476cb" providerId="LiveId" clId="{EDD3AFC1-5E1F-774D-82FF-6D4C3622249B}" dt="2023-08-07T11:44:34.188" v="2082" actId="2696"/>
        <pc:sldMkLst>
          <pc:docMk/>
          <pc:sldMk cId="4284508585" sldId="283"/>
        </pc:sldMkLst>
        <pc:spChg chg="del">
          <ac:chgData name="A.MORIYAMA UREKA" userId="11b73b949d6476cb" providerId="LiveId" clId="{EDD3AFC1-5E1F-774D-82FF-6D4C3622249B}" dt="2023-08-07T11:44:25.335" v="2079" actId="21"/>
          <ac:spMkLst>
            <pc:docMk/>
            <pc:sldMk cId="4284508585" sldId="283"/>
            <ac:spMk id="2" creationId="{67AB9890-3C81-820E-F07D-DE90CBFA7D41}"/>
          </ac:spMkLst>
        </pc:spChg>
        <pc:spChg chg="del">
          <ac:chgData name="A.MORIYAMA UREKA" userId="11b73b949d6476cb" providerId="LiveId" clId="{EDD3AFC1-5E1F-774D-82FF-6D4C3622249B}" dt="2023-08-07T11:44:25.335" v="2079" actId="21"/>
          <ac:spMkLst>
            <pc:docMk/>
            <pc:sldMk cId="4284508585" sldId="283"/>
            <ac:spMk id="3" creationId="{8FF67AD3-03EC-AE02-AC05-08701B1EBFCA}"/>
          </ac:spMkLst>
        </pc:spChg>
        <pc:spChg chg="del">
          <ac:chgData name="A.MORIYAMA UREKA" userId="11b73b949d6476cb" providerId="LiveId" clId="{EDD3AFC1-5E1F-774D-82FF-6D4C3622249B}" dt="2023-08-07T11:44:25.335" v="2079" actId="21"/>
          <ac:spMkLst>
            <pc:docMk/>
            <pc:sldMk cId="4284508585" sldId="283"/>
            <ac:spMk id="5" creationId="{519C1FE2-134F-6E27-696F-F16004AB5305}"/>
          </ac:spMkLst>
        </pc:spChg>
        <pc:spChg chg="del">
          <ac:chgData name="A.MORIYAMA UREKA" userId="11b73b949d6476cb" providerId="LiveId" clId="{EDD3AFC1-5E1F-774D-82FF-6D4C3622249B}" dt="2023-08-07T11:44:25.335" v="2079" actId="21"/>
          <ac:spMkLst>
            <pc:docMk/>
            <pc:sldMk cId="4284508585" sldId="283"/>
            <ac:spMk id="6" creationId="{39625C10-5BF7-7059-EAF6-7D7343D6A069}"/>
          </ac:spMkLst>
        </pc:spChg>
        <pc:spChg chg="del">
          <ac:chgData name="A.MORIYAMA UREKA" userId="11b73b949d6476cb" providerId="LiveId" clId="{EDD3AFC1-5E1F-774D-82FF-6D4C3622249B}" dt="2023-08-07T11:44:25.335" v="2079" actId="21"/>
          <ac:spMkLst>
            <pc:docMk/>
            <pc:sldMk cId="4284508585" sldId="283"/>
            <ac:spMk id="7" creationId="{B2210F41-89B1-1B07-12F5-F997735354E1}"/>
          </ac:spMkLst>
        </pc:spChg>
        <pc:spChg chg="del">
          <ac:chgData name="A.MORIYAMA UREKA" userId="11b73b949d6476cb" providerId="LiveId" clId="{EDD3AFC1-5E1F-774D-82FF-6D4C3622249B}" dt="2023-08-07T11:44:25.335" v="2079" actId="21"/>
          <ac:spMkLst>
            <pc:docMk/>
            <pc:sldMk cId="4284508585" sldId="283"/>
            <ac:spMk id="8" creationId="{2FFC923D-ACEC-1855-5BBD-0C76F14887BF}"/>
          </ac:spMkLst>
        </pc:spChg>
        <pc:spChg chg="del">
          <ac:chgData name="A.MORIYAMA UREKA" userId="11b73b949d6476cb" providerId="LiveId" clId="{EDD3AFC1-5E1F-774D-82FF-6D4C3622249B}" dt="2023-08-07T11:44:25.335" v="2079" actId="21"/>
          <ac:spMkLst>
            <pc:docMk/>
            <pc:sldMk cId="4284508585" sldId="283"/>
            <ac:spMk id="9" creationId="{52F0512C-90C3-57D2-D99D-4B53DDA5CEB1}"/>
          </ac:spMkLst>
        </pc:spChg>
        <pc:spChg chg="del">
          <ac:chgData name="A.MORIYAMA UREKA" userId="11b73b949d6476cb" providerId="LiveId" clId="{EDD3AFC1-5E1F-774D-82FF-6D4C3622249B}" dt="2023-08-07T11:44:25.335" v="2079" actId="21"/>
          <ac:spMkLst>
            <pc:docMk/>
            <pc:sldMk cId="4284508585" sldId="283"/>
            <ac:spMk id="10" creationId="{31640772-DF83-AAE8-C82F-14E5D748118C}"/>
          </ac:spMkLst>
        </pc:spChg>
        <pc:spChg chg="del">
          <ac:chgData name="A.MORIYAMA UREKA" userId="11b73b949d6476cb" providerId="LiveId" clId="{EDD3AFC1-5E1F-774D-82FF-6D4C3622249B}" dt="2023-08-07T11:44:25.335" v="2079" actId="21"/>
          <ac:spMkLst>
            <pc:docMk/>
            <pc:sldMk cId="4284508585" sldId="283"/>
            <ac:spMk id="11" creationId="{CD9678B1-1F21-5B3D-6211-D78111AF7179}"/>
          </ac:spMkLst>
        </pc:spChg>
        <pc:spChg chg="del">
          <ac:chgData name="A.MORIYAMA UREKA" userId="11b73b949d6476cb" providerId="LiveId" clId="{EDD3AFC1-5E1F-774D-82FF-6D4C3622249B}" dt="2023-08-07T11:44:25.335" v="2079" actId="21"/>
          <ac:spMkLst>
            <pc:docMk/>
            <pc:sldMk cId="4284508585" sldId="283"/>
            <ac:spMk id="12" creationId="{B0122695-FAC2-AA54-CB59-A7D000B52F14}"/>
          </ac:spMkLst>
        </pc:spChg>
        <pc:spChg chg="del">
          <ac:chgData name="A.MORIYAMA UREKA" userId="11b73b949d6476cb" providerId="LiveId" clId="{EDD3AFC1-5E1F-774D-82FF-6D4C3622249B}" dt="2023-08-07T11:31:38.110" v="1892" actId="21"/>
          <ac:spMkLst>
            <pc:docMk/>
            <pc:sldMk cId="4284508585" sldId="283"/>
            <ac:spMk id="106" creationId="{AD3A7ED2-775A-6271-7F87-EE4163CF4957}"/>
          </ac:spMkLst>
        </pc:spChg>
        <pc:spChg chg="del">
          <ac:chgData name="A.MORIYAMA UREKA" userId="11b73b949d6476cb" providerId="LiveId" clId="{EDD3AFC1-5E1F-774D-82FF-6D4C3622249B}" dt="2023-08-07T11:31:38.110" v="1892" actId="21"/>
          <ac:spMkLst>
            <pc:docMk/>
            <pc:sldMk cId="4284508585" sldId="283"/>
            <ac:spMk id="107" creationId="{5EBA50A0-31A5-A069-4C1B-B10CB6565845}"/>
          </ac:spMkLst>
        </pc:spChg>
        <pc:spChg chg="del">
          <ac:chgData name="A.MORIYAMA UREKA" userId="11b73b949d6476cb" providerId="LiveId" clId="{EDD3AFC1-5E1F-774D-82FF-6D4C3622249B}" dt="2023-08-07T11:31:38.110" v="1892" actId="21"/>
          <ac:spMkLst>
            <pc:docMk/>
            <pc:sldMk cId="4284508585" sldId="283"/>
            <ac:spMk id="108" creationId="{27B489C5-8E11-275D-3946-6CDAC382AD04}"/>
          </ac:spMkLst>
        </pc:spChg>
        <pc:spChg chg="del">
          <ac:chgData name="A.MORIYAMA UREKA" userId="11b73b949d6476cb" providerId="LiveId" clId="{EDD3AFC1-5E1F-774D-82FF-6D4C3622249B}" dt="2023-08-07T11:31:38.110" v="1892" actId="21"/>
          <ac:spMkLst>
            <pc:docMk/>
            <pc:sldMk cId="4284508585" sldId="283"/>
            <ac:spMk id="109" creationId="{5AC9FDB5-F8FA-65EA-79C9-6EE72F6F0966}"/>
          </ac:spMkLst>
        </pc:spChg>
        <pc:spChg chg="del">
          <ac:chgData name="A.MORIYAMA UREKA" userId="11b73b949d6476cb" providerId="LiveId" clId="{EDD3AFC1-5E1F-774D-82FF-6D4C3622249B}" dt="2023-08-07T11:31:38.110" v="1892" actId="21"/>
          <ac:spMkLst>
            <pc:docMk/>
            <pc:sldMk cId="4284508585" sldId="283"/>
            <ac:spMk id="110" creationId="{A102FCAC-92E7-7D1A-E5F7-FC6961F3225C}"/>
          </ac:spMkLst>
        </pc:spChg>
        <pc:spChg chg="del">
          <ac:chgData name="A.MORIYAMA UREKA" userId="11b73b949d6476cb" providerId="LiveId" clId="{EDD3AFC1-5E1F-774D-82FF-6D4C3622249B}" dt="2023-08-07T11:31:38.110" v="1892" actId="21"/>
          <ac:spMkLst>
            <pc:docMk/>
            <pc:sldMk cId="4284508585" sldId="283"/>
            <ac:spMk id="111" creationId="{05E72C38-3E39-5200-C33D-F85A8DA5556E}"/>
          </ac:spMkLst>
        </pc:spChg>
        <pc:spChg chg="del">
          <ac:chgData name="A.MORIYAMA UREKA" userId="11b73b949d6476cb" providerId="LiveId" clId="{EDD3AFC1-5E1F-774D-82FF-6D4C3622249B}" dt="2023-08-07T11:31:38.110" v="1892" actId="21"/>
          <ac:spMkLst>
            <pc:docMk/>
            <pc:sldMk cId="4284508585" sldId="283"/>
            <ac:spMk id="112" creationId="{B89DB729-6EB0-F89F-D14F-3B916CFF8A58}"/>
          </ac:spMkLst>
        </pc:spChg>
        <pc:spChg chg="del">
          <ac:chgData name="A.MORIYAMA UREKA" userId="11b73b949d6476cb" providerId="LiveId" clId="{EDD3AFC1-5E1F-774D-82FF-6D4C3622249B}" dt="2023-08-07T11:31:38.110" v="1892" actId="21"/>
          <ac:spMkLst>
            <pc:docMk/>
            <pc:sldMk cId="4284508585" sldId="283"/>
            <ac:spMk id="113" creationId="{9807D129-6085-B41D-550C-31B406EC24A0}"/>
          </ac:spMkLst>
        </pc:spChg>
        <pc:spChg chg="del">
          <ac:chgData name="A.MORIYAMA UREKA" userId="11b73b949d6476cb" providerId="LiveId" clId="{EDD3AFC1-5E1F-774D-82FF-6D4C3622249B}" dt="2023-08-07T11:31:38.110" v="1892" actId="21"/>
          <ac:spMkLst>
            <pc:docMk/>
            <pc:sldMk cId="4284508585" sldId="283"/>
            <ac:spMk id="114" creationId="{30A42B67-8260-0C5F-3B39-DC16CF2A6600}"/>
          </ac:spMkLst>
        </pc:spChg>
        <pc:spChg chg="del">
          <ac:chgData name="A.MORIYAMA UREKA" userId="11b73b949d6476cb" providerId="LiveId" clId="{EDD3AFC1-5E1F-774D-82FF-6D4C3622249B}" dt="2023-08-07T11:31:38.110" v="1892" actId="21"/>
          <ac:spMkLst>
            <pc:docMk/>
            <pc:sldMk cId="4284508585" sldId="283"/>
            <ac:spMk id="115" creationId="{8D9B5E04-DDD6-F6EF-0BD5-785747D3EF9B}"/>
          </ac:spMkLst>
        </pc:spChg>
        <pc:spChg chg="del">
          <ac:chgData name="A.MORIYAMA UREKA" userId="11b73b949d6476cb" providerId="LiveId" clId="{EDD3AFC1-5E1F-774D-82FF-6D4C3622249B}" dt="2023-08-07T11:31:38.110" v="1892" actId="21"/>
          <ac:spMkLst>
            <pc:docMk/>
            <pc:sldMk cId="4284508585" sldId="283"/>
            <ac:spMk id="116" creationId="{50E6EB23-AB49-9D91-DB54-0BD0B0FA658E}"/>
          </ac:spMkLst>
        </pc:spChg>
        <pc:spChg chg="del">
          <ac:chgData name="A.MORIYAMA UREKA" userId="11b73b949d6476cb" providerId="LiveId" clId="{EDD3AFC1-5E1F-774D-82FF-6D4C3622249B}" dt="2023-08-07T11:31:38.110" v="1892" actId="21"/>
          <ac:spMkLst>
            <pc:docMk/>
            <pc:sldMk cId="4284508585" sldId="283"/>
            <ac:spMk id="117" creationId="{9EEF8103-73E4-B747-7D3B-3142D6BC37F2}"/>
          </ac:spMkLst>
        </pc:spChg>
        <pc:spChg chg="del">
          <ac:chgData name="A.MORIYAMA UREKA" userId="11b73b949d6476cb" providerId="LiveId" clId="{EDD3AFC1-5E1F-774D-82FF-6D4C3622249B}" dt="2023-08-07T11:31:38.110" v="1892" actId="21"/>
          <ac:spMkLst>
            <pc:docMk/>
            <pc:sldMk cId="4284508585" sldId="283"/>
            <ac:spMk id="118" creationId="{2679B899-F828-A1C2-1A83-A69F179F3A9F}"/>
          </ac:spMkLst>
        </pc:spChg>
        <pc:spChg chg="del">
          <ac:chgData name="A.MORIYAMA UREKA" userId="11b73b949d6476cb" providerId="LiveId" clId="{EDD3AFC1-5E1F-774D-82FF-6D4C3622249B}" dt="2023-08-07T11:31:38.110" v="1892" actId="21"/>
          <ac:spMkLst>
            <pc:docMk/>
            <pc:sldMk cId="4284508585" sldId="283"/>
            <ac:spMk id="119" creationId="{9FCF734B-70A6-850B-246C-5DFBA649CBD4}"/>
          </ac:spMkLst>
        </pc:spChg>
        <pc:spChg chg="del">
          <ac:chgData name="A.MORIYAMA UREKA" userId="11b73b949d6476cb" providerId="LiveId" clId="{EDD3AFC1-5E1F-774D-82FF-6D4C3622249B}" dt="2023-08-07T11:31:38.110" v="1892" actId="21"/>
          <ac:spMkLst>
            <pc:docMk/>
            <pc:sldMk cId="4284508585" sldId="283"/>
            <ac:spMk id="120" creationId="{AC7AFECC-8C25-7F47-B749-F37CE01ABD97}"/>
          </ac:spMkLst>
        </pc:spChg>
        <pc:spChg chg="del">
          <ac:chgData name="A.MORIYAMA UREKA" userId="11b73b949d6476cb" providerId="LiveId" clId="{EDD3AFC1-5E1F-774D-82FF-6D4C3622249B}" dt="2023-08-07T11:31:38.110" v="1892" actId="21"/>
          <ac:spMkLst>
            <pc:docMk/>
            <pc:sldMk cId="4284508585" sldId="283"/>
            <ac:spMk id="121" creationId="{47D2D740-DF59-3D26-96C8-2BD36FF9FE7F}"/>
          </ac:spMkLst>
        </pc:spChg>
        <pc:spChg chg="del">
          <ac:chgData name="A.MORIYAMA UREKA" userId="11b73b949d6476cb" providerId="LiveId" clId="{EDD3AFC1-5E1F-774D-82FF-6D4C3622249B}" dt="2023-08-07T11:31:38.110" v="1892" actId="21"/>
          <ac:spMkLst>
            <pc:docMk/>
            <pc:sldMk cId="4284508585" sldId="283"/>
            <ac:spMk id="122" creationId="{F86184A4-1E02-BD1D-E926-70A422A554EA}"/>
          </ac:spMkLst>
        </pc:spChg>
        <pc:spChg chg="del">
          <ac:chgData name="A.MORIYAMA UREKA" userId="11b73b949d6476cb" providerId="LiveId" clId="{EDD3AFC1-5E1F-774D-82FF-6D4C3622249B}" dt="2023-08-07T11:31:38.110" v="1892" actId="21"/>
          <ac:spMkLst>
            <pc:docMk/>
            <pc:sldMk cId="4284508585" sldId="283"/>
            <ac:spMk id="123" creationId="{3F5BC6DD-3530-582F-05ED-357036211AB2}"/>
          </ac:spMkLst>
        </pc:spChg>
        <pc:spChg chg="del">
          <ac:chgData name="A.MORIYAMA UREKA" userId="11b73b949d6476cb" providerId="LiveId" clId="{EDD3AFC1-5E1F-774D-82FF-6D4C3622249B}" dt="2023-08-07T11:31:38.110" v="1892" actId="21"/>
          <ac:spMkLst>
            <pc:docMk/>
            <pc:sldMk cId="4284508585" sldId="283"/>
            <ac:spMk id="124" creationId="{2FA683AD-5530-D9AC-9951-D33607698FE7}"/>
          </ac:spMkLst>
        </pc:spChg>
        <pc:spChg chg="del">
          <ac:chgData name="A.MORIYAMA UREKA" userId="11b73b949d6476cb" providerId="LiveId" clId="{EDD3AFC1-5E1F-774D-82FF-6D4C3622249B}" dt="2023-08-07T11:31:38.110" v="1892" actId="21"/>
          <ac:spMkLst>
            <pc:docMk/>
            <pc:sldMk cId="4284508585" sldId="283"/>
            <ac:spMk id="125" creationId="{6355019B-2AE4-C9E9-6ED3-CFA9CB09742D}"/>
          </ac:spMkLst>
        </pc:spChg>
        <pc:spChg chg="del">
          <ac:chgData name="A.MORIYAMA UREKA" userId="11b73b949d6476cb" providerId="LiveId" clId="{EDD3AFC1-5E1F-774D-82FF-6D4C3622249B}" dt="2023-08-07T11:31:38.110" v="1892" actId="21"/>
          <ac:spMkLst>
            <pc:docMk/>
            <pc:sldMk cId="4284508585" sldId="283"/>
            <ac:spMk id="126" creationId="{DC58D9C8-AF2B-B2CD-F323-EE419F0F3A83}"/>
          </ac:spMkLst>
        </pc:spChg>
        <pc:spChg chg="del">
          <ac:chgData name="A.MORIYAMA UREKA" userId="11b73b949d6476cb" providerId="LiveId" clId="{EDD3AFC1-5E1F-774D-82FF-6D4C3622249B}" dt="2023-08-07T11:31:38.110" v="1892" actId="21"/>
          <ac:spMkLst>
            <pc:docMk/>
            <pc:sldMk cId="4284508585" sldId="283"/>
            <ac:spMk id="127" creationId="{5CBE1AA9-957B-B88D-647F-46A0050F0C25}"/>
          </ac:spMkLst>
        </pc:spChg>
        <pc:spChg chg="del">
          <ac:chgData name="A.MORIYAMA UREKA" userId="11b73b949d6476cb" providerId="LiveId" clId="{EDD3AFC1-5E1F-774D-82FF-6D4C3622249B}" dt="2023-08-07T11:31:38.110" v="1892" actId="21"/>
          <ac:spMkLst>
            <pc:docMk/>
            <pc:sldMk cId="4284508585" sldId="283"/>
            <ac:spMk id="128" creationId="{9401D2F6-B9FF-D2CC-719E-2BEF4D780234}"/>
          </ac:spMkLst>
        </pc:spChg>
        <pc:spChg chg="del">
          <ac:chgData name="A.MORIYAMA UREKA" userId="11b73b949d6476cb" providerId="LiveId" clId="{EDD3AFC1-5E1F-774D-82FF-6D4C3622249B}" dt="2023-08-07T11:31:38.110" v="1892" actId="21"/>
          <ac:spMkLst>
            <pc:docMk/>
            <pc:sldMk cId="4284508585" sldId="283"/>
            <ac:spMk id="130" creationId="{FF95D843-6608-3FA9-9A9E-87592A0B93EE}"/>
          </ac:spMkLst>
        </pc:spChg>
        <pc:spChg chg="del">
          <ac:chgData name="A.MORIYAMA UREKA" userId="11b73b949d6476cb" providerId="LiveId" clId="{EDD3AFC1-5E1F-774D-82FF-6D4C3622249B}" dt="2023-08-07T11:31:38.110" v="1892" actId="21"/>
          <ac:spMkLst>
            <pc:docMk/>
            <pc:sldMk cId="4284508585" sldId="283"/>
            <ac:spMk id="131" creationId="{87C08BAA-0EFA-4039-EB86-1E2B60E36BE2}"/>
          </ac:spMkLst>
        </pc:spChg>
        <pc:grpChg chg="del">
          <ac:chgData name="A.MORIYAMA UREKA" userId="11b73b949d6476cb" providerId="LiveId" clId="{EDD3AFC1-5E1F-774D-82FF-6D4C3622249B}" dt="2023-08-07T11:31:38.110" v="1892" actId="21"/>
          <ac:grpSpMkLst>
            <pc:docMk/>
            <pc:sldMk cId="4284508585" sldId="283"/>
            <ac:grpSpMk id="84" creationId="{42184F96-D0F5-B3AE-B898-C79E0D988EF8}"/>
          </ac:grpSpMkLst>
        </pc:grpChg>
        <pc:cxnChg chg="del">
          <ac:chgData name="A.MORIYAMA UREKA" userId="11b73b949d6476cb" providerId="LiveId" clId="{EDD3AFC1-5E1F-774D-82FF-6D4C3622249B}" dt="2023-08-07T11:31:38.110" v="1892" actId="21"/>
          <ac:cxnSpMkLst>
            <pc:docMk/>
            <pc:sldMk cId="4284508585" sldId="283"/>
            <ac:cxnSpMk id="132" creationId="{5D5AADE3-D39A-22F1-FA95-8F385F221F3C}"/>
          </ac:cxnSpMkLst>
        </pc:cxnChg>
      </pc:sldChg>
      <pc:sldChg chg="addSp delSp modSp mod chgLayout">
        <pc:chgData name="A.MORIYAMA UREKA" userId="11b73b949d6476cb" providerId="LiveId" clId="{EDD3AFC1-5E1F-774D-82FF-6D4C3622249B}" dt="2023-08-07T12:23:04.659" v="2696" actId="478"/>
        <pc:sldMkLst>
          <pc:docMk/>
          <pc:sldMk cId="2356473189" sldId="284"/>
        </pc:sldMkLst>
        <pc:spChg chg="mod topLvl">
          <ac:chgData name="A.MORIYAMA UREKA" userId="11b73b949d6476cb" providerId="LiveId" clId="{EDD3AFC1-5E1F-774D-82FF-6D4C3622249B}" dt="2023-08-07T11:51:56.463" v="2358" actId="165"/>
          <ac:spMkLst>
            <pc:docMk/>
            <pc:sldMk cId="2356473189" sldId="284"/>
            <ac:spMk id="2" creationId="{E184C941-9897-5498-F605-137B714DCBFE}"/>
          </ac:spMkLst>
        </pc:spChg>
        <pc:spChg chg="add mod">
          <ac:chgData name="A.MORIYAMA UREKA" userId="11b73b949d6476cb" providerId="LiveId" clId="{EDD3AFC1-5E1F-774D-82FF-6D4C3622249B}" dt="2023-08-07T11:50:45.386" v="2266"/>
          <ac:spMkLst>
            <pc:docMk/>
            <pc:sldMk cId="2356473189" sldId="284"/>
            <ac:spMk id="3" creationId="{1554A4E6-9F7B-C7C1-5988-150F50BD3184}"/>
          </ac:spMkLst>
        </pc:spChg>
        <pc:spChg chg="add mod topLvl">
          <ac:chgData name="A.MORIYAMA UREKA" userId="11b73b949d6476cb" providerId="LiveId" clId="{EDD3AFC1-5E1F-774D-82FF-6D4C3622249B}" dt="2023-08-07T11:51:56.463" v="2358" actId="165"/>
          <ac:spMkLst>
            <pc:docMk/>
            <pc:sldMk cId="2356473189" sldId="284"/>
            <ac:spMk id="4" creationId="{604622F4-D281-B87B-9DF2-7854D0D86443}"/>
          </ac:spMkLst>
        </pc:spChg>
        <pc:spChg chg="mod">
          <ac:chgData name="A.MORIYAMA UREKA" userId="11b73b949d6476cb" providerId="LiveId" clId="{EDD3AFC1-5E1F-774D-82FF-6D4C3622249B}" dt="2023-08-07T11:50:50.676" v="2270" actId="1076"/>
          <ac:spMkLst>
            <pc:docMk/>
            <pc:sldMk cId="2356473189" sldId="284"/>
            <ac:spMk id="5" creationId="{6AD81EF8-6375-5B7F-009B-94A11C37ECAB}"/>
          </ac:spMkLst>
        </pc:spChg>
        <pc:spChg chg="add del mod ord">
          <ac:chgData name="A.MORIYAMA UREKA" userId="11b73b949d6476cb" providerId="LiveId" clId="{EDD3AFC1-5E1F-774D-82FF-6D4C3622249B}" dt="2023-08-07T12:23:04.659" v="2696" actId="478"/>
          <ac:spMkLst>
            <pc:docMk/>
            <pc:sldMk cId="2356473189" sldId="284"/>
            <ac:spMk id="8" creationId="{3A773B79-44B4-416B-6B4F-E640A4A0669A}"/>
          </ac:spMkLst>
        </pc:spChg>
        <pc:spChg chg="add del mod ord">
          <ac:chgData name="A.MORIYAMA UREKA" userId="11b73b949d6476cb" providerId="LiveId" clId="{EDD3AFC1-5E1F-774D-82FF-6D4C3622249B}" dt="2023-08-07T12:23:04.659" v="2696" actId="478"/>
          <ac:spMkLst>
            <pc:docMk/>
            <pc:sldMk cId="2356473189" sldId="284"/>
            <ac:spMk id="10" creationId="{185EB05F-CA70-C906-C3A9-D4265F1BED36}"/>
          </ac:spMkLst>
        </pc:spChg>
        <pc:grpChg chg="add del mod">
          <ac:chgData name="A.MORIYAMA UREKA" userId="11b73b949d6476cb" providerId="LiveId" clId="{EDD3AFC1-5E1F-774D-82FF-6D4C3622249B}" dt="2023-08-07T11:51:56.463" v="2358" actId="165"/>
          <ac:grpSpMkLst>
            <pc:docMk/>
            <pc:sldMk cId="2356473189" sldId="284"/>
            <ac:grpSpMk id="7" creationId="{E8E8EA86-E5FA-B7EB-7B8C-EC6FC0C8ACF9}"/>
          </ac:grpSpMkLst>
        </pc:grpChg>
      </pc:sldChg>
      <pc:sldChg chg="delSp modSp del mod">
        <pc:chgData name="A.MORIYAMA UREKA" userId="11b73b949d6476cb" providerId="LiveId" clId="{EDD3AFC1-5E1F-774D-82FF-6D4C3622249B}" dt="2023-08-07T07:59:40.395" v="294" actId="2696"/>
        <pc:sldMkLst>
          <pc:docMk/>
          <pc:sldMk cId="569996898" sldId="285"/>
        </pc:sldMkLst>
        <pc:spChg chg="mod">
          <ac:chgData name="A.MORIYAMA UREKA" userId="11b73b949d6476cb" providerId="LiveId" clId="{EDD3AFC1-5E1F-774D-82FF-6D4C3622249B}" dt="2023-08-07T07:50:18.205" v="205" actId="255"/>
          <ac:spMkLst>
            <pc:docMk/>
            <pc:sldMk cId="569996898" sldId="285"/>
            <ac:spMk id="4" creationId="{E385ACCB-9897-9FFE-4070-2C4A9394AFF6}"/>
          </ac:spMkLst>
        </pc:spChg>
        <pc:spChg chg="mod">
          <ac:chgData name="A.MORIYAMA UREKA" userId="11b73b949d6476cb" providerId="LiveId" clId="{EDD3AFC1-5E1F-774D-82FF-6D4C3622249B}" dt="2023-08-07T07:50:27.792" v="206" actId="1076"/>
          <ac:spMkLst>
            <pc:docMk/>
            <pc:sldMk cId="569996898" sldId="285"/>
            <ac:spMk id="29" creationId="{D7A6E00E-C2AB-5FA4-B260-40367074C5B7}"/>
          </ac:spMkLst>
        </pc:spChg>
        <pc:spChg chg="del">
          <ac:chgData name="A.MORIYAMA UREKA" userId="11b73b949d6476cb" providerId="LiveId" clId="{EDD3AFC1-5E1F-774D-82FF-6D4C3622249B}" dt="2023-08-07T07:59:29.019" v="293" actId="478"/>
          <ac:spMkLst>
            <pc:docMk/>
            <pc:sldMk cId="569996898" sldId="285"/>
            <ac:spMk id="94" creationId="{63CFD738-B436-AA29-B069-6545CD6D9888}"/>
          </ac:spMkLst>
        </pc:spChg>
        <pc:spChg chg="del">
          <ac:chgData name="A.MORIYAMA UREKA" userId="11b73b949d6476cb" providerId="LiveId" clId="{EDD3AFC1-5E1F-774D-82FF-6D4C3622249B}" dt="2023-08-07T07:59:29.019" v="293" actId="478"/>
          <ac:spMkLst>
            <pc:docMk/>
            <pc:sldMk cId="569996898" sldId="285"/>
            <ac:spMk id="95" creationId="{F1A1CB60-6CAE-90AD-178E-DEA16D2E283E}"/>
          </ac:spMkLst>
        </pc:spChg>
        <pc:spChg chg="del">
          <ac:chgData name="A.MORIYAMA UREKA" userId="11b73b949d6476cb" providerId="LiveId" clId="{EDD3AFC1-5E1F-774D-82FF-6D4C3622249B}" dt="2023-08-07T07:59:29.019" v="293" actId="478"/>
          <ac:spMkLst>
            <pc:docMk/>
            <pc:sldMk cId="569996898" sldId="285"/>
            <ac:spMk id="96" creationId="{991E5C3B-F5CE-7872-9D6E-26B0CEFE7BA3}"/>
          </ac:spMkLst>
        </pc:spChg>
        <pc:spChg chg="del">
          <ac:chgData name="A.MORIYAMA UREKA" userId="11b73b949d6476cb" providerId="LiveId" clId="{EDD3AFC1-5E1F-774D-82FF-6D4C3622249B}" dt="2023-08-07T07:59:29.019" v="293" actId="478"/>
          <ac:spMkLst>
            <pc:docMk/>
            <pc:sldMk cId="569996898" sldId="285"/>
            <ac:spMk id="97" creationId="{401D0089-4200-8722-952D-F89162185A89}"/>
          </ac:spMkLst>
        </pc:spChg>
        <pc:spChg chg="del">
          <ac:chgData name="A.MORIYAMA UREKA" userId="11b73b949d6476cb" providerId="LiveId" clId="{EDD3AFC1-5E1F-774D-82FF-6D4C3622249B}" dt="2023-08-07T07:59:29.019" v="293" actId="478"/>
          <ac:spMkLst>
            <pc:docMk/>
            <pc:sldMk cId="569996898" sldId="285"/>
            <ac:spMk id="98" creationId="{ED4F756E-5E7C-2F79-6708-3DC58AEC6AE2}"/>
          </ac:spMkLst>
        </pc:spChg>
        <pc:spChg chg="del">
          <ac:chgData name="A.MORIYAMA UREKA" userId="11b73b949d6476cb" providerId="LiveId" clId="{EDD3AFC1-5E1F-774D-82FF-6D4C3622249B}" dt="2023-08-07T07:59:29.019" v="293" actId="478"/>
          <ac:spMkLst>
            <pc:docMk/>
            <pc:sldMk cId="569996898" sldId="285"/>
            <ac:spMk id="99" creationId="{F39B3CC0-9547-4A64-63F1-BA2753C94063}"/>
          </ac:spMkLst>
        </pc:spChg>
        <pc:spChg chg="del">
          <ac:chgData name="A.MORIYAMA UREKA" userId="11b73b949d6476cb" providerId="LiveId" clId="{EDD3AFC1-5E1F-774D-82FF-6D4C3622249B}" dt="2023-08-07T07:59:29.019" v="293" actId="478"/>
          <ac:spMkLst>
            <pc:docMk/>
            <pc:sldMk cId="569996898" sldId="285"/>
            <ac:spMk id="100" creationId="{4A992E7F-1D80-BCB8-8F08-377E9AD6F803}"/>
          </ac:spMkLst>
        </pc:spChg>
        <pc:spChg chg="del">
          <ac:chgData name="A.MORIYAMA UREKA" userId="11b73b949d6476cb" providerId="LiveId" clId="{EDD3AFC1-5E1F-774D-82FF-6D4C3622249B}" dt="2023-08-07T07:59:29.019" v="293" actId="478"/>
          <ac:spMkLst>
            <pc:docMk/>
            <pc:sldMk cId="569996898" sldId="285"/>
            <ac:spMk id="101" creationId="{620E4C8A-D8ED-B5C8-AFC5-7981D672A122}"/>
          </ac:spMkLst>
        </pc:spChg>
        <pc:spChg chg="del">
          <ac:chgData name="A.MORIYAMA UREKA" userId="11b73b949d6476cb" providerId="LiveId" clId="{EDD3AFC1-5E1F-774D-82FF-6D4C3622249B}" dt="2023-08-07T07:59:29.019" v="293" actId="478"/>
          <ac:spMkLst>
            <pc:docMk/>
            <pc:sldMk cId="569996898" sldId="285"/>
            <ac:spMk id="102" creationId="{CF709210-166D-51CA-4D74-945D6A01B8BE}"/>
          </ac:spMkLst>
        </pc:spChg>
        <pc:spChg chg="del">
          <ac:chgData name="A.MORIYAMA UREKA" userId="11b73b949d6476cb" providerId="LiveId" clId="{EDD3AFC1-5E1F-774D-82FF-6D4C3622249B}" dt="2023-08-07T07:59:29.019" v="293" actId="478"/>
          <ac:spMkLst>
            <pc:docMk/>
            <pc:sldMk cId="569996898" sldId="285"/>
            <ac:spMk id="103" creationId="{772C727A-5F4C-3135-D810-9DDDD749DF33}"/>
          </ac:spMkLst>
        </pc:spChg>
        <pc:spChg chg="del">
          <ac:chgData name="A.MORIYAMA UREKA" userId="11b73b949d6476cb" providerId="LiveId" clId="{EDD3AFC1-5E1F-774D-82FF-6D4C3622249B}" dt="2023-08-07T07:59:29.019" v="293" actId="478"/>
          <ac:spMkLst>
            <pc:docMk/>
            <pc:sldMk cId="569996898" sldId="285"/>
            <ac:spMk id="104" creationId="{A9A2074C-3E19-370D-424D-4838EE564883}"/>
          </ac:spMkLst>
        </pc:spChg>
      </pc:sldChg>
      <pc:sldChg chg="del">
        <pc:chgData name="A.MORIYAMA UREKA" userId="11b73b949d6476cb" providerId="LiveId" clId="{EDD3AFC1-5E1F-774D-82FF-6D4C3622249B}" dt="2023-08-07T11:44:44.097" v="2083" actId="2696"/>
        <pc:sldMkLst>
          <pc:docMk/>
          <pc:sldMk cId="3158601894" sldId="286"/>
        </pc:sldMkLst>
      </pc:sldChg>
      <pc:sldChg chg="addSp delSp modSp new mod chgLayout">
        <pc:chgData name="A.MORIYAMA UREKA" userId="11b73b949d6476cb" providerId="LiveId" clId="{EDD3AFC1-5E1F-774D-82FF-6D4C3622249B}" dt="2023-08-07T12:23:16.043" v="2703" actId="20577"/>
        <pc:sldMkLst>
          <pc:docMk/>
          <pc:sldMk cId="2283569998" sldId="287"/>
        </pc:sldMkLst>
        <pc:spChg chg="del mod ord">
          <ac:chgData name="A.MORIYAMA UREKA" userId="11b73b949d6476cb" providerId="LiveId" clId="{EDD3AFC1-5E1F-774D-82FF-6D4C3622249B}" dt="2023-08-07T12:23:10.897" v="2698" actId="478"/>
          <ac:spMkLst>
            <pc:docMk/>
            <pc:sldMk cId="2283569998" sldId="287"/>
            <ac:spMk id="2" creationId="{3F44023A-5479-8204-2EAB-8F78EB5E2FDB}"/>
          </ac:spMkLst>
        </pc:spChg>
        <pc:spChg chg="mod ord">
          <ac:chgData name="A.MORIYAMA UREKA" userId="11b73b949d6476cb" providerId="LiveId" clId="{EDD3AFC1-5E1F-774D-82FF-6D4C3622249B}" dt="2023-08-07T12:22:54.889" v="2695" actId="6264"/>
          <ac:spMkLst>
            <pc:docMk/>
            <pc:sldMk cId="2283569998" sldId="287"/>
            <ac:spMk id="3" creationId="{2775D61D-786E-C067-9709-0663F455C7F3}"/>
          </ac:spMkLst>
        </pc:spChg>
        <pc:spChg chg="add del mod">
          <ac:chgData name="A.MORIYAMA UREKA" userId="11b73b949d6476cb" providerId="LiveId" clId="{EDD3AFC1-5E1F-774D-82FF-6D4C3622249B}" dt="2023-08-07T11:30:52.640" v="1883" actId="6264"/>
          <ac:spMkLst>
            <pc:docMk/>
            <pc:sldMk cId="2283569998" sldId="287"/>
            <ac:spMk id="4" creationId="{DD955217-AC96-8EB0-226B-55F1C37003FA}"/>
          </ac:spMkLst>
        </pc:spChg>
        <pc:spChg chg="add del mod">
          <ac:chgData name="A.MORIYAMA UREKA" userId="11b73b949d6476cb" providerId="LiveId" clId="{EDD3AFC1-5E1F-774D-82FF-6D4C3622249B}" dt="2023-08-07T11:30:52.640" v="1883" actId="6264"/>
          <ac:spMkLst>
            <pc:docMk/>
            <pc:sldMk cId="2283569998" sldId="287"/>
            <ac:spMk id="5" creationId="{30AA62AB-6A96-AA76-4647-C6047EAB082F}"/>
          </ac:spMkLst>
        </pc:spChg>
        <pc:spChg chg="add del mod">
          <ac:chgData name="A.MORIYAMA UREKA" userId="11b73b949d6476cb" providerId="LiveId" clId="{EDD3AFC1-5E1F-774D-82FF-6D4C3622249B}" dt="2023-08-07T11:30:54.074" v="1884" actId="6264"/>
          <ac:spMkLst>
            <pc:docMk/>
            <pc:sldMk cId="2283569998" sldId="287"/>
            <ac:spMk id="6" creationId="{18B456F9-D9FC-EE0B-09EE-82401800C94B}"/>
          </ac:spMkLst>
        </pc:spChg>
        <pc:spChg chg="add del mod">
          <ac:chgData name="A.MORIYAMA UREKA" userId="11b73b949d6476cb" providerId="LiveId" clId="{EDD3AFC1-5E1F-774D-82FF-6D4C3622249B}" dt="2023-08-07T11:30:54.074" v="1884" actId="6264"/>
          <ac:spMkLst>
            <pc:docMk/>
            <pc:sldMk cId="2283569998" sldId="287"/>
            <ac:spMk id="7" creationId="{BEDE38A4-5B4B-992B-9B67-C6B8DFED9330}"/>
          </ac:spMkLst>
        </pc:spChg>
        <pc:spChg chg="add del">
          <ac:chgData name="A.MORIYAMA UREKA" userId="11b73b949d6476cb" providerId="LiveId" clId="{EDD3AFC1-5E1F-774D-82FF-6D4C3622249B}" dt="2023-08-07T11:50:57.470" v="2272" actId="21"/>
          <ac:spMkLst>
            <pc:docMk/>
            <pc:sldMk cId="2283569998" sldId="287"/>
            <ac:spMk id="9" creationId="{0FD3BD9A-579F-1353-FBEF-B795DBA7D2CB}"/>
          </ac:spMkLst>
        </pc:spChg>
        <pc:spChg chg="add del mod">
          <ac:chgData name="A.MORIYAMA UREKA" userId="11b73b949d6476cb" providerId="LiveId" clId="{EDD3AFC1-5E1F-774D-82FF-6D4C3622249B}" dt="2023-08-07T12:13:41.444" v="2628" actId="6264"/>
          <ac:spMkLst>
            <pc:docMk/>
            <pc:sldMk cId="2283569998" sldId="287"/>
            <ac:spMk id="10" creationId="{CB2A6514-26DF-A262-285B-30376C9DAEBA}"/>
          </ac:spMkLst>
        </pc:spChg>
        <pc:spChg chg="add del mod">
          <ac:chgData name="A.MORIYAMA UREKA" userId="11b73b949d6476cb" providerId="LiveId" clId="{EDD3AFC1-5E1F-774D-82FF-6D4C3622249B}" dt="2023-08-07T12:13:41.444" v="2628" actId="6264"/>
          <ac:spMkLst>
            <pc:docMk/>
            <pc:sldMk cId="2283569998" sldId="287"/>
            <ac:spMk id="11" creationId="{45443196-AF9C-0D5D-FD72-C21540E672ED}"/>
          </ac:spMkLst>
        </pc:spChg>
        <pc:spChg chg="add del mod">
          <ac:chgData name="A.MORIYAMA UREKA" userId="11b73b949d6476cb" providerId="LiveId" clId="{EDD3AFC1-5E1F-774D-82FF-6D4C3622249B}" dt="2023-08-07T12:22:54.889" v="2695" actId="6264"/>
          <ac:spMkLst>
            <pc:docMk/>
            <pc:sldMk cId="2283569998" sldId="287"/>
            <ac:spMk id="12" creationId="{5965681F-BFC9-4E0C-66DA-2E498B2E0D66}"/>
          </ac:spMkLst>
        </pc:spChg>
        <pc:spChg chg="add mod ord">
          <ac:chgData name="A.MORIYAMA UREKA" userId="11b73b949d6476cb" providerId="LiveId" clId="{EDD3AFC1-5E1F-774D-82FF-6D4C3622249B}" dt="2023-08-07T12:23:16.043" v="2703" actId="20577"/>
          <ac:spMkLst>
            <pc:docMk/>
            <pc:sldMk cId="2283569998" sldId="287"/>
            <ac:spMk id="13" creationId="{A56B1723-4346-04D3-D7D5-2F6A5323A3B6}"/>
          </ac:spMkLst>
        </pc:spChg>
      </pc:sldChg>
      <pc:sldChg chg="addSp delSp modSp add mod chgLayout">
        <pc:chgData name="A.MORIYAMA UREKA" userId="11b73b949d6476cb" providerId="LiveId" clId="{EDD3AFC1-5E1F-774D-82FF-6D4C3622249B}" dt="2023-08-08T09:23:13.057" v="2855" actId="21"/>
        <pc:sldMkLst>
          <pc:docMk/>
          <pc:sldMk cId="1253751115" sldId="288"/>
        </pc:sldMkLst>
        <pc:spChg chg="del mod ord">
          <ac:chgData name="A.MORIYAMA UREKA" userId="11b73b949d6476cb" providerId="LiveId" clId="{EDD3AFC1-5E1F-774D-82FF-6D4C3622249B}" dt="2023-08-07T12:23:24.580" v="2705" actId="478"/>
          <ac:spMkLst>
            <pc:docMk/>
            <pc:sldMk cId="1253751115" sldId="288"/>
            <ac:spMk id="2" creationId="{3F44023A-5479-8204-2EAB-8F78EB5E2FDB}"/>
          </ac:spMkLst>
        </pc:spChg>
        <pc:spChg chg="mod ord">
          <ac:chgData name="A.MORIYAMA UREKA" userId="11b73b949d6476cb" providerId="LiveId" clId="{EDD3AFC1-5E1F-774D-82FF-6D4C3622249B}" dt="2023-08-07T12:22:54.889" v="2695" actId="6264"/>
          <ac:spMkLst>
            <pc:docMk/>
            <pc:sldMk cId="1253751115" sldId="288"/>
            <ac:spMk id="3" creationId="{2775D61D-786E-C067-9709-0663F455C7F3}"/>
          </ac:spMkLst>
        </pc:spChg>
        <pc:spChg chg="add del mod">
          <ac:chgData name="A.MORIYAMA UREKA" userId="11b73b949d6476cb" providerId="LiveId" clId="{EDD3AFC1-5E1F-774D-82FF-6D4C3622249B}" dt="2023-08-07T11:06:37.918" v="1768" actId="21"/>
          <ac:spMkLst>
            <pc:docMk/>
            <pc:sldMk cId="1253751115" sldId="288"/>
            <ac:spMk id="4" creationId="{6BCF9D5E-0A8E-1C13-BB60-D5859708B605}"/>
          </ac:spMkLst>
        </pc:spChg>
        <pc:spChg chg="del mod topLvl">
          <ac:chgData name="A.MORIYAMA UREKA" userId="11b73b949d6476cb" providerId="LiveId" clId="{EDD3AFC1-5E1F-774D-82FF-6D4C3622249B}" dt="2023-08-07T12:13:11.700" v="2626" actId="478"/>
          <ac:spMkLst>
            <pc:docMk/>
            <pc:sldMk cId="1253751115" sldId="288"/>
            <ac:spMk id="5" creationId="{F4B8FF27-5B26-D9E5-1FF1-ED7F4273A348}"/>
          </ac:spMkLst>
        </pc:spChg>
        <pc:spChg chg="mod topLvl">
          <ac:chgData name="A.MORIYAMA UREKA" userId="11b73b949d6476cb" providerId="LiveId" clId="{EDD3AFC1-5E1F-774D-82FF-6D4C3622249B}" dt="2023-08-07T12:11:00.487" v="2605" actId="14100"/>
          <ac:spMkLst>
            <pc:docMk/>
            <pc:sldMk cId="1253751115" sldId="288"/>
            <ac:spMk id="6" creationId="{F25B7C8A-B20B-45B8-294A-6EC21ECD5F3B}"/>
          </ac:spMkLst>
        </pc:spChg>
        <pc:spChg chg="mod topLvl">
          <ac:chgData name="A.MORIYAMA UREKA" userId="11b73b949d6476cb" providerId="LiveId" clId="{EDD3AFC1-5E1F-774D-82FF-6D4C3622249B}" dt="2023-08-07T08:14:58.661" v="420" actId="165"/>
          <ac:spMkLst>
            <pc:docMk/>
            <pc:sldMk cId="1253751115" sldId="288"/>
            <ac:spMk id="8" creationId="{51F76F19-B7F0-2E25-6699-CF692D4DB664}"/>
          </ac:spMkLst>
        </pc:spChg>
        <pc:spChg chg="mod topLvl">
          <ac:chgData name="A.MORIYAMA UREKA" userId="11b73b949d6476cb" providerId="LiveId" clId="{EDD3AFC1-5E1F-774D-82FF-6D4C3622249B}" dt="2023-08-07T08:14:58.661" v="420" actId="165"/>
          <ac:spMkLst>
            <pc:docMk/>
            <pc:sldMk cId="1253751115" sldId="288"/>
            <ac:spMk id="9" creationId="{D8368194-DA30-CD5C-F82C-E203B7B73E07}"/>
          </ac:spMkLst>
        </pc:spChg>
        <pc:spChg chg="mod topLvl">
          <ac:chgData name="A.MORIYAMA UREKA" userId="11b73b949d6476cb" providerId="LiveId" clId="{EDD3AFC1-5E1F-774D-82FF-6D4C3622249B}" dt="2023-08-07T08:14:58.661" v="420" actId="165"/>
          <ac:spMkLst>
            <pc:docMk/>
            <pc:sldMk cId="1253751115" sldId="288"/>
            <ac:spMk id="10" creationId="{E3D3B228-E1C6-E258-F169-75A8E2E462B3}"/>
          </ac:spMkLst>
        </pc:spChg>
        <pc:spChg chg="mod topLvl">
          <ac:chgData name="A.MORIYAMA UREKA" userId="11b73b949d6476cb" providerId="LiveId" clId="{EDD3AFC1-5E1F-774D-82FF-6D4C3622249B}" dt="2023-08-07T08:14:58.661" v="420" actId="165"/>
          <ac:spMkLst>
            <pc:docMk/>
            <pc:sldMk cId="1253751115" sldId="288"/>
            <ac:spMk id="11" creationId="{786A896C-0B87-9C9E-5396-0CD27B2161E6}"/>
          </ac:spMkLst>
        </pc:spChg>
        <pc:spChg chg="mod topLvl">
          <ac:chgData name="A.MORIYAMA UREKA" userId="11b73b949d6476cb" providerId="LiveId" clId="{EDD3AFC1-5E1F-774D-82FF-6D4C3622249B}" dt="2023-08-07T08:14:58.661" v="420" actId="165"/>
          <ac:spMkLst>
            <pc:docMk/>
            <pc:sldMk cId="1253751115" sldId="288"/>
            <ac:spMk id="12" creationId="{987F91DE-8EC3-0343-6035-C792AB72CA48}"/>
          </ac:spMkLst>
        </pc:spChg>
        <pc:spChg chg="mod topLvl">
          <ac:chgData name="A.MORIYAMA UREKA" userId="11b73b949d6476cb" providerId="LiveId" clId="{EDD3AFC1-5E1F-774D-82FF-6D4C3622249B}" dt="2023-08-07T08:14:58.661" v="420" actId="165"/>
          <ac:spMkLst>
            <pc:docMk/>
            <pc:sldMk cId="1253751115" sldId="288"/>
            <ac:spMk id="13" creationId="{79A96A79-7A22-2EE2-9077-64F10000AF04}"/>
          </ac:spMkLst>
        </pc:spChg>
        <pc:spChg chg="mod topLvl">
          <ac:chgData name="A.MORIYAMA UREKA" userId="11b73b949d6476cb" providerId="LiveId" clId="{EDD3AFC1-5E1F-774D-82FF-6D4C3622249B}" dt="2023-08-07T08:14:58.661" v="420" actId="165"/>
          <ac:spMkLst>
            <pc:docMk/>
            <pc:sldMk cId="1253751115" sldId="288"/>
            <ac:spMk id="14" creationId="{D0AE1B97-AECC-1264-F67B-D7CC1694CF3E}"/>
          </ac:spMkLst>
        </pc:spChg>
        <pc:spChg chg="del mod topLvl">
          <ac:chgData name="A.MORIYAMA UREKA" userId="11b73b949d6476cb" providerId="LiveId" clId="{EDD3AFC1-5E1F-774D-82FF-6D4C3622249B}" dt="2023-08-07T12:12:37.082" v="2612" actId="478"/>
          <ac:spMkLst>
            <pc:docMk/>
            <pc:sldMk cId="1253751115" sldId="288"/>
            <ac:spMk id="15" creationId="{2A59DFD5-B055-4EA1-F1D4-4DC44F74879F}"/>
          </ac:spMkLst>
        </pc:spChg>
        <pc:spChg chg="del mod topLvl">
          <ac:chgData name="A.MORIYAMA UREKA" userId="11b73b949d6476cb" providerId="LiveId" clId="{EDD3AFC1-5E1F-774D-82FF-6D4C3622249B}" dt="2023-08-07T12:12:37.082" v="2612" actId="478"/>
          <ac:spMkLst>
            <pc:docMk/>
            <pc:sldMk cId="1253751115" sldId="288"/>
            <ac:spMk id="16" creationId="{B2F37C1B-D375-1F34-D52D-EDBF38596591}"/>
          </ac:spMkLst>
        </pc:spChg>
        <pc:spChg chg="del mod topLvl">
          <ac:chgData name="A.MORIYAMA UREKA" userId="11b73b949d6476cb" providerId="LiveId" clId="{EDD3AFC1-5E1F-774D-82FF-6D4C3622249B}" dt="2023-08-07T12:12:37.082" v="2612" actId="478"/>
          <ac:spMkLst>
            <pc:docMk/>
            <pc:sldMk cId="1253751115" sldId="288"/>
            <ac:spMk id="17" creationId="{0DEFF0F7-FDF2-6B3D-F328-FDAD589B972F}"/>
          </ac:spMkLst>
        </pc:spChg>
        <pc:spChg chg="del mod topLvl">
          <ac:chgData name="A.MORIYAMA UREKA" userId="11b73b949d6476cb" providerId="LiveId" clId="{EDD3AFC1-5E1F-774D-82FF-6D4C3622249B}" dt="2023-08-07T12:12:37.082" v="2612" actId="478"/>
          <ac:spMkLst>
            <pc:docMk/>
            <pc:sldMk cId="1253751115" sldId="288"/>
            <ac:spMk id="18" creationId="{9C1F145F-C097-8963-D524-D2BB234483B7}"/>
          </ac:spMkLst>
        </pc:spChg>
        <pc:spChg chg="del mod topLvl">
          <ac:chgData name="A.MORIYAMA UREKA" userId="11b73b949d6476cb" providerId="LiveId" clId="{EDD3AFC1-5E1F-774D-82FF-6D4C3622249B}" dt="2023-08-07T12:12:37.082" v="2612" actId="478"/>
          <ac:spMkLst>
            <pc:docMk/>
            <pc:sldMk cId="1253751115" sldId="288"/>
            <ac:spMk id="19" creationId="{98CCBC93-C5AE-A042-EF31-30DFBC9F7143}"/>
          </ac:spMkLst>
        </pc:spChg>
        <pc:spChg chg="del mod topLvl">
          <ac:chgData name="A.MORIYAMA UREKA" userId="11b73b949d6476cb" providerId="LiveId" clId="{EDD3AFC1-5E1F-774D-82FF-6D4C3622249B}" dt="2023-08-07T12:12:37.082" v="2612" actId="478"/>
          <ac:spMkLst>
            <pc:docMk/>
            <pc:sldMk cId="1253751115" sldId="288"/>
            <ac:spMk id="20" creationId="{1A736D74-9E37-FD80-C570-6E88A5670736}"/>
          </ac:spMkLst>
        </pc:spChg>
        <pc:spChg chg="del mod topLvl">
          <ac:chgData name="A.MORIYAMA UREKA" userId="11b73b949d6476cb" providerId="LiveId" clId="{EDD3AFC1-5E1F-774D-82FF-6D4C3622249B}" dt="2023-08-07T12:12:37.082" v="2612" actId="478"/>
          <ac:spMkLst>
            <pc:docMk/>
            <pc:sldMk cId="1253751115" sldId="288"/>
            <ac:spMk id="21" creationId="{B665B47B-AF36-83B8-D87F-94F08C593C67}"/>
          </ac:spMkLst>
        </pc:spChg>
        <pc:spChg chg="mod topLvl">
          <ac:chgData name="A.MORIYAMA UREKA" userId="11b73b949d6476cb" providerId="LiveId" clId="{EDD3AFC1-5E1F-774D-82FF-6D4C3622249B}" dt="2023-08-07T12:11:26.559" v="2609" actId="14100"/>
          <ac:spMkLst>
            <pc:docMk/>
            <pc:sldMk cId="1253751115" sldId="288"/>
            <ac:spMk id="30" creationId="{BA6A0188-D2EA-940B-D0E9-EE2258D563E0}"/>
          </ac:spMkLst>
        </pc:spChg>
        <pc:spChg chg="mod topLvl">
          <ac:chgData name="A.MORIYAMA UREKA" userId="11b73b949d6476cb" providerId="LiveId" clId="{EDD3AFC1-5E1F-774D-82FF-6D4C3622249B}" dt="2023-08-07T12:11:26.559" v="2609" actId="14100"/>
          <ac:spMkLst>
            <pc:docMk/>
            <pc:sldMk cId="1253751115" sldId="288"/>
            <ac:spMk id="31" creationId="{60BA8359-432C-9E63-B0F7-8AD4BEECFD62}"/>
          </ac:spMkLst>
        </pc:spChg>
        <pc:spChg chg="mod topLvl">
          <ac:chgData name="A.MORIYAMA UREKA" userId="11b73b949d6476cb" providerId="LiveId" clId="{EDD3AFC1-5E1F-774D-82FF-6D4C3622249B}" dt="2023-08-07T12:11:26.559" v="2609" actId="14100"/>
          <ac:spMkLst>
            <pc:docMk/>
            <pc:sldMk cId="1253751115" sldId="288"/>
            <ac:spMk id="32" creationId="{43E84A13-9C5D-44D0-1DF5-153EF3324240}"/>
          </ac:spMkLst>
        </pc:spChg>
        <pc:spChg chg="mod topLvl">
          <ac:chgData name="A.MORIYAMA UREKA" userId="11b73b949d6476cb" providerId="LiveId" clId="{EDD3AFC1-5E1F-774D-82FF-6D4C3622249B}" dt="2023-08-07T12:11:26.559" v="2609" actId="14100"/>
          <ac:spMkLst>
            <pc:docMk/>
            <pc:sldMk cId="1253751115" sldId="288"/>
            <ac:spMk id="33" creationId="{60D0DB02-A93D-83C3-C27D-F7DFC8A0426C}"/>
          </ac:spMkLst>
        </pc:spChg>
        <pc:spChg chg="mod topLvl">
          <ac:chgData name="A.MORIYAMA UREKA" userId="11b73b949d6476cb" providerId="LiveId" clId="{EDD3AFC1-5E1F-774D-82FF-6D4C3622249B}" dt="2023-08-07T12:11:26.559" v="2609" actId="14100"/>
          <ac:spMkLst>
            <pc:docMk/>
            <pc:sldMk cId="1253751115" sldId="288"/>
            <ac:spMk id="34" creationId="{E6A3FBE1-2613-B86A-C03C-29D2EB06BD61}"/>
          </ac:spMkLst>
        </pc:spChg>
        <pc:spChg chg="mod topLvl">
          <ac:chgData name="A.MORIYAMA UREKA" userId="11b73b949d6476cb" providerId="LiveId" clId="{EDD3AFC1-5E1F-774D-82FF-6D4C3622249B}" dt="2023-08-07T12:11:26.559" v="2609" actId="14100"/>
          <ac:spMkLst>
            <pc:docMk/>
            <pc:sldMk cId="1253751115" sldId="288"/>
            <ac:spMk id="35" creationId="{3540108C-41B5-9F5C-F848-6B4FCE623AD3}"/>
          </ac:spMkLst>
        </pc:spChg>
        <pc:spChg chg="mod topLvl">
          <ac:chgData name="A.MORIYAMA UREKA" userId="11b73b949d6476cb" providerId="LiveId" clId="{EDD3AFC1-5E1F-774D-82FF-6D4C3622249B}" dt="2023-08-07T12:11:26.559" v="2609" actId="14100"/>
          <ac:spMkLst>
            <pc:docMk/>
            <pc:sldMk cId="1253751115" sldId="288"/>
            <ac:spMk id="36" creationId="{DC00983F-E7FF-05BF-6735-84CEBF7DC4F0}"/>
          </ac:spMkLst>
        </pc:spChg>
        <pc:spChg chg="mod topLvl">
          <ac:chgData name="A.MORIYAMA UREKA" userId="11b73b949d6476cb" providerId="LiveId" clId="{EDD3AFC1-5E1F-774D-82FF-6D4C3622249B}" dt="2023-08-07T08:15:19.970" v="434" actId="553"/>
          <ac:spMkLst>
            <pc:docMk/>
            <pc:sldMk cId="1253751115" sldId="288"/>
            <ac:spMk id="37" creationId="{46EC950C-89C0-D260-0208-058FC4D5DB02}"/>
          </ac:spMkLst>
        </pc:spChg>
        <pc:spChg chg="mod topLvl">
          <ac:chgData name="A.MORIYAMA UREKA" userId="11b73b949d6476cb" providerId="LiveId" clId="{EDD3AFC1-5E1F-774D-82FF-6D4C3622249B}" dt="2023-08-07T08:15:11.042" v="432" actId="553"/>
          <ac:spMkLst>
            <pc:docMk/>
            <pc:sldMk cId="1253751115" sldId="288"/>
            <ac:spMk id="38" creationId="{9E8F547D-1821-E8FF-0D6B-C6129FB9B692}"/>
          </ac:spMkLst>
        </pc:spChg>
        <pc:spChg chg="mod topLvl">
          <ac:chgData name="A.MORIYAMA UREKA" userId="11b73b949d6476cb" providerId="LiveId" clId="{EDD3AFC1-5E1F-774D-82FF-6D4C3622249B}" dt="2023-08-07T08:15:11.042" v="432" actId="553"/>
          <ac:spMkLst>
            <pc:docMk/>
            <pc:sldMk cId="1253751115" sldId="288"/>
            <ac:spMk id="39" creationId="{7759676E-11E7-17BE-2483-1AC6B2E3CE16}"/>
          </ac:spMkLst>
        </pc:spChg>
        <pc:spChg chg="mod topLvl">
          <ac:chgData name="A.MORIYAMA UREKA" userId="11b73b949d6476cb" providerId="LiveId" clId="{EDD3AFC1-5E1F-774D-82FF-6D4C3622249B}" dt="2023-08-07T08:14:58.661" v="420" actId="165"/>
          <ac:spMkLst>
            <pc:docMk/>
            <pc:sldMk cId="1253751115" sldId="288"/>
            <ac:spMk id="40" creationId="{D5582589-4467-3C47-A0E6-E6C69D0C3A4C}"/>
          </ac:spMkLst>
        </pc:spChg>
        <pc:spChg chg="mod topLvl">
          <ac:chgData name="A.MORIYAMA UREKA" userId="11b73b949d6476cb" providerId="LiveId" clId="{EDD3AFC1-5E1F-774D-82FF-6D4C3622249B}" dt="2023-08-07T08:14:58.661" v="420" actId="165"/>
          <ac:spMkLst>
            <pc:docMk/>
            <pc:sldMk cId="1253751115" sldId="288"/>
            <ac:spMk id="41" creationId="{564056EE-1D30-0A90-AF24-852F3B7D7980}"/>
          </ac:spMkLst>
        </pc:spChg>
        <pc:spChg chg="mod topLvl">
          <ac:chgData name="A.MORIYAMA UREKA" userId="11b73b949d6476cb" providerId="LiveId" clId="{EDD3AFC1-5E1F-774D-82FF-6D4C3622249B}" dt="2023-08-07T08:14:58.661" v="420" actId="165"/>
          <ac:spMkLst>
            <pc:docMk/>
            <pc:sldMk cId="1253751115" sldId="288"/>
            <ac:spMk id="42" creationId="{E9B210D7-3A62-6E8F-B5E9-4DFA5D90EBF5}"/>
          </ac:spMkLst>
        </pc:spChg>
        <pc:spChg chg="mod topLvl">
          <ac:chgData name="A.MORIYAMA UREKA" userId="11b73b949d6476cb" providerId="LiveId" clId="{EDD3AFC1-5E1F-774D-82FF-6D4C3622249B}" dt="2023-08-07T08:15:11.042" v="432" actId="553"/>
          <ac:spMkLst>
            <pc:docMk/>
            <pc:sldMk cId="1253751115" sldId="288"/>
            <ac:spMk id="43" creationId="{59E8F744-8BF9-EE63-CEA1-E65D057847AB}"/>
          </ac:spMkLst>
        </pc:spChg>
        <pc:spChg chg="mod topLvl">
          <ac:chgData name="A.MORIYAMA UREKA" userId="11b73b949d6476cb" providerId="LiveId" clId="{EDD3AFC1-5E1F-774D-82FF-6D4C3622249B}" dt="2023-08-07T08:14:58.661" v="420" actId="165"/>
          <ac:spMkLst>
            <pc:docMk/>
            <pc:sldMk cId="1253751115" sldId="288"/>
            <ac:spMk id="44" creationId="{BB159A7B-96FB-3090-3541-725279061923}"/>
          </ac:spMkLst>
        </pc:spChg>
        <pc:spChg chg="add mod">
          <ac:chgData name="A.MORIYAMA UREKA" userId="11b73b949d6476cb" providerId="LiveId" clId="{EDD3AFC1-5E1F-774D-82FF-6D4C3622249B}" dt="2023-08-07T08:13:37.985" v="415"/>
          <ac:spMkLst>
            <pc:docMk/>
            <pc:sldMk cId="1253751115" sldId="288"/>
            <ac:spMk id="45" creationId="{C7FAA762-2428-618D-B18C-94770E67B570}"/>
          </ac:spMkLst>
        </pc:spChg>
        <pc:spChg chg="add del mod">
          <ac:chgData name="A.MORIYAMA UREKA" userId="11b73b949d6476cb" providerId="LiveId" clId="{EDD3AFC1-5E1F-774D-82FF-6D4C3622249B}" dt="2023-08-08T09:23:13.057" v="2855" actId="21"/>
          <ac:spMkLst>
            <pc:docMk/>
            <pc:sldMk cId="1253751115" sldId="288"/>
            <ac:spMk id="46" creationId="{49DF1294-1221-AED0-288B-602047677A0A}"/>
          </ac:spMkLst>
        </pc:spChg>
        <pc:spChg chg="add mod">
          <ac:chgData name="A.MORIYAMA UREKA" userId="11b73b949d6476cb" providerId="LiveId" clId="{EDD3AFC1-5E1F-774D-82FF-6D4C3622249B}" dt="2023-08-07T08:13:37.985" v="415"/>
          <ac:spMkLst>
            <pc:docMk/>
            <pc:sldMk cId="1253751115" sldId="288"/>
            <ac:spMk id="47" creationId="{C6A75448-643B-14C4-FDED-E5C37FFAC79E}"/>
          </ac:spMkLst>
        </pc:spChg>
        <pc:spChg chg="add mod">
          <ac:chgData name="A.MORIYAMA UREKA" userId="11b73b949d6476cb" providerId="LiveId" clId="{EDD3AFC1-5E1F-774D-82FF-6D4C3622249B}" dt="2023-08-07T08:13:37.985" v="415"/>
          <ac:spMkLst>
            <pc:docMk/>
            <pc:sldMk cId="1253751115" sldId="288"/>
            <ac:spMk id="48" creationId="{A9A4FA6A-1A35-2D25-A5B9-8822CF918D89}"/>
          </ac:spMkLst>
        </pc:spChg>
        <pc:spChg chg="add del mod">
          <ac:chgData name="A.MORIYAMA UREKA" userId="11b73b949d6476cb" providerId="LiveId" clId="{EDD3AFC1-5E1F-774D-82FF-6D4C3622249B}" dt="2023-08-07T11:06:37.918" v="1768" actId="21"/>
          <ac:spMkLst>
            <pc:docMk/>
            <pc:sldMk cId="1253751115" sldId="288"/>
            <ac:spMk id="50" creationId="{B6552A2A-0CBA-6E22-9BD2-58C5AEE124AB}"/>
          </ac:spMkLst>
        </pc:spChg>
        <pc:spChg chg="add del mod">
          <ac:chgData name="A.MORIYAMA UREKA" userId="11b73b949d6476cb" providerId="LiveId" clId="{EDD3AFC1-5E1F-774D-82FF-6D4C3622249B}" dt="2023-08-07T11:05:44.805" v="1764" actId="478"/>
          <ac:spMkLst>
            <pc:docMk/>
            <pc:sldMk cId="1253751115" sldId="288"/>
            <ac:spMk id="51" creationId="{542FC5E5-6309-2EBC-F7B3-50A4FA79B776}"/>
          </ac:spMkLst>
        </pc:spChg>
        <pc:spChg chg="add del mod">
          <ac:chgData name="A.MORIYAMA UREKA" userId="11b73b949d6476cb" providerId="LiveId" clId="{EDD3AFC1-5E1F-774D-82FF-6D4C3622249B}" dt="2023-08-07T11:06:37.918" v="1768" actId="21"/>
          <ac:spMkLst>
            <pc:docMk/>
            <pc:sldMk cId="1253751115" sldId="288"/>
            <ac:spMk id="52" creationId="{F4BD2FF4-572C-D132-2B51-3D9B567946D7}"/>
          </ac:spMkLst>
        </pc:spChg>
        <pc:spChg chg="add del mod">
          <ac:chgData name="A.MORIYAMA UREKA" userId="11b73b949d6476cb" providerId="LiveId" clId="{EDD3AFC1-5E1F-774D-82FF-6D4C3622249B}" dt="2023-08-07T11:30:25.706" v="1880" actId="6264"/>
          <ac:spMkLst>
            <pc:docMk/>
            <pc:sldMk cId="1253751115" sldId="288"/>
            <ac:spMk id="53" creationId="{531A378B-E269-BF36-8332-B27B54030E67}"/>
          </ac:spMkLst>
        </pc:spChg>
        <pc:spChg chg="add del mod">
          <ac:chgData name="A.MORIYAMA UREKA" userId="11b73b949d6476cb" providerId="LiveId" clId="{EDD3AFC1-5E1F-774D-82FF-6D4C3622249B}" dt="2023-08-07T11:30:25.706" v="1880" actId="6264"/>
          <ac:spMkLst>
            <pc:docMk/>
            <pc:sldMk cId="1253751115" sldId="288"/>
            <ac:spMk id="54" creationId="{880C99E0-BD10-0F34-E9D5-11BF704565DF}"/>
          </ac:spMkLst>
        </pc:spChg>
        <pc:spChg chg="add mod">
          <ac:chgData name="A.MORIYAMA UREKA" userId="11b73b949d6476cb" providerId="LiveId" clId="{EDD3AFC1-5E1F-774D-82FF-6D4C3622249B}" dt="2023-08-07T12:12:37.520" v="2613"/>
          <ac:spMkLst>
            <pc:docMk/>
            <pc:sldMk cId="1253751115" sldId="288"/>
            <ac:spMk id="56" creationId="{D7738259-6FF2-A07D-4B48-7225A9752AF8}"/>
          </ac:spMkLst>
        </pc:spChg>
        <pc:spChg chg="add mod">
          <ac:chgData name="A.MORIYAMA UREKA" userId="11b73b949d6476cb" providerId="LiveId" clId="{EDD3AFC1-5E1F-774D-82FF-6D4C3622249B}" dt="2023-08-07T12:12:37.520" v="2613"/>
          <ac:spMkLst>
            <pc:docMk/>
            <pc:sldMk cId="1253751115" sldId="288"/>
            <ac:spMk id="57" creationId="{01C26917-F816-4DC2-71D1-518E2A8A5E80}"/>
          </ac:spMkLst>
        </pc:spChg>
        <pc:spChg chg="add mod">
          <ac:chgData name="A.MORIYAMA UREKA" userId="11b73b949d6476cb" providerId="LiveId" clId="{EDD3AFC1-5E1F-774D-82FF-6D4C3622249B}" dt="2023-08-07T12:12:37.520" v="2613"/>
          <ac:spMkLst>
            <pc:docMk/>
            <pc:sldMk cId="1253751115" sldId="288"/>
            <ac:spMk id="58" creationId="{C8CF8BE2-AD53-A9AD-E22C-2A98B3E7D733}"/>
          </ac:spMkLst>
        </pc:spChg>
        <pc:spChg chg="add mod">
          <ac:chgData name="A.MORIYAMA UREKA" userId="11b73b949d6476cb" providerId="LiveId" clId="{EDD3AFC1-5E1F-774D-82FF-6D4C3622249B}" dt="2023-08-07T12:12:37.520" v="2613"/>
          <ac:spMkLst>
            <pc:docMk/>
            <pc:sldMk cId="1253751115" sldId="288"/>
            <ac:spMk id="59" creationId="{446F19E0-BC8E-4FAC-86B9-8325B627B3C3}"/>
          </ac:spMkLst>
        </pc:spChg>
        <pc:spChg chg="add mod">
          <ac:chgData name="A.MORIYAMA UREKA" userId="11b73b949d6476cb" providerId="LiveId" clId="{EDD3AFC1-5E1F-774D-82FF-6D4C3622249B}" dt="2023-08-07T12:12:37.520" v="2613"/>
          <ac:spMkLst>
            <pc:docMk/>
            <pc:sldMk cId="1253751115" sldId="288"/>
            <ac:spMk id="60" creationId="{695AF801-BF05-175E-C0AF-CFC3F59FE05C}"/>
          </ac:spMkLst>
        </pc:spChg>
        <pc:spChg chg="add mod">
          <ac:chgData name="A.MORIYAMA UREKA" userId="11b73b949d6476cb" providerId="LiveId" clId="{EDD3AFC1-5E1F-774D-82FF-6D4C3622249B}" dt="2023-08-07T12:12:37.520" v="2613"/>
          <ac:spMkLst>
            <pc:docMk/>
            <pc:sldMk cId="1253751115" sldId="288"/>
            <ac:spMk id="61" creationId="{635B94AC-008C-4F26-BBAE-406D87C7D925}"/>
          </ac:spMkLst>
        </pc:spChg>
        <pc:spChg chg="add mod">
          <ac:chgData name="A.MORIYAMA UREKA" userId="11b73b949d6476cb" providerId="LiveId" clId="{EDD3AFC1-5E1F-774D-82FF-6D4C3622249B}" dt="2023-08-07T12:12:37.520" v="2613"/>
          <ac:spMkLst>
            <pc:docMk/>
            <pc:sldMk cId="1253751115" sldId="288"/>
            <ac:spMk id="62" creationId="{DE8DFADE-4AB6-DC4C-6CD0-EC4201DAC044}"/>
          </ac:spMkLst>
        </pc:spChg>
        <pc:spChg chg="add mod">
          <ac:chgData name="A.MORIYAMA UREKA" userId="11b73b949d6476cb" providerId="LiveId" clId="{EDD3AFC1-5E1F-774D-82FF-6D4C3622249B}" dt="2023-08-07T12:13:18.613" v="2627" actId="167"/>
          <ac:spMkLst>
            <pc:docMk/>
            <pc:sldMk cId="1253751115" sldId="288"/>
            <ac:spMk id="63" creationId="{82EE70BA-D741-91A0-B96C-293AB5AAFA62}"/>
          </ac:spMkLst>
        </pc:spChg>
        <pc:spChg chg="add del mod">
          <ac:chgData name="A.MORIYAMA UREKA" userId="11b73b949d6476cb" providerId="LiveId" clId="{EDD3AFC1-5E1F-774D-82FF-6D4C3622249B}" dt="2023-08-07T12:13:41.444" v="2628" actId="6264"/>
          <ac:spMkLst>
            <pc:docMk/>
            <pc:sldMk cId="1253751115" sldId="288"/>
            <ac:spMk id="64" creationId="{EE98F659-2694-97F5-669C-18162C37F2AD}"/>
          </ac:spMkLst>
        </pc:spChg>
        <pc:spChg chg="add del mod">
          <ac:chgData name="A.MORIYAMA UREKA" userId="11b73b949d6476cb" providerId="LiveId" clId="{EDD3AFC1-5E1F-774D-82FF-6D4C3622249B}" dt="2023-08-07T12:13:41.444" v="2628" actId="6264"/>
          <ac:spMkLst>
            <pc:docMk/>
            <pc:sldMk cId="1253751115" sldId="288"/>
            <ac:spMk id="65" creationId="{12BD5E05-97CF-9226-5872-1E388C5E285C}"/>
          </ac:spMkLst>
        </pc:spChg>
        <pc:spChg chg="add del mod">
          <ac:chgData name="A.MORIYAMA UREKA" userId="11b73b949d6476cb" providerId="LiveId" clId="{EDD3AFC1-5E1F-774D-82FF-6D4C3622249B}" dt="2023-08-07T12:22:54.889" v="2695" actId="6264"/>
          <ac:spMkLst>
            <pc:docMk/>
            <pc:sldMk cId="1253751115" sldId="288"/>
            <ac:spMk id="66" creationId="{79AD0EC1-5F37-1EAA-5661-0B3E516EFE24}"/>
          </ac:spMkLst>
        </pc:spChg>
        <pc:spChg chg="add mod ord">
          <ac:chgData name="A.MORIYAMA UREKA" userId="11b73b949d6476cb" providerId="LiveId" clId="{EDD3AFC1-5E1F-774D-82FF-6D4C3622249B}" dt="2023-08-07T12:23:26.320" v="2707" actId="20577"/>
          <ac:spMkLst>
            <pc:docMk/>
            <pc:sldMk cId="1253751115" sldId="288"/>
            <ac:spMk id="67" creationId="{FFF9D84F-80C5-CB58-B033-6744E317D001}"/>
          </ac:spMkLst>
        </pc:spChg>
        <pc:grpChg chg="add del mod">
          <ac:chgData name="A.MORIYAMA UREKA" userId="11b73b949d6476cb" providerId="LiveId" clId="{EDD3AFC1-5E1F-774D-82FF-6D4C3622249B}" dt="2023-08-07T08:14:58.661" v="420" actId="165"/>
          <ac:grpSpMkLst>
            <pc:docMk/>
            <pc:sldMk cId="1253751115" sldId="288"/>
            <ac:grpSpMk id="4" creationId="{51BFF3A8-81D8-F0E1-C751-274709689651}"/>
          </ac:grpSpMkLst>
        </pc:grpChg>
        <pc:grpChg chg="add">
          <ac:chgData name="A.MORIYAMA UREKA" userId="11b73b949d6476cb" providerId="LiveId" clId="{EDD3AFC1-5E1F-774D-82FF-6D4C3622249B}" dt="2023-08-07T08:15:52.707" v="437" actId="164"/>
          <ac:grpSpMkLst>
            <pc:docMk/>
            <pc:sldMk cId="1253751115" sldId="288"/>
            <ac:grpSpMk id="49" creationId="{F4A24291-61F4-BE02-471A-C5F65C432145}"/>
          </ac:grpSpMkLst>
        </pc:grpChg>
        <pc:cxnChg chg="del mod topLvl">
          <ac:chgData name="A.MORIYAMA UREKA" userId="11b73b949d6476cb" providerId="LiveId" clId="{EDD3AFC1-5E1F-774D-82FF-6D4C3622249B}" dt="2023-08-07T12:12:16.014" v="2610" actId="478"/>
          <ac:cxnSpMkLst>
            <pc:docMk/>
            <pc:sldMk cId="1253751115" sldId="288"/>
            <ac:cxnSpMk id="7" creationId="{B72513CE-1E1C-7EE2-573D-5BB5C94DB934}"/>
          </ac:cxnSpMkLst>
        </pc:cxnChg>
        <pc:cxnChg chg="mod topLvl">
          <ac:chgData name="A.MORIYAMA UREKA" userId="11b73b949d6476cb" providerId="LiveId" clId="{EDD3AFC1-5E1F-774D-82FF-6D4C3622249B}" dt="2023-08-07T08:14:58.661" v="420" actId="165"/>
          <ac:cxnSpMkLst>
            <pc:docMk/>
            <pc:sldMk cId="1253751115" sldId="288"/>
            <ac:cxnSpMk id="22" creationId="{C6F6CCA2-C1A0-D960-8883-2C4A3CC42C04}"/>
          </ac:cxnSpMkLst>
        </pc:cxnChg>
        <pc:cxnChg chg="mod topLvl">
          <ac:chgData name="A.MORIYAMA UREKA" userId="11b73b949d6476cb" providerId="LiveId" clId="{EDD3AFC1-5E1F-774D-82FF-6D4C3622249B}" dt="2023-08-07T08:15:11.042" v="432" actId="553"/>
          <ac:cxnSpMkLst>
            <pc:docMk/>
            <pc:sldMk cId="1253751115" sldId="288"/>
            <ac:cxnSpMk id="23" creationId="{E5ABC3B6-A4C4-EED3-72B8-DC2FAB093243}"/>
          </ac:cxnSpMkLst>
        </pc:cxnChg>
        <pc:cxnChg chg="mod topLvl">
          <ac:chgData name="A.MORIYAMA UREKA" userId="11b73b949d6476cb" providerId="LiveId" clId="{EDD3AFC1-5E1F-774D-82FF-6D4C3622249B}" dt="2023-08-07T08:14:58.661" v="420" actId="165"/>
          <ac:cxnSpMkLst>
            <pc:docMk/>
            <pc:sldMk cId="1253751115" sldId="288"/>
            <ac:cxnSpMk id="24" creationId="{1D2FEBE7-5907-8E70-315F-D979A2D87642}"/>
          </ac:cxnSpMkLst>
        </pc:cxnChg>
        <pc:cxnChg chg="mod topLvl">
          <ac:chgData name="A.MORIYAMA UREKA" userId="11b73b949d6476cb" providerId="LiveId" clId="{EDD3AFC1-5E1F-774D-82FF-6D4C3622249B}" dt="2023-08-07T08:14:58.661" v="420" actId="165"/>
          <ac:cxnSpMkLst>
            <pc:docMk/>
            <pc:sldMk cId="1253751115" sldId="288"/>
            <ac:cxnSpMk id="25" creationId="{0FBF1A3D-4D66-DEAB-8EF3-FACF42E33EA8}"/>
          </ac:cxnSpMkLst>
        </pc:cxnChg>
        <pc:cxnChg chg="mod topLvl">
          <ac:chgData name="A.MORIYAMA UREKA" userId="11b73b949d6476cb" providerId="LiveId" clId="{EDD3AFC1-5E1F-774D-82FF-6D4C3622249B}" dt="2023-08-07T08:14:58.661" v="420" actId="165"/>
          <ac:cxnSpMkLst>
            <pc:docMk/>
            <pc:sldMk cId="1253751115" sldId="288"/>
            <ac:cxnSpMk id="26" creationId="{2F7AD5B6-84E8-FBB4-B0AF-969C2DAEB28C}"/>
          </ac:cxnSpMkLst>
        </pc:cxnChg>
        <pc:cxnChg chg="mod topLvl">
          <ac:chgData name="A.MORIYAMA UREKA" userId="11b73b949d6476cb" providerId="LiveId" clId="{EDD3AFC1-5E1F-774D-82FF-6D4C3622249B}" dt="2023-08-07T08:14:58.661" v="420" actId="165"/>
          <ac:cxnSpMkLst>
            <pc:docMk/>
            <pc:sldMk cId="1253751115" sldId="288"/>
            <ac:cxnSpMk id="27" creationId="{CD8E9A49-0AD2-A31E-A737-27532A123C3D}"/>
          </ac:cxnSpMkLst>
        </pc:cxnChg>
        <pc:cxnChg chg="mod topLvl">
          <ac:chgData name="A.MORIYAMA UREKA" userId="11b73b949d6476cb" providerId="LiveId" clId="{EDD3AFC1-5E1F-774D-82FF-6D4C3622249B}" dt="2023-08-07T08:14:58.661" v="420" actId="165"/>
          <ac:cxnSpMkLst>
            <pc:docMk/>
            <pc:sldMk cId="1253751115" sldId="288"/>
            <ac:cxnSpMk id="28" creationId="{65D17F5D-A856-ACAF-973B-B9284A108636}"/>
          </ac:cxnSpMkLst>
        </pc:cxnChg>
        <pc:cxnChg chg="mod topLvl">
          <ac:chgData name="A.MORIYAMA UREKA" userId="11b73b949d6476cb" providerId="LiveId" clId="{EDD3AFC1-5E1F-774D-82FF-6D4C3622249B}" dt="2023-08-07T08:14:58.661" v="420" actId="165"/>
          <ac:cxnSpMkLst>
            <pc:docMk/>
            <pc:sldMk cId="1253751115" sldId="288"/>
            <ac:cxnSpMk id="29" creationId="{9055495E-2CE4-1BDF-454E-02783AC072EF}"/>
          </ac:cxnSpMkLst>
        </pc:cxnChg>
        <pc:cxnChg chg="add mod">
          <ac:chgData name="A.MORIYAMA UREKA" userId="11b73b949d6476cb" providerId="LiveId" clId="{EDD3AFC1-5E1F-774D-82FF-6D4C3622249B}" dt="2023-08-07T12:12:16.670" v="2611"/>
          <ac:cxnSpMkLst>
            <pc:docMk/>
            <pc:sldMk cId="1253751115" sldId="288"/>
            <ac:cxnSpMk id="55" creationId="{BCA483A3-6E5B-F235-D2C1-2D9BE875501D}"/>
          </ac:cxnSpMkLst>
        </pc:cxnChg>
      </pc:sldChg>
      <pc:sldChg chg="add del mod ord modShow">
        <pc:chgData name="A.MORIYAMA UREKA" userId="11b73b949d6476cb" providerId="LiveId" clId="{EDD3AFC1-5E1F-774D-82FF-6D4C3622249B}" dt="2023-08-07T08:35:46.129" v="516" actId="2696"/>
        <pc:sldMkLst>
          <pc:docMk/>
          <pc:sldMk cId="772478871" sldId="289"/>
        </pc:sldMkLst>
      </pc:sldChg>
      <pc:sldChg chg="addSp delSp modSp add mod modClrScheme chgLayout">
        <pc:chgData name="A.MORIYAMA UREKA" userId="11b73b949d6476cb" providerId="LiveId" clId="{EDD3AFC1-5E1F-774D-82FF-6D4C3622249B}" dt="2023-08-07T12:41:17.581" v="2847" actId="6264"/>
        <pc:sldMkLst>
          <pc:docMk/>
          <pc:sldMk cId="1563412754" sldId="289"/>
        </pc:sldMkLst>
        <pc:spChg chg="mod ord">
          <ac:chgData name="A.MORIYAMA UREKA" userId="11b73b949d6476cb" providerId="LiveId" clId="{EDD3AFC1-5E1F-774D-82FF-6D4C3622249B}" dt="2023-08-07T12:41:17.581" v="2847" actId="6264"/>
          <ac:spMkLst>
            <pc:docMk/>
            <pc:sldMk cId="1563412754" sldId="289"/>
            <ac:spMk id="2" creationId="{D1EF7EBB-F939-EB60-26E6-F0975129AACE}"/>
          </ac:spMkLst>
        </pc:spChg>
        <pc:spChg chg="mod ord">
          <ac:chgData name="A.MORIYAMA UREKA" userId="11b73b949d6476cb" providerId="LiveId" clId="{EDD3AFC1-5E1F-774D-82FF-6D4C3622249B}" dt="2023-08-07T12:41:17.581" v="2847" actId="6264"/>
          <ac:spMkLst>
            <pc:docMk/>
            <pc:sldMk cId="1563412754" sldId="289"/>
            <ac:spMk id="3" creationId="{5B134AAE-3855-1F5C-C1AB-1F4D86C8C0B5}"/>
          </ac:spMkLst>
        </pc:spChg>
        <pc:spChg chg="mod ord">
          <ac:chgData name="A.MORIYAMA UREKA" userId="11b73b949d6476cb" providerId="LiveId" clId="{EDD3AFC1-5E1F-774D-82FF-6D4C3622249B}" dt="2023-08-07T12:41:17.581" v="2847" actId="6264"/>
          <ac:spMkLst>
            <pc:docMk/>
            <pc:sldMk cId="1563412754" sldId="289"/>
            <ac:spMk id="4" creationId="{9E8DE7C1-C44B-71CD-DD18-B4EDA977561B}"/>
          </ac:spMkLst>
        </pc:spChg>
        <pc:spChg chg="mod ord">
          <ac:chgData name="A.MORIYAMA UREKA" userId="11b73b949d6476cb" providerId="LiveId" clId="{EDD3AFC1-5E1F-774D-82FF-6D4C3622249B}" dt="2023-08-07T12:41:17.581" v="2847" actId="6264"/>
          <ac:spMkLst>
            <pc:docMk/>
            <pc:sldMk cId="1563412754" sldId="289"/>
            <ac:spMk id="5" creationId="{CAE4AA93-869F-9DB1-175A-91ACAD860ADD}"/>
          </ac:spMkLst>
        </pc:spChg>
        <pc:spChg chg="mod ord">
          <ac:chgData name="A.MORIYAMA UREKA" userId="11b73b949d6476cb" providerId="LiveId" clId="{EDD3AFC1-5E1F-774D-82FF-6D4C3622249B}" dt="2023-08-07T12:41:17.581" v="2847" actId="6264"/>
          <ac:spMkLst>
            <pc:docMk/>
            <pc:sldMk cId="1563412754" sldId="289"/>
            <ac:spMk id="6" creationId="{7870D02B-EBDB-0B3D-F634-23D0196C23EA}"/>
          </ac:spMkLst>
        </pc:spChg>
        <pc:spChg chg="mod ord">
          <ac:chgData name="A.MORIYAMA UREKA" userId="11b73b949d6476cb" providerId="LiveId" clId="{EDD3AFC1-5E1F-774D-82FF-6D4C3622249B}" dt="2023-08-07T12:41:17.581" v="2847" actId="6264"/>
          <ac:spMkLst>
            <pc:docMk/>
            <pc:sldMk cId="1563412754" sldId="289"/>
            <ac:spMk id="7" creationId="{13F1E7AF-DEE7-1BEE-FA58-5F16921A3BFB}"/>
          </ac:spMkLst>
        </pc:spChg>
        <pc:spChg chg="mod ord">
          <ac:chgData name="A.MORIYAMA UREKA" userId="11b73b949d6476cb" providerId="LiveId" clId="{EDD3AFC1-5E1F-774D-82FF-6D4C3622249B}" dt="2023-08-07T12:41:17.581" v="2847" actId="6264"/>
          <ac:spMkLst>
            <pc:docMk/>
            <pc:sldMk cId="1563412754" sldId="289"/>
            <ac:spMk id="8" creationId="{EC6E7EE6-869B-1910-35AB-E141BF989C36}"/>
          </ac:spMkLst>
        </pc:spChg>
        <pc:spChg chg="mod ord">
          <ac:chgData name="A.MORIYAMA UREKA" userId="11b73b949d6476cb" providerId="LiveId" clId="{EDD3AFC1-5E1F-774D-82FF-6D4C3622249B}" dt="2023-08-07T12:41:17.581" v="2847" actId="6264"/>
          <ac:spMkLst>
            <pc:docMk/>
            <pc:sldMk cId="1563412754" sldId="289"/>
            <ac:spMk id="9" creationId="{9DE1DC77-CB20-77F4-CCE2-2D4309DD204E}"/>
          </ac:spMkLst>
        </pc:spChg>
        <pc:spChg chg="mod ord">
          <ac:chgData name="A.MORIYAMA UREKA" userId="11b73b949d6476cb" providerId="LiveId" clId="{EDD3AFC1-5E1F-774D-82FF-6D4C3622249B}" dt="2023-08-07T12:41:17.581" v="2847" actId="6264"/>
          <ac:spMkLst>
            <pc:docMk/>
            <pc:sldMk cId="1563412754" sldId="289"/>
            <ac:spMk id="10" creationId="{86CB41E9-1FEA-D1EE-D335-112514D5B078}"/>
          </ac:spMkLst>
        </pc:spChg>
        <pc:spChg chg="mod ord">
          <ac:chgData name="A.MORIYAMA UREKA" userId="11b73b949d6476cb" providerId="LiveId" clId="{EDD3AFC1-5E1F-774D-82FF-6D4C3622249B}" dt="2023-08-07T12:41:17.581" v="2847" actId="6264"/>
          <ac:spMkLst>
            <pc:docMk/>
            <pc:sldMk cId="1563412754" sldId="289"/>
            <ac:spMk id="11" creationId="{EE7D99FB-96E3-174B-4A91-97D330040087}"/>
          </ac:spMkLst>
        </pc:spChg>
        <pc:spChg chg="add del mod">
          <ac:chgData name="A.MORIYAMA UREKA" userId="11b73b949d6476cb" providerId="LiveId" clId="{EDD3AFC1-5E1F-774D-82FF-6D4C3622249B}" dt="2023-08-07T10:46:44.651" v="1611" actId="21"/>
          <ac:spMkLst>
            <pc:docMk/>
            <pc:sldMk cId="1563412754" sldId="289"/>
            <ac:spMk id="12" creationId="{DCB495E0-2F46-E828-A7C3-0AA80C2B6D77}"/>
          </ac:spMkLst>
        </pc:spChg>
        <pc:spChg chg="add del mod">
          <ac:chgData name="A.MORIYAMA UREKA" userId="11b73b949d6476cb" providerId="LiveId" clId="{EDD3AFC1-5E1F-774D-82FF-6D4C3622249B}" dt="2023-08-07T09:20:33.057" v="915" actId="6264"/>
          <ac:spMkLst>
            <pc:docMk/>
            <pc:sldMk cId="1563412754" sldId="289"/>
            <ac:spMk id="13" creationId="{5202ECAC-2160-ED93-810B-711908D9695B}"/>
          </ac:spMkLst>
        </pc:spChg>
        <pc:spChg chg="add del mod">
          <ac:chgData name="A.MORIYAMA UREKA" userId="11b73b949d6476cb" providerId="LiveId" clId="{EDD3AFC1-5E1F-774D-82FF-6D4C3622249B}" dt="2023-08-07T08:55:53.615" v="743" actId="6264"/>
          <ac:spMkLst>
            <pc:docMk/>
            <pc:sldMk cId="1563412754" sldId="289"/>
            <ac:spMk id="13" creationId="{668E04C5-7132-9752-CDE3-31B4A2677CB9}"/>
          </ac:spMkLst>
        </pc:spChg>
        <pc:spChg chg="add del mod">
          <ac:chgData name="A.MORIYAMA UREKA" userId="11b73b949d6476cb" providerId="LiveId" clId="{EDD3AFC1-5E1F-774D-82FF-6D4C3622249B}" dt="2023-08-07T09:01:41.694" v="791" actId="6264"/>
          <ac:spMkLst>
            <pc:docMk/>
            <pc:sldMk cId="1563412754" sldId="289"/>
            <ac:spMk id="13" creationId="{BE7BCB29-2431-13FC-2232-F33095244B3F}"/>
          </ac:spMkLst>
        </pc:spChg>
        <pc:spChg chg="add mod">
          <ac:chgData name="A.MORIYAMA UREKA" userId="11b73b949d6476cb" providerId="LiveId" clId="{EDD3AFC1-5E1F-774D-82FF-6D4C3622249B}" dt="2023-08-07T10:46:31.872" v="1608"/>
          <ac:spMkLst>
            <pc:docMk/>
            <pc:sldMk cId="1563412754" sldId="289"/>
            <ac:spMk id="13" creationId="{DC41B27B-52C9-6374-9A8A-110641B14BD9}"/>
          </ac:spMkLst>
        </pc:spChg>
        <pc:spChg chg="add del mod">
          <ac:chgData name="A.MORIYAMA UREKA" userId="11b73b949d6476cb" providerId="LiveId" clId="{EDD3AFC1-5E1F-774D-82FF-6D4C3622249B}" dt="2023-08-07T09:37:04.992" v="1023" actId="6264"/>
          <ac:spMkLst>
            <pc:docMk/>
            <pc:sldMk cId="1563412754" sldId="289"/>
            <ac:spMk id="13" creationId="{DE8AED93-C034-AD52-0FF9-A18732FE59A3}"/>
          </ac:spMkLst>
        </pc:spChg>
        <pc:spChg chg="add del mod">
          <ac:chgData name="A.MORIYAMA UREKA" userId="11b73b949d6476cb" providerId="LiveId" clId="{EDD3AFC1-5E1F-774D-82FF-6D4C3622249B}" dt="2023-08-07T09:17:12.230" v="904" actId="6264"/>
          <ac:spMkLst>
            <pc:docMk/>
            <pc:sldMk cId="1563412754" sldId="289"/>
            <ac:spMk id="13" creationId="{FF6F41D4-3CC2-49ED-3B19-1B228DF09A69}"/>
          </ac:spMkLst>
        </pc:spChg>
        <pc:spChg chg="add del mod">
          <ac:chgData name="A.MORIYAMA UREKA" userId="11b73b949d6476cb" providerId="LiveId" clId="{EDD3AFC1-5E1F-774D-82FF-6D4C3622249B}" dt="2023-08-07T09:37:04.992" v="1023" actId="6264"/>
          <ac:spMkLst>
            <pc:docMk/>
            <pc:sldMk cId="1563412754" sldId="289"/>
            <ac:spMk id="15" creationId="{78BD7430-9061-532E-3095-9D982DAC590D}"/>
          </ac:spMkLst>
        </pc:spChg>
        <pc:spChg chg="add del mod">
          <ac:chgData name="A.MORIYAMA UREKA" userId="11b73b949d6476cb" providerId="LiveId" clId="{EDD3AFC1-5E1F-774D-82FF-6D4C3622249B}" dt="2023-08-07T08:55:53.615" v="743" actId="6264"/>
          <ac:spMkLst>
            <pc:docMk/>
            <pc:sldMk cId="1563412754" sldId="289"/>
            <ac:spMk id="15" creationId="{A8991A01-A847-57BB-6F9A-9C948CE089D7}"/>
          </ac:spMkLst>
        </pc:spChg>
        <pc:spChg chg="add del mod">
          <ac:chgData name="A.MORIYAMA UREKA" userId="11b73b949d6476cb" providerId="LiveId" clId="{EDD3AFC1-5E1F-774D-82FF-6D4C3622249B}" dt="2023-08-07T09:01:41.694" v="791" actId="6264"/>
          <ac:spMkLst>
            <pc:docMk/>
            <pc:sldMk cId="1563412754" sldId="289"/>
            <ac:spMk id="15" creationId="{BA7C7630-A754-C5F2-3860-D4E089BA7214}"/>
          </ac:spMkLst>
        </pc:spChg>
        <pc:spChg chg="add del mod">
          <ac:chgData name="A.MORIYAMA UREKA" userId="11b73b949d6476cb" providerId="LiveId" clId="{EDD3AFC1-5E1F-774D-82FF-6D4C3622249B}" dt="2023-08-07T09:20:33.057" v="915" actId="6264"/>
          <ac:spMkLst>
            <pc:docMk/>
            <pc:sldMk cId="1563412754" sldId="289"/>
            <ac:spMk id="15" creationId="{C679FD5D-1CD9-01CA-C196-2144CF071A05}"/>
          </ac:spMkLst>
        </pc:spChg>
        <pc:spChg chg="add del mod">
          <ac:chgData name="A.MORIYAMA UREKA" userId="11b73b949d6476cb" providerId="LiveId" clId="{EDD3AFC1-5E1F-774D-82FF-6D4C3622249B}" dt="2023-08-07T09:17:12.230" v="904" actId="6264"/>
          <ac:spMkLst>
            <pc:docMk/>
            <pc:sldMk cId="1563412754" sldId="289"/>
            <ac:spMk id="15" creationId="{EA02334F-4B9C-9F69-0C51-1248DBF46F35}"/>
          </ac:spMkLst>
        </pc:spChg>
        <pc:spChg chg="add del mod">
          <ac:chgData name="A.MORIYAMA UREKA" userId="11b73b949d6476cb" providerId="LiveId" clId="{EDD3AFC1-5E1F-774D-82FF-6D4C3622249B}" dt="2023-08-07T10:53:31.076" v="1672" actId="6264"/>
          <ac:spMkLst>
            <pc:docMk/>
            <pc:sldMk cId="1563412754" sldId="289"/>
            <ac:spMk id="15" creationId="{FF05AE2B-251D-036B-4448-7FC56D4E2ABB}"/>
          </ac:spMkLst>
        </pc:spChg>
        <pc:spChg chg="add del mod">
          <ac:chgData name="A.MORIYAMA UREKA" userId="11b73b949d6476cb" providerId="LiveId" clId="{EDD3AFC1-5E1F-774D-82FF-6D4C3622249B}" dt="2023-08-07T09:37:04.992" v="1023" actId="6264"/>
          <ac:spMkLst>
            <pc:docMk/>
            <pc:sldMk cId="1563412754" sldId="289"/>
            <ac:spMk id="16" creationId="{59B03C62-20D5-252A-9AB7-921034C1766D}"/>
          </ac:spMkLst>
        </pc:spChg>
        <pc:spChg chg="add del mod">
          <ac:chgData name="A.MORIYAMA UREKA" userId="11b73b949d6476cb" providerId="LiveId" clId="{EDD3AFC1-5E1F-774D-82FF-6D4C3622249B}" dt="2023-08-07T09:17:12.230" v="904" actId="6264"/>
          <ac:spMkLst>
            <pc:docMk/>
            <pc:sldMk cId="1563412754" sldId="289"/>
            <ac:spMk id="16" creationId="{96385ED7-DA66-3407-680E-16DD476D27C0}"/>
          </ac:spMkLst>
        </pc:spChg>
        <pc:spChg chg="add del mod">
          <ac:chgData name="A.MORIYAMA UREKA" userId="11b73b949d6476cb" providerId="LiveId" clId="{EDD3AFC1-5E1F-774D-82FF-6D4C3622249B}" dt="2023-08-07T10:53:31.076" v="1672" actId="6264"/>
          <ac:spMkLst>
            <pc:docMk/>
            <pc:sldMk cId="1563412754" sldId="289"/>
            <ac:spMk id="16" creationId="{98D3C359-F3E2-9A4F-6C02-30E9568B4E1C}"/>
          </ac:spMkLst>
        </pc:spChg>
        <pc:spChg chg="add del mod">
          <ac:chgData name="A.MORIYAMA UREKA" userId="11b73b949d6476cb" providerId="LiveId" clId="{EDD3AFC1-5E1F-774D-82FF-6D4C3622249B}" dt="2023-08-07T08:55:53.615" v="743" actId="6264"/>
          <ac:spMkLst>
            <pc:docMk/>
            <pc:sldMk cId="1563412754" sldId="289"/>
            <ac:spMk id="16" creationId="{C1B1F525-1F60-5694-96C4-7DD935309F81}"/>
          </ac:spMkLst>
        </pc:spChg>
        <pc:spChg chg="add del mod">
          <ac:chgData name="A.MORIYAMA UREKA" userId="11b73b949d6476cb" providerId="LiveId" clId="{EDD3AFC1-5E1F-774D-82FF-6D4C3622249B}" dt="2023-08-07T09:01:41.694" v="791" actId="6264"/>
          <ac:spMkLst>
            <pc:docMk/>
            <pc:sldMk cId="1563412754" sldId="289"/>
            <ac:spMk id="16" creationId="{CE68F588-EFFD-6C8E-8EA0-375B231E9A6B}"/>
          </ac:spMkLst>
        </pc:spChg>
        <pc:spChg chg="add del mod">
          <ac:chgData name="A.MORIYAMA UREKA" userId="11b73b949d6476cb" providerId="LiveId" clId="{EDD3AFC1-5E1F-774D-82FF-6D4C3622249B}" dt="2023-08-07T09:20:33.057" v="915" actId="6264"/>
          <ac:spMkLst>
            <pc:docMk/>
            <pc:sldMk cId="1563412754" sldId="289"/>
            <ac:spMk id="16" creationId="{E6421F04-641C-AF73-AA7A-CDDE1B9639ED}"/>
          </ac:spMkLst>
        </pc:spChg>
        <pc:spChg chg="add del mod">
          <ac:chgData name="A.MORIYAMA UREKA" userId="11b73b949d6476cb" providerId="LiveId" clId="{EDD3AFC1-5E1F-774D-82FF-6D4C3622249B}" dt="2023-08-07T09:01:41.694" v="791" actId="6264"/>
          <ac:spMkLst>
            <pc:docMk/>
            <pc:sldMk cId="1563412754" sldId="289"/>
            <ac:spMk id="17" creationId="{1071344C-74AB-6747-942E-77AA68ED66C7}"/>
          </ac:spMkLst>
        </pc:spChg>
        <pc:spChg chg="add del mod">
          <ac:chgData name="A.MORIYAMA UREKA" userId="11b73b949d6476cb" providerId="LiveId" clId="{EDD3AFC1-5E1F-774D-82FF-6D4C3622249B}" dt="2023-08-07T09:37:04.992" v="1023" actId="6264"/>
          <ac:spMkLst>
            <pc:docMk/>
            <pc:sldMk cId="1563412754" sldId="289"/>
            <ac:spMk id="17" creationId="{5635FD2E-B332-B7F6-CCCB-C853324AECC1}"/>
          </ac:spMkLst>
        </pc:spChg>
        <pc:spChg chg="add del mod">
          <ac:chgData name="A.MORIYAMA UREKA" userId="11b73b949d6476cb" providerId="LiveId" clId="{EDD3AFC1-5E1F-774D-82FF-6D4C3622249B}" dt="2023-08-07T08:55:53.615" v="743" actId="6264"/>
          <ac:spMkLst>
            <pc:docMk/>
            <pc:sldMk cId="1563412754" sldId="289"/>
            <ac:spMk id="17" creationId="{59B179D0-1BCF-9186-88A3-060C08CA4117}"/>
          </ac:spMkLst>
        </pc:spChg>
        <pc:spChg chg="add del mod">
          <ac:chgData name="A.MORIYAMA UREKA" userId="11b73b949d6476cb" providerId="LiveId" clId="{EDD3AFC1-5E1F-774D-82FF-6D4C3622249B}" dt="2023-08-07T09:17:12.230" v="904" actId="6264"/>
          <ac:spMkLst>
            <pc:docMk/>
            <pc:sldMk cId="1563412754" sldId="289"/>
            <ac:spMk id="17" creationId="{64FC1BCB-516F-808D-B1FE-35267EFFB0FF}"/>
          </ac:spMkLst>
        </pc:spChg>
        <pc:spChg chg="add del mod">
          <ac:chgData name="A.MORIYAMA UREKA" userId="11b73b949d6476cb" providerId="LiveId" clId="{EDD3AFC1-5E1F-774D-82FF-6D4C3622249B}" dt="2023-08-07T09:20:33.057" v="915" actId="6264"/>
          <ac:spMkLst>
            <pc:docMk/>
            <pc:sldMk cId="1563412754" sldId="289"/>
            <ac:spMk id="17" creationId="{867AA3F2-2524-7E9A-44A3-0B71C70044B9}"/>
          </ac:spMkLst>
        </pc:spChg>
        <pc:spChg chg="add del mod">
          <ac:chgData name="A.MORIYAMA UREKA" userId="11b73b949d6476cb" providerId="LiveId" clId="{EDD3AFC1-5E1F-774D-82FF-6D4C3622249B}" dt="2023-08-07T10:53:31.076" v="1672" actId="6264"/>
          <ac:spMkLst>
            <pc:docMk/>
            <pc:sldMk cId="1563412754" sldId="289"/>
            <ac:spMk id="17" creationId="{9447D021-9DA1-28DB-BDD5-A4FE16E1B541}"/>
          </ac:spMkLst>
        </pc:spChg>
        <pc:spChg chg="add del mod">
          <ac:chgData name="A.MORIYAMA UREKA" userId="11b73b949d6476cb" providerId="LiveId" clId="{EDD3AFC1-5E1F-774D-82FF-6D4C3622249B}" dt="2023-08-07T09:37:04.992" v="1023" actId="6264"/>
          <ac:spMkLst>
            <pc:docMk/>
            <pc:sldMk cId="1563412754" sldId="289"/>
            <ac:spMk id="18" creationId="{031CACC9-05B5-7F5E-BE3A-ED37F02AF047}"/>
          </ac:spMkLst>
        </pc:spChg>
        <pc:spChg chg="add del mod">
          <ac:chgData name="A.MORIYAMA UREKA" userId="11b73b949d6476cb" providerId="LiveId" clId="{EDD3AFC1-5E1F-774D-82FF-6D4C3622249B}" dt="2023-08-07T09:17:12.230" v="904" actId="6264"/>
          <ac:spMkLst>
            <pc:docMk/>
            <pc:sldMk cId="1563412754" sldId="289"/>
            <ac:spMk id="18" creationId="{0D06D3D3-8711-00D1-438B-94CB115B67A3}"/>
          </ac:spMkLst>
        </pc:spChg>
        <pc:spChg chg="add del mod">
          <ac:chgData name="A.MORIYAMA UREKA" userId="11b73b949d6476cb" providerId="LiveId" clId="{EDD3AFC1-5E1F-774D-82FF-6D4C3622249B}" dt="2023-08-07T10:53:31.076" v="1672" actId="6264"/>
          <ac:spMkLst>
            <pc:docMk/>
            <pc:sldMk cId="1563412754" sldId="289"/>
            <ac:spMk id="18" creationId="{143C9D55-5DFF-5C9B-22D9-0B3BAC30D276}"/>
          </ac:spMkLst>
        </pc:spChg>
        <pc:spChg chg="add del mod">
          <ac:chgData name="A.MORIYAMA UREKA" userId="11b73b949d6476cb" providerId="LiveId" clId="{EDD3AFC1-5E1F-774D-82FF-6D4C3622249B}" dt="2023-08-07T09:20:33.057" v="915" actId="6264"/>
          <ac:spMkLst>
            <pc:docMk/>
            <pc:sldMk cId="1563412754" sldId="289"/>
            <ac:spMk id="18" creationId="{1BC0F668-95C3-8203-F5A5-3B02C120857F}"/>
          </ac:spMkLst>
        </pc:spChg>
        <pc:spChg chg="add del mod">
          <ac:chgData name="A.MORIYAMA UREKA" userId="11b73b949d6476cb" providerId="LiveId" clId="{EDD3AFC1-5E1F-774D-82FF-6D4C3622249B}" dt="2023-08-07T08:55:53.615" v="743" actId="6264"/>
          <ac:spMkLst>
            <pc:docMk/>
            <pc:sldMk cId="1563412754" sldId="289"/>
            <ac:spMk id="18" creationId="{28C26C7F-6CF2-DD7D-56E9-C1F1722D4D46}"/>
          </ac:spMkLst>
        </pc:spChg>
        <pc:spChg chg="add del mod">
          <ac:chgData name="A.MORIYAMA UREKA" userId="11b73b949d6476cb" providerId="LiveId" clId="{EDD3AFC1-5E1F-774D-82FF-6D4C3622249B}" dt="2023-08-07T09:01:41.694" v="791" actId="6264"/>
          <ac:spMkLst>
            <pc:docMk/>
            <pc:sldMk cId="1563412754" sldId="289"/>
            <ac:spMk id="18" creationId="{C04B3316-F2E0-33FE-39E8-CED334F739E8}"/>
          </ac:spMkLst>
        </pc:spChg>
        <pc:spChg chg="add del mod">
          <ac:chgData name="A.MORIYAMA UREKA" userId="11b73b949d6476cb" providerId="LiveId" clId="{EDD3AFC1-5E1F-774D-82FF-6D4C3622249B}" dt="2023-08-07T09:01:41.694" v="791" actId="6264"/>
          <ac:spMkLst>
            <pc:docMk/>
            <pc:sldMk cId="1563412754" sldId="289"/>
            <ac:spMk id="19" creationId="{36C78F84-FDD7-C4DE-970E-4DF8DB2D3000}"/>
          </ac:spMkLst>
        </pc:spChg>
        <pc:spChg chg="add del mod">
          <ac:chgData name="A.MORIYAMA UREKA" userId="11b73b949d6476cb" providerId="LiveId" clId="{EDD3AFC1-5E1F-774D-82FF-6D4C3622249B}" dt="2023-08-07T08:55:53.615" v="743" actId="6264"/>
          <ac:spMkLst>
            <pc:docMk/>
            <pc:sldMk cId="1563412754" sldId="289"/>
            <ac:spMk id="19" creationId="{394519F0-39DB-8B16-B66D-7869E2040C0B}"/>
          </ac:spMkLst>
        </pc:spChg>
        <pc:spChg chg="add del mod">
          <ac:chgData name="A.MORIYAMA UREKA" userId="11b73b949d6476cb" providerId="LiveId" clId="{EDD3AFC1-5E1F-774D-82FF-6D4C3622249B}" dt="2023-08-07T09:37:04.992" v="1023" actId="6264"/>
          <ac:spMkLst>
            <pc:docMk/>
            <pc:sldMk cId="1563412754" sldId="289"/>
            <ac:spMk id="19" creationId="{4338114F-AD8C-044E-C0C6-F999C1EFF2D4}"/>
          </ac:spMkLst>
        </pc:spChg>
        <pc:spChg chg="add del mod">
          <ac:chgData name="A.MORIYAMA UREKA" userId="11b73b949d6476cb" providerId="LiveId" clId="{EDD3AFC1-5E1F-774D-82FF-6D4C3622249B}" dt="2023-08-07T10:53:31.076" v="1672" actId="6264"/>
          <ac:spMkLst>
            <pc:docMk/>
            <pc:sldMk cId="1563412754" sldId="289"/>
            <ac:spMk id="19" creationId="{A7AF0399-B5AF-D23C-CE42-40404D1739C3}"/>
          </ac:spMkLst>
        </pc:spChg>
        <pc:spChg chg="add del mod">
          <ac:chgData name="A.MORIYAMA UREKA" userId="11b73b949d6476cb" providerId="LiveId" clId="{EDD3AFC1-5E1F-774D-82FF-6D4C3622249B}" dt="2023-08-07T09:20:33.057" v="915" actId="6264"/>
          <ac:spMkLst>
            <pc:docMk/>
            <pc:sldMk cId="1563412754" sldId="289"/>
            <ac:spMk id="19" creationId="{DDD5F720-5665-7BAC-5161-C6A6AEA0D887}"/>
          </ac:spMkLst>
        </pc:spChg>
        <pc:spChg chg="add del mod">
          <ac:chgData name="A.MORIYAMA UREKA" userId="11b73b949d6476cb" providerId="LiveId" clId="{EDD3AFC1-5E1F-774D-82FF-6D4C3622249B}" dt="2023-08-07T09:17:12.230" v="904" actId="6264"/>
          <ac:spMkLst>
            <pc:docMk/>
            <pc:sldMk cId="1563412754" sldId="289"/>
            <ac:spMk id="19" creationId="{DF995E70-9ADF-8818-396E-3AA3946B144E}"/>
          </ac:spMkLst>
        </pc:spChg>
        <pc:spChg chg="add del mod">
          <ac:chgData name="A.MORIYAMA UREKA" userId="11b73b949d6476cb" providerId="LiveId" clId="{EDD3AFC1-5E1F-774D-82FF-6D4C3622249B}" dt="2023-08-07T09:01:41.694" v="791" actId="6264"/>
          <ac:spMkLst>
            <pc:docMk/>
            <pc:sldMk cId="1563412754" sldId="289"/>
            <ac:spMk id="20" creationId="{21CB7B05-0C6D-36D2-B365-F340D13061EC}"/>
          </ac:spMkLst>
        </pc:spChg>
        <pc:spChg chg="add del mod">
          <ac:chgData name="A.MORIYAMA UREKA" userId="11b73b949d6476cb" providerId="LiveId" clId="{EDD3AFC1-5E1F-774D-82FF-6D4C3622249B}" dt="2023-08-07T09:20:33.057" v="915" actId="6264"/>
          <ac:spMkLst>
            <pc:docMk/>
            <pc:sldMk cId="1563412754" sldId="289"/>
            <ac:spMk id="20" creationId="{24FFEEE1-51F2-7C4A-6A26-9E19D7CDD16A}"/>
          </ac:spMkLst>
        </pc:spChg>
        <pc:spChg chg="add del mod">
          <ac:chgData name="A.MORIYAMA UREKA" userId="11b73b949d6476cb" providerId="LiveId" clId="{EDD3AFC1-5E1F-774D-82FF-6D4C3622249B}" dt="2023-08-07T08:55:53.615" v="743" actId="6264"/>
          <ac:spMkLst>
            <pc:docMk/>
            <pc:sldMk cId="1563412754" sldId="289"/>
            <ac:spMk id="20" creationId="{8EAA2266-11BF-8E13-D272-12CA669CA8CB}"/>
          </ac:spMkLst>
        </pc:spChg>
        <pc:spChg chg="add del mod">
          <ac:chgData name="A.MORIYAMA UREKA" userId="11b73b949d6476cb" providerId="LiveId" clId="{EDD3AFC1-5E1F-774D-82FF-6D4C3622249B}" dt="2023-08-07T09:37:04.992" v="1023" actId="6264"/>
          <ac:spMkLst>
            <pc:docMk/>
            <pc:sldMk cId="1563412754" sldId="289"/>
            <ac:spMk id="20" creationId="{B417BD06-550B-8F50-23F4-66E56F519346}"/>
          </ac:spMkLst>
        </pc:spChg>
        <pc:spChg chg="add del mod">
          <ac:chgData name="A.MORIYAMA UREKA" userId="11b73b949d6476cb" providerId="LiveId" clId="{EDD3AFC1-5E1F-774D-82FF-6D4C3622249B}" dt="2023-08-07T10:53:31.076" v="1672" actId="6264"/>
          <ac:spMkLst>
            <pc:docMk/>
            <pc:sldMk cId="1563412754" sldId="289"/>
            <ac:spMk id="20" creationId="{D4D62CAF-77CC-88FC-9CCE-83E9A0708D85}"/>
          </ac:spMkLst>
        </pc:spChg>
        <pc:spChg chg="add del mod">
          <ac:chgData name="A.MORIYAMA UREKA" userId="11b73b949d6476cb" providerId="LiveId" clId="{EDD3AFC1-5E1F-774D-82FF-6D4C3622249B}" dt="2023-08-07T09:17:12.230" v="904" actId="6264"/>
          <ac:spMkLst>
            <pc:docMk/>
            <pc:sldMk cId="1563412754" sldId="289"/>
            <ac:spMk id="20" creationId="{FBB1A3FF-90EC-7FC1-F712-848EC2B9C5A6}"/>
          </ac:spMkLst>
        </pc:spChg>
        <pc:spChg chg="add del mod">
          <ac:chgData name="A.MORIYAMA UREKA" userId="11b73b949d6476cb" providerId="LiveId" clId="{EDD3AFC1-5E1F-774D-82FF-6D4C3622249B}" dt="2023-08-07T09:17:12.230" v="904" actId="6264"/>
          <ac:spMkLst>
            <pc:docMk/>
            <pc:sldMk cId="1563412754" sldId="289"/>
            <ac:spMk id="21" creationId="{56EB8D65-7CD6-9D73-8357-C234784B5FB2}"/>
          </ac:spMkLst>
        </pc:spChg>
        <pc:spChg chg="add del mod">
          <ac:chgData name="A.MORIYAMA UREKA" userId="11b73b949d6476cb" providerId="LiveId" clId="{EDD3AFC1-5E1F-774D-82FF-6D4C3622249B}" dt="2023-08-07T08:55:53.615" v="743" actId="6264"/>
          <ac:spMkLst>
            <pc:docMk/>
            <pc:sldMk cId="1563412754" sldId="289"/>
            <ac:spMk id="21" creationId="{81D91195-01B4-3153-C130-AC8350BC22AF}"/>
          </ac:spMkLst>
        </pc:spChg>
        <pc:spChg chg="add del mod">
          <ac:chgData name="A.MORIYAMA UREKA" userId="11b73b949d6476cb" providerId="LiveId" clId="{EDD3AFC1-5E1F-774D-82FF-6D4C3622249B}" dt="2023-08-07T10:53:31.076" v="1672" actId="6264"/>
          <ac:spMkLst>
            <pc:docMk/>
            <pc:sldMk cId="1563412754" sldId="289"/>
            <ac:spMk id="21" creationId="{922BAE51-BDFD-B9F6-FA40-9B6F309AD4B7}"/>
          </ac:spMkLst>
        </pc:spChg>
        <pc:spChg chg="add del mod">
          <ac:chgData name="A.MORIYAMA UREKA" userId="11b73b949d6476cb" providerId="LiveId" clId="{EDD3AFC1-5E1F-774D-82FF-6D4C3622249B}" dt="2023-08-07T09:37:04.992" v="1023" actId="6264"/>
          <ac:spMkLst>
            <pc:docMk/>
            <pc:sldMk cId="1563412754" sldId="289"/>
            <ac:spMk id="21" creationId="{971AC049-2FA4-DF3C-1D32-DE716B16B1C9}"/>
          </ac:spMkLst>
        </pc:spChg>
        <pc:spChg chg="add del mod">
          <ac:chgData name="A.MORIYAMA UREKA" userId="11b73b949d6476cb" providerId="LiveId" clId="{EDD3AFC1-5E1F-774D-82FF-6D4C3622249B}" dt="2023-08-07T09:20:33.057" v="915" actId="6264"/>
          <ac:spMkLst>
            <pc:docMk/>
            <pc:sldMk cId="1563412754" sldId="289"/>
            <ac:spMk id="21" creationId="{A739A9CB-08B0-B6D3-4E78-42DB7D77EA59}"/>
          </ac:spMkLst>
        </pc:spChg>
        <pc:spChg chg="add del mod">
          <ac:chgData name="A.MORIYAMA UREKA" userId="11b73b949d6476cb" providerId="LiveId" clId="{EDD3AFC1-5E1F-774D-82FF-6D4C3622249B}" dt="2023-08-07T09:01:41.694" v="791" actId="6264"/>
          <ac:spMkLst>
            <pc:docMk/>
            <pc:sldMk cId="1563412754" sldId="289"/>
            <ac:spMk id="21" creationId="{AFF45DC2-E1FB-54AC-4C81-D1168E71E77C}"/>
          </ac:spMkLst>
        </pc:spChg>
        <pc:spChg chg="add del mod">
          <ac:chgData name="A.MORIYAMA UREKA" userId="11b73b949d6476cb" providerId="LiveId" clId="{EDD3AFC1-5E1F-774D-82FF-6D4C3622249B}" dt="2023-08-07T10:53:31.076" v="1672" actId="6264"/>
          <ac:spMkLst>
            <pc:docMk/>
            <pc:sldMk cId="1563412754" sldId="289"/>
            <ac:spMk id="22" creationId="{292BB53A-6130-6536-0531-BE0FA3845724}"/>
          </ac:spMkLst>
        </pc:spChg>
        <pc:spChg chg="add del mod">
          <ac:chgData name="A.MORIYAMA UREKA" userId="11b73b949d6476cb" providerId="LiveId" clId="{EDD3AFC1-5E1F-774D-82FF-6D4C3622249B}" dt="2023-08-07T09:37:04.992" v="1023" actId="6264"/>
          <ac:spMkLst>
            <pc:docMk/>
            <pc:sldMk cId="1563412754" sldId="289"/>
            <ac:spMk id="22" creationId="{3899695D-A723-CD46-C0DB-4BBF62A12757}"/>
          </ac:spMkLst>
        </pc:spChg>
        <pc:spChg chg="add del mod">
          <ac:chgData name="A.MORIYAMA UREKA" userId="11b73b949d6476cb" providerId="LiveId" clId="{EDD3AFC1-5E1F-774D-82FF-6D4C3622249B}" dt="2023-08-07T09:17:12.230" v="904" actId="6264"/>
          <ac:spMkLst>
            <pc:docMk/>
            <pc:sldMk cId="1563412754" sldId="289"/>
            <ac:spMk id="22" creationId="{5508C22E-88EE-A4D9-A3D5-B22186E49217}"/>
          </ac:spMkLst>
        </pc:spChg>
        <pc:spChg chg="add del mod">
          <ac:chgData name="A.MORIYAMA UREKA" userId="11b73b949d6476cb" providerId="LiveId" clId="{EDD3AFC1-5E1F-774D-82FF-6D4C3622249B}" dt="2023-08-07T08:55:53.615" v="743" actId="6264"/>
          <ac:spMkLst>
            <pc:docMk/>
            <pc:sldMk cId="1563412754" sldId="289"/>
            <ac:spMk id="22" creationId="{646E4405-35BE-5078-DF13-4AC6D1791CCF}"/>
          </ac:spMkLst>
        </pc:spChg>
        <pc:spChg chg="add del mod">
          <ac:chgData name="A.MORIYAMA UREKA" userId="11b73b949d6476cb" providerId="LiveId" clId="{EDD3AFC1-5E1F-774D-82FF-6D4C3622249B}" dt="2023-08-07T09:01:41.694" v="791" actId="6264"/>
          <ac:spMkLst>
            <pc:docMk/>
            <pc:sldMk cId="1563412754" sldId="289"/>
            <ac:spMk id="22" creationId="{D0D54BA4-3620-CB21-2F7E-A77D68DB39BC}"/>
          </ac:spMkLst>
        </pc:spChg>
        <pc:spChg chg="add del mod">
          <ac:chgData name="A.MORIYAMA UREKA" userId="11b73b949d6476cb" providerId="LiveId" clId="{EDD3AFC1-5E1F-774D-82FF-6D4C3622249B}" dt="2023-08-07T09:20:33.057" v="915" actId="6264"/>
          <ac:spMkLst>
            <pc:docMk/>
            <pc:sldMk cId="1563412754" sldId="289"/>
            <ac:spMk id="22" creationId="{FFC1F256-FC74-5AF7-F57E-02CD9BFB1273}"/>
          </ac:spMkLst>
        </pc:spChg>
        <pc:spChg chg="add del mod">
          <ac:chgData name="A.MORIYAMA UREKA" userId="11b73b949d6476cb" providerId="LiveId" clId="{EDD3AFC1-5E1F-774D-82FF-6D4C3622249B}" dt="2023-08-07T09:20:33.057" v="915" actId="6264"/>
          <ac:spMkLst>
            <pc:docMk/>
            <pc:sldMk cId="1563412754" sldId="289"/>
            <ac:spMk id="23" creationId="{24E166A3-9367-09EF-811E-8F38095016A8}"/>
          </ac:spMkLst>
        </pc:spChg>
        <pc:spChg chg="add del mod">
          <ac:chgData name="A.MORIYAMA UREKA" userId="11b73b949d6476cb" providerId="LiveId" clId="{EDD3AFC1-5E1F-774D-82FF-6D4C3622249B}" dt="2023-08-07T10:53:31.076" v="1672" actId="6264"/>
          <ac:spMkLst>
            <pc:docMk/>
            <pc:sldMk cId="1563412754" sldId="289"/>
            <ac:spMk id="23" creationId="{5DAE8232-7627-A813-495C-0F9EDB87FC23}"/>
          </ac:spMkLst>
        </pc:spChg>
        <pc:spChg chg="add del mod">
          <ac:chgData name="A.MORIYAMA UREKA" userId="11b73b949d6476cb" providerId="LiveId" clId="{EDD3AFC1-5E1F-774D-82FF-6D4C3622249B}" dt="2023-08-07T09:17:12.230" v="904" actId="6264"/>
          <ac:spMkLst>
            <pc:docMk/>
            <pc:sldMk cId="1563412754" sldId="289"/>
            <ac:spMk id="23" creationId="{7247411D-24CB-62DC-C873-289BF6C821C6}"/>
          </ac:spMkLst>
        </pc:spChg>
        <pc:spChg chg="add del mod">
          <ac:chgData name="A.MORIYAMA UREKA" userId="11b73b949d6476cb" providerId="LiveId" clId="{EDD3AFC1-5E1F-774D-82FF-6D4C3622249B}" dt="2023-08-07T09:37:04.992" v="1023" actId="6264"/>
          <ac:spMkLst>
            <pc:docMk/>
            <pc:sldMk cId="1563412754" sldId="289"/>
            <ac:spMk id="23" creationId="{9D78DE52-81A7-4749-9FFD-341CA0F00501}"/>
          </ac:spMkLst>
        </pc:spChg>
        <pc:spChg chg="add del mod">
          <ac:chgData name="A.MORIYAMA UREKA" userId="11b73b949d6476cb" providerId="LiveId" clId="{EDD3AFC1-5E1F-774D-82FF-6D4C3622249B}" dt="2023-08-07T08:55:53.615" v="743" actId="6264"/>
          <ac:spMkLst>
            <pc:docMk/>
            <pc:sldMk cId="1563412754" sldId="289"/>
            <ac:spMk id="23" creationId="{AC8971DC-61E2-E7B2-A128-289E72D748C7}"/>
          </ac:spMkLst>
        </pc:spChg>
        <pc:spChg chg="add del mod">
          <ac:chgData name="A.MORIYAMA UREKA" userId="11b73b949d6476cb" providerId="LiveId" clId="{EDD3AFC1-5E1F-774D-82FF-6D4C3622249B}" dt="2023-08-07T09:01:41.694" v="791" actId="6264"/>
          <ac:spMkLst>
            <pc:docMk/>
            <pc:sldMk cId="1563412754" sldId="289"/>
            <ac:spMk id="23" creationId="{CAF08677-545A-6454-45B8-88127593DFF7}"/>
          </ac:spMkLst>
        </pc:spChg>
        <pc:spChg chg="add del mod">
          <ac:chgData name="A.MORIYAMA UREKA" userId="11b73b949d6476cb" providerId="LiveId" clId="{EDD3AFC1-5E1F-774D-82FF-6D4C3622249B}" dt="2023-08-07T08:57:17.409" v="756" actId="6264"/>
          <ac:spMkLst>
            <pc:docMk/>
            <pc:sldMk cId="1563412754" sldId="289"/>
            <ac:spMk id="24" creationId="{5C1BA546-EBEF-76D5-8853-7F5DF70E9C40}"/>
          </ac:spMkLst>
        </pc:spChg>
        <pc:spChg chg="add del mod">
          <ac:chgData name="A.MORIYAMA UREKA" userId="11b73b949d6476cb" providerId="LiveId" clId="{EDD3AFC1-5E1F-774D-82FF-6D4C3622249B}" dt="2023-08-07T09:54:02.188" v="1042" actId="6264"/>
          <ac:spMkLst>
            <pc:docMk/>
            <pc:sldMk cId="1563412754" sldId="289"/>
            <ac:spMk id="24" creationId="{7C4ED39A-60E8-9667-6B3C-FD99F55578A5}"/>
          </ac:spMkLst>
        </pc:spChg>
        <pc:spChg chg="add del mod">
          <ac:chgData name="A.MORIYAMA UREKA" userId="11b73b949d6476cb" providerId="LiveId" clId="{EDD3AFC1-5E1F-774D-82FF-6D4C3622249B}" dt="2023-08-07T09:03:40.381" v="823" actId="6264"/>
          <ac:spMkLst>
            <pc:docMk/>
            <pc:sldMk cId="1563412754" sldId="289"/>
            <ac:spMk id="24" creationId="{B76AEF11-0C5D-DB6C-69A7-ADF8CCFE4420}"/>
          </ac:spMkLst>
        </pc:spChg>
        <pc:spChg chg="add del mod">
          <ac:chgData name="A.MORIYAMA UREKA" userId="11b73b949d6476cb" providerId="LiveId" clId="{EDD3AFC1-5E1F-774D-82FF-6D4C3622249B}" dt="2023-08-07T10:53:31.076" v="1672" actId="6264"/>
          <ac:spMkLst>
            <pc:docMk/>
            <pc:sldMk cId="1563412754" sldId="289"/>
            <ac:spMk id="24" creationId="{C457C1D2-B020-50B3-2520-609233423DE5}"/>
          </ac:spMkLst>
        </pc:spChg>
        <pc:spChg chg="add del mod">
          <ac:chgData name="A.MORIYAMA UREKA" userId="11b73b949d6476cb" providerId="LiveId" clId="{EDD3AFC1-5E1F-774D-82FF-6D4C3622249B}" dt="2023-08-07T09:20:33.708" v="916" actId="6264"/>
          <ac:spMkLst>
            <pc:docMk/>
            <pc:sldMk cId="1563412754" sldId="289"/>
            <ac:spMk id="24" creationId="{CF14CE7F-B1B5-0E23-E5CD-5D1A748FF5D2}"/>
          </ac:spMkLst>
        </pc:spChg>
        <pc:spChg chg="add del mod">
          <ac:chgData name="A.MORIYAMA UREKA" userId="11b73b949d6476cb" providerId="LiveId" clId="{EDD3AFC1-5E1F-774D-82FF-6D4C3622249B}" dt="2023-08-07T09:20:33.708" v="916" actId="6264"/>
          <ac:spMkLst>
            <pc:docMk/>
            <pc:sldMk cId="1563412754" sldId="289"/>
            <ac:spMk id="25" creationId="{470C0D23-B423-1C9C-D7BD-2454B99A527C}"/>
          </ac:spMkLst>
        </pc:spChg>
        <pc:spChg chg="add del mod">
          <ac:chgData name="A.MORIYAMA UREKA" userId="11b73b949d6476cb" providerId="LiveId" clId="{EDD3AFC1-5E1F-774D-82FF-6D4C3622249B}" dt="2023-08-07T10:53:31.673" v="1673" actId="6264"/>
          <ac:spMkLst>
            <pc:docMk/>
            <pc:sldMk cId="1563412754" sldId="289"/>
            <ac:spMk id="25" creationId="{7499D67A-D133-6821-B555-BC0A4D7C1BB9}"/>
          </ac:spMkLst>
        </pc:spChg>
        <pc:spChg chg="add del mod">
          <ac:chgData name="A.MORIYAMA UREKA" userId="11b73b949d6476cb" providerId="LiveId" clId="{EDD3AFC1-5E1F-774D-82FF-6D4C3622249B}" dt="2023-08-07T09:54:02.188" v="1042" actId="6264"/>
          <ac:spMkLst>
            <pc:docMk/>
            <pc:sldMk cId="1563412754" sldId="289"/>
            <ac:spMk id="25" creationId="{932BD2E5-AD4A-0C3A-2078-5E6FBD76EE01}"/>
          </ac:spMkLst>
        </pc:spChg>
        <pc:spChg chg="add del mod">
          <ac:chgData name="A.MORIYAMA UREKA" userId="11b73b949d6476cb" providerId="LiveId" clId="{EDD3AFC1-5E1F-774D-82FF-6D4C3622249B}" dt="2023-08-07T08:57:17.409" v="756" actId="6264"/>
          <ac:spMkLst>
            <pc:docMk/>
            <pc:sldMk cId="1563412754" sldId="289"/>
            <ac:spMk id="25" creationId="{977DD4F0-2AC4-932B-9FA7-028FF3BDED1F}"/>
          </ac:spMkLst>
        </pc:spChg>
        <pc:spChg chg="add del mod">
          <ac:chgData name="A.MORIYAMA UREKA" userId="11b73b949d6476cb" providerId="LiveId" clId="{EDD3AFC1-5E1F-774D-82FF-6D4C3622249B}" dt="2023-08-07T09:03:40.381" v="823" actId="6264"/>
          <ac:spMkLst>
            <pc:docMk/>
            <pc:sldMk cId="1563412754" sldId="289"/>
            <ac:spMk id="25" creationId="{E6D3EA45-B6EC-D214-294F-25CA82F054C1}"/>
          </ac:spMkLst>
        </pc:spChg>
        <pc:spChg chg="add del mod">
          <ac:chgData name="A.MORIYAMA UREKA" userId="11b73b949d6476cb" providerId="LiveId" clId="{EDD3AFC1-5E1F-774D-82FF-6D4C3622249B}" dt="2023-08-07T09:03:40.381" v="823" actId="6264"/>
          <ac:spMkLst>
            <pc:docMk/>
            <pc:sldMk cId="1563412754" sldId="289"/>
            <ac:spMk id="26" creationId="{00EB2BFE-BD5E-BF9C-4526-EA2FD32DC83A}"/>
          </ac:spMkLst>
        </pc:spChg>
        <pc:spChg chg="add del mod">
          <ac:chgData name="A.MORIYAMA UREKA" userId="11b73b949d6476cb" providerId="LiveId" clId="{EDD3AFC1-5E1F-774D-82FF-6D4C3622249B}" dt="2023-08-07T09:20:33.708" v="916" actId="6264"/>
          <ac:spMkLst>
            <pc:docMk/>
            <pc:sldMk cId="1563412754" sldId="289"/>
            <ac:spMk id="26" creationId="{158B7B33-CFF9-C2CC-BC6A-9371D32084FD}"/>
          </ac:spMkLst>
        </pc:spChg>
        <pc:spChg chg="add del mod">
          <ac:chgData name="A.MORIYAMA UREKA" userId="11b73b949d6476cb" providerId="LiveId" clId="{EDD3AFC1-5E1F-774D-82FF-6D4C3622249B}" dt="2023-08-07T10:53:31.673" v="1673" actId="6264"/>
          <ac:spMkLst>
            <pc:docMk/>
            <pc:sldMk cId="1563412754" sldId="289"/>
            <ac:spMk id="26" creationId="{60B7B1ED-D3C8-954C-7CF1-D96C9F6DFEFF}"/>
          </ac:spMkLst>
        </pc:spChg>
        <pc:spChg chg="add del mod">
          <ac:chgData name="A.MORIYAMA UREKA" userId="11b73b949d6476cb" providerId="LiveId" clId="{EDD3AFC1-5E1F-774D-82FF-6D4C3622249B}" dt="2023-08-07T09:54:02.188" v="1042" actId="6264"/>
          <ac:spMkLst>
            <pc:docMk/>
            <pc:sldMk cId="1563412754" sldId="289"/>
            <ac:spMk id="26" creationId="{DE24641F-D03F-9016-3B56-D76E57234075}"/>
          </ac:spMkLst>
        </pc:spChg>
        <pc:spChg chg="add del mod">
          <ac:chgData name="A.MORIYAMA UREKA" userId="11b73b949d6476cb" providerId="LiveId" clId="{EDD3AFC1-5E1F-774D-82FF-6D4C3622249B}" dt="2023-08-07T08:57:17.409" v="756" actId="6264"/>
          <ac:spMkLst>
            <pc:docMk/>
            <pc:sldMk cId="1563412754" sldId="289"/>
            <ac:spMk id="26" creationId="{FF1A3221-967B-1CA1-D0B0-7816CECD5EE4}"/>
          </ac:spMkLst>
        </pc:spChg>
        <pc:spChg chg="add del mod">
          <ac:chgData name="A.MORIYAMA UREKA" userId="11b73b949d6476cb" providerId="LiveId" clId="{EDD3AFC1-5E1F-774D-82FF-6D4C3622249B}" dt="2023-08-07T10:53:31.673" v="1673" actId="6264"/>
          <ac:spMkLst>
            <pc:docMk/>
            <pc:sldMk cId="1563412754" sldId="289"/>
            <ac:spMk id="27" creationId="{4447EA0B-7CA1-868D-D0A8-D515C4A3300A}"/>
          </ac:spMkLst>
        </pc:spChg>
        <pc:spChg chg="add del mod">
          <ac:chgData name="A.MORIYAMA UREKA" userId="11b73b949d6476cb" providerId="LiveId" clId="{EDD3AFC1-5E1F-774D-82FF-6D4C3622249B}" dt="2023-08-07T08:57:17.409" v="756" actId="6264"/>
          <ac:spMkLst>
            <pc:docMk/>
            <pc:sldMk cId="1563412754" sldId="289"/>
            <ac:spMk id="27" creationId="{4EA5E100-2EEB-7704-7691-C18754A85AFD}"/>
          </ac:spMkLst>
        </pc:spChg>
        <pc:spChg chg="add del mod">
          <ac:chgData name="A.MORIYAMA UREKA" userId="11b73b949d6476cb" providerId="LiveId" clId="{EDD3AFC1-5E1F-774D-82FF-6D4C3622249B}" dt="2023-08-07T09:20:33.708" v="916" actId="6264"/>
          <ac:spMkLst>
            <pc:docMk/>
            <pc:sldMk cId="1563412754" sldId="289"/>
            <ac:spMk id="27" creationId="{A79157D2-3D1A-0ED2-15D6-695CB3359F42}"/>
          </ac:spMkLst>
        </pc:spChg>
        <pc:spChg chg="add del mod">
          <ac:chgData name="A.MORIYAMA UREKA" userId="11b73b949d6476cb" providerId="LiveId" clId="{EDD3AFC1-5E1F-774D-82FF-6D4C3622249B}" dt="2023-08-07T09:03:40.381" v="823" actId="6264"/>
          <ac:spMkLst>
            <pc:docMk/>
            <pc:sldMk cId="1563412754" sldId="289"/>
            <ac:spMk id="27" creationId="{B3A97C8F-1B48-5366-AC60-0BA8425D3B1C}"/>
          </ac:spMkLst>
        </pc:spChg>
        <pc:spChg chg="add del mod">
          <ac:chgData name="A.MORIYAMA UREKA" userId="11b73b949d6476cb" providerId="LiveId" clId="{EDD3AFC1-5E1F-774D-82FF-6D4C3622249B}" dt="2023-08-07T09:54:02.188" v="1042" actId="6264"/>
          <ac:spMkLst>
            <pc:docMk/>
            <pc:sldMk cId="1563412754" sldId="289"/>
            <ac:spMk id="27" creationId="{C14EBADA-C0A9-95E5-7D1C-439F0274DCA3}"/>
          </ac:spMkLst>
        </pc:spChg>
        <pc:spChg chg="add del mod">
          <ac:chgData name="A.MORIYAMA UREKA" userId="11b73b949d6476cb" providerId="LiveId" clId="{EDD3AFC1-5E1F-774D-82FF-6D4C3622249B}" dt="2023-08-07T09:03:40.381" v="823" actId="6264"/>
          <ac:spMkLst>
            <pc:docMk/>
            <pc:sldMk cId="1563412754" sldId="289"/>
            <ac:spMk id="28" creationId="{01BB18EA-A428-0952-A17A-9C36E102917E}"/>
          </ac:spMkLst>
        </pc:spChg>
        <pc:spChg chg="add del mod">
          <ac:chgData name="A.MORIYAMA UREKA" userId="11b73b949d6476cb" providerId="LiveId" clId="{EDD3AFC1-5E1F-774D-82FF-6D4C3622249B}" dt="2023-08-07T09:20:33.708" v="916" actId="6264"/>
          <ac:spMkLst>
            <pc:docMk/>
            <pc:sldMk cId="1563412754" sldId="289"/>
            <ac:spMk id="28" creationId="{2EB0C683-05AA-3453-695D-DB5814C6EAFF}"/>
          </ac:spMkLst>
        </pc:spChg>
        <pc:spChg chg="add del mod">
          <ac:chgData name="A.MORIYAMA UREKA" userId="11b73b949d6476cb" providerId="LiveId" clId="{EDD3AFC1-5E1F-774D-82FF-6D4C3622249B}" dt="2023-08-07T09:54:02.188" v="1042" actId="6264"/>
          <ac:spMkLst>
            <pc:docMk/>
            <pc:sldMk cId="1563412754" sldId="289"/>
            <ac:spMk id="28" creationId="{368CDC45-3E53-6A51-6930-61AFCE4A2079}"/>
          </ac:spMkLst>
        </pc:spChg>
        <pc:spChg chg="add del mod">
          <ac:chgData name="A.MORIYAMA UREKA" userId="11b73b949d6476cb" providerId="LiveId" clId="{EDD3AFC1-5E1F-774D-82FF-6D4C3622249B}" dt="2023-08-07T10:53:31.673" v="1673" actId="6264"/>
          <ac:spMkLst>
            <pc:docMk/>
            <pc:sldMk cId="1563412754" sldId="289"/>
            <ac:spMk id="28" creationId="{4AD51E03-CDD6-FDAD-0488-C5476FBAB87E}"/>
          </ac:spMkLst>
        </pc:spChg>
        <pc:spChg chg="add del mod">
          <ac:chgData name="A.MORIYAMA UREKA" userId="11b73b949d6476cb" providerId="LiveId" clId="{EDD3AFC1-5E1F-774D-82FF-6D4C3622249B}" dt="2023-08-07T08:57:17.409" v="756" actId="6264"/>
          <ac:spMkLst>
            <pc:docMk/>
            <pc:sldMk cId="1563412754" sldId="289"/>
            <ac:spMk id="28" creationId="{E7FCE844-310D-74BF-5656-7FC66FD31F8F}"/>
          </ac:spMkLst>
        </pc:spChg>
        <pc:spChg chg="add del mod">
          <ac:chgData name="A.MORIYAMA UREKA" userId="11b73b949d6476cb" providerId="LiveId" clId="{EDD3AFC1-5E1F-774D-82FF-6D4C3622249B}" dt="2023-08-07T09:20:33.708" v="916" actId="6264"/>
          <ac:spMkLst>
            <pc:docMk/>
            <pc:sldMk cId="1563412754" sldId="289"/>
            <ac:spMk id="29" creationId="{0578762D-3004-4D57-B2D1-DB9DB33F10A0}"/>
          </ac:spMkLst>
        </pc:spChg>
        <pc:spChg chg="add del mod">
          <ac:chgData name="A.MORIYAMA UREKA" userId="11b73b949d6476cb" providerId="LiveId" clId="{EDD3AFC1-5E1F-774D-82FF-6D4C3622249B}" dt="2023-08-07T08:57:17.409" v="756" actId="6264"/>
          <ac:spMkLst>
            <pc:docMk/>
            <pc:sldMk cId="1563412754" sldId="289"/>
            <ac:spMk id="29" creationId="{1A6E9E76-5BE9-827E-CE3B-E48C6161C418}"/>
          </ac:spMkLst>
        </pc:spChg>
        <pc:spChg chg="add del mod">
          <ac:chgData name="A.MORIYAMA UREKA" userId="11b73b949d6476cb" providerId="LiveId" clId="{EDD3AFC1-5E1F-774D-82FF-6D4C3622249B}" dt="2023-08-07T09:54:02.188" v="1042" actId="6264"/>
          <ac:spMkLst>
            <pc:docMk/>
            <pc:sldMk cId="1563412754" sldId="289"/>
            <ac:spMk id="29" creationId="{1BCF742C-BFAF-DE90-19C2-CD11372347F7}"/>
          </ac:spMkLst>
        </pc:spChg>
        <pc:spChg chg="add del mod">
          <ac:chgData name="A.MORIYAMA UREKA" userId="11b73b949d6476cb" providerId="LiveId" clId="{EDD3AFC1-5E1F-774D-82FF-6D4C3622249B}" dt="2023-08-07T10:53:31.673" v="1673" actId="6264"/>
          <ac:spMkLst>
            <pc:docMk/>
            <pc:sldMk cId="1563412754" sldId="289"/>
            <ac:spMk id="29" creationId="{3B69FFDF-8EE9-7215-C0EA-4291DB459684}"/>
          </ac:spMkLst>
        </pc:spChg>
        <pc:spChg chg="add del mod">
          <ac:chgData name="A.MORIYAMA UREKA" userId="11b73b949d6476cb" providerId="LiveId" clId="{EDD3AFC1-5E1F-774D-82FF-6D4C3622249B}" dt="2023-08-07T09:03:40.381" v="823" actId="6264"/>
          <ac:spMkLst>
            <pc:docMk/>
            <pc:sldMk cId="1563412754" sldId="289"/>
            <ac:spMk id="29" creationId="{ABB24C63-AFE1-46A5-2522-7B56C25E4FAD}"/>
          </ac:spMkLst>
        </pc:spChg>
        <pc:spChg chg="add del mod">
          <ac:chgData name="A.MORIYAMA UREKA" userId="11b73b949d6476cb" providerId="LiveId" clId="{EDD3AFC1-5E1F-774D-82FF-6D4C3622249B}" dt="2023-08-07T10:53:31.673" v="1673" actId="6264"/>
          <ac:spMkLst>
            <pc:docMk/>
            <pc:sldMk cId="1563412754" sldId="289"/>
            <ac:spMk id="30" creationId="{0C46C5A2-4D25-FD2E-0145-62DCA000702A}"/>
          </ac:spMkLst>
        </pc:spChg>
        <pc:spChg chg="add del mod">
          <ac:chgData name="A.MORIYAMA UREKA" userId="11b73b949d6476cb" providerId="LiveId" clId="{EDD3AFC1-5E1F-774D-82FF-6D4C3622249B}" dt="2023-08-07T08:57:17.409" v="756" actId="6264"/>
          <ac:spMkLst>
            <pc:docMk/>
            <pc:sldMk cId="1563412754" sldId="289"/>
            <ac:spMk id="30" creationId="{17195B3B-31EC-0B37-2B5B-29795D81AC97}"/>
          </ac:spMkLst>
        </pc:spChg>
        <pc:spChg chg="add del mod">
          <ac:chgData name="A.MORIYAMA UREKA" userId="11b73b949d6476cb" providerId="LiveId" clId="{EDD3AFC1-5E1F-774D-82FF-6D4C3622249B}" dt="2023-08-07T09:03:40.381" v="823" actId="6264"/>
          <ac:spMkLst>
            <pc:docMk/>
            <pc:sldMk cId="1563412754" sldId="289"/>
            <ac:spMk id="30" creationId="{463189F1-33AB-84AD-3413-7DD9F9A1ADF7}"/>
          </ac:spMkLst>
        </pc:spChg>
        <pc:spChg chg="add del mod">
          <ac:chgData name="A.MORIYAMA UREKA" userId="11b73b949d6476cb" providerId="LiveId" clId="{EDD3AFC1-5E1F-774D-82FF-6D4C3622249B}" dt="2023-08-07T09:54:02.188" v="1042" actId="6264"/>
          <ac:spMkLst>
            <pc:docMk/>
            <pc:sldMk cId="1563412754" sldId="289"/>
            <ac:spMk id="30" creationId="{74E074C9-258B-D739-3339-24E8A617F5BC}"/>
          </ac:spMkLst>
        </pc:spChg>
        <pc:spChg chg="add del mod">
          <ac:chgData name="A.MORIYAMA UREKA" userId="11b73b949d6476cb" providerId="LiveId" clId="{EDD3AFC1-5E1F-774D-82FF-6D4C3622249B}" dt="2023-08-07T09:20:33.708" v="916" actId="6264"/>
          <ac:spMkLst>
            <pc:docMk/>
            <pc:sldMk cId="1563412754" sldId="289"/>
            <ac:spMk id="30" creationId="{A4063E38-5538-0A46-EC06-3ACA408580A0}"/>
          </ac:spMkLst>
        </pc:spChg>
        <pc:spChg chg="add del mod">
          <ac:chgData name="A.MORIYAMA UREKA" userId="11b73b949d6476cb" providerId="LiveId" clId="{EDD3AFC1-5E1F-774D-82FF-6D4C3622249B}" dt="2023-08-07T09:20:33.708" v="916" actId="6264"/>
          <ac:spMkLst>
            <pc:docMk/>
            <pc:sldMk cId="1563412754" sldId="289"/>
            <ac:spMk id="31" creationId="{3AC5E7E0-3B3C-6E19-6B8A-8B344FE82EC8}"/>
          </ac:spMkLst>
        </pc:spChg>
        <pc:spChg chg="add del mod">
          <ac:chgData name="A.MORIYAMA UREKA" userId="11b73b949d6476cb" providerId="LiveId" clId="{EDD3AFC1-5E1F-774D-82FF-6D4C3622249B}" dt="2023-08-07T10:53:31.673" v="1673" actId="6264"/>
          <ac:spMkLst>
            <pc:docMk/>
            <pc:sldMk cId="1563412754" sldId="289"/>
            <ac:spMk id="31" creationId="{47E35F7D-D7F0-BC72-246E-B2C86E0A236C}"/>
          </ac:spMkLst>
        </pc:spChg>
        <pc:spChg chg="add del mod">
          <ac:chgData name="A.MORIYAMA UREKA" userId="11b73b949d6476cb" providerId="LiveId" clId="{EDD3AFC1-5E1F-774D-82FF-6D4C3622249B}" dt="2023-08-07T09:54:02.188" v="1042" actId="6264"/>
          <ac:spMkLst>
            <pc:docMk/>
            <pc:sldMk cId="1563412754" sldId="289"/>
            <ac:spMk id="31" creationId="{4E1FF6E8-5491-ABE6-0A9E-B9D6CCA7B5A6}"/>
          </ac:spMkLst>
        </pc:spChg>
        <pc:spChg chg="add del mod">
          <ac:chgData name="A.MORIYAMA UREKA" userId="11b73b949d6476cb" providerId="LiveId" clId="{EDD3AFC1-5E1F-774D-82FF-6D4C3622249B}" dt="2023-08-07T08:57:17.409" v="756" actId="6264"/>
          <ac:spMkLst>
            <pc:docMk/>
            <pc:sldMk cId="1563412754" sldId="289"/>
            <ac:spMk id="31" creationId="{5B21D49E-CEED-19CE-9BA5-273E5C839515}"/>
          </ac:spMkLst>
        </pc:spChg>
        <pc:spChg chg="add del mod">
          <ac:chgData name="A.MORIYAMA UREKA" userId="11b73b949d6476cb" providerId="LiveId" clId="{EDD3AFC1-5E1F-774D-82FF-6D4C3622249B}" dt="2023-08-07T09:03:40.381" v="823" actId="6264"/>
          <ac:spMkLst>
            <pc:docMk/>
            <pc:sldMk cId="1563412754" sldId="289"/>
            <ac:spMk id="31" creationId="{D4E5CEF5-FFDD-2267-4263-E737868F024C}"/>
          </ac:spMkLst>
        </pc:spChg>
        <pc:spChg chg="add del mod">
          <ac:chgData name="A.MORIYAMA UREKA" userId="11b73b949d6476cb" providerId="LiveId" clId="{EDD3AFC1-5E1F-774D-82FF-6D4C3622249B}" dt="2023-08-07T09:03:40.381" v="823" actId="6264"/>
          <ac:spMkLst>
            <pc:docMk/>
            <pc:sldMk cId="1563412754" sldId="289"/>
            <ac:spMk id="32" creationId="{2D3DE43D-02F1-159B-DC41-3DB0AD39DA07}"/>
          </ac:spMkLst>
        </pc:spChg>
        <pc:spChg chg="add del mod">
          <ac:chgData name="A.MORIYAMA UREKA" userId="11b73b949d6476cb" providerId="LiveId" clId="{EDD3AFC1-5E1F-774D-82FF-6D4C3622249B}" dt="2023-08-07T09:20:33.708" v="916" actId="6264"/>
          <ac:spMkLst>
            <pc:docMk/>
            <pc:sldMk cId="1563412754" sldId="289"/>
            <ac:spMk id="32" creationId="{607A970A-848F-7DBD-007B-2ADFB2ADF1EA}"/>
          </ac:spMkLst>
        </pc:spChg>
        <pc:spChg chg="add del mod">
          <ac:chgData name="A.MORIYAMA UREKA" userId="11b73b949d6476cb" providerId="LiveId" clId="{EDD3AFC1-5E1F-774D-82FF-6D4C3622249B}" dt="2023-08-07T09:54:02.188" v="1042" actId="6264"/>
          <ac:spMkLst>
            <pc:docMk/>
            <pc:sldMk cId="1563412754" sldId="289"/>
            <ac:spMk id="32" creationId="{953E5A25-5747-CADF-81AA-8585E55428C0}"/>
          </ac:spMkLst>
        </pc:spChg>
        <pc:spChg chg="add del mod">
          <ac:chgData name="A.MORIYAMA UREKA" userId="11b73b949d6476cb" providerId="LiveId" clId="{EDD3AFC1-5E1F-774D-82FF-6D4C3622249B}" dt="2023-08-07T08:57:17.409" v="756" actId="6264"/>
          <ac:spMkLst>
            <pc:docMk/>
            <pc:sldMk cId="1563412754" sldId="289"/>
            <ac:spMk id="32" creationId="{CC7A5CB1-F3E4-5FA9-5581-DC9A4C3FBDE7}"/>
          </ac:spMkLst>
        </pc:spChg>
        <pc:spChg chg="add del mod">
          <ac:chgData name="A.MORIYAMA UREKA" userId="11b73b949d6476cb" providerId="LiveId" clId="{EDD3AFC1-5E1F-774D-82FF-6D4C3622249B}" dt="2023-08-07T10:53:31.673" v="1673" actId="6264"/>
          <ac:spMkLst>
            <pc:docMk/>
            <pc:sldMk cId="1563412754" sldId="289"/>
            <ac:spMk id="32" creationId="{EDFF7C75-D1C9-0C48-1B82-03D9AC06FF4E}"/>
          </ac:spMkLst>
        </pc:spChg>
        <pc:spChg chg="add del mod">
          <ac:chgData name="A.MORIYAMA UREKA" userId="11b73b949d6476cb" providerId="LiveId" clId="{EDD3AFC1-5E1F-774D-82FF-6D4C3622249B}" dt="2023-08-07T09:54:02.188" v="1042" actId="6264"/>
          <ac:spMkLst>
            <pc:docMk/>
            <pc:sldMk cId="1563412754" sldId="289"/>
            <ac:spMk id="33" creationId="{61422F50-4A25-69B2-0112-0DBE22EBFBD1}"/>
          </ac:spMkLst>
        </pc:spChg>
        <pc:spChg chg="add del mod">
          <ac:chgData name="A.MORIYAMA UREKA" userId="11b73b949d6476cb" providerId="LiveId" clId="{EDD3AFC1-5E1F-774D-82FF-6D4C3622249B}" dt="2023-08-07T08:57:17.409" v="756" actId="6264"/>
          <ac:spMkLst>
            <pc:docMk/>
            <pc:sldMk cId="1563412754" sldId="289"/>
            <ac:spMk id="33" creationId="{939E3FDF-06B8-50C3-84D1-F386BB7F3660}"/>
          </ac:spMkLst>
        </pc:spChg>
        <pc:spChg chg="add del mod">
          <ac:chgData name="A.MORIYAMA UREKA" userId="11b73b949d6476cb" providerId="LiveId" clId="{EDD3AFC1-5E1F-774D-82FF-6D4C3622249B}" dt="2023-08-07T09:20:33.708" v="916" actId="6264"/>
          <ac:spMkLst>
            <pc:docMk/>
            <pc:sldMk cId="1563412754" sldId="289"/>
            <ac:spMk id="33" creationId="{AC5764A0-E9D0-E8E7-17D8-6F130223D9A7}"/>
          </ac:spMkLst>
        </pc:spChg>
        <pc:spChg chg="add del mod">
          <ac:chgData name="A.MORIYAMA UREKA" userId="11b73b949d6476cb" providerId="LiveId" clId="{EDD3AFC1-5E1F-774D-82FF-6D4C3622249B}" dt="2023-08-07T09:03:40.381" v="823" actId="6264"/>
          <ac:spMkLst>
            <pc:docMk/>
            <pc:sldMk cId="1563412754" sldId="289"/>
            <ac:spMk id="33" creationId="{DC10144F-F430-06A7-125A-D07B76845039}"/>
          </ac:spMkLst>
        </pc:spChg>
        <pc:spChg chg="add del mod">
          <ac:chgData name="A.MORIYAMA UREKA" userId="11b73b949d6476cb" providerId="LiveId" clId="{EDD3AFC1-5E1F-774D-82FF-6D4C3622249B}" dt="2023-08-07T10:53:31.673" v="1673" actId="6264"/>
          <ac:spMkLst>
            <pc:docMk/>
            <pc:sldMk cId="1563412754" sldId="289"/>
            <ac:spMk id="33" creationId="{E13752FE-AC98-81A3-A245-2026350BC0E9}"/>
          </ac:spMkLst>
        </pc:spChg>
        <pc:spChg chg="add del mod">
          <ac:chgData name="A.MORIYAMA UREKA" userId="11b73b949d6476cb" providerId="LiveId" clId="{EDD3AFC1-5E1F-774D-82FF-6D4C3622249B}" dt="2023-08-07T09:54:03.222" v="1043" actId="6264"/>
          <ac:spMkLst>
            <pc:docMk/>
            <pc:sldMk cId="1563412754" sldId="289"/>
            <ac:spMk id="34" creationId="{01751463-4822-295F-A0E7-B72AA04BA4D6}"/>
          </ac:spMkLst>
        </pc:spChg>
        <pc:spChg chg="add del mod">
          <ac:chgData name="A.MORIYAMA UREKA" userId="11b73b949d6476cb" providerId="LiveId" clId="{EDD3AFC1-5E1F-774D-82FF-6D4C3622249B}" dt="2023-08-07T09:03:42.829" v="825" actId="6264"/>
          <ac:spMkLst>
            <pc:docMk/>
            <pc:sldMk cId="1563412754" sldId="289"/>
            <ac:spMk id="34" creationId="{2C24BC40-DDEA-8C8A-503D-DF6F4087068A}"/>
          </ac:spMkLst>
        </pc:spChg>
        <pc:spChg chg="add del mod">
          <ac:chgData name="A.MORIYAMA UREKA" userId="11b73b949d6476cb" providerId="LiveId" clId="{EDD3AFC1-5E1F-774D-82FF-6D4C3622249B}" dt="2023-08-07T08:57:18.201" v="757" actId="6264"/>
          <ac:spMkLst>
            <pc:docMk/>
            <pc:sldMk cId="1563412754" sldId="289"/>
            <ac:spMk id="34" creationId="{65E02547-C430-6733-5A5A-0F2ED40404DC}"/>
          </ac:spMkLst>
        </pc:spChg>
        <pc:spChg chg="add del mod">
          <ac:chgData name="A.MORIYAMA UREKA" userId="11b73b949d6476cb" providerId="LiveId" clId="{EDD3AFC1-5E1F-774D-82FF-6D4C3622249B}" dt="2023-08-07T09:20:34.137" v="917" actId="6264"/>
          <ac:spMkLst>
            <pc:docMk/>
            <pc:sldMk cId="1563412754" sldId="289"/>
            <ac:spMk id="34" creationId="{98523CE4-E295-9579-5566-BD7887AE3A85}"/>
          </ac:spMkLst>
        </pc:spChg>
        <pc:spChg chg="add del mod">
          <ac:chgData name="A.MORIYAMA UREKA" userId="11b73b949d6476cb" providerId="LiveId" clId="{EDD3AFC1-5E1F-774D-82FF-6D4C3622249B}" dt="2023-08-07T10:53:31.673" v="1673" actId="6264"/>
          <ac:spMkLst>
            <pc:docMk/>
            <pc:sldMk cId="1563412754" sldId="289"/>
            <ac:spMk id="34" creationId="{D2AD0465-EC92-96CC-1AD4-EF10DA8EC35F}"/>
          </ac:spMkLst>
        </pc:spChg>
        <pc:spChg chg="add del mod">
          <ac:chgData name="A.MORIYAMA UREKA" userId="11b73b949d6476cb" providerId="LiveId" clId="{EDD3AFC1-5E1F-774D-82FF-6D4C3622249B}" dt="2023-08-07T09:54:03.222" v="1043" actId="6264"/>
          <ac:spMkLst>
            <pc:docMk/>
            <pc:sldMk cId="1563412754" sldId="289"/>
            <ac:spMk id="35" creationId="{2E308454-96A3-5919-D846-82A60B53BBC2}"/>
          </ac:spMkLst>
        </pc:spChg>
        <pc:spChg chg="add del mod">
          <ac:chgData name="A.MORIYAMA UREKA" userId="11b73b949d6476cb" providerId="LiveId" clId="{EDD3AFC1-5E1F-774D-82FF-6D4C3622249B}" dt="2023-08-07T10:55:57.090" v="1682" actId="6264"/>
          <ac:spMkLst>
            <pc:docMk/>
            <pc:sldMk cId="1563412754" sldId="289"/>
            <ac:spMk id="35" creationId="{827073D2-2F7F-8907-BDE7-E7451FA511FE}"/>
          </ac:spMkLst>
        </pc:spChg>
        <pc:spChg chg="add del mod">
          <ac:chgData name="A.MORIYAMA UREKA" userId="11b73b949d6476cb" providerId="LiveId" clId="{EDD3AFC1-5E1F-774D-82FF-6D4C3622249B}" dt="2023-08-07T09:03:42.829" v="825" actId="6264"/>
          <ac:spMkLst>
            <pc:docMk/>
            <pc:sldMk cId="1563412754" sldId="289"/>
            <ac:spMk id="35" creationId="{BAB3BE0F-3C18-DC6F-ADE4-F37029005609}"/>
          </ac:spMkLst>
        </pc:spChg>
        <pc:spChg chg="add del mod">
          <ac:chgData name="A.MORIYAMA UREKA" userId="11b73b949d6476cb" providerId="LiveId" clId="{EDD3AFC1-5E1F-774D-82FF-6D4C3622249B}" dt="2023-08-07T09:20:34.137" v="917" actId="6264"/>
          <ac:spMkLst>
            <pc:docMk/>
            <pc:sldMk cId="1563412754" sldId="289"/>
            <ac:spMk id="35" creationId="{BAD4D67E-D534-B3EB-D77F-EEE5B10F8DA1}"/>
          </ac:spMkLst>
        </pc:spChg>
        <pc:spChg chg="add del mod">
          <ac:chgData name="A.MORIYAMA UREKA" userId="11b73b949d6476cb" providerId="LiveId" clId="{EDD3AFC1-5E1F-774D-82FF-6D4C3622249B}" dt="2023-08-07T08:57:18.201" v="757" actId="6264"/>
          <ac:spMkLst>
            <pc:docMk/>
            <pc:sldMk cId="1563412754" sldId="289"/>
            <ac:spMk id="35" creationId="{C4380BA6-B910-67E7-5DEC-E4FD3106B210}"/>
          </ac:spMkLst>
        </pc:spChg>
        <pc:spChg chg="add del mod">
          <ac:chgData name="A.MORIYAMA UREKA" userId="11b73b949d6476cb" providerId="LiveId" clId="{EDD3AFC1-5E1F-774D-82FF-6D4C3622249B}" dt="2023-08-07T09:03:42.829" v="825" actId="6264"/>
          <ac:spMkLst>
            <pc:docMk/>
            <pc:sldMk cId="1563412754" sldId="289"/>
            <ac:spMk id="36" creationId="{3505A73F-DF9C-8183-BF0F-C4CC0A5FF856}"/>
          </ac:spMkLst>
        </pc:spChg>
        <pc:spChg chg="add del mod">
          <ac:chgData name="A.MORIYAMA UREKA" userId="11b73b949d6476cb" providerId="LiveId" clId="{EDD3AFC1-5E1F-774D-82FF-6D4C3622249B}" dt="2023-08-07T09:20:34.137" v="917" actId="6264"/>
          <ac:spMkLst>
            <pc:docMk/>
            <pc:sldMk cId="1563412754" sldId="289"/>
            <ac:spMk id="36" creationId="{4F98FCC8-E5CA-FE92-3BD0-6E34EEF0C485}"/>
          </ac:spMkLst>
        </pc:spChg>
        <pc:spChg chg="add del mod">
          <ac:chgData name="A.MORIYAMA UREKA" userId="11b73b949d6476cb" providerId="LiveId" clId="{EDD3AFC1-5E1F-774D-82FF-6D4C3622249B}" dt="2023-08-07T08:57:18.201" v="757" actId="6264"/>
          <ac:spMkLst>
            <pc:docMk/>
            <pc:sldMk cId="1563412754" sldId="289"/>
            <ac:spMk id="36" creationId="{58597E1F-6898-8D61-6A92-8128F72209D5}"/>
          </ac:spMkLst>
        </pc:spChg>
        <pc:spChg chg="add del mod">
          <ac:chgData name="A.MORIYAMA UREKA" userId="11b73b949d6476cb" providerId="LiveId" clId="{EDD3AFC1-5E1F-774D-82FF-6D4C3622249B}" dt="2023-08-07T09:54:03.222" v="1043" actId="6264"/>
          <ac:spMkLst>
            <pc:docMk/>
            <pc:sldMk cId="1563412754" sldId="289"/>
            <ac:spMk id="36" creationId="{C7BDDB02-CEB2-A6FB-7651-9435C3FC3325}"/>
          </ac:spMkLst>
        </pc:spChg>
        <pc:spChg chg="add del mod">
          <ac:chgData name="A.MORIYAMA UREKA" userId="11b73b949d6476cb" providerId="LiveId" clId="{EDD3AFC1-5E1F-774D-82FF-6D4C3622249B}" dt="2023-08-07T10:55:57.090" v="1682" actId="6264"/>
          <ac:spMkLst>
            <pc:docMk/>
            <pc:sldMk cId="1563412754" sldId="289"/>
            <ac:spMk id="36" creationId="{C7FFCC53-81E4-79D7-F906-E54BDB62E772}"/>
          </ac:spMkLst>
        </pc:spChg>
        <pc:spChg chg="add del mod">
          <ac:chgData name="A.MORIYAMA UREKA" userId="11b73b949d6476cb" providerId="LiveId" clId="{EDD3AFC1-5E1F-774D-82FF-6D4C3622249B}" dt="2023-08-07T09:54:03.222" v="1043" actId="6264"/>
          <ac:spMkLst>
            <pc:docMk/>
            <pc:sldMk cId="1563412754" sldId="289"/>
            <ac:spMk id="37" creationId="{0E7DDC5B-BD8A-3855-598D-55EA9CB3CCDD}"/>
          </ac:spMkLst>
        </pc:spChg>
        <pc:spChg chg="add del mod">
          <ac:chgData name="A.MORIYAMA UREKA" userId="11b73b949d6476cb" providerId="LiveId" clId="{EDD3AFC1-5E1F-774D-82FF-6D4C3622249B}" dt="2023-08-07T09:20:34.137" v="917" actId="6264"/>
          <ac:spMkLst>
            <pc:docMk/>
            <pc:sldMk cId="1563412754" sldId="289"/>
            <ac:spMk id="37" creationId="{385A0EF2-EE7F-F266-7AF1-D06C68A12410}"/>
          </ac:spMkLst>
        </pc:spChg>
        <pc:spChg chg="add del mod">
          <ac:chgData name="A.MORIYAMA UREKA" userId="11b73b949d6476cb" providerId="LiveId" clId="{EDD3AFC1-5E1F-774D-82FF-6D4C3622249B}" dt="2023-08-07T10:55:57.090" v="1682" actId="6264"/>
          <ac:spMkLst>
            <pc:docMk/>
            <pc:sldMk cId="1563412754" sldId="289"/>
            <ac:spMk id="37" creationId="{7D2D17A9-0176-2E8F-6764-70FC9A8B286D}"/>
          </ac:spMkLst>
        </pc:spChg>
        <pc:spChg chg="add del mod">
          <ac:chgData name="A.MORIYAMA UREKA" userId="11b73b949d6476cb" providerId="LiveId" clId="{EDD3AFC1-5E1F-774D-82FF-6D4C3622249B}" dt="2023-08-07T08:57:18.201" v="757" actId="6264"/>
          <ac:spMkLst>
            <pc:docMk/>
            <pc:sldMk cId="1563412754" sldId="289"/>
            <ac:spMk id="37" creationId="{DA77D306-E917-67A6-4F0F-A1077C16ED33}"/>
          </ac:spMkLst>
        </pc:spChg>
        <pc:spChg chg="add del mod">
          <ac:chgData name="A.MORIYAMA UREKA" userId="11b73b949d6476cb" providerId="LiveId" clId="{EDD3AFC1-5E1F-774D-82FF-6D4C3622249B}" dt="2023-08-07T09:03:42.829" v="825" actId="6264"/>
          <ac:spMkLst>
            <pc:docMk/>
            <pc:sldMk cId="1563412754" sldId="289"/>
            <ac:spMk id="37" creationId="{DF1B7F86-4530-8A96-754D-010CA4B727D2}"/>
          </ac:spMkLst>
        </pc:spChg>
        <pc:spChg chg="add del mod">
          <ac:chgData name="A.MORIYAMA UREKA" userId="11b73b949d6476cb" providerId="LiveId" clId="{EDD3AFC1-5E1F-774D-82FF-6D4C3622249B}" dt="2023-08-07T09:03:42.829" v="825" actId="6264"/>
          <ac:spMkLst>
            <pc:docMk/>
            <pc:sldMk cId="1563412754" sldId="289"/>
            <ac:spMk id="38" creationId="{00162896-F1BD-C7B5-2434-E809AEBC341B}"/>
          </ac:spMkLst>
        </pc:spChg>
        <pc:spChg chg="add del mod">
          <ac:chgData name="A.MORIYAMA UREKA" userId="11b73b949d6476cb" providerId="LiveId" clId="{EDD3AFC1-5E1F-774D-82FF-6D4C3622249B}" dt="2023-08-07T10:55:57.090" v="1682" actId="6264"/>
          <ac:spMkLst>
            <pc:docMk/>
            <pc:sldMk cId="1563412754" sldId="289"/>
            <ac:spMk id="38" creationId="{42AA8421-596F-9EEE-37B4-AE3331BFC216}"/>
          </ac:spMkLst>
        </pc:spChg>
        <pc:spChg chg="add del mod">
          <ac:chgData name="A.MORIYAMA UREKA" userId="11b73b949d6476cb" providerId="LiveId" clId="{EDD3AFC1-5E1F-774D-82FF-6D4C3622249B}" dt="2023-08-07T09:54:03.222" v="1043" actId="6264"/>
          <ac:spMkLst>
            <pc:docMk/>
            <pc:sldMk cId="1563412754" sldId="289"/>
            <ac:spMk id="38" creationId="{6C06DF8D-B172-85EB-7D0F-3C4EC8FC779C}"/>
          </ac:spMkLst>
        </pc:spChg>
        <pc:spChg chg="add del mod">
          <ac:chgData name="A.MORIYAMA UREKA" userId="11b73b949d6476cb" providerId="LiveId" clId="{EDD3AFC1-5E1F-774D-82FF-6D4C3622249B}" dt="2023-08-07T09:20:34.137" v="917" actId="6264"/>
          <ac:spMkLst>
            <pc:docMk/>
            <pc:sldMk cId="1563412754" sldId="289"/>
            <ac:spMk id="38" creationId="{B308C8CB-D873-2F52-00B8-AD42B06E0962}"/>
          </ac:spMkLst>
        </pc:spChg>
        <pc:spChg chg="add del mod">
          <ac:chgData name="A.MORIYAMA UREKA" userId="11b73b949d6476cb" providerId="LiveId" clId="{EDD3AFC1-5E1F-774D-82FF-6D4C3622249B}" dt="2023-08-07T08:57:18.201" v="757" actId="6264"/>
          <ac:spMkLst>
            <pc:docMk/>
            <pc:sldMk cId="1563412754" sldId="289"/>
            <ac:spMk id="38" creationId="{E0102188-4F4F-2949-0FE6-8253C6535C1F}"/>
          </ac:spMkLst>
        </pc:spChg>
        <pc:spChg chg="add del mod">
          <ac:chgData name="A.MORIYAMA UREKA" userId="11b73b949d6476cb" providerId="LiveId" clId="{EDD3AFC1-5E1F-774D-82FF-6D4C3622249B}" dt="2023-08-07T09:03:42.829" v="825" actId="6264"/>
          <ac:spMkLst>
            <pc:docMk/>
            <pc:sldMk cId="1563412754" sldId="289"/>
            <ac:spMk id="39" creationId="{1160C6C9-5088-BB46-FD3F-E498721012A0}"/>
          </ac:spMkLst>
        </pc:spChg>
        <pc:spChg chg="add del mod">
          <ac:chgData name="A.MORIYAMA UREKA" userId="11b73b949d6476cb" providerId="LiveId" clId="{EDD3AFC1-5E1F-774D-82FF-6D4C3622249B}" dt="2023-08-07T09:54:03.222" v="1043" actId="6264"/>
          <ac:spMkLst>
            <pc:docMk/>
            <pc:sldMk cId="1563412754" sldId="289"/>
            <ac:spMk id="39" creationId="{356E547A-AF33-5CD7-CA48-9B66D8B4670E}"/>
          </ac:spMkLst>
        </pc:spChg>
        <pc:spChg chg="add del mod">
          <ac:chgData name="A.MORIYAMA UREKA" userId="11b73b949d6476cb" providerId="LiveId" clId="{EDD3AFC1-5E1F-774D-82FF-6D4C3622249B}" dt="2023-08-07T09:20:34.137" v="917" actId="6264"/>
          <ac:spMkLst>
            <pc:docMk/>
            <pc:sldMk cId="1563412754" sldId="289"/>
            <ac:spMk id="39" creationId="{8BA769F9-6BFB-F54A-F692-0D2F5A2BA645}"/>
          </ac:spMkLst>
        </pc:spChg>
        <pc:spChg chg="add del mod">
          <ac:chgData name="A.MORIYAMA UREKA" userId="11b73b949d6476cb" providerId="LiveId" clId="{EDD3AFC1-5E1F-774D-82FF-6D4C3622249B}" dt="2023-08-07T08:57:18.201" v="757" actId="6264"/>
          <ac:spMkLst>
            <pc:docMk/>
            <pc:sldMk cId="1563412754" sldId="289"/>
            <ac:spMk id="39" creationId="{B604E25B-9E90-401C-592B-D90298205CE9}"/>
          </ac:spMkLst>
        </pc:spChg>
        <pc:spChg chg="add del mod">
          <ac:chgData name="A.MORIYAMA UREKA" userId="11b73b949d6476cb" providerId="LiveId" clId="{EDD3AFC1-5E1F-774D-82FF-6D4C3622249B}" dt="2023-08-07T10:55:57.090" v="1682" actId="6264"/>
          <ac:spMkLst>
            <pc:docMk/>
            <pc:sldMk cId="1563412754" sldId="289"/>
            <ac:spMk id="39" creationId="{E599C55E-16CA-017F-7E75-8596ED030664}"/>
          </ac:spMkLst>
        </pc:spChg>
        <pc:spChg chg="add del mod">
          <ac:chgData name="A.MORIYAMA UREKA" userId="11b73b949d6476cb" providerId="LiveId" clId="{EDD3AFC1-5E1F-774D-82FF-6D4C3622249B}" dt="2023-08-07T10:55:57.090" v="1682" actId="6264"/>
          <ac:spMkLst>
            <pc:docMk/>
            <pc:sldMk cId="1563412754" sldId="289"/>
            <ac:spMk id="40" creationId="{3FAD1AB2-5272-BF8A-4D77-65C6729BCD49}"/>
          </ac:spMkLst>
        </pc:spChg>
        <pc:spChg chg="add del mod">
          <ac:chgData name="A.MORIYAMA UREKA" userId="11b73b949d6476cb" providerId="LiveId" clId="{EDD3AFC1-5E1F-774D-82FF-6D4C3622249B}" dt="2023-08-07T09:20:34.137" v="917" actId="6264"/>
          <ac:spMkLst>
            <pc:docMk/>
            <pc:sldMk cId="1563412754" sldId="289"/>
            <ac:spMk id="40" creationId="{40CCE9C7-1EA1-71EC-4E59-116426A0ACF2}"/>
          </ac:spMkLst>
        </pc:spChg>
        <pc:spChg chg="add del mod">
          <ac:chgData name="A.MORIYAMA UREKA" userId="11b73b949d6476cb" providerId="LiveId" clId="{EDD3AFC1-5E1F-774D-82FF-6D4C3622249B}" dt="2023-08-07T09:54:03.222" v="1043" actId="6264"/>
          <ac:spMkLst>
            <pc:docMk/>
            <pc:sldMk cId="1563412754" sldId="289"/>
            <ac:spMk id="40" creationId="{5C2147B1-DB78-882A-C96E-23665492344B}"/>
          </ac:spMkLst>
        </pc:spChg>
        <pc:spChg chg="add del mod">
          <ac:chgData name="A.MORIYAMA UREKA" userId="11b73b949d6476cb" providerId="LiveId" clId="{EDD3AFC1-5E1F-774D-82FF-6D4C3622249B}" dt="2023-08-07T08:57:18.201" v="757" actId="6264"/>
          <ac:spMkLst>
            <pc:docMk/>
            <pc:sldMk cId="1563412754" sldId="289"/>
            <ac:spMk id="40" creationId="{7A3EB3F3-BC91-5D06-C04F-335EF64C4AFA}"/>
          </ac:spMkLst>
        </pc:spChg>
        <pc:spChg chg="add del mod">
          <ac:chgData name="A.MORIYAMA UREKA" userId="11b73b949d6476cb" providerId="LiveId" clId="{EDD3AFC1-5E1F-774D-82FF-6D4C3622249B}" dt="2023-08-07T09:03:42.829" v="825" actId="6264"/>
          <ac:spMkLst>
            <pc:docMk/>
            <pc:sldMk cId="1563412754" sldId="289"/>
            <ac:spMk id="40" creationId="{D84649FF-A892-E8F7-880C-646BD7765F38}"/>
          </ac:spMkLst>
        </pc:spChg>
        <pc:spChg chg="add del mod">
          <ac:chgData name="A.MORIYAMA UREKA" userId="11b73b949d6476cb" providerId="LiveId" clId="{EDD3AFC1-5E1F-774D-82FF-6D4C3622249B}" dt="2023-08-07T09:54:03.222" v="1043" actId="6264"/>
          <ac:spMkLst>
            <pc:docMk/>
            <pc:sldMk cId="1563412754" sldId="289"/>
            <ac:spMk id="41" creationId="{485C5C02-3322-D29C-72C6-D480B75F2576}"/>
          </ac:spMkLst>
        </pc:spChg>
        <pc:spChg chg="add del mod">
          <ac:chgData name="A.MORIYAMA UREKA" userId="11b73b949d6476cb" providerId="LiveId" clId="{EDD3AFC1-5E1F-774D-82FF-6D4C3622249B}" dt="2023-08-07T09:20:34.137" v="917" actId="6264"/>
          <ac:spMkLst>
            <pc:docMk/>
            <pc:sldMk cId="1563412754" sldId="289"/>
            <ac:spMk id="41" creationId="{90EE1AFB-0B9A-A602-87E1-CE2CEA1B6940}"/>
          </ac:spMkLst>
        </pc:spChg>
        <pc:spChg chg="add del mod">
          <ac:chgData name="A.MORIYAMA UREKA" userId="11b73b949d6476cb" providerId="LiveId" clId="{EDD3AFC1-5E1F-774D-82FF-6D4C3622249B}" dt="2023-08-07T08:57:18.201" v="757" actId="6264"/>
          <ac:spMkLst>
            <pc:docMk/>
            <pc:sldMk cId="1563412754" sldId="289"/>
            <ac:spMk id="41" creationId="{9A629A51-CB34-7B15-7CA4-81822CDC5FD0}"/>
          </ac:spMkLst>
        </pc:spChg>
        <pc:spChg chg="add del mod">
          <ac:chgData name="A.MORIYAMA UREKA" userId="11b73b949d6476cb" providerId="LiveId" clId="{EDD3AFC1-5E1F-774D-82FF-6D4C3622249B}" dt="2023-08-07T09:03:42.829" v="825" actId="6264"/>
          <ac:spMkLst>
            <pc:docMk/>
            <pc:sldMk cId="1563412754" sldId="289"/>
            <ac:spMk id="41" creationId="{AFBA8513-C9F0-569F-3C87-A45049352E34}"/>
          </ac:spMkLst>
        </pc:spChg>
        <pc:spChg chg="add del mod">
          <ac:chgData name="A.MORIYAMA UREKA" userId="11b73b949d6476cb" providerId="LiveId" clId="{EDD3AFC1-5E1F-774D-82FF-6D4C3622249B}" dt="2023-08-07T10:55:57.090" v="1682" actId="6264"/>
          <ac:spMkLst>
            <pc:docMk/>
            <pc:sldMk cId="1563412754" sldId="289"/>
            <ac:spMk id="41" creationId="{F4EDC521-A03B-4D4A-9580-02A212ECC96E}"/>
          </ac:spMkLst>
        </pc:spChg>
        <pc:spChg chg="add del mod">
          <ac:chgData name="A.MORIYAMA UREKA" userId="11b73b949d6476cb" providerId="LiveId" clId="{EDD3AFC1-5E1F-774D-82FF-6D4C3622249B}" dt="2023-08-07T09:03:42.829" v="825" actId="6264"/>
          <ac:spMkLst>
            <pc:docMk/>
            <pc:sldMk cId="1563412754" sldId="289"/>
            <ac:spMk id="42" creationId="{77065C8D-5007-06E5-34E4-79F0A2489F17}"/>
          </ac:spMkLst>
        </pc:spChg>
        <pc:spChg chg="add del mod">
          <ac:chgData name="A.MORIYAMA UREKA" userId="11b73b949d6476cb" providerId="LiveId" clId="{EDD3AFC1-5E1F-774D-82FF-6D4C3622249B}" dt="2023-08-07T09:54:03.222" v="1043" actId="6264"/>
          <ac:spMkLst>
            <pc:docMk/>
            <pc:sldMk cId="1563412754" sldId="289"/>
            <ac:spMk id="42" creationId="{788A2337-6998-0CC3-EC41-D8A1471AC661}"/>
          </ac:spMkLst>
        </pc:spChg>
        <pc:spChg chg="add del mod">
          <ac:chgData name="A.MORIYAMA UREKA" userId="11b73b949d6476cb" providerId="LiveId" clId="{EDD3AFC1-5E1F-774D-82FF-6D4C3622249B}" dt="2023-08-07T08:57:18.201" v="757" actId="6264"/>
          <ac:spMkLst>
            <pc:docMk/>
            <pc:sldMk cId="1563412754" sldId="289"/>
            <ac:spMk id="42" creationId="{9D6F3520-5B2B-BDAE-034D-A1E3AEB4B7AA}"/>
          </ac:spMkLst>
        </pc:spChg>
        <pc:spChg chg="add del mod">
          <ac:chgData name="A.MORIYAMA UREKA" userId="11b73b949d6476cb" providerId="LiveId" clId="{EDD3AFC1-5E1F-774D-82FF-6D4C3622249B}" dt="2023-08-07T09:20:34.137" v="917" actId="6264"/>
          <ac:spMkLst>
            <pc:docMk/>
            <pc:sldMk cId="1563412754" sldId="289"/>
            <ac:spMk id="42" creationId="{DD2A96CC-99F5-79E3-7997-CC488939848C}"/>
          </ac:spMkLst>
        </pc:spChg>
        <pc:spChg chg="add del mod">
          <ac:chgData name="A.MORIYAMA UREKA" userId="11b73b949d6476cb" providerId="LiveId" clId="{EDD3AFC1-5E1F-774D-82FF-6D4C3622249B}" dt="2023-08-07T10:55:57.090" v="1682" actId="6264"/>
          <ac:spMkLst>
            <pc:docMk/>
            <pc:sldMk cId="1563412754" sldId="289"/>
            <ac:spMk id="42" creationId="{FBF9677A-B639-7EC5-2EA5-9135689BE303}"/>
          </ac:spMkLst>
        </pc:spChg>
        <pc:spChg chg="add del mod">
          <ac:chgData name="A.MORIYAMA UREKA" userId="11b73b949d6476cb" providerId="LiveId" clId="{EDD3AFC1-5E1F-774D-82FF-6D4C3622249B}" dt="2023-08-07T09:20:34.137" v="917" actId="6264"/>
          <ac:spMkLst>
            <pc:docMk/>
            <pc:sldMk cId="1563412754" sldId="289"/>
            <ac:spMk id="43" creationId="{35C88E4E-6505-3686-FB3A-4BB81EADE750}"/>
          </ac:spMkLst>
        </pc:spChg>
        <pc:spChg chg="add del mod">
          <ac:chgData name="A.MORIYAMA UREKA" userId="11b73b949d6476cb" providerId="LiveId" clId="{EDD3AFC1-5E1F-774D-82FF-6D4C3622249B}" dt="2023-08-07T09:03:42.829" v="825" actId="6264"/>
          <ac:spMkLst>
            <pc:docMk/>
            <pc:sldMk cId="1563412754" sldId="289"/>
            <ac:spMk id="43" creationId="{44C95B00-31F1-01C9-3E96-CEC33F838E2E}"/>
          </ac:spMkLst>
        </pc:spChg>
        <pc:spChg chg="add del mod">
          <ac:chgData name="A.MORIYAMA UREKA" userId="11b73b949d6476cb" providerId="LiveId" clId="{EDD3AFC1-5E1F-774D-82FF-6D4C3622249B}" dt="2023-08-07T09:54:03.222" v="1043" actId="6264"/>
          <ac:spMkLst>
            <pc:docMk/>
            <pc:sldMk cId="1563412754" sldId="289"/>
            <ac:spMk id="43" creationId="{C21E27F3-EE2C-7462-BA64-33125F1E9CCA}"/>
          </ac:spMkLst>
        </pc:spChg>
        <pc:spChg chg="add del mod">
          <ac:chgData name="A.MORIYAMA UREKA" userId="11b73b949d6476cb" providerId="LiveId" clId="{EDD3AFC1-5E1F-774D-82FF-6D4C3622249B}" dt="2023-08-07T10:55:57.090" v="1682" actId="6264"/>
          <ac:spMkLst>
            <pc:docMk/>
            <pc:sldMk cId="1563412754" sldId="289"/>
            <ac:spMk id="43" creationId="{E6D11A0C-AB17-5CBA-C994-4AF4461EE28D}"/>
          </ac:spMkLst>
        </pc:spChg>
        <pc:spChg chg="add del mod">
          <ac:chgData name="A.MORIYAMA UREKA" userId="11b73b949d6476cb" providerId="LiveId" clId="{EDD3AFC1-5E1F-774D-82FF-6D4C3622249B}" dt="2023-08-07T08:57:18.201" v="757" actId="6264"/>
          <ac:spMkLst>
            <pc:docMk/>
            <pc:sldMk cId="1563412754" sldId="289"/>
            <ac:spMk id="43" creationId="{FBA15287-1F03-7DB0-39B3-3A7CB0F342AD}"/>
          </ac:spMkLst>
        </pc:spChg>
        <pc:spChg chg="add del mod">
          <ac:chgData name="A.MORIYAMA UREKA" userId="11b73b949d6476cb" providerId="LiveId" clId="{EDD3AFC1-5E1F-774D-82FF-6D4C3622249B}" dt="2023-08-07T09:20:34.468" v="918" actId="6264"/>
          <ac:spMkLst>
            <pc:docMk/>
            <pc:sldMk cId="1563412754" sldId="289"/>
            <ac:spMk id="44" creationId="{53B5B339-BD17-FBF2-DE72-451A438B2D92}"/>
          </ac:spMkLst>
        </pc:spChg>
        <pc:spChg chg="add del mod">
          <ac:chgData name="A.MORIYAMA UREKA" userId="11b73b949d6476cb" providerId="LiveId" clId="{EDD3AFC1-5E1F-774D-82FF-6D4C3622249B}" dt="2023-08-07T08:57:21.183" v="758" actId="6264"/>
          <ac:spMkLst>
            <pc:docMk/>
            <pc:sldMk cId="1563412754" sldId="289"/>
            <ac:spMk id="44" creationId="{9BC328F0-80B2-2367-BFB8-12FD9754A171}"/>
          </ac:spMkLst>
        </pc:spChg>
        <pc:spChg chg="add del mod">
          <ac:chgData name="A.MORIYAMA UREKA" userId="11b73b949d6476cb" providerId="LiveId" clId="{EDD3AFC1-5E1F-774D-82FF-6D4C3622249B}" dt="2023-08-07T09:54:03.616" v="1044" actId="6264"/>
          <ac:spMkLst>
            <pc:docMk/>
            <pc:sldMk cId="1563412754" sldId="289"/>
            <ac:spMk id="44" creationId="{A5CB6391-0743-DD4A-40C8-832D0C455144}"/>
          </ac:spMkLst>
        </pc:spChg>
        <pc:spChg chg="add del mod">
          <ac:chgData name="A.MORIYAMA UREKA" userId="11b73b949d6476cb" providerId="LiveId" clId="{EDD3AFC1-5E1F-774D-82FF-6D4C3622249B}" dt="2023-08-07T10:55:57.090" v="1682" actId="6264"/>
          <ac:spMkLst>
            <pc:docMk/>
            <pc:sldMk cId="1563412754" sldId="289"/>
            <ac:spMk id="44" creationId="{AC960CA1-1A91-0084-5BD2-4D412C653D59}"/>
          </ac:spMkLst>
        </pc:spChg>
        <pc:spChg chg="add del mod">
          <ac:chgData name="A.MORIYAMA UREKA" userId="11b73b949d6476cb" providerId="LiveId" clId="{EDD3AFC1-5E1F-774D-82FF-6D4C3622249B}" dt="2023-08-07T10:55:58.913" v="1683" actId="6264"/>
          <ac:spMkLst>
            <pc:docMk/>
            <pc:sldMk cId="1563412754" sldId="289"/>
            <ac:spMk id="45" creationId="{0B60E80A-0F12-38E7-4184-50B14C2E1FA5}"/>
          </ac:spMkLst>
        </pc:spChg>
        <pc:spChg chg="add del mod">
          <ac:chgData name="A.MORIYAMA UREKA" userId="11b73b949d6476cb" providerId="LiveId" clId="{EDD3AFC1-5E1F-774D-82FF-6D4C3622249B}" dt="2023-08-07T08:57:21.183" v="758" actId="6264"/>
          <ac:spMkLst>
            <pc:docMk/>
            <pc:sldMk cId="1563412754" sldId="289"/>
            <ac:spMk id="45" creationId="{28E3DB91-7CB3-BFB8-EE89-8006DD1C735F}"/>
          </ac:spMkLst>
        </pc:spChg>
        <pc:spChg chg="add del mod">
          <ac:chgData name="A.MORIYAMA UREKA" userId="11b73b949d6476cb" providerId="LiveId" clId="{EDD3AFC1-5E1F-774D-82FF-6D4C3622249B}" dt="2023-08-07T09:20:34.468" v="918" actId="6264"/>
          <ac:spMkLst>
            <pc:docMk/>
            <pc:sldMk cId="1563412754" sldId="289"/>
            <ac:spMk id="45" creationId="{2B02C388-4CA9-D8D0-1196-3F4B9F5E8DA0}"/>
          </ac:spMkLst>
        </pc:spChg>
        <pc:spChg chg="add del mod">
          <ac:chgData name="A.MORIYAMA UREKA" userId="11b73b949d6476cb" providerId="LiveId" clId="{EDD3AFC1-5E1F-774D-82FF-6D4C3622249B}" dt="2023-08-07T09:54:03.616" v="1044" actId="6264"/>
          <ac:spMkLst>
            <pc:docMk/>
            <pc:sldMk cId="1563412754" sldId="289"/>
            <ac:spMk id="45" creationId="{CFD59B4C-AF0E-BC60-9583-1683FE88E950}"/>
          </ac:spMkLst>
        </pc:spChg>
        <pc:spChg chg="add del mod">
          <ac:chgData name="A.MORIYAMA UREKA" userId="11b73b949d6476cb" providerId="LiveId" clId="{EDD3AFC1-5E1F-774D-82FF-6D4C3622249B}" dt="2023-08-07T08:57:21.183" v="758" actId="6264"/>
          <ac:spMkLst>
            <pc:docMk/>
            <pc:sldMk cId="1563412754" sldId="289"/>
            <ac:spMk id="46" creationId="{31BDD2FA-8837-FE44-D597-F17DC46B2C9C}"/>
          </ac:spMkLst>
        </pc:spChg>
        <pc:spChg chg="add del mod">
          <ac:chgData name="A.MORIYAMA UREKA" userId="11b73b949d6476cb" providerId="LiveId" clId="{EDD3AFC1-5E1F-774D-82FF-6D4C3622249B}" dt="2023-08-07T09:20:34.468" v="918" actId="6264"/>
          <ac:spMkLst>
            <pc:docMk/>
            <pc:sldMk cId="1563412754" sldId="289"/>
            <ac:spMk id="46" creationId="{491B93C1-00F9-6EA1-1689-14976594A261}"/>
          </ac:spMkLst>
        </pc:spChg>
        <pc:spChg chg="add del mod">
          <ac:chgData name="A.MORIYAMA UREKA" userId="11b73b949d6476cb" providerId="LiveId" clId="{EDD3AFC1-5E1F-774D-82FF-6D4C3622249B}" dt="2023-08-07T09:54:03.616" v="1044" actId="6264"/>
          <ac:spMkLst>
            <pc:docMk/>
            <pc:sldMk cId="1563412754" sldId="289"/>
            <ac:spMk id="46" creationId="{58FC5A8D-8B8A-0D2E-1E74-21A47A7314F8}"/>
          </ac:spMkLst>
        </pc:spChg>
        <pc:spChg chg="add del mod">
          <ac:chgData name="A.MORIYAMA UREKA" userId="11b73b949d6476cb" providerId="LiveId" clId="{EDD3AFC1-5E1F-774D-82FF-6D4C3622249B}" dt="2023-08-07T10:55:58.913" v="1683" actId="6264"/>
          <ac:spMkLst>
            <pc:docMk/>
            <pc:sldMk cId="1563412754" sldId="289"/>
            <ac:spMk id="46" creationId="{A77A7CD6-5AEA-2236-8848-3D7072C81199}"/>
          </ac:spMkLst>
        </pc:spChg>
        <pc:spChg chg="add del mod">
          <ac:chgData name="A.MORIYAMA UREKA" userId="11b73b949d6476cb" providerId="LiveId" clId="{EDD3AFC1-5E1F-774D-82FF-6D4C3622249B}" dt="2023-08-07T10:55:58.913" v="1683" actId="6264"/>
          <ac:spMkLst>
            <pc:docMk/>
            <pc:sldMk cId="1563412754" sldId="289"/>
            <ac:spMk id="47" creationId="{2CA81FC2-94CA-4804-C70A-32DD4C618D52}"/>
          </ac:spMkLst>
        </pc:spChg>
        <pc:spChg chg="add del mod">
          <ac:chgData name="A.MORIYAMA UREKA" userId="11b73b949d6476cb" providerId="LiveId" clId="{EDD3AFC1-5E1F-774D-82FF-6D4C3622249B}" dt="2023-08-07T08:57:21.183" v="758" actId="6264"/>
          <ac:spMkLst>
            <pc:docMk/>
            <pc:sldMk cId="1563412754" sldId="289"/>
            <ac:spMk id="47" creationId="{3E8338CD-4396-DC57-27FF-7A529C6A6B05}"/>
          </ac:spMkLst>
        </pc:spChg>
        <pc:spChg chg="add del mod">
          <ac:chgData name="A.MORIYAMA UREKA" userId="11b73b949d6476cb" providerId="LiveId" clId="{EDD3AFC1-5E1F-774D-82FF-6D4C3622249B}" dt="2023-08-07T09:54:03.616" v="1044" actId="6264"/>
          <ac:spMkLst>
            <pc:docMk/>
            <pc:sldMk cId="1563412754" sldId="289"/>
            <ac:spMk id="47" creationId="{6EC33397-3712-BA0E-F0E3-814ADE2B0D1C}"/>
          </ac:spMkLst>
        </pc:spChg>
        <pc:spChg chg="add del mod">
          <ac:chgData name="A.MORIYAMA UREKA" userId="11b73b949d6476cb" providerId="LiveId" clId="{EDD3AFC1-5E1F-774D-82FF-6D4C3622249B}" dt="2023-08-07T09:20:34.468" v="918" actId="6264"/>
          <ac:spMkLst>
            <pc:docMk/>
            <pc:sldMk cId="1563412754" sldId="289"/>
            <ac:spMk id="47" creationId="{744AE10E-2F8A-7A40-4332-DF901496229D}"/>
          </ac:spMkLst>
        </pc:spChg>
        <pc:spChg chg="add del mod">
          <ac:chgData name="A.MORIYAMA UREKA" userId="11b73b949d6476cb" providerId="LiveId" clId="{EDD3AFC1-5E1F-774D-82FF-6D4C3622249B}" dt="2023-08-07T08:57:21.183" v="758" actId="6264"/>
          <ac:spMkLst>
            <pc:docMk/>
            <pc:sldMk cId="1563412754" sldId="289"/>
            <ac:spMk id="48" creationId="{20C0FC33-ACB4-4994-D5D2-CCD980EC99E2}"/>
          </ac:spMkLst>
        </pc:spChg>
        <pc:spChg chg="add del mod">
          <ac:chgData name="A.MORIYAMA UREKA" userId="11b73b949d6476cb" providerId="LiveId" clId="{EDD3AFC1-5E1F-774D-82FF-6D4C3622249B}" dt="2023-08-07T09:20:34.468" v="918" actId="6264"/>
          <ac:spMkLst>
            <pc:docMk/>
            <pc:sldMk cId="1563412754" sldId="289"/>
            <ac:spMk id="48" creationId="{3B6D43CA-349E-1455-CA81-94EED6CC2551}"/>
          </ac:spMkLst>
        </pc:spChg>
        <pc:spChg chg="add del mod">
          <ac:chgData name="A.MORIYAMA UREKA" userId="11b73b949d6476cb" providerId="LiveId" clId="{EDD3AFC1-5E1F-774D-82FF-6D4C3622249B}" dt="2023-08-07T09:54:03.616" v="1044" actId="6264"/>
          <ac:spMkLst>
            <pc:docMk/>
            <pc:sldMk cId="1563412754" sldId="289"/>
            <ac:spMk id="48" creationId="{420EDC76-AEDA-8AA6-E128-F178EDC6DB96}"/>
          </ac:spMkLst>
        </pc:spChg>
        <pc:spChg chg="add del mod">
          <ac:chgData name="A.MORIYAMA UREKA" userId="11b73b949d6476cb" providerId="LiveId" clId="{EDD3AFC1-5E1F-774D-82FF-6D4C3622249B}" dt="2023-08-07T10:55:58.913" v="1683" actId="6264"/>
          <ac:spMkLst>
            <pc:docMk/>
            <pc:sldMk cId="1563412754" sldId="289"/>
            <ac:spMk id="48" creationId="{8E4D7805-A4D4-6F88-5606-3E6FA8B72857}"/>
          </ac:spMkLst>
        </pc:spChg>
        <pc:spChg chg="add del mod">
          <ac:chgData name="A.MORIYAMA UREKA" userId="11b73b949d6476cb" providerId="LiveId" clId="{EDD3AFC1-5E1F-774D-82FF-6D4C3622249B}" dt="2023-08-07T09:54:03.616" v="1044" actId="6264"/>
          <ac:spMkLst>
            <pc:docMk/>
            <pc:sldMk cId="1563412754" sldId="289"/>
            <ac:spMk id="49" creationId="{07AF88F3-560A-C3C9-04A9-C5C67D155909}"/>
          </ac:spMkLst>
        </pc:spChg>
        <pc:spChg chg="add del mod">
          <ac:chgData name="A.MORIYAMA UREKA" userId="11b73b949d6476cb" providerId="LiveId" clId="{EDD3AFC1-5E1F-774D-82FF-6D4C3622249B}" dt="2023-08-07T09:20:34.468" v="918" actId="6264"/>
          <ac:spMkLst>
            <pc:docMk/>
            <pc:sldMk cId="1563412754" sldId="289"/>
            <ac:spMk id="49" creationId="{1CF66F1D-2C69-2414-4609-7C74C5D0BAA9}"/>
          </ac:spMkLst>
        </pc:spChg>
        <pc:spChg chg="add del mod">
          <ac:chgData name="A.MORIYAMA UREKA" userId="11b73b949d6476cb" providerId="LiveId" clId="{EDD3AFC1-5E1F-774D-82FF-6D4C3622249B}" dt="2023-08-07T10:55:58.913" v="1683" actId="6264"/>
          <ac:spMkLst>
            <pc:docMk/>
            <pc:sldMk cId="1563412754" sldId="289"/>
            <ac:spMk id="49" creationId="{C2F76548-142C-45ED-61F8-71C662250754}"/>
          </ac:spMkLst>
        </pc:spChg>
        <pc:spChg chg="add del mod">
          <ac:chgData name="A.MORIYAMA UREKA" userId="11b73b949d6476cb" providerId="LiveId" clId="{EDD3AFC1-5E1F-774D-82FF-6D4C3622249B}" dt="2023-08-07T08:57:21.183" v="758" actId="6264"/>
          <ac:spMkLst>
            <pc:docMk/>
            <pc:sldMk cId="1563412754" sldId="289"/>
            <ac:spMk id="49" creationId="{D6CD0925-7911-BD41-6CFB-B3F00F4EB477}"/>
          </ac:spMkLst>
        </pc:spChg>
        <pc:spChg chg="add del mod">
          <ac:chgData name="A.MORIYAMA UREKA" userId="11b73b949d6476cb" providerId="LiveId" clId="{EDD3AFC1-5E1F-774D-82FF-6D4C3622249B}" dt="2023-08-07T09:54:03.616" v="1044" actId="6264"/>
          <ac:spMkLst>
            <pc:docMk/>
            <pc:sldMk cId="1563412754" sldId="289"/>
            <ac:spMk id="50" creationId="{2C0FFCB1-CBD1-CAAC-129E-EAFC198FFBBE}"/>
          </ac:spMkLst>
        </pc:spChg>
        <pc:spChg chg="add del mod">
          <ac:chgData name="A.MORIYAMA UREKA" userId="11b73b949d6476cb" providerId="LiveId" clId="{EDD3AFC1-5E1F-774D-82FF-6D4C3622249B}" dt="2023-08-07T10:55:58.913" v="1683" actId="6264"/>
          <ac:spMkLst>
            <pc:docMk/>
            <pc:sldMk cId="1563412754" sldId="289"/>
            <ac:spMk id="50" creationId="{7CE81997-F9B7-9875-1D95-0BC92DC31653}"/>
          </ac:spMkLst>
        </pc:spChg>
        <pc:spChg chg="add del mod">
          <ac:chgData name="A.MORIYAMA UREKA" userId="11b73b949d6476cb" providerId="LiveId" clId="{EDD3AFC1-5E1F-774D-82FF-6D4C3622249B}" dt="2023-08-07T08:57:21.183" v="758" actId="6264"/>
          <ac:spMkLst>
            <pc:docMk/>
            <pc:sldMk cId="1563412754" sldId="289"/>
            <ac:spMk id="50" creationId="{A4E37AAB-5FA7-D59D-6FDB-BF085DD58E60}"/>
          </ac:spMkLst>
        </pc:spChg>
        <pc:spChg chg="add del mod">
          <ac:chgData name="A.MORIYAMA UREKA" userId="11b73b949d6476cb" providerId="LiveId" clId="{EDD3AFC1-5E1F-774D-82FF-6D4C3622249B}" dt="2023-08-07T09:20:34.468" v="918" actId="6264"/>
          <ac:spMkLst>
            <pc:docMk/>
            <pc:sldMk cId="1563412754" sldId="289"/>
            <ac:spMk id="50" creationId="{F332E98A-EC6A-1D7B-DBDF-B9D43F07F4CB}"/>
          </ac:spMkLst>
        </pc:spChg>
        <pc:spChg chg="add del mod">
          <ac:chgData name="A.MORIYAMA UREKA" userId="11b73b949d6476cb" providerId="LiveId" clId="{EDD3AFC1-5E1F-774D-82FF-6D4C3622249B}" dt="2023-08-07T09:54:03.616" v="1044" actId="6264"/>
          <ac:spMkLst>
            <pc:docMk/>
            <pc:sldMk cId="1563412754" sldId="289"/>
            <ac:spMk id="51" creationId="{1E9F28AC-42E3-10C4-4A66-AAC55D6B3A7C}"/>
          </ac:spMkLst>
        </pc:spChg>
        <pc:spChg chg="add del mod">
          <ac:chgData name="A.MORIYAMA UREKA" userId="11b73b949d6476cb" providerId="LiveId" clId="{EDD3AFC1-5E1F-774D-82FF-6D4C3622249B}" dt="2023-08-07T09:20:34.468" v="918" actId="6264"/>
          <ac:spMkLst>
            <pc:docMk/>
            <pc:sldMk cId="1563412754" sldId="289"/>
            <ac:spMk id="51" creationId="{21FA476C-A8A1-D5AF-CC2C-73B13907C122}"/>
          </ac:spMkLst>
        </pc:spChg>
        <pc:spChg chg="add del mod">
          <ac:chgData name="A.MORIYAMA UREKA" userId="11b73b949d6476cb" providerId="LiveId" clId="{EDD3AFC1-5E1F-774D-82FF-6D4C3622249B}" dt="2023-08-07T08:57:21.183" v="758" actId="6264"/>
          <ac:spMkLst>
            <pc:docMk/>
            <pc:sldMk cId="1563412754" sldId="289"/>
            <ac:spMk id="51" creationId="{75B9482E-2B28-1A87-0F5D-92EB0DE3E825}"/>
          </ac:spMkLst>
        </pc:spChg>
        <pc:spChg chg="add del mod">
          <ac:chgData name="A.MORIYAMA UREKA" userId="11b73b949d6476cb" providerId="LiveId" clId="{EDD3AFC1-5E1F-774D-82FF-6D4C3622249B}" dt="2023-08-07T10:55:58.913" v="1683" actId="6264"/>
          <ac:spMkLst>
            <pc:docMk/>
            <pc:sldMk cId="1563412754" sldId="289"/>
            <ac:spMk id="51" creationId="{DFA3B30C-4BDC-DC0C-A286-9F9D97EDB096}"/>
          </ac:spMkLst>
        </pc:spChg>
        <pc:spChg chg="add del mod">
          <ac:chgData name="A.MORIYAMA UREKA" userId="11b73b949d6476cb" providerId="LiveId" clId="{EDD3AFC1-5E1F-774D-82FF-6D4C3622249B}" dt="2023-08-07T09:54:03.616" v="1044" actId="6264"/>
          <ac:spMkLst>
            <pc:docMk/>
            <pc:sldMk cId="1563412754" sldId="289"/>
            <ac:spMk id="52" creationId="{1B78F0BE-0BFA-A605-6190-4C3B50F6AE61}"/>
          </ac:spMkLst>
        </pc:spChg>
        <pc:spChg chg="add del mod">
          <ac:chgData name="A.MORIYAMA UREKA" userId="11b73b949d6476cb" providerId="LiveId" clId="{EDD3AFC1-5E1F-774D-82FF-6D4C3622249B}" dt="2023-08-07T10:55:58.913" v="1683" actId="6264"/>
          <ac:spMkLst>
            <pc:docMk/>
            <pc:sldMk cId="1563412754" sldId="289"/>
            <ac:spMk id="52" creationId="{3AC6BE73-D2B3-4E5F-9C1D-8E8BC2694A52}"/>
          </ac:spMkLst>
        </pc:spChg>
        <pc:spChg chg="add del mod">
          <ac:chgData name="A.MORIYAMA UREKA" userId="11b73b949d6476cb" providerId="LiveId" clId="{EDD3AFC1-5E1F-774D-82FF-6D4C3622249B}" dt="2023-08-07T08:57:21.183" v="758" actId="6264"/>
          <ac:spMkLst>
            <pc:docMk/>
            <pc:sldMk cId="1563412754" sldId="289"/>
            <ac:spMk id="52" creationId="{C482353F-45BB-3A04-D88E-B68F5071BE13}"/>
          </ac:spMkLst>
        </pc:spChg>
        <pc:spChg chg="add del mod">
          <ac:chgData name="A.MORIYAMA UREKA" userId="11b73b949d6476cb" providerId="LiveId" clId="{EDD3AFC1-5E1F-774D-82FF-6D4C3622249B}" dt="2023-08-07T09:20:34.468" v="918" actId="6264"/>
          <ac:spMkLst>
            <pc:docMk/>
            <pc:sldMk cId="1563412754" sldId="289"/>
            <ac:spMk id="52" creationId="{D4C11349-CA5D-0407-6465-798B7DE328F4}"/>
          </ac:spMkLst>
        </pc:spChg>
        <pc:spChg chg="add del mod">
          <ac:chgData name="A.MORIYAMA UREKA" userId="11b73b949d6476cb" providerId="LiveId" clId="{EDD3AFC1-5E1F-774D-82FF-6D4C3622249B}" dt="2023-08-07T09:54:03.616" v="1044" actId="6264"/>
          <ac:spMkLst>
            <pc:docMk/>
            <pc:sldMk cId="1563412754" sldId="289"/>
            <ac:spMk id="53" creationId="{0640E4EA-7827-35C5-983C-AE9E73023E09}"/>
          </ac:spMkLst>
        </pc:spChg>
        <pc:spChg chg="add del mod">
          <ac:chgData name="A.MORIYAMA UREKA" userId="11b73b949d6476cb" providerId="LiveId" clId="{EDD3AFC1-5E1F-774D-82FF-6D4C3622249B}" dt="2023-08-07T10:55:58.913" v="1683" actId="6264"/>
          <ac:spMkLst>
            <pc:docMk/>
            <pc:sldMk cId="1563412754" sldId="289"/>
            <ac:spMk id="53" creationId="{7F8BC890-7053-FF9B-A3EB-874B47D87D37}"/>
          </ac:spMkLst>
        </pc:spChg>
        <pc:spChg chg="add del mod">
          <ac:chgData name="A.MORIYAMA UREKA" userId="11b73b949d6476cb" providerId="LiveId" clId="{EDD3AFC1-5E1F-774D-82FF-6D4C3622249B}" dt="2023-08-07T08:57:21.183" v="758" actId="6264"/>
          <ac:spMkLst>
            <pc:docMk/>
            <pc:sldMk cId="1563412754" sldId="289"/>
            <ac:spMk id="53" creationId="{9875D090-EB7E-A1E9-6058-E3ECF30FC0DA}"/>
          </ac:spMkLst>
        </pc:spChg>
        <pc:spChg chg="add del mod">
          <ac:chgData name="A.MORIYAMA UREKA" userId="11b73b949d6476cb" providerId="LiveId" clId="{EDD3AFC1-5E1F-774D-82FF-6D4C3622249B}" dt="2023-08-07T09:20:34.468" v="918" actId="6264"/>
          <ac:spMkLst>
            <pc:docMk/>
            <pc:sldMk cId="1563412754" sldId="289"/>
            <ac:spMk id="53" creationId="{C0B8BAF2-15F5-9D72-FB96-B3DC873E3289}"/>
          </ac:spMkLst>
        </pc:spChg>
        <pc:spChg chg="add del mod">
          <ac:chgData name="A.MORIYAMA UREKA" userId="11b73b949d6476cb" providerId="LiveId" clId="{EDD3AFC1-5E1F-774D-82FF-6D4C3622249B}" dt="2023-08-07T09:20:34.788" v="919" actId="6264"/>
          <ac:spMkLst>
            <pc:docMk/>
            <pc:sldMk cId="1563412754" sldId="289"/>
            <ac:spMk id="54" creationId="{B7445DDD-4F09-5CE4-F45F-1CD464B24D80}"/>
          </ac:spMkLst>
        </pc:spChg>
        <pc:spChg chg="add del mod">
          <ac:chgData name="A.MORIYAMA UREKA" userId="11b73b949d6476cb" providerId="LiveId" clId="{EDD3AFC1-5E1F-774D-82FF-6D4C3622249B}" dt="2023-08-07T09:54:03.886" v="1045" actId="6264"/>
          <ac:spMkLst>
            <pc:docMk/>
            <pc:sldMk cId="1563412754" sldId="289"/>
            <ac:spMk id="54" creationId="{B7B3EAA0-5980-D999-2B78-4CB01ED9BC64}"/>
          </ac:spMkLst>
        </pc:spChg>
        <pc:spChg chg="add del mod">
          <ac:chgData name="A.MORIYAMA UREKA" userId="11b73b949d6476cb" providerId="LiveId" clId="{EDD3AFC1-5E1F-774D-82FF-6D4C3622249B}" dt="2023-08-07T08:57:21.736" v="759" actId="6264"/>
          <ac:spMkLst>
            <pc:docMk/>
            <pc:sldMk cId="1563412754" sldId="289"/>
            <ac:spMk id="54" creationId="{CB99636F-F3E3-8328-7F20-8A6ACD5F4EA6}"/>
          </ac:spMkLst>
        </pc:spChg>
        <pc:spChg chg="add del mod">
          <ac:chgData name="A.MORIYAMA UREKA" userId="11b73b949d6476cb" providerId="LiveId" clId="{EDD3AFC1-5E1F-774D-82FF-6D4C3622249B}" dt="2023-08-07T10:55:58.913" v="1683" actId="6264"/>
          <ac:spMkLst>
            <pc:docMk/>
            <pc:sldMk cId="1563412754" sldId="289"/>
            <ac:spMk id="54" creationId="{D16C3FA3-645E-D470-DD69-B39369AB506C}"/>
          </ac:spMkLst>
        </pc:spChg>
        <pc:spChg chg="add del mod">
          <ac:chgData name="A.MORIYAMA UREKA" userId="11b73b949d6476cb" providerId="LiveId" clId="{EDD3AFC1-5E1F-774D-82FF-6D4C3622249B}" dt="2023-08-07T09:20:34.788" v="919" actId="6264"/>
          <ac:spMkLst>
            <pc:docMk/>
            <pc:sldMk cId="1563412754" sldId="289"/>
            <ac:spMk id="55" creationId="{044A6BAB-6EE4-A68F-8600-A2960BC42983}"/>
          </ac:spMkLst>
        </pc:spChg>
        <pc:spChg chg="add del mod">
          <ac:chgData name="A.MORIYAMA UREKA" userId="11b73b949d6476cb" providerId="LiveId" clId="{EDD3AFC1-5E1F-774D-82FF-6D4C3622249B}" dt="2023-08-07T09:54:03.886" v="1045" actId="6264"/>
          <ac:spMkLst>
            <pc:docMk/>
            <pc:sldMk cId="1563412754" sldId="289"/>
            <ac:spMk id="55" creationId="{6ED67EEC-599E-91A7-1AC3-24A912BB911F}"/>
          </ac:spMkLst>
        </pc:spChg>
        <pc:spChg chg="add del mod">
          <ac:chgData name="A.MORIYAMA UREKA" userId="11b73b949d6476cb" providerId="LiveId" clId="{EDD3AFC1-5E1F-774D-82FF-6D4C3622249B}" dt="2023-08-07T08:57:21.736" v="759" actId="6264"/>
          <ac:spMkLst>
            <pc:docMk/>
            <pc:sldMk cId="1563412754" sldId="289"/>
            <ac:spMk id="55" creationId="{AFEFE0CA-80F4-9CDF-D3F1-D82C20BDB0B6}"/>
          </ac:spMkLst>
        </pc:spChg>
        <pc:spChg chg="add del mod">
          <ac:chgData name="A.MORIYAMA UREKA" userId="11b73b949d6476cb" providerId="LiveId" clId="{EDD3AFC1-5E1F-774D-82FF-6D4C3622249B}" dt="2023-08-07T10:55:59.303" v="1684" actId="6264"/>
          <ac:spMkLst>
            <pc:docMk/>
            <pc:sldMk cId="1563412754" sldId="289"/>
            <ac:spMk id="55" creationId="{CBAC50C6-F450-4F21-7DE2-A85381A5CDBE}"/>
          </ac:spMkLst>
        </pc:spChg>
        <pc:spChg chg="add del mod">
          <ac:chgData name="A.MORIYAMA UREKA" userId="11b73b949d6476cb" providerId="LiveId" clId="{EDD3AFC1-5E1F-774D-82FF-6D4C3622249B}" dt="2023-08-07T09:20:34.788" v="919" actId="6264"/>
          <ac:spMkLst>
            <pc:docMk/>
            <pc:sldMk cId="1563412754" sldId="289"/>
            <ac:spMk id="56" creationId="{496B3B15-D5AB-57BD-9207-93DC3464B4E9}"/>
          </ac:spMkLst>
        </pc:spChg>
        <pc:spChg chg="add del mod">
          <ac:chgData name="A.MORIYAMA UREKA" userId="11b73b949d6476cb" providerId="LiveId" clId="{EDD3AFC1-5E1F-774D-82FF-6D4C3622249B}" dt="2023-08-07T10:55:59.303" v="1684" actId="6264"/>
          <ac:spMkLst>
            <pc:docMk/>
            <pc:sldMk cId="1563412754" sldId="289"/>
            <ac:spMk id="56" creationId="{6F987C2F-B30D-F3CB-2BD1-EBEC0E5DEA88}"/>
          </ac:spMkLst>
        </pc:spChg>
        <pc:spChg chg="add del mod">
          <ac:chgData name="A.MORIYAMA UREKA" userId="11b73b949d6476cb" providerId="LiveId" clId="{EDD3AFC1-5E1F-774D-82FF-6D4C3622249B}" dt="2023-08-07T08:57:21.736" v="759" actId="6264"/>
          <ac:spMkLst>
            <pc:docMk/>
            <pc:sldMk cId="1563412754" sldId="289"/>
            <ac:spMk id="56" creationId="{E59F461E-76AF-7412-C114-9083AA2F6FCB}"/>
          </ac:spMkLst>
        </pc:spChg>
        <pc:spChg chg="add del mod">
          <ac:chgData name="A.MORIYAMA UREKA" userId="11b73b949d6476cb" providerId="LiveId" clId="{EDD3AFC1-5E1F-774D-82FF-6D4C3622249B}" dt="2023-08-07T09:54:03.886" v="1045" actId="6264"/>
          <ac:spMkLst>
            <pc:docMk/>
            <pc:sldMk cId="1563412754" sldId="289"/>
            <ac:spMk id="56" creationId="{F5787E25-75A5-5613-6ECE-97EB56468F34}"/>
          </ac:spMkLst>
        </pc:spChg>
        <pc:spChg chg="add del mod">
          <ac:chgData name="A.MORIYAMA UREKA" userId="11b73b949d6476cb" providerId="LiveId" clId="{EDD3AFC1-5E1F-774D-82FF-6D4C3622249B}" dt="2023-08-07T09:54:03.886" v="1045" actId="6264"/>
          <ac:spMkLst>
            <pc:docMk/>
            <pc:sldMk cId="1563412754" sldId="289"/>
            <ac:spMk id="57" creationId="{3131C776-730A-7EDD-33F9-863C39B4CD41}"/>
          </ac:spMkLst>
        </pc:spChg>
        <pc:spChg chg="add del mod">
          <ac:chgData name="A.MORIYAMA UREKA" userId="11b73b949d6476cb" providerId="LiveId" clId="{EDD3AFC1-5E1F-774D-82FF-6D4C3622249B}" dt="2023-08-07T09:20:34.788" v="919" actId="6264"/>
          <ac:spMkLst>
            <pc:docMk/>
            <pc:sldMk cId="1563412754" sldId="289"/>
            <ac:spMk id="57" creationId="{740DA791-1616-FB61-3BEC-38FA31AB2C13}"/>
          </ac:spMkLst>
        </pc:spChg>
        <pc:spChg chg="add del mod">
          <ac:chgData name="A.MORIYAMA UREKA" userId="11b73b949d6476cb" providerId="LiveId" clId="{EDD3AFC1-5E1F-774D-82FF-6D4C3622249B}" dt="2023-08-07T10:55:59.303" v="1684" actId="6264"/>
          <ac:spMkLst>
            <pc:docMk/>
            <pc:sldMk cId="1563412754" sldId="289"/>
            <ac:spMk id="57" creationId="{79326805-4862-87D4-97FC-2AE4C438DA3E}"/>
          </ac:spMkLst>
        </pc:spChg>
        <pc:spChg chg="add del mod">
          <ac:chgData name="A.MORIYAMA UREKA" userId="11b73b949d6476cb" providerId="LiveId" clId="{EDD3AFC1-5E1F-774D-82FF-6D4C3622249B}" dt="2023-08-07T08:57:21.736" v="759" actId="6264"/>
          <ac:spMkLst>
            <pc:docMk/>
            <pc:sldMk cId="1563412754" sldId="289"/>
            <ac:spMk id="57" creationId="{CF1C3538-A1E4-5883-DEFD-00EBC75935A2}"/>
          </ac:spMkLst>
        </pc:spChg>
        <pc:spChg chg="add del mod">
          <ac:chgData name="A.MORIYAMA UREKA" userId="11b73b949d6476cb" providerId="LiveId" clId="{EDD3AFC1-5E1F-774D-82FF-6D4C3622249B}" dt="2023-08-07T09:54:03.886" v="1045" actId="6264"/>
          <ac:spMkLst>
            <pc:docMk/>
            <pc:sldMk cId="1563412754" sldId="289"/>
            <ac:spMk id="58" creationId="{5E851865-3FB5-3246-E35B-8EDB65ACF19C}"/>
          </ac:spMkLst>
        </pc:spChg>
        <pc:spChg chg="add del mod">
          <ac:chgData name="A.MORIYAMA UREKA" userId="11b73b949d6476cb" providerId="LiveId" clId="{EDD3AFC1-5E1F-774D-82FF-6D4C3622249B}" dt="2023-08-07T08:57:21.736" v="759" actId="6264"/>
          <ac:spMkLst>
            <pc:docMk/>
            <pc:sldMk cId="1563412754" sldId="289"/>
            <ac:spMk id="58" creationId="{AF6C0AD6-52B0-2D8F-47C8-62D306D0291D}"/>
          </ac:spMkLst>
        </pc:spChg>
        <pc:spChg chg="add del mod">
          <ac:chgData name="A.MORIYAMA UREKA" userId="11b73b949d6476cb" providerId="LiveId" clId="{EDD3AFC1-5E1F-774D-82FF-6D4C3622249B}" dt="2023-08-07T10:55:59.303" v="1684" actId="6264"/>
          <ac:spMkLst>
            <pc:docMk/>
            <pc:sldMk cId="1563412754" sldId="289"/>
            <ac:spMk id="58" creationId="{F4C5899E-6642-4F3D-E0D4-74A044309CD0}"/>
          </ac:spMkLst>
        </pc:spChg>
        <pc:spChg chg="add del mod">
          <ac:chgData name="A.MORIYAMA UREKA" userId="11b73b949d6476cb" providerId="LiveId" clId="{EDD3AFC1-5E1F-774D-82FF-6D4C3622249B}" dt="2023-08-07T09:20:34.788" v="919" actId="6264"/>
          <ac:spMkLst>
            <pc:docMk/>
            <pc:sldMk cId="1563412754" sldId="289"/>
            <ac:spMk id="58" creationId="{FC9267DB-6EC7-3C2D-FB3F-750DBBBB0D1F}"/>
          </ac:spMkLst>
        </pc:spChg>
        <pc:spChg chg="add del mod">
          <ac:chgData name="A.MORIYAMA UREKA" userId="11b73b949d6476cb" providerId="LiveId" clId="{EDD3AFC1-5E1F-774D-82FF-6D4C3622249B}" dt="2023-08-07T09:54:03.886" v="1045" actId="6264"/>
          <ac:spMkLst>
            <pc:docMk/>
            <pc:sldMk cId="1563412754" sldId="289"/>
            <ac:spMk id="59" creationId="{0011FC73-10BA-E687-70F7-30601027AE34}"/>
          </ac:spMkLst>
        </pc:spChg>
        <pc:spChg chg="add del mod">
          <ac:chgData name="A.MORIYAMA UREKA" userId="11b73b949d6476cb" providerId="LiveId" clId="{EDD3AFC1-5E1F-774D-82FF-6D4C3622249B}" dt="2023-08-07T10:55:59.303" v="1684" actId="6264"/>
          <ac:spMkLst>
            <pc:docMk/>
            <pc:sldMk cId="1563412754" sldId="289"/>
            <ac:spMk id="59" creationId="{3C9C6ABB-9E9F-5F8E-2323-516F12133321}"/>
          </ac:spMkLst>
        </pc:spChg>
        <pc:spChg chg="add del mod">
          <ac:chgData name="A.MORIYAMA UREKA" userId="11b73b949d6476cb" providerId="LiveId" clId="{EDD3AFC1-5E1F-774D-82FF-6D4C3622249B}" dt="2023-08-07T08:57:21.736" v="759" actId="6264"/>
          <ac:spMkLst>
            <pc:docMk/>
            <pc:sldMk cId="1563412754" sldId="289"/>
            <ac:spMk id="59" creationId="{7213AC73-F7E5-2648-F46C-0055A6D5249D}"/>
          </ac:spMkLst>
        </pc:spChg>
        <pc:spChg chg="add del mod">
          <ac:chgData name="A.MORIYAMA UREKA" userId="11b73b949d6476cb" providerId="LiveId" clId="{EDD3AFC1-5E1F-774D-82FF-6D4C3622249B}" dt="2023-08-07T09:20:34.788" v="919" actId="6264"/>
          <ac:spMkLst>
            <pc:docMk/>
            <pc:sldMk cId="1563412754" sldId="289"/>
            <ac:spMk id="59" creationId="{F20AEB00-50BB-8B14-1EDA-123DE64FA2DA}"/>
          </ac:spMkLst>
        </pc:spChg>
        <pc:spChg chg="add del mod">
          <ac:chgData name="A.MORIYAMA UREKA" userId="11b73b949d6476cb" providerId="LiveId" clId="{EDD3AFC1-5E1F-774D-82FF-6D4C3622249B}" dt="2023-08-07T09:54:03.886" v="1045" actId="6264"/>
          <ac:spMkLst>
            <pc:docMk/>
            <pc:sldMk cId="1563412754" sldId="289"/>
            <ac:spMk id="60" creationId="{6AA82048-6404-9871-82E2-B0BDDE878818}"/>
          </ac:spMkLst>
        </pc:spChg>
        <pc:spChg chg="add del mod">
          <ac:chgData name="A.MORIYAMA UREKA" userId="11b73b949d6476cb" providerId="LiveId" clId="{EDD3AFC1-5E1F-774D-82FF-6D4C3622249B}" dt="2023-08-07T08:57:21.736" v="759" actId="6264"/>
          <ac:spMkLst>
            <pc:docMk/>
            <pc:sldMk cId="1563412754" sldId="289"/>
            <ac:spMk id="60" creationId="{D847E4D7-918B-288B-819C-73F6AB8884C0}"/>
          </ac:spMkLst>
        </pc:spChg>
        <pc:spChg chg="add del mod">
          <ac:chgData name="A.MORIYAMA UREKA" userId="11b73b949d6476cb" providerId="LiveId" clId="{EDD3AFC1-5E1F-774D-82FF-6D4C3622249B}" dt="2023-08-07T10:55:59.303" v="1684" actId="6264"/>
          <ac:spMkLst>
            <pc:docMk/>
            <pc:sldMk cId="1563412754" sldId="289"/>
            <ac:spMk id="60" creationId="{EC269B27-6FCB-01EF-7843-540916014AB7}"/>
          </ac:spMkLst>
        </pc:spChg>
        <pc:spChg chg="add del mod">
          <ac:chgData name="A.MORIYAMA UREKA" userId="11b73b949d6476cb" providerId="LiveId" clId="{EDD3AFC1-5E1F-774D-82FF-6D4C3622249B}" dt="2023-08-07T09:20:34.788" v="919" actId="6264"/>
          <ac:spMkLst>
            <pc:docMk/>
            <pc:sldMk cId="1563412754" sldId="289"/>
            <ac:spMk id="60" creationId="{F4D20610-D5A4-B252-8E9F-293B2B9014E4}"/>
          </ac:spMkLst>
        </pc:spChg>
        <pc:spChg chg="add del mod">
          <ac:chgData name="A.MORIYAMA UREKA" userId="11b73b949d6476cb" providerId="LiveId" clId="{EDD3AFC1-5E1F-774D-82FF-6D4C3622249B}" dt="2023-08-07T09:20:34.788" v="919" actId="6264"/>
          <ac:spMkLst>
            <pc:docMk/>
            <pc:sldMk cId="1563412754" sldId="289"/>
            <ac:spMk id="61" creationId="{18266007-6A44-FBE2-5AED-DD0D399934F3}"/>
          </ac:spMkLst>
        </pc:spChg>
        <pc:spChg chg="add del mod">
          <ac:chgData name="A.MORIYAMA UREKA" userId="11b73b949d6476cb" providerId="LiveId" clId="{EDD3AFC1-5E1F-774D-82FF-6D4C3622249B}" dt="2023-08-07T08:57:21.736" v="759" actId="6264"/>
          <ac:spMkLst>
            <pc:docMk/>
            <pc:sldMk cId="1563412754" sldId="289"/>
            <ac:spMk id="61" creationId="{5AC70298-65BB-88BB-4A4E-20C4E9679954}"/>
          </ac:spMkLst>
        </pc:spChg>
        <pc:spChg chg="add del mod">
          <ac:chgData name="A.MORIYAMA UREKA" userId="11b73b949d6476cb" providerId="LiveId" clId="{EDD3AFC1-5E1F-774D-82FF-6D4C3622249B}" dt="2023-08-07T10:55:59.303" v="1684" actId="6264"/>
          <ac:spMkLst>
            <pc:docMk/>
            <pc:sldMk cId="1563412754" sldId="289"/>
            <ac:spMk id="61" creationId="{5C26A477-14A5-7DBC-A456-70FA076035AD}"/>
          </ac:spMkLst>
        </pc:spChg>
        <pc:spChg chg="add del mod">
          <ac:chgData name="A.MORIYAMA UREKA" userId="11b73b949d6476cb" providerId="LiveId" clId="{EDD3AFC1-5E1F-774D-82FF-6D4C3622249B}" dt="2023-08-07T09:54:03.886" v="1045" actId="6264"/>
          <ac:spMkLst>
            <pc:docMk/>
            <pc:sldMk cId="1563412754" sldId="289"/>
            <ac:spMk id="61" creationId="{A5894C4B-D663-5614-AEBB-D0DB38ECA60A}"/>
          </ac:spMkLst>
        </pc:spChg>
        <pc:spChg chg="add del mod">
          <ac:chgData name="A.MORIYAMA UREKA" userId="11b73b949d6476cb" providerId="LiveId" clId="{EDD3AFC1-5E1F-774D-82FF-6D4C3622249B}" dt="2023-08-07T08:57:21.736" v="759" actId="6264"/>
          <ac:spMkLst>
            <pc:docMk/>
            <pc:sldMk cId="1563412754" sldId="289"/>
            <ac:spMk id="62" creationId="{4CF26BE2-F5EE-59A4-8B1C-A6CBE5CC98CD}"/>
          </ac:spMkLst>
        </pc:spChg>
        <pc:spChg chg="add del mod">
          <ac:chgData name="A.MORIYAMA UREKA" userId="11b73b949d6476cb" providerId="LiveId" clId="{EDD3AFC1-5E1F-774D-82FF-6D4C3622249B}" dt="2023-08-07T10:55:59.303" v="1684" actId="6264"/>
          <ac:spMkLst>
            <pc:docMk/>
            <pc:sldMk cId="1563412754" sldId="289"/>
            <ac:spMk id="62" creationId="{53EE3CF0-5C77-F645-5653-52CE53A46184}"/>
          </ac:spMkLst>
        </pc:spChg>
        <pc:spChg chg="add del mod">
          <ac:chgData name="A.MORIYAMA UREKA" userId="11b73b949d6476cb" providerId="LiveId" clId="{EDD3AFC1-5E1F-774D-82FF-6D4C3622249B}" dt="2023-08-07T09:20:34.788" v="919" actId="6264"/>
          <ac:spMkLst>
            <pc:docMk/>
            <pc:sldMk cId="1563412754" sldId="289"/>
            <ac:spMk id="62" creationId="{D627A075-3A72-7A74-1F06-ACCD949E13A6}"/>
          </ac:spMkLst>
        </pc:spChg>
        <pc:spChg chg="add del mod">
          <ac:chgData name="A.MORIYAMA UREKA" userId="11b73b949d6476cb" providerId="LiveId" clId="{EDD3AFC1-5E1F-774D-82FF-6D4C3622249B}" dt="2023-08-07T09:54:03.886" v="1045" actId="6264"/>
          <ac:spMkLst>
            <pc:docMk/>
            <pc:sldMk cId="1563412754" sldId="289"/>
            <ac:spMk id="62" creationId="{DCC546F1-DC27-E5F9-ABB5-C4A2A7A09904}"/>
          </ac:spMkLst>
        </pc:spChg>
        <pc:spChg chg="add del mod">
          <ac:chgData name="A.MORIYAMA UREKA" userId="11b73b949d6476cb" providerId="LiveId" clId="{EDD3AFC1-5E1F-774D-82FF-6D4C3622249B}" dt="2023-08-07T10:55:59.303" v="1684" actId="6264"/>
          <ac:spMkLst>
            <pc:docMk/>
            <pc:sldMk cId="1563412754" sldId="289"/>
            <ac:spMk id="63" creationId="{2D980E83-410C-7E75-F637-38E553993113}"/>
          </ac:spMkLst>
        </pc:spChg>
        <pc:spChg chg="add del mod">
          <ac:chgData name="A.MORIYAMA UREKA" userId="11b73b949d6476cb" providerId="LiveId" clId="{EDD3AFC1-5E1F-774D-82FF-6D4C3622249B}" dt="2023-08-07T08:57:21.736" v="759" actId="6264"/>
          <ac:spMkLst>
            <pc:docMk/>
            <pc:sldMk cId="1563412754" sldId="289"/>
            <ac:spMk id="63" creationId="{5243B8B5-0BAC-11E0-725E-B3DB4079E1D7}"/>
          </ac:spMkLst>
        </pc:spChg>
        <pc:spChg chg="add del mod">
          <ac:chgData name="A.MORIYAMA UREKA" userId="11b73b949d6476cb" providerId="LiveId" clId="{EDD3AFC1-5E1F-774D-82FF-6D4C3622249B}" dt="2023-08-07T09:54:03.886" v="1045" actId="6264"/>
          <ac:spMkLst>
            <pc:docMk/>
            <pc:sldMk cId="1563412754" sldId="289"/>
            <ac:spMk id="63" creationId="{52E68285-8B90-6592-A46C-3F6225209B13}"/>
          </ac:spMkLst>
        </pc:spChg>
        <pc:spChg chg="add del mod">
          <ac:chgData name="A.MORIYAMA UREKA" userId="11b73b949d6476cb" providerId="LiveId" clId="{EDD3AFC1-5E1F-774D-82FF-6D4C3622249B}" dt="2023-08-07T09:20:34.788" v="919" actId="6264"/>
          <ac:spMkLst>
            <pc:docMk/>
            <pc:sldMk cId="1563412754" sldId="289"/>
            <ac:spMk id="63" creationId="{8AE1B8DE-18A0-103C-F86D-EFB7DE1E9B58}"/>
          </ac:spMkLst>
        </pc:spChg>
        <pc:spChg chg="add del mod">
          <ac:chgData name="A.MORIYAMA UREKA" userId="11b73b949d6476cb" providerId="LiveId" clId="{EDD3AFC1-5E1F-774D-82FF-6D4C3622249B}" dt="2023-08-07T09:20:35.104" v="920" actId="6264"/>
          <ac:spMkLst>
            <pc:docMk/>
            <pc:sldMk cId="1563412754" sldId="289"/>
            <ac:spMk id="64" creationId="{09CE52BD-4281-57BC-4E34-EA19AA55B457}"/>
          </ac:spMkLst>
        </pc:spChg>
        <pc:spChg chg="add del mod">
          <ac:chgData name="A.MORIYAMA UREKA" userId="11b73b949d6476cb" providerId="LiveId" clId="{EDD3AFC1-5E1F-774D-82FF-6D4C3622249B}" dt="2023-08-07T08:57:22.081" v="760" actId="6264"/>
          <ac:spMkLst>
            <pc:docMk/>
            <pc:sldMk cId="1563412754" sldId="289"/>
            <ac:spMk id="64" creationId="{5F7E7367-1B45-C2AA-BCE3-90218D03C7E7}"/>
          </ac:spMkLst>
        </pc:spChg>
        <pc:spChg chg="add del mod">
          <ac:chgData name="A.MORIYAMA UREKA" userId="11b73b949d6476cb" providerId="LiveId" clId="{EDD3AFC1-5E1F-774D-82FF-6D4C3622249B}" dt="2023-08-07T09:54:04.136" v="1046" actId="6264"/>
          <ac:spMkLst>
            <pc:docMk/>
            <pc:sldMk cId="1563412754" sldId="289"/>
            <ac:spMk id="64" creationId="{71F40238-FA8E-E212-E446-B269743EF1E2}"/>
          </ac:spMkLst>
        </pc:spChg>
        <pc:spChg chg="add del mod">
          <ac:chgData name="A.MORIYAMA UREKA" userId="11b73b949d6476cb" providerId="LiveId" clId="{EDD3AFC1-5E1F-774D-82FF-6D4C3622249B}" dt="2023-08-07T10:55:59.303" v="1684" actId="6264"/>
          <ac:spMkLst>
            <pc:docMk/>
            <pc:sldMk cId="1563412754" sldId="289"/>
            <ac:spMk id="64" creationId="{D8BF4D60-3E6C-585E-BBF3-D33570FE3111}"/>
          </ac:spMkLst>
        </pc:spChg>
        <pc:spChg chg="add del mod">
          <ac:chgData name="A.MORIYAMA UREKA" userId="11b73b949d6476cb" providerId="LiveId" clId="{EDD3AFC1-5E1F-774D-82FF-6D4C3622249B}" dt="2023-08-07T10:55:59.704" v="1685" actId="6264"/>
          <ac:spMkLst>
            <pc:docMk/>
            <pc:sldMk cId="1563412754" sldId="289"/>
            <ac:spMk id="65" creationId="{3FC6678F-2D26-5114-4CF6-54B109B9F7A8}"/>
          </ac:spMkLst>
        </pc:spChg>
        <pc:spChg chg="add del mod">
          <ac:chgData name="A.MORIYAMA UREKA" userId="11b73b949d6476cb" providerId="LiveId" clId="{EDD3AFC1-5E1F-774D-82FF-6D4C3622249B}" dt="2023-08-07T08:57:22.081" v="760" actId="6264"/>
          <ac:spMkLst>
            <pc:docMk/>
            <pc:sldMk cId="1563412754" sldId="289"/>
            <ac:spMk id="65" creationId="{4CECE255-7688-3401-D187-737298A68C21}"/>
          </ac:spMkLst>
        </pc:spChg>
        <pc:spChg chg="add del mod">
          <ac:chgData name="A.MORIYAMA UREKA" userId="11b73b949d6476cb" providerId="LiveId" clId="{EDD3AFC1-5E1F-774D-82FF-6D4C3622249B}" dt="2023-08-07T09:54:04.136" v="1046" actId="6264"/>
          <ac:spMkLst>
            <pc:docMk/>
            <pc:sldMk cId="1563412754" sldId="289"/>
            <ac:spMk id="65" creationId="{683329F9-B5B4-103E-DD76-D350ABC267DF}"/>
          </ac:spMkLst>
        </pc:spChg>
        <pc:spChg chg="add del mod">
          <ac:chgData name="A.MORIYAMA UREKA" userId="11b73b949d6476cb" providerId="LiveId" clId="{EDD3AFC1-5E1F-774D-82FF-6D4C3622249B}" dt="2023-08-07T09:20:35.104" v="920" actId="6264"/>
          <ac:spMkLst>
            <pc:docMk/>
            <pc:sldMk cId="1563412754" sldId="289"/>
            <ac:spMk id="65" creationId="{F9CA354E-8DD7-F471-6CE6-47B16776D7E0}"/>
          </ac:spMkLst>
        </pc:spChg>
        <pc:spChg chg="add del mod">
          <ac:chgData name="A.MORIYAMA UREKA" userId="11b73b949d6476cb" providerId="LiveId" clId="{EDD3AFC1-5E1F-774D-82FF-6D4C3622249B}" dt="2023-08-07T09:54:04.136" v="1046" actId="6264"/>
          <ac:spMkLst>
            <pc:docMk/>
            <pc:sldMk cId="1563412754" sldId="289"/>
            <ac:spMk id="66" creationId="{08E6547E-4177-4AC4-0C33-3278735051B4}"/>
          </ac:spMkLst>
        </pc:spChg>
        <pc:spChg chg="add del mod">
          <ac:chgData name="A.MORIYAMA UREKA" userId="11b73b949d6476cb" providerId="LiveId" clId="{EDD3AFC1-5E1F-774D-82FF-6D4C3622249B}" dt="2023-08-07T10:55:59.704" v="1685" actId="6264"/>
          <ac:spMkLst>
            <pc:docMk/>
            <pc:sldMk cId="1563412754" sldId="289"/>
            <ac:spMk id="66" creationId="{158B6E18-EBBE-8BF9-9D2E-8C765EBC8A1A}"/>
          </ac:spMkLst>
        </pc:spChg>
        <pc:spChg chg="add del mod">
          <ac:chgData name="A.MORIYAMA UREKA" userId="11b73b949d6476cb" providerId="LiveId" clId="{EDD3AFC1-5E1F-774D-82FF-6D4C3622249B}" dt="2023-08-07T08:57:22.081" v="760" actId="6264"/>
          <ac:spMkLst>
            <pc:docMk/>
            <pc:sldMk cId="1563412754" sldId="289"/>
            <ac:spMk id="66" creationId="{9C8D3FBB-A70B-C68C-C2D7-8AAD3FE8A366}"/>
          </ac:spMkLst>
        </pc:spChg>
        <pc:spChg chg="add del mod">
          <ac:chgData name="A.MORIYAMA UREKA" userId="11b73b949d6476cb" providerId="LiveId" clId="{EDD3AFC1-5E1F-774D-82FF-6D4C3622249B}" dt="2023-08-07T09:20:35.104" v="920" actId="6264"/>
          <ac:spMkLst>
            <pc:docMk/>
            <pc:sldMk cId="1563412754" sldId="289"/>
            <ac:spMk id="66" creationId="{D4BC7765-6945-D8D5-8AA9-BEA62D5B28C4}"/>
          </ac:spMkLst>
        </pc:spChg>
        <pc:spChg chg="add del mod">
          <ac:chgData name="A.MORIYAMA UREKA" userId="11b73b949d6476cb" providerId="LiveId" clId="{EDD3AFC1-5E1F-774D-82FF-6D4C3622249B}" dt="2023-08-07T10:55:59.704" v="1685" actId="6264"/>
          <ac:spMkLst>
            <pc:docMk/>
            <pc:sldMk cId="1563412754" sldId="289"/>
            <ac:spMk id="67" creationId="{2E4B2461-69D9-532E-55EF-A84F35CBE4FB}"/>
          </ac:spMkLst>
        </pc:spChg>
        <pc:spChg chg="add del mod">
          <ac:chgData name="A.MORIYAMA UREKA" userId="11b73b949d6476cb" providerId="LiveId" clId="{EDD3AFC1-5E1F-774D-82FF-6D4C3622249B}" dt="2023-08-07T09:54:04.136" v="1046" actId="6264"/>
          <ac:spMkLst>
            <pc:docMk/>
            <pc:sldMk cId="1563412754" sldId="289"/>
            <ac:spMk id="67" creationId="{79750970-CD36-E355-E1A5-5DCCB6CF17B6}"/>
          </ac:spMkLst>
        </pc:spChg>
        <pc:spChg chg="add del mod">
          <ac:chgData name="A.MORIYAMA UREKA" userId="11b73b949d6476cb" providerId="LiveId" clId="{EDD3AFC1-5E1F-774D-82FF-6D4C3622249B}" dt="2023-08-07T09:20:35.104" v="920" actId="6264"/>
          <ac:spMkLst>
            <pc:docMk/>
            <pc:sldMk cId="1563412754" sldId="289"/>
            <ac:spMk id="67" creationId="{88763E0F-34D1-4BB2-9F62-22ABBD98C31F}"/>
          </ac:spMkLst>
        </pc:spChg>
        <pc:spChg chg="add del mod">
          <ac:chgData name="A.MORIYAMA UREKA" userId="11b73b949d6476cb" providerId="LiveId" clId="{EDD3AFC1-5E1F-774D-82FF-6D4C3622249B}" dt="2023-08-07T08:57:22.081" v="760" actId="6264"/>
          <ac:spMkLst>
            <pc:docMk/>
            <pc:sldMk cId="1563412754" sldId="289"/>
            <ac:spMk id="67" creationId="{B5B57B30-B6C2-ACAF-B3A9-3DDD92AFF921}"/>
          </ac:spMkLst>
        </pc:spChg>
        <pc:spChg chg="add del mod">
          <ac:chgData name="A.MORIYAMA UREKA" userId="11b73b949d6476cb" providerId="LiveId" clId="{EDD3AFC1-5E1F-774D-82FF-6D4C3622249B}" dt="2023-08-07T10:55:59.704" v="1685" actId="6264"/>
          <ac:spMkLst>
            <pc:docMk/>
            <pc:sldMk cId="1563412754" sldId="289"/>
            <ac:spMk id="68" creationId="{184E4B2E-64D7-FB4B-D6B7-D70673039B8C}"/>
          </ac:spMkLst>
        </pc:spChg>
        <pc:spChg chg="add del mod">
          <ac:chgData name="A.MORIYAMA UREKA" userId="11b73b949d6476cb" providerId="LiveId" clId="{EDD3AFC1-5E1F-774D-82FF-6D4C3622249B}" dt="2023-08-07T09:54:04.136" v="1046" actId="6264"/>
          <ac:spMkLst>
            <pc:docMk/>
            <pc:sldMk cId="1563412754" sldId="289"/>
            <ac:spMk id="68" creationId="{5D3415D0-0700-3A6F-BBFE-72689689D65C}"/>
          </ac:spMkLst>
        </pc:spChg>
        <pc:spChg chg="add del mod">
          <ac:chgData name="A.MORIYAMA UREKA" userId="11b73b949d6476cb" providerId="LiveId" clId="{EDD3AFC1-5E1F-774D-82FF-6D4C3622249B}" dt="2023-08-07T08:57:22.081" v="760" actId="6264"/>
          <ac:spMkLst>
            <pc:docMk/>
            <pc:sldMk cId="1563412754" sldId="289"/>
            <ac:spMk id="68" creationId="{9F791D95-AB2A-862C-5455-F95B93D38710}"/>
          </ac:spMkLst>
        </pc:spChg>
        <pc:spChg chg="add del mod">
          <ac:chgData name="A.MORIYAMA UREKA" userId="11b73b949d6476cb" providerId="LiveId" clId="{EDD3AFC1-5E1F-774D-82FF-6D4C3622249B}" dt="2023-08-07T09:20:35.104" v="920" actId="6264"/>
          <ac:spMkLst>
            <pc:docMk/>
            <pc:sldMk cId="1563412754" sldId="289"/>
            <ac:spMk id="68" creationId="{D453633A-247B-CF91-B04F-5E3B4B53E54D}"/>
          </ac:spMkLst>
        </pc:spChg>
        <pc:spChg chg="add del mod">
          <ac:chgData name="A.MORIYAMA UREKA" userId="11b73b949d6476cb" providerId="LiveId" clId="{EDD3AFC1-5E1F-774D-82FF-6D4C3622249B}" dt="2023-08-07T09:54:04.136" v="1046" actId="6264"/>
          <ac:spMkLst>
            <pc:docMk/>
            <pc:sldMk cId="1563412754" sldId="289"/>
            <ac:spMk id="69" creationId="{47AC5536-D3CD-B884-FD6B-73BCF4CB3CC0}"/>
          </ac:spMkLst>
        </pc:spChg>
        <pc:spChg chg="add del mod">
          <ac:chgData name="A.MORIYAMA UREKA" userId="11b73b949d6476cb" providerId="LiveId" clId="{EDD3AFC1-5E1F-774D-82FF-6D4C3622249B}" dt="2023-08-07T08:57:22.081" v="760" actId="6264"/>
          <ac:spMkLst>
            <pc:docMk/>
            <pc:sldMk cId="1563412754" sldId="289"/>
            <ac:spMk id="69" creationId="{9BACBE08-24EE-D35B-7FD2-6FBA6590BAB4}"/>
          </ac:spMkLst>
        </pc:spChg>
        <pc:spChg chg="add del mod">
          <ac:chgData name="A.MORIYAMA UREKA" userId="11b73b949d6476cb" providerId="LiveId" clId="{EDD3AFC1-5E1F-774D-82FF-6D4C3622249B}" dt="2023-08-07T09:20:35.104" v="920" actId="6264"/>
          <ac:spMkLst>
            <pc:docMk/>
            <pc:sldMk cId="1563412754" sldId="289"/>
            <ac:spMk id="69" creationId="{BBEE9778-17D8-6F79-9637-17E66E53D596}"/>
          </ac:spMkLst>
        </pc:spChg>
        <pc:spChg chg="add del mod">
          <ac:chgData name="A.MORIYAMA UREKA" userId="11b73b949d6476cb" providerId="LiveId" clId="{EDD3AFC1-5E1F-774D-82FF-6D4C3622249B}" dt="2023-08-07T10:55:59.704" v="1685" actId="6264"/>
          <ac:spMkLst>
            <pc:docMk/>
            <pc:sldMk cId="1563412754" sldId="289"/>
            <ac:spMk id="69" creationId="{F0A9DC92-B83C-8A45-36C0-66526CCB77B4}"/>
          </ac:spMkLst>
        </pc:spChg>
        <pc:spChg chg="add del mod">
          <ac:chgData name="A.MORIYAMA UREKA" userId="11b73b949d6476cb" providerId="LiveId" clId="{EDD3AFC1-5E1F-774D-82FF-6D4C3622249B}" dt="2023-08-07T08:57:22.081" v="760" actId="6264"/>
          <ac:spMkLst>
            <pc:docMk/>
            <pc:sldMk cId="1563412754" sldId="289"/>
            <ac:spMk id="70" creationId="{28580A8C-2738-6A38-FF57-A747DA5BA91B}"/>
          </ac:spMkLst>
        </pc:spChg>
        <pc:spChg chg="add del mod">
          <ac:chgData name="A.MORIYAMA UREKA" userId="11b73b949d6476cb" providerId="LiveId" clId="{EDD3AFC1-5E1F-774D-82FF-6D4C3622249B}" dt="2023-08-07T09:20:35.104" v="920" actId="6264"/>
          <ac:spMkLst>
            <pc:docMk/>
            <pc:sldMk cId="1563412754" sldId="289"/>
            <ac:spMk id="70" creationId="{30F895A4-E4D0-22C6-CE4B-CAB9C71B4EF3}"/>
          </ac:spMkLst>
        </pc:spChg>
        <pc:spChg chg="add del mod">
          <ac:chgData name="A.MORIYAMA UREKA" userId="11b73b949d6476cb" providerId="LiveId" clId="{EDD3AFC1-5E1F-774D-82FF-6D4C3622249B}" dt="2023-08-07T09:54:04.136" v="1046" actId="6264"/>
          <ac:spMkLst>
            <pc:docMk/>
            <pc:sldMk cId="1563412754" sldId="289"/>
            <ac:spMk id="70" creationId="{331AAE2C-2CA2-4AB6-3CF4-D4B07C0B3622}"/>
          </ac:spMkLst>
        </pc:spChg>
        <pc:spChg chg="add del mod">
          <ac:chgData name="A.MORIYAMA UREKA" userId="11b73b949d6476cb" providerId="LiveId" clId="{EDD3AFC1-5E1F-774D-82FF-6D4C3622249B}" dt="2023-08-07T10:55:59.704" v="1685" actId="6264"/>
          <ac:spMkLst>
            <pc:docMk/>
            <pc:sldMk cId="1563412754" sldId="289"/>
            <ac:spMk id="70" creationId="{C702070A-CC62-59D1-630C-FCDC135C8959}"/>
          </ac:spMkLst>
        </pc:spChg>
        <pc:spChg chg="add del mod">
          <ac:chgData name="A.MORIYAMA UREKA" userId="11b73b949d6476cb" providerId="LiveId" clId="{EDD3AFC1-5E1F-774D-82FF-6D4C3622249B}" dt="2023-08-07T08:57:22.081" v="760" actId="6264"/>
          <ac:spMkLst>
            <pc:docMk/>
            <pc:sldMk cId="1563412754" sldId="289"/>
            <ac:spMk id="71" creationId="{479C6336-0A1D-866E-C34D-DC178FE64D26}"/>
          </ac:spMkLst>
        </pc:spChg>
        <pc:spChg chg="add del mod">
          <ac:chgData name="A.MORIYAMA UREKA" userId="11b73b949d6476cb" providerId="LiveId" clId="{EDD3AFC1-5E1F-774D-82FF-6D4C3622249B}" dt="2023-08-07T09:20:35.104" v="920" actId="6264"/>
          <ac:spMkLst>
            <pc:docMk/>
            <pc:sldMk cId="1563412754" sldId="289"/>
            <ac:spMk id="71" creationId="{4BD97929-9D33-EDEC-FD8C-D8F873B9F0A4}"/>
          </ac:spMkLst>
        </pc:spChg>
        <pc:spChg chg="add del mod">
          <ac:chgData name="A.MORIYAMA UREKA" userId="11b73b949d6476cb" providerId="LiveId" clId="{EDD3AFC1-5E1F-774D-82FF-6D4C3622249B}" dt="2023-08-07T09:54:04.136" v="1046" actId="6264"/>
          <ac:spMkLst>
            <pc:docMk/>
            <pc:sldMk cId="1563412754" sldId="289"/>
            <ac:spMk id="71" creationId="{6B5E4CF0-D2E0-15C8-48B8-A6EFFC008DFB}"/>
          </ac:spMkLst>
        </pc:spChg>
        <pc:spChg chg="add del mod">
          <ac:chgData name="A.MORIYAMA UREKA" userId="11b73b949d6476cb" providerId="LiveId" clId="{EDD3AFC1-5E1F-774D-82FF-6D4C3622249B}" dt="2023-08-07T10:55:59.704" v="1685" actId="6264"/>
          <ac:spMkLst>
            <pc:docMk/>
            <pc:sldMk cId="1563412754" sldId="289"/>
            <ac:spMk id="71" creationId="{7D0235E1-6DB4-BBD8-463C-D18554D39054}"/>
          </ac:spMkLst>
        </pc:spChg>
        <pc:spChg chg="add del mod">
          <ac:chgData name="A.MORIYAMA UREKA" userId="11b73b949d6476cb" providerId="LiveId" clId="{EDD3AFC1-5E1F-774D-82FF-6D4C3622249B}" dt="2023-08-07T09:20:35.104" v="920" actId="6264"/>
          <ac:spMkLst>
            <pc:docMk/>
            <pc:sldMk cId="1563412754" sldId="289"/>
            <ac:spMk id="72" creationId="{0C890E61-B257-2E57-BFB5-7AFD01069EA1}"/>
          </ac:spMkLst>
        </pc:spChg>
        <pc:spChg chg="add del mod">
          <ac:chgData name="A.MORIYAMA UREKA" userId="11b73b949d6476cb" providerId="LiveId" clId="{EDD3AFC1-5E1F-774D-82FF-6D4C3622249B}" dt="2023-08-07T09:54:04.136" v="1046" actId="6264"/>
          <ac:spMkLst>
            <pc:docMk/>
            <pc:sldMk cId="1563412754" sldId="289"/>
            <ac:spMk id="72" creationId="{1CC61EFC-17EF-6749-19C3-3F11E5F5ED88}"/>
          </ac:spMkLst>
        </pc:spChg>
        <pc:spChg chg="add del mod">
          <ac:chgData name="A.MORIYAMA UREKA" userId="11b73b949d6476cb" providerId="LiveId" clId="{EDD3AFC1-5E1F-774D-82FF-6D4C3622249B}" dt="2023-08-07T10:55:59.704" v="1685" actId="6264"/>
          <ac:spMkLst>
            <pc:docMk/>
            <pc:sldMk cId="1563412754" sldId="289"/>
            <ac:spMk id="72" creationId="{8B455A1D-7B0E-905C-FE4B-C28C7BADDF10}"/>
          </ac:spMkLst>
        </pc:spChg>
        <pc:spChg chg="add del mod">
          <ac:chgData name="A.MORIYAMA UREKA" userId="11b73b949d6476cb" providerId="LiveId" clId="{EDD3AFC1-5E1F-774D-82FF-6D4C3622249B}" dt="2023-08-07T08:57:22.081" v="760" actId="6264"/>
          <ac:spMkLst>
            <pc:docMk/>
            <pc:sldMk cId="1563412754" sldId="289"/>
            <ac:spMk id="72" creationId="{C34D101B-036E-265E-9DA0-6CFFA96CDF33}"/>
          </ac:spMkLst>
        </pc:spChg>
        <pc:spChg chg="add del mod">
          <ac:chgData name="A.MORIYAMA UREKA" userId="11b73b949d6476cb" providerId="LiveId" clId="{EDD3AFC1-5E1F-774D-82FF-6D4C3622249B}" dt="2023-08-07T09:54:04.136" v="1046" actId="6264"/>
          <ac:spMkLst>
            <pc:docMk/>
            <pc:sldMk cId="1563412754" sldId="289"/>
            <ac:spMk id="73" creationId="{255AD73F-88F1-A3A4-2008-586231BAE93A}"/>
          </ac:spMkLst>
        </pc:spChg>
        <pc:spChg chg="add del mod">
          <ac:chgData name="A.MORIYAMA UREKA" userId="11b73b949d6476cb" providerId="LiveId" clId="{EDD3AFC1-5E1F-774D-82FF-6D4C3622249B}" dt="2023-08-07T10:55:59.704" v="1685" actId="6264"/>
          <ac:spMkLst>
            <pc:docMk/>
            <pc:sldMk cId="1563412754" sldId="289"/>
            <ac:spMk id="73" creationId="{3B9C21F3-AE1C-86B0-FB8B-A3E9AE84B1E7}"/>
          </ac:spMkLst>
        </pc:spChg>
        <pc:spChg chg="add del mod">
          <ac:chgData name="A.MORIYAMA UREKA" userId="11b73b949d6476cb" providerId="LiveId" clId="{EDD3AFC1-5E1F-774D-82FF-6D4C3622249B}" dt="2023-08-07T08:57:22.081" v="760" actId="6264"/>
          <ac:spMkLst>
            <pc:docMk/>
            <pc:sldMk cId="1563412754" sldId="289"/>
            <ac:spMk id="73" creationId="{A43C0F9D-0251-3638-D04F-01324A64842C}"/>
          </ac:spMkLst>
        </pc:spChg>
        <pc:spChg chg="add del mod">
          <ac:chgData name="A.MORIYAMA UREKA" userId="11b73b949d6476cb" providerId="LiveId" clId="{EDD3AFC1-5E1F-774D-82FF-6D4C3622249B}" dt="2023-08-07T09:20:35.104" v="920" actId="6264"/>
          <ac:spMkLst>
            <pc:docMk/>
            <pc:sldMk cId="1563412754" sldId="289"/>
            <ac:spMk id="73" creationId="{C6B694F6-7B2B-9DC1-1F8A-46229B986209}"/>
          </ac:spMkLst>
        </pc:spChg>
        <pc:spChg chg="add del mod">
          <ac:chgData name="A.MORIYAMA UREKA" userId="11b73b949d6476cb" providerId="LiveId" clId="{EDD3AFC1-5E1F-774D-82FF-6D4C3622249B}" dt="2023-08-07T09:20:35.428" v="921" actId="6264"/>
          <ac:spMkLst>
            <pc:docMk/>
            <pc:sldMk cId="1563412754" sldId="289"/>
            <ac:spMk id="74" creationId="{60D53928-8EF1-7B8B-5F29-8539A5A6CE90}"/>
          </ac:spMkLst>
        </pc:spChg>
        <pc:spChg chg="add del mod">
          <ac:chgData name="A.MORIYAMA UREKA" userId="11b73b949d6476cb" providerId="LiveId" clId="{EDD3AFC1-5E1F-774D-82FF-6D4C3622249B}" dt="2023-08-07T08:57:22.389" v="761" actId="6264"/>
          <ac:spMkLst>
            <pc:docMk/>
            <pc:sldMk cId="1563412754" sldId="289"/>
            <ac:spMk id="74" creationId="{80CDDEC5-E449-94E6-A177-6D2BDC599DBB}"/>
          </ac:spMkLst>
        </pc:spChg>
        <pc:spChg chg="add del mod">
          <ac:chgData name="A.MORIYAMA UREKA" userId="11b73b949d6476cb" providerId="LiveId" clId="{EDD3AFC1-5E1F-774D-82FF-6D4C3622249B}" dt="2023-08-07T10:55:59.704" v="1685" actId="6264"/>
          <ac:spMkLst>
            <pc:docMk/>
            <pc:sldMk cId="1563412754" sldId="289"/>
            <ac:spMk id="74" creationId="{8DB25CFE-94AE-D361-11D9-3FCB521AE727}"/>
          </ac:spMkLst>
        </pc:spChg>
        <pc:spChg chg="add del mod">
          <ac:chgData name="A.MORIYAMA UREKA" userId="11b73b949d6476cb" providerId="LiveId" clId="{EDD3AFC1-5E1F-774D-82FF-6D4C3622249B}" dt="2023-08-07T09:54:14.354" v="1048" actId="6264"/>
          <ac:spMkLst>
            <pc:docMk/>
            <pc:sldMk cId="1563412754" sldId="289"/>
            <ac:spMk id="74" creationId="{F3658E87-BFC9-D80A-4671-63ED2B0F6DCB}"/>
          </ac:spMkLst>
        </pc:spChg>
        <pc:spChg chg="add del mod">
          <ac:chgData name="A.MORIYAMA UREKA" userId="11b73b949d6476cb" providerId="LiveId" clId="{EDD3AFC1-5E1F-774D-82FF-6D4C3622249B}" dt="2023-08-07T09:54:14.354" v="1048" actId="6264"/>
          <ac:spMkLst>
            <pc:docMk/>
            <pc:sldMk cId="1563412754" sldId="289"/>
            <ac:spMk id="75" creationId="{2AE8A6AE-DA68-643C-43EB-18355D015496}"/>
          </ac:spMkLst>
        </pc:spChg>
        <pc:spChg chg="add del mod">
          <ac:chgData name="A.MORIYAMA UREKA" userId="11b73b949d6476cb" providerId="LiveId" clId="{EDD3AFC1-5E1F-774D-82FF-6D4C3622249B}" dt="2023-08-07T09:20:35.428" v="921" actId="6264"/>
          <ac:spMkLst>
            <pc:docMk/>
            <pc:sldMk cId="1563412754" sldId="289"/>
            <ac:spMk id="75" creationId="{47D2BA3F-8F5D-C09C-D532-EBD80FF2B0B6}"/>
          </ac:spMkLst>
        </pc:spChg>
        <pc:spChg chg="add del mod">
          <ac:chgData name="A.MORIYAMA UREKA" userId="11b73b949d6476cb" providerId="LiveId" clId="{EDD3AFC1-5E1F-774D-82FF-6D4C3622249B}" dt="2023-08-07T10:56:00.118" v="1686" actId="6264"/>
          <ac:spMkLst>
            <pc:docMk/>
            <pc:sldMk cId="1563412754" sldId="289"/>
            <ac:spMk id="75" creationId="{A5D34A45-C049-5FEF-DFE6-1509B2593063}"/>
          </ac:spMkLst>
        </pc:spChg>
        <pc:spChg chg="add del mod">
          <ac:chgData name="A.MORIYAMA UREKA" userId="11b73b949d6476cb" providerId="LiveId" clId="{EDD3AFC1-5E1F-774D-82FF-6D4C3622249B}" dt="2023-08-07T08:57:22.389" v="761" actId="6264"/>
          <ac:spMkLst>
            <pc:docMk/>
            <pc:sldMk cId="1563412754" sldId="289"/>
            <ac:spMk id="75" creationId="{B25CC19A-FF92-D223-9A83-2C817236BC83}"/>
          </ac:spMkLst>
        </pc:spChg>
        <pc:spChg chg="add del mod">
          <ac:chgData name="A.MORIYAMA UREKA" userId="11b73b949d6476cb" providerId="LiveId" clId="{EDD3AFC1-5E1F-774D-82FF-6D4C3622249B}" dt="2023-08-07T09:54:14.354" v="1048" actId="6264"/>
          <ac:spMkLst>
            <pc:docMk/>
            <pc:sldMk cId="1563412754" sldId="289"/>
            <ac:spMk id="76" creationId="{3A25D09C-C8B0-3B99-247D-14BC785A2261}"/>
          </ac:spMkLst>
        </pc:spChg>
        <pc:spChg chg="add del mod">
          <ac:chgData name="A.MORIYAMA UREKA" userId="11b73b949d6476cb" providerId="LiveId" clId="{EDD3AFC1-5E1F-774D-82FF-6D4C3622249B}" dt="2023-08-07T09:20:35.428" v="921" actId="6264"/>
          <ac:spMkLst>
            <pc:docMk/>
            <pc:sldMk cId="1563412754" sldId="289"/>
            <ac:spMk id="76" creationId="{91C9733A-3F5D-35BF-619E-586FB4A3ACBD}"/>
          </ac:spMkLst>
        </pc:spChg>
        <pc:spChg chg="add del mod">
          <ac:chgData name="A.MORIYAMA UREKA" userId="11b73b949d6476cb" providerId="LiveId" clId="{EDD3AFC1-5E1F-774D-82FF-6D4C3622249B}" dt="2023-08-07T10:56:00.118" v="1686" actId="6264"/>
          <ac:spMkLst>
            <pc:docMk/>
            <pc:sldMk cId="1563412754" sldId="289"/>
            <ac:spMk id="76" creationId="{CB8BD72A-AE56-C2FD-8475-C55DBC732667}"/>
          </ac:spMkLst>
        </pc:spChg>
        <pc:spChg chg="add del mod">
          <ac:chgData name="A.MORIYAMA UREKA" userId="11b73b949d6476cb" providerId="LiveId" clId="{EDD3AFC1-5E1F-774D-82FF-6D4C3622249B}" dt="2023-08-07T08:57:22.389" v="761" actId="6264"/>
          <ac:spMkLst>
            <pc:docMk/>
            <pc:sldMk cId="1563412754" sldId="289"/>
            <ac:spMk id="76" creationId="{F5DAACAB-C2BB-FD37-3795-E07FD3ACD592}"/>
          </ac:spMkLst>
        </pc:spChg>
        <pc:spChg chg="add del mod">
          <ac:chgData name="A.MORIYAMA UREKA" userId="11b73b949d6476cb" providerId="LiveId" clId="{EDD3AFC1-5E1F-774D-82FF-6D4C3622249B}" dt="2023-08-07T09:54:14.354" v="1048" actId="6264"/>
          <ac:spMkLst>
            <pc:docMk/>
            <pc:sldMk cId="1563412754" sldId="289"/>
            <ac:spMk id="77" creationId="{5446CC52-921D-6948-567A-982B67ACD757}"/>
          </ac:spMkLst>
        </pc:spChg>
        <pc:spChg chg="add del mod">
          <ac:chgData name="A.MORIYAMA UREKA" userId="11b73b949d6476cb" providerId="LiveId" clId="{EDD3AFC1-5E1F-774D-82FF-6D4C3622249B}" dt="2023-08-07T08:57:22.389" v="761" actId="6264"/>
          <ac:spMkLst>
            <pc:docMk/>
            <pc:sldMk cId="1563412754" sldId="289"/>
            <ac:spMk id="77" creationId="{B265F4AA-6E5B-E2B9-2C46-0A0DA7E19595}"/>
          </ac:spMkLst>
        </pc:spChg>
        <pc:spChg chg="add del mod">
          <ac:chgData name="A.MORIYAMA UREKA" userId="11b73b949d6476cb" providerId="LiveId" clId="{EDD3AFC1-5E1F-774D-82FF-6D4C3622249B}" dt="2023-08-07T09:20:35.428" v="921" actId="6264"/>
          <ac:spMkLst>
            <pc:docMk/>
            <pc:sldMk cId="1563412754" sldId="289"/>
            <ac:spMk id="77" creationId="{D016BD90-986A-93F6-C262-9F9204D601B9}"/>
          </ac:spMkLst>
        </pc:spChg>
        <pc:spChg chg="add del mod">
          <ac:chgData name="A.MORIYAMA UREKA" userId="11b73b949d6476cb" providerId="LiveId" clId="{EDD3AFC1-5E1F-774D-82FF-6D4C3622249B}" dt="2023-08-07T10:56:00.118" v="1686" actId="6264"/>
          <ac:spMkLst>
            <pc:docMk/>
            <pc:sldMk cId="1563412754" sldId="289"/>
            <ac:spMk id="77" creationId="{D297ED14-240A-DF5A-E0CC-06E52A55C6B6}"/>
          </ac:spMkLst>
        </pc:spChg>
        <pc:spChg chg="add del mod">
          <ac:chgData name="A.MORIYAMA UREKA" userId="11b73b949d6476cb" providerId="LiveId" clId="{EDD3AFC1-5E1F-774D-82FF-6D4C3622249B}" dt="2023-08-07T09:54:14.354" v="1048" actId="6264"/>
          <ac:spMkLst>
            <pc:docMk/>
            <pc:sldMk cId="1563412754" sldId="289"/>
            <ac:spMk id="78" creationId="{0BDEAE51-C3C2-64F4-FF80-D083C30313B9}"/>
          </ac:spMkLst>
        </pc:spChg>
        <pc:spChg chg="add del mod">
          <ac:chgData name="A.MORIYAMA UREKA" userId="11b73b949d6476cb" providerId="LiveId" clId="{EDD3AFC1-5E1F-774D-82FF-6D4C3622249B}" dt="2023-08-07T08:57:22.389" v="761" actId="6264"/>
          <ac:spMkLst>
            <pc:docMk/>
            <pc:sldMk cId="1563412754" sldId="289"/>
            <ac:spMk id="78" creationId="{21CAE00C-B133-ADA8-C3B5-9DD3D01DA507}"/>
          </ac:spMkLst>
        </pc:spChg>
        <pc:spChg chg="add del mod">
          <ac:chgData name="A.MORIYAMA UREKA" userId="11b73b949d6476cb" providerId="LiveId" clId="{EDD3AFC1-5E1F-774D-82FF-6D4C3622249B}" dt="2023-08-07T10:56:00.118" v="1686" actId="6264"/>
          <ac:spMkLst>
            <pc:docMk/>
            <pc:sldMk cId="1563412754" sldId="289"/>
            <ac:spMk id="78" creationId="{244B7176-B463-75A2-9FF0-9E4AE3DDCAFE}"/>
          </ac:spMkLst>
        </pc:spChg>
        <pc:spChg chg="add del mod">
          <ac:chgData name="A.MORIYAMA UREKA" userId="11b73b949d6476cb" providerId="LiveId" clId="{EDD3AFC1-5E1F-774D-82FF-6D4C3622249B}" dt="2023-08-07T09:20:35.428" v="921" actId="6264"/>
          <ac:spMkLst>
            <pc:docMk/>
            <pc:sldMk cId="1563412754" sldId="289"/>
            <ac:spMk id="78" creationId="{EEB82446-801E-6B6E-26FA-F155C2B74B4C}"/>
          </ac:spMkLst>
        </pc:spChg>
        <pc:spChg chg="add del mod">
          <ac:chgData name="A.MORIYAMA UREKA" userId="11b73b949d6476cb" providerId="LiveId" clId="{EDD3AFC1-5E1F-774D-82FF-6D4C3622249B}" dt="2023-08-07T10:56:00.118" v="1686" actId="6264"/>
          <ac:spMkLst>
            <pc:docMk/>
            <pc:sldMk cId="1563412754" sldId="289"/>
            <ac:spMk id="79" creationId="{1B6E913B-213E-7C81-DC14-F8D741E3AE24}"/>
          </ac:spMkLst>
        </pc:spChg>
        <pc:spChg chg="add del mod">
          <ac:chgData name="A.MORIYAMA UREKA" userId="11b73b949d6476cb" providerId="LiveId" clId="{EDD3AFC1-5E1F-774D-82FF-6D4C3622249B}" dt="2023-08-07T09:20:35.428" v="921" actId="6264"/>
          <ac:spMkLst>
            <pc:docMk/>
            <pc:sldMk cId="1563412754" sldId="289"/>
            <ac:spMk id="79" creationId="{264630F3-6BB3-82D0-BB64-4B0B97A137CA}"/>
          </ac:spMkLst>
        </pc:spChg>
        <pc:spChg chg="add del mod">
          <ac:chgData name="A.MORIYAMA UREKA" userId="11b73b949d6476cb" providerId="LiveId" clId="{EDD3AFC1-5E1F-774D-82FF-6D4C3622249B}" dt="2023-08-07T09:54:14.354" v="1048" actId="6264"/>
          <ac:spMkLst>
            <pc:docMk/>
            <pc:sldMk cId="1563412754" sldId="289"/>
            <ac:spMk id="79" creationId="{E61F0EE7-2B8C-B711-9F6B-DB9EA659C6AF}"/>
          </ac:spMkLst>
        </pc:spChg>
        <pc:spChg chg="add del mod">
          <ac:chgData name="A.MORIYAMA UREKA" userId="11b73b949d6476cb" providerId="LiveId" clId="{EDD3AFC1-5E1F-774D-82FF-6D4C3622249B}" dt="2023-08-07T08:57:22.389" v="761" actId="6264"/>
          <ac:spMkLst>
            <pc:docMk/>
            <pc:sldMk cId="1563412754" sldId="289"/>
            <ac:spMk id="79" creationId="{FCE2C973-C70B-EC44-67D5-EFF4ABC68058}"/>
          </ac:spMkLst>
        </pc:spChg>
        <pc:spChg chg="add del mod">
          <ac:chgData name="A.MORIYAMA UREKA" userId="11b73b949d6476cb" providerId="LiveId" clId="{EDD3AFC1-5E1F-774D-82FF-6D4C3622249B}" dt="2023-08-07T09:20:35.428" v="921" actId="6264"/>
          <ac:spMkLst>
            <pc:docMk/>
            <pc:sldMk cId="1563412754" sldId="289"/>
            <ac:spMk id="80" creationId="{1F6035D1-248F-8B10-D7B8-0B3696153A49}"/>
          </ac:spMkLst>
        </pc:spChg>
        <pc:spChg chg="add del mod">
          <ac:chgData name="A.MORIYAMA UREKA" userId="11b73b949d6476cb" providerId="LiveId" clId="{EDD3AFC1-5E1F-774D-82FF-6D4C3622249B}" dt="2023-08-07T09:54:14.354" v="1048" actId="6264"/>
          <ac:spMkLst>
            <pc:docMk/>
            <pc:sldMk cId="1563412754" sldId="289"/>
            <ac:spMk id="80" creationId="{692A3C06-4A18-FD47-6E3E-AAA0D8389FD7}"/>
          </ac:spMkLst>
        </pc:spChg>
        <pc:spChg chg="add del mod">
          <ac:chgData name="A.MORIYAMA UREKA" userId="11b73b949d6476cb" providerId="LiveId" clId="{EDD3AFC1-5E1F-774D-82FF-6D4C3622249B}" dt="2023-08-07T10:56:00.118" v="1686" actId="6264"/>
          <ac:spMkLst>
            <pc:docMk/>
            <pc:sldMk cId="1563412754" sldId="289"/>
            <ac:spMk id="80" creationId="{D071D999-F141-29EF-8C65-E070C82DA29F}"/>
          </ac:spMkLst>
        </pc:spChg>
        <pc:spChg chg="add del mod">
          <ac:chgData name="A.MORIYAMA UREKA" userId="11b73b949d6476cb" providerId="LiveId" clId="{EDD3AFC1-5E1F-774D-82FF-6D4C3622249B}" dt="2023-08-07T08:57:22.389" v="761" actId="6264"/>
          <ac:spMkLst>
            <pc:docMk/>
            <pc:sldMk cId="1563412754" sldId="289"/>
            <ac:spMk id="80" creationId="{DC4E98FD-E606-26F1-28BE-028A0752B095}"/>
          </ac:spMkLst>
        </pc:spChg>
        <pc:spChg chg="add del mod">
          <ac:chgData name="A.MORIYAMA UREKA" userId="11b73b949d6476cb" providerId="LiveId" clId="{EDD3AFC1-5E1F-774D-82FF-6D4C3622249B}" dt="2023-08-07T09:20:35.428" v="921" actId="6264"/>
          <ac:spMkLst>
            <pc:docMk/>
            <pc:sldMk cId="1563412754" sldId="289"/>
            <ac:spMk id="81" creationId="{05409F98-340D-15A4-1411-ACDAA7B7EECD}"/>
          </ac:spMkLst>
        </pc:spChg>
        <pc:spChg chg="add del mod">
          <ac:chgData name="A.MORIYAMA UREKA" userId="11b73b949d6476cb" providerId="LiveId" clId="{EDD3AFC1-5E1F-774D-82FF-6D4C3622249B}" dt="2023-08-07T09:54:14.354" v="1048" actId="6264"/>
          <ac:spMkLst>
            <pc:docMk/>
            <pc:sldMk cId="1563412754" sldId="289"/>
            <ac:spMk id="81" creationId="{74FB59F9-A734-2656-2AE0-762CF4D3CF62}"/>
          </ac:spMkLst>
        </pc:spChg>
        <pc:spChg chg="add del mod">
          <ac:chgData name="A.MORIYAMA UREKA" userId="11b73b949d6476cb" providerId="LiveId" clId="{EDD3AFC1-5E1F-774D-82FF-6D4C3622249B}" dt="2023-08-07T08:57:22.389" v="761" actId="6264"/>
          <ac:spMkLst>
            <pc:docMk/>
            <pc:sldMk cId="1563412754" sldId="289"/>
            <ac:spMk id="81" creationId="{9CBFC11A-80D3-A66D-2964-F87D9D4D4835}"/>
          </ac:spMkLst>
        </pc:spChg>
        <pc:spChg chg="add del mod">
          <ac:chgData name="A.MORIYAMA UREKA" userId="11b73b949d6476cb" providerId="LiveId" clId="{EDD3AFC1-5E1F-774D-82FF-6D4C3622249B}" dt="2023-08-07T10:56:00.118" v="1686" actId="6264"/>
          <ac:spMkLst>
            <pc:docMk/>
            <pc:sldMk cId="1563412754" sldId="289"/>
            <ac:spMk id="81" creationId="{EDAE64DC-EE9A-B90A-A8F7-4EFA7C5553E9}"/>
          </ac:spMkLst>
        </pc:spChg>
        <pc:spChg chg="add del mod">
          <ac:chgData name="A.MORIYAMA UREKA" userId="11b73b949d6476cb" providerId="LiveId" clId="{EDD3AFC1-5E1F-774D-82FF-6D4C3622249B}" dt="2023-08-07T09:54:14.354" v="1048" actId="6264"/>
          <ac:spMkLst>
            <pc:docMk/>
            <pc:sldMk cId="1563412754" sldId="289"/>
            <ac:spMk id="82" creationId="{0B3819A3-74B6-E630-C8F0-8FCB6F05247F}"/>
          </ac:spMkLst>
        </pc:spChg>
        <pc:spChg chg="add del mod">
          <ac:chgData name="A.MORIYAMA UREKA" userId="11b73b949d6476cb" providerId="LiveId" clId="{EDD3AFC1-5E1F-774D-82FF-6D4C3622249B}" dt="2023-08-07T10:56:00.118" v="1686" actId="6264"/>
          <ac:spMkLst>
            <pc:docMk/>
            <pc:sldMk cId="1563412754" sldId="289"/>
            <ac:spMk id="82" creationId="{23EB43FE-3113-7C48-AB08-D45A7BEF085B}"/>
          </ac:spMkLst>
        </pc:spChg>
        <pc:spChg chg="add del mod">
          <ac:chgData name="A.MORIYAMA UREKA" userId="11b73b949d6476cb" providerId="LiveId" clId="{EDD3AFC1-5E1F-774D-82FF-6D4C3622249B}" dt="2023-08-07T09:20:35.428" v="921" actId="6264"/>
          <ac:spMkLst>
            <pc:docMk/>
            <pc:sldMk cId="1563412754" sldId="289"/>
            <ac:spMk id="82" creationId="{6C5EF17C-A71B-02CF-63F2-7EB0DDC6086B}"/>
          </ac:spMkLst>
        </pc:spChg>
        <pc:spChg chg="add del mod">
          <ac:chgData name="A.MORIYAMA UREKA" userId="11b73b949d6476cb" providerId="LiveId" clId="{EDD3AFC1-5E1F-774D-82FF-6D4C3622249B}" dt="2023-08-07T08:57:22.389" v="761" actId="6264"/>
          <ac:spMkLst>
            <pc:docMk/>
            <pc:sldMk cId="1563412754" sldId="289"/>
            <ac:spMk id="82" creationId="{EC9CB033-30F5-BCDA-CAB5-77BF70EF2CE2}"/>
          </ac:spMkLst>
        </pc:spChg>
        <pc:spChg chg="add del mod">
          <ac:chgData name="A.MORIYAMA UREKA" userId="11b73b949d6476cb" providerId="LiveId" clId="{EDD3AFC1-5E1F-774D-82FF-6D4C3622249B}" dt="2023-08-07T09:20:35.428" v="921" actId="6264"/>
          <ac:spMkLst>
            <pc:docMk/>
            <pc:sldMk cId="1563412754" sldId="289"/>
            <ac:spMk id="83" creationId="{0529CCC7-4826-007F-D2E5-2E4DC9020A60}"/>
          </ac:spMkLst>
        </pc:spChg>
        <pc:spChg chg="add del mod">
          <ac:chgData name="A.MORIYAMA UREKA" userId="11b73b949d6476cb" providerId="LiveId" clId="{EDD3AFC1-5E1F-774D-82FF-6D4C3622249B}" dt="2023-08-07T09:54:14.354" v="1048" actId="6264"/>
          <ac:spMkLst>
            <pc:docMk/>
            <pc:sldMk cId="1563412754" sldId="289"/>
            <ac:spMk id="83" creationId="{0FA3BB59-6667-E702-5D29-3799E680A764}"/>
          </ac:spMkLst>
        </pc:spChg>
        <pc:spChg chg="add del mod">
          <ac:chgData name="A.MORIYAMA UREKA" userId="11b73b949d6476cb" providerId="LiveId" clId="{EDD3AFC1-5E1F-774D-82FF-6D4C3622249B}" dt="2023-08-07T08:57:22.389" v="761" actId="6264"/>
          <ac:spMkLst>
            <pc:docMk/>
            <pc:sldMk cId="1563412754" sldId="289"/>
            <ac:spMk id="83" creationId="{2942C700-6F4E-4BC9-6C95-B80C375AD37E}"/>
          </ac:spMkLst>
        </pc:spChg>
        <pc:spChg chg="add del mod">
          <ac:chgData name="A.MORIYAMA UREKA" userId="11b73b949d6476cb" providerId="LiveId" clId="{EDD3AFC1-5E1F-774D-82FF-6D4C3622249B}" dt="2023-08-07T10:56:00.118" v="1686" actId="6264"/>
          <ac:spMkLst>
            <pc:docMk/>
            <pc:sldMk cId="1563412754" sldId="289"/>
            <ac:spMk id="83" creationId="{36D15BC8-D0BE-10BA-B8B1-AA687ADBDD14}"/>
          </ac:spMkLst>
        </pc:spChg>
        <pc:spChg chg="add del mod">
          <ac:chgData name="A.MORIYAMA UREKA" userId="11b73b949d6476cb" providerId="LiveId" clId="{EDD3AFC1-5E1F-774D-82FF-6D4C3622249B}" dt="2023-08-07T10:56:00.118" v="1686" actId="6264"/>
          <ac:spMkLst>
            <pc:docMk/>
            <pc:sldMk cId="1563412754" sldId="289"/>
            <ac:spMk id="84" creationId="{368D1C1A-BF6A-7EDB-70F4-04E3FD23A308}"/>
          </ac:spMkLst>
        </pc:spChg>
        <pc:spChg chg="add del mod">
          <ac:chgData name="A.MORIYAMA UREKA" userId="11b73b949d6476cb" providerId="LiveId" clId="{EDD3AFC1-5E1F-774D-82FF-6D4C3622249B}" dt="2023-08-07T08:57:22.688" v="762" actId="6264"/>
          <ac:spMkLst>
            <pc:docMk/>
            <pc:sldMk cId="1563412754" sldId="289"/>
            <ac:spMk id="84" creationId="{420911CE-AA2E-9A13-FBC1-D0A7B9330B2D}"/>
          </ac:spMkLst>
        </pc:spChg>
        <pc:spChg chg="add del mod">
          <ac:chgData name="A.MORIYAMA UREKA" userId="11b73b949d6476cb" providerId="LiveId" clId="{EDD3AFC1-5E1F-774D-82FF-6D4C3622249B}" dt="2023-08-07T09:20:35.757" v="922" actId="6264"/>
          <ac:spMkLst>
            <pc:docMk/>
            <pc:sldMk cId="1563412754" sldId="289"/>
            <ac:spMk id="84" creationId="{6C80888B-A57C-EC4A-66D2-26C0C48717F7}"/>
          </ac:spMkLst>
        </pc:spChg>
        <pc:spChg chg="add del mod">
          <ac:chgData name="A.MORIYAMA UREKA" userId="11b73b949d6476cb" providerId="LiveId" clId="{EDD3AFC1-5E1F-774D-82FF-6D4C3622249B}" dt="2023-08-07T10:56:00.529" v="1687" actId="6264"/>
          <ac:spMkLst>
            <pc:docMk/>
            <pc:sldMk cId="1563412754" sldId="289"/>
            <ac:spMk id="85" creationId="{1846DF3C-20C3-4E99-5B25-0AC4A8BF93D9}"/>
          </ac:spMkLst>
        </pc:spChg>
        <pc:spChg chg="add del mod">
          <ac:chgData name="A.MORIYAMA UREKA" userId="11b73b949d6476cb" providerId="LiveId" clId="{EDD3AFC1-5E1F-774D-82FF-6D4C3622249B}" dt="2023-08-07T08:57:22.688" v="762" actId="6264"/>
          <ac:spMkLst>
            <pc:docMk/>
            <pc:sldMk cId="1563412754" sldId="289"/>
            <ac:spMk id="85" creationId="{2C95ED01-A9F5-54B9-F43C-74443CB83C42}"/>
          </ac:spMkLst>
        </pc:spChg>
        <pc:spChg chg="add del mod">
          <ac:chgData name="A.MORIYAMA UREKA" userId="11b73b949d6476cb" providerId="LiveId" clId="{EDD3AFC1-5E1F-774D-82FF-6D4C3622249B}" dt="2023-08-07T09:20:35.757" v="922" actId="6264"/>
          <ac:spMkLst>
            <pc:docMk/>
            <pc:sldMk cId="1563412754" sldId="289"/>
            <ac:spMk id="85" creationId="{55EEE5CC-5331-35DC-8A7B-4169CCBCD8D8}"/>
          </ac:spMkLst>
        </pc:spChg>
        <pc:spChg chg="add del mod">
          <ac:chgData name="A.MORIYAMA UREKA" userId="11b73b949d6476cb" providerId="LiveId" clId="{EDD3AFC1-5E1F-774D-82FF-6D4C3622249B}" dt="2023-08-07T08:57:22.688" v="762" actId="6264"/>
          <ac:spMkLst>
            <pc:docMk/>
            <pc:sldMk cId="1563412754" sldId="289"/>
            <ac:spMk id="86" creationId="{29DFF511-DA04-2FC2-46E7-408C0084F656}"/>
          </ac:spMkLst>
        </pc:spChg>
        <pc:spChg chg="add del mod">
          <ac:chgData name="A.MORIYAMA UREKA" userId="11b73b949d6476cb" providerId="LiveId" clId="{EDD3AFC1-5E1F-774D-82FF-6D4C3622249B}" dt="2023-08-07T10:56:00.529" v="1687" actId="6264"/>
          <ac:spMkLst>
            <pc:docMk/>
            <pc:sldMk cId="1563412754" sldId="289"/>
            <ac:spMk id="86" creationId="{A39C3173-11F6-D581-B8D9-739ADB8EFC8C}"/>
          </ac:spMkLst>
        </pc:spChg>
        <pc:spChg chg="add del mod">
          <ac:chgData name="A.MORIYAMA UREKA" userId="11b73b949d6476cb" providerId="LiveId" clId="{EDD3AFC1-5E1F-774D-82FF-6D4C3622249B}" dt="2023-08-07T09:20:35.757" v="922" actId="6264"/>
          <ac:spMkLst>
            <pc:docMk/>
            <pc:sldMk cId="1563412754" sldId="289"/>
            <ac:spMk id="86" creationId="{D03E9974-DA42-A6C1-240C-7E64B9C10A30}"/>
          </ac:spMkLst>
        </pc:spChg>
        <pc:spChg chg="add del mod">
          <ac:chgData name="A.MORIYAMA UREKA" userId="11b73b949d6476cb" providerId="LiveId" clId="{EDD3AFC1-5E1F-774D-82FF-6D4C3622249B}" dt="2023-08-07T09:20:35.757" v="922" actId="6264"/>
          <ac:spMkLst>
            <pc:docMk/>
            <pc:sldMk cId="1563412754" sldId="289"/>
            <ac:spMk id="87" creationId="{0274A3A4-90AB-0FBD-4A5E-9607A414DD50}"/>
          </ac:spMkLst>
        </pc:spChg>
        <pc:spChg chg="add del mod">
          <ac:chgData name="A.MORIYAMA UREKA" userId="11b73b949d6476cb" providerId="LiveId" clId="{EDD3AFC1-5E1F-774D-82FF-6D4C3622249B}" dt="2023-08-07T08:57:22.688" v="762" actId="6264"/>
          <ac:spMkLst>
            <pc:docMk/>
            <pc:sldMk cId="1563412754" sldId="289"/>
            <ac:spMk id="87" creationId="{AC78BD87-2EFB-AD5D-6889-AAB6AD57CD57}"/>
          </ac:spMkLst>
        </pc:spChg>
        <pc:spChg chg="add del mod">
          <ac:chgData name="A.MORIYAMA UREKA" userId="11b73b949d6476cb" providerId="LiveId" clId="{EDD3AFC1-5E1F-774D-82FF-6D4C3622249B}" dt="2023-08-07T10:56:00.529" v="1687" actId="6264"/>
          <ac:spMkLst>
            <pc:docMk/>
            <pc:sldMk cId="1563412754" sldId="289"/>
            <ac:spMk id="87" creationId="{BE79A199-EF47-ABA6-F92D-15AC7BA15D13}"/>
          </ac:spMkLst>
        </pc:spChg>
        <pc:spChg chg="add del mod">
          <ac:chgData name="A.MORIYAMA UREKA" userId="11b73b949d6476cb" providerId="LiveId" clId="{EDD3AFC1-5E1F-774D-82FF-6D4C3622249B}" dt="2023-08-07T09:20:35.757" v="922" actId="6264"/>
          <ac:spMkLst>
            <pc:docMk/>
            <pc:sldMk cId="1563412754" sldId="289"/>
            <ac:spMk id="88" creationId="{115EE9B8-2162-E3B5-7755-E96A9CD12BD4}"/>
          </ac:spMkLst>
        </pc:spChg>
        <pc:spChg chg="add del mod">
          <ac:chgData name="A.MORIYAMA UREKA" userId="11b73b949d6476cb" providerId="LiveId" clId="{EDD3AFC1-5E1F-774D-82FF-6D4C3622249B}" dt="2023-08-07T08:57:22.688" v="762" actId="6264"/>
          <ac:spMkLst>
            <pc:docMk/>
            <pc:sldMk cId="1563412754" sldId="289"/>
            <ac:spMk id="88" creationId="{11759599-19F7-B53D-1F7A-3D8DFB36981B}"/>
          </ac:spMkLst>
        </pc:spChg>
        <pc:spChg chg="add del mod">
          <ac:chgData name="A.MORIYAMA UREKA" userId="11b73b949d6476cb" providerId="LiveId" clId="{EDD3AFC1-5E1F-774D-82FF-6D4C3622249B}" dt="2023-08-07T10:56:00.529" v="1687" actId="6264"/>
          <ac:spMkLst>
            <pc:docMk/>
            <pc:sldMk cId="1563412754" sldId="289"/>
            <ac:spMk id="88" creationId="{CE39FB52-4A24-5959-3C90-F6549B8E1EEF}"/>
          </ac:spMkLst>
        </pc:spChg>
        <pc:spChg chg="add del mod">
          <ac:chgData name="A.MORIYAMA UREKA" userId="11b73b949d6476cb" providerId="LiveId" clId="{EDD3AFC1-5E1F-774D-82FF-6D4C3622249B}" dt="2023-08-07T09:20:35.757" v="922" actId="6264"/>
          <ac:spMkLst>
            <pc:docMk/>
            <pc:sldMk cId="1563412754" sldId="289"/>
            <ac:spMk id="89" creationId="{32B9B5B5-2661-CBF1-0C3F-BB34F1D0122F}"/>
          </ac:spMkLst>
        </pc:spChg>
        <pc:spChg chg="add del mod">
          <ac:chgData name="A.MORIYAMA UREKA" userId="11b73b949d6476cb" providerId="LiveId" clId="{EDD3AFC1-5E1F-774D-82FF-6D4C3622249B}" dt="2023-08-07T10:56:00.529" v="1687" actId="6264"/>
          <ac:spMkLst>
            <pc:docMk/>
            <pc:sldMk cId="1563412754" sldId="289"/>
            <ac:spMk id="89" creationId="{7E4A86EF-E9E7-5BE9-97E0-8563097C32E2}"/>
          </ac:spMkLst>
        </pc:spChg>
        <pc:spChg chg="add del mod">
          <ac:chgData name="A.MORIYAMA UREKA" userId="11b73b949d6476cb" providerId="LiveId" clId="{EDD3AFC1-5E1F-774D-82FF-6D4C3622249B}" dt="2023-08-07T08:57:22.688" v="762" actId="6264"/>
          <ac:spMkLst>
            <pc:docMk/>
            <pc:sldMk cId="1563412754" sldId="289"/>
            <ac:spMk id="89" creationId="{ACF9D74D-283C-2157-8447-3723B0BD9953}"/>
          </ac:spMkLst>
        </pc:spChg>
        <pc:spChg chg="add del mod">
          <ac:chgData name="A.MORIYAMA UREKA" userId="11b73b949d6476cb" providerId="LiveId" clId="{EDD3AFC1-5E1F-774D-82FF-6D4C3622249B}" dt="2023-08-07T10:56:00.529" v="1687" actId="6264"/>
          <ac:spMkLst>
            <pc:docMk/>
            <pc:sldMk cId="1563412754" sldId="289"/>
            <ac:spMk id="90" creationId="{45AF23C5-4D42-F5F5-5221-505644AC2953}"/>
          </ac:spMkLst>
        </pc:spChg>
        <pc:spChg chg="add del mod">
          <ac:chgData name="A.MORIYAMA UREKA" userId="11b73b949d6476cb" providerId="LiveId" clId="{EDD3AFC1-5E1F-774D-82FF-6D4C3622249B}" dt="2023-08-07T09:20:35.757" v="922" actId="6264"/>
          <ac:spMkLst>
            <pc:docMk/>
            <pc:sldMk cId="1563412754" sldId="289"/>
            <ac:spMk id="90" creationId="{81F5B887-BAA1-D64A-838F-C7B6199063DF}"/>
          </ac:spMkLst>
        </pc:spChg>
        <pc:spChg chg="add del mod">
          <ac:chgData name="A.MORIYAMA UREKA" userId="11b73b949d6476cb" providerId="LiveId" clId="{EDD3AFC1-5E1F-774D-82FF-6D4C3622249B}" dt="2023-08-07T08:57:22.688" v="762" actId="6264"/>
          <ac:spMkLst>
            <pc:docMk/>
            <pc:sldMk cId="1563412754" sldId="289"/>
            <ac:spMk id="90" creationId="{8C8C50AB-A8B4-2222-EE34-ADE6C18C94DF}"/>
          </ac:spMkLst>
        </pc:spChg>
        <pc:spChg chg="add del mod">
          <ac:chgData name="A.MORIYAMA UREKA" userId="11b73b949d6476cb" providerId="LiveId" clId="{EDD3AFC1-5E1F-774D-82FF-6D4C3622249B}" dt="2023-08-07T08:57:22.688" v="762" actId="6264"/>
          <ac:spMkLst>
            <pc:docMk/>
            <pc:sldMk cId="1563412754" sldId="289"/>
            <ac:spMk id="91" creationId="{3A4DB0A9-A2FB-70CB-AB56-A94365D0709C}"/>
          </ac:spMkLst>
        </pc:spChg>
        <pc:spChg chg="add del mod">
          <ac:chgData name="A.MORIYAMA UREKA" userId="11b73b949d6476cb" providerId="LiveId" clId="{EDD3AFC1-5E1F-774D-82FF-6D4C3622249B}" dt="2023-08-07T09:20:35.757" v="922" actId="6264"/>
          <ac:spMkLst>
            <pc:docMk/>
            <pc:sldMk cId="1563412754" sldId="289"/>
            <ac:spMk id="91" creationId="{993B7AFE-90A7-4918-C103-4A11A2AA53C3}"/>
          </ac:spMkLst>
        </pc:spChg>
        <pc:spChg chg="add del mod">
          <ac:chgData name="A.MORIYAMA UREKA" userId="11b73b949d6476cb" providerId="LiveId" clId="{EDD3AFC1-5E1F-774D-82FF-6D4C3622249B}" dt="2023-08-07T10:56:00.529" v="1687" actId="6264"/>
          <ac:spMkLst>
            <pc:docMk/>
            <pc:sldMk cId="1563412754" sldId="289"/>
            <ac:spMk id="91" creationId="{FAFA2224-DAB1-B480-88C3-865501FEC801}"/>
          </ac:spMkLst>
        </pc:spChg>
        <pc:spChg chg="add del mod">
          <ac:chgData name="A.MORIYAMA UREKA" userId="11b73b949d6476cb" providerId="LiveId" clId="{EDD3AFC1-5E1F-774D-82FF-6D4C3622249B}" dt="2023-08-07T10:56:00.529" v="1687" actId="6264"/>
          <ac:spMkLst>
            <pc:docMk/>
            <pc:sldMk cId="1563412754" sldId="289"/>
            <ac:spMk id="92" creationId="{3D6B824C-EEDE-6DF2-452F-BAF16358AC6C}"/>
          </ac:spMkLst>
        </pc:spChg>
        <pc:spChg chg="add del mod">
          <ac:chgData name="A.MORIYAMA UREKA" userId="11b73b949d6476cb" providerId="LiveId" clId="{EDD3AFC1-5E1F-774D-82FF-6D4C3622249B}" dt="2023-08-07T08:57:22.688" v="762" actId="6264"/>
          <ac:spMkLst>
            <pc:docMk/>
            <pc:sldMk cId="1563412754" sldId="289"/>
            <ac:spMk id="92" creationId="{89C1E68F-7A2F-4851-4784-20BFAED079F6}"/>
          </ac:spMkLst>
        </pc:spChg>
        <pc:spChg chg="add del mod">
          <ac:chgData name="A.MORIYAMA UREKA" userId="11b73b949d6476cb" providerId="LiveId" clId="{EDD3AFC1-5E1F-774D-82FF-6D4C3622249B}" dt="2023-08-07T09:20:35.757" v="922" actId="6264"/>
          <ac:spMkLst>
            <pc:docMk/>
            <pc:sldMk cId="1563412754" sldId="289"/>
            <ac:spMk id="92" creationId="{C2D32153-5BCC-DC8A-BF2B-83B5A4094933}"/>
          </ac:spMkLst>
        </pc:spChg>
        <pc:spChg chg="add del mod">
          <ac:chgData name="A.MORIYAMA UREKA" userId="11b73b949d6476cb" providerId="LiveId" clId="{EDD3AFC1-5E1F-774D-82FF-6D4C3622249B}" dt="2023-08-07T09:20:35.757" v="922" actId="6264"/>
          <ac:spMkLst>
            <pc:docMk/>
            <pc:sldMk cId="1563412754" sldId="289"/>
            <ac:spMk id="93" creationId="{6633873D-9FF0-17A2-CD30-A15F572FC9A9}"/>
          </ac:spMkLst>
        </pc:spChg>
        <pc:spChg chg="add del mod">
          <ac:chgData name="A.MORIYAMA UREKA" userId="11b73b949d6476cb" providerId="LiveId" clId="{EDD3AFC1-5E1F-774D-82FF-6D4C3622249B}" dt="2023-08-07T08:57:22.688" v="762" actId="6264"/>
          <ac:spMkLst>
            <pc:docMk/>
            <pc:sldMk cId="1563412754" sldId="289"/>
            <ac:spMk id="93" creationId="{94602299-8F96-C266-C8BC-8039ED8A47C0}"/>
          </ac:spMkLst>
        </pc:spChg>
        <pc:spChg chg="add del mod">
          <ac:chgData name="A.MORIYAMA UREKA" userId="11b73b949d6476cb" providerId="LiveId" clId="{EDD3AFC1-5E1F-774D-82FF-6D4C3622249B}" dt="2023-08-07T10:56:00.529" v="1687" actId="6264"/>
          <ac:spMkLst>
            <pc:docMk/>
            <pc:sldMk cId="1563412754" sldId="289"/>
            <ac:spMk id="93" creationId="{B9482B94-0843-4A41-0C42-7FC4092052F6}"/>
          </ac:spMkLst>
        </pc:spChg>
        <pc:spChg chg="add del mod">
          <ac:chgData name="A.MORIYAMA UREKA" userId="11b73b949d6476cb" providerId="LiveId" clId="{EDD3AFC1-5E1F-774D-82FF-6D4C3622249B}" dt="2023-08-07T10:56:00.529" v="1687" actId="6264"/>
          <ac:spMkLst>
            <pc:docMk/>
            <pc:sldMk cId="1563412754" sldId="289"/>
            <ac:spMk id="94" creationId="{451E89C3-7E88-1BA7-497F-A720D5E0B805}"/>
          </ac:spMkLst>
        </pc:spChg>
        <pc:spChg chg="add del mod">
          <ac:chgData name="A.MORIYAMA UREKA" userId="11b73b949d6476cb" providerId="LiveId" clId="{EDD3AFC1-5E1F-774D-82FF-6D4C3622249B}" dt="2023-08-07T08:57:22.989" v="763" actId="6264"/>
          <ac:spMkLst>
            <pc:docMk/>
            <pc:sldMk cId="1563412754" sldId="289"/>
            <ac:spMk id="94" creationId="{DBCA010A-A02B-702A-5CD6-99F0EDCB6072}"/>
          </ac:spMkLst>
        </pc:spChg>
        <pc:spChg chg="add del mod">
          <ac:chgData name="A.MORIYAMA UREKA" userId="11b73b949d6476cb" providerId="LiveId" clId="{EDD3AFC1-5E1F-774D-82FF-6D4C3622249B}" dt="2023-08-07T09:20:36.071" v="923" actId="6264"/>
          <ac:spMkLst>
            <pc:docMk/>
            <pc:sldMk cId="1563412754" sldId="289"/>
            <ac:spMk id="94" creationId="{E02E6779-1ED4-B187-C1F4-18259F3D958C}"/>
          </ac:spMkLst>
        </pc:spChg>
        <pc:spChg chg="add del mod">
          <ac:chgData name="A.MORIYAMA UREKA" userId="11b73b949d6476cb" providerId="LiveId" clId="{EDD3AFC1-5E1F-774D-82FF-6D4C3622249B}" dt="2023-08-07T09:20:36.071" v="923" actId="6264"/>
          <ac:spMkLst>
            <pc:docMk/>
            <pc:sldMk cId="1563412754" sldId="289"/>
            <ac:spMk id="95" creationId="{171B1F31-7647-117D-CF17-A4D82C52BA71}"/>
          </ac:spMkLst>
        </pc:spChg>
        <pc:spChg chg="add del mod">
          <ac:chgData name="A.MORIYAMA UREKA" userId="11b73b949d6476cb" providerId="LiveId" clId="{EDD3AFC1-5E1F-774D-82FF-6D4C3622249B}" dt="2023-08-07T08:57:22.989" v="763" actId="6264"/>
          <ac:spMkLst>
            <pc:docMk/>
            <pc:sldMk cId="1563412754" sldId="289"/>
            <ac:spMk id="95" creationId="{90E435B1-E8D8-123A-285A-5C7ED01AFD8E}"/>
          </ac:spMkLst>
        </pc:spChg>
        <pc:spChg chg="add del mod">
          <ac:chgData name="A.MORIYAMA UREKA" userId="11b73b949d6476cb" providerId="LiveId" clId="{EDD3AFC1-5E1F-774D-82FF-6D4C3622249B}" dt="2023-08-07T10:56:00.986" v="1688" actId="6264"/>
          <ac:spMkLst>
            <pc:docMk/>
            <pc:sldMk cId="1563412754" sldId="289"/>
            <ac:spMk id="95" creationId="{DD3CB3FC-A660-B729-748C-4F7CD0786B95}"/>
          </ac:spMkLst>
        </pc:spChg>
        <pc:spChg chg="add del mod">
          <ac:chgData name="A.MORIYAMA UREKA" userId="11b73b949d6476cb" providerId="LiveId" clId="{EDD3AFC1-5E1F-774D-82FF-6D4C3622249B}" dt="2023-08-07T09:20:36.071" v="923" actId="6264"/>
          <ac:spMkLst>
            <pc:docMk/>
            <pc:sldMk cId="1563412754" sldId="289"/>
            <ac:spMk id="96" creationId="{48083895-27F7-1404-6225-F26A2FDB68D8}"/>
          </ac:spMkLst>
        </pc:spChg>
        <pc:spChg chg="add del mod">
          <ac:chgData name="A.MORIYAMA UREKA" userId="11b73b949d6476cb" providerId="LiveId" clId="{EDD3AFC1-5E1F-774D-82FF-6D4C3622249B}" dt="2023-08-07T08:57:22.989" v="763" actId="6264"/>
          <ac:spMkLst>
            <pc:docMk/>
            <pc:sldMk cId="1563412754" sldId="289"/>
            <ac:spMk id="96" creationId="{8A791EFF-8103-5266-4F2E-81EB219C69F7}"/>
          </ac:spMkLst>
        </pc:spChg>
        <pc:spChg chg="add del mod">
          <ac:chgData name="A.MORIYAMA UREKA" userId="11b73b949d6476cb" providerId="LiveId" clId="{EDD3AFC1-5E1F-774D-82FF-6D4C3622249B}" dt="2023-08-07T10:56:00.986" v="1688" actId="6264"/>
          <ac:spMkLst>
            <pc:docMk/>
            <pc:sldMk cId="1563412754" sldId="289"/>
            <ac:spMk id="96" creationId="{FFD1FDFD-5F51-E334-5DBC-F05BED548C5C}"/>
          </ac:spMkLst>
        </pc:spChg>
        <pc:spChg chg="add del mod">
          <ac:chgData name="A.MORIYAMA UREKA" userId="11b73b949d6476cb" providerId="LiveId" clId="{EDD3AFC1-5E1F-774D-82FF-6D4C3622249B}" dt="2023-08-07T08:57:22.989" v="763" actId="6264"/>
          <ac:spMkLst>
            <pc:docMk/>
            <pc:sldMk cId="1563412754" sldId="289"/>
            <ac:spMk id="97" creationId="{7E1FBE6A-33BD-EDFA-3FBD-704FADF3A1C6}"/>
          </ac:spMkLst>
        </pc:spChg>
        <pc:spChg chg="add del mod">
          <ac:chgData name="A.MORIYAMA UREKA" userId="11b73b949d6476cb" providerId="LiveId" clId="{EDD3AFC1-5E1F-774D-82FF-6D4C3622249B}" dt="2023-08-07T10:56:00.986" v="1688" actId="6264"/>
          <ac:spMkLst>
            <pc:docMk/>
            <pc:sldMk cId="1563412754" sldId="289"/>
            <ac:spMk id="97" creationId="{844A1136-90AD-DCA6-A624-6D4F553CF3BB}"/>
          </ac:spMkLst>
        </pc:spChg>
        <pc:spChg chg="add del mod">
          <ac:chgData name="A.MORIYAMA UREKA" userId="11b73b949d6476cb" providerId="LiveId" clId="{EDD3AFC1-5E1F-774D-82FF-6D4C3622249B}" dt="2023-08-07T09:20:36.071" v="923" actId="6264"/>
          <ac:spMkLst>
            <pc:docMk/>
            <pc:sldMk cId="1563412754" sldId="289"/>
            <ac:spMk id="97" creationId="{C54D6495-D312-1D4C-C1C4-B12E9EFA7531}"/>
          </ac:spMkLst>
        </pc:spChg>
        <pc:spChg chg="add del mod">
          <ac:chgData name="A.MORIYAMA UREKA" userId="11b73b949d6476cb" providerId="LiveId" clId="{EDD3AFC1-5E1F-774D-82FF-6D4C3622249B}" dt="2023-08-07T08:57:22.989" v="763" actId="6264"/>
          <ac:spMkLst>
            <pc:docMk/>
            <pc:sldMk cId="1563412754" sldId="289"/>
            <ac:spMk id="98" creationId="{14EF5F92-2D41-ADD3-A9DC-D32971C26C49}"/>
          </ac:spMkLst>
        </pc:spChg>
        <pc:spChg chg="add del mod">
          <ac:chgData name="A.MORIYAMA UREKA" userId="11b73b949d6476cb" providerId="LiveId" clId="{EDD3AFC1-5E1F-774D-82FF-6D4C3622249B}" dt="2023-08-07T09:20:36.071" v="923" actId="6264"/>
          <ac:spMkLst>
            <pc:docMk/>
            <pc:sldMk cId="1563412754" sldId="289"/>
            <ac:spMk id="98" creationId="{488A4F4B-4AC5-B275-F0C2-F6EE5BC8588E}"/>
          </ac:spMkLst>
        </pc:spChg>
        <pc:spChg chg="add del mod">
          <ac:chgData name="A.MORIYAMA UREKA" userId="11b73b949d6476cb" providerId="LiveId" clId="{EDD3AFC1-5E1F-774D-82FF-6D4C3622249B}" dt="2023-08-07T10:56:00.986" v="1688" actId="6264"/>
          <ac:spMkLst>
            <pc:docMk/>
            <pc:sldMk cId="1563412754" sldId="289"/>
            <ac:spMk id="98" creationId="{AEB75A14-6FFC-01AB-FDE5-23F7CDED3573}"/>
          </ac:spMkLst>
        </pc:spChg>
        <pc:spChg chg="add del mod">
          <ac:chgData name="A.MORIYAMA UREKA" userId="11b73b949d6476cb" providerId="LiveId" clId="{EDD3AFC1-5E1F-774D-82FF-6D4C3622249B}" dt="2023-08-07T10:56:00.986" v="1688" actId="6264"/>
          <ac:spMkLst>
            <pc:docMk/>
            <pc:sldMk cId="1563412754" sldId="289"/>
            <ac:spMk id="99" creationId="{0C7023F0-F249-8339-750C-96575C760570}"/>
          </ac:spMkLst>
        </pc:spChg>
        <pc:spChg chg="add del mod">
          <ac:chgData name="A.MORIYAMA UREKA" userId="11b73b949d6476cb" providerId="LiveId" clId="{EDD3AFC1-5E1F-774D-82FF-6D4C3622249B}" dt="2023-08-07T09:20:36.071" v="923" actId="6264"/>
          <ac:spMkLst>
            <pc:docMk/>
            <pc:sldMk cId="1563412754" sldId="289"/>
            <ac:spMk id="99" creationId="{2E76FDBA-3A48-E230-B6B2-9655DBF8EA8B}"/>
          </ac:spMkLst>
        </pc:spChg>
        <pc:spChg chg="add del mod">
          <ac:chgData name="A.MORIYAMA UREKA" userId="11b73b949d6476cb" providerId="LiveId" clId="{EDD3AFC1-5E1F-774D-82FF-6D4C3622249B}" dt="2023-08-07T08:57:22.989" v="763" actId="6264"/>
          <ac:spMkLst>
            <pc:docMk/>
            <pc:sldMk cId="1563412754" sldId="289"/>
            <ac:spMk id="99" creationId="{32E0ABA6-05B8-2B33-7164-F193DD288481}"/>
          </ac:spMkLst>
        </pc:spChg>
        <pc:spChg chg="add del mod">
          <ac:chgData name="A.MORIYAMA UREKA" userId="11b73b949d6476cb" providerId="LiveId" clId="{EDD3AFC1-5E1F-774D-82FF-6D4C3622249B}" dt="2023-08-07T08:57:22.989" v="763" actId="6264"/>
          <ac:spMkLst>
            <pc:docMk/>
            <pc:sldMk cId="1563412754" sldId="289"/>
            <ac:spMk id="100" creationId="{51E7F741-42CC-04F4-CB25-8DA7FEFC4F85}"/>
          </ac:spMkLst>
        </pc:spChg>
        <pc:spChg chg="add del mod">
          <ac:chgData name="A.MORIYAMA UREKA" userId="11b73b949d6476cb" providerId="LiveId" clId="{EDD3AFC1-5E1F-774D-82FF-6D4C3622249B}" dt="2023-08-07T10:56:00.986" v="1688" actId="6264"/>
          <ac:spMkLst>
            <pc:docMk/>
            <pc:sldMk cId="1563412754" sldId="289"/>
            <ac:spMk id="100" creationId="{CF093DEF-3CDF-5720-2CFC-5504E589142D}"/>
          </ac:spMkLst>
        </pc:spChg>
        <pc:spChg chg="add del mod">
          <ac:chgData name="A.MORIYAMA UREKA" userId="11b73b949d6476cb" providerId="LiveId" clId="{EDD3AFC1-5E1F-774D-82FF-6D4C3622249B}" dt="2023-08-07T09:20:36.071" v="923" actId="6264"/>
          <ac:spMkLst>
            <pc:docMk/>
            <pc:sldMk cId="1563412754" sldId="289"/>
            <ac:spMk id="100" creationId="{F445C68F-9323-455B-CD95-936A92782A6A}"/>
          </ac:spMkLst>
        </pc:spChg>
        <pc:spChg chg="add del mod">
          <ac:chgData name="A.MORIYAMA UREKA" userId="11b73b949d6476cb" providerId="LiveId" clId="{EDD3AFC1-5E1F-774D-82FF-6D4C3622249B}" dt="2023-08-07T10:56:00.986" v="1688" actId="6264"/>
          <ac:spMkLst>
            <pc:docMk/>
            <pc:sldMk cId="1563412754" sldId="289"/>
            <ac:spMk id="101" creationId="{7AA472BD-5369-26FE-78E9-CF97C0D17D86}"/>
          </ac:spMkLst>
        </pc:spChg>
        <pc:spChg chg="add del mod">
          <ac:chgData name="A.MORIYAMA UREKA" userId="11b73b949d6476cb" providerId="LiveId" clId="{EDD3AFC1-5E1F-774D-82FF-6D4C3622249B}" dt="2023-08-07T09:20:36.071" v="923" actId="6264"/>
          <ac:spMkLst>
            <pc:docMk/>
            <pc:sldMk cId="1563412754" sldId="289"/>
            <ac:spMk id="101" creationId="{DC0009B5-D599-2B96-AAA4-1914FF62DF87}"/>
          </ac:spMkLst>
        </pc:spChg>
        <pc:spChg chg="add del mod">
          <ac:chgData name="A.MORIYAMA UREKA" userId="11b73b949d6476cb" providerId="LiveId" clId="{EDD3AFC1-5E1F-774D-82FF-6D4C3622249B}" dt="2023-08-07T08:57:22.989" v="763" actId="6264"/>
          <ac:spMkLst>
            <pc:docMk/>
            <pc:sldMk cId="1563412754" sldId="289"/>
            <ac:spMk id="101" creationId="{F8FD8046-9C80-A385-4DE9-97022234D7D4}"/>
          </ac:spMkLst>
        </pc:spChg>
        <pc:spChg chg="add del mod">
          <ac:chgData name="A.MORIYAMA UREKA" userId="11b73b949d6476cb" providerId="LiveId" clId="{EDD3AFC1-5E1F-774D-82FF-6D4C3622249B}" dt="2023-08-07T08:57:22.989" v="763" actId="6264"/>
          <ac:spMkLst>
            <pc:docMk/>
            <pc:sldMk cId="1563412754" sldId="289"/>
            <ac:spMk id="102" creationId="{7D60E53A-F1C1-D09E-3730-0DB4A3F7B8EF}"/>
          </ac:spMkLst>
        </pc:spChg>
        <pc:spChg chg="add del mod">
          <ac:chgData name="A.MORIYAMA UREKA" userId="11b73b949d6476cb" providerId="LiveId" clId="{EDD3AFC1-5E1F-774D-82FF-6D4C3622249B}" dt="2023-08-07T10:56:00.986" v="1688" actId="6264"/>
          <ac:spMkLst>
            <pc:docMk/>
            <pc:sldMk cId="1563412754" sldId="289"/>
            <ac:spMk id="102" creationId="{7F399D6A-643D-107D-C5FB-CBD44C62A1EA}"/>
          </ac:spMkLst>
        </pc:spChg>
        <pc:spChg chg="add del mod">
          <ac:chgData name="A.MORIYAMA UREKA" userId="11b73b949d6476cb" providerId="LiveId" clId="{EDD3AFC1-5E1F-774D-82FF-6D4C3622249B}" dt="2023-08-07T09:20:36.071" v="923" actId="6264"/>
          <ac:spMkLst>
            <pc:docMk/>
            <pc:sldMk cId="1563412754" sldId="289"/>
            <ac:spMk id="102" creationId="{AD0E7ACC-515B-11A3-74D6-28E45AC8117F}"/>
          </ac:spMkLst>
        </pc:spChg>
        <pc:spChg chg="add del mod">
          <ac:chgData name="A.MORIYAMA UREKA" userId="11b73b949d6476cb" providerId="LiveId" clId="{EDD3AFC1-5E1F-774D-82FF-6D4C3622249B}" dt="2023-08-07T10:56:00.986" v="1688" actId="6264"/>
          <ac:spMkLst>
            <pc:docMk/>
            <pc:sldMk cId="1563412754" sldId="289"/>
            <ac:spMk id="103" creationId="{3FFDC223-5D22-C37A-CA30-AAA62F37B954}"/>
          </ac:spMkLst>
        </pc:spChg>
        <pc:spChg chg="add del mod">
          <ac:chgData name="A.MORIYAMA UREKA" userId="11b73b949d6476cb" providerId="LiveId" clId="{EDD3AFC1-5E1F-774D-82FF-6D4C3622249B}" dt="2023-08-07T09:20:36.071" v="923" actId="6264"/>
          <ac:spMkLst>
            <pc:docMk/>
            <pc:sldMk cId="1563412754" sldId="289"/>
            <ac:spMk id="103" creationId="{ADCD6189-29C4-6748-D9F8-EBE75A7712D6}"/>
          </ac:spMkLst>
        </pc:spChg>
        <pc:spChg chg="add del mod">
          <ac:chgData name="A.MORIYAMA UREKA" userId="11b73b949d6476cb" providerId="LiveId" clId="{EDD3AFC1-5E1F-774D-82FF-6D4C3622249B}" dt="2023-08-07T08:57:22.989" v="763" actId="6264"/>
          <ac:spMkLst>
            <pc:docMk/>
            <pc:sldMk cId="1563412754" sldId="289"/>
            <ac:spMk id="103" creationId="{EE23ADE0-06C5-C248-78D3-DC35D7C35536}"/>
          </ac:spMkLst>
        </pc:spChg>
        <pc:spChg chg="add del mod">
          <ac:chgData name="A.MORIYAMA UREKA" userId="11b73b949d6476cb" providerId="LiveId" clId="{EDD3AFC1-5E1F-774D-82FF-6D4C3622249B}" dt="2023-08-07T09:20:36.393" v="924" actId="6264"/>
          <ac:spMkLst>
            <pc:docMk/>
            <pc:sldMk cId="1563412754" sldId="289"/>
            <ac:spMk id="104" creationId="{62E71E92-A910-4C7E-5C18-E72AB8A35B9B}"/>
          </ac:spMkLst>
        </pc:spChg>
        <pc:spChg chg="add del mod">
          <ac:chgData name="A.MORIYAMA UREKA" userId="11b73b949d6476cb" providerId="LiveId" clId="{EDD3AFC1-5E1F-774D-82FF-6D4C3622249B}" dt="2023-08-07T10:56:00.986" v="1688" actId="6264"/>
          <ac:spMkLst>
            <pc:docMk/>
            <pc:sldMk cId="1563412754" sldId="289"/>
            <ac:spMk id="104" creationId="{987BB212-2664-F3A7-E290-07A87F566167}"/>
          </ac:spMkLst>
        </pc:spChg>
        <pc:spChg chg="add del mod">
          <ac:chgData name="A.MORIYAMA UREKA" userId="11b73b949d6476cb" providerId="LiveId" clId="{EDD3AFC1-5E1F-774D-82FF-6D4C3622249B}" dt="2023-08-07T08:57:23.281" v="764" actId="6264"/>
          <ac:spMkLst>
            <pc:docMk/>
            <pc:sldMk cId="1563412754" sldId="289"/>
            <ac:spMk id="104" creationId="{DF5FE187-81F7-9449-99CB-4E72D96D2FD5}"/>
          </ac:spMkLst>
        </pc:spChg>
        <pc:spChg chg="add del mod">
          <ac:chgData name="A.MORIYAMA UREKA" userId="11b73b949d6476cb" providerId="LiveId" clId="{EDD3AFC1-5E1F-774D-82FF-6D4C3622249B}" dt="2023-08-07T10:56:01.410" v="1689" actId="6264"/>
          <ac:spMkLst>
            <pc:docMk/>
            <pc:sldMk cId="1563412754" sldId="289"/>
            <ac:spMk id="105" creationId="{1710A925-698F-84F0-D2AE-8656EA262D3D}"/>
          </ac:spMkLst>
        </pc:spChg>
        <pc:spChg chg="add del mod">
          <ac:chgData name="A.MORIYAMA UREKA" userId="11b73b949d6476cb" providerId="LiveId" clId="{EDD3AFC1-5E1F-774D-82FF-6D4C3622249B}" dt="2023-08-07T09:20:36.393" v="924" actId="6264"/>
          <ac:spMkLst>
            <pc:docMk/>
            <pc:sldMk cId="1563412754" sldId="289"/>
            <ac:spMk id="105" creationId="{18E69D65-CAC7-28DC-F6F8-5FC4A7A4A6DF}"/>
          </ac:spMkLst>
        </pc:spChg>
        <pc:spChg chg="add del mod">
          <ac:chgData name="A.MORIYAMA UREKA" userId="11b73b949d6476cb" providerId="LiveId" clId="{EDD3AFC1-5E1F-774D-82FF-6D4C3622249B}" dt="2023-08-07T08:57:23.281" v="764" actId="6264"/>
          <ac:spMkLst>
            <pc:docMk/>
            <pc:sldMk cId="1563412754" sldId="289"/>
            <ac:spMk id="105" creationId="{AD5A8523-6F3A-0458-788E-7279EEEC8C29}"/>
          </ac:spMkLst>
        </pc:spChg>
        <pc:spChg chg="add del mod">
          <ac:chgData name="A.MORIYAMA UREKA" userId="11b73b949d6476cb" providerId="LiveId" clId="{EDD3AFC1-5E1F-774D-82FF-6D4C3622249B}" dt="2023-08-07T08:57:23.281" v="764" actId="6264"/>
          <ac:spMkLst>
            <pc:docMk/>
            <pc:sldMk cId="1563412754" sldId="289"/>
            <ac:spMk id="106" creationId="{763B0F12-63D2-006C-DA5F-D7778B923107}"/>
          </ac:spMkLst>
        </pc:spChg>
        <pc:spChg chg="add del mod">
          <ac:chgData name="A.MORIYAMA UREKA" userId="11b73b949d6476cb" providerId="LiveId" clId="{EDD3AFC1-5E1F-774D-82FF-6D4C3622249B}" dt="2023-08-07T10:56:01.410" v="1689" actId="6264"/>
          <ac:spMkLst>
            <pc:docMk/>
            <pc:sldMk cId="1563412754" sldId="289"/>
            <ac:spMk id="106" creationId="{8B0701A7-4049-A338-E6F4-E668C7C41C98}"/>
          </ac:spMkLst>
        </pc:spChg>
        <pc:spChg chg="add del mod">
          <ac:chgData name="A.MORIYAMA UREKA" userId="11b73b949d6476cb" providerId="LiveId" clId="{EDD3AFC1-5E1F-774D-82FF-6D4C3622249B}" dt="2023-08-07T09:20:36.393" v="924" actId="6264"/>
          <ac:spMkLst>
            <pc:docMk/>
            <pc:sldMk cId="1563412754" sldId="289"/>
            <ac:spMk id="106" creationId="{E813518B-DBE7-71DB-30A3-E81763FB2BA6}"/>
          </ac:spMkLst>
        </pc:spChg>
        <pc:spChg chg="add del mod">
          <ac:chgData name="A.MORIYAMA UREKA" userId="11b73b949d6476cb" providerId="LiveId" clId="{EDD3AFC1-5E1F-774D-82FF-6D4C3622249B}" dt="2023-08-07T09:20:36.393" v="924" actId="6264"/>
          <ac:spMkLst>
            <pc:docMk/>
            <pc:sldMk cId="1563412754" sldId="289"/>
            <ac:spMk id="107" creationId="{0AEF570B-F331-812A-B5D7-92E7DECB5FA7}"/>
          </ac:spMkLst>
        </pc:spChg>
        <pc:spChg chg="add del mod">
          <ac:chgData name="A.MORIYAMA UREKA" userId="11b73b949d6476cb" providerId="LiveId" clId="{EDD3AFC1-5E1F-774D-82FF-6D4C3622249B}" dt="2023-08-07T08:57:23.281" v="764" actId="6264"/>
          <ac:spMkLst>
            <pc:docMk/>
            <pc:sldMk cId="1563412754" sldId="289"/>
            <ac:spMk id="107" creationId="{3C39D1FB-6AA8-1894-2103-698BD3C642F1}"/>
          </ac:spMkLst>
        </pc:spChg>
        <pc:spChg chg="add del mod">
          <ac:chgData name="A.MORIYAMA UREKA" userId="11b73b949d6476cb" providerId="LiveId" clId="{EDD3AFC1-5E1F-774D-82FF-6D4C3622249B}" dt="2023-08-07T10:56:01.410" v="1689" actId="6264"/>
          <ac:spMkLst>
            <pc:docMk/>
            <pc:sldMk cId="1563412754" sldId="289"/>
            <ac:spMk id="107" creationId="{B190C7A7-F7D8-6979-BBC1-44F7D816C39E}"/>
          </ac:spMkLst>
        </pc:spChg>
        <pc:spChg chg="add del mod">
          <ac:chgData name="A.MORIYAMA UREKA" userId="11b73b949d6476cb" providerId="LiveId" clId="{EDD3AFC1-5E1F-774D-82FF-6D4C3622249B}" dt="2023-08-07T08:57:23.281" v="764" actId="6264"/>
          <ac:spMkLst>
            <pc:docMk/>
            <pc:sldMk cId="1563412754" sldId="289"/>
            <ac:spMk id="108" creationId="{1AF88CC4-1258-07B4-4652-07B358C8F0AA}"/>
          </ac:spMkLst>
        </pc:spChg>
        <pc:spChg chg="add del mod">
          <ac:chgData name="A.MORIYAMA UREKA" userId="11b73b949d6476cb" providerId="LiveId" clId="{EDD3AFC1-5E1F-774D-82FF-6D4C3622249B}" dt="2023-08-07T09:20:36.393" v="924" actId="6264"/>
          <ac:spMkLst>
            <pc:docMk/>
            <pc:sldMk cId="1563412754" sldId="289"/>
            <ac:spMk id="108" creationId="{2C50BCFD-F5D3-8642-2B0A-7EF70436A49E}"/>
          </ac:spMkLst>
        </pc:spChg>
        <pc:spChg chg="add del mod">
          <ac:chgData name="A.MORIYAMA UREKA" userId="11b73b949d6476cb" providerId="LiveId" clId="{EDD3AFC1-5E1F-774D-82FF-6D4C3622249B}" dt="2023-08-07T10:56:01.410" v="1689" actId="6264"/>
          <ac:spMkLst>
            <pc:docMk/>
            <pc:sldMk cId="1563412754" sldId="289"/>
            <ac:spMk id="108" creationId="{80445571-4317-15B5-F8BC-D34FC5A89AF5}"/>
          </ac:spMkLst>
        </pc:spChg>
        <pc:spChg chg="add del mod">
          <ac:chgData name="A.MORIYAMA UREKA" userId="11b73b949d6476cb" providerId="LiveId" clId="{EDD3AFC1-5E1F-774D-82FF-6D4C3622249B}" dt="2023-08-07T09:20:36.393" v="924" actId="6264"/>
          <ac:spMkLst>
            <pc:docMk/>
            <pc:sldMk cId="1563412754" sldId="289"/>
            <ac:spMk id="109" creationId="{1E4EC1CD-7A5B-E898-0B22-F241F782D77C}"/>
          </ac:spMkLst>
        </pc:spChg>
        <pc:spChg chg="add del mod">
          <ac:chgData name="A.MORIYAMA UREKA" userId="11b73b949d6476cb" providerId="LiveId" clId="{EDD3AFC1-5E1F-774D-82FF-6D4C3622249B}" dt="2023-08-07T08:57:23.281" v="764" actId="6264"/>
          <ac:spMkLst>
            <pc:docMk/>
            <pc:sldMk cId="1563412754" sldId="289"/>
            <ac:spMk id="109" creationId="{54721302-6EB9-C851-BBE1-4427A422E135}"/>
          </ac:spMkLst>
        </pc:spChg>
        <pc:spChg chg="add del mod">
          <ac:chgData name="A.MORIYAMA UREKA" userId="11b73b949d6476cb" providerId="LiveId" clId="{EDD3AFC1-5E1F-774D-82FF-6D4C3622249B}" dt="2023-08-07T10:56:01.410" v="1689" actId="6264"/>
          <ac:spMkLst>
            <pc:docMk/>
            <pc:sldMk cId="1563412754" sldId="289"/>
            <ac:spMk id="109" creationId="{E3B87422-6C29-42D5-EAAC-F48D9AB46C7A}"/>
          </ac:spMkLst>
        </pc:spChg>
        <pc:spChg chg="add del mod">
          <ac:chgData name="A.MORIYAMA UREKA" userId="11b73b949d6476cb" providerId="LiveId" clId="{EDD3AFC1-5E1F-774D-82FF-6D4C3622249B}" dt="2023-08-07T10:56:01.410" v="1689" actId="6264"/>
          <ac:spMkLst>
            <pc:docMk/>
            <pc:sldMk cId="1563412754" sldId="289"/>
            <ac:spMk id="110" creationId="{154725B6-7F60-8E3A-8C54-F2E3AA36973D}"/>
          </ac:spMkLst>
        </pc:spChg>
        <pc:spChg chg="add del mod">
          <ac:chgData name="A.MORIYAMA UREKA" userId="11b73b949d6476cb" providerId="LiveId" clId="{EDD3AFC1-5E1F-774D-82FF-6D4C3622249B}" dt="2023-08-07T09:20:36.393" v="924" actId="6264"/>
          <ac:spMkLst>
            <pc:docMk/>
            <pc:sldMk cId="1563412754" sldId="289"/>
            <ac:spMk id="110" creationId="{2882D647-D798-3FCF-C259-105C938D4F48}"/>
          </ac:spMkLst>
        </pc:spChg>
        <pc:spChg chg="add del mod">
          <ac:chgData name="A.MORIYAMA UREKA" userId="11b73b949d6476cb" providerId="LiveId" clId="{EDD3AFC1-5E1F-774D-82FF-6D4C3622249B}" dt="2023-08-07T08:57:23.281" v="764" actId="6264"/>
          <ac:spMkLst>
            <pc:docMk/>
            <pc:sldMk cId="1563412754" sldId="289"/>
            <ac:spMk id="110" creationId="{AD7BDE82-5A99-8539-9F1A-2E891C8037F6}"/>
          </ac:spMkLst>
        </pc:spChg>
        <pc:spChg chg="add del mod">
          <ac:chgData name="A.MORIYAMA UREKA" userId="11b73b949d6476cb" providerId="LiveId" clId="{EDD3AFC1-5E1F-774D-82FF-6D4C3622249B}" dt="2023-08-07T10:56:01.410" v="1689" actId="6264"/>
          <ac:spMkLst>
            <pc:docMk/>
            <pc:sldMk cId="1563412754" sldId="289"/>
            <ac:spMk id="111" creationId="{221B07BE-5B21-25A3-F03F-1032D676E784}"/>
          </ac:spMkLst>
        </pc:spChg>
        <pc:spChg chg="add del mod">
          <ac:chgData name="A.MORIYAMA UREKA" userId="11b73b949d6476cb" providerId="LiveId" clId="{EDD3AFC1-5E1F-774D-82FF-6D4C3622249B}" dt="2023-08-07T08:57:23.281" v="764" actId="6264"/>
          <ac:spMkLst>
            <pc:docMk/>
            <pc:sldMk cId="1563412754" sldId="289"/>
            <ac:spMk id="111" creationId="{75BA7D4F-5CB4-6007-472F-FEC79CCDA3D6}"/>
          </ac:spMkLst>
        </pc:spChg>
        <pc:spChg chg="add del mod">
          <ac:chgData name="A.MORIYAMA UREKA" userId="11b73b949d6476cb" providerId="LiveId" clId="{EDD3AFC1-5E1F-774D-82FF-6D4C3622249B}" dt="2023-08-07T09:20:36.393" v="924" actId="6264"/>
          <ac:spMkLst>
            <pc:docMk/>
            <pc:sldMk cId="1563412754" sldId="289"/>
            <ac:spMk id="111" creationId="{873908B9-5ACE-6BD7-1C3C-85BE09183339}"/>
          </ac:spMkLst>
        </pc:spChg>
        <pc:spChg chg="add del mod">
          <ac:chgData name="A.MORIYAMA UREKA" userId="11b73b949d6476cb" providerId="LiveId" clId="{EDD3AFC1-5E1F-774D-82FF-6D4C3622249B}" dt="2023-08-07T09:20:36.393" v="924" actId="6264"/>
          <ac:spMkLst>
            <pc:docMk/>
            <pc:sldMk cId="1563412754" sldId="289"/>
            <ac:spMk id="112" creationId="{272123B7-524A-F832-6827-DA0BA45DB45C}"/>
          </ac:spMkLst>
        </pc:spChg>
        <pc:spChg chg="add del mod">
          <ac:chgData name="A.MORIYAMA UREKA" userId="11b73b949d6476cb" providerId="LiveId" clId="{EDD3AFC1-5E1F-774D-82FF-6D4C3622249B}" dt="2023-08-07T08:57:23.281" v="764" actId="6264"/>
          <ac:spMkLst>
            <pc:docMk/>
            <pc:sldMk cId="1563412754" sldId="289"/>
            <ac:spMk id="112" creationId="{8A7559FC-F336-3CEE-7242-6724F32ADF26}"/>
          </ac:spMkLst>
        </pc:spChg>
        <pc:spChg chg="add del mod">
          <ac:chgData name="A.MORIYAMA UREKA" userId="11b73b949d6476cb" providerId="LiveId" clId="{EDD3AFC1-5E1F-774D-82FF-6D4C3622249B}" dt="2023-08-07T10:56:01.410" v="1689" actId="6264"/>
          <ac:spMkLst>
            <pc:docMk/>
            <pc:sldMk cId="1563412754" sldId="289"/>
            <ac:spMk id="112" creationId="{F0BB35C0-9B7F-3DC5-9D16-96EB8D732FFA}"/>
          </ac:spMkLst>
        </pc:spChg>
        <pc:spChg chg="add del mod">
          <ac:chgData name="A.MORIYAMA UREKA" userId="11b73b949d6476cb" providerId="LiveId" clId="{EDD3AFC1-5E1F-774D-82FF-6D4C3622249B}" dt="2023-08-07T09:20:36.393" v="924" actId="6264"/>
          <ac:spMkLst>
            <pc:docMk/>
            <pc:sldMk cId="1563412754" sldId="289"/>
            <ac:spMk id="113" creationId="{1763CF75-7BB7-DD6A-7D7B-C722A55971EE}"/>
          </ac:spMkLst>
        </pc:spChg>
        <pc:spChg chg="add del mod">
          <ac:chgData name="A.MORIYAMA UREKA" userId="11b73b949d6476cb" providerId="LiveId" clId="{EDD3AFC1-5E1F-774D-82FF-6D4C3622249B}" dt="2023-08-07T10:56:01.410" v="1689" actId="6264"/>
          <ac:spMkLst>
            <pc:docMk/>
            <pc:sldMk cId="1563412754" sldId="289"/>
            <ac:spMk id="113" creationId="{9CFB2C5C-A957-9D6D-A4CD-DD77560B96DD}"/>
          </ac:spMkLst>
        </pc:spChg>
        <pc:spChg chg="add del mod">
          <ac:chgData name="A.MORIYAMA UREKA" userId="11b73b949d6476cb" providerId="LiveId" clId="{EDD3AFC1-5E1F-774D-82FF-6D4C3622249B}" dt="2023-08-07T08:57:23.281" v="764" actId="6264"/>
          <ac:spMkLst>
            <pc:docMk/>
            <pc:sldMk cId="1563412754" sldId="289"/>
            <ac:spMk id="113" creationId="{FF41B371-6F40-3E23-6ACE-40E01B726BE6}"/>
          </ac:spMkLst>
        </pc:spChg>
        <pc:spChg chg="add del mod">
          <ac:chgData name="A.MORIYAMA UREKA" userId="11b73b949d6476cb" providerId="LiveId" clId="{EDD3AFC1-5E1F-774D-82FF-6D4C3622249B}" dt="2023-08-07T10:56:01.410" v="1689" actId="6264"/>
          <ac:spMkLst>
            <pc:docMk/>
            <pc:sldMk cId="1563412754" sldId="289"/>
            <ac:spMk id="114" creationId="{3C9E798E-7424-864B-F8CC-6125D9C39B33}"/>
          </ac:spMkLst>
        </pc:spChg>
        <pc:spChg chg="add del mod">
          <ac:chgData name="A.MORIYAMA UREKA" userId="11b73b949d6476cb" providerId="LiveId" clId="{EDD3AFC1-5E1F-774D-82FF-6D4C3622249B}" dt="2023-08-07T09:20:36.737" v="925" actId="6264"/>
          <ac:spMkLst>
            <pc:docMk/>
            <pc:sldMk cId="1563412754" sldId="289"/>
            <ac:spMk id="114" creationId="{64EEFC9A-E43D-CD48-F562-275CF9761269}"/>
          </ac:spMkLst>
        </pc:spChg>
        <pc:spChg chg="add del mod">
          <ac:chgData name="A.MORIYAMA UREKA" userId="11b73b949d6476cb" providerId="LiveId" clId="{EDD3AFC1-5E1F-774D-82FF-6D4C3622249B}" dt="2023-08-07T08:57:23.675" v="765" actId="6264"/>
          <ac:spMkLst>
            <pc:docMk/>
            <pc:sldMk cId="1563412754" sldId="289"/>
            <ac:spMk id="114" creationId="{F508E469-A8F8-D094-329D-0D9BD5DE7944}"/>
          </ac:spMkLst>
        </pc:spChg>
        <pc:spChg chg="add del mod">
          <ac:chgData name="A.MORIYAMA UREKA" userId="11b73b949d6476cb" providerId="LiveId" clId="{EDD3AFC1-5E1F-774D-82FF-6D4C3622249B}" dt="2023-08-07T09:20:36.737" v="925" actId="6264"/>
          <ac:spMkLst>
            <pc:docMk/>
            <pc:sldMk cId="1563412754" sldId="289"/>
            <ac:spMk id="115" creationId="{013E41C9-BAC7-DBA0-D023-18E74021E9C0}"/>
          </ac:spMkLst>
        </pc:spChg>
        <pc:spChg chg="add del mod">
          <ac:chgData name="A.MORIYAMA UREKA" userId="11b73b949d6476cb" providerId="LiveId" clId="{EDD3AFC1-5E1F-774D-82FF-6D4C3622249B}" dt="2023-08-07T11:00:38.397" v="1709" actId="6264"/>
          <ac:spMkLst>
            <pc:docMk/>
            <pc:sldMk cId="1563412754" sldId="289"/>
            <ac:spMk id="115" creationId="{06C8EDE6-CD78-E217-FE72-29613A435EE6}"/>
          </ac:spMkLst>
        </pc:spChg>
        <pc:spChg chg="add del mod">
          <ac:chgData name="A.MORIYAMA UREKA" userId="11b73b949d6476cb" providerId="LiveId" clId="{EDD3AFC1-5E1F-774D-82FF-6D4C3622249B}" dt="2023-08-07T08:57:23.675" v="765" actId="6264"/>
          <ac:spMkLst>
            <pc:docMk/>
            <pc:sldMk cId="1563412754" sldId="289"/>
            <ac:spMk id="115" creationId="{31FEECE7-2C76-5AEF-09A7-B1AAA024975E}"/>
          </ac:spMkLst>
        </pc:spChg>
        <pc:spChg chg="add del mod">
          <ac:chgData name="A.MORIYAMA UREKA" userId="11b73b949d6476cb" providerId="LiveId" clId="{EDD3AFC1-5E1F-774D-82FF-6D4C3622249B}" dt="2023-08-07T11:00:38.397" v="1709" actId="6264"/>
          <ac:spMkLst>
            <pc:docMk/>
            <pc:sldMk cId="1563412754" sldId="289"/>
            <ac:spMk id="116" creationId="{57C33079-BAD4-D8CE-A7F6-90D2F4979B7B}"/>
          </ac:spMkLst>
        </pc:spChg>
        <pc:spChg chg="add del mod">
          <ac:chgData name="A.MORIYAMA UREKA" userId="11b73b949d6476cb" providerId="LiveId" clId="{EDD3AFC1-5E1F-774D-82FF-6D4C3622249B}" dt="2023-08-07T08:57:23.675" v="765" actId="6264"/>
          <ac:spMkLst>
            <pc:docMk/>
            <pc:sldMk cId="1563412754" sldId="289"/>
            <ac:spMk id="116" creationId="{8BD17184-2720-9CD4-A0DF-45CD6840EE75}"/>
          </ac:spMkLst>
        </pc:spChg>
        <pc:spChg chg="add del mod">
          <ac:chgData name="A.MORIYAMA UREKA" userId="11b73b949d6476cb" providerId="LiveId" clId="{EDD3AFC1-5E1F-774D-82FF-6D4C3622249B}" dt="2023-08-07T09:20:36.737" v="925" actId="6264"/>
          <ac:spMkLst>
            <pc:docMk/>
            <pc:sldMk cId="1563412754" sldId="289"/>
            <ac:spMk id="116" creationId="{E998C30B-2576-1A45-6A67-89BE69318E1C}"/>
          </ac:spMkLst>
        </pc:spChg>
        <pc:spChg chg="add del mod">
          <ac:chgData name="A.MORIYAMA UREKA" userId="11b73b949d6476cb" providerId="LiveId" clId="{EDD3AFC1-5E1F-774D-82FF-6D4C3622249B}" dt="2023-08-07T09:20:36.737" v="925" actId="6264"/>
          <ac:spMkLst>
            <pc:docMk/>
            <pc:sldMk cId="1563412754" sldId="289"/>
            <ac:spMk id="117" creationId="{539B69A7-EC3C-0222-CCD2-E4461762EC7F}"/>
          </ac:spMkLst>
        </pc:spChg>
        <pc:spChg chg="add del mod">
          <ac:chgData name="A.MORIYAMA UREKA" userId="11b73b949d6476cb" providerId="LiveId" clId="{EDD3AFC1-5E1F-774D-82FF-6D4C3622249B}" dt="2023-08-07T08:57:23.675" v="765" actId="6264"/>
          <ac:spMkLst>
            <pc:docMk/>
            <pc:sldMk cId="1563412754" sldId="289"/>
            <ac:spMk id="117" creationId="{9D7D71F0-E093-E484-4C0B-BBFB345FFE28}"/>
          </ac:spMkLst>
        </pc:spChg>
        <pc:spChg chg="add del mod">
          <ac:chgData name="A.MORIYAMA UREKA" userId="11b73b949d6476cb" providerId="LiveId" clId="{EDD3AFC1-5E1F-774D-82FF-6D4C3622249B}" dt="2023-08-07T11:00:38.397" v="1709" actId="6264"/>
          <ac:spMkLst>
            <pc:docMk/>
            <pc:sldMk cId="1563412754" sldId="289"/>
            <ac:spMk id="117" creationId="{D613C073-FA56-C479-3890-4D7FECA25AC2}"/>
          </ac:spMkLst>
        </pc:spChg>
        <pc:spChg chg="add del mod">
          <ac:chgData name="A.MORIYAMA UREKA" userId="11b73b949d6476cb" providerId="LiveId" clId="{EDD3AFC1-5E1F-774D-82FF-6D4C3622249B}" dt="2023-08-07T09:20:36.737" v="925" actId="6264"/>
          <ac:spMkLst>
            <pc:docMk/>
            <pc:sldMk cId="1563412754" sldId="289"/>
            <ac:spMk id="118" creationId="{2A883619-54D4-0BA9-AB2C-98B6E0A15574}"/>
          </ac:spMkLst>
        </pc:spChg>
        <pc:spChg chg="add del mod">
          <ac:chgData name="A.MORIYAMA UREKA" userId="11b73b949d6476cb" providerId="LiveId" clId="{EDD3AFC1-5E1F-774D-82FF-6D4C3622249B}" dt="2023-08-07T08:57:23.675" v="765" actId="6264"/>
          <ac:spMkLst>
            <pc:docMk/>
            <pc:sldMk cId="1563412754" sldId="289"/>
            <ac:spMk id="118" creationId="{5F27A938-5470-2C70-C60D-8825755C57E1}"/>
          </ac:spMkLst>
        </pc:spChg>
        <pc:spChg chg="add del mod">
          <ac:chgData name="A.MORIYAMA UREKA" userId="11b73b949d6476cb" providerId="LiveId" clId="{EDD3AFC1-5E1F-774D-82FF-6D4C3622249B}" dt="2023-08-07T11:00:38.397" v="1709" actId="6264"/>
          <ac:spMkLst>
            <pc:docMk/>
            <pc:sldMk cId="1563412754" sldId="289"/>
            <ac:spMk id="118" creationId="{61575A44-F5FA-329A-5E0C-1C20EEDC2906}"/>
          </ac:spMkLst>
        </pc:spChg>
        <pc:spChg chg="add del mod">
          <ac:chgData name="A.MORIYAMA UREKA" userId="11b73b949d6476cb" providerId="LiveId" clId="{EDD3AFC1-5E1F-774D-82FF-6D4C3622249B}" dt="2023-08-07T08:57:23.675" v="765" actId="6264"/>
          <ac:spMkLst>
            <pc:docMk/>
            <pc:sldMk cId="1563412754" sldId="289"/>
            <ac:spMk id="119" creationId="{97BBBC74-9900-E0FD-D117-11BD86E55BBC}"/>
          </ac:spMkLst>
        </pc:spChg>
        <pc:spChg chg="add del mod">
          <ac:chgData name="A.MORIYAMA UREKA" userId="11b73b949d6476cb" providerId="LiveId" clId="{EDD3AFC1-5E1F-774D-82FF-6D4C3622249B}" dt="2023-08-07T11:00:38.397" v="1709" actId="6264"/>
          <ac:spMkLst>
            <pc:docMk/>
            <pc:sldMk cId="1563412754" sldId="289"/>
            <ac:spMk id="119" creationId="{B37B753A-AAA9-D130-E50B-CCB5409C1D38}"/>
          </ac:spMkLst>
        </pc:spChg>
        <pc:spChg chg="add del mod">
          <ac:chgData name="A.MORIYAMA UREKA" userId="11b73b949d6476cb" providerId="LiveId" clId="{EDD3AFC1-5E1F-774D-82FF-6D4C3622249B}" dt="2023-08-07T09:20:36.737" v="925" actId="6264"/>
          <ac:spMkLst>
            <pc:docMk/>
            <pc:sldMk cId="1563412754" sldId="289"/>
            <ac:spMk id="119" creationId="{C1183C88-73A3-7FA2-C3C2-A1B6ABEA0A4E}"/>
          </ac:spMkLst>
        </pc:spChg>
        <pc:spChg chg="add del mod">
          <ac:chgData name="A.MORIYAMA UREKA" userId="11b73b949d6476cb" providerId="LiveId" clId="{EDD3AFC1-5E1F-774D-82FF-6D4C3622249B}" dt="2023-08-07T08:57:23.675" v="765" actId="6264"/>
          <ac:spMkLst>
            <pc:docMk/>
            <pc:sldMk cId="1563412754" sldId="289"/>
            <ac:spMk id="120" creationId="{1760A6AB-83ED-CF2E-4591-9113A74F530A}"/>
          </ac:spMkLst>
        </pc:spChg>
        <pc:spChg chg="add del mod">
          <ac:chgData name="A.MORIYAMA UREKA" userId="11b73b949d6476cb" providerId="LiveId" clId="{EDD3AFC1-5E1F-774D-82FF-6D4C3622249B}" dt="2023-08-07T09:20:36.737" v="925" actId="6264"/>
          <ac:spMkLst>
            <pc:docMk/>
            <pc:sldMk cId="1563412754" sldId="289"/>
            <ac:spMk id="120" creationId="{937DD44B-C9A0-294B-BFD5-E6FC2D39C9D7}"/>
          </ac:spMkLst>
        </pc:spChg>
        <pc:spChg chg="add del mod">
          <ac:chgData name="A.MORIYAMA UREKA" userId="11b73b949d6476cb" providerId="LiveId" clId="{EDD3AFC1-5E1F-774D-82FF-6D4C3622249B}" dt="2023-08-07T11:00:38.397" v="1709" actId="6264"/>
          <ac:spMkLst>
            <pc:docMk/>
            <pc:sldMk cId="1563412754" sldId="289"/>
            <ac:spMk id="120" creationId="{E424DF06-C7BF-1A7F-BF3D-31BD9584CC25}"/>
          </ac:spMkLst>
        </pc:spChg>
        <pc:spChg chg="add del mod">
          <ac:chgData name="A.MORIYAMA UREKA" userId="11b73b949d6476cb" providerId="LiveId" clId="{EDD3AFC1-5E1F-774D-82FF-6D4C3622249B}" dt="2023-08-07T08:57:23.675" v="765" actId="6264"/>
          <ac:spMkLst>
            <pc:docMk/>
            <pc:sldMk cId="1563412754" sldId="289"/>
            <ac:spMk id="121" creationId="{3B1A5568-51C6-34FF-1A3A-CAF93D95CB93}"/>
          </ac:spMkLst>
        </pc:spChg>
        <pc:spChg chg="add del mod">
          <ac:chgData name="A.MORIYAMA UREKA" userId="11b73b949d6476cb" providerId="LiveId" clId="{EDD3AFC1-5E1F-774D-82FF-6D4C3622249B}" dt="2023-08-07T11:00:38.397" v="1709" actId="6264"/>
          <ac:spMkLst>
            <pc:docMk/>
            <pc:sldMk cId="1563412754" sldId="289"/>
            <ac:spMk id="121" creationId="{A55C0273-F24C-A723-2B3B-ADFDCB830955}"/>
          </ac:spMkLst>
        </pc:spChg>
        <pc:spChg chg="add del mod">
          <ac:chgData name="A.MORIYAMA UREKA" userId="11b73b949d6476cb" providerId="LiveId" clId="{EDD3AFC1-5E1F-774D-82FF-6D4C3622249B}" dt="2023-08-07T09:20:36.737" v="925" actId="6264"/>
          <ac:spMkLst>
            <pc:docMk/>
            <pc:sldMk cId="1563412754" sldId="289"/>
            <ac:spMk id="121" creationId="{FB16653B-B3AA-4F39-72A9-255AA4F2F602}"/>
          </ac:spMkLst>
        </pc:spChg>
        <pc:spChg chg="add del mod">
          <ac:chgData name="A.MORIYAMA UREKA" userId="11b73b949d6476cb" providerId="LiveId" clId="{EDD3AFC1-5E1F-774D-82FF-6D4C3622249B}" dt="2023-08-07T11:00:38.397" v="1709" actId="6264"/>
          <ac:spMkLst>
            <pc:docMk/>
            <pc:sldMk cId="1563412754" sldId="289"/>
            <ac:spMk id="122" creationId="{2C82A90D-42D6-9791-0C49-CDB1BE1A7AA6}"/>
          </ac:spMkLst>
        </pc:spChg>
        <pc:spChg chg="add del mod">
          <ac:chgData name="A.MORIYAMA UREKA" userId="11b73b949d6476cb" providerId="LiveId" clId="{EDD3AFC1-5E1F-774D-82FF-6D4C3622249B}" dt="2023-08-07T09:20:36.737" v="925" actId="6264"/>
          <ac:spMkLst>
            <pc:docMk/>
            <pc:sldMk cId="1563412754" sldId="289"/>
            <ac:spMk id="122" creationId="{806F91C8-6AA0-9187-A8D9-B689B7488B9D}"/>
          </ac:spMkLst>
        </pc:spChg>
        <pc:spChg chg="add del mod">
          <ac:chgData name="A.MORIYAMA UREKA" userId="11b73b949d6476cb" providerId="LiveId" clId="{EDD3AFC1-5E1F-774D-82FF-6D4C3622249B}" dt="2023-08-07T08:57:23.675" v="765" actId="6264"/>
          <ac:spMkLst>
            <pc:docMk/>
            <pc:sldMk cId="1563412754" sldId="289"/>
            <ac:spMk id="122" creationId="{DA09F288-32DA-F1D7-ADBF-59F338B20B5E}"/>
          </ac:spMkLst>
        </pc:spChg>
        <pc:spChg chg="add del mod">
          <ac:chgData name="A.MORIYAMA UREKA" userId="11b73b949d6476cb" providerId="LiveId" clId="{EDD3AFC1-5E1F-774D-82FF-6D4C3622249B}" dt="2023-08-07T11:00:38.397" v="1709" actId="6264"/>
          <ac:spMkLst>
            <pc:docMk/>
            <pc:sldMk cId="1563412754" sldId="289"/>
            <ac:spMk id="123" creationId="{203547F1-E53A-3E5A-BF81-FEBD423AC466}"/>
          </ac:spMkLst>
        </pc:spChg>
        <pc:spChg chg="add del mod">
          <ac:chgData name="A.MORIYAMA UREKA" userId="11b73b949d6476cb" providerId="LiveId" clId="{EDD3AFC1-5E1F-774D-82FF-6D4C3622249B}" dt="2023-08-07T09:20:36.737" v="925" actId="6264"/>
          <ac:spMkLst>
            <pc:docMk/>
            <pc:sldMk cId="1563412754" sldId="289"/>
            <ac:spMk id="123" creationId="{7AAB438A-8F3E-3EE9-BB77-8ECA8A981E31}"/>
          </ac:spMkLst>
        </pc:spChg>
        <pc:spChg chg="add del mod">
          <ac:chgData name="A.MORIYAMA UREKA" userId="11b73b949d6476cb" providerId="LiveId" clId="{EDD3AFC1-5E1F-774D-82FF-6D4C3622249B}" dt="2023-08-07T08:57:23.675" v="765" actId="6264"/>
          <ac:spMkLst>
            <pc:docMk/>
            <pc:sldMk cId="1563412754" sldId="289"/>
            <ac:spMk id="123" creationId="{D65FAD5F-6F42-7EF7-3464-FCEC46F9C3FC}"/>
          </ac:spMkLst>
        </pc:spChg>
        <pc:spChg chg="add del mod">
          <ac:chgData name="A.MORIYAMA UREKA" userId="11b73b949d6476cb" providerId="LiveId" clId="{EDD3AFC1-5E1F-774D-82FF-6D4C3622249B}" dt="2023-08-07T08:57:24.198" v="766" actId="6264"/>
          <ac:spMkLst>
            <pc:docMk/>
            <pc:sldMk cId="1563412754" sldId="289"/>
            <ac:spMk id="124" creationId="{1AEC48F0-0FB6-E1EF-5046-4BE4035CC620}"/>
          </ac:spMkLst>
        </pc:spChg>
        <pc:spChg chg="add del mod">
          <ac:chgData name="A.MORIYAMA UREKA" userId="11b73b949d6476cb" providerId="LiveId" clId="{EDD3AFC1-5E1F-774D-82FF-6D4C3622249B}" dt="2023-08-07T09:20:37.075" v="926" actId="6264"/>
          <ac:spMkLst>
            <pc:docMk/>
            <pc:sldMk cId="1563412754" sldId="289"/>
            <ac:spMk id="124" creationId="{6E515F9E-D946-61BD-0E71-595038592F4A}"/>
          </ac:spMkLst>
        </pc:spChg>
        <pc:spChg chg="add del mod">
          <ac:chgData name="A.MORIYAMA UREKA" userId="11b73b949d6476cb" providerId="LiveId" clId="{EDD3AFC1-5E1F-774D-82FF-6D4C3622249B}" dt="2023-08-07T11:00:38.397" v="1709" actId="6264"/>
          <ac:spMkLst>
            <pc:docMk/>
            <pc:sldMk cId="1563412754" sldId="289"/>
            <ac:spMk id="124" creationId="{7BA5B57A-1A1F-4217-0BE4-5405847BA148}"/>
          </ac:spMkLst>
        </pc:spChg>
        <pc:spChg chg="add del mod">
          <ac:chgData name="A.MORIYAMA UREKA" userId="11b73b949d6476cb" providerId="LiveId" clId="{EDD3AFC1-5E1F-774D-82FF-6D4C3622249B}" dt="2023-08-07T11:00:39.060" v="1710" actId="6264"/>
          <ac:spMkLst>
            <pc:docMk/>
            <pc:sldMk cId="1563412754" sldId="289"/>
            <ac:spMk id="125" creationId="{3E25615C-ED2C-ECA6-7D97-07ED91CF39D1}"/>
          </ac:spMkLst>
        </pc:spChg>
        <pc:spChg chg="add del mod">
          <ac:chgData name="A.MORIYAMA UREKA" userId="11b73b949d6476cb" providerId="LiveId" clId="{EDD3AFC1-5E1F-774D-82FF-6D4C3622249B}" dt="2023-08-07T09:20:37.075" v="926" actId="6264"/>
          <ac:spMkLst>
            <pc:docMk/>
            <pc:sldMk cId="1563412754" sldId="289"/>
            <ac:spMk id="125" creationId="{4821BCA0-5FE5-2E8C-D1C2-5D8BB6428A1E}"/>
          </ac:spMkLst>
        </pc:spChg>
        <pc:spChg chg="add del mod">
          <ac:chgData name="A.MORIYAMA UREKA" userId="11b73b949d6476cb" providerId="LiveId" clId="{EDD3AFC1-5E1F-774D-82FF-6D4C3622249B}" dt="2023-08-07T08:57:24.198" v="766" actId="6264"/>
          <ac:spMkLst>
            <pc:docMk/>
            <pc:sldMk cId="1563412754" sldId="289"/>
            <ac:spMk id="125" creationId="{85E51385-1EA5-FE46-C77E-FF472BFCB445}"/>
          </ac:spMkLst>
        </pc:spChg>
        <pc:spChg chg="add del mod">
          <ac:chgData name="A.MORIYAMA UREKA" userId="11b73b949d6476cb" providerId="LiveId" clId="{EDD3AFC1-5E1F-774D-82FF-6D4C3622249B}" dt="2023-08-07T11:00:39.060" v="1710" actId="6264"/>
          <ac:spMkLst>
            <pc:docMk/>
            <pc:sldMk cId="1563412754" sldId="289"/>
            <ac:spMk id="126" creationId="{4A558584-7FFC-85CB-7D0F-A909805254C5}"/>
          </ac:spMkLst>
        </pc:spChg>
        <pc:spChg chg="add del mod">
          <ac:chgData name="A.MORIYAMA UREKA" userId="11b73b949d6476cb" providerId="LiveId" clId="{EDD3AFC1-5E1F-774D-82FF-6D4C3622249B}" dt="2023-08-07T08:57:24.198" v="766" actId="6264"/>
          <ac:spMkLst>
            <pc:docMk/>
            <pc:sldMk cId="1563412754" sldId="289"/>
            <ac:spMk id="126" creationId="{6643E213-CAE3-0C23-EAE1-C5DACE416712}"/>
          </ac:spMkLst>
        </pc:spChg>
        <pc:spChg chg="add del mod">
          <ac:chgData name="A.MORIYAMA UREKA" userId="11b73b949d6476cb" providerId="LiveId" clId="{EDD3AFC1-5E1F-774D-82FF-6D4C3622249B}" dt="2023-08-07T09:20:37.075" v="926" actId="6264"/>
          <ac:spMkLst>
            <pc:docMk/>
            <pc:sldMk cId="1563412754" sldId="289"/>
            <ac:spMk id="126" creationId="{6F3DBE2D-89DF-4959-D75D-797CA7FACDA7}"/>
          </ac:spMkLst>
        </pc:spChg>
        <pc:spChg chg="add del mod">
          <ac:chgData name="A.MORIYAMA UREKA" userId="11b73b949d6476cb" providerId="LiveId" clId="{EDD3AFC1-5E1F-774D-82FF-6D4C3622249B}" dt="2023-08-07T11:00:39.060" v="1710" actId="6264"/>
          <ac:spMkLst>
            <pc:docMk/>
            <pc:sldMk cId="1563412754" sldId="289"/>
            <ac:spMk id="127" creationId="{296F8807-780A-B075-7E2B-D7BB064A3827}"/>
          </ac:spMkLst>
        </pc:spChg>
        <pc:spChg chg="add del mod">
          <ac:chgData name="A.MORIYAMA UREKA" userId="11b73b949d6476cb" providerId="LiveId" clId="{EDD3AFC1-5E1F-774D-82FF-6D4C3622249B}" dt="2023-08-07T08:57:24.198" v="766" actId="6264"/>
          <ac:spMkLst>
            <pc:docMk/>
            <pc:sldMk cId="1563412754" sldId="289"/>
            <ac:spMk id="127" creationId="{EBD06A8C-5493-1BC2-23A9-769C41FFB425}"/>
          </ac:spMkLst>
        </pc:spChg>
        <pc:spChg chg="add del mod">
          <ac:chgData name="A.MORIYAMA UREKA" userId="11b73b949d6476cb" providerId="LiveId" clId="{EDD3AFC1-5E1F-774D-82FF-6D4C3622249B}" dt="2023-08-07T09:20:37.075" v="926" actId="6264"/>
          <ac:spMkLst>
            <pc:docMk/>
            <pc:sldMk cId="1563412754" sldId="289"/>
            <ac:spMk id="127" creationId="{FA66D137-5B90-FF01-1B68-06EC0A91813C}"/>
          </ac:spMkLst>
        </pc:spChg>
        <pc:spChg chg="add del mod">
          <ac:chgData name="A.MORIYAMA UREKA" userId="11b73b949d6476cb" providerId="LiveId" clId="{EDD3AFC1-5E1F-774D-82FF-6D4C3622249B}" dt="2023-08-07T09:20:37.075" v="926" actId="6264"/>
          <ac:spMkLst>
            <pc:docMk/>
            <pc:sldMk cId="1563412754" sldId="289"/>
            <ac:spMk id="128" creationId="{70CE100A-785F-5500-D67D-1D5D1CE14542}"/>
          </ac:spMkLst>
        </pc:spChg>
        <pc:spChg chg="add del mod">
          <ac:chgData name="A.MORIYAMA UREKA" userId="11b73b949d6476cb" providerId="LiveId" clId="{EDD3AFC1-5E1F-774D-82FF-6D4C3622249B}" dt="2023-08-07T11:00:39.060" v="1710" actId="6264"/>
          <ac:spMkLst>
            <pc:docMk/>
            <pc:sldMk cId="1563412754" sldId="289"/>
            <ac:spMk id="128" creationId="{B0CF2148-375D-287D-F6CB-D546893D3AAA}"/>
          </ac:spMkLst>
        </pc:spChg>
        <pc:spChg chg="add del mod">
          <ac:chgData name="A.MORIYAMA UREKA" userId="11b73b949d6476cb" providerId="LiveId" clId="{EDD3AFC1-5E1F-774D-82FF-6D4C3622249B}" dt="2023-08-07T08:57:24.198" v="766" actId="6264"/>
          <ac:spMkLst>
            <pc:docMk/>
            <pc:sldMk cId="1563412754" sldId="289"/>
            <ac:spMk id="128" creationId="{CCF8DD5D-F410-6F24-07CC-8D876DA87BF2}"/>
          </ac:spMkLst>
        </pc:spChg>
        <pc:spChg chg="add del mod">
          <ac:chgData name="A.MORIYAMA UREKA" userId="11b73b949d6476cb" providerId="LiveId" clId="{EDD3AFC1-5E1F-774D-82FF-6D4C3622249B}" dt="2023-08-07T11:00:39.060" v="1710" actId="6264"/>
          <ac:spMkLst>
            <pc:docMk/>
            <pc:sldMk cId="1563412754" sldId="289"/>
            <ac:spMk id="129" creationId="{AF93A1FF-64F6-452E-1B65-2AB76E990264}"/>
          </ac:spMkLst>
        </pc:spChg>
        <pc:spChg chg="add del mod">
          <ac:chgData name="A.MORIYAMA UREKA" userId="11b73b949d6476cb" providerId="LiveId" clId="{EDD3AFC1-5E1F-774D-82FF-6D4C3622249B}" dt="2023-08-07T08:57:24.198" v="766" actId="6264"/>
          <ac:spMkLst>
            <pc:docMk/>
            <pc:sldMk cId="1563412754" sldId="289"/>
            <ac:spMk id="129" creationId="{F9F2E8BB-98A0-A29B-9F50-8C3855EF9605}"/>
          </ac:spMkLst>
        </pc:spChg>
        <pc:spChg chg="add del mod">
          <ac:chgData name="A.MORIYAMA UREKA" userId="11b73b949d6476cb" providerId="LiveId" clId="{EDD3AFC1-5E1F-774D-82FF-6D4C3622249B}" dt="2023-08-07T09:20:37.075" v="926" actId="6264"/>
          <ac:spMkLst>
            <pc:docMk/>
            <pc:sldMk cId="1563412754" sldId="289"/>
            <ac:spMk id="129" creationId="{FC72C70B-0AFC-746F-1C6D-9E80BB9315AB}"/>
          </ac:spMkLst>
        </pc:spChg>
        <pc:spChg chg="add del mod">
          <ac:chgData name="A.MORIYAMA UREKA" userId="11b73b949d6476cb" providerId="LiveId" clId="{EDD3AFC1-5E1F-774D-82FF-6D4C3622249B}" dt="2023-08-07T11:00:39.060" v="1710" actId="6264"/>
          <ac:spMkLst>
            <pc:docMk/>
            <pc:sldMk cId="1563412754" sldId="289"/>
            <ac:spMk id="130" creationId="{63ADD410-268A-928A-B51A-EB57BFFB67B4}"/>
          </ac:spMkLst>
        </pc:spChg>
        <pc:spChg chg="add del mod">
          <ac:chgData name="A.MORIYAMA UREKA" userId="11b73b949d6476cb" providerId="LiveId" clId="{EDD3AFC1-5E1F-774D-82FF-6D4C3622249B}" dt="2023-08-07T08:57:24.198" v="766" actId="6264"/>
          <ac:spMkLst>
            <pc:docMk/>
            <pc:sldMk cId="1563412754" sldId="289"/>
            <ac:spMk id="130" creationId="{7B9DBE96-5DD6-79C9-0102-57AC6ECFE0EA}"/>
          </ac:spMkLst>
        </pc:spChg>
        <pc:spChg chg="add del mod">
          <ac:chgData name="A.MORIYAMA UREKA" userId="11b73b949d6476cb" providerId="LiveId" clId="{EDD3AFC1-5E1F-774D-82FF-6D4C3622249B}" dt="2023-08-07T09:20:37.075" v="926" actId="6264"/>
          <ac:spMkLst>
            <pc:docMk/>
            <pc:sldMk cId="1563412754" sldId="289"/>
            <ac:spMk id="130" creationId="{C4DFE4D2-3D2B-C6F6-EF68-EA9D845D5EEE}"/>
          </ac:spMkLst>
        </pc:spChg>
        <pc:spChg chg="add del mod">
          <ac:chgData name="A.MORIYAMA UREKA" userId="11b73b949d6476cb" providerId="LiveId" clId="{EDD3AFC1-5E1F-774D-82FF-6D4C3622249B}" dt="2023-08-07T11:00:39.060" v="1710" actId="6264"/>
          <ac:spMkLst>
            <pc:docMk/>
            <pc:sldMk cId="1563412754" sldId="289"/>
            <ac:spMk id="131" creationId="{5DEB0EAD-6DD8-D313-3641-D68275DFC05E}"/>
          </ac:spMkLst>
        </pc:spChg>
        <pc:spChg chg="add del mod">
          <ac:chgData name="A.MORIYAMA UREKA" userId="11b73b949d6476cb" providerId="LiveId" clId="{EDD3AFC1-5E1F-774D-82FF-6D4C3622249B}" dt="2023-08-07T08:57:24.198" v="766" actId="6264"/>
          <ac:spMkLst>
            <pc:docMk/>
            <pc:sldMk cId="1563412754" sldId="289"/>
            <ac:spMk id="131" creationId="{AED6DC3F-5EF9-2D35-3A18-F10E1F0B758C}"/>
          </ac:spMkLst>
        </pc:spChg>
        <pc:spChg chg="add del mod">
          <ac:chgData name="A.MORIYAMA UREKA" userId="11b73b949d6476cb" providerId="LiveId" clId="{EDD3AFC1-5E1F-774D-82FF-6D4C3622249B}" dt="2023-08-07T09:20:37.075" v="926" actId="6264"/>
          <ac:spMkLst>
            <pc:docMk/>
            <pc:sldMk cId="1563412754" sldId="289"/>
            <ac:spMk id="131" creationId="{B1ED3004-9C04-33EA-1814-C3616DF67811}"/>
          </ac:spMkLst>
        </pc:spChg>
        <pc:spChg chg="add del mod">
          <ac:chgData name="A.MORIYAMA UREKA" userId="11b73b949d6476cb" providerId="LiveId" clId="{EDD3AFC1-5E1F-774D-82FF-6D4C3622249B}" dt="2023-08-07T09:20:37.075" v="926" actId="6264"/>
          <ac:spMkLst>
            <pc:docMk/>
            <pc:sldMk cId="1563412754" sldId="289"/>
            <ac:spMk id="132" creationId="{39E9FE29-33F7-712B-4306-F35E6A99DB47}"/>
          </ac:spMkLst>
        </pc:spChg>
        <pc:spChg chg="add del mod">
          <ac:chgData name="A.MORIYAMA UREKA" userId="11b73b949d6476cb" providerId="LiveId" clId="{EDD3AFC1-5E1F-774D-82FF-6D4C3622249B}" dt="2023-08-07T08:57:24.198" v="766" actId="6264"/>
          <ac:spMkLst>
            <pc:docMk/>
            <pc:sldMk cId="1563412754" sldId="289"/>
            <ac:spMk id="132" creationId="{936EDC5D-7C35-BB28-C507-8C5DDC78CB76}"/>
          </ac:spMkLst>
        </pc:spChg>
        <pc:spChg chg="add del mod">
          <ac:chgData name="A.MORIYAMA UREKA" userId="11b73b949d6476cb" providerId="LiveId" clId="{EDD3AFC1-5E1F-774D-82FF-6D4C3622249B}" dt="2023-08-07T11:00:39.060" v="1710" actId="6264"/>
          <ac:spMkLst>
            <pc:docMk/>
            <pc:sldMk cId="1563412754" sldId="289"/>
            <ac:spMk id="132" creationId="{E2A4CDB3-4E3B-7F6B-A181-CD8BAA56A680}"/>
          </ac:spMkLst>
        </pc:spChg>
        <pc:spChg chg="add del mod">
          <ac:chgData name="A.MORIYAMA UREKA" userId="11b73b949d6476cb" providerId="LiveId" clId="{EDD3AFC1-5E1F-774D-82FF-6D4C3622249B}" dt="2023-08-07T08:57:24.198" v="766" actId="6264"/>
          <ac:spMkLst>
            <pc:docMk/>
            <pc:sldMk cId="1563412754" sldId="289"/>
            <ac:spMk id="133" creationId="{423EA0CD-BF67-2C93-D9FF-FD0B6BA598EF}"/>
          </ac:spMkLst>
        </pc:spChg>
        <pc:spChg chg="add del mod">
          <ac:chgData name="A.MORIYAMA UREKA" userId="11b73b949d6476cb" providerId="LiveId" clId="{EDD3AFC1-5E1F-774D-82FF-6D4C3622249B}" dt="2023-08-07T09:20:37.075" v="926" actId="6264"/>
          <ac:spMkLst>
            <pc:docMk/>
            <pc:sldMk cId="1563412754" sldId="289"/>
            <ac:spMk id="133" creationId="{431BDF03-1822-A541-8C08-AA4CF2F90E9C}"/>
          </ac:spMkLst>
        </pc:spChg>
        <pc:spChg chg="add del mod">
          <ac:chgData name="A.MORIYAMA UREKA" userId="11b73b949d6476cb" providerId="LiveId" clId="{EDD3AFC1-5E1F-774D-82FF-6D4C3622249B}" dt="2023-08-07T11:00:39.060" v="1710" actId="6264"/>
          <ac:spMkLst>
            <pc:docMk/>
            <pc:sldMk cId="1563412754" sldId="289"/>
            <ac:spMk id="133" creationId="{4467EF73-E2C2-4007-1748-E682C11C98B8}"/>
          </ac:spMkLst>
        </pc:spChg>
        <pc:spChg chg="add del mod">
          <ac:chgData name="A.MORIYAMA UREKA" userId="11b73b949d6476cb" providerId="LiveId" clId="{EDD3AFC1-5E1F-774D-82FF-6D4C3622249B}" dt="2023-08-07T08:57:24.654" v="767" actId="6264"/>
          <ac:spMkLst>
            <pc:docMk/>
            <pc:sldMk cId="1563412754" sldId="289"/>
            <ac:spMk id="134" creationId="{E14D430B-D448-AE54-F3AF-187894AA4CA9}"/>
          </ac:spMkLst>
        </pc:spChg>
        <pc:spChg chg="add del mod">
          <ac:chgData name="A.MORIYAMA UREKA" userId="11b73b949d6476cb" providerId="LiveId" clId="{EDD3AFC1-5E1F-774D-82FF-6D4C3622249B}" dt="2023-08-07T11:00:39.060" v="1710" actId="6264"/>
          <ac:spMkLst>
            <pc:docMk/>
            <pc:sldMk cId="1563412754" sldId="289"/>
            <ac:spMk id="134" creationId="{F9884ED5-5FE9-98C9-D407-F20663508FD9}"/>
          </ac:spMkLst>
        </pc:spChg>
        <pc:spChg chg="add del mod">
          <ac:chgData name="A.MORIYAMA UREKA" userId="11b73b949d6476cb" providerId="LiveId" clId="{EDD3AFC1-5E1F-774D-82FF-6D4C3622249B}" dt="2023-08-07T09:20:37.413" v="927" actId="6264"/>
          <ac:spMkLst>
            <pc:docMk/>
            <pc:sldMk cId="1563412754" sldId="289"/>
            <ac:spMk id="134" creationId="{FEE78DB1-8D7F-535D-D968-511975EEB9AE}"/>
          </ac:spMkLst>
        </pc:spChg>
        <pc:spChg chg="add del mod">
          <ac:chgData name="A.MORIYAMA UREKA" userId="11b73b949d6476cb" providerId="LiveId" clId="{EDD3AFC1-5E1F-774D-82FF-6D4C3622249B}" dt="2023-08-07T08:57:24.654" v="767" actId="6264"/>
          <ac:spMkLst>
            <pc:docMk/>
            <pc:sldMk cId="1563412754" sldId="289"/>
            <ac:spMk id="135" creationId="{0B71556E-AD74-54E9-3BDC-FEC8BC7911F3}"/>
          </ac:spMkLst>
        </pc:spChg>
        <pc:spChg chg="add del mod">
          <ac:chgData name="A.MORIYAMA UREKA" userId="11b73b949d6476cb" providerId="LiveId" clId="{EDD3AFC1-5E1F-774D-82FF-6D4C3622249B}" dt="2023-08-07T09:20:37.413" v="927" actId="6264"/>
          <ac:spMkLst>
            <pc:docMk/>
            <pc:sldMk cId="1563412754" sldId="289"/>
            <ac:spMk id="135" creationId="{2F5A37A6-CFC4-86F5-E6C8-0DC30EA3985A}"/>
          </ac:spMkLst>
        </pc:spChg>
        <pc:spChg chg="add del mod">
          <ac:chgData name="A.MORIYAMA UREKA" userId="11b73b949d6476cb" providerId="LiveId" clId="{EDD3AFC1-5E1F-774D-82FF-6D4C3622249B}" dt="2023-08-07T11:00:39.532" v="1711" actId="6264"/>
          <ac:spMkLst>
            <pc:docMk/>
            <pc:sldMk cId="1563412754" sldId="289"/>
            <ac:spMk id="135" creationId="{C2EC7BE8-ECC9-6724-2423-E970F21B86AF}"/>
          </ac:spMkLst>
        </pc:spChg>
        <pc:spChg chg="add del mod">
          <ac:chgData name="A.MORIYAMA UREKA" userId="11b73b949d6476cb" providerId="LiveId" clId="{EDD3AFC1-5E1F-774D-82FF-6D4C3622249B}" dt="2023-08-07T09:20:37.413" v="927" actId="6264"/>
          <ac:spMkLst>
            <pc:docMk/>
            <pc:sldMk cId="1563412754" sldId="289"/>
            <ac:spMk id="136" creationId="{057C618C-76E3-8DE6-FD36-D14C6272A60D}"/>
          </ac:spMkLst>
        </pc:spChg>
        <pc:spChg chg="add del mod">
          <ac:chgData name="A.MORIYAMA UREKA" userId="11b73b949d6476cb" providerId="LiveId" clId="{EDD3AFC1-5E1F-774D-82FF-6D4C3622249B}" dt="2023-08-07T11:00:39.532" v="1711" actId="6264"/>
          <ac:spMkLst>
            <pc:docMk/>
            <pc:sldMk cId="1563412754" sldId="289"/>
            <ac:spMk id="136" creationId="{BD30C37D-D0AC-96DC-AC57-99EAE8571F53}"/>
          </ac:spMkLst>
        </pc:spChg>
        <pc:spChg chg="add del mod">
          <ac:chgData name="A.MORIYAMA UREKA" userId="11b73b949d6476cb" providerId="LiveId" clId="{EDD3AFC1-5E1F-774D-82FF-6D4C3622249B}" dt="2023-08-07T08:57:24.654" v="767" actId="6264"/>
          <ac:spMkLst>
            <pc:docMk/>
            <pc:sldMk cId="1563412754" sldId="289"/>
            <ac:spMk id="136" creationId="{C86F2E9A-CA98-8832-962D-2D4ED36810C7}"/>
          </ac:spMkLst>
        </pc:spChg>
        <pc:spChg chg="add del mod">
          <ac:chgData name="A.MORIYAMA UREKA" userId="11b73b949d6476cb" providerId="LiveId" clId="{EDD3AFC1-5E1F-774D-82FF-6D4C3622249B}" dt="2023-08-07T08:57:24.654" v="767" actId="6264"/>
          <ac:spMkLst>
            <pc:docMk/>
            <pc:sldMk cId="1563412754" sldId="289"/>
            <ac:spMk id="137" creationId="{2C1C8859-A76D-9805-7E31-4410BF123500}"/>
          </ac:spMkLst>
        </pc:spChg>
        <pc:spChg chg="add del mod">
          <ac:chgData name="A.MORIYAMA UREKA" userId="11b73b949d6476cb" providerId="LiveId" clId="{EDD3AFC1-5E1F-774D-82FF-6D4C3622249B}" dt="2023-08-07T11:00:39.532" v="1711" actId="6264"/>
          <ac:spMkLst>
            <pc:docMk/>
            <pc:sldMk cId="1563412754" sldId="289"/>
            <ac:spMk id="137" creationId="{528F7C1D-4E9F-8C52-A81C-E2221A3E0A80}"/>
          </ac:spMkLst>
        </pc:spChg>
        <pc:spChg chg="add del mod">
          <ac:chgData name="A.MORIYAMA UREKA" userId="11b73b949d6476cb" providerId="LiveId" clId="{EDD3AFC1-5E1F-774D-82FF-6D4C3622249B}" dt="2023-08-07T09:20:37.413" v="927" actId="6264"/>
          <ac:spMkLst>
            <pc:docMk/>
            <pc:sldMk cId="1563412754" sldId="289"/>
            <ac:spMk id="137" creationId="{E04543AD-4A5D-563F-DDC0-15BFEFD1A166}"/>
          </ac:spMkLst>
        </pc:spChg>
        <pc:spChg chg="add del mod">
          <ac:chgData name="A.MORIYAMA UREKA" userId="11b73b949d6476cb" providerId="LiveId" clId="{EDD3AFC1-5E1F-774D-82FF-6D4C3622249B}" dt="2023-08-07T11:00:39.532" v="1711" actId="6264"/>
          <ac:spMkLst>
            <pc:docMk/>
            <pc:sldMk cId="1563412754" sldId="289"/>
            <ac:spMk id="138" creationId="{0D7B20EC-0EE4-5910-97B2-5D2487463822}"/>
          </ac:spMkLst>
        </pc:spChg>
        <pc:spChg chg="add del mod">
          <ac:chgData name="A.MORIYAMA UREKA" userId="11b73b949d6476cb" providerId="LiveId" clId="{EDD3AFC1-5E1F-774D-82FF-6D4C3622249B}" dt="2023-08-07T08:57:24.654" v="767" actId="6264"/>
          <ac:spMkLst>
            <pc:docMk/>
            <pc:sldMk cId="1563412754" sldId="289"/>
            <ac:spMk id="138" creationId="{596AD23C-C540-FBCD-71DC-14A336C9EC16}"/>
          </ac:spMkLst>
        </pc:spChg>
        <pc:spChg chg="add del mod">
          <ac:chgData name="A.MORIYAMA UREKA" userId="11b73b949d6476cb" providerId="LiveId" clId="{EDD3AFC1-5E1F-774D-82FF-6D4C3622249B}" dt="2023-08-07T09:20:37.413" v="927" actId="6264"/>
          <ac:spMkLst>
            <pc:docMk/>
            <pc:sldMk cId="1563412754" sldId="289"/>
            <ac:spMk id="138" creationId="{C062DC7B-AC49-BC63-8CE1-F5F0C17C283D}"/>
          </ac:spMkLst>
        </pc:spChg>
        <pc:spChg chg="add del mod">
          <ac:chgData name="A.MORIYAMA UREKA" userId="11b73b949d6476cb" providerId="LiveId" clId="{EDD3AFC1-5E1F-774D-82FF-6D4C3622249B}" dt="2023-08-07T09:20:37.413" v="927" actId="6264"/>
          <ac:spMkLst>
            <pc:docMk/>
            <pc:sldMk cId="1563412754" sldId="289"/>
            <ac:spMk id="139" creationId="{77355B80-9D31-AB05-18E6-7553B5FA2CDA}"/>
          </ac:spMkLst>
        </pc:spChg>
        <pc:spChg chg="add del mod">
          <ac:chgData name="A.MORIYAMA UREKA" userId="11b73b949d6476cb" providerId="LiveId" clId="{EDD3AFC1-5E1F-774D-82FF-6D4C3622249B}" dt="2023-08-07T11:00:39.532" v="1711" actId="6264"/>
          <ac:spMkLst>
            <pc:docMk/>
            <pc:sldMk cId="1563412754" sldId="289"/>
            <ac:spMk id="139" creationId="{BAFB308F-35B7-7BD1-00BF-A2F7F49CED24}"/>
          </ac:spMkLst>
        </pc:spChg>
        <pc:spChg chg="add del mod">
          <ac:chgData name="A.MORIYAMA UREKA" userId="11b73b949d6476cb" providerId="LiveId" clId="{EDD3AFC1-5E1F-774D-82FF-6D4C3622249B}" dt="2023-08-07T08:57:24.654" v="767" actId="6264"/>
          <ac:spMkLst>
            <pc:docMk/>
            <pc:sldMk cId="1563412754" sldId="289"/>
            <ac:spMk id="139" creationId="{DDF85DC1-EA6E-4062-9CB2-1D7A0F4388AA}"/>
          </ac:spMkLst>
        </pc:spChg>
        <pc:spChg chg="add del mod">
          <ac:chgData name="A.MORIYAMA UREKA" userId="11b73b949d6476cb" providerId="LiveId" clId="{EDD3AFC1-5E1F-774D-82FF-6D4C3622249B}" dt="2023-08-07T09:20:37.413" v="927" actId="6264"/>
          <ac:spMkLst>
            <pc:docMk/>
            <pc:sldMk cId="1563412754" sldId="289"/>
            <ac:spMk id="140" creationId="{1A0F1D34-A714-8D6A-D726-BA1D135A02DA}"/>
          </ac:spMkLst>
        </pc:spChg>
        <pc:spChg chg="add del mod">
          <ac:chgData name="A.MORIYAMA UREKA" userId="11b73b949d6476cb" providerId="LiveId" clId="{EDD3AFC1-5E1F-774D-82FF-6D4C3622249B}" dt="2023-08-07T11:00:39.532" v="1711" actId="6264"/>
          <ac:spMkLst>
            <pc:docMk/>
            <pc:sldMk cId="1563412754" sldId="289"/>
            <ac:spMk id="140" creationId="{5D80B2BB-2779-AB3B-D559-99B450DE4D82}"/>
          </ac:spMkLst>
        </pc:spChg>
        <pc:spChg chg="add del mod">
          <ac:chgData name="A.MORIYAMA UREKA" userId="11b73b949d6476cb" providerId="LiveId" clId="{EDD3AFC1-5E1F-774D-82FF-6D4C3622249B}" dt="2023-08-07T08:57:24.654" v="767" actId="6264"/>
          <ac:spMkLst>
            <pc:docMk/>
            <pc:sldMk cId="1563412754" sldId="289"/>
            <ac:spMk id="140" creationId="{FA287533-8C6D-D788-7C9A-118FE10F12C4}"/>
          </ac:spMkLst>
        </pc:spChg>
        <pc:spChg chg="add del mod">
          <ac:chgData name="A.MORIYAMA UREKA" userId="11b73b949d6476cb" providerId="LiveId" clId="{EDD3AFC1-5E1F-774D-82FF-6D4C3622249B}" dt="2023-08-07T11:00:39.532" v="1711" actId="6264"/>
          <ac:spMkLst>
            <pc:docMk/>
            <pc:sldMk cId="1563412754" sldId="289"/>
            <ac:spMk id="141" creationId="{92E08CAE-B168-7338-1ADE-8A57FEE10E74}"/>
          </ac:spMkLst>
        </pc:spChg>
        <pc:spChg chg="add del mod">
          <ac:chgData name="A.MORIYAMA UREKA" userId="11b73b949d6476cb" providerId="LiveId" clId="{EDD3AFC1-5E1F-774D-82FF-6D4C3622249B}" dt="2023-08-07T08:57:24.654" v="767" actId="6264"/>
          <ac:spMkLst>
            <pc:docMk/>
            <pc:sldMk cId="1563412754" sldId="289"/>
            <ac:spMk id="141" creationId="{D0FFC0ED-589C-BB37-7123-7AF70641F6FD}"/>
          </ac:spMkLst>
        </pc:spChg>
        <pc:spChg chg="add del mod">
          <ac:chgData name="A.MORIYAMA UREKA" userId="11b73b949d6476cb" providerId="LiveId" clId="{EDD3AFC1-5E1F-774D-82FF-6D4C3622249B}" dt="2023-08-07T09:20:37.413" v="927" actId="6264"/>
          <ac:spMkLst>
            <pc:docMk/>
            <pc:sldMk cId="1563412754" sldId="289"/>
            <ac:spMk id="141" creationId="{EB8594B7-58C0-6C9D-D970-56A600B3C15B}"/>
          </ac:spMkLst>
        </pc:spChg>
        <pc:spChg chg="add del mod">
          <ac:chgData name="A.MORIYAMA UREKA" userId="11b73b949d6476cb" providerId="LiveId" clId="{EDD3AFC1-5E1F-774D-82FF-6D4C3622249B}" dt="2023-08-07T11:00:39.532" v="1711" actId="6264"/>
          <ac:spMkLst>
            <pc:docMk/>
            <pc:sldMk cId="1563412754" sldId="289"/>
            <ac:spMk id="142" creationId="{3818EAF2-3F1F-50D1-1F21-65D229AC85FB}"/>
          </ac:spMkLst>
        </pc:spChg>
        <pc:spChg chg="add del mod">
          <ac:chgData name="A.MORIYAMA UREKA" userId="11b73b949d6476cb" providerId="LiveId" clId="{EDD3AFC1-5E1F-774D-82FF-6D4C3622249B}" dt="2023-08-07T08:57:24.654" v="767" actId="6264"/>
          <ac:spMkLst>
            <pc:docMk/>
            <pc:sldMk cId="1563412754" sldId="289"/>
            <ac:spMk id="142" creationId="{45A79789-0752-DF5F-BE3C-7E0437C3C899}"/>
          </ac:spMkLst>
        </pc:spChg>
        <pc:spChg chg="add del mod">
          <ac:chgData name="A.MORIYAMA UREKA" userId="11b73b949d6476cb" providerId="LiveId" clId="{EDD3AFC1-5E1F-774D-82FF-6D4C3622249B}" dt="2023-08-07T09:20:37.413" v="927" actId="6264"/>
          <ac:spMkLst>
            <pc:docMk/>
            <pc:sldMk cId="1563412754" sldId="289"/>
            <ac:spMk id="142" creationId="{FA019071-1FC1-F22B-956D-0139A565A3CD}"/>
          </ac:spMkLst>
        </pc:spChg>
        <pc:spChg chg="add del mod">
          <ac:chgData name="A.MORIYAMA UREKA" userId="11b73b949d6476cb" providerId="LiveId" clId="{EDD3AFC1-5E1F-774D-82FF-6D4C3622249B}" dt="2023-08-07T11:00:39.532" v="1711" actId="6264"/>
          <ac:spMkLst>
            <pc:docMk/>
            <pc:sldMk cId="1563412754" sldId="289"/>
            <ac:spMk id="143" creationId="{0FE29B55-31D4-78C7-EAC7-4BB857338391}"/>
          </ac:spMkLst>
        </pc:spChg>
        <pc:spChg chg="add del mod">
          <ac:chgData name="A.MORIYAMA UREKA" userId="11b73b949d6476cb" providerId="LiveId" clId="{EDD3AFC1-5E1F-774D-82FF-6D4C3622249B}" dt="2023-08-07T08:57:24.654" v="767" actId="6264"/>
          <ac:spMkLst>
            <pc:docMk/>
            <pc:sldMk cId="1563412754" sldId="289"/>
            <ac:spMk id="143" creationId="{744ABB72-E6F9-8666-F0B8-BFADBB941F4D}"/>
          </ac:spMkLst>
        </pc:spChg>
        <pc:spChg chg="add del mod">
          <ac:chgData name="A.MORIYAMA UREKA" userId="11b73b949d6476cb" providerId="LiveId" clId="{EDD3AFC1-5E1F-774D-82FF-6D4C3622249B}" dt="2023-08-07T09:20:37.413" v="927" actId="6264"/>
          <ac:spMkLst>
            <pc:docMk/>
            <pc:sldMk cId="1563412754" sldId="289"/>
            <ac:spMk id="143" creationId="{D192069D-08D1-731C-F3DD-86C51086C10D}"/>
          </ac:spMkLst>
        </pc:spChg>
        <pc:spChg chg="add del mod">
          <ac:chgData name="A.MORIYAMA UREKA" userId="11b73b949d6476cb" providerId="LiveId" clId="{EDD3AFC1-5E1F-774D-82FF-6D4C3622249B}" dt="2023-08-07T11:00:39.532" v="1711" actId="6264"/>
          <ac:spMkLst>
            <pc:docMk/>
            <pc:sldMk cId="1563412754" sldId="289"/>
            <ac:spMk id="144" creationId="{21919BBB-FBE5-1FF3-2F0C-B845CFB69ECB}"/>
          </ac:spMkLst>
        </pc:spChg>
        <pc:spChg chg="add del mod">
          <ac:chgData name="A.MORIYAMA UREKA" userId="11b73b949d6476cb" providerId="LiveId" clId="{EDD3AFC1-5E1F-774D-82FF-6D4C3622249B}" dt="2023-08-07T08:57:25.105" v="768" actId="6264"/>
          <ac:spMkLst>
            <pc:docMk/>
            <pc:sldMk cId="1563412754" sldId="289"/>
            <ac:spMk id="144" creationId="{3DF795FB-A9F4-8366-A774-FE61CEC69C0B}"/>
          </ac:spMkLst>
        </pc:spChg>
        <pc:spChg chg="add del mod">
          <ac:chgData name="A.MORIYAMA UREKA" userId="11b73b949d6476cb" providerId="LiveId" clId="{EDD3AFC1-5E1F-774D-82FF-6D4C3622249B}" dt="2023-08-07T09:20:37.741" v="928" actId="6264"/>
          <ac:spMkLst>
            <pc:docMk/>
            <pc:sldMk cId="1563412754" sldId="289"/>
            <ac:spMk id="144" creationId="{EA18CBA8-3B70-0895-EC01-4FEECB52C8E6}"/>
          </ac:spMkLst>
        </pc:spChg>
        <pc:spChg chg="add del mod">
          <ac:chgData name="A.MORIYAMA UREKA" userId="11b73b949d6476cb" providerId="LiveId" clId="{EDD3AFC1-5E1F-774D-82FF-6D4C3622249B}" dt="2023-08-07T09:20:37.741" v="928" actId="6264"/>
          <ac:spMkLst>
            <pc:docMk/>
            <pc:sldMk cId="1563412754" sldId="289"/>
            <ac:spMk id="145" creationId="{24D2A0AB-42D1-77F4-327D-9628F5851139}"/>
          </ac:spMkLst>
        </pc:spChg>
        <pc:spChg chg="add del mod">
          <ac:chgData name="A.MORIYAMA UREKA" userId="11b73b949d6476cb" providerId="LiveId" clId="{EDD3AFC1-5E1F-774D-82FF-6D4C3622249B}" dt="2023-08-07T08:57:25.105" v="768" actId="6264"/>
          <ac:spMkLst>
            <pc:docMk/>
            <pc:sldMk cId="1563412754" sldId="289"/>
            <ac:spMk id="145" creationId="{C6E5ECEB-EC24-C7B6-74E7-5330DC97DB0D}"/>
          </ac:spMkLst>
        </pc:spChg>
        <pc:spChg chg="add del mod">
          <ac:chgData name="A.MORIYAMA UREKA" userId="11b73b949d6476cb" providerId="LiveId" clId="{EDD3AFC1-5E1F-774D-82FF-6D4C3622249B}" dt="2023-08-07T11:21:40.375" v="1838" actId="6264"/>
          <ac:spMkLst>
            <pc:docMk/>
            <pc:sldMk cId="1563412754" sldId="289"/>
            <ac:spMk id="145" creationId="{D135B533-B714-FF65-CD89-C3AAF97EA1F6}"/>
          </ac:spMkLst>
        </pc:spChg>
        <pc:spChg chg="add del mod">
          <ac:chgData name="A.MORIYAMA UREKA" userId="11b73b949d6476cb" providerId="LiveId" clId="{EDD3AFC1-5E1F-774D-82FF-6D4C3622249B}" dt="2023-08-07T08:57:25.105" v="768" actId="6264"/>
          <ac:spMkLst>
            <pc:docMk/>
            <pc:sldMk cId="1563412754" sldId="289"/>
            <ac:spMk id="146" creationId="{213652D3-59FC-F427-9E4A-040EBD22A761}"/>
          </ac:spMkLst>
        </pc:spChg>
        <pc:spChg chg="add del mod">
          <ac:chgData name="A.MORIYAMA UREKA" userId="11b73b949d6476cb" providerId="LiveId" clId="{EDD3AFC1-5E1F-774D-82FF-6D4C3622249B}" dt="2023-08-07T09:20:37.741" v="928" actId="6264"/>
          <ac:spMkLst>
            <pc:docMk/>
            <pc:sldMk cId="1563412754" sldId="289"/>
            <ac:spMk id="146" creationId="{987229F2-4757-46AE-A3A7-BE8653BBC8DB}"/>
          </ac:spMkLst>
        </pc:spChg>
        <pc:spChg chg="add del mod">
          <ac:chgData name="A.MORIYAMA UREKA" userId="11b73b949d6476cb" providerId="LiveId" clId="{EDD3AFC1-5E1F-774D-82FF-6D4C3622249B}" dt="2023-08-07T11:21:40.375" v="1838" actId="6264"/>
          <ac:spMkLst>
            <pc:docMk/>
            <pc:sldMk cId="1563412754" sldId="289"/>
            <ac:spMk id="146" creationId="{AF502DF3-5BA9-C5B6-200D-ED02354BBE51}"/>
          </ac:spMkLst>
        </pc:spChg>
        <pc:spChg chg="add del mod">
          <ac:chgData name="A.MORIYAMA UREKA" userId="11b73b949d6476cb" providerId="LiveId" clId="{EDD3AFC1-5E1F-774D-82FF-6D4C3622249B}" dt="2023-08-07T08:57:25.105" v="768" actId="6264"/>
          <ac:spMkLst>
            <pc:docMk/>
            <pc:sldMk cId="1563412754" sldId="289"/>
            <ac:spMk id="147" creationId="{341FBD5E-C84C-6E86-625B-28D13C291CC6}"/>
          </ac:spMkLst>
        </pc:spChg>
        <pc:spChg chg="add del mod">
          <ac:chgData name="A.MORIYAMA UREKA" userId="11b73b949d6476cb" providerId="LiveId" clId="{EDD3AFC1-5E1F-774D-82FF-6D4C3622249B}" dt="2023-08-07T11:21:40.375" v="1838" actId="6264"/>
          <ac:spMkLst>
            <pc:docMk/>
            <pc:sldMk cId="1563412754" sldId="289"/>
            <ac:spMk id="147" creationId="{CC0CA168-BBAC-5262-6831-9C3F691F3E3F}"/>
          </ac:spMkLst>
        </pc:spChg>
        <pc:spChg chg="add del mod">
          <ac:chgData name="A.MORIYAMA UREKA" userId="11b73b949d6476cb" providerId="LiveId" clId="{EDD3AFC1-5E1F-774D-82FF-6D4C3622249B}" dt="2023-08-07T09:20:37.741" v="928" actId="6264"/>
          <ac:spMkLst>
            <pc:docMk/>
            <pc:sldMk cId="1563412754" sldId="289"/>
            <ac:spMk id="147" creationId="{E74A13FA-3573-AAF5-4D9B-D2DDDF6A8D1C}"/>
          </ac:spMkLst>
        </pc:spChg>
        <pc:spChg chg="add del mod">
          <ac:chgData name="A.MORIYAMA UREKA" userId="11b73b949d6476cb" providerId="LiveId" clId="{EDD3AFC1-5E1F-774D-82FF-6D4C3622249B}" dt="2023-08-07T11:21:40.375" v="1838" actId="6264"/>
          <ac:spMkLst>
            <pc:docMk/>
            <pc:sldMk cId="1563412754" sldId="289"/>
            <ac:spMk id="148" creationId="{05837B32-43A0-CA9C-DEE3-BE1E7C19857B}"/>
          </ac:spMkLst>
        </pc:spChg>
        <pc:spChg chg="add del mod">
          <ac:chgData name="A.MORIYAMA UREKA" userId="11b73b949d6476cb" providerId="LiveId" clId="{EDD3AFC1-5E1F-774D-82FF-6D4C3622249B}" dt="2023-08-07T08:57:25.105" v="768" actId="6264"/>
          <ac:spMkLst>
            <pc:docMk/>
            <pc:sldMk cId="1563412754" sldId="289"/>
            <ac:spMk id="148" creationId="{1B9C4AF6-DE4A-BF58-8461-F97DFB49591D}"/>
          </ac:spMkLst>
        </pc:spChg>
        <pc:spChg chg="add del mod">
          <ac:chgData name="A.MORIYAMA UREKA" userId="11b73b949d6476cb" providerId="LiveId" clId="{EDD3AFC1-5E1F-774D-82FF-6D4C3622249B}" dt="2023-08-07T09:20:37.741" v="928" actId="6264"/>
          <ac:spMkLst>
            <pc:docMk/>
            <pc:sldMk cId="1563412754" sldId="289"/>
            <ac:spMk id="148" creationId="{FFBFC70C-9651-83B5-1A99-B1BE8DB9DD73}"/>
          </ac:spMkLst>
        </pc:spChg>
        <pc:spChg chg="add del mod">
          <ac:chgData name="A.MORIYAMA UREKA" userId="11b73b949d6476cb" providerId="LiveId" clId="{EDD3AFC1-5E1F-774D-82FF-6D4C3622249B}" dt="2023-08-07T09:20:37.741" v="928" actId="6264"/>
          <ac:spMkLst>
            <pc:docMk/>
            <pc:sldMk cId="1563412754" sldId="289"/>
            <ac:spMk id="149" creationId="{0D5755EC-7E57-6F93-AA3D-11892561CDA4}"/>
          </ac:spMkLst>
        </pc:spChg>
        <pc:spChg chg="add del mod">
          <ac:chgData name="A.MORIYAMA UREKA" userId="11b73b949d6476cb" providerId="LiveId" clId="{EDD3AFC1-5E1F-774D-82FF-6D4C3622249B}" dt="2023-08-07T08:57:25.105" v="768" actId="6264"/>
          <ac:spMkLst>
            <pc:docMk/>
            <pc:sldMk cId="1563412754" sldId="289"/>
            <ac:spMk id="149" creationId="{B5965102-96EA-897F-0B3B-880500684D3C}"/>
          </ac:spMkLst>
        </pc:spChg>
        <pc:spChg chg="add del mod">
          <ac:chgData name="A.MORIYAMA UREKA" userId="11b73b949d6476cb" providerId="LiveId" clId="{EDD3AFC1-5E1F-774D-82FF-6D4C3622249B}" dt="2023-08-07T11:21:40.375" v="1838" actId="6264"/>
          <ac:spMkLst>
            <pc:docMk/>
            <pc:sldMk cId="1563412754" sldId="289"/>
            <ac:spMk id="149" creationId="{BE040639-D289-7F53-7D44-C2D8C361F24C}"/>
          </ac:spMkLst>
        </pc:spChg>
        <pc:spChg chg="add del mod">
          <ac:chgData name="A.MORIYAMA UREKA" userId="11b73b949d6476cb" providerId="LiveId" clId="{EDD3AFC1-5E1F-774D-82FF-6D4C3622249B}" dt="2023-08-07T11:21:40.375" v="1838" actId="6264"/>
          <ac:spMkLst>
            <pc:docMk/>
            <pc:sldMk cId="1563412754" sldId="289"/>
            <ac:spMk id="150" creationId="{5DB1D88B-1AD0-604B-2E9E-F9557A140558}"/>
          </ac:spMkLst>
        </pc:spChg>
        <pc:spChg chg="add del mod">
          <ac:chgData name="A.MORIYAMA UREKA" userId="11b73b949d6476cb" providerId="LiveId" clId="{EDD3AFC1-5E1F-774D-82FF-6D4C3622249B}" dt="2023-08-07T08:57:25.105" v="768" actId="6264"/>
          <ac:spMkLst>
            <pc:docMk/>
            <pc:sldMk cId="1563412754" sldId="289"/>
            <ac:spMk id="150" creationId="{B050E987-BD7D-40B8-C7FA-E6B75969B665}"/>
          </ac:spMkLst>
        </pc:spChg>
        <pc:spChg chg="add del mod">
          <ac:chgData name="A.MORIYAMA UREKA" userId="11b73b949d6476cb" providerId="LiveId" clId="{EDD3AFC1-5E1F-774D-82FF-6D4C3622249B}" dt="2023-08-07T09:20:37.741" v="928" actId="6264"/>
          <ac:spMkLst>
            <pc:docMk/>
            <pc:sldMk cId="1563412754" sldId="289"/>
            <ac:spMk id="150" creationId="{D382228C-8331-D4C1-2B45-3E6A6DA3BF2B}"/>
          </ac:spMkLst>
        </pc:spChg>
        <pc:spChg chg="add del mod">
          <ac:chgData name="A.MORIYAMA UREKA" userId="11b73b949d6476cb" providerId="LiveId" clId="{EDD3AFC1-5E1F-774D-82FF-6D4C3622249B}" dt="2023-08-07T09:20:37.741" v="928" actId="6264"/>
          <ac:spMkLst>
            <pc:docMk/>
            <pc:sldMk cId="1563412754" sldId="289"/>
            <ac:spMk id="151" creationId="{02B8F648-06AD-0176-3ACF-2EA28F5F34E7}"/>
          </ac:spMkLst>
        </pc:spChg>
        <pc:spChg chg="add del mod">
          <ac:chgData name="A.MORIYAMA UREKA" userId="11b73b949d6476cb" providerId="LiveId" clId="{EDD3AFC1-5E1F-774D-82FF-6D4C3622249B}" dt="2023-08-07T08:57:25.105" v="768" actId="6264"/>
          <ac:spMkLst>
            <pc:docMk/>
            <pc:sldMk cId="1563412754" sldId="289"/>
            <ac:spMk id="151" creationId="{6959D760-9963-2FFE-6AB6-A733E50A897F}"/>
          </ac:spMkLst>
        </pc:spChg>
        <pc:spChg chg="add del mod">
          <ac:chgData name="A.MORIYAMA UREKA" userId="11b73b949d6476cb" providerId="LiveId" clId="{EDD3AFC1-5E1F-774D-82FF-6D4C3622249B}" dt="2023-08-07T11:21:40.375" v="1838" actId="6264"/>
          <ac:spMkLst>
            <pc:docMk/>
            <pc:sldMk cId="1563412754" sldId="289"/>
            <ac:spMk id="151" creationId="{D39AA8E7-9417-6598-E326-68CAC42FC364}"/>
          </ac:spMkLst>
        </pc:spChg>
        <pc:spChg chg="add del mod">
          <ac:chgData name="A.MORIYAMA UREKA" userId="11b73b949d6476cb" providerId="LiveId" clId="{EDD3AFC1-5E1F-774D-82FF-6D4C3622249B}" dt="2023-08-07T08:57:25.105" v="768" actId="6264"/>
          <ac:spMkLst>
            <pc:docMk/>
            <pc:sldMk cId="1563412754" sldId="289"/>
            <ac:spMk id="152" creationId="{8F8767F8-7A52-5C68-99FE-B53ABDD59E55}"/>
          </ac:spMkLst>
        </pc:spChg>
        <pc:spChg chg="add del mod">
          <ac:chgData name="A.MORIYAMA UREKA" userId="11b73b949d6476cb" providerId="LiveId" clId="{EDD3AFC1-5E1F-774D-82FF-6D4C3622249B}" dt="2023-08-07T09:20:37.741" v="928" actId="6264"/>
          <ac:spMkLst>
            <pc:docMk/>
            <pc:sldMk cId="1563412754" sldId="289"/>
            <ac:spMk id="152" creationId="{98B382BC-6EF8-DF16-4AD2-E962868C489D}"/>
          </ac:spMkLst>
        </pc:spChg>
        <pc:spChg chg="add del mod">
          <ac:chgData name="A.MORIYAMA UREKA" userId="11b73b949d6476cb" providerId="LiveId" clId="{EDD3AFC1-5E1F-774D-82FF-6D4C3622249B}" dt="2023-08-07T11:21:40.375" v="1838" actId="6264"/>
          <ac:spMkLst>
            <pc:docMk/>
            <pc:sldMk cId="1563412754" sldId="289"/>
            <ac:spMk id="152" creationId="{A9B62AD0-F401-03BB-D036-CFFD965FD742}"/>
          </ac:spMkLst>
        </pc:spChg>
        <pc:spChg chg="add del mod">
          <ac:chgData name="A.MORIYAMA UREKA" userId="11b73b949d6476cb" providerId="LiveId" clId="{EDD3AFC1-5E1F-774D-82FF-6D4C3622249B}" dt="2023-08-07T08:57:25.105" v="768" actId="6264"/>
          <ac:spMkLst>
            <pc:docMk/>
            <pc:sldMk cId="1563412754" sldId="289"/>
            <ac:spMk id="153" creationId="{5846942F-FCA2-2112-55C3-A564B9AB2771}"/>
          </ac:spMkLst>
        </pc:spChg>
        <pc:spChg chg="add del mod">
          <ac:chgData name="A.MORIYAMA UREKA" userId="11b73b949d6476cb" providerId="LiveId" clId="{EDD3AFC1-5E1F-774D-82FF-6D4C3622249B}" dt="2023-08-07T09:20:37.741" v="928" actId="6264"/>
          <ac:spMkLst>
            <pc:docMk/>
            <pc:sldMk cId="1563412754" sldId="289"/>
            <ac:spMk id="153" creationId="{8BCD5C19-B678-FE1E-F62F-A1A8E2508D07}"/>
          </ac:spMkLst>
        </pc:spChg>
        <pc:spChg chg="add del mod">
          <ac:chgData name="A.MORIYAMA UREKA" userId="11b73b949d6476cb" providerId="LiveId" clId="{EDD3AFC1-5E1F-774D-82FF-6D4C3622249B}" dt="2023-08-07T11:21:40.375" v="1838" actId="6264"/>
          <ac:spMkLst>
            <pc:docMk/>
            <pc:sldMk cId="1563412754" sldId="289"/>
            <ac:spMk id="153" creationId="{CAC129EA-A977-702D-3E57-179CA4D695E5}"/>
          </ac:spMkLst>
        </pc:spChg>
        <pc:spChg chg="add del mod">
          <ac:chgData name="A.MORIYAMA UREKA" userId="11b73b949d6476cb" providerId="LiveId" clId="{EDD3AFC1-5E1F-774D-82FF-6D4C3622249B}" dt="2023-08-07T09:20:38.057" v="929" actId="6264"/>
          <ac:spMkLst>
            <pc:docMk/>
            <pc:sldMk cId="1563412754" sldId="289"/>
            <ac:spMk id="154" creationId="{51CE3AF8-A776-F97F-519E-A397EC50D028}"/>
          </ac:spMkLst>
        </pc:spChg>
        <pc:spChg chg="add del mod">
          <ac:chgData name="A.MORIYAMA UREKA" userId="11b73b949d6476cb" providerId="LiveId" clId="{EDD3AFC1-5E1F-774D-82FF-6D4C3622249B}" dt="2023-08-07T08:57:25.594" v="769" actId="6264"/>
          <ac:spMkLst>
            <pc:docMk/>
            <pc:sldMk cId="1563412754" sldId="289"/>
            <ac:spMk id="154" creationId="{70846699-BB05-ABD4-21F1-0CF8FBCC0972}"/>
          </ac:spMkLst>
        </pc:spChg>
        <pc:spChg chg="add del mod">
          <ac:chgData name="A.MORIYAMA UREKA" userId="11b73b949d6476cb" providerId="LiveId" clId="{EDD3AFC1-5E1F-774D-82FF-6D4C3622249B}" dt="2023-08-07T11:21:40.375" v="1838" actId="6264"/>
          <ac:spMkLst>
            <pc:docMk/>
            <pc:sldMk cId="1563412754" sldId="289"/>
            <ac:spMk id="154" creationId="{F40035E3-4209-3C54-1B9A-77F05FD3930A}"/>
          </ac:spMkLst>
        </pc:spChg>
        <pc:spChg chg="add del mod">
          <ac:chgData name="A.MORIYAMA UREKA" userId="11b73b949d6476cb" providerId="LiveId" clId="{EDD3AFC1-5E1F-774D-82FF-6D4C3622249B}" dt="2023-08-07T12:14:05.183" v="2629" actId="6264"/>
          <ac:spMkLst>
            <pc:docMk/>
            <pc:sldMk cId="1563412754" sldId="289"/>
            <ac:spMk id="155" creationId="{9DBE37F9-4399-A32A-4CA2-18C5DBCE9D62}"/>
          </ac:spMkLst>
        </pc:spChg>
        <pc:spChg chg="add del mod">
          <ac:chgData name="A.MORIYAMA UREKA" userId="11b73b949d6476cb" providerId="LiveId" clId="{EDD3AFC1-5E1F-774D-82FF-6D4C3622249B}" dt="2023-08-07T09:20:38.057" v="929" actId="6264"/>
          <ac:spMkLst>
            <pc:docMk/>
            <pc:sldMk cId="1563412754" sldId="289"/>
            <ac:spMk id="155" creationId="{BD5BEFDF-3318-E48E-DDBA-8A63E0FEDF32}"/>
          </ac:spMkLst>
        </pc:spChg>
        <pc:spChg chg="add del mod">
          <ac:chgData name="A.MORIYAMA UREKA" userId="11b73b949d6476cb" providerId="LiveId" clId="{EDD3AFC1-5E1F-774D-82FF-6D4C3622249B}" dt="2023-08-07T08:57:25.594" v="769" actId="6264"/>
          <ac:spMkLst>
            <pc:docMk/>
            <pc:sldMk cId="1563412754" sldId="289"/>
            <ac:spMk id="155" creationId="{C6E5B90A-F3D3-6139-0B8B-75674D44B8E4}"/>
          </ac:spMkLst>
        </pc:spChg>
        <pc:spChg chg="add del mod">
          <ac:chgData name="A.MORIYAMA UREKA" userId="11b73b949d6476cb" providerId="LiveId" clId="{EDD3AFC1-5E1F-774D-82FF-6D4C3622249B}" dt="2023-08-07T12:14:05.183" v="2629" actId="6264"/>
          <ac:spMkLst>
            <pc:docMk/>
            <pc:sldMk cId="1563412754" sldId="289"/>
            <ac:spMk id="156" creationId="{2D11CC80-E7DC-B4DA-A987-CD40A5F24E49}"/>
          </ac:spMkLst>
        </pc:spChg>
        <pc:spChg chg="add del mod">
          <ac:chgData name="A.MORIYAMA UREKA" userId="11b73b949d6476cb" providerId="LiveId" clId="{EDD3AFC1-5E1F-774D-82FF-6D4C3622249B}" dt="2023-08-07T09:20:38.057" v="929" actId="6264"/>
          <ac:spMkLst>
            <pc:docMk/>
            <pc:sldMk cId="1563412754" sldId="289"/>
            <ac:spMk id="156" creationId="{8C0A7395-D875-BDEF-A489-91E160D616F5}"/>
          </ac:spMkLst>
        </pc:spChg>
        <pc:spChg chg="add del mod">
          <ac:chgData name="A.MORIYAMA UREKA" userId="11b73b949d6476cb" providerId="LiveId" clId="{EDD3AFC1-5E1F-774D-82FF-6D4C3622249B}" dt="2023-08-07T08:57:25.594" v="769" actId="6264"/>
          <ac:spMkLst>
            <pc:docMk/>
            <pc:sldMk cId="1563412754" sldId="289"/>
            <ac:spMk id="156" creationId="{B95D9FAB-5535-425F-B8F9-1A9F3A4243B3}"/>
          </ac:spMkLst>
        </pc:spChg>
        <pc:spChg chg="add del mod">
          <ac:chgData name="A.MORIYAMA UREKA" userId="11b73b949d6476cb" providerId="LiveId" clId="{EDD3AFC1-5E1F-774D-82FF-6D4C3622249B}" dt="2023-08-07T12:14:05.183" v="2629" actId="6264"/>
          <ac:spMkLst>
            <pc:docMk/>
            <pc:sldMk cId="1563412754" sldId="289"/>
            <ac:spMk id="157" creationId="{4CEC2972-936B-4B80-DC00-305215822DAA}"/>
          </ac:spMkLst>
        </pc:spChg>
        <pc:spChg chg="add del mod">
          <ac:chgData name="A.MORIYAMA UREKA" userId="11b73b949d6476cb" providerId="LiveId" clId="{EDD3AFC1-5E1F-774D-82FF-6D4C3622249B}" dt="2023-08-07T09:20:38.057" v="929" actId="6264"/>
          <ac:spMkLst>
            <pc:docMk/>
            <pc:sldMk cId="1563412754" sldId="289"/>
            <ac:spMk id="157" creationId="{A00650EB-CA1A-BCC7-AAEF-644F5DEEF8A0}"/>
          </ac:spMkLst>
        </pc:spChg>
        <pc:spChg chg="add del mod">
          <ac:chgData name="A.MORIYAMA UREKA" userId="11b73b949d6476cb" providerId="LiveId" clId="{EDD3AFC1-5E1F-774D-82FF-6D4C3622249B}" dt="2023-08-07T08:57:25.594" v="769" actId="6264"/>
          <ac:spMkLst>
            <pc:docMk/>
            <pc:sldMk cId="1563412754" sldId="289"/>
            <ac:spMk id="157" creationId="{DFAFBA5B-6ECF-03B1-02F5-7C4575420672}"/>
          </ac:spMkLst>
        </pc:spChg>
        <pc:spChg chg="add del mod">
          <ac:chgData name="A.MORIYAMA UREKA" userId="11b73b949d6476cb" providerId="LiveId" clId="{EDD3AFC1-5E1F-774D-82FF-6D4C3622249B}" dt="2023-08-07T12:14:05.183" v="2629" actId="6264"/>
          <ac:spMkLst>
            <pc:docMk/>
            <pc:sldMk cId="1563412754" sldId="289"/>
            <ac:spMk id="158" creationId="{3F740499-C48F-AB0A-1A4C-816E8120608A}"/>
          </ac:spMkLst>
        </pc:spChg>
        <pc:spChg chg="add del mod">
          <ac:chgData name="A.MORIYAMA UREKA" userId="11b73b949d6476cb" providerId="LiveId" clId="{EDD3AFC1-5E1F-774D-82FF-6D4C3622249B}" dt="2023-08-07T08:57:25.594" v="769" actId="6264"/>
          <ac:spMkLst>
            <pc:docMk/>
            <pc:sldMk cId="1563412754" sldId="289"/>
            <ac:spMk id="158" creationId="{A1DFCC61-20D2-DF17-754E-AACBEF48E4F2}"/>
          </ac:spMkLst>
        </pc:spChg>
        <pc:spChg chg="add del mod">
          <ac:chgData name="A.MORIYAMA UREKA" userId="11b73b949d6476cb" providerId="LiveId" clId="{EDD3AFC1-5E1F-774D-82FF-6D4C3622249B}" dt="2023-08-07T09:20:38.057" v="929" actId="6264"/>
          <ac:spMkLst>
            <pc:docMk/>
            <pc:sldMk cId="1563412754" sldId="289"/>
            <ac:spMk id="158" creationId="{B69C5B28-D3CB-5C34-ECB9-AA0418F023CC}"/>
          </ac:spMkLst>
        </pc:spChg>
        <pc:spChg chg="add del mod">
          <ac:chgData name="A.MORIYAMA UREKA" userId="11b73b949d6476cb" providerId="LiveId" clId="{EDD3AFC1-5E1F-774D-82FF-6D4C3622249B}" dt="2023-08-07T08:57:25.594" v="769" actId="6264"/>
          <ac:spMkLst>
            <pc:docMk/>
            <pc:sldMk cId="1563412754" sldId="289"/>
            <ac:spMk id="159" creationId="{03E601BC-A9CD-E641-5144-EA0D747766D4}"/>
          </ac:spMkLst>
        </pc:spChg>
        <pc:spChg chg="add del mod">
          <ac:chgData name="A.MORIYAMA UREKA" userId="11b73b949d6476cb" providerId="LiveId" clId="{EDD3AFC1-5E1F-774D-82FF-6D4C3622249B}" dt="2023-08-07T12:14:05.183" v="2629" actId="6264"/>
          <ac:spMkLst>
            <pc:docMk/>
            <pc:sldMk cId="1563412754" sldId="289"/>
            <ac:spMk id="159" creationId="{166A6050-BB8F-4378-4891-6ECC38E9327C}"/>
          </ac:spMkLst>
        </pc:spChg>
        <pc:spChg chg="add del mod">
          <ac:chgData name="A.MORIYAMA UREKA" userId="11b73b949d6476cb" providerId="LiveId" clId="{EDD3AFC1-5E1F-774D-82FF-6D4C3622249B}" dt="2023-08-07T09:20:38.057" v="929" actId="6264"/>
          <ac:spMkLst>
            <pc:docMk/>
            <pc:sldMk cId="1563412754" sldId="289"/>
            <ac:spMk id="159" creationId="{B43DCE99-8541-31B2-5703-4706966724EA}"/>
          </ac:spMkLst>
        </pc:spChg>
        <pc:spChg chg="add del mod">
          <ac:chgData name="A.MORIYAMA UREKA" userId="11b73b949d6476cb" providerId="LiveId" clId="{EDD3AFC1-5E1F-774D-82FF-6D4C3622249B}" dt="2023-08-07T12:14:05.183" v="2629" actId="6264"/>
          <ac:spMkLst>
            <pc:docMk/>
            <pc:sldMk cId="1563412754" sldId="289"/>
            <ac:spMk id="160" creationId="{16465D8E-1E1D-1ADA-979A-DD25753E171C}"/>
          </ac:spMkLst>
        </pc:spChg>
        <pc:spChg chg="add del mod">
          <ac:chgData name="A.MORIYAMA UREKA" userId="11b73b949d6476cb" providerId="LiveId" clId="{EDD3AFC1-5E1F-774D-82FF-6D4C3622249B}" dt="2023-08-07T08:57:25.594" v="769" actId="6264"/>
          <ac:spMkLst>
            <pc:docMk/>
            <pc:sldMk cId="1563412754" sldId="289"/>
            <ac:spMk id="160" creationId="{42D7527E-8F02-9909-07A6-A7100AB93D54}"/>
          </ac:spMkLst>
        </pc:spChg>
        <pc:spChg chg="add del mod">
          <ac:chgData name="A.MORIYAMA UREKA" userId="11b73b949d6476cb" providerId="LiveId" clId="{EDD3AFC1-5E1F-774D-82FF-6D4C3622249B}" dt="2023-08-07T09:20:38.057" v="929" actId="6264"/>
          <ac:spMkLst>
            <pc:docMk/>
            <pc:sldMk cId="1563412754" sldId="289"/>
            <ac:spMk id="160" creationId="{C3555BA4-8163-49E1-A2BD-D51697D5C504}"/>
          </ac:spMkLst>
        </pc:spChg>
        <pc:spChg chg="add del mod">
          <ac:chgData name="A.MORIYAMA UREKA" userId="11b73b949d6476cb" providerId="LiveId" clId="{EDD3AFC1-5E1F-774D-82FF-6D4C3622249B}" dt="2023-08-07T09:20:38.057" v="929" actId="6264"/>
          <ac:spMkLst>
            <pc:docMk/>
            <pc:sldMk cId="1563412754" sldId="289"/>
            <ac:spMk id="161" creationId="{226B9B25-E930-D678-2228-4344B2E37789}"/>
          </ac:spMkLst>
        </pc:spChg>
        <pc:spChg chg="add del mod">
          <ac:chgData name="A.MORIYAMA UREKA" userId="11b73b949d6476cb" providerId="LiveId" clId="{EDD3AFC1-5E1F-774D-82FF-6D4C3622249B}" dt="2023-08-07T08:57:25.594" v="769" actId="6264"/>
          <ac:spMkLst>
            <pc:docMk/>
            <pc:sldMk cId="1563412754" sldId="289"/>
            <ac:spMk id="161" creationId="{A43892BA-65B3-235A-75E8-430E7A419843}"/>
          </ac:spMkLst>
        </pc:spChg>
        <pc:spChg chg="add del mod">
          <ac:chgData name="A.MORIYAMA UREKA" userId="11b73b949d6476cb" providerId="LiveId" clId="{EDD3AFC1-5E1F-774D-82FF-6D4C3622249B}" dt="2023-08-07T12:14:05.183" v="2629" actId="6264"/>
          <ac:spMkLst>
            <pc:docMk/>
            <pc:sldMk cId="1563412754" sldId="289"/>
            <ac:spMk id="161" creationId="{F567C33E-36BC-B0D4-E9D8-FA1C8939F8DA}"/>
          </ac:spMkLst>
        </pc:spChg>
        <pc:spChg chg="add del mod">
          <ac:chgData name="A.MORIYAMA UREKA" userId="11b73b949d6476cb" providerId="LiveId" clId="{EDD3AFC1-5E1F-774D-82FF-6D4C3622249B}" dt="2023-08-07T12:14:05.183" v="2629" actId="6264"/>
          <ac:spMkLst>
            <pc:docMk/>
            <pc:sldMk cId="1563412754" sldId="289"/>
            <ac:spMk id="162" creationId="{3B046BA9-BB54-B038-E1C2-D826AC9500D7}"/>
          </ac:spMkLst>
        </pc:spChg>
        <pc:spChg chg="add del mod">
          <ac:chgData name="A.MORIYAMA UREKA" userId="11b73b949d6476cb" providerId="LiveId" clId="{EDD3AFC1-5E1F-774D-82FF-6D4C3622249B}" dt="2023-08-07T09:20:38.057" v="929" actId="6264"/>
          <ac:spMkLst>
            <pc:docMk/>
            <pc:sldMk cId="1563412754" sldId="289"/>
            <ac:spMk id="162" creationId="{B83055AC-6A3E-FB86-9C49-ABCBAC9FEC47}"/>
          </ac:spMkLst>
        </pc:spChg>
        <pc:spChg chg="add del mod">
          <ac:chgData name="A.MORIYAMA UREKA" userId="11b73b949d6476cb" providerId="LiveId" clId="{EDD3AFC1-5E1F-774D-82FF-6D4C3622249B}" dt="2023-08-07T08:57:25.594" v="769" actId="6264"/>
          <ac:spMkLst>
            <pc:docMk/>
            <pc:sldMk cId="1563412754" sldId="289"/>
            <ac:spMk id="162" creationId="{C65E4186-485D-5DFA-AF41-4FBDAFE24844}"/>
          </ac:spMkLst>
        </pc:spChg>
        <pc:spChg chg="add del mod">
          <ac:chgData name="A.MORIYAMA UREKA" userId="11b73b949d6476cb" providerId="LiveId" clId="{EDD3AFC1-5E1F-774D-82FF-6D4C3622249B}" dt="2023-08-07T12:14:05.183" v="2629" actId="6264"/>
          <ac:spMkLst>
            <pc:docMk/>
            <pc:sldMk cId="1563412754" sldId="289"/>
            <ac:spMk id="163" creationId="{23AB2307-8038-FC22-A212-132313322BCA}"/>
          </ac:spMkLst>
        </pc:spChg>
        <pc:spChg chg="add del mod">
          <ac:chgData name="A.MORIYAMA UREKA" userId="11b73b949d6476cb" providerId="LiveId" clId="{EDD3AFC1-5E1F-774D-82FF-6D4C3622249B}" dt="2023-08-07T09:20:38.057" v="929" actId="6264"/>
          <ac:spMkLst>
            <pc:docMk/>
            <pc:sldMk cId="1563412754" sldId="289"/>
            <ac:spMk id="163" creationId="{73CA7475-2DF6-DF96-A3F4-7C8BA5B1B9B0}"/>
          </ac:spMkLst>
        </pc:spChg>
        <pc:spChg chg="add del mod">
          <ac:chgData name="A.MORIYAMA UREKA" userId="11b73b949d6476cb" providerId="LiveId" clId="{EDD3AFC1-5E1F-774D-82FF-6D4C3622249B}" dt="2023-08-07T08:57:25.594" v="769" actId="6264"/>
          <ac:spMkLst>
            <pc:docMk/>
            <pc:sldMk cId="1563412754" sldId="289"/>
            <ac:spMk id="163" creationId="{E2CCC473-2D9B-1578-A0B3-4C75943F2BC9}"/>
          </ac:spMkLst>
        </pc:spChg>
        <pc:spChg chg="add del mod">
          <ac:chgData name="A.MORIYAMA UREKA" userId="11b73b949d6476cb" providerId="LiveId" clId="{EDD3AFC1-5E1F-774D-82FF-6D4C3622249B}" dt="2023-08-07T12:14:05.183" v="2629" actId="6264"/>
          <ac:spMkLst>
            <pc:docMk/>
            <pc:sldMk cId="1563412754" sldId="289"/>
            <ac:spMk id="164" creationId="{15658523-C0D7-3B17-B6AC-C98A07BEA624}"/>
          </ac:spMkLst>
        </pc:spChg>
        <pc:spChg chg="add del mod">
          <ac:chgData name="A.MORIYAMA UREKA" userId="11b73b949d6476cb" providerId="LiveId" clId="{EDD3AFC1-5E1F-774D-82FF-6D4C3622249B}" dt="2023-08-07T09:21:26.885" v="932" actId="6264"/>
          <ac:spMkLst>
            <pc:docMk/>
            <pc:sldMk cId="1563412754" sldId="289"/>
            <ac:spMk id="164" creationId="{49E0EAB3-A756-A031-EAC1-D645A0BEC368}"/>
          </ac:spMkLst>
        </pc:spChg>
        <pc:spChg chg="add del mod">
          <ac:chgData name="A.MORIYAMA UREKA" userId="11b73b949d6476cb" providerId="LiveId" clId="{EDD3AFC1-5E1F-774D-82FF-6D4C3622249B}" dt="2023-08-07T08:57:26.009" v="770" actId="6264"/>
          <ac:spMkLst>
            <pc:docMk/>
            <pc:sldMk cId="1563412754" sldId="289"/>
            <ac:spMk id="164" creationId="{543E7D75-4C4C-C368-EF1C-CCE98F5C6E8C}"/>
          </ac:spMkLst>
        </pc:spChg>
        <pc:spChg chg="add del mod">
          <ac:chgData name="A.MORIYAMA UREKA" userId="11b73b949d6476cb" providerId="LiveId" clId="{EDD3AFC1-5E1F-774D-82FF-6D4C3622249B}" dt="2023-08-07T09:21:26.885" v="932" actId="6264"/>
          <ac:spMkLst>
            <pc:docMk/>
            <pc:sldMk cId="1563412754" sldId="289"/>
            <ac:spMk id="165" creationId="{3711E493-A822-3A75-C0A5-50AC996819B3}"/>
          </ac:spMkLst>
        </pc:spChg>
        <pc:spChg chg="add del mod">
          <ac:chgData name="A.MORIYAMA UREKA" userId="11b73b949d6476cb" providerId="LiveId" clId="{EDD3AFC1-5E1F-774D-82FF-6D4C3622249B}" dt="2023-08-07T08:57:26.009" v="770" actId="6264"/>
          <ac:spMkLst>
            <pc:docMk/>
            <pc:sldMk cId="1563412754" sldId="289"/>
            <ac:spMk id="165" creationId="{4F151964-C282-2926-6DA9-35BB3DBB3973}"/>
          </ac:spMkLst>
        </pc:spChg>
        <pc:spChg chg="add del mod">
          <ac:chgData name="A.MORIYAMA UREKA" userId="11b73b949d6476cb" providerId="LiveId" clId="{EDD3AFC1-5E1F-774D-82FF-6D4C3622249B}" dt="2023-08-07T12:17:04.294" v="2663" actId="6264"/>
          <ac:spMkLst>
            <pc:docMk/>
            <pc:sldMk cId="1563412754" sldId="289"/>
            <ac:spMk id="165" creationId="{68F58F3E-60CD-BA76-C285-D415ADFF6C27}"/>
          </ac:spMkLst>
        </pc:spChg>
        <pc:spChg chg="add del mod">
          <ac:chgData name="A.MORIYAMA UREKA" userId="11b73b949d6476cb" providerId="LiveId" clId="{EDD3AFC1-5E1F-774D-82FF-6D4C3622249B}" dt="2023-08-07T08:57:26.009" v="770" actId="6264"/>
          <ac:spMkLst>
            <pc:docMk/>
            <pc:sldMk cId="1563412754" sldId="289"/>
            <ac:spMk id="166" creationId="{CA500F84-7204-AAF6-45F6-B94AC5EE9F69}"/>
          </ac:spMkLst>
        </pc:spChg>
        <pc:spChg chg="add del mod">
          <ac:chgData name="A.MORIYAMA UREKA" userId="11b73b949d6476cb" providerId="LiveId" clId="{EDD3AFC1-5E1F-774D-82FF-6D4C3622249B}" dt="2023-08-07T09:21:26.885" v="932" actId="6264"/>
          <ac:spMkLst>
            <pc:docMk/>
            <pc:sldMk cId="1563412754" sldId="289"/>
            <ac:spMk id="166" creationId="{F9452509-6B3A-CE64-CB17-E16E10DF2213}"/>
          </ac:spMkLst>
        </pc:spChg>
        <pc:spChg chg="add del mod">
          <ac:chgData name="A.MORIYAMA UREKA" userId="11b73b949d6476cb" providerId="LiveId" clId="{EDD3AFC1-5E1F-774D-82FF-6D4C3622249B}" dt="2023-08-07T12:17:04.294" v="2663" actId="6264"/>
          <ac:spMkLst>
            <pc:docMk/>
            <pc:sldMk cId="1563412754" sldId="289"/>
            <ac:spMk id="166" creationId="{FA1ED578-B1ED-5AD7-D1FD-5CC0B1C8DDF1}"/>
          </ac:spMkLst>
        </pc:spChg>
        <pc:spChg chg="add del mod">
          <ac:chgData name="A.MORIYAMA UREKA" userId="11b73b949d6476cb" providerId="LiveId" clId="{EDD3AFC1-5E1F-774D-82FF-6D4C3622249B}" dt="2023-08-07T09:21:26.885" v="932" actId="6264"/>
          <ac:spMkLst>
            <pc:docMk/>
            <pc:sldMk cId="1563412754" sldId="289"/>
            <ac:spMk id="167" creationId="{59A9B549-CD0E-BA49-48DA-B93903D333A5}"/>
          </ac:spMkLst>
        </pc:spChg>
        <pc:spChg chg="add del mod">
          <ac:chgData name="A.MORIYAMA UREKA" userId="11b73b949d6476cb" providerId="LiveId" clId="{EDD3AFC1-5E1F-774D-82FF-6D4C3622249B}" dt="2023-08-07T12:17:04.294" v="2663" actId="6264"/>
          <ac:spMkLst>
            <pc:docMk/>
            <pc:sldMk cId="1563412754" sldId="289"/>
            <ac:spMk id="167" creationId="{DCC8A5C8-D11B-2D25-5580-4EECF4981EEE}"/>
          </ac:spMkLst>
        </pc:spChg>
        <pc:spChg chg="add del mod">
          <ac:chgData name="A.MORIYAMA UREKA" userId="11b73b949d6476cb" providerId="LiveId" clId="{EDD3AFC1-5E1F-774D-82FF-6D4C3622249B}" dt="2023-08-07T08:57:26.009" v="770" actId="6264"/>
          <ac:spMkLst>
            <pc:docMk/>
            <pc:sldMk cId="1563412754" sldId="289"/>
            <ac:spMk id="167" creationId="{F08CFF64-DE5E-47B1-4F6F-FD19F274E0A4}"/>
          </ac:spMkLst>
        </pc:spChg>
        <pc:spChg chg="add del mod">
          <ac:chgData name="A.MORIYAMA UREKA" userId="11b73b949d6476cb" providerId="LiveId" clId="{EDD3AFC1-5E1F-774D-82FF-6D4C3622249B}" dt="2023-08-07T09:21:26.885" v="932" actId="6264"/>
          <ac:spMkLst>
            <pc:docMk/>
            <pc:sldMk cId="1563412754" sldId="289"/>
            <ac:spMk id="168" creationId="{18D3070F-4BE5-0B0A-3D73-8B387219284A}"/>
          </ac:spMkLst>
        </pc:spChg>
        <pc:spChg chg="add del mod">
          <ac:chgData name="A.MORIYAMA UREKA" userId="11b73b949d6476cb" providerId="LiveId" clId="{EDD3AFC1-5E1F-774D-82FF-6D4C3622249B}" dt="2023-08-07T08:57:26.009" v="770" actId="6264"/>
          <ac:spMkLst>
            <pc:docMk/>
            <pc:sldMk cId="1563412754" sldId="289"/>
            <ac:spMk id="168" creationId="{D704C62E-B662-A2F5-C8B5-F3961F4CBD82}"/>
          </ac:spMkLst>
        </pc:spChg>
        <pc:spChg chg="add del mod">
          <ac:chgData name="A.MORIYAMA UREKA" userId="11b73b949d6476cb" providerId="LiveId" clId="{EDD3AFC1-5E1F-774D-82FF-6D4C3622249B}" dt="2023-08-07T12:17:04.294" v="2663" actId="6264"/>
          <ac:spMkLst>
            <pc:docMk/>
            <pc:sldMk cId="1563412754" sldId="289"/>
            <ac:spMk id="168" creationId="{E7B08EED-ECF6-D732-5675-FC65921A58C3}"/>
          </ac:spMkLst>
        </pc:spChg>
        <pc:spChg chg="add del mod">
          <ac:chgData name="A.MORIYAMA UREKA" userId="11b73b949d6476cb" providerId="LiveId" clId="{EDD3AFC1-5E1F-774D-82FF-6D4C3622249B}" dt="2023-08-07T09:21:26.885" v="932" actId="6264"/>
          <ac:spMkLst>
            <pc:docMk/>
            <pc:sldMk cId="1563412754" sldId="289"/>
            <ac:spMk id="169" creationId="{953FB941-8770-DC33-3D72-A97AFF2C4ECF}"/>
          </ac:spMkLst>
        </pc:spChg>
        <pc:spChg chg="add del mod">
          <ac:chgData name="A.MORIYAMA UREKA" userId="11b73b949d6476cb" providerId="LiveId" clId="{EDD3AFC1-5E1F-774D-82FF-6D4C3622249B}" dt="2023-08-07T08:57:26.009" v="770" actId="6264"/>
          <ac:spMkLst>
            <pc:docMk/>
            <pc:sldMk cId="1563412754" sldId="289"/>
            <ac:spMk id="169" creationId="{E4396130-C8AF-0DCD-F6D6-9E20C53DF274}"/>
          </ac:spMkLst>
        </pc:spChg>
        <pc:spChg chg="add del mod">
          <ac:chgData name="A.MORIYAMA UREKA" userId="11b73b949d6476cb" providerId="LiveId" clId="{EDD3AFC1-5E1F-774D-82FF-6D4C3622249B}" dt="2023-08-07T12:17:04.294" v="2663" actId="6264"/>
          <ac:spMkLst>
            <pc:docMk/>
            <pc:sldMk cId="1563412754" sldId="289"/>
            <ac:spMk id="169" creationId="{F14FE637-7CE1-6EFB-2FF1-712DEB8CEDBA}"/>
          </ac:spMkLst>
        </pc:spChg>
        <pc:spChg chg="add del mod">
          <ac:chgData name="A.MORIYAMA UREKA" userId="11b73b949d6476cb" providerId="LiveId" clId="{EDD3AFC1-5E1F-774D-82FF-6D4C3622249B}" dt="2023-08-07T12:17:04.294" v="2663" actId="6264"/>
          <ac:spMkLst>
            <pc:docMk/>
            <pc:sldMk cId="1563412754" sldId="289"/>
            <ac:spMk id="170" creationId="{401FBCCE-04CA-7C66-2029-DB40E1DED816}"/>
          </ac:spMkLst>
        </pc:spChg>
        <pc:spChg chg="add del mod">
          <ac:chgData name="A.MORIYAMA UREKA" userId="11b73b949d6476cb" providerId="LiveId" clId="{EDD3AFC1-5E1F-774D-82FF-6D4C3622249B}" dt="2023-08-07T09:21:26.885" v="932" actId="6264"/>
          <ac:spMkLst>
            <pc:docMk/>
            <pc:sldMk cId="1563412754" sldId="289"/>
            <ac:spMk id="170" creationId="{8400003A-3498-C033-5338-368E8A58E5A8}"/>
          </ac:spMkLst>
        </pc:spChg>
        <pc:spChg chg="add del mod">
          <ac:chgData name="A.MORIYAMA UREKA" userId="11b73b949d6476cb" providerId="LiveId" clId="{EDD3AFC1-5E1F-774D-82FF-6D4C3622249B}" dt="2023-08-07T08:57:26.009" v="770" actId="6264"/>
          <ac:spMkLst>
            <pc:docMk/>
            <pc:sldMk cId="1563412754" sldId="289"/>
            <ac:spMk id="170" creationId="{D1B67E09-15AF-FBEA-36BF-3C0CBBCBD0A6}"/>
          </ac:spMkLst>
        </pc:spChg>
        <pc:spChg chg="add del mod">
          <ac:chgData name="A.MORIYAMA UREKA" userId="11b73b949d6476cb" providerId="LiveId" clId="{EDD3AFC1-5E1F-774D-82FF-6D4C3622249B}" dt="2023-08-07T08:57:26.009" v="770" actId="6264"/>
          <ac:spMkLst>
            <pc:docMk/>
            <pc:sldMk cId="1563412754" sldId="289"/>
            <ac:spMk id="171" creationId="{2529475A-6F3A-4A9B-1238-E3A6EDF4E6F6}"/>
          </ac:spMkLst>
        </pc:spChg>
        <pc:spChg chg="add del mod">
          <ac:chgData name="A.MORIYAMA UREKA" userId="11b73b949d6476cb" providerId="LiveId" clId="{EDD3AFC1-5E1F-774D-82FF-6D4C3622249B}" dt="2023-08-07T09:21:26.885" v="932" actId="6264"/>
          <ac:spMkLst>
            <pc:docMk/>
            <pc:sldMk cId="1563412754" sldId="289"/>
            <ac:spMk id="171" creationId="{70E3A488-CF34-64BA-E1EE-6B46A4E48D18}"/>
          </ac:spMkLst>
        </pc:spChg>
        <pc:spChg chg="add del mod">
          <ac:chgData name="A.MORIYAMA UREKA" userId="11b73b949d6476cb" providerId="LiveId" clId="{EDD3AFC1-5E1F-774D-82FF-6D4C3622249B}" dt="2023-08-07T12:17:04.294" v="2663" actId="6264"/>
          <ac:spMkLst>
            <pc:docMk/>
            <pc:sldMk cId="1563412754" sldId="289"/>
            <ac:spMk id="171" creationId="{9912A647-7AEF-E21D-B7B0-C15D17B9BA41}"/>
          </ac:spMkLst>
        </pc:spChg>
        <pc:spChg chg="add del mod">
          <ac:chgData name="A.MORIYAMA UREKA" userId="11b73b949d6476cb" providerId="LiveId" clId="{EDD3AFC1-5E1F-774D-82FF-6D4C3622249B}" dt="2023-08-07T12:17:04.294" v="2663" actId="6264"/>
          <ac:spMkLst>
            <pc:docMk/>
            <pc:sldMk cId="1563412754" sldId="289"/>
            <ac:spMk id="172" creationId="{5964D582-D960-9B09-20E9-C19FE01D1CBF}"/>
          </ac:spMkLst>
        </pc:spChg>
        <pc:spChg chg="add del mod">
          <ac:chgData name="A.MORIYAMA UREKA" userId="11b73b949d6476cb" providerId="LiveId" clId="{EDD3AFC1-5E1F-774D-82FF-6D4C3622249B}" dt="2023-08-07T09:21:26.885" v="932" actId="6264"/>
          <ac:spMkLst>
            <pc:docMk/>
            <pc:sldMk cId="1563412754" sldId="289"/>
            <ac:spMk id="172" creationId="{88E1E40F-649B-744C-35DA-634E3E95DE0F}"/>
          </ac:spMkLst>
        </pc:spChg>
        <pc:spChg chg="add del mod">
          <ac:chgData name="A.MORIYAMA UREKA" userId="11b73b949d6476cb" providerId="LiveId" clId="{EDD3AFC1-5E1F-774D-82FF-6D4C3622249B}" dt="2023-08-07T08:57:26.009" v="770" actId="6264"/>
          <ac:spMkLst>
            <pc:docMk/>
            <pc:sldMk cId="1563412754" sldId="289"/>
            <ac:spMk id="172" creationId="{F823DB6D-4808-0FE5-5DA2-80713636DFDD}"/>
          </ac:spMkLst>
        </pc:spChg>
        <pc:spChg chg="add del mod">
          <ac:chgData name="A.MORIYAMA UREKA" userId="11b73b949d6476cb" providerId="LiveId" clId="{EDD3AFC1-5E1F-774D-82FF-6D4C3622249B}" dt="2023-08-07T12:17:04.294" v="2663" actId="6264"/>
          <ac:spMkLst>
            <pc:docMk/>
            <pc:sldMk cId="1563412754" sldId="289"/>
            <ac:spMk id="173" creationId="{16C7DC97-6BEA-671D-5EDC-7086A371F28F}"/>
          </ac:spMkLst>
        </pc:spChg>
        <pc:spChg chg="add del mod">
          <ac:chgData name="A.MORIYAMA UREKA" userId="11b73b949d6476cb" providerId="LiveId" clId="{EDD3AFC1-5E1F-774D-82FF-6D4C3622249B}" dt="2023-08-07T08:57:26.009" v="770" actId="6264"/>
          <ac:spMkLst>
            <pc:docMk/>
            <pc:sldMk cId="1563412754" sldId="289"/>
            <ac:spMk id="173" creationId="{6D6AA695-9E4E-4C99-24B9-1C12D3CF5875}"/>
          </ac:spMkLst>
        </pc:spChg>
        <pc:spChg chg="add del mod">
          <ac:chgData name="A.MORIYAMA UREKA" userId="11b73b949d6476cb" providerId="LiveId" clId="{EDD3AFC1-5E1F-774D-82FF-6D4C3622249B}" dt="2023-08-07T09:21:26.885" v="932" actId="6264"/>
          <ac:spMkLst>
            <pc:docMk/>
            <pc:sldMk cId="1563412754" sldId="289"/>
            <ac:spMk id="173" creationId="{B8F81DEF-F899-39C9-01F8-F73DB46A99DC}"/>
          </ac:spMkLst>
        </pc:spChg>
        <pc:spChg chg="add del mod">
          <ac:chgData name="A.MORIYAMA UREKA" userId="11b73b949d6476cb" providerId="LiveId" clId="{EDD3AFC1-5E1F-774D-82FF-6D4C3622249B}" dt="2023-08-07T09:21:27.519" v="933" actId="6264"/>
          <ac:spMkLst>
            <pc:docMk/>
            <pc:sldMk cId="1563412754" sldId="289"/>
            <ac:spMk id="174" creationId="{2DB8C8DE-8347-8C58-FC71-6722DBFF7FEF}"/>
          </ac:spMkLst>
        </pc:spChg>
        <pc:spChg chg="add del mod">
          <ac:chgData name="A.MORIYAMA UREKA" userId="11b73b949d6476cb" providerId="LiveId" clId="{EDD3AFC1-5E1F-774D-82FF-6D4C3622249B}" dt="2023-08-07T08:57:26.430" v="771" actId="6264"/>
          <ac:spMkLst>
            <pc:docMk/>
            <pc:sldMk cId="1563412754" sldId="289"/>
            <ac:spMk id="174" creationId="{A27FE02F-A5F3-ADA6-C6EC-F7E6C19ECC46}"/>
          </ac:spMkLst>
        </pc:spChg>
        <pc:spChg chg="add del mod">
          <ac:chgData name="A.MORIYAMA UREKA" userId="11b73b949d6476cb" providerId="LiveId" clId="{EDD3AFC1-5E1F-774D-82FF-6D4C3622249B}" dt="2023-08-07T12:17:04.294" v="2663" actId="6264"/>
          <ac:spMkLst>
            <pc:docMk/>
            <pc:sldMk cId="1563412754" sldId="289"/>
            <ac:spMk id="174" creationId="{AFAACF85-9993-7941-A43C-E0DB312B80F7}"/>
          </ac:spMkLst>
        </pc:spChg>
        <pc:spChg chg="add del mod">
          <ac:chgData name="A.MORIYAMA UREKA" userId="11b73b949d6476cb" providerId="LiveId" clId="{EDD3AFC1-5E1F-774D-82FF-6D4C3622249B}" dt="2023-08-07T09:21:27.519" v="933" actId="6264"/>
          <ac:spMkLst>
            <pc:docMk/>
            <pc:sldMk cId="1563412754" sldId="289"/>
            <ac:spMk id="175" creationId="{1A4616F9-D405-1B35-0BFA-BD596D758246}"/>
          </ac:spMkLst>
        </pc:spChg>
        <pc:spChg chg="add del mod">
          <ac:chgData name="A.MORIYAMA UREKA" userId="11b73b949d6476cb" providerId="LiveId" clId="{EDD3AFC1-5E1F-774D-82FF-6D4C3622249B}" dt="2023-08-07T08:57:26.430" v="771" actId="6264"/>
          <ac:spMkLst>
            <pc:docMk/>
            <pc:sldMk cId="1563412754" sldId="289"/>
            <ac:spMk id="175" creationId="{505127DC-8399-0743-E34D-47D32675D4A2}"/>
          </ac:spMkLst>
        </pc:spChg>
        <pc:spChg chg="add del mod">
          <ac:chgData name="A.MORIYAMA UREKA" userId="11b73b949d6476cb" providerId="LiveId" clId="{EDD3AFC1-5E1F-774D-82FF-6D4C3622249B}" dt="2023-08-07T12:19:39.346" v="2677" actId="6264"/>
          <ac:spMkLst>
            <pc:docMk/>
            <pc:sldMk cId="1563412754" sldId="289"/>
            <ac:spMk id="175" creationId="{A0D9F2BE-7543-8398-272D-ADA47862A379}"/>
          </ac:spMkLst>
        </pc:spChg>
        <pc:spChg chg="add del mod">
          <ac:chgData name="A.MORIYAMA UREKA" userId="11b73b949d6476cb" providerId="LiveId" clId="{EDD3AFC1-5E1F-774D-82FF-6D4C3622249B}" dt="2023-08-07T12:19:39.346" v="2677" actId="6264"/>
          <ac:spMkLst>
            <pc:docMk/>
            <pc:sldMk cId="1563412754" sldId="289"/>
            <ac:spMk id="176" creationId="{6AD640FF-764A-1593-C289-3FF243294DF1}"/>
          </ac:spMkLst>
        </pc:spChg>
        <pc:spChg chg="add del mod">
          <ac:chgData name="A.MORIYAMA UREKA" userId="11b73b949d6476cb" providerId="LiveId" clId="{EDD3AFC1-5E1F-774D-82FF-6D4C3622249B}" dt="2023-08-07T09:21:27.519" v="933" actId="6264"/>
          <ac:spMkLst>
            <pc:docMk/>
            <pc:sldMk cId="1563412754" sldId="289"/>
            <ac:spMk id="176" creationId="{7AA97F0C-66EF-7240-28F5-CC0A7671727D}"/>
          </ac:spMkLst>
        </pc:spChg>
        <pc:spChg chg="add del mod">
          <ac:chgData name="A.MORIYAMA UREKA" userId="11b73b949d6476cb" providerId="LiveId" clId="{EDD3AFC1-5E1F-774D-82FF-6D4C3622249B}" dt="2023-08-07T08:57:26.430" v="771" actId="6264"/>
          <ac:spMkLst>
            <pc:docMk/>
            <pc:sldMk cId="1563412754" sldId="289"/>
            <ac:spMk id="176" creationId="{E6FBFB0A-EB3E-C57A-736C-E4710DA8442B}"/>
          </ac:spMkLst>
        </pc:spChg>
        <pc:spChg chg="add del mod">
          <ac:chgData name="A.MORIYAMA UREKA" userId="11b73b949d6476cb" providerId="LiveId" clId="{EDD3AFC1-5E1F-774D-82FF-6D4C3622249B}" dt="2023-08-07T08:57:26.430" v="771" actId="6264"/>
          <ac:spMkLst>
            <pc:docMk/>
            <pc:sldMk cId="1563412754" sldId="289"/>
            <ac:spMk id="177" creationId="{146514E0-183B-B8BE-A07D-72860C4AFD4F}"/>
          </ac:spMkLst>
        </pc:spChg>
        <pc:spChg chg="add del mod">
          <ac:chgData name="A.MORIYAMA UREKA" userId="11b73b949d6476cb" providerId="LiveId" clId="{EDD3AFC1-5E1F-774D-82FF-6D4C3622249B}" dt="2023-08-07T12:19:39.346" v="2677" actId="6264"/>
          <ac:spMkLst>
            <pc:docMk/>
            <pc:sldMk cId="1563412754" sldId="289"/>
            <ac:spMk id="177" creationId="{32C87C6C-321E-1D74-6A93-A00E7C9DF46C}"/>
          </ac:spMkLst>
        </pc:spChg>
        <pc:spChg chg="add del mod">
          <ac:chgData name="A.MORIYAMA UREKA" userId="11b73b949d6476cb" providerId="LiveId" clId="{EDD3AFC1-5E1F-774D-82FF-6D4C3622249B}" dt="2023-08-07T09:21:27.519" v="933" actId="6264"/>
          <ac:spMkLst>
            <pc:docMk/>
            <pc:sldMk cId="1563412754" sldId="289"/>
            <ac:spMk id="177" creationId="{575C8303-718C-A5DC-0B93-95122636C58C}"/>
          </ac:spMkLst>
        </pc:spChg>
        <pc:spChg chg="add del mod">
          <ac:chgData name="A.MORIYAMA UREKA" userId="11b73b949d6476cb" providerId="LiveId" clId="{EDD3AFC1-5E1F-774D-82FF-6D4C3622249B}" dt="2023-08-07T08:57:26.430" v="771" actId="6264"/>
          <ac:spMkLst>
            <pc:docMk/>
            <pc:sldMk cId="1563412754" sldId="289"/>
            <ac:spMk id="178" creationId="{3AE98271-FAB3-5837-25FF-4D2D8F1B69D3}"/>
          </ac:spMkLst>
        </pc:spChg>
        <pc:spChg chg="add del mod">
          <ac:chgData name="A.MORIYAMA UREKA" userId="11b73b949d6476cb" providerId="LiveId" clId="{EDD3AFC1-5E1F-774D-82FF-6D4C3622249B}" dt="2023-08-07T09:21:27.519" v="933" actId="6264"/>
          <ac:spMkLst>
            <pc:docMk/>
            <pc:sldMk cId="1563412754" sldId="289"/>
            <ac:spMk id="178" creationId="{49E593FC-7E23-C8D5-30AA-27FB44A9F2A2}"/>
          </ac:spMkLst>
        </pc:spChg>
        <pc:spChg chg="add del mod">
          <ac:chgData name="A.MORIYAMA UREKA" userId="11b73b949d6476cb" providerId="LiveId" clId="{EDD3AFC1-5E1F-774D-82FF-6D4C3622249B}" dt="2023-08-07T12:19:39.346" v="2677" actId="6264"/>
          <ac:spMkLst>
            <pc:docMk/>
            <pc:sldMk cId="1563412754" sldId="289"/>
            <ac:spMk id="178" creationId="{7371CAAD-CBA7-2BDC-8C33-F85B97B73715}"/>
          </ac:spMkLst>
        </pc:spChg>
        <pc:spChg chg="add del mod">
          <ac:chgData name="A.MORIYAMA UREKA" userId="11b73b949d6476cb" providerId="LiveId" clId="{EDD3AFC1-5E1F-774D-82FF-6D4C3622249B}" dt="2023-08-07T12:19:39.346" v="2677" actId="6264"/>
          <ac:spMkLst>
            <pc:docMk/>
            <pc:sldMk cId="1563412754" sldId="289"/>
            <ac:spMk id="179" creationId="{46A88F2E-9327-F0A7-FE15-625A46026719}"/>
          </ac:spMkLst>
        </pc:spChg>
        <pc:spChg chg="add del mod">
          <ac:chgData name="A.MORIYAMA UREKA" userId="11b73b949d6476cb" providerId="LiveId" clId="{EDD3AFC1-5E1F-774D-82FF-6D4C3622249B}" dt="2023-08-07T09:21:27.519" v="933" actId="6264"/>
          <ac:spMkLst>
            <pc:docMk/>
            <pc:sldMk cId="1563412754" sldId="289"/>
            <ac:spMk id="179" creationId="{CB01F424-D8A2-502C-1037-087F4611A750}"/>
          </ac:spMkLst>
        </pc:spChg>
        <pc:spChg chg="add del mod">
          <ac:chgData name="A.MORIYAMA UREKA" userId="11b73b949d6476cb" providerId="LiveId" clId="{EDD3AFC1-5E1F-774D-82FF-6D4C3622249B}" dt="2023-08-07T08:57:26.430" v="771" actId="6264"/>
          <ac:spMkLst>
            <pc:docMk/>
            <pc:sldMk cId="1563412754" sldId="289"/>
            <ac:spMk id="179" creationId="{FE33328B-D7F5-0E83-CC27-CB223CE0B5F8}"/>
          </ac:spMkLst>
        </pc:spChg>
        <pc:spChg chg="add del mod">
          <ac:chgData name="A.MORIYAMA UREKA" userId="11b73b949d6476cb" providerId="LiveId" clId="{EDD3AFC1-5E1F-774D-82FF-6D4C3622249B}" dt="2023-08-07T09:21:27.519" v="933" actId="6264"/>
          <ac:spMkLst>
            <pc:docMk/>
            <pc:sldMk cId="1563412754" sldId="289"/>
            <ac:spMk id="180" creationId="{0450BB38-E71A-3385-FA50-55924B9EC62A}"/>
          </ac:spMkLst>
        </pc:spChg>
        <pc:spChg chg="add del mod">
          <ac:chgData name="A.MORIYAMA UREKA" userId="11b73b949d6476cb" providerId="LiveId" clId="{EDD3AFC1-5E1F-774D-82FF-6D4C3622249B}" dt="2023-08-07T08:57:26.430" v="771" actId="6264"/>
          <ac:spMkLst>
            <pc:docMk/>
            <pc:sldMk cId="1563412754" sldId="289"/>
            <ac:spMk id="180" creationId="{4C902D04-4241-6400-FA8D-17DE2CD03B9F}"/>
          </ac:spMkLst>
        </pc:spChg>
        <pc:spChg chg="add del mod">
          <ac:chgData name="A.MORIYAMA UREKA" userId="11b73b949d6476cb" providerId="LiveId" clId="{EDD3AFC1-5E1F-774D-82FF-6D4C3622249B}" dt="2023-08-07T12:19:39.346" v="2677" actId="6264"/>
          <ac:spMkLst>
            <pc:docMk/>
            <pc:sldMk cId="1563412754" sldId="289"/>
            <ac:spMk id="180" creationId="{B8D53E0D-18D4-1179-A361-C0AE822DD8B9}"/>
          </ac:spMkLst>
        </pc:spChg>
        <pc:spChg chg="add del mod">
          <ac:chgData name="A.MORIYAMA UREKA" userId="11b73b949d6476cb" providerId="LiveId" clId="{EDD3AFC1-5E1F-774D-82FF-6D4C3622249B}" dt="2023-08-07T08:57:26.430" v="771" actId="6264"/>
          <ac:spMkLst>
            <pc:docMk/>
            <pc:sldMk cId="1563412754" sldId="289"/>
            <ac:spMk id="181" creationId="{410D97EC-A2AC-CEAF-7E18-8334C56C64FF}"/>
          </ac:spMkLst>
        </pc:spChg>
        <pc:spChg chg="add del mod">
          <ac:chgData name="A.MORIYAMA UREKA" userId="11b73b949d6476cb" providerId="LiveId" clId="{EDD3AFC1-5E1F-774D-82FF-6D4C3622249B}" dt="2023-08-07T12:19:39.346" v="2677" actId="6264"/>
          <ac:spMkLst>
            <pc:docMk/>
            <pc:sldMk cId="1563412754" sldId="289"/>
            <ac:spMk id="181" creationId="{90E2409C-2279-5431-685B-9ACC68C13BA9}"/>
          </ac:spMkLst>
        </pc:spChg>
        <pc:spChg chg="add del mod">
          <ac:chgData name="A.MORIYAMA UREKA" userId="11b73b949d6476cb" providerId="LiveId" clId="{EDD3AFC1-5E1F-774D-82FF-6D4C3622249B}" dt="2023-08-07T09:21:27.519" v="933" actId="6264"/>
          <ac:spMkLst>
            <pc:docMk/>
            <pc:sldMk cId="1563412754" sldId="289"/>
            <ac:spMk id="181" creationId="{DADD1D5F-CCEF-A6EC-831C-C496DFF56802}"/>
          </ac:spMkLst>
        </pc:spChg>
        <pc:spChg chg="add del mod">
          <ac:chgData name="A.MORIYAMA UREKA" userId="11b73b949d6476cb" providerId="LiveId" clId="{EDD3AFC1-5E1F-774D-82FF-6D4C3622249B}" dt="2023-08-07T08:57:26.430" v="771" actId="6264"/>
          <ac:spMkLst>
            <pc:docMk/>
            <pc:sldMk cId="1563412754" sldId="289"/>
            <ac:spMk id="182" creationId="{024C2900-C398-E41D-7969-6F60D7639447}"/>
          </ac:spMkLst>
        </pc:spChg>
        <pc:spChg chg="add del mod">
          <ac:chgData name="A.MORIYAMA UREKA" userId="11b73b949d6476cb" providerId="LiveId" clId="{EDD3AFC1-5E1F-774D-82FF-6D4C3622249B}" dt="2023-08-07T09:21:27.519" v="933" actId="6264"/>
          <ac:spMkLst>
            <pc:docMk/>
            <pc:sldMk cId="1563412754" sldId="289"/>
            <ac:spMk id="182" creationId="{0840ACCC-E673-07BB-DCA3-6032A007943E}"/>
          </ac:spMkLst>
        </pc:spChg>
        <pc:spChg chg="add del mod">
          <ac:chgData name="A.MORIYAMA UREKA" userId="11b73b949d6476cb" providerId="LiveId" clId="{EDD3AFC1-5E1F-774D-82FF-6D4C3622249B}" dt="2023-08-07T12:19:39.346" v="2677" actId="6264"/>
          <ac:spMkLst>
            <pc:docMk/>
            <pc:sldMk cId="1563412754" sldId="289"/>
            <ac:spMk id="182" creationId="{8911C822-4A9B-E9FF-3E50-DCA304CB0087}"/>
          </ac:spMkLst>
        </pc:spChg>
        <pc:spChg chg="add del mod">
          <ac:chgData name="A.MORIYAMA UREKA" userId="11b73b949d6476cb" providerId="LiveId" clId="{EDD3AFC1-5E1F-774D-82FF-6D4C3622249B}" dt="2023-08-07T08:57:26.430" v="771" actId="6264"/>
          <ac:spMkLst>
            <pc:docMk/>
            <pc:sldMk cId="1563412754" sldId="289"/>
            <ac:spMk id="183" creationId="{32333E19-C1A7-A7FF-478F-1580300A9EFC}"/>
          </ac:spMkLst>
        </pc:spChg>
        <pc:spChg chg="add del mod">
          <ac:chgData name="A.MORIYAMA UREKA" userId="11b73b949d6476cb" providerId="LiveId" clId="{EDD3AFC1-5E1F-774D-82FF-6D4C3622249B}" dt="2023-08-07T12:19:39.346" v="2677" actId="6264"/>
          <ac:spMkLst>
            <pc:docMk/>
            <pc:sldMk cId="1563412754" sldId="289"/>
            <ac:spMk id="183" creationId="{3DCB64CF-85E2-5A6D-5D7F-87214B27BF11}"/>
          </ac:spMkLst>
        </pc:spChg>
        <pc:spChg chg="add del mod">
          <ac:chgData name="A.MORIYAMA UREKA" userId="11b73b949d6476cb" providerId="LiveId" clId="{EDD3AFC1-5E1F-774D-82FF-6D4C3622249B}" dt="2023-08-07T09:21:27.519" v="933" actId="6264"/>
          <ac:spMkLst>
            <pc:docMk/>
            <pc:sldMk cId="1563412754" sldId="289"/>
            <ac:spMk id="183" creationId="{E98CC3DA-FA5D-1D5F-3221-D3BA3DB779DC}"/>
          </ac:spMkLst>
        </pc:spChg>
        <pc:spChg chg="add del mod">
          <ac:chgData name="A.MORIYAMA UREKA" userId="11b73b949d6476cb" providerId="LiveId" clId="{EDD3AFC1-5E1F-774D-82FF-6D4C3622249B}" dt="2023-08-07T12:19:39.346" v="2677" actId="6264"/>
          <ac:spMkLst>
            <pc:docMk/>
            <pc:sldMk cId="1563412754" sldId="289"/>
            <ac:spMk id="184" creationId="{4C9FE7D0-5B12-5F53-779A-712CF9168426}"/>
          </ac:spMkLst>
        </pc:spChg>
        <pc:spChg chg="add del mod">
          <ac:chgData name="A.MORIYAMA UREKA" userId="11b73b949d6476cb" providerId="LiveId" clId="{EDD3AFC1-5E1F-774D-82FF-6D4C3622249B}" dt="2023-08-07T08:57:26.810" v="772" actId="6264"/>
          <ac:spMkLst>
            <pc:docMk/>
            <pc:sldMk cId="1563412754" sldId="289"/>
            <ac:spMk id="184" creationId="{5C7C9EDC-DB1D-5B16-11EF-5D84CC0A9B44}"/>
          </ac:spMkLst>
        </pc:spChg>
        <pc:spChg chg="add del mod">
          <ac:chgData name="A.MORIYAMA UREKA" userId="11b73b949d6476cb" providerId="LiveId" clId="{EDD3AFC1-5E1F-774D-82FF-6D4C3622249B}" dt="2023-08-07T09:21:27.841" v="934" actId="6264"/>
          <ac:spMkLst>
            <pc:docMk/>
            <pc:sldMk cId="1563412754" sldId="289"/>
            <ac:spMk id="184" creationId="{FAE0D08C-922C-8F66-0BFD-AFABDBAC53D7}"/>
          </ac:spMkLst>
        </pc:spChg>
        <pc:spChg chg="add del mod">
          <ac:chgData name="A.MORIYAMA UREKA" userId="11b73b949d6476cb" providerId="LiveId" clId="{EDD3AFC1-5E1F-774D-82FF-6D4C3622249B}" dt="2023-08-07T12:19:40.078" v="2678" actId="6264"/>
          <ac:spMkLst>
            <pc:docMk/>
            <pc:sldMk cId="1563412754" sldId="289"/>
            <ac:spMk id="185" creationId="{A786CA35-B719-E87F-076E-18938534F64C}"/>
          </ac:spMkLst>
        </pc:spChg>
        <pc:spChg chg="add del mod">
          <ac:chgData name="A.MORIYAMA UREKA" userId="11b73b949d6476cb" providerId="LiveId" clId="{EDD3AFC1-5E1F-774D-82FF-6D4C3622249B}" dt="2023-08-07T08:57:26.810" v="772" actId="6264"/>
          <ac:spMkLst>
            <pc:docMk/>
            <pc:sldMk cId="1563412754" sldId="289"/>
            <ac:spMk id="185" creationId="{A92AE61E-1599-86B3-C2C8-BB1FB0C1924C}"/>
          </ac:spMkLst>
        </pc:spChg>
        <pc:spChg chg="add del mod">
          <ac:chgData name="A.MORIYAMA UREKA" userId="11b73b949d6476cb" providerId="LiveId" clId="{EDD3AFC1-5E1F-774D-82FF-6D4C3622249B}" dt="2023-08-07T09:21:27.841" v="934" actId="6264"/>
          <ac:spMkLst>
            <pc:docMk/>
            <pc:sldMk cId="1563412754" sldId="289"/>
            <ac:spMk id="185" creationId="{F5894B3D-FF5F-04C0-4578-069A9F9B87F7}"/>
          </ac:spMkLst>
        </pc:spChg>
        <pc:spChg chg="add del mod">
          <ac:chgData name="A.MORIYAMA UREKA" userId="11b73b949d6476cb" providerId="LiveId" clId="{EDD3AFC1-5E1F-774D-82FF-6D4C3622249B}" dt="2023-08-07T12:19:40.078" v="2678" actId="6264"/>
          <ac:spMkLst>
            <pc:docMk/>
            <pc:sldMk cId="1563412754" sldId="289"/>
            <ac:spMk id="186" creationId="{2E31877D-A2DA-C6E8-9F6D-C93E2234151D}"/>
          </ac:spMkLst>
        </pc:spChg>
        <pc:spChg chg="add del mod">
          <ac:chgData name="A.MORIYAMA UREKA" userId="11b73b949d6476cb" providerId="LiveId" clId="{EDD3AFC1-5E1F-774D-82FF-6D4C3622249B}" dt="2023-08-07T09:21:27.841" v="934" actId="6264"/>
          <ac:spMkLst>
            <pc:docMk/>
            <pc:sldMk cId="1563412754" sldId="289"/>
            <ac:spMk id="186" creationId="{8D2C696D-9270-C201-027A-E9EBAED38979}"/>
          </ac:spMkLst>
        </pc:spChg>
        <pc:spChg chg="add del mod">
          <ac:chgData name="A.MORIYAMA UREKA" userId="11b73b949d6476cb" providerId="LiveId" clId="{EDD3AFC1-5E1F-774D-82FF-6D4C3622249B}" dt="2023-08-07T08:57:26.810" v="772" actId="6264"/>
          <ac:spMkLst>
            <pc:docMk/>
            <pc:sldMk cId="1563412754" sldId="289"/>
            <ac:spMk id="186" creationId="{9635E6E7-7D86-9044-67AC-3598885CDA8A}"/>
          </ac:spMkLst>
        </pc:spChg>
        <pc:spChg chg="add del mod">
          <ac:chgData name="A.MORIYAMA UREKA" userId="11b73b949d6476cb" providerId="LiveId" clId="{EDD3AFC1-5E1F-774D-82FF-6D4C3622249B}" dt="2023-08-07T08:57:26.810" v="772" actId="6264"/>
          <ac:spMkLst>
            <pc:docMk/>
            <pc:sldMk cId="1563412754" sldId="289"/>
            <ac:spMk id="187" creationId="{505A17DB-20EA-93FF-9537-A7862640F06D}"/>
          </ac:spMkLst>
        </pc:spChg>
        <pc:spChg chg="add del mod">
          <ac:chgData name="A.MORIYAMA UREKA" userId="11b73b949d6476cb" providerId="LiveId" clId="{EDD3AFC1-5E1F-774D-82FF-6D4C3622249B}" dt="2023-08-07T12:19:40.078" v="2678" actId="6264"/>
          <ac:spMkLst>
            <pc:docMk/>
            <pc:sldMk cId="1563412754" sldId="289"/>
            <ac:spMk id="187" creationId="{8001A5EF-0BE4-1B7B-2CC2-411D9635AE63}"/>
          </ac:spMkLst>
        </pc:spChg>
        <pc:spChg chg="add del mod">
          <ac:chgData name="A.MORIYAMA UREKA" userId="11b73b949d6476cb" providerId="LiveId" clId="{EDD3AFC1-5E1F-774D-82FF-6D4C3622249B}" dt="2023-08-07T09:21:27.841" v="934" actId="6264"/>
          <ac:spMkLst>
            <pc:docMk/>
            <pc:sldMk cId="1563412754" sldId="289"/>
            <ac:spMk id="187" creationId="{F428876E-1D9A-A7BE-67B3-7A34D89FF65C}"/>
          </ac:spMkLst>
        </pc:spChg>
        <pc:spChg chg="add del mod">
          <ac:chgData name="A.MORIYAMA UREKA" userId="11b73b949d6476cb" providerId="LiveId" clId="{EDD3AFC1-5E1F-774D-82FF-6D4C3622249B}" dt="2023-08-07T12:19:40.078" v="2678" actId="6264"/>
          <ac:spMkLst>
            <pc:docMk/>
            <pc:sldMk cId="1563412754" sldId="289"/>
            <ac:spMk id="188" creationId="{0B016B4A-631C-7616-E973-23DBA14CEC11}"/>
          </ac:spMkLst>
        </pc:spChg>
        <pc:spChg chg="add del mod">
          <ac:chgData name="A.MORIYAMA UREKA" userId="11b73b949d6476cb" providerId="LiveId" clId="{EDD3AFC1-5E1F-774D-82FF-6D4C3622249B}" dt="2023-08-07T08:57:26.810" v="772" actId="6264"/>
          <ac:spMkLst>
            <pc:docMk/>
            <pc:sldMk cId="1563412754" sldId="289"/>
            <ac:spMk id="188" creationId="{317F469A-9FB3-644F-8E7C-C9748B8F5819}"/>
          </ac:spMkLst>
        </pc:spChg>
        <pc:spChg chg="add del mod">
          <ac:chgData name="A.MORIYAMA UREKA" userId="11b73b949d6476cb" providerId="LiveId" clId="{EDD3AFC1-5E1F-774D-82FF-6D4C3622249B}" dt="2023-08-07T09:21:27.841" v="934" actId="6264"/>
          <ac:spMkLst>
            <pc:docMk/>
            <pc:sldMk cId="1563412754" sldId="289"/>
            <ac:spMk id="188" creationId="{689626A9-1FAE-F9D1-C4DB-4356EDB12511}"/>
          </ac:spMkLst>
        </pc:spChg>
        <pc:spChg chg="add del mod">
          <ac:chgData name="A.MORIYAMA UREKA" userId="11b73b949d6476cb" providerId="LiveId" clId="{EDD3AFC1-5E1F-774D-82FF-6D4C3622249B}" dt="2023-08-07T09:21:27.841" v="934" actId="6264"/>
          <ac:spMkLst>
            <pc:docMk/>
            <pc:sldMk cId="1563412754" sldId="289"/>
            <ac:spMk id="189" creationId="{569E58A4-15C5-0339-C6E7-07487304346D}"/>
          </ac:spMkLst>
        </pc:spChg>
        <pc:spChg chg="add del mod">
          <ac:chgData name="A.MORIYAMA UREKA" userId="11b73b949d6476cb" providerId="LiveId" clId="{EDD3AFC1-5E1F-774D-82FF-6D4C3622249B}" dt="2023-08-07T08:57:26.810" v="772" actId="6264"/>
          <ac:spMkLst>
            <pc:docMk/>
            <pc:sldMk cId="1563412754" sldId="289"/>
            <ac:spMk id="189" creationId="{CB5CECF3-5968-BC08-B276-75708477E23E}"/>
          </ac:spMkLst>
        </pc:spChg>
        <pc:spChg chg="add del mod">
          <ac:chgData name="A.MORIYAMA UREKA" userId="11b73b949d6476cb" providerId="LiveId" clId="{EDD3AFC1-5E1F-774D-82FF-6D4C3622249B}" dt="2023-08-07T12:19:40.078" v="2678" actId="6264"/>
          <ac:spMkLst>
            <pc:docMk/>
            <pc:sldMk cId="1563412754" sldId="289"/>
            <ac:spMk id="189" creationId="{D3FB61E2-0E85-F79A-3DF5-E7A57B302899}"/>
          </ac:spMkLst>
        </pc:spChg>
        <pc:spChg chg="add del mod">
          <ac:chgData name="A.MORIYAMA UREKA" userId="11b73b949d6476cb" providerId="LiveId" clId="{EDD3AFC1-5E1F-774D-82FF-6D4C3622249B}" dt="2023-08-07T09:21:27.841" v="934" actId="6264"/>
          <ac:spMkLst>
            <pc:docMk/>
            <pc:sldMk cId="1563412754" sldId="289"/>
            <ac:spMk id="190" creationId="{6E76DE58-7B52-452D-1BA6-4AD424BA222C}"/>
          </ac:spMkLst>
        </pc:spChg>
        <pc:spChg chg="add del mod">
          <ac:chgData name="A.MORIYAMA UREKA" userId="11b73b949d6476cb" providerId="LiveId" clId="{EDD3AFC1-5E1F-774D-82FF-6D4C3622249B}" dt="2023-08-07T08:57:26.810" v="772" actId="6264"/>
          <ac:spMkLst>
            <pc:docMk/>
            <pc:sldMk cId="1563412754" sldId="289"/>
            <ac:spMk id="190" creationId="{899C194F-7FD2-19FF-B148-3F1E17518837}"/>
          </ac:spMkLst>
        </pc:spChg>
        <pc:spChg chg="add del mod">
          <ac:chgData name="A.MORIYAMA UREKA" userId="11b73b949d6476cb" providerId="LiveId" clId="{EDD3AFC1-5E1F-774D-82FF-6D4C3622249B}" dt="2023-08-07T12:19:40.078" v="2678" actId="6264"/>
          <ac:spMkLst>
            <pc:docMk/>
            <pc:sldMk cId="1563412754" sldId="289"/>
            <ac:spMk id="190" creationId="{D78A3048-2B8F-6B31-34EF-9900C2AD5CF4}"/>
          </ac:spMkLst>
        </pc:spChg>
        <pc:spChg chg="add del mod">
          <ac:chgData name="A.MORIYAMA UREKA" userId="11b73b949d6476cb" providerId="LiveId" clId="{EDD3AFC1-5E1F-774D-82FF-6D4C3622249B}" dt="2023-08-07T08:57:26.810" v="772" actId="6264"/>
          <ac:spMkLst>
            <pc:docMk/>
            <pc:sldMk cId="1563412754" sldId="289"/>
            <ac:spMk id="191" creationId="{24A51AC4-5FF2-814B-D85C-9F60AE6ACBF4}"/>
          </ac:spMkLst>
        </pc:spChg>
        <pc:spChg chg="add del mod">
          <ac:chgData name="A.MORIYAMA UREKA" userId="11b73b949d6476cb" providerId="LiveId" clId="{EDD3AFC1-5E1F-774D-82FF-6D4C3622249B}" dt="2023-08-07T09:21:27.841" v="934" actId="6264"/>
          <ac:spMkLst>
            <pc:docMk/>
            <pc:sldMk cId="1563412754" sldId="289"/>
            <ac:spMk id="191" creationId="{2B36C7BF-2DD7-C3A6-23B5-61C794F86AEF}"/>
          </ac:spMkLst>
        </pc:spChg>
        <pc:spChg chg="add del mod">
          <ac:chgData name="A.MORIYAMA UREKA" userId="11b73b949d6476cb" providerId="LiveId" clId="{EDD3AFC1-5E1F-774D-82FF-6D4C3622249B}" dt="2023-08-07T12:19:40.078" v="2678" actId="6264"/>
          <ac:spMkLst>
            <pc:docMk/>
            <pc:sldMk cId="1563412754" sldId="289"/>
            <ac:spMk id="191" creationId="{E8262B70-4DBC-7467-A2CF-AA242294F1EC}"/>
          </ac:spMkLst>
        </pc:spChg>
        <pc:spChg chg="add del mod">
          <ac:chgData name="A.MORIYAMA UREKA" userId="11b73b949d6476cb" providerId="LiveId" clId="{EDD3AFC1-5E1F-774D-82FF-6D4C3622249B}" dt="2023-08-07T12:19:40.078" v="2678" actId="6264"/>
          <ac:spMkLst>
            <pc:docMk/>
            <pc:sldMk cId="1563412754" sldId="289"/>
            <ac:spMk id="192" creationId="{2566A89D-AE65-2838-BAB0-13987CE98CD5}"/>
          </ac:spMkLst>
        </pc:spChg>
        <pc:spChg chg="add del mod">
          <ac:chgData name="A.MORIYAMA UREKA" userId="11b73b949d6476cb" providerId="LiveId" clId="{EDD3AFC1-5E1F-774D-82FF-6D4C3622249B}" dt="2023-08-07T08:57:26.810" v="772" actId="6264"/>
          <ac:spMkLst>
            <pc:docMk/>
            <pc:sldMk cId="1563412754" sldId="289"/>
            <ac:spMk id="192" creationId="{CBF10923-1DE8-5E8A-219A-4F140CC5662A}"/>
          </ac:spMkLst>
        </pc:spChg>
        <pc:spChg chg="add del mod">
          <ac:chgData name="A.MORIYAMA UREKA" userId="11b73b949d6476cb" providerId="LiveId" clId="{EDD3AFC1-5E1F-774D-82FF-6D4C3622249B}" dt="2023-08-07T09:21:27.841" v="934" actId="6264"/>
          <ac:spMkLst>
            <pc:docMk/>
            <pc:sldMk cId="1563412754" sldId="289"/>
            <ac:spMk id="192" creationId="{DF864234-4256-6D4B-053B-5E5BAA607B21}"/>
          </ac:spMkLst>
        </pc:spChg>
        <pc:spChg chg="add del mod">
          <ac:chgData name="A.MORIYAMA UREKA" userId="11b73b949d6476cb" providerId="LiveId" clId="{EDD3AFC1-5E1F-774D-82FF-6D4C3622249B}" dt="2023-08-07T09:21:27.841" v="934" actId="6264"/>
          <ac:spMkLst>
            <pc:docMk/>
            <pc:sldMk cId="1563412754" sldId="289"/>
            <ac:spMk id="193" creationId="{371634FF-3ADE-ABE3-EAAF-D49B7C9A5D3A}"/>
          </ac:spMkLst>
        </pc:spChg>
        <pc:spChg chg="add del mod">
          <ac:chgData name="A.MORIYAMA UREKA" userId="11b73b949d6476cb" providerId="LiveId" clId="{EDD3AFC1-5E1F-774D-82FF-6D4C3622249B}" dt="2023-08-07T12:19:40.078" v="2678" actId="6264"/>
          <ac:spMkLst>
            <pc:docMk/>
            <pc:sldMk cId="1563412754" sldId="289"/>
            <ac:spMk id="193" creationId="{6045CEE2-14F6-6703-640F-C4B06B7B1F21}"/>
          </ac:spMkLst>
        </pc:spChg>
        <pc:spChg chg="add del mod">
          <ac:chgData name="A.MORIYAMA UREKA" userId="11b73b949d6476cb" providerId="LiveId" clId="{EDD3AFC1-5E1F-774D-82FF-6D4C3622249B}" dt="2023-08-07T08:57:26.810" v="772" actId="6264"/>
          <ac:spMkLst>
            <pc:docMk/>
            <pc:sldMk cId="1563412754" sldId="289"/>
            <ac:spMk id="193" creationId="{80B437E9-2653-AA0A-6D59-FE84C838B266}"/>
          </ac:spMkLst>
        </pc:spChg>
        <pc:spChg chg="add del mod">
          <ac:chgData name="A.MORIYAMA UREKA" userId="11b73b949d6476cb" providerId="LiveId" clId="{EDD3AFC1-5E1F-774D-82FF-6D4C3622249B}" dt="2023-08-07T08:57:27.275" v="773" actId="6264"/>
          <ac:spMkLst>
            <pc:docMk/>
            <pc:sldMk cId="1563412754" sldId="289"/>
            <ac:spMk id="194" creationId="{1A6B5A67-B2E2-6246-67EB-26E4FF9CDFEC}"/>
          </ac:spMkLst>
        </pc:spChg>
        <pc:spChg chg="add del mod">
          <ac:chgData name="A.MORIYAMA UREKA" userId="11b73b949d6476cb" providerId="LiveId" clId="{EDD3AFC1-5E1F-774D-82FF-6D4C3622249B}" dt="2023-08-07T12:19:40.078" v="2678" actId="6264"/>
          <ac:spMkLst>
            <pc:docMk/>
            <pc:sldMk cId="1563412754" sldId="289"/>
            <ac:spMk id="194" creationId="{21B474B8-C31D-79F2-2D57-31969220439B}"/>
          </ac:spMkLst>
        </pc:spChg>
        <pc:spChg chg="add del mod">
          <ac:chgData name="A.MORIYAMA UREKA" userId="11b73b949d6476cb" providerId="LiveId" clId="{EDD3AFC1-5E1F-774D-82FF-6D4C3622249B}" dt="2023-08-07T09:21:28.158" v="935" actId="6264"/>
          <ac:spMkLst>
            <pc:docMk/>
            <pc:sldMk cId="1563412754" sldId="289"/>
            <ac:spMk id="194" creationId="{E8708C0C-D64E-AE55-1D8D-35CB3EDC86E2}"/>
          </ac:spMkLst>
        </pc:spChg>
        <pc:spChg chg="add del mod">
          <ac:chgData name="A.MORIYAMA UREKA" userId="11b73b949d6476cb" providerId="LiveId" clId="{EDD3AFC1-5E1F-774D-82FF-6D4C3622249B}" dt="2023-08-07T09:21:28.158" v="935" actId="6264"/>
          <ac:spMkLst>
            <pc:docMk/>
            <pc:sldMk cId="1563412754" sldId="289"/>
            <ac:spMk id="195" creationId="{4A145AC8-48E2-45B9-7698-98BBFD6942AB}"/>
          </ac:spMkLst>
        </pc:spChg>
        <pc:spChg chg="add del mod">
          <ac:chgData name="A.MORIYAMA UREKA" userId="11b73b949d6476cb" providerId="LiveId" clId="{EDD3AFC1-5E1F-774D-82FF-6D4C3622249B}" dt="2023-08-07T12:19:40.529" v="2679" actId="6264"/>
          <ac:spMkLst>
            <pc:docMk/>
            <pc:sldMk cId="1563412754" sldId="289"/>
            <ac:spMk id="195" creationId="{76C40A31-41A0-BAD7-32A9-7CEA788380D7}"/>
          </ac:spMkLst>
        </pc:spChg>
        <pc:spChg chg="add del mod">
          <ac:chgData name="A.MORIYAMA UREKA" userId="11b73b949d6476cb" providerId="LiveId" clId="{EDD3AFC1-5E1F-774D-82FF-6D4C3622249B}" dt="2023-08-07T08:57:27.275" v="773" actId="6264"/>
          <ac:spMkLst>
            <pc:docMk/>
            <pc:sldMk cId="1563412754" sldId="289"/>
            <ac:spMk id="195" creationId="{DE69975A-3C56-03A1-7E7D-081D1FD4CF5A}"/>
          </ac:spMkLst>
        </pc:spChg>
        <pc:spChg chg="add del mod">
          <ac:chgData name="A.MORIYAMA UREKA" userId="11b73b949d6476cb" providerId="LiveId" clId="{EDD3AFC1-5E1F-774D-82FF-6D4C3622249B}" dt="2023-08-07T12:19:40.529" v="2679" actId="6264"/>
          <ac:spMkLst>
            <pc:docMk/>
            <pc:sldMk cId="1563412754" sldId="289"/>
            <ac:spMk id="196" creationId="{00D027D2-364C-60C0-2462-61CD1A026DAA}"/>
          </ac:spMkLst>
        </pc:spChg>
        <pc:spChg chg="add del mod">
          <ac:chgData name="A.MORIYAMA UREKA" userId="11b73b949d6476cb" providerId="LiveId" clId="{EDD3AFC1-5E1F-774D-82FF-6D4C3622249B}" dt="2023-08-07T08:57:27.275" v="773" actId="6264"/>
          <ac:spMkLst>
            <pc:docMk/>
            <pc:sldMk cId="1563412754" sldId="289"/>
            <ac:spMk id="196" creationId="{B79A6F5E-404A-4CAE-E465-DA57837C64F9}"/>
          </ac:spMkLst>
        </pc:spChg>
        <pc:spChg chg="add del mod">
          <ac:chgData name="A.MORIYAMA UREKA" userId="11b73b949d6476cb" providerId="LiveId" clId="{EDD3AFC1-5E1F-774D-82FF-6D4C3622249B}" dt="2023-08-07T09:21:28.158" v="935" actId="6264"/>
          <ac:spMkLst>
            <pc:docMk/>
            <pc:sldMk cId="1563412754" sldId="289"/>
            <ac:spMk id="196" creationId="{C5364AFA-6EC3-6F60-97B4-10A4276273B9}"/>
          </ac:spMkLst>
        </pc:spChg>
        <pc:spChg chg="add del mod">
          <ac:chgData name="A.MORIYAMA UREKA" userId="11b73b949d6476cb" providerId="LiveId" clId="{EDD3AFC1-5E1F-774D-82FF-6D4C3622249B}" dt="2023-08-07T08:57:27.275" v="773" actId="6264"/>
          <ac:spMkLst>
            <pc:docMk/>
            <pc:sldMk cId="1563412754" sldId="289"/>
            <ac:spMk id="197" creationId="{423DEC91-CA1C-754F-028B-19317D69B686}"/>
          </ac:spMkLst>
        </pc:spChg>
        <pc:spChg chg="add del mod">
          <ac:chgData name="A.MORIYAMA UREKA" userId="11b73b949d6476cb" providerId="LiveId" clId="{EDD3AFC1-5E1F-774D-82FF-6D4C3622249B}" dt="2023-08-07T09:21:28.158" v="935" actId="6264"/>
          <ac:spMkLst>
            <pc:docMk/>
            <pc:sldMk cId="1563412754" sldId="289"/>
            <ac:spMk id="197" creationId="{8DA11AAF-3ACB-1DFB-7F2A-C70DE49CA516}"/>
          </ac:spMkLst>
        </pc:spChg>
        <pc:spChg chg="add del mod">
          <ac:chgData name="A.MORIYAMA UREKA" userId="11b73b949d6476cb" providerId="LiveId" clId="{EDD3AFC1-5E1F-774D-82FF-6D4C3622249B}" dt="2023-08-07T12:19:40.529" v="2679" actId="6264"/>
          <ac:spMkLst>
            <pc:docMk/>
            <pc:sldMk cId="1563412754" sldId="289"/>
            <ac:spMk id="197" creationId="{914A9C35-1B9A-D149-8888-8E5FCFE4CBA4}"/>
          </ac:spMkLst>
        </pc:spChg>
        <pc:spChg chg="add del mod">
          <ac:chgData name="A.MORIYAMA UREKA" userId="11b73b949d6476cb" providerId="LiveId" clId="{EDD3AFC1-5E1F-774D-82FF-6D4C3622249B}" dt="2023-08-07T12:19:40.529" v="2679" actId="6264"/>
          <ac:spMkLst>
            <pc:docMk/>
            <pc:sldMk cId="1563412754" sldId="289"/>
            <ac:spMk id="198" creationId="{1094E2B1-17E4-E63B-A85C-E503D8CD82E5}"/>
          </ac:spMkLst>
        </pc:spChg>
        <pc:spChg chg="add del mod">
          <ac:chgData name="A.MORIYAMA UREKA" userId="11b73b949d6476cb" providerId="LiveId" clId="{EDD3AFC1-5E1F-774D-82FF-6D4C3622249B}" dt="2023-08-07T08:57:27.275" v="773" actId="6264"/>
          <ac:spMkLst>
            <pc:docMk/>
            <pc:sldMk cId="1563412754" sldId="289"/>
            <ac:spMk id="198" creationId="{9C1883BF-CE67-E20B-0244-D01FC3037E35}"/>
          </ac:spMkLst>
        </pc:spChg>
        <pc:spChg chg="add del mod">
          <ac:chgData name="A.MORIYAMA UREKA" userId="11b73b949d6476cb" providerId="LiveId" clId="{EDD3AFC1-5E1F-774D-82FF-6D4C3622249B}" dt="2023-08-07T09:21:28.158" v="935" actId="6264"/>
          <ac:spMkLst>
            <pc:docMk/>
            <pc:sldMk cId="1563412754" sldId="289"/>
            <ac:spMk id="198" creationId="{B9C8FFF8-7AF7-6328-556D-040664C3BE28}"/>
          </ac:spMkLst>
        </pc:spChg>
        <pc:spChg chg="add del mod">
          <ac:chgData name="A.MORIYAMA UREKA" userId="11b73b949d6476cb" providerId="LiveId" clId="{EDD3AFC1-5E1F-774D-82FF-6D4C3622249B}" dt="2023-08-07T12:19:40.529" v="2679" actId="6264"/>
          <ac:spMkLst>
            <pc:docMk/>
            <pc:sldMk cId="1563412754" sldId="289"/>
            <ac:spMk id="199" creationId="{93B1DEFC-D6BB-0745-D22E-1AA5F4EFB611}"/>
          </ac:spMkLst>
        </pc:spChg>
        <pc:spChg chg="add del mod">
          <ac:chgData name="A.MORIYAMA UREKA" userId="11b73b949d6476cb" providerId="LiveId" clId="{EDD3AFC1-5E1F-774D-82FF-6D4C3622249B}" dt="2023-08-07T09:21:28.158" v="935" actId="6264"/>
          <ac:spMkLst>
            <pc:docMk/>
            <pc:sldMk cId="1563412754" sldId="289"/>
            <ac:spMk id="199" creationId="{9FFEDBF6-635E-4BA0-961E-54B822BE7DFC}"/>
          </ac:spMkLst>
        </pc:spChg>
        <pc:spChg chg="add del mod">
          <ac:chgData name="A.MORIYAMA UREKA" userId="11b73b949d6476cb" providerId="LiveId" clId="{EDD3AFC1-5E1F-774D-82FF-6D4C3622249B}" dt="2023-08-07T08:57:27.275" v="773" actId="6264"/>
          <ac:spMkLst>
            <pc:docMk/>
            <pc:sldMk cId="1563412754" sldId="289"/>
            <ac:spMk id="199" creationId="{E681E031-9693-BEEB-962D-87D49273714B}"/>
          </ac:spMkLst>
        </pc:spChg>
        <pc:spChg chg="add del mod">
          <ac:chgData name="A.MORIYAMA UREKA" userId="11b73b949d6476cb" providerId="LiveId" clId="{EDD3AFC1-5E1F-774D-82FF-6D4C3622249B}" dt="2023-08-07T12:19:40.529" v="2679" actId="6264"/>
          <ac:spMkLst>
            <pc:docMk/>
            <pc:sldMk cId="1563412754" sldId="289"/>
            <ac:spMk id="200" creationId="{1A4B4D4B-1ACD-C27A-3C56-0970BF4EE824}"/>
          </ac:spMkLst>
        </pc:spChg>
        <pc:spChg chg="add del mod">
          <ac:chgData name="A.MORIYAMA UREKA" userId="11b73b949d6476cb" providerId="LiveId" clId="{EDD3AFC1-5E1F-774D-82FF-6D4C3622249B}" dt="2023-08-07T09:21:28.158" v="935" actId="6264"/>
          <ac:spMkLst>
            <pc:docMk/>
            <pc:sldMk cId="1563412754" sldId="289"/>
            <ac:spMk id="200" creationId="{8A28635D-D2CE-B67C-352E-4FC4A1D6D1C2}"/>
          </ac:spMkLst>
        </pc:spChg>
        <pc:spChg chg="add del mod">
          <ac:chgData name="A.MORIYAMA UREKA" userId="11b73b949d6476cb" providerId="LiveId" clId="{EDD3AFC1-5E1F-774D-82FF-6D4C3622249B}" dt="2023-08-07T08:57:27.275" v="773" actId="6264"/>
          <ac:spMkLst>
            <pc:docMk/>
            <pc:sldMk cId="1563412754" sldId="289"/>
            <ac:spMk id="200" creationId="{C2B83974-B144-7E11-DB39-86781AC54369}"/>
          </ac:spMkLst>
        </pc:spChg>
        <pc:spChg chg="add del mod">
          <ac:chgData name="A.MORIYAMA UREKA" userId="11b73b949d6476cb" providerId="LiveId" clId="{EDD3AFC1-5E1F-774D-82FF-6D4C3622249B}" dt="2023-08-07T09:21:28.158" v="935" actId="6264"/>
          <ac:spMkLst>
            <pc:docMk/>
            <pc:sldMk cId="1563412754" sldId="289"/>
            <ac:spMk id="201" creationId="{48ECD32D-CE7D-A321-0B17-92D1796DA235}"/>
          </ac:spMkLst>
        </pc:spChg>
        <pc:spChg chg="add del mod">
          <ac:chgData name="A.MORIYAMA UREKA" userId="11b73b949d6476cb" providerId="LiveId" clId="{EDD3AFC1-5E1F-774D-82FF-6D4C3622249B}" dt="2023-08-07T12:19:40.529" v="2679" actId="6264"/>
          <ac:spMkLst>
            <pc:docMk/>
            <pc:sldMk cId="1563412754" sldId="289"/>
            <ac:spMk id="201" creationId="{A65ACE39-9ACB-7FFE-B159-A2A057DF26DA}"/>
          </ac:spMkLst>
        </pc:spChg>
        <pc:spChg chg="add del mod">
          <ac:chgData name="A.MORIYAMA UREKA" userId="11b73b949d6476cb" providerId="LiveId" clId="{EDD3AFC1-5E1F-774D-82FF-6D4C3622249B}" dt="2023-08-07T08:57:27.275" v="773" actId="6264"/>
          <ac:spMkLst>
            <pc:docMk/>
            <pc:sldMk cId="1563412754" sldId="289"/>
            <ac:spMk id="201" creationId="{CF21EBEC-384E-2F28-6A80-0D43D11C87A9}"/>
          </ac:spMkLst>
        </pc:spChg>
        <pc:spChg chg="add del mod">
          <ac:chgData name="A.MORIYAMA UREKA" userId="11b73b949d6476cb" providerId="LiveId" clId="{EDD3AFC1-5E1F-774D-82FF-6D4C3622249B}" dt="2023-08-07T08:57:27.275" v="773" actId="6264"/>
          <ac:spMkLst>
            <pc:docMk/>
            <pc:sldMk cId="1563412754" sldId="289"/>
            <ac:spMk id="202" creationId="{35F91021-553F-19CF-6BE5-70A6B3B77891}"/>
          </ac:spMkLst>
        </pc:spChg>
        <pc:spChg chg="add del mod">
          <ac:chgData name="A.MORIYAMA UREKA" userId="11b73b949d6476cb" providerId="LiveId" clId="{EDD3AFC1-5E1F-774D-82FF-6D4C3622249B}" dt="2023-08-07T12:19:40.529" v="2679" actId="6264"/>
          <ac:spMkLst>
            <pc:docMk/>
            <pc:sldMk cId="1563412754" sldId="289"/>
            <ac:spMk id="202" creationId="{406EEBAD-AA30-1060-4BB3-11A9B44E7A42}"/>
          </ac:spMkLst>
        </pc:spChg>
        <pc:spChg chg="add del mod">
          <ac:chgData name="A.MORIYAMA UREKA" userId="11b73b949d6476cb" providerId="LiveId" clId="{EDD3AFC1-5E1F-774D-82FF-6D4C3622249B}" dt="2023-08-07T09:21:28.158" v="935" actId="6264"/>
          <ac:spMkLst>
            <pc:docMk/>
            <pc:sldMk cId="1563412754" sldId="289"/>
            <ac:spMk id="202" creationId="{98F94570-2C4A-28BE-615E-14982F245EAE}"/>
          </ac:spMkLst>
        </pc:spChg>
        <pc:spChg chg="add del mod">
          <ac:chgData name="A.MORIYAMA UREKA" userId="11b73b949d6476cb" providerId="LiveId" clId="{EDD3AFC1-5E1F-774D-82FF-6D4C3622249B}" dt="2023-08-07T12:19:40.529" v="2679" actId="6264"/>
          <ac:spMkLst>
            <pc:docMk/>
            <pc:sldMk cId="1563412754" sldId="289"/>
            <ac:spMk id="203" creationId="{8AE077CA-8CB1-B4AE-F301-90591A3BB415}"/>
          </ac:spMkLst>
        </pc:spChg>
        <pc:spChg chg="add del mod">
          <ac:chgData name="A.MORIYAMA UREKA" userId="11b73b949d6476cb" providerId="LiveId" clId="{EDD3AFC1-5E1F-774D-82FF-6D4C3622249B}" dt="2023-08-07T08:57:27.275" v="773" actId="6264"/>
          <ac:spMkLst>
            <pc:docMk/>
            <pc:sldMk cId="1563412754" sldId="289"/>
            <ac:spMk id="203" creationId="{C31A64E4-0ED9-6907-C840-3F390625EA20}"/>
          </ac:spMkLst>
        </pc:spChg>
        <pc:spChg chg="add del mod">
          <ac:chgData name="A.MORIYAMA UREKA" userId="11b73b949d6476cb" providerId="LiveId" clId="{EDD3AFC1-5E1F-774D-82FF-6D4C3622249B}" dt="2023-08-07T09:21:28.158" v="935" actId="6264"/>
          <ac:spMkLst>
            <pc:docMk/>
            <pc:sldMk cId="1563412754" sldId="289"/>
            <ac:spMk id="203" creationId="{FD6D5ECA-8745-9C1D-49FC-632C0ADC64CA}"/>
          </ac:spMkLst>
        </pc:spChg>
        <pc:spChg chg="add del mod">
          <ac:chgData name="A.MORIYAMA UREKA" userId="11b73b949d6476cb" providerId="LiveId" clId="{EDD3AFC1-5E1F-774D-82FF-6D4C3622249B}" dt="2023-08-07T09:21:28.726" v="936" actId="6264"/>
          <ac:spMkLst>
            <pc:docMk/>
            <pc:sldMk cId="1563412754" sldId="289"/>
            <ac:spMk id="204" creationId="{04514615-4CB0-65FF-0CC3-DF688544E7AC}"/>
          </ac:spMkLst>
        </pc:spChg>
        <pc:spChg chg="add del mod">
          <ac:chgData name="A.MORIYAMA UREKA" userId="11b73b949d6476cb" providerId="LiveId" clId="{EDD3AFC1-5E1F-774D-82FF-6D4C3622249B}" dt="2023-08-07T08:57:27.699" v="774" actId="6264"/>
          <ac:spMkLst>
            <pc:docMk/>
            <pc:sldMk cId="1563412754" sldId="289"/>
            <ac:spMk id="204" creationId="{DD52B5B9-5DCB-B331-FBC2-6FC82D94FFE3}"/>
          </ac:spMkLst>
        </pc:spChg>
        <pc:spChg chg="add del mod">
          <ac:chgData name="A.MORIYAMA UREKA" userId="11b73b949d6476cb" providerId="LiveId" clId="{EDD3AFC1-5E1F-774D-82FF-6D4C3622249B}" dt="2023-08-07T12:19:40.529" v="2679" actId="6264"/>
          <ac:spMkLst>
            <pc:docMk/>
            <pc:sldMk cId="1563412754" sldId="289"/>
            <ac:spMk id="204" creationId="{E7F25AD9-87CD-7DA5-0ADC-80D960870EA3}"/>
          </ac:spMkLst>
        </pc:spChg>
        <pc:spChg chg="add del mod">
          <ac:chgData name="A.MORIYAMA UREKA" userId="11b73b949d6476cb" providerId="LiveId" clId="{EDD3AFC1-5E1F-774D-82FF-6D4C3622249B}" dt="2023-08-07T12:23:54.005" v="2717" actId="6264"/>
          <ac:spMkLst>
            <pc:docMk/>
            <pc:sldMk cId="1563412754" sldId="289"/>
            <ac:spMk id="205" creationId="{0F389C8D-250D-0ABC-EF2B-D5645417CCA7}"/>
          </ac:spMkLst>
        </pc:spChg>
        <pc:spChg chg="add del mod">
          <ac:chgData name="A.MORIYAMA UREKA" userId="11b73b949d6476cb" providerId="LiveId" clId="{EDD3AFC1-5E1F-774D-82FF-6D4C3622249B}" dt="2023-08-07T08:57:27.699" v="774" actId="6264"/>
          <ac:spMkLst>
            <pc:docMk/>
            <pc:sldMk cId="1563412754" sldId="289"/>
            <ac:spMk id="205" creationId="{3F3D34F8-C8DF-C6B7-46D4-F12E3C7F1A5F}"/>
          </ac:spMkLst>
        </pc:spChg>
        <pc:spChg chg="add del mod">
          <ac:chgData name="A.MORIYAMA UREKA" userId="11b73b949d6476cb" providerId="LiveId" clId="{EDD3AFC1-5E1F-774D-82FF-6D4C3622249B}" dt="2023-08-07T09:21:28.726" v="936" actId="6264"/>
          <ac:spMkLst>
            <pc:docMk/>
            <pc:sldMk cId="1563412754" sldId="289"/>
            <ac:spMk id="205" creationId="{83A7E3F5-135A-439E-BCA5-7073DCE4C1C1}"/>
          </ac:spMkLst>
        </pc:spChg>
        <pc:spChg chg="add del mod">
          <ac:chgData name="A.MORIYAMA UREKA" userId="11b73b949d6476cb" providerId="LiveId" clId="{EDD3AFC1-5E1F-774D-82FF-6D4C3622249B}" dt="2023-08-07T09:21:28.726" v="936" actId="6264"/>
          <ac:spMkLst>
            <pc:docMk/>
            <pc:sldMk cId="1563412754" sldId="289"/>
            <ac:spMk id="206" creationId="{264808F4-3262-EFBB-B3FD-2E04275CB832}"/>
          </ac:spMkLst>
        </pc:spChg>
        <pc:spChg chg="add del mod">
          <ac:chgData name="A.MORIYAMA UREKA" userId="11b73b949d6476cb" providerId="LiveId" clId="{EDD3AFC1-5E1F-774D-82FF-6D4C3622249B}" dt="2023-08-07T12:23:54.005" v="2717" actId="6264"/>
          <ac:spMkLst>
            <pc:docMk/>
            <pc:sldMk cId="1563412754" sldId="289"/>
            <ac:spMk id="206" creationId="{6AEB3A39-4977-7661-56D8-4D035143FDB1}"/>
          </ac:spMkLst>
        </pc:spChg>
        <pc:spChg chg="add del mod">
          <ac:chgData name="A.MORIYAMA UREKA" userId="11b73b949d6476cb" providerId="LiveId" clId="{EDD3AFC1-5E1F-774D-82FF-6D4C3622249B}" dt="2023-08-07T08:57:27.699" v="774" actId="6264"/>
          <ac:spMkLst>
            <pc:docMk/>
            <pc:sldMk cId="1563412754" sldId="289"/>
            <ac:spMk id="206" creationId="{CE1F3F12-0CF4-E373-152E-742CA93D7B11}"/>
          </ac:spMkLst>
        </pc:spChg>
        <pc:spChg chg="add del mod">
          <ac:chgData name="A.MORIYAMA UREKA" userId="11b73b949d6476cb" providerId="LiveId" clId="{EDD3AFC1-5E1F-774D-82FF-6D4C3622249B}" dt="2023-08-07T08:57:27.699" v="774" actId="6264"/>
          <ac:spMkLst>
            <pc:docMk/>
            <pc:sldMk cId="1563412754" sldId="289"/>
            <ac:spMk id="207" creationId="{33C5E137-2953-4750-2BC2-A1E2A7E3E209}"/>
          </ac:spMkLst>
        </pc:spChg>
        <pc:spChg chg="add del mod">
          <ac:chgData name="A.MORIYAMA UREKA" userId="11b73b949d6476cb" providerId="LiveId" clId="{EDD3AFC1-5E1F-774D-82FF-6D4C3622249B}" dt="2023-08-07T09:21:28.726" v="936" actId="6264"/>
          <ac:spMkLst>
            <pc:docMk/>
            <pc:sldMk cId="1563412754" sldId="289"/>
            <ac:spMk id="207" creationId="{370F3A8E-2F07-70C3-3A65-A0C84A888176}"/>
          </ac:spMkLst>
        </pc:spChg>
        <pc:spChg chg="add del mod">
          <ac:chgData name="A.MORIYAMA UREKA" userId="11b73b949d6476cb" providerId="LiveId" clId="{EDD3AFC1-5E1F-774D-82FF-6D4C3622249B}" dt="2023-08-07T12:23:54.005" v="2717" actId="6264"/>
          <ac:spMkLst>
            <pc:docMk/>
            <pc:sldMk cId="1563412754" sldId="289"/>
            <ac:spMk id="207" creationId="{76361CD3-15D4-A686-16EA-D2B406BE6E3B}"/>
          </ac:spMkLst>
        </pc:spChg>
        <pc:spChg chg="add del mod">
          <ac:chgData name="A.MORIYAMA UREKA" userId="11b73b949d6476cb" providerId="LiveId" clId="{EDD3AFC1-5E1F-774D-82FF-6D4C3622249B}" dt="2023-08-07T09:21:28.726" v="936" actId="6264"/>
          <ac:spMkLst>
            <pc:docMk/>
            <pc:sldMk cId="1563412754" sldId="289"/>
            <ac:spMk id="208" creationId="{0C995705-2062-250E-C14E-FE94FD80961F}"/>
          </ac:spMkLst>
        </pc:spChg>
        <pc:spChg chg="add del mod">
          <ac:chgData name="A.MORIYAMA UREKA" userId="11b73b949d6476cb" providerId="LiveId" clId="{EDD3AFC1-5E1F-774D-82FF-6D4C3622249B}" dt="2023-08-07T12:23:54.005" v="2717" actId="6264"/>
          <ac:spMkLst>
            <pc:docMk/>
            <pc:sldMk cId="1563412754" sldId="289"/>
            <ac:spMk id="208" creationId="{3AEA325B-73E3-47B4-2438-DDF3EB07CDB2}"/>
          </ac:spMkLst>
        </pc:spChg>
        <pc:spChg chg="add del mod">
          <ac:chgData name="A.MORIYAMA UREKA" userId="11b73b949d6476cb" providerId="LiveId" clId="{EDD3AFC1-5E1F-774D-82FF-6D4C3622249B}" dt="2023-08-07T08:57:27.699" v="774" actId="6264"/>
          <ac:spMkLst>
            <pc:docMk/>
            <pc:sldMk cId="1563412754" sldId="289"/>
            <ac:spMk id="208" creationId="{A6AFBF75-22CE-757E-0E47-159FC4C71115}"/>
          </ac:spMkLst>
        </pc:spChg>
        <pc:spChg chg="add del mod">
          <ac:chgData name="A.MORIYAMA UREKA" userId="11b73b949d6476cb" providerId="LiveId" clId="{EDD3AFC1-5E1F-774D-82FF-6D4C3622249B}" dt="2023-08-07T08:57:27.699" v="774" actId="6264"/>
          <ac:spMkLst>
            <pc:docMk/>
            <pc:sldMk cId="1563412754" sldId="289"/>
            <ac:spMk id="209" creationId="{721E4FF3-2B22-74B6-331C-9C05C4A957F2}"/>
          </ac:spMkLst>
        </pc:spChg>
        <pc:spChg chg="add del mod">
          <ac:chgData name="A.MORIYAMA UREKA" userId="11b73b949d6476cb" providerId="LiveId" clId="{EDD3AFC1-5E1F-774D-82FF-6D4C3622249B}" dt="2023-08-07T12:23:54.005" v="2717" actId="6264"/>
          <ac:spMkLst>
            <pc:docMk/>
            <pc:sldMk cId="1563412754" sldId="289"/>
            <ac:spMk id="209" creationId="{91DF48E6-C1B3-7ADC-5AA1-69C9B0DEF345}"/>
          </ac:spMkLst>
        </pc:spChg>
        <pc:spChg chg="add del mod">
          <ac:chgData name="A.MORIYAMA UREKA" userId="11b73b949d6476cb" providerId="LiveId" clId="{EDD3AFC1-5E1F-774D-82FF-6D4C3622249B}" dt="2023-08-07T09:21:28.726" v="936" actId="6264"/>
          <ac:spMkLst>
            <pc:docMk/>
            <pc:sldMk cId="1563412754" sldId="289"/>
            <ac:spMk id="209" creationId="{CC740C63-981E-0E44-74A6-5222CC9E9D80}"/>
          </ac:spMkLst>
        </pc:spChg>
        <pc:spChg chg="add del mod">
          <ac:chgData name="A.MORIYAMA UREKA" userId="11b73b949d6476cb" providerId="LiveId" clId="{EDD3AFC1-5E1F-774D-82FF-6D4C3622249B}" dt="2023-08-07T08:57:27.699" v="774" actId="6264"/>
          <ac:spMkLst>
            <pc:docMk/>
            <pc:sldMk cId="1563412754" sldId="289"/>
            <ac:spMk id="210" creationId="{59139B3E-F06C-55A4-524B-7D6490412520}"/>
          </ac:spMkLst>
        </pc:spChg>
        <pc:spChg chg="add del mod">
          <ac:chgData name="A.MORIYAMA UREKA" userId="11b73b949d6476cb" providerId="LiveId" clId="{EDD3AFC1-5E1F-774D-82FF-6D4C3622249B}" dt="2023-08-07T12:23:54.005" v="2717" actId="6264"/>
          <ac:spMkLst>
            <pc:docMk/>
            <pc:sldMk cId="1563412754" sldId="289"/>
            <ac:spMk id="210" creationId="{749EA588-0AB7-D2FA-719B-B0EF07B7D5BC}"/>
          </ac:spMkLst>
        </pc:spChg>
        <pc:spChg chg="add del mod">
          <ac:chgData name="A.MORIYAMA UREKA" userId="11b73b949d6476cb" providerId="LiveId" clId="{EDD3AFC1-5E1F-774D-82FF-6D4C3622249B}" dt="2023-08-07T09:21:28.726" v="936" actId="6264"/>
          <ac:spMkLst>
            <pc:docMk/>
            <pc:sldMk cId="1563412754" sldId="289"/>
            <ac:spMk id="210" creationId="{9D13505E-BE05-C0F4-13E3-89CA48C9EAE7}"/>
          </ac:spMkLst>
        </pc:spChg>
        <pc:spChg chg="add del mod">
          <ac:chgData name="A.MORIYAMA UREKA" userId="11b73b949d6476cb" providerId="LiveId" clId="{EDD3AFC1-5E1F-774D-82FF-6D4C3622249B}" dt="2023-08-07T12:23:54.005" v="2717" actId="6264"/>
          <ac:spMkLst>
            <pc:docMk/>
            <pc:sldMk cId="1563412754" sldId="289"/>
            <ac:spMk id="211" creationId="{6AD0EC47-CDE8-7537-922B-44FA6E283724}"/>
          </ac:spMkLst>
        </pc:spChg>
        <pc:spChg chg="add del mod">
          <ac:chgData name="A.MORIYAMA UREKA" userId="11b73b949d6476cb" providerId="LiveId" clId="{EDD3AFC1-5E1F-774D-82FF-6D4C3622249B}" dt="2023-08-07T09:21:28.726" v="936" actId="6264"/>
          <ac:spMkLst>
            <pc:docMk/>
            <pc:sldMk cId="1563412754" sldId="289"/>
            <ac:spMk id="211" creationId="{73D28EC9-1814-6153-4B68-B91A19A589F6}"/>
          </ac:spMkLst>
        </pc:spChg>
        <pc:spChg chg="add del mod">
          <ac:chgData name="A.MORIYAMA UREKA" userId="11b73b949d6476cb" providerId="LiveId" clId="{EDD3AFC1-5E1F-774D-82FF-6D4C3622249B}" dt="2023-08-07T08:57:27.699" v="774" actId="6264"/>
          <ac:spMkLst>
            <pc:docMk/>
            <pc:sldMk cId="1563412754" sldId="289"/>
            <ac:spMk id="211" creationId="{D5D20843-1C71-A84B-5A6A-89EDA416BB10}"/>
          </ac:spMkLst>
        </pc:spChg>
        <pc:spChg chg="add del mod">
          <ac:chgData name="A.MORIYAMA UREKA" userId="11b73b949d6476cb" providerId="LiveId" clId="{EDD3AFC1-5E1F-774D-82FF-6D4C3622249B}" dt="2023-08-07T12:23:54.005" v="2717" actId="6264"/>
          <ac:spMkLst>
            <pc:docMk/>
            <pc:sldMk cId="1563412754" sldId="289"/>
            <ac:spMk id="212" creationId="{34003F29-8E91-6876-77DC-4F2C132DC077}"/>
          </ac:spMkLst>
        </pc:spChg>
        <pc:spChg chg="add del mod">
          <ac:chgData name="A.MORIYAMA UREKA" userId="11b73b949d6476cb" providerId="LiveId" clId="{EDD3AFC1-5E1F-774D-82FF-6D4C3622249B}" dt="2023-08-07T08:57:27.699" v="774" actId="6264"/>
          <ac:spMkLst>
            <pc:docMk/>
            <pc:sldMk cId="1563412754" sldId="289"/>
            <ac:spMk id="212" creationId="{4608424E-D882-32B4-D9E0-4319CA500F8D}"/>
          </ac:spMkLst>
        </pc:spChg>
        <pc:spChg chg="add del mod">
          <ac:chgData name="A.MORIYAMA UREKA" userId="11b73b949d6476cb" providerId="LiveId" clId="{EDD3AFC1-5E1F-774D-82FF-6D4C3622249B}" dt="2023-08-07T09:21:28.726" v="936" actId="6264"/>
          <ac:spMkLst>
            <pc:docMk/>
            <pc:sldMk cId="1563412754" sldId="289"/>
            <ac:spMk id="212" creationId="{8F61B7C4-9689-11EA-F026-840AED273D4C}"/>
          </ac:spMkLst>
        </pc:spChg>
        <pc:spChg chg="add del mod">
          <ac:chgData name="A.MORIYAMA UREKA" userId="11b73b949d6476cb" providerId="LiveId" clId="{EDD3AFC1-5E1F-774D-82FF-6D4C3622249B}" dt="2023-08-07T09:21:28.726" v="936" actId="6264"/>
          <ac:spMkLst>
            <pc:docMk/>
            <pc:sldMk cId="1563412754" sldId="289"/>
            <ac:spMk id="213" creationId="{2E0F9B87-47FE-2EE1-7430-9CE99AB25DDB}"/>
          </ac:spMkLst>
        </pc:spChg>
        <pc:spChg chg="add del mod">
          <ac:chgData name="A.MORIYAMA UREKA" userId="11b73b949d6476cb" providerId="LiveId" clId="{EDD3AFC1-5E1F-774D-82FF-6D4C3622249B}" dt="2023-08-07T12:23:54.005" v="2717" actId="6264"/>
          <ac:spMkLst>
            <pc:docMk/>
            <pc:sldMk cId="1563412754" sldId="289"/>
            <ac:spMk id="213" creationId="{868775EB-217B-EA95-2523-D5133AF37F6E}"/>
          </ac:spMkLst>
        </pc:spChg>
        <pc:spChg chg="add del mod">
          <ac:chgData name="A.MORIYAMA UREKA" userId="11b73b949d6476cb" providerId="LiveId" clId="{EDD3AFC1-5E1F-774D-82FF-6D4C3622249B}" dt="2023-08-07T08:57:27.699" v="774" actId="6264"/>
          <ac:spMkLst>
            <pc:docMk/>
            <pc:sldMk cId="1563412754" sldId="289"/>
            <ac:spMk id="213" creationId="{CE81FDD3-930D-4F2B-D037-3802D9E0CFF7}"/>
          </ac:spMkLst>
        </pc:spChg>
        <pc:spChg chg="add del mod">
          <ac:chgData name="A.MORIYAMA UREKA" userId="11b73b949d6476cb" providerId="LiveId" clId="{EDD3AFC1-5E1F-774D-82FF-6D4C3622249B}" dt="2023-08-07T12:23:54.005" v="2717" actId="6264"/>
          <ac:spMkLst>
            <pc:docMk/>
            <pc:sldMk cId="1563412754" sldId="289"/>
            <ac:spMk id="214" creationId="{11D9AA90-C1EB-B41E-668D-D8729C7E6269}"/>
          </ac:spMkLst>
        </pc:spChg>
        <pc:spChg chg="add del mod">
          <ac:chgData name="A.MORIYAMA UREKA" userId="11b73b949d6476cb" providerId="LiveId" clId="{EDD3AFC1-5E1F-774D-82FF-6D4C3622249B}" dt="2023-08-07T09:21:29.324" v="937" actId="6264"/>
          <ac:spMkLst>
            <pc:docMk/>
            <pc:sldMk cId="1563412754" sldId="289"/>
            <ac:spMk id="214" creationId="{912C9746-3AA5-6624-DE3C-1EBCF0BCC95F}"/>
          </ac:spMkLst>
        </pc:spChg>
        <pc:spChg chg="add del mod">
          <ac:chgData name="A.MORIYAMA UREKA" userId="11b73b949d6476cb" providerId="LiveId" clId="{EDD3AFC1-5E1F-774D-82FF-6D4C3622249B}" dt="2023-08-07T08:57:28.138" v="775" actId="6264"/>
          <ac:spMkLst>
            <pc:docMk/>
            <pc:sldMk cId="1563412754" sldId="289"/>
            <ac:spMk id="214" creationId="{B1340A66-F0A3-6E08-C110-382CD2C0C183}"/>
          </ac:spMkLst>
        </pc:spChg>
        <pc:spChg chg="add del mod">
          <ac:chgData name="A.MORIYAMA UREKA" userId="11b73b949d6476cb" providerId="LiveId" clId="{EDD3AFC1-5E1F-774D-82FF-6D4C3622249B}" dt="2023-08-07T08:57:28.138" v="775" actId="6264"/>
          <ac:spMkLst>
            <pc:docMk/>
            <pc:sldMk cId="1563412754" sldId="289"/>
            <ac:spMk id="215" creationId="{46B67714-59F9-53C9-2AA4-C03228C0C4BC}"/>
          </ac:spMkLst>
        </pc:spChg>
        <pc:spChg chg="add del mod">
          <ac:chgData name="A.MORIYAMA UREKA" userId="11b73b949d6476cb" providerId="LiveId" clId="{EDD3AFC1-5E1F-774D-82FF-6D4C3622249B}" dt="2023-08-07T09:21:29.324" v="937" actId="6264"/>
          <ac:spMkLst>
            <pc:docMk/>
            <pc:sldMk cId="1563412754" sldId="289"/>
            <ac:spMk id="215" creationId="{76C7A2FD-CDD3-227F-8B00-00FB33B11198}"/>
          </ac:spMkLst>
        </pc:spChg>
        <pc:spChg chg="add del mod">
          <ac:chgData name="A.MORIYAMA UREKA" userId="11b73b949d6476cb" providerId="LiveId" clId="{EDD3AFC1-5E1F-774D-82FF-6D4C3622249B}" dt="2023-08-07T12:23:54.922" v="2718" actId="6264"/>
          <ac:spMkLst>
            <pc:docMk/>
            <pc:sldMk cId="1563412754" sldId="289"/>
            <ac:spMk id="215" creationId="{F08F36D3-48F0-0E86-0DB0-1C5A923836AB}"/>
          </ac:spMkLst>
        </pc:spChg>
        <pc:spChg chg="add del mod">
          <ac:chgData name="A.MORIYAMA UREKA" userId="11b73b949d6476cb" providerId="LiveId" clId="{EDD3AFC1-5E1F-774D-82FF-6D4C3622249B}" dt="2023-08-07T12:23:54.922" v="2718" actId="6264"/>
          <ac:spMkLst>
            <pc:docMk/>
            <pc:sldMk cId="1563412754" sldId="289"/>
            <ac:spMk id="216" creationId="{496F094E-F5D3-9448-A698-1C2FD2092409}"/>
          </ac:spMkLst>
        </pc:spChg>
        <pc:spChg chg="add del mod">
          <ac:chgData name="A.MORIYAMA UREKA" userId="11b73b949d6476cb" providerId="LiveId" clId="{EDD3AFC1-5E1F-774D-82FF-6D4C3622249B}" dt="2023-08-07T08:57:28.138" v="775" actId="6264"/>
          <ac:spMkLst>
            <pc:docMk/>
            <pc:sldMk cId="1563412754" sldId="289"/>
            <ac:spMk id="216" creationId="{C61A4F6A-14C7-6A29-9D16-A550D92356A6}"/>
          </ac:spMkLst>
        </pc:spChg>
        <pc:spChg chg="add del mod">
          <ac:chgData name="A.MORIYAMA UREKA" userId="11b73b949d6476cb" providerId="LiveId" clId="{EDD3AFC1-5E1F-774D-82FF-6D4C3622249B}" dt="2023-08-07T09:21:29.324" v="937" actId="6264"/>
          <ac:spMkLst>
            <pc:docMk/>
            <pc:sldMk cId="1563412754" sldId="289"/>
            <ac:spMk id="216" creationId="{CDB5A0D7-9CF8-41A4-C01A-30640CA3C591}"/>
          </ac:spMkLst>
        </pc:spChg>
        <pc:spChg chg="add del mod">
          <ac:chgData name="A.MORIYAMA UREKA" userId="11b73b949d6476cb" providerId="LiveId" clId="{EDD3AFC1-5E1F-774D-82FF-6D4C3622249B}" dt="2023-08-07T12:23:54.922" v="2718" actId="6264"/>
          <ac:spMkLst>
            <pc:docMk/>
            <pc:sldMk cId="1563412754" sldId="289"/>
            <ac:spMk id="217" creationId="{09058930-E138-BBD9-ACBB-ED9EE2670701}"/>
          </ac:spMkLst>
        </pc:spChg>
        <pc:spChg chg="add del mod">
          <ac:chgData name="A.MORIYAMA UREKA" userId="11b73b949d6476cb" providerId="LiveId" clId="{EDD3AFC1-5E1F-774D-82FF-6D4C3622249B}" dt="2023-08-07T08:57:28.138" v="775" actId="6264"/>
          <ac:spMkLst>
            <pc:docMk/>
            <pc:sldMk cId="1563412754" sldId="289"/>
            <ac:spMk id="217" creationId="{20EEDB97-EE52-0198-1A40-D3FC538666DD}"/>
          </ac:spMkLst>
        </pc:spChg>
        <pc:spChg chg="add del mod">
          <ac:chgData name="A.MORIYAMA UREKA" userId="11b73b949d6476cb" providerId="LiveId" clId="{EDD3AFC1-5E1F-774D-82FF-6D4C3622249B}" dt="2023-08-07T09:21:29.324" v="937" actId="6264"/>
          <ac:spMkLst>
            <pc:docMk/>
            <pc:sldMk cId="1563412754" sldId="289"/>
            <ac:spMk id="217" creationId="{9D0CA753-73EB-0049-D0FF-592E5EC6FF60}"/>
          </ac:spMkLst>
        </pc:spChg>
        <pc:spChg chg="add del mod">
          <ac:chgData name="A.MORIYAMA UREKA" userId="11b73b949d6476cb" providerId="LiveId" clId="{EDD3AFC1-5E1F-774D-82FF-6D4C3622249B}" dt="2023-08-07T09:21:29.324" v="937" actId="6264"/>
          <ac:spMkLst>
            <pc:docMk/>
            <pc:sldMk cId="1563412754" sldId="289"/>
            <ac:spMk id="218" creationId="{0D0E7376-B532-CA7C-5820-CE187ACAEF75}"/>
          </ac:spMkLst>
        </pc:spChg>
        <pc:spChg chg="add del mod">
          <ac:chgData name="A.MORIYAMA UREKA" userId="11b73b949d6476cb" providerId="LiveId" clId="{EDD3AFC1-5E1F-774D-82FF-6D4C3622249B}" dt="2023-08-07T08:57:28.138" v="775" actId="6264"/>
          <ac:spMkLst>
            <pc:docMk/>
            <pc:sldMk cId="1563412754" sldId="289"/>
            <ac:spMk id="218" creationId="{A6528B85-8789-CDAF-4159-98AA22011041}"/>
          </ac:spMkLst>
        </pc:spChg>
        <pc:spChg chg="add del mod">
          <ac:chgData name="A.MORIYAMA UREKA" userId="11b73b949d6476cb" providerId="LiveId" clId="{EDD3AFC1-5E1F-774D-82FF-6D4C3622249B}" dt="2023-08-07T12:23:54.922" v="2718" actId="6264"/>
          <ac:spMkLst>
            <pc:docMk/>
            <pc:sldMk cId="1563412754" sldId="289"/>
            <ac:spMk id="218" creationId="{FFB51A90-EBCE-90AF-F373-96B0B8134D1C}"/>
          </ac:spMkLst>
        </pc:spChg>
        <pc:spChg chg="add del mod">
          <ac:chgData name="A.MORIYAMA UREKA" userId="11b73b949d6476cb" providerId="LiveId" clId="{EDD3AFC1-5E1F-774D-82FF-6D4C3622249B}" dt="2023-08-07T08:57:28.138" v="775" actId="6264"/>
          <ac:spMkLst>
            <pc:docMk/>
            <pc:sldMk cId="1563412754" sldId="289"/>
            <ac:spMk id="219" creationId="{88D8350E-A6C1-6825-15C5-7F6261D275EA}"/>
          </ac:spMkLst>
        </pc:spChg>
        <pc:spChg chg="add del mod">
          <ac:chgData name="A.MORIYAMA UREKA" userId="11b73b949d6476cb" providerId="LiveId" clId="{EDD3AFC1-5E1F-774D-82FF-6D4C3622249B}" dt="2023-08-07T12:23:54.922" v="2718" actId="6264"/>
          <ac:spMkLst>
            <pc:docMk/>
            <pc:sldMk cId="1563412754" sldId="289"/>
            <ac:spMk id="219" creationId="{A2105C4B-92FC-2709-C839-2FFDD20C2D73}"/>
          </ac:spMkLst>
        </pc:spChg>
        <pc:spChg chg="add del mod">
          <ac:chgData name="A.MORIYAMA UREKA" userId="11b73b949d6476cb" providerId="LiveId" clId="{EDD3AFC1-5E1F-774D-82FF-6D4C3622249B}" dt="2023-08-07T09:21:29.324" v="937" actId="6264"/>
          <ac:spMkLst>
            <pc:docMk/>
            <pc:sldMk cId="1563412754" sldId="289"/>
            <ac:spMk id="219" creationId="{D24E7044-1076-631B-C54B-2B858E8AB2AE}"/>
          </ac:spMkLst>
        </pc:spChg>
        <pc:spChg chg="add del mod">
          <ac:chgData name="A.MORIYAMA UREKA" userId="11b73b949d6476cb" providerId="LiveId" clId="{EDD3AFC1-5E1F-774D-82FF-6D4C3622249B}" dt="2023-08-07T09:21:29.324" v="937" actId="6264"/>
          <ac:spMkLst>
            <pc:docMk/>
            <pc:sldMk cId="1563412754" sldId="289"/>
            <ac:spMk id="220" creationId="{2D8B3C98-8BD1-A9FD-072E-C9B68478A534}"/>
          </ac:spMkLst>
        </pc:spChg>
        <pc:spChg chg="add del mod">
          <ac:chgData name="A.MORIYAMA UREKA" userId="11b73b949d6476cb" providerId="LiveId" clId="{EDD3AFC1-5E1F-774D-82FF-6D4C3622249B}" dt="2023-08-07T12:23:54.922" v="2718" actId="6264"/>
          <ac:spMkLst>
            <pc:docMk/>
            <pc:sldMk cId="1563412754" sldId="289"/>
            <ac:spMk id="220" creationId="{95AD4EA4-83A6-EE71-1585-0102ACD9B66C}"/>
          </ac:spMkLst>
        </pc:spChg>
        <pc:spChg chg="add del mod">
          <ac:chgData name="A.MORIYAMA UREKA" userId="11b73b949d6476cb" providerId="LiveId" clId="{EDD3AFC1-5E1F-774D-82FF-6D4C3622249B}" dt="2023-08-07T08:57:28.138" v="775" actId="6264"/>
          <ac:spMkLst>
            <pc:docMk/>
            <pc:sldMk cId="1563412754" sldId="289"/>
            <ac:spMk id="220" creationId="{E7DD3F6C-F289-7E6B-507D-79337A67D673}"/>
          </ac:spMkLst>
        </pc:spChg>
        <pc:spChg chg="add del mod">
          <ac:chgData name="A.MORIYAMA UREKA" userId="11b73b949d6476cb" providerId="LiveId" clId="{EDD3AFC1-5E1F-774D-82FF-6D4C3622249B}" dt="2023-08-07T12:23:54.922" v="2718" actId="6264"/>
          <ac:spMkLst>
            <pc:docMk/>
            <pc:sldMk cId="1563412754" sldId="289"/>
            <ac:spMk id="221" creationId="{43A46F38-7131-A726-5E1C-25645C7D1822}"/>
          </ac:spMkLst>
        </pc:spChg>
        <pc:spChg chg="add del mod">
          <ac:chgData name="A.MORIYAMA UREKA" userId="11b73b949d6476cb" providerId="LiveId" clId="{EDD3AFC1-5E1F-774D-82FF-6D4C3622249B}" dt="2023-08-07T08:57:28.138" v="775" actId="6264"/>
          <ac:spMkLst>
            <pc:docMk/>
            <pc:sldMk cId="1563412754" sldId="289"/>
            <ac:spMk id="221" creationId="{8B06A96F-E78D-2DFE-8F5F-16B8CB1FB722}"/>
          </ac:spMkLst>
        </pc:spChg>
        <pc:spChg chg="add del mod">
          <ac:chgData name="A.MORIYAMA UREKA" userId="11b73b949d6476cb" providerId="LiveId" clId="{EDD3AFC1-5E1F-774D-82FF-6D4C3622249B}" dt="2023-08-07T09:21:29.324" v="937" actId="6264"/>
          <ac:spMkLst>
            <pc:docMk/>
            <pc:sldMk cId="1563412754" sldId="289"/>
            <ac:spMk id="221" creationId="{C3DA81C1-A92B-281F-F43D-0FE5C98F4756}"/>
          </ac:spMkLst>
        </pc:spChg>
        <pc:spChg chg="add del mod">
          <ac:chgData name="A.MORIYAMA UREKA" userId="11b73b949d6476cb" providerId="LiveId" clId="{EDD3AFC1-5E1F-774D-82FF-6D4C3622249B}" dt="2023-08-07T09:21:29.324" v="937" actId="6264"/>
          <ac:spMkLst>
            <pc:docMk/>
            <pc:sldMk cId="1563412754" sldId="289"/>
            <ac:spMk id="222" creationId="{A2C0CEB5-2188-40F0-3B9D-7103BB8882C7}"/>
          </ac:spMkLst>
        </pc:spChg>
        <pc:spChg chg="add del mod">
          <ac:chgData name="A.MORIYAMA UREKA" userId="11b73b949d6476cb" providerId="LiveId" clId="{EDD3AFC1-5E1F-774D-82FF-6D4C3622249B}" dt="2023-08-07T08:57:28.138" v="775" actId="6264"/>
          <ac:spMkLst>
            <pc:docMk/>
            <pc:sldMk cId="1563412754" sldId="289"/>
            <ac:spMk id="222" creationId="{BFAD50D6-BF11-7706-828C-34FE4297AC3E}"/>
          </ac:spMkLst>
        </pc:spChg>
        <pc:spChg chg="add del mod">
          <ac:chgData name="A.MORIYAMA UREKA" userId="11b73b949d6476cb" providerId="LiveId" clId="{EDD3AFC1-5E1F-774D-82FF-6D4C3622249B}" dt="2023-08-07T12:23:54.922" v="2718" actId="6264"/>
          <ac:spMkLst>
            <pc:docMk/>
            <pc:sldMk cId="1563412754" sldId="289"/>
            <ac:spMk id="222" creationId="{E3243BA4-95B8-CC3A-2843-90E03067FBFE}"/>
          </ac:spMkLst>
        </pc:spChg>
        <pc:spChg chg="add del mod">
          <ac:chgData name="A.MORIYAMA UREKA" userId="11b73b949d6476cb" providerId="LiveId" clId="{EDD3AFC1-5E1F-774D-82FF-6D4C3622249B}" dt="2023-08-07T08:57:28.138" v="775" actId="6264"/>
          <ac:spMkLst>
            <pc:docMk/>
            <pc:sldMk cId="1563412754" sldId="289"/>
            <ac:spMk id="223" creationId="{8B969B8D-5EE2-18EF-926C-90358380E3D8}"/>
          </ac:spMkLst>
        </pc:spChg>
        <pc:spChg chg="add del mod">
          <ac:chgData name="A.MORIYAMA UREKA" userId="11b73b949d6476cb" providerId="LiveId" clId="{EDD3AFC1-5E1F-774D-82FF-6D4C3622249B}" dt="2023-08-07T09:21:29.324" v="937" actId="6264"/>
          <ac:spMkLst>
            <pc:docMk/>
            <pc:sldMk cId="1563412754" sldId="289"/>
            <ac:spMk id="223" creationId="{F2280167-8169-B52C-5BCB-5536F4F56405}"/>
          </ac:spMkLst>
        </pc:spChg>
        <pc:spChg chg="add del mod">
          <ac:chgData name="A.MORIYAMA UREKA" userId="11b73b949d6476cb" providerId="LiveId" clId="{EDD3AFC1-5E1F-774D-82FF-6D4C3622249B}" dt="2023-08-07T12:23:54.922" v="2718" actId="6264"/>
          <ac:spMkLst>
            <pc:docMk/>
            <pc:sldMk cId="1563412754" sldId="289"/>
            <ac:spMk id="223" creationId="{F9FA6A4B-931C-EE1E-B485-A0A3F6B170F9}"/>
          </ac:spMkLst>
        </pc:spChg>
        <pc:spChg chg="add del mod">
          <ac:chgData name="A.MORIYAMA UREKA" userId="11b73b949d6476cb" providerId="LiveId" clId="{EDD3AFC1-5E1F-774D-82FF-6D4C3622249B}" dt="2023-08-07T08:57:28.506" v="776" actId="6264"/>
          <ac:spMkLst>
            <pc:docMk/>
            <pc:sldMk cId="1563412754" sldId="289"/>
            <ac:spMk id="224" creationId="{891B54DD-5549-82C4-3EF7-76808647289F}"/>
          </ac:spMkLst>
        </pc:spChg>
        <pc:spChg chg="add del mod">
          <ac:chgData name="A.MORIYAMA UREKA" userId="11b73b949d6476cb" providerId="LiveId" clId="{EDD3AFC1-5E1F-774D-82FF-6D4C3622249B}" dt="2023-08-07T09:21:30.093" v="938" actId="6264"/>
          <ac:spMkLst>
            <pc:docMk/>
            <pc:sldMk cId="1563412754" sldId="289"/>
            <ac:spMk id="224" creationId="{D19833D0-33FB-7634-FC83-9430A34FF7A8}"/>
          </ac:spMkLst>
        </pc:spChg>
        <pc:spChg chg="add del mod">
          <ac:chgData name="A.MORIYAMA UREKA" userId="11b73b949d6476cb" providerId="LiveId" clId="{EDD3AFC1-5E1F-774D-82FF-6D4C3622249B}" dt="2023-08-07T12:23:54.922" v="2718" actId="6264"/>
          <ac:spMkLst>
            <pc:docMk/>
            <pc:sldMk cId="1563412754" sldId="289"/>
            <ac:spMk id="224" creationId="{E0D5461D-F199-F4D6-D483-879684E00356}"/>
          </ac:spMkLst>
        </pc:spChg>
        <pc:spChg chg="add del mod">
          <ac:chgData name="A.MORIYAMA UREKA" userId="11b73b949d6476cb" providerId="LiveId" clId="{EDD3AFC1-5E1F-774D-82FF-6D4C3622249B}" dt="2023-08-07T08:57:28.506" v="776" actId="6264"/>
          <ac:spMkLst>
            <pc:docMk/>
            <pc:sldMk cId="1563412754" sldId="289"/>
            <ac:spMk id="225" creationId="{9A416F9D-F536-9C2A-A1F1-AAE59549366D}"/>
          </ac:spMkLst>
        </pc:spChg>
        <pc:spChg chg="add del mod">
          <ac:chgData name="A.MORIYAMA UREKA" userId="11b73b949d6476cb" providerId="LiveId" clId="{EDD3AFC1-5E1F-774D-82FF-6D4C3622249B}" dt="2023-08-07T09:21:30.093" v="938" actId="6264"/>
          <ac:spMkLst>
            <pc:docMk/>
            <pc:sldMk cId="1563412754" sldId="289"/>
            <ac:spMk id="225" creationId="{B9DEE778-6788-8D25-1B0A-F15B9DAD7123}"/>
          </ac:spMkLst>
        </pc:spChg>
        <pc:spChg chg="add del mod">
          <ac:chgData name="A.MORIYAMA UREKA" userId="11b73b949d6476cb" providerId="LiveId" clId="{EDD3AFC1-5E1F-774D-82FF-6D4C3622249B}" dt="2023-08-07T12:23:55.454" v="2719" actId="6264"/>
          <ac:spMkLst>
            <pc:docMk/>
            <pc:sldMk cId="1563412754" sldId="289"/>
            <ac:spMk id="225" creationId="{E1648AEE-98EB-30CF-5604-71B5BD3CC4E5}"/>
          </ac:spMkLst>
        </pc:spChg>
        <pc:spChg chg="add del mod">
          <ac:chgData name="A.MORIYAMA UREKA" userId="11b73b949d6476cb" providerId="LiveId" clId="{EDD3AFC1-5E1F-774D-82FF-6D4C3622249B}" dt="2023-08-07T08:57:28.506" v="776" actId="6264"/>
          <ac:spMkLst>
            <pc:docMk/>
            <pc:sldMk cId="1563412754" sldId="289"/>
            <ac:spMk id="226" creationId="{0296B418-6584-35AC-C321-1FFF1D9F37BC}"/>
          </ac:spMkLst>
        </pc:spChg>
        <pc:spChg chg="add del mod">
          <ac:chgData name="A.MORIYAMA UREKA" userId="11b73b949d6476cb" providerId="LiveId" clId="{EDD3AFC1-5E1F-774D-82FF-6D4C3622249B}" dt="2023-08-07T12:23:55.454" v="2719" actId="6264"/>
          <ac:spMkLst>
            <pc:docMk/>
            <pc:sldMk cId="1563412754" sldId="289"/>
            <ac:spMk id="226" creationId="{64AD5449-415B-34DB-B9D0-602FA23E34D9}"/>
          </ac:spMkLst>
        </pc:spChg>
        <pc:spChg chg="add del mod">
          <ac:chgData name="A.MORIYAMA UREKA" userId="11b73b949d6476cb" providerId="LiveId" clId="{EDD3AFC1-5E1F-774D-82FF-6D4C3622249B}" dt="2023-08-07T09:21:30.093" v="938" actId="6264"/>
          <ac:spMkLst>
            <pc:docMk/>
            <pc:sldMk cId="1563412754" sldId="289"/>
            <ac:spMk id="226" creationId="{85354BAA-7981-32A7-2A4A-353FF5E3CB35}"/>
          </ac:spMkLst>
        </pc:spChg>
        <pc:spChg chg="add del mod">
          <ac:chgData name="A.MORIYAMA UREKA" userId="11b73b949d6476cb" providerId="LiveId" clId="{EDD3AFC1-5E1F-774D-82FF-6D4C3622249B}" dt="2023-08-07T09:21:30.093" v="938" actId="6264"/>
          <ac:spMkLst>
            <pc:docMk/>
            <pc:sldMk cId="1563412754" sldId="289"/>
            <ac:spMk id="227" creationId="{30224E98-8211-8CEC-20AA-35C9AE9F445E}"/>
          </ac:spMkLst>
        </pc:spChg>
        <pc:spChg chg="add del mod">
          <ac:chgData name="A.MORIYAMA UREKA" userId="11b73b949d6476cb" providerId="LiveId" clId="{EDD3AFC1-5E1F-774D-82FF-6D4C3622249B}" dt="2023-08-07T12:23:55.454" v="2719" actId="6264"/>
          <ac:spMkLst>
            <pc:docMk/>
            <pc:sldMk cId="1563412754" sldId="289"/>
            <ac:spMk id="227" creationId="{79CCBCB5-46F3-97B6-6DBF-BB5159286B12}"/>
          </ac:spMkLst>
        </pc:spChg>
        <pc:spChg chg="add del mod">
          <ac:chgData name="A.MORIYAMA UREKA" userId="11b73b949d6476cb" providerId="LiveId" clId="{EDD3AFC1-5E1F-774D-82FF-6D4C3622249B}" dt="2023-08-07T08:57:28.506" v="776" actId="6264"/>
          <ac:spMkLst>
            <pc:docMk/>
            <pc:sldMk cId="1563412754" sldId="289"/>
            <ac:spMk id="227" creationId="{F1829E84-6EC5-64D5-FDC8-61EC8BF3472E}"/>
          </ac:spMkLst>
        </pc:spChg>
        <pc:spChg chg="add del mod">
          <ac:chgData name="A.MORIYAMA UREKA" userId="11b73b949d6476cb" providerId="LiveId" clId="{EDD3AFC1-5E1F-774D-82FF-6D4C3622249B}" dt="2023-08-07T09:21:30.093" v="938" actId="6264"/>
          <ac:spMkLst>
            <pc:docMk/>
            <pc:sldMk cId="1563412754" sldId="289"/>
            <ac:spMk id="228" creationId="{118ACDCC-B541-C9E7-D6F6-9B50D8B5B38C}"/>
          </ac:spMkLst>
        </pc:spChg>
        <pc:spChg chg="add del mod">
          <ac:chgData name="A.MORIYAMA UREKA" userId="11b73b949d6476cb" providerId="LiveId" clId="{EDD3AFC1-5E1F-774D-82FF-6D4C3622249B}" dt="2023-08-07T12:23:55.454" v="2719" actId="6264"/>
          <ac:spMkLst>
            <pc:docMk/>
            <pc:sldMk cId="1563412754" sldId="289"/>
            <ac:spMk id="228" creationId="{2C23E7D2-72E4-4D6F-AFA6-4E681BADA857}"/>
          </ac:spMkLst>
        </pc:spChg>
        <pc:spChg chg="add del mod">
          <ac:chgData name="A.MORIYAMA UREKA" userId="11b73b949d6476cb" providerId="LiveId" clId="{EDD3AFC1-5E1F-774D-82FF-6D4C3622249B}" dt="2023-08-07T08:57:28.506" v="776" actId="6264"/>
          <ac:spMkLst>
            <pc:docMk/>
            <pc:sldMk cId="1563412754" sldId="289"/>
            <ac:spMk id="228" creationId="{B429DDC7-2051-6607-3313-3A9A2ADD398C}"/>
          </ac:spMkLst>
        </pc:spChg>
        <pc:spChg chg="add del mod">
          <ac:chgData name="A.MORIYAMA UREKA" userId="11b73b949d6476cb" providerId="LiveId" clId="{EDD3AFC1-5E1F-774D-82FF-6D4C3622249B}" dt="2023-08-07T09:21:30.093" v="938" actId="6264"/>
          <ac:spMkLst>
            <pc:docMk/>
            <pc:sldMk cId="1563412754" sldId="289"/>
            <ac:spMk id="229" creationId="{92F4643A-294C-E076-DDF1-27512318333E}"/>
          </ac:spMkLst>
        </pc:spChg>
        <pc:spChg chg="add del mod">
          <ac:chgData name="A.MORIYAMA UREKA" userId="11b73b949d6476cb" providerId="LiveId" clId="{EDD3AFC1-5E1F-774D-82FF-6D4C3622249B}" dt="2023-08-07T08:57:28.506" v="776" actId="6264"/>
          <ac:spMkLst>
            <pc:docMk/>
            <pc:sldMk cId="1563412754" sldId="289"/>
            <ac:spMk id="229" creationId="{B45CCED4-5691-6790-A83A-C7124D314ACE}"/>
          </ac:spMkLst>
        </pc:spChg>
        <pc:spChg chg="add del mod">
          <ac:chgData name="A.MORIYAMA UREKA" userId="11b73b949d6476cb" providerId="LiveId" clId="{EDD3AFC1-5E1F-774D-82FF-6D4C3622249B}" dt="2023-08-07T12:23:55.454" v="2719" actId="6264"/>
          <ac:spMkLst>
            <pc:docMk/>
            <pc:sldMk cId="1563412754" sldId="289"/>
            <ac:spMk id="229" creationId="{FB6FAED0-AB67-D0AA-ECF0-FB8539E93707}"/>
          </ac:spMkLst>
        </pc:spChg>
        <pc:spChg chg="add del mod">
          <ac:chgData name="A.MORIYAMA UREKA" userId="11b73b949d6476cb" providerId="LiveId" clId="{EDD3AFC1-5E1F-774D-82FF-6D4C3622249B}" dt="2023-08-07T08:57:28.506" v="776" actId="6264"/>
          <ac:spMkLst>
            <pc:docMk/>
            <pc:sldMk cId="1563412754" sldId="289"/>
            <ac:spMk id="230" creationId="{67388713-6C95-638C-A0DF-AC576D716459}"/>
          </ac:spMkLst>
        </pc:spChg>
        <pc:spChg chg="add del mod">
          <ac:chgData name="A.MORIYAMA UREKA" userId="11b73b949d6476cb" providerId="LiveId" clId="{EDD3AFC1-5E1F-774D-82FF-6D4C3622249B}" dt="2023-08-07T09:21:30.093" v="938" actId="6264"/>
          <ac:spMkLst>
            <pc:docMk/>
            <pc:sldMk cId="1563412754" sldId="289"/>
            <ac:spMk id="230" creationId="{BE39DAF3-CA73-F1E8-1FA6-2EADCF37DA94}"/>
          </ac:spMkLst>
        </pc:spChg>
        <pc:spChg chg="add del mod">
          <ac:chgData name="A.MORIYAMA UREKA" userId="11b73b949d6476cb" providerId="LiveId" clId="{EDD3AFC1-5E1F-774D-82FF-6D4C3622249B}" dt="2023-08-07T12:23:55.454" v="2719" actId="6264"/>
          <ac:spMkLst>
            <pc:docMk/>
            <pc:sldMk cId="1563412754" sldId="289"/>
            <ac:spMk id="230" creationId="{CCB33E84-3E32-64C1-0778-D9F4C78CF733}"/>
          </ac:spMkLst>
        </pc:spChg>
        <pc:spChg chg="add del mod">
          <ac:chgData name="A.MORIYAMA UREKA" userId="11b73b949d6476cb" providerId="LiveId" clId="{EDD3AFC1-5E1F-774D-82FF-6D4C3622249B}" dt="2023-08-07T09:21:30.093" v="938" actId="6264"/>
          <ac:spMkLst>
            <pc:docMk/>
            <pc:sldMk cId="1563412754" sldId="289"/>
            <ac:spMk id="231" creationId="{2CB97C31-8583-6237-BD57-87C37EDF6C9B}"/>
          </ac:spMkLst>
        </pc:spChg>
        <pc:spChg chg="add del mod">
          <ac:chgData name="A.MORIYAMA UREKA" userId="11b73b949d6476cb" providerId="LiveId" clId="{EDD3AFC1-5E1F-774D-82FF-6D4C3622249B}" dt="2023-08-07T12:23:55.454" v="2719" actId="6264"/>
          <ac:spMkLst>
            <pc:docMk/>
            <pc:sldMk cId="1563412754" sldId="289"/>
            <ac:spMk id="231" creationId="{B4EB964C-15A5-1777-6FC9-DE349F11BE55}"/>
          </ac:spMkLst>
        </pc:spChg>
        <pc:spChg chg="add del mod">
          <ac:chgData name="A.MORIYAMA UREKA" userId="11b73b949d6476cb" providerId="LiveId" clId="{EDD3AFC1-5E1F-774D-82FF-6D4C3622249B}" dt="2023-08-07T08:57:28.506" v="776" actId="6264"/>
          <ac:spMkLst>
            <pc:docMk/>
            <pc:sldMk cId="1563412754" sldId="289"/>
            <ac:spMk id="231" creationId="{D9B6C69B-4D7B-E6CF-BFA6-A957273F9211}"/>
          </ac:spMkLst>
        </pc:spChg>
        <pc:spChg chg="add del mod">
          <ac:chgData name="A.MORIYAMA UREKA" userId="11b73b949d6476cb" providerId="LiveId" clId="{EDD3AFC1-5E1F-774D-82FF-6D4C3622249B}" dt="2023-08-07T08:57:28.506" v="776" actId="6264"/>
          <ac:spMkLst>
            <pc:docMk/>
            <pc:sldMk cId="1563412754" sldId="289"/>
            <ac:spMk id="232" creationId="{1B0F74BC-4990-ED84-B3B6-F8681CE32D6D}"/>
          </ac:spMkLst>
        </pc:spChg>
        <pc:spChg chg="add del mod">
          <ac:chgData name="A.MORIYAMA UREKA" userId="11b73b949d6476cb" providerId="LiveId" clId="{EDD3AFC1-5E1F-774D-82FF-6D4C3622249B}" dt="2023-08-07T09:21:30.093" v="938" actId="6264"/>
          <ac:spMkLst>
            <pc:docMk/>
            <pc:sldMk cId="1563412754" sldId="289"/>
            <ac:spMk id="232" creationId="{2E1EC79A-45FE-E8F5-85A3-6F63D929A553}"/>
          </ac:spMkLst>
        </pc:spChg>
        <pc:spChg chg="add del mod">
          <ac:chgData name="A.MORIYAMA UREKA" userId="11b73b949d6476cb" providerId="LiveId" clId="{EDD3AFC1-5E1F-774D-82FF-6D4C3622249B}" dt="2023-08-07T12:23:55.454" v="2719" actId="6264"/>
          <ac:spMkLst>
            <pc:docMk/>
            <pc:sldMk cId="1563412754" sldId="289"/>
            <ac:spMk id="232" creationId="{3C65E9D4-71D9-3461-A2DE-5CB888029D81}"/>
          </ac:spMkLst>
        </pc:spChg>
        <pc:spChg chg="add del mod">
          <ac:chgData name="A.MORIYAMA UREKA" userId="11b73b949d6476cb" providerId="LiveId" clId="{EDD3AFC1-5E1F-774D-82FF-6D4C3622249B}" dt="2023-08-07T12:23:55.454" v="2719" actId="6264"/>
          <ac:spMkLst>
            <pc:docMk/>
            <pc:sldMk cId="1563412754" sldId="289"/>
            <ac:spMk id="233" creationId="{6F1EF2D0-8440-9CF9-FBC7-56DBB75B6DE0}"/>
          </ac:spMkLst>
        </pc:spChg>
        <pc:spChg chg="add del mod">
          <ac:chgData name="A.MORIYAMA UREKA" userId="11b73b949d6476cb" providerId="LiveId" clId="{EDD3AFC1-5E1F-774D-82FF-6D4C3622249B}" dt="2023-08-07T08:57:28.506" v="776" actId="6264"/>
          <ac:spMkLst>
            <pc:docMk/>
            <pc:sldMk cId="1563412754" sldId="289"/>
            <ac:spMk id="233" creationId="{7082FBBA-73A8-BFF5-928C-597578EB9306}"/>
          </ac:spMkLst>
        </pc:spChg>
        <pc:spChg chg="add del mod">
          <ac:chgData name="A.MORIYAMA UREKA" userId="11b73b949d6476cb" providerId="LiveId" clId="{EDD3AFC1-5E1F-774D-82FF-6D4C3622249B}" dt="2023-08-07T09:21:30.093" v="938" actId="6264"/>
          <ac:spMkLst>
            <pc:docMk/>
            <pc:sldMk cId="1563412754" sldId="289"/>
            <ac:spMk id="233" creationId="{EE3F2712-16E7-8F2C-567C-030D2043A745}"/>
          </ac:spMkLst>
        </pc:spChg>
        <pc:spChg chg="add del mod">
          <ac:chgData name="A.MORIYAMA UREKA" userId="11b73b949d6476cb" providerId="LiveId" clId="{EDD3AFC1-5E1F-774D-82FF-6D4C3622249B}" dt="2023-08-07T12:23:55.454" v="2719" actId="6264"/>
          <ac:spMkLst>
            <pc:docMk/>
            <pc:sldMk cId="1563412754" sldId="289"/>
            <ac:spMk id="234" creationId="{55C4582A-20E1-835E-4789-BDF3EF4F0190}"/>
          </ac:spMkLst>
        </pc:spChg>
        <pc:spChg chg="add del mod">
          <ac:chgData name="A.MORIYAMA UREKA" userId="11b73b949d6476cb" providerId="LiveId" clId="{EDD3AFC1-5E1F-774D-82FF-6D4C3622249B}" dt="2023-08-07T08:57:28.836" v="777" actId="6264"/>
          <ac:spMkLst>
            <pc:docMk/>
            <pc:sldMk cId="1563412754" sldId="289"/>
            <ac:spMk id="234" creationId="{67CEBCA5-90C8-8152-F3AC-C840BFC59E0B}"/>
          </ac:spMkLst>
        </pc:spChg>
        <pc:spChg chg="add del mod">
          <ac:chgData name="A.MORIYAMA UREKA" userId="11b73b949d6476cb" providerId="LiveId" clId="{EDD3AFC1-5E1F-774D-82FF-6D4C3622249B}" dt="2023-08-07T09:22:22.850" v="941" actId="6264"/>
          <ac:spMkLst>
            <pc:docMk/>
            <pc:sldMk cId="1563412754" sldId="289"/>
            <ac:spMk id="234" creationId="{E66D4348-C59D-9F2B-52D3-AD3C92BC747C}"/>
          </ac:spMkLst>
        </pc:spChg>
        <pc:spChg chg="add del mod">
          <ac:chgData name="A.MORIYAMA UREKA" userId="11b73b949d6476cb" providerId="LiveId" clId="{EDD3AFC1-5E1F-774D-82FF-6D4C3622249B}" dt="2023-08-07T12:24:22.787" v="2728" actId="6264"/>
          <ac:spMkLst>
            <pc:docMk/>
            <pc:sldMk cId="1563412754" sldId="289"/>
            <ac:spMk id="235" creationId="{59CC3EAF-7B5F-646F-AC02-7C3E9FC4FB76}"/>
          </ac:spMkLst>
        </pc:spChg>
        <pc:spChg chg="add del mod">
          <ac:chgData name="A.MORIYAMA UREKA" userId="11b73b949d6476cb" providerId="LiveId" clId="{EDD3AFC1-5E1F-774D-82FF-6D4C3622249B}" dt="2023-08-07T09:22:22.850" v="941" actId="6264"/>
          <ac:spMkLst>
            <pc:docMk/>
            <pc:sldMk cId="1563412754" sldId="289"/>
            <ac:spMk id="235" creationId="{9BA4F8A8-45F5-1A92-009F-12DE1F0A9223}"/>
          </ac:spMkLst>
        </pc:spChg>
        <pc:spChg chg="add del mod">
          <ac:chgData name="A.MORIYAMA UREKA" userId="11b73b949d6476cb" providerId="LiveId" clId="{EDD3AFC1-5E1F-774D-82FF-6D4C3622249B}" dt="2023-08-07T08:57:28.836" v="777" actId="6264"/>
          <ac:spMkLst>
            <pc:docMk/>
            <pc:sldMk cId="1563412754" sldId="289"/>
            <ac:spMk id="235" creationId="{D5EFA837-C389-AC77-EF9F-2009F1EBF632}"/>
          </ac:spMkLst>
        </pc:spChg>
        <pc:spChg chg="add del mod">
          <ac:chgData name="A.MORIYAMA UREKA" userId="11b73b949d6476cb" providerId="LiveId" clId="{EDD3AFC1-5E1F-774D-82FF-6D4C3622249B}" dt="2023-08-07T12:24:22.787" v="2728" actId="6264"/>
          <ac:spMkLst>
            <pc:docMk/>
            <pc:sldMk cId="1563412754" sldId="289"/>
            <ac:spMk id="236" creationId="{36AAED8F-E9C1-9D2A-E56F-73D1A5AB337E}"/>
          </ac:spMkLst>
        </pc:spChg>
        <pc:spChg chg="add del mod">
          <ac:chgData name="A.MORIYAMA UREKA" userId="11b73b949d6476cb" providerId="LiveId" clId="{EDD3AFC1-5E1F-774D-82FF-6D4C3622249B}" dt="2023-08-07T09:22:22.850" v="941" actId="6264"/>
          <ac:spMkLst>
            <pc:docMk/>
            <pc:sldMk cId="1563412754" sldId="289"/>
            <ac:spMk id="236" creationId="{9A13D256-6DF1-069C-5BA7-10317306498E}"/>
          </ac:spMkLst>
        </pc:spChg>
        <pc:spChg chg="add del mod">
          <ac:chgData name="A.MORIYAMA UREKA" userId="11b73b949d6476cb" providerId="LiveId" clId="{EDD3AFC1-5E1F-774D-82FF-6D4C3622249B}" dt="2023-08-07T08:57:28.836" v="777" actId="6264"/>
          <ac:spMkLst>
            <pc:docMk/>
            <pc:sldMk cId="1563412754" sldId="289"/>
            <ac:spMk id="236" creationId="{A21B3D52-329F-0AB4-2AFE-E85866B120F9}"/>
          </ac:spMkLst>
        </pc:spChg>
        <pc:spChg chg="add del mod">
          <ac:chgData name="A.MORIYAMA UREKA" userId="11b73b949d6476cb" providerId="LiveId" clId="{EDD3AFC1-5E1F-774D-82FF-6D4C3622249B}" dt="2023-08-07T12:24:22.787" v="2728" actId="6264"/>
          <ac:spMkLst>
            <pc:docMk/>
            <pc:sldMk cId="1563412754" sldId="289"/>
            <ac:spMk id="237" creationId="{316EDFF5-ECCA-B0D0-3043-4E90E5FB9FE0}"/>
          </ac:spMkLst>
        </pc:spChg>
        <pc:spChg chg="add del mod">
          <ac:chgData name="A.MORIYAMA UREKA" userId="11b73b949d6476cb" providerId="LiveId" clId="{EDD3AFC1-5E1F-774D-82FF-6D4C3622249B}" dt="2023-08-07T09:22:22.850" v="941" actId="6264"/>
          <ac:spMkLst>
            <pc:docMk/>
            <pc:sldMk cId="1563412754" sldId="289"/>
            <ac:spMk id="237" creationId="{4387933B-BE86-0FFB-59C7-A1B89454EF76}"/>
          </ac:spMkLst>
        </pc:spChg>
        <pc:spChg chg="add del mod">
          <ac:chgData name="A.MORIYAMA UREKA" userId="11b73b949d6476cb" providerId="LiveId" clId="{EDD3AFC1-5E1F-774D-82FF-6D4C3622249B}" dt="2023-08-07T08:57:28.836" v="777" actId="6264"/>
          <ac:spMkLst>
            <pc:docMk/>
            <pc:sldMk cId="1563412754" sldId="289"/>
            <ac:spMk id="237" creationId="{6BF3C01D-9E4A-498C-8AA5-E990343BB735}"/>
          </ac:spMkLst>
        </pc:spChg>
        <pc:spChg chg="add del mod">
          <ac:chgData name="A.MORIYAMA UREKA" userId="11b73b949d6476cb" providerId="LiveId" clId="{EDD3AFC1-5E1F-774D-82FF-6D4C3622249B}" dt="2023-08-07T08:57:28.836" v="777" actId="6264"/>
          <ac:spMkLst>
            <pc:docMk/>
            <pc:sldMk cId="1563412754" sldId="289"/>
            <ac:spMk id="238" creationId="{153377C4-E338-D216-0E45-07DA200CB00F}"/>
          </ac:spMkLst>
        </pc:spChg>
        <pc:spChg chg="add del mod">
          <ac:chgData name="A.MORIYAMA UREKA" userId="11b73b949d6476cb" providerId="LiveId" clId="{EDD3AFC1-5E1F-774D-82FF-6D4C3622249B}" dt="2023-08-07T09:22:22.850" v="941" actId="6264"/>
          <ac:spMkLst>
            <pc:docMk/>
            <pc:sldMk cId="1563412754" sldId="289"/>
            <ac:spMk id="238" creationId="{1F8C0A07-EB0A-8471-A643-090975825A36}"/>
          </ac:spMkLst>
        </pc:spChg>
        <pc:spChg chg="add del mod">
          <ac:chgData name="A.MORIYAMA UREKA" userId="11b73b949d6476cb" providerId="LiveId" clId="{EDD3AFC1-5E1F-774D-82FF-6D4C3622249B}" dt="2023-08-07T12:24:22.787" v="2728" actId="6264"/>
          <ac:spMkLst>
            <pc:docMk/>
            <pc:sldMk cId="1563412754" sldId="289"/>
            <ac:spMk id="238" creationId="{500325D3-6888-03EC-E7CB-CA75A80A84C9}"/>
          </ac:spMkLst>
        </pc:spChg>
        <pc:spChg chg="add del mod">
          <ac:chgData name="A.MORIYAMA UREKA" userId="11b73b949d6476cb" providerId="LiveId" clId="{EDD3AFC1-5E1F-774D-82FF-6D4C3622249B}" dt="2023-08-07T08:57:28.836" v="777" actId="6264"/>
          <ac:spMkLst>
            <pc:docMk/>
            <pc:sldMk cId="1563412754" sldId="289"/>
            <ac:spMk id="239" creationId="{5C56A9CE-BE8D-32CC-9396-7F37FA848CAC}"/>
          </ac:spMkLst>
        </pc:spChg>
        <pc:spChg chg="add del mod">
          <ac:chgData name="A.MORIYAMA UREKA" userId="11b73b949d6476cb" providerId="LiveId" clId="{EDD3AFC1-5E1F-774D-82FF-6D4C3622249B}" dt="2023-08-07T12:24:22.787" v="2728" actId="6264"/>
          <ac:spMkLst>
            <pc:docMk/>
            <pc:sldMk cId="1563412754" sldId="289"/>
            <ac:spMk id="239" creationId="{9591C2CB-7DAF-9756-21BB-8D232A40848F}"/>
          </ac:spMkLst>
        </pc:spChg>
        <pc:spChg chg="add del mod">
          <ac:chgData name="A.MORIYAMA UREKA" userId="11b73b949d6476cb" providerId="LiveId" clId="{EDD3AFC1-5E1F-774D-82FF-6D4C3622249B}" dt="2023-08-07T09:22:22.850" v="941" actId="6264"/>
          <ac:spMkLst>
            <pc:docMk/>
            <pc:sldMk cId="1563412754" sldId="289"/>
            <ac:spMk id="239" creationId="{D241C8EA-7C59-EBAD-1C0A-4E5A87801145}"/>
          </ac:spMkLst>
        </pc:spChg>
        <pc:spChg chg="add del mod">
          <ac:chgData name="A.MORIYAMA UREKA" userId="11b73b949d6476cb" providerId="LiveId" clId="{EDD3AFC1-5E1F-774D-82FF-6D4C3622249B}" dt="2023-08-07T09:22:22.850" v="941" actId="6264"/>
          <ac:spMkLst>
            <pc:docMk/>
            <pc:sldMk cId="1563412754" sldId="289"/>
            <ac:spMk id="240" creationId="{75DDBF66-C8AD-28CC-734D-25B372823A78}"/>
          </ac:spMkLst>
        </pc:spChg>
        <pc:spChg chg="add del mod">
          <ac:chgData name="A.MORIYAMA UREKA" userId="11b73b949d6476cb" providerId="LiveId" clId="{EDD3AFC1-5E1F-774D-82FF-6D4C3622249B}" dt="2023-08-07T12:24:22.787" v="2728" actId="6264"/>
          <ac:spMkLst>
            <pc:docMk/>
            <pc:sldMk cId="1563412754" sldId="289"/>
            <ac:spMk id="240" creationId="{9B968D05-D9D6-C1FC-9958-C807749D289D}"/>
          </ac:spMkLst>
        </pc:spChg>
        <pc:spChg chg="add del mod">
          <ac:chgData name="A.MORIYAMA UREKA" userId="11b73b949d6476cb" providerId="LiveId" clId="{EDD3AFC1-5E1F-774D-82FF-6D4C3622249B}" dt="2023-08-07T08:57:28.836" v="777" actId="6264"/>
          <ac:spMkLst>
            <pc:docMk/>
            <pc:sldMk cId="1563412754" sldId="289"/>
            <ac:spMk id="240" creationId="{BBC23EFE-9E94-95A5-1C0F-525A093F069A}"/>
          </ac:spMkLst>
        </pc:spChg>
        <pc:spChg chg="add del mod">
          <ac:chgData name="A.MORIYAMA UREKA" userId="11b73b949d6476cb" providerId="LiveId" clId="{EDD3AFC1-5E1F-774D-82FF-6D4C3622249B}" dt="2023-08-07T12:24:22.787" v="2728" actId="6264"/>
          <ac:spMkLst>
            <pc:docMk/>
            <pc:sldMk cId="1563412754" sldId="289"/>
            <ac:spMk id="241" creationId="{D290F5DE-A386-5AD3-3914-A2FB8CF65333}"/>
          </ac:spMkLst>
        </pc:spChg>
        <pc:spChg chg="add del mod">
          <ac:chgData name="A.MORIYAMA UREKA" userId="11b73b949d6476cb" providerId="LiveId" clId="{EDD3AFC1-5E1F-774D-82FF-6D4C3622249B}" dt="2023-08-07T08:57:28.836" v="777" actId="6264"/>
          <ac:spMkLst>
            <pc:docMk/>
            <pc:sldMk cId="1563412754" sldId="289"/>
            <ac:spMk id="241" creationId="{EC89285B-2EFD-6785-377F-5270D8025B56}"/>
          </ac:spMkLst>
        </pc:spChg>
        <pc:spChg chg="add del mod">
          <ac:chgData name="A.MORIYAMA UREKA" userId="11b73b949d6476cb" providerId="LiveId" clId="{EDD3AFC1-5E1F-774D-82FF-6D4C3622249B}" dt="2023-08-07T09:22:22.850" v="941" actId="6264"/>
          <ac:spMkLst>
            <pc:docMk/>
            <pc:sldMk cId="1563412754" sldId="289"/>
            <ac:spMk id="241" creationId="{F6664EA3-26C3-3915-3C78-A1399B4EDD02}"/>
          </ac:spMkLst>
        </pc:spChg>
        <pc:spChg chg="add del mod">
          <ac:chgData name="A.MORIYAMA UREKA" userId="11b73b949d6476cb" providerId="LiveId" clId="{EDD3AFC1-5E1F-774D-82FF-6D4C3622249B}" dt="2023-08-07T08:57:28.836" v="777" actId="6264"/>
          <ac:spMkLst>
            <pc:docMk/>
            <pc:sldMk cId="1563412754" sldId="289"/>
            <ac:spMk id="242" creationId="{2F2D2E75-9C97-9940-E1E9-0547B2AD1969}"/>
          </ac:spMkLst>
        </pc:spChg>
        <pc:spChg chg="add del mod">
          <ac:chgData name="A.MORIYAMA UREKA" userId="11b73b949d6476cb" providerId="LiveId" clId="{EDD3AFC1-5E1F-774D-82FF-6D4C3622249B}" dt="2023-08-07T09:22:22.850" v="941" actId="6264"/>
          <ac:spMkLst>
            <pc:docMk/>
            <pc:sldMk cId="1563412754" sldId="289"/>
            <ac:spMk id="242" creationId="{4B235FD3-1FE6-23A4-77DD-7F8946D840C4}"/>
          </ac:spMkLst>
        </pc:spChg>
        <pc:spChg chg="add del mod">
          <ac:chgData name="A.MORIYAMA UREKA" userId="11b73b949d6476cb" providerId="LiveId" clId="{EDD3AFC1-5E1F-774D-82FF-6D4C3622249B}" dt="2023-08-07T12:24:22.787" v="2728" actId="6264"/>
          <ac:spMkLst>
            <pc:docMk/>
            <pc:sldMk cId="1563412754" sldId="289"/>
            <ac:spMk id="242" creationId="{E81EA417-51C2-78A9-0154-EE8A955C5F1B}"/>
          </ac:spMkLst>
        </pc:spChg>
        <pc:spChg chg="add del mod">
          <ac:chgData name="A.MORIYAMA UREKA" userId="11b73b949d6476cb" providerId="LiveId" clId="{EDD3AFC1-5E1F-774D-82FF-6D4C3622249B}" dt="2023-08-07T09:22:22.850" v="941" actId="6264"/>
          <ac:spMkLst>
            <pc:docMk/>
            <pc:sldMk cId="1563412754" sldId="289"/>
            <ac:spMk id="243" creationId="{5E3DDBD9-C596-63CA-608D-3D7C003B9BA3}"/>
          </ac:spMkLst>
        </pc:spChg>
        <pc:spChg chg="add del mod">
          <ac:chgData name="A.MORIYAMA UREKA" userId="11b73b949d6476cb" providerId="LiveId" clId="{EDD3AFC1-5E1F-774D-82FF-6D4C3622249B}" dt="2023-08-07T12:24:22.787" v="2728" actId="6264"/>
          <ac:spMkLst>
            <pc:docMk/>
            <pc:sldMk cId="1563412754" sldId="289"/>
            <ac:spMk id="243" creationId="{721882C3-BBEA-E985-CD6A-F9B9C81BAE37}"/>
          </ac:spMkLst>
        </pc:spChg>
        <pc:spChg chg="add del mod">
          <ac:chgData name="A.MORIYAMA UREKA" userId="11b73b949d6476cb" providerId="LiveId" clId="{EDD3AFC1-5E1F-774D-82FF-6D4C3622249B}" dt="2023-08-07T08:57:28.836" v="777" actId="6264"/>
          <ac:spMkLst>
            <pc:docMk/>
            <pc:sldMk cId="1563412754" sldId="289"/>
            <ac:spMk id="243" creationId="{F95DDED4-1EFF-411D-000B-3C55F9A58D6C}"/>
          </ac:spMkLst>
        </pc:spChg>
        <pc:spChg chg="add del mod">
          <ac:chgData name="A.MORIYAMA UREKA" userId="11b73b949d6476cb" providerId="LiveId" clId="{EDD3AFC1-5E1F-774D-82FF-6D4C3622249B}" dt="2023-08-07T09:22:24.991" v="942" actId="6264"/>
          <ac:spMkLst>
            <pc:docMk/>
            <pc:sldMk cId="1563412754" sldId="289"/>
            <ac:spMk id="244" creationId="{1C3C1C81-C8E8-FD19-5DD9-D0C0323D49B7}"/>
          </ac:spMkLst>
        </pc:spChg>
        <pc:spChg chg="add del mod">
          <ac:chgData name="A.MORIYAMA UREKA" userId="11b73b949d6476cb" providerId="LiveId" clId="{EDD3AFC1-5E1F-774D-82FF-6D4C3622249B}" dt="2023-08-07T08:57:31.360" v="778" actId="6264"/>
          <ac:spMkLst>
            <pc:docMk/>
            <pc:sldMk cId="1563412754" sldId="289"/>
            <ac:spMk id="244" creationId="{46D9E4A6-A8E6-6810-A42D-9E8677E19EED}"/>
          </ac:spMkLst>
        </pc:spChg>
        <pc:spChg chg="add del mod">
          <ac:chgData name="A.MORIYAMA UREKA" userId="11b73b949d6476cb" providerId="LiveId" clId="{EDD3AFC1-5E1F-774D-82FF-6D4C3622249B}" dt="2023-08-07T12:24:22.787" v="2728" actId="6264"/>
          <ac:spMkLst>
            <pc:docMk/>
            <pc:sldMk cId="1563412754" sldId="289"/>
            <ac:spMk id="244" creationId="{E8D34F06-6069-E9E1-EC83-32A87C86A381}"/>
          </ac:spMkLst>
        </pc:spChg>
        <pc:spChg chg="add del mod">
          <ac:chgData name="A.MORIYAMA UREKA" userId="11b73b949d6476cb" providerId="LiveId" clId="{EDD3AFC1-5E1F-774D-82FF-6D4C3622249B}" dt="2023-08-07T12:25:42.162" v="2738" actId="6264"/>
          <ac:spMkLst>
            <pc:docMk/>
            <pc:sldMk cId="1563412754" sldId="289"/>
            <ac:spMk id="245" creationId="{262D2119-F023-677D-93D6-BF1F1CD44FA5}"/>
          </ac:spMkLst>
        </pc:spChg>
        <pc:spChg chg="add del mod">
          <ac:chgData name="A.MORIYAMA UREKA" userId="11b73b949d6476cb" providerId="LiveId" clId="{EDD3AFC1-5E1F-774D-82FF-6D4C3622249B}" dt="2023-08-07T08:57:31.360" v="778" actId="6264"/>
          <ac:spMkLst>
            <pc:docMk/>
            <pc:sldMk cId="1563412754" sldId="289"/>
            <ac:spMk id="245" creationId="{9BC0FECC-264C-F3D3-455B-22C7ABD43533}"/>
          </ac:spMkLst>
        </pc:spChg>
        <pc:spChg chg="add del mod">
          <ac:chgData name="A.MORIYAMA UREKA" userId="11b73b949d6476cb" providerId="LiveId" clId="{EDD3AFC1-5E1F-774D-82FF-6D4C3622249B}" dt="2023-08-07T09:22:24.991" v="942" actId="6264"/>
          <ac:spMkLst>
            <pc:docMk/>
            <pc:sldMk cId="1563412754" sldId="289"/>
            <ac:spMk id="245" creationId="{AFE5FE74-A6BA-2AA1-3BC1-789D9377FA9A}"/>
          </ac:spMkLst>
        </pc:spChg>
        <pc:spChg chg="add del mod">
          <ac:chgData name="A.MORIYAMA UREKA" userId="11b73b949d6476cb" providerId="LiveId" clId="{EDD3AFC1-5E1F-774D-82FF-6D4C3622249B}" dt="2023-08-07T08:57:31.360" v="778" actId="6264"/>
          <ac:spMkLst>
            <pc:docMk/>
            <pc:sldMk cId="1563412754" sldId="289"/>
            <ac:spMk id="246" creationId="{26E4CE09-3653-488E-0CFC-044ED98BF0D1}"/>
          </ac:spMkLst>
        </pc:spChg>
        <pc:spChg chg="add del mod">
          <ac:chgData name="A.MORIYAMA UREKA" userId="11b73b949d6476cb" providerId="LiveId" clId="{EDD3AFC1-5E1F-774D-82FF-6D4C3622249B}" dt="2023-08-07T09:22:24.991" v="942" actId="6264"/>
          <ac:spMkLst>
            <pc:docMk/>
            <pc:sldMk cId="1563412754" sldId="289"/>
            <ac:spMk id="246" creationId="{445D7C04-9990-7B69-311A-DF565DE4E6F5}"/>
          </ac:spMkLst>
        </pc:spChg>
        <pc:spChg chg="add del mod">
          <ac:chgData name="A.MORIYAMA UREKA" userId="11b73b949d6476cb" providerId="LiveId" clId="{EDD3AFC1-5E1F-774D-82FF-6D4C3622249B}" dt="2023-08-07T12:25:42.162" v="2738" actId="6264"/>
          <ac:spMkLst>
            <pc:docMk/>
            <pc:sldMk cId="1563412754" sldId="289"/>
            <ac:spMk id="246" creationId="{C802A83C-22B3-33EA-3836-396759824649}"/>
          </ac:spMkLst>
        </pc:spChg>
        <pc:spChg chg="add del mod">
          <ac:chgData name="A.MORIYAMA UREKA" userId="11b73b949d6476cb" providerId="LiveId" clId="{EDD3AFC1-5E1F-774D-82FF-6D4C3622249B}" dt="2023-08-07T12:25:42.162" v="2738" actId="6264"/>
          <ac:spMkLst>
            <pc:docMk/>
            <pc:sldMk cId="1563412754" sldId="289"/>
            <ac:spMk id="247" creationId="{7D348DB9-BE78-CC9D-1634-17A131C1E298}"/>
          </ac:spMkLst>
        </pc:spChg>
        <pc:spChg chg="add del mod">
          <ac:chgData name="A.MORIYAMA UREKA" userId="11b73b949d6476cb" providerId="LiveId" clId="{EDD3AFC1-5E1F-774D-82FF-6D4C3622249B}" dt="2023-08-07T08:57:31.360" v="778" actId="6264"/>
          <ac:spMkLst>
            <pc:docMk/>
            <pc:sldMk cId="1563412754" sldId="289"/>
            <ac:spMk id="247" creationId="{B521F795-2591-5E85-4814-63D35FB54ADA}"/>
          </ac:spMkLst>
        </pc:spChg>
        <pc:spChg chg="add del mod">
          <ac:chgData name="A.MORIYAMA UREKA" userId="11b73b949d6476cb" providerId="LiveId" clId="{EDD3AFC1-5E1F-774D-82FF-6D4C3622249B}" dt="2023-08-07T09:22:24.991" v="942" actId="6264"/>
          <ac:spMkLst>
            <pc:docMk/>
            <pc:sldMk cId="1563412754" sldId="289"/>
            <ac:spMk id="247" creationId="{C4760930-775E-CC72-BC6B-E5E098EC7DFC}"/>
          </ac:spMkLst>
        </pc:spChg>
        <pc:spChg chg="add del mod">
          <ac:chgData name="A.MORIYAMA UREKA" userId="11b73b949d6476cb" providerId="LiveId" clId="{EDD3AFC1-5E1F-774D-82FF-6D4C3622249B}" dt="2023-08-07T08:57:31.360" v="778" actId="6264"/>
          <ac:spMkLst>
            <pc:docMk/>
            <pc:sldMk cId="1563412754" sldId="289"/>
            <ac:spMk id="248" creationId="{514C2675-5D69-A7D9-8024-EE1569D61323}"/>
          </ac:spMkLst>
        </pc:spChg>
        <pc:spChg chg="add del mod">
          <ac:chgData name="A.MORIYAMA UREKA" userId="11b73b949d6476cb" providerId="LiveId" clId="{EDD3AFC1-5E1F-774D-82FF-6D4C3622249B}" dt="2023-08-07T09:22:24.991" v="942" actId="6264"/>
          <ac:spMkLst>
            <pc:docMk/>
            <pc:sldMk cId="1563412754" sldId="289"/>
            <ac:spMk id="248" creationId="{77A9BB37-8DF0-CE20-289C-FCD5155EF3A6}"/>
          </ac:spMkLst>
        </pc:spChg>
        <pc:spChg chg="add del mod">
          <ac:chgData name="A.MORIYAMA UREKA" userId="11b73b949d6476cb" providerId="LiveId" clId="{EDD3AFC1-5E1F-774D-82FF-6D4C3622249B}" dt="2023-08-07T12:25:42.162" v="2738" actId="6264"/>
          <ac:spMkLst>
            <pc:docMk/>
            <pc:sldMk cId="1563412754" sldId="289"/>
            <ac:spMk id="248" creationId="{D2F2FBAE-982B-1B5F-26AF-21D9D4266037}"/>
          </ac:spMkLst>
        </pc:spChg>
        <pc:spChg chg="add del mod">
          <ac:chgData name="A.MORIYAMA UREKA" userId="11b73b949d6476cb" providerId="LiveId" clId="{EDD3AFC1-5E1F-774D-82FF-6D4C3622249B}" dt="2023-08-07T09:22:24.991" v="942" actId="6264"/>
          <ac:spMkLst>
            <pc:docMk/>
            <pc:sldMk cId="1563412754" sldId="289"/>
            <ac:spMk id="249" creationId="{4AB6ED3C-772F-A7AD-0600-9776F3AB69B7}"/>
          </ac:spMkLst>
        </pc:spChg>
        <pc:spChg chg="add del mod">
          <ac:chgData name="A.MORIYAMA UREKA" userId="11b73b949d6476cb" providerId="LiveId" clId="{EDD3AFC1-5E1F-774D-82FF-6D4C3622249B}" dt="2023-08-07T08:57:31.360" v="778" actId="6264"/>
          <ac:spMkLst>
            <pc:docMk/>
            <pc:sldMk cId="1563412754" sldId="289"/>
            <ac:spMk id="249" creationId="{7A0BBEF7-C8EC-6251-167E-966607C309B9}"/>
          </ac:spMkLst>
        </pc:spChg>
        <pc:spChg chg="add del mod">
          <ac:chgData name="A.MORIYAMA UREKA" userId="11b73b949d6476cb" providerId="LiveId" clId="{EDD3AFC1-5E1F-774D-82FF-6D4C3622249B}" dt="2023-08-07T12:25:42.162" v="2738" actId="6264"/>
          <ac:spMkLst>
            <pc:docMk/>
            <pc:sldMk cId="1563412754" sldId="289"/>
            <ac:spMk id="249" creationId="{F5FA8475-01D2-00EA-0560-D2029DE2E606}"/>
          </ac:spMkLst>
        </pc:spChg>
        <pc:spChg chg="add del mod">
          <ac:chgData name="A.MORIYAMA UREKA" userId="11b73b949d6476cb" providerId="LiveId" clId="{EDD3AFC1-5E1F-774D-82FF-6D4C3622249B}" dt="2023-08-07T12:25:42.162" v="2738" actId="6264"/>
          <ac:spMkLst>
            <pc:docMk/>
            <pc:sldMk cId="1563412754" sldId="289"/>
            <ac:spMk id="250" creationId="{279C95B2-8159-0A61-6E00-E3DC04E1989D}"/>
          </ac:spMkLst>
        </pc:spChg>
        <pc:spChg chg="add del mod">
          <ac:chgData name="A.MORIYAMA UREKA" userId="11b73b949d6476cb" providerId="LiveId" clId="{EDD3AFC1-5E1F-774D-82FF-6D4C3622249B}" dt="2023-08-07T08:57:31.360" v="778" actId="6264"/>
          <ac:spMkLst>
            <pc:docMk/>
            <pc:sldMk cId="1563412754" sldId="289"/>
            <ac:spMk id="250" creationId="{4BF38AC6-22FB-82ED-AFFA-A97759A6557D}"/>
          </ac:spMkLst>
        </pc:spChg>
        <pc:spChg chg="add del mod">
          <ac:chgData name="A.MORIYAMA UREKA" userId="11b73b949d6476cb" providerId="LiveId" clId="{EDD3AFC1-5E1F-774D-82FF-6D4C3622249B}" dt="2023-08-07T09:22:24.991" v="942" actId="6264"/>
          <ac:spMkLst>
            <pc:docMk/>
            <pc:sldMk cId="1563412754" sldId="289"/>
            <ac:spMk id="250" creationId="{C5A00ED1-947B-A3E0-7D5D-6532EAD0AC9E}"/>
          </ac:spMkLst>
        </pc:spChg>
        <pc:spChg chg="add del mod">
          <ac:chgData name="A.MORIYAMA UREKA" userId="11b73b949d6476cb" providerId="LiveId" clId="{EDD3AFC1-5E1F-774D-82FF-6D4C3622249B}" dt="2023-08-07T09:22:24.991" v="942" actId="6264"/>
          <ac:spMkLst>
            <pc:docMk/>
            <pc:sldMk cId="1563412754" sldId="289"/>
            <ac:spMk id="251" creationId="{4B52D650-78D7-755F-8237-408F2DB2080A}"/>
          </ac:spMkLst>
        </pc:spChg>
        <pc:spChg chg="add del mod">
          <ac:chgData name="A.MORIYAMA UREKA" userId="11b73b949d6476cb" providerId="LiveId" clId="{EDD3AFC1-5E1F-774D-82FF-6D4C3622249B}" dt="2023-08-07T12:25:42.162" v="2738" actId="6264"/>
          <ac:spMkLst>
            <pc:docMk/>
            <pc:sldMk cId="1563412754" sldId="289"/>
            <ac:spMk id="251" creationId="{A26A8A90-815A-DB8F-1EDB-D7ECE8FA6BF0}"/>
          </ac:spMkLst>
        </pc:spChg>
        <pc:spChg chg="add del mod">
          <ac:chgData name="A.MORIYAMA UREKA" userId="11b73b949d6476cb" providerId="LiveId" clId="{EDD3AFC1-5E1F-774D-82FF-6D4C3622249B}" dt="2023-08-07T08:57:31.360" v="778" actId="6264"/>
          <ac:spMkLst>
            <pc:docMk/>
            <pc:sldMk cId="1563412754" sldId="289"/>
            <ac:spMk id="251" creationId="{EE034BF7-649B-C9E6-C61C-F78DEF38922F}"/>
          </ac:spMkLst>
        </pc:spChg>
        <pc:spChg chg="add del mod">
          <ac:chgData name="A.MORIYAMA UREKA" userId="11b73b949d6476cb" providerId="LiveId" clId="{EDD3AFC1-5E1F-774D-82FF-6D4C3622249B}" dt="2023-08-07T08:57:31.360" v="778" actId="6264"/>
          <ac:spMkLst>
            <pc:docMk/>
            <pc:sldMk cId="1563412754" sldId="289"/>
            <ac:spMk id="252" creationId="{2E5A2547-C05F-42FF-6259-C23B5FDC24EF}"/>
          </ac:spMkLst>
        </pc:spChg>
        <pc:spChg chg="add del mod">
          <ac:chgData name="A.MORIYAMA UREKA" userId="11b73b949d6476cb" providerId="LiveId" clId="{EDD3AFC1-5E1F-774D-82FF-6D4C3622249B}" dt="2023-08-07T12:25:42.162" v="2738" actId="6264"/>
          <ac:spMkLst>
            <pc:docMk/>
            <pc:sldMk cId="1563412754" sldId="289"/>
            <ac:spMk id="252" creationId="{AB5EFCFF-85B0-DB7E-DED8-A67553181596}"/>
          </ac:spMkLst>
        </pc:spChg>
        <pc:spChg chg="add del mod">
          <ac:chgData name="A.MORIYAMA UREKA" userId="11b73b949d6476cb" providerId="LiveId" clId="{EDD3AFC1-5E1F-774D-82FF-6D4C3622249B}" dt="2023-08-07T09:22:24.991" v="942" actId="6264"/>
          <ac:spMkLst>
            <pc:docMk/>
            <pc:sldMk cId="1563412754" sldId="289"/>
            <ac:spMk id="252" creationId="{BB6A750B-F3B5-3B4D-314F-57278881C128}"/>
          </ac:spMkLst>
        </pc:spChg>
        <pc:spChg chg="add del mod">
          <ac:chgData name="A.MORIYAMA UREKA" userId="11b73b949d6476cb" providerId="LiveId" clId="{EDD3AFC1-5E1F-774D-82FF-6D4C3622249B}" dt="2023-08-07T12:25:42.162" v="2738" actId="6264"/>
          <ac:spMkLst>
            <pc:docMk/>
            <pc:sldMk cId="1563412754" sldId="289"/>
            <ac:spMk id="253" creationId="{2B19536F-4C22-49B5-E2A5-C9D4F18D2228}"/>
          </ac:spMkLst>
        </pc:spChg>
        <pc:spChg chg="add del mod">
          <ac:chgData name="A.MORIYAMA UREKA" userId="11b73b949d6476cb" providerId="LiveId" clId="{EDD3AFC1-5E1F-774D-82FF-6D4C3622249B}" dt="2023-08-07T08:57:31.360" v="778" actId="6264"/>
          <ac:spMkLst>
            <pc:docMk/>
            <pc:sldMk cId="1563412754" sldId="289"/>
            <ac:spMk id="253" creationId="{45EE17B8-4380-FD4C-A6A2-589D02AC1A2F}"/>
          </ac:spMkLst>
        </pc:spChg>
        <pc:spChg chg="add del mod">
          <ac:chgData name="A.MORIYAMA UREKA" userId="11b73b949d6476cb" providerId="LiveId" clId="{EDD3AFC1-5E1F-774D-82FF-6D4C3622249B}" dt="2023-08-07T09:22:24.991" v="942" actId="6264"/>
          <ac:spMkLst>
            <pc:docMk/>
            <pc:sldMk cId="1563412754" sldId="289"/>
            <ac:spMk id="253" creationId="{8F38C9A2-0565-D985-B857-891A4BC8EBBB}"/>
          </ac:spMkLst>
        </pc:spChg>
        <pc:spChg chg="add del mod">
          <ac:chgData name="A.MORIYAMA UREKA" userId="11b73b949d6476cb" providerId="LiveId" clId="{EDD3AFC1-5E1F-774D-82FF-6D4C3622249B}" dt="2023-08-07T09:22:25.653" v="943" actId="6264"/>
          <ac:spMkLst>
            <pc:docMk/>
            <pc:sldMk cId="1563412754" sldId="289"/>
            <ac:spMk id="254" creationId="{3D768C5E-DA56-9867-97DF-E679CFF09B10}"/>
          </ac:spMkLst>
        </pc:spChg>
        <pc:spChg chg="add del mod">
          <ac:chgData name="A.MORIYAMA UREKA" userId="11b73b949d6476cb" providerId="LiveId" clId="{EDD3AFC1-5E1F-774D-82FF-6D4C3622249B}" dt="2023-08-07T12:25:42.162" v="2738" actId="6264"/>
          <ac:spMkLst>
            <pc:docMk/>
            <pc:sldMk cId="1563412754" sldId="289"/>
            <ac:spMk id="254" creationId="{7734FB90-9A40-0E5B-477B-05C78BE71405}"/>
          </ac:spMkLst>
        </pc:spChg>
        <pc:spChg chg="add del mod">
          <ac:chgData name="A.MORIYAMA UREKA" userId="11b73b949d6476cb" providerId="LiveId" clId="{EDD3AFC1-5E1F-774D-82FF-6D4C3622249B}" dt="2023-08-07T09:22:25.653" v="943" actId="6264"/>
          <ac:spMkLst>
            <pc:docMk/>
            <pc:sldMk cId="1563412754" sldId="289"/>
            <ac:spMk id="255" creationId="{B3F74FA0-6B91-6887-9ADE-A5F531A64368}"/>
          </ac:spMkLst>
        </pc:spChg>
        <pc:spChg chg="add del mod">
          <ac:chgData name="A.MORIYAMA UREKA" userId="11b73b949d6476cb" providerId="LiveId" clId="{EDD3AFC1-5E1F-774D-82FF-6D4C3622249B}" dt="2023-08-07T12:31:34.885" v="2770" actId="6264"/>
          <ac:spMkLst>
            <pc:docMk/>
            <pc:sldMk cId="1563412754" sldId="289"/>
            <ac:spMk id="255" creationId="{B6ADA09F-6355-E00B-C4FB-EBDD2C13BDE0}"/>
          </ac:spMkLst>
        </pc:spChg>
        <pc:spChg chg="add del mod">
          <ac:chgData name="A.MORIYAMA UREKA" userId="11b73b949d6476cb" providerId="LiveId" clId="{EDD3AFC1-5E1F-774D-82FF-6D4C3622249B}" dt="2023-08-07T12:31:34.885" v="2770" actId="6264"/>
          <ac:spMkLst>
            <pc:docMk/>
            <pc:sldMk cId="1563412754" sldId="289"/>
            <ac:spMk id="256" creationId="{D00C46AE-F5DC-7D56-331E-15B2A84D064B}"/>
          </ac:spMkLst>
        </pc:spChg>
        <pc:spChg chg="add del mod">
          <ac:chgData name="A.MORIYAMA UREKA" userId="11b73b949d6476cb" providerId="LiveId" clId="{EDD3AFC1-5E1F-774D-82FF-6D4C3622249B}" dt="2023-08-07T09:22:25.653" v="943" actId="6264"/>
          <ac:spMkLst>
            <pc:docMk/>
            <pc:sldMk cId="1563412754" sldId="289"/>
            <ac:spMk id="256" creationId="{FEE91015-654B-9DB3-03B3-992B9D192413}"/>
          </ac:spMkLst>
        </pc:spChg>
        <pc:spChg chg="add del mod">
          <ac:chgData name="A.MORIYAMA UREKA" userId="11b73b949d6476cb" providerId="LiveId" clId="{EDD3AFC1-5E1F-774D-82FF-6D4C3622249B}" dt="2023-08-07T09:22:25.653" v="943" actId="6264"/>
          <ac:spMkLst>
            <pc:docMk/>
            <pc:sldMk cId="1563412754" sldId="289"/>
            <ac:spMk id="257" creationId="{32E07640-BDEF-7DA5-657A-646D330AF785}"/>
          </ac:spMkLst>
        </pc:spChg>
        <pc:spChg chg="add del mod">
          <ac:chgData name="A.MORIYAMA UREKA" userId="11b73b949d6476cb" providerId="LiveId" clId="{EDD3AFC1-5E1F-774D-82FF-6D4C3622249B}" dt="2023-08-07T12:31:34.885" v="2770" actId="6264"/>
          <ac:spMkLst>
            <pc:docMk/>
            <pc:sldMk cId="1563412754" sldId="289"/>
            <ac:spMk id="257" creationId="{717FB1D4-F44A-8F0F-79E6-9022C1330DBE}"/>
          </ac:spMkLst>
        </pc:spChg>
        <pc:spChg chg="add del mod">
          <ac:chgData name="A.MORIYAMA UREKA" userId="11b73b949d6476cb" providerId="LiveId" clId="{EDD3AFC1-5E1F-774D-82FF-6D4C3622249B}" dt="2023-08-07T09:22:25.653" v="943" actId="6264"/>
          <ac:spMkLst>
            <pc:docMk/>
            <pc:sldMk cId="1563412754" sldId="289"/>
            <ac:spMk id="258" creationId="{201DA64F-27B7-256E-CFE9-5B9C1D0A3725}"/>
          </ac:spMkLst>
        </pc:spChg>
        <pc:spChg chg="add del mod">
          <ac:chgData name="A.MORIYAMA UREKA" userId="11b73b949d6476cb" providerId="LiveId" clId="{EDD3AFC1-5E1F-774D-82FF-6D4C3622249B}" dt="2023-08-07T12:31:34.885" v="2770" actId="6264"/>
          <ac:spMkLst>
            <pc:docMk/>
            <pc:sldMk cId="1563412754" sldId="289"/>
            <ac:spMk id="258" creationId="{71B9F95A-9AD9-CA51-EC74-5A6F4F60062E}"/>
          </ac:spMkLst>
        </pc:spChg>
        <pc:spChg chg="add del mod">
          <ac:chgData name="A.MORIYAMA UREKA" userId="11b73b949d6476cb" providerId="LiveId" clId="{EDD3AFC1-5E1F-774D-82FF-6D4C3622249B}" dt="2023-08-07T09:22:25.653" v="943" actId="6264"/>
          <ac:spMkLst>
            <pc:docMk/>
            <pc:sldMk cId="1563412754" sldId="289"/>
            <ac:spMk id="259" creationId="{77AA8C11-C500-80C3-9771-97F2F591F9CC}"/>
          </ac:spMkLst>
        </pc:spChg>
        <pc:spChg chg="add del mod">
          <ac:chgData name="A.MORIYAMA UREKA" userId="11b73b949d6476cb" providerId="LiveId" clId="{EDD3AFC1-5E1F-774D-82FF-6D4C3622249B}" dt="2023-08-07T12:31:34.885" v="2770" actId="6264"/>
          <ac:spMkLst>
            <pc:docMk/>
            <pc:sldMk cId="1563412754" sldId="289"/>
            <ac:spMk id="259" creationId="{90A1768C-6766-1778-3048-8876E1125597}"/>
          </ac:spMkLst>
        </pc:spChg>
        <pc:spChg chg="add del mod">
          <ac:chgData name="A.MORIYAMA UREKA" userId="11b73b949d6476cb" providerId="LiveId" clId="{EDD3AFC1-5E1F-774D-82FF-6D4C3622249B}" dt="2023-08-07T12:31:34.885" v="2770" actId="6264"/>
          <ac:spMkLst>
            <pc:docMk/>
            <pc:sldMk cId="1563412754" sldId="289"/>
            <ac:spMk id="260" creationId="{282DEF25-BF5D-D802-C879-BD7B075FC9B5}"/>
          </ac:spMkLst>
        </pc:spChg>
        <pc:spChg chg="add del mod">
          <ac:chgData name="A.MORIYAMA UREKA" userId="11b73b949d6476cb" providerId="LiveId" clId="{EDD3AFC1-5E1F-774D-82FF-6D4C3622249B}" dt="2023-08-07T09:22:25.653" v="943" actId="6264"/>
          <ac:spMkLst>
            <pc:docMk/>
            <pc:sldMk cId="1563412754" sldId="289"/>
            <ac:spMk id="260" creationId="{D6453824-2473-6C52-76E3-58096A0D9CDA}"/>
          </ac:spMkLst>
        </pc:spChg>
        <pc:spChg chg="add del mod">
          <ac:chgData name="A.MORIYAMA UREKA" userId="11b73b949d6476cb" providerId="LiveId" clId="{EDD3AFC1-5E1F-774D-82FF-6D4C3622249B}" dt="2023-08-07T12:31:34.885" v="2770" actId="6264"/>
          <ac:spMkLst>
            <pc:docMk/>
            <pc:sldMk cId="1563412754" sldId="289"/>
            <ac:spMk id="261" creationId="{6342CAE2-C44E-FFAF-769A-E4393D760676}"/>
          </ac:spMkLst>
        </pc:spChg>
        <pc:spChg chg="add del mod">
          <ac:chgData name="A.MORIYAMA UREKA" userId="11b73b949d6476cb" providerId="LiveId" clId="{EDD3AFC1-5E1F-774D-82FF-6D4C3622249B}" dt="2023-08-07T09:22:25.653" v="943" actId="6264"/>
          <ac:spMkLst>
            <pc:docMk/>
            <pc:sldMk cId="1563412754" sldId="289"/>
            <ac:spMk id="261" creationId="{D366A426-0974-490E-DB4F-9E01DAB9169A}"/>
          </ac:spMkLst>
        </pc:spChg>
        <pc:spChg chg="add del mod">
          <ac:chgData name="A.MORIYAMA UREKA" userId="11b73b949d6476cb" providerId="LiveId" clId="{EDD3AFC1-5E1F-774D-82FF-6D4C3622249B}" dt="2023-08-07T12:31:34.885" v="2770" actId="6264"/>
          <ac:spMkLst>
            <pc:docMk/>
            <pc:sldMk cId="1563412754" sldId="289"/>
            <ac:spMk id="262" creationId="{78C9A620-A3B5-525F-0711-CF0B52C4ECBA}"/>
          </ac:spMkLst>
        </pc:spChg>
        <pc:spChg chg="add del mod">
          <ac:chgData name="A.MORIYAMA UREKA" userId="11b73b949d6476cb" providerId="LiveId" clId="{EDD3AFC1-5E1F-774D-82FF-6D4C3622249B}" dt="2023-08-07T09:22:25.653" v="943" actId="6264"/>
          <ac:spMkLst>
            <pc:docMk/>
            <pc:sldMk cId="1563412754" sldId="289"/>
            <ac:spMk id="262" creationId="{9F20AF01-458A-4B27-F316-E1B9E14BC8DD}"/>
          </ac:spMkLst>
        </pc:spChg>
        <pc:spChg chg="add del mod">
          <ac:chgData name="A.MORIYAMA UREKA" userId="11b73b949d6476cb" providerId="LiveId" clId="{EDD3AFC1-5E1F-774D-82FF-6D4C3622249B}" dt="2023-08-07T12:31:34.885" v="2770" actId="6264"/>
          <ac:spMkLst>
            <pc:docMk/>
            <pc:sldMk cId="1563412754" sldId="289"/>
            <ac:spMk id="263" creationId="{5B1567BD-3FE0-8178-B260-7B1CF7DCD0AB}"/>
          </ac:spMkLst>
        </pc:spChg>
        <pc:spChg chg="add del mod">
          <ac:chgData name="A.MORIYAMA UREKA" userId="11b73b949d6476cb" providerId="LiveId" clId="{EDD3AFC1-5E1F-774D-82FF-6D4C3622249B}" dt="2023-08-07T09:22:25.653" v="943" actId="6264"/>
          <ac:spMkLst>
            <pc:docMk/>
            <pc:sldMk cId="1563412754" sldId="289"/>
            <ac:spMk id="263" creationId="{C18AC226-21C0-4FD5-A202-69D56504A0F6}"/>
          </ac:spMkLst>
        </pc:spChg>
        <pc:spChg chg="add del mod">
          <ac:chgData name="A.MORIYAMA UREKA" userId="11b73b949d6476cb" providerId="LiveId" clId="{EDD3AFC1-5E1F-774D-82FF-6D4C3622249B}" dt="2023-08-07T09:22:26.237" v="944" actId="6264"/>
          <ac:spMkLst>
            <pc:docMk/>
            <pc:sldMk cId="1563412754" sldId="289"/>
            <ac:spMk id="264" creationId="{54AA530D-BC26-C102-3E37-2E255D57BE83}"/>
          </ac:spMkLst>
        </pc:spChg>
        <pc:spChg chg="add del mod">
          <ac:chgData name="A.MORIYAMA UREKA" userId="11b73b949d6476cb" providerId="LiveId" clId="{EDD3AFC1-5E1F-774D-82FF-6D4C3622249B}" dt="2023-08-07T12:31:34.885" v="2770" actId="6264"/>
          <ac:spMkLst>
            <pc:docMk/>
            <pc:sldMk cId="1563412754" sldId="289"/>
            <ac:spMk id="264" creationId="{915C5BA2-56A1-63E6-4A8E-EBE24402D1C4}"/>
          </ac:spMkLst>
        </pc:spChg>
        <pc:spChg chg="add del mod">
          <ac:chgData name="A.MORIYAMA UREKA" userId="11b73b949d6476cb" providerId="LiveId" clId="{EDD3AFC1-5E1F-774D-82FF-6D4C3622249B}" dt="2023-08-07T12:31:36.067" v="2771" actId="6264"/>
          <ac:spMkLst>
            <pc:docMk/>
            <pc:sldMk cId="1563412754" sldId="289"/>
            <ac:spMk id="265" creationId="{2D8F8F6D-07D5-3E6C-277D-BA897E51F341}"/>
          </ac:spMkLst>
        </pc:spChg>
        <pc:spChg chg="add del mod">
          <ac:chgData name="A.MORIYAMA UREKA" userId="11b73b949d6476cb" providerId="LiveId" clId="{EDD3AFC1-5E1F-774D-82FF-6D4C3622249B}" dt="2023-08-07T09:22:26.237" v="944" actId="6264"/>
          <ac:spMkLst>
            <pc:docMk/>
            <pc:sldMk cId="1563412754" sldId="289"/>
            <ac:spMk id="265" creationId="{A0A08088-6111-3597-A7C9-A8A99B7C5B79}"/>
          </ac:spMkLst>
        </pc:spChg>
        <pc:spChg chg="add del mod">
          <ac:chgData name="A.MORIYAMA UREKA" userId="11b73b949d6476cb" providerId="LiveId" clId="{EDD3AFC1-5E1F-774D-82FF-6D4C3622249B}" dt="2023-08-07T12:31:36.067" v="2771" actId="6264"/>
          <ac:spMkLst>
            <pc:docMk/>
            <pc:sldMk cId="1563412754" sldId="289"/>
            <ac:spMk id="266" creationId="{7662F77F-8A8E-D02B-33F3-C8986FBC4D86}"/>
          </ac:spMkLst>
        </pc:spChg>
        <pc:spChg chg="add del mod">
          <ac:chgData name="A.MORIYAMA UREKA" userId="11b73b949d6476cb" providerId="LiveId" clId="{EDD3AFC1-5E1F-774D-82FF-6D4C3622249B}" dt="2023-08-07T09:22:26.237" v="944" actId="6264"/>
          <ac:spMkLst>
            <pc:docMk/>
            <pc:sldMk cId="1563412754" sldId="289"/>
            <ac:spMk id="266" creationId="{DB2C8FAA-3A5D-3955-F485-C875A0DF6F72}"/>
          </ac:spMkLst>
        </pc:spChg>
        <pc:spChg chg="add del mod">
          <ac:chgData name="A.MORIYAMA UREKA" userId="11b73b949d6476cb" providerId="LiveId" clId="{EDD3AFC1-5E1F-774D-82FF-6D4C3622249B}" dt="2023-08-07T12:31:36.067" v="2771" actId="6264"/>
          <ac:spMkLst>
            <pc:docMk/>
            <pc:sldMk cId="1563412754" sldId="289"/>
            <ac:spMk id="267" creationId="{0BDEAD1D-0DFA-260E-FE7C-52550801F633}"/>
          </ac:spMkLst>
        </pc:spChg>
        <pc:spChg chg="add del mod">
          <ac:chgData name="A.MORIYAMA UREKA" userId="11b73b949d6476cb" providerId="LiveId" clId="{EDD3AFC1-5E1F-774D-82FF-6D4C3622249B}" dt="2023-08-07T09:22:26.237" v="944" actId="6264"/>
          <ac:spMkLst>
            <pc:docMk/>
            <pc:sldMk cId="1563412754" sldId="289"/>
            <ac:spMk id="267" creationId="{35B4C30C-CEC4-5232-7268-6D337D0CA10B}"/>
          </ac:spMkLst>
        </pc:spChg>
        <pc:spChg chg="add del mod">
          <ac:chgData name="A.MORIYAMA UREKA" userId="11b73b949d6476cb" providerId="LiveId" clId="{EDD3AFC1-5E1F-774D-82FF-6D4C3622249B}" dt="2023-08-07T09:22:26.237" v="944" actId="6264"/>
          <ac:spMkLst>
            <pc:docMk/>
            <pc:sldMk cId="1563412754" sldId="289"/>
            <ac:spMk id="268" creationId="{C418C87B-0E50-58C9-4C65-8EF0285154E0}"/>
          </ac:spMkLst>
        </pc:spChg>
        <pc:spChg chg="add del mod">
          <ac:chgData name="A.MORIYAMA UREKA" userId="11b73b949d6476cb" providerId="LiveId" clId="{EDD3AFC1-5E1F-774D-82FF-6D4C3622249B}" dt="2023-08-07T12:31:36.067" v="2771" actId="6264"/>
          <ac:spMkLst>
            <pc:docMk/>
            <pc:sldMk cId="1563412754" sldId="289"/>
            <ac:spMk id="268" creationId="{D32AD369-630A-AC60-3D1C-5AE5457F8DCF}"/>
          </ac:spMkLst>
        </pc:spChg>
        <pc:spChg chg="add del mod">
          <ac:chgData name="A.MORIYAMA UREKA" userId="11b73b949d6476cb" providerId="LiveId" clId="{EDD3AFC1-5E1F-774D-82FF-6D4C3622249B}" dt="2023-08-07T12:31:36.067" v="2771" actId="6264"/>
          <ac:spMkLst>
            <pc:docMk/>
            <pc:sldMk cId="1563412754" sldId="289"/>
            <ac:spMk id="269" creationId="{9BAC5C7D-9D9A-4DBE-19CB-D65D7C4123E7}"/>
          </ac:spMkLst>
        </pc:spChg>
        <pc:spChg chg="add del mod">
          <ac:chgData name="A.MORIYAMA UREKA" userId="11b73b949d6476cb" providerId="LiveId" clId="{EDD3AFC1-5E1F-774D-82FF-6D4C3622249B}" dt="2023-08-07T09:22:26.237" v="944" actId="6264"/>
          <ac:spMkLst>
            <pc:docMk/>
            <pc:sldMk cId="1563412754" sldId="289"/>
            <ac:spMk id="269" creationId="{A6B2A71A-3417-F333-4911-8602E042CAC6}"/>
          </ac:spMkLst>
        </pc:spChg>
        <pc:spChg chg="add del mod">
          <ac:chgData name="A.MORIYAMA UREKA" userId="11b73b949d6476cb" providerId="LiveId" clId="{EDD3AFC1-5E1F-774D-82FF-6D4C3622249B}" dt="2023-08-07T12:31:36.067" v="2771" actId="6264"/>
          <ac:spMkLst>
            <pc:docMk/>
            <pc:sldMk cId="1563412754" sldId="289"/>
            <ac:spMk id="270" creationId="{2A942B21-2928-FAAB-2472-317B79AF4D48}"/>
          </ac:spMkLst>
        </pc:spChg>
        <pc:spChg chg="add del mod">
          <ac:chgData name="A.MORIYAMA UREKA" userId="11b73b949d6476cb" providerId="LiveId" clId="{EDD3AFC1-5E1F-774D-82FF-6D4C3622249B}" dt="2023-08-07T09:22:26.237" v="944" actId="6264"/>
          <ac:spMkLst>
            <pc:docMk/>
            <pc:sldMk cId="1563412754" sldId="289"/>
            <ac:spMk id="270" creationId="{3FB5D200-6C13-785F-D1D0-3C8D7ABF8994}"/>
          </ac:spMkLst>
        </pc:spChg>
        <pc:spChg chg="add del mod">
          <ac:chgData name="A.MORIYAMA UREKA" userId="11b73b949d6476cb" providerId="LiveId" clId="{EDD3AFC1-5E1F-774D-82FF-6D4C3622249B}" dt="2023-08-07T09:22:26.237" v="944" actId="6264"/>
          <ac:spMkLst>
            <pc:docMk/>
            <pc:sldMk cId="1563412754" sldId="289"/>
            <ac:spMk id="271" creationId="{14C0FED4-ED22-294B-B425-8B46308B2347}"/>
          </ac:spMkLst>
        </pc:spChg>
        <pc:spChg chg="add del mod">
          <ac:chgData name="A.MORIYAMA UREKA" userId="11b73b949d6476cb" providerId="LiveId" clId="{EDD3AFC1-5E1F-774D-82FF-6D4C3622249B}" dt="2023-08-07T12:31:36.067" v="2771" actId="6264"/>
          <ac:spMkLst>
            <pc:docMk/>
            <pc:sldMk cId="1563412754" sldId="289"/>
            <ac:spMk id="271" creationId="{849DF8D4-C5B7-52C1-66E2-86937C61FECE}"/>
          </ac:spMkLst>
        </pc:spChg>
        <pc:spChg chg="add del mod">
          <ac:chgData name="A.MORIYAMA UREKA" userId="11b73b949d6476cb" providerId="LiveId" clId="{EDD3AFC1-5E1F-774D-82FF-6D4C3622249B}" dt="2023-08-07T12:31:36.067" v="2771" actId="6264"/>
          <ac:spMkLst>
            <pc:docMk/>
            <pc:sldMk cId="1563412754" sldId="289"/>
            <ac:spMk id="272" creationId="{8A902C3B-8D8B-2830-DF83-2D7B662D90D4}"/>
          </ac:spMkLst>
        </pc:spChg>
        <pc:spChg chg="add del mod">
          <ac:chgData name="A.MORIYAMA UREKA" userId="11b73b949d6476cb" providerId="LiveId" clId="{EDD3AFC1-5E1F-774D-82FF-6D4C3622249B}" dt="2023-08-07T09:22:26.237" v="944" actId="6264"/>
          <ac:spMkLst>
            <pc:docMk/>
            <pc:sldMk cId="1563412754" sldId="289"/>
            <ac:spMk id="272" creationId="{E39B6011-D601-1593-2CC3-74E32AAE3897}"/>
          </ac:spMkLst>
        </pc:spChg>
        <pc:spChg chg="add del mod">
          <ac:chgData name="A.MORIYAMA UREKA" userId="11b73b949d6476cb" providerId="LiveId" clId="{EDD3AFC1-5E1F-774D-82FF-6D4C3622249B}" dt="2023-08-07T09:22:26.237" v="944" actId="6264"/>
          <ac:spMkLst>
            <pc:docMk/>
            <pc:sldMk cId="1563412754" sldId="289"/>
            <ac:spMk id="273" creationId="{9AD3A084-D73D-7093-0377-01A1BEB1A19B}"/>
          </ac:spMkLst>
        </pc:spChg>
        <pc:spChg chg="add del mod">
          <ac:chgData name="A.MORIYAMA UREKA" userId="11b73b949d6476cb" providerId="LiveId" clId="{EDD3AFC1-5E1F-774D-82FF-6D4C3622249B}" dt="2023-08-07T12:31:36.067" v="2771" actId="6264"/>
          <ac:spMkLst>
            <pc:docMk/>
            <pc:sldMk cId="1563412754" sldId="289"/>
            <ac:spMk id="273" creationId="{FFD24CDB-F0F9-BFD9-A248-AE46BEBF8704}"/>
          </ac:spMkLst>
        </pc:spChg>
        <pc:spChg chg="add del mod">
          <ac:chgData name="A.MORIYAMA UREKA" userId="11b73b949d6476cb" providerId="LiveId" clId="{EDD3AFC1-5E1F-774D-82FF-6D4C3622249B}" dt="2023-08-07T09:22:26.899" v="945" actId="6264"/>
          <ac:spMkLst>
            <pc:docMk/>
            <pc:sldMk cId="1563412754" sldId="289"/>
            <ac:spMk id="274" creationId="{5EBD96DA-0287-F101-634F-9600DDDA3DDB}"/>
          </ac:spMkLst>
        </pc:spChg>
        <pc:spChg chg="add del mod">
          <ac:chgData name="A.MORIYAMA UREKA" userId="11b73b949d6476cb" providerId="LiveId" clId="{EDD3AFC1-5E1F-774D-82FF-6D4C3622249B}" dt="2023-08-07T12:31:36.067" v="2771" actId="6264"/>
          <ac:spMkLst>
            <pc:docMk/>
            <pc:sldMk cId="1563412754" sldId="289"/>
            <ac:spMk id="274" creationId="{E39FA1FB-6080-2475-27A0-1C81031C6918}"/>
          </ac:spMkLst>
        </pc:spChg>
        <pc:spChg chg="add del mod">
          <ac:chgData name="A.MORIYAMA UREKA" userId="11b73b949d6476cb" providerId="LiveId" clId="{EDD3AFC1-5E1F-774D-82FF-6D4C3622249B}" dt="2023-08-07T12:41:14.127" v="2840" actId="6264"/>
          <ac:spMkLst>
            <pc:docMk/>
            <pc:sldMk cId="1563412754" sldId="289"/>
            <ac:spMk id="275" creationId="{B96874A8-0926-2A3D-8726-B871F52B0A80}"/>
          </ac:spMkLst>
        </pc:spChg>
        <pc:spChg chg="add del mod">
          <ac:chgData name="A.MORIYAMA UREKA" userId="11b73b949d6476cb" providerId="LiveId" clId="{EDD3AFC1-5E1F-774D-82FF-6D4C3622249B}" dt="2023-08-07T09:22:26.899" v="945" actId="6264"/>
          <ac:spMkLst>
            <pc:docMk/>
            <pc:sldMk cId="1563412754" sldId="289"/>
            <ac:spMk id="275" creationId="{F1227AB1-4B86-D9B5-82FD-0C29AC91347E}"/>
          </ac:spMkLst>
        </pc:spChg>
        <pc:spChg chg="add del mod">
          <ac:chgData name="A.MORIYAMA UREKA" userId="11b73b949d6476cb" providerId="LiveId" clId="{EDD3AFC1-5E1F-774D-82FF-6D4C3622249B}" dt="2023-08-07T09:22:26.899" v="945" actId="6264"/>
          <ac:spMkLst>
            <pc:docMk/>
            <pc:sldMk cId="1563412754" sldId="289"/>
            <ac:spMk id="276" creationId="{5F5445A2-9DA8-B216-4B3E-9AE234FDCCAD}"/>
          </ac:spMkLst>
        </pc:spChg>
        <pc:spChg chg="add del mod">
          <ac:chgData name="A.MORIYAMA UREKA" userId="11b73b949d6476cb" providerId="LiveId" clId="{EDD3AFC1-5E1F-774D-82FF-6D4C3622249B}" dt="2023-08-07T12:41:14.127" v="2840" actId="6264"/>
          <ac:spMkLst>
            <pc:docMk/>
            <pc:sldMk cId="1563412754" sldId="289"/>
            <ac:spMk id="276" creationId="{8E7BD476-26CC-03FA-E91E-0E6A30C938AC}"/>
          </ac:spMkLst>
        </pc:spChg>
        <pc:spChg chg="add del mod">
          <ac:chgData name="A.MORIYAMA UREKA" userId="11b73b949d6476cb" providerId="LiveId" clId="{EDD3AFC1-5E1F-774D-82FF-6D4C3622249B}" dt="2023-08-07T12:41:14.127" v="2840" actId="6264"/>
          <ac:spMkLst>
            <pc:docMk/>
            <pc:sldMk cId="1563412754" sldId="289"/>
            <ac:spMk id="277" creationId="{201B0D02-5FAA-050F-C2FC-27605921F449}"/>
          </ac:spMkLst>
        </pc:spChg>
        <pc:spChg chg="add del mod">
          <ac:chgData name="A.MORIYAMA UREKA" userId="11b73b949d6476cb" providerId="LiveId" clId="{EDD3AFC1-5E1F-774D-82FF-6D4C3622249B}" dt="2023-08-07T09:22:26.899" v="945" actId="6264"/>
          <ac:spMkLst>
            <pc:docMk/>
            <pc:sldMk cId="1563412754" sldId="289"/>
            <ac:spMk id="277" creationId="{3E68FA29-D540-D9C8-7C7A-4BF7020E0C46}"/>
          </ac:spMkLst>
        </pc:spChg>
        <pc:spChg chg="add del mod">
          <ac:chgData name="A.MORIYAMA UREKA" userId="11b73b949d6476cb" providerId="LiveId" clId="{EDD3AFC1-5E1F-774D-82FF-6D4C3622249B}" dt="2023-08-07T09:22:26.899" v="945" actId="6264"/>
          <ac:spMkLst>
            <pc:docMk/>
            <pc:sldMk cId="1563412754" sldId="289"/>
            <ac:spMk id="278" creationId="{30573EE2-EB7C-E9E3-7950-5A3DC172AE06}"/>
          </ac:spMkLst>
        </pc:spChg>
        <pc:spChg chg="add del mod">
          <ac:chgData name="A.MORIYAMA UREKA" userId="11b73b949d6476cb" providerId="LiveId" clId="{EDD3AFC1-5E1F-774D-82FF-6D4C3622249B}" dt="2023-08-07T12:41:14.127" v="2840" actId="6264"/>
          <ac:spMkLst>
            <pc:docMk/>
            <pc:sldMk cId="1563412754" sldId="289"/>
            <ac:spMk id="278" creationId="{53CE476B-2395-8BD6-69F8-50C637ABA10B}"/>
          </ac:spMkLst>
        </pc:spChg>
        <pc:spChg chg="add del mod">
          <ac:chgData name="A.MORIYAMA UREKA" userId="11b73b949d6476cb" providerId="LiveId" clId="{EDD3AFC1-5E1F-774D-82FF-6D4C3622249B}" dt="2023-08-07T12:41:14.127" v="2840" actId="6264"/>
          <ac:spMkLst>
            <pc:docMk/>
            <pc:sldMk cId="1563412754" sldId="289"/>
            <ac:spMk id="279" creationId="{6BBBFA63-0813-FD75-DA0A-77C80A8303F6}"/>
          </ac:spMkLst>
        </pc:spChg>
        <pc:spChg chg="add del mod">
          <ac:chgData name="A.MORIYAMA UREKA" userId="11b73b949d6476cb" providerId="LiveId" clId="{EDD3AFC1-5E1F-774D-82FF-6D4C3622249B}" dt="2023-08-07T09:22:26.899" v="945" actId="6264"/>
          <ac:spMkLst>
            <pc:docMk/>
            <pc:sldMk cId="1563412754" sldId="289"/>
            <ac:spMk id="279" creationId="{F305CC58-5594-A21C-33D2-CAE46DF53735}"/>
          </ac:spMkLst>
        </pc:spChg>
        <pc:spChg chg="add del mod">
          <ac:chgData name="A.MORIYAMA UREKA" userId="11b73b949d6476cb" providerId="LiveId" clId="{EDD3AFC1-5E1F-774D-82FF-6D4C3622249B}" dt="2023-08-07T12:41:14.127" v="2840" actId="6264"/>
          <ac:spMkLst>
            <pc:docMk/>
            <pc:sldMk cId="1563412754" sldId="289"/>
            <ac:spMk id="280" creationId="{38399E8B-71DA-CBD4-9DF0-EBE02359D7EA}"/>
          </ac:spMkLst>
        </pc:spChg>
        <pc:spChg chg="add del mod">
          <ac:chgData name="A.MORIYAMA UREKA" userId="11b73b949d6476cb" providerId="LiveId" clId="{EDD3AFC1-5E1F-774D-82FF-6D4C3622249B}" dt="2023-08-07T09:22:26.899" v="945" actId="6264"/>
          <ac:spMkLst>
            <pc:docMk/>
            <pc:sldMk cId="1563412754" sldId="289"/>
            <ac:spMk id="280" creationId="{43A114C3-1E58-6F8E-424F-1CD0A72511DB}"/>
          </ac:spMkLst>
        </pc:spChg>
        <pc:spChg chg="add del mod">
          <ac:chgData name="A.MORIYAMA UREKA" userId="11b73b949d6476cb" providerId="LiveId" clId="{EDD3AFC1-5E1F-774D-82FF-6D4C3622249B}" dt="2023-08-07T09:22:26.899" v="945" actId="6264"/>
          <ac:spMkLst>
            <pc:docMk/>
            <pc:sldMk cId="1563412754" sldId="289"/>
            <ac:spMk id="281" creationId="{152D2267-23BA-FF2C-1E82-7D566DD8A964}"/>
          </ac:spMkLst>
        </pc:spChg>
        <pc:spChg chg="add del mod">
          <ac:chgData name="A.MORIYAMA UREKA" userId="11b73b949d6476cb" providerId="LiveId" clId="{EDD3AFC1-5E1F-774D-82FF-6D4C3622249B}" dt="2023-08-07T12:41:14.127" v="2840" actId="6264"/>
          <ac:spMkLst>
            <pc:docMk/>
            <pc:sldMk cId="1563412754" sldId="289"/>
            <ac:spMk id="281" creationId="{FD9F940C-A2C3-437D-9AAD-A338DBE8CE7A}"/>
          </ac:spMkLst>
        </pc:spChg>
        <pc:spChg chg="add del mod">
          <ac:chgData name="A.MORIYAMA UREKA" userId="11b73b949d6476cb" providerId="LiveId" clId="{EDD3AFC1-5E1F-774D-82FF-6D4C3622249B}" dt="2023-08-07T09:22:26.899" v="945" actId="6264"/>
          <ac:spMkLst>
            <pc:docMk/>
            <pc:sldMk cId="1563412754" sldId="289"/>
            <ac:spMk id="282" creationId="{1E3BF582-FC6D-91D2-0643-2CDD2E7385CF}"/>
          </ac:spMkLst>
        </pc:spChg>
        <pc:spChg chg="add del mod">
          <ac:chgData name="A.MORIYAMA UREKA" userId="11b73b949d6476cb" providerId="LiveId" clId="{EDD3AFC1-5E1F-774D-82FF-6D4C3622249B}" dt="2023-08-07T12:41:14.127" v="2840" actId="6264"/>
          <ac:spMkLst>
            <pc:docMk/>
            <pc:sldMk cId="1563412754" sldId="289"/>
            <ac:spMk id="282" creationId="{65BCB18D-967C-15B2-BC5E-F75D333FC8F3}"/>
          </ac:spMkLst>
        </pc:spChg>
        <pc:spChg chg="add del mod">
          <ac:chgData name="A.MORIYAMA UREKA" userId="11b73b949d6476cb" providerId="LiveId" clId="{EDD3AFC1-5E1F-774D-82FF-6D4C3622249B}" dt="2023-08-07T12:41:14.127" v="2840" actId="6264"/>
          <ac:spMkLst>
            <pc:docMk/>
            <pc:sldMk cId="1563412754" sldId="289"/>
            <ac:spMk id="283" creationId="{0A720E02-0262-B9F8-D648-E797B59FFE98}"/>
          </ac:spMkLst>
        </pc:spChg>
        <pc:spChg chg="add del mod">
          <ac:chgData name="A.MORIYAMA UREKA" userId="11b73b949d6476cb" providerId="LiveId" clId="{EDD3AFC1-5E1F-774D-82FF-6D4C3622249B}" dt="2023-08-07T09:22:26.899" v="945" actId="6264"/>
          <ac:spMkLst>
            <pc:docMk/>
            <pc:sldMk cId="1563412754" sldId="289"/>
            <ac:spMk id="283" creationId="{37560AE4-929B-8D4F-14D0-AD2D42A627F7}"/>
          </ac:spMkLst>
        </pc:spChg>
        <pc:spChg chg="add del mod">
          <ac:chgData name="A.MORIYAMA UREKA" userId="11b73b949d6476cb" providerId="LiveId" clId="{EDD3AFC1-5E1F-774D-82FF-6D4C3622249B}" dt="2023-08-07T09:22:27.418" v="946" actId="6264"/>
          <ac:spMkLst>
            <pc:docMk/>
            <pc:sldMk cId="1563412754" sldId="289"/>
            <ac:spMk id="284" creationId="{503B1FD2-7713-AE82-0B6E-621AE6D43360}"/>
          </ac:spMkLst>
        </pc:spChg>
        <pc:spChg chg="add del mod">
          <ac:chgData name="A.MORIYAMA UREKA" userId="11b73b949d6476cb" providerId="LiveId" clId="{EDD3AFC1-5E1F-774D-82FF-6D4C3622249B}" dt="2023-08-07T12:41:14.127" v="2840" actId="6264"/>
          <ac:spMkLst>
            <pc:docMk/>
            <pc:sldMk cId="1563412754" sldId="289"/>
            <ac:spMk id="284" creationId="{D6D4644D-F357-69B4-2115-4DA8670E8001}"/>
          </ac:spMkLst>
        </pc:spChg>
        <pc:spChg chg="add del mod">
          <ac:chgData name="A.MORIYAMA UREKA" userId="11b73b949d6476cb" providerId="LiveId" clId="{EDD3AFC1-5E1F-774D-82FF-6D4C3622249B}" dt="2023-08-07T09:22:27.418" v="946" actId="6264"/>
          <ac:spMkLst>
            <pc:docMk/>
            <pc:sldMk cId="1563412754" sldId="289"/>
            <ac:spMk id="285" creationId="{226632DE-F583-20E8-1151-21DC4BCF5023}"/>
          </ac:spMkLst>
        </pc:spChg>
        <pc:spChg chg="add del mod">
          <ac:chgData name="A.MORIYAMA UREKA" userId="11b73b949d6476cb" providerId="LiveId" clId="{EDD3AFC1-5E1F-774D-82FF-6D4C3622249B}" dt="2023-08-07T12:41:15.017" v="2841" actId="6264"/>
          <ac:spMkLst>
            <pc:docMk/>
            <pc:sldMk cId="1563412754" sldId="289"/>
            <ac:spMk id="285" creationId="{B5B95B77-2189-BDE4-261E-B0D435F67649}"/>
          </ac:spMkLst>
        </pc:spChg>
        <pc:spChg chg="add del mod">
          <ac:chgData name="A.MORIYAMA UREKA" userId="11b73b949d6476cb" providerId="LiveId" clId="{EDD3AFC1-5E1F-774D-82FF-6D4C3622249B}" dt="2023-08-07T12:41:15.017" v="2841" actId="6264"/>
          <ac:spMkLst>
            <pc:docMk/>
            <pc:sldMk cId="1563412754" sldId="289"/>
            <ac:spMk id="286" creationId="{6B8591D7-6060-6BE3-79D6-A76030A1FCDD}"/>
          </ac:spMkLst>
        </pc:spChg>
        <pc:spChg chg="add del mod">
          <ac:chgData name="A.MORIYAMA UREKA" userId="11b73b949d6476cb" providerId="LiveId" clId="{EDD3AFC1-5E1F-774D-82FF-6D4C3622249B}" dt="2023-08-07T09:22:27.418" v="946" actId="6264"/>
          <ac:spMkLst>
            <pc:docMk/>
            <pc:sldMk cId="1563412754" sldId="289"/>
            <ac:spMk id="286" creationId="{879FC15A-4BD8-2B37-E3E6-3AA1B167DA93}"/>
          </ac:spMkLst>
        </pc:spChg>
        <pc:spChg chg="add del mod">
          <ac:chgData name="A.MORIYAMA UREKA" userId="11b73b949d6476cb" providerId="LiveId" clId="{EDD3AFC1-5E1F-774D-82FF-6D4C3622249B}" dt="2023-08-07T12:41:15.017" v="2841" actId="6264"/>
          <ac:spMkLst>
            <pc:docMk/>
            <pc:sldMk cId="1563412754" sldId="289"/>
            <ac:spMk id="287" creationId="{9484B8C4-3075-DAC8-11D9-2A5FE6C67EE7}"/>
          </ac:spMkLst>
        </pc:spChg>
        <pc:spChg chg="add del mod">
          <ac:chgData name="A.MORIYAMA UREKA" userId="11b73b949d6476cb" providerId="LiveId" clId="{EDD3AFC1-5E1F-774D-82FF-6D4C3622249B}" dt="2023-08-07T09:22:27.418" v="946" actId="6264"/>
          <ac:spMkLst>
            <pc:docMk/>
            <pc:sldMk cId="1563412754" sldId="289"/>
            <ac:spMk id="287" creationId="{C2E0D625-F761-4554-3DF7-BC1CA2071172}"/>
          </ac:spMkLst>
        </pc:spChg>
        <pc:spChg chg="add del mod">
          <ac:chgData name="A.MORIYAMA UREKA" userId="11b73b949d6476cb" providerId="LiveId" clId="{EDD3AFC1-5E1F-774D-82FF-6D4C3622249B}" dt="2023-08-07T09:22:27.418" v="946" actId="6264"/>
          <ac:spMkLst>
            <pc:docMk/>
            <pc:sldMk cId="1563412754" sldId="289"/>
            <ac:spMk id="288" creationId="{4A198695-493F-04C0-B790-095B3F7AD831}"/>
          </ac:spMkLst>
        </pc:spChg>
        <pc:spChg chg="add del mod">
          <ac:chgData name="A.MORIYAMA UREKA" userId="11b73b949d6476cb" providerId="LiveId" clId="{EDD3AFC1-5E1F-774D-82FF-6D4C3622249B}" dt="2023-08-07T12:41:15.017" v="2841" actId="6264"/>
          <ac:spMkLst>
            <pc:docMk/>
            <pc:sldMk cId="1563412754" sldId="289"/>
            <ac:spMk id="288" creationId="{E4C50065-1A68-9674-1E0E-BB45ED9B7E58}"/>
          </ac:spMkLst>
        </pc:spChg>
        <pc:spChg chg="add del mod">
          <ac:chgData name="A.MORIYAMA UREKA" userId="11b73b949d6476cb" providerId="LiveId" clId="{EDD3AFC1-5E1F-774D-82FF-6D4C3622249B}" dt="2023-08-07T09:22:27.418" v="946" actId="6264"/>
          <ac:spMkLst>
            <pc:docMk/>
            <pc:sldMk cId="1563412754" sldId="289"/>
            <ac:spMk id="289" creationId="{0AE5CBEF-8A9A-6FF5-6707-500520C2CA29}"/>
          </ac:spMkLst>
        </pc:spChg>
        <pc:spChg chg="add del mod">
          <ac:chgData name="A.MORIYAMA UREKA" userId="11b73b949d6476cb" providerId="LiveId" clId="{EDD3AFC1-5E1F-774D-82FF-6D4C3622249B}" dt="2023-08-07T12:41:15.017" v="2841" actId="6264"/>
          <ac:spMkLst>
            <pc:docMk/>
            <pc:sldMk cId="1563412754" sldId="289"/>
            <ac:spMk id="289" creationId="{B941BFBE-6721-0FDD-5F91-B25841F7980B}"/>
          </ac:spMkLst>
        </pc:spChg>
        <pc:spChg chg="add del mod">
          <ac:chgData name="A.MORIYAMA UREKA" userId="11b73b949d6476cb" providerId="LiveId" clId="{EDD3AFC1-5E1F-774D-82FF-6D4C3622249B}" dt="2023-08-07T12:41:15.017" v="2841" actId="6264"/>
          <ac:spMkLst>
            <pc:docMk/>
            <pc:sldMk cId="1563412754" sldId="289"/>
            <ac:spMk id="290" creationId="{796D8840-6ACA-6287-1116-1373982FE158}"/>
          </ac:spMkLst>
        </pc:spChg>
        <pc:spChg chg="add del mod">
          <ac:chgData name="A.MORIYAMA UREKA" userId="11b73b949d6476cb" providerId="LiveId" clId="{EDD3AFC1-5E1F-774D-82FF-6D4C3622249B}" dt="2023-08-07T09:22:27.418" v="946" actId="6264"/>
          <ac:spMkLst>
            <pc:docMk/>
            <pc:sldMk cId="1563412754" sldId="289"/>
            <ac:spMk id="290" creationId="{919FEE49-EA77-AFBA-F505-DC560EFC804F}"/>
          </ac:spMkLst>
        </pc:spChg>
        <pc:spChg chg="add del mod">
          <ac:chgData name="A.MORIYAMA UREKA" userId="11b73b949d6476cb" providerId="LiveId" clId="{EDD3AFC1-5E1F-774D-82FF-6D4C3622249B}" dt="2023-08-07T12:41:15.017" v="2841" actId="6264"/>
          <ac:spMkLst>
            <pc:docMk/>
            <pc:sldMk cId="1563412754" sldId="289"/>
            <ac:spMk id="291" creationId="{14D50736-DEB6-225F-D02F-118DB960001A}"/>
          </ac:spMkLst>
        </pc:spChg>
        <pc:spChg chg="add del mod">
          <ac:chgData name="A.MORIYAMA UREKA" userId="11b73b949d6476cb" providerId="LiveId" clId="{EDD3AFC1-5E1F-774D-82FF-6D4C3622249B}" dt="2023-08-07T09:22:27.418" v="946" actId="6264"/>
          <ac:spMkLst>
            <pc:docMk/>
            <pc:sldMk cId="1563412754" sldId="289"/>
            <ac:spMk id="291" creationId="{34A8E277-9C09-47FA-9E67-0ECCCA0930D3}"/>
          </ac:spMkLst>
        </pc:spChg>
        <pc:spChg chg="add del mod">
          <ac:chgData name="A.MORIYAMA UREKA" userId="11b73b949d6476cb" providerId="LiveId" clId="{EDD3AFC1-5E1F-774D-82FF-6D4C3622249B}" dt="2023-08-07T09:22:27.418" v="946" actId="6264"/>
          <ac:spMkLst>
            <pc:docMk/>
            <pc:sldMk cId="1563412754" sldId="289"/>
            <ac:spMk id="292" creationId="{207F5797-FE07-7585-2F85-68B998807660}"/>
          </ac:spMkLst>
        </pc:spChg>
        <pc:spChg chg="add del mod">
          <ac:chgData name="A.MORIYAMA UREKA" userId="11b73b949d6476cb" providerId="LiveId" clId="{EDD3AFC1-5E1F-774D-82FF-6D4C3622249B}" dt="2023-08-07T12:41:15.017" v="2841" actId="6264"/>
          <ac:spMkLst>
            <pc:docMk/>
            <pc:sldMk cId="1563412754" sldId="289"/>
            <ac:spMk id="292" creationId="{923E9C14-6439-2ED5-D240-43F369E82723}"/>
          </ac:spMkLst>
        </pc:spChg>
        <pc:spChg chg="add del mod">
          <ac:chgData name="A.MORIYAMA UREKA" userId="11b73b949d6476cb" providerId="LiveId" clId="{EDD3AFC1-5E1F-774D-82FF-6D4C3622249B}" dt="2023-08-07T12:41:15.017" v="2841" actId="6264"/>
          <ac:spMkLst>
            <pc:docMk/>
            <pc:sldMk cId="1563412754" sldId="289"/>
            <ac:spMk id="293" creationId="{07A44DE0-308C-34D2-0D69-317E1118C9C6}"/>
          </ac:spMkLst>
        </pc:spChg>
        <pc:spChg chg="add del mod">
          <ac:chgData name="A.MORIYAMA UREKA" userId="11b73b949d6476cb" providerId="LiveId" clId="{EDD3AFC1-5E1F-774D-82FF-6D4C3622249B}" dt="2023-08-07T09:22:27.418" v="946" actId="6264"/>
          <ac:spMkLst>
            <pc:docMk/>
            <pc:sldMk cId="1563412754" sldId="289"/>
            <ac:spMk id="293" creationId="{59A4FB1C-82E5-3D74-BEEE-E1AABD7B0E6B}"/>
          </ac:spMkLst>
        </pc:spChg>
        <pc:spChg chg="add del mod">
          <ac:chgData name="A.MORIYAMA UREKA" userId="11b73b949d6476cb" providerId="LiveId" clId="{EDD3AFC1-5E1F-774D-82FF-6D4C3622249B}" dt="2023-08-07T12:41:15.017" v="2841" actId="6264"/>
          <ac:spMkLst>
            <pc:docMk/>
            <pc:sldMk cId="1563412754" sldId="289"/>
            <ac:spMk id="294" creationId="{72C472DD-30E2-5D60-A3D1-12B70CA95EF9}"/>
          </ac:spMkLst>
        </pc:spChg>
        <pc:spChg chg="add del mod">
          <ac:chgData name="A.MORIYAMA UREKA" userId="11b73b949d6476cb" providerId="LiveId" clId="{EDD3AFC1-5E1F-774D-82FF-6D4C3622249B}" dt="2023-08-07T09:22:28.042" v="947" actId="6264"/>
          <ac:spMkLst>
            <pc:docMk/>
            <pc:sldMk cId="1563412754" sldId="289"/>
            <ac:spMk id="294" creationId="{EA25B8EB-2274-D27A-6D7A-C31F61BDB1C4}"/>
          </ac:spMkLst>
        </pc:spChg>
        <pc:spChg chg="add del mod">
          <ac:chgData name="A.MORIYAMA UREKA" userId="11b73b949d6476cb" providerId="LiveId" clId="{EDD3AFC1-5E1F-774D-82FF-6D4C3622249B}" dt="2023-08-07T09:22:28.042" v="947" actId="6264"/>
          <ac:spMkLst>
            <pc:docMk/>
            <pc:sldMk cId="1563412754" sldId="289"/>
            <ac:spMk id="295" creationId="{4D724A34-175C-D71F-9458-D2EEE94900BE}"/>
          </ac:spMkLst>
        </pc:spChg>
        <pc:spChg chg="add del mod">
          <ac:chgData name="A.MORIYAMA UREKA" userId="11b73b949d6476cb" providerId="LiveId" clId="{EDD3AFC1-5E1F-774D-82FF-6D4C3622249B}" dt="2023-08-07T12:41:15.443" v="2842" actId="6264"/>
          <ac:spMkLst>
            <pc:docMk/>
            <pc:sldMk cId="1563412754" sldId="289"/>
            <ac:spMk id="295" creationId="{4E2E9128-D224-C0AC-4F9B-D9AFF436C4C9}"/>
          </ac:spMkLst>
        </pc:spChg>
        <pc:spChg chg="add del mod">
          <ac:chgData name="A.MORIYAMA UREKA" userId="11b73b949d6476cb" providerId="LiveId" clId="{EDD3AFC1-5E1F-774D-82FF-6D4C3622249B}" dt="2023-08-07T12:41:15.443" v="2842" actId="6264"/>
          <ac:spMkLst>
            <pc:docMk/>
            <pc:sldMk cId="1563412754" sldId="289"/>
            <ac:spMk id="296" creationId="{D4500FD5-7470-BDBE-1984-FD5D8F9B5DBC}"/>
          </ac:spMkLst>
        </pc:spChg>
        <pc:spChg chg="add del mod">
          <ac:chgData name="A.MORIYAMA UREKA" userId="11b73b949d6476cb" providerId="LiveId" clId="{EDD3AFC1-5E1F-774D-82FF-6D4C3622249B}" dt="2023-08-07T09:22:28.042" v="947" actId="6264"/>
          <ac:spMkLst>
            <pc:docMk/>
            <pc:sldMk cId="1563412754" sldId="289"/>
            <ac:spMk id="296" creationId="{F788AC3F-1F22-3327-D2FF-4C188583D13C}"/>
          </ac:spMkLst>
        </pc:spChg>
        <pc:spChg chg="add del mod">
          <ac:chgData name="A.MORIYAMA UREKA" userId="11b73b949d6476cb" providerId="LiveId" clId="{EDD3AFC1-5E1F-774D-82FF-6D4C3622249B}" dt="2023-08-07T09:22:28.042" v="947" actId="6264"/>
          <ac:spMkLst>
            <pc:docMk/>
            <pc:sldMk cId="1563412754" sldId="289"/>
            <ac:spMk id="297" creationId="{48AF0431-9709-6FDB-CE03-D3F2573C6428}"/>
          </ac:spMkLst>
        </pc:spChg>
        <pc:spChg chg="add del mod">
          <ac:chgData name="A.MORIYAMA UREKA" userId="11b73b949d6476cb" providerId="LiveId" clId="{EDD3AFC1-5E1F-774D-82FF-6D4C3622249B}" dt="2023-08-07T12:41:15.443" v="2842" actId="6264"/>
          <ac:spMkLst>
            <pc:docMk/>
            <pc:sldMk cId="1563412754" sldId="289"/>
            <ac:spMk id="297" creationId="{C08E183F-21AF-5537-D711-E3B27E514BB8}"/>
          </ac:spMkLst>
        </pc:spChg>
        <pc:spChg chg="add del mod">
          <ac:chgData name="A.MORIYAMA UREKA" userId="11b73b949d6476cb" providerId="LiveId" clId="{EDD3AFC1-5E1F-774D-82FF-6D4C3622249B}" dt="2023-08-07T09:22:28.042" v="947" actId="6264"/>
          <ac:spMkLst>
            <pc:docMk/>
            <pc:sldMk cId="1563412754" sldId="289"/>
            <ac:spMk id="298" creationId="{8C7E377B-0C5A-59D0-DB3C-31722699EA74}"/>
          </ac:spMkLst>
        </pc:spChg>
        <pc:spChg chg="add del mod">
          <ac:chgData name="A.MORIYAMA UREKA" userId="11b73b949d6476cb" providerId="LiveId" clId="{EDD3AFC1-5E1F-774D-82FF-6D4C3622249B}" dt="2023-08-07T12:41:15.443" v="2842" actId="6264"/>
          <ac:spMkLst>
            <pc:docMk/>
            <pc:sldMk cId="1563412754" sldId="289"/>
            <ac:spMk id="298" creationId="{F93BDAB6-8B64-4593-1531-3C4536022467}"/>
          </ac:spMkLst>
        </pc:spChg>
        <pc:spChg chg="add del mod">
          <ac:chgData name="A.MORIYAMA UREKA" userId="11b73b949d6476cb" providerId="LiveId" clId="{EDD3AFC1-5E1F-774D-82FF-6D4C3622249B}" dt="2023-08-07T09:22:28.042" v="947" actId="6264"/>
          <ac:spMkLst>
            <pc:docMk/>
            <pc:sldMk cId="1563412754" sldId="289"/>
            <ac:spMk id="299" creationId="{1E04587F-2DD4-F712-DFBD-569A668008E9}"/>
          </ac:spMkLst>
        </pc:spChg>
        <pc:spChg chg="add del mod">
          <ac:chgData name="A.MORIYAMA UREKA" userId="11b73b949d6476cb" providerId="LiveId" clId="{EDD3AFC1-5E1F-774D-82FF-6D4C3622249B}" dt="2023-08-07T12:41:15.443" v="2842" actId="6264"/>
          <ac:spMkLst>
            <pc:docMk/>
            <pc:sldMk cId="1563412754" sldId="289"/>
            <ac:spMk id="299" creationId="{D6D2C32A-D493-070C-D836-FED85EE55D9D}"/>
          </ac:spMkLst>
        </pc:spChg>
        <pc:spChg chg="add del mod">
          <ac:chgData name="A.MORIYAMA UREKA" userId="11b73b949d6476cb" providerId="LiveId" clId="{EDD3AFC1-5E1F-774D-82FF-6D4C3622249B}" dt="2023-08-07T12:41:15.443" v="2842" actId="6264"/>
          <ac:spMkLst>
            <pc:docMk/>
            <pc:sldMk cId="1563412754" sldId="289"/>
            <ac:spMk id="300" creationId="{6AB7F22E-B517-9876-6CDB-E2F230A690D9}"/>
          </ac:spMkLst>
        </pc:spChg>
        <pc:spChg chg="add del mod">
          <ac:chgData name="A.MORIYAMA UREKA" userId="11b73b949d6476cb" providerId="LiveId" clId="{EDD3AFC1-5E1F-774D-82FF-6D4C3622249B}" dt="2023-08-07T09:22:28.042" v="947" actId="6264"/>
          <ac:spMkLst>
            <pc:docMk/>
            <pc:sldMk cId="1563412754" sldId="289"/>
            <ac:spMk id="300" creationId="{A0310220-80D2-B8C4-96D0-5B652FF26FFA}"/>
          </ac:spMkLst>
        </pc:spChg>
        <pc:spChg chg="add del mod">
          <ac:chgData name="A.MORIYAMA UREKA" userId="11b73b949d6476cb" providerId="LiveId" clId="{EDD3AFC1-5E1F-774D-82FF-6D4C3622249B}" dt="2023-08-07T09:22:28.042" v="947" actId="6264"/>
          <ac:spMkLst>
            <pc:docMk/>
            <pc:sldMk cId="1563412754" sldId="289"/>
            <ac:spMk id="301" creationId="{015DB4BA-5216-2D72-D615-3DCB31C13945}"/>
          </ac:spMkLst>
        </pc:spChg>
        <pc:spChg chg="add del mod">
          <ac:chgData name="A.MORIYAMA UREKA" userId="11b73b949d6476cb" providerId="LiveId" clId="{EDD3AFC1-5E1F-774D-82FF-6D4C3622249B}" dt="2023-08-07T12:41:15.443" v="2842" actId="6264"/>
          <ac:spMkLst>
            <pc:docMk/>
            <pc:sldMk cId="1563412754" sldId="289"/>
            <ac:spMk id="301" creationId="{292D9CB1-0D07-DDF3-7899-911FB7C884CD}"/>
          </ac:spMkLst>
        </pc:spChg>
        <pc:spChg chg="add del mod">
          <ac:chgData name="A.MORIYAMA UREKA" userId="11b73b949d6476cb" providerId="LiveId" clId="{EDD3AFC1-5E1F-774D-82FF-6D4C3622249B}" dt="2023-08-07T09:22:28.042" v="947" actId="6264"/>
          <ac:spMkLst>
            <pc:docMk/>
            <pc:sldMk cId="1563412754" sldId="289"/>
            <ac:spMk id="302" creationId="{58F0FBBE-CD36-F7FF-A7CE-5C49E2E48D7A}"/>
          </ac:spMkLst>
        </pc:spChg>
        <pc:spChg chg="add del mod">
          <ac:chgData name="A.MORIYAMA UREKA" userId="11b73b949d6476cb" providerId="LiveId" clId="{EDD3AFC1-5E1F-774D-82FF-6D4C3622249B}" dt="2023-08-07T12:41:15.443" v="2842" actId="6264"/>
          <ac:spMkLst>
            <pc:docMk/>
            <pc:sldMk cId="1563412754" sldId="289"/>
            <ac:spMk id="302" creationId="{E1F533DA-DC69-12D0-CC8B-1A94789FADE6}"/>
          </ac:spMkLst>
        </pc:spChg>
        <pc:spChg chg="add del mod">
          <ac:chgData name="A.MORIYAMA UREKA" userId="11b73b949d6476cb" providerId="LiveId" clId="{EDD3AFC1-5E1F-774D-82FF-6D4C3622249B}" dt="2023-08-07T12:41:15.443" v="2842" actId="6264"/>
          <ac:spMkLst>
            <pc:docMk/>
            <pc:sldMk cId="1563412754" sldId="289"/>
            <ac:spMk id="303" creationId="{01E170FB-B4C8-BDFD-DFAD-09ED8D9ABD46}"/>
          </ac:spMkLst>
        </pc:spChg>
        <pc:spChg chg="add del mod">
          <ac:chgData name="A.MORIYAMA UREKA" userId="11b73b949d6476cb" providerId="LiveId" clId="{EDD3AFC1-5E1F-774D-82FF-6D4C3622249B}" dt="2023-08-07T09:22:28.042" v="947" actId="6264"/>
          <ac:spMkLst>
            <pc:docMk/>
            <pc:sldMk cId="1563412754" sldId="289"/>
            <ac:spMk id="303" creationId="{47FF81E7-B9D8-C8DB-4714-C0AFDFAE4898}"/>
          </ac:spMkLst>
        </pc:spChg>
        <pc:spChg chg="add del mod">
          <ac:chgData name="A.MORIYAMA UREKA" userId="11b73b949d6476cb" providerId="LiveId" clId="{EDD3AFC1-5E1F-774D-82FF-6D4C3622249B}" dt="2023-08-07T12:41:15.443" v="2842" actId="6264"/>
          <ac:spMkLst>
            <pc:docMk/>
            <pc:sldMk cId="1563412754" sldId="289"/>
            <ac:spMk id="304" creationId="{76AC501B-F32C-2764-86B7-1180E41C3DB8}"/>
          </ac:spMkLst>
        </pc:spChg>
        <pc:spChg chg="add del mod">
          <ac:chgData name="A.MORIYAMA UREKA" userId="11b73b949d6476cb" providerId="LiveId" clId="{EDD3AFC1-5E1F-774D-82FF-6D4C3622249B}" dt="2023-08-07T09:22:28.646" v="948" actId="6264"/>
          <ac:spMkLst>
            <pc:docMk/>
            <pc:sldMk cId="1563412754" sldId="289"/>
            <ac:spMk id="304" creationId="{BB46A845-D43C-F083-D6E9-937166FAFF14}"/>
          </ac:spMkLst>
        </pc:spChg>
        <pc:spChg chg="add del mod">
          <ac:chgData name="A.MORIYAMA UREKA" userId="11b73b949d6476cb" providerId="LiveId" clId="{EDD3AFC1-5E1F-774D-82FF-6D4C3622249B}" dt="2023-08-07T12:41:15.861" v="2843" actId="6264"/>
          <ac:spMkLst>
            <pc:docMk/>
            <pc:sldMk cId="1563412754" sldId="289"/>
            <ac:spMk id="305" creationId="{D88789BE-5B47-A6AC-B36D-855AE30D41C1}"/>
          </ac:spMkLst>
        </pc:spChg>
        <pc:spChg chg="add del mod">
          <ac:chgData name="A.MORIYAMA UREKA" userId="11b73b949d6476cb" providerId="LiveId" clId="{EDD3AFC1-5E1F-774D-82FF-6D4C3622249B}" dt="2023-08-07T09:22:28.646" v="948" actId="6264"/>
          <ac:spMkLst>
            <pc:docMk/>
            <pc:sldMk cId="1563412754" sldId="289"/>
            <ac:spMk id="305" creationId="{E61D77A9-1F33-17F9-3BA4-36DAC4C9031F}"/>
          </ac:spMkLst>
        </pc:spChg>
        <pc:spChg chg="add del mod">
          <ac:chgData name="A.MORIYAMA UREKA" userId="11b73b949d6476cb" providerId="LiveId" clId="{EDD3AFC1-5E1F-774D-82FF-6D4C3622249B}" dt="2023-08-07T12:41:15.861" v="2843" actId="6264"/>
          <ac:spMkLst>
            <pc:docMk/>
            <pc:sldMk cId="1563412754" sldId="289"/>
            <ac:spMk id="306" creationId="{323D0477-C89A-3E43-3577-943F03233DE3}"/>
          </ac:spMkLst>
        </pc:spChg>
        <pc:spChg chg="add del mod">
          <ac:chgData name="A.MORIYAMA UREKA" userId="11b73b949d6476cb" providerId="LiveId" clId="{EDD3AFC1-5E1F-774D-82FF-6D4C3622249B}" dt="2023-08-07T09:22:28.646" v="948" actId="6264"/>
          <ac:spMkLst>
            <pc:docMk/>
            <pc:sldMk cId="1563412754" sldId="289"/>
            <ac:spMk id="306" creationId="{CD0C62CC-8429-40FB-1BC4-45478C4AFD67}"/>
          </ac:spMkLst>
        </pc:spChg>
        <pc:spChg chg="add del mod">
          <ac:chgData name="A.MORIYAMA UREKA" userId="11b73b949d6476cb" providerId="LiveId" clId="{EDD3AFC1-5E1F-774D-82FF-6D4C3622249B}" dt="2023-08-07T12:41:15.861" v="2843" actId="6264"/>
          <ac:spMkLst>
            <pc:docMk/>
            <pc:sldMk cId="1563412754" sldId="289"/>
            <ac:spMk id="307" creationId="{CA1CF517-463B-9A40-48AE-7714B666C19E}"/>
          </ac:spMkLst>
        </pc:spChg>
        <pc:spChg chg="add del mod">
          <ac:chgData name="A.MORIYAMA UREKA" userId="11b73b949d6476cb" providerId="LiveId" clId="{EDD3AFC1-5E1F-774D-82FF-6D4C3622249B}" dt="2023-08-07T09:22:28.646" v="948" actId="6264"/>
          <ac:spMkLst>
            <pc:docMk/>
            <pc:sldMk cId="1563412754" sldId="289"/>
            <ac:spMk id="307" creationId="{E79D0C25-B106-C351-D3EE-1844657D94DC}"/>
          </ac:spMkLst>
        </pc:spChg>
        <pc:spChg chg="add del mod">
          <ac:chgData name="A.MORIYAMA UREKA" userId="11b73b949d6476cb" providerId="LiveId" clId="{EDD3AFC1-5E1F-774D-82FF-6D4C3622249B}" dt="2023-08-07T12:41:15.861" v="2843" actId="6264"/>
          <ac:spMkLst>
            <pc:docMk/>
            <pc:sldMk cId="1563412754" sldId="289"/>
            <ac:spMk id="308" creationId="{5962D66C-39C1-C8F3-89DB-58C88A39F303}"/>
          </ac:spMkLst>
        </pc:spChg>
        <pc:spChg chg="add del mod">
          <ac:chgData name="A.MORIYAMA UREKA" userId="11b73b949d6476cb" providerId="LiveId" clId="{EDD3AFC1-5E1F-774D-82FF-6D4C3622249B}" dt="2023-08-07T09:22:28.646" v="948" actId="6264"/>
          <ac:spMkLst>
            <pc:docMk/>
            <pc:sldMk cId="1563412754" sldId="289"/>
            <ac:spMk id="308" creationId="{C5B02169-11F9-39F9-0A23-84811281B3BA}"/>
          </ac:spMkLst>
        </pc:spChg>
        <pc:spChg chg="add del mod">
          <ac:chgData name="A.MORIYAMA UREKA" userId="11b73b949d6476cb" providerId="LiveId" clId="{EDD3AFC1-5E1F-774D-82FF-6D4C3622249B}" dt="2023-08-07T09:22:28.646" v="948" actId="6264"/>
          <ac:spMkLst>
            <pc:docMk/>
            <pc:sldMk cId="1563412754" sldId="289"/>
            <ac:spMk id="309" creationId="{566DF9D0-D953-605B-5418-937FA2C863AA}"/>
          </ac:spMkLst>
        </pc:spChg>
        <pc:spChg chg="add del mod">
          <ac:chgData name="A.MORIYAMA UREKA" userId="11b73b949d6476cb" providerId="LiveId" clId="{EDD3AFC1-5E1F-774D-82FF-6D4C3622249B}" dt="2023-08-07T12:41:15.861" v="2843" actId="6264"/>
          <ac:spMkLst>
            <pc:docMk/>
            <pc:sldMk cId="1563412754" sldId="289"/>
            <ac:spMk id="309" creationId="{9E9DE697-7B88-E4D1-C74C-3DC3D14F28F4}"/>
          </ac:spMkLst>
        </pc:spChg>
        <pc:spChg chg="add del mod">
          <ac:chgData name="A.MORIYAMA UREKA" userId="11b73b949d6476cb" providerId="LiveId" clId="{EDD3AFC1-5E1F-774D-82FF-6D4C3622249B}" dt="2023-08-07T09:22:28.646" v="948" actId="6264"/>
          <ac:spMkLst>
            <pc:docMk/>
            <pc:sldMk cId="1563412754" sldId="289"/>
            <ac:spMk id="310" creationId="{2185122E-19F6-FCB8-6942-1AC80C5BDA36}"/>
          </ac:spMkLst>
        </pc:spChg>
        <pc:spChg chg="add del mod">
          <ac:chgData name="A.MORIYAMA UREKA" userId="11b73b949d6476cb" providerId="LiveId" clId="{EDD3AFC1-5E1F-774D-82FF-6D4C3622249B}" dt="2023-08-07T12:41:15.861" v="2843" actId="6264"/>
          <ac:spMkLst>
            <pc:docMk/>
            <pc:sldMk cId="1563412754" sldId="289"/>
            <ac:spMk id="310" creationId="{A540FF41-81CB-7BF4-FD8E-8BEFEFCA2063}"/>
          </ac:spMkLst>
        </pc:spChg>
        <pc:spChg chg="add del mod">
          <ac:chgData name="A.MORIYAMA UREKA" userId="11b73b949d6476cb" providerId="LiveId" clId="{EDD3AFC1-5E1F-774D-82FF-6D4C3622249B}" dt="2023-08-07T09:22:28.646" v="948" actId="6264"/>
          <ac:spMkLst>
            <pc:docMk/>
            <pc:sldMk cId="1563412754" sldId="289"/>
            <ac:spMk id="311" creationId="{0BEC1350-4C17-B486-B7AD-C19610D51DC4}"/>
          </ac:spMkLst>
        </pc:spChg>
        <pc:spChg chg="add del mod">
          <ac:chgData name="A.MORIYAMA UREKA" userId="11b73b949d6476cb" providerId="LiveId" clId="{EDD3AFC1-5E1F-774D-82FF-6D4C3622249B}" dt="2023-08-07T12:41:15.861" v="2843" actId="6264"/>
          <ac:spMkLst>
            <pc:docMk/>
            <pc:sldMk cId="1563412754" sldId="289"/>
            <ac:spMk id="311" creationId="{7F682ED2-4747-0EB8-F8FA-5579236EA680}"/>
          </ac:spMkLst>
        </pc:spChg>
        <pc:spChg chg="add del mod">
          <ac:chgData name="A.MORIYAMA UREKA" userId="11b73b949d6476cb" providerId="LiveId" clId="{EDD3AFC1-5E1F-774D-82FF-6D4C3622249B}" dt="2023-08-07T09:22:28.646" v="948" actId="6264"/>
          <ac:spMkLst>
            <pc:docMk/>
            <pc:sldMk cId="1563412754" sldId="289"/>
            <ac:spMk id="312" creationId="{9EDD2F27-0833-5385-650B-161479A7879C}"/>
          </ac:spMkLst>
        </pc:spChg>
        <pc:spChg chg="add del mod">
          <ac:chgData name="A.MORIYAMA UREKA" userId="11b73b949d6476cb" providerId="LiveId" clId="{EDD3AFC1-5E1F-774D-82FF-6D4C3622249B}" dt="2023-08-07T12:41:15.861" v="2843" actId="6264"/>
          <ac:spMkLst>
            <pc:docMk/>
            <pc:sldMk cId="1563412754" sldId="289"/>
            <ac:spMk id="312" creationId="{F4BB498B-9162-D9E7-E644-1BE8DCC30248}"/>
          </ac:spMkLst>
        </pc:spChg>
        <pc:spChg chg="add del mod">
          <ac:chgData name="A.MORIYAMA UREKA" userId="11b73b949d6476cb" providerId="LiveId" clId="{EDD3AFC1-5E1F-774D-82FF-6D4C3622249B}" dt="2023-08-07T09:22:28.646" v="948" actId="6264"/>
          <ac:spMkLst>
            <pc:docMk/>
            <pc:sldMk cId="1563412754" sldId="289"/>
            <ac:spMk id="313" creationId="{385A2EBF-2762-F627-A0CD-721F28C2B12C}"/>
          </ac:spMkLst>
        </pc:spChg>
        <pc:spChg chg="add del mod">
          <ac:chgData name="A.MORIYAMA UREKA" userId="11b73b949d6476cb" providerId="LiveId" clId="{EDD3AFC1-5E1F-774D-82FF-6D4C3622249B}" dt="2023-08-07T12:41:15.861" v="2843" actId="6264"/>
          <ac:spMkLst>
            <pc:docMk/>
            <pc:sldMk cId="1563412754" sldId="289"/>
            <ac:spMk id="313" creationId="{EE24B498-6476-8698-4800-B82D5D6C593B}"/>
          </ac:spMkLst>
        </pc:spChg>
        <pc:spChg chg="add del mod">
          <ac:chgData name="A.MORIYAMA UREKA" userId="11b73b949d6476cb" providerId="LiveId" clId="{EDD3AFC1-5E1F-774D-82FF-6D4C3622249B}" dt="2023-08-07T09:22:29.181" v="949" actId="6264"/>
          <ac:spMkLst>
            <pc:docMk/>
            <pc:sldMk cId="1563412754" sldId="289"/>
            <ac:spMk id="314" creationId="{5B263D5C-F011-0E71-4BBC-E092BC4477A3}"/>
          </ac:spMkLst>
        </pc:spChg>
        <pc:spChg chg="add del mod">
          <ac:chgData name="A.MORIYAMA UREKA" userId="11b73b949d6476cb" providerId="LiveId" clId="{EDD3AFC1-5E1F-774D-82FF-6D4C3622249B}" dt="2023-08-07T12:41:15.861" v="2843" actId="6264"/>
          <ac:spMkLst>
            <pc:docMk/>
            <pc:sldMk cId="1563412754" sldId="289"/>
            <ac:spMk id="314" creationId="{B30054FF-5263-4D19-69F5-BD6D1899A88D}"/>
          </ac:spMkLst>
        </pc:spChg>
        <pc:spChg chg="add del mod">
          <ac:chgData name="A.MORIYAMA UREKA" userId="11b73b949d6476cb" providerId="LiveId" clId="{EDD3AFC1-5E1F-774D-82FF-6D4C3622249B}" dt="2023-08-07T12:41:16.309" v="2844" actId="6264"/>
          <ac:spMkLst>
            <pc:docMk/>
            <pc:sldMk cId="1563412754" sldId="289"/>
            <ac:spMk id="315" creationId="{6758C67D-7765-998B-0773-F2D393DAB975}"/>
          </ac:spMkLst>
        </pc:spChg>
        <pc:spChg chg="add del mod">
          <ac:chgData name="A.MORIYAMA UREKA" userId="11b73b949d6476cb" providerId="LiveId" clId="{EDD3AFC1-5E1F-774D-82FF-6D4C3622249B}" dt="2023-08-07T09:22:29.181" v="949" actId="6264"/>
          <ac:spMkLst>
            <pc:docMk/>
            <pc:sldMk cId="1563412754" sldId="289"/>
            <ac:spMk id="315" creationId="{E92AEE99-B5D0-9E97-88E3-527F034A7DFE}"/>
          </ac:spMkLst>
        </pc:spChg>
        <pc:spChg chg="add del mod">
          <ac:chgData name="A.MORIYAMA UREKA" userId="11b73b949d6476cb" providerId="LiveId" clId="{EDD3AFC1-5E1F-774D-82FF-6D4C3622249B}" dt="2023-08-07T12:41:16.309" v="2844" actId="6264"/>
          <ac:spMkLst>
            <pc:docMk/>
            <pc:sldMk cId="1563412754" sldId="289"/>
            <ac:spMk id="316" creationId="{542395AA-DF6D-5090-6105-5EB068A76124}"/>
          </ac:spMkLst>
        </pc:spChg>
        <pc:spChg chg="add del mod">
          <ac:chgData name="A.MORIYAMA UREKA" userId="11b73b949d6476cb" providerId="LiveId" clId="{EDD3AFC1-5E1F-774D-82FF-6D4C3622249B}" dt="2023-08-07T09:22:29.181" v="949" actId="6264"/>
          <ac:spMkLst>
            <pc:docMk/>
            <pc:sldMk cId="1563412754" sldId="289"/>
            <ac:spMk id="316" creationId="{6E3FD720-AED4-C8E2-396A-7591A7D53C86}"/>
          </ac:spMkLst>
        </pc:spChg>
        <pc:spChg chg="add del mod">
          <ac:chgData name="A.MORIYAMA UREKA" userId="11b73b949d6476cb" providerId="LiveId" clId="{EDD3AFC1-5E1F-774D-82FF-6D4C3622249B}" dt="2023-08-07T12:41:16.309" v="2844" actId="6264"/>
          <ac:spMkLst>
            <pc:docMk/>
            <pc:sldMk cId="1563412754" sldId="289"/>
            <ac:spMk id="317" creationId="{06D6CDA5-5937-16D1-0D13-08E1367DA1B6}"/>
          </ac:spMkLst>
        </pc:spChg>
        <pc:spChg chg="add del mod">
          <ac:chgData name="A.MORIYAMA UREKA" userId="11b73b949d6476cb" providerId="LiveId" clId="{EDD3AFC1-5E1F-774D-82FF-6D4C3622249B}" dt="2023-08-07T09:22:29.181" v="949" actId="6264"/>
          <ac:spMkLst>
            <pc:docMk/>
            <pc:sldMk cId="1563412754" sldId="289"/>
            <ac:spMk id="317" creationId="{7723183E-3E30-00C8-B754-2D5863A2AF5C}"/>
          </ac:spMkLst>
        </pc:spChg>
        <pc:spChg chg="add del mod">
          <ac:chgData name="A.MORIYAMA UREKA" userId="11b73b949d6476cb" providerId="LiveId" clId="{EDD3AFC1-5E1F-774D-82FF-6D4C3622249B}" dt="2023-08-07T09:22:29.181" v="949" actId="6264"/>
          <ac:spMkLst>
            <pc:docMk/>
            <pc:sldMk cId="1563412754" sldId="289"/>
            <ac:spMk id="318" creationId="{16773BDB-799C-546B-8211-CDBA2EBCDFD2}"/>
          </ac:spMkLst>
        </pc:spChg>
        <pc:spChg chg="add del mod">
          <ac:chgData name="A.MORIYAMA UREKA" userId="11b73b949d6476cb" providerId="LiveId" clId="{EDD3AFC1-5E1F-774D-82FF-6D4C3622249B}" dt="2023-08-07T12:41:16.309" v="2844" actId="6264"/>
          <ac:spMkLst>
            <pc:docMk/>
            <pc:sldMk cId="1563412754" sldId="289"/>
            <ac:spMk id="318" creationId="{1E521DC0-0399-E363-3920-3B3DEECCBA25}"/>
          </ac:spMkLst>
        </pc:spChg>
        <pc:spChg chg="add del mod">
          <ac:chgData name="A.MORIYAMA UREKA" userId="11b73b949d6476cb" providerId="LiveId" clId="{EDD3AFC1-5E1F-774D-82FF-6D4C3622249B}" dt="2023-08-07T12:41:16.309" v="2844" actId="6264"/>
          <ac:spMkLst>
            <pc:docMk/>
            <pc:sldMk cId="1563412754" sldId="289"/>
            <ac:spMk id="319" creationId="{A1C877EB-6EE9-8B18-3B33-556D04BB3C8F}"/>
          </ac:spMkLst>
        </pc:spChg>
        <pc:spChg chg="add del mod">
          <ac:chgData name="A.MORIYAMA UREKA" userId="11b73b949d6476cb" providerId="LiveId" clId="{EDD3AFC1-5E1F-774D-82FF-6D4C3622249B}" dt="2023-08-07T09:22:29.181" v="949" actId="6264"/>
          <ac:spMkLst>
            <pc:docMk/>
            <pc:sldMk cId="1563412754" sldId="289"/>
            <ac:spMk id="319" creationId="{D1ACB47A-F12B-91D1-F254-55EC46386FBE}"/>
          </ac:spMkLst>
        </pc:spChg>
        <pc:spChg chg="add del mod">
          <ac:chgData name="A.MORIYAMA UREKA" userId="11b73b949d6476cb" providerId="LiveId" clId="{EDD3AFC1-5E1F-774D-82FF-6D4C3622249B}" dt="2023-08-07T12:41:16.309" v="2844" actId="6264"/>
          <ac:spMkLst>
            <pc:docMk/>
            <pc:sldMk cId="1563412754" sldId="289"/>
            <ac:spMk id="320" creationId="{6F55987A-E27B-63A3-5AD1-055CB48EEF2A}"/>
          </ac:spMkLst>
        </pc:spChg>
        <pc:spChg chg="add del mod">
          <ac:chgData name="A.MORIYAMA UREKA" userId="11b73b949d6476cb" providerId="LiveId" clId="{EDD3AFC1-5E1F-774D-82FF-6D4C3622249B}" dt="2023-08-07T09:22:29.181" v="949" actId="6264"/>
          <ac:spMkLst>
            <pc:docMk/>
            <pc:sldMk cId="1563412754" sldId="289"/>
            <ac:spMk id="320" creationId="{7F6C3412-3FCF-9FEF-0E63-C191CA9AA059}"/>
          </ac:spMkLst>
        </pc:spChg>
        <pc:spChg chg="add del mod">
          <ac:chgData name="A.MORIYAMA UREKA" userId="11b73b949d6476cb" providerId="LiveId" clId="{EDD3AFC1-5E1F-774D-82FF-6D4C3622249B}" dt="2023-08-07T09:22:29.181" v="949" actId="6264"/>
          <ac:spMkLst>
            <pc:docMk/>
            <pc:sldMk cId="1563412754" sldId="289"/>
            <ac:spMk id="321" creationId="{78653A86-1D81-E6C5-840D-516A09E3B706}"/>
          </ac:spMkLst>
        </pc:spChg>
        <pc:spChg chg="add del mod">
          <ac:chgData name="A.MORIYAMA UREKA" userId="11b73b949d6476cb" providerId="LiveId" clId="{EDD3AFC1-5E1F-774D-82FF-6D4C3622249B}" dt="2023-08-07T12:41:16.309" v="2844" actId="6264"/>
          <ac:spMkLst>
            <pc:docMk/>
            <pc:sldMk cId="1563412754" sldId="289"/>
            <ac:spMk id="321" creationId="{8A95CC36-26DD-E5C9-1375-8DD53B5215E9}"/>
          </ac:spMkLst>
        </pc:spChg>
        <pc:spChg chg="add del mod">
          <ac:chgData name="A.MORIYAMA UREKA" userId="11b73b949d6476cb" providerId="LiveId" clId="{EDD3AFC1-5E1F-774D-82FF-6D4C3622249B}" dt="2023-08-07T09:22:29.181" v="949" actId="6264"/>
          <ac:spMkLst>
            <pc:docMk/>
            <pc:sldMk cId="1563412754" sldId="289"/>
            <ac:spMk id="322" creationId="{37CE0DC8-EA0E-D8D5-2348-B45B77BCC728}"/>
          </ac:spMkLst>
        </pc:spChg>
        <pc:spChg chg="add del mod">
          <ac:chgData name="A.MORIYAMA UREKA" userId="11b73b949d6476cb" providerId="LiveId" clId="{EDD3AFC1-5E1F-774D-82FF-6D4C3622249B}" dt="2023-08-07T12:41:16.309" v="2844" actId="6264"/>
          <ac:spMkLst>
            <pc:docMk/>
            <pc:sldMk cId="1563412754" sldId="289"/>
            <ac:spMk id="322" creationId="{FDE7C686-AD28-113A-F25D-A8F0C63A33D9}"/>
          </ac:spMkLst>
        </pc:spChg>
        <pc:spChg chg="add del mod">
          <ac:chgData name="A.MORIYAMA UREKA" userId="11b73b949d6476cb" providerId="LiveId" clId="{EDD3AFC1-5E1F-774D-82FF-6D4C3622249B}" dt="2023-08-07T09:22:29.181" v="949" actId="6264"/>
          <ac:spMkLst>
            <pc:docMk/>
            <pc:sldMk cId="1563412754" sldId="289"/>
            <ac:spMk id="323" creationId="{8014700D-304E-FFB1-E2E4-E5AF088B23A0}"/>
          </ac:spMkLst>
        </pc:spChg>
        <pc:spChg chg="add del mod">
          <ac:chgData name="A.MORIYAMA UREKA" userId="11b73b949d6476cb" providerId="LiveId" clId="{EDD3AFC1-5E1F-774D-82FF-6D4C3622249B}" dt="2023-08-07T12:41:16.309" v="2844" actId="6264"/>
          <ac:spMkLst>
            <pc:docMk/>
            <pc:sldMk cId="1563412754" sldId="289"/>
            <ac:spMk id="323" creationId="{F409D3E2-FE2C-E163-7955-9A33D44A5CCF}"/>
          </ac:spMkLst>
        </pc:spChg>
        <pc:spChg chg="add del mod">
          <ac:chgData name="A.MORIYAMA UREKA" userId="11b73b949d6476cb" providerId="LiveId" clId="{EDD3AFC1-5E1F-774D-82FF-6D4C3622249B}" dt="2023-08-07T12:41:16.309" v="2844" actId="6264"/>
          <ac:spMkLst>
            <pc:docMk/>
            <pc:sldMk cId="1563412754" sldId="289"/>
            <ac:spMk id="324" creationId="{79CB9C39-1DB8-17A4-7610-85A688B845FE}"/>
          </ac:spMkLst>
        </pc:spChg>
        <pc:spChg chg="add del mod">
          <ac:chgData name="A.MORIYAMA UREKA" userId="11b73b949d6476cb" providerId="LiveId" clId="{EDD3AFC1-5E1F-774D-82FF-6D4C3622249B}" dt="2023-08-07T09:22:29.754" v="950" actId="6264"/>
          <ac:spMkLst>
            <pc:docMk/>
            <pc:sldMk cId="1563412754" sldId="289"/>
            <ac:spMk id="324" creationId="{7A04B080-D19A-FC18-7642-0DC05BE6DD30}"/>
          </ac:spMkLst>
        </pc:spChg>
        <pc:spChg chg="add del mod">
          <ac:chgData name="A.MORIYAMA UREKA" userId="11b73b949d6476cb" providerId="LiveId" clId="{EDD3AFC1-5E1F-774D-82FF-6D4C3622249B}" dt="2023-08-07T09:22:29.754" v="950" actId="6264"/>
          <ac:spMkLst>
            <pc:docMk/>
            <pc:sldMk cId="1563412754" sldId="289"/>
            <ac:spMk id="325" creationId="{243782A7-D8BB-FEB4-EA04-3BCE33855FF5}"/>
          </ac:spMkLst>
        </pc:spChg>
        <pc:spChg chg="add del mod">
          <ac:chgData name="A.MORIYAMA UREKA" userId="11b73b949d6476cb" providerId="LiveId" clId="{EDD3AFC1-5E1F-774D-82FF-6D4C3622249B}" dt="2023-08-07T12:41:16.772" v="2845" actId="6264"/>
          <ac:spMkLst>
            <pc:docMk/>
            <pc:sldMk cId="1563412754" sldId="289"/>
            <ac:spMk id="325" creationId="{B6F6AAB6-3499-ED26-D8A1-7F03044B7F41}"/>
          </ac:spMkLst>
        </pc:spChg>
        <pc:spChg chg="add del mod">
          <ac:chgData name="A.MORIYAMA UREKA" userId="11b73b949d6476cb" providerId="LiveId" clId="{EDD3AFC1-5E1F-774D-82FF-6D4C3622249B}" dt="2023-08-07T12:41:16.772" v="2845" actId="6264"/>
          <ac:spMkLst>
            <pc:docMk/>
            <pc:sldMk cId="1563412754" sldId="289"/>
            <ac:spMk id="326" creationId="{5C007324-0482-64E3-9D5F-037F23AA985A}"/>
          </ac:spMkLst>
        </pc:spChg>
        <pc:spChg chg="add del mod">
          <ac:chgData name="A.MORIYAMA UREKA" userId="11b73b949d6476cb" providerId="LiveId" clId="{EDD3AFC1-5E1F-774D-82FF-6D4C3622249B}" dt="2023-08-07T09:22:29.754" v="950" actId="6264"/>
          <ac:spMkLst>
            <pc:docMk/>
            <pc:sldMk cId="1563412754" sldId="289"/>
            <ac:spMk id="326" creationId="{B8E483F9-EA90-02C0-BD61-DEB12C495E1A}"/>
          </ac:spMkLst>
        </pc:spChg>
        <pc:spChg chg="add del mod">
          <ac:chgData name="A.MORIYAMA UREKA" userId="11b73b949d6476cb" providerId="LiveId" clId="{EDD3AFC1-5E1F-774D-82FF-6D4C3622249B}" dt="2023-08-07T09:22:29.754" v="950" actId="6264"/>
          <ac:spMkLst>
            <pc:docMk/>
            <pc:sldMk cId="1563412754" sldId="289"/>
            <ac:spMk id="327" creationId="{597E1B7A-7A11-2ADA-E498-C992F7BFAC09}"/>
          </ac:spMkLst>
        </pc:spChg>
        <pc:spChg chg="add del mod">
          <ac:chgData name="A.MORIYAMA UREKA" userId="11b73b949d6476cb" providerId="LiveId" clId="{EDD3AFC1-5E1F-774D-82FF-6D4C3622249B}" dt="2023-08-07T12:41:16.772" v="2845" actId="6264"/>
          <ac:spMkLst>
            <pc:docMk/>
            <pc:sldMk cId="1563412754" sldId="289"/>
            <ac:spMk id="327" creationId="{CFC0F1B1-4C7F-E79D-1737-22D5B1F183BA}"/>
          </ac:spMkLst>
        </pc:spChg>
        <pc:spChg chg="add del mod">
          <ac:chgData name="A.MORIYAMA UREKA" userId="11b73b949d6476cb" providerId="LiveId" clId="{EDD3AFC1-5E1F-774D-82FF-6D4C3622249B}" dt="2023-08-07T09:22:29.754" v="950" actId="6264"/>
          <ac:spMkLst>
            <pc:docMk/>
            <pc:sldMk cId="1563412754" sldId="289"/>
            <ac:spMk id="328" creationId="{3F26DB51-D690-48D7-7450-4D7C0CFB046D}"/>
          </ac:spMkLst>
        </pc:spChg>
        <pc:spChg chg="add del mod">
          <ac:chgData name="A.MORIYAMA UREKA" userId="11b73b949d6476cb" providerId="LiveId" clId="{EDD3AFC1-5E1F-774D-82FF-6D4C3622249B}" dt="2023-08-07T12:41:16.772" v="2845" actId="6264"/>
          <ac:spMkLst>
            <pc:docMk/>
            <pc:sldMk cId="1563412754" sldId="289"/>
            <ac:spMk id="328" creationId="{51AFBDA7-DC8E-7896-1FCE-9D779CE56596}"/>
          </ac:spMkLst>
        </pc:spChg>
        <pc:spChg chg="add del mod">
          <ac:chgData name="A.MORIYAMA UREKA" userId="11b73b949d6476cb" providerId="LiveId" clId="{EDD3AFC1-5E1F-774D-82FF-6D4C3622249B}" dt="2023-08-07T12:41:16.772" v="2845" actId="6264"/>
          <ac:spMkLst>
            <pc:docMk/>
            <pc:sldMk cId="1563412754" sldId="289"/>
            <ac:spMk id="329" creationId="{31AA4B95-C8B4-111E-423F-613C3F9B6B6B}"/>
          </ac:spMkLst>
        </pc:spChg>
        <pc:spChg chg="add del mod">
          <ac:chgData name="A.MORIYAMA UREKA" userId="11b73b949d6476cb" providerId="LiveId" clId="{EDD3AFC1-5E1F-774D-82FF-6D4C3622249B}" dt="2023-08-07T09:22:29.754" v="950" actId="6264"/>
          <ac:spMkLst>
            <pc:docMk/>
            <pc:sldMk cId="1563412754" sldId="289"/>
            <ac:spMk id="329" creationId="{EC4C72E2-C1AE-E785-68D4-3F86486C4692}"/>
          </ac:spMkLst>
        </pc:spChg>
        <pc:spChg chg="add del mod">
          <ac:chgData name="A.MORIYAMA UREKA" userId="11b73b949d6476cb" providerId="LiveId" clId="{EDD3AFC1-5E1F-774D-82FF-6D4C3622249B}" dt="2023-08-07T12:41:16.772" v="2845" actId="6264"/>
          <ac:spMkLst>
            <pc:docMk/>
            <pc:sldMk cId="1563412754" sldId="289"/>
            <ac:spMk id="330" creationId="{03966636-DFBC-048F-19FF-A686E7FA7AFA}"/>
          </ac:spMkLst>
        </pc:spChg>
        <pc:spChg chg="add del mod">
          <ac:chgData name="A.MORIYAMA UREKA" userId="11b73b949d6476cb" providerId="LiveId" clId="{EDD3AFC1-5E1F-774D-82FF-6D4C3622249B}" dt="2023-08-07T09:22:29.754" v="950" actId="6264"/>
          <ac:spMkLst>
            <pc:docMk/>
            <pc:sldMk cId="1563412754" sldId="289"/>
            <ac:spMk id="330" creationId="{C6BB09BC-A6EE-81E7-F56B-555B68E01E15}"/>
          </ac:spMkLst>
        </pc:spChg>
        <pc:spChg chg="add del mod">
          <ac:chgData name="A.MORIYAMA UREKA" userId="11b73b949d6476cb" providerId="LiveId" clId="{EDD3AFC1-5E1F-774D-82FF-6D4C3622249B}" dt="2023-08-07T09:22:29.754" v="950" actId="6264"/>
          <ac:spMkLst>
            <pc:docMk/>
            <pc:sldMk cId="1563412754" sldId="289"/>
            <ac:spMk id="331" creationId="{C59378FE-B6E8-46A0-F52E-20E41B0ADFDF}"/>
          </ac:spMkLst>
        </pc:spChg>
        <pc:spChg chg="add del mod">
          <ac:chgData name="A.MORIYAMA UREKA" userId="11b73b949d6476cb" providerId="LiveId" clId="{EDD3AFC1-5E1F-774D-82FF-6D4C3622249B}" dt="2023-08-07T12:41:16.772" v="2845" actId="6264"/>
          <ac:spMkLst>
            <pc:docMk/>
            <pc:sldMk cId="1563412754" sldId="289"/>
            <ac:spMk id="331" creationId="{CC55AB85-F68E-CB6E-CD6C-C1F18D3A6616}"/>
          </ac:spMkLst>
        </pc:spChg>
        <pc:spChg chg="add del mod">
          <ac:chgData name="A.MORIYAMA UREKA" userId="11b73b949d6476cb" providerId="LiveId" clId="{EDD3AFC1-5E1F-774D-82FF-6D4C3622249B}" dt="2023-08-07T12:41:16.772" v="2845" actId="6264"/>
          <ac:spMkLst>
            <pc:docMk/>
            <pc:sldMk cId="1563412754" sldId="289"/>
            <ac:spMk id="332" creationId="{5D03364A-04E9-1E4A-A292-9A74E84505A2}"/>
          </ac:spMkLst>
        </pc:spChg>
        <pc:spChg chg="add del mod">
          <ac:chgData name="A.MORIYAMA UREKA" userId="11b73b949d6476cb" providerId="LiveId" clId="{EDD3AFC1-5E1F-774D-82FF-6D4C3622249B}" dt="2023-08-07T09:22:29.754" v="950" actId="6264"/>
          <ac:spMkLst>
            <pc:docMk/>
            <pc:sldMk cId="1563412754" sldId="289"/>
            <ac:spMk id="332" creationId="{BCEF7AE7-4D13-B2A4-CBE9-673C2EAF2AC4}"/>
          </ac:spMkLst>
        </pc:spChg>
        <pc:spChg chg="add del mod">
          <ac:chgData name="A.MORIYAMA UREKA" userId="11b73b949d6476cb" providerId="LiveId" clId="{EDD3AFC1-5E1F-774D-82FF-6D4C3622249B}" dt="2023-08-07T09:22:29.754" v="950" actId="6264"/>
          <ac:spMkLst>
            <pc:docMk/>
            <pc:sldMk cId="1563412754" sldId="289"/>
            <ac:spMk id="333" creationId="{B9C81580-8F39-090A-216E-FFF58EB6BD41}"/>
          </ac:spMkLst>
        </pc:spChg>
        <pc:spChg chg="add del mod">
          <ac:chgData name="A.MORIYAMA UREKA" userId="11b73b949d6476cb" providerId="LiveId" clId="{EDD3AFC1-5E1F-774D-82FF-6D4C3622249B}" dt="2023-08-07T12:41:16.772" v="2845" actId="6264"/>
          <ac:spMkLst>
            <pc:docMk/>
            <pc:sldMk cId="1563412754" sldId="289"/>
            <ac:spMk id="333" creationId="{EC50BCF6-0D7D-5126-531B-884A25D15738}"/>
          </ac:spMkLst>
        </pc:spChg>
        <pc:spChg chg="add del mod">
          <ac:chgData name="A.MORIYAMA UREKA" userId="11b73b949d6476cb" providerId="LiveId" clId="{EDD3AFC1-5E1F-774D-82FF-6D4C3622249B}" dt="2023-08-07T09:22:30.250" v="951" actId="6264"/>
          <ac:spMkLst>
            <pc:docMk/>
            <pc:sldMk cId="1563412754" sldId="289"/>
            <ac:spMk id="334" creationId="{147EBFC6-8BA4-AF4A-B8C8-304B8FDEBE83}"/>
          </ac:spMkLst>
        </pc:spChg>
        <pc:spChg chg="add del mod">
          <ac:chgData name="A.MORIYAMA UREKA" userId="11b73b949d6476cb" providerId="LiveId" clId="{EDD3AFC1-5E1F-774D-82FF-6D4C3622249B}" dt="2023-08-07T12:41:16.772" v="2845" actId="6264"/>
          <ac:spMkLst>
            <pc:docMk/>
            <pc:sldMk cId="1563412754" sldId="289"/>
            <ac:spMk id="334" creationId="{61832382-1203-A2F6-E738-CFC715944279}"/>
          </ac:spMkLst>
        </pc:spChg>
        <pc:spChg chg="add del mod">
          <ac:chgData name="A.MORIYAMA UREKA" userId="11b73b949d6476cb" providerId="LiveId" clId="{EDD3AFC1-5E1F-774D-82FF-6D4C3622249B}" dt="2023-08-07T09:22:30.250" v="951" actId="6264"/>
          <ac:spMkLst>
            <pc:docMk/>
            <pc:sldMk cId="1563412754" sldId="289"/>
            <ac:spMk id="335" creationId="{ABAE0DE1-81F6-ED90-9A19-1B17CF877090}"/>
          </ac:spMkLst>
        </pc:spChg>
        <pc:spChg chg="add del mod">
          <ac:chgData name="A.MORIYAMA UREKA" userId="11b73b949d6476cb" providerId="LiveId" clId="{EDD3AFC1-5E1F-774D-82FF-6D4C3622249B}" dt="2023-08-07T12:41:17.204" v="2846" actId="6264"/>
          <ac:spMkLst>
            <pc:docMk/>
            <pc:sldMk cId="1563412754" sldId="289"/>
            <ac:spMk id="335" creationId="{FAB17CAB-3CDA-D31D-B194-AFB7837445E3}"/>
          </ac:spMkLst>
        </pc:spChg>
        <pc:spChg chg="add del mod">
          <ac:chgData name="A.MORIYAMA UREKA" userId="11b73b949d6476cb" providerId="LiveId" clId="{EDD3AFC1-5E1F-774D-82FF-6D4C3622249B}" dt="2023-08-07T12:41:17.204" v="2846" actId="6264"/>
          <ac:spMkLst>
            <pc:docMk/>
            <pc:sldMk cId="1563412754" sldId="289"/>
            <ac:spMk id="336" creationId="{DE9A76EB-8464-51D2-327E-662480057B68}"/>
          </ac:spMkLst>
        </pc:spChg>
        <pc:spChg chg="add del mod">
          <ac:chgData name="A.MORIYAMA UREKA" userId="11b73b949d6476cb" providerId="LiveId" clId="{EDD3AFC1-5E1F-774D-82FF-6D4C3622249B}" dt="2023-08-07T09:22:30.250" v="951" actId="6264"/>
          <ac:spMkLst>
            <pc:docMk/>
            <pc:sldMk cId="1563412754" sldId="289"/>
            <ac:spMk id="336" creationId="{E1B1013C-042A-3BE7-0BB2-A8A52375057F}"/>
          </ac:spMkLst>
        </pc:spChg>
        <pc:spChg chg="add del mod">
          <ac:chgData name="A.MORIYAMA UREKA" userId="11b73b949d6476cb" providerId="LiveId" clId="{EDD3AFC1-5E1F-774D-82FF-6D4C3622249B}" dt="2023-08-07T09:22:30.250" v="951" actId="6264"/>
          <ac:spMkLst>
            <pc:docMk/>
            <pc:sldMk cId="1563412754" sldId="289"/>
            <ac:spMk id="337" creationId="{78491E3C-35B6-CCDC-66F3-4FC0228754A5}"/>
          </ac:spMkLst>
        </pc:spChg>
        <pc:spChg chg="add del mod">
          <ac:chgData name="A.MORIYAMA UREKA" userId="11b73b949d6476cb" providerId="LiveId" clId="{EDD3AFC1-5E1F-774D-82FF-6D4C3622249B}" dt="2023-08-07T12:41:17.204" v="2846" actId="6264"/>
          <ac:spMkLst>
            <pc:docMk/>
            <pc:sldMk cId="1563412754" sldId="289"/>
            <ac:spMk id="337" creationId="{8389F006-C376-24A7-B6F0-6FA68A96E27B}"/>
          </ac:spMkLst>
        </pc:spChg>
        <pc:spChg chg="add del mod">
          <ac:chgData name="A.MORIYAMA UREKA" userId="11b73b949d6476cb" providerId="LiveId" clId="{EDD3AFC1-5E1F-774D-82FF-6D4C3622249B}" dt="2023-08-07T12:41:17.204" v="2846" actId="6264"/>
          <ac:spMkLst>
            <pc:docMk/>
            <pc:sldMk cId="1563412754" sldId="289"/>
            <ac:spMk id="338" creationId="{4A048525-962E-2C66-5CCB-B17DFD349C45}"/>
          </ac:spMkLst>
        </pc:spChg>
        <pc:spChg chg="add del mod">
          <ac:chgData name="A.MORIYAMA UREKA" userId="11b73b949d6476cb" providerId="LiveId" clId="{EDD3AFC1-5E1F-774D-82FF-6D4C3622249B}" dt="2023-08-07T09:22:30.250" v="951" actId="6264"/>
          <ac:spMkLst>
            <pc:docMk/>
            <pc:sldMk cId="1563412754" sldId="289"/>
            <ac:spMk id="338" creationId="{4C44D692-6E2A-67B0-DF41-0D7AA9EE4A85}"/>
          </ac:spMkLst>
        </pc:spChg>
        <pc:spChg chg="add del mod">
          <ac:chgData name="A.MORIYAMA UREKA" userId="11b73b949d6476cb" providerId="LiveId" clId="{EDD3AFC1-5E1F-774D-82FF-6D4C3622249B}" dt="2023-08-07T09:22:30.250" v="951" actId="6264"/>
          <ac:spMkLst>
            <pc:docMk/>
            <pc:sldMk cId="1563412754" sldId="289"/>
            <ac:spMk id="339" creationId="{7641339D-2BAA-B764-3A0A-EACCB6687248}"/>
          </ac:spMkLst>
        </pc:spChg>
        <pc:spChg chg="add del mod">
          <ac:chgData name="A.MORIYAMA UREKA" userId="11b73b949d6476cb" providerId="LiveId" clId="{EDD3AFC1-5E1F-774D-82FF-6D4C3622249B}" dt="2023-08-07T12:41:17.204" v="2846" actId="6264"/>
          <ac:spMkLst>
            <pc:docMk/>
            <pc:sldMk cId="1563412754" sldId="289"/>
            <ac:spMk id="339" creationId="{E611041A-E067-C84E-3BA8-AF490F810BD9}"/>
          </ac:spMkLst>
        </pc:spChg>
        <pc:spChg chg="add del mod">
          <ac:chgData name="A.MORIYAMA UREKA" userId="11b73b949d6476cb" providerId="LiveId" clId="{EDD3AFC1-5E1F-774D-82FF-6D4C3622249B}" dt="2023-08-07T09:22:30.250" v="951" actId="6264"/>
          <ac:spMkLst>
            <pc:docMk/>
            <pc:sldMk cId="1563412754" sldId="289"/>
            <ac:spMk id="340" creationId="{5C269E24-6B9E-F8FF-E606-C8154555484D}"/>
          </ac:spMkLst>
        </pc:spChg>
        <pc:spChg chg="add del mod">
          <ac:chgData name="A.MORIYAMA UREKA" userId="11b73b949d6476cb" providerId="LiveId" clId="{EDD3AFC1-5E1F-774D-82FF-6D4C3622249B}" dt="2023-08-07T12:41:17.204" v="2846" actId="6264"/>
          <ac:spMkLst>
            <pc:docMk/>
            <pc:sldMk cId="1563412754" sldId="289"/>
            <ac:spMk id="340" creationId="{98B662A8-4F6D-8C6E-253F-27EF0DE217EC}"/>
          </ac:spMkLst>
        </pc:spChg>
        <pc:spChg chg="add del mod">
          <ac:chgData name="A.MORIYAMA UREKA" userId="11b73b949d6476cb" providerId="LiveId" clId="{EDD3AFC1-5E1F-774D-82FF-6D4C3622249B}" dt="2023-08-07T12:41:17.204" v="2846" actId="6264"/>
          <ac:spMkLst>
            <pc:docMk/>
            <pc:sldMk cId="1563412754" sldId="289"/>
            <ac:spMk id="341" creationId="{0F234E41-6E2D-2A6F-2698-CC7C31C88F8F}"/>
          </ac:spMkLst>
        </pc:spChg>
        <pc:spChg chg="add del mod">
          <ac:chgData name="A.MORIYAMA UREKA" userId="11b73b949d6476cb" providerId="LiveId" clId="{EDD3AFC1-5E1F-774D-82FF-6D4C3622249B}" dt="2023-08-07T09:22:30.250" v="951" actId="6264"/>
          <ac:spMkLst>
            <pc:docMk/>
            <pc:sldMk cId="1563412754" sldId="289"/>
            <ac:spMk id="341" creationId="{DCC0E306-2FE6-F867-5C93-FABD01FD5E20}"/>
          </ac:spMkLst>
        </pc:spChg>
        <pc:spChg chg="add del mod">
          <ac:chgData name="A.MORIYAMA UREKA" userId="11b73b949d6476cb" providerId="LiveId" clId="{EDD3AFC1-5E1F-774D-82FF-6D4C3622249B}" dt="2023-08-07T12:41:17.204" v="2846" actId="6264"/>
          <ac:spMkLst>
            <pc:docMk/>
            <pc:sldMk cId="1563412754" sldId="289"/>
            <ac:spMk id="342" creationId="{31A63C2D-0EE9-0AD8-AF4F-E9133D6D4AE1}"/>
          </ac:spMkLst>
        </pc:spChg>
        <pc:spChg chg="add del mod">
          <ac:chgData name="A.MORIYAMA UREKA" userId="11b73b949d6476cb" providerId="LiveId" clId="{EDD3AFC1-5E1F-774D-82FF-6D4C3622249B}" dt="2023-08-07T09:22:30.250" v="951" actId="6264"/>
          <ac:spMkLst>
            <pc:docMk/>
            <pc:sldMk cId="1563412754" sldId="289"/>
            <ac:spMk id="342" creationId="{853B6070-8D07-7FB0-501A-218EC65278BE}"/>
          </ac:spMkLst>
        </pc:spChg>
        <pc:spChg chg="add del mod">
          <ac:chgData name="A.MORIYAMA UREKA" userId="11b73b949d6476cb" providerId="LiveId" clId="{EDD3AFC1-5E1F-774D-82FF-6D4C3622249B}" dt="2023-08-07T12:41:17.204" v="2846" actId="6264"/>
          <ac:spMkLst>
            <pc:docMk/>
            <pc:sldMk cId="1563412754" sldId="289"/>
            <ac:spMk id="343" creationId="{40B2AF3C-1692-E358-C1F2-166AD1C61142}"/>
          </ac:spMkLst>
        </pc:spChg>
        <pc:spChg chg="add del mod">
          <ac:chgData name="A.MORIYAMA UREKA" userId="11b73b949d6476cb" providerId="LiveId" clId="{EDD3AFC1-5E1F-774D-82FF-6D4C3622249B}" dt="2023-08-07T09:22:30.250" v="951" actId="6264"/>
          <ac:spMkLst>
            <pc:docMk/>
            <pc:sldMk cId="1563412754" sldId="289"/>
            <ac:spMk id="343" creationId="{D3051201-9026-47A6-C944-9F934B4FB848}"/>
          </ac:spMkLst>
        </pc:spChg>
        <pc:spChg chg="add del mod">
          <ac:chgData name="A.MORIYAMA UREKA" userId="11b73b949d6476cb" providerId="LiveId" clId="{EDD3AFC1-5E1F-774D-82FF-6D4C3622249B}" dt="2023-08-07T09:22:30.755" v="952" actId="6264"/>
          <ac:spMkLst>
            <pc:docMk/>
            <pc:sldMk cId="1563412754" sldId="289"/>
            <ac:spMk id="344" creationId="{474715A1-5C23-94B6-54F6-F632FC8D7104}"/>
          </ac:spMkLst>
        </pc:spChg>
        <pc:spChg chg="add del mod">
          <ac:chgData name="A.MORIYAMA UREKA" userId="11b73b949d6476cb" providerId="LiveId" clId="{EDD3AFC1-5E1F-774D-82FF-6D4C3622249B}" dt="2023-08-07T12:41:17.204" v="2846" actId="6264"/>
          <ac:spMkLst>
            <pc:docMk/>
            <pc:sldMk cId="1563412754" sldId="289"/>
            <ac:spMk id="344" creationId="{5AB165BB-AAE4-11DE-2D2D-F648751BEC93}"/>
          </ac:spMkLst>
        </pc:spChg>
        <pc:spChg chg="add del mod">
          <ac:chgData name="A.MORIYAMA UREKA" userId="11b73b949d6476cb" providerId="LiveId" clId="{EDD3AFC1-5E1F-774D-82FF-6D4C3622249B}" dt="2023-08-07T12:41:17.581" v="2847" actId="6264"/>
          <ac:spMkLst>
            <pc:docMk/>
            <pc:sldMk cId="1563412754" sldId="289"/>
            <ac:spMk id="345" creationId="{41609705-1195-12BB-0A9D-0F2F135B3640}"/>
          </ac:spMkLst>
        </pc:spChg>
        <pc:spChg chg="add del mod">
          <ac:chgData name="A.MORIYAMA UREKA" userId="11b73b949d6476cb" providerId="LiveId" clId="{EDD3AFC1-5E1F-774D-82FF-6D4C3622249B}" dt="2023-08-07T09:22:30.755" v="952" actId="6264"/>
          <ac:spMkLst>
            <pc:docMk/>
            <pc:sldMk cId="1563412754" sldId="289"/>
            <ac:spMk id="345" creationId="{687510FE-D1C3-2636-F35C-7D9FF1DF2E32}"/>
          </ac:spMkLst>
        </pc:spChg>
        <pc:spChg chg="add del mod">
          <ac:chgData name="A.MORIYAMA UREKA" userId="11b73b949d6476cb" providerId="LiveId" clId="{EDD3AFC1-5E1F-774D-82FF-6D4C3622249B}" dt="2023-08-07T09:22:30.755" v="952" actId="6264"/>
          <ac:spMkLst>
            <pc:docMk/>
            <pc:sldMk cId="1563412754" sldId="289"/>
            <ac:spMk id="346" creationId="{4E8F6A99-7DFE-8C79-74F5-9BBC3541B5E6}"/>
          </ac:spMkLst>
        </pc:spChg>
        <pc:spChg chg="add del mod">
          <ac:chgData name="A.MORIYAMA UREKA" userId="11b73b949d6476cb" providerId="LiveId" clId="{EDD3AFC1-5E1F-774D-82FF-6D4C3622249B}" dt="2023-08-07T12:41:17.581" v="2847" actId="6264"/>
          <ac:spMkLst>
            <pc:docMk/>
            <pc:sldMk cId="1563412754" sldId="289"/>
            <ac:spMk id="346" creationId="{D49128E4-BB63-E0BA-A824-C8922DBD0199}"/>
          </ac:spMkLst>
        </pc:spChg>
        <pc:spChg chg="add del mod">
          <ac:chgData name="A.MORIYAMA UREKA" userId="11b73b949d6476cb" providerId="LiveId" clId="{EDD3AFC1-5E1F-774D-82FF-6D4C3622249B}" dt="2023-08-07T12:41:17.581" v="2847" actId="6264"/>
          <ac:spMkLst>
            <pc:docMk/>
            <pc:sldMk cId="1563412754" sldId="289"/>
            <ac:spMk id="347" creationId="{232CAAD1-F025-44BB-87C6-96B6FA302D5B}"/>
          </ac:spMkLst>
        </pc:spChg>
        <pc:spChg chg="add del mod">
          <ac:chgData name="A.MORIYAMA UREKA" userId="11b73b949d6476cb" providerId="LiveId" clId="{EDD3AFC1-5E1F-774D-82FF-6D4C3622249B}" dt="2023-08-07T09:22:30.755" v="952" actId="6264"/>
          <ac:spMkLst>
            <pc:docMk/>
            <pc:sldMk cId="1563412754" sldId="289"/>
            <ac:spMk id="347" creationId="{3B4B941A-7BA3-8E8C-27B8-F5476837EDA1}"/>
          </ac:spMkLst>
        </pc:spChg>
        <pc:spChg chg="add del mod">
          <ac:chgData name="A.MORIYAMA UREKA" userId="11b73b949d6476cb" providerId="LiveId" clId="{EDD3AFC1-5E1F-774D-82FF-6D4C3622249B}" dt="2023-08-07T12:41:17.581" v="2847" actId="6264"/>
          <ac:spMkLst>
            <pc:docMk/>
            <pc:sldMk cId="1563412754" sldId="289"/>
            <ac:spMk id="348" creationId="{28708353-B2B2-1259-6728-C01A03A3AEDA}"/>
          </ac:spMkLst>
        </pc:spChg>
        <pc:spChg chg="add del mod">
          <ac:chgData name="A.MORIYAMA UREKA" userId="11b73b949d6476cb" providerId="LiveId" clId="{EDD3AFC1-5E1F-774D-82FF-6D4C3622249B}" dt="2023-08-07T09:22:30.755" v="952" actId="6264"/>
          <ac:spMkLst>
            <pc:docMk/>
            <pc:sldMk cId="1563412754" sldId="289"/>
            <ac:spMk id="348" creationId="{AC5CFD1C-5C4C-C59C-84F4-965FA085A98C}"/>
          </ac:spMkLst>
        </pc:spChg>
        <pc:spChg chg="add del mod">
          <ac:chgData name="A.MORIYAMA UREKA" userId="11b73b949d6476cb" providerId="LiveId" clId="{EDD3AFC1-5E1F-774D-82FF-6D4C3622249B}" dt="2023-08-07T12:41:17.581" v="2847" actId="6264"/>
          <ac:spMkLst>
            <pc:docMk/>
            <pc:sldMk cId="1563412754" sldId="289"/>
            <ac:spMk id="349" creationId="{29948AED-0F77-514A-3170-D14A5E1FA7D7}"/>
          </ac:spMkLst>
        </pc:spChg>
        <pc:spChg chg="add del mod">
          <ac:chgData name="A.MORIYAMA UREKA" userId="11b73b949d6476cb" providerId="LiveId" clId="{EDD3AFC1-5E1F-774D-82FF-6D4C3622249B}" dt="2023-08-07T09:22:30.755" v="952" actId="6264"/>
          <ac:spMkLst>
            <pc:docMk/>
            <pc:sldMk cId="1563412754" sldId="289"/>
            <ac:spMk id="349" creationId="{3EFF69AE-F7BB-F610-E67B-225B1F6A55B7}"/>
          </ac:spMkLst>
        </pc:spChg>
        <pc:spChg chg="add del mod">
          <ac:chgData name="A.MORIYAMA UREKA" userId="11b73b949d6476cb" providerId="LiveId" clId="{EDD3AFC1-5E1F-774D-82FF-6D4C3622249B}" dt="2023-08-07T12:41:17.581" v="2847" actId="6264"/>
          <ac:spMkLst>
            <pc:docMk/>
            <pc:sldMk cId="1563412754" sldId="289"/>
            <ac:spMk id="350" creationId="{84D129DD-E335-9207-D9E0-45AE1AF14E49}"/>
          </ac:spMkLst>
        </pc:spChg>
        <pc:spChg chg="add del mod">
          <ac:chgData name="A.MORIYAMA UREKA" userId="11b73b949d6476cb" providerId="LiveId" clId="{EDD3AFC1-5E1F-774D-82FF-6D4C3622249B}" dt="2023-08-07T09:22:30.755" v="952" actId="6264"/>
          <ac:spMkLst>
            <pc:docMk/>
            <pc:sldMk cId="1563412754" sldId="289"/>
            <ac:spMk id="350" creationId="{91CB4496-7AE1-5004-A44E-36D9847B65A3}"/>
          </ac:spMkLst>
        </pc:spChg>
        <pc:spChg chg="add del mod">
          <ac:chgData name="A.MORIYAMA UREKA" userId="11b73b949d6476cb" providerId="LiveId" clId="{EDD3AFC1-5E1F-774D-82FF-6D4C3622249B}" dt="2023-08-07T09:22:30.755" v="952" actId="6264"/>
          <ac:spMkLst>
            <pc:docMk/>
            <pc:sldMk cId="1563412754" sldId="289"/>
            <ac:spMk id="351" creationId="{565D4622-4449-644F-0AC0-77BF7EFE6379}"/>
          </ac:spMkLst>
        </pc:spChg>
        <pc:spChg chg="add del mod">
          <ac:chgData name="A.MORIYAMA UREKA" userId="11b73b949d6476cb" providerId="LiveId" clId="{EDD3AFC1-5E1F-774D-82FF-6D4C3622249B}" dt="2023-08-07T12:41:17.581" v="2847" actId="6264"/>
          <ac:spMkLst>
            <pc:docMk/>
            <pc:sldMk cId="1563412754" sldId="289"/>
            <ac:spMk id="351" creationId="{BEFA475E-990C-C97A-746D-AD0D605AF674}"/>
          </ac:spMkLst>
        </pc:spChg>
        <pc:spChg chg="add del mod">
          <ac:chgData name="A.MORIYAMA UREKA" userId="11b73b949d6476cb" providerId="LiveId" clId="{EDD3AFC1-5E1F-774D-82FF-6D4C3622249B}" dt="2023-08-07T12:41:17.581" v="2847" actId="6264"/>
          <ac:spMkLst>
            <pc:docMk/>
            <pc:sldMk cId="1563412754" sldId="289"/>
            <ac:spMk id="352" creationId="{1E357A00-6083-407A-3283-6B99521EFE8E}"/>
          </ac:spMkLst>
        </pc:spChg>
        <pc:spChg chg="add del mod">
          <ac:chgData name="A.MORIYAMA UREKA" userId="11b73b949d6476cb" providerId="LiveId" clId="{EDD3AFC1-5E1F-774D-82FF-6D4C3622249B}" dt="2023-08-07T09:22:30.755" v="952" actId="6264"/>
          <ac:spMkLst>
            <pc:docMk/>
            <pc:sldMk cId="1563412754" sldId="289"/>
            <ac:spMk id="352" creationId="{966621CC-E072-DA84-A4C6-A7071E3E3920}"/>
          </ac:spMkLst>
        </pc:spChg>
        <pc:spChg chg="add del mod">
          <ac:chgData name="A.MORIYAMA UREKA" userId="11b73b949d6476cb" providerId="LiveId" clId="{EDD3AFC1-5E1F-774D-82FF-6D4C3622249B}" dt="2023-08-07T09:22:30.755" v="952" actId="6264"/>
          <ac:spMkLst>
            <pc:docMk/>
            <pc:sldMk cId="1563412754" sldId="289"/>
            <ac:spMk id="353" creationId="{AD09CB6E-4084-57E2-0419-CEF9F9A16578}"/>
          </ac:spMkLst>
        </pc:spChg>
        <pc:spChg chg="add del mod">
          <ac:chgData name="A.MORIYAMA UREKA" userId="11b73b949d6476cb" providerId="LiveId" clId="{EDD3AFC1-5E1F-774D-82FF-6D4C3622249B}" dt="2023-08-07T12:41:17.581" v="2847" actId="6264"/>
          <ac:spMkLst>
            <pc:docMk/>
            <pc:sldMk cId="1563412754" sldId="289"/>
            <ac:spMk id="353" creationId="{F0E63540-C859-0F4B-3773-8BD19148A6EA}"/>
          </ac:spMkLst>
        </pc:spChg>
        <pc:spChg chg="add del mod">
          <ac:chgData name="A.MORIYAMA UREKA" userId="11b73b949d6476cb" providerId="LiveId" clId="{EDD3AFC1-5E1F-774D-82FF-6D4C3622249B}" dt="2023-08-07T12:41:17.581" v="2847" actId="6264"/>
          <ac:spMkLst>
            <pc:docMk/>
            <pc:sldMk cId="1563412754" sldId="289"/>
            <ac:spMk id="354" creationId="{6AABE53D-D039-5E8E-7EBC-5E5CC896D449}"/>
          </ac:spMkLst>
        </pc:spChg>
        <pc:spChg chg="add del mod">
          <ac:chgData name="A.MORIYAMA UREKA" userId="11b73b949d6476cb" providerId="LiveId" clId="{EDD3AFC1-5E1F-774D-82FF-6D4C3622249B}" dt="2023-08-07T09:25:56.805" v="1005" actId="6264"/>
          <ac:spMkLst>
            <pc:docMk/>
            <pc:sldMk cId="1563412754" sldId="289"/>
            <ac:spMk id="354" creationId="{E6371291-4E4D-9B16-0556-106C85342D96}"/>
          </ac:spMkLst>
        </pc:spChg>
        <pc:spChg chg="add del mod">
          <ac:chgData name="A.MORIYAMA UREKA" userId="11b73b949d6476cb" providerId="LiveId" clId="{EDD3AFC1-5E1F-774D-82FF-6D4C3622249B}" dt="2023-08-07T09:25:56.805" v="1005" actId="6264"/>
          <ac:spMkLst>
            <pc:docMk/>
            <pc:sldMk cId="1563412754" sldId="289"/>
            <ac:spMk id="355" creationId="{D5320890-7DFB-9FB3-9EEF-1032155814A1}"/>
          </ac:spMkLst>
        </pc:spChg>
        <pc:spChg chg="add del mod">
          <ac:chgData name="A.MORIYAMA UREKA" userId="11b73b949d6476cb" providerId="LiveId" clId="{EDD3AFC1-5E1F-774D-82FF-6D4C3622249B}" dt="2023-08-07T09:25:56.805" v="1005" actId="6264"/>
          <ac:spMkLst>
            <pc:docMk/>
            <pc:sldMk cId="1563412754" sldId="289"/>
            <ac:spMk id="356" creationId="{20F2EA27-3F08-7ADF-5FD3-28A7692447B7}"/>
          </ac:spMkLst>
        </pc:spChg>
        <pc:spChg chg="add del mod">
          <ac:chgData name="A.MORIYAMA UREKA" userId="11b73b949d6476cb" providerId="LiveId" clId="{EDD3AFC1-5E1F-774D-82FF-6D4C3622249B}" dt="2023-08-07T09:25:56.805" v="1005" actId="6264"/>
          <ac:spMkLst>
            <pc:docMk/>
            <pc:sldMk cId="1563412754" sldId="289"/>
            <ac:spMk id="357" creationId="{A7976C95-34AE-D97C-E44B-EA0C0B0C7FD7}"/>
          </ac:spMkLst>
        </pc:spChg>
        <pc:spChg chg="add del mod">
          <ac:chgData name="A.MORIYAMA UREKA" userId="11b73b949d6476cb" providerId="LiveId" clId="{EDD3AFC1-5E1F-774D-82FF-6D4C3622249B}" dt="2023-08-07T09:25:56.805" v="1005" actId="6264"/>
          <ac:spMkLst>
            <pc:docMk/>
            <pc:sldMk cId="1563412754" sldId="289"/>
            <ac:spMk id="358" creationId="{58727749-01F0-E2B7-6CDA-3A0F697230FF}"/>
          </ac:spMkLst>
        </pc:spChg>
        <pc:spChg chg="add del mod">
          <ac:chgData name="A.MORIYAMA UREKA" userId="11b73b949d6476cb" providerId="LiveId" clId="{EDD3AFC1-5E1F-774D-82FF-6D4C3622249B}" dt="2023-08-07T09:25:56.805" v="1005" actId="6264"/>
          <ac:spMkLst>
            <pc:docMk/>
            <pc:sldMk cId="1563412754" sldId="289"/>
            <ac:spMk id="359" creationId="{DC3FF796-2CE1-2788-3ADA-D0C73F870628}"/>
          </ac:spMkLst>
        </pc:spChg>
        <pc:spChg chg="add del mod">
          <ac:chgData name="A.MORIYAMA UREKA" userId="11b73b949d6476cb" providerId="LiveId" clId="{EDD3AFC1-5E1F-774D-82FF-6D4C3622249B}" dt="2023-08-07T09:25:56.805" v="1005" actId="6264"/>
          <ac:spMkLst>
            <pc:docMk/>
            <pc:sldMk cId="1563412754" sldId="289"/>
            <ac:spMk id="360" creationId="{203E483C-3AEA-93A5-CE01-811622C826F2}"/>
          </ac:spMkLst>
        </pc:spChg>
        <pc:spChg chg="add del mod">
          <ac:chgData name="A.MORIYAMA UREKA" userId="11b73b949d6476cb" providerId="LiveId" clId="{EDD3AFC1-5E1F-774D-82FF-6D4C3622249B}" dt="2023-08-07T09:25:56.805" v="1005" actId="6264"/>
          <ac:spMkLst>
            <pc:docMk/>
            <pc:sldMk cId="1563412754" sldId="289"/>
            <ac:spMk id="361" creationId="{A36C06D7-0142-2CE0-1CE1-2991A47DABF0}"/>
          </ac:spMkLst>
        </pc:spChg>
        <pc:spChg chg="add del mod">
          <ac:chgData name="A.MORIYAMA UREKA" userId="11b73b949d6476cb" providerId="LiveId" clId="{EDD3AFC1-5E1F-774D-82FF-6D4C3622249B}" dt="2023-08-07T09:25:56.805" v="1005" actId="6264"/>
          <ac:spMkLst>
            <pc:docMk/>
            <pc:sldMk cId="1563412754" sldId="289"/>
            <ac:spMk id="362" creationId="{B440A440-0CA0-1B87-D1D9-D1C4F27B4E27}"/>
          </ac:spMkLst>
        </pc:spChg>
        <pc:spChg chg="add del mod">
          <ac:chgData name="A.MORIYAMA UREKA" userId="11b73b949d6476cb" providerId="LiveId" clId="{EDD3AFC1-5E1F-774D-82FF-6D4C3622249B}" dt="2023-08-07T09:25:56.805" v="1005" actId="6264"/>
          <ac:spMkLst>
            <pc:docMk/>
            <pc:sldMk cId="1563412754" sldId="289"/>
            <ac:spMk id="363" creationId="{F5B08496-201F-64FC-BF39-6BBB50AE96E0}"/>
          </ac:spMkLst>
        </pc:spChg>
        <pc:spChg chg="add del mod">
          <ac:chgData name="A.MORIYAMA UREKA" userId="11b73b949d6476cb" providerId="LiveId" clId="{EDD3AFC1-5E1F-774D-82FF-6D4C3622249B}" dt="2023-08-07T09:25:58.275" v="1006" actId="6264"/>
          <ac:spMkLst>
            <pc:docMk/>
            <pc:sldMk cId="1563412754" sldId="289"/>
            <ac:spMk id="364" creationId="{FD905643-3878-58E3-C445-9ACEE8325CD0}"/>
          </ac:spMkLst>
        </pc:spChg>
        <pc:spChg chg="add del mod">
          <ac:chgData name="A.MORIYAMA UREKA" userId="11b73b949d6476cb" providerId="LiveId" clId="{EDD3AFC1-5E1F-774D-82FF-6D4C3622249B}" dt="2023-08-07T09:25:58.275" v="1006" actId="6264"/>
          <ac:spMkLst>
            <pc:docMk/>
            <pc:sldMk cId="1563412754" sldId="289"/>
            <ac:spMk id="365" creationId="{5C1F6566-A4D0-0B0D-24D2-79F655C45C5C}"/>
          </ac:spMkLst>
        </pc:spChg>
        <pc:spChg chg="add del mod">
          <ac:chgData name="A.MORIYAMA UREKA" userId="11b73b949d6476cb" providerId="LiveId" clId="{EDD3AFC1-5E1F-774D-82FF-6D4C3622249B}" dt="2023-08-07T09:25:58.275" v="1006" actId="6264"/>
          <ac:spMkLst>
            <pc:docMk/>
            <pc:sldMk cId="1563412754" sldId="289"/>
            <ac:spMk id="366" creationId="{69D604D8-AE4C-0E3F-3EEC-A1547EF2BB59}"/>
          </ac:spMkLst>
        </pc:spChg>
        <pc:spChg chg="add del mod">
          <ac:chgData name="A.MORIYAMA UREKA" userId="11b73b949d6476cb" providerId="LiveId" clId="{EDD3AFC1-5E1F-774D-82FF-6D4C3622249B}" dt="2023-08-07T09:25:58.275" v="1006" actId="6264"/>
          <ac:spMkLst>
            <pc:docMk/>
            <pc:sldMk cId="1563412754" sldId="289"/>
            <ac:spMk id="367" creationId="{AB4464D7-7612-65C6-2CB6-B5143546D428}"/>
          </ac:spMkLst>
        </pc:spChg>
        <pc:spChg chg="add del mod">
          <ac:chgData name="A.MORIYAMA UREKA" userId="11b73b949d6476cb" providerId="LiveId" clId="{EDD3AFC1-5E1F-774D-82FF-6D4C3622249B}" dt="2023-08-07T09:25:58.275" v="1006" actId="6264"/>
          <ac:spMkLst>
            <pc:docMk/>
            <pc:sldMk cId="1563412754" sldId="289"/>
            <ac:spMk id="368" creationId="{9D4F0A1E-3E8A-57D7-F730-EBC164405562}"/>
          </ac:spMkLst>
        </pc:spChg>
        <pc:spChg chg="add del mod">
          <ac:chgData name="A.MORIYAMA UREKA" userId="11b73b949d6476cb" providerId="LiveId" clId="{EDD3AFC1-5E1F-774D-82FF-6D4C3622249B}" dt="2023-08-07T09:25:58.275" v="1006" actId="6264"/>
          <ac:spMkLst>
            <pc:docMk/>
            <pc:sldMk cId="1563412754" sldId="289"/>
            <ac:spMk id="369" creationId="{C414DD40-5976-1B0F-771D-CA553AB07FD1}"/>
          </ac:spMkLst>
        </pc:spChg>
        <pc:spChg chg="add del mod">
          <ac:chgData name="A.MORIYAMA UREKA" userId="11b73b949d6476cb" providerId="LiveId" clId="{EDD3AFC1-5E1F-774D-82FF-6D4C3622249B}" dt="2023-08-07T09:25:58.275" v="1006" actId="6264"/>
          <ac:spMkLst>
            <pc:docMk/>
            <pc:sldMk cId="1563412754" sldId="289"/>
            <ac:spMk id="370" creationId="{0D8EA309-8D2E-FB38-CCFD-BC393AB3CFF7}"/>
          </ac:spMkLst>
        </pc:spChg>
        <pc:spChg chg="add del mod">
          <ac:chgData name="A.MORIYAMA UREKA" userId="11b73b949d6476cb" providerId="LiveId" clId="{EDD3AFC1-5E1F-774D-82FF-6D4C3622249B}" dt="2023-08-07T09:25:58.275" v="1006" actId="6264"/>
          <ac:spMkLst>
            <pc:docMk/>
            <pc:sldMk cId="1563412754" sldId="289"/>
            <ac:spMk id="371" creationId="{94F07D62-D41D-9F97-35D1-4C7997E0EA32}"/>
          </ac:spMkLst>
        </pc:spChg>
        <pc:spChg chg="add del mod">
          <ac:chgData name="A.MORIYAMA UREKA" userId="11b73b949d6476cb" providerId="LiveId" clId="{EDD3AFC1-5E1F-774D-82FF-6D4C3622249B}" dt="2023-08-07T09:25:58.275" v="1006" actId="6264"/>
          <ac:spMkLst>
            <pc:docMk/>
            <pc:sldMk cId="1563412754" sldId="289"/>
            <ac:spMk id="372" creationId="{9F769E67-49DF-4A9C-6B2E-96C6E5B36EC6}"/>
          </ac:spMkLst>
        </pc:spChg>
        <pc:spChg chg="add del mod">
          <ac:chgData name="A.MORIYAMA UREKA" userId="11b73b949d6476cb" providerId="LiveId" clId="{EDD3AFC1-5E1F-774D-82FF-6D4C3622249B}" dt="2023-08-07T09:25:58.275" v="1006" actId="6264"/>
          <ac:spMkLst>
            <pc:docMk/>
            <pc:sldMk cId="1563412754" sldId="289"/>
            <ac:spMk id="373" creationId="{5C8A87E9-DB7F-4645-F89A-023020494B22}"/>
          </ac:spMkLst>
        </pc:spChg>
        <pc:spChg chg="add del mod">
          <ac:chgData name="A.MORIYAMA UREKA" userId="11b73b949d6476cb" providerId="LiveId" clId="{EDD3AFC1-5E1F-774D-82FF-6D4C3622249B}" dt="2023-08-07T09:25:58.861" v="1007" actId="6264"/>
          <ac:spMkLst>
            <pc:docMk/>
            <pc:sldMk cId="1563412754" sldId="289"/>
            <ac:spMk id="374" creationId="{1D4EE937-E0C3-BF9E-AAE5-71E27837A6D1}"/>
          </ac:spMkLst>
        </pc:spChg>
        <pc:spChg chg="add del mod">
          <ac:chgData name="A.MORIYAMA UREKA" userId="11b73b949d6476cb" providerId="LiveId" clId="{EDD3AFC1-5E1F-774D-82FF-6D4C3622249B}" dt="2023-08-07T09:25:58.861" v="1007" actId="6264"/>
          <ac:spMkLst>
            <pc:docMk/>
            <pc:sldMk cId="1563412754" sldId="289"/>
            <ac:spMk id="375" creationId="{A8898221-A575-B5D6-1396-9132A1793949}"/>
          </ac:spMkLst>
        </pc:spChg>
        <pc:spChg chg="add del mod">
          <ac:chgData name="A.MORIYAMA UREKA" userId="11b73b949d6476cb" providerId="LiveId" clId="{EDD3AFC1-5E1F-774D-82FF-6D4C3622249B}" dt="2023-08-07T09:25:58.861" v="1007" actId="6264"/>
          <ac:spMkLst>
            <pc:docMk/>
            <pc:sldMk cId="1563412754" sldId="289"/>
            <ac:spMk id="376" creationId="{19B0E579-2386-F6AE-AA0C-A1DA63490F84}"/>
          </ac:spMkLst>
        </pc:spChg>
        <pc:spChg chg="add del mod">
          <ac:chgData name="A.MORIYAMA UREKA" userId="11b73b949d6476cb" providerId="LiveId" clId="{EDD3AFC1-5E1F-774D-82FF-6D4C3622249B}" dt="2023-08-07T09:25:58.861" v="1007" actId="6264"/>
          <ac:spMkLst>
            <pc:docMk/>
            <pc:sldMk cId="1563412754" sldId="289"/>
            <ac:spMk id="377" creationId="{D1DED438-0D66-B295-B77B-F032994526BB}"/>
          </ac:spMkLst>
        </pc:spChg>
        <pc:spChg chg="add del mod">
          <ac:chgData name="A.MORIYAMA UREKA" userId="11b73b949d6476cb" providerId="LiveId" clId="{EDD3AFC1-5E1F-774D-82FF-6D4C3622249B}" dt="2023-08-07T09:25:58.861" v="1007" actId="6264"/>
          <ac:spMkLst>
            <pc:docMk/>
            <pc:sldMk cId="1563412754" sldId="289"/>
            <ac:spMk id="378" creationId="{2D09B313-A267-9F2D-7D8D-614513B9B832}"/>
          </ac:spMkLst>
        </pc:spChg>
        <pc:spChg chg="add del mod">
          <ac:chgData name="A.MORIYAMA UREKA" userId="11b73b949d6476cb" providerId="LiveId" clId="{EDD3AFC1-5E1F-774D-82FF-6D4C3622249B}" dt="2023-08-07T09:25:58.861" v="1007" actId="6264"/>
          <ac:spMkLst>
            <pc:docMk/>
            <pc:sldMk cId="1563412754" sldId="289"/>
            <ac:spMk id="379" creationId="{17A1CFD3-2EC5-2FA9-E8D6-CBE9E25BC2B9}"/>
          </ac:spMkLst>
        </pc:spChg>
        <pc:spChg chg="add del mod">
          <ac:chgData name="A.MORIYAMA UREKA" userId="11b73b949d6476cb" providerId="LiveId" clId="{EDD3AFC1-5E1F-774D-82FF-6D4C3622249B}" dt="2023-08-07T09:25:58.861" v="1007" actId="6264"/>
          <ac:spMkLst>
            <pc:docMk/>
            <pc:sldMk cId="1563412754" sldId="289"/>
            <ac:spMk id="380" creationId="{7FA3E390-2206-06C3-29A6-78C7217F35FD}"/>
          </ac:spMkLst>
        </pc:spChg>
        <pc:spChg chg="add del mod">
          <ac:chgData name="A.MORIYAMA UREKA" userId="11b73b949d6476cb" providerId="LiveId" clId="{EDD3AFC1-5E1F-774D-82FF-6D4C3622249B}" dt="2023-08-07T09:25:58.861" v="1007" actId="6264"/>
          <ac:spMkLst>
            <pc:docMk/>
            <pc:sldMk cId="1563412754" sldId="289"/>
            <ac:spMk id="381" creationId="{289A0DB0-C208-5688-713E-79A3241ACA85}"/>
          </ac:spMkLst>
        </pc:spChg>
        <pc:spChg chg="add del mod">
          <ac:chgData name="A.MORIYAMA UREKA" userId="11b73b949d6476cb" providerId="LiveId" clId="{EDD3AFC1-5E1F-774D-82FF-6D4C3622249B}" dt="2023-08-07T09:25:58.861" v="1007" actId="6264"/>
          <ac:spMkLst>
            <pc:docMk/>
            <pc:sldMk cId="1563412754" sldId="289"/>
            <ac:spMk id="382" creationId="{42DA2A51-3E72-9E99-6A93-E574BD196841}"/>
          </ac:spMkLst>
        </pc:spChg>
        <pc:spChg chg="add del mod">
          <ac:chgData name="A.MORIYAMA UREKA" userId="11b73b949d6476cb" providerId="LiveId" clId="{EDD3AFC1-5E1F-774D-82FF-6D4C3622249B}" dt="2023-08-07T09:25:58.861" v="1007" actId="6264"/>
          <ac:spMkLst>
            <pc:docMk/>
            <pc:sldMk cId="1563412754" sldId="289"/>
            <ac:spMk id="383" creationId="{7798C222-2FED-6394-DC15-8B74B23E8213}"/>
          </ac:spMkLst>
        </pc:spChg>
        <pc:spChg chg="add del mod">
          <ac:chgData name="A.MORIYAMA UREKA" userId="11b73b949d6476cb" providerId="LiveId" clId="{EDD3AFC1-5E1F-774D-82FF-6D4C3622249B}" dt="2023-08-07T09:25:59.219" v="1008" actId="6264"/>
          <ac:spMkLst>
            <pc:docMk/>
            <pc:sldMk cId="1563412754" sldId="289"/>
            <ac:spMk id="384" creationId="{FD6B4701-85C6-35D3-5786-2A456E5962FD}"/>
          </ac:spMkLst>
        </pc:spChg>
        <pc:spChg chg="add del mod">
          <ac:chgData name="A.MORIYAMA UREKA" userId="11b73b949d6476cb" providerId="LiveId" clId="{EDD3AFC1-5E1F-774D-82FF-6D4C3622249B}" dt="2023-08-07T09:25:59.219" v="1008" actId="6264"/>
          <ac:spMkLst>
            <pc:docMk/>
            <pc:sldMk cId="1563412754" sldId="289"/>
            <ac:spMk id="385" creationId="{1B7A2CEA-AE79-B1C3-7EF3-590DB992402D}"/>
          </ac:spMkLst>
        </pc:spChg>
        <pc:spChg chg="add del mod">
          <ac:chgData name="A.MORIYAMA UREKA" userId="11b73b949d6476cb" providerId="LiveId" clId="{EDD3AFC1-5E1F-774D-82FF-6D4C3622249B}" dt="2023-08-07T09:25:59.219" v="1008" actId="6264"/>
          <ac:spMkLst>
            <pc:docMk/>
            <pc:sldMk cId="1563412754" sldId="289"/>
            <ac:spMk id="386" creationId="{172521DF-9AA5-9B90-5D87-0FBAB27BAD2D}"/>
          </ac:spMkLst>
        </pc:spChg>
        <pc:spChg chg="add del mod">
          <ac:chgData name="A.MORIYAMA UREKA" userId="11b73b949d6476cb" providerId="LiveId" clId="{EDD3AFC1-5E1F-774D-82FF-6D4C3622249B}" dt="2023-08-07T09:25:59.219" v="1008" actId="6264"/>
          <ac:spMkLst>
            <pc:docMk/>
            <pc:sldMk cId="1563412754" sldId="289"/>
            <ac:spMk id="387" creationId="{F76A7995-4132-EEDE-524D-99BE884EE7C8}"/>
          </ac:spMkLst>
        </pc:spChg>
        <pc:spChg chg="add del mod">
          <ac:chgData name="A.MORIYAMA UREKA" userId="11b73b949d6476cb" providerId="LiveId" clId="{EDD3AFC1-5E1F-774D-82FF-6D4C3622249B}" dt="2023-08-07T09:25:59.219" v="1008" actId="6264"/>
          <ac:spMkLst>
            <pc:docMk/>
            <pc:sldMk cId="1563412754" sldId="289"/>
            <ac:spMk id="388" creationId="{EF6E61FA-112B-AEDA-0703-5CAB6DFE564A}"/>
          </ac:spMkLst>
        </pc:spChg>
        <pc:spChg chg="add del mod">
          <ac:chgData name="A.MORIYAMA UREKA" userId="11b73b949d6476cb" providerId="LiveId" clId="{EDD3AFC1-5E1F-774D-82FF-6D4C3622249B}" dt="2023-08-07T09:25:59.219" v="1008" actId="6264"/>
          <ac:spMkLst>
            <pc:docMk/>
            <pc:sldMk cId="1563412754" sldId="289"/>
            <ac:spMk id="389" creationId="{A6E1F80A-509D-F7D7-B2FB-85AB00A38A43}"/>
          </ac:spMkLst>
        </pc:spChg>
        <pc:spChg chg="add del mod">
          <ac:chgData name="A.MORIYAMA UREKA" userId="11b73b949d6476cb" providerId="LiveId" clId="{EDD3AFC1-5E1F-774D-82FF-6D4C3622249B}" dt="2023-08-07T09:25:59.219" v="1008" actId="6264"/>
          <ac:spMkLst>
            <pc:docMk/>
            <pc:sldMk cId="1563412754" sldId="289"/>
            <ac:spMk id="390" creationId="{D41E482A-7F96-EF70-AC6F-A3C7C63F8568}"/>
          </ac:spMkLst>
        </pc:spChg>
        <pc:spChg chg="add del mod">
          <ac:chgData name="A.MORIYAMA UREKA" userId="11b73b949d6476cb" providerId="LiveId" clId="{EDD3AFC1-5E1F-774D-82FF-6D4C3622249B}" dt="2023-08-07T09:25:59.219" v="1008" actId="6264"/>
          <ac:spMkLst>
            <pc:docMk/>
            <pc:sldMk cId="1563412754" sldId="289"/>
            <ac:spMk id="391" creationId="{0E48D76B-AE09-A875-27CB-9362748575DB}"/>
          </ac:spMkLst>
        </pc:spChg>
        <pc:spChg chg="add del mod">
          <ac:chgData name="A.MORIYAMA UREKA" userId="11b73b949d6476cb" providerId="LiveId" clId="{EDD3AFC1-5E1F-774D-82FF-6D4C3622249B}" dt="2023-08-07T09:25:59.219" v="1008" actId="6264"/>
          <ac:spMkLst>
            <pc:docMk/>
            <pc:sldMk cId="1563412754" sldId="289"/>
            <ac:spMk id="392" creationId="{8108F368-55E3-ED7C-9D5F-66017E226E6E}"/>
          </ac:spMkLst>
        </pc:spChg>
        <pc:spChg chg="add del mod">
          <ac:chgData name="A.MORIYAMA UREKA" userId="11b73b949d6476cb" providerId="LiveId" clId="{EDD3AFC1-5E1F-774D-82FF-6D4C3622249B}" dt="2023-08-07T09:25:59.219" v="1008" actId="6264"/>
          <ac:spMkLst>
            <pc:docMk/>
            <pc:sldMk cId="1563412754" sldId="289"/>
            <ac:spMk id="393" creationId="{43CDE0F8-B86E-0B53-8159-A976AA1899F6}"/>
          </ac:spMkLst>
        </pc:spChg>
        <pc:spChg chg="add del mod">
          <ac:chgData name="A.MORIYAMA UREKA" userId="11b73b949d6476cb" providerId="LiveId" clId="{EDD3AFC1-5E1F-774D-82FF-6D4C3622249B}" dt="2023-08-07T09:25:59.552" v="1009" actId="6264"/>
          <ac:spMkLst>
            <pc:docMk/>
            <pc:sldMk cId="1563412754" sldId="289"/>
            <ac:spMk id="394" creationId="{FE6AA769-DF1B-F441-DC49-FB41D76C23E7}"/>
          </ac:spMkLst>
        </pc:spChg>
        <pc:spChg chg="add del mod">
          <ac:chgData name="A.MORIYAMA UREKA" userId="11b73b949d6476cb" providerId="LiveId" clId="{EDD3AFC1-5E1F-774D-82FF-6D4C3622249B}" dt="2023-08-07T09:25:59.552" v="1009" actId="6264"/>
          <ac:spMkLst>
            <pc:docMk/>
            <pc:sldMk cId="1563412754" sldId="289"/>
            <ac:spMk id="395" creationId="{D649A233-E63D-9545-18D6-52F26F88488A}"/>
          </ac:spMkLst>
        </pc:spChg>
        <pc:spChg chg="add del mod">
          <ac:chgData name="A.MORIYAMA UREKA" userId="11b73b949d6476cb" providerId="LiveId" clId="{EDD3AFC1-5E1F-774D-82FF-6D4C3622249B}" dt="2023-08-07T09:25:59.552" v="1009" actId="6264"/>
          <ac:spMkLst>
            <pc:docMk/>
            <pc:sldMk cId="1563412754" sldId="289"/>
            <ac:spMk id="396" creationId="{26EF86CD-595C-57CE-11B7-D6F52903E540}"/>
          </ac:spMkLst>
        </pc:spChg>
        <pc:spChg chg="add del mod">
          <ac:chgData name="A.MORIYAMA UREKA" userId="11b73b949d6476cb" providerId="LiveId" clId="{EDD3AFC1-5E1F-774D-82FF-6D4C3622249B}" dt="2023-08-07T09:25:59.552" v="1009" actId="6264"/>
          <ac:spMkLst>
            <pc:docMk/>
            <pc:sldMk cId="1563412754" sldId="289"/>
            <ac:spMk id="397" creationId="{2563463C-31FF-68FF-3841-9070C0FACF06}"/>
          </ac:spMkLst>
        </pc:spChg>
        <pc:spChg chg="add del mod">
          <ac:chgData name="A.MORIYAMA UREKA" userId="11b73b949d6476cb" providerId="LiveId" clId="{EDD3AFC1-5E1F-774D-82FF-6D4C3622249B}" dt="2023-08-07T09:25:59.552" v="1009" actId="6264"/>
          <ac:spMkLst>
            <pc:docMk/>
            <pc:sldMk cId="1563412754" sldId="289"/>
            <ac:spMk id="398" creationId="{F28616B3-765C-E6AB-D012-45B5A00D7B2F}"/>
          </ac:spMkLst>
        </pc:spChg>
        <pc:spChg chg="add del mod">
          <ac:chgData name="A.MORIYAMA UREKA" userId="11b73b949d6476cb" providerId="LiveId" clId="{EDD3AFC1-5E1F-774D-82FF-6D4C3622249B}" dt="2023-08-07T09:25:59.552" v="1009" actId="6264"/>
          <ac:spMkLst>
            <pc:docMk/>
            <pc:sldMk cId="1563412754" sldId="289"/>
            <ac:spMk id="399" creationId="{12DDACC5-51E7-5C58-F075-78F9E26B71BF}"/>
          </ac:spMkLst>
        </pc:spChg>
        <pc:spChg chg="add del mod">
          <ac:chgData name="A.MORIYAMA UREKA" userId="11b73b949d6476cb" providerId="LiveId" clId="{EDD3AFC1-5E1F-774D-82FF-6D4C3622249B}" dt="2023-08-07T09:25:59.552" v="1009" actId="6264"/>
          <ac:spMkLst>
            <pc:docMk/>
            <pc:sldMk cId="1563412754" sldId="289"/>
            <ac:spMk id="400" creationId="{CCDC9A4B-639F-742E-08F7-D44F2944F6E6}"/>
          </ac:spMkLst>
        </pc:spChg>
        <pc:spChg chg="add del mod">
          <ac:chgData name="A.MORIYAMA UREKA" userId="11b73b949d6476cb" providerId="LiveId" clId="{EDD3AFC1-5E1F-774D-82FF-6D4C3622249B}" dt="2023-08-07T09:25:59.552" v="1009" actId="6264"/>
          <ac:spMkLst>
            <pc:docMk/>
            <pc:sldMk cId="1563412754" sldId="289"/>
            <ac:spMk id="401" creationId="{2675E3A6-08B9-B00B-3468-64975F673D6C}"/>
          </ac:spMkLst>
        </pc:spChg>
        <pc:spChg chg="add del mod">
          <ac:chgData name="A.MORIYAMA UREKA" userId="11b73b949d6476cb" providerId="LiveId" clId="{EDD3AFC1-5E1F-774D-82FF-6D4C3622249B}" dt="2023-08-07T09:25:59.552" v="1009" actId="6264"/>
          <ac:spMkLst>
            <pc:docMk/>
            <pc:sldMk cId="1563412754" sldId="289"/>
            <ac:spMk id="402" creationId="{B07787D3-4450-1B1C-95C8-06E0C9AB3E9C}"/>
          </ac:spMkLst>
        </pc:spChg>
        <pc:spChg chg="add del mod">
          <ac:chgData name="A.MORIYAMA UREKA" userId="11b73b949d6476cb" providerId="LiveId" clId="{EDD3AFC1-5E1F-774D-82FF-6D4C3622249B}" dt="2023-08-07T09:25:59.552" v="1009" actId="6264"/>
          <ac:spMkLst>
            <pc:docMk/>
            <pc:sldMk cId="1563412754" sldId="289"/>
            <ac:spMk id="403" creationId="{FA072829-F205-F31F-3D4E-81F59AE3CE03}"/>
          </ac:spMkLst>
        </pc:spChg>
        <pc:spChg chg="add del mod">
          <ac:chgData name="A.MORIYAMA UREKA" userId="11b73b949d6476cb" providerId="LiveId" clId="{EDD3AFC1-5E1F-774D-82FF-6D4C3622249B}" dt="2023-08-07T09:25:59.888" v="1010" actId="6264"/>
          <ac:spMkLst>
            <pc:docMk/>
            <pc:sldMk cId="1563412754" sldId="289"/>
            <ac:spMk id="404" creationId="{A77FC0CF-8578-849E-CD09-8D67BFCFE19A}"/>
          </ac:spMkLst>
        </pc:spChg>
        <pc:spChg chg="add del mod">
          <ac:chgData name="A.MORIYAMA UREKA" userId="11b73b949d6476cb" providerId="LiveId" clId="{EDD3AFC1-5E1F-774D-82FF-6D4C3622249B}" dt="2023-08-07T09:25:59.888" v="1010" actId="6264"/>
          <ac:spMkLst>
            <pc:docMk/>
            <pc:sldMk cId="1563412754" sldId="289"/>
            <ac:spMk id="405" creationId="{11D1E5F7-E39C-D013-980B-D0BC24CDBE82}"/>
          </ac:spMkLst>
        </pc:spChg>
        <pc:spChg chg="add del mod">
          <ac:chgData name="A.MORIYAMA UREKA" userId="11b73b949d6476cb" providerId="LiveId" clId="{EDD3AFC1-5E1F-774D-82FF-6D4C3622249B}" dt="2023-08-07T09:25:59.888" v="1010" actId="6264"/>
          <ac:spMkLst>
            <pc:docMk/>
            <pc:sldMk cId="1563412754" sldId="289"/>
            <ac:spMk id="406" creationId="{FCAAB41E-6BD9-6836-8F96-713FFCE202D7}"/>
          </ac:spMkLst>
        </pc:spChg>
        <pc:spChg chg="add del mod">
          <ac:chgData name="A.MORIYAMA UREKA" userId="11b73b949d6476cb" providerId="LiveId" clId="{EDD3AFC1-5E1F-774D-82FF-6D4C3622249B}" dt="2023-08-07T09:25:59.888" v="1010" actId="6264"/>
          <ac:spMkLst>
            <pc:docMk/>
            <pc:sldMk cId="1563412754" sldId="289"/>
            <ac:spMk id="407" creationId="{0DE3AF7D-B683-8821-A5A1-4102D4D7F263}"/>
          </ac:spMkLst>
        </pc:spChg>
        <pc:spChg chg="add del mod">
          <ac:chgData name="A.MORIYAMA UREKA" userId="11b73b949d6476cb" providerId="LiveId" clId="{EDD3AFC1-5E1F-774D-82FF-6D4C3622249B}" dt="2023-08-07T09:25:59.888" v="1010" actId="6264"/>
          <ac:spMkLst>
            <pc:docMk/>
            <pc:sldMk cId="1563412754" sldId="289"/>
            <ac:spMk id="408" creationId="{6392E8A6-776B-E395-FC1B-0826919F50D5}"/>
          </ac:spMkLst>
        </pc:spChg>
        <pc:spChg chg="add del mod">
          <ac:chgData name="A.MORIYAMA UREKA" userId="11b73b949d6476cb" providerId="LiveId" clId="{EDD3AFC1-5E1F-774D-82FF-6D4C3622249B}" dt="2023-08-07T09:25:59.888" v="1010" actId="6264"/>
          <ac:spMkLst>
            <pc:docMk/>
            <pc:sldMk cId="1563412754" sldId="289"/>
            <ac:spMk id="409" creationId="{D6C2FCE5-A7EC-173B-AD34-E0D6FE6BEB24}"/>
          </ac:spMkLst>
        </pc:spChg>
        <pc:spChg chg="add del mod">
          <ac:chgData name="A.MORIYAMA UREKA" userId="11b73b949d6476cb" providerId="LiveId" clId="{EDD3AFC1-5E1F-774D-82FF-6D4C3622249B}" dt="2023-08-07T09:25:59.888" v="1010" actId="6264"/>
          <ac:spMkLst>
            <pc:docMk/>
            <pc:sldMk cId="1563412754" sldId="289"/>
            <ac:spMk id="410" creationId="{B1CA4AE2-101E-EBB7-2EDA-1B147EABB9FA}"/>
          </ac:spMkLst>
        </pc:spChg>
        <pc:spChg chg="add del mod">
          <ac:chgData name="A.MORIYAMA UREKA" userId="11b73b949d6476cb" providerId="LiveId" clId="{EDD3AFC1-5E1F-774D-82FF-6D4C3622249B}" dt="2023-08-07T09:25:59.888" v="1010" actId="6264"/>
          <ac:spMkLst>
            <pc:docMk/>
            <pc:sldMk cId="1563412754" sldId="289"/>
            <ac:spMk id="411" creationId="{3C5932C2-6892-2A59-D037-EC33E43076C3}"/>
          </ac:spMkLst>
        </pc:spChg>
        <pc:spChg chg="add del mod">
          <ac:chgData name="A.MORIYAMA UREKA" userId="11b73b949d6476cb" providerId="LiveId" clId="{EDD3AFC1-5E1F-774D-82FF-6D4C3622249B}" dt="2023-08-07T09:25:59.888" v="1010" actId="6264"/>
          <ac:spMkLst>
            <pc:docMk/>
            <pc:sldMk cId="1563412754" sldId="289"/>
            <ac:spMk id="412" creationId="{DDE3392B-2065-4E7A-C00A-516C512E6EF0}"/>
          </ac:spMkLst>
        </pc:spChg>
        <pc:spChg chg="add del mod">
          <ac:chgData name="A.MORIYAMA UREKA" userId="11b73b949d6476cb" providerId="LiveId" clId="{EDD3AFC1-5E1F-774D-82FF-6D4C3622249B}" dt="2023-08-07T09:25:59.888" v="1010" actId="6264"/>
          <ac:spMkLst>
            <pc:docMk/>
            <pc:sldMk cId="1563412754" sldId="289"/>
            <ac:spMk id="413" creationId="{A5CDF127-92F3-80F6-407D-C07256AEBE68}"/>
          </ac:spMkLst>
        </pc:spChg>
      </pc:sldChg>
      <pc:sldChg chg="addSp delSp modSp add mod modClrScheme chgLayout">
        <pc:chgData name="A.MORIYAMA UREKA" userId="11b73b949d6476cb" providerId="LiveId" clId="{EDD3AFC1-5E1F-774D-82FF-6D4C3622249B}" dt="2023-08-07T12:41:17.581" v="2847" actId="6264"/>
        <pc:sldMkLst>
          <pc:docMk/>
          <pc:sldMk cId="579533668" sldId="290"/>
        </pc:sldMkLst>
        <pc:spChg chg="mod ord">
          <ac:chgData name="A.MORIYAMA UREKA" userId="11b73b949d6476cb" providerId="LiveId" clId="{EDD3AFC1-5E1F-774D-82FF-6D4C3622249B}" dt="2023-08-07T12:41:17.581" v="2847" actId="6264"/>
          <ac:spMkLst>
            <pc:docMk/>
            <pc:sldMk cId="579533668" sldId="290"/>
            <ac:spMk id="2" creationId="{D1EF7EBB-F939-EB60-26E6-F0975129AACE}"/>
          </ac:spMkLst>
        </pc:spChg>
        <pc:spChg chg="mod ord">
          <ac:chgData name="A.MORIYAMA UREKA" userId="11b73b949d6476cb" providerId="LiveId" clId="{EDD3AFC1-5E1F-774D-82FF-6D4C3622249B}" dt="2023-08-07T12:41:17.581" v="2847" actId="6264"/>
          <ac:spMkLst>
            <pc:docMk/>
            <pc:sldMk cId="579533668" sldId="290"/>
            <ac:spMk id="3" creationId="{5B134AAE-3855-1F5C-C1AB-1F4D86C8C0B5}"/>
          </ac:spMkLst>
        </pc:spChg>
        <pc:spChg chg="mod ord">
          <ac:chgData name="A.MORIYAMA UREKA" userId="11b73b949d6476cb" providerId="LiveId" clId="{EDD3AFC1-5E1F-774D-82FF-6D4C3622249B}" dt="2023-08-07T12:41:17.581" v="2847" actId="6264"/>
          <ac:spMkLst>
            <pc:docMk/>
            <pc:sldMk cId="579533668" sldId="290"/>
            <ac:spMk id="4" creationId="{9E8DE7C1-C44B-71CD-DD18-B4EDA977561B}"/>
          </ac:spMkLst>
        </pc:spChg>
        <pc:spChg chg="mod ord">
          <ac:chgData name="A.MORIYAMA UREKA" userId="11b73b949d6476cb" providerId="LiveId" clId="{EDD3AFC1-5E1F-774D-82FF-6D4C3622249B}" dt="2023-08-07T12:41:17.581" v="2847" actId="6264"/>
          <ac:spMkLst>
            <pc:docMk/>
            <pc:sldMk cId="579533668" sldId="290"/>
            <ac:spMk id="5" creationId="{CAE4AA93-869F-9DB1-175A-91ACAD860ADD}"/>
          </ac:spMkLst>
        </pc:spChg>
        <pc:spChg chg="mod ord">
          <ac:chgData name="A.MORIYAMA UREKA" userId="11b73b949d6476cb" providerId="LiveId" clId="{EDD3AFC1-5E1F-774D-82FF-6D4C3622249B}" dt="2023-08-07T12:41:17.581" v="2847" actId="6264"/>
          <ac:spMkLst>
            <pc:docMk/>
            <pc:sldMk cId="579533668" sldId="290"/>
            <ac:spMk id="6" creationId="{7870D02B-EBDB-0B3D-F634-23D0196C23EA}"/>
          </ac:spMkLst>
        </pc:spChg>
        <pc:spChg chg="mod ord">
          <ac:chgData name="A.MORIYAMA UREKA" userId="11b73b949d6476cb" providerId="LiveId" clId="{EDD3AFC1-5E1F-774D-82FF-6D4C3622249B}" dt="2023-08-07T12:41:17.581" v="2847" actId="6264"/>
          <ac:spMkLst>
            <pc:docMk/>
            <pc:sldMk cId="579533668" sldId="290"/>
            <ac:spMk id="7" creationId="{13F1E7AF-DEE7-1BEE-FA58-5F16921A3BFB}"/>
          </ac:spMkLst>
        </pc:spChg>
        <pc:spChg chg="mod ord">
          <ac:chgData name="A.MORIYAMA UREKA" userId="11b73b949d6476cb" providerId="LiveId" clId="{EDD3AFC1-5E1F-774D-82FF-6D4C3622249B}" dt="2023-08-07T12:41:17.581" v="2847" actId="6264"/>
          <ac:spMkLst>
            <pc:docMk/>
            <pc:sldMk cId="579533668" sldId="290"/>
            <ac:spMk id="8" creationId="{EC6E7EE6-869B-1910-35AB-E141BF989C36}"/>
          </ac:spMkLst>
        </pc:spChg>
        <pc:spChg chg="add mod">
          <ac:chgData name="A.MORIYAMA UREKA" userId="11b73b949d6476cb" providerId="LiveId" clId="{EDD3AFC1-5E1F-774D-82FF-6D4C3622249B}" dt="2023-08-07T10:46:18.778" v="1607"/>
          <ac:spMkLst>
            <pc:docMk/>
            <pc:sldMk cId="579533668" sldId="290"/>
            <ac:spMk id="9" creationId="{71D9F73D-9CFF-9B9E-7608-74DDC60E2026}"/>
          </ac:spMkLst>
        </pc:spChg>
        <pc:spChg chg="add del mod ord">
          <ac:chgData name="A.MORIYAMA UREKA" userId="11b73b949d6476cb" providerId="LiveId" clId="{EDD3AFC1-5E1F-774D-82FF-6D4C3622249B}" dt="2023-08-07T09:20:33.057" v="915" actId="6264"/>
          <ac:spMkLst>
            <pc:docMk/>
            <pc:sldMk cId="579533668" sldId="290"/>
            <ac:spMk id="9" creationId="{744231DA-8FC3-6B4F-B5CB-11C8B51D66CD}"/>
          </ac:spMkLst>
        </pc:spChg>
        <pc:spChg chg="del mod ord">
          <ac:chgData name="A.MORIYAMA UREKA" userId="11b73b949d6476cb" providerId="LiveId" clId="{EDD3AFC1-5E1F-774D-82FF-6D4C3622249B}" dt="2023-08-07T08:49:58.279" v="706" actId="700"/>
          <ac:spMkLst>
            <pc:docMk/>
            <pc:sldMk cId="579533668" sldId="290"/>
            <ac:spMk id="9" creationId="{9DE1DC77-CB20-77F4-CCE2-2D4309DD204E}"/>
          </ac:spMkLst>
        </pc:spChg>
        <pc:spChg chg="add del mod ord">
          <ac:chgData name="A.MORIYAMA UREKA" userId="11b73b949d6476cb" providerId="LiveId" clId="{EDD3AFC1-5E1F-774D-82FF-6D4C3622249B}" dt="2023-08-07T09:37:04.992" v="1023" actId="6264"/>
          <ac:spMkLst>
            <pc:docMk/>
            <pc:sldMk cId="579533668" sldId="290"/>
            <ac:spMk id="9" creationId="{B41FD1AB-48B4-7921-78C6-89B55B99552D}"/>
          </ac:spMkLst>
        </pc:spChg>
        <pc:spChg chg="add del mod ord">
          <ac:chgData name="A.MORIYAMA UREKA" userId="11b73b949d6476cb" providerId="LiveId" clId="{EDD3AFC1-5E1F-774D-82FF-6D4C3622249B}" dt="2023-08-07T09:17:12.230" v="904" actId="6264"/>
          <ac:spMkLst>
            <pc:docMk/>
            <pc:sldMk cId="579533668" sldId="290"/>
            <ac:spMk id="9" creationId="{EC42FBD1-1486-64BD-CB6E-FF84BDA73B6B}"/>
          </ac:spMkLst>
        </pc:spChg>
        <pc:spChg chg="add del mod ord">
          <ac:chgData name="A.MORIYAMA UREKA" userId="11b73b949d6476cb" providerId="LiveId" clId="{EDD3AFC1-5E1F-774D-82FF-6D4C3622249B}" dt="2023-08-07T09:00:42.859" v="785" actId="700"/>
          <ac:spMkLst>
            <pc:docMk/>
            <pc:sldMk cId="579533668" sldId="290"/>
            <ac:spMk id="9" creationId="{F18723CF-4D5C-66BB-58A2-3ACE2120B769}"/>
          </ac:spMkLst>
        </pc:spChg>
        <pc:spChg chg="add mod">
          <ac:chgData name="A.MORIYAMA UREKA" userId="11b73b949d6476cb" providerId="LiveId" clId="{EDD3AFC1-5E1F-774D-82FF-6D4C3622249B}" dt="2023-08-07T10:46:47.426" v="1613"/>
          <ac:spMkLst>
            <pc:docMk/>
            <pc:sldMk cId="579533668" sldId="290"/>
            <ac:spMk id="10" creationId="{41AD728D-7781-80F0-5945-2A06E5F7F9DF}"/>
          </ac:spMkLst>
        </pc:spChg>
        <pc:spChg chg="add del mod ord">
          <ac:chgData name="A.MORIYAMA UREKA" userId="11b73b949d6476cb" providerId="LiveId" clId="{EDD3AFC1-5E1F-774D-82FF-6D4C3622249B}" dt="2023-08-07T09:20:33.057" v="915" actId="6264"/>
          <ac:spMkLst>
            <pc:docMk/>
            <pc:sldMk cId="579533668" sldId="290"/>
            <ac:spMk id="10" creationId="{56EC6421-C99C-77BB-3BBF-CA6004DC375F}"/>
          </ac:spMkLst>
        </pc:spChg>
        <pc:spChg chg="add del mod ord">
          <ac:chgData name="A.MORIYAMA UREKA" userId="11b73b949d6476cb" providerId="LiveId" clId="{EDD3AFC1-5E1F-774D-82FF-6D4C3622249B}" dt="2023-08-07T09:17:12.230" v="904" actId="6264"/>
          <ac:spMkLst>
            <pc:docMk/>
            <pc:sldMk cId="579533668" sldId="290"/>
            <ac:spMk id="10" creationId="{571C0A30-3BFF-0650-10AE-03D06B36BEAE}"/>
          </ac:spMkLst>
        </pc:spChg>
        <pc:spChg chg="del mod ord">
          <ac:chgData name="A.MORIYAMA UREKA" userId="11b73b949d6476cb" providerId="LiveId" clId="{EDD3AFC1-5E1F-774D-82FF-6D4C3622249B}" dt="2023-08-07T08:49:58.279" v="706" actId="700"/>
          <ac:spMkLst>
            <pc:docMk/>
            <pc:sldMk cId="579533668" sldId="290"/>
            <ac:spMk id="10" creationId="{86CB41E9-1FEA-D1EE-D335-112514D5B078}"/>
          </ac:spMkLst>
        </pc:spChg>
        <pc:spChg chg="add del mod ord">
          <ac:chgData name="A.MORIYAMA UREKA" userId="11b73b949d6476cb" providerId="LiveId" clId="{EDD3AFC1-5E1F-774D-82FF-6D4C3622249B}" dt="2023-08-07T09:37:04.992" v="1023" actId="6264"/>
          <ac:spMkLst>
            <pc:docMk/>
            <pc:sldMk cId="579533668" sldId="290"/>
            <ac:spMk id="10" creationId="{9066EB0C-1C33-5013-3702-6FDBD5A3DED4}"/>
          </ac:spMkLst>
        </pc:spChg>
        <pc:spChg chg="add del mod ord">
          <ac:chgData name="A.MORIYAMA UREKA" userId="11b73b949d6476cb" providerId="LiveId" clId="{EDD3AFC1-5E1F-774D-82FF-6D4C3622249B}" dt="2023-08-07T09:00:42.859" v="785" actId="700"/>
          <ac:spMkLst>
            <pc:docMk/>
            <pc:sldMk cId="579533668" sldId="290"/>
            <ac:spMk id="10" creationId="{A5BEB6AC-AE43-8C8A-676D-656404C70A68}"/>
          </ac:spMkLst>
        </pc:spChg>
        <pc:spChg chg="add del mod">
          <ac:chgData name="A.MORIYAMA UREKA" userId="11b73b949d6476cb" providerId="LiveId" clId="{EDD3AFC1-5E1F-774D-82FF-6D4C3622249B}" dt="2023-08-07T10:53:31.076" v="1672" actId="6264"/>
          <ac:spMkLst>
            <pc:docMk/>
            <pc:sldMk cId="579533668" sldId="290"/>
            <ac:spMk id="11" creationId="{0DF8FBA8-A3DF-8860-8C79-311B137E08D1}"/>
          </ac:spMkLst>
        </pc:spChg>
        <pc:spChg chg="add del mod">
          <ac:chgData name="A.MORIYAMA UREKA" userId="11b73b949d6476cb" providerId="LiveId" clId="{EDD3AFC1-5E1F-774D-82FF-6D4C3622249B}" dt="2023-08-07T09:37:04.992" v="1023" actId="6264"/>
          <ac:spMkLst>
            <pc:docMk/>
            <pc:sldMk cId="579533668" sldId="290"/>
            <ac:spMk id="11" creationId="{102F5502-E60B-A3BB-0DFF-EDB3EAE8ABF9}"/>
          </ac:spMkLst>
        </pc:spChg>
        <pc:spChg chg="add del mod">
          <ac:chgData name="A.MORIYAMA UREKA" userId="11b73b949d6476cb" providerId="LiveId" clId="{EDD3AFC1-5E1F-774D-82FF-6D4C3622249B}" dt="2023-08-07T09:17:12.230" v="904" actId="6264"/>
          <ac:spMkLst>
            <pc:docMk/>
            <pc:sldMk cId="579533668" sldId="290"/>
            <ac:spMk id="11" creationId="{13331CB7-51A8-0F7A-A4CC-54920DEB73F6}"/>
          </ac:spMkLst>
        </pc:spChg>
        <pc:spChg chg="add del mod ord">
          <ac:chgData name="A.MORIYAMA UREKA" userId="11b73b949d6476cb" providerId="LiveId" clId="{EDD3AFC1-5E1F-774D-82FF-6D4C3622249B}" dt="2023-08-07T09:01:40.324" v="790" actId="700"/>
          <ac:spMkLst>
            <pc:docMk/>
            <pc:sldMk cId="579533668" sldId="290"/>
            <ac:spMk id="11" creationId="{299709E9-C663-334B-6AAF-BF8F48DC0804}"/>
          </ac:spMkLst>
        </pc:spChg>
        <pc:spChg chg="add del mod">
          <ac:chgData name="A.MORIYAMA UREKA" userId="11b73b949d6476cb" providerId="LiveId" clId="{EDD3AFC1-5E1F-774D-82FF-6D4C3622249B}" dt="2023-08-07T09:20:33.057" v="915" actId="6264"/>
          <ac:spMkLst>
            <pc:docMk/>
            <pc:sldMk cId="579533668" sldId="290"/>
            <ac:spMk id="11" creationId="{61C11B37-E188-4597-49E1-52CDBE13FE99}"/>
          </ac:spMkLst>
        </pc:spChg>
        <pc:spChg chg="del mod ord">
          <ac:chgData name="A.MORIYAMA UREKA" userId="11b73b949d6476cb" providerId="LiveId" clId="{EDD3AFC1-5E1F-774D-82FF-6D4C3622249B}" dt="2023-08-07T08:49:58.279" v="706" actId="700"/>
          <ac:spMkLst>
            <pc:docMk/>
            <pc:sldMk cId="579533668" sldId="290"/>
            <ac:spMk id="11" creationId="{EE7D99FB-96E3-174B-4A91-97D330040087}"/>
          </ac:spMkLst>
        </pc:spChg>
        <pc:spChg chg="del">
          <ac:chgData name="A.MORIYAMA UREKA" userId="11b73b949d6476cb" providerId="LiveId" clId="{EDD3AFC1-5E1F-774D-82FF-6D4C3622249B}" dt="2023-08-07T10:46:47.076" v="1612" actId="478"/>
          <ac:spMkLst>
            <pc:docMk/>
            <pc:sldMk cId="579533668" sldId="290"/>
            <ac:spMk id="12" creationId="{DCB495E0-2F46-E828-A7C3-0AA80C2B6D77}"/>
          </ac:spMkLst>
        </pc:spChg>
        <pc:spChg chg="add mod ord">
          <ac:chgData name="A.MORIYAMA UREKA" userId="11b73b949d6476cb" providerId="LiveId" clId="{EDD3AFC1-5E1F-774D-82FF-6D4C3622249B}" dt="2023-08-07T12:41:17.581" v="2847" actId="6264"/>
          <ac:spMkLst>
            <pc:docMk/>
            <pc:sldMk cId="579533668" sldId="290"/>
            <ac:spMk id="13" creationId="{D8B23D7A-DFC6-428F-75EB-29CA1EA444F5}"/>
          </ac:spMkLst>
        </pc:spChg>
        <pc:spChg chg="add del mod">
          <ac:chgData name="A.MORIYAMA UREKA" userId="11b73b949d6476cb" providerId="LiveId" clId="{EDD3AFC1-5E1F-774D-82FF-6D4C3622249B}" dt="2023-08-07T09:37:04.992" v="1023" actId="6264"/>
          <ac:spMkLst>
            <pc:docMk/>
            <pc:sldMk cId="579533668" sldId="290"/>
            <ac:spMk id="14" creationId="{0DBACC80-A543-B2D9-0A8E-A81D40C09E2B}"/>
          </ac:spMkLst>
        </pc:spChg>
        <pc:spChg chg="add del mod">
          <ac:chgData name="A.MORIYAMA UREKA" userId="11b73b949d6476cb" providerId="LiveId" clId="{EDD3AFC1-5E1F-774D-82FF-6D4C3622249B}" dt="2023-08-07T09:17:12.230" v="904" actId="6264"/>
          <ac:spMkLst>
            <pc:docMk/>
            <pc:sldMk cId="579533668" sldId="290"/>
            <ac:spMk id="14" creationId="{2E69DA9B-3E2B-4BD5-DB06-B7813659F526}"/>
          </ac:spMkLst>
        </pc:spChg>
        <pc:spChg chg="add del mod">
          <ac:chgData name="A.MORIYAMA UREKA" userId="11b73b949d6476cb" providerId="LiveId" clId="{EDD3AFC1-5E1F-774D-82FF-6D4C3622249B}" dt="2023-08-07T09:20:33.057" v="915" actId="6264"/>
          <ac:spMkLst>
            <pc:docMk/>
            <pc:sldMk cId="579533668" sldId="290"/>
            <ac:spMk id="14" creationId="{60FA297C-E841-FF2C-2F4D-670CFFABFD5B}"/>
          </ac:spMkLst>
        </pc:spChg>
        <pc:spChg chg="add del mod ord">
          <ac:chgData name="A.MORIYAMA UREKA" userId="11b73b949d6476cb" providerId="LiveId" clId="{EDD3AFC1-5E1F-774D-82FF-6D4C3622249B}" dt="2023-08-07T09:01:40.324" v="790" actId="700"/>
          <ac:spMkLst>
            <pc:docMk/>
            <pc:sldMk cId="579533668" sldId="290"/>
            <ac:spMk id="14" creationId="{6A5C8133-5DDA-B94A-3BAC-8CC95B9CCE1A}"/>
          </ac:spMkLst>
        </pc:spChg>
        <pc:spChg chg="add del mod ord">
          <ac:chgData name="A.MORIYAMA UREKA" userId="11b73b949d6476cb" providerId="LiveId" clId="{EDD3AFC1-5E1F-774D-82FF-6D4C3622249B}" dt="2023-08-07T08:51:46.483" v="718" actId="6264"/>
          <ac:spMkLst>
            <pc:docMk/>
            <pc:sldMk cId="579533668" sldId="290"/>
            <ac:spMk id="14" creationId="{8449A8E0-BF5B-57A8-0756-FDEAA7846F0F}"/>
          </ac:spMkLst>
        </pc:spChg>
        <pc:spChg chg="add del mod">
          <ac:chgData name="A.MORIYAMA UREKA" userId="11b73b949d6476cb" providerId="LiveId" clId="{EDD3AFC1-5E1F-774D-82FF-6D4C3622249B}" dt="2023-08-07T10:53:31.076" v="1672" actId="6264"/>
          <ac:spMkLst>
            <pc:docMk/>
            <pc:sldMk cId="579533668" sldId="290"/>
            <ac:spMk id="14" creationId="{CD7E3313-9C4F-2866-E4B4-67BEADBA9CE6}"/>
          </ac:spMkLst>
        </pc:spChg>
        <pc:spChg chg="add del mod">
          <ac:chgData name="A.MORIYAMA UREKA" userId="11b73b949d6476cb" providerId="LiveId" clId="{EDD3AFC1-5E1F-774D-82FF-6D4C3622249B}" dt="2023-08-07T10:53:31.076" v="1672" actId="6264"/>
          <ac:spMkLst>
            <pc:docMk/>
            <pc:sldMk cId="579533668" sldId="290"/>
            <ac:spMk id="15" creationId="{3679D831-4732-E3AE-9730-4524103612B5}"/>
          </ac:spMkLst>
        </pc:spChg>
        <pc:spChg chg="add del mod">
          <ac:chgData name="A.MORIYAMA UREKA" userId="11b73b949d6476cb" providerId="LiveId" clId="{EDD3AFC1-5E1F-774D-82FF-6D4C3622249B}" dt="2023-08-07T09:17:12.230" v="904" actId="6264"/>
          <ac:spMkLst>
            <pc:docMk/>
            <pc:sldMk cId="579533668" sldId="290"/>
            <ac:spMk id="15" creationId="{7CF359CB-C0B6-8146-7B05-A4AE90D3DFAB}"/>
          </ac:spMkLst>
        </pc:spChg>
        <pc:spChg chg="add del mod">
          <ac:chgData name="A.MORIYAMA UREKA" userId="11b73b949d6476cb" providerId="LiveId" clId="{EDD3AFC1-5E1F-774D-82FF-6D4C3622249B}" dt="2023-08-07T09:37:04.992" v="1023" actId="6264"/>
          <ac:spMkLst>
            <pc:docMk/>
            <pc:sldMk cId="579533668" sldId="290"/>
            <ac:spMk id="15" creationId="{A1443B65-6399-6B99-8C75-9DE5E8A3AB94}"/>
          </ac:spMkLst>
        </pc:spChg>
        <pc:spChg chg="add del mod">
          <ac:chgData name="A.MORIYAMA UREKA" userId="11b73b949d6476cb" providerId="LiveId" clId="{EDD3AFC1-5E1F-774D-82FF-6D4C3622249B}" dt="2023-08-07T09:20:33.057" v="915" actId="6264"/>
          <ac:spMkLst>
            <pc:docMk/>
            <pc:sldMk cId="579533668" sldId="290"/>
            <ac:spMk id="15" creationId="{A1EACEC8-8985-0FDE-9F59-CD1E93E47374}"/>
          </ac:spMkLst>
        </pc:spChg>
        <pc:spChg chg="add del mod ord">
          <ac:chgData name="A.MORIYAMA UREKA" userId="11b73b949d6476cb" providerId="LiveId" clId="{EDD3AFC1-5E1F-774D-82FF-6D4C3622249B}" dt="2023-08-07T09:01:41.694" v="791" actId="6264"/>
          <ac:spMkLst>
            <pc:docMk/>
            <pc:sldMk cId="579533668" sldId="290"/>
            <ac:spMk id="15" creationId="{BFFCA732-3DF7-C9DB-270C-375959E11138}"/>
          </ac:spMkLst>
        </pc:spChg>
        <pc:spChg chg="add del mod ord">
          <ac:chgData name="A.MORIYAMA UREKA" userId="11b73b949d6476cb" providerId="LiveId" clId="{EDD3AFC1-5E1F-774D-82FF-6D4C3622249B}" dt="2023-08-07T08:51:46.483" v="718" actId="6264"/>
          <ac:spMkLst>
            <pc:docMk/>
            <pc:sldMk cId="579533668" sldId="290"/>
            <ac:spMk id="15" creationId="{FF6DA7A8-6549-EEE9-9813-063F2D51584C}"/>
          </ac:spMkLst>
        </pc:spChg>
        <pc:spChg chg="add del mod ord">
          <ac:chgData name="A.MORIYAMA UREKA" userId="11b73b949d6476cb" providerId="LiveId" clId="{EDD3AFC1-5E1F-774D-82FF-6D4C3622249B}" dt="2023-08-07T09:01:41.694" v="791" actId="6264"/>
          <ac:spMkLst>
            <pc:docMk/>
            <pc:sldMk cId="579533668" sldId="290"/>
            <ac:spMk id="16" creationId="{036342C9-7F2B-8E93-F1AD-BC7E3CBC3658}"/>
          </ac:spMkLst>
        </pc:spChg>
        <pc:spChg chg="add del mod">
          <ac:chgData name="A.MORIYAMA UREKA" userId="11b73b949d6476cb" providerId="LiveId" clId="{EDD3AFC1-5E1F-774D-82FF-6D4C3622249B}" dt="2023-08-07T08:51:46.483" v="718" actId="6264"/>
          <ac:spMkLst>
            <pc:docMk/>
            <pc:sldMk cId="579533668" sldId="290"/>
            <ac:spMk id="16" creationId="{11165603-50B6-26FE-3D32-DC0C68AF3C93}"/>
          </ac:spMkLst>
        </pc:spChg>
        <pc:spChg chg="add del mod">
          <ac:chgData name="A.MORIYAMA UREKA" userId="11b73b949d6476cb" providerId="LiveId" clId="{EDD3AFC1-5E1F-774D-82FF-6D4C3622249B}" dt="2023-08-07T09:20:33.057" v="915" actId="6264"/>
          <ac:spMkLst>
            <pc:docMk/>
            <pc:sldMk cId="579533668" sldId="290"/>
            <ac:spMk id="16" creationId="{205C4807-B837-7B01-8656-165B3DA08FAB}"/>
          </ac:spMkLst>
        </pc:spChg>
        <pc:spChg chg="add del mod">
          <ac:chgData name="A.MORIYAMA UREKA" userId="11b73b949d6476cb" providerId="LiveId" clId="{EDD3AFC1-5E1F-774D-82FF-6D4C3622249B}" dt="2023-08-07T09:37:04.992" v="1023" actId="6264"/>
          <ac:spMkLst>
            <pc:docMk/>
            <pc:sldMk cId="579533668" sldId="290"/>
            <ac:spMk id="16" creationId="{804EC55B-ABF4-32F5-265E-5FDECCEF8C13}"/>
          </ac:spMkLst>
        </pc:spChg>
        <pc:spChg chg="add del mod">
          <ac:chgData name="A.MORIYAMA UREKA" userId="11b73b949d6476cb" providerId="LiveId" clId="{EDD3AFC1-5E1F-774D-82FF-6D4C3622249B}" dt="2023-08-07T10:53:31.076" v="1672" actId="6264"/>
          <ac:spMkLst>
            <pc:docMk/>
            <pc:sldMk cId="579533668" sldId="290"/>
            <ac:spMk id="16" creationId="{81775563-8516-7409-CC41-484459E349DA}"/>
          </ac:spMkLst>
        </pc:spChg>
        <pc:spChg chg="add del mod">
          <ac:chgData name="A.MORIYAMA UREKA" userId="11b73b949d6476cb" providerId="LiveId" clId="{EDD3AFC1-5E1F-774D-82FF-6D4C3622249B}" dt="2023-08-07T09:17:12.230" v="904" actId="6264"/>
          <ac:spMkLst>
            <pc:docMk/>
            <pc:sldMk cId="579533668" sldId="290"/>
            <ac:spMk id="16" creationId="{B3826381-D207-AED0-78F8-8EE61E198A17}"/>
          </ac:spMkLst>
        </pc:spChg>
        <pc:spChg chg="add del mod">
          <ac:chgData name="A.MORIYAMA UREKA" userId="11b73b949d6476cb" providerId="LiveId" clId="{EDD3AFC1-5E1F-774D-82FF-6D4C3622249B}" dt="2023-08-07T08:51:46.483" v="718" actId="6264"/>
          <ac:spMkLst>
            <pc:docMk/>
            <pc:sldMk cId="579533668" sldId="290"/>
            <ac:spMk id="17" creationId="{036A760F-40C1-1317-5542-FD969EF17997}"/>
          </ac:spMkLst>
        </pc:spChg>
        <pc:spChg chg="add del mod">
          <ac:chgData name="A.MORIYAMA UREKA" userId="11b73b949d6476cb" providerId="LiveId" clId="{EDD3AFC1-5E1F-774D-82FF-6D4C3622249B}" dt="2023-08-07T09:20:33.057" v="915" actId="6264"/>
          <ac:spMkLst>
            <pc:docMk/>
            <pc:sldMk cId="579533668" sldId="290"/>
            <ac:spMk id="17" creationId="{2B851589-2A49-8963-8813-5195CB3C541F}"/>
          </ac:spMkLst>
        </pc:spChg>
        <pc:spChg chg="add del mod">
          <ac:chgData name="A.MORIYAMA UREKA" userId="11b73b949d6476cb" providerId="LiveId" clId="{EDD3AFC1-5E1F-774D-82FF-6D4C3622249B}" dt="2023-08-07T09:01:41.694" v="791" actId="6264"/>
          <ac:spMkLst>
            <pc:docMk/>
            <pc:sldMk cId="579533668" sldId="290"/>
            <ac:spMk id="17" creationId="{2E1053CD-1C6D-83A9-0605-90F563731F49}"/>
          </ac:spMkLst>
        </pc:spChg>
        <pc:spChg chg="add del mod">
          <ac:chgData name="A.MORIYAMA UREKA" userId="11b73b949d6476cb" providerId="LiveId" clId="{EDD3AFC1-5E1F-774D-82FF-6D4C3622249B}" dt="2023-08-07T09:37:04.992" v="1023" actId="6264"/>
          <ac:spMkLst>
            <pc:docMk/>
            <pc:sldMk cId="579533668" sldId="290"/>
            <ac:spMk id="17" creationId="{4820A97F-3455-98F3-7601-E7B446EB5444}"/>
          </ac:spMkLst>
        </pc:spChg>
        <pc:spChg chg="add del mod">
          <ac:chgData name="A.MORIYAMA UREKA" userId="11b73b949d6476cb" providerId="LiveId" clId="{EDD3AFC1-5E1F-774D-82FF-6D4C3622249B}" dt="2023-08-07T09:17:12.230" v="904" actId="6264"/>
          <ac:spMkLst>
            <pc:docMk/>
            <pc:sldMk cId="579533668" sldId="290"/>
            <ac:spMk id="17" creationId="{631B572B-9594-2B25-808D-2531907F8A29}"/>
          </ac:spMkLst>
        </pc:spChg>
        <pc:spChg chg="add del mod">
          <ac:chgData name="A.MORIYAMA UREKA" userId="11b73b949d6476cb" providerId="LiveId" clId="{EDD3AFC1-5E1F-774D-82FF-6D4C3622249B}" dt="2023-08-07T10:53:31.076" v="1672" actId="6264"/>
          <ac:spMkLst>
            <pc:docMk/>
            <pc:sldMk cId="579533668" sldId="290"/>
            <ac:spMk id="17" creationId="{AD23F0E3-AFB9-90E5-1511-0F489171023C}"/>
          </ac:spMkLst>
        </pc:spChg>
        <pc:spChg chg="add del mod">
          <ac:chgData name="A.MORIYAMA UREKA" userId="11b73b949d6476cb" providerId="LiveId" clId="{EDD3AFC1-5E1F-774D-82FF-6D4C3622249B}" dt="2023-08-07T09:20:33.057" v="915" actId="6264"/>
          <ac:spMkLst>
            <pc:docMk/>
            <pc:sldMk cId="579533668" sldId="290"/>
            <ac:spMk id="18" creationId="{117D26E9-A995-B73B-621E-651D4B9218D0}"/>
          </ac:spMkLst>
        </pc:spChg>
        <pc:spChg chg="add del mod">
          <ac:chgData name="A.MORIYAMA UREKA" userId="11b73b949d6476cb" providerId="LiveId" clId="{EDD3AFC1-5E1F-774D-82FF-6D4C3622249B}" dt="2023-08-07T10:53:31.076" v="1672" actId="6264"/>
          <ac:spMkLst>
            <pc:docMk/>
            <pc:sldMk cId="579533668" sldId="290"/>
            <ac:spMk id="18" creationId="{5BB9548B-3F0F-9DDD-2120-69029EDDD5EB}"/>
          </ac:spMkLst>
        </pc:spChg>
        <pc:spChg chg="add del mod">
          <ac:chgData name="A.MORIYAMA UREKA" userId="11b73b949d6476cb" providerId="LiveId" clId="{EDD3AFC1-5E1F-774D-82FF-6D4C3622249B}" dt="2023-08-07T09:37:04.992" v="1023" actId="6264"/>
          <ac:spMkLst>
            <pc:docMk/>
            <pc:sldMk cId="579533668" sldId="290"/>
            <ac:spMk id="18" creationId="{6EFAB02A-9AC2-8470-CE9A-3E84075AF285}"/>
          </ac:spMkLst>
        </pc:spChg>
        <pc:spChg chg="add del mod">
          <ac:chgData name="A.MORIYAMA UREKA" userId="11b73b949d6476cb" providerId="LiveId" clId="{EDD3AFC1-5E1F-774D-82FF-6D4C3622249B}" dt="2023-08-07T09:17:12.230" v="904" actId="6264"/>
          <ac:spMkLst>
            <pc:docMk/>
            <pc:sldMk cId="579533668" sldId="290"/>
            <ac:spMk id="18" creationId="{7A253831-FA88-4F7B-BB3C-690482FBEBFD}"/>
          </ac:spMkLst>
        </pc:spChg>
        <pc:spChg chg="add del mod">
          <ac:chgData name="A.MORIYAMA UREKA" userId="11b73b949d6476cb" providerId="LiveId" clId="{EDD3AFC1-5E1F-774D-82FF-6D4C3622249B}" dt="2023-08-07T09:01:41.694" v="791" actId="6264"/>
          <ac:spMkLst>
            <pc:docMk/>
            <pc:sldMk cId="579533668" sldId="290"/>
            <ac:spMk id="18" creationId="{7E3F770D-BB95-43FB-1EA6-62CF111A1D2A}"/>
          </ac:spMkLst>
        </pc:spChg>
        <pc:spChg chg="add del mod">
          <ac:chgData name="A.MORIYAMA UREKA" userId="11b73b949d6476cb" providerId="LiveId" clId="{EDD3AFC1-5E1F-774D-82FF-6D4C3622249B}" dt="2023-08-07T08:51:46.483" v="718" actId="6264"/>
          <ac:spMkLst>
            <pc:docMk/>
            <pc:sldMk cId="579533668" sldId="290"/>
            <ac:spMk id="18" creationId="{E075E287-7BE4-7C94-5BB3-CFD7026AB3B2}"/>
          </ac:spMkLst>
        </pc:spChg>
        <pc:spChg chg="add del mod">
          <ac:chgData name="A.MORIYAMA UREKA" userId="11b73b949d6476cb" providerId="LiveId" clId="{EDD3AFC1-5E1F-774D-82FF-6D4C3622249B}" dt="2023-08-07T10:53:31.076" v="1672" actId="6264"/>
          <ac:spMkLst>
            <pc:docMk/>
            <pc:sldMk cId="579533668" sldId="290"/>
            <ac:spMk id="19" creationId="{12584C00-B3A8-9248-E1EA-D76F8B920869}"/>
          </ac:spMkLst>
        </pc:spChg>
        <pc:spChg chg="add del mod">
          <ac:chgData name="A.MORIYAMA UREKA" userId="11b73b949d6476cb" providerId="LiveId" clId="{EDD3AFC1-5E1F-774D-82FF-6D4C3622249B}" dt="2023-08-07T09:17:12.230" v="904" actId="6264"/>
          <ac:spMkLst>
            <pc:docMk/>
            <pc:sldMk cId="579533668" sldId="290"/>
            <ac:spMk id="19" creationId="{230519C3-4AE7-FD49-F9B4-3B0227C217E0}"/>
          </ac:spMkLst>
        </pc:spChg>
        <pc:spChg chg="add del mod">
          <ac:chgData name="A.MORIYAMA UREKA" userId="11b73b949d6476cb" providerId="LiveId" clId="{EDD3AFC1-5E1F-774D-82FF-6D4C3622249B}" dt="2023-08-07T09:01:41.694" v="791" actId="6264"/>
          <ac:spMkLst>
            <pc:docMk/>
            <pc:sldMk cId="579533668" sldId="290"/>
            <ac:spMk id="19" creationId="{63E02769-2FC6-4696-F37D-F56CBAA74090}"/>
          </ac:spMkLst>
        </pc:spChg>
        <pc:spChg chg="add del mod">
          <ac:chgData name="A.MORIYAMA UREKA" userId="11b73b949d6476cb" providerId="LiveId" clId="{EDD3AFC1-5E1F-774D-82FF-6D4C3622249B}" dt="2023-08-07T09:20:33.057" v="915" actId="6264"/>
          <ac:spMkLst>
            <pc:docMk/>
            <pc:sldMk cId="579533668" sldId="290"/>
            <ac:spMk id="19" creationId="{704DAF25-F367-409F-8C19-D76FB850EBE6}"/>
          </ac:spMkLst>
        </pc:spChg>
        <pc:spChg chg="add del mod">
          <ac:chgData name="A.MORIYAMA UREKA" userId="11b73b949d6476cb" providerId="LiveId" clId="{EDD3AFC1-5E1F-774D-82FF-6D4C3622249B}" dt="2023-08-07T09:37:04.992" v="1023" actId="6264"/>
          <ac:spMkLst>
            <pc:docMk/>
            <pc:sldMk cId="579533668" sldId="290"/>
            <ac:spMk id="19" creationId="{83BD3089-A426-D648-17C9-7C72BBCF9945}"/>
          </ac:spMkLst>
        </pc:spChg>
        <pc:spChg chg="add del mod">
          <ac:chgData name="A.MORIYAMA UREKA" userId="11b73b949d6476cb" providerId="LiveId" clId="{EDD3AFC1-5E1F-774D-82FF-6D4C3622249B}" dt="2023-08-07T08:51:46.483" v="718" actId="6264"/>
          <ac:spMkLst>
            <pc:docMk/>
            <pc:sldMk cId="579533668" sldId="290"/>
            <ac:spMk id="19" creationId="{93108704-28CB-4F50-9C2E-6B38B59B040C}"/>
          </ac:spMkLst>
        </pc:spChg>
        <pc:spChg chg="add del mod">
          <ac:chgData name="A.MORIYAMA UREKA" userId="11b73b949d6476cb" providerId="LiveId" clId="{EDD3AFC1-5E1F-774D-82FF-6D4C3622249B}" dt="2023-08-07T08:51:46.483" v="718" actId="6264"/>
          <ac:spMkLst>
            <pc:docMk/>
            <pc:sldMk cId="579533668" sldId="290"/>
            <ac:spMk id="20" creationId="{0D71E0ED-6F1F-B682-C23C-B5FC49D52E03}"/>
          </ac:spMkLst>
        </pc:spChg>
        <pc:spChg chg="add del mod">
          <ac:chgData name="A.MORIYAMA UREKA" userId="11b73b949d6476cb" providerId="LiveId" clId="{EDD3AFC1-5E1F-774D-82FF-6D4C3622249B}" dt="2023-08-07T09:17:12.230" v="904" actId="6264"/>
          <ac:spMkLst>
            <pc:docMk/>
            <pc:sldMk cId="579533668" sldId="290"/>
            <ac:spMk id="20" creationId="{36CD9A87-B497-F148-1D99-331F4CC60C13}"/>
          </ac:spMkLst>
        </pc:spChg>
        <pc:spChg chg="add del mod">
          <ac:chgData name="A.MORIYAMA UREKA" userId="11b73b949d6476cb" providerId="LiveId" clId="{EDD3AFC1-5E1F-774D-82FF-6D4C3622249B}" dt="2023-08-07T09:01:41.694" v="791" actId="6264"/>
          <ac:spMkLst>
            <pc:docMk/>
            <pc:sldMk cId="579533668" sldId="290"/>
            <ac:spMk id="20" creationId="{7318695C-E4B6-3A8B-BA1A-529AF50E5F64}"/>
          </ac:spMkLst>
        </pc:spChg>
        <pc:spChg chg="add del mod">
          <ac:chgData name="A.MORIYAMA UREKA" userId="11b73b949d6476cb" providerId="LiveId" clId="{EDD3AFC1-5E1F-774D-82FF-6D4C3622249B}" dt="2023-08-07T10:53:31.076" v="1672" actId="6264"/>
          <ac:spMkLst>
            <pc:docMk/>
            <pc:sldMk cId="579533668" sldId="290"/>
            <ac:spMk id="20" creationId="{8127CA20-9B0D-99A1-0950-A60CE44DB885}"/>
          </ac:spMkLst>
        </pc:spChg>
        <pc:spChg chg="add del mod">
          <ac:chgData name="A.MORIYAMA UREKA" userId="11b73b949d6476cb" providerId="LiveId" clId="{EDD3AFC1-5E1F-774D-82FF-6D4C3622249B}" dt="2023-08-07T09:20:33.057" v="915" actId="6264"/>
          <ac:spMkLst>
            <pc:docMk/>
            <pc:sldMk cId="579533668" sldId="290"/>
            <ac:spMk id="20" creationId="{90A198A9-AE2D-F846-4E5C-0B9A4647B1BC}"/>
          </ac:spMkLst>
        </pc:spChg>
        <pc:spChg chg="add del mod">
          <ac:chgData name="A.MORIYAMA UREKA" userId="11b73b949d6476cb" providerId="LiveId" clId="{EDD3AFC1-5E1F-774D-82FF-6D4C3622249B}" dt="2023-08-07T09:37:04.992" v="1023" actId="6264"/>
          <ac:spMkLst>
            <pc:docMk/>
            <pc:sldMk cId="579533668" sldId="290"/>
            <ac:spMk id="20" creationId="{CB7A306C-94A4-E1CA-DAC6-A41451CA633D}"/>
          </ac:spMkLst>
        </pc:spChg>
        <pc:spChg chg="add del mod ord">
          <ac:chgData name="A.MORIYAMA UREKA" userId="11b73b949d6476cb" providerId="LiveId" clId="{EDD3AFC1-5E1F-774D-82FF-6D4C3622249B}" dt="2023-08-07T09:20:30.974" v="914" actId="700"/>
          <ac:spMkLst>
            <pc:docMk/>
            <pc:sldMk cId="579533668" sldId="290"/>
            <ac:spMk id="21" creationId="{2E558936-AF58-38F0-EAF8-0B90B8F4043D}"/>
          </ac:spMkLst>
        </pc:spChg>
        <pc:spChg chg="add del mod">
          <ac:chgData name="A.MORIYAMA UREKA" userId="11b73b949d6476cb" providerId="LiveId" clId="{EDD3AFC1-5E1F-774D-82FF-6D4C3622249B}" dt="2023-08-07T08:51:46.483" v="718" actId="6264"/>
          <ac:spMkLst>
            <pc:docMk/>
            <pc:sldMk cId="579533668" sldId="290"/>
            <ac:spMk id="21" creationId="{792EDED6-4FC1-6CD9-55BB-D4A02480DD9F}"/>
          </ac:spMkLst>
        </pc:spChg>
        <pc:spChg chg="add del mod ord">
          <ac:chgData name="A.MORIYAMA UREKA" userId="11b73b949d6476cb" providerId="LiveId" clId="{EDD3AFC1-5E1F-774D-82FF-6D4C3622249B}" dt="2023-08-07T10:02:12.416" v="1111" actId="700"/>
          <ac:spMkLst>
            <pc:docMk/>
            <pc:sldMk cId="579533668" sldId="290"/>
            <ac:spMk id="21" creationId="{C76C8B33-719B-57AA-CA77-806CF2A65E3F}"/>
          </ac:spMkLst>
        </pc:spChg>
        <pc:spChg chg="add del mod">
          <ac:chgData name="A.MORIYAMA UREKA" userId="11b73b949d6476cb" providerId="LiveId" clId="{EDD3AFC1-5E1F-774D-82FF-6D4C3622249B}" dt="2023-08-07T10:53:31.076" v="1672" actId="6264"/>
          <ac:spMkLst>
            <pc:docMk/>
            <pc:sldMk cId="579533668" sldId="290"/>
            <ac:spMk id="21" creationId="{D32D9D75-85F6-40AF-90DB-E9A9BDF5BDDF}"/>
          </ac:spMkLst>
        </pc:spChg>
        <pc:spChg chg="add del mod">
          <ac:chgData name="A.MORIYAMA UREKA" userId="11b73b949d6476cb" providerId="LiveId" clId="{EDD3AFC1-5E1F-774D-82FF-6D4C3622249B}" dt="2023-08-07T09:01:41.694" v="791" actId="6264"/>
          <ac:spMkLst>
            <pc:docMk/>
            <pc:sldMk cId="579533668" sldId="290"/>
            <ac:spMk id="21" creationId="{D42B315B-CE5B-BD40-2180-7D4ADE758A65}"/>
          </ac:spMkLst>
        </pc:spChg>
        <pc:spChg chg="add del mod ord">
          <ac:chgData name="A.MORIYAMA UREKA" userId="11b73b949d6476cb" providerId="LiveId" clId="{EDD3AFC1-5E1F-774D-82FF-6D4C3622249B}" dt="2023-08-07T09:20:30.974" v="914" actId="700"/>
          <ac:spMkLst>
            <pc:docMk/>
            <pc:sldMk cId="579533668" sldId="290"/>
            <ac:spMk id="22" creationId="{6DF81CA3-87FC-7128-B3C9-B27FE6A22E78}"/>
          </ac:spMkLst>
        </pc:spChg>
        <pc:spChg chg="add del mod">
          <ac:chgData name="A.MORIYAMA UREKA" userId="11b73b949d6476cb" providerId="LiveId" clId="{EDD3AFC1-5E1F-774D-82FF-6D4C3622249B}" dt="2023-08-07T09:01:41.694" v="791" actId="6264"/>
          <ac:spMkLst>
            <pc:docMk/>
            <pc:sldMk cId="579533668" sldId="290"/>
            <ac:spMk id="22" creationId="{7ADF2B9C-7410-A566-6B06-F450F8DD8E7E}"/>
          </ac:spMkLst>
        </pc:spChg>
        <pc:spChg chg="add del mod">
          <ac:chgData name="A.MORIYAMA UREKA" userId="11b73b949d6476cb" providerId="LiveId" clId="{EDD3AFC1-5E1F-774D-82FF-6D4C3622249B}" dt="2023-08-07T08:51:46.483" v="718" actId="6264"/>
          <ac:spMkLst>
            <pc:docMk/>
            <pc:sldMk cId="579533668" sldId="290"/>
            <ac:spMk id="22" creationId="{C6E45777-6461-2CA5-01C4-5866CE2206DD}"/>
          </ac:spMkLst>
        </pc:spChg>
        <pc:spChg chg="add del mod">
          <ac:chgData name="A.MORIYAMA UREKA" userId="11b73b949d6476cb" providerId="LiveId" clId="{EDD3AFC1-5E1F-774D-82FF-6D4C3622249B}" dt="2023-08-07T10:53:31.076" v="1672" actId="6264"/>
          <ac:spMkLst>
            <pc:docMk/>
            <pc:sldMk cId="579533668" sldId="290"/>
            <ac:spMk id="22" creationId="{C8F0B432-0722-C418-66C8-FCAC38626D45}"/>
          </ac:spMkLst>
        </pc:spChg>
        <pc:spChg chg="add del mod ord">
          <ac:chgData name="A.MORIYAMA UREKA" userId="11b73b949d6476cb" providerId="LiveId" clId="{EDD3AFC1-5E1F-774D-82FF-6D4C3622249B}" dt="2023-08-07T10:02:12.416" v="1111" actId="700"/>
          <ac:spMkLst>
            <pc:docMk/>
            <pc:sldMk cId="579533668" sldId="290"/>
            <ac:spMk id="22" creationId="{D63DF9D1-983C-CFAF-9F94-2233B4BD5F23}"/>
          </ac:spMkLst>
        </pc:spChg>
        <pc:spChg chg="add del mod ord">
          <ac:chgData name="A.MORIYAMA UREKA" userId="11b73b949d6476cb" providerId="LiveId" clId="{EDD3AFC1-5E1F-774D-82FF-6D4C3622249B}" dt="2023-08-07T09:55:23.623" v="1057" actId="700"/>
          <ac:spMkLst>
            <pc:docMk/>
            <pc:sldMk cId="579533668" sldId="290"/>
            <ac:spMk id="23" creationId="{1543FC72-12D2-4846-F05A-2BA01F6004E8}"/>
          </ac:spMkLst>
        </pc:spChg>
        <pc:spChg chg="add del mod">
          <ac:chgData name="A.MORIYAMA UREKA" userId="11b73b949d6476cb" providerId="LiveId" clId="{EDD3AFC1-5E1F-774D-82FF-6D4C3622249B}" dt="2023-08-07T10:53:31.673" v="1673" actId="6264"/>
          <ac:spMkLst>
            <pc:docMk/>
            <pc:sldMk cId="579533668" sldId="290"/>
            <ac:spMk id="23" creationId="{194F9BBE-91FE-D9D4-BC01-2C7774B85096}"/>
          </ac:spMkLst>
        </pc:spChg>
        <pc:spChg chg="add del mod ord">
          <ac:chgData name="A.MORIYAMA UREKA" userId="11b73b949d6476cb" providerId="LiveId" clId="{EDD3AFC1-5E1F-774D-82FF-6D4C3622249B}" dt="2023-08-07T09:20:33.708" v="916" actId="6264"/>
          <ac:spMkLst>
            <pc:docMk/>
            <pc:sldMk cId="579533668" sldId="290"/>
            <ac:spMk id="23" creationId="{284CE815-F9F3-D78B-FD91-59E35F9D3EDB}"/>
          </ac:spMkLst>
        </pc:spChg>
        <pc:spChg chg="add del mod">
          <ac:chgData name="A.MORIYAMA UREKA" userId="11b73b949d6476cb" providerId="LiveId" clId="{EDD3AFC1-5E1F-774D-82FF-6D4C3622249B}" dt="2023-08-07T09:01:41.694" v="791" actId="6264"/>
          <ac:spMkLst>
            <pc:docMk/>
            <pc:sldMk cId="579533668" sldId="290"/>
            <ac:spMk id="23" creationId="{84062E49-3F64-C154-78F7-3A229A3759C6}"/>
          </ac:spMkLst>
        </pc:spChg>
        <pc:spChg chg="add del mod">
          <ac:chgData name="A.MORIYAMA UREKA" userId="11b73b949d6476cb" providerId="LiveId" clId="{EDD3AFC1-5E1F-774D-82FF-6D4C3622249B}" dt="2023-08-07T08:51:46.483" v="718" actId="6264"/>
          <ac:spMkLst>
            <pc:docMk/>
            <pc:sldMk cId="579533668" sldId="290"/>
            <ac:spMk id="23" creationId="{96BC4E38-CF3F-421A-2856-C628ABD4EF6B}"/>
          </ac:spMkLst>
        </pc:spChg>
        <pc:spChg chg="add del mod ord">
          <ac:chgData name="A.MORIYAMA UREKA" userId="11b73b949d6476cb" providerId="LiveId" clId="{EDD3AFC1-5E1F-774D-82FF-6D4C3622249B}" dt="2023-08-07T09:55:23.623" v="1057" actId="700"/>
          <ac:spMkLst>
            <pc:docMk/>
            <pc:sldMk cId="579533668" sldId="290"/>
            <ac:spMk id="24" creationId="{05FC27C6-4F08-DC3F-6634-D7EFB39AC722}"/>
          </ac:spMkLst>
        </pc:spChg>
        <pc:spChg chg="add del mod ord">
          <ac:chgData name="A.MORIYAMA UREKA" userId="11b73b949d6476cb" providerId="LiveId" clId="{EDD3AFC1-5E1F-774D-82FF-6D4C3622249B}" dt="2023-08-07T09:20:33.708" v="916" actId="6264"/>
          <ac:spMkLst>
            <pc:docMk/>
            <pc:sldMk cId="579533668" sldId="290"/>
            <ac:spMk id="24" creationId="{07DF1CB6-ECDF-B2B9-935D-577917FC21AB}"/>
          </ac:spMkLst>
        </pc:spChg>
        <pc:spChg chg="add del mod ord">
          <ac:chgData name="A.MORIYAMA UREKA" userId="11b73b949d6476cb" providerId="LiveId" clId="{EDD3AFC1-5E1F-774D-82FF-6D4C3622249B}" dt="2023-08-07T08:55:53.615" v="743" actId="6264"/>
          <ac:spMkLst>
            <pc:docMk/>
            <pc:sldMk cId="579533668" sldId="290"/>
            <ac:spMk id="24" creationId="{5140A017-3BAD-B6BA-4A55-87F8D9996EDF}"/>
          </ac:spMkLst>
        </pc:spChg>
        <pc:spChg chg="add del mod">
          <ac:chgData name="A.MORIYAMA UREKA" userId="11b73b949d6476cb" providerId="LiveId" clId="{EDD3AFC1-5E1F-774D-82FF-6D4C3622249B}" dt="2023-08-07T10:53:31.673" v="1673" actId="6264"/>
          <ac:spMkLst>
            <pc:docMk/>
            <pc:sldMk cId="579533668" sldId="290"/>
            <ac:spMk id="24" creationId="{83E0CDD0-B3BC-BA7C-657E-7F869ABFE7D4}"/>
          </ac:spMkLst>
        </pc:spChg>
        <pc:spChg chg="add del mod">
          <ac:chgData name="A.MORIYAMA UREKA" userId="11b73b949d6476cb" providerId="LiveId" clId="{EDD3AFC1-5E1F-774D-82FF-6D4C3622249B}" dt="2023-08-07T09:01:41.694" v="791" actId="6264"/>
          <ac:spMkLst>
            <pc:docMk/>
            <pc:sldMk cId="579533668" sldId="290"/>
            <ac:spMk id="24" creationId="{BD858E02-CB65-D874-04CD-557C4C512459}"/>
          </ac:spMkLst>
        </pc:spChg>
        <pc:spChg chg="add del mod">
          <ac:chgData name="A.MORIYAMA UREKA" userId="11b73b949d6476cb" providerId="LiveId" clId="{EDD3AFC1-5E1F-774D-82FF-6D4C3622249B}" dt="2023-08-07T09:20:33.708" v="916" actId="6264"/>
          <ac:spMkLst>
            <pc:docMk/>
            <pc:sldMk cId="579533668" sldId="290"/>
            <ac:spMk id="25" creationId="{4CBD1B94-1DC1-80B4-1D0C-BAD4A04A2948}"/>
          </ac:spMkLst>
        </pc:spChg>
        <pc:spChg chg="add del mod ord">
          <ac:chgData name="A.MORIYAMA UREKA" userId="11b73b949d6476cb" providerId="LiveId" clId="{EDD3AFC1-5E1F-774D-82FF-6D4C3622249B}" dt="2023-08-07T09:03:40.381" v="823" actId="6264"/>
          <ac:spMkLst>
            <pc:docMk/>
            <pc:sldMk cId="579533668" sldId="290"/>
            <ac:spMk id="25" creationId="{7B219937-3758-9637-BD60-20FD4C7C9591}"/>
          </ac:spMkLst>
        </pc:spChg>
        <pc:spChg chg="add del mod ord">
          <ac:chgData name="A.MORIYAMA UREKA" userId="11b73b949d6476cb" providerId="LiveId" clId="{EDD3AFC1-5E1F-774D-82FF-6D4C3622249B}" dt="2023-08-07T08:55:53.615" v="743" actId="6264"/>
          <ac:spMkLst>
            <pc:docMk/>
            <pc:sldMk cId="579533668" sldId="290"/>
            <ac:spMk id="25" creationId="{7D9664CD-6699-2958-2300-9F9928E359BE}"/>
          </ac:spMkLst>
        </pc:spChg>
        <pc:spChg chg="add del mod">
          <ac:chgData name="A.MORIYAMA UREKA" userId="11b73b949d6476cb" providerId="LiveId" clId="{EDD3AFC1-5E1F-774D-82FF-6D4C3622249B}" dt="2023-08-07T10:53:31.673" v="1673" actId="6264"/>
          <ac:spMkLst>
            <pc:docMk/>
            <pc:sldMk cId="579533668" sldId="290"/>
            <ac:spMk id="25" creationId="{86E321BE-5787-8A84-E695-2323573BF370}"/>
          </ac:spMkLst>
        </pc:spChg>
        <pc:spChg chg="add del mod ord">
          <ac:chgData name="A.MORIYAMA UREKA" userId="11b73b949d6476cb" providerId="LiveId" clId="{EDD3AFC1-5E1F-774D-82FF-6D4C3622249B}" dt="2023-08-07T10:05:26.678" v="1166" actId="700"/>
          <ac:spMkLst>
            <pc:docMk/>
            <pc:sldMk cId="579533668" sldId="290"/>
            <ac:spMk id="25" creationId="{B96BB7EA-F303-6CCC-4096-0740CA5A706D}"/>
          </ac:spMkLst>
        </pc:spChg>
        <pc:spChg chg="add del mod">
          <ac:chgData name="A.MORIYAMA UREKA" userId="11b73b949d6476cb" providerId="LiveId" clId="{EDD3AFC1-5E1F-774D-82FF-6D4C3622249B}" dt="2023-08-07T09:20:33.708" v="916" actId="6264"/>
          <ac:spMkLst>
            <pc:docMk/>
            <pc:sldMk cId="579533668" sldId="290"/>
            <ac:spMk id="26" creationId="{1E4468E3-E909-D8E6-75D0-B77EE84E067C}"/>
          </ac:spMkLst>
        </pc:spChg>
        <pc:spChg chg="add del mod ord">
          <ac:chgData name="A.MORIYAMA UREKA" userId="11b73b949d6476cb" providerId="LiveId" clId="{EDD3AFC1-5E1F-774D-82FF-6D4C3622249B}" dt="2023-08-07T10:05:26.678" v="1166" actId="700"/>
          <ac:spMkLst>
            <pc:docMk/>
            <pc:sldMk cId="579533668" sldId="290"/>
            <ac:spMk id="26" creationId="{6C67E180-778D-C93D-C221-DB327526B122}"/>
          </ac:spMkLst>
        </pc:spChg>
        <pc:spChg chg="add del mod">
          <ac:chgData name="A.MORIYAMA UREKA" userId="11b73b949d6476cb" providerId="LiveId" clId="{EDD3AFC1-5E1F-774D-82FF-6D4C3622249B}" dt="2023-08-07T08:55:53.615" v="743" actId="6264"/>
          <ac:spMkLst>
            <pc:docMk/>
            <pc:sldMk cId="579533668" sldId="290"/>
            <ac:spMk id="26" creationId="{83774681-D5F4-34EB-70C6-9DEB54D4BA78}"/>
          </ac:spMkLst>
        </pc:spChg>
        <pc:spChg chg="add del mod ord">
          <ac:chgData name="A.MORIYAMA UREKA" userId="11b73b949d6476cb" providerId="LiveId" clId="{EDD3AFC1-5E1F-774D-82FF-6D4C3622249B}" dt="2023-08-07T09:03:40.381" v="823" actId="6264"/>
          <ac:spMkLst>
            <pc:docMk/>
            <pc:sldMk cId="579533668" sldId="290"/>
            <ac:spMk id="26" creationId="{C75BD1D6-D083-F130-71E1-BE65B0F761AE}"/>
          </ac:spMkLst>
        </pc:spChg>
        <pc:spChg chg="add del mod">
          <ac:chgData name="A.MORIYAMA UREKA" userId="11b73b949d6476cb" providerId="LiveId" clId="{EDD3AFC1-5E1F-774D-82FF-6D4C3622249B}" dt="2023-08-07T10:53:31.673" v="1673" actId="6264"/>
          <ac:spMkLst>
            <pc:docMk/>
            <pc:sldMk cId="579533668" sldId="290"/>
            <ac:spMk id="26" creationId="{ED3C48B6-793D-E7CF-FF87-25F5DA25A33B}"/>
          </ac:spMkLst>
        </pc:spChg>
        <pc:spChg chg="add del mod ord">
          <ac:chgData name="A.MORIYAMA UREKA" userId="11b73b949d6476cb" providerId="LiveId" clId="{EDD3AFC1-5E1F-774D-82FF-6D4C3622249B}" dt="2023-08-07T10:06:17.836" v="1171" actId="700"/>
          <ac:spMkLst>
            <pc:docMk/>
            <pc:sldMk cId="579533668" sldId="290"/>
            <ac:spMk id="27" creationId="{09C519BD-9F1F-80B0-7DE6-B654522B0CD1}"/>
          </ac:spMkLst>
        </pc:spChg>
        <pc:spChg chg="add del mod">
          <ac:chgData name="A.MORIYAMA UREKA" userId="11b73b949d6476cb" providerId="LiveId" clId="{EDD3AFC1-5E1F-774D-82FF-6D4C3622249B}" dt="2023-08-07T10:53:31.673" v="1673" actId="6264"/>
          <ac:spMkLst>
            <pc:docMk/>
            <pc:sldMk cId="579533668" sldId="290"/>
            <ac:spMk id="27" creationId="{35E0D863-CB4B-5BE3-B604-05FE92652016}"/>
          </ac:spMkLst>
        </pc:spChg>
        <pc:spChg chg="add del mod">
          <ac:chgData name="A.MORIYAMA UREKA" userId="11b73b949d6476cb" providerId="LiveId" clId="{EDD3AFC1-5E1F-774D-82FF-6D4C3622249B}" dt="2023-08-07T09:03:40.381" v="823" actId="6264"/>
          <ac:spMkLst>
            <pc:docMk/>
            <pc:sldMk cId="579533668" sldId="290"/>
            <ac:spMk id="27" creationId="{60ABD795-857C-DAED-4CA2-566E8F9631D9}"/>
          </ac:spMkLst>
        </pc:spChg>
        <pc:spChg chg="add del mod">
          <ac:chgData name="A.MORIYAMA UREKA" userId="11b73b949d6476cb" providerId="LiveId" clId="{EDD3AFC1-5E1F-774D-82FF-6D4C3622249B}" dt="2023-08-07T08:55:53.615" v="743" actId="6264"/>
          <ac:spMkLst>
            <pc:docMk/>
            <pc:sldMk cId="579533668" sldId="290"/>
            <ac:spMk id="27" creationId="{C1CFA3A5-05FD-E0C2-0715-46023C9F3E05}"/>
          </ac:spMkLst>
        </pc:spChg>
        <pc:spChg chg="add del mod">
          <ac:chgData name="A.MORIYAMA UREKA" userId="11b73b949d6476cb" providerId="LiveId" clId="{EDD3AFC1-5E1F-774D-82FF-6D4C3622249B}" dt="2023-08-07T09:20:33.708" v="916" actId="6264"/>
          <ac:spMkLst>
            <pc:docMk/>
            <pc:sldMk cId="579533668" sldId="290"/>
            <ac:spMk id="27" creationId="{EAD414FD-FB80-431F-6328-F93304C38FBE}"/>
          </ac:spMkLst>
        </pc:spChg>
        <pc:spChg chg="add del mod ord">
          <ac:chgData name="A.MORIYAMA UREKA" userId="11b73b949d6476cb" providerId="LiveId" clId="{EDD3AFC1-5E1F-774D-82FF-6D4C3622249B}" dt="2023-08-07T10:06:17.836" v="1171" actId="700"/>
          <ac:spMkLst>
            <pc:docMk/>
            <pc:sldMk cId="579533668" sldId="290"/>
            <ac:spMk id="28" creationId="{21D3BCF9-FADC-4C54-A2C0-65A4B35FA982}"/>
          </ac:spMkLst>
        </pc:spChg>
        <pc:spChg chg="add del mod">
          <ac:chgData name="A.MORIYAMA UREKA" userId="11b73b949d6476cb" providerId="LiveId" clId="{EDD3AFC1-5E1F-774D-82FF-6D4C3622249B}" dt="2023-08-07T09:03:40.381" v="823" actId="6264"/>
          <ac:spMkLst>
            <pc:docMk/>
            <pc:sldMk cId="579533668" sldId="290"/>
            <ac:spMk id="28" creationId="{32903A54-C2F1-ECC5-CEB0-7165B89E4392}"/>
          </ac:spMkLst>
        </pc:spChg>
        <pc:spChg chg="add del mod">
          <ac:chgData name="A.MORIYAMA UREKA" userId="11b73b949d6476cb" providerId="LiveId" clId="{EDD3AFC1-5E1F-774D-82FF-6D4C3622249B}" dt="2023-08-07T10:53:31.673" v="1673" actId="6264"/>
          <ac:spMkLst>
            <pc:docMk/>
            <pc:sldMk cId="579533668" sldId="290"/>
            <ac:spMk id="28" creationId="{4F63E6AD-7349-4583-8569-3277C1967EAC}"/>
          </ac:spMkLst>
        </pc:spChg>
        <pc:spChg chg="add del mod">
          <ac:chgData name="A.MORIYAMA UREKA" userId="11b73b949d6476cb" providerId="LiveId" clId="{EDD3AFC1-5E1F-774D-82FF-6D4C3622249B}" dt="2023-08-07T09:20:33.708" v="916" actId="6264"/>
          <ac:spMkLst>
            <pc:docMk/>
            <pc:sldMk cId="579533668" sldId="290"/>
            <ac:spMk id="28" creationId="{AC2AA79F-E757-6C65-8B18-27065DA8E438}"/>
          </ac:spMkLst>
        </pc:spChg>
        <pc:spChg chg="add del mod">
          <ac:chgData name="A.MORIYAMA UREKA" userId="11b73b949d6476cb" providerId="LiveId" clId="{EDD3AFC1-5E1F-774D-82FF-6D4C3622249B}" dt="2023-08-07T08:55:53.615" v="743" actId="6264"/>
          <ac:spMkLst>
            <pc:docMk/>
            <pc:sldMk cId="579533668" sldId="290"/>
            <ac:spMk id="28" creationId="{FD94AB85-9354-32C2-5CC9-BB5BEBE9E070}"/>
          </ac:spMkLst>
        </pc:spChg>
        <pc:spChg chg="add del mod">
          <ac:chgData name="A.MORIYAMA UREKA" userId="11b73b949d6476cb" providerId="LiveId" clId="{EDD3AFC1-5E1F-774D-82FF-6D4C3622249B}" dt="2023-08-07T09:03:40.381" v="823" actId="6264"/>
          <ac:spMkLst>
            <pc:docMk/>
            <pc:sldMk cId="579533668" sldId="290"/>
            <ac:spMk id="29" creationId="{2C09EC56-86AD-066A-555B-FE25D0004F41}"/>
          </ac:spMkLst>
        </pc:spChg>
        <pc:spChg chg="add del mod ord">
          <ac:chgData name="A.MORIYAMA UREKA" userId="11b73b949d6476cb" providerId="LiveId" clId="{EDD3AFC1-5E1F-774D-82FF-6D4C3622249B}" dt="2023-08-07T10:11:40" v="1220" actId="700"/>
          <ac:spMkLst>
            <pc:docMk/>
            <pc:sldMk cId="579533668" sldId="290"/>
            <ac:spMk id="29" creationId="{B38EF44F-84D8-7F93-717E-6C5C38F8934E}"/>
          </ac:spMkLst>
        </pc:spChg>
        <pc:spChg chg="add del mod">
          <ac:chgData name="A.MORIYAMA UREKA" userId="11b73b949d6476cb" providerId="LiveId" clId="{EDD3AFC1-5E1F-774D-82FF-6D4C3622249B}" dt="2023-08-07T09:20:33.708" v="916" actId="6264"/>
          <ac:spMkLst>
            <pc:docMk/>
            <pc:sldMk cId="579533668" sldId="290"/>
            <ac:spMk id="29" creationId="{CD956A7A-F04E-21BD-0307-8C82370EF485}"/>
          </ac:spMkLst>
        </pc:spChg>
        <pc:spChg chg="add del mod">
          <ac:chgData name="A.MORIYAMA UREKA" userId="11b73b949d6476cb" providerId="LiveId" clId="{EDD3AFC1-5E1F-774D-82FF-6D4C3622249B}" dt="2023-08-07T10:53:31.673" v="1673" actId="6264"/>
          <ac:spMkLst>
            <pc:docMk/>
            <pc:sldMk cId="579533668" sldId="290"/>
            <ac:spMk id="29" creationId="{D3AB521D-EE12-C4B8-94ED-36D648308737}"/>
          </ac:spMkLst>
        </pc:spChg>
        <pc:spChg chg="add del mod">
          <ac:chgData name="A.MORIYAMA UREKA" userId="11b73b949d6476cb" providerId="LiveId" clId="{EDD3AFC1-5E1F-774D-82FF-6D4C3622249B}" dt="2023-08-07T08:55:53.615" v="743" actId="6264"/>
          <ac:spMkLst>
            <pc:docMk/>
            <pc:sldMk cId="579533668" sldId="290"/>
            <ac:spMk id="29" creationId="{D519866C-C4BF-34C5-5CD3-45140C4BC813}"/>
          </ac:spMkLst>
        </pc:spChg>
        <pc:spChg chg="add del mod">
          <ac:chgData name="A.MORIYAMA UREKA" userId="11b73b949d6476cb" providerId="LiveId" clId="{EDD3AFC1-5E1F-774D-82FF-6D4C3622249B}" dt="2023-08-07T09:03:40.381" v="823" actId="6264"/>
          <ac:spMkLst>
            <pc:docMk/>
            <pc:sldMk cId="579533668" sldId="290"/>
            <ac:spMk id="30" creationId="{059FC405-2A5C-00F0-B719-E07D22239618}"/>
          </ac:spMkLst>
        </pc:spChg>
        <pc:spChg chg="add del mod ord">
          <ac:chgData name="A.MORIYAMA UREKA" userId="11b73b949d6476cb" providerId="LiveId" clId="{EDD3AFC1-5E1F-774D-82FF-6D4C3622249B}" dt="2023-08-07T10:11:40" v="1220" actId="700"/>
          <ac:spMkLst>
            <pc:docMk/>
            <pc:sldMk cId="579533668" sldId="290"/>
            <ac:spMk id="30" creationId="{42C0A7F2-F5FB-A6A6-691A-8CECCD9398D7}"/>
          </ac:spMkLst>
        </pc:spChg>
        <pc:spChg chg="add del mod">
          <ac:chgData name="A.MORIYAMA UREKA" userId="11b73b949d6476cb" providerId="LiveId" clId="{EDD3AFC1-5E1F-774D-82FF-6D4C3622249B}" dt="2023-08-07T10:53:31.673" v="1673" actId="6264"/>
          <ac:spMkLst>
            <pc:docMk/>
            <pc:sldMk cId="579533668" sldId="290"/>
            <ac:spMk id="30" creationId="{98B83E84-E2DD-953A-87A9-F1BFA7A44FC6}"/>
          </ac:spMkLst>
        </pc:spChg>
        <pc:spChg chg="add del mod">
          <ac:chgData name="A.MORIYAMA UREKA" userId="11b73b949d6476cb" providerId="LiveId" clId="{EDD3AFC1-5E1F-774D-82FF-6D4C3622249B}" dt="2023-08-07T08:55:53.615" v="743" actId="6264"/>
          <ac:spMkLst>
            <pc:docMk/>
            <pc:sldMk cId="579533668" sldId="290"/>
            <ac:spMk id="30" creationId="{B10AB79C-3CC5-B0BC-2530-6886CFAF56AE}"/>
          </ac:spMkLst>
        </pc:spChg>
        <pc:spChg chg="add del mod">
          <ac:chgData name="A.MORIYAMA UREKA" userId="11b73b949d6476cb" providerId="LiveId" clId="{EDD3AFC1-5E1F-774D-82FF-6D4C3622249B}" dt="2023-08-07T09:20:33.708" v="916" actId="6264"/>
          <ac:spMkLst>
            <pc:docMk/>
            <pc:sldMk cId="579533668" sldId="290"/>
            <ac:spMk id="30" creationId="{D1452E18-995D-FC44-9218-9F3EB5436F7A}"/>
          </ac:spMkLst>
        </pc:spChg>
        <pc:spChg chg="add del mod ord">
          <ac:chgData name="A.MORIYAMA UREKA" userId="11b73b949d6476cb" providerId="LiveId" clId="{EDD3AFC1-5E1F-774D-82FF-6D4C3622249B}" dt="2023-08-07T12:41:17.581" v="2847" actId="6264"/>
          <ac:spMkLst>
            <pc:docMk/>
            <pc:sldMk cId="579533668" sldId="290"/>
            <ac:spMk id="31" creationId="{1FD47EA1-C9E0-2220-593C-687492D65888}"/>
          </ac:spMkLst>
        </pc:spChg>
        <pc:spChg chg="add del mod">
          <ac:chgData name="A.MORIYAMA UREKA" userId="11b73b949d6476cb" providerId="LiveId" clId="{EDD3AFC1-5E1F-774D-82FF-6D4C3622249B}" dt="2023-08-07T08:55:53.615" v="743" actId="6264"/>
          <ac:spMkLst>
            <pc:docMk/>
            <pc:sldMk cId="579533668" sldId="290"/>
            <ac:spMk id="31" creationId="{7C44CDD3-1F95-74C2-A35A-BBF0816EADFA}"/>
          </ac:spMkLst>
        </pc:spChg>
        <pc:spChg chg="add del mod">
          <ac:chgData name="A.MORIYAMA UREKA" userId="11b73b949d6476cb" providerId="LiveId" clId="{EDD3AFC1-5E1F-774D-82FF-6D4C3622249B}" dt="2023-08-07T09:03:40.381" v="823" actId="6264"/>
          <ac:spMkLst>
            <pc:docMk/>
            <pc:sldMk cId="579533668" sldId="290"/>
            <ac:spMk id="31" creationId="{F050EDA6-F9B5-9C1D-4811-D397B8C9823B}"/>
          </ac:spMkLst>
        </pc:spChg>
        <pc:spChg chg="add del mod">
          <ac:chgData name="A.MORIYAMA UREKA" userId="11b73b949d6476cb" providerId="LiveId" clId="{EDD3AFC1-5E1F-774D-82FF-6D4C3622249B}" dt="2023-08-07T09:20:33.708" v="916" actId="6264"/>
          <ac:spMkLst>
            <pc:docMk/>
            <pc:sldMk cId="579533668" sldId="290"/>
            <ac:spMk id="31" creationId="{F473F561-9102-8A44-60AD-42E74B48FAD6}"/>
          </ac:spMkLst>
        </pc:spChg>
        <pc:spChg chg="add del mod">
          <ac:chgData name="A.MORIYAMA UREKA" userId="11b73b949d6476cb" providerId="LiveId" clId="{EDD3AFC1-5E1F-774D-82FF-6D4C3622249B}" dt="2023-08-07T08:55:53.615" v="743" actId="6264"/>
          <ac:spMkLst>
            <pc:docMk/>
            <pc:sldMk cId="579533668" sldId="290"/>
            <ac:spMk id="32" creationId="{1FC92025-B9E5-48AC-568D-8347380DF53B}"/>
          </ac:spMkLst>
        </pc:spChg>
        <pc:spChg chg="add del mod">
          <ac:chgData name="A.MORIYAMA UREKA" userId="11b73b949d6476cb" providerId="LiveId" clId="{EDD3AFC1-5E1F-774D-82FF-6D4C3622249B}" dt="2023-08-07T09:20:33.708" v="916" actId="6264"/>
          <ac:spMkLst>
            <pc:docMk/>
            <pc:sldMk cId="579533668" sldId="290"/>
            <ac:spMk id="32" creationId="{9A387E5E-F645-C828-AF51-58314480F9FB}"/>
          </ac:spMkLst>
        </pc:spChg>
        <pc:spChg chg="add del mod ord">
          <ac:chgData name="A.MORIYAMA UREKA" userId="11b73b949d6476cb" providerId="LiveId" clId="{EDD3AFC1-5E1F-774D-82FF-6D4C3622249B}" dt="2023-08-07T12:41:17.581" v="2847" actId="6264"/>
          <ac:spMkLst>
            <pc:docMk/>
            <pc:sldMk cId="579533668" sldId="290"/>
            <ac:spMk id="32" creationId="{AFA6A12B-0037-95C4-F8DA-9D41C4FA1888}"/>
          </ac:spMkLst>
        </pc:spChg>
        <pc:spChg chg="add del mod">
          <ac:chgData name="A.MORIYAMA UREKA" userId="11b73b949d6476cb" providerId="LiveId" clId="{EDD3AFC1-5E1F-774D-82FF-6D4C3622249B}" dt="2023-08-07T09:03:40.381" v="823" actId="6264"/>
          <ac:spMkLst>
            <pc:docMk/>
            <pc:sldMk cId="579533668" sldId="290"/>
            <ac:spMk id="32" creationId="{FF97594B-86D2-4B31-7BD9-30653BA4A3AD}"/>
          </ac:spMkLst>
        </pc:spChg>
        <pc:spChg chg="add del mod">
          <ac:chgData name="A.MORIYAMA UREKA" userId="11b73b949d6476cb" providerId="LiveId" clId="{EDD3AFC1-5E1F-774D-82FF-6D4C3622249B}" dt="2023-08-07T08:55:53.615" v="743" actId="6264"/>
          <ac:spMkLst>
            <pc:docMk/>
            <pc:sldMk cId="579533668" sldId="290"/>
            <ac:spMk id="33" creationId="{002CCD57-574D-8438-B066-4CE0BEEEB904}"/>
          </ac:spMkLst>
        </pc:spChg>
        <pc:spChg chg="add del mod">
          <ac:chgData name="A.MORIYAMA UREKA" userId="11b73b949d6476cb" providerId="LiveId" clId="{EDD3AFC1-5E1F-774D-82FF-6D4C3622249B}" dt="2023-08-07T09:03:40.381" v="823" actId="6264"/>
          <ac:spMkLst>
            <pc:docMk/>
            <pc:sldMk cId="579533668" sldId="290"/>
            <ac:spMk id="33" creationId="{191829A4-A689-F3B2-36E5-4C8DB0B970F8}"/>
          </ac:spMkLst>
        </pc:spChg>
        <pc:spChg chg="add del mod ord">
          <ac:chgData name="A.MORIYAMA UREKA" userId="11b73b949d6476cb" providerId="LiveId" clId="{EDD3AFC1-5E1F-774D-82FF-6D4C3622249B}" dt="2023-08-07T09:20:34.137" v="917" actId="6264"/>
          <ac:spMkLst>
            <pc:docMk/>
            <pc:sldMk cId="579533668" sldId="290"/>
            <ac:spMk id="33" creationId="{531F2C70-C8EF-1924-B636-7C7F08141B39}"/>
          </ac:spMkLst>
        </pc:spChg>
        <pc:spChg chg="add del mod">
          <ac:chgData name="A.MORIYAMA UREKA" userId="11b73b949d6476cb" providerId="LiveId" clId="{EDD3AFC1-5E1F-774D-82FF-6D4C3622249B}" dt="2023-08-07T10:53:31.673" v="1673" actId="6264"/>
          <ac:spMkLst>
            <pc:docMk/>
            <pc:sldMk cId="579533668" sldId="290"/>
            <ac:spMk id="33" creationId="{9D994312-C480-88DC-8C45-BEE78A925652}"/>
          </ac:spMkLst>
        </pc:spChg>
        <pc:spChg chg="add del mod ord">
          <ac:chgData name="A.MORIYAMA UREKA" userId="11b73b949d6476cb" providerId="LiveId" clId="{EDD3AFC1-5E1F-774D-82FF-6D4C3622249B}" dt="2023-08-07T08:57:14.074" v="755" actId="700"/>
          <ac:spMkLst>
            <pc:docMk/>
            <pc:sldMk cId="579533668" sldId="290"/>
            <ac:spMk id="34" creationId="{091E30EF-A321-1AC4-06A0-F1C811F6A1F1}"/>
          </ac:spMkLst>
        </pc:spChg>
        <pc:spChg chg="add del mod">
          <ac:chgData name="A.MORIYAMA UREKA" userId="11b73b949d6476cb" providerId="LiveId" clId="{EDD3AFC1-5E1F-774D-82FF-6D4C3622249B}" dt="2023-08-07T10:53:31.673" v="1673" actId="6264"/>
          <ac:spMkLst>
            <pc:docMk/>
            <pc:sldMk cId="579533668" sldId="290"/>
            <ac:spMk id="34" creationId="{15E5D07D-C55C-CEDF-5372-420D07943CD8}"/>
          </ac:spMkLst>
        </pc:spChg>
        <pc:spChg chg="add del mod">
          <ac:chgData name="A.MORIYAMA UREKA" userId="11b73b949d6476cb" providerId="LiveId" clId="{EDD3AFC1-5E1F-774D-82FF-6D4C3622249B}" dt="2023-08-07T09:03:40.381" v="823" actId="6264"/>
          <ac:spMkLst>
            <pc:docMk/>
            <pc:sldMk cId="579533668" sldId="290"/>
            <ac:spMk id="34" creationId="{97F8D9FC-B457-7E5C-2919-FD957519151C}"/>
          </ac:spMkLst>
        </pc:spChg>
        <pc:spChg chg="add del mod ord">
          <ac:chgData name="A.MORIYAMA UREKA" userId="11b73b949d6476cb" providerId="LiveId" clId="{EDD3AFC1-5E1F-774D-82FF-6D4C3622249B}" dt="2023-08-07T09:20:34.137" v="917" actId="6264"/>
          <ac:spMkLst>
            <pc:docMk/>
            <pc:sldMk cId="579533668" sldId="290"/>
            <ac:spMk id="34" creationId="{E34380DE-1559-9514-817A-E20002FC6E75}"/>
          </ac:spMkLst>
        </pc:spChg>
        <pc:spChg chg="add del mod">
          <ac:chgData name="A.MORIYAMA UREKA" userId="11b73b949d6476cb" providerId="LiveId" clId="{EDD3AFC1-5E1F-774D-82FF-6D4C3622249B}" dt="2023-08-07T09:20:34.137" v="917" actId="6264"/>
          <ac:spMkLst>
            <pc:docMk/>
            <pc:sldMk cId="579533668" sldId="290"/>
            <ac:spMk id="35" creationId="{61806603-01E7-4CA0-1647-B9C5C4CE5FF6}"/>
          </ac:spMkLst>
        </pc:spChg>
        <pc:spChg chg="add del mod ord">
          <ac:chgData name="A.MORIYAMA UREKA" userId="11b73b949d6476cb" providerId="LiveId" clId="{EDD3AFC1-5E1F-774D-82FF-6D4C3622249B}" dt="2023-08-07T09:03:41.705" v="824" actId="700"/>
          <ac:spMkLst>
            <pc:docMk/>
            <pc:sldMk cId="579533668" sldId="290"/>
            <ac:spMk id="35" creationId="{7FB876C7-B27E-D7F0-D0CF-DBDA932C93B9}"/>
          </ac:spMkLst>
        </pc:spChg>
        <pc:spChg chg="add del mod ord">
          <ac:chgData name="A.MORIYAMA UREKA" userId="11b73b949d6476cb" providerId="LiveId" clId="{EDD3AFC1-5E1F-774D-82FF-6D4C3622249B}" dt="2023-08-07T08:57:14.074" v="755" actId="700"/>
          <ac:spMkLst>
            <pc:docMk/>
            <pc:sldMk cId="579533668" sldId="290"/>
            <ac:spMk id="35" creationId="{E1B415CB-1FAA-8B34-864C-F7C0DFD709EE}"/>
          </ac:spMkLst>
        </pc:spChg>
        <pc:spChg chg="add del mod">
          <ac:chgData name="A.MORIYAMA UREKA" userId="11b73b949d6476cb" providerId="LiveId" clId="{EDD3AFC1-5E1F-774D-82FF-6D4C3622249B}" dt="2023-08-07T10:55:57.090" v="1682" actId="6264"/>
          <ac:spMkLst>
            <pc:docMk/>
            <pc:sldMk cId="579533668" sldId="290"/>
            <ac:spMk id="35" creationId="{E6413140-EA09-9F7D-F78A-644CBB9FD8D2}"/>
          </ac:spMkLst>
        </pc:spChg>
        <pc:spChg chg="add del mod">
          <ac:chgData name="A.MORIYAMA UREKA" userId="11b73b949d6476cb" providerId="LiveId" clId="{EDD3AFC1-5E1F-774D-82FF-6D4C3622249B}" dt="2023-08-07T09:20:34.137" v="917" actId="6264"/>
          <ac:spMkLst>
            <pc:docMk/>
            <pc:sldMk cId="579533668" sldId="290"/>
            <ac:spMk id="36" creationId="{1CDAAB03-ADA9-F47E-0978-C4FD8BAA7F52}"/>
          </ac:spMkLst>
        </pc:spChg>
        <pc:spChg chg="add del mod ord">
          <ac:chgData name="A.MORIYAMA UREKA" userId="11b73b949d6476cb" providerId="LiveId" clId="{EDD3AFC1-5E1F-774D-82FF-6D4C3622249B}" dt="2023-08-07T08:57:17.409" v="756" actId="6264"/>
          <ac:spMkLst>
            <pc:docMk/>
            <pc:sldMk cId="579533668" sldId="290"/>
            <ac:spMk id="36" creationId="{5AE2DF58-97E8-E37E-1C41-0516FDD2B7A0}"/>
          </ac:spMkLst>
        </pc:spChg>
        <pc:spChg chg="add del mod ord">
          <ac:chgData name="A.MORIYAMA UREKA" userId="11b73b949d6476cb" providerId="LiveId" clId="{EDD3AFC1-5E1F-774D-82FF-6D4C3622249B}" dt="2023-08-07T09:03:41.705" v="824" actId="700"/>
          <ac:spMkLst>
            <pc:docMk/>
            <pc:sldMk cId="579533668" sldId="290"/>
            <ac:spMk id="36" creationId="{6186A172-3701-AE09-C9CB-BEE91A7667DC}"/>
          </ac:spMkLst>
        </pc:spChg>
        <pc:spChg chg="add del mod">
          <ac:chgData name="A.MORIYAMA UREKA" userId="11b73b949d6476cb" providerId="LiveId" clId="{EDD3AFC1-5E1F-774D-82FF-6D4C3622249B}" dt="2023-08-07T10:55:57.090" v="1682" actId="6264"/>
          <ac:spMkLst>
            <pc:docMk/>
            <pc:sldMk cId="579533668" sldId="290"/>
            <ac:spMk id="36" creationId="{A0628182-C4F0-69F5-956D-C0F917E80348}"/>
          </ac:spMkLst>
        </pc:spChg>
        <pc:spChg chg="add del mod ord">
          <ac:chgData name="A.MORIYAMA UREKA" userId="11b73b949d6476cb" providerId="LiveId" clId="{EDD3AFC1-5E1F-774D-82FF-6D4C3622249B}" dt="2023-08-07T08:57:17.409" v="756" actId="6264"/>
          <ac:spMkLst>
            <pc:docMk/>
            <pc:sldMk cId="579533668" sldId="290"/>
            <ac:spMk id="37" creationId="{295A9B18-D0E5-F0D7-1AE6-9988CDD9C89C}"/>
          </ac:spMkLst>
        </pc:spChg>
        <pc:spChg chg="add del mod ord">
          <ac:chgData name="A.MORIYAMA UREKA" userId="11b73b949d6476cb" providerId="LiveId" clId="{EDD3AFC1-5E1F-774D-82FF-6D4C3622249B}" dt="2023-08-07T09:03:42.829" v="825" actId="6264"/>
          <ac:spMkLst>
            <pc:docMk/>
            <pc:sldMk cId="579533668" sldId="290"/>
            <ac:spMk id="37" creationId="{2AC04659-E7D7-0A13-5438-2982313B7A38}"/>
          </ac:spMkLst>
        </pc:spChg>
        <pc:spChg chg="add del mod">
          <ac:chgData name="A.MORIYAMA UREKA" userId="11b73b949d6476cb" providerId="LiveId" clId="{EDD3AFC1-5E1F-774D-82FF-6D4C3622249B}" dt="2023-08-07T09:20:34.137" v="917" actId="6264"/>
          <ac:spMkLst>
            <pc:docMk/>
            <pc:sldMk cId="579533668" sldId="290"/>
            <ac:spMk id="37" creationId="{89F1A221-91F2-A515-A247-93E5182CEDB0}"/>
          </ac:spMkLst>
        </pc:spChg>
        <pc:spChg chg="add del mod">
          <ac:chgData name="A.MORIYAMA UREKA" userId="11b73b949d6476cb" providerId="LiveId" clId="{EDD3AFC1-5E1F-774D-82FF-6D4C3622249B}" dt="2023-08-07T10:55:57.090" v="1682" actId="6264"/>
          <ac:spMkLst>
            <pc:docMk/>
            <pc:sldMk cId="579533668" sldId="290"/>
            <ac:spMk id="37" creationId="{E3970500-6BAF-2838-2704-C53FD25E3299}"/>
          </ac:spMkLst>
        </pc:spChg>
        <pc:spChg chg="add del mod">
          <ac:chgData name="A.MORIYAMA UREKA" userId="11b73b949d6476cb" providerId="LiveId" clId="{EDD3AFC1-5E1F-774D-82FF-6D4C3622249B}" dt="2023-08-07T09:20:34.137" v="917" actId="6264"/>
          <ac:spMkLst>
            <pc:docMk/>
            <pc:sldMk cId="579533668" sldId="290"/>
            <ac:spMk id="38" creationId="{432B531F-7D7E-1D15-407F-BE263A197D5B}"/>
          </ac:spMkLst>
        </pc:spChg>
        <pc:spChg chg="add del mod ord">
          <ac:chgData name="A.MORIYAMA UREKA" userId="11b73b949d6476cb" providerId="LiveId" clId="{EDD3AFC1-5E1F-774D-82FF-6D4C3622249B}" dt="2023-08-07T09:03:42.829" v="825" actId="6264"/>
          <ac:spMkLst>
            <pc:docMk/>
            <pc:sldMk cId="579533668" sldId="290"/>
            <ac:spMk id="38" creationId="{7C04B660-8B8D-DC4F-6024-054ED32E4DA2}"/>
          </ac:spMkLst>
        </pc:spChg>
        <pc:spChg chg="add del mod">
          <ac:chgData name="A.MORIYAMA UREKA" userId="11b73b949d6476cb" providerId="LiveId" clId="{EDD3AFC1-5E1F-774D-82FF-6D4C3622249B}" dt="2023-08-07T10:55:57.090" v="1682" actId="6264"/>
          <ac:spMkLst>
            <pc:docMk/>
            <pc:sldMk cId="579533668" sldId="290"/>
            <ac:spMk id="38" creationId="{A374C704-49FF-C2C8-93CE-CBD6B851F753}"/>
          </ac:spMkLst>
        </pc:spChg>
        <pc:spChg chg="add del mod">
          <ac:chgData name="A.MORIYAMA UREKA" userId="11b73b949d6476cb" providerId="LiveId" clId="{EDD3AFC1-5E1F-774D-82FF-6D4C3622249B}" dt="2023-08-07T08:57:17.409" v="756" actId="6264"/>
          <ac:spMkLst>
            <pc:docMk/>
            <pc:sldMk cId="579533668" sldId="290"/>
            <ac:spMk id="38" creationId="{CAF28C61-EADA-8AB4-014E-B2AEB98D1F4B}"/>
          </ac:spMkLst>
        </pc:spChg>
        <pc:spChg chg="add del mod">
          <ac:chgData name="A.MORIYAMA UREKA" userId="11b73b949d6476cb" providerId="LiveId" clId="{EDD3AFC1-5E1F-774D-82FF-6D4C3622249B}" dt="2023-08-07T09:20:34.137" v="917" actId="6264"/>
          <ac:spMkLst>
            <pc:docMk/>
            <pc:sldMk cId="579533668" sldId="290"/>
            <ac:spMk id="39" creationId="{0ACC5746-89A8-4EE7-CEC4-CF7417CDDC18}"/>
          </ac:spMkLst>
        </pc:spChg>
        <pc:spChg chg="add del mod">
          <ac:chgData name="A.MORIYAMA UREKA" userId="11b73b949d6476cb" providerId="LiveId" clId="{EDD3AFC1-5E1F-774D-82FF-6D4C3622249B}" dt="2023-08-07T10:55:57.090" v="1682" actId="6264"/>
          <ac:spMkLst>
            <pc:docMk/>
            <pc:sldMk cId="579533668" sldId="290"/>
            <ac:spMk id="39" creationId="{9E9CAA55-0AE7-ACAE-9D10-9E8D43CF480B}"/>
          </ac:spMkLst>
        </pc:spChg>
        <pc:spChg chg="add del mod">
          <ac:chgData name="A.MORIYAMA UREKA" userId="11b73b949d6476cb" providerId="LiveId" clId="{EDD3AFC1-5E1F-774D-82FF-6D4C3622249B}" dt="2023-08-07T08:57:17.409" v="756" actId="6264"/>
          <ac:spMkLst>
            <pc:docMk/>
            <pc:sldMk cId="579533668" sldId="290"/>
            <ac:spMk id="39" creationId="{A883C7D6-C2BC-3151-8AF3-1E757720DDCF}"/>
          </ac:spMkLst>
        </pc:spChg>
        <pc:spChg chg="add del mod">
          <ac:chgData name="A.MORIYAMA UREKA" userId="11b73b949d6476cb" providerId="LiveId" clId="{EDD3AFC1-5E1F-774D-82FF-6D4C3622249B}" dt="2023-08-07T09:03:42.829" v="825" actId="6264"/>
          <ac:spMkLst>
            <pc:docMk/>
            <pc:sldMk cId="579533668" sldId="290"/>
            <ac:spMk id="39" creationId="{EE966B7B-EDE3-44B3-C6BE-31BC6C17D78D}"/>
          </ac:spMkLst>
        </pc:spChg>
        <pc:spChg chg="add del mod">
          <ac:chgData name="A.MORIYAMA UREKA" userId="11b73b949d6476cb" providerId="LiveId" clId="{EDD3AFC1-5E1F-774D-82FF-6D4C3622249B}" dt="2023-08-07T09:03:42.829" v="825" actId="6264"/>
          <ac:spMkLst>
            <pc:docMk/>
            <pc:sldMk cId="579533668" sldId="290"/>
            <ac:spMk id="40" creationId="{0C0BAA3D-F710-AE16-8BA6-DE6513BAEF2E}"/>
          </ac:spMkLst>
        </pc:spChg>
        <pc:spChg chg="add del mod">
          <ac:chgData name="A.MORIYAMA UREKA" userId="11b73b949d6476cb" providerId="LiveId" clId="{EDD3AFC1-5E1F-774D-82FF-6D4C3622249B}" dt="2023-08-07T09:20:34.137" v="917" actId="6264"/>
          <ac:spMkLst>
            <pc:docMk/>
            <pc:sldMk cId="579533668" sldId="290"/>
            <ac:spMk id="40" creationId="{4052E5D9-36F2-5337-2AE6-B9E1A0963AA5}"/>
          </ac:spMkLst>
        </pc:spChg>
        <pc:spChg chg="add del mod">
          <ac:chgData name="A.MORIYAMA UREKA" userId="11b73b949d6476cb" providerId="LiveId" clId="{EDD3AFC1-5E1F-774D-82FF-6D4C3622249B}" dt="2023-08-07T08:57:17.409" v="756" actId="6264"/>
          <ac:spMkLst>
            <pc:docMk/>
            <pc:sldMk cId="579533668" sldId="290"/>
            <ac:spMk id="40" creationId="{9D87027F-1A66-D86B-AE49-D52CD54F0322}"/>
          </ac:spMkLst>
        </pc:spChg>
        <pc:spChg chg="add del mod">
          <ac:chgData name="A.MORIYAMA UREKA" userId="11b73b949d6476cb" providerId="LiveId" clId="{EDD3AFC1-5E1F-774D-82FF-6D4C3622249B}" dt="2023-08-07T10:55:57.090" v="1682" actId="6264"/>
          <ac:spMkLst>
            <pc:docMk/>
            <pc:sldMk cId="579533668" sldId="290"/>
            <ac:spMk id="40" creationId="{F83E6682-7ED6-B512-8A46-96CE4315AED4}"/>
          </ac:spMkLst>
        </pc:spChg>
        <pc:spChg chg="add del mod">
          <ac:chgData name="A.MORIYAMA UREKA" userId="11b73b949d6476cb" providerId="LiveId" clId="{EDD3AFC1-5E1F-774D-82FF-6D4C3622249B}" dt="2023-08-07T10:55:57.090" v="1682" actId="6264"/>
          <ac:spMkLst>
            <pc:docMk/>
            <pc:sldMk cId="579533668" sldId="290"/>
            <ac:spMk id="41" creationId="{038FC65F-D58B-70AD-CE82-C1EC184BC97C}"/>
          </ac:spMkLst>
        </pc:spChg>
        <pc:spChg chg="add del mod">
          <ac:chgData name="A.MORIYAMA UREKA" userId="11b73b949d6476cb" providerId="LiveId" clId="{EDD3AFC1-5E1F-774D-82FF-6D4C3622249B}" dt="2023-08-07T09:03:42.829" v="825" actId="6264"/>
          <ac:spMkLst>
            <pc:docMk/>
            <pc:sldMk cId="579533668" sldId="290"/>
            <ac:spMk id="41" creationId="{5AD8FAE7-1645-7D9A-57C8-234D15CB9290}"/>
          </ac:spMkLst>
        </pc:spChg>
        <pc:spChg chg="add del mod">
          <ac:chgData name="A.MORIYAMA UREKA" userId="11b73b949d6476cb" providerId="LiveId" clId="{EDD3AFC1-5E1F-774D-82FF-6D4C3622249B}" dt="2023-08-07T08:57:17.409" v="756" actId="6264"/>
          <ac:spMkLst>
            <pc:docMk/>
            <pc:sldMk cId="579533668" sldId="290"/>
            <ac:spMk id="41" creationId="{63B50204-3B2A-32CE-3A5B-70B6A4AE1F61}"/>
          </ac:spMkLst>
        </pc:spChg>
        <pc:spChg chg="add del mod">
          <ac:chgData name="A.MORIYAMA UREKA" userId="11b73b949d6476cb" providerId="LiveId" clId="{EDD3AFC1-5E1F-774D-82FF-6D4C3622249B}" dt="2023-08-07T09:20:34.137" v="917" actId="6264"/>
          <ac:spMkLst>
            <pc:docMk/>
            <pc:sldMk cId="579533668" sldId="290"/>
            <ac:spMk id="41" creationId="{AB23E54B-AB96-5132-2976-0C13F3337CF8}"/>
          </ac:spMkLst>
        </pc:spChg>
        <pc:spChg chg="add del mod">
          <ac:chgData name="A.MORIYAMA UREKA" userId="11b73b949d6476cb" providerId="LiveId" clId="{EDD3AFC1-5E1F-774D-82FF-6D4C3622249B}" dt="2023-08-07T09:20:34.137" v="917" actId="6264"/>
          <ac:spMkLst>
            <pc:docMk/>
            <pc:sldMk cId="579533668" sldId="290"/>
            <ac:spMk id="42" creationId="{164BE433-6576-68A8-5F3F-E2BBFAE6D300}"/>
          </ac:spMkLst>
        </pc:spChg>
        <pc:spChg chg="add del mod">
          <ac:chgData name="A.MORIYAMA UREKA" userId="11b73b949d6476cb" providerId="LiveId" clId="{EDD3AFC1-5E1F-774D-82FF-6D4C3622249B}" dt="2023-08-07T08:57:17.409" v="756" actId="6264"/>
          <ac:spMkLst>
            <pc:docMk/>
            <pc:sldMk cId="579533668" sldId="290"/>
            <ac:spMk id="42" creationId="{34FE3707-D289-8480-3903-AA18005034B0}"/>
          </ac:spMkLst>
        </pc:spChg>
        <pc:spChg chg="add del mod">
          <ac:chgData name="A.MORIYAMA UREKA" userId="11b73b949d6476cb" providerId="LiveId" clId="{EDD3AFC1-5E1F-774D-82FF-6D4C3622249B}" dt="2023-08-07T09:03:42.829" v="825" actId="6264"/>
          <ac:spMkLst>
            <pc:docMk/>
            <pc:sldMk cId="579533668" sldId="290"/>
            <ac:spMk id="42" creationId="{963F0B9E-A329-2ABE-A4C9-B45F635FBB01}"/>
          </ac:spMkLst>
        </pc:spChg>
        <pc:spChg chg="add del mod">
          <ac:chgData name="A.MORIYAMA UREKA" userId="11b73b949d6476cb" providerId="LiveId" clId="{EDD3AFC1-5E1F-774D-82FF-6D4C3622249B}" dt="2023-08-07T10:55:57.090" v="1682" actId="6264"/>
          <ac:spMkLst>
            <pc:docMk/>
            <pc:sldMk cId="579533668" sldId="290"/>
            <ac:spMk id="42" creationId="{C3E11FF2-7B69-6D7A-19C9-B5C93D9EB393}"/>
          </ac:spMkLst>
        </pc:spChg>
        <pc:spChg chg="add del mod">
          <ac:chgData name="A.MORIYAMA UREKA" userId="11b73b949d6476cb" providerId="LiveId" clId="{EDD3AFC1-5E1F-774D-82FF-6D4C3622249B}" dt="2023-08-07T09:03:42.829" v="825" actId="6264"/>
          <ac:spMkLst>
            <pc:docMk/>
            <pc:sldMk cId="579533668" sldId="290"/>
            <ac:spMk id="43" creationId="{15A43CB2-46FB-C4B3-0346-9AC3A262F260}"/>
          </ac:spMkLst>
        </pc:spChg>
        <pc:spChg chg="add del mod ord">
          <ac:chgData name="A.MORIYAMA UREKA" userId="11b73b949d6476cb" providerId="LiveId" clId="{EDD3AFC1-5E1F-774D-82FF-6D4C3622249B}" dt="2023-08-07T09:20:34.468" v="918" actId="6264"/>
          <ac:spMkLst>
            <pc:docMk/>
            <pc:sldMk cId="579533668" sldId="290"/>
            <ac:spMk id="43" creationId="{44F62E2C-D3F9-9FFF-6A92-4FC5B826A297}"/>
          </ac:spMkLst>
        </pc:spChg>
        <pc:spChg chg="add del mod">
          <ac:chgData name="A.MORIYAMA UREKA" userId="11b73b949d6476cb" providerId="LiveId" clId="{EDD3AFC1-5E1F-774D-82FF-6D4C3622249B}" dt="2023-08-07T08:57:17.409" v="756" actId="6264"/>
          <ac:spMkLst>
            <pc:docMk/>
            <pc:sldMk cId="579533668" sldId="290"/>
            <ac:spMk id="43" creationId="{61A75EAC-DE79-D1A2-FFD9-A640793F4CC1}"/>
          </ac:spMkLst>
        </pc:spChg>
        <pc:spChg chg="add del mod">
          <ac:chgData name="A.MORIYAMA UREKA" userId="11b73b949d6476cb" providerId="LiveId" clId="{EDD3AFC1-5E1F-774D-82FF-6D4C3622249B}" dt="2023-08-07T10:55:57.090" v="1682" actId="6264"/>
          <ac:spMkLst>
            <pc:docMk/>
            <pc:sldMk cId="579533668" sldId="290"/>
            <ac:spMk id="43" creationId="{707093EC-CC1E-4E59-73DB-76898EA1AA08}"/>
          </ac:spMkLst>
        </pc:spChg>
        <pc:spChg chg="add del mod">
          <ac:chgData name="A.MORIYAMA UREKA" userId="11b73b949d6476cb" providerId="LiveId" clId="{EDD3AFC1-5E1F-774D-82FF-6D4C3622249B}" dt="2023-08-07T10:55:57.090" v="1682" actId="6264"/>
          <ac:spMkLst>
            <pc:docMk/>
            <pc:sldMk cId="579533668" sldId="290"/>
            <ac:spMk id="44" creationId="{9A8CEACC-4DEA-1E0E-28AB-9E54709C3592}"/>
          </ac:spMkLst>
        </pc:spChg>
        <pc:spChg chg="add del mod">
          <ac:chgData name="A.MORIYAMA UREKA" userId="11b73b949d6476cb" providerId="LiveId" clId="{EDD3AFC1-5E1F-774D-82FF-6D4C3622249B}" dt="2023-08-07T09:03:42.829" v="825" actId="6264"/>
          <ac:spMkLst>
            <pc:docMk/>
            <pc:sldMk cId="579533668" sldId="290"/>
            <ac:spMk id="44" creationId="{C7A508C6-A78A-3AF5-1177-7BB907597F71}"/>
          </ac:spMkLst>
        </pc:spChg>
        <pc:spChg chg="add del mod">
          <ac:chgData name="A.MORIYAMA UREKA" userId="11b73b949d6476cb" providerId="LiveId" clId="{EDD3AFC1-5E1F-774D-82FF-6D4C3622249B}" dt="2023-08-07T08:57:17.409" v="756" actId="6264"/>
          <ac:spMkLst>
            <pc:docMk/>
            <pc:sldMk cId="579533668" sldId="290"/>
            <ac:spMk id="44" creationId="{E6A780B8-6BC1-F3A6-1A1B-33DF9016C618}"/>
          </ac:spMkLst>
        </pc:spChg>
        <pc:spChg chg="add del mod ord">
          <ac:chgData name="A.MORIYAMA UREKA" userId="11b73b949d6476cb" providerId="LiveId" clId="{EDD3AFC1-5E1F-774D-82FF-6D4C3622249B}" dt="2023-08-07T09:20:34.468" v="918" actId="6264"/>
          <ac:spMkLst>
            <pc:docMk/>
            <pc:sldMk cId="579533668" sldId="290"/>
            <ac:spMk id="44" creationId="{F1F2DCE6-6D5D-9546-0A29-69CFD29EAD96}"/>
          </ac:spMkLst>
        </pc:spChg>
        <pc:spChg chg="add del mod">
          <ac:chgData name="A.MORIYAMA UREKA" userId="11b73b949d6476cb" providerId="LiveId" clId="{EDD3AFC1-5E1F-774D-82FF-6D4C3622249B}" dt="2023-08-07T08:57:17.409" v="756" actId="6264"/>
          <ac:spMkLst>
            <pc:docMk/>
            <pc:sldMk cId="579533668" sldId="290"/>
            <ac:spMk id="45" creationId="{545E3C60-97AD-C2C9-07A7-BB8F73EAB48B}"/>
          </ac:spMkLst>
        </pc:spChg>
        <pc:spChg chg="add del mod">
          <ac:chgData name="A.MORIYAMA UREKA" userId="11b73b949d6476cb" providerId="LiveId" clId="{EDD3AFC1-5E1F-774D-82FF-6D4C3622249B}" dt="2023-08-07T09:20:34.468" v="918" actId="6264"/>
          <ac:spMkLst>
            <pc:docMk/>
            <pc:sldMk cId="579533668" sldId="290"/>
            <ac:spMk id="45" creationId="{5D783B3C-2548-3122-A83F-95F8B4C8AE6F}"/>
          </ac:spMkLst>
        </pc:spChg>
        <pc:spChg chg="add del mod">
          <ac:chgData name="A.MORIYAMA UREKA" userId="11b73b949d6476cb" providerId="LiveId" clId="{EDD3AFC1-5E1F-774D-82FF-6D4C3622249B}" dt="2023-08-07T10:55:58.913" v="1683" actId="6264"/>
          <ac:spMkLst>
            <pc:docMk/>
            <pc:sldMk cId="579533668" sldId="290"/>
            <ac:spMk id="45" creationId="{B2F9F5A6-1581-ABA2-31D9-3E01A2314DA4}"/>
          </ac:spMkLst>
        </pc:spChg>
        <pc:spChg chg="add del mod">
          <ac:chgData name="A.MORIYAMA UREKA" userId="11b73b949d6476cb" providerId="LiveId" clId="{EDD3AFC1-5E1F-774D-82FF-6D4C3622249B}" dt="2023-08-07T09:03:42.829" v="825" actId="6264"/>
          <ac:spMkLst>
            <pc:docMk/>
            <pc:sldMk cId="579533668" sldId="290"/>
            <ac:spMk id="45" creationId="{F46C17C4-2507-9B7D-87B0-71AD58F40E74}"/>
          </ac:spMkLst>
        </pc:spChg>
        <pc:spChg chg="add del mod ord">
          <ac:chgData name="A.MORIYAMA UREKA" userId="11b73b949d6476cb" providerId="LiveId" clId="{EDD3AFC1-5E1F-774D-82FF-6D4C3622249B}" dt="2023-08-07T08:57:18.201" v="757" actId="6264"/>
          <ac:spMkLst>
            <pc:docMk/>
            <pc:sldMk cId="579533668" sldId="290"/>
            <ac:spMk id="46" creationId="{466E00DD-B4AD-8BE5-7FCB-1D6FABAE3DF7}"/>
          </ac:spMkLst>
        </pc:spChg>
        <pc:spChg chg="add del mod">
          <ac:chgData name="A.MORIYAMA UREKA" userId="11b73b949d6476cb" providerId="LiveId" clId="{EDD3AFC1-5E1F-774D-82FF-6D4C3622249B}" dt="2023-08-07T10:55:58.913" v="1683" actId="6264"/>
          <ac:spMkLst>
            <pc:docMk/>
            <pc:sldMk cId="579533668" sldId="290"/>
            <ac:spMk id="46" creationId="{58EECABD-5DD2-8526-6EF9-7216F49536A1}"/>
          </ac:spMkLst>
        </pc:spChg>
        <pc:spChg chg="add del mod">
          <ac:chgData name="A.MORIYAMA UREKA" userId="11b73b949d6476cb" providerId="LiveId" clId="{EDD3AFC1-5E1F-774D-82FF-6D4C3622249B}" dt="2023-08-07T09:03:42.829" v="825" actId="6264"/>
          <ac:spMkLst>
            <pc:docMk/>
            <pc:sldMk cId="579533668" sldId="290"/>
            <ac:spMk id="46" creationId="{7581BA34-63D9-BFDB-6014-347D8A0AB9DF}"/>
          </ac:spMkLst>
        </pc:spChg>
        <pc:spChg chg="add del mod">
          <ac:chgData name="A.MORIYAMA UREKA" userId="11b73b949d6476cb" providerId="LiveId" clId="{EDD3AFC1-5E1F-774D-82FF-6D4C3622249B}" dt="2023-08-07T09:20:34.468" v="918" actId="6264"/>
          <ac:spMkLst>
            <pc:docMk/>
            <pc:sldMk cId="579533668" sldId="290"/>
            <ac:spMk id="46" creationId="{920043D5-F15F-0F67-0A6F-619A4F862399}"/>
          </ac:spMkLst>
        </pc:spChg>
        <pc:spChg chg="add del mod">
          <ac:chgData name="A.MORIYAMA UREKA" userId="11b73b949d6476cb" providerId="LiveId" clId="{EDD3AFC1-5E1F-774D-82FF-6D4C3622249B}" dt="2023-08-07T10:55:58.913" v="1683" actId="6264"/>
          <ac:spMkLst>
            <pc:docMk/>
            <pc:sldMk cId="579533668" sldId="290"/>
            <ac:spMk id="47" creationId="{1A770CC8-99AF-0A51-7C98-CA4040AD8E32}"/>
          </ac:spMkLst>
        </pc:spChg>
        <pc:spChg chg="add del mod">
          <ac:chgData name="A.MORIYAMA UREKA" userId="11b73b949d6476cb" providerId="LiveId" clId="{EDD3AFC1-5E1F-774D-82FF-6D4C3622249B}" dt="2023-08-07T09:20:34.468" v="918" actId="6264"/>
          <ac:spMkLst>
            <pc:docMk/>
            <pc:sldMk cId="579533668" sldId="290"/>
            <ac:spMk id="47" creationId="{47A78521-559E-8D7D-C231-8D594D798AD8}"/>
          </ac:spMkLst>
        </pc:spChg>
        <pc:spChg chg="add del mod ord">
          <ac:chgData name="A.MORIYAMA UREKA" userId="11b73b949d6476cb" providerId="LiveId" clId="{EDD3AFC1-5E1F-774D-82FF-6D4C3622249B}" dt="2023-08-07T09:17:11.230" v="903" actId="700"/>
          <ac:spMkLst>
            <pc:docMk/>
            <pc:sldMk cId="579533668" sldId="290"/>
            <ac:spMk id="47" creationId="{7256E5A0-B038-8BEC-E269-6EE29F107312}"/>
          </ac:spMkLst>
        </pc:spChg>
        <pc:spChg chg="add del mod ord">
          <ac:chgData name="A.MORIYAMA UREKA" userId="11b73b949d6476cb" providerId="LiveId" clId="{EDD3AFC1-5E1F-774D-82FF-6D4C3622249B}" dt="2023-08-07T08:57:18.201" v="757" actId="6264"/>
          <ac:spMkLst>
            <pc:docMk/>
            <pc:sldMk cId="579533668" sldId="290"/>
            <ac:spMk id="47" creationId="{D99D847D-66E6-05DC-AE1D-DD17CF557C58}"/>
          </ac:spMkLst>
        </pc:spChg>
        <pc:spChg chg="add del mod">
          <ac:chgData name="A.MORIYAMA UREKA" userId="11b73b949d6476cb" providerId="LiveId" clId="{EDD3AFC1-5E1F-774D-82FF-6D4C3622249B}" dt="2023-08-07T08:57:18.201" v="757" actId="6264"/>
          <ac:spMkLst>
            <pc:docMk/>
            <pc:sldMk cId="579533668" sldId="290"/>
            <ac:spMk id="48" creationId="{798B21E1-F4BF-B30D-42EE-7FE264C50BB8}"/>
          </ac:spMkLst>
        </pc:spChg>
        <pc:spChg chg="add del mod">
          <ac:chgData name="A.MORIYAMA UREKA" userId="11b73b949d6476cb" providerId="LiveId" clId="{EDD3AFC1-5E1F-774D-82FF-6D4C3622249B}" dt="2023-08-07T09:20:34.468" v="918" actId="6264"/>
          <ac:spMkLst>
            <pc:docMk/>
            <pc:sldMk cId="579533668" sldId="290"/>
            <ac:spMk id="48" creationId="{7BAA6962-3AB6-7AD9-DC7F-87109E84A72E}"/>
          </ac:spMkLst>
        </pc:spChg>
        <pc:spChg chg="add del mod">
          <ac:chgData name="A.MORIYAMA UREKA" userId="11b73b949d6476cb" providerId="LiveId" clId="{EDD3AFC1-5E1F-774D-82FF-6D4C3622249B}" dt="2023-08-07T10:55:58.913" v="1683" actId="6264"/>
          <ac:spMkLst>
            <pc:docMk/>
            <pc:sldMk cId="579533668" sldId="290"/>
            <ac:spMk id="48" creationId="{7FA63DB7-32AB-04F0-BB98-AB9B9687BEB6}"/>
          </ac:spMkLst>
        </pc:spChg>
        <pc:spChg chg="add del mod ord">
          <ac:chgData name="A.MORIYAMA UREKA" userId="11b73b949d6476cb" providerId="LiveId" clId="{EDD3AFC1-5E1F-774D-82FF-6D4C3622249B}" dt="2023-08-07T09:17:11.230" v="903" actId="700"/>
          <ac:spMkLst>
            <pc:docMk/>
            <pc:sldMk cId="579533668" sldId="290"/>
            <ac:spMk id="48" creationId="{E26B14E4-7ACD-24F5-866A-1FEE66155C22}"/>
          </ac:spMkLst>
        </pc:spChg>
        <pc:spChg chg="add del mod">
          <ac:chgData name="A.MORIYAMA UREKA" userId="11b73b949d6476cb" providerId="LiveId" clId="{EDD3AFC1-5E1F-774D-82FF-6D4C3622249B}" dt="2023-08-07T09:20:34.468" v="918" actId="6264"/>
          <ac:spMkLst>
            <pc:docMk/>
            <pc:sldMk cId="579533668" sldId="290"/>
            <ac:spMk id="49" creationId="{1F751804-9539-EF82-1DBA-3AAB6ACA6B5C}"/>
          </ac:spMkLst>
        </pc:spChg>
        <pc:spChg chg="add del mod">
          <ac:chgData name="A.MORIYAMA UREKA" userId="11b73b949d6476cb" providerId="LiveId" clId="{EDD3AFC1-5E1F-774D-82FF-6D4C3622249B}" dt="2023-08-07T10:55:58.913" v="1683" actId="6264"/>
          <ac:spMkLst>
            <pc:docMk/>
            <pc:sldMk cId="579533668" sldId="290"/>
            <ac:spMk id="49" creationId="{3A6C9E57-3B51-2326-7C24-5949970AC25D}"/>
          </ac:spMkLst>
        </pc:spChg>
        <pc:spChg chg="add del mod">
          <ac:chgData name="A.MORIYAMA UREKA" userId="11b73b949d6476cb" providerId="LiveId" clId="{EDD3AFC1-5E1F-774D-82FF-6D4C3622249B}" dt="2023-08-07T08:57:18.201" v="757" actId="6264"/>
          <ac:spMkLst>
            <pc:docMk/>
            <pc:sldMk cId="579533668" sldId="290"/>
            <ac:spMk id="49" creationId="{4F1F502D-25C9-EB88-A3AA-A98E341C7F92}"/>
          </ac:spMkLst>
        </pc:spChg>
        <pc:spChg chg="add del mod">
          <ac:chgData name="A.MORIYAMA UREKA" userId="11b73b949d6476cb" providerId="LiveId" clId="{EDD3AFC1-5E1F-774D-82FF-6D4C3622249B}" dt="2023-08-07T09:20:34.468" v="918" actId="6264"/>
          <ac:spMkLst>
            <pc:docMk/>
            <pc:sldMk cId="579533668" sldId="290"/>
            <ac:spMk id="50" creationId="{55CA2C9A-27F6-14FF-7C7D-1B10E25D66C8}"/>
          </ac:spMkLst>
        </pc:spChg>
        <pc:spChg chg="add del mod">
          <ac:chgData name="A.MORIYAMA UREKA" userId="11b73b949d6476cb" providerId="LiveId" clId="{EDD3AFC1-5E1F-774D-82FF-6D4C3622249B}" dt="2023-08-07T08:57:18.201" v="757" actId="6264"/>
          <ac:spMkLst>
            <pc:docMk/>
            <pc:sldMk cId="579533668" sldId="290"/>
            <ac:spMk id="50" creationId="{CFA5F97A-BCE8-A1B4-9510-030031079DE8}"/>
          </ac:spMkLst>
        </pc:spChg>
        <pc:spChg chg="add del mod">
          <ac:chgData name="A.MORIYAMA UREKA" userId="11b73b949d6476cb" providerId="LiveId" clId="{EDD3AFC1-5E1F-774D-82FF-6D4C3622249B}" dt="2023-08-07T10:55:58.913" v="1683" actId="6264"/>
          <ac:spMkLst>
            <pc:docMk/>
            <pc:sldMk cId="579533668" sldId="290"/>
            <ac:spMk id="50" creationId="{DA842C0C-5424-746A-2164-E7EE6E120847}"/>
          </ac:spMkLst>
        </pc:spChg>
        <pc:spChg chg="add del mod">
          <ac:chgData name="A.MORIYAMA UREKA" userId="11b73b949d6476cb" providerId="LiveId" clId="{EDD3AFC1-5E1F-774D-82FF-6D4C3622249B}" dt="2023-08-07T08:57:18.201" v="757" actId="6264"/>
          <ac:spMkLst>
            <pc:docMk/>
            <pc:sldMk cId="579533668" sldId="290"/>
            <ac:spMk id="51" creationId="{3CE87B9F-B2FF-208E-6C53-A47CE8B76754}"/>
          </ac:spMkLst>
        </pc:spChg>
        <pc:spChg chg="add del mod">
          <ac:chgData name="A.MORIYAMA UREKA" userId="11b73b949d6476cb" providerId="LiveId" clId="{EDD3AFC1-5E1F-774D-82FF-6D4C3622249B}" dt="2023-08-07T09:20:34.468" v="918" actId="6264"/>
          <ac:spMkLst>
            <pc:docMk/>
            <pc:sldMk cId="579533668" sldId="290"/>
            <ac:spMk id="51" creationId="{CF7A1528-9732-D827-73F1-C6E173B3E771}"/>
          </ac:spMkLst>
        </pc:spChg>
        <pc:spChg chg="add del mod">
          <ac:chgData name="A.MORIYAMA UREKA" userId="11b73b949d6476cb" providerId="LiveId" clId="{EDD3AFC1-5E1F-774D-82FF-6D4C3622249B}" dt="2023-08-07T10:55:58.913" v="1683" actId="6264"/>
          <ac:spMkLst>
            <pc:docMk/>
            <pc:sldMk cId="579533668" sldId="290"/>
            <ac:spMk id="51" creationId="{E11840D4-2EB7-704C-D34E-F90DF8284EBA}"/>
          </ac:spMkLst>
        </pc:spChg>
        <pc:spChg chg="add del mod">
          <ac:chgData name="A.MORIYAMA UREKA" userId="11b73b949d6476cb" providerId="LiveId" clId="{EDD3AFC1-5E1F-774D-82FF-6D4C3622249B}" dt="2023-08-07T08:57:18.201" v="757" actId="6264"/>
          <ac:spMkLst>
            <pc:docMk/>
            <pc:sldMk cId="579533668" sldId="290"/>
            <ac:spMk id="52" creationId="{492E278E-C056-0BD8-7A5A-7E0A4FEE0C71}"/>
          </ac:spMkLst>
        </pc:spChg>
        <pc:spChg chg="add del mod">
          <ac:chgData name="A.MORIYAMA UREKA" userId="11b73b949d6476cb" providerId="LiveId" clId="{EDD3AFC1-5E1F-774D-82FF-6D4C3622249B}" dt="2023-08-07T09:20:34.468" v="918" actId="6264"/>
          <ac:spMkLst>
            <pc:docMk/>
            <pc:sldMk cId="579533668" sldId="290"/>
            <ac:spMk id="52" creationId="{6DCD2FE7-609B-AB52-1035-9E47C3173761}"/>
          </ac:spMkLst>
        </pc:spChg>
        <pc:spChg chg="add del mod">
          <ac:chgData name="A.MORIYAMA UREKA" userId="11b73b949d6476cb" providerId="LiveId" clId="{EDD3AFC1-5E1F-774D-82FF-6D4C3622249B}" dt="2023-08-07T10:55:58.913" v="1683" actId="6264"/>
          <ac:spMkLst>
            <pc:docMk/>
            <pc:sldMk cId="579533668" sldId="290"/>
            <ac:spMk id="52" creationId="{F8A3517F-F4EC-796C-8DA9-ADEBDB6D0F26}"/>
          </ac:spMkLst>
        </pc:spChg>
        <pc:spChg chg="add del mod">
          <ac:chgData name="A.MORIYAMA UREKA" userId="11b73b949d6476cb" providerId="LiveId" clId="{EDD3AFC1-5E1F-774D-82FF-6D4C3622249B}" dt="2023-08-07T08:57:18.201" v="757" actId="6264"/>
          <ac:spMkLst>
            <pc:docMk/>
            <pc:sldMk cId="579533668" sldId="290"/>
            <ac:spMk id="53" creationId="{869CCC25-CEAA-8EC4-F01D-9FB88AF35613}"/>
          </ac:spMkLst>
        </pc:spChg>
        <pc:spChg chg="add del mod ord">
          <ac:chgData name="A.MORIYAMA UREKA" userId="11b73b949d6476cb" providerId="LiveId" clId="{EDD3AFC1-5E1F-774D-82FF-6D4C3622249B}" dt="2023-08-07T09:20:34.788" v="919" actId="6264"/>
          <ac:spMkLst>
            <pc:docMk/>
            <pc:sldMk cId="579533668" sldId="290"/>
            <ac:spMk id="53" creationId="{B5411BF0-E2F9-B2C2-5D4D-EFE3EAE812AD}"/>
          </ac:spMkLst>
        </pc:spChg>
        <pc:spChg chg="add del mod">
          <ac:chgData name="A.MORIYAMA UREKA" userId="11b73b949d6476cb" providerId="LiveId" clId="{EDD3AFC1-5E1F-774D-82FF-6D4C3622249B}" dt="2023-08-07T10:55:58.913" v="1683" actId="6264"/>
          <ac:spMkLst>
            <pc:docMk/>
            <pc:sldMk cId="579533668" sldId="290"/>
            <ac:spMk id="53" creationId="{DEBC4911-F095-1B21-0C8B-EF8DD704E2D1}"/>
          </ac:spMkLst>
        </pc:spChg>
        <pc:spChg chg="add del mod ord">
          <ac:chgData name="A.MORIYAMA UREKA" userId="11b73b949d6476cb" providerId="LiveId" clId="{EDD3AFC1-5E1F-774D-82FF-6D4C3622249B}" dt="2023-08-07T09:20:34.788" v="919" actId="6264"/>
          <ac:spMkLst>
            <pc:docMk/>
            <pc:sldMk cId="579533668" sldId="290"/>
            <ac:spMk id="54" creationId="{03725F27-DAD6-F309-CD91-22097F869185}"/>
          </ac:spMkLst>
        </pc:spChg>
        <pc:spChg chg="add del mod">
          <ac:chgData name="A.MORIYAMA UREKA" userId="11b73b949d6476cb" providerId="LiveId" clId="{EDD3AFC1-5E1F-774D-82FF-6D4C3622249B}" dt="2023-08-07T08:57:18.201" v="757" actId="6264"/>
          <ac:spMkLst>
            <pc:docMk/>
            <pc:sldMk cId="579533668" sldId="290"/>
            <ac:spMk id="54" creationId="{479452F6-F692-6BF0-D653-9092860F6C7D}"/>
          </ac:spMkLst>
        </pc:spChg>
        <pc:spChg chg="add del mod">
          <ac:chgData name="A.MORIYAMA UREKA" userId="11b73b949d6476cb" providerId="LiveId" clId="{EDD3AFC1-5E1F-774D-82FF-6D4C3622249B}" dt="2023-08-07T10:55:58.913" v="1683" actId="6264"/>
          <ac:spMkLst>
            <pc:docMk/>
            <pc:sldMk cId="579533668" sldId="290"/>
            <ac:spMk id="54" creationId="{4991F5DC-8441-A18A-D422-A713084203AC}"/>
          </ac:spMkLst>
        </pc:spChg>
        <pc:spChg chg="add del mod">
          <ac:chgData name="A.MORIYAMA UREKA" userId="11b73b949d6476cb" providerId="LiveId" clId="{EDD3AFC1-5E1F-774D-82FF-6D4C3622249B}" dt="2023-08-07T08:57:18.201" v="757" actId="6264"/>
          <ac:spMkLst>
            <pc:docMk/>
            <pc:sldMk cId="579533668" sldId="290"/>
            <ac:spMk id="55" creationId="{325A3CCE-547E-9B85-9F5B-5E6341ACD585}"/>
          </ac:spMkLst>
        </pc:spChg>
        <pc:spChg chg="add del mod">
          <ac:chgData name="A.MORIYAMA UREKA" userId="11b73b949d6476cb" providerId="LiveId" clId="{EDD3AFC1-5E1F-774D-82FF-6D4C3622249B}" dt="2023-08-07T10:55:59.303" v="1684" actId="6264"/>
          <ac:spMkLst>
            <pc:docMk/>
            <pc:sldMk cId="579533668" sldId="290"/>
            <ac:spMk id="55" creationId="{3A2A5E26-B4E5-00C8-2D4A-4695222CF8B7}"/>
          </ac:spMkLst>
        </pc:spChg>
        <pc:spChg chg="add del mod">
          <ac:chgData name="A.MORIYAMA UREKA" userId="11b73b949d6476cb" providerId="LiveId" clId="{EDD3AFC1-5E1F-774D-82FF-6D4C3622249B}" dt="2023-08-07T09:20:34.788" v="919" actId="6264"/>
          <ac:spMkLst>
            <pc:docMk/>
            <pc:sldMk cId="579533668" sldId="290"/>
            <ac:spMk id="55" creationId="{B590C32D-6B78-3FE4-4236-43F0D2EB5BA5}"/>
          </ac:spMkLst>
        </pc:spChg>
        <pc:spChg chg="add del mod ord">
          <ac:chgData name="A.MORIYAMA UREKA" userId="11b73b949d6476cb" providerId="LiveId" clId="{EDD3AFC1-5E1F-774D-82FF-6D4C3622249B}" dt="2023-08-07T08:57:21.183" v="758" actId="6264"/>
          <ac:spMkLst>
            <pc:docMk/>
            <pc:sldMk cId="579533668" sldId="290"/>
            <ac:spMk id="56" creationId="{582611C5-9EBA-52F9-9EFE-D6F2F7D35226}"/>
          </ac:spMkLst>
        </pc:spChg>
        <pc:spChg chg="add del mod">
          <ac:chgData name="A.MORIYAMA UREKA" userId="11b73b949d6476cb" providerId="LiveId" clId="{EDD3AFC1-5E1F-774D-82FF-6D4C3622249B}" dt="2023-08-07T10:55:59.303" v="1684" actId="6264"/>
          <ac:spMkLst>
            <pc:docMk/>
            <pc:sldMk cId="579533668" sldId="290"/>
            <ac:spMk id="56" creationId="{CC8002FD-32A2-6CDD-A244-8E308C59A04E}"/>
          </ac:spMkLst>
        </pc:spChg>
        <pc:spChg chg="add del mod">
          <ac:chgData name="A.MORIYAMA UREKA" userId="11b73b949d6476cb" providerId="LiveId" clId="{EDD3AFC1-5E1F-774D-82FF-6D4C3622249B}" dt="2023-08-07T09:20:34.788" v="919" actId="6264"/>
          <ac:spMkLst>
            <pc:docMk/>
            <pc:sldMk cId="579533668" sldId="290"/>
            <ac:spMk id="56" creationId="{EAAFA5C1-CAF9-E028-07BA-721312C0C208}"/>
          </ac:spMkLst>
        </pc:spChg>
        <pc:spChg chg="add del mod ord">
          <ac:chgData name="A.MORIYAMA UREKA" userId="11b73b949d6476cb" providerId="LiveId" clId="{EDD3AFC1-5E1F-774D-82FF-6D4C3622249B}" dt="2023-08-07T08:57:21.183" v="758" actId="6264"/>
          <ac:spMkLst>
            <pc:docMk/>
            <pc:sldMk cId="579533668" sldId="290"/>
            <ac:spMk id="57" creationId="{857444AF-08BE-8024-CB2C-80A3DFA380BE}"/>
          </ac:spMkLst>
        </pc:spChg>
        <pc:spChg chg="add del mod">
          <ac:chgData name="A.MORIYAMA UREKA" userId="11b73b949d6476cb" providerId="LiveId" clId="{EDD3AFC1-5E1F-774D-82FF-6D4C3622249B}" dt="2023-08-07T09:20:34.788" v="919" actId="6264"/>
          <ac:spMkLst>
            <pc:docMk/>
            <pc:sldMk cId="579533668" sldId="290"/>
            <ac:spMk id="57" creationId="{D4E04919-DBEE-42FE-22B6-680EB0106F11}"/>
          </ac:spMkLst>
        </pc:spChg>
        <pc:spChg chg="add del mod">
          <ac:chgData name="A.MORIYAMA UREKA" userId="11b73b949d6476cb" providerId="LiveId" clId="{EDD3AFC1-5E1F-774D-82FF-6D4C3622249B}" dt="2023-08-07T10:55:59.303" v="1684" actId="6264"/>
          <ac:spMkLst>
            <pc:docMk/>
            <pc:sldMk cId="579533668" sldId="290"/>
            <ac:spMk id="57" creationId="{E72BC01C-8FCB-857B-7EDA-250D0414EB75}"/>
          </ac:spMkLst>
        </pc:spChg>
        <pc:spChg chg="add del mod">
          <ac:chgData name="A.MORIYAMA UREKA" userId="11b73b949d6476cb" providerId="LiveId" clId="{EDD3AFC1-5E1F-774D-82FF-6D4C3622249B}" dt="2023-08-07T08:57:21.183" v="758" actId="6264"/>
          <ac:spMkLst>
            <pc:docMk/>
            <pc:sldMk cId="579533668" sldId="290"/>
            <ac:spMk id="58" creationId="{187B8A39-1BE8-BDDC-0BEC-EE177BE6DAB7}"/>
          </ac:spMkLst>
        </pc:spChg>
        <pc:spChg chg="add del mod">
          <ac:chgData name="A.MORIYAMA UREKA" userId="11b73b949d6476cb" providerId="LiveId" clId="{EDD3AFC1-5E1F-774D-82FF-6D4C3622249B}" dt="2023-08-07T10:55:59.303" v="1684" actId="6264"/>
          <ac:spMkLst>
            <pc:docMk/>
            <pc:sldMk cId="579533668" sldId="290"/>
            <ac:spMk id="58" creationId="{C7AA5406-32CB-D2B3-ED8D-145C48FC2881}"/>
          </ac:spMkLst>
        </pc:spChg>
        <pc:spChg chg="add del mod">
          <ac:chgData name="A.MORIYAMA UREKA" userId="11b73b949d6476cb" providerId="LiveId" clId="{EDD3AFC1-5E1F-774D-82FF-6D4C3622249B}" dt="2023-08-07T09:20:34.788" v="919" actId="6264"/>
          <ac:spMkLst>
            <pc:docMk/>
            <pc:sldMk cId="579533668" sldId="290"/>
            <ac:spMk id="58" creationId="{F3BFD305-0683-ECEA-8B15-D4D9CA746B02}"/>
          </ac:spMkLst>
        </pc:spChg>
        <pc:spChg chg="add del mod">
          <ac:chgData name="A.MORIYAMA UREKA" userId="11b73b949d6476cb" providerId="LiveId" clId="{EDD3AFC1-5E1F-774D-82FF-6D4C3622249B}" dt="2023-08-07T08:57:21.183" v="758" actId="6264"/>
          <ac:spMkLst>
            <pc:docMk/>
            <pc:sldMk cId="579533668" sldId="290"/>
            <ac:spMk id="59" creationId="{23607700-A84E-B587-A4A7-364B74497553}"/>
          </ac:spMkLst>
        </pc:spChg>
        <pc:spChg chg="add del mod">
          <ac:chgData name="A.MORIYAMA UREKA" userId="11b73b949d6476cb" providerId="LiveId" clId="{EDD3AFC1-5E1F-774D-82FF-6D4C3622249B}" dt="2023-08-07T09:20:34.788" v="919" actId="6264"/>
          <ac:spMkLst>
            <pc:docMk/>
            <pc:sldMk cId="579533668" sldId="290"/>
            <ac:spMk id="59" creationId="{B677D80F-4A61-3E80-6AF6-7870AA5E5313}"/>
          </ac:spMkLst>
        </pc:spChg>
        <pc:spChg chg="add del mod">
          <ac:chgData name="A.MORIYAMA UREKA" userId="11b73b949d6476cb" providerId="LiveId" clId="{EDD3AFC1-5E1F-774D-82FF-6D4C3622249B}" dt="2023-08-07T10:55:59.303" v="1684" actId="6264"/>
          <ac:spMkLst>
            <pc:docMk/>
            <pc:sldMk cId="579533668" sldId="290"/>
            <ac:spMk id="59" creationId="{F6983640-DF60-0CE4-2FAE-695B4EC2B25D}"/>
          </ac:spMkLst>
        </pc:spChg>
        <pc:spChg chg="add del mod">
          <ac:chgData name="A.MORIYAMA UREKA" userId="11b73b949d6476cb" providerId="LiveId" clId="{EDD3AFC1-5E1F-774D-82FF-6D4C3622249B}" dt="2023-08-07T09:20:34.788" v="919" actId="6264"/>
          <ac:spMkLst>
            <pc:docMk/>
            <pc:sldMk cId="579533668" sldId="290"/>
            <ac:spMk id="60" creationId="{2FE8968C-A3E9-657C-933B-4AC08EF675B8}"/>
          </ac:spMkLst>
        </pc:spChg>
        <pc:spChg chg="add del mod">
          <ac:chgData name="A.MORIYAMA UREKA" userId="11b73b949d6476cb" providerId="LiveId" clId="{EDD3AFC1-5E1F-774D-82FF-6D4C3622249B}" dt="2023-08-07T08:57:21.183" v="758" actId="6264"/>
          <ac:spMkLst>
            <pc:docMk/>
            <pc:sldMk cId="579533668" sldId="290"/>
            <ac:spMk id="60" creationId="{A0C868D4-2925-B991-E9A5-9C65DA1EBA92}"/>
          </ac:spMkLst>
        </pc:spChg>
        <pc:spChg chg="add del mod">
          <ac:chgData name="A.MORIYAMA UREKA" userId="11b73b949d6476cb" providerId="LiveId" clId="{EDD3AFC1-5E1F-774D-82FF-6D4C3622249B}" dt="2023-08-07T10:55:59.303" v="1684" actId="6264"/>
          <ac:spMkLst>
            <pc:docMk/>
            <pc:sldMk cId="579533668" sldId="290"/>
            <ac:spMk id="60" creationId="{FB3A916F-B846-0F18-82E9-AEF0928DC6B4}"/>
          </ac:spMkLst>
        </pc:spChg>
        <pc:spChg chg="add del mod">
          <ac:chgData name="A.MORIYAMA UREKA" userId="11b73b949d6476cb" providerId="LiveId" clId="{EDD3AFC1-5E1F-774D-82FF-6D4C3622249B}" dt="2023-08-07T08:57:21.183" v="758" actId="6264"/>
          <ac:spMkLst>
            <pc:docMk/>
            <pc:sldMk cId="579533668" sldId="290"/>
            <ac:spMk id="61" creationId="{6A82CFF0-07C4-AA80-7303-326A4275736E}"/>
          </ac:spMkLst>
        </pc:spChg>
        <pc:spChg chg="add del mod">
          <ac:chgData name="A.MORIYAMA UREKA" userId="11b73b949d6476cb" providerId="LiveId" clId="{EDD3AFC1-5E1F-774D-82FF-6D4C3622249B}" dt="2023-08-07T09:20:34.788" v="919" actId="6264"/>
          <ac:spMkLst>
            <pc:docMk/>
            <pc:sldMk cId="579533668" sldId="290"/>
            <ac:spMk id="61" creationId="{C7461E17-CBBF-D7D2-5C3C-ECC14599DD08}"/>
          </ac:spMkLst>
        </pc:spChg>
        <pc:spChg chg="add del mod">
          <ac:chgData name="A.MORIYAMA UREKA" userId="11b73b949d6476cb" providerId="LiveId" clId="{EDD3AFC1-5E1F-774D-82FF-6D4C3622249B}" dt="2023-08-07T10:55:59.303" v="1684" actId="6264"/>
          <ac:spMkLst>
            <pc:docMk/>
            <pc:sldMk cId="579533668" sldId="290"/>
            <ac:spMk id="61" creationId="{DE4FA174-D78E-971B-0C52-790526DC9781}"/>
          </ac:spMkLst>
        </pc:spChg>
        <pc:spChg chg="add del mod">
          <ac:chgData name="A.MORIYAMA UREKA" userId="11b73b949d6476cb" providerId="LiveId" clId="{EDD3AFC1-5E1F-774D-82FF-6D4C3622249B}" dt="2023-08-07T10:55:59.303" v="1684" actId="6264"/>
          <ac:spMkLst>
            <pc:docMk/>
            <pc:sldMk cId="579533668" sldId="290"/>
            <ac:spMk id="62" creationId="{2087A194-F64B-31D0-852F-75D46108A34D}"/>
          </ac:spMkLst>
        </pc:spChg>
        <pc:spChg chg="add del mod">
          <ac:chgData name="A.MORIYAMA UREKA" userId="11b73b949d6476cb" providerId="LiveId" clId="{EDD3AFC1-5E1F-774D-82FF-6D4C3622249B}" dt="2023-08-07T08:57:21.183" v="758" actId="6264"/>
          <ac:spMkLst>
            <pc:docMk/>
            <pc:sldMk cId="579533668" sldId="290"/>
            <ac:spMk id="62" creationId="{4511BE70-8517-7102-FA81-45E418A4A476}"/>
          </ac:spMkLst>
        </pc:spChg>
        <pc:spChg chg="add del mod">
          <ac:chgData name="A.MORIYAMA UREKA" userId="11b73b949d6476cb" providerId="LiveId" clId="{EDD3AFC1-5E1F-774D-82FF-6D4C3622249B}" dt="2023-08-07T09:20:34.788" v="919" actId="6264"/>
          <ac:spMkLst>
            <pc:docMk/>
            <pc:sldMk cId="579533668" sldId="290"/>
            <ac:spMk id="62" creationId="{DE91BA6E-939D-38E2-B792-9BEE38C74630}"/>
          </ac:spMkLst>
        </pc:spChg>
        <pc:spChg chg="add del mod">
          <ac:chgData name="A.MORIYAMA UREKA" userId="11b73b949d6476cb" providerId="LiveId" clId="{EDD3AFC1-5E1F-774D-82FF-6D4C3622249B}" dt="2023-08-07T10:55:59.303" v="1684" actId="6264"/>
          <ac:spMkLst>
            <pc:docMk/>
            <pc:sldMk cId="579533668" sldId="290"/>
            <ac:spMk id="63" creationId="{017D64A0-F32B-0630-9255-8DAA0C5DD72F}"/>
          </ac:spMkLst>
        </pc:spChg>
        <pc:spChg chg="add del mod ord">
          <ac:chgData name="A.MORIYAMA UREKA" userId="11b73b949d6476cb" providerId="LiveId" clId="{EDD3AFC1-5E1F-774D-82FF-6D4C3622249B}" dt="2023-08-07T09:20:35.104" v="920" actId="6264"/>
          <ac:spMkLst>
            <pc:docMk/>
            <pc:sldMk cId="579533668" sldId="290"/>
            <ac:spMk id="63" creationId="{1A7624E9-5D9C-5F47-D489-DE26C73F2999}"/>
          </ac:spMkLst>
        </pc:spChg>
        <pc:spChg chg="add del mod">
          <ac:chgData name="A.MORIYAMA UREKA" userId="11b73b949d6476cb" providerId="LiveId" clId="{EDD3AFC1-5E1F-774D-82FF-6D4C3622249B}" dt="2023-08-07T08:57:21.183" v="758" actId="6264"/>
          <ac:spMkLst>
            <pc:docMk/>
            <pc:sldMk cId="579533668" sldId="290"/>
            <ac:spMk id="63" creationId="{77194122-3F3F-EEE4-F5A0-D216FA91897C}"/>
          </ac:spMkLst>
        </pc:spChg>
        <pc:spChg chg="add del mod ord">
          <ac:chgData name="A.MORIYAMA UREKA" userId="11b73b949d6476cb" providerId="LiveId" clId="{EDD3AFC1-5E1F-774D-82FF-6D4C3622249B}" dt="2023-08-07T09:20:35.104" v="920" actId="6264"/>
          <ac:spMkLst>
            <pc:docMk/>
            <pc:sldMk cId="579533668" sldId="290"/>
            <ac:spMk id="64" creationId="{A7CCF0D1-EE23-4045-6025-4FBC06536A5C}"/>
          </ac:spMkLst>
        </pc:spChg>
        <pc:spChg chg="add del mod">
          <ac:chgData name="A.MORIYAMA UREKA" userId="11b73b949d6476cb" providerId="LiveId" clId="{EDD3AFC1-5E1F-774D-82FF-6D4C3622249B}" dt="2023-08-07T08:57:21.183" v="758" actId="6264"/>
          <ac:spMkLst>
            <pc:docMk/>
            <pc:sldMk cId="579533668" sldId="290"/>
            <ac:spMk id="64" creationId="{ADB33EF7-4088-6C51-6570-ABD20B04A5F6}"/>
          </ac:spMkLst>
        </pc:spChg>
        <pc:spChg chg="add del mod">
          <ac:chgData name="A.MORIYAMA UREKA" userId="11b73b949d6476cb" providerId="LiveId" clId="{EDD3AFC1-5E1F-774D-82FF-6D4C3622249B}" dt="2023-08-07T10:55:59.303" v="1684" actId="6264"/>
          <ac:spMkLst>
            <pc:docMk/>
            <pc:sldMk cId="579533668" sldId="290"/>
            <ac:spMk id="64" creationId="{EB72CE6F-C893-E95F-989D-40B5C9355D56}"/>
          </ac:spMkLst>
        </pc:spChg>
        <pc:spChg chg="add del mod">
          <ac:chgData name="A.MORIYAMA UREKA" userId="11b73b949d6476cb" providerId="LiveId" clId="{EDD3AFC1-5E1F-774D-82FF-6D4C3622249B}" dt="2023-08-07T09:20:35.104" v="920" actId="6264"/>
          <ac:spMkLst>
            <pc:docMk/>
            <pc:sldMk cId="579533668" sldId="290"/>
            <ac:spMk id="65" creationId="{A3489446-EC5C-8C27-9CDB-4EA0DFCBA7ED}"/>
          </ac:spMkLst>
        </pc:spChg>
        <pc:spChg chg="add del mod">
          <ac:chgData name="A.MORIYAMA UREKA" userId="11b73b949d6476cb" providerId="LiveId" clId="{EDD3AFC1-5E1F-774D-82FF-6D4C3622249B}" dt="2023-08-07T08:57:21.183" v="758" actId="6264"/>
          <ac:spMkLst>
            <pc:docMk/>
            <pc:sldMk cId="579533668" sldId="290"/>
            <ac:spMk id="65" creationId="{EB2BDF4D-6F09-2F12-B734-D4DB3D9481A0}"/>
          </ac:spMkLst>
        </pc:spChg>
        <pc:spChg chg="add del mod">
          <ac:chgData name="A.MORIYAMA UREKA" userId="11b73b949d6476cb" providerId="LiveId" clId="{EDD3AFC1-5E1F-774D-82FF-6D4C3622249B}" dt="2023-08-07T10:55:59.704" v="1685" actId="6264"/>
          <ac:spMkLst>
            <pc:docMk/>
            <pc:sldMk cId="579533668" sldId="290"/>
            <ac:spMk id="65" creationId="{F7DF1CAE-7C2B-32ED-37DE-5C085DBBF13D}"/>
          </ac:spMkLst>
        </pc:spChg>
        <pc:spChg chg="add del mod ord">
          <ac:chgData name="A.MORIYAMA UREKA" userId="11b73b949d6476cb" providerId="LiveId" clId="{EDD3AFC1-5E1F-774D-82FF-6D4C3622249B}" dt="2023-08-07T08:57:21.736" v="759" actId="6264"/>
          <ac:spMkLst>
            <pc:docMk/>
            <pc:sldMk cId="579533668" sldId="290"/>
            <ac:spMk id="66" creationId="{6B2DD451-9783-A6CE-8166-BE4F73CDD6DD}"/>
          </ac:spMkLst>
        </pc:spChg>
        <pc:spChg chg="add del mod">
          <ac:chgData name="A.MORIYAMA UREKA" userId="11b73b949d6476cb" providerId="LiveId" clId="{EDD3AFC1-5E1F-774D-82FF-6D4C3622249B}" dt="2023-08-07T10:55:59.704" v="1685" actId="6264"/>
          <ac:spMkLst>
            <pc:docMk/>
            <pc:sldMk cId="579533668" sldId="290"/>
            <ac:spMk id="66" creationId="{803879C3-B817-8C45-C2BD-85E3770718A3}"/>
          </ac:spMkLst>
        </pc:spChg>
        <pc:spChg chg="add del mod">
          <ac:chgData name="A.MORIYAMA UREKA" userId="11b73b949d6476cb" providerId="LiveId" clId="{EDD3AFC1-5E1F-774D-82FF-6D4C3622249B}" dt="2023-08-07T09:20:35.104" v="920" actId="6264"/>
          <ac:spMkLst>
            <pc:docMk/>
            <pc:sldMk cId="579533668" sldId="290"/>
            <ac:spMk id="66" creationId="{A922EB93-238F-6A2B-813F-96279E262DD2}"/>
          </ac:spMkLst>
        </pc:spChg>
        <pc:spChg chg="add del mod">
          <ac:chgData name="A.MORIYAMA UREKA" userId="11b73b949d6476cb" providerId="LiveId" clId="{EDD3AFC1-5E1F-774D-82FF-6D4C3622249B}" dt="2023-08-07T09:20:35.104" v="920" actId="6264"/>
          <ac:spMkLst>
            <pc:docMk/>
            <pc:sldMk cId="579533668" sldId="290"/>
            <ac:spMk id="67" creationId="{0B12A8D5-D935-ECFA-681C-350C29854414}"/>
          </ac:spMkLst>
        </pc:spChg>
        <pc:spChg chg="add del mod ord">
          <ac:chgData name="A.MORIYAMA UREKA" userId="11b73b949d6476cb" providerId="LiveId" clId="{EDD3AFC1-5E1F-774D-82FF-6D4C3622249B}" dt="2023-08-07T08:57:21.736" v="759" actId="6264"/>
          <ac:spMkLst>
            <pc:docMk/>
            <pc:sldMk cId="579533668" sldId="290"/>
            <ac:spMk id="67" creationId="{30D87D2D-77E5-FA06-A966-00C3AE99B55D}"/>
          </ac:spMkLst>
        </pc:spChg>
        <pc:spChg chg="add del mod">
          <ac:chgData name="A.MORIYAMA UREKA" userId="11b73b949d6476cb" providerId="LiveId" clId="{EDD3AFC1-5E1F-774D-82FF-6D4C3622249B}" dt="2023-08-07T10:55:59.704" v="1685" actId="6264"/>
          <ac:spMkLst>
            <pc:docMk/>
            <pc:sldMk cId="579533668" sldId="290"/>
            <ac:spMk id="67" creationId="{5E71A6DE-53CF-BA51-F19B-81BAEF2BAFDA}"/>
          </ac:spMkLst>
        </pc:spChg>
        <pc:spChg chg="add del mod">
          <ac:chgData name="A.MORIYAMA UREKA" userId="11b73b949d6476cb" providerId="LiveId" clId="{EDD3AFC1-5E1F-774D-82FF-6D4C3622249B}" dt="2023-08-07T10:55:59.704" v="1685" actId="6264"/>
          <ac:spMkLst>
            <pc:docMk/>
            <pc:sldMk cId="579533668" sldId="290"/>
            <ac:spMk id="68" creationId="{00BC7400-664E-8F54-F137-AB051915E397}"/>
          </ac:spMkLst>
        </pc:spChg>
        <pc:spChg chg="add del mod">
          <ac:chgData name="A.MORIYAMA UREKA" userId="11b73b949d6476cb" providerId="LiveId" clId="{EDD3AFC1-5E1F-774D-82FF-6D4C3622249B}" dt="2023-08-07T09:20:35.104" v="920" actId="6264"/>
          <ac:spMkLst>
            <pc:docMk/>
            <pc:sldMk cId="579533668" sldId="290"/>
            <ac:spMk id="68" creationId="{75C40EF0-5765-2B7B-FF00-1116FA000D89}"/>
          </ac:spMkLst>
        </pc:spChg>
        <pc:spChg chg="add del mod">
          <ac:chgData name="A.MORIYAMA UREKA" userId="11b73b949d6476cb" providerId="LiveId" clId="{EDD3AFC1-5E1F-774D-82FF-6D4C3622249B}" dt="2023-08-07T08:57:21.736" v="759" actId="6264"/>
          <ac:spMkLst>
            <pc:docMk/>
            <pc:sldMk cId="579533668" sldId="290"/>
            <ac:spMk id="68" creationId="{A936234D-E827-627C-A70F-BAEABA021678}"/>
          </ac:spMkLst>
        </pc:spChg>
        <pc:spChg chg="add del mod">
          <ac:chgData name="A.MORIYAMA UREKA" userId="11b73b949d6476cb" providerId="LiveId" clId="{EDD3AFC1-5E1F-774D-82FF-6D4C3622249B}" dt="2023-08-07T10:55:59.704" v="1685" actId="6264"/>
          <ac:spMkLst>
            <pc:docMk/>
            <pc:sldMk cId="579533668" sldId="290"/>
            <ac:spMk id="69" creationId="{1002B9F5-8809-9B81-B942-0AFB77264545}"/>
          </ac:spMkLst>
        </pc:spChg>
        <pc:spChg chg="add del mod">
          <ac:chgData name="A.MORIYAMA UREKA" userId="11b73b949d6476cb" providerId="LiveId" clId="{EDD3AFC1-5E1F-774D-82FF-6D4C3622249B}" dt="2023-08-07T08:57:21.736" v="759" actId="6264"/>
          <ac:spMkLst>
            <pc:docMk/>
            <pc:sldMk cId="579533668" sldId="290"/>
            <ac:spMk id="69" creationId="{7A04756C-09A8-C6BF-0894-CC6BB4340042}"/>
          </ac:spMkLst>
        </pc:spChg>
        <pc:spChg chg="add del mod">
          <ac:chgData name="A.MORIYAMA UREKA" userId="11b73b949d6476cb" providerId="LiveId" clId="{EDD3AFC1-5E1F-774D-82FF-6D4C3622249B}" dt="2023-08-07T09:20:35.104" v="920" actId="6264"/>
          <ac:spMkLst>
            <pc:docMk/>
            <pc:sldMk cId="579533668" sldId="290"/>
            <ac:spMk id="69" creationId="{F7A0E1F7-19D1-694B-3604-844F7FB2F7D3}"/>
          </ac:spMkLst>
        </pc:spChg>
        <pc:spChg chg="add del mod">
          <ac:chgData name="A.MORIYAMA UREKA" userId="11b73b949d6476cb" providerId="LiveId" clId="{EDD3AFC1-5E1F-774D-82FF-6D4C3622249B}" dt="2023-08-07T08:57:21.736" v="759" actId="6264"/>
          <ac:spMkLst>
            <pc:docMk/>
            <pc:sldMk cId="579533668" sldId="290"/>
            <ac:spMk id="70" creationId="{5EBC2156-B5E7-12B2-EBC2-6544A91FD331}"/>
          </ac:spMkLst>
        </pc:spChg>
        <pc:spChg chg="add del mod">
          <ac:chgData name="A.MORIYAMA UREKA" userId="11b73b949d6476cb" providerId="LiveId" clId="{EDD3AFC1-5E1F-774D-82FF-6D4C3622249B}" dt="2023-08-07T10:55:59.704" v="1685" actId="6264"/>
          <ac:spMkLst>
            <pc:docMk/>
            <pc:sldMk cId="579533668" sldId="290"/>
            <ac:spMk id="70" creationId="{B29CB5DE-1E27-C974-2ABF-C5220D4694F0}"/>
          </ac:spMkLst>
        </pc:spChg>
        <pc:spChg chg="add del mod">
          <ac:chgData name="A.MORIYAMA UREKA" userId="11b73b949d6476cb" providerId="LiveId" clId="{EDD3AFC1-5E1F-774D-82FF-6D4C3622249B}" dt="2023-08-07T09:20:35.104" v="920" actId="6264"/>
          <ac:spMkLst>
            <pc:docMk/>
            <pc:sldMk cId="579533668" sldId="290"/>
            <ac:spMk id="70" creationId="{FBA7CE0C-965E-50C7-5F2A-339A4AFA9ABB}"/>
          </ac:spMkLst>
        </pc:spChg>
        <pc:spChg chg="add del mod">
          <ac:chgData name="A.MORIYAMA UREKA" userId="11b73b949d6476cb" providerId="LiveId" clId="{EDD3AFC1-5E1F-774D-82FF-6D4C3622249B}" dt="2023-08-07T09:20:35.104" v="920" actId="6264"/>
          <ac:spMkLst>
            <pc:docMk/>
            <pc:sldMk cId="579533668" sldId="290"/>
            <ac:spMk id="71" creationId="{3224A1C5-AAD2-F3F1-C390-D7F784C86343}"/>
          </ac:spMkLst>
        </pc:spChg>
        <pc:spChg chg="add del mod">
          <ac:chgData name="A.MORIYAMA UREKA" userId="11b73b949d6476cb" providerId="LiveId" clId="{EDD3AFC1-5E1F-774D-82FF-6D4C3622249B}" dt="2023-08-07T10:55:59.704" v="1685" actId="6264"/>
          <ac:spMkLst>
            <pc:docMk/>
            <pc:sldMk cId="579533668" sldId="290"/>
            <ac:spMk id="71" creationId="{A5F933EB-44A1-F524-0736-65968473F396}"/>
          </ac:spMkLst>
        </pc:spChg>
        <pc:spChg chg="add del mod">
          <ac:chgData name="A.MORIYAMA UREKA" userId="11b73b949d6476cb" providerId="LiveId" clId="{EDD3AFC1-5E1F-774D-82FF-6D4C3622249B}" dt="2023-08-07T08:57:21.736" v="759" actId="6264"/>
          <ac:spMkLst>
            <pc:docMk/>
            <pc:sldMk cId="579533668" sldId="290"/>
            <ac:spMk id="71" creationId="{C073E704-4044-DD66-3345-730F33B25CB3}"/>
          </ac:spMkLst>
        </pc:spChg>
        <pc:spChg chg="add del mod">
          <ac:chgData name="A.MORIYAMA UREKA" userId="11b73b949d6476cb" providerId="LiveId" clId="{EDD3AFC1-5E1F-774D-82FF-6D4C3622249B}" dt="2023-08-07T10:55:59.704" v="1685" actId="6264"/>
          <ac:spMkLst>
            <pc:docMk/>
            <pc:sldMk cId="579533668" sldId="290"/>
            <ac:spMk id="72" creationId="{6074032E-F83D-5C6C-D83E-3C0C12073D37}"/>
          </ac:spMkLst>
        </pc:spChg>
        <pc:spChg chg="add del mod">
          <ac:chgData name="A.MORIYAMA UREKA" userId="11b73b949d6476cb" providerId="LiveId" clId="{EDD3AFC1-5E1F-774D-82FF-6D4C3622249B}" dt="2023-08-07T09:20:35.104" v="920" actId="6264"/>
          <ac:spMkLst>
            <pc:docMk/>
            <pc:sldMk cId="579533668" sldId="290"/>
            <ac:spMk id="72" creationId="{67FC4BA7-25F5-076A-B4EF-F91FEA1CDE2F}"/>
          </ac:spMkLst>
        </pc:spChg>
        <pc:spChg chg="add del mod">
          <ac:chgData name="A.MORIYAMA UREKA" userId="11b73b949d6476cb" providerId="LiveId" clId="{EDD3AFC1-5E1F-774D-82FF-6D4C3622249B}" dt="2023-08-07T08:57:21.736" v="759" actId="6264"/>
          <ac:spMkLst>
            <pc:docMk/>
            <pc:sldMk cId="579533668" sldId="290"/>
            <ac:spMk id="72" creationId="{A69A8F93-941D-C21E-EC3B-F0B7A00CA53F}"/>
          </ac:spMkLst>
        </pc:spChg>
        <pc:spChg chg="add del mod">
          <ac:chgData name="A.MORIYAMA UREKA" userId="11b73b949d6476cb" providerId="LiveId" clId="{EDD3AFC1-5E1F-774D-82FF-6D4C3622249B}" dt="2023-08-07T08:57:21.736" v="759" actId="6264"/>
          <ac:spMkLst>
            <pc:docMk/>
            <pc:sldMk cId="579533668" sldId="290"/>
            <ac:spMk id="73" creationId="{14230E8A-0756-8812-ED6C-9AB06891CF68}"/>
          </ac:spMkLst>
        </pc:spChg>
        <pc:spChg chg="add del mod ord">
          <ac:chgData name="A.MORIYAMA UREKA" userId="11b73b949d6476cb" providerId="LiveId" clId="{EDD3AFC1-5E1F-774D-82FF-6D4C3622249B}" dt="2023-08-07T09:20:35.428" v="921" actId="6264"/>
          <ac:spMkLst>
            <pc:docMk/>
            <pc:sldMk cId="579533668" sldId="290"/>
            <ac:spMk id="73" creationId="{3564FF7E-2F3D-06DA-9084-BE668320ABAC}"/>
          </ac:spMkLst>
        </pc:spChg>
        <pc:spChg chg="add del mod">
          <ac:chgData name="A.MORIYAMA UREKA" userId="11b73b949d6476cb" providerId="LiveId" clId="{EDD3AFC1-5E1F-774D-82FF-6D4C3622249B}" dt="2023-08-07T10:55:59.704" v="1685" actId="6264"/>
          <ac:spMkLst>
            <pc:docMk/>
            <pc:sldMk cId="579533668" sldId="290"/>
            <ac:spMk id="73" creationId="{F6146D07-547A-C2BA-9BE1-55F39FFA6693}"/>
          </ac:spMkLst>
        </pc:spChg>
        <pc:spChg chg="add del mod ord">
          <ac:chgData name="A.MORIYAMA UREKA" userId="11b73b949d6476cb" providerId="LiveId" clId="{EDD3AFC1-5E1F-774D-82FF-6D4C3622249B}" dt="2023-08-07T09:20:35.428" v="921" actId="6264"/>
          <ac:spMkLst>
            <pc:docMk/>
            <pc:sldMk cId="579533668" sldId="290"/>
            <ac:spMk id="74" creationId="{6A659D4C-35F9-2F4B-41DE-0EE5D862054D}"/>
          </ac:spMkLst>
        </pc:spChg>
        <pc:spChg chg="add del mod">
          <ac:chgData name="A.MORIYAMA UREKA" userId="11b73b949d6476cb" providerId="LiveId" clId="{EDD3AFC1-5E1F-774D-82FF-6D4C3622249B}" dt="2023-08-07T10:55:59.704" v="1685" actId="6264"/>
          <ac:spMkLst>
            <pc:docMk/>
            <pc:sldMk cId="579533668" sldId="290"/>
            <ac:spMk id="74" creationId="{D324724C-187E-BBF2-0148-DBB9E2C56BC0}"/>
          </ac:spMkLst>
        </pc:spChg>
        <pc:spChg chg="add del mod">
          <ac:chgData name="A.MORIYAMA UREKA" userId="11b73b949d6476cb" providerId="LiveId" clId="{EDD3AFC1-5E1F-774D-82FF-6D4C3622249B}" dt="2023-08-07T08:57:21.736" v="759" actId="6264"/>
          <ac:spMkLst>
            <pc:docMk/>
            <pc:sldMk cId="579533668" sldId="290"/>
            <ac:spMk id="74" creationId="{FDA51805-30FD-33F8-6A4D-3AF93446EC59}"/>
          </ac:spMkLst>
        </pc:spChg>
        <pc:spChg chg="add del mod">
          <ac:chgData name="A.MORIYAMA UREKA" userId="11b73b949d6476cb" providerId="LiveId" clId="{EDD3AFC1-5E1F-774D-82FF-6D4C3622249B}" dt="2023-08-07T10:56:00.118" v="1686" actId="6264"/>
          <ac:spMkLst>
            <pc:docMk/>
            <pc:sldMk cId="579533668" sldId="290"/>
            <ac:spMk id="75" creationId="{57D7CCE0-3B65-7A91-CCE3-C95CFF54B5D2}"/>
          </ac:spMkLst>
        </pc:spChg>
        <pc:spChg chg="add del mod">
          <ac:chgData name="A.MORIYAMA UREKA" userId="11b73b949d6476cb" providerId="LiveId" clId="{EDD3AFC1-5E1F-774D-82FF-6D4C3622249B}" dt="2023-08-07T08:57:21.736" v="759" actId="6264"/>
          <ac:spMkLst>
            <pc:docMk/>
            <pc:sldMk cId="579533668" sldId="290"/>
            <ac:spMk id="75" creationId="{A92E7D92-57EE-9FB2-B535-235F5C434A34}"/>
          </ac:spMkLst>
        </pc:spChg>
        <pc:spChg chg="add del mod">
          <ac:chgData name="A.MORIYAMA UREKA" userId="11b73b949d6476cb" providerId="LiveId" clId="{EDD3AFC1-5E1F-774D-82FF-6D4C3622249B}" dt="2023-08-07T09:20:35.428" v="921" actId="6264"/>
          <ac:spMkLst>
            <pc:docMk/>
            <pc:sldMk cId="579533668" sldId="290"/>
            <ac:spMk id="75" creationId="{B03B8606-0CC0-CBC9-9F84-6AA96F2B794D}"/>
          </ac:spMkLst>
        </pc:spChg>
        <pc:spChg chg="add del mod">
          <ac:chgData name="A.MORIYAMA UREKA" userId="11b73b949d6476cb" providerId="LiveId" clId="{EDD3AFC1-5E1F-774D-82FF-6D4C3622249B}" dt="2023-08-07T10:56:00.118" v="1686" actId="6264"/>
          <ac:spMkLst>
            <pc:docMk/>
            <pc:sldMk cId="579533668" sldId="290"/>
            <ac:spMk id="76" creationId="{1AC3AEC3-273F-7402-394A-144D36A907DF}"/>
          </ac:spMkLst>
        </pc:spChg>
        <pc:spChg chg="add del mod ord">
          <ac:chgData name="A.MORIYAMA UREKA" userId="11b73b949d6476cb" providerId="LiveId" clId="{EDD3AFC1-5E1F-774D-82FF-6D4C3622249B}" dt="2023-08-07T08:57:22.081" v="760" actId="6264"/>
          <ac:spMkLst>
            <pc:docMk/>
            <pc:sldMk cId="579533668" sldId="290"/>
            <ac:spMk id="76" creationId="{382B3141-386B-992B-3473-A5472405D63B}"/>
          </ac:spMkLst>
        </pc:spChg>
        <pc:spChg chg="add del mod">
          <ac:chgData name="A.MORIYAMA UREKA" userId="11b73b949d6476cb" providerId="LiveId" clId="{EDD3AFC1-5E1F-774D-82FF-6D4C3622249B}" dt="2023-08-07T09:20:35.428" v="921" actId="6264"/>
          <ac:spMkLst>
            <pc:docMk/>
            <pc:sldMk cId="579533668" sldId="290"/>
            <ac:spMk id="76" creationId="{9FA71C5F-CA62-9397-2D6A-16263272C0E8}"/>
          </ac:spMkLst>
        </pc:spChg>
        <pc:spChg chg="add del mod">
          <ac:chgData name="A.MORIYAMA UREKA" userId="11b73b949d6476cb" providerId="LiveId" clId="{EDD3AFC1-5E1F-774D-82FF-6D4C3622249B}" dt="2023-08-07T10:56:00.118" v="1686" actId="6264"/>
          <ac:spMkLst>
            <pc:docMk/>
            <pc:sldMk cId="579533668" sldId="290"/>
            <ac:spMk id="77" creationId="{11EC0852-AD7C-925F-1E54-B1253D5A402C}"/>
          </ac:spMkLst>
        </pc:spChg>
        <pc:spChg chg="add del mod ord">
          <ac:chgData name="A.MORIYAMA UREKA" userId="11b73b949d6476cb" providerId="LiveId" clId="{EDD3AFC1-5E1F-774D-82FF-6D4C3622249B}" dt="2023-08-07T08:57:22.081" v="760" actId="6264"/>
          <ac:spMkLst>
            <pc:docMk/>
            <pc:sldMk cId="579533668" sldId="290"/>
            <ac:spMk id="77" creationId="{4655690D-6C70-F1E7-B1EC-666E30A37286}"/>
          </ac:spMkLst>
        </pc:spChg>
        <pc:spChg chg="add del mod">
          <ac:chgData name="A.MORIYAMA UREKA" userId="11b73b949d6476cb" providerId="LiveId" clId="{EDD3AFC1-5E1F-774D-82FF-6D4C3622249B}" dt="2023-08-07T09:20:35.428" v="921" actId="6264"/>
          <ac:spMkLst>
            <pc:docMk/>
            <pc:sldMk cId="579533668" sldId="290"/>
            <ac:spMk id="77" creationId="{C105D195-9D53-31EE-4B06-E012AF67BC75}"/>
          </ac:spMkLst>
        </pc:spChg>
        <pc:spChg chg="add del mod">
          <ac:chgData name="A.MORIYAMA UREKA" userId="11b73b949d6476cb" providerId="LiveId" clId="{EDD3AFC1-5E1F-774D-82FF-6D4C3622249B}" dt="2023-08-07T09:20:35.428" v="921" actId="6264"/>
          <ac:spMkLst>
            <pc:docMk/>
            <pc:sldMk cId="579533668" sldId="290"/>
            <ac:spMk id="78" creationId="{25385ED3-F8E3-7C54-04AB-2DB4739FCDB4}"/>
          </ac:spMkLst>
        </pc:spChg>
        <pc:spChg chg="add del mod">
          <ac:chgData name="A.MORIYAMA UREKA" userId="11b73b949d6476cb" providerId="LiveId" clId="{EDD3AFC1-5E1F-774D-82FF-6D4C3622249B}" dt="2023-08-07T08:57:22.081" v="760" actId="6264"/>
          <ac:spMkLst>
            <pc:docMk/>
            <pc:sldMk cId="579533668" sldId="290"/>
            <ac:spMk id="78" creationId="{BB6D2A46-31CD-657E-5DFC-95E821C8499B}"/>
          </ac:spMkLst>
        </pc:spChg>
        <pc:spChg chg="add del mod">
          <ac:chgData name="A.MORIYAMA UREKA" userId="11b73b949d6476cb" providerId="LiveId" clId="{EDD3AFC1-5E1F-774D-82FF-6D4C3622249B}" dt="2023-08-07T10:56:00.118" v="1686" actId="6264"/>
          <ac:spMkLst>
            <pc:docMk/>
            <pc:sldMk cId="579533668" sldId="290"/>
            <ac:spMk id="78" creationId="{CB2D5DCD-694F-CBBE-0FBD-80A84AB8130C}"/>
          </ac:spMkLst>
        </pc:spChg>
        <pc:spChg chg="add del mod">
          <ac:chgData name="A.MORIYAMA UREKA" userId="11b73b949d6476cb" providerId="LiveId" clId="{EDD3AFC1-5E1F-774D-82FF-6D4C3622249B}" dt="2023-08-07T08:57:22.081" v="760" actId="6264"/>
          <ac:spMkLst>
            <pc:docMk/>
            <pc:sldMk cId="579533668" sldId="290"/>
            <ac:spMk id="79" creationId="{13840E0C-AD1A-66ED-A18A-8E445E37C74F}"/>
          </ac:spMkLst>
        </pc:spChg>
        <pc:spChg chg="add del mod">
          <ac:chgData name="A.MORIYAMA UREKA" userId="11b73b949d6476cb" providerId="LiveId" clId="{EDD3AFC1-5E1F-774D-82FF-6D4C3622249B}" dt="2023-08-07T10:56:00.118" v="1686" actId="6264"/>
          <ac:spMkLst>
            <pc:docMk/>
            <pc:sldMk cId="579533668" sldId="290"/>
            <ac:spMk id="79" creationId="{2FC2C8DA-13BA-9300-4521-E631A793B763}"/>
          </ac:spMkLst>
        </pc:spChg>
        <pc:spChg chg="add del mod">
          <ac:chgData name="A.MORIYAMA UREKA" userId="11b73b949d6476cb" providerId="LiveId" clId="{EDD3AFC1-5E1F-774D-82FF-6D4C3622249B}" dt="2023-08-07T09:20:35.428" v="921" actId="6264"/>
          <ac:spMkLst>
            <pc:docMk/>
            <pc:sldMk cId="579533668" sldId="290"/>
            <ac:spMk id="79" creationId="{BEB56D3C-6570-A837-CB9F-F627C7B1D273}"/>
          </ac:spMkLst>
        </pc:spChg>
        <pc:spChg chg="add del mod">
          <ac:chgData name="A.MORIYAMA UREKA" userId="11b73b949d6476cb" providerId="LiveId" clId="{EDD3AFC1-5E1F-774D-82FF-6D4C3622249B}" dt="2023-08-07T10:56:00.118" v="1686" actId="6264"/>
          <ac:spMkLst>
            <pc:docMk/>
            <pc:sldMk cId="579533668" sldId="290"/>
            <ac:spMk id="80" creationId="{2AAA54E7-E1EE-224F-2903-E49438DE1F64}"/>
          </ac:spMkLst>
        </pc:spChg>
        <pc:spChg chg="add del mod">
          <ac:chgData name="A.MORIYAMA UREKA" userId="11b73b949d6476cb" providerId="LiveId" clId="{EDD3AFC1-5E1F-774D-82FF-6D4C3622249B}" dt="2023-08-07T08:57:22.081" v="760" actId="6264"/>
          <ac:spMkLst>
            <pc:docMk/>
            <pc:sldMk cId="579533668" sldId="290"/>
            <ac:spMk id="80" creationId="{990A0836-3A9E-1BDF-613F-013682D0D36B}"/>
          </ac:spMkLst>
        </pc:spChg>
        <pc:spChg chg="add del mod">
          <ac:chgData name="A.MORIYAMA UREKA" userId="11b73b949d6476cb" providerId="LiveId" clId="{EDD3AFC1-5E1F-774D-82FF-6D4C3622249B}" dt="2023-08-07T09:20:35.428" v="921" actId="6264"/>
          <ac:spMkLst>
            <pc:docMk/>
            <pc:sldMk cId="579533668" sldId="290"/>
            <ac:spMk id="80" creationId="{9BBDB74B-D78C-586C-EF11-B9128C78CE12}"/>
          </ac:spMkLst>
        </pc:spChg>
        <pc:spChg chg="add del mod">
          <ac:chgData name="A.MORIYAMA UREKA" userId="11b73b949d6476cb" providerId="LiveId" clId="{EDD3AFC1-5E1F-774D-82FF-6D4C3622249B}" dt="2023-08-07T09:20:35.428" v="921" actId="6264"/>
          <ac:spMkLst>
            <pc:docMk/>
            <pc:sldMk cId="579533668" sldId="290"/>
            <ac:spMk id="81" creationId="{1B0C5F77-C82C-EF22-0E91-B275DCE71589}"/>
          </ac:spMkLst>
        </pc:spChg>
        <pc:spChg chg="add del mod">
          <ac:chgData name="A.MORIYAMA UREKA" userId="11b73b949d6476cb" providerId="LiveId" clId="{EDD3AFC1-5E1F-774D-82FF-6D4C3622249B}" dt="2023-08-07T08:57:22.081" v="760" actId="6264"/>
          <ac:spMkLst>
            <pc:docMk/>
            <pc:sldMk cId="579533668" sldId="290"/>
            <ac:spMk id="81" creationId="{2409C36B-0A3B-696A-0B7F-F7B4BC3DE931}"/>
          </ac:spMkLst>
        </pc:spChg>
        <pc:spChg chg="add del mod">
          <ac:chgData name="A.MORIYAMA UREKA" userId="11b73b949d6476cb" providerId="LiveId" clId="{EDD3AFC1-5E1F-774D-82FF-6D4C3622249B}" dt="2023-08-07T10:56:00.118" v="1686" actId="6264"/>
          <ac:spMkLst>
            <pc:docMk/>
            <pc:sldMk cId="579533668" sldId="290"/>
            <ac:spMk id="81" creationId="{A1AF9F85-D8FA-AFFC-FE76-CB874E7D5B7C}"/>
          </ac:spMkLst>
        </pc:spChg>
        <pc:spChg chg="add del mod">
          <ac:chgData name="A.MORIYAMA UREKA" userId="11b73b949d6476cb" providerId="LiveId" clId="{EDD3AFC1-5E1F-774D-82FF-6D4C3622249B}" dt="2023-08-07T08:57:22.081" v="760" actId="6264"/>
          <ac:spMkLst>
            <pc:docMk/>
            <pc:sldMk cId="579533668" sldId="290"/>
            <ac:spMk id="82" creationId="{9DB4B4CD-3F8C-6C5C-E71C-1F66042583FD}"/>
          </ac:spMkLst>
        </pc:spChg>
        <pc:spChg chg="add del mod">
          <ac:chgData name="A.MORIYAMA UREKA" userId="11b73b949d6476cb" providerId="LiveId" clId="{EDD3AFC1-5E1F-774D-82FF-6D4C3622249B}" dt="2023-08-07T10:56:00.118" v="1686" actId="6264"/>
          <ac:spMkLst>
            <pc:docMk/>
            <pc:sldMk cId="579533668" sldId="290"/>
            <ac:spMk id="82" creationId="{D5A68C51-4035-7B4E-5FE7-49E1745D5ED5}"/>
          </ac:spMkLst>
        </pc:spChg>
        <pc:spChg chg="add del mod">
          <ac:chgData name="A.MORIYAMA UREKA" userId="11b73b949d6476cb" providerId="LiveId" clId="{EDD3AFC1-5E1F-774D-82FF-6D4C3622249B}" dt="2023-08-07T09:20:35.428" v="921" actId="6264"/>
          <ac:spMkLst>
            <pc:docMk/>
            <pc:sldMk cId="579533668" sldId="290"/>
            <ac:spMk id="82" creationId="{EEE26420-F658-D9F4-8AB8-4217FFEA7B3D}"/>
          </ac:spMkLst>
        </pc:spChg>
        <pc:spChg chg="add del mod">
          <ac:chgData name="A.MORIYAMA UREKA" userId="11b73b949d6476cb" providerId="LiveId" clId="{EDD3AFC1-5E1F-774D-82FF-6D4C3622249B}" dt="2023-08-07T10:56:00.118" v="1686" actId="6264"/>
          <ac:spMkLst>
            <pc:docMk/>
            <pc:sldMk cId="579533668" sldId="290"/>
            <ac:spMk id="83" creationId="{1D937021-9074-3220-7647-49C14CC95430}"/>
          </ac:spMkLst>
        </pc:spChg>
        <pc:spChg chg="add del mod ord">
          <ac:chgData name="A.MORIYAMA UREKA" userId="11b73b949d6476cb" providerId="LiveId" clId="{EDD3AFC1-5E1F-774D-82FF-6D4C3622249B}" dt="2023-08-07T09:20:35.757" v="922" actId="6264"/>
          <ac:spMkLst>
            <pc:docMk/>
            <pc:sldMk cId="579533668" sldId="290"/>
            <ac:spMk id="83" creationId="{5F793E37-4736-FE14-436F-711CC8F779D2}"/>
          </ac:spMkLst>
        </pc:spChg>
        <pc:spChg chg="add del mod">
          <ac:chgData name="A.MORIYAMA UREKA" userId="11b73b949d6476cb" providerId="LiveId" clId="{EDD3AFC1-5E1F-774D-82FF-6D4C3622249B}" dt="2023-08-07T08:57:22.081" v="760" actId="6264"/>
          <ac:spMkLst>
            <pc:docMk/>
            <pc:sldMk cId="579533668" sldId="290"/>
            <ac:spMk id="83" creationId="{F2E5FB23-66F2-25A0-8B8E-7469FD7A4890}"/>
          </ac:spMkLst>
        </pc:spChg>
        <pc:spChg chg="add del mod ord">
          <ac:chgData name="A.MORIYAMA UREKA" userId="11b73b949d6476cb" providerId="LiveId" clId="{EDD3AFC1-5E1F-774D-82FF-6D4C3622249B}" dt="2023-08-07T09:20:35.757" v="922" actId="6264"/>
          <ac:spMkLst>
            <pc:docMk/>
            <pc:sldMk cId="579533668" sldId="290"/>
            <ac:spMk id="84" creationId="{6431966A-CF09-3779-9016-6B645A2F8486}"/>
          </ac:spMkLst>
        </pc:spChg>
        <pc:spChg chg="add del mod">
          <ac:chgData name="A.MORIYAMA UREKA" userId="11b73b949d6476cb" providerId="LiveId" clId="{EDD3AFC1-5E1F-774D-82FF-6D4C3622249B}" dt="2023-08-07T08:57:22.081" v="760" actId="6264"/>
          <ac:spMkLst>
            <pc:docMk/>
            <pc:sldMk cId="579533668" sldId="290"/>
            <ac:spMk id="84" creationId="{9D2ADA7A-BD02-4C21-22D4-311A80C9F5AE}"/>
          </ac:spMkLst>
        </pc:spChg>
        <pc:spChg chg="add del mod">
          <ac:chgData name="A.MORIYAMA UREKA" userId="11b73b949d6476cb" providerId="LiveId" clId="{EDD3AFC1-5E1F-774D-82FF-6D4C3622249B}" dt="2023-08-07T10:56:00.118" v="1686" actId="6264"/>
          <ac:spMkLst>
            <pc:docMk/>
            <pc:sldMk cId="579533668" sldId="290"/>
            <ac:spMk id="84" creationId="{A4163ED4-6041-D705-9C18-B97570524F52}"/>
          </ac:spMkLst>
        </pc:spChg>
        <pc:spChg chg="add del mod">
          <ac:chgData name="A.MORIYAMA UREKA" userId="11b73b949d6476cb" providerId="LiveId" clId="{EDD3AFC1-5E1F-774D-82FF-6D4C3622249B}" dt="2023-08-07T08:57:22.081" v="760" actId="6264"/>
          <ac:spMkLst>
            <pc:docMk/>
            <pc:sldMk cId="579533668" sldId="290"/>
            <ac:spMk id="85" creationId="{18F31A0F-E062-E5CF-ACD3-C0E9EC807101}"/>
          </ac:spMkLst>
        </pc:spChg>
        <pc:spChg chg="add del mod">
          <ac:chgData name="A.MORIYAMA UREKA" userId="11b73b949d6476cb" providerId="LiveId" clId="{EDD3AFC1-5E1F-774D-82FF-6D4C3622249B}" dt="2023-08-07T09:20:35.757" v="922" actId="6264"/>
          <ac:spMkLst>
            <pc:docMk/>
            <pc:sldMk cId="579533668" sldId="290"/>
            <ac:spMk id="85" creationId="{42ABCAFB-4E72-CA73-C9ED-605545239DC0}"/>
          </ac:spMkLst>
        </pc:spChg>
        <pc:spChg chg="add del mod">
          <ac:chgData name="A.MORIYAMA UREKA" userId="11b73b949d6476cb" providerId="LiveId" clId="{EDD3AFC1-5E1F-774D-82FF-6D4C3622249B}" dt="2023-08-07T10:56:00.529" v="1687" actId="6264"/>
          <ac:spMkLst>
            <pc:docMk/>
            <pc:sldMk cId="579533668" sldId="290"/>
            <ac:spMk id="85" creationId="{4CFE0F6F-1F8F-3737-1859-B0146F2302CE}"/>
          </ac:spMkLst>
        </pc:spChg>
        <pc:spChg chg="add del mod ord">
          <ac:chgData name="A.MORIYAMA UREKA" userId="11b73b949d6476cb" providerId="LiveId" clId="{EDD3AFC1-5E1F-774D-82FF-6D4C3622249B}" dt="2023-08-07T08:57:22.389" v="761" actId="6264"/>
          <ac:spMkLst>
            <pc:docMk/>
            <pc:sldMk cId="579533668" sldId="290"/>
            <ac:spMk id="86" creationId="{60D20109-3069-B10A-CAB9-6F7BF83320B5}"/>
          </ac:spMkLst>
        </pc:spChg>
        <pc:spChg chg="add del mod">
          <ac:chgData name="A.MORIYAMA UREKA" userId="11b73b949d6476cb" providerId="LiveId" clId="{EDD3AFC1-5E1F-774D-82FF-6D4C3622249B}" dt="2023-08-07T09:20:35.757" v="922" actId="6264"/>
          <ac:spMkLst>
            <pc:docMk/>
            <pc:sldMk cId="579533668" sldId="290"/>
            <ac:spMk id="86" creationId="{A116EE1F-E860-1961-A5BC-A922506FC67C}"/>
          </ac:spMkLst>
        </pc:spChg>
        <pc:spChg chg="add del mod">
          <ac:chgData name="A.MORIYAMA UREKA" userId="11b73b949d6476cb" providerId="LiveId" clId="{EDD3AFC1-5E1F-774D-82FF-6D4C3622249B}" dt="2023-08-07T10:56:00.529" v="1687" actId="6264"/>
          <ac:spMkLst>
            <pc:docMk/>
            <pc:sldMk cId="579533668" sldId="290"/>
            <ac:spMk id="86" creationId="{D93F0680-37B3-71AE-B823-3F9D482D3891}"/>
          </ac:spMkLst>
        </pc:spChg>
        <pc:spChg chg="add del mod">
          <ac:chgData name="A.MORIYAMA UREKA" userId="11b73b949d6476cb" providerId="LiveId" clId="{EDD3AFC1-5E1F-774D-82FF-6D4C3622249B}" dt="2023-08-07T09:20:35.757" v="922" actId="6264"/>
          <ac:spMkLst>
            <pc:docMk/>
            <pc:sldMk cId="579533668" sldId="290"/>
            <ac:spMk id="87" creationId="{4B17E7BF-1A62-33A2-559D-779ED0A7D0D7}"/>
          </ac:spMkLst>
        </pc:spChg>
        <pc:spChg chg="add del mod">
          <ac:chgData name="A.MORIYAMA UREKA" userId="11b73b949d6476cb" providerId="LiveId" clId="{EDD3AFC1-5E1F-774D-82FF-6D4C3622249B}" dt="2023-08-07T10:56:00.529" v="1687" actId="6264"/>
          <ac:spMkLst>
            <pc:docMk/>
            <pc:sldMk cId="579533668" sldId="290"/>
            <ac:spMk id="87" creationId="{9833F795-E489-B667-E7BD-9082667F4435}"/>
          </ac:spMkLst>
        </pc:spChg>
        <pc:spChg chg="add del mod ord">
          <ac:chgData name="A.MORIYAMA UREKA" userId="11b73b949d6476cb" providerId="LiveId" clId="{EDD3AFC1-5E1F-774D-82FF-6D4C3622249B}" dt="2023-08-07T08:57:22.389" v="761" actId="6264"/>
          <ac:spMkLst>
            <pc:docMk/>
            <pc:sldMk cId="579533668" sldId="290"/>
            <ac:spMk id="87" creationId="{AE2583F4-E86D-A917-A2F3-3F6ECD94DDD3}"/>
          </ac:spMkLst>
        </pc:spChg>
        <pc:spChg chg="add del mod">
          <ac:chgData name="A.MORIYAMA UREKA" userId="11b73b949d6476cb" providerId="LiveId" clId="{EDD3AFC1-5E1F-774D-82FF-6D4C3622249B}" dt="2023-08-07T10:56:00.529" v="1687" actId="6264"/>
          <ac:spMkLst>
            <pc:docMk/>
            <pc:sldMk cId="579533668" sldId="290"/>
            <ac:spMk id="88" creationId="{8960C6AA-EE60-CB3D-D19C-1A8B1D050E4A}"/>
          </ac:spMkLst>
        </pc:spChg>
        <pc:spChg chg="add del mod">
          <ac:chgData name="A.MORIYAMA UREKA" userId="11b73b949d6476cb" providerId="LiveId" clId="{EDD3AFC1-5E1F-774D-82FF-6D4C3622249B}" dt="2023-08-07T08:57:22.389" v="761" actId="6264"/>
          <ac:spMkLst>
            <pc:docMk/>
            <pc:sldMk cId="579533668" sldId="290"/>
            <ac:spMk id="88" creationId="{AB2A3819-2A9C-28D5-6DDA-6FC03A902C21}"/>
          </ac:spMkLst>
        </pc:spChg>
        <pc:spChg chg="add del mod">
          <ac:chgData name="A.MORIYAMA UREKA" userId="11b73b949d6476cb" providerId="LiveId" clId="{EDD3AFC1-5E1F-774D-82FF-6D4C3622249B}" dt="2023-08-07T09:20:35.757" v="922" actId="6264"/>
          <ac:spMkLst>
            <pc:docMk/>
            <pc:sldMk cId="579533668" sldId="290"/>
            <ac:spMk id="88" creationId="{F7414D92-3677-500F-FB55-1C2FD9F2D6BB}"/>
          </ac:spMkLst>
        </pc:spChg>
        <pc:spChg chg="add del mod">
          <ac:chgData name="A.MORIYAMA UREKA" userId="11b73b949d6476cb" providerId="LiveId" clId="{EDD3AFC1-5E1F-774D-82FF-6D4C3622249B}" dt="2023-08-07T09:20:35.757" v="922" actId="6264"/>
          <ac:spMkLst>
            <pc:docMk/>
            <pc:sldMk cId="579533668" sldId="290"/>
            <ac:spMk id="89" creationId="{796889D2-E393-B239-9A02-0CB95E88C268}"/>
          </ac:spMkLst>
        </pc:spChg>
        <pc:spChg chg="add del mod">
          <ac:chgData name="A.MORIYAMA UREKA" userId="11b73b949d6476cb" providerId="LiveId" clId="{EDD3AFC1-5E1F-774D-82FF-6D4C3622249B}" dt="2023-08-07T10:56:00.529" v="1687" actId="6264"/>
          <ac:spMkLst>
            <pc:docMk/>
            <pc:sldMk cId="579533668" sldId="290"/>
            <ac:spMk id="89" creationId="{A43299E6-9D84-54B5-142D-A1857BA4509F}"/>
          </ac:spMkLst>
        </pc:spChg>
        <pc:spChg chg="add del mod">
          <ac:chgData name="A.MORIYAMA UREKA" userId="11b73b949d6476cb" providerId="LiveId" clId="{EDD3AFC1-5E1F-774D-82FF-6D4C3622249B}" dt="2023-08-07T08:57:22.389" v="761" actId="6264"/>
          <ac:spMkLst>
            <pc:docMk/>
            <pc:sldMk cId="579533668" sldId="290"/>
            <ac:spMk id="89" creationId="{B0EA289D-DF31-3B99-3BDE-148E5334FEEA}"/>
          </ac:spMkLst>
        </pc:spChg>
        <pc:spChg chg="add del mod">
          <ac:chgData name="A.MORIYAMA UREKA" userId="11b73b949d6476cb" providerId="LiveId" clId="{EDD3AFC1-5E1F-774D-82FF-6D4C3622249B}" dt="2023-08-07T10:56:00.529" v="1687" actId="6264"/>
          <ac:spMkLst>
            <pc:docMk/>
            <pc:sldMk cId="579533668" sldId="290"/>
            <ac:spMk id="90" creationId="{7E8CBEA8-BA9D-68A5-3C13-88B10AE6D9E5}"/>
          </ac:spMkLst>
        </pc:spChg>
        <pc:spChg chg="add del mod">
          <ac:chgData name="A.MORIYAMA UREKA" userId="11b73b949d6476cb" providerId="LiveId" clId="{EDD3AFC1-5E1F-774D-82FF-6D4C3622249B}" dt="2023-08-07T08:57:22.389" v="761" actId="6264"/>
          <ac:spMkLst>
            <pc:docMk/>
            <pc:sldMk cId="579533668" sldId="290"/>
            <ac:spMk id="90" creationId="{B8141D3A-891F-B469-765B-E3E0E05456B4}"/>
          </ac:spMkLst>
        </pc:spChg>
        <pc:spChg chg="add del mod">
          <ac:chgData name="A.MORIYAMA UREKA" userId="11b73b949d6476cb" providerId="LiveId" clId="{EDD3AFC1-5E1F-774D-82FF-6D4C3622249B}" dt="2023-08-07T09:20:35.757" v="922" actId="6264"/>
          <ac:spMkLst>
            <pc:docMk/>
            <pc:sldMk cId="579533668" sldId="290"/>
            <ac:spMk id="90" creationId="{D42E5E5E-CEB0-E8F3-E682-2C9BF51BC2E0}"/>
          </ac:spMkLst>
        </pc:spChg>
        <pc:spChg chg="add del mod">
          <ac:chgData name="A.MORIYAMA UREKA" userId="11b73b949d6476cb" providerId="LiveId" clId="{EDD3AFC1-5E1F-774D-82FF-6D4C3622249B}" dt="2023-08-07T09:20:35.757" v="922" actId="6264"/>
          <ac:spMkLst>
            <pc:docMk/>
            <pc:sldMk cId="579533668" sldId="290"/>
            <ac:spMk id="91" creationId="{86EBF033-AB82-F101-7ECB-B3FA79826FF8}"/>
          </ac:spMkLst>
        </pc:spChg>
        <pc:spChg chg="add del mod">
          <ac:chgData name="A.MORIYAMA UREKA" userId="11b73b949d6476cb" providerId="LiveId" clId="{EDD3AFC1-5E1F-774D-82FF-6D4C3622249B}" dt="2023-08-07T10:56:00.529" v="1687" actId="6264"/>
          <ac:spMkLst>
            <pc:docMk/>
            <pc:sldMk cId="579533668" sldId="290"/>
            <ac:spMk id="91" creationId="{9FDC3B75-7B8A-A096-0DDB-7CA0E353C162}"/>
          </ac:spMkLst>
        </pc:spChg>
        <pc:spChg chg="add del mod">
          <ac:chgData name="A.MORIYAMA UREKA" userId="11b73b949d6476cb" providerId="LiveId" clId="{EDD3AFC1-5E1F-774D-82FF-6D4C3622249B}" dt="2023-08-07T08:57:22.389" v="761" actId="6264"/>
          <ac:spMkLst>
            <pc:docMk/>
            <pc:sldMk cId="579533668" sldId="290"/>
            <ac:spMk id="91" creationId="{B0121DC7-1B76-6A1A-C3C9-94A73896D59A}"/>
          </ac:spMkLst>
        </pc:spChg>
        <pc:spChg chg="add del mod">
          <ac:chgData name="A.MORIYAMA UREKA" userId="11b73b949d6476cb" providerId="LiveId" clId="{EDD3AFC1-5E1F-774D-82FF-6D4C3622249B}" dt="2023-08-07T10:56:00.529" v="1687" actId="6264"/>
          <ac:spMkLst>
            <pc:docMk/>
            <pc:sldMk cId="579533668" sldId="290"/>
            <ac:spMk id="92" creationId="{1E9B8383-BE98-27A1-96B9-0D05AC97DA1F}"/>
          </ac:spMkLst>
        </pc:spChg>
        <pc:spChg chg="add del mod">
          <ac:chgData name="A.MORIYAMA UREKA" userId="11b73b949d6476cb" providerId="LiveId" clId="{EDD3AFC1-5E1F-774D-82FF-6D4C3622249B}" dt="2023-08-07T09:20:35.757" v="922" actId="6264"/>
          <ac:spMkLst>
            <pc:docMk/>
            <pc:sldMk cId="579533668" sldId="290"/>
            <ac:spMk id="92" creationId="{9099E12D-B75F-9A3A-2748-6C747E73EEF0}"/>
          </ac:spMkLst>
        </pc:spChg>
        <pc:spChg chg="add del mod">
          <ac:chgData name="A.MORIYAMA UREKA" userId="11b73b949d6476cb" providerId="LiveId" clId="{EDD3AFC1-5E1F-774D-82FF-6D4C3622249B}" dt="2023-08-07T08:57:22.389" v="761" actId="6264"/>
          <ac:spMkLst>
            <pc:docMk/>
            <pc:sldMk cId="579533668" sldId="290"/>
            <ac:spMk id="92" creationId="{BE0E95BE-3D36-0513-5081-13F6F031E4CC}"/>
          </ac:spMkLst>
        </pc:spChg>
        <pc:spChg chg="add del mod ord">
          <ac:chgData name="A.MORIYAMA UREKA" userId="11b73b949d6476cb" providerId="LiveId" clId="{EDD3AFC1-5E1F-774D-82FF-6D4C3622249B}" dt="2023-08-07T09:20:36.071" v="923" actId="6264"/>
          <ac:spMkLst>
            <pc:docMk/>
            <pc:sldMk cId="579533668" sldId="290"/>
            <ac:spMk id="93" creationId="{6A8DA9C4-7771-D901-AD78-C7EA8BB0896C}"/>
          </ac:spMkLst>
        </pc:spChg>
        <pc:spChg chg="add del mod">
          <ac:chgData name="A.MORIYAMA UREKA" userId="11b73b949d6476cb" providerId="LiveId" clId="{EDD3AFC1-5E1F-774D-82FF-6D4C3622249B}" dt="2023-08-07T10:56:00.529" v="1687" actId="6264"/>
          <ac:spMkLst>
            <pc:docMk/>
            <pc:sldMk cId="579533668" sldId="290"/>
            <ac:spMk id="93" creationId="{7127E4F2-2AFA-C4DA-852D-5BB308E25158}"/>
          </ac:spMkLst>
        </pc:spChg>
        <pc:spChg chg="add del mod">
          <ac:chgData name="A.MORIYAMA UREKA" userId="11b73b949d6476cb" providerId="LiveId" clId="{EDD3AFC1-5E1F-774D-82FF-6D4C3622249B}" dt="2023-08-07T08:57:22.389" v="761" actId="6264"/>
          <ac:spMkLst>
            <pc:docMk/>
            <pc:sldMk cId="579533668" sldId="290"/>
            <ac:spMk id="93" creationId="{AE22F152-A522-3D57-4291-28E780001263}"/>
          </ac:spMkLst>
        </pc:spChg>
        <pc:spChg chg="add del mod">
          <ac:chgData name="A.MORIYAMA UREKA" userId="11b73b949d6476cb" providerId="LiveId" clId="{EDD3AFC1-5E1F-774D-82FF-6D4C3622249B}" dt="2023-08-07T10:56:00.529" v="1687" actId="6264"/>
          <ac:spMkLst>
            <pc:docMk/>
            <pc:sldMk cId="579533668" sldId="290"/>
            <ac:spMk id="94" creationId="{19E7376C-193A-FA14-60F2-65B9908B551E}"/>
          </ac:spMkLst>
        </pc:spChg>
        <pc:spChg chg="add del mod ord">
          <ac:chgData name="A.MORIYAMA UREKA" userId="11b73b949d6476cb" providerId="LiveId" clId="{EDD3AFC1-5E1F-774D-82FF-6D4C3622249B}" dt="2023-08-07T09:20:36.071" v="923" actId="6264"/>
          <ac:spMkLst>
            <pc:docMk/>
            <pc:sldMk cId="579533668" sldId="290"/>
            <ac:spMk id="94" creationId="{49A295E0-CBB8-47B5-8B7B-36A25420AA69}"/>
          </ac:spMkLst>
        </pc:spChg>
        <pc:spChg chg="add del mod">
          <ac:chgData name="A.MORIYAMA UREKA" userId="11b73b949d6476cb" providerId="LiveId" clId="{EDD3AFC1-5E1F-774D-82FF-6D4C3622249B}" dt="2023-08-07T08:57:22.389" v="761" actId="6264"/>
          <ac:spMkLst>
            <pc:docMk/>
            <pc:sldMk cId="579533668" sldId="290"/>
            <ac:spMk id="94" creationId="{EDFEAE91-5001-FAB2-F5BE-CDFCB6B137ED}"/>
          </ac:spMkLst>
        </pc:spChg>
        <pc:spChg chg="add del mod">
          <ac:chgData name="A.MORIYAMA UREKA" userId="11b73b949d6476cb" providerId="LiveId" clId="{EDD3AFC1-5E1F-774D-82FF-6D4C3622249B}" dt="2023-08-07T10:56:00.986" v="1688" actId="6264"/>
          <ac:spMkLst>
            <pc:docMk/>
            <pc:sldMk cId="579533668" sldId="290"/>
            <ac:spMk id="95" creationId="{311DEB66-8095-6EDE-E19A-09BE5C63FC35}"/>
          </ac:spMkLst>
        </pc:spChg>
        <pc:spChg chg="add del mod">
          <ac:chgData name="A.MORIYAMA UREKA" userId="11b73b949d6476cb" providerId="LiveId" clId="{EDD3AFC1-5E1F-774D-82FF-6D4C3622249B}" dt="2023-08-07T09:20:36.071" v="923" actId="6264"/>
          <ac:spMkLst>
            <pc:docMk/>
            <pc:sldMk cId="579533668" sldId="290"/>
            <ac:spMk id="95" creationId="{3AB82B54-D2F7-7929-6E72-FF4A118B483C}"/>
          </ac:spMkLst>
        </pc:spChg>
        <pc:spChg chg="add del mod">
          <ac:chgData name="A.MORIYAMA UREKA" userId="11b73b949d6476cb" providerId="LiveId" clId="{EDD3AFC1-5E1F-774D-82FF-6D4C3622249B}" dt="2023-08-07T08:57:22.389" v="761" actId="6264"/>
          <ac:spMkLst>
            <pc:docMk/>
            <pc:sldMk cId="579533668" sldId="290"/>
            <ac:spMk id="95" creationId="{ED88A639-A849-A088-97A1-68116E4C0003}"/>
          </ac:spMkLst>
        </pc:spChg>
        <pc:spChg chg="add del mod ord">
          <ac:chgData name="A.MORIYAMA UREKA" userId="11b73b949d6476cb" providerId="LiveId" clId="{EDD3AFC1-5E1F-774D-82FF-6D4C3622249B}" dt="2023-08-07T08:57:22.688" v="762" actId="6264"/>
          <ac:spMkLst>
            <pc:docMk/>
            <pc:sldMk cId="579533668" sldId="290"/>
            <ac:spMk id="96" creationId="{312327B8-9A42-1CF9-FE1C-5368633A4DD3}"/>
          </ac:spMkLst>
        </pc:spChg>
        <pc:spChg chg="add del mod">
          <ac:chgData name="A.MORIYAMA UREKA" userId="11b73b949d6476cb" providerId="LiveId" clId="{EDD3AFC1-5E1F-774D-82FF-6D4C3622249B}" dt="2023-08-07T09:20:36.071" v="923" actId="6264"/>
          <ac:spMkLst>
            <pc:docMk/>
            <pc:sldMk cId="579533668" sldId="290"/>
            <ac:spMk id="96" creationId="{56C1C676-49C0-F561-BFDB-B0AA481D89A7}"/>
          </ac:spMkLst>
        </pc:spChg>
        <pc:spChg chg="add del mod">
          <ac:chgData name="A.MORIYAMA UREKA" userId="11b73b949d6476cb" providerId="LiveId" clId="{EDD3AFC1-5E1F-774D-82FF-6D4C3622249B}" dt="2023-08-07T10:56:00.986" v="1688" actId="6264"/>
          <ac:spMkLst>
            <pc:docMk/>
            <pc:sldMk cId="579533668" sldId="290"/>
            <ac:spMk id="96" creationId="{89F02FD9-94CB-BF9C-2C3F-906ED692D882}"/>
          </ac:spMkLst>
        </pc:spChg>
        <pc:spChg chg="add del mod">
          <ac:chgData name="A.MORIYAMA UREKA" userId="11b73b949d6476cb" providerId="LiveId" clId="{EDD3AFC1-5E1F-774D-82FF-6D4C3622249B}" dt="2023-08-07T10:56:00.986" v="1688" actId="6264"/>
          <ac:spMkLst>
            <pc:docMk/>
            <pc:sldMk cId="579533668" sldId="290"/>
            <ac:spMk id="97" creationId="{0C364411-3578-6451-86EC-7169E3621002}"/>
          </ac:spMkLst>
        </pc:spChg>
        <pc:spChg chg="add del mod">
          <ac:chgData name="A.MORIYAMA UREKA" userId="11b73b949d6476cb" providerId="LiveId" clId="{EDD3AFC1-5E1F-774D-82FF-6D4C3622249B}" dt="2023-08-07T09:20:36.071" v="923" actId="6264"/>
          <ac:spMkLst>
            <pc:docMk/>
            <pc:sldMk cId="579533668" sldId="290"/>
            <ac:spMk id="97" creationId="{0E8E7407-983F-4DC5-FA45-AC0E6306A7E7}"/>
          </ac:spMkLst>
        </pc:spChg>
        <pc:spChg chg="add del mod ord">
          <ac:chgData name="A.MORIYAMA UREKA" userId="11b73b949d6476cb" providerId="LiveId" clId="{EDD3AFC1-5E1F-774D-82FF-6D4C3622249B}" dt="2023-08-07T08:57:22.688" v="762" actId="6264"/>
          <ac:spMkLst>
            <pc:docMk/>
            <pc:sldMk cId="579533668" sldId="290"/>
            <ac:spMk id="97" creationId="{5241960C-F431-8E43-2BEE-D842F573E9CA}"/>
          </ac:spMkLst>
        </pc:spChg>
        <pc:spChg chg="add del mod">
          <ac:chgData name="A.MORIYAMA UREKA" userId="11b73b949d6476cb" providerId="LiveId" clId="{EDD3AFC1-5E1F-774D-82FF-6D4C3622249B}" dt="2023-08-07T09:20:36.071" v="923" actId="6264"/>
          <ac:spMkLst>
            <pc:docMk/>
            <pc:sldMk cId="579533668" sldId="290"/>
            <ac:spMk id="98" creationId="{596C83CA-AAD9-55B9-2B39-3286BB296C18}"/>
          </ac:spMkLst>
        </pc:spChg>
        <pc:spChg chg="add del mod">
          <ac:chgData name="A.MORIYAMA UREKA" userId="11b73b949d6476cb" providerId="LiveId" clId="{EDD3AFC1-5E1F-774D-82FF-6D4C3622249B}" dt="2023-08-07T10:56:00.986" v="1688" actId="6264"/>
          <ac:spMkLst>
            <pc:docMk/>
            <pc:sldMk cId="579533668" sldId="290"/>
            <ac:spMk id="98" creationId="{63471E3F-4C1D-EA55-440B-61AF6B5D21EC}"/>
          </ac:spMkLst>
        </pc:spChg>
        <pc:spChg chg="add del mod">
          <ac:chgData name="A.MORIYAMA UREKA" userId="11b73b949d6476cb" providerId="LiveId" clId="{EDD3AFC1-5E1F-774D-82FF-6D4C3622249B}" dt="2023-08-07T08:57:22.688" v="762" actId="6264"/>
          <ac:spMkLst>
            <pc:docMk/>
            <pc:sldMk cId="579533668" sldId="290"/>
            <ac:spMk id="98" creationId="{D9FDC286-4D7F-B627-DE7D-FEB8D5028AD5}"/>
          </ac:spMkLst>
        </pc:spChg>
        <pc:spChg chg="add del mod">
          <ac:chgData name="A.MORIYAMA UREKA" userId="11b73b949d6476cb" providerId="LiveId" clId="{EDD3AFC1-5E1F-774D-82FF-6D4C3622249B}" dt="2023-08-07T08:57:22.688" v="762" actId="6264"/>
          <ac:spMkLst>
            <pc:docMk/>
            <pc:sldMk cId="579533668" sldId="290"/>
            <ac:spMk id="99" creationId="{10CEE225-8C44-C6E4-5F37-E9E8999F37BE}"/>
          </ac:spMkLst>
        </pc:spChg>
        <pc:spChg chg="add del mod">
          <ac:chgData name="A.MORIYAMA UREKA" userId="11b73b949d6476cb" providerId="LiveId" clId="{EDD3AFC1-5E1F-774D-82FF-6D4C3622249B}" dt="2023-08-07T09:20:36.071" v="923" actId="6264"/>
          <ac:spMkLst>
            <pc:docMk/>
            <pc:sldMk cId="579533668" sldId="290"/>
            <ac:spMk id="99" creationId="{41DCE26E-AFC7-8C08-8A92-3D8EF08344E7}"/>
          </ac:spMkLst>
        </pc:spChg>
        <pc:spChg chg="add del mod">
          <ac:chgData name="A.MORIYAMA UREKA" userId="11b73b949d6476cb" providerId="LiveId" clId="{EDD3AFC1-5E1F-774D-82FF-6D4C3622249B}" dt="2023-08-07T10:56:00.986" v="1688" actId="6264"/>
          <ac:spMkLst>
            <pc:docMk/>
            <pc:sldMk cId="579533668" sldId="290"/>
            <ac:spMk id="99" creationId="{5D60B0D1-34F6-FD6D-B545-29E526C4DBC0}"/>
          </ac:spMkLst>
        </pc:spChg>
        <pc:spChg chg="add del mod">
          <ac:chgData name="A.MORIYAMA UREKA" userId="11b73b949d6476cb" providerId="LiveId" clId="{EDD3AFC1-5E1F-774D-82FF-6D4C3622249B}" dt="2023-08-07T08:57:22.688" v="762" actId="6264"/>
          <ac:spMkLst>
            <pc:docMk/>
            <pc:sldMk cId="579533668" sldId="290"/>
            <ac:spMk id="100" creationId="{377AFAE2-C7B1-8AD4-A38C-58C9974F1A6B}"/>
          </ac:spMkLst>
        </pc:spChg>
        <pc:spChg chg="add del mod">
          <ac:chgData name="A.MORIYAMA UREKA" userId="11b73b949d6476cb" providerId="LiveId" clId="{EDD3AFC1-5E1F-774D-82FF-6D4C3622249B}" dt="2023-08-07T09:20:36.071" v="923" actId="6264"/>
          <ac:spMkLst>
            <pc:docMk/>
            <pc:sldMk cId="579533668" sldId="290"/>
            <ac:spMk id="100" creationId="{AA914748-0F85-69D2-AF9D-72D599A1EEEC}"/>
          </ac:spMkLst>
        </pc:spChg>
        <pc:spChg chg="add del mod">
          <ac:chgData name="A.MORIYAMA UREKA" userId="11b73b949d6476cb" providerId="LiveId" clId="{EDD3AFC1-5E1F-774D-82FF-6D4C3622249B}" dt="2023-08-07T10:56:00.986" v="1688" actId="6264"/>
          <ac:spMkLst>
            <pc:docMk/>
            <pc:sldMk cId="579533668" sldId="290"/>
            <ac:spMk id="100" creationId="{B7918C97-56BA-3F8C-696D-B1A620E971BA}"/>
          </ac:spMkLst>
        </pc:spChg>
        <pc:spChg chg="add del mod">
          <ac:chgData name="A.MORIYAMA UREKA" userId="11b73b949d6476cb" providerId="LiveId" clId="{EDD3AFC1-5E1F-774D-82FF-6D4C3622249B}" dt="2023-08-07T08:57:22.688" v="762" actId="6264"/>
          <ac:spMkLst>
            <pc:docMk/>
            <pc:sldMk cId="579533668" sldId="290"/>
            <ac:spMk id="101" creationId="{820F13FD-E07B-1223-14C9-16960A23E1E1}"/>
          </ac:spMkLst>
        </pc:spChg>
        <pc:spChg chg="add del mod">
          <ac:chgData name="A.MORIYAMA UREKA" userId="11b73b949d6476cb" providerId="LiveId" clId="{EDD3AFC1-5E1F-774D-82FF-6D4C3622249B}" dt="2023-08-07T09:20:36.071" v="923" actId="6264"/>
          <ac:spMkLst>
            <pc:docMk/>
            <pc:sldMk cId="579533668" sldId="290"/>
            <ac:spMk id="101" creationId="{A5E408A7-6BF3-75E6-D487-06B8CB285352}"/>
          </ac:spMkLst>
        </pc:spChg>
        <pc:spChg chg="add del mod">
          <ac:chgData name="A.MORIYAMA UREKA" userId="11b73b949d6476cb" providerId="LiveId" clId="{EDD3AFC1-5E1F-774D-82FF-6D4C3622249B}" dt="2023-08-07T10:56:00.986" v="1688" actId="6264"/>
          <ac:spMkLst>
            <pc:docMk/>
            <pc:sldMk cId="579533668" sldId="290"/>
            <ac:spMk id="101" creationId="{E4E358CE-3224-3FF5-BBBB-E609790D6482}"/>
          </ac:spMkLst>
        </pc:spChg>
        <pc:spChg chg="add del mod">
          <ac:chgData name="A.MORIYAMA UREKA" userId="11b73b949d6476cb" providerId="LiveId" clId="{EDD3AFC1-5E1F-774D-82FF-6D4C3622249B}" dt="2023-08-07T10:56:00.986" v="1688" actId="6264"/>
          <ac:spMkLst>
            <pc:docMk/>
            <pc:sldMk cId="579533668" sldId="290"/>
            <ac:spMk id="102" creationId="{2E23B2D1-ED6E-EB3A-DA94-273308134248}"/>
          </ac:spMkLst>
        </pc:spChg>
        <pc:spChg chg="add del mod">
          <ac:chgData name="A.MORIYAMA UREKA" userId="11b73b949d6476cb" providerId="LiveId" clId="{EDD3AFC1-5E1F-774D-82FF-6D4C3622249B}" dt="2023-08-07T09:20:36.071" v="923" actId="6264"/>
          <ac:spMkLst>
            <pc:docMk/>
            <pc:sldMk cId="579533668" sldId="290"/>
            <ac:spMk id="102" creationId="{323A2C43-55D3-1FF8-C70F-0EAA82EB0A4A}"/>
          </ac:spMkLst>
        </pc:spChg>
        <pc:spChg chg="add del mod">
          <ac:chgData name="A.MORIYAMA UREKA" userId="11b73b949d6476cb" providerId="LiveId" clId="{EDD3AFC1-5E1F-774D-82FF-6D4C3622249B}" dt="2023-08-07T08:57:22.688" v="762" actId="6264"/>
          <ac:spMkLst>
            <pc:docMk/>
            <pc:sldMk cId="579533668" sldId="290"/>
            <ac:spMk id="102" creationId="{5F7CED6F-DDD1-EDDE-E1D4-DD1D62A0941E}"/>
          </ac:spMkLst>
        </pc:spChg>
        <pc:spChg chg="add del mod ord">
          <ac:chgData name="A.MORIYAMA UREKA" userId="11b73b949d6476cb" providerId="LiveId" clId="{EDD3AFC1-5E1F-774D-82FF-6D4C3622249B}" dt="2023-08-07T09:20:36.393" v="924" actId="6264"/>
          <ac:spMkLst>
            <pc:docMk/>
            <pc:sldMk cId="579533668" sldId="290"/>
            <ac:spMk id="103" creationId="{17AEA468-0078-2347-1F9F-D66B4893C7EC}"/>
          </ac:spMkLst>
        </pc:spChg>
        <pc:spChg chg="add del mod">
          <ac:chgData name="A.MORIYAMA UREKA" userId="11b73b949d6476cb" providerId="LiveId" clId="{EDD3AFC1-5E1F-774D-82FF-6D4C3622249B}" dt="2023-08-07T10:56:00.986" v="1688" actId="6264"/>
          <ac:spMkLst>
            <pc:docMk/>
            <pc:sldMk cId="579533668" sldId="290"/>
            <ac:spMk id="103" creationId="{67983492-FA5D-9182-D84C-E3C9AD81297D}"/>
          </ac:spMkLst>
        </pc:spChg>
        <pc:spChg chg="add del mod">
          <ac:chgData name="A.MORIYAMA UREKA" userId="11b73b949d6476cb" providerId="LiveId" clId="{EDD3AFC1-5E1F-774D-82FF-6D4C3622249B}" dt="2023-08-07T08:57:22.688" v="762" actId="6264"/>
          <ac:spMkLst>
            <pc:docMk/>
            <pc:sldMk cId="579533668" sldId="290"/>
            <ac:spMk id="103" creationId="{C9368926-7C2A-40A9-7246-62C39993F757}"/>
          </ac:spMkLst>
        </pc:spChg>
        <pc:spChg chg="add del mod ord">
          <ac:chgData name="A.MORIYAMA UREKA" userId="11b73b949d6476cb" providerId="LiveId" clId="{EDD3AFC1-5E1F-774D-82FF-6D4C3622249B}" dt="2023-08-07T09:20:36.393" v="924" actId="6264"/>
          <ac:spMkLst>
            <pc:docMk/>
            <pc:sldMk cId="579533668" sldId="290"/>
            <ac:spMk id="104" creationId="{2C27BA44-BCF6-F6CD-F0DB-AA632E6D57AB}"/>
          </ac:spMkLst>
        </pc:spChg>
        <pc:spChg chg="add del mod">
          <ac:chgData name="A.MORIYAMA UREKA" userId="11b73b949d6476cb" providerId="LiveId" clId="{EDD3AFC1-5E1F-774D-82FF-6D4C3622249B}" dt="2023-08-07T10:56:00.986" v="1688" actId="6264"/>
          <ac:spMkLst>
            <pc:docMk/>
            <pc:sldMk cId="579533668" sldId="290"/>
            <ac:spMk id="104" creationId="{C558971E-8580-ECB8-082E-AF9AF2C237D6}"/>
          </ac:spMkLst>
        </pc:spChg>
        <pc:spChg chg="add del mod">
          <ac:chgData name="A.MORIYAMA UREKA" userId="11b73b949d6476cb" providerId="LiveId" clId="{EDD3AFC1-5E1F-774D-82FF-6D4C3622249B}" dt="2023-08-07T08:57:22.688" v="762" actId="6264"/>
          <ac:spMkLst>
            <pc:docMk/>
            <pc:sldMk cId="579533668" sldId="290"/>
            <ac:spMk id="104" creationId="{C8DB4DBB-5421-C066-30CE-01575945B729}"/>
          </ac:spMkLst>
        </pc:spChg>
        <pc:spChg chg="add del mod">
          <ac:chgData name="A.MORIYAMA UREKA" userId="11b73b949d6476cb" providerId="LiveId" clId="{EDD3AFC1-5E1F-774D-82FF-6D4C3622249B}" dt="2023-08-07T09:20:36.393" v="924" actId="6264"/>
          <ac:spMkLst>
            <pc:docMk/>
            <pc:sldMk cId="579533668" sldId="290"/>
            <ac:spMk id="105" creationId="{65456044-122A-D239-8157-77477C160453}"/>
          </ac:spMkLst>
        </pc:spChg>
        <pc:spChg chg="add del mod">
          <ac:chgData name="A.MORIYAMA UREKA" userId="11b73b949d6476cb" providerId="LiveId" clId="{EDD3AFC1-5E1F-774D-82FF-6D4C3622249B}" dt="2023-08-07T08:57:22.688" v="762" actId="6264"/>
          <ac:spMkLst>
            <pc:docMk/>
            <pc:sldMk cId="579533668" sldId="290"/>
            <ac:spMk id="105" creationId="{848F9066-FA55-E03F-8332-11B47F647EBF}"/>
          </ac:spMkLst>
        </pc:spChg>
        <pc:spChg chg="add del mod">
          <ac:chgData name="A.MORIYAMA UREKA" userId="11b73b949d6476cb" providerId="LiveId" clId="{EDD3AFC1-5E1F-774D-82FF-6D4C3622249B}" dt="2023-08-07T10:56:01.410" v="1689" actId="6264"/>
          <ac:spMkLst>
            <pc:docMk/>
            <pc:sldMk cId="579533668" sldId="290"/>
            <ac:spMk id="105" creationId="{97221C04-46C3-A91D-5575-73803A236431}"/>
          </ac:spMkLst>
        </pc:spChg>
        <pc:spChg chg="add del mod ord">
          <ac:chgData name="A.MORIYAMA UREKA" userId="11b73b949d6476cb" providerId="LiveId" clId="{EDD3AFC1-5E1F-774D-82FF-6D4C3622249B}" dt="2023-08-07T08:57:22.989" v="763" actId="6264"/>
          <ac:spMkLst>
            <pc:docMk/>
            <pc:sldMk cId="579533668" sldId="290"/>
            <ac:spMk id="106" creationId="{722AC12F-49BC-6FC8-8197-851FD10C8BF7}"/>
          </ac:spMkLst>
        </pc:spChg>
        <pc:spChg chg="add del mod">
          <ac:chgData name="A.MORIYAMA UREKA" userId="11b73b949d6476cb" providerId="LiveId" clId="{EDD3AFC1-5E1F-774D-82FF-6D4C3622249B}" dt="2023-08-07T10:56:01.410" v="1689" actId="6264"/>
          <ac:spMkLst>
            <pc:docMk/>
            <pc:sldMk cId="579533668" sldId="290"/>
            <ac:spMk id="106" creationId="{DB42AF77-6892-CBF5-40F2-D73EA56BA1DE}"/>
          </ac:spMkLst>
        </pc:spChg>
        <pc:spChg chg="add del mod">
          <ac:chgData name="A.MORIYAMA UREKA" userId="11b73b949d6476cb" providerId="LiveId" clId="{EDD3AFC1-5E1F-774D-82FF-6D4C3622249B}" dt="2023-08-07T09:20:36.393" v="924" actId="6264"/>
          <ac:spMkLst>
            <pc:docMk/>
            <pc:sldMk cId="579533668" sldId="290"/>
            <ac:spMk id="106" creationId="{E70378E8-225C-9D88-B6ED-83E0B9DC434F}"/>
          </ac:spMkLst>
        </pc:spChg>
        <pc:spChg chg="add del mod">
          <ac:chgData name="A.MORIYAMA UREKA" userId="11b73b949d6476cb" providerId="LiveId" clId="{EDD3AFC1-5E1F-774D-82FF-6D4C3622249B}" dt="2023-08-07T09:20:36.393" v="924" actId="6264"/>
          <ac:spMkLst>
            <pc:docMk/>
            <pc:sldMk cId="579533668" sldId="290"/>
            <ac:spMk id="107" creationId="{6457F73E-2B4D-4ED9-8F6F-556D4098A045}"/>
          </ac:spMkLst>
        </pc:spChg>
        <pc:spChg chg="add del mod">
          <ac:chgData name="A.MORIYAMA UREKA" userId="11b73b949d6476cb" providerId="LiveId" clId="{EDD3AFC1-5E1F-774D-82FF-6D4C3622249B}" dt="2023-08-07T10:56:01.410" v="1689" actId="6264"/>
          <ac:spMkLst>
            <pc:docMk/>
            <pc:sldMk cId="579533668" sldId="290"/>
            <ac:spMk id="107" creationId="{822A8501-ADC3-0735-F7C3-79A8F59A91A2}"/>
          </ac:spMkLst>
        </pc:spChg>
        <pc:spChg chg="add del mod ord">
          <ac:chgData name="A.MORIYAMA UREKA" userId="11b73b949d6476cb" providerId="LiveId" clId="{EDD3AFC1-5E1F-774D-82FF-6D4C3622249B}" dt="2023-08-07T08:57:22.989" v="763" actId="6264"/>
          <ac:spMkLst>
            <pc:docMk/>
            <pc:sldMk cId="579533668" sldId="290"/>
            <ac:spMk id="107" creationId="{E5F59FC9-D93B-ED51-7930-0BB7199C7FCB}"/>
          </ac:spMkLst>
        </pc:spChg>
        <pc:spChg chg="add del mod">
          <ac:chgData name="A.MORIYAMA UREKA" userId="11b73b949d6476cb" providerId="LiveId" clId="{EDD3AFC1-5E1F-774D-82FF-6D4C3622249B}" dt="2023-08-07T09:20:36.393" v="924" actId="6264"/>
          <ac:spMkLst>
            <pc:docMk/>
            <pc:sldMk cId="579533668" sldId="290"/>
            <ac:spMk id="108" creationId="{4225ECAA-B501-6702-C685-5BE3121321C6}"/>
          </ac:spMkLst>
        </pc:spChg>
        <pc:spChg chg="add del mod">
          <ac:chgData name="A.MORIYAMA UREKA" userId="11b73b949d6476cb" providerId="LiveId" clId="{EDD3AFC1-5E1F-774D-82FF-6D4C3622249B}" dt="2023-08-07T10:56:01.410" v="1689" actId="6264"/>
          <ac:spMkLst>
            <pc:docMk/>
            <pc:sldMk cId="579533668" sldId="290"/>
            <ac:spMk id="108" creationId="{7F4D8784-16D2-6C54-2B58-8015E357ACC5}"/>
          </ac:spMkLst>
        </pc:spChg>
        <pc:spChg chg="add del mod">
          <ac:chgData name="A.MORIYAMA UREKA" userId="11b73b949d6476cb" providerId="LiveId" clId="{EDD3AFC1-5E1F-774D-82FF-6D4C3622249B}" dt="2023-08-07T08:57:22.989" v="763" actId="6264"/>
          <ac:spMkLst>
            <pc:docMk/>
            <pc:sldMk cId="579533668" sldId="290"/>
            <ac:spMk id="108" creationId="{CB1FB386-3A8D-6746-CB14-AACED39DA25F}"/>
          </ac:spMkLst>
        </pc:spChg>
        <pc:spChg chg="add del mod">
          <ac:chgData name="A.MORIYAMA UREKA" userId="11b73b949d6476cb" providerId="LiveId" clId="{EDD3AFC1-5E1F-774D-82FF-6D4C3622249B}" dt="2023-08-07T10:56:01.410" v="1689" actId="6264"/>
          <ac:spMkLst>
            <pc:docMk/>
            <pc:sldMk cId="579533668" sldId="290"/>
            <ac:spMk id="109" creationId="{3481AC8B-8C20-8D1E-287B-5758093EC243}"/>
          </ac:spMkLst>
        </pc:spChg>
        <pc:spChg chg="add del mod">
          <ac:chgData name="A.MORIYAMA UREKA" userId="11b73b949d6476cb" providerId="LiveId" clId="{EDD3AFC1-5E1F-774D-82FF-6D4C3622249B}" dt="2023-08-07T09:20:36.393" v="924" actId="6264"/>
          <ac:spMkLst>
            <pc:docMk/>
            <pc:sldMk cId="579533668" sldId="290"/>
            <ac:spMk id="109" creationId="{A532A4BD-E85E-D4FB-D13C-37E874E57CC1}"/>
          </ac:spMkLst>
        </pc:spChg>
        <pc:spChg chg="add del mod">
          <ac:chgData name="A.MORIYAMA UREKA" userId="11b73b949d6476cb" providerId="LiveId" clId="{EDD3AFC1-5E1F-774D-82FF-6D4C3622249B}" dt="2023-08-07T08:57:22.989" v="763" actId="6264"/>
          <ac:spMkLst>
            <pc:docMk/>
            <pc:sldMk cId="579533668" sldId="290"/>
            <ac:spMk id="109" creationId="{EF89C8FD-FC05-6B9C-424F-64E6A892878C}"/>
          </ac:spMkLst>
        </pc:spChg>
        <pc:spChg chg="add del mod">
          <ac:chgData name="A.MORIYAMA UREKA" userId="11b73b949d6476cb" providerId="LiveId" clId="{EDD3AFC1-5E1F-774D-82FF-6D4C3622249B}" dt="2023-08-07T09:20:36.393" v="924" actId="6264"/>
          <ac:spMkLst>
            <pc:docMk/>
            <pc:sldMk cId="579533668" sldId="290"/>
            <ac:spMk id="110" creationId="{17242D2D-B9A5-BAA1-419F-CBA8F08BBE32}"/>
          </ac:spMkLst>
        </pc:spChg>
        <pc:spChg chg="add del mod">
          <ac:chgData name="A.MORIYAMA UREKA" userId="11b73b949d6476cb" providerId="LiveId" clId="{EDD3AFC1-5E1F-774D-82FF-6D4C3622249B}" dt="2023-08-07T10:56:01.410" v="1689" actId="6264"/>
          <ac:spMkLst>
            <pc:docMk/>
            <pc:sldMk cId="579533668" sldId="290"/>
            <ac:spMk id="110" creationId="{6FC97068-D5F9-4AD2-824B-511CAB8E9CB3}"/>
          </ac:spMkLst>
        </pc:spChg>
        <pc:spChg chg="add del mod">
          <ac:chgData name="A.MORIYAMA UREKA" userId="11b73b949d6476cb" providerId="LiveId" clId="{EDD3AFC1-5E1F-774D-82FF-6D4C3622249B}" dt="2023-08-07T08:57:22.989" v="763" actId="6264"/>
          <ac:spMkLst>
            <pc:docMk/>
            <pc:sldMk cId="579533668" sldId="290"/>
            <ac:spMk id="110" creationId="{9138BB1C-122F-1444-92B8-F3D3928CAF7F}"/>
          </ac:spMkLst>
        </pc:spChg>
        <pc:spChg chg="add del mod">
          <ac:chgData name="A.MORIYAMA UREKA" userId="11b73b949d6476cb" providerId="LiveId" clId="{EDD3AFC1-5E1F-774D-82FF-6D4C3622249B}" dt="2023-08-07T08:57:22.989" v="763" actId="6264"/>
          <ac:spMkLst>
            <pc:docMk/>
            <pc:sldMk cId="579533668" sldId="290"/>
            <ac:spMk id="111" creationId="{2526CD86-CC52-5706-CD45-B972D9B14A9E}"/>
          </ac:spMkLst>
        </pc:spChg>
        <pc:spChg chg="add del mod">
          <ac:chgData name="A.MORIYAMA UREKA" userId="11b73b949d6476cb" providerId="LiveId" clId="{EDD3AFC1-5E1F-774D-82FF-6D4C3622249B}" dt="2023-08-07T10:56:01.410" v="1689" actId="6264"/>
          <ac:spMkLst>
            <pc:docMk/>
            <pc:sldMk cId="579533668" sldId="290"/>
            <ac:spMk id="111" creationId="{51A62C75-B3FF-B9E1-A0AA-86B2AC66DE5F}"/>
          </ac:spMkLst>
        </pc:spChg>
        <pc:spChg chg="add del mod">
          <ac:chgData name="A.MORIYAMA UREKA" userId="11b73b949d6476cb" providerId="LiveId" clId="{EDD3AFC1-5E1F-774D-82FF-6D4C3622249B}" dt="2023-08-07T09:20:36.393" v="924" actId="6264"/>
          <ac:spMkLst>
            <pc:docMk/>
            <pc:sldMk cId="579533668" sldId="290"/>
            <ac:spMk id="111" creationId="{C499BEDA-7CD4-4539-C0B3-6C7B683A1BC4}"/>
          </ac:spMkLst>
        </pc:spChg>
        <pc:spChg chg="add del mod">
          <ac:chgData name="A.MORIYAMA UREKA" userId="11b73b949d6476cb" providerId="LiveId" clId="{EDD3AFC1-5E1F-774D-82FF-6D4C3622249B}" dt="2023-08-07T09:20:36.393" v="924" actId="6264"/>
          <ac:spMkLst>
            <pc:docMk/>
            <pc:sldMk cId="579533668" sldId="290"/>
            <ac:spMk id="112" creationId="{A08EA785-B584-7AE1-610E-368F557A9A80}"/>
          </ac:spMkLst>
        </pc:spChg>
        <pc:spChg chg="add del mod">
          <ac:chgData name="A.MORIYAMA UREKA" userId="11b73b949d6476cb" providerId="LiveId" clId="{EDD3AFC1-5E1F-774D-82FF-6D4C3622249B}" dt="2023-08-07T08:57:22.989" v="763" actId="6264"/>
          <ac:spMkLst>
            <pc:docMk/>
            <pc:sldMk cId="579533668" sldId="290"/>
            <ac:spMk id="112" creationId="{CC4AA740-BE67-9289-5B19-B8164F91B1E8}"/>
          </ac:spMkLst>
        </pc:spChg>
        <pc:spChg chg="add del mod">
          <ac:chgData name="A.MORIYAMA UREKA" userId="11b73b949d6476cb" providerId="LiveId" clId="{EDD3AFC1-5E1F-774D-82FF-6D4C3622249B}" dt="2023-08-07T10:56:01.410" v="1689" actId="6264"/>
          <ac:spMkLst>
            <pc:docMk/>
            <pc:sldMk cId="579533668" sldId="290"/>
            <ac:spMk id="112" creationId="{F9EE738E-75F7-4016-ECED-2797F75CDAE0}"/>
          </ac:spMkLst>
        </pc:spChg>
        <pc:spChg chg="add del mod ord">
          <ac:chgData name="A.MORIYAMA UREKA" userId="11b73b949d6476cb" providerId="LiveId" clId="{EDD3AFC1-5E1F-774D-82FF-6D4C3622249B}" dt="2023-08-07T09:20:36.737" v="925" actId="6264"/>
          <ac:spMkLst>
            <pc:docMk/>
            <pc:sldMk cId="579533668" sldId="290"/>
            <ac:spMk id="113" creationId="{2BB3107C-08DB-EA25-8186-A3E0FA740030}"/>
          </ac:spMkLst>
        </pc:spChg>
        <pc:spChg chg="add del mod">
          <ac:chgData name="A.MORIYAMA UREKA" userId="11b73b949d6476cb" providerId="LiveId" clId="{EDD3AFC1-5E1F-774D-82FF-6D4C3622249B}" dt="2023-08-07T08:57:22.989" v="763" actId="6264"/>
          <ac:spMkLst>
            <pc:docMk/>
            <pc:sldMk cId="579533668" sldId="290"/>
            <ac:spMk id="113" creationId="{E098CE28-8F57-E6AD-5E13-26E90B107EE4}"/>
          </ac:spMkLst>
        </pc:spChg>
        <pc:spChg chg="add del mod">
          <ac:chgData name="A.MORIYAMA UREKA" userId="11b73b949d6476cb" providerId="LiveId" clId="{EDD3AFC1-5E1F-774D-82FF-6D4C3622249B}" dt="2023-08-07T10:56:01.410" v="1689" actId="6264"/>
          <ac:spMkLst>
            <pc:docMk/>
            <pc:sldMk cId="579533668" sldId="290"/>
            <ac:spMk id="113" creationId="{E2DDD4E7-D805-43DD-AC68-5D1E8725A5F8}"/>
          </ac:spMkLst>
        </pc:spChg>
        <pc:spChg chg="add del mod">
          <ac:chgData name="A.MORIYAMA UREKA" userId="11b73b949d6476cb" providerId="LiveId" clId="{EDD3AFC1-5E1F-774D-82FF-6D4C3622249B}" dt="2023-08-07T08:57:22.989" v="763" actId="6264"/>
          <ac:spMkLst>
            <pc:docMk/>
            <pc:sldMk cId="579533668" sldId="290"/>
            <ac:spMk id="114" creationId="{07D73E52-B806-0A92-67CA-31C81319367F}"/>
          </ac:spMkLst>
        </pc:spChg>
        <pc:spChg chg="add del mod">
          <ac:chgData name="A.MORIYAMA UREKA" userId="11b73b949d6476cb" providerId="LiveId" clId="{EDD3AFC1-5E1F-774D-82FF-6D4C3622249B}" dt="2023-08-07T10:56:01.410" v="1689" actId="6264"/>
          <ac:spMkLst>
            <pc:docMk/>
            <pc:sldMk cId="579533668" sldId="290"/>
            <ac:spMk id="114" creationId="{592CCD1E-091F-4050-42F2-437CAE8DA491}"/>
          </ac:spMkLst>
        </pc:spChg>
        <pc:spChg chg="add del mod ord">
          <ac:chgData name="A.MORIYAMA UREKA" userId="11b73b949d6476cb" providerId="LiveId" clId="{EDD3AFC1-5E1F-774D-82FF-6D4C3622249B}" dt="2023-08-07T09:20:36.737" v="925" actId="6264"/>
          <ac:spMkLst>
            <pc:docMk/>
            <pc:sldMk cId="579533668" sldId="290"/>
            <ac:spMk id="114" creationId="{CE1F09E5-3342-756F-A11F-C4323FE2FB74}"/>
          </ac:spMkLst>
        </pc:spChg>
        <pc:spChg chg="add del mod">
          <ac:chgData name="A.MORIYAMA UREKA" userId="11b73b949d6476cb" providerId="LiveId" clId="{EDD3AFC1-5E1F-774D-82FF-6D4C3622249B}" dt="2023-08-07T08:57:22.989" v="763" actId="6264"/>
          <ac:spMkLst>
            <pc:docMk/>
            <pc:sldMk cId="579533668" sldId="290"/>
            <ac:spMk id="115" creationId="{7527C14D-C8FD-B78E-5DA2-80A339239134}"/>
          </ac:spMkLst>
        </pc:spChg>
        <pc:spChg chg="add del mod">
          <ac:chgData name="A.MORIYAMA UREKA" userId="11b73b949d6476cb" providerId="LiveId" clId="{EDD3AFC1-5E1F-774D-82FF-6D4C3622249B}" dt="2023-08-07T11:00:38.397" v="1709" actId="6264"/>
          <ac:spMkLst>
            <pc:docMk/>
            <pc:sldMk cId="579533668" sldId="290"/>
            <ac:spMk id="115" creationId="{98AA9B98-0964-C478-4A79-E532779FE62F}"/>
          </ac:spMkLst>
        </pc:spChg>
        <pc:spChg chg="add del mod">
          <ac:chgData name="A.MORIYAMA UREKA" userId="11b73b949d6476cb" providerId="LiveId" clId="{EDD3AFC1-5E1F-774D-82FF-6D4C3622249B}" dt="2023-08-07T09:20:36.737" v="925" actId="6264"/>
          <ac:spMkLst>
            <pc:docMk/>
            <pc:sldMk cId="579533668" sldId="290"/>
            <ac:spMk id="115" creationId="{F25812C6-A8E6-B566-48E3-1E8DA8C739B1}"/>
          </ac:spMkLst>
        </pc:spChg>
        <pc:spChg chg="add del mod">
          <ac:chgData name="A.MORIYAMA UREKA" userId="11b73b949d6476cb" providerId="LiveId" clId="{EDD3AFC1-5E1F-774D-82FF-6D4C3622249B}" dt="2023-08-07T11:00:38.397" v="1709" actId="6264"/>
          <ac:spMkLst>
            <pc:docMk/>
            <pc:sldMk cId="579533668" sldId="290"/>
            <ac:spMk id="116" creationId="{54F1863B-13F9-977E-347E-F96815750729}"/>
          </ac:spMkLst>
        </pc:spChg>
        <pc:spChg chg="add del mod ord">
          <ac:chgData name="A.MORIYAMA UREKA" userId="11b73b949d6476cb" providerId="LiveId" clId="{EDD3AFC1-5E1F-774D-82FF-6D4C3622249B}" dt="2023-08-07T08:57:23.281" v="764" actId="6264"/>
          <ac:spMkLst>
            <pc:docMk/>
            <pc:sldMk cId="579533668" sldId="290"/>
            <ac:spMk id="116" creationId="{C0B89ED2-D0A5-2DAC-2DA8-D2621A4465E3}"/>
          </ac:spMkLst>
        </pc:spChg>
        <pc:spChg chg="add del mod">
          <ac:chgData name="A.MORIYAMA UREKA" userId="11b73b949d6476cb" providerId="LiveId" clId="{EDD3AFC1-5E1F-774D-82FF-6D4C3622249B}" dt="2023-08-07T09:20:36.737" v="925" actId="6264"/>
          <ac:spMkLst>
            <pc:docMk/>
            <pc:sldMk cId="579533668" sldId="290"/>
            <ac:spMk id="116" creationId="{CFF13FE6-3A46-8438-DE05-DF0AC5D7D86C}"/>
          </ac:spMkLst>
        </pc:spChg>
        <pc:spChg chg="add del mod">
          <ac:chgData name="A.MORIYAMA UREKA" userId="11b73b949d6476cb" providerId="LiveId" clId="{EDD3AFC1-5E1F-774D-82FF-6D4C3622249B}" dt="2023-08-07T11:00:38.397" v="1709" actId="6264"/>
          <ac:spMkLst>
            <pc:docMk/>
            <pc:sldMk cId="579533668" sldId="290"/>
            <ac:spMk id="117" creationId="{02B8D232-BD1C-2764-9A6C-FC03E5A7D690}"/>
          </ac:spMkLst>
        </pc:spChg>
        <pc:spChg chg="add del mod ord">
          <ac:chgData name="A.MORIYAMA UREKA" userId="11b73b949d6476cb" providerId="LiveId" clId="{EDD3AFC1-5E1F-774D-82FF-6D4C3622249B}" dt="2023-08-07T08:57:23.281" v="764" actId="6264"/>
          <ac:spMkLst>
            <pc:docMk/>
            <pc:sldMk cId="579533668" sldId="290"/>
            <ac:spMk id="117" creationId="{2A50F044-774A-BF82-0347-DEEFB0DBA6ED}"/>
          </ac:spMkLst>
        </pc:spChg>
        <pc:spChg chg="add del mod">
          <ac:chgData name="A.MORIYAMA UREKA" userId="11b73b949d6476cb" providerId="LiveId" clId="{EDD3AFC1-5E1F-774D-82FF-6D4C3622249B}" dt="2023-08-07T09:20:36.737" v="925" actId="6264"/>
          <ac:spMkLst>
            <pc:docMk/>
            <pc:sldMk cId="579533668" sldId="290"/>
            <ac:spMk id="117" creationId="{EBCA5CD2-7716-D531-EE73-001055A7A17C}"/>
          </ac:spMkLst>
        </pc:spChg>
        <pc:spChg chg="add del mod">
          <ac:chgData name="A.MORIYAMA UREKA" userId="11b73b949d6476cb" providerId="LiveId" clId="{EDD3AFC1-5E1F-774D-82FF-6D4C3622249B}" dt="2023-08-07T09:20:36.737" v="925" actId="6264"/>
          <ac:spMkLst>
            <pc:docMk/>
            <pc:sldMk cId="579533668" sldId="290"/>
            <ac:spMk id="118" creationId="{361D7F9C-EB52-A285-579B-58DB4D11E84D}"/>
          </ac:spMkLst>
        </pc:spChg>
        <pc:spChg chg="add del mod">
          <ac:chgData name="A.MORIYAMA UREKA" userId="11b73b949d6476cb" providerId="LiveId" clId="{EDD3AFC1-5E1F-774D-82FF-6D4C3622249B}" dt="2023-08-07T08:57:23.281" v="764" actId="6264"/>
          <ac:spMkLst>
            <pc:docMk/>
            <pc:sldMk cId="579533668" sldId="290"/>
            <ac:spMk id="118" creationId="{A473B105-8FDE-701F-86D9-6DE678826891}"/>
          </ac:spMkLst>
        </pc:spChg>
        <pc:spChg chg="add del mod">
          <ac:chgData name="A.MORIYAMA UREKA" userId="11b73b949d6476cb" providerId="LiveId" clId="{EDD3AFC1-5E1F-774D-82FF-6D4C3622249B}" dt="2023-08-07T11:00:38.397" v="1709" actId="6264"/>
          <ac:spMkLst>
            <pc:docMk/>
            <pc:sldMk cId="579533668" sldId="290"/>
            <ac:spMk id="118" creationId="{EC78D318-1B5C-D6C4-F70F-CABD78FADEF2}"/>
          </ac:spMkLst>
        </pc:spChg>
        <pc:spChg chg="add del mod">
          <ac:chgData name="A.MORIYAMA UREKA" userId="11b73b949d6476cb" providerId="LiveId" clId="{EDD3AFC1-5E1F-774D-82FF-6D4C3622249B}" dt="2023-08-07T08:57:23.281" v="764" actId="6264"/>
          <ac:spMkLst>
            <pc:docMk/>
            <pc:sldMk cId="579533668" sldId="290"/>
            <ac:spMk id="119" creationId="{33A4C01D-3F20-1E05-150F-ECA57A271FF7}"/>
          </ac:spMkLst>
        </pc:spChg>
        <pc:spChg chg="add del mod">
          <ac:chgData name="A.MORIYAMA UREKA" userId="11b73b949d6476cb" providerId="LiveId" clId="{EDD3AFC1-5E1F-774D-82FF-6D4C3622249B}" dt="2023-08-07T09:20:36.737" v="925" actId="6264"/>
          <ac:spMkLst>
            <pc:docMk/>
            <pc:sldMk cId="579533668" sldId="290"/>
            <ac:spMk id="119" creationId="{D03374ED-64AB-6379-7B94-D04945C2D732}"/>
          </ac:spMkLst>
        </pc:spChg>
        <pc:spChg chg="add del mod">
          <ac:chgData name="A.MORIYAMA UREKA" userId="11b73b949d6476cb" providerId="LiveId" clId="{EDD3AFC1-5E1F-774D-82FF-6D4C3622249B}" dt="2023-08-07T11:00:38.397" v="1709" actId="6264"/>
          <ac:spMkLst>
            <pc:docMk/>
            <pc:sldMk cId="579533668" sldId="290"/>
            <ac:spMk id="119" creationId="{E92CB7B7-2DB3-1565-98CF-8426B00A9926}"/>
          </ac:spMkLst>
        </pc:spChg>
        <pc:spChg chg="add del mod">
          <ac:chgData name="A.MORIYAMA UREKA" userId="11b73b949d6476cb" providerId="LiveId" clId="{EDD3AFC1-5E1F-774D-82FF-6D4C3622249B}" dt="2023-08-07T09:20:36.737" v="925" actId="6264"/>
          <ac:spMkLst>
            <pc:docMk/>
            <pc:sldMk cId="579533668" sldId="290"/>
            <ac:spMk id="120" creationId="{5792B6D3-D163-CD1F-F878-3551E3F1C22C}"/>
          </ac:spMkLst>
        </pc:spChg>
        <pc:spChg chg="add del mod">
          <ac:chgData name="A.MORIYAMA UREKA" userId="11b73b949d6476cb" providerId="LiveId" clId="{EDD3AFC1-5E1F-774D-82FF-6D4C3622249B}" dt="2023-08-07T08:57:23.281" v="764" actId="6264"/>
          <ac:spMkLst>
            <pc:docMk/>
            <pc:sldMk cId="579533668" sldId="290"/>
            <ac:spMk id="120" creationId="{9509425A-5F8D-C4EF-D389-C019065A4C28}"/>
          </ac:spMkLst>
        </pc:spChg>
        <pc:spChg chg="add del mod">
          <ac:chgData name="A.MORIYAMA UREKA" userId="11b73b949d6476cb" providerId="LiveId" clId="{EDD3AFC1-5E1F-774D-82FF-6D4C3622249B}" dt="2023-08-07T11:00:38.397" v="1709" actId="6264"/>
          <ac:spMkLst>
            <pc:docMk/>
            <pc:sldMk cId="579533668" sldId="290"/>
            <ac:spMk id="120" creationId="{D512E1AD-6DE2-FB02-CF55-5E2FC4DB61A8}"/>
          </ac:spMkLst>
        </pc:spChg>
        <pc:spChg chg="add del mod">
          <ac:chgData name="A.MORIYAMA UREKA" userId="11b73b949d6476cb" providerId="LiveId" clId="{EDD3AFC1-5E1F-774D-82FF-6D4C3622249B}" dt="2023-08-07T11:00:38.397" v="1709" actId="6264"/>
          <ac:spMkLst>
            <pc:docMk/>
            <pc:sldMk cId="579533668" sldId="290"/>
            <ac:spMk id="121" creationId="{10D83AB3-02BB-67A3-E325-F13CA564CE46}"/>
          </ac:spMkLst>
        </pc:spChg>
        <pc:spChg chg="add del mod">
          <ac:chgData name="A.MORIYAMA UREKA" userId="11b73b949d6476cb" providerId="LiveId" clId="{EDD3AFC1-5E1F-774D-82FF-6D4C3622249B}" dt="2023-08-07T08:57:23.281" v="764" actId="6264"/>
          <ac:spMkLst>
            <pc:docMk/>
            <pc:sldMk cId="579533668" sldId="290"/>
            <ac:spMk id="121" creationId="{35EBBDB4-45D7-27FB-43ED-468E6D4B0CB5}"/>
          </ac:spMkLst>
        </pc:spChg>
        <pc:spChg chg="add del mod">
          <ac:chgData name="A.MORIYAMA UREKA" userId="11b73b949d6476cb" providerId="LiveId" clId="{EDD3AFC1-5E1F-774D-82FF-6D4C3622249B}" dt="2023-08-07T09:20:36.737" v="925" actId="6264"/>
          <ac:spMkLst>
            <pc:docMk/>
            <pc:sldMk cId="579533668" sldId="290"/>
            <ac:spMk id="121" creationId="{CF93C868-2AD0-3952-ADA4-AF3655C37AF7}"/>
          </ac:spMkLst>
        </pc:spChg>
        <pc:spChg chg="add del mod">
          <ac:chgData name="A.MORIYAMA UREKA" userId="11b73b949d6476cb" providerId="LiveId" clId="{EDD3AFC1-5E1F-774D-82FF-6D4C3622249B}" dt="2023-08-07T09:20:36.737" v="925" actId="6264"/>
          <ac:spMkLst>
            <pc:docMk/>
            <pc:sldMk cId="579533668" sldId="290"/>
            <ac:spMk id="122" creationId="{63CF2AC1-9C7E-9A96-C092-22BD49BAF6E2}"/>
          </ac:spMkLst>
        </pc:spChg>
        <pc:spChg chg="add del mod">
          <ac:chgData name="A.MORIYAMA UREKA" userId="11b73b949d6476cb" providerId="LiveId" clId="{EDD3AFC1-5E1F-774D-82FF-6D4C3622249B}" dt="2023-08-07T08:57:23.281" v="764" actId="6264"/>
          <ac:spMkLst>
            <pc:docMk/>
            <pc:sldMk cId="579533668" sldId="290"/>
            <ac:spMk id="122" creationId="{64730489-0D5E-CF44-8CB2-05B994B56924}"/>
          </ac:spMkLst>
        </pc:spChg>
        <pc:spChg chg="add del mod">
          <ac:chgData name="A.MORIYAMA UREKA" userId="11b73b949d6476cb" providerId="LiveId" clId="{EDD3AFC1-5E1F-774D-82FF-6D4C3622249B}" dt="2023-08-07T11:00:38.397" v="1709" actId="6264"/>
          <ac:spMkLst>
            <pc:docMk/>
            <pc:sldMk cId="579533668" sldId="290"/>
            <ac:spMk id="122" creationId="{6FAA6332-943D-D9CB-8EF8-4FC7913B8FB0}"/>
          </ac:spMkLst>
        </pc:spChg>
        <pc:spChg chg="add del mod">
          <ac:chgData name="A.MORIYAMA UREKA" userId="11b73b949d6476cb" providerId="LiveId" clId="{EDD3AFC1-5E1F-774D-82FF-6D4C3622249B}" dt="2023-08-07T11:00:38.397" v="1709" actId="6264"/>
          <ac:spMkLst>
            <pc:docMk/>
            <pc:sldMk cId="579533668" sldId="290"/>
            <ac:spMk id="123" creationId="{755A9ED8-69E0-91E1-173D-E3978C51BE58}"/>
          </ac:spMkLst>
        </pc:spChg>
        <pc:spChg chg="add del mod">
          <ac:chgData name="A.MORIYAMA UREKA" userId="11b73b949d6476cb" providerId="LiveId" clId="{EDD3AFC1-5E1F-774D-82FF-6D4C3622249B}" dt="2023-08-07T08:57:23.281" v="764" actId="6264"/>
          <ac:spMkLst>
            <pc:docMk/>
            <pc:sldMk cId="579533668" sldId="290"/>
            <ac:spMk id="123" creationId="{A2643EE7-22CE-7176-3EC8-9BFA44CA4156}"/>
          </ac:spMkLst>
        </pc:spChg>
        <pc:spChg chg="add del mod ord">
          <ac:chgData name="A.MORIYAMA UREKA" userId="11b73b949d6476cb" providerId="LiveId" clId="{EDD3AFC1-5E1F-774D-82FF-6D4C3622249B}" dt="2023-08-07T09:20:37.075" v="926" actId="6264"/>
          <ac:spMkLst>
            <pc:docMk/>
            <pc:sldMk cId="579533668" sldId="290"/>
            <ac:spMk id="123" creationId="{F65C33B0-8CD3-29ED-50AD-C07188CE06E6}"/>
          </ac:spMkLst>
        </pc:spChg>
        <pc:spChg chg="add del mod">
          <ac:chgData name="A.MORIYAMA UREKA" userId="11b73b949d6476cb" providerId="LiveId" clId="{EDD3AFC1-5E1F-774D-82FF-6D4C3622249B}" dt="2023-08-07T11:00:38.397" v="1709" actId="6264"/>
          <ac:spMkLst>
            <pc:docMk/>
            <pc:sldMk cId="579533668" sldId="290"/>
            <ac:spMk id="124" creationId="{0BA8E9D2-DB88-DB68-1D43-1786D659F1F2}"/>
          </ac:spMkLst>
        </pc:spChg>
        <pc:spChg chg="add del mod">
          <ac:chgData name="A.MORIYAMA UREKA" userId="11b73b949d6476cb" providerId="LiveId" clId="{EDD3AFC1-5E1F-774D-82FF-6D4C3622249B}" dt="2023-08-07T08:57:23.281" v="764" actId="6264"/>
          <ac:spMkLst>
            <pc:docMk/>
            <pc:sldMk cId="579533668" sldId="290"/>
            <ac:spMk id="124" creationId="{99C627B9-4DB8-4F6B-F85B-9797F3BC5247}"/>
          </ac:spMkLst>
        </pc:spChg>
        <pc:spChg chg="add del mod ord">
          <ac:chgData name="A.MORIYAMA UREKA" userId="11b73b949d6476cb" providerId="LiveId" clId="{EDD3AFC1-5E1F-774D-82FF-6D4C3622249B}" dt="2023-08-07T09:20:37.075" v="926" actId="6264"/>
          <ac:spMkLst>
            <pc:docMk/>
            <pc:sldMk cId="579533668" sldId="290"/>
            <ac:spMk id="124" creationId="{C8158156-425B-FD54-1D77-AE92E1087B36}"/>
          </ac:spMkLst>
        </pc:spChg>
        <pc:spChg chg="add del mod">
          <ac:chgData name="A.MORIYAMA UREKA" userId="11b73b949d6476cb" providerId="LiveId" clId="{EDD3AFC1-5E1F-774D-82FF-6D4C3622249B}" dt="2023-08-07T08:57:23.281" v="764" actId="6264"/>
          <ac:spMkLst>
            <pc:docMk/>
            <pc:sldMk cId="579533668" sldId="290"/>
            <ac:spMk id="125" creationId="{3E0A750D-0380-02FD-6101-D754CEF6CC52}"/>
          </ac:spMkLst>
        </pc:spChg>
        <pc:spChg chg="add del mod">
          <ac:chgData name="A.MORIYAMA UREKA" userId="11b73b949d6476cb" providerId="LiveId" clId="{EDD3AFC1-5E1F-774D-82FF-6D4C3622249B}" dt="2023-08-07T09:20:37.075" v="926" actId="6264"/>
          <ac:spMkLst>
            <pc:docMk/>
            <pc:sldMk cId="579533668" sldId="290"/>
            <ac:spMk id="125" creationId="{9BE0C2CD-930B-822B-38D6-73DB1845D73A}"/>
          </ac:spMkLst>
        </pc:spChg>
        <pc:spChg chg="add del mod">
          <ac:chgData name="A.MORIYAMA UREKA" userId="11b73b949d6476cb" providerId="LiveId" clId="{EDD3AFC1-5E1F-774D-82FF-6D4C3622249B}" dt="2023-08-07T11:00:39.060" v="1710" actId="6264"/>
          <ac:spMkLst>
            <pc:docMk/>
            <pc:sldMk cId="579533668" sldId="290"/>
            <ac:spMk id="125" creationId="{DC1839C7-F38D-EBD3-D380-F47B96A93C05}"/>
          </ac:spMkLst>
        </pc:spChg>
        <pc:spChg chg="add del mod">
          <ac:chgData name="A.MORIYAMA UREKA" userId="11b73b949d6476cb" providerId="LiveId" clId="{EDD3AFC1-5E1F-774D-82FF-6D4C3622249B}" dt="2023-08-07T09:20:37.075" v="926" actId="6264"/>
          <ac:spMkLst>
            <pc:docMk/>
            <pc:sldMk cId="579533668" sldId="290"/>
            <ac:spMk id="126" creationId="{536D4912-E43C-5477-2745-6164ADED3D50}"/>
          </ac:spMkLst>
        </pc:spChg>
        <pc:spChg chg="add del mod">
          <ac:chgData name="A.MORIYAMA UREKA" userId="11b73b949d6476cb" providerId="LiveId" clId="{EDD3AFC1-5E1F-774D-82FF-6D4C3622249B}" dt="2023-08-07T11:00:39.060" v="1710" actId="6264"/>
          <ac:spMkLst>
            <pc:docMk/>
            <pc:sldMk cId="579533668" sldId="290"/>
            <ac:spMk id="126" creationId="{9C1BA8AC-6573-6D06-8F6F-D410F122AF8B}"/>
          </ac:spMkLst>
        </pc:spChg>
        <pc:spChg chg="add del mod ord">
          <ac:chgData name="A.MORIYAMA UREKA" userId="11b73b949d6476cb" providerId="LiveId" clId="{EDD3AFC1-5E1F-774D-82FF-6D4C3622249B}" dt="2023-08-07T08:57:23.675" v="765" actId="6264"/>
          <ac:spMkLst>
            <pc:docMk/>
            <pc:sldMk cId="579533668" sldId="290"/>
            <ac:spMk id="126" creationId="{E3D8C119-5CF7-09B1-9D11-85AB478DE553}"/>
          </ac:spMkLst>
        </pc:spChg>
        <pc:spChg chg="add del mod">
          <ac:chgData name="A.MORIYAMA UREKA" userId="11b73b949d6476cb" providerId="LiveId" clId="{EDD3AFC1-5E1F-774D-82FF-6D4C3622249B}" dt="2023-08-07T09:20:37.075" v="926" actId="6264"/>
          <ac:spMkLst>
            <pc:docMk/>
            <pc:sldMk cId="579533668" sldId="290"/>
            <ac:spMk id="127" creationId="{67BDCAA4-9A58-9BA4-A269-B4AC55E562ED}"/>
          </ac:spMkLst>
        </pc:spChg>
        <pc:spChg chg="add del mod ord">
          <ac:chgData name="A.MORIYAMA UREKA" userId="11b73b949d6476cb" providerId="LiveId" clId="{EDD3AFC1-5E1F-774D-82FF-6D4C3622249B}" dt="2023-08-07T08:57:23.675" v="765" actId="6264"/>
          <ac:spMkLst>
            <pc:docMk/>
            <pc:sldMk cId="579533668" sldId="290"/>
            <ac:spMk id="127" creationId="{BCFFE701-A03E-CC37-0D70-30095219354A}"/>
          </ac:spMkLst>
        </pc:spChg>
        <pc:spChg chg="add del mod">
          <ac:chgData name="A.MORIYAMA UREKA" userId="11b73b949d6476cb" providerId="LiveId" clId="{EDD3AFC1-5E1F-774D-82FF-6D4C3622249B}" dt="2023-08-07T11:00:39.060" v="1710" actId="6264"/>
          <ac:spMkLst>
            <pc:docMk/>
            <pc:sldMk cId="579533668" sldId="290"/>
            <ac:spMk id="127" creationId="{F7335A73-EDEE-119D-0BB3-21AF7DDB166B}"/>
          </ac:spMkLst>
        </pc:spChg>
        <pc:spChg chg="add del mod">
          <ac:chgData name="A.MORIYAMA UREKA" userId="11b73b949d6476cb" providerId="LiveId" clId="{EDD3AFC1-5E1F-774D-82FF-6D4C3622249B}" dt="2023-08-07T09:20:37.075" v="926" actId="6264"/>
          <ac:spMkLst>
            <pc:docMk/>
            <pc:sldMk cId="579533668" sldId="290"/>
            <ac:spMk id="128" creationId="{459E6A7B-1D60-DB0F-C7CC-85C16A77CD80}"/>
          </ac:spMkLst>
        </pc:spChg>
        <pc:spChg chg="add del mod">
          <ac:chgData name="A.MORIYAMA UREKA" userId="11b73b949d6476cb" providerId="LiveId" clId="{EDD3AFC1-5E1F-774D-82FF-6D4C3622249B}" dt="2023-08-07T11:00:39.060" v="1710" actId="6264"/>
          <ac:spMkLst>
            <pc:docMk/>
            <pc:sldMk cId="579533668" sldId="290"/>
            <ac:spMk id="128" creationId="{9B425BD9-6366-DDE7-45C4-5D7BACE59E29}"/>
          </ac:spMkLst>
        </pc:spChg>
        <pc:spChg chg="add del mod">
          <ac:chgData name="A.MORIYAMA UREKA" userId="11b73b949d6476cb" providerId="LiveId" clId="{EDD3AFC1-5E1F-774D-82FF-6D4C3622249B}" dt="2023-08-07T08:57:23.675" v="765" actId="6264"/>
          <ac:spMkLst>
            <pc:docMk/>
            <pc:sldMk cId="579533668" sldId="290"/>
            <ac:spMk id="128" creationId="{D6E401AC-B89D-D1C7-2C07-EC6BA7079A40}"/>
          </ac:spMkLst>
        </pc:spChg>
        <pc:spChg chg="add del mod">
          <ac:chgData name="A.MORIYAMA UREKA" userId="11b73b949d6476cb" providerId="LiveId" clId="{EDD3AFC1-5E1F-774D-82FF-6D4C3622249B}" dt="2023-08-07T11:00:39.060" v="1710" actId="6264"/>
          <ac:spMkLst>
            <pc:docMk/>
            <pc:sldMk cId="579533668" sldId="290"/>
            <ac:spMk id="129" creationId="{A5028214-DE6F-EE16-1069-49B29C321851}"/>
          </ac:spMkLst>
        </pc:spChg>
        <pc:spChg chg="add del mod">
          <ac:chgData name="A.MORIYAMA UREKA" userId="11b73b949d6476cb" providerId="LiveId" clId="{EDD3AFC1-5E1F-774D-82FF-6D4C3622249B}" dt="2023-08-07T09:20:37.075" v="926" actId="6264"/>
          <ac:spMkLst>
            <pc:docMk/>
            <pc:sldMk cId="579533668" sldId="290"/>
            <ac:spMk id="129" creationId="{BEDE6747-B242-68E5-327E-37B989083351}"/>
          </ac:spMkLst>
        </pc:spChg>
        <pc:spChg chg="add del mod">
          <ac:chgData name="A.MORIYAMA UREKA" userId="11b73b949d6476cb" providerId="LiveId" clId="{EDD3AFC1-5E1F-774D-82FF-6D4C3622249B}" dt="2023-08-07T08:57:23.675" v="765" actId="6264"/>
          <ac:spMkLst>
            <pc:docMk/>
            <pc:sldMk cId="579533668" sldId="290"/>
            <ac:spMk id="129" creationId="{E6F461B2-9426-6667-2B55-5FCBE2C5A154}"/>
          </ac:spMkLst>
        </pc:spChg>
        <pc:spChg chg="add del mod">
          <ac:chgData name="A.MORIYAMA UREKA" userId="11b73b949d6476cb" providerId="LiveId" clId="{EDD3AFC1-5E1F-774D-82FF-6D4C3622249B}" dt="2023-08-07T08:57:23.675" v="765" actId="6264"/>
          <ac:spMkLst>
            <pc:docMk/>
            <pc:sldMk cId="579533668" sldId="290"/>
            <ac:spMk id="130" creationId="{03CECFEC-A5FE-D7F9-059A-5770927BEEDB}"/>
          </ac:spMkLst>
        </pc:spChg>
        <pc:spChg chg="add del mod">
          <ac:chgData name="A.MORIYAMA UREKA" userId="11b73b949d6476cb" providerId="LiveId" clId="{EDD3AFC1-5E1F-774D-82FF-6D4C3622249B}" dt="2023-08-07T11:00:39.060" v="1710" actId="6264"/>
          <ac:spMkLst>
            <pc:docMk/>
            <pc:sldMk cId="579533668" sldId="290"/>
            <ac:spMk id="130" creationId="{BA2CE440-1DCD-BD00-1A9D-05AD83C611CA}"/>
          </ac:spMkLst>
        </pc:spChg>
        <pc:spChg chg="add del mod">
          <ac:chgData name="A.MORIYAMA UREKA" userId="11b73b949d6476cb" providerId="LiveId" clId="{EDD3AFC1-5E1F-774D-82FF-6D4C3622249B}" dt="2023-08-07T09:20:37.075" v="926" actId="6264"/>
          <ac:spMkLst>
            <pc:docMk/>
            <pc:sldMk cId="579533668" sldId="290"/>
            <ac:spMk id="130" creationId="{C6508522-052D-009D-BD61-192D870753CD}"/>
          </ac:spMkLst>
        </pc:spChg>
        <pc:spChg chg="add del mod">
          <ac:chgData name="A.MORIYAMA UREKA" userId="11b73b949d6476cb" providerId="LiveId" clId="{EDD3AFC1-5E1F-774D-82FF-6D4C3622249B}" dt="2023-08-07T11:00:39.060" v="1710" actId="6264"/>
          <ac:spMkLst>
            <pc:docMk/>
            <pc:sldMk cId="579533668" sldId="290"/>
            <ac:spMk id="131" creationId="{A0311F8F-AC25-0529-131B-F2047CE7371D}"/>
          </ac:spMkLst>
        </pc:spChg>
        <pc:spChg chg="add del mod">
          <ac:chgData name="A.MORIYAMA UREKA" userId="11b73b949d6476cb" providerId="LiveId" clId="{EDD3AFC1-5E1F-774D-82FF-6D4C3622249B}" dt="2023-08-07T09:20:37.075" v="926" actId="6264"/>
          <ac:spMkLst>
            <pc:docMk/>
            <pc:sldMk cId="579533668" sldId="290"/>
            <ac:spMk id="131" creationId="{A0CDC16F-DBB5-7703-D88C-F6CFAD5FEDDE}"/>
          </ac:spMkLst>
        </pc:spChg>
        <pc:spChg chg="add del mod">
          <ac:chgData name="A.MORIYAMA UREKA" userId="11b73b949d6476cb" providerId="LiveId" clId="{EDD3AFC1-5E1F-774D-82FF-6D4C3622249B}" dt="2023-08-07T08:57:23.675" v="765" actId="6264"/>
          <ac:spMkLst>
            <pc:docMk/>
            <pc:sldMk cId="579533668" sldId="290"/>
            <ac:spMk id="131" creationId="{F4F95366-4755-690C-F658-D42087AF9548}"/>
          </ac:spMkLst>
        </pc:spChg>
        <pc:spChg chg="add del mod">
          <ac:chgData name="A.MORIYAMA UREKA" userId="11b73b949d6476cb" providerId="LiveId" clId="{EDD3AFC1-5E1F-774D-82FF-6D4C3622249B}" dt="2023-08-07T11:00:39.060" v="1710" actId="6264"/>
          <ac:spMkLst>
            <pc:docMk/>
            <pc:sldMk cId="579533668" sldId="290"/>
            <ac:spMk id="132" creationId="{4B5DD5A7-8A01-5FFA-A11C-8D7D9399A2FB}"/>
          </ac:spMkLst>
        </pc:spChg>
        <pc:spChg chg="add del mod">
          <ac:chgData name="A.MORIYAMA UREKA" userId="11b73b949d6476cb" providerId="LiveId" clId="{EDD3AFC1-5E1F-774D-82FF-6D4C3622249B}" dt="2023-08-07T08:57:23.675" v="765" actId="6264"/>
          <ac:spMkLst>
            <pc:docMk/>
            <pc:sldMk cId="579533668" sldId="290"/>
            <ac:spMk id="132" creationId="{9477F246-216A-F5EB-692E-12491F9752BB}"/>
          </ac:spMkLst>
        </pc:spChg>
        <pc:spChg chg="add del mod">
          <ac:chgData name="A.MORIYAMA UREKA" userId="11b73b949d6476cb" providerId="LiveId" clId="{EDD3AFC1-5E1F-774D-82FF-6D4C3622249B}" dt="2023-08-07T09:20:37.075" v="926" actId="6264"/>
          <ac:spMkLst>
            <pc:docMk/>
            <pc:sldMk cId="579533668" sldId="290"/>
            <ac:spMk id="132" creationId="{F6DB79A5-852A-4477-8520-52CA121438DA}"/>
          </ac:spMkLst>
        </pc:spChg>
        <pc:spChg chg="add del mod">
          <ac:chgData name="A.MORIYAMA UREKA" userId="11b73b949d6476cb" providerId="LiveId" clId="{EDD3AFC1-5E1F-774D-82FF-6D4C3622249B}" dt="2023-08-07T08:57:23.675" v="765" actId="6264"/>
          <ac:spMkLst>
            <pc:docMk/>
            <pc:sldMk cId="579533668" sldId="290"/>
            <ac:spMk id="133" creationId="{9781389A-D8A5-EC2E-DF38-301E2371BDD0}"/>
          </ac:spMkLst>
        </pc:spChg>
        <pc:spChg chg="add del mod ord">
          <ac:chgData name="A.MORIYAMA UREKA" userId="11b73b949d6476cb" providerId="LiveId" clId="{EDD3AFC1-5E1F-774D-82FF-6D4C3622249B}" dt="2023-08-07T09:20:37.413" v="927" actId="6264"/>
          <ac:spMkLst>
            <pc:docMk/>
            <pc:sldMk cId="579533668" sldId="290"/>
            <ac:spMk id="133" creationId="{E69A387C-977C-8C4C-E4B5-87559AC13DF1}"/>
          </ac:spMkLst>
        </pc:spChg>
        <pc:spChg chg="add del mod">
          <ac:chgData name="A.MORIYAMA UREKA" userId="11b73b949d6476cb" providerId="LiveId" clId="{EDD3AFC1-5E1F-774D-82FF-6D4C3622249B}" dt="2023-08-07T11:00:39.060" v="1710" actId="6264"/>
          <ac:spMkLst>
            <pc:docMk/>
            <pc:sldMk cId="579533668" sldId="290"/>
            <ac:spMk id="133" creationId="{FD603D54-B0CE-53B0-C7AF-E0D82717F111}"/>
          </ac:spMkLst>
        </pc:spChg>
        <pc:spChg chg="add del mod ord">
          <ac:chgData name="A.MORIYAMA UREKA" userId="11b73b949d6476cb" providerId="LiveId" clId="{EDD3AFC1-5E1F-774D-82FF-6D4C3622249B}" dt="2023-08-07T09:20:37.413" v="927" actId="6264"/>
          <ac:spMkLst>
            <pc:docMk/>
            <pc:sldMk cId="579533668" sldId="290"/>
            <ac:spMk id="134" creationId="{029201BB-1046-FA95-81B6-CB20058A212F}"/>
          </ac:spMkLst>
        </pc:spChg>
        <pc:spChg chg="add del mod">
          <ac:chgData name="A.MORIYAMA UREKA" userId="11b73b949d6476cb" providerId="LiveId" clId="{EDD3AFC1-5E1F-774D-82FF-6D4C3622249B}" dt="2023-08-07T08:57:23.675" v="765" actId="6264"/>
          <ac:spMkLst>
            <pc:docMk/>
            <pc:sldMk cId="579533668" sldId="290"/>
            <ac:spMk id="134" creationId="{8C36D079-E24B-8199-8818-96E4B948A6AD}"/>
          </ac:spMkLst>
        </pc:spChg>
        <pc:spChg chg="add del mod">
          <ac:chgData name="A.MORIYAMA UREKA" userId="11b73b949d6476cb" providerId="LiveId" clId="{EDD3AFC1-5E1F-774D-82FF-6D4C3622249B}" dt="2023-08-07T11:00:39.060" v="1710" actId="6264"/>
          <ac:spMkLst>
            <pc:docMk/>
            <pc:sldMk cId="579533668" sldId="290"/>
            <ac:spMk id="134" creationId="{CD98E606-E6B2-EF29-1AA7-9DB68FFDE281}"/>
          </ac:spMkLst>
        </pc:spChg>
        <pc:spChg chg="add del mod">
          <ac:chgData name="A.MORIYAMA UREKA" userId="11b73b949d6476cb" providerId="LiveId" clId="{EDD3AFC1-5E1F-774D-82FF-6D4C3622249B}" dt="2023-08-07T09:20:37.413" v="927" actId="6264"/>
          <ac:spMkLst>
            <pc:docMk/>
            <pc:sldMk cId="579533668" sldId="290"/>
            <ac:spMk id="135" creationId="{B11D9F13-0406-01F1-7ACA-96D955BDCB3A}"/>
          </ac:spMkLst>
        </pc:spChg>
        <pc:spChg chg="add del mod">
          <ac:chgData name="A.MORIYAMA UREKA" userId="11b73b949d6476cb" providerId="LiveId" clId="{EDD3AFC1-5E1F-774D-82FF-6D4C3622249B}" dt="2023-08-07T08:57:23.675" v="765" actId="6264"/>
          <ac:spMkLst>
            <pc:docMk/>
            <pc:sldMk cId="579533668" sldId="290"/>
            <ac:spMk id="135" creationId="{E6A33600-5785-0976-A592-D28EFD46EBED}"/>
          </ac:spMkLst>
        </pc:spChg>
        <pc:spChg chg="add del mod">
          <ac:chgData name="A.MORIYAMA UREKA" userId="11b73b949d6476cb" providerId="LiveId" clId="{EDD3AFC1-5E1F-774D-82FF-6D4C3622249B}" dt="2023-08-07T11:00:39.532" v="1711" actId="6264"/>
          <ac:spMkLst>
            <pc:docMk/>
            <pc:sldMk cId="579533668" sldId="290"/>
            <ac:spMk id="135" creationId="{EDF557E5-CAF3-2FD7-C75E-A8519A3DC622}"/>
          </ac:spMkLst>
        </pc:spChg>
        <pc:spChg chg="add del mod">
          <ac:chgData name="A.MORIYAMA UREKA" userId="11b73b949d6476cb" providerId="LiveId" clId="{EDD3AFC1-5E1F-774D-82FF-6D4C3622249B}" dt="2023-08-07T09:20:37.413" v="927" actId="6264"/>
          <ac:spMkLst>
            <pc:docMk/>
            <pc:sldMk cId="579533668" sldId="290"/>
            <ac:spMk id="136" creationId="{02F1AE6A-9D13-C234-A879-607DE41AABEE}"/>
          </ac:spMkLst>
        </pc:spChg>
        <pc:spChg chg="add del mod ord">
          <ac:chgData name="A.MORIYAMA UREKA" userId="11b73b949d6476cb" providerId="LiveId" clId="{EDD3AFC1-5E1F-774D-82FF-6D4C3622249B}" dt="2023-08-07T08:57:24.198" v="766" actId="6264"/>
          <ac:spMkLst>
            <pc:docMk/>
            <pc:sldMk cId="579533668" sldId="290"/>
            <ac:spMk id="136" creationId="{71613C80-3968-7D17-636E-1148A17DB18D}"/>
          </ac:spMkLst>
        </pc:spChg>
        <pc:spChg chg="add del mod">
          <ac:chgData name="A.MORIYAMA UREKA" userId="11b73b949d6476cb" providerId="LiveId" clId="{EDD3AFC1-5E1F-774D-82FF-6D4C3622249B}" dt="2023-08-07T11:00:39.532" v="1711" actId="6264"/>
          <ac:spMkLst>
            <pc:docMk/>
            <pc:sldMk cId="579533668" sldId="290"/>
            <ac:spMk id="136" creationId="{76F8B842-4952-1FCC-2CE3-E5310DE73A6C}"/>
          </ac:spMkLst>
        </pc:spChg>
        <pc:spChg chg="add del mod">
          <ac:chgData name="A.MORIYAMA UREKA" userId="11b73b949d6476cb" providerId="LiveId" clId="{EDD3AFC1-5E1F-774D-82FF-6D4C3622249B}" dt="2023-08-07T09:20:37.413" v="927" actId="6264"/>
          <ac:spMkLst>
            <pc:docMk/>
            <pc:sldMk cId="579533668" sldId="290"/>
            <ac:spMk id="137" creationId="{1320D31F-71B8-351C-7327-6BA51255F434}"/>
          </ac:spMkLst>
        </pc:spChg>
        <pc:spChg chg="add del mod ord">
          <ac:chgData name="A.MORIYAMA UREKA" userId="11b73b949d6476cb" providerId="LiveId" clId="{EDD3AFC1-5E1F-774D-82FF-6D4C3622249B}" dt="2023-08-07T08:57:24.198" v="766" actId="6264"/>
          <ac:spMkLst>
            <pc:docMk/>
            <pc:sldMk cId="579533668" sldId="290"/>
            <ac:spMk id="137" creationId="{88CB5AFC-CB8C-B965-2F13-3CF9BFEC29C8}"/>
          </ac:spMkLst>
        </pc:spChg>
        <pc:spChg chg="add del mod">
          <ac:chgData name="A.MORIYAMA UREKA" userId="11b73b949d6476cb" providerId="LiveId" clId="{EDD3AFC1-5E1F-774D-82FF-6D4C3622249B}" dt="2023-08-07T11:00:39.532" v="1711" actId="6264"/>
          <ac:spMkLst>
            <pc:docMk/>
            <pc:sldMk cId="579533668" sldId="290"/>
            <ac:spMk id="137" creationId="{8C0AAC24-E2EA-5C83-723D-A1208F74ECED}"/>
          </ac:spMkLst>
        </pc:spChg>
        <pc:spChg chg="add del mod">
          <ac:chgData name="A.MORIYAMA UREKA" userId="11b73b949d6476cb" providerId="LiveId" clId="{EDD3AFC1-5E1F-774D-82FF-6D4C3622249B}" dt="2023-08-07T09:20:37.413" v="927" actId="6264"/>
          <ac:spMkLst>
            <pc:docMk/>
            <pc:sldMk cId="579533668" sldId="290"/>
            <ac:spMk id="138" creationId="{06422D93-E6C5-CBC0-B7AD-0A3B50DA20FB}"/>
          </ac:spMkLst>
        </pc:spChg>
        <pc:spChg chg="add del mod">
          <ac:chgData name="A.MORIYAMA UREKA" userId="11b73b949d6476cb" providerId="LiveId" clId="{EDD3AFC1-5E1F-774D-82FF-6D4C3622249B}" dt="2023-08-07T08:57:24.198" v="766" actId="6264"/>
          <ac:spMkLst>
            <pc:docMk/>
            <pc:sldMk cId="579533668" sldId="290"/>
            <ac:spMk id="138" creationId="{8EB8C4FB-5A7E-2DA9-92FF-41BED26DE4B3}"/>
          </ac:spMkLst>
        </pc:spChg>
        <pc:spChg chg="add del mod">
          <ac:chgData name="A.MORIYAMA UREKA" userId="11b73b949d6476cb" providerId="LiveId" clId="{EDD3AFC1-5E1F-774D-82FF-6D4C3622249B}" dt="2023-08-07T11:00:39.532" v="1711" actId="6264"/>
          <ac:spMkLst>
            <pc:docMk/>
            <pc:sldMk cId="579533668" sldId="290"/>
            <ac:spMk id="138" creationId="{BD8EEE26-38A2-B6D4-E55C-29F1A41C87E9}"/>
          </ac:spMkLst>
        </pc:spChg>
        <pc:spChg chg="add del mod">
          <ac:chgData name="A.MORIYAMA UREKA" userId="11b73b949d6476cb" providerId="LiveId" clId="{EDD3AFC1-5E1F-774D-82FF-6D4C3622249B}" dt="2023-08-07T09:20:37.413" v="927" actId="6264"/>
          <ac:spMkLst>
            <pc:docMk/>
            <pc:sldMk cId="579533668" sldId="290"/>
            <ac:spMk id="139" creationId="{5C762519-1919-82C5-61C4-E34E9CCD4F21}"/>
          </ac:spMkLst>
        </pc:spChg>
        <pc:spChg chg="add del mod">
          <ac:chgData name="A.MORIYAMA UREKA" userId="11b73b949d6476cb" providerId="LiveId" clId="{EDD3AFC1-5E1F-774D-82FF-6D4C3622249B}" dt="2023-08-07T11:00:39.532" v="1711" actId="6264"/>
          <ac:spMkLst>
            <pc:docMk/>
            <pc:sldMk cId="579533668" sldId="290"/>
            <ac:spMk id="139" creationId="{6330A1DC-42BE-C547-749D-EC9B4231D12D}"/>
          </ac:spMkLst>
        </pc:spChg>
        <pc:spChg chg="add del mod">
          <ac:chgData name="A.MORIYAMA UREKA" userId="11b73b949d6476cb" providerId="LiveId" clId="{EDD3AFC1-5E1F-774D-82FF-6D4C3622249B}" dt="2023-08-07T08:57:24.198" v="766" actId="6264"/>
          <ac:spMkLst>
            <pc:docMk/>
            <pc:sldMk cId="579533668" sldId="290"/>
            <ac:spMk id="139" creationId="{BF933102-93F0-75BE-162E-A79B41529C0F}"/>
          </ac:spMkLst>
        </pc:spChg>
        <pc:spChg chg="add del mod">
          <ac:chgData name="A.MORIYAMA UREKA" userId="11b73b949d6476cb" providerId="LiveId" clId="{EDD3AFC1-5E1F-774D-82FF-6D4C3622249B}" dt="2023-08-07T11:00:39.532" v="1711" actId="6264"/>
          <ac:spMkLst>
            <pc:docMk/>
            <pc:sldMk cId="579533668" sldId="290"/>
            <ac:spMk id="140" creationId="{43C54C48-20CA-AEBB-73C0-CD3A3A61E118}"/>
          </ac:spMkLst>
        </pc:spChg>
        <pc:spChg chg="add del mod">
          <ac:chgData name="A.MORIYAMA UREKA" userId="11b73b949d6476cb" providerId="LiveId" clId="{EDD3AFC1-5E1F-774D-82FF-6D4C3622249B}" dt="2023-08-07T08:57:24.198" v="766" actId="6264"/>
          <ac:spMkLst>
            <pc:docMk/>
            <pc:sldMk cId="579533668" sldId="290"/>
            <ac:spMk id="140" creationId="{4AD94591-F6EC-1228-591F-40B01D24005E}"/>
          </ac:spMkLst>
        </pc:spChg>
        <pc:spChg chg="add del mod">
          <ac:chgData name="A.MORIYAMA UREKA" userId="11b73b949d6476cb" providerId="LiveId" clId="{EDD3AFC1-5E1F-774D-82FF-6D4C3622249B}" dt="2023-08-07T09:20:37.413" v="927" actId="6264"/>
          <ac:spMkLst>
            <pc:docMk/>
            <pc:sldMk cId="579533668" sldId="290"/>
            <ac:spMk id="140" creationId="{848ABC16-4E74-DD87-358A-3CFD549AD735}"/>
          </ac:spMkLst>
        </pc:spChg>
        <pc:spChg chg="add del mod">
          <ac:chgData name="A.MORIYAMA UREKA" userId="11b73b949d6476cb" providerId="LiveId" clId="{EDD3AFC1-5E1F-774D-82FF-6D4C3622249B}" dt="2023-08-07T08:57:24.198" v="766" actId="6264"/>
          <ac:spMkLst>
            <pc:docMk/>
            <pc:sldMk cId="579533668" sldId="290"/>
            <ac:spMk id="141" creationId="{BC15ADEA-EF9B-4124-0F3E-4FB6FD05A9E7}"/>
          </ac:spMkLst>
        </pc:spChg>
        <pc:spChg chg="add del mod">
          <ac:chgData name="A.MORIYAMA UREKA" userId="11b73b949d6476cb" providerId="LiveId" clId="{EDD3AFC1-5E1F-774D-82FF-6D4C3622249B}" dt="2023-08-07T09:20:37.413" v="927" actId="6264"/>
          <ac:spMkLst>
            <pc:docMk/>
            <pc:sldMk cId="579533668" sldId="290"/>
            <ac:spMk id="141" creationId="{C7DA17D6-89B4-6376-009A-52C65E067066}"/>
          </ac:spMkLst>
        </pc:spChg>
        <pc:spChg chg="add del mod">
          <ac:chgData name="A.MORIYAMA UREKA" userId="11b73b949d6476cb" providerId="LiveId" clId="{EDD3AFC1-5E1F-774D-82FF-6D4C3622249B}" dt="2023-08-07T11:00:39.532" v="1711" actId="6264"/>
          <ac:spMkLst>
            <pc:docMk/>
            <pc:sldMk cId="579533668" sldId="290"/>
            <ac:spMk id="141" creationId="{CF83ECE5-222A-0C14-F28C-497DBA4A1F9F}"/>
          </ac:spMkLst>
        </pc:spChg>
        <pc:spChg chg="add del mod">
          <ac:chgData name="A.MORIYAMA UREKA" userId="11b73b949d6476cb" providerId="LiveId" clId="{EDD3AFC1-5E1F-774D-82FF-6D4C3622249B}" dt="2023-08-07T11:00:39.532" v="1711" actId="6264"/>
          <ac:spMkLst>
            <pc:docMk/>
            <pc:sldMk cId="579533668" sldId="290"/>
            <ac:spMk id="142" creationId="{0215F734-CB0C-2496-FB05-121AE59F7A40}"/>
          </ac:spMkLst>
        </pc:spChg>
        <pc:spChg chg="add del mod">
          <ac:chgData name="A.MORIYAMA UREKA" userId="11b73b949d6476cb" providerId="LiveId" clId="{EDD3AFC1-5E1F-774D-82FF-6D4C3622249B}" dt="2023-08-07T08:57:24.198" v="766" actId="6264"/>
          <ac:spMkLst>
            <pc:docMk/>
            <pc:sldMk cId="579533668" sldId="290"/>
            <ac:spMk id="142" creationId="{2E894B15-FAD5-FB06-86AC-59D5CFEAD1BD}"/>
          </ac:spMkLst>
        </pc:spChg>
        <pc:spChg chg="add del mod">
          <ac:chgData name="A.MORIYAMA UREKA" userId="11b73b949d6476cb" providerId="LiveId" clId="{EDD3AFC1-5E1F-774D-82FF-6D4C3622249B}" dt="2023-08-07T09:20:37.413" v="927" actId="6264"/>
          <ac:spMkLst>
            <pc:docMk/>
            <pc:sldMk cId="579533668" sldId="290"/>
            <ac:spMk id="142" creationId="{A2E3FA3D-3750-7C8E-758E-6F7C710851A1}"/>
          </ac:spMkLst>
        </pc:spChg>
        <pc:spChg chg="add del mod">
          <ac:chgData name="A.MORIYAMA UREKA" userId="11b73b949d6476cb" providerId="LiveId" clId="{EDD3AFC1-5E1F-774D-82FF-6D4C3622249B}" dt="2023-08-07T08:57:24.198" v="766" actId="6264"/>
          <ac:spMkLst>
            <pc:docMk/>
            <pc:sldMk cId="579533668" sldId="290"/>
            <ac:spMk id="143" creationId="{3AFB2867-5255-1AAC-6B98-9D023D307790}"/>
          </ac:spMkLst>
        </pc:spChg>
        <pc:spChg chg="add del mod ord">
          <ac:chgData name="A.MORIYAMA UREKA" userId="11b73b949d6476cb" providerId="LiveId" clId="{EDD3AFC1-5E1F-774D-82FF-6D4C3622249B}" dt="2023-08-07T09:20:37.741" v="928" actId="6264"/>
          <ac:spMkLst>
            <pc:docMk/>
            <pc:sldMk cId="579533668" sldId="290"/>
            <ac:spMk id="143" creationId="{A09E1ADB-725E-B77F-F469-0972E852407F}"/>
          </ac:spMkLst>
        </pc:spChg>
        <pc:spChg chg="add del mod">
          <ac:chgData name="A.MORIYAMA UREKA" userId="11b73b949d6476cb" providerId="LiveId" clId="{EDD3AFC1-5E1F-774D-82FF-6D4C3622249B}" dt="2023-08-07T11:00:39.532" v="1711" actId="6264"/>
          <ac:spMkLst>
            <pc:docMk/>
            <pc:sldMk cId="579533668" sldId="290"/>
            <ac:spMk id="143" creationId="{C679AC9B-7EC6-5032-5612-35FEA858816D}"/>
          </ac:spMkLst>
        </pc:spChg>
        <pc:spChg chg="add del mod">
          <ac:chgData name="A.MORIYAMA UREKA" userId="11b73b949d6476cb" providerId="LiveId" clId="{EDD3AFC1-5E1F-774D-82FF-6D4C3622249B}" dt="2023-08-07T11:00:39.532" v="1711" actId="6264"/>
          <ac:spMkLst>
            <pc:docMk/>
            <pc:sldMk cId="579533668" sldId="290"/>
            <ac:spMk id="144" creationId="{1568D961-34C4-1DD8-54EB-2BF31E478310}"/>
          </ac:spMkLst>
        </pc:spChg>
        <pc:spChg chg="add del mod">
          <ac:chgData name="A.MORIYAMA UREKA" userId="11b73b949d6476cb" providerId="LiveId" clId="{EDD3AFC1-5E1F-774D-82FF-6D4C3622249B}" dt="2023-08-07T08:57:24.198" v="766" actId="6264"/>
          <ac:spMkLst>
            <pc:docMk/>
            <pc:sldMk cId="579533668" sldId="290"/>
            <ac:spMk id="144" creationId="{8B2BA744-B7C2-3532-1331-22DE0AC2BFEB}"/>
          </ac:spMkLst>
        </pc:spChg>
        <pc:spChg chg="add del mod ord">
          <ac:chgData name="A.MORIYAMA UREKA" userId="11b73b949d6476cb" providerId="LiveId" clId="{EDD3AFC1-5E1F-774D-82FF-6D4C3622249B}" dt="2023-08-07T09:20:37.741" v="928" actId="6264"/>
          <ac:spMkLst>
            <pc:docMk/>
            <pc:sldMk cId="579533668" sldId="290"/>
            <ac:spMk id="144" creationId="{FC05A4FB-637C-9A86-3244-3F67FAA41D81}"/>
          </ac:spMkLst>
        </pc:spChg>
        <pc:spChg chg="add del mod">
          <ac:chgData name="A.MORIYAMA UREKA" userId="11b73b949d6476cb" providerId="LiveId" clId="{EDD3AFC1-5E1F-774D-82FF-6D4C3622249B}" dt="2023-08-07T08:57:24.198" v="766" actId="6264"/>
          <ac:spMkLst>
            <pc:docMk/>
            <pc:sldMk cId="579533668" sldId="290"/>
            <ac:spMk id="145" creationId="{0732B1A7-5CD9-4AE7-E86E-0B4C9A38361D}"/>
          </ac:spMkLst>
        </pc:spChg>
        <pc:spChg chg="add del mod">
          <ac:chgData name="A.MORIYAMA UREKA" userId="11b73b949d6476cb" providerId="LiveId" clId="{EDD3AFC1-5E1F-774D-82FF-6D4C3622249B}" dt="2023-08-07T11:21:40.375" v="1838" actId="6264"/>
          <ac:spMkLst>
            <pc:docMk/>
            <pc:sldMk cId="579533668" sldId="290"/>
            <ac:spMk id="145" creationId="{AE15AB65-8396-B26E-FCD5-25C0810713D4}"/>
          </ac:spMkLst>
        </pc:spChg>
        <pc:spChg chg="add del mod">
          <ac:chgData name="A.MORIYAMA UREKA" userId="11b73b949d6476cb" providerId="LiveId" clId="{EDD3AFC1-5E1F-774D-82FF-6D4C3622249B}" dt="2023-08-07T09:20:37.741" v="928" actId="6264"/>
          <ac:spMkLst>
            <pc:docMk/>
            <pc:sldMk cId="579533668" sldId="290"/>
            <ac:spMk id="145" creationId="{D8AF0AA8-6E77-77A6-98AE-7EEFDBC95083}"/>
          </ac:spMkLst>
        </pc:spChg>
        <pc:spChg chg="add del mod ord">
          <ac:chgData name="A.MORIYAMA UREKA" userId="11b73b949d6476cb" providerId="LiveId" clId="{EDD3AFC1-5E1F-774D-82FF-6D4C3622249B}" dt="2023-08-07T08:57:24.654" v="767" actId="6264"/>
          <ac:spMkLst>
            <pc:docMk/>
            <pc:sldMk cId="579533668" sldId="290"/>
            <ac:spMk id="146" creationId="{85D92F2B-1BEE-B07E-83D9-718F4E6AD4BA}"/>
          </ac:spMkLst>
        </pc:spChg>
        <pc:spChg chg="add del mod">
          <ac:chgData name="A.MORIYAMA UREKA" userId="11b73b949d6476cb" providerId="LiveId" clId="{EDD3AFC1-5E1F-774D-82FF-6D4C3622249B}" dt="2023-08-07T09:20:37.741" v="928" actId="6264"/>
          <ac:spMkLst>
            <pc:docMk/>
            <pc:sldMk cId="579533668" sldId="290"/>
            <ac:spMk id="146" creationId="{ABBD1E56-27B0-0BC1-31F9-72E1760235BA}"/>
          </ac:spMkLst>
        </pc:spChg>
        <pc:spChg chg="add del mod">
          <ac:chgData name="A.MORIYAMA UREKA" userId="11b73b949d6476cb" providerId="LiveId" clId="{EDD3AFC1-5E1F-774D-82FF-6D4C3622249B}" dt="2023-08-07T11:21:40.375" v="1838" actId="6264"/>
          <ac:spMkLst>
            <pc:docMk/>
            <pc:sldMk cId="579533668" sldId="290"/>
            <ac:spMk id="146" creationId="{D946E7EA-C51F-BC5C-90FF-5F4F76B0E56F}"/>
          </ac:spMkLst>
        </pc:spChg>
        <pc:spChg chg="add del mod">
          <ac:chgData name="A.MORIYAMA UREKA" userId="11b73b949d6476cb" providerId="LiveId" clId="{EDD3AFC1-5E1F-774D-82FF-6D4C3622249B}" dt="2023-08-07T09:20:37.741" v="928" actId="6264"/>
          <ac:spMkLst>
            <pc:docMk/>
            <pc:sldMk cId="579533668" sldId="290"/>
            <ac:spMk id="147" creationId="{1D02822F-E991-43F0-DD0A-643D04215FD7}"/>
          </ac:spMkLst>
        </pc:spChg>
        <pc:spChg chg="add del mod ord">
          <ac:chgData name="A.MORIYAMA UREKA" userId="11b73b949d6476cb" providerId="LiveId" clId="{EDD3AFC1-5E1F-774D-82FF-6D4C3622249B}" dt="2023-08-07T08:57:24.654" v="767" actId="6264"/>
          <ac:spMkLst>
            <pc:docMk/>
            <pc:sldMk cId="579533668" sldId="290"/>
            <ac:spMk id="147" creationId="{2771FC2D-ADC4-8680-208B-52786B5A335F}"/>
          </ac:spMkLst>
        </pc:spChg>
        <pc:spChg chg="add del mod">
          <ac:chgData name="A.MORIYAMA UREKA" userId="11b73b949d6476cb" providerId="LiveId" clId="{EDD3AFC1-5E1F-774D-82FF-6D4C3622249B}" dt="2023-08-07T11:21:40.375" v="1838" actId="6264"/>
          <ac:spMkLst>
            <pc:docMk/>
            <pc:sldMk cId="579533668" sldId="290"/>
            <ac:spMk id="147" creationId="{27CCA703-0AE2-AD92-70A0-6596C3C13B2C}"/>
          </ac:spMkLst>
        </pc:spChg>
        <pc:spChg chg="add del mod">
          <ac:chgData name="A.MORIYAMA UREKA" userId="11b73b949d6476cb" providerId="LiveId" clId="{EDD3AFC1-5E1F-774D-82FF-6D4C3622249B}" dt="2023-08-07T08:57:24.654" v="767" actId="6264"/>
          <ac:spMkLst>
            <pc:docMk/>
            <pc:sldMk cId="579533668" sldId="290"/>
            <ac:spMk id="148" creationId="{18370631-0689-0F78-9D2D-0AD09279CDC2}"/>
          </ac:spMkLst>
        </pc:spChg>
        <pc:spChg chg="add del mod">
          <ac:chgData name="A.MORIYAMA UREKA" userId="11b73b949d6476cb" providerId="LiveId" clId="{EDD3AFC1-5E1F-774D-82FF-6D4C3622249B}" dt="2023-08-07T09:20:37.741" v="928" actId="6264"/>
          <ac:spMkLst>
            <pc:docMk/>
            <pc:sldMk cId="579533668" sldId="290"/>
            <ac:spMk id="148" creationId="{7E8B46EE-7B8A-A6A0-3316-FCDA366D14FF}"/>
          </ac:spMkLst>
        </pc:spChg>
        <pc:spChg chg="add del mod">
          <ac:chgData name="A.MORIYAMA UREKA" userId="11b73b949d6476cb" providerId="LiveId" clId="{EDD3AFC1-5E1F-774D-82FF-6D4C3622249B}" dt="2023-08-07T11:21:40.375" v="1838" actId="6264"/>
          <ac:spMkLst>
            <pc:docMk/>
            <pc:sldMk cId="579533668" sldId="290"/>
            <ac:spMk id="148" creationId="{F09BDFAE-5D53-8BD8-0263-E57147102009}"/>
          </ac:spMkLst>
        </pc:spChg>
        <pc:spChg chg="add del mod">
          <ac:chgData name="A.MORIYAMA UREKA" userId="11b73b949d6476cb" providerId="LiveId" clId="{EDD3AFC1-5E1F-774D-82FF-6D4C3622249B}" dt="2023-08-07T09:20:37.741" v="928" actId="6264"/>
          <ac:spMkLst>
            <pc:docMk/>
            <pc:sldMk cId="579533668" sldId="290"/>
            <ac:spMk id="149" creationId="{1130A586-4941-1782-A7C0-0CE9E3346CA4}"/>
          </ac:spMkLst>
        </pc:spChg>
        <pc:spChg chg="add del mod">
          <ac:chgData name="A.MORIYAMA UREKA" userId="11b73b949d6476cb" providerId="LiveId" clId="{EDD3AFC1-5E1F-774D-82FF-6D4C3622249B}" dt="2023-08-07T08:57:24.654" v="767" actId="6264"/>
          <ac:spMkLst>
            <pc:docMk/>
            <pc:sldMk cId="579533668" sldId="290"/>
            <ac:spMk id="149" creationId="{1A56EE29-7319-71F6-8996-0164FF34C679}"/>
          </ac:spMkLst>
        </pc:spChg>
        <pc:spChg chg="add del mod">
          <ac:chgData name="A.MORIYAMA UREKA" userId="11b73b949d6476cb" providerId="LiveId" clId="{EDD3AFC1-5E1F-774D-82FF-6D4C3622249B}" dt="2023-08-07T11:21:40.375" v="1838" actId="6264"/>
          <ac:spMkLst>
            <pc:docMk/>
            <pc:sldMk cId="579533668" sldId="290"/>
            <ac:spMk id="149" creationId="{943A3239-4889-4B07-30BF-8D37461D2392}"/>
          </ac:spMkLst>
        </pc:spChg>
        <pc:spChg chg="add del mod">
          <ac:chgData name="A.MORIYAMA UREKA" userId="11b73b949d6476cb" providerId="LiveId" clId="{EDD3AFC1-5E1F-774D-82FF-6D4C3622249B}" dt="2023-08-07T11:21:40.375" v="1838" actId="6264"/>
          <ac:spMkLst>
            <pc:docMk/>
            <pc:sldMk cId="579533668" sldId="290"/>
            <ac:spMk id="150" creationId="{32438EED-A6D9-8218-D0C6-BA4B199A9F21}"/>
          </ac:spMkLst>
        </pc:spChg>
        <pc:spChg chg="add del mod">
          <ac:chgData name="A.MORIYAMA UREKA" userId="11b73b949d6476cb" providerId="LiveId" clId="{EDD3AFC1-5E1F-774D-82FF-6D4C3622249B}" dt="2023-08-07T08:57:24.654" v="767" actId="6264"/>
          <ac:spMkLst>
            <pc:docMk/>
            <pc:sldMk cId="579533668" sldId="290"/>
            <ac:spMk id="150" creationId="{5E7C5851-F5D8-0DA5-1B86-B802036FA946}"/>
          </ac:spMkLst>
        </pc:spChg>
        <pc:spChg chg="add del mod">
          <ac:chgData name="A.MORIYAMA UREKA" userId="11b73b949d6476cb" providerId="LiveId" clId="{EDD3AFC1-5E1F-774D-82FF-6D4C3622249B}" dt="2023-08-07T09:20:37.741" v="928" actId="6264"/>
          <ac:spMkLst>
            <pc:docMk/>
            <pc:sldMk cId="579533668" sldId="290"/>
            <ac:spMk id="150" creationId="{7B3FA06E-2538-AB1D-2732-F8671C80FC3E}"/>
          </ac:spMkLst>
        </pc:spChg>
        <pc:spChg chg="add del mod">
          <ac:chgData name="A.MORIYAMA UREKA" userId="11b73b949d6476cb" providerId="LiveId" clId="{EDD3AFC1-5E1F-774D-82FF-6D4C3622249B}" dt="2023-08-07T09:20:37.741" v="928" actId="6264"/>
          <ac:spMkLst>
            <pc:docMk/>
            <pc:sldMk cId="579533668" sldId="290"/>
            <ac:spMk id="151" creationId="{2C9CBA38-9ECA-9509-6CF5-87401B60A13C}"/>
          </ac:spMkLst>
        </pc:spChg>
        <pc:spChg chg="add del mod">
          <ac:chgData name="A.MORIYAMA UREKA" userId="11b73b949d6476cb" providerId="LiveId" clId="{EDD3AFC1-5E1F-774D-82FF-6D4C3622249B}" dt="2023-08-07T11:21:40.375" v="1838" actId="6264"/>
          <ac:spMkLst>
            <pc:docMk/>
            <pc:sldMk cId="579533668" sldId="290"/>
            <ac:spMk id="151" creationId="{500196F5-440B-32B6-90D8-37851DF49CCF}"/>
          </ac:spMkLst>
        </pc:spChg>
        <pc:spChg chg="add del mod">
          <ac:chgData name="A.MORIYAMA UREKA" userId="11b73b949d6476cb" providerId="LiveId" clId="{EDD3AFC1-5E1F-774D-82FF-6D4C3622249B}" dt="2023-08-07T08:57:24.654" v="767" actId="6264"/>
          <ac:spMkLst>
            <pc:docMk/>
            <pc:sldMk cId="579533668" sldId="290"/>
            <ac:spMk id="151" creationId="{976A0D4D-A0E4-6CF7-8361-FCA5C15B0EAE}"/>
          </ac:spMkLst>
        </pc:spChg>
        <pc:spChg chg="add del mod">
          <ac:chgData name="A.MORIYAMA UREKA" userId="11b73b949d6476cb" providerId="LiveId" clId="{EDD3AFC1-5E1F-774D-82FF-6D4C3622249B}" dt="2023-08-07T11:21:40.375" v="1838" actId="6264"/>
          <ac:spMkLst>
            <pc:docMk/>
            <pc:sldMk cId="579533668" sldId="290"/>
            <ac:spMk id="152" creationId="{993EF7D4-2538-244E-4BC1-0B0001EF7A2D}"/>
          </ac:spMkLst>
        </pc:spChg>
        <pc:spChg chg="add del mod">
          <ac:chgData name="A.MORIYAMA UREKA" userId="11b73b949d6476cb" providerId="LiveId" clId="{EDD3AFC1-5E1F-774D-82FF-6D4C3622249B}" dt="2023-08-07T08:57:24.654" v="767" actId="6264"/>
          <ac:spMkLst>
            <pc:docMk/>
            <pc:sldMk cId="579533668" sldId="290"/>
            <ac:spMk id="152" creationId="{9DD88294-EADD-DDD8-12E1-AA028E26024B}"/>
          </ac:spMkLst>
        </pc:spChg>
        <pc:spChg chg="add del mod">
          <ac:chgData name="A.MORIYAMA UREKA" userId="11b73b949d6476cb" providerId="LiveId" clId="{EDD3AFC1-5E1F-774D-82FF-6D4C3622249B}" dt="2023-08-07T09:20:37.741" v="928" actId="6264"/>
          <ac:spMkLst>
            <pc:docMk/>
            <pc:sldMk cId="579533668" sldId="290"/>
            <ac:spMk id="152" creationId="{AC2EBD6B-F517-D972-C1F9-B17625628AAE}"/>
          </ac:spMkLst>
        </pc:spChg>
        <pc:spChg chg="add del mod">
          <ac:chgData name="A.MORIYAMA UREKA" userId="11b73b949d6476cb" providerId="LiveId" clId="{EDD3AFC1-5E1F-774D-82FF-6D4C3622249B}" dt="2023-08-07T08:57:24.654" v="767" actId="6264"/>
          <ac:spMkLst>
            <pc:docMk/>
            <pc:sldMk cId="579533668" sldId="290"/>
            <ac:spMk id="153" creationId="{5A833ACD-E00A-C280-7A67-7269A00E47F2}"/>
          </ac:spMkLst>
        </pc:spChg>
        <pc:spChg chg="add del mod">
          <ac:chgData name="A.MORIYAMA UREKA" userId="11b73b949d6476cb" providerId="LiveId" clId="{EDD3AFC1-5E1F-774D-82FF-6D4C3622249B}" dt="2023-08-07T11:21:40.375" v="1838" actId="6264"/>
          <ac:spMkLst>
            <pc:docMk/>
            <pc:sldMk cId="579533668" sldId="290"/>
            <ac:spMk id="153" creationId="{7009F558-E00C-2675-0A90-02A6EB94DAFA}"/>
          </ac:spMkLst>
        </pc:spChg>
        <pc:spChg chg="add del mod ord">
          <ac:chgData name="A.MORIYAMA UREKA" userId="11b73b949d6476cb" providerId="LiveId" clId="{EDD3AFC1-5E1F-774D-82FF-6D4C3622249B}" dt="2023-08-07T09:20:38.057" v="929" actId="6264"/>
          <ac:spMkLst>
            <pc:docMk/>
            <pc:sldMk cId="579533668" sldId="290"/>
            <ac:spMk id="153" creationId="{B9204E18-F03C-0A3F-D190-EDEBB3A7E604}"/>
          </ac:spMkLst>
        </pc:spChg>
        <pc:spChg chg="add del mod">
          <ac:chgData name="A.MORIYAMA UREKA" userId="11b73b949d6476cb" providerId="LiveId" clId="{EDD3AFC1-5E1F-774D-82FF-6D4C3622249B}" dt="2023-08-07T08:57:24.654" v="767" actId="6264"/>
          <ac:spMkLst>
            <pc:docMk/>
            <pc:sldMk cId="579533668" sldId="290"/>
            <ac:spMk id="154" creationId="{1DBE9DCD-05BC-2009-AF40-C61BF5CC89C2}"/>
          </ac:spMkLst>
        </pc:spChg>
        <pc:spChg chg="add del mod ord">
          <ac:chgData name="A.MORIYAMA UREKA" userId="11b73b949d6476cb" providerId="LiveId" clId="{EDD3AFC1-5E1F-774D-82FF-6D4C3622249B}" dt="2023-08-07T09:20:38.057" v="929" actId="6264"/>
          <ac:spMkLst>
            <pc:docMk/>
            <pc:sldMk cId="579533668" sldId="290"/>
            <ac:spMk id="154" creationId="{2DE4B99D-FB12-A4CC-1C90-1C8AB4B03B16}"/>
          </ac:spMkLst>
        </pc:spChg>
        <pc:spChg chg="add del mod">
          <ac:chgData name="A.MORIYAMA UREKA" userId="11b73b949d6476cb" providerId="LiveId" clId="{EDD3AFC1-5E1F-774D-82FF-6D4C3622249B}" dt="2023-08-07T11:21:40.375" v="1838" actId="6264"/>
          <ac:spMkLst>
            <pc:docMk/>
            <pc:sldMk cId="579533668" sldId="290"/>
            <ac:spMk id="154" creationId="{430689C0-F2F3-58D8-B054-8E94D24B3BE3}"/>
          </ac:spMkLst>
        </pc:spChg>
        <pc:spChg chg="add del mod">
          <ac:chgData name="A.MORIYAMA UREKA" userId="11b73b949d6476cb" providerId="LiveId" clId="{EDD3AFC1-5E1F-774D-82FF-6D4C3622249B}" dt="2023-08-07T08:57:24.654" v="767" actId="6264"/>
          <ac:spMkLst>
            <pc:docMk/>
            <pc:sldMk cId="579533668" sldId="290"/>
            <ac:spMk id="155" creationId="{2F14656D-477F-B27B-3D4F-A66E3CE6ED7D}"/>
          </ac:spMkLst>
        </pc:spChg>
        <pc:spChg chg="add del mod">
          <ac:chgData name="A.MORIYAMA UREKA" userId="11b73b949d6476cb" providerId="LiveId" clId="{EDD3AFC1-5E1F-774D-82FF-6D4C3622249B}" dt="2023-08-07T12:14:05.183" v="2629" actId="6264"/>
          <ac:spMkLst>
            <pc:docMk/>
            <pc:sldMk cId="579533668" sldId="290"/>
            <ac:spMk id="155" creationId="{6F988C46-DD8A-8B56-D184-549FEE9525CE}"/>
          </ac:spMkLst>
        </pc:spChg>
        <pc:spChg chg="add del mod">
          <ac:chgData name="A.MORIYAMA UREKA" userId="11b73b949d6476cb" providerId="LiveId" clId="{EDD3AFC1-5E1F-774D-82FF-6D4C3622249B}" dt="2023-08-07T09:20:38.057" v="929" actId="6264"/>
          <ac:spMkLst>
            <pc:docMk/>
            <pc:sldMk cId="579533668" sldId="290"/>
            <ac:spMk id="155" creationId="{C58736A5-4E6D-2D8D-9635-DE4A4797A09E}"/>
          </ac:spMkLst>
        </pc:spChg>
        <pc:spChg chg="add del mod">
          <ac:chgData name="A.MORIYAMA UREKA" userId="11b73b949d6476cb" providerId="LiveId" clId="{EDD3AFC1-5E1F-774D-82FF-6D4C3622249B}" dt="2023-08-07T09:20:38.057" v="929" actId="6264"/>
          <ac:spMkLst>
            <pc:docMk/>
            <pc:sldMk cId="579533668" sldId="290"/>
            <ac:spMk id="156" creationId="{439D57B8-7F04-CE47-D0E9-EB25C676F12F}"/>
          </ac:spMkLst>
        </pc:spChg>
        <pc:spChg chg="add del mod">
          <ac:chgData name="A.MORIYAMA UREKA" userId="11b73b949d6476cb" providerId="LiveId" clId="{EDD3AFC1-5E1F-774D-82FF-6D4C3622249B}" dt="2023-08-07T12:14:05.183" v="2629" actId="6264"/>
          <ac:spMkLst>
            <pc:docMk/>
            <pc:sldMk cId="579533668" sldId="290"/>
            <ac:spMk id="156" creationId="{78E25006-D57E-E4A6-7CB1-A2DB934AC9FB}"/>
          </ac:spMkLst>
        </pc:spChg>
        <pc:spChg chg="add del mod ord">
          <ac:chgData name="A.MORIYAMA UREKA" userId="11b73b949d6476cb" providerId="LiveId" clId="{EDD3AFC1-5E1F-774D-82FF-6D4C3622249B}" dt="2023-08-07T08:57:25.105" v="768" actId="6264"/>
          <ac:spMkLst>
            <pc:docMk/>
            <pc:sldMk cId="579533668" sldId="290"/>
            <ac:spMk id="156" creationId="{E1FCEF32-29D2-EEE3-057B-74F7DED719F4}"/>
          </ac:spMkLst>
        </pc:spChg>
        <pc:spChg chg="add del mod">
          <ac:chgData name="A.MORIYAMA UREKA" userId="11b73b949d6476cb" providerId="LiveId" clId="{EDD3AFC1-5E1F-774D-82FF-6D4C3622249B}" dt="2023-08-07T09:20:38.057" v="929" actId="6264"/>
          <ac:spMkLst>
            <pc:docMk/>
            <pc:sldMk cId="579533668" sldId="290"/>
            <ac:spMk id="157" creationId="{6B584B8B-5B47-9CE6-AA20-C2C18A0CD68A}"/>
          </ac:spMkLst>
        </pc:spChg>
        <pc:spChg chg="add del mod">
          <ac:chgData name="A.MORIYAMA UREKA" userId="11b73b949d6476cb" providerId="LiveId" clId="{EDD3AFC1-5E1F-774D-82FF-6D4C3622249B}" dt="2023-08-07T12:14:05.183" v="2629" actId="6264"/>
          <ac:spMkLst>
            <pc:docMk/>
            <pc:sldMk cId="579533668" sldId="290"/>
            <ac:spMk id="157" creationId="{851BAA64-242A-221C-67E9-C0E9B0899B67}"/>
          </ac:spMkLst>
        </pc:spChg>
        <pc:spChg chg="add del mod ord">
          <ac:chgData name="A.MORIYAMA UREKA" userId="11b73b949d6476cb" providerId="LiveId" clId="{EDD3AFC1-5E1F-774D-82FF-6D4C3622249B}" dt="2023-08-07T08:57:25.105" v="768" actId="6264"/>
          <ac:spMkLst>
            <pc:docMk/>
            <pc:sldMk cId="579533668" sldId="290"/>
            <ac:spMk id="157" creationId="{DF9FE616-3423-FB94-F29E-C06F88485159}"/>
          </ac:spMkLst>
        </pc:spChg>
        <pc:spChg chg="add del mod">
          <ac:chgData name="A.MORIYAMA UREKA" userId="11b73b949d6476cb" providerId="LiveId" clId="{EDD3AFC1-5E1F-774D-82FF-6D4C3622249B}" dt="2023-08-07T09:20:38.057" v="929" actId="6264"/>
          <ac:spMkLst>
            <pc:docMk/>
            <pc:sldMk cId="579533668" sldId="290"/>
            <ac:spMk id="158" creationId="{9CDDD1FC-5F8F-90A8-CF1E-2D2323B6CFC1}"/>
          </ac:spMkLst>
        </pc:spChg>
        <pc:spChg chg="add del mod">
          <ac:chgData name="A.MORIYAMA UREKA" userId="11b73b949d6476cb" providerId="LiveId" clId="{EDD3AFC1-5E1F-774D-82FF-6D4C3622249B}" dt="2023-08-07T08:57:25.105" v="768" actId="6264"/>
          <ac:spMkLst>
            <pc:docMk/>
            <pc:sldMk cId="579533668" sldId="290"/>
            <ac:spMk id="158" creationId="{A50C9B46-2130-1235-0C9A-A350EA540E9D}"/>
          </ac:spMkLst>
        </pc:spChg>
        <pc:spChg chg="add del mod">
          <ac:chgData name="A.MORIYAMA UREKA" userId="11b73b949d6476cb" providerId="LiveId" clId="{EDD3AFC1-5E1F-774D-82FF-6D4C3622249B}" dt="2023-08-07T12:14:05.183" v="2629" actId="6264"/>
          <ac:spMkLst>
            <pc:docMk/>
            <pc:sldMk cId="579533668" sldId="290"/>
            <ac:spMk id="158" creationId="{C05826AA-457A-C47B-98F9-1D5E9BF223CA}"/>
          </ac:spMkLst>
        </pc:spChg>
        <pc:spChg chg="add del mod">
          <ac:chgData name="A.MORIYAMA UREKA" userId="11b73b949d6476cb" providerId="LiveId" clId="{EDD3AFC1-5E1F-774D-82FF-6D4C3622249B}" dt="2023-08-07T08:57:25.105" v="768" actId="6264"/>
          <ac:spMkLst>
            <pc:docMk/>
            <pc:sldMk cId="579533668" sldId="290"/>
            <ac:spMk id="159" creationId="{18838CEC-948C-0542-D1AF-2C13117970BC}"/>
          </ac:spMkLst>
        </pc:spChg>
        <pc:spChg chg="add del mod">
          <ac:chgData name="A.MORIYAMA UREKA" userId="11b73b949d6476cb" providerId="LiveId" clId="{EDD3AFC1-5E1F-774D-82FF-6D4C3622249B}" dt="2023-08-07T12:14:05.183" v="2629" actId="6264"/>
          <ac:spMkLst>
            <pc:docMk/>
            <pc:sldMk cId="579533668" sldId="290"/>
            <ac:spMk id="159" creationId="{5F5B0427-4328-B3CC-D96C-0EB1B4CF558F}"/>
          </ac:spMkLst>
        </pc:spChg>
        <pc:spChg chg="add del mod">
          <ac:chgData name="A.MORIYAMA UREKA" userId="11b73b949d6476cb" providerId="LiveId" clId="{EDD3AFC1-5E1F-774D-82FF-6D4C3622249B}" dt="2023-08-07T09:20:38.057" v="929" actId="6264"/>
          <ac:spMkLst>
            <pc:docMk/>
            <pc:sldMk cId="579533668" sldId="290"/>
            <ac:spMk id="159" creationId="{83BACBDC-F3D3-27A1-BDDA-9F70E64D6EDE}"/>
          </ac:spMkLst>
        </pc:spChg>
        <pc:spChg chg="add del mod">
          <ac:chgData name="A.MORIYAMA UREKA" userId="11b73b949d6476cb" providerId="LiveId" clId="{EDD3AFC1-5E1F-774D-82FF-6D4C3622249B}" dt="2023-08-07T09:20:38.057" v="929" actId="6264"/>
          <ac:spMkLst>
            <pc:docMk/>
            <pc:sldMk cId="579533668" sldId="290"/>
            <ac:spMk id="160" creationId="{7FAE0B6C-5FAE-49AF-E81A-251C688C34D0}"/>
          </ac:spMkLst>
        </pc:spChg>
        <pc:spChg chg="add del mod">
          <ac:chgData name="A.MORIYAMA UREKA" userId="11b73b949d6476cb" providerId="LiveId" clId="{EDD3AFC1-5E1F-774D-82FF-6D4C3622249B}" dt="2023-08-07T08:57:25.105" v="768" actId="6264"/>
          <ac:spMkLst>
            <pc:docMk/>
            <pc:sldMk cId="579533668" sldId="290"/>
            <ac:spMk id="160" creationId="{E97B30BD-5E69-2095-9AD1-B6E30812A17B}"/>
          </ac:spMkLst>
        </pc:spChg>
        <pc:spChg chg="add del mod">
          <ac:chgData name="A.MORIYAMA UREKA" userId="11b73b949d6476cb" providerId="LiveId" clId="{EDD3AFC1-5E1F-774D-82FF-6D4C3622249B}" dt="2023-08-07T12:14:05.183" v="2629" actId="6264"/>
          <ac:spMkLst>
            <pc:docMk/>
            <pc:sldMk cId="579533668" sldId="290"/>
            <ac:spMk id="160" creationId="{F6E37DE8-D337-708D-A2F9-5AE953A35E75}"/>
          </ac:spMkLst>
        </pc:spChg>
        <pc:spChg chg="add del mod">
          <ac:chgData name="A.MORIYAMA UREKA" userId="11b73b949d6476cb" providerId="LiveId" clId="{EDD3AFC1-5E1F-774D-82FF-6D4C3622249B}" dt="2023-08-07T12:14:05.183" v="2629" actId="6264"/>
          <ac:spMkLst>
            <pc:docMk/>
            <pc:sldMk cId="579533668" sldId="290"/>
            <ac:spMk id="161" creationId="{051A043E-EF7E-BCC5-6EF0-2BB98A19BE04}"/>
          </ac:spMkLst>
        </pc:spChg>
        <pc:spChg chg="add del mod">
          <ac:chgData name="A.MORIYAMA UREKA" userId="11b73b949d6476cb" providerId="LiveId" clId="{EDD3AFC1-5E1F-774D-82FF-6D4C3622249B}" dt="2023-08-07T09:20:38.057" v="929" actId="6264"/>
          <ac:spMkLst>
            <pc:docMk/>
            <pc:sldMk cId="579533668" sldId="290"/>
            <ac:spMk id="161" creationId="{0A765BC7-9023-9525-862A-AFCD9B58E1E9}"/>
          </ac:spMkLst>
        </pc:spChg>
        <pc:spChg chg="add del mod">
          <ac:chgData name="A.MORIYAMA UREKA" userId="11b73b949d6476cb" providerId="LiveId" clId="{EDD3AFC1-5E1F-774D-82FF-6D4C3622249B}" dt="2023-08-07T08:57:25.105" v="768" actId="6264"/>
          <ac:spMkLst>
            <pc:docMk/>
            <pc:sldMk cId="579533668" sldId="290"/>
            <ac:spMk id="161" creationId="{67E1441A-8A8D-E550-7327-4982FC4157EE}"/>
          </ac:spMkLst>
        </pc:spChg>
        <pc:spChg chg="add del mod">
          <ac:chgData name="A.MORIYAMA UREKA" userId="11b73b949d6476cb" providerId="LiveId" clId="{EDD3AFC1-5E1F-774D-82FF-6D4C3622249B}" dt="2023-08-07T12:14:05.183" v="2629" actId="6264"/>
          <ac:spMkLst>
            <pc:docMk/>
            <pc:sldMk cId="579533668" sldId="290"/>
            <ac:spMk id="162" creationId="{2144D495-1166-C208-F81D-BCA56F4B4494}"/>
          </ac:spMkLst>
        </pc:spChg>
        <pc:spChg chg="add del mod">
          <ac:chgData name="A.MORIYAMA UREKA" userId="11b73b949d6476cb" providerId="LiveId" clId="{EDD3AFC1-5E1F-774D-82FF-6D4C3622249B}" dt="2023-08-07T09:20:38.057" v="929" actId="6264"/>
          <ac:spMkLst>
            <pc:docMk/>
            <pc:sldMk cId="579533668" sldId="290"/>
            <ac:spMk id="162" creationId="{60881648-37A3-5CFC-5F02-A80BE01C37B7}"/>
          </ac:spMkLst>
        </pc:spChg>
        <pc:spChg chg="add del mod">
          <ac:chgData name="A.MORIYAMA UREKA" userId="11b73b949d6476cb" providerId="LiveId" clId="{EDD3AFC1-5E1F-774D-82FF-6D4C3622249B}" dt="2023-08-07T08:57:25.105" v="768" actId="6264"/>
          <ac:spMkLst>
            <pc:docMk/>
            <pc:sldMk cId="579533668" sldId="290"/>
            <ac:spMk id="162" creationId="{9D782309-A194-5CDC-014A-95D419406757}"/>
          </ac:spMkLst>
        </pc:spChg>
        <pc:spChg chg="add del mod">
          <ac:chgData name="A.MORIYAMA UREKA" userId="11b73b949d6476cb" providerId="LiveId" clId="{EDD3AFC1-5E1F-774D-82FF-6D4C3622249B}" dt="2023-08-07T08:57:25.105" v="768" actId="6264"/>
          <ac:spMkLst>
            <pc:docMk/>
            <pc:sldMk cId="579533668" sldId="290"/>
            <ac:spMk id="163" creationId="{6FE5EBF0-C41E-F684-07D0-E4F768B78A7B}"/>
          </ac:spMkLst>
        </pc:spChg>
        <pc:spChg chg="add del mod">
          <ac:chgData name="A.MORIYAMA UREKA" userId="11b73b949d6476cb" providerId="LiveId" clId="{EDD3AFC1-5E1F-774D-82FF-6D4C3622249B}" dt="2023-08-07T12:14:05.183" v="2629" actId="6264"/>
          <ac:spMkLst>
            <pc:docMk/>
            <pc:sldMk cId="579533668" sldId="290"/>
            <ac:spMk id="163" creationId="{76332D86-7785-6C0E-E02B-372CC22B0A2F}"/>
          </ac:spMkLst>
        </pc:spChg>
        <pc:spChg chg="add del mod ord">
          <ac:chgData name="A.MORIYAMA UREKA" userId="11b73b949d6476cb" providerId="LiveId" clId="{EDD3AFC1-5E1F-774D-82FF-6D4C3622249B}" dt="2023-08-07T09:21:25.304" v="931" actId="700"/>
          <ac:spMkLst>
            <pc:docMk/>
            <pc:sldMk cId="579533668" sldId="290"/>
            <ac:spMk id="163" creationId="{C22D5A05-44B5-647A-5AD6-32FCA7787979}"/>
          </ac:spMkLst>
        </pc:spChg>
        <pc:spChg chg="add del mod">
          <ac:chgData name="A.MORIYAMA UREKA" userId="11b73b949d6476cb" providerId="LiveId" clId="{EDD3AFC1-5E1F-774D-82FF-6D4C3622249B}" dt="2023-08-07T08:57:25.105" v="768" actId="6264"/>
          <ac:spMkLst>
            <pc:docMk/>
            <pc:sldMk cId="579533668" sldId="290"/>
            <ac:spMk id="164" creationId="{475426F8-3B5B-7FCA-702D-03ACB00DBE7E}"/>
          </ac:spMkLst>
        </pc:spChg>
        <pc:spChg chg="add del mod">
          <ac:chgData name="A.MORIYAMA UREKA" userId="11b73b949d6476cb" providerId="LiveId" clId="{EDD3AFC1-5E1F-774D-82FF-6D4C3622249B}" dt="2023-08-07T12:14:05.183" v="2629" actId="6264"/>
          <ac:spMkLst>
            <pc:docMk/>
            <pc:sldMk cId="579533668" sldId="290"/>
            <ac:spMk id="164" creationId="{57CE2DFA-3A36-6903-6F45-9C76F378E3D8}"/>
          </ac:spMkLst>
        </pc:spChg>
        <pc:spChg chg="add del mod ord">
          <ac:chgData name="A.MORIYAMA UREKA" userId="11b73b949d6476cb" providerId="LiveId" clId="{EDD3AFC1-5E1F-774D-82FF-6D4C3622249B}" dt="2023-08-07T09:21:25.304" v="931" actId="700"/>
          <ac:spMkLst>
            <pc:docMk/>
            <pc:sldMk cId="579533668" sldId="290"/>
            <ac:spMk id="164" creationId="{E9FE4A27-8C66-A678-8076-70034436451A}"/>
          </ac:spMkLst>
        </pc:spChg>
        <pc:spChg chg="add del mod">
          <ac:chgData name="A.MORIYAMA UREKA" userId="11b73b949d6476cb" providerId="LiveId" clId="{EDD3AFC1-5E1F-774D-82FF-6D4C3622249B}" dt="2023-08-07T08:57:25.105" v="768" actId="6264"/>
          <ac:spMkLst>
            <pc:docMk/>
            <pc:sldMk cId="579533668" sldId="290"/>
            <ac:spMk id="165" creationId="{2038049B-4F60-B062-7D33-3CC679CAAF54}"/>
          </ac:spMkLst>
        </pc:spChg>
        <pc:spChg chg="add del mod">
          <ac:chgData name="A.MORIYAMA UREKA" userId="11b73b949d6476cb" providerId="LiveId" clId="{EDD3AFC1-5E1F-774D-82FF-6D4C3622249B}" dt="2023-08-07T12:17:04.294" v="2663" actId="6264"/>
          <ac:spMkLst>
            <pc:docMk/>
            <pc:sldMk cId="579533668" sldId="290"/>
            <ac:spMk id="165" creationId="{9A13F834-A889-953F-095B-81FB84AB936D}"/>
          </ac:spMkLst>
        </pc:spChg>
        <pc:spChg chg="add del mod ord">
          <ac:chgData name="A.MORIYAMA UREKA" userId="11b73b949d6476cb" providerId="LiveId" clId="{EDD3AFC1-5E1F-774D-82FF-6D4C3622249B}" dt="2023-08-07T09:21:26.885" v="932" actId="6264"/>
          <ac:spMkLst>
            <pc:docMk/>
            <pc:sldMk cId="579533668" sldId="290"/>
            <ac:spMk id="165" creationId="{E677CDF2-C9CE-9A1E-C810-7C22BB2E845B}"/>
          </ac:spMkLst>
        </pc:spChg>
        <pc:spChg chg="add del mod ord">
          <ac:chgData name="A.MORIYAMA UREKA" userId="11b73b949d6476cb" providerId="LiveId" clId="{EDD3AFC1-5E1F-774D-82FF-6D4C3622249B}" dt="2023-08-07T08:57:25.594" v="769" actId="6264"/>
          <ac:spMkLst>
            <pc:docMk/>
            <pc:sldMk cId="579533668" sldId="290"/>
            <ac:spMk id="166" creationId="{2F48A806-C805-F7C0-F583-6EE33CDE1D8B}"/>
          </ac:spMkLst>
        </pc:spChg>
        <pc:spChg chg="add del mod">
          <ac:chgData name="A.MORIYAMA UREKA" userId="11b73b949d6476cb" providerId="LiveId" clId="{EDD3AFC1-5E1F-774D-82FF-6D4C3622249B}" dt="2023-08-07T12:17:04.294" v="2663" actId="6264"/>
          <ac:spMkLst>
            <pc:docMk/>
            <pc:sldMk cId="579533668" sldId="290"/>
            <ac:spMk id="166" creationId="{775296F9-3D46-525E-04A8-36A2734F2207}"/>
          </ac:spMkLst>
        </pc:spChg>
        <pc:spChg chg="add del mod ord">
          <ac:chgData name="A.MORIYAMA UREKA" userId="11b73b949d6476cb" providerId="LiveId" clId="{EDD3AFC1-5E1F-774D-82FF-6D4C3622249B}" dt="2023-08-07T09:21:26.885" v="932" actId="6264"/>
          <ac:spMkLst>
            <pc:docMk/>
            <pc:sldMk cId="579533668" sldId="290"/>
            <ac:spMk id="166" creationId="{FD82CF50-4C41-9068-5E28-18A89FD6BCE7}"/>
          </ac:spMkLst>
        </pc:spChg>
        <pc:spChg chg="add del mod ord">
          <ac:chgData name="A.MORIYAMA UREKA" userId="11b73b949d6476cb" providerId="LiveId" clId="{EDD3AFC1-5E1F-774D-82FF-6D4C3622249B}" dt="2023-08-07T08:57:25.594" v="769" actId="6264"/>
          <ac:spMkLst>
            <pc:docMk/>
            <pc:sldMk cId="579533668" sldId="290"/>
            <ac:spMk id="167" creationId="{2965722B-D89A-F408-081F-49CF6A1E61BA}"/>
          </ac:spMkLst>
        </pc:spChg>
        <pc:spChg chg="add del mod">
          <ac:chgData name="A.MORIYAMA UREKA" userId="11b73b949d6476cb" providerId="LiveId" clId="{EDD3AFC1-5E1F-774D-82FF-6D4C3622249B}" dt="2023-08-07T12:17:04.294" v="2663" actId="6264"/>
          <ac:spMkLst>
            <pc:docMk/>
            <pc:sldMk cId="579533668" sldId="290"/>
            <ac:spMk id="167" creationId="{388E7F8B-F809-3128-8010-01DD85DA228D}"/>
          </ac:spMkLst>
        </pc:spChg>
        <pc:spChg chg="add del mod">
          <ac:chgData name="A.MORIYAMA UREKA" userId="11b73b949d6476cb" providerId="LiveId" clId="{EDD3AFC1-5E1F-774D-82FF-6D4C3622249B}" dt="2023-08-07T09:21:26.885" v="932" actId="6264"/>
          <ac:spMkLst>
            <pc:docMk/>
            <pc:sldMk cId="579533668" sldId="290"/>
            <ac:spMk id="167" creationId="{806D936F-B783-BC2F-10B7-509B6CE5C620}"/>
          </ac:spMkLst>
        </pc:spChg>
        <pc:spChg chg="add del mod">
          <ac:chgData name="A.MORIYAMA UREKA" userId="11b73b949d6476cb" providerId="LiveId" clId="{EDD3AFC1-5E1F-774D-82FF-6D4C3622249B}" dt="2023-08-07T12:17:04.294" v="2663" actId="6264"/>
          <ac:spMkLst>
            <pc:docMk/>
            <pc:sldMk cId="579533668" sldId="290"/>
            <ac:spMk id="168" creationId="{4DF423C7-B6CE-75E8-10C8-9F8CC76A21CC}"/>
          </ac:spMkLst>
        </pc:spChg>
        <pc:spChg chg="add del mod">
          <ac:chgData name="A.MORIYAMA UREKA" userId="11b73b949d6476cb" providerId="LiveId" clId="{EDD3AFC1-5E1F-774D-82FF-6D4C3622249B}" dt="2023-08-07T08:57:25.594" v="769" actId="6264"/>
          <ac:spMkLst>
            <pc:docMk/>
            <pc:sldMk cId="579533668" sldId="290"/>
            <ac:spMk id="168" creationId="{93A03656-5E52-B849-5BFD-62AF2BBAACB7}"/>
          </ac:spMkLst>
        </pc:spChg>
        <pc:spChg chg="add del mod">
          <ac:chgData name="A.MORIYAMA UREKA" userId="11b73b949d6476cb" providerId="LiveId" clId="{EDD3AFC1-5E1F-774D-82FF-6D4C3622249B}" dt="2023-08-07T09:21:26.885" v="932" actId="6264"/>
          <ac:spMkLst>
            <pc:docMk/>
            <pc:sldMk cId="579533668" sldId="290"/>
            <ac:spMk id="168" creationId="{D35DDEAC-B61B-B485-C7A2-205F8C2A8BB0}"/>
          </ac:spMkLst>
        </pc:spChg>
        <pc:spChg chg="add del mod">
          <ac:chgData name="A.MORIYAMA UREKA" userId="11b73b949d6476cb" providerId="LiveId" clId="{EDD3AFC1-5E1F-774D-82FF-6D4C3622249B}" dt="2023-08-07T08:57:25.594" v="769" actId="6264"/>
          <ac:spMkLst>
            <pc:docMk/>
            <pc:sldMk cId="579533668" sldId="290"/>
            <ac:spMk id="169" creationId="{88141259-7534-ABAB-FF0D-092502C627C1}"/>
          </ac:spMkLst>
        </pc:spChg>
        <pc:spChg chg="add del mod">
          <ac:chgData name="A.MORIYAMA UREKA" userId="11b73b949d6476cb" providerId="LiveId" clId="{EDD3AFC1-5E1F-774D-82FF-6D4C3622249B}" dt="2023-08-07T09:21:26.885" v="932" actId="6264"/>
          <ac:spMkLst>
            <pc:docMk/>
            <pc:sldMk cId="579533668" sldId="290"/>
            <ac:spMk id="169" creationId="{C5128053-8475-52ED-050E-F2127B4B47BE}"/>
          </ac:spMkLst>
        </pc:spChg>
        <pc:spChg chg="add del mod">
          <ac:chgData name="A.MORIYAMA UREKA" userId="11b73b949d6476cb" providerId="LiveId" clId="{EDD3AFC1-5E1F-774D-82FF-6D4C3622249B}" dt="2023-08-07T12:17:04.294" v="2663" actId="6264"/>
          <ac:spMkLst>
            <pc:docMk/>
            <pc:sldMk cId="579533668" sldId="290"/>
            <ac:spMk id="169" creationId="{DF0B843F-8996-DB9F-A2A2-7915F4C44F00}"/>
          </ac:spMkLst>
        </pc:spChg>
        <pc:spChg chg="add del mod">
          <ac:chgData name="A.MORIYAMA UREKA" userId="11b73b949d6476cb" providerId="LiveId" clId="{EDD3AFC1-5E1F-774D-82FF-6D4C3622249B}" dt="2023-08-07T12:17:04.294" v="2663" actId="6264"/>
          <ac:spMkLst>
            <pc:docMk/>
            <pc:sldMk cId="579533668" sldId="290"/>
            <ac:spMk id="170" creationId="{2F10C548-C0CD-625F-F607-A7D3C33C5319}"/>
          </ac:spMkLst>
        </pc:spChg>
        <pc:spChg chg="add del mod">
          <ac:chgData name="A.MORIYAMA UREKA" userId="11b73b949d6476cb" providerId="LiveId" clId="{EDD3AFC1-5E1F-774D-82FF-6D4C3622249B}" dt="2023-08-07T08:57:25.594" v="769" actId="6264"/>
          <ac:spMkLst>
            <pc:docMk/>
            <pc:sldMk cId="579533668" sldId="290"/>
            <ac:spMk id="170" creationId="{C093B9A4-239B-068E-CC37-DBC3E4FE3E3A}"/>
          </ac:spMkLst>
        </pc:spChg>
        <pc:spChg chg="add del mod">
          <ac:chgData name="A.MORIYAMA UREKA" userId="11b73b949d6476cb" providerId="LiveId" clId="{EDD3AFC1-5E1F-774D-82FF-6D4C3622249B}" dt="2023-08-07T09:21:26.885" v="932" actId="6264"/>
          <ac:spMkLst>
            <pc:docMk/>
            <pc:sldMk cId="579533668" sldId="290"/>
            <ac:spMk id="170" creationId="{E1F246DC-C4AD-1539-5125-3B3FFCB99973}"/>
          </ac:spMkLst>
        </pc:spChg>
        <pc:spChg chg="add del mod">
          <ac:chgData name="A.MORIYAMA UREKA" userId="11b73b949d6476cb" providerId="LiveId" clId="{EDD3AFC1-5E1F-774D-82FF-6D4C3622249B}" dt="2023-08-07T09:21:26.885" v="932" actId="6264"/>
          <ac:spMkLst>
            <pc:docMk/>
            <pc:sldMk cId="579533668" sldId="290"/>
            <ac:spMk id="171" creationId="{1FBB4859-BDA9-EC99-AF6C-E7CE7CF365C0}"/>
          </ac:spMkLst>
        </pc:spChg>
        <pc:spChg chg="add del mod">
          <ac:chgData name="A.MORIYAMA UREKA" userId="11b73b949d6476cb" providerId="LiveId" clId="{EDD3AFC1-5E1F-774D-82FF-6D4C3622249B}" dt="2023-08-07T12:17:04.294" v="2663" actId="6264"/>
          <ac:spMkLst>
            <pc:docMk/>
            <pc:sldMk cId="579533668" sldId="290"/>
            <ac:spMk id="171" creationId="{8F1B9AF2-086B-C14E-5BCB-36AC33399B5C}"/>
          </ac:spMkLst>
        </pc:spChg>
        <pc:spChg chg="add del mod">
          <ac:chgData name="A.MORIYAMA UREKA" userId="11b73b949d6476cb" providerId="LiveId" clId="{EDD3AFC1-5E1F-774D-82FF-6D4C3622249B}" dt="2023-08-07T08:57:25.594" v="769" actId="6264"/>
          <ac:spMkLst>
            <pc:docMk/>
            <pc:sldMk cId="579533668" sldId="290"/>
            <ac:spMk id="171" creationId="{DA0804BA-F00E-F08C-9417-15C1229DB59C}"/>
          </ac:spMkLst>
        </pc:spChg>
        <pc:spChg chg="add del mod">
          <ac:chgData name="A.MORIYAMA UREKA" userId="11b73b949d6476cb" providerId="LiveId" clId="{EDD3AFC1-5E1F-774D-82FF-6D4C3622249B}" dt="2023-08-07T12:17:04.294" v="2663" actId="6264"/>
          <ac:spMkLst>
            <pc:docMk/>
            <pc:sldMk cId="579533668" sldId="290"/>
            <ac:spMk id="172" creationId="{106D3054-5747-998F-C794-F20E0530E34E}"/>
          </ac:spMkLst>
        </pc:spChg>
        <pc:spChg chg="add del mod">
          <ac:chgData name="A.MORIYAMA UREKA" userId="11b73b949d6476cb" providerId="LiveId" clId="{EDD3AFC1-5E1F-774D-82FF-6D4C3622249B}" dt="2023-08-07T09:21:26.885" v="932" actId="6264"/>
          <ac:spMkLst>
            <pc:docMk/>
            <pc:sldMk cId="579533668" sldId="290"/>
            <ac:spMk id="172" creationId="{73443E45-6637-5B54-EFC1-B65CDEE3A05B}"/>
          </ac:spMkLst>
        </pc:spChg>
        <pc:spChg chg="add del mod">
          <ac:chgData name="A.MORIYAMA UREKA" userId="11b73b949d6476cb" providerId="LiveId" clId="{EDD3AFC1-5E1F-774D-82FF-6D4C3622249B}" dt="2023-08-07T08:57:25.594" v="769" actId="6264"/>
          <ac:spMkLst>
            <pc:docMk/>
            <pc:sldMk cId="579533668" sldId="290"/>
            <ac:spMk id="172" creationId="{8F36DCB8-7999-4AF6-2972-A21AD29B7D99}"/>
          </ac:spMkLst>
        </pc:spChg>
        <pc:spChg chg="add del mod">
          <ac:chgData name="A.MORIYAMA UREKA" userId="11b73b949d6476cb" providerId="LiveId" clId="{EDD3AFC1-5E1F-774D-82FF-6D4C3622249B}" dt="2023-08-07T09:21:26.885" v="932" actId="6264"/>
          <ac:spMkLst>
            <pc:docMk/>
            <pc:sldMk cId="579533668" sldId="290"/>
            <ac:spMk id="173" creationId="{9C0A4993-2AC4-777C-7DD7-39441474952A}"/>
          </ac:spMkLst>
        </pc:spChg>
        <pc:spChg chg="add del mod">
          <ac:chgData name="A.MORIYAMA UREKA" userId="11b73b949d6476cb" providerId="LiveId" clId="{EDD3AFC1-5E1F-774D-82FF-6D4C3622249B}" dt="2023-08-07T08:57:25.594" v="769" actId="6264"/>
          <ac:spMkLst>
            <pc:docMk/>
            <pc:sldMk cId="579533668" sldId="290"/>
            <ac:spMk id="173" creationId="{A47A2F07-F94F-611A-6D55-07669375D886}"/>
          </ac:spMkLst>
        </pc:spChg>
        <pc:spChg chg="add del mod">
          <ac:chgData name="A.MORIYAMA UREKA" userId="11b73b949d6476cb" providerId="LiveId" clId="{EDD3AFC1-5E1F-774D-82FF-6D4C3622249B}" dt="2023-08-07T12:17:04.294" v="2663" actId="6264"/>
          <ac:spMkLst>
            <pc:docMk/>
            <pc:sldMk cId="579533668" sldId="290"/>
            <ac:spMk id="173" creationId="{AA432ED5-BCCF-CCD1-D3C0-B441355B7B2D}"/>
          </ac:spMkLst>
        </pc:spChg>
        <pc:spChg chg="add del mod">
          <ac:chgData name="A.MORIYAMA UREKA" userId="11b73b949d6476cb" providerId="LiveId" clId="{EDD3AFC1-5E1F-774D-82FF-6D4C3622249B}" dt="2023-08-07T12:17:04.294" v="2663" actId="6264"/>
          <ac:spMkLst>
            <pc:docMk/>
            <pc:sldMk cId="579533668" sldId="290"/>
            <ac:spMk id="174" creationId="{444AE587-0A18-B9D3-38C4-E680E1174DE5}"/>
          </ac:spMkLst>
        </pc:spChg>
        <pc:spChg chg="add del mod">
          <ac:chgData name="A.MORIYAMA UREKA" userId="11b73b949d6476cb" providerId="LiveId" clId="{EDD3AFC1-5E1F-774D-82FF-6D4C3622249B}" dt="2023-08-07T08:57:25.594" v="769" actId="6264"/>
          <ac:spMkLst>
            <pc:docMk/>
            <pc:sldMk cId="579533668" sldId="290"/>
            <ac:spMk id="174" creationId="{6034C68F-181C-696C-47E3-D13E2795C755}"/>
          </ac:spMkLst>
        </pc:spChg>
        <pc:spChg chg="add del mod">
          <ac:chgData name="A.MORIYAMA UREKA" userId="11b73b949d6476cb" providerId="LiveId" clId="{EDD3AFC1-5E1F-774D-82FF-6D4C3622249B}" dt="2023-08-07T09:21:26.885" v="932" actId="6264"/>
          <ac:spMkLst>
            <pc:docMk/>
            <pc:sldMk cId="579533668" sldId="290"/>
            <ac:spMk id="174" creationId="{FC32271C-F508-0560-7E18-3402EF0B466B}"/>
          </ac:spMkLst>
        </pc:spChg>
        <pc:spChg chg="add del mod">
          <ac:chgData name="A.MORIYAMA UREKA" userId="11b73b949d6476cb" providerId="LiveId" clId="{EDD3AFC1-5E1F-774D-82FF-6D4C3622249B}" dt="2023-08-07T12:23:58.491" v="2720" actId="6264"/>
          <ac:spMkLst>
            <pc:docMk/>
            <pc:sldMk cId="579533668" sldId="290"/>
            <ac:spMk id="175" creationId="{1D262FF7-0BD9-F667-EDCA-1D3D78244120}"/>
          </ac:spMkLst>
        </pc:spChg>
        <pc:spChg chg="add del mod ord">
          <ac:chgData name="A.MORIYAMA UREKA" userId="11b73b949d6476cb" providerId="LiveId" clId="{EDD3AFC1-5E1F-774D-82FF-6D4C3622249B}" dt="2023-08-07T09:21:27.519" v="933" actId="6264"/>
          <ac:spMkLst>
            <pc:docMk/>
            <pc:sldMk cId="579533668" sldId="290"/>
            <ac:spMk id="175" creationId="{25D7BDDC-35B4-E8EB-B4A2-1AF610410B94}"/>
          </ac:spMkLst>
        </pc:spChg>
        <pc:spChg chg="add del mod">
          <ac:chgData name="A.MORIYAMA UREKA" userId="11b73b949d6476cb" providerId="LiveId" clId="{EDD3AFC1-5E1F-774D-82FF-6D4C3622249B}" dt="2023-08-07T08:57:25.594" v="769" actId="6264"/>
          <ac:spMkLst>
            <pc:docMk/>
            <pc:sldMk cId="579533668" sldId="290"/>
            <ac:spMk id="175" creationId="{BDDF25E4-C4AD-4212-29D0-337ED8B4AF63}"/>
          </ac:spMkLst>
        </pc:spChg>
        <pc:spChg chg="add del mod ord">
          <ac:chgData name="A.MORIYAMA UREKA" userId="11b73b949d6476cb" providerId="LiveId" clId="{EDD3AFC1-5E1F-774D-82FF-6D4C3622249B}" dt="2023-08-07T08:57:26.009" v="770" actId="6264"/>
          <ac:spMkLst>
            <pc:docMk/>
            <pc:sldMk cId="579533668" sldId="290"/>
            <ac:spMk id="176" creationId="{11A7EDF1-7C7B-B366-DFBA-F3679383D3E5}"/>
          </ac:spMkLst>
        </pc:spChg>
        <pc:spChg chg="add del mod ord">
          <ac:chgData name="A.MORIYAMA UREKA" userId="11b73b949d6476cb" providerId="LiveId" clId="{EDD3AFC1-5E1F-774D-82FF-6D4C3622249B}" dt="2023-08-07T09:21:27.519" v="933" actId="6264"/>
          <ac:spMkLst>
            <pc:docMk/>
            <pc:sldMk cId="579533668" sldId="290"/>
            <ac:spMk id="176" creationId="{ACB9EB18-A467-D3D1-2C6E-DF27179CD893}"/>
          </ac:spMkLst>
        </pc:spChg>
        <pc:spChg chg="add del mod">
          <ac:chgData name="A.MORIYAMA UREKA" userId="11b73b949d6476cb" providerId="LiveId" clId="{EDD3AFC1-5E1F-774D-82FF-6D4C3622249B}" dt="2023-08-07T12:23:58.491" v="2720" actId="6264"/>
          <ac:spMkLst>
            <pc:docMk/>
            <pc:sldMk cId="579533668" sldId="290"/>
            <ac:spMk id="176" creationId="{C09ED78F-BBCA-2FDD-4C5B-A2560E063CB2}"/>
          </ac:spMkLst>
        </pc:spChg>
        <pc:spChg chg="add del mod">
          <ac:chgData name="A.MORIYAMA UREKA" userId="11b73b949d6476cb" providerId="LiveId" clId="{EDD3AFC1-5E1F-774D-82FF-6D4C3622249B}" dt="2023-08-07T09:21:27.519" v="933" actId="6264"/>
          <ac:spMkLst>
            <pc:docMk/>
            <pc:sldMk cId="579533668" sldId="290"/>
            <ac:spMk id="177" creationId="{4BAAEDFA-C7D0-2655-5614-E40A8501AD04}"/>
          </ac:spMkLst>
        </pc:spChg>
        <pc:spChg chg="add del mod">
          <ac:chgData name="A.MORIYAMA UREKA" userId="11b73b949d6476cb" providerId="LiveId" clId="{EDD3AFC1-5E1F-774D-82FF-6D4C3622249B}" dt="2023-08-07T12:23:58.491" v="2720" actId="6264"/>
          <ac:spMkLst>
            <pc:docMk/>
            <pc:sldMk cId="579533668" sldId="290"/>
            <ac:spMk id="177" creationId="{67764438-8AD1-C96C-51BA-F0DB5DB93142}"/>
          </ac:spMkLst>
        </pc:spChg>
        <pc:spChg chg="add del mod ord">
          <ac:chgData name="A.MORIYAMA UREKA" userId="11b73b949d6476cb" providerId="LiveId" clId="{EDD3AFC1-5E1F-774D-82FF-6D4C3622249B}" dt="2023-08-07T08:57:26.009" v="770" actId="6264"/>
          <ac:spMkLst>
            <pc:docMk/>
            <pc:sldMk cId="579533668" sldId="290"/>
            <ac:spMk id="177" creationId="{8A0AE969-2345-E36B-A85C-F6BF247C9D96}"/>
          </ac:spMkLst>
        </pc:spChg>
        <pc:spChg chg="add del mod">
          <ac:chgData name="A.MORIYAMA UREKA" userId="11b73b949d6476cb" providerId="LiveId" clId="{EDD3AFC1-5E1F-774D-82FF-6D4C3622249B}" dt="2023-08-07T09:21:27.519" v="933" actId="6264"/>
          <ac:spMkLst>
            <pc:docMk/>
            <pc:sldMk cId="579533668" sldId="290"/>
            <ac:spMk id="178" creationId="{0E65ABCC-AC0A-5FBF-9348-526A5204783A}"/>
          </ac:spMkLst>
        </pc:spChg>
        <pc:spChg chg="add del mod">
          <ac:chgData name="A.MORIYAMA UREKA" userId="11b73b949d6476cb" providerId="LiveId" clId="{EDD3AFC1-5E1F-774D-82FF-6D4C3622249B}" dt="2023-08-07T08:57:26.009" v="770" actId="6264"/>
          <ac:spMkLst>
            <pc:docMk/>
            <pc:sldMk cId="579533668" sldId="290"/>
            <ac:spMk id="178" creationId="{9FA8F698-C9AA-22FE-51AD-FF1283FF5F1F}"/>
          </ac:spMkLst>
        </pc:spChg>
        <pc:spChg chg="add del mod">
          <ac:chgData name="A.MORIYAMA UREKA" userId="11b73b949d6476cb" providerId="LiveId" clId="{EDD3AFC1-5E1F-774D-82FF-6D4C3622249B}" dt="2023-08-07T12:23:58.491" v="2720" actId="6264"/>
          <ac:spMkLst>
            <pc:docMk/>
            <pc:sldMk cId="579533668" sldId="290"/>
            <ac:spMk id="178" creationId="{CD83B61D-2B7D-4B47-62DC-91A951B2B5FF}"/>
          </ac:spMkLst>
        </pc:spChg>
        <pc:spChg chg="add del mod">
          <ac:chgData name="A.MORIYAMA UREKA" userId="11b73b949d6476cb" providerId="LiveId" clId="{EDD3AFC1-5E1F-774D-82FF-6D4C3622249B}" dt="2023-08-07T08:57:26.009" v="770" actId="6264"/>
          <ac:spMkLst>
            <pc:docMk/>
            <pc:sldMk cId="579533668" sldId="290"/>
            <ac:spMk id="179" creationId="{8A8772FA-28A9-E945-04AA-8BE7F426DCA5}"/>
          </ac:spMkLst>
        </pc:spChg>
        <pc:spChg chg="add del mod">
          <ac:chgData name="A.MORIYAMA UREKA" userId="11b73b949d6476cb" providerId="LiveId" clId="{EDD3AFC1-5E1F-774D-82FF-6D4C3622249B}" dt="2023-08-07T09:21:27.519" v="933" actId="6264"/>
          <ac:spMkLst>
            <pc:docMk/>
            <pc:sldMk cId="579533668" sldId="290"/>
            <ac:spMk id="179" creationId="{AAE12CAB-2637-FC97-C3EC-96354BF9167D}"/>
          </ac:spMkLst>
        </pc:spChg>
        <pc:spChg chg="add del mod">
          <ac:chgData name="A.MORIYAMA UREKA" userId="11b73b949d6476cb" providerId="LiveId" clId="{EDD3AFC1-5E1F-774D-82FF-6D4C3622249B}" dt="2023-08-07T12:23:58.491" v="2720" actId="6264"/>
          <ac:spMkLst>
            <pc:docMk/>
            <pc:sldMk cId="579533668" sldId="290"/>
            <ac:spMk id="179" creationId="{E4B16931-EBBA-EF3C-11D0-AAF8A82C43AE}"/>
          </ac:spMkLst>
        </pc:spChg>
        <pc:spChg chg="add del mod">
          <ac:chgData name="A.MORIYAMA UREKA" userId="11b73b949d6476cb" providerId="LiveId" clId="{EDD3AFC1-5E1F-774D-82FF-6D4C3622249B}" dt="2023-08-07T08:57:26.009" v="770" actId="6264"/>
          <ac:spMkLst>
            <pc:docMk/>
            <pc:sldMk cId="579533668" sldId="290"/>
            <ac:spMk id="180" creationId="{12F354AF-2071-C068-1194-FF7725D78EBE}"/>
          </ac:spMkLst>
        </pc:spChg>
        <pc:spChg chg="add del mod">
          <ac:chgData name="A.MORIYAMA UREKA" userId="11b73b949d6476cb" providerId="LiveId" clId="{EDD3AFC1-5E1F-774D-82FF-6D4C3622249B}" dt="2023-08-07T09:21:27.519" v="933" actId="6264"/>
          <ac:spMkLst>
            <pc:docMk/>
            <pc:sldMk cId="579533668" sldId="290"/>
            <ac:spMk id="180" creationId="{A6872542-3349-BB48-D290-79C1D0510A4D}"/>
          </ac:spMkLst>
        </pc:spChg>
        <pc:spChg chg="add del mod">
          <ac:chgData name="A.MORIYAMA UREKA" userId="11b73b949d6476cb" providerId="LiveId" clId="{EDD3AFC1-5E1F-774D-82FF-6D4C3622249B}" dt="2023-08-07T12:23:58.491" v="2720" actId="6264"/>
          <ac:spMkLst>
            <pc:docMk/>
            <pc:sldMk cId="579533668" sldId="290"/>
            <ac:spMk id="180" creationId="{EBD98966-F6BB-2AA6-18A9-E172F22616B9}"/>
          </ac:spMkLst>
        </pc:spChg>
        <pc:spChg chg="add del mod">
          <ac:chgData name="A.MORIYAMA UREKA" userId="11b73b949d6476cb" providerId="LiveId" clId="{EDD3AFC1-5E1F-774D-82FF-6D4C3622249B}" dt="2023-08-07T09:21:27.519" v="933" actId="6264"/>
          <ac:spMkLst>
            <pc:docMk/>
            <pc:sldMk cId="579533668" sldId="290"/>
            <ac:spMk id="181" creationId="{0D3C74D1-7D5B-FA50-53D4-5DD7699C8315}"/>
          </ac:spMkLst>
        </pc:spChg>
        <pc:spChg chg="add del mod">
          <ac:chgData name="A.MORIYAMA UREKA" userId="11b73b949d6476cb" providerId="LiveId" clId="{EDD3AFC1-5E1F-774D-82FF-6D4C3622249B}" dt="2023-08-07T12:23:58.491" v="2720" actId="6264"/>
          <ac:spMkLst>
            <pc:docMk/>
            <pc:sldMk cId="579533668" sldId="290"/>
            <ac:spMk id="181" creationId="{16848BF8-D0D6-D773-1583-9E604B675680}"/>
          </ac:spMkLst>
        </pc:spChg>
        <pc:spChg chg="add del mod">
          <ac:chgData name="A.MORIYAMA UREKA" userId="11b73b949d6476cb" providerId="LiveId" clId="{EDD3AFC1-5E1F-774D-82FF-6D4C3622249B}" dt="2023-08-07T08:57:26.009" v="770" actId="6264"/>
          <ac:spMkLst>
            <pc:docMk/>
            <pc:sldMk cId="579533668" sldId="290"/>
            <ac:spMk id="181" creationId="{1DC47729-8D39-5F9E-DECC-9B07C2BA66E9}"/>
          </ac:spMkLst>
        </pc:spChg>
        <pc:spChg chg="add del mod">
          <ac:chgData name="A.MORIYAMA UREKA" userId="11b73b949d6476cb" providerId="LiveId" clId="{EDD3AFC1-5E1F-774D-82FF-6D4C3622249B}" dt="2023-08-07T08:57:26.009" v="770" actId="6264"/>
          <ac:spMkLst>
            <pc:docMk/>
            <pc:sldMk cId="579533668" sldId="290"/>
            <ac:spMk id="182" creationId="{2CA62B44-5221-E76D-7405-C8A4AFEF5DD4}"/>
          </ac:spMkLst>
        </pc:spChg>
        <pc:spChg chg="add del mod">
          <ac:chgData name="A.MORIYAMA UREKA" userId="11b73b949d6476cb" providerId="LiveId" clId="{EDD3AFC1-5E1F-774D-82FF-6D4C3622249B}" dt="2023-08-07T12:23:58.491" v="2720" actId="6264"/>
          <ac:spMkLst>
            <pc:docMk/>
            <pc:sldMk cId="579533668" sldId="290"/>
            <ac:spMk id="182" creationId="{842B2218-A7BF-9E52-75B3-99377C2F3068}"/>
          </ac:spMkLst>
        </pc:spChg>
        <pc:spChg chg="add del mod">
          <ac:chgData name="A.MORIYAMA UREKA" userId="11b73b949d6476cb" providerId="LiveId" clId="{EDD3AFC1-5E1F-774D-82FF-6D4C3622249B}" dt="2023-08-07T09:21:27.519" v="933" actId="6264"/>
          <ac:spMkLst>
            <pc:docMk/>
            <pc:sldMk cId="579533668" sldId="290"/>
            <ac:spMk id="182" creationId="{EBB6AB43-18F1-31F8-B330-0D2D89EE172D}"/>
          </ac:spMkLst>
        </pc:spChg>
        <pc:spChg chg="add del mod">
          <ac:chgData name="A.MORIYAMA UREKA" userId="11b73b949d6476cb" providerId="LiveId" clId="{EDD3AFC1-5E1F-774D-82FF-6D4C3622249B}" dt="2023-08-07T08:57:26.009" v="770" actId="6264"/>
          <ac:spMkLst>
            <pc:docMk/>
            <pc:sldMk cId="579533668" sldId="290"/>
            <ac:spMk id="183" creationId="{3347897C-0231-26DC-CE1C-D6173A53E745}"/>
          </ac:spMkLst>
        </pc:spChg>
        <pc:spChg chg="add del mod">
          <ac:chgData name="A.MORIYAMA UREKA" userId="11b73b949d6476cb" providerId="LiveId" clId="{EDD3AFC1-5E1F-774D-82FF-6D4C3622249B}" dt="2023-08-07T09:21:27.519" v="933" actId="6264"/>
          <ac:spMkLst>
            <pc:docMk/>
            <pc:sldMk cId="579533668" sldId="290"/>
            <ac:spMk id="183" creationId="{52DBF6D5-C1B8-11EC-1313-E5469EDC5B6D}"/>
          </ac:spMkLst>
        </pc:spChg>
        <pc:spChg chg="add del mod">
          <ac:chgData name="A.MORIYAMA UREKA" userId="11b73b949d6476cb" providerId="LiveId" clId="{EDD3AFC1-5E1F-774D-82FF-6D4C3622249B}" dt="2023-08-07T12:23:58.491" v="2720" actId="6264"/>
          <ac:spMkLst>
            <pc:docMk/>
            <pc:sldMk cId="579533668" sldId="290"/>
            <ac:spMk id="183" creationId="{5A5F2403-4CDE-0293-32C3-1C061D9C90CA}"/>
          </ac:spMkLst>
        </pc:spChg>
        <pc:spChg chg="add del mod">
          <ac:chgData name="A.MORIYAMA UREKA" userId="11b73b949d6476cb" providerId="LiveId" clId="{EDD3AFC1-5E1F-774D-82FF-6D4C3622249B}" dt="2023-08-07T09:21:27.519" v="933" actId="6264"/>
          <ac:spMkLst>
            <pc:docMk/>
            <pc:sldMk cId="579533668" sldId="290"/>
            <ac:spMk id="184" creationId="{1114A2B8-B022-5EF3-3824-21929B6C681A}"/>
          </ac:spMkLst>
        </pc:spChg>
        <pc:spChg chg="add del mod">
          <ac:chgData name="A.MORIYAMA UREKA" userId="11b73b949d6476cb" providerId="LiveId" clId="{EDD3AFC1-5E1F-774D-82FF-6D4C3622249B}" dt="2023-08-07T12:23:58.491" v="2720" actId="6264"/>
          <ac:spMkLst>
            <pc:docMk/>
            <pc:sldMk cId="579533668" sldId="290"/>
            <ac:spMk id="184" creationId="{1861D2FC-EEF6-17B0-B512-9831DD8FCBCB}"/>
          </ac:spMkLst>
        </pc:spChg>
        <pc:spChg chg="add del mod">
          <ac:chgData name="A.MORIYAMA UREKA" userId="11b73b949d6476cb" providerId="LiveId" clId="{EDD3AFC1-5E1F-774D-82FF-6D4C3622249B}" dt="2023-08-07T08:57:26.009" v="770" actId="6264"/>
          <ac:spMkLst>
            <pc:docMk/>
            <pc:sldMk cId="579533668" sldId="290"/>
            <ac:spMk id="184" creationId="{1C94E8F5-3B09-7F16-7A14-B9F431EC411B}"/>
          </ac:spMkLst>
        </pc:spChg>
        <pc:spChg chg="add del mod ord">
          <ac:chgData name="A.MORIYAMA UREKA" userId="11b73b949d6476cb" providerId="LiveId" clId="{EDD3AFC1-5E1F-774D-82FF-6D4C3622249B}" dt="2023-08-07T09:21:27.841" v="934" actId="6264"/>
          <ac:spMkLst>
            <pc:docMk/>
            <pc:sldMk cId="579533668" sldId="290"/>
            <ac:spMk id="185" creationId="{30DD676C-6440-B361-0824-4BA79C40064D}"/>
          </ac:spMkLst>
        </pc:spChg>
        <pc:spChg chg="add del mod">
          <ac:chgData name="A.MORIYAMA UREKA" userId="11b73b949d6476cb" providerId="LiveId" clId="{EDD3AFC1-5E1F-774D-82FF-6D4C3622249B}" dt="2023-08-07T08:57:26.009" v="770" actId="6264"/>
          <ac:spMkLst>
            <pc:docMk/>
            <pc:sldMk cId="579533668" sldId="290"/>
            <ac:spMk id="185" creationId="{5FCDF656-4BCF-00F7-B705-2C1F93061E61}"/>
          </ac:spMkLst>
        </pc:spChg>
        <pc:spChg chg="add del mod">
          <ac:chgData name="A.MORIYAMA UREKA" userId="11b73b949d6476cb" providerId="LiveId" clId="{EDD3AFC1-5E1F-774D-82FF-6D4C3622249B}" dt="2023-08-07T12:24:22.787" v="2728" actId="6264"/>
          <ac:spMkLst>
            <pc:docMk/>
            <pc:sldMk cId="579533668" sldId="290"/>
            <ac:spMk id="185" creationId="{731E54E5-50C0-8712-6A7C-FF2FABB38DD6}"/>
          </ac:spMkLst>
        </pc:spChg>
        <pc:spChg chg="add del mod">
          <ac:chgData name="A.MORIYAMA UREKA" userId="11b73b949d6476cb" providerId="LiveId" clId="{EDD3AFC1-5E1F-774D-82FF-6D4C3622249B}" dt="2023-08-07T12:24:22.787" v="2728" actId="6264"/>
          <ac:spMkLst>
            <pc:docMk/>
            <pc:sldMk cId="579533668" sldId="290"/>
            <ac:spMk id="186" creationId="{3DFED49E-44FE-E5C8-2D2A-217AF107D99B}"/>
          </ac:spMkLst>
        </pc:spChg>
        <pc:spChg chg="add del mod ord">
          <ac:chgData name="A.MORIYAMA UREKA" userId="11b73b949d6476cb" providerId="LiveId" clId="{EDD3AFC1-5E1F-774D-82FF-6D4C3622249B}" dt="2023-08-07T09:21:27.841" v="934" actId="6264"/>
          <ac:spMkLst>
            <pc:docMk/>
            <pc:sldMk cId="579533668" sldId="290"/>
            <ac:spMk id="186" creationId="{94BEE7DA-661E-0755-C039-83ADE011D24A}"/>
          </ac:spMkLst>
        </pc:spChg>
        <pc:spChg chg="add del mod ord">
          <ac:chgData name="A.MORIYAMA UREKA" userId="11b73b949d6476cb" providerId="LiveId" clId="{EDD3AFC1-5E1F-774D-82FF-6D4C3622249B}" dt="2023-08-07T08:57:26.430" v="771" actId="6264"/>
          <ac:spMkLst>
            <pc:docMk/>
            <pc:sldMk cId="579533668" sldId="290"/>
            <ac:spMk id="186" creationId="{CADC746A-6F92-3C70-E569-634FE9F0C2E1}"/>
          </ac:spMkLst>
        </pc:spChg>
        <pc:spChg chg="add del mod">
          <ac:chgData name="A.MORIYAMA UREKA" userId="11b73b949d6476cb" providerId="LiveId" clId="{EDD3AFC1-5E1F-774D-82FF-6D4C3622249B}" dt="2023-08-07T12:24:22.787" v="2728" actId="6264"/>
          <ac:spMkLst>
            <pc:docMk/>
            <pc:sldMk cId="579533668" sldId="290"/>
            <ac:spMk id="187" creationId="{01EB5F2F-4A14-8DBF-BB84-E81A4FF2A741}"/>
          </ac:spMkLst>
        </pc:spChg>
        <pc:spChg chg="add del mod">
          <ac:chgData name="A.MORIYAMA UREKA" userId="11b73b949d6476cb" providerId="LiveId" clId="{EDD3AFC1-5E1F-774D-82FF-6D4C3622249B}" dt="2023-08-07T09:21:27.841" v="934" actId="6264"/>
          <ac:spMkLst>
            <pc:docMk/>
            <pc:sldMk cId="579533668" sldId="290"/>
            <ac:spMk id="187" creationId="{A80742B6-A385-304D-DD9E-E36579BA806D}"/>
          </ac:spMkLst>
        </pc:spChg>
        <pc:spChg chg="add del mod ord">
          <ac:chgData name="A.MORIYAMA UREKA" userId="11b73b949d6476cb" providerId="LiveId" clId="{EDD3AFC1-5E1F-774D-82FF-6D4C3622249B}" dt="2023-08-07T08:57:26.430" v="771" actId="6264"/>
          <ac:spMkLst>
            <pc:docMk/>
            <pc:sldMk cId="579533668" sldId="290"/>
            <ac:spMk id="187" creationId="{D070CA7A-2F6E-68D2-D465-1D10F257F048}"/>
          </ac:spMkLst>
        </pc:spChg>
        <pc:spChg chg="add del mod">
          <ac:chgData name="A.MORIYAMA UREKA" userId="11b73b949d6476cb" providerId="LiveId" clId="{EDD3AFC1-5E1F-774D-82FF-6D4C3622249B}" dt="2023-08-07T08:57:26.430" v="771" actId="6264"/>
          <ac:spMkLst>
            <pc:docMk/>
            <pc:sldMk cId="579533668" sldId="290"/>
            <ac:spMk id="188" creationId="{3C4530E4-F279-EE3A-2DD5-EF4A62AF4ECA}"/>
          </ac:spMkLst>
        </pc:spChg>
        <pc:spChg chg="add del mod">
          <ac:chgData name="A.MORIYAMA UREKA" userId="11b73b949d6476cb" providerId="LiveId" clId="{EDD3AFC1-5E1F-774D-82FF-6D4C3622249B}" dt="2023-08-07T09:21:27.841" v="934" actId="6264"/>
          <ac:spMkLst>
            <pc:docMk/>
            <pc:sldMk cId="579533668" sldId="290"/>
            <ac:spMk id="188" creationId="{4E8571B8-0FDC-3A4F-95BF-7B7EAA3E38E1}"/>
          </ac:spMkLst>
        </pc:spChg>
        <pc:spChg chg="add del mod">
          <ac:chgData name="A.MORIYAMA UREKA" userId="11b73b949d6476cb" providerId="LiveId" clId="{EDD3AFC1-5E1F-774D-82FF-6D4C3622249B}" dt="2023-08-07T12:24:22.787" v="2728" actId="6264"/>
          <ac:spMkLst>
            <pc:docMk/>
            <pc:sldMk cId="579533668" sldId="290"/>
            <ac:spMk id="188" creationId="{7247E3F9-E2B2-5ECC-EC93-56B00237D7D8}"/>
          </ac:spMkLst>
        </pc:spChg>
        <pc:spChg chg="add del mod">
          <ac:chgData name="A.MORIYAMA UREKA" userId="11b73b949d6476cb" providerId="LiveId" clId="{EDD3AFC1-5E1F-774D-82FF-6D4C3622249B}" dt="2023-08-07T08:57:26.430" v="771" actId="6264"/>
          <ac:spMkLst>
            <pc:docMk/>
            <pc:sldMk cId="579533668" sldId="290"/>
            <ac:spMk id="189" creationId="{8F31BEC3-45F1-9292-E5B1-3E9BE3DDDF43}"/>
          </ac:spMkLst>
        </pc:spChg>
        <pc:spChg chg="add del mod">
          <ac:chgData name="A.MORIYAMA UREKA" userId="11b73b949d6476cb" providerId="LiveId" clId="{EDD3AFC1-5E1F-774D-82FF-6D4C3622249B}" dt="2023-08-07T12:24:22.787" v="2728" actId="6264"/>
          <ac:spMkLst>
            <pc:docMk/>
            <pc:sldMk cId="579533668" sldId="290"/>
            <ac:spMk id="189" creationId="{96D7B432-00AD-147B-C133-A0F2C864D431}"/>
          </ac:spMkLst>
        </pc:spChg>
        <pc:spChg chg="add del mod">
          <ac:chgData name="A.MORIYAMA UREKA" userId="11b73b949d6476cb" providerId="LiveId" clId="{EDD3AFC1-5E1F-774D-82FF-6D4C3622249B}" dt="2023-08-07T09:21:27.841" v="934" actId="6264"/>
          <ac:spMkLst>
            <pc:docMk/>
            <pc:sldMk cId="579533668" sldId="290"/>
            <ac:spMk id="189" creationId="{CAD75987-7BE3-2721-3C4D-3C88FF5DD09A}"/>
          </ac:spMkLst>
        </pc:spChg>
        <pc:spChg chg="add del mod">
          <ac:chgData name="A.MORIYAMA UREKA" userId="11b73b949d6476cb" providerId="LiveId" clId="{EDD3AFC1-5E1F-774D-82FF-6D4C3622249B}" dt="2023-08-07T08:57:26.430" v="771" actId="6264"/>
          <ac:spMkLst>
            <pc:docMk/>
            <pc:sldMk cId="579533668" sldId="290"/>
            <ac:spMk id="190" creationId="{041F0804-44CA-783D-1855-0D55580DC6CA}"/>
          </ac:spMkLst>
        </pc:spChg>
        <pc:spChg chg="add del mod">
          <ac:chgData name="A.MORIYAMA UREKA" userId="11b73b949d6476cb" providerId="LiveId" clId="{EDD3AFC1-5E1F-774D-82FF-6D4C3622249B}" dt="2023-08-07T09:21:27.841" v="934" actId="6264"/>
          <ac:spMkLst>
            <pc:docMk/>
            <pc:sldMk cId="579533668" sldId="290"/>
            <ac:spMk id="190" creationId="{94EE1771-E677-D7AB-DE9F-740F9C688557}"/>
          </ac:spMkLst>
        </pc:spChg>
        <pc:spChg chg="add del mod">
          <ac:chgData name="A.MORIYAMA UREKA" userId="11b73b949d6476cb" providerId="LiveId" clId="{EDD3AFC1-5E1F-774D-82FF-6D4C3622249B}" dt="2023-08-07T12:24:22.787" v="2728" actId="6264"/>
          <ac:spMkLst>
            <pc:docMk/>
            <pc:sldMk cId="579533668" sldId="290"/>
            <ac:spMk id="190" creationId="{BA460A09-6CC6-60C6-5F86-6587AE069DD7}"/>
          </ac:spMkLst>
        </pc:spChg>
        <pc:spChg chg="add del mod">
          <ac:chgData name="A.MORIYAMA UREKA" userId="11b73b949d6476cb" providerId="LiveId" clId="{EDD3AFC1-5E1F-774D-82FF-6D4C3622249B}" dt="2023-08-07T12:24:22.787" v="2728" actId="6264"/>
          <ac:spMkLst>
            <pc:docMk/>
            <pc:sldMk cId="579533668" sldId="290"/>
            <ac:spMk id="191" creationId="{6E67A48F-D783-FC29-F87B-0B701518A1B6}"/>
          </ac:spMkLst>
        </pc:spChg>
        <pc:spChg chg="add del mod">
          <ac:chgData name="A.MORIYAMA UREKA" userId="11b73b949d6476cb" providerId="LiveId" clId="{EDD3AFC1-5E1F-774D-82FF-6D4C3622249B}" dt="2023-08-07T08:57:26.430" v="771" actId="6264"/>
          <ac:spMkLst>
            <pc:docMk/>
            <pc:sldMk cId="579533668" sldId="290"/>
            <ac:spMk id="191" creationId="{A3F5EF69-584F-DD6E-D11D-4287BC6ED782}"/>
          </ac:spMkLst>
        </pc:spChg>
        <pc:spChg chg="add del mod">
          <ac:chgData name="A.MORIYAMA UREKA" userId="11b73b949d6476cb" providerId="LiveId" clId="{EDD3AFC1-5E1F-774D-82FF-6D4C3622249B}" dt="2023-08-07T09:21:27.841" v="934" actId="6264"/>
          <ac:spMkLst>
            <pc:docMk/>
            <pc:sldMk cId="579533668" sldId="290"/>
            <ac:spMk id="191" creationId="{FFAE7482-6E0E-423E-968F-42DF1822D392}"/>
          </ac:spMkLst>
        </pc:spChg>
        <pc:spChg chg="add del mod">
          <ac:chgData name="A.MORIYAMA UREKA" userId="11b73b949d6476cb" providerId="LiveId" clId="{EDD3AFC1-5E1F-774D-82FF-6D4C3622249B}" dt="2023-08-07T09:21:27.841" v="934" actId="6264"/>
          <ac:spMkLst>
            <pc:docMk/>
            <pc:sldMk cId="579533668" sldId="290"/>
            <ac:spMk id="192" creationId="{01A4100A-93EC-B088-3A8A-B6BEC78CBF95}"/>
          </ac:spMkLst>
        </pc:spChg>
        <pc:spChg chg="add del mod">
          <ac:chgData name="A.MORIYAMA UREKA" userId="11b73b949d6476cb" providerId="LiveId" clId="{EDD3AFC1-5E1F-774D-82FF-6D4C3622249B}" dt="2023-08-07T08:57:26.430" v="771" actId="6264"/>
          <ac:spMkLst>
            <pc:docMk/>
            <pc:sldMk cId="579533668" sldId="290"/>
            <ac:spMk id="192" creationId="{60D19052-7D5A-7FE0-36DC-5942F71E1797}"/>
          </ac:spMkLst>
        </pc:spChg>
        <pc:spChg chg="add del mod">
          <ac:chgData name="A.MORIYAMA UREKA" userId="11b73b949d6476cb" providerId="LiveId" clId="{EDD3AFC1-5E1F-774D-82FF-6D4C3622249B}" dt="2023-08-07T12:24:22.787" v="2728" actId="6264"/>
          <ac:spMkLst>
            <pc:docMk/>
            <pc:sldMk cId="579533668" sldId="290"/>
            <ac:spMk id="192" creationId="{65D4C8B2-80D3-14B4-55BD-FDF7ACD2FDF6}"/>
          </ac:spMkLst>
        </pc:spChg>
        <pc:spChg chg="add del mod">
          <ac:chgData name="A.MORIYAMA UREKA" userId="11b73b949d6476cb" providerId="LiveId" clId="{EDD3AFC1-5E1F-774D-82FF-6D4C3622249B}" dt="2023-08-07T08:57:26.430" v="771" actId="6264"/>
          <ac:spMkLst>
            <pc:docMk/>
            <pc:sldMk cId="579533668" sldId="290"/>
            <ac:spMk id="193" creationId="{B864B289-9B9C-47BD-DD88-15D05E262F8F}"/>
          </ac:spMkLst>
        </pc:spChg>
        <pc:spChg chg="add del mod">
          <ac:chgData name="A.MORIYAMA UREKA" userId="11b73b949d6476cb" providerId="LiveId" clId="{EDD3AFC1-5E1F-774D-82FF-6D4C3622249B}" dt="2023-08-07T12:24:22.787" v="2728" actId="6264"/>
          <ac:spMkLst>
            <pc:docMk/>
            <pc:sldMk cId="579533668" sldId="290"/>
            <ac:spMk id="193" creationId="{CE9E106E-5956-1C4A-F72F-3B3B462CD535}"/>
          </ac:spMkLst>
        </pc:spChg>
        <pc:spChg chg="add del mod">
          <ac:chgData name="A.MORIYAMA UREKA" userId="11b73b949d6476cb" providerId="LiveId" clId="{EDD3AFC1-5E1F-774D-82FF-6D4C3622249B}" dt="2023-08-07T09:21:27.841" v="934" actId="6264"/>
          <ac:spMkLst>
            <pc:docMk/>
            <pc:sldMk cId="579533668" sldId="290"/>
            <ac:spMk id="193" creationId="{E3C04A08-F529-86C7-CE10-6F33B7FFC92E}"/>
          </ac:spMkLst>
        </pc:spChg>
        <pc:spChg chg="add del mod">
          <ac:chgData name="A.MORIYAMA UREKA" userId="11b73b949d6476cb" providerId="LiveId" clId="{EDD3AFC1-5E1F-774D-82FF-6D4C3622249B}" dt="2023-08-07T09:21:27.841" v="934" actId="6264"/>
          <ac:spMkLst>
            <pc:docMk/>
            <pc:sldMk cId="579533668" sldId="290"/>
            <ac:spMk id="194" creationId="{245BAD66-16ED-7BC4-AF91-B2D4C9E2EA27}"/>
          </ac:spMkLst>
        </pc:spChg>
        <pc:spChg chg="add del mod">
          <ac:chgData name="A.MORIYAMA UREKA" userId="11b73b949d6476cb" providerId="LiveId" clId="{EDD3AFC1-5E1F-774D-82FF-6D4C3622249B}" dt="2023-08-07T08:57:26.430" v="771" actId="6264"/>
          <ac:spMkLst>
            <pc:docMk/>
            <pc:sldMk cId="579533668" sldId="290"/>
            <ac:spMk id="194" creationId="{83EEBB2C-3A2F-0E5B-0F85-D4BD3D529A97}"/>
          </ac:spMkLst>
        </pc:spChg>
        <pc:spChg chg="add del mod">
          <ac:chgData name="A.MORIYAMA UREKA" userId="11b73b949d6476cb" providerId="LiveId" clId="{EDD3AFC1-5E1F-774D-82FF-6D4C3622249B}" dt="2023-08-07T12:24:22.787" v="2728" actId="6264"/>
          <ac:spMkLst>
            <pc:docMk/>
            <pc:sldMk cId="579533668" sldId="290"/>
            <ac:spMk id="194" creationId="{CC3FC7B9-647F-7CF3-B8CD-3658297C81E5}"/>
          </ac:spMkLst>
        </pc:spChg>
        <pc:spChg chg="add del mod">
          <ac:chgData name="A.MORIYAMA UREKA" userId="11b73b949d6476cb" providerId="LiveId" clId="{EDD3AFC1-5E1F-774D-82FF-6D4C3622249B}" dt="2023-08-07T12:25:42.162" v="2738" actId="6264"/>
          <ac:spMkLst>
            <pc:docMk/>
            <pc:sldMk cId="579533668" sldId="290"/>
            <ac:spMk id="195" creationId="{6999AA62-ED82-E7CD-E4B0-431C808E0DFB}"/>
          </ac:spMkLst>
        </pc:spChg>
        <pc:spChg chg="add del mod">
          <ac:chgData name="A.MORIYAMA UREKA" userId="11b73b949d6476cb" providerId="LiveId" clId="{EDD3AFC1-5E1F-774D-82FF-6D4C3622249B}" dt="2023-08-07T08:57:26.430" v="771" actId="6264"/>
          <ac:spMkLst>
            <pc:docMk/>
            <pc:sldMk cId="579533668" sldId="290"/>
            <ac:spMk id="195" creationId="{C1B8042A-D413-EA9D-B9FA-0C7C93F24D09}"/>
          </ac:spMkLst>
        </pc:spChg>
        <pc:spChg chg="add del mod ord">
          <ac:chgData name="A.MORIYAMA UREKA" userId="11b73b949d6476cb" providerId="LiveId" clId="{EDD3AFC1-5E1F-774D-82FF-6D4C3622249B}" dt="2023-08-07T09:21:28.158" v="935" actId="6264"/>
          <ac:spMkLst>
            <pc:docMk/>
            <pc:sldMk cId="579533668" sldId="290"/>
            <ac:spMk id="195" creationId="{D4877D36-0C6E-3A64-2B4D-DCF243AC6193}"/>
          </ac:spMkLst>
        </pc:spChg>
        <pc:spChg chg="add del mod">
          <ac:chgData name="A.MORIYAMA UREKA" userId="11b73b949d6476cb" providerId="LiveId" clId="{EDD3AFC1-5E1F-774D-82FF-6D4C3622249B}" dt="2023-08-07T12:25:42.162" v="2738" actId="6264"/>
          <ac:spMkLst>
            <pc:docMk/>
            <pc:sldMk cId="579533668" sldId="290"/>
            <ac:spMk id="196" creationId="{1DB7608B-DB5A-505B-E31B-438825C2265C}"/>
          </ac:spMkLst>
        </pc:spChg>
        <pc:spChg chg="add del mod ord">
          <ac:chgData name="A.MORIYAMA UREKA" userId="11b73b949d6476cb" providerId="LiveId" clId="{EDD3AFC1-5E1F-774D-82FF-6D4C3622249B}" dt="2023-08-07T08:57:26.810" v="772" actId="6264"/>
          <ac:spMkLst>
            <pc:docMk/>
            <pc:sldMk cId="579533668" sldId="290"/>
            <ac:spMk id="196" creationId="{275D7039-3D37-812A-E09E-94117CB589B3}"/>
          </ac:spMkLst>
        </pc:spChg>
        <pc:spChg chg="add del mod ord">
          <ac:chgData name="A.MORIYAMA UREKA" userId="11b73b949d6476cb" providerId="LiveId" clId="{EDD3AFC1-5E1F-774D-82FF-6D4C3622249B}" dt="2023-08-07T09:21:28.158" v="935" actId="6264"/>
          <ac:spMkLst>
            <pc:docMk/>
            <pc:sldMk cId="579533668" sldId="290"/>
            <ac:spMk id="196" creationId="{2EACBD67-3E5D-9B92-9FEF-347FE8212B73}"/>
          </ac:spMkLst>
        </pc:spChg>
        <pc:spChg chg="add del mod ord">
          <ac:chgData name="A.MORIYAMA UREKA" userId="11b73b949d6476cb" providerId="LiveId" clId="{EDD3AFC1-5E1F-774D-82FF-6D4C3622249B}" dt="2023-08-07T08:57:26.810" v="772" actId="6264"/>
          <ac:spMkLst>
            <pc:docMk/>
            <pc:sldMk cId="579533668" sldId="290"/>
            <ac:spMk id="197" creationId="{0F02B2F7-FDB1-C919-3580-B717ACB4D119}"/>
          </ac:spMkLst>
        </pc:spChg>
        <pc:spChg chg="add del mod">
          <ac:chgData name="A.MORIYAMA UREKA" userId="11b73b949d6476cb" providerId="LiveId" clId="{EDD3AFC1-5E1F-774D-82FF-6D4C3622249B}" dt="2023-08-07T12:25:42.162" v="2738" actId="6264"/>
          <ac:spMkLst>
            <pc:docMk/>
            <pc:sldMk cId="579533668" sldId="290"/>
            <ac:spMk id="197" creationId="{A91C0FCE-6281-8D60-F6C2-EA1FAF84E2B8}"/>
          </ac:spMkLst>
        </pc:spChg>
        <pc:spChg chg="add del mod">
          <ac:chgData name="A.MORIYAMA UREKA" userId="11b73b949d6476cb" providerId="LiveId" clId="{EDD3AFC1-5E1F-774D-82FF-6D4C3622249B}" dt="2023-08-07T09:21:28.158" v="935" actId="6264"/>
          <ac:spMkLst>
            <pc:docMk/>
            <pc:sldMk cId="579533668" sldId="290"/>
            <ac:spMk id="197" creationId="{B0051EFB-22AB-3BDE-0530-8978421ACEED}"/>
          </ac:spMkLst>
        </pc:spChg>
        <pc:spChg chg="add del mod">
          <ac:chgData name="A.MORIYAMA UREKA" userId="11b73b949d6476cb" providerId="LiveId" clId="{EDD3AFC1-5E1F-774D-82FF-6D4C3622249B}" dt="2023-08-07T08:57:26.810" v="772" actId="6264"/>
          <ac:spMkLst>
            <pc:docMk/>
            <pc:sldMk cId="579533668" sldId="290"/>
            <ac:spMk id="198" creationId="{43A5BEEF-DE2B-53C4-77CC-6C022082F93C}"/>
          </ac:spMkLst>
        </pc:spChg>
        <pc:spChg chg="add del mod">
          <ac:chgData name="A.MORIYAMA UREKA" userId="11b73b949d6476cb" providerId="LiveId" clId="{EDD3AFC1-5E1F-774D-82FF-6D4C3622249B}" dt="2023-08-07T09:21:28.158" v="935" actId="6264"/>
          <ac:spMkLst>
            <pc:docMk/>
            <pc:sldMk cId="579533668" sldId="290"/>
            <ac:spMk id="198" creationId="{BFAB2D1F-8BB3-6043-F37E-84390BC3ACC3}"/>
          </ac:spMkLst>
        </pc:spChg>
        <pc:spChg chg="add del mod">
          <ac:chgData name="A.MORIYAMA UREKA" userId="11b73b949d6476cb" providerId="LiveId" clId="{EDD3AFC1-5E1F-774D-82FF-6D4C3622249B}" dt="2023-08-07T12:25:42.162" v="2738" actId="6264"/>
          <ac:spMkLst>
            <pc:docMk/>
            <pc:sldMk cId="579533668" sldId="290"/>
            <ac:spMk id="198" creationId="{CF1D8A8D-2D8F-5F86-5D85-33163439558F}"/>
          </ac:spMkLst>
        </pc:spChg>
        <pc:spChg chg="add del mod">
          <ac:chgData name="A.MORIYAMA UREKA" userId="11b73b949d6476cb" providerId="LiveId" clId="{EDD3AFC1-5E1F-774D-82FF-6D4C3622249B}" dt="2023-08-07T12:25:42.162" v="2738" actId="6264"/>
          <ac:spMkLst>
            <pc:docMk/>
            <pc:sldMk cId="579533668" sldId="290"/>
            <ac:spMk id="199" creationId="{047B7DEB-2828-E8CC-D0B7-AEB044F53506}"/>
          </ac:spMkLst>
        </pc:spChg>
        <pc:spChg chg="add del mod">
          <ac:chgData name="A.MORIYAMA UREKA" userId="11b73b949d6476cb" providerId="LiveId" clId="{EDD3AFC1-5E1F-774D-82FF-6D4C3622249B}" dt="2023-08-07T09:21:28.158" v="935" actId="6264"/>
          <ac:spMkLst>
            <pc:docMk/>
            <pc:sldMk cId="579533668" sldId="290"/>
            <ac:spMk id="199" creationId="{3950D4AB-36AE-C24D-20D5-494AAFF08BE8}"/>
          </ac:spMkLst>
        </pc:spChg>
        <pc:spChg chg="add del mod">
          <ac:chgData name="A.MORIYAMA UREKA" userId="11b73b949d6476cb" providerId="LiveId" clId="{EDD3AFC1-5E1F-774D-82FF-6D4C3622249B}" dt="2023-08-07T08:57:26.810" v="772" actId="6264"/>
          <ac:spMkLst>
            <pc:docMk/>
            <pc:sldMk cId="579533668" sldId="290"/>
            <ac:spMk id="199" creationId="{97CB53BC-C473-3F2D-295E-1C1B89707E69}"/>
          </ac:spMkLst>
        </pc:spChg>
        <pc:spChg chg="add del mod">
          <ac:chgData name="A.MORIYAMA UREKA" userId="11b73b949d6476cb" providerId="LiveId" clId="{EDD3AFC1-5E1F-774D-82FF-6D4C3622249B}" dt="2023-08-07T12:25:42.162" v="2738" actId="6264"/>
          <ac:spMkLst>
            <pc:docMk/>
            <pc:sldMk cId="579533668" sldId="290"/>
            <ac:spMk id="200" creationId="{7FEF24A5-923D-B043-A996-5102E85EAB28}"/>
          </ac:spMkLst>
        </pc:spChg>
        <pc:spChg chg="add del mod">
          <ac:chgData name="A.MORIYAMA UREKA" userId="11b73b949d6476cb" providerId="LiveId" clId="{EDD3AFC1-5E1F-774D-82FF-6D4C3622249B}" dt="2023-08-07T08:57:26.810" v="772" actId="6264"/>
          <ac:spMkLst>
            <pc:docMk/>
            <pc:sldMk cId="579533668" sldId="290"/>
            <ac:spMk id="200" creationId="{899E078C-DBC7-72F1-F2DA-E559A169D243}"/>
          </ac:spMkLst>
        </pc:spChg>
        <pc:spChg chg="add del mod">
          <ac:chgData name="A.MORIYAMA UREKA" userId="11b73b949d6476cb" providerId="LiveId" clId="{EDD3AFC1-5E1F-774D-82FF-6D4C3622249B}" dt="2023-08-07T09:21:28.158" v="935" actId="6264"/>
          <ac:spMkLst>
            <pc:docMk/>
            <pc:sldMk cId="579533668" sldId="290"/>
            <ac:spMk id="200" creationId="{9C13AD18-DC09-53D5-A8D4-ABC6FCBFE059}"/>
          </ac:spMkLst>
        </pc:spChg>
        <pc:spChg chg="add del mod">
          <ac:chgData name="A.MORIYAMA UREKA" userId="11b73b949d6476cb" providerId="LiveId" clId="{EDD3AFC1-5E1F-774D-82FF-6D4C3622249B}" dt="2023-08-07T08:57:26.810" v="772" actId="6264"/>
          <ac:spMkLst>
            <pc:docMk/>
            <pc:sldMk cId="579533668" sldId="290"/>
            <ac:spMk id="201" creationId="{40DA063E-0750-5610-D616-5E6E76A51853}"/>
          </ac:spMkLst>
        </pc:spChg>
        <pc:spChg chg="add del mod">
          <ac:chgData name="A.MORIYAMA UREKA" userId="11b73b949d6476cb" providerId="LiveId" clId="{EDD3AFC1-5E1F-774D-82FF-6D4C3622249B}" dt="2023-08-07T12:25:42.162" v="2738" actId="6264"/>
          <ac:spMkLst>
            <pc:docMk/>
            <pc:sldMk cId="579533668" sldId="290"/>
            <ac:spMk id="201" creationId="{4A6E25DD-7856-216C-BDFD-DBE240854650}"/>
          </ac:spMkLst>
        </pc:spChg>
        <pc:spChg chg="add del mod">
          <ac:chgData name="A.MORIYAMA UREKA" userId="11b73b949d6476cb" providerId="LiveId" clId="{EDD3AFC1-5E1F-774D-82FF-6D4C3622249B}" dt="2023-08-07T09:21:28.158" v="935" actId="6264"/>
          <ac:spMkLst>
            <pc:docMk/>
            <pc:sldMk cId="579533668" sldId="290"/>
            <ac:spMk id="201" creationId="{CBCEC8A7-EE68-68C8-0231-D3E0946C587B}"/>
          </ac:spMkLst>
        </pc:spChg>
        <pc:spChg chg="add del mod">
          <ac:chgData name="A.MORIYAMA UREKA" userId="11b73b949d6476cb" providerId="LiveId" clId="{EDD3AFC1-5E1F-774D-82FF-6D4C3622249B}" dt="2023-08-07T08:57:26.810" v="772" actId="6264"/>
          <ac:spMkLst>
            <pc:docMk/>
            <pc:sldMk cId="579533668" sldId="290"/>
            <ac:spMk id="202" creationId="{0310C6C6-8153-B222-6585-774D3C2A4409}"/>
          </ac:spMkLst>
        </pc:spChg>
        <pc:spChg chg="add del mod">
          <ac:chgData name="A.MORIYAMA UREKA" userId="11b73b949d6476cb" providerId="LiveId" clId="{EDD3AFC1-5E1F-774D-82FF-6D4C3622249B}" dt="2023-08-07T12:25:42.162" v="2738" actId="6264"/>
          <ac:spMkLst>
            <pc:docMk/>
            <pc:sldMk cId="579533668" sldId="290"/>
            <ac:spMk id="202" creationId="{2059270C-F359-FF88-71C9-01A4B72DF328}"/>
          </ac:spMkLst>
        </pc:spChg>
        <pc:spChg chg="add del mod">
          <ac:chgData name="A.MORIYAMA UREKA" userId="11b73b949d6476cb" providerId="LiveId" clId="{EDD3AFC1-5E1F-774D-82FF-6D4C3622249B}" dt="2023-08-07T09:21:28.158" v="935" actId="6264"/>
          <ac:spMkLst>
            <pc:docMk/>
            <pc:sldMk cId="579533668" sldId="290"/>
            <ac:spMk id="202" creationId="{65482ACD-27AA-BF20-8CFD-F5FF18C658B0}"/>
          </ac:spMkLst>
        </pc:spChg>
        <pc:spChg chg="add del mod">
          <ac:chgData name="A.MORIYAMA UREKA" userId="11b73b949d6476cb" providerId="LiveId" clId="{EDD3AFC1-5E1F-774D-82FF-6D4C3622249B}" dt="2023-08-07T08:57:26.810" v="772" actId="6264"/>
          <ac:spMkLst>
            <pc:docMk/>
            <pc:sldMk cId="579533668" sldId="290"/>
            <ac:spMk id="203" creationId="{A2D7C91A-D475-3921-9E9C-F513F6BD9985}"/>
          </ac:spMkLst>
        </pc:spChg>
        <pc:spChg chg="add del mod">
          <ac:chgData name="A.MORIYAMA UREKA" userId="11b73b949d6476cb" providerId="LiveId" clId="{EDD3AFC1-5E1F-774D-82FF-6D4C3622249B}" dt="2023-08-07T12:25:42.162" v="2738" actId="6264"/>
          <ac:spMkLst>
            <pc:docMk/>
            <pc:sldMk cId="579533668" sldId="290"/>
            <ac:spMk id="203" creationId="{BAD10C93-D99B-D42A-EC94-BA71A8E5C51B}"/>
          </ac:spMkLst>
        </pc:spChg>
        <pc:spChg chg="add del mod">
          <ac:chgData name="A.MORIYAMA UREKA" userId="11b73b949d6476cb" providerId="LiveId" clId="{EDD3AFC1-5E1F-774D-82FF-6D4C3622249B}" dt="2023-08-07T09:21:28.158" v="935" actId="6264"/>
          <ac:spMkLst>
            <pc:docMk/>
            <pc:sldMk cId="579533668" sldId="290"/>
            <ac:spMk id="203" creationId="{BD12CC79-7194-0F59-83F1-40083DFF6F33}"/>
          </ac:spMkLst>
        </pc:spChg>
        <pc:spChg chg="add del mod">
          <ac:chgData name="A.MORIYAMA UREKA" userId="11b73b949d6476cb" providerId="LiveId" clId="{EDD3AFC1-5E1F-774D-82FF-6D4C3622249B}" dt="2023-08-07T09:21:28.158" v="935" actId="6264"/>
          <ac:spMkLst>
            <pc:docMk/>
            <pc:sldMk cId="579533668" sldId="290"/>
            <ac:spMk id="204" creationId="{510B0B52-96E7-6EE7-7A9E-4F438FDA0D49}"/>
          </ac:spMkLst>
        </pc:spChg>
        <pc:spChg chg="add del mod">
          <ac:chgData name="A.MORIYAMA UREKA" userId="11b73b949d6476cb" providerId="LiveId" clId="{EDD3AFC1-5E1F-774D-82FF-6D4C3622249B}" dt="2023-08-07T08:57:26.810" v="772" actId="6264"/>
          <ac:spMkLst>
            <pc:docMk/>
            <pc:sldMk cId="579533668" sldId="290"/>
            <ac:spMk id="204" creationId="{86B57388-C940-240A-DB35-9E014434C417}"/>
          </ac:spMkLst>
        </pc:spChg>
        <pc:spChg chg="add del mod">
          <ac:chgData name="A.MORIYAMA UREKA" userId="11b73b949d6476cb" providerId="LiveId" clId="{EDD3AFC1-5E1F-774D-82FF-6D4C3622249B}" dt="2023-08-07T12:25:42.162" v="2738" actId="6264"/>
          <ac:spMkLst>
            <pc:docMk/>
            <pc:sldMk cId="579533668" sldId="290"/>
            <ac:spMk id="204" creationId="{E401253C-93B6-C1CF-64A7-9ED9B6ECB0D2}"/>
          </ac:spMkLst>
        </pc:spChg>
        <pc:spChg chg="add del mod ord">
          <ac:chgData name="A.MORIYAMA UREKA" userId="11b73b949d6476cb" providerId="LiveId" clId="{EDD3AFC1-5E1F-774D-82FF-6D4C3622249B}" dt="2023-08-07T09:21:28.726" v="936" actId="6264"/>
          <ac:spMkLst>
            <pc:docMk/>
            <pc:sldMk cId="579533668" sldId="290"/>
            <ac:spMk id="205" creationId="{4362F8B0-B25D-7F45-CAF4-F7E55B254F15}"/>
          </ac:spMkLst>
        </pc:spChg>
        <pc:spChg chg="add del mod">
          <ac:chgData name="A.MORIYAMA UREKA" userId="11b73b949d6476cb" providerId="LiveId" clId="{EDD3AFC1-5E1F-774D-82FF-6D4C3622249B}" dt="2023-08-07T08:57:26.810" v="772" actId="6264"/>
          <ac:spMkLst>
            <pc:docMk/>
            <pc:sldMk cId="579533668" sldId="290"/>
            <ac:spMk id="205" creationId="{8316A468-CFD0-B368-26AA-62B96233F99F}"/>
          </ac:spMkLst>
        </pc:spChg>
        <pc:spChg chg="add del mod">
          <ac:chgData name="A.MORIYAMA UREKA" userId="11b73b949d6476cb" providerId="LiveId" clId="{EDD3AFC1-5E1F-774D-82FF-6D4C3622249B}" dt="2023-08-07T12:31:34.885" v="2770" actId="6264"/>
          <ac:spMkLst>
            <pc:docMk/>
            <pc:sldMk cId="579533668" sldId="290"/>
            <ac:spMk id="205" creationId="{D5199803-1D86-8510-FB16-D7700B5CE4C5}"/>
          </ac:spMkLst>
        </pc:spChg>
        <pc:spChg chg="add del mod">
          <ac:chgData name="A.MORIYAMA UREKA" userId="11b73b949d6476cb" providerId="LiveId" clId="{EDD3AFC1-5E1F-774D-82FF-6D4C3622249B}" dt="2023-08-07T12:31:34.885" v="2770" actId="6264"/>
          <ac:spMkLst>
            <pc:docMk/>
            <pc:sldMk cId="579533668" sldId="290"/>
            <ac:spMk id="206" creationId="{0314152F-264C-2A23-5B18-EAF6D75073B3}"/>
          </ac:spMkLst>
        </pc:spChg>
        <pc:spChg chg="add del mod ord">
          <ac:chgData name="A.MORIYAMA UREKA" userId="11b73b949d6476cb" providerId="LiveId" clId="{EDD3AFC1-5E1F-774D-82FF-6D4C3622249B}" dt="2023-08-07T08:57:27.275" v="773" actId="6264"/>
          <ac:spMkLst>
            <pc:docMk/>
            <pc:sldMk cId="579533668" sldId="290"/>
            <ac:spMk id="206" creationId="{98907EBF-EF1C-BB80-C336-5F0D7C18C8CF}"/>
          </ac:spMkLst>
        </pc:spChg>
        <pc:spChg chg="add del mod ord">
          <ac:chgData name="A.MORIYAMA UREKA" userId="11b73b949d6476cb" providerId="LiveId" clId="{EDD3AFC1-5E1F-774D-82FF-6D4C3622249B}" dt="2023-08-07T09:21:28.726" v="936" actId="6264"/>
          <ac:spMkLst>
            <pc:docMk/>
            <pc:sldMk cId="579533668" sldId="290"/>
            <ac:spMk id="206" creationId="{F787135A-5BA9-9699-4961-2814AF9A89AE}"/>
          </ac:spMkLst>
        </pc:spChg>
        <pc:spChg chg="add del mod ord">
          <ac:chgData name="A.MORIYAMA UREKA" userId="11b73b949d6476cb" providerId="LiveId" clId="{EDD3AFC1-5E1F-774D-82FF-6D4C3622249B}" dt="2023-08-07T08:57:27.275" v="773" actId="6264"/>
          <ac:spMkLst>
            <pc:docMk/>
            <pc:sldMk cId="579533668" sldId="290"/>
            <ac:spMk id="207" creationId="{2BE5C310-89B5-CFCB-1B70-4AA950821E63}"/>
          </ac:spMkLst>
        </pc:spChg>
        <pc:spChg chg="add del mod">
          <ac:chgData name="A.MORIYAMA UREKA" userId="11b73b949d6476cb" providerId="LiveId" clId="{EDD3AFC1-5E1F-774D-82FF-6D4C3622249B}" dt="2023-08-07T09:21:28.726" v="936" actId="6264"/>
          <ac:spMkLst>
            <pc:docMk/>
            <pc:sldMk cId="579533668" sldId="290"/>
            <ac:spMk id="207" creationId="{515BF075-1F65-5CB9-A10B-127BD35539B9}"/>
          </ac:spMkLst>
        </pc:spChg>
        <pc:spChg chg="add del mod">
          <ac:chgData name="A.MORIYAMA UREKA" userId="11b73b949d6476cb" providerId="LiveId" clId="{EDD3AFC1-5E1F-774D-82FF-6D4C3622249B}" dt="2023-08-07T12:31:34.885" v="2770" actId="6264"/>
          <ac:spMkLst>
            <pc:docMk/>
            <pc:sldMk cId="579533668" sldId="290"/>
            <ac:spMk id="207" creationId="{7CD3FCFA-ABF0-059E-5539-683239A2EC95}"/>
          </ac:spMkLst>
        </pc:spChg>
        <pc:spChg chg="add del mod">
          <ac:chgData name="A.MORIYAMA UREKA" userId="11b73b949d6476cb" providerId="LiveId" clId="{EDD3AFC1-5E1F-774D-82FF-6D4C3622249B}" dt="2023-08-07T09:21:28.726" v="936" actId="6264"/>
          <ac:spMkLst>
            <pc:docMk/>
            <pc:sldMk cId="579533668" sldId="290"/>
            <ac:spMk id="208" creationId="{5CC2C3EE-A435-10FB-B24B-30C9193DAC2F}"/>
          </ac:spMkLst>
        </pc:spChg>
        <pc:spChg chg="add del mod">
          <ac:chgData name="A.MORIYAMA UREKA" userId="11b73b949d6476cb" providerId="LiveId" clId="{EDD3AFC1-5E1F-774D-82FF-6D4C3622249B}" dt="2023-08-07T08:57:27.275" v="773" actId="6264"/>
          <ac:spMkLst>
            <pc:docMk/>
            <pc:sldMk cId="579533668" sldId="290"/>
            <ac:spMk id="208" creationId="{E4112A10-9C45-BF96-E2C5-96CC96B5D4BC}"/>
          </ac:spMkLst>
        </pc:spChg>
        <pc:spChg chg="add del mod">
          <ac:chgData name="A.MORIYAMA UREKA" userId="11b73b949d6476cb" providerId="LiveId" clId="{EDD3AFC1-5E1F-774D-82FF-6D4C3622249B}" dt="2023-08-07T12:31:34.885" v="2770" actId="6264"/>
          <ac:spMkLst>
            <pc:docMk/>
            <pc:sldMk cId="579533668" sldId="290"/>
            <ac:spMk id="208" creationId="{F4A7BC41-FCB4-0042-37B1-7C6938B42BCA}"/>
          </ac:spMkLst>
        </pc:spChg>
        <pc:spChg chg="add del mod">
          <ac:chgData name="A.MORIYAMA UREKA" userId="11b73b949d6476cb" providerId="LiveId" clId="{EDD3AFC1-5E1F-774D-82FF-6D4C3622249B}" dt="2023-08-07T08:57:27.275" v="773" actId="6264"/>
          <ac:spMkLst>
            <pc:docMk/>
            <pc:sldMk cId="579533668" sldId="290"/>
            <ac:spMk id="209" creationId="{05475FE5-62A5-EE05-D17F-77BAF99AF740}"/>
          </ac:spMkLst>
        </pc:spChg>
        <pc:spChg chg="add del mod">
          <ac:chgData name="A.MORIYAMA UREKA" userId="11b73b949d6476cb" providerId="LiveId" clId="{EDD3AFC1-5E1F-774D-82FF-6D4C3622249B}" dt="2023-08-07T12:31:34.885" v="2770" actId="6264"/>
          <ac:spMkLst>
            <pc:docMk/>
            <pc:sldMk cId="579533668" sldId="290"/>
            <ac:spMk id="209" creationId="{B03A551D-FFEF-5CA5-BB70-A8B08B507780}"/>
          </ac:spMkLst>
        </pc:spChg>
        <pc:spChg chg="add del mod">
          <ac:chgData name="A.MORIYAMA UREKA" userId="11b73b949d6476cb" providerId="LiveId" clId="{EDD3AFC1-5E1F-774D-82FF-6D4C3622249B}" dt="2023-08-07T09:21:28.726" v="936" actId="6264"/>
          <ac:spMkLst>
            <pc:docMk/>
            <pc:sldMk cId="579533668" sldId="290"/>
            <ac:spMk id="209" creationId="{F63788BA-F29D-50C6-30D3-BEC551CF1BC4}"/>
          </ac:spMkLst>
        </pc:spChg>
        <pc:spChg chg="add del mod">
          <ac:chgData name="A.MORIYAMA UREKA" userId="11b73b949d6476cb" providerId="LiveId" clId="{EDD3AFC1-5E1F-774D-82FF-6D4C3622249B}" dt="2023-08-07T08:57:27.275" v="773" actId="6264"/>
          <ac:spMkLst>
            <pc:docMk/>
            <pc:sldMk cId="579533668" sldId="290"/>
            <ac:spMk id="210" creationId="{510D55B1-A12D-79F5-9374-CECFA0F500B8}"/>
          </ac:spMkLst>
        </pc:spChg>
        <pc:spChg chg="add del mod">
          <ac:chgData name="A.MORIYAMA UREKA" userId="11b73b949d6476cb" providerId="LiveId" clId="{EDD3AFC1-5E1F-774D-82FF-6D4C3622249B}" dt="2023-08-07T12:31:34.885" v="2770" actId="6264"/>
          <ac:spMkLst>
            <pc:docMk/>
            <pc:sldMk cId="579533668" sldId="290"/>
            <ac:spMk id="210" creationId="{A95B8345-C0E9-5B50-AC2C-1987EAEF6553}"/>
          </ac:spMkLst>
        </pc:spChg>
        <pc:spChg chg="add del mod">
          <ac:chgData name="A.MORIYAMA UREKA" userId="11b73b949d6476cb" providerId="LiveId" clId="{EDD3AFC1-5E1F-774D-82FF-6D4C3622249B}" dt="2023-08-07T09:21:28.726" v="936" actId="6264"/>
          <ac:spMkLst>
            <pc:docMk/>
            <pc:sldMk cId="579533668" sldId="290"/>
            <ac:spMk id="210" creationId="{DCB0468C-9878-483F-A8D5-0D7E58E36872}"/>
          </ac:spMkLst>
        </pc:spChg>
        <pc:spChg chg="add del mod">
          <ac:chgData name="A.MORIYAMA UREKA" userId="11b73b949d6476cb" providerId="LiveId" clId="{EDD3AFC1-5E1F-774D-82FF-6D4C3622249B}" dt="2023-08-07T12:31:34.885" v="2770" actId="6264"/>
          <ac:spMkLst>
            <pc:docMk/>
            <pc:sldMk cId="579533668" sldId="290"/>
            <ac:spMk id="211" creationId="{1C23D7E5-A20C-AC13-44B6-AF92B39C55A9}"/>
          </ac:spMkLst>
        </pc:spChg>
        <pc:spChg chg="add del mod">
          <ac:chgData name="A.MORIYAMA UREKA" userId="11b73b949d6476cb" providerId="LiveId" clId="{EDD3AFC1-5E1F-774D-82FF-6D4C3622249B}" dt="2023-08-07T08:57:27.275" v="773" actId="6264"/>
          <ac:spMkLst>
            <pc:docMk/>
            <pc:sldMk cId="579533668" sldId="290"/>
            <ac:spMk id="211" creationId="{4C65E417-34AB-9B40-F53F-18844DCC761C}"/>
          </ac:spMkLst>
        </pc:spChg>
        <pc:spChg chg="add del mod">
          <ac:chgData name="A.MORIYAMA UREKA" userId="11b73b949d6476cb" providerId="LiveId" clId="{EDD3AFC1-5E1F-774D-82FF-6D4C3622249B}" dt="2023-08-07T09:21:28.726" v="936" actId="6264"/>
          <ac:spMkLst>
            <pc:docMk/>
            <pc:sldMk cId="579533668" sldId="290"/>
            <ac:spMk id="211" creationId="{576D15A5-2DBA-E77A-0C7E-4FA73BC73E02}"/>
          </ac:spMkLst>
        </pc:spChg>
        <pc:spChg chg="add del mod">
          <ac:chgData name="A.MORIYAMA UREKA" userId="11b73b949d6476cb" providerId="LiveId" clId="{EDD3AFC1-5E1F-774D-82FF-6D4C3622249B}" dt="2023-08-07T09:21:28.726" v="936" actId="6264"/>
          <ac:spMkLst>
            <pc:docMk/>
            <pc:sldMk cId="579533668" sldId="290"/>
            <ac:spMk id="212" creationId="{A05B0202-E490-7DDC-E53F-AE5AD0314D21}"/>
          </ac:spMkLst>
        </pc:spChg>
        <pc:spChg chg="add del mod">
          <ac:chgData name="A.MORIYAMA UREKA" userId="11b73b949d6476cb" providerId="LiveId" clId="{EDD3AFC1-5E1F-774D-82FF-6D4C3622249B}" dt="2023-08-07T08:57:27.275" v="773" actId="6264"/>
          <ac:spMkLst>
            <pc:docMk/>
            <pc:sldMk cId="579533668" sldId="290"/>
            <ac:spMk id="212" creationId="{F343B04A-1932-082A-5BC3-F978AC7458F1}"/>
          </ac:spMkLst>
        </pc:spChg>
        <pc:spChg chg="add del mod">
          <ac:chgData name="A.MORIYAMA UREKA" userId="11b73b949d6476cb" providerId="LiveId" clId="{EDD3AFC1-5E1F-774D-82FF-6D4C3622249B}" dt="2023-08-07T12:31:34.885" v="2770" actId="6264"/>
          <ac:spMkLst>
            <pc:docMk/>
            <pc:sldMk cId="579533668" sldId="290"/>
            <ac:spMk id="212" creationId="{F880D4A2-30C2-B3D5-91FF-E3217B686A9E}"/>
          </ac:spMkLst>
        </pc:spChg>
        <pc:spChg chg="add del mod">
          <ac:chgData name="A.MORIYAMA UREKA" userId="11b73b949d6476cb" providerId="LiveId" clId="{EDD3AFC1-5E1F-774D-82FF-6D4C3622249B}" dt="2023-08-07T12:31:34.885" v="2770" actId="6264"/>
          <ac:spMkLst>
            <pc:docMk/>
            <pc:sldMk cId="579533668" sldId="290"/>
            <ac:spMk id="213" creationId="{5BC8AD54-151A-BD8D-9A2B-F27353BBF66C}"/>
          </ac:spMkLst>
        </pc:spChg>
        <pc:spChg chg="add del mod">
          <ac:chgData name="A.MORIYAMA UREKA" userId="11b73b949d6476cb" providerId="LiveId" clId="{EDD3AFC1-5E1F-774D-82FF-6D4C3622249B}" dt="2023-08-07T08:57:27.275" v="773" actId="6264"/>
          <ac:spMkLst>
            <pc:docMk/>
            <pc:sldMk cId="579533668" sldId="290"/>
            <ac:spMk id="213" creationId="{793A7D4C-9509-C14A-5656-F1E997EC2042}"/>
          </ac:spMkLst>
        </pc:spChg>
        <pc:spChg chg="add del mod">
          <ac:chgData name="A.MORIYAMA UREKA" userId="11b73b949d6476cb" providerId="LiveId" clId="{EDD3AFC1-5E1F-774D-82FF-6D4C3622249B}" dt="2023-08-07T09:21:28.726" v="936" actId="6264"/>
          <ac:spMkLst>
            <pc:docMk/>
            <pc:sldMk cId="579533668" sldId="290"/>
            <ac:spMk id="213" creationId="{99B61B26-8D0B-3344-8ECB-9AD361336016}"/>
          </ac:spMkLst>
        </pc:spChg>
        <pc:spChg chg="add del mod">
          <ac:chgData name="A.MORIYAMA UREKA" userId="11b73b949d6476cb" providerId="LiveId" clId="{EDD3AFC1-5E1F-774D-82FF-6D4C3622249B}" dt="2023-08-07T08:57:27.275" v="773" actId="6264"/>
          <ac:spMkLst>
            <pc:docMk/>
            <pc:sldMk cId="579533668" sldId="290"/>
            <ac:spMk id="214" creationId="{64E57067-FA65-A35F-AC9D-12DD6EB6D495}"/>
          </ac:spMkLst>
        </pc:spChg>
        <pc:spChg chg="add del mod">
          <ac:chgData name="A.MORIYAMA UREKA" userId="11b73b949d6476cb" providerId="LiveId" clId="{EDD3AFC1-5E1F-774D-82FF-6D4C3622249B}" dt="2023-08-07T12:31:34.885" v="2770" actId="6264"/>
          <ac:spMkLst>
            <pc:docMk/>
            <pc:sldMk cId="579533668" sldId="290"/>
            <ac:spMk id="214" creationId="{A33C043A-C87F-A9FD-C621-010AC3910010}"/>
          </ac:spMkLst>
        </pc:spChg>
        <pc:spChg chg="add del mod">
          <ac:chgData name="A.MORIYAMA UREKA" userId="11b73b949d6476cb" providerId="LiveId" clId="{EDD3AFC1-5E1F-774D-82FF-6D4C3622249B}" dt="2023-08-07T09:21:28.726" v="936" actId="6264"/>
          <ac:spMkLst>
            <pc:docMk/>
            <pc:sldMk cId="579533668" sldId="290"/>
            <ac:spMk id="214" creationId="{A5D3C8B8-5E57-58E7-3690-CB0518A17A08}"/>
          </ac:spMkLst>
        </pc:spChg>
        <pc:spChg chg="add del mod ord">
          <ac:chgData name="A.MORIYAMA UREKA" userId="11b73b949d6476cb" providerId="LiveId" clId="{EDD3AFC1-5E1F-774D-82FF-6D4C3622249B}" dt="2023-08-07T09:21:29.324" v="937" actId="6264"/>
          <ac:spMkLst>
            <pc:docMk/>
            <pc:sldMk cId="579533668" sldId="290"/>
            <ac:spMk id="215" creationId="{A3639822-E8B9-B323-ECFB-5D5744128514}"/>
          </ac:spMkLst>
        </pc:spChg>
        <pc:spChg chg="add del mod">
          <ac:chgData name="A.MORIYAMA UREKA" userId="11b73b949d6476cb" providerId="LiveId" clId="{EDD3AFC1-5E1F-774D-82FF-6D4C3622249B}" dt="2023-08-07T12:31:36.067" v="2771" actId="6264"/>
          <ac:spMkLst>
            <pc:docMk/>
            <pc:sldMk cId="579533668" sldId="290"/>
            <ac:spMk id="215" creationId="{C79883F9-BB89-8DED-06AF-1DC8E19E3EAE}"/>
          </ac:spMkLst>
        </pc:spChg>
        <pc:spChg chg="add del mod">
          <ac:chgData name="A.MORIYAMA UREKA" userId="11b73b949d6476cb" providerId="LiveId" clId="{EDD3AFC1-5E1F-774D-82FF-6D4C3622249B}" dt="2023-08-07T08:57:27.275" v="773" actId="6264"/>
          <ac:spMkLst>
            <pc:docMk/>
            <pc:sldMk cId="579533668" sldId="290"/>
            <ac:spMk id="215" creationId="{F70C86CB-942C-3303-792C-2BD62F394347}"/>
          </ac:spMkLst>
        </pc:spChg>
        <pc:spChg chg="add del mod ord">
          <ac:chgData name="A.MORIYAMA UREKA" userId="11b73b949d6476cb" providerId="LiveId" clId="{EDD3AFC1-5E1F-774D-82FF-6D4C3622249B}" dt="2023-08-07T08:57:27.699" v="774" actId="6264"/>
          <ac:spMkLst>
            <pc:docMk/>
            <pc:sldMk cId="579533668" sldId="290"/>
            <ac:spMk id="216" creationId="{13E3EF95-509A-4B32-F1D0-76CC8229141A}"/>
          </ac:spMkLst>
        </pc:spChg>
        <pc:spChg chg="add del mod">
          <ac:chgData name="A.MORIYAMA UREKA" userId="11b73b949d6476cb" providerId="LiveId" clId="{EDD3AFC1-5E1F-774D-82FF-6D4C3622249B}" dt="2023-08-07T12:31:36.067" v="2771" actId="6264"/>
          <ac:spMkLst>
            <pc:docMk/>
            <pc:sldMk cId="579533668" sldId="290"/>
            <ac:spMk id="216" creationId="{262FF433-9EF3-BDC3-9C7F-4A03E1549F78}"/>
          </ac:spMkLst>
        </pc:spChg>
        <pc:spChg chg="add del mod ord">
          <ac:chgData name="A.MORIYAMA UREKA" userId="11b73b949d6476cb" providerId="LiveId" clId="{EDD3AFC1-5E1F-774D-82FF-6D4C3622249B}" dt="2023-08-07T09:21:29.324" v="937" actId="6264"/>
          <ac:spMkLst>
            <pc:docMk/>
            <pc:sldMk cId="579533668" sldId="290"/>
            <ac:spMk id="216" creationId="{F2E1116A-C5D4-E4A0-83BF-ABD52583EFF7}"/>
          </ac:spMkLst>
        </pc:spChg>
        <pc:spChg chg="add del mod">
          <ac:chgData name="A.MORIYAMA UREKA" userId="11b73b949d6476cb" providerId="LiveId" clId="{EDD3AFC1-5E1F-774D-82FF-6D4C3622249B}" dt="2023-08-07T09:21:29.324" v="937" actId="6264"/>
          <ac:spMkLst>
            <pc:docMk/>
            <pc:sldMk cId="579533668" sldId="290"/>
            <ac:spMk id="217" creationId="{90B32263-FC31-69A0-47B5-FF90F4396FC0}"/>
          </ac:spMkLst>
        </pc:spChg>
        <pc:spChg chg="add del mod">
          <ac:chgData name="A.MORIYAMA UREKA" userId="11b73b949d6476cb" providerId="LiveId" clId="{EDD3AFC1-5E1F-774D-82FF-6D4C3622249B}" dt="2023-08-07T12:31:36.067" v="2771" actId="6264"/>
          <ac:spMkLst>
            <pc:docMk/>
            <pc:sldMk cId="579533668" sldId="290"/>
            <ac:spMk id="217" creationId="{B065045A-03B1-359C-5E3A-71E13D1FA1C4}"/>
          </ac:spMkLst>
        </pc:spChg>
        <pc:spChg chg="add del mod ord">
          <ac:chgData name="A.MORIYAMA UREKA" userId="11b73b949d6476cb" providerId="LiveId" clId="{EDD3AFC1-5E1F-774D-82FF-6D4C3622249B}" dt="2023-08-07T08:57:27.699" v="774" actId="6264"/>
          <ac:spMkLst>
            <pc:docMk/>
            <pc:sldMk cId="579533668" sldId="290"/>
            <ac:spMk id="217" creationId="{BAFEB6AC-C10C-D64E-5FB7-3C32F949C00E}"/>
          </ac:spMkLst>
        </pc:spChg>
        <pc:spChg chg="add del mod">
          <ac:chgData name="A.MORIYAMA UREKA" userId="11b73b949d6476cb" providerId="LiveId" clId="{EDD3AFC1-5E1F-774D-82FF-6D4C3622249B}" dt="2023-08-07T12:31:36.067" v="2771" actId="6264"/>
          <ac:spMkLst>
            <pc:docMk/>
            <pc:sldMk cId="579533668" sldId="290"/>
            <ac:spMk id="218" creationId="{0D1361F5-26CB-9523-EC0E-9004319BA907}"/>
          </ac:spMkLst>
        </pc:spChg>
        <pc:spChg chg="add del mod">
          <ac:chgData name="A.MORIYAMA UREKA" userId="11b73b949d6476cb" providerId="LiveId" clId="{EDD3AFC1-5E1F-774D-82FF-6D4C3622249B}" dt="2023-08-07T08:57:27.699" v="774" actId="6264"/>
          <ac:spMkLst>
            <pc:docMk/>
            <pc:sldMk cId="579533668" sldId="290"/>
            <ac:spMk id="218" creationId="{4E6F73D9-CE35-EC68-1261-AE1A3EED4CC7}"/>
          </ac:spMkLst>
        </pc:spChg>
        <pc:spChg chg="add del mod">
          <ac:chgData name="A.MORIYAMA UREKA" userId="11b73b949d6476cb" providerId="LiveId" clId="{EDD3AFC1-5E1F-774D-82FF-6D4C3622249B}" dt="2023-08-07T09:21:29.324" v="937" actId="6264"/>
          <ac:spMkLst>
            <pc:docMk/>
            <pc:sldMk cId="579533668" sldId="290"/>
            <ac:spMk id="218" creationId="{D46AA4F2-91D2-7E65-236D-9C14D19B8DB5}"/>
          </ac:spMkLst>
        </pc:spChg>
        <pc:spChg chg="add del mod">
          <ac:chgData name="A.MORIYAMA UREKA" userId="11b73b949d6476cb" providerId="LiveId" clId="{EDD3AFC1-5E1F-774D-82FF-6D4C3622249B}" dt="2023-08-07T09:21:29.324" v="937" actId="6264"/>
          <ac:spMkLst>
            <pc:docMk/>
            <pc:sldMk cId="579533668" sldId="290"/>
            <ac:spMk id="219" creationId="{2A2933EB-AEA0-9BDB-4E34-C760920C675B}"/>
          </ac:spMkLst>
        </pc:spChg>
        <pc:spChg chg="add del mod">
          <ac:chgData name="A.MORIYAMA UREKA" userId="11b73b949d6476cb" providerId="LiveId" clId="{EDD3AFC1-5E1F-774D-82FF-6D4C3622249B}" dt="2023-08-07T08:57:27.699" v="774" actId="6264"/>
          <ac:spMkLst>
            <pc:docMk/>
            <pc:sldMk cId="579533668" sldId="290"/>
            <ac:spMk id="219" creationId="{3E07EE8D-118A-46CC-A120-DF9447E10C05}"/>
          </ac:spMkLst>
        </pc:spChg>
        <pc:spChg chg="add del mod">
          <ac:chgData name="A.MORIYAMA UREKA" userId="11b73b949d6476cb" providerId="LiveId" clId="{EDD3AFC1-5E1F-774D-82FF-6D4C3622249B}" dt="2023-08-07T12:31:36.067" v="2771" actId="6264"/>
          <ac:spMkLst>
            <pc:docMk/>
            <pc:sldMk cId="579533668" sldId="290"/>
            <ac:spMk id="219" creationId="{D59960CC-A4FF-F068-2F69-3CF617840C24}"/>
          </ac:spMkLst>
        </pc:spChg>
        <pc:spChg chg="add del mod">
          <ac:chgData name="A.MORIYAMA UREKA" userId="11b73b949d6476cb" providerId="LiveId" clId="{EDD3AFC1-5E1F-774D-82FF-6D4C3622249B}" dt="2023-08-07T12:31:36.067" v="2771" actId="6264"/>
          <ac:spMkLst>
            <pc:docMk/>
            <pc:sldMk cId="579533668" sldId="290"/>
            <ac:spMk id="220" creationId="{3145C273-8C67-0FA7-7912-B29616EC453F}"/>
          </ac:spMkLst>
        </pc:spChg>
        <pc:spChg chg="add del mod">
          <ac:chgData name="A.MORIYAMA UREKA" userId="11b73b949d6476cb" providerId="LiveId" clId="{EDD3AFC1-5E1F-774D-82FF-6D4C3622249B}" dt="2023-08-07T08:57:27.699" v="774" actId="6264"/>
          <ac:spMkLst>
            <pc:docMk/>
            <pc:sldMk cId="579533668" sldId="290"/>
            <ac:spMk id="220" creationId="{8E6BB8F8-C095-C3C8-40F8-CB5E80065498}"/>
          </ac:spMkLst>
        </pc:spChg>
        <pc:spChg chg="add del mod">
          <ac:chgData name="A.MORIYAMA UREKA" userId="11b73b949d6476cb" providerId="LiveId" clId="{EDD3AFC1-5E1F-774D-82FF-6D4C3622249B}" dt="2023-08-07T09:21:29.324" v="937" actId="6264"/>
          <ac:spMkLst>
            <pc:docMk/>
            <pc:sldMk cId="579533668" sldId="290"/>
            <ac:spMk id="220" creationId="{A09157C4-56E3-84FE-8A49-EE4C3B3C6E5F}"/>
          </ac:spMkLst>
        </pc:spChg>
        <pc:spChg chg="add del mod">
          <ac:chgData name="A.MORIYAMA UREKA" userId="11b73b949d6476cb" providerId="LiveId" clId="{EDD3AFC1-5E1F-774D-82FF-6D4C3622249B}" dt="2023-08-07T08:57:27.699" v="774" actId="6264"/>
          <ac:spMkLst>
            <pc:docMk/>
            <pc:sldMk cId="579533668" sldId="290"/>
            <ac:spMk id="221" creationId="{33BCCE3F-11F8-46AE-DF72-48F804380A15}"/>
          </ac:spMkLst>
        </pc:spChg>
        <pc:spChg chg="add del mod">
          <ac:chgData name="A.MORIYAMA UREKA" userId="11b73b949d6476cb" providerId="LiveId" clId="{EDD3AFC1-5E1F-774D-82FF-6D4C3622249B}" dt="2023-08-07T09:21:29.324" v="937" actId="6264"/>
          <ac:spMkLst>
            <pc:docMk/>
            <pc:sldMk cId="579533668" sldId="290"/>
            <ac:spMk id="221" creationId="{44741C83-A98E-1A68-9412-EA831F228E13}"/>
          </ac:spMkLst>
        </pc:spChg>
        <pc:spChg chg="add del mod">
          <ac:chgData name="A.MORIYAMA UREKA" userId="11b73b949d6476cb" providerId="LiveId" clId="{EDD3AFC1-5E1F-774D-82FF-6D4C3622249B}" dt="2023-08-07T12:31:36.067" v="2771" actId="6264"/>
          <ac:spMkLst>
            <pc:docMk/>
            <pc:sldMk cId="579533668" sldId="290"/>
            <ac:spMk id="221" creationId="{6959DE1E-C101-E50C-7835-6B93C4B0E2CA}"/>
          </ac:spMkLst>
        </pc:spChg>
        <pc:spChg chg="add del mod">
          <ac:chgData name="A.MORIYAMA UREKA" userId="11b73b949d6476cb" providerId="LiveId" clId="{EDD3AFC1-5E1F-774D-82FF-6D4C3622249B}" dt="2023-08-07T12:31:36.067" v="2771" actId="6264"/>
          <ac:spMkLst>
            <pc:docMk/>
            <pc:sldMk cId="579533668" sldId="290"/>
            <ac:spMk id="222" creationId="{1251605D-779E-527D-A53B-AA635985DA6A}"/>
          </ac:spMkLst>
        </pc:spChg>
        <pc:spChg chg="add del mod">
          <ac:chgData name="A.MORIYAMA UREKA" userId="11b73b949d6476cb" providerId="LiveId" clId="{EDD3AFC1-5E1F-774D-82FF-6D4C3622249B}" dt="2023-08-07T08:57:27.699" v="774" actId="6264"/>
          <ac:spMkLst>
            <pc:docMk/>
            <pc:sldMk cId="579533668" sldId="290"/>
            <ac:spMk id="222" creationId="{5B1364EF-23A7-F010-87DC-ABE66E47AAC7}"/>
          </ac:spMkLst>
        </pc:spChg>
        <pc:spChg chg="add del mod">
          <ac:chgData name="A.MORIYAMA UREKA" userId="11b73b949d6476cb" providerId="LiveId" clId="{EDD3AFC1-5E1F-774D-82FF-6D4C3622249B}" dt="2023-08-07T09:21:29.324" v="937" actId="6264"/>
          <ac:spMkLst>
            <pc:docMk/>
            <pc:sldMk cId="579533668" sldId="290"/>
            <ac:spMk id="222" creationId="{CD015A62-5298-C48A-9384-8572D714A6F8}"/>
          </ac:spMkLst>
        </pc:spChg>
        <pc:spChg chg="add del mod">
          <ac:chgData name="A.MORIYAMA UREKA" userId="11b73b949d6476cb" providerId="LiveId" clId="{EDD3AFC1-5E1F-774D-82FF-6D4C3622249B}" dt="2023-08-07T09:21:29.324" v="937" actId="6264"/>
          <ac:spMkLst>
            <pc:docMk/>
            <pc:sldMk cId="579533668" sldId="290"/>
            <ac:spMk id="223" creationId="{04FDAFFA-F24B-4FE4-32B1-01602B20CD70}"/>
          </ac:spMkLst>
        </pc:spChg>
        <pc:spChg chg="add del mod">
          <ac:chgData name="A.MORIYAMA UREKA" userId="11b73b949d6476cb" providerId="LiveId" clId="{EDD3AFC1-5E1F-774D-82FF-6D4C3622249B}" dt="2023-08-07T08:57:27.699" v="774" actId="6264"/>
          <ac:spMkLst>
            <pc:docMk/>
            <pc:sldMk cId="579533668" sldId="290"/>
            <ac:spMk id="223" creationId="{159F9C2C-E835-82B3-E230-49B1FC1A677B}"/>
          </ac:spMkLst>
        </pc:spChg>
        <pc:spChg chg="add del mod">
          <ac:chgData name="A.MORIYAMA UREKA" userId="11b73b949d6476cb" providerId="LiveId" clId="{EDD3AFC1-5E1F-774D-82FF-6D4C3622249B}" dt="2023-08-07T12:31:36.067" v="2771" actId="6264"/>
          <ac:spMkLst>
            <pc:docMk/>
            <pc:sldMk cId="579533668" sldId="290"/>
            <ac:spMk id="223" creationId="{AF0687EC-4A2B-96D1-CC07-2031F7D678D1}"/>
          </ac:spMkLst>
        </pc:spChg>
        <pc:spChg chg="add del mod">
          <ac:chgData name="A.MORIYAMA UREKA" userId="11b73b949d6476cb" providerId="LiveId" clId="{EDD3AFC1-5E1F-774D-82FF-6D4C3622249B}" dt="2023-08-07T12:31:36.067" v="2771" actId="6264"/>
          <ac:spMkLst>
            <pc:docMk/>
            <pc:sldMk cId="579533668" sldId="290"/>
            <ac:spMk id="224" creationId="{32799302-493C-5F4B-9F98-46762B26953B}"/>
          </ac:spMkLst>
        </pc:spChg>
        <pc:spChg chg="add del mod">
          <ac:chgData name="A.MORIYAMA UREKA" userId="11b73b949d6476cb" providerId="LiveId" clId="{EDD3AFC1-5E1F-774D-82FF-6D4C3622249B}" dt="2023-08-07T08:57:27.699" v="774" actId="6264"/>
          <ac:spMkLst>
            <pc:docMk/>
            <pc:sldMk cId="579533668" sldId="290"/>
            <ac:spMk id="224" creationId="{399C1997-C2E7-4019-4A50-D07FC653C946}"/>
          </ac:spMkLst>
        </pc:spChg>
        <pc:spChg chg="add del mod">
          <ac:chgData name="A.MORIYAMA UREKA" userId="11b73b949d6476cb" providerId="LiveId" clId="{EDD3AFC1-5E1F-774D-82FF-6D4C3622249B}" dt="2023-08-07T09:21:29.324" v="937" actId="6264"/>
          <ac:spMkLst>
            <pc:docMk/>
            <pc:sldMk cId="579533668" sldId="290"/>
            <ac:spMk id="224" creationId="{51EF9A5D-D1C3-F31C-3750-B46166E78428}"/>
          </ac:spMkLst>
        </pc:spChg>
        <pc:spChg chg="add del mod">
          <ac:chgData name="A.MORIYAMA UREKA" userId="11b73b949d6476cb" providerId="LiveId" clId="{EDD3AFC1-5E1F-774D-82FF-6D4C3622249B}" dt="2023-08-07T08:57:27.699" v="774" actId="6264"/>
          <ac:spMkLst>
            <pc:docMk/>
            <pc:sldMk cId="579533668" sldId="290"/>
            <ac:spMk id="225" creationId="{3F4E9C26-7992-D86C-896D-6914C75971D5}"/>
          </ac:spMkLst>
        </pc:spChg>
        <pc:spChg chg="add del mod ord">
          <ac:chgData name="A.MORIYAMA UREKA" userId="11b73b949d6476cb" providerId="LiveId" clId="{EDD3AFC1-5E1F-774D-82FF-6D4C3622249B}" dt="2023-08-07T09:21:30.093" v="938" actId="6264"/>
          <ac:spMkLst>
            <pc:docMk/>
            <pc:sldMk cId="579533668" sldId="290"/>
            <ac:spMk id="225" creationId="{663BBAB7-A060-8CBF-218B-69FE2C059282}"/>
          </ac:spMkLst>
        </pc:spChg>
        <pc:spChg chg="add del mod">
          <ac:chgData name="A.MORIYAMA UREKA" userId="11b73b949d6476cb" providerId="LiveId" clId="{EDD3AFC1-5E1F-774D-82FF-6D4C3622249B}" dt="2023-08-07T12:41:14.127" v="2840" actId="6264"/>
          <ac:spMkLst>
            <pc:docMk/>
            <pc:sldMk cId="579533668" sldId="290"/>
            <ac:spMk id="225" creationId="{B237B405-0F76-0CA7-0C89-386FCC2B7E95}"/>
          </ac:spMkLst>
        </pc:spChg>
        <pc:spChg chg="add del mod ord">
          <ac:chgData name="A.MORIYAMA UREKA" userId="11b73b949d6476cb" providerId="LiveId" clId="{EDD3AFC1-5E1F-774D-82FF-6D4C3622249B}" dt="2023-08-07T08:57:28.138" v="775" actId="6264"/>
          <ac:spMkLst>
            <pc:docMk/>
            <pc:sldMk cId="579533668" sldId="290"/>
            <ac:spMk id="226" creationId="{00534281-05BF-9205-96F4-DDABBA2587E0}"/>
          </ac:spMkLst>
        </pc:spChg>
        <pc:spChg chg="add del mod ord">
          <ac:chgData name="A.MORIYAMA UREKA" userId="11b73b949d6476cb" providerId="LiveId" clId="{EDD3AFC1-5E1F-774D-82FF-6D4C3622249B}" dt="2023-08-07T09:21:30.093" v="938" actId="6264"/>
          <ac:spMkLst>
            <pc:docMk/>
            <pc:sldMk cId="579533668" sldId="290"/>
            <ac:spMk id="226" creationId="{28AA33D9-7D4C-5D5F-48AA-2AF580764A2B}"/>
          </ac:spMkLst>
        </pc:spChg>
        <pc:spChg chg="add del mod">
          <ac:chgData name="A.MORIYAMA UREKA" userId="11b73b949d6476cb" providerId="LiveId" clId="{EDD3AFC1-5E1F-774D-82FF-6D4C3622249B}" dt="2023-08-07T12:41:14.127" v="2840" actId="6264"/>
          <ac:spMkLst>
            <pc:docMk/>
            <pc:sldMk cId="579533668" sldId="290"/>
            <ac:spMk id="226" creationId="{304CB0EA-DE09-65C0-9C9C-04D941CFFAF1}"/>
          </ac:spMkLst>
        </pc:spChg>
        <pc:spChg chg="add del mod">
          <ac:chgData name="A.MORIYAMA UREKA" userId="11b73b949d6476cb" providerId="LiveId" clId="{EDD3AFC1-5E1F-774D-82FF-6D4C3622249B}" dt="2023-08-07T09:21:30.093" v="938" actId="6264"/>
          <ac:spMkLst>
            <pc:docMk/>
            <pc:sldMk cId="579533668" sldId="290"/>
            <ac:spMk id="227" creationId="{21FD1C1D-4F57-1ED6-7FD7-896CC7B80EDA}"/>
          </ac:spMkLst>
        </pc:spChg>
        <pc:spChg chg="add del mod">
          <ac:chgData name="A.MORIYAMA UREKA" userId="11b73b949d6476cb" providerId="LiveId" clId="{EDD3AFC1-5E1F-774D-82FF-6D4C3622249B}" dt="2023-08-07T12:41:14.127" v="2840" actId="6264"/>
          <ac:spMkLst>
            <pc:docMk/>
            <pc:sldMk cId="579533668" sldId="290"/>
            <ac:spMk id="227" creationId="{652DA7A4-8476-1B29-E295-EAF62BF3CB79}"/>
          </ac:spMkLst>
        </pc:spChg>
        <pc:spChg chg="add del mod ord">
          <ac:chgData name="A.MORIYAMA UREKA" userId="11b73b949d6476cb" providerId="LiveId" clId="{EDD3AFC1-5E1F-774D-82FF-6D4C3622249B}" dt="2023-08-07T08:57:28.138" v="775" actId="6264"/>
          <ac:spMkLst>
            <pc:docMk/>
            <pc:sldMk cId="579533668" sldId="290"/>
            <ac:spMk id="227" creationId="{F213B40B-BA4B-6FBC-CD18-3E4D988A7FB5}"/>
          </ac:spMkLst>
        </pc:spChg>
        <pc:spChg chg="add del mod">
          <ac:chgData name="A.MORIYAMA UREKA" userId="11b73b949d6476cb" providerId="LiveId" clId="{EDD3AFC1-5E1F-774D-82FF-6D4C3622249B}" dt="2023-08-07T12:41:14.127" v="2840" actId="6264"/>
          <ac:spMkLst>
            <pc:docMk/>
            <pc:sldMk cId="579533668" sldId="290"/>
            <ac:spMk id="228" creationId="{3E0E6130-AB6A-3785-E672-0A2E9F26EF1D}"/>
          </ac:spMkLst>
        </pc:spChg>
        <pc:spChg chg="add del mod">
          <ac:chgData name="A.MORIYAMA UREKA" userId="11b73b949d6476cb" providerId="LiveId" clId="{EDD3AFC1-5E1F-774D-82FF-6D4C3622249B}" dt="2023-08-07T08:57:28.138" v="775" actId="6264"/>
          <ac:spMkLst>
            <pc:docMk/>
            <pc:sldMk cId="579533668" sldId="290"/>
            <ac:spMk id="228" creationId="{7AA343A8-6DFC-1016-9AF1-6C8F74370C45}"/>
          </ac:spMkLst>
        </pc:spChg>
        <pc:spChg chg="add del mod">
          <ac:chgData name="A.MORIYAMA UREKA" userId="11b73b949d6476cb" providerId="LiveId" clId="{EDD3AFC1-5E1F-774D-82FF-6D4C3622249B}" dt="2023-08-07T09:21:30.093" v="938" actId="6264"/>
          <ac:spMkLst>
            <pc:docMk/>
            <pc:sldMk cId="579533668" sldId="290"/>
            <ac:spMk id="228" creationId="{FEB46EF3-A52C-FBD7-7A15-77BDF09DAF06}"/>
          </ac:spMkLst>
        </pc:spChg>
        <pc:spChg chg="add del mod">
          <ac:chgData name="A.MORIYAMA UREKA" userId="11b73b949d6476cb" providerId="LiveId" clId="{EDD3AFC1-5E1F-774D-82FF-6D4C3622249B}" dt="2023-08-07T08:57:28.138" v="775" actId="6264"/>
          <ac:spMkLst>
            <pc:docMk/>
            <pc:sldMk cId="579533668" sldId="290"/>
            <ac:spMk id="229" creationId="{0960AA9A-838E-D84C-948D-5F42B8B98151}"/>
          </ac:spMkLst>
        </pc:spChg>
        <pc:spChg chg="add del mod">
          <ac:chgData name="A.MORIYAMA UREKA" userId="11b73b949d6476cb" providerId="LiveId" clId="{EDD3AFC1-5E1F-774D-82FF-6D4C3622249B}" dt="2023-08-07T09:21:30.093" v="938" actId="6264"/>
          <ac:spMkLst>
            <pc:docMk/>
            <pc:sldMk cId="579533668" sldId="290"/>
            <ac:spMk id="229" creationId="{5B2F8F9E-51C0-8B12-7730-5FDFC2AF84F4}"/>
          </ac:spMkLst>
        </pc:spChg>
        <pc:spChg chg="add del mod">
          <ac:chgData name="A.MORIYAMA UREKA" userId="11b73b949d6476cb" providerId="LiveId" clId="{EDD3AFC1-5E1F-774D-82FF-6D4C3622249B}" dt="2023-08-07T12:41:14.127" v="2840" actId="6264"/>
          <ac:spMkLst>
            <pc:docMk/>
            <pc:sldMk cId="579533668" sldId="290"/>
            <ac:spMk id="229" creationId="{F9F5D49C-A07F-A1A8-B0FA-3BE62A7EF097}"/>
          </ac:spMkLst>
        </pc:spChg>
        <pc:spChg chg="add del mod">
          <ac:chgData name="A.MORIYAMA UREKA" userId="11b73b949d6476cb" providerId="LiveId" clId="{EDD3AFC1-5E1F-774D-82FF-6D4C3622249B}" dt="2023-08-07T12:41:14.127" v="2840" actId="6264"/>
          <ac:spMkLst>
            <pc:docMk/>
            <pc:sldMk cId="579533668" sldId="290"/>
            <ac:spMk id="230" creationId="{09F50BBC-DC96-3680-2819-B5DE8F67BB04}"/>
          </ac:spMkLst>
        </pc:spChg>
        <pc:spChg chg="add del mod">
          <ac:chgData name="A.MORIYAMA UREKA" userId="11b73b949d6476cb" providerId="LiveId" clId="{EDD3AFC1-5E1F-774D-82FF-6D4C3622249B}" dt="2023-08-07T08:57:28.138" v="775" actId="6264"/>
          <ac:spMkLst>
            <pc:docMk/>
            <pc:sldMk cId="579533668" sldId="290"/>
            <ac:spMk id="230" creationId="{6B243B72-547F-12E5-581D-4D785688B6DD}"/>
          </ac:spMkLst>
        </pc:spChg>
        <pc:spChg chg="add del mod">
          <ac:chgData name="A.MORIYAMA UREKA" userId="11b73b949d6476cb" providerId="LiveId" clId="{EDD3AFC1-5E1F-774D-82FF-6D4C3622249B}" dt="2023-08-07T09:21:30.093" v="938" actId="6264"/>
          <ac:spMkLst>
            <pc:docMk/>
            <pc:sldMk cId="579533668" sldId="290"/>
            <ac:spMk id="230" creationId="{7393456A-3A7F-7E9F-CC9C-7435B83FEB8F}"/>
          </ac:spMkLst>
        </pc:spChg>
        <pc:spChg chg="add del mod">
          <ac:chgData name="A.MORIYAMA UREKA" userId="11b73b949d6476cb" providerId="LiveId" clId="{EDD3AFC1-5E1F-774D-82FF-6D4C3622249B}" dt="2023-08-07T08:57:28.138" v="775" actId="6264"/>
          <ac:spMkLst>
            <pc:docMk/>
            <pc:sldMk cId="579533668" sldId="290"/>
            <ac:spMk id="231" creationId="{97EEBFD9-2305-09C7-E1E8-965B689D5253}"/>
          </ac:spMkLst>
        </pc:spChg>
        <pc:spChg chg="add del mod">
          <ac:chgData name="A.MORIYAMA UREKA" userId="11b73b949d6476cb" providerId="LiveId" clId="{EDD3AFC1-5E1F-774D-82FF-6D4C3622249B}" dt="2023-08-07T09:21:30.093" v="938" actId="6264"/>
          <ac:spMkLst>
            <pc:docMk/>
            <pc:sldMk cId="579533668" sldId="290"/>
            <ac:spMk id="231" creationId="{AD31CABF-5A3D-BA76-9694-98A574E6D565}"/>
          </ac:spMkLst>
        </pc:spChg>
        <pc:spChg chg="add del mod">
          <ac:chgData name="A.MORIYAMA UREKA" userId="11b73b949d6476cb" providerId="LiveId" clId="{EDD3AFC1-5E1F-774D-82FF-6D4C3622249B}" dt="2023-08-07T12:41:14.127" v="2840" actId="6264"/>
          <ac:spMkLst>
            <pc:docMk/>
            <pc:sldMk cId="579533668" sldId="290"/>
            <ac:spMk id="231" creationId="{DB9C26FB-7E98-9AB1-90F5-702593618029}"/>
          </ac:spMkLst>
        </pc:spChg>
        <pc:spChg chg="add del mod">
          <ac:chgData name="A.MORIYAMA UREKA" userId="11b73b949d6476cb" providerId="LiveId" clId="{EDD3AFC1-5E1F-774D-82FF-6D4C3622249B}" dt="2023-08-07T08:57:28.138" v="775" actId="6264"/>
          <ac:spMkLst>
            <pc:docMk/>
            <pc:sldMk cId="579533668" sldId="290"/>
            <ac:spMk id="232" creationId="{304DAC04-28D7-CD42-DE9F-958AB0F6B5C1}"/>
          </ac:spMkLst>
        </pc:spChg>
        <pc:spChg chg="add del mod">
          <ac:chgData name="A.MORIYAMA UREKA" userId="11b73b949d6476cb" providerId="LiveId" clId="{EDD3AFC1-5E1F-774D-82FF-6D4C3622249B}" dt="2023-08-07T12:41:14.127" v="2840" actId="6264"/>
          <ac:spMkLst>
            <pc:docMk/>
            <pc:sldMk cId="579533668" sldId="290"/>
            <ac:spMk id="232" creationId="{42CBFECB-C823-D5DC-099F-19A46DC63AB3}"/>
          </ac:spMkLst>
        </pc:spChg>
        <pc:spChg chg="add del mod">
          <ac:chgData name="A.MORIYAMA UREKA" userId="11b73b949d6476cb" providerId="LiveId" clId="{EDD3AFC1-5E1F-774D-82FF-6D4C3622249B}" dt="2023-08-07T09:21:30.093" v="938" actId="6264"/>
          <ac:spMkLst>
            <pc:docMk/>
            <pc:sldMk cId="579533668" sldId="290"/>
            <ac:spMk id="232" creationId="{CE21045B-0703-7B2A-7FEE-BBF4FB49D4C5}"/>
          </ac:spMkLst>
        </pc:spChg>
        <pc:spChg chg="add del mod">
          <ac:chgData name="A.MORIYAMA UREKA" userId="11b73b949d6476cb" providerId="LiveId" clId="{EDD3AFC1-5E1F-774D-82FF-6D4C3622249B}" dt="2023-08-07T08:57:28.138" v="775" actId="6264"/>
          <ac:spMkLst>
            <pc:docMk/>
            <pc:sldMk cId="579533668" sldId="290"/>
            <ac:spMk id="233" creationId="{9060A7E6-FE0E-E5C9-03FA-057D0592C5D1}"/>
          </ac:spMkLst>
        </pc:spChg>
        <pc:spChg chg="add del mod">
          <ac:chgData name="A.MORIYAMA UREKA" userId="11b73b949d6476cb" providerId="LiveId" clId="{EDD3AFC1-5E1F-774D-82FF-6D4C3622249B}" dt="2023-08-07T09:21:30.093" v="938" actId="6264"/>
          <ac:spMkLst>
            <pc:docMk/>
            <pc:sldMk cId="579533668" sldId="290"/>
            <ac:spMk id="233" creationId="{E1473578-9A53-80BF-C280-9F6AFB9384B3}"/>
          </ac:spMkLst>
        </pc:spChg>
        <pc:spChg chg="add del mod">
          <ac:chgData name="A.MORIYAMA UREKA" userId="11b73b949d6476cb" providerId="LiveId" clId="{EDD3AFC1-5E1F-774D-82FF-6D4C3622249B}" dt="2023-08-07T12:41:14.127" v="2840" actId="6264"/>
          <ac:spMkLst>
            <pc:docMk/>
            <pc:sldMk cId="579533668" sldId="290"/>
            <ac:spMk id="233" creationId="{E3E58D23-E88B-2482-8F8C-3E42F1E9520D}"/>
          </ac:spMkLst>
        </pc:spChg>
        <pc:spChg chg="add del mod">
          <ac:chgData name="A.MORIYAMA UREKA" userId="11b73b949d6476cb" providerId="LiveId" clId="{EDD3AFC1-5E1F-774D-82FF-6D4C3622249B}" dt="2023-08-07T12:41:14.127" v="2840" actId="6264"/>
          <ac:spMkLst>
            <pc:docMk/>
            <pc:sldMk cId="579533668" sldId="290"/>
            <ac:spMk id="234" creationId="{734E18B5-9086-27C4-FC9F-328DEB461921}"/>
          </ac:spMkLst>
        </pc:spChg>
        <pc:spChg chg="add del mod">
          <ac:chgData name="A.MORIYAMA UREKA" userId="11b73b949d6476cb" providerId="LiveId" clId="{EDD3AFC1-5E1F-774D-82FF-6D4C3622249B}" dt="2023-08-07T08:57:28.138" v="775" actId="6264"/>
          <ac:spMkLst>
            <pc:docMk/>
            <pc:sldMk cId="579533668" sldId="290"/>
            <ac:spMk id="234" creationId="{83484E0F-AF79-9B10-411E-DE0BDA997B92}"/>
          </ac:spMkLst>
        </pc:spChg>
        <pc:spChg chg="add del mod">
          <ac:chgData name="A.MORIYAMA UREKA" userId="11b73b949d6476cb" providerId="LiveId" clId="{EDD3AFC1-5E1F-774D-82FF-6D4C3622249B}" dt="2023-08-07T09:21:30.093" v="938" actId="6264"/>
          <ac:spMkLst>
            <pc:docMk/>
            <pc:sldMk cId="579533668" sldId="290"/>
            <ac:spMk id="234" creationId="{F7B659F5-9009-E7A5-0E22-7D7D4B6F6206}"/>
          </ac:spMkLst>
        </pc:spChg>
        <pc:spChg chg="add del mod">
          <ac:chgData name="A.MORIYAMA UREKA" userId="11b73b949d6476cb" providerId="LiveId" clId="{EDD3AFC1-5E1F-774D-82FF-6D4C3622249B}" dt="2023-08-07T12:41:15.017" v="2841" actId="6264"/>
          <ac:spMkLst>
            <pc:docMk/>
            <pc:sldMk cId="579533668" sldId="290"/>
            <ac:spMk id="235" creationId="{BB890E73-1F61-90FF-F96C-70C9C820357A}"/>
          </ac:spMkLst>
        </pc:spChg>
        <pc:spChg chg="add del mod ord">
          <ac:chgData name="A.MORIYAMA UREKA" userId="11b73b949d6476cb" providerId="LiveId" clId="{EDD3AFC1-5E1F-774D-82FF-6D4C3622249B}" dt="2023-08-07T09:22:22.850" v="941" actId="6264"/>
          <ac:spMkLst>
            <pc:docMk/>
            <pc:sldMk cId="579533668" sldId="290"/>
            <ac:spMk id="235" creationId="{F1F793E2-5F0F-CC5C-A6C5-074D24F0FDBE}"/>
          </ac:spMkLst>
        </pc:spChg>
        <pc:spChg chg="add del mod">
          <ac:chgData name="A.MORIYAMA UREKA" userId="11b73b949d6476cb" providerId="LiveId" clId="{EDD3AFC1-5E1F-774D-82FF-6D4C3622249B}" dt="2023-08-07T08:57:28.138" v="775" actId="6264"/>
          <ac:spMkLst>
            <pc:docMk/>
            <pc:sldMk cId="579533668" sldId="290"/>
            <ac:spMk id="235" creationId="{F7891815-1928-67E7-DDB3-6964F849CC5E}"/>
          </ac:spMkLst>
        </pc:spChg>
        <pc:spChg chg="add del mod">
          <ac:chgData name="A.MORIYAMA UREKA" userId="11b73b949d6476cb" providerId="LiveId" clId="{EDD3AFC1-5E1F-774D-82FF-6D4C3622249B}" dt="2023-08-07T12:41:15.017" v="2841" actId="6264"/>
          <ac:spMkLst>
            <pc:docMk/>
            <pc:sldMk cId="579533668" sldId="290"/>
            <ac:spMk id="236" creationId="{3A6B8C66-9837-1FBC-05D2-08C30D0B2D68}"/>
          </ac:spMkLst>
        </pc:spChg>
        <pc:spChg chg="add del mod ord">
          <ac:chgData name="A.MORIYAMA UREKA" userId="11b73b949d6476cb" providerId="LiveId" clId="{EDD3AFC1-5E1F-774D-82FF-6D4C3622249B}" dt="2023-08-07T09:22:22.850" v="941" actId="6264"/>
          <ac:spMkLst>
            <pc:docMk/>
            <pc:sldMk cId="579533668" sldId="290"/>
            <ac:spMk id="236" creationId="{6CC364A5-D9B6-2154-ECF7-D12A3B321E7C}"/>
          </ac:spMkLst>
        </pc:spChg>
        <pc:spChg chg="add del mod ord">
          <ac:chgData name="A.MORIYAMA UREKA" userId="11b73b949d6476cb" providerId="LiveId" clId="{EDD3AFC1-5E1F-774D-82FF-6D4C3622249B}" dt="2023-08-07T08:57:28.506" v="776" actId="6264"/>
          <ac:spMkLst>
            <pc:docMk/>
            <pc:sldMk cId="579533668" sldId="290"/>
            <ac:spMk id="236" creationId="{7E6CD18B-6D95-9D1E-A516-3DE2203D8F2C}"/>
          </ac:spMkLst>
        </pc:spChg>
        <pc:spChg chg="add del mod">
          <ac:chgData name="A.MORIYAMA UREKA" userId="11b73b949d6476cb" providerId="LiveId" clId="{EDD3AFC1-5E1F-774D-82FF-6D4C3622249B}" dt="2023-08-07T09:22:22.850" v="941" actId="6264"/>
          <ac:spMkLst>
            <pc:docMk/>
            <pc:sldMk cId="579533668" sldId="290"/>
            <ac:spMk id="237" creationId="{1C093785-274E-C219-D11B-4D5C498CB35F}"/>
          </ac:spMkLst>
        </pc:spChg>
        <pc:spChg chg="add del mod">
          <ac:chgData name="A.MORIYAMA UREKA" userId="11b73b949d6476cb" providerId="LiveId" clId="{EDD3AFC1-5E1F-774D-82FF-6D4C3622249B}" dt="2023-08-07T12:41:15.017" v="2841" actId="6264"/>
          <ac:spMkLst>
            <pc:docMk/>
            <pc:sldMk cId="579533668" sldId="290"/>
            <ac:spMk id="237" creationId="{8B4BABAC-EFCE-EBAB-F494-4599DEB1CCCE}"/>
          </ac:spMkLst>
        </pc:spChg>
        <pc:spChg chg="add del mod ord">
          <ac:chgData name="A.MORIYAMA UREKA" userId="11b73b949d6476cb" providerId="LiveId" clId="{EDD3AFC1-5E1F-774D-82FF-6D4C3622249B}" dt="2023-08-07T08:57:28.506" v="776" actId="6264"/>
          <ac:spMkLst>
            <pc:docMk/>
            <pc:sldMk cId="579533668" sldId="290"/>
            <ac:spMk id="237" creationId="{E5CD5AE1-2C5D-C60C-5137-B0C7F93D715B}"/>
          </ac:spMkLst>
        </pc:spChg>
        <pc:spChg chg="add del mod">
          <ac:chgData name="A.MORIYAMA UREKA" userId="11b73b949d6476cb" providerId="LiveId" clId="{EDD3AFC1-5E1F-774D-82FF-6D4C3622249B}" dt="2023-08-07T12:41:15.017" v="2841" actId="6264"/>
          <ac:spMkLst>
            <pc:docMk/>
            <pc:sldMk cId="579533668" sldId="290"/>
            <ac:spMk id="238" creationId="{08E4C4C0-3968-DAED-1AEE-CE75051E1C29}"/>
          </ac:spMkLst>
        </pc:spChg>
        <pc:spChg chg="add del mod">
          <ac:chgData name="A.MORIYAMA UREKA" userId="11b73b949d6476cb" providerId="LiveId" clId="{EDD3AFC1-5E1F-774D-82FF-6D4C3622249B}" dt="2023-08-07T08:57:28.506" v="776" actId="6264"/>
          <ac:spMkLst>
            <pc:docMk/>
            <pc:sldMk cId="579533668" sldId="290"/>
            <ac:spMk id="238" creationId="{BA9123A1-991A-7EAB-C98F-5FB698D7BBD8}"/>
          </ac:spMkLst>
        </pc:spChg>
        <pc:spChg chg="add del mod">
          <ac:chgData name="A.MORIYAMA UREKA" userId="11b73b949d6476cb" providerId="LiveId" clId="{EDD3AFC1-5E1F-774D-82FF-6D4C3622249B}" dt="2023-08-07T09:22:22.850" v="941" actId="6264"/>
          <ac:spMkLst>
            <pc:docMk/>
            <pc:sldMk cId="579533668" sldId="290"/>
            <ac:spMk id="238" creationId="{C9ED2541-8943-C84A-2703-68CAD57AB944}"/>
          </ac:spMkLst>
        </pc:spChg>
        <pc:spChg chg="add del mod">
          <ac:chgData name="A.MORIYAMA UREKA" userId="11b73b949d6476cb" providerId="LiveId" clId="{EDD3AFC1-5E1F-774D-82FF-6D4C3622249B}" dt="2023-08-07T12:41:15.017" v="2841" actId="6264"/>
          <ac:spMkLst>
            <pc:docMk/>
            <pc:sldMk cId="579533668" sldId="290"/>
            <ac:spMk id="239" creationId="{2AE54DBD-37D2-0E2B-39C2-79E5D5E342C1}"/>
          </ac:spMkLst>
        </pc:spChg>
        <pc:spChg chg="add del mod">
          <ac:chgData name="A.MORIYAMA UREKA" userId="11b73b949d6476cb" providerId="LiveId" clId="{EDD3AFC1-5E1F-774D-82FF-6D4C3622249B}" dt="2023-08-07T08:57:28.506" v="776" actId="6264"/>
          <ac:spMkLst>
            <pc:docMk/>
            <pc:sldMk cId="579533668" sldId="290"/>
            <ac:spMk id="239" creationId="{58CC1739-25B6-FD7B-7E33-8B306B5CABDE}"/>
          </ac:spMkLst>
        </pc:spChg>
        <pc:spChg chg="add del mod">
          <ac:chgData name="A.MORIYAMA UREKA" userId="11b73b949d6476cb" providerId="LiveId" clId="{EDD3AFC1-5E1F-774D-82FF-6D4C3622249B}" dt="2023-08-07T09:22:22.850" v="941" actId="6264"/>
          <ac:spMkLst>
            <pc:docMk/>
            <pc:sldMk cId="579533668" sldId="290"/>
            <ac:spMk id="239" creationId="{EB9E5C0A-05EE-9236-95EC-A4DA140F2DCF}"/>
          </ac:spMkLst>
        </pc:spChg>
        <pc:spChg chg="add del mod">
          <ac:chgData name="A.MORIYAMA UREKA" userId="11b73b949d6476cb" providerId="LiveId" clId="{EDD3AFC1-5E1F-774D-82FF-6D4C3622249B}" dt="2023-08-07T09:22:22.850" v="941" actId="6264"/>
          <ac:spMkLst>
            <pc:docMk/>
            <pc:sldMk cId="579533668" sldId="290"/>
            <ac:spMk id="240" creationId="{118790F0-F047-F207-FC2E-D0943C3293BF}"/>
          </ac:spMkLst>
        </pc:spChg>
        <pc:spChg chg="add del mod">
          <ac:chgData name="A.MORIYAMA UREKA" userId="11b73b949d6476cb" providerId="LiveId" clId="{EDD3AFC1-5E1F-774D-82FF-6D4C3622249B}" dt="2023-08-07T08:57:28.506" v="776" actId="6264"/>
          <ac:spMkLst>
            <pc:docMk/>
            <pc:sldMk cId="579533668" sldId="290"/>
            <ac:spMk id="240" creationId="{6BFBAC59-1A07-B643-EFC9-02275746AC7E}"/>
          </ac:spMkLst>
        </pc:spChg>
        <pc:spChg chg="add del mod">
          <ac:chgData name="A.MORIYAMA UREKA" userId="11b73b949d6476cb" providerId="LiveId" clId="{EDD3AFC1-5E1F-774D-82FF-6D4C3622249B}" dt="2023-08-07T12:41:15.017" v="2841" actId="6264"/>
          <ac:spMkLst>
            <pc:docMk/>
            <pc:sldMk cId="579533668" sldId="290"/>
            <ac:spMk id="240" creationId="{CAF93836-23DE-2788-DC0A-DFD78F476DC9}"/>
          </ac:spMkLst>
        </pc:spChg>
        <pc:spChg chg="add del mod">
          <ac:chgData name="A.MORIYAMA UREKA" userId="11b73b949d6476cb" providerId="LiveId" clId="{EDD3AFC1-5E1F-774D-82FF-6D4C3622249B}" dt="2023-08-07T09:22:22.850" v="941" actId="6264"/>
          <ac:spMkLst>
            <pc:docMk/>
            <pc:sldMk cId="579533668" sldId="290"/>
            <ac:spMk id="241" creationId="{3E3F9F64-642B-57DB-1ED5-67037C3868F5}"/>
          </ac:spMkLst>
        </pc:spChg>
        <pc:spChg chg="add del mod">
          <ac:chgData name="A.MORIYAMA UREKA" userId="11b73b949d6476cb" providerId="LiveId" clId="{EDD3AFC1-5E1F-774D-82FF-6D4C3622249B}" dt="2023-08-07T08:57:28.506" v="776" actId="6264"/>
          <ac:spMkLst>
            <pc:docMk/>
            <pc:sldMk cId="579533668" sldId="290"/>
            <ac:spMk id="241" creationId="{5AEE209D-1C32-6071-B29A-70B52AE68156}"/>
          </ac:spMkLst>
        </pc:spChg>
        <pc:spChg chg="add del mod">
          <ac:chgData name="A.MORIYAMA UREKA" userId="11b73b949d6476cb" providerId="LiveId" clId="{EDD3AFC1-5E1F-774D-82FF-6D4C3622249B}" dt="2023-08-07T12:41:15.017" v="2841" actId="6264"/>
          <ac:spMkLst>
            <pc:docMk/>
            <pc:sldMk cId="579533668" sldId="290"/>
            <ac:spMk id="241" creationId="{D1E0687A-4CB9-74F5-587C-7CED9F5840D0}"/>
          </ac:spMkLst>
        </pc:spChg>
        <pc:spChg chg="add del mod">
          <ac:chgData name="A.MORIYAMA UREKA" userId="11b73b949d6476cb" providerId="LiveId" clId="{EDD3AFC1-5E1F-774D-82FF-6D4C3622249B}" dt="2023-08-07T08:57:28.506" v="776" actId="6264"/>
          <ac:spMkLst>
            <pc:docMk/>
            <pc:sldMk cId="579533668" sldId="290"/>
            <ac:spMk id="242" creationId="{68372B40-A94A-DC14-66A6-38786698901E}"/>
          </ac:spMkLst>
        </pc:spChg>
        <pc:spChg chg="add del mod">
          <ac:chgData name="A.MORIYAMA UREKA" userId="11b73b949d6476cb" providerId="LiveId" clId="{EDD3AFC1-5E1F-774D-82FF-6D4C3622249B}" dt="2023-08-07T09:22:22.850" v="941" actId="6264"/>
          <ac:spMkLst>
            <pc:docMk/>
            <pc:sldMk cId="579533668" sldId="290"/>
            <ac:spMk id="242" creationId="{6A0901A4-7AD8-C3F9-5F8F-68C831D1A47D}"/>
          </ac:spMkLst>
        </pc:spChg>
        <pc:spChg chg="add del mod">
          <ac:chgData name="A.MORIYAMA UREKA" userId="11b73b949d6476cb" providerId="LiveId" clId="{EDD3AFC1-5E1F-774D-82FF-6D4C3622249B}" dt="2023-08-07T12:41:15.017" v="2841" actId="6264"/>
          <ac:spMkLst>
            <pc:docMk/>
            <pc:sldMk cId="579533668" sldId="290"/>
            <ac:spMk id="242" creationId="{7B31B699-FD82-55A5-083C-B7C80673EEA8}"/>
          </ac:spMkLst>
        </pc:spChg>
        <pc:spChg chg="add del mod">
          <ac:chgData name="A.MORIYAMA UREKA" userId="11b73b949d6476cb" providerId="LiveId" clId="{EDD3AFC1-5E1F-774D-82FF-6D4C3622249B}" dt="2023-08-07T09:22:22.850" v="941" actId="6264"/>
          <ac:spMkLst>
            <pc:docMk/>
            <pc:sldMk cId="579533668" sldId="290"/>
            <ac:spMk id="243" creationId="{5C0D7C55-CDA4-7BE3-2E66-9855526434A9}"/>
          </ac:spMkLst>
        </pc:spChg>
        <pc:spChg chg="add del mod">
          <ac:chgData name="A.MORIYAMA UREKA" userId="11b73b949d6476cb" providerId="LiveId" clId="{EDD3AFC1-5E1F-774D-82FF-6D4C3622249B}" dt="2023-08-07T08:57:28.506" v="776" actId="6264"/>
          <ac:spMkLst>
            <pc:docMk/>
            <pc:sldMk cId="579533668" sldId="290"/>
            <ac:spMk id="243" creationId="{62CD486D-A1B5-8F4A-A9CA-59A4C6FA6CCC}"/>
          </ac:spMkLst>
        </pc:spChg>
        <pc:spChg chg="add del mod">
          <ac:chgData name="A.MORIYAMA UREKA" userId="11b73b949d6476cb" providerId="LiveId" clId="{EDD3AFC1-5E1F-774D-82FF-6D4C3622249B}" dt="2023-08-07T12:41:15.017" v="2841" actId="6264"/>
          <ac:spMkLst>
            <pc:docMk/>
            <pc:sldMk cId="579533668" sldId="290"/>
            <ac:spMk id="243" creationId="{8C7A92F6-6666-E435-EAC9-CC1F32D1A532}"/>
          </ac:spMkLst>
        </pc:spChg>
        <pc:spChg chg="add del mod">
          <ac:chgData name="A.MORIYAMA UREKA" userId="11b73b949d6476cb" providerId="LiveId" clId="{EDD3AFC1-5E1F-774D-82FF-6D4C3622249B}" dt="2023-08-07T12:41:15.017" v="2841" actId="6264"/>
          <ac:spMkLst>
            <pc:docMk/>
            <pc:sldMk cId="579533668" sldId="290"/>
            <ac:spMk id="244" creationId="{024D0589-7C43-C433-DA11-225202E96C82}"/>
          </ac:spMkLst>
        </pc:spChg>
        <pc:spChg chg="add del mod">
          <ac:chgData name="A.MORIYAMA UREKA" userId="11b73b949d6476cb" providerId="LiveId" clId="{EDD3AFC1-5E1F-774D-82FF-6D4C3622249B}" dt="2023-08-07T08:57:28.506" v="776" actId="6264"/>
          <ac:spMkLst>
            <pc:docMk/>
            <pc:sldMk cId="579533668" sldId="290"/>
            <ac:spMk id="244" creationId="{1D66FFA5-F49D-BA23-51DA-FD08B3713E32}"/>
          </ac:spMkLst>
        </pc:spChg>
        <pc:spChg chg="add del mod">
          <ac:chgData name="A.MORIYAMA UREKA" userId="11b73b949d6476cb" providerId="LiveId" clId="{EDD3AFC1-5E1F-774D-82FF-6D4C3622249B}" dt="2023-08-07T09:22:22.850" v="941" actId="6264"/>
          <ac:spMkLst>
            <pc:docMk/>
            <pc:sldMk cId="579533668" sldId="290"/>
            <ac:spMk id="244" creationId="{7E993C49-F6C3-02EA-8E90-CED8E0FB3DDA}"/>
          </ac:spMkLst>
        </pc:spChg>
        <pc:spChg chg="add del mod ord">
          <ac:chgData name="A.MORIYAMA UREKA" userId="11b73b949d6476cb" providerId="LiveId" clId="{EDD3AFC1-5E1F-774D-82FF-6D4C3622249B}" dt="2023-08-07T09:22:24.991" v="942" actId="6264"/>
          <ac:spMkLst>
            <pc:docMk/>
            <pc:sldMk cId="579533668" sldId="290"/>
            <ac:spMk id="245" creationId="{25DEACFD-6B74-8A8C-5426-8F49C20E5F28}"/>
          </ac:spMkLst>
        </pc:spChg>
        <pc:spChg chg="add del mod">
          <ac:chgData name="A.MORIYAMA UREKA" userId="11b73b949d6476cb" providerId="LiveId" clId="{EDD3AFC1-5E1F-774D-82FF-6D4C3622249B}" dt="2023-08-07T08:57:28.506" v="776" actId="6264"/>
          <ac:spMkLst>
            <pc:docMk/>
            <pc:sldMk cId="579533668" sldId="290"/>
            <ac:spMk id="245" creationId="{5CF3AE9A-C938-D432-5D9F-014682DDCB09}"/>
          </ac:spMkLst>
        </pc:spChg>
        <pc:spChg chg="add del mod">
          <ac:chgData name="A.MORIYAMA UREKA" userId="11b73b949d6476cb" providerId="LiveId" clId="{EDD3AFC1-5E1F-774D-82FF-6D4C3622249B}" dt="2023-08-07T12:41:15.443" v="2842" actId="6264"/>
          <ac:spMkLst>
            <pc:docMk/>
            <pc:sldMk cId="579533668" sldId="290"/>
            <ac:spMk id="245" creationId="{C81C9E06-79D7-FD03-6127-1184E16BA096}"/>
          </ac:spMkLst>
        </pc:spChg>
        <pc:spChg chg="add del mod ord">
          <ac:chgData name="A.MORIYAMA UREKA" userId="11b73b949d6476cb" providerId="LiveId" clId="{EDD3AFC1-5E1F-774D-82FF-6D4C3622249B}" dt="2023-08-07T09:22:24.991" v="942" actId="6264"/>
          <ac:spMkLst>
            <pc:docMk/>
            <pc:sldMk cId="579533668" sldId="290"/>
            <ac:spMk id="246" creationId="{61914B0E-06F0-61B6-8A1F-642C78AF35CA}"/>
          </ac:spMkLst>
        </pc:spChg>
        <pc:spChg chg="add del mod">
          <ac:chgData name="A.MORIYAMA UREKA" userId="11b73b949d6476cb" providerId="LiveId" clId="{EDD3AFC1-5E1F-774D-82FF-6D4C3622249B}" dt="2023-08-07T12:41:15.443" v="2842" actId="6264"/>
          <ac:spMkLst>
            <pc:docMk/>
            <pc:sldMk cId="579533668" sldId="290"/>
            <ac:spMk id="246" creationId="{66EEFFC0-BA78-9BD6-1D2D-92F8A3051E7F}"/>
          </ac:spMkLst>
        </pc:spChg>
        <pc:spChg chg="add del mod ord">
          <ac:chgData name="A.MORIYAMA UREKA" userId="11b73b949d6476cb" providerId="LiveId" clId="{EDD3AFC1-5E1F-774D-82FF-6D4C3622249B}" dt="2023-08-07T08:57:28.836" v="777" actId="6264"/>
          <ac:spMkLst>
            <pc:docMk/>
            <pc:sldMk cId="579533668" sldId="290"/>
            <ac:spMk id="246" creationId="{F795604C-AFA0-9E35-34FB-D6FEAE4F8235}"/>
          </ac:spMkLst>
        </pc:spChg>
        <pc:spChg chg="add del mod">
          <ac:chgData name="A.MORIYAMA UREKA" userId="11b73b949d6476cb" providerId="LiveId" clId="{EDD3AFC1-5E1F-774D-82FF-6D4C3622249B}" dt="2023-08-07T12:41:15.443" v="2842" actId="6264"/>
          <ac:spMkLst>
            <pc:docMk/>
            <pc:sldMk cId="579533668" sldId="290"/>
            <ac:spMk id="247" creationId="{00BB04C2-06D1-A46D-A348-726E794CD1EB}"/>
          </ac:spMkLst>
        </pc:spChg>
        <pc:spChg chg="add del mod">
          <ac:chgData name="A.MORIYAMA UREKA" userId="11b73b949d6476cb" providerId="LiveId" clId="{EDD3AFC1-5E1F-774D-82FF-6D4C3622249B}" dt="2023-08-07T09:22:24.991" v="942" actId="6264"/>
          <ac:spMkLst>
            <pc:docMk/>
            <pc:sldMk cId="579533668" sldId="290"/>
            <ac:spMk id="247" creationId="{2AD2D413-5FF2-F957-C74A-794A3C38C73A}"/>
          </ac:spMkLst>
        </pc:spChg>
        <pc:spChg chg="add del mod ord">
          <ac:chgData name="A.MORIYAMA UREKA" userId="11b73b949d6476cb" providerId="LiveId" clId="{EDD3AFC1-5E1F-774D-82FF-6D4C3622249B}" dt="2023-08-07T08:57:28.836" v="777" actId="6264"/>
          <ac:spMkLst>
            <pc:docMk/>
            <pc:sldMk cId="579533668" sldId="290"/>
            <ac:spMk id="247" creationId="{7BDD06E0-B418-1088-8833-27F91B554E6D}"/>
          </ac:spMkLst>
        </pc:spChg>
        <pc:spChg chg="add del mod">
          <ac:chgData name="A.MORIYAMA UREKA" userId="11b73b949d6476cb" providerId="LiveId" clId="{EDD3AFC1-5E1F-774D-82FF-6D4C3622249B}" dt="2023-08-07T08:57:28.836" v="777" actId="6264"/>
          <ac:spMkLst>
            <pc:docMk/>
            <pc:sldMk cId="579533668" sldId="290"/>
            <ac:spMk id="248" creationId="{3740D805-329C-E2C0-2141-03E0F0242F0A}"/>
          </ac:spMkLst>
        </pc:spChg>
        <pc:spChg chg="add del mod">
          <ac:chgData name="A.MORIYAMA UREKA" userId="11b73b949d6476cb" providerId="LiveId" clId="{EDD3AFC1-5E1F-774D-82FF-6D4C3622249B}" dt="2023-08-07T09:22:24.991" v="942" actId="6264"/>
          <ac:spMkLst>
            <pc:docMk/>
            <pc:sldMk cId="579533668" sldId="290"/>
            <ac:spMk id="248" creationId="{3E79B269-9A7A-F47E-9230-6E0CF738F3DB}"/>
          </ac:spMkLst>
        </pc:spChg>
        <pc:spChg chg="add del mod">
          <ac:chgData name="A.MORIYAMA UREKA" userId="11b73b949d6476cb" providerId="LiveId" clId="{EDD3AFC1-5E1F-774D-82FF-6D4C3622249B}" dt="2023-08-07T12:41:15.443" v="2842" actId="6264"/>
          <ac:spMkLst>
            <pc:docMk/>
            <pc:sldMk cId="579533668" sldId="290"/>
            <ac:spMk id="248" creationId="{E57D8692-7630-904C-FAE7-5493F0AE83FF}"/>
          </ac:spMkLst>
        </pc:spChg>
        <pc:spChg chg="add del mod">
          <ac:chgData name="A.MORIYAMA UREKA" userId="11b73b949d6476cb" providerId="LiveId" clId="{EDD3AFC1-5E1F-774D-82FF-6D4C3622249B}" dt="2023-08-07T09:22:24.991" v="942" actId="6264"/>
          <ac:spMkLst>
            <pc:docMk/>
            <pc:sldMk cId="579533668" sldId="290"/>
            <ac:spMk id="249" creationId="{8E891DB1-7CFF-FA81-0FE3-76532CFE5BAF}"/>
          </ac:spMkLst>
        </pc:spChg>
        <pc:spChg chg="add del mod">
          <ac:chgData name="A.MORIYAMA UREKA" userId="11b73b949d6476cb" providerId="LiveId" clId="{EDD3AFC1-5E1F-774D-82FF-6D4C3622249B}" dt="2023-08-07T08:57:28.836" v="777" actId="6264"/>
          <ac:spMkLst>
            <pc:docMk/>
            <pc:sldMk cId="579533668" sldId="290"/>
            <ac:spMk id="249" creationId="{92F818EE-2489-F2E6-CDBF-417B4BED20D0}"/>
          </ac:spMkLst>
        </pc:spChg>
        <pc:spChg chg="add del mod">
          <ac:chgData name="A.MORIYAMA UREKA" userId="11b73b949d6476cb" providerId="LiveId" clId="{EDD3AFC1-5E1F-774D-82FF-6D4C3622249B}" dt="2023-08-07T12:41:15.443" v="2842" actId="6264"/>
          <ac:spMkLst>
            <pc:docMk/>
            <pc:sldMk cId="579533668" sldId="290"/>
            <ac:spMk id="249" creationId="{C9F178EA-00A5-90F5-CF31-EA0C14A0CD68}"/>
          </ac:spMkLst>
        </pc:spChg>
        <pc:spChg chg="add del mod">
          <ac:chgData name="A.MORIYAMA UREKA" userId="11b73b949d6476cb" providerId="LiveId" clId="{EDD3AFC1-5E1F-774D-82FF-6D4C3622249B}" dt="2023-08-07T08:57:28.836" v="777" actId="6264"/>
          <ac:spMkLst>
            <pc:docMk/>
            <pc:sldMk cId="579533668" sldId="290"/>
            <ac:spMk id="250" creationId="{8E69A24E-DFFB-1DF6-A43C-812EC83E9B07}"/>
          </ac:spMkLst>
        </pc:spChg>
        <pc:spChg chg="add del mod">
          <ac:chgData name="A.MORIYAMA UREKA" userId="11b73b949d6476cb" providerId="LiveId" clId="{EDD3AFC1-5E1F-774D-82FF-6D4C3622249B}" dt="2023-08-07T09:22:24.991" v="942" actId="6264"/>
          <ac:spMkLst>
            <pc:docMk/>
            <pc:sldMk cId="579533668" sldId="290"/>
            <ac:spMk id="250" creationId="{A89FEBFD-5ABE-9394-625F-02314C118DE2}"/>
          </ac:spMkLst>
        </pc:spChg>
        <pc:spChg chg="add del mod">
          <ac:chgData name="A.MORIYAMA UREKA" userId="11b73b949d6476cb" providerId="LiveId" clId="{EDD3AFC1-5E1F-774D-82FF-6D4C3622249B}" dt="2023-08-07T12:41:15.443" v="2842" actId="6264"/>
          <ac:spMkLst>
            <pc:docMk/>
            <pc:sldMk cId="579533668" sldId="290"/>
            <ac:spMk id="250" creationId="{F02848A8-2C36-F7C9-04F4-D2B1F13671B1}"/>
          </ac:spMkLst>
        </pc:spChg>
        <pc:spChg chg="add del mod">
          <ac:chgData name="A.MORIYAMA UREKA" userId="11b73b949d6476cb" providerId="LiveId" clId="{EDD3AFC1-5E1F-774D-82FF-6D4C3622249B}" dt="2023-08-07T09:22:24.991" v="942" actId="6264"/>
          <ac:spMkLst>
            <pc:docMk/>
            <pc:sldMk cId="579533668" sldId="290"/>
            <ac:spMk id="251" creationId="{80D9EAF8-D8B2-2FEF-6D06-78CCAA6B2AE8}"/>
          </ac:spMkLst>
        </pc:spChg>
        <pc:spChg chg="add del mod">
          <ac:chgData name="A.MORIYAMA UREKA" userId="11b73b949d6476cb" providerId="LiveId" clId="{EDD3AFC1-5E1F-774D-82FF-6D4C3622249B}" dt="2023-08-07T08:57:28.836" v="777" actId="6264"/>
          <ac:spMkLst>
            <pc:docMk/>
            <pc:sldMk cId="579533668" sldId="290"/>
            <ac:spMk id="251" creationId="{C1E05165-A920-21E6-9243-E1DC84FBCAE3}"/>
          </ac:spMkLst>
        </pc:spChg>
        <pc:spChg chg="add del mod">
          <ac:chgData name="A.MORIYAMA UREKA" userId="11b73b949d6476cb" providerId="LiveId" clId="{EDD3AFC1-5E1F-774D-82FF-6D4C3622249B}" dt="2023-08-07T12:41:15.443" v="2842" actId="6264"/>
          <ac:spMkLst>
            <pc:docMk/>
            <pc:sldMk cId="579533668" sldId="290"/>
            <ac:spMk id="251" creationId="{FE06F3E4-DD96-1549-2855-4ABB0557E6E2}"/>
          </ac:spMkLst>
        </pc:spChg>
        <pc:spChg chg="add del mod">
          <ac:chgData name="A.MORIYAMA UREKA" userId="11b73b949d6476cb" providerId="LiveId" clId="{EDD3AFC1-5E1F-774D-82FF-6D4C3622249B}" dt="2023-08-07T09:22:24.991" v="942" actId="6264"/>
          <ac:spMkLst>
            <pc:docMk/>
            <pc:sldMk cId="579533668" sldId="290"/>
            <ac:spMk id="252" creationId="{4C39D4DD-F9A7-A72D-8CB2-138D3FECC3FA}"/>
          </ac:spMkLst>
        </pc:spChg>
        <pc:spChg chg="add del mod">
          <ac:chgData name="A.MORIYAMA UREKA" userId="11b73b949d6476cb" providerId="LiveId" clId="{EDD3AFC1-5E1F-774D-82FF-6D4C3622249B}" dt="2023-08-07T08:57:28.836" v="777" actId="6264"/>
          <ac:spMkLst>
            <pc:docMk/>
            <pc:sldMk cId="579533668" sldId="290"/>
            <ac:spMk id="252" creationId="{4C3FE0FE-9F48-24FD-8BD3-F8204105B204}"/>
          </ac:spMkLst>
        </pc:spChg>
        <pc:spChg chg="add del mod">
          <ac:chgData name="A.MORIYAMA UREKA" userId="11b73b949d6476cb" providerId="LiveId" clId="{EDD3AFC1-5E1F-774D-82FF-6D4C3622249B}" dt="2023-08-07T12:41:15.443" v="2842" actId="6264"/>
          <ac:spMkLst>
            <pc:docMk/>
            <pc:sldMk cId="579533668" sldId="290"/>
            <ac:spMk id="252" creationId="{DBF1144F-4C2B-C79E-3020-3B6D1AD8CC21}"/>
          </ac:spMkLst>
        </pc:spChg>
        <pc:spChg chg="add del mod">
          <ac:chgData name="A.MORIYAMA UREKA" userId="11b73b949d6476cb" providerId="LiveId" clId="{EDD3AFC1-5E1F-774D-82FF-6D4C3622249B}" dt="2023-08-07T08:57:28.836" v="777" actId="6264"/>
          <ac:spMkLst>
            <pc:docMk/>
            <pc:sldMk cId="579533668" sldId="290"/>
            <ac:spMk id="253" creationId="{88A113C1-76FF-6D4C-E97E-1C5F4DD78681}"/>
          </ac:spMkLst>
        </pc:spChg>
        <pc:spChg chg="add del mod">
          <ac:chgData name="A.MORIYAMA UREKA" userId="11b73b949d6476cb" providerId="LiveId" clId="{EDD3AFC1-5E1F-774D-82FF-6D4C3622249B}" dt="2023-08-07T09:22:24.991" v="942" actId="6264"/>
          <ac:spMkLst>
            <pc:docMk/>
            <pc:sldMk cId="579533668" sldId="290"/>
            <ac:spMk id="253" creationId="{AA1B0DAB-B780-5B58-C39B-0C8C9F79C987}"/>
          </ac:spMkLst>
        </pc:spChg>
        <pc:spChg chg="add del mod">
          <ac:chgData name="A.MORIYAMA UREKA" userId="11b73b949d6476cb" providerId="LiveId" clId="{EDD3AFC1-5E1F-774D-82FF-6D4C3622249B}" dt="2023-08-07T12:41:15.443" v="2842" actId="6264"/>
          <ac:spMkLst>
            <pc:docMk/>
            <pc:sldMk cId="579533668" sldId="290"/>
            <ac:spMk id="253" creationId="{AB324D73-3931-6FB2-AEAF-1B81F3E0A674}"/>
          </ac:spMkLst>
        </pc:spChg>
        <pc:spChg chg="add del mod">
          <ac:chgData name="A.MORIYAMA UREKA" userId="11b73b949d6476cb" providerId="LiveId" clId="{EDD3AFC1-5E1F-774D-82FF-6D4C3622249B}" dt="2023-08-07T08:57:28.836" v="777" actId="6264"/>
          <ac:spMkLst>
            <pc:docMk/>
            <pc:sldMk cId="579533668" sldId="290"/>
            <ac:spMk id="254" creationId="{050F1062-BBA6-CBC8-246E-B3563B76E02B}"/>
          </ac:spMkLst>
        </pc:spChg>
        <pc:spChg chg="add del mod">
          <ac:chgData name="A.MORIYAMA UREKA" userId="11b73b949d6476cb" providerId="LiveId" clId="{EDD3AFC1-5E1F-774D-82FF-6D4C3622249B}" dt="2023-08-07T09:22:24.991" v="942" actId="6264"/>
          <ac:spMkLst>
            <pc:docMk/>
            <pc:sldMk cId="579533668" sldId="290"/>
            <ac:spMk id="254" creationId="{0E3B501D-FA32-7F1A-9F67-5CDEE3E84770}"/>
          </ac:spMkLst>
        </pc:spChg>
        <pc:spChg chg="add del mod">
          <ac:chgData name="A.MORIYAMA UREKA" userId="11b73b949d6476cb" providerId="LiveId" clId="{EDD3AFC1-5E1F-774D-82FF-6D4C3622249B}" dt="2023-08-07T12:41:15.443" v="2842" actId="6264"/>
          <ac:spMkLst>
            <pc:docMk/>
            <pc:sldMk cId="579533668" sldId="290"/>
            <ac:spMk id="254" creationId="{1B6722AD-16CE-E325-E25B-5229C75A8CB7}"/>
          </ac:spMkLst>
        </pc:spChg>
        <pc:spChg chg="add del mod">
          <ac:chgData name="A.MORIYAMA UREKA" userId="11b73b949d6476cb" providerId="LiveId" clId="{EDD3AFC1-5E1F-774D-82FF-6D4C3622249B}" dt="2023-08-07T12:41:15.861" v="2843" actId="6264"/>
          <ac:spMkLst>
            <pc:docMk/>
            <pc:sldMk cId="579533668" sldId="290"/>
            <ac:spMk id="255" creationId="{03FC21C2-24E9-D337-D1F6-B612252B1904}"/>
          </ac:spMkLst>
        </pc:spChg>
        <pc:spChg chg="add del mod">
          <ac:chgData name="A.MORIYAMA UREKA" userId="11b73b949d6476cb" providerId="LiveId" clId="{EDD3AFC1-5E1F-774D-82FF-6D4C3622249B}" dt="2023-08-07T08:57:28.836" v="777" actId="6264"/>
          <ac:spMkLst>
            <pc:docMk/>
            <pc:sldMk cId="579533668" sldId="290"/>
            <ac:spMk id="255" creationId="{3A13831D-5985-642B-871D-5B2B16D6E7B2}"/>
          </ac:spMkLst>
        </pc:spChg>
        <pc:spChg chg="add del mod ord">
          <ac:chgData name="A.MORIYAMA UREKA" userId="11b73b949d6476cb" providerId="LiveId" clId="{EDD3AFC1-5E1F-774D-82FF-6D4C3622249B}" dt="2023-08-07T09:22:25.653" v="943" actId="6264"/>
          <ac:spMkLst>
            <pc:docMk/>
            <pc:sldMk cId="579533668" sldId="290"/>
            <ac:spMk id="255" creationId="{7DE369A9-4650-A7D3-DCF2-F3EB83887053}"/>
          </ac:spMkLst>
        </pc:spChg>
        <pc:spChg chg="add del mod ord">
          <ac:chgData name="A.MORIYAMA UREKA" userId="11b73b949d6476cb" providerId="LiveId" clId="{EDD3AFC1-5E1F-774D-82FF-6D4C3622249B}" dt="2023-08-07T08:57:31.360" v="778" actId="6264"/>
          <ac:spMkLst>
            <pc:docMk/>
            <pc:sldMk cId="579533668" sldId="290"/>
            <ac:spMk id="256" creationId="{0BB6D90F-93EC-7E5C-E8BF-E371EF09C91F}"/>
          </ac:spMkLst>
        </pc:spChg>
        <pc:spChg chg="add del mod ord">
          <ac:chgData name="A.MORIYAMA UREKA" userId="11b73b949d6476cb" providerId="LiveId" clId="{EDD3AFC1-5E1F-774D-82FF-6D4C3622249B}" dt="2023-08-07T09:22:25.653" v="943" actId="6264"/>
          <ac:spMkLst>
            <pc:docMk/>
            <pc:sldMk cId="579533668" sldId="290"/>
            <ac:spMk id="256" creationId="{C21B688A-5658-2665-A037-CB0326E0350B}"/>
          </ac:spMkLst>
        </pc:spChg>
        <pc:spChg chg="add del mod">
          <ac:chgData name="A.MORIYAMA UREKA" userId="11b73b949d6476cb" providerId="LiveId" clId="{EDD3AFC1-5E1F-774D-82FF-6D4C3622249B}" dt="2023-08-07T12:41:15.861" v="2843" actId="6264"/>
          <ac:spMkLst>
            <pc:docMk/>
            <pc:sldMk cId="579533668" sldId="290"/>
            <ac:spMk id="256" creationId="{CD89DAE8-B358-4438-D165-C5B27B35BD79}"/>
          </ac:spMkLst>
        </pc:spChg>
        <pc:spChg chg="add del mod">
          <ac:chgData name="A.MORIYAMA UREKA" userId="11b73b949d6476cb" providerId="LiveId" clId="{EDD3AFC1-5E1F-774D-82FF-6D4C3622249B}" dt="2023-08-07T12:41:15.861" v="2843" actId="6264"/>
          <ac:spMkLst>
            <pc:docMk/>
            <pc:sldMk cId="579533668" sldId="290"/>
            <ac:spMk id="257" creationId="{B336D525-0562-B672-17EE-7824C6CEC3DE}"/>
          </ac:spMkLst>
        </pc:spChg>
        <pc:spChg chg="add del mod ord">
          <ac:chgData name="A.MORIYAMA UREKA" userId="11b73b949d6476cb" providerId="LiveId" clId="{EDD3AFC1-5E1F-774D-82FF-6D4C3622249B}" dt="2023-08-07T08:57:31.360" v="778" actId="6264"/>
          <ac:spMkLst>
            <pc:docMk/>
            <pc:sldMk cId="579533668" sldId="290"/>
            <ac:spMk id="257" creationId="{C3D49AB1-B6A2-A5BB-32C3-F46B34B6F8B3}"/>
          </ac:spMkLst>
        </pc:spChg>
        <pc:spChg chg="add del mod">
          <ac:chgData name="A.MORIYAMA UREKA" userId="11b73b949d6476cb" providerId="LiveId" clId="{EDD3AFC1-5E1F-774D-82FF-6D4C3622249B}" dt="2023-08-07T09:22:25.653" v="943" actId="6264"/>
          <ac:spMkLst>
            <pc:docMk/>
            <pc:sldMk cId="579533668" sldId="290"/>
            <ac:spMk id="257" creationId="{E84CCDB5-DA27-EDF9-7283-C518F7EA19B8}"/>
          </ac:spMkLst>
        </pc:spChg>
        <pc:spChg chg="add del mod">
          <ac:chgData name="A.MORIYAMA UREKA" userId="11b73b949d6476cb" providerId="LiveId" clId="{EDD3AFC1-5E1F-774D-82FF-6D4C3622249B}" dt="2023-08-07T12:41:15.861" v="2843" actId="6264"/>
          <ac:spMkLst>
            <pc:docMk/>
            <pc:sldMk cId="579533668" sldId="290"/>
            <ac:spMk id="258" creationId="{23E497ED-2BB6-4E63-F2DE-216E7B41C0F9}"/>
          </ac:spMkLst>
        </pc:spChg>
        <pc:spChg chg="add del mod">
          <ac:chgData name="A.MORIYAMA UREKA" userId="11b73b949d6476cb" providerId="LiveId" clId="{EDD3AFC1-5E1F-774D-82FF-6D4C3622249B}" dt="2023-08-07T08:57:31.360" v="778" actId="6264"/>
          <ac:spMkLst>
            <pc:docMk/>
            <pc:sldMk cId="579533668" sldId="290"/>
            <ac:spMk id="258" creationId="{ABF2BC49-9925-FC7C-E662-9BE6D64ED207}"/>
          </ac:spMkLst>
        </pc:spChg>
        <pc:spChg chg="add del mod">
          <ac:chgData name="A.MORIYAMA UREKA" userId="11b73b949d6476cb" providerId="LiveId" clId="{EDD3AFC1-5E1F-774D-82FF-6D4C3622249B}" dt="2023-08-07T09:22:25.653" v="943" actId="6264"/>
          <ac:spMkLst>
            <pc:docMk/>
            <pc:sldMk cId="579533668" sldId="290"/>
            <ac:spMk id="258" creationId="{BB2AEE63-B415-D2A6-F99B-AA5F312E6291}"/>
          </ac:spMkLst>
        </pc:spChg>
        <pc:spChg chg="add del mod">
          <ac:chgData name="A.MORIYAMA UREKA" userId="11b73b949d6476cb" providerId="LiveId" clId="{EDD3AFC1-5E1F-774D-82FF-6D4C3622249B}" dt="2023-08-07T09:22:25.653" v="943" actId="6264"/>
          <ac:spMkLst>
            <pc:docMk/>
            <pc:sldMk cId="579533668" sldId="290"/>
            <ac:spMk id="259" creationId="{7EC55F2B-A75E-D571-85BF-DD6AD98FB493}"/>
          </ac:spMkLst>
        </pc:spChg>
        <pc:spChg chg="add del mod">
          <ac:chgData name="A.MORIYAMA UREKA" userId="11b73b949d6476cb" providerId="LiveId" clId="{EDD3AFC1-5E1F-774D-82FF-6D4C3622249B}" dt="2023-08-07T12:41:15.861" v="2843" actId="6264"/>
          <ac:spMkLst>
            <pc:docMk/>
            <pc:sldMk cId="579533668" sldId="290"/>
            <ac:spMk id="259" creationId="{C22739F6-1EDA-B8FB-7D3C-62A2E9085385}"/>
          </ac:spMkLst>
        </pc:spChg>
        <pc:spChg chg="add del mod">
          <ac:chgData name="A.MORIYAMA UREKA" userId="11b73b949d6476cb" providerId="LiveId" clId="{EDD3AFC1-5E1F-774D-82FF-6D4C3622249B}" dt="2023-08-07T08:57:31.360" v="778" actId="6264"/>
          <ac:spMkLst>
            <pc:docMk/>
            <pc:sldMk cId="579533668" sldId="290"/>
            <ac:spMk id="259" creationId="{C2DF6109-EA87-3508-8C28-BD500C5C8430}"/>
          </ac:spMkLst>
        </pc:spChg>
        <pc:spChg chg="add del mod">
          <ac:chgData name="A.MORIYAMA UREKA" userId="11b73b949d6476cb" providerId="LiveId" clId="{EDD3AFC1-5E1F-774D-82FF-6D4C3622249B}" dt="2023-08-07T09:22:25.653" v="943" actId="6264"/>
          <ac:spMkLst>
            <pc:docMk/>
            <pc:sldMk cId="579533668" sldId="290"/>
            <ac:spMk id="260" creationId="{0D9F2AE5-8134-FFDF-C1F8-6940B2D51CE3}"/>
          </ac:spMkLst>
        </pc:spChg>
        <pc:spChg chg="add del mod">
          <ac:chgData name="A.MORIYAMA UREKA" userId="11b73b949d6476cb" providerId="LiveId" clId="{EDD3AFC1-5E1F-774D-82FF-6D4C3622249B}" dt="2023-08-07T12:41:15.861" v="2843" actId="6264"/>
          <ac:spMkLst>
            <pc:docMk/>
            <pc:sldMk cId="579533668" sldId="290"/>
            <ac:spMk id="260" creationId="{18602DEA-AA79-56D5-8CF3-6355265A38FA}"/>
          </ac:spMkLst>
        </pc:spChg>
        <pc:spChg chg="add del mod">
          <ac:chgData name="A.MORIYAMA UREKA" userId="11b73b949d6476cb" providerId="LiveId" clId="{EDD3AFC1-5E1F-774D-82FF-6D4C3622249B}" dt="2023-08-07T08:57:31.360" v="778" actId="6264"/>
          <ac:spMkLst>
            <pc:docMk/>
            <pc:sldMk cId="579533668" sldId="290"/>
            <ac:spMk id="260" creationId="{9CD7F6F7-51D0-D1E3-5EE8-3837369C31A7}"/>
          </ac:spMkLst>
        </pc:spChg>
        <pc:spChg chg="add del mod">
          <ac:chgData name="A.MORIYAMA UREKA" userId="11b73b949d6476cb" providerId="LiveId" clId="{EDD3AFC1-5E1F-774D-82FF-6D4C3622249B}" dt="2023-08-07T12:41:15.861" v="2843" actId="6264"/>
          <ac:spMkLst>
            <pc:docMk/>
            <pc:sldMk cId="579533668" sldId="290"/>
            <ac:spMk id="261" creationId="{8542316A-CE50-89D9-2405-BA3B183D5947}"/>
          </ac:spMkLst>
        </pc:spChg>
        <pc:spChg chg="add del mod">
          <ac:chgData name="A.MORIYAMA UREKA" userId="11b73b949d6476cb" providerId="LiveId" clId="{EDD3AFC1-5E1F-774D-82FF-6D4C3622249B}" dt="2023-08-07T08:57:31.360" v="778" actId="6264"/>
          <ac:spMkLst>
            <pc:docMk/>
            <pc:sldMk cId="579533668" sldId="290"/>
            <ac:spMk id="261" creationId="{ADD4FFCF-721D-973C-E8C6-16D2B821C971}"/>
          </ac:spMkLst>
        </pc:spChg>
        <pc:spChg chg="add del mod">
          <ac:chgData name="A.MORIYAMA UREKA" userId="11b73b949d6476cb" providerId="LiveId" clId="{EDD3AFC1-5E1F-774D-82FF-6D4C3622249B}" dt="2023-08-07T09:22:25.653" v="943" actId="6264"/>
          <ac:spMkLst>
            <pc:docMk/>
            <pc:sldMk cId="579533668" sldId="290"/>
            <ac:spMk id="261" creationId="{FC06D350-CC66-5E0F-EFCF-1F2D44410949}"/>
          </ac:spMkLst>
        </pc:spChg>
        <pc:spChg chg="add del mod">
          <ac:chgData name="A.MORIYAMA UREKA" userId="11b73b949d6476cb" providerId="LiveId" clId="{EDD3AFC1-5E1F-774D-82FF-6D4C3622249B}" dt="2023-08-07T12:41:15.861" v="2843" actId="6264"/>
          <ac:spMkLst>
            <pc:docMk/>
            <pc:sldMk cId="579533668" sldId="290"/>
            <ac:spMk id="262" creationId="{37867353-054C-5E48-EB36-A3974E298479}"/>
          </ac:spMkLst>
        </pc:spChg>
        <pc:spChg chg="add del mod">
          <ac:chgData name="A.MORIYAMA UREKA" userId="11b73b949d6476cb" providerId="LiveId" clId="{EDD3AFC1-5E1F-774D-82FF-6D4C3622249B}" dt="2023-08-07T09:22:25.653" v="943" actId="6264"/>
          <ac:spMkLst>
            <pc:docMk/>
            <pc:sldMk cId="579533668" sldId="290"/>
            <ac:spMk id="262" creationId="{B503985D-C154-EEEC-4C65-B7B32CA4F869}"/>
          </ac:spMkLst>
        </pc:spChg>
        <pc:spChg chg="add del mod">
          <ac:chgData name="A.MORIYAMA UREKA" userId="11b73b949d6476cb" providerId="LiveId" clId="{EDD3AFC1-5E1F-774D-82FF-6D4C3622249B}" dt="2023-08-07T08:57:31.360" v="778" actId="6264"/>
          <ac:spMkLst>
            <pc:docMk/>
            <pc:sldMk cId="579533668" sldId="290"/>
            <ac:spMk id="262" creationId="{D938B92B-3110-F648-59EB-C309F1322CAE}"/>
          </ac:spMkLst>
        </pc:spChg>
        <pc:spChg chg="add del mod">
          <ac:chgData name="A.MORIYAMA UREKA" userId="11b73b949d6476cb" providerId="LiveId" clId="{EDD3AFC1-5E1F-774D-82FF-6D4C3622249B}" dt="2023-08-07T12:41:15.861" v="2843" actId="6264"/>
          <ac:spMkLst>
            <pc:docMk/>
            <pc:sldMk cId="579533668" sldId="290"/>
            <ac:spMk id="263" creationId="{24E0633E-6DEA-450B-E018-8AAA1E2C0BA6}"/>
          </ac:spMkLst>
        </pc:spChg>
        <pc:spChg chg="add del mod">
          <ac:chgData name="A.MORIYAMA UREKA" userId="11b73b949d6476cb" providerId="LiveId" clId="{EDD3AFC1-5E1F-774D-82FF-6D4C3622249B}" dt="2023-08-07T09:22:25.653" v="943" actId="6264"/>
          <ac:spMkLst>
            <pc:docMk/>
            <pc:sldMk cId="579533668" sldId="290"/>
            <ac:spMk id="263" creationId="{A95380F5-55FD-549D-F3E3-82A8CB0B2FFD}"/>
          </ac:spMkLst>
        </pc:spChg>
        <pc:spChg chg="add del mod">
          <ac:chgData name="A.MORIYAMA UREKA" userId="11b73b949d6476cb" providerId="LiveId" clId="{EDD3AFC1-5E1F-774D-82FF-6D4C3622249B}" dt="2023-08-07T08:57:31.360" v="778" actId="6264"/>
          <ac:spMkLst>
            <pc:docMk/>
            <pc:sldMk cId="579533668" sldId="290"/>
            <ac:spMk id="263" creationId="{C823E3E6-9C76-DD88-A6EB-21F35737F711}"/>
          </ac:spMkLst>
        </pc:spChg>
        <pc:spChg chg="add del mod">
          <ac:chgData name="A.MORIYAMA UREKA" userId="11b73b949d6476cb" providerId="LiveId" clId="{EDD3AFC1-5E1F-774D-82FF-6D4C3622249B}" dt="2023-08-07T09:22:25.653" v="943" actId="6264"/>
          <ac:spMkLst>
            <pc:docMk/>
            <pc:sldMk cId="579533668" sldId="290"/>
            <ac:spMk id="264" creationId="{083957FF-7484-0AE2-397D-2B0280A4A74E}"/>
          </ac:spMkLst>
        </pc:spChg>
        <pc:spChg chg="add del mod">
          <ac:chgData name="A.MORIYAMA UREKA" userId="11b73b949d6476cb" providerId="LiveId" clId="{EDD3AFC1-5E1F-774D-82FF-6D4C3622249B}" dt="2023-08-07T08:57:31.360" v="778" actId="6264"/>
          <ac:spMkLst>
            <pc:docMk/>
            <pc:sldMk cId="579533668" sldId="290"/>
            <ac:spMk id="264" creationId="{6DC3F23B-83F1-0E0F-89D6-7022F4292998}"/>
          </ac:spMkLst>
        </pc:spChg>
        <pc:spChg chg="add del mod">
          <ac:chgData name="A.MORIYAMA UREKA" userId="11b73b949d6476cb" providerId="LiveId" clId="{EDD3AFC1-5E1F-774D-82FF-6D4C3622249B}" dt="2023-08-07T12:41:15.861" v="2843" actId="6264"/>
          <ac:spMkLst>
            <pc:docMk/>
            <pc:sldMk cId="579533668" sldId="290"/>
            <ac:spMk id="264" creationId="{BDACBD43-E840-114D-5A52-85A70B713607}"/>
          </ac:spMkLst>
        </pc:spChg>
        <pc:spChg chg="add del mod ord">
          <ac:chgData name="A.MORIYAMA UREKA" userId="11b73b949d6476cb" providerId="LiveId" clId="{EDD3AFC1-5E1F-774D-82FF-6D4C3622249B}" dt="2023-08-07T09:22:26.237" v="944" actId="6264"/>
          <ac:spMkLst>
            <pc:docMk/>
            <pc:sldMk cId="579533668" sldId="290"/>
            <ac:spMk id="265" creationId="{232037BA-2535-D05E-96BC-D2A440755387}"/>
          </ac:spMkLst>
        </pc:spChg>
        <pc:spChg chg="add del mod">
          <ac:chgData name="A.MORIYAMA UREKA" userId="11b73b949d6476cb" providerId="LiveId" clId="{EDD3AFC1-5E1F-774D-82FF-6D4C3622249B}" dt="2023-08-07T12:41:16.309" v="2844" actId="6264"/>
          <ac:spMkLst>
            <pc:docMk/>
            <pc:sldMk cId="579533668" sldId="290"/>
            <ac:spMk id="265" creationId="{8FEE876F-DF3D-9FE7-F672-6C920A312B6C}"/>
          </ac:spMkLst>
        </pc:spChg>
        <pc:spChg chg="add del mod">
          <ac:chgData name="A.MORIYAMA UREKA" userId="11b73b949d6476cb" providerId="LiveId" clId="{EDD3AFC1-5E1F-774D-82FF-6D4C3622249B}" dt="2023-08-07T08:57:31.360" v="778" actId="6264"/>
          <ac:spMkLst>
            <pc:docMk/>
            <pc:sldMk cId="579533668" sldId="290"/>
            <ac:spMk id="265" creationId="{C9FA4BF9-F269-2906-FE28-F88CC68FA339}"/>
          </ac:spMkLst>
        </pc:spChg>
        <pc:spChg chg="add del mod">
          <ac:chgData name="A.MORIYAMA UREKA" userId="11b73b949d6476cb" providerId="LiveId" clId="{EDD3AFC1-5E1F-774D-82FF-6D4C3622249B}" dt="2023-08-07T12:41:16.309" v="2844" actId="6264"/>
          <ac:spMkLst>
            <pc:docMk/>
            <pc:sldMk cId="579533668" sldId="290"/>
            <ac:spMk id="266" creationId="{3E96100B-9706-ECC2-1F0A-57D7CAF6F5F4}"/>
          </ac:spMkLst>
        </pc:spChg>
        <pc:spChg chg="add del mod ord">
          <ac:chgData name="A.MORIYAMA UREKA" userId="11b73b949d6476cb" providerId="LiveId" clId="{EDD3AFC1-5E1F-774D-82FF-6D4C3622249B}" dt="2023-08-07T09:00:28.398" v="784" actId="700"/>
          <ac:spMkLst>
            <pc:docMk/>
            <pc:sldMk cId="579533668" sldId="290"/>
            <ac:spMk id="266" creationId="{5A886302-BD1F-384C-DCD1-16B1BF0589A7}"/>
          </ac:spMkLst>
        </pc:spChg>
        <pc:spChg chg="add del mod ord">
          <ac:chgData name="A.MORIYAMA UREKA" userId="11b73b949d6476cb" providerId="LiveId" clId="{EDD3AFC1-5E1F-774D-82FF-6D4C3622249B}" dt="2023-08-07T09:22:26.237" v="944" actId="6264"/>
          <ac:spMkLst>
            <pc:docMk/>
            <pc:sldMk cId="579533668" sldId="290"/>
            <ac:spMk id="266" creationId="{CB5789ED-E4C0-7E84-A792-7543B354B36C}"/>
          </ac:spMkLst>
        </pc:spChg>
        <pc:spChg chg="add del mod">
          <ac:chgData name="A.MORIYAMA UREKA" userId="11b73b949d6476cb" providerId="LiveId" clId="{EDD3AFC1-5E1F-774D-82FF-6D4C3622249B}" dt="2023-08-07T12:41:16.309" v="2844" actId="6264"/>
          <ac:spMkLst>
            <pc:docMk/>
            <pc:sldMk cId="579533668" sldId="290"/>
            <ac:spMk id="267" creationId="{24843231-685D-9497-8D7D-54688DF6332B}"/>
          </ac:spMkLst>
        </pc:spChg>
        <pc:spChg chg="add del mod ord">
          <ac:chgData name="A.MORIYAMA UREKA" userId="11b73b949d6476cb" providerId="LiveId" clId="{EDD3AFC1-5E1F-774D-82FF-6D4C3622249B}" dt="2023-08-07T09:00:28.398" v="784" actId="700"/>
          <ac:spMkLst>
            <pc:docMk/>
            <pc:sldMk cId="579533668" sldId="290"/>
            <ac:spMk id="267" creationId="{68CC9B19-97FA-F7C2-E49F-5807CED0E68A}"/>
          </ac:spMkLst>
        </pc:spChg>
        <pc:spChg chg="add del mod">
          <ac:chgData name="A.MORIYAMA UREKA" userId="11b73b949d6476cb" providerId="LiveId" clId="{EDD3AFC1-5E1F-774D-82FF-6D4C3622249B}" dt="2023-08-07T09:22:26.237" v="944" actId="6264"/>
          <ac:spMkLst>
            <pc:docMk/>
            <pc:sldMk cId="579533668" sldId="290"/>
            <ac:spMk id="267" creationId="{73C09B27-365F-0025-BB71-FA27F3A439E8}"/>
          </ac:spMkLst>
        </pc:spChg>
        <pc:spChg chg="add del mod">
          <ac:chgData name="A.MORIYAMA UREKA" userId="11b73b949d6476cb" providerId="LiveId" clId="{EDD3AFC1-5E1F-774D-82FF-6D4C3622249B}" dt="2023-08-07T12:41:16.309" v="2844" actId="6264"/>
          <ac:spMkLst>
            <pc:docMk/>
            <pc:sldMk cId="579533668" sldId="290"/>
            <ac:spMk id="268" creationId="{2B265ECC-1DB0-2105-A8FE-BBD03759D911}"/>
          </ac:spMkLst>
        </pc:spChg>
        <pc:spChg chg="add del mod">
          <ac:chgData name="A.MORIYAMA UREKA" userId="11b73b949d6476cb" providerId="LiveId" clId="{EDD3AFC1-5E1F-774D-82FF-6D4C3622249B}" dt="2023-08-07T09:22:26.237" v="944" actId="6264"/>
          <ac:spMkLst>
            <pc:docMk/>
            <pc:sldMk cId="579533668" sldId="290"/>
            <ac:spMk id="268" creationId="{71250581-32F2-411D-78C0-27EF091DD447}"/>
          </ac:spMkLst>
        </pc:spChg>
        <pc:spChg chg="add del mod">
          <ac:chgData name="A.MORIYAMA UREKA" userId="11b73b949d6476cb" providerId="LiveId" clId="{EDD3AFC1-5E1F-774D-82FF-6D4C3622249B}" dt="2023-08-07T12:41:16.309" v="2844" actId="6264"/>
          <ac:spMkLst>
            <pc:docMk/>
            <pc:sldMk cId="579533668" sldId="290"/>
            <ac:spMk id="269" creationId="{2B596B1E-D50F-BD9F-83DF-BC58AFECDAF6}"/>
          </ac:spMkLst>
        </pc:spChg>
        <pc:spChg chg="add del mod">
          <ac:chgData name="A.MORIYAMA UREKA" userId="11b73b949d6476cb" providerId="LiveId" clId="{EDD3AFC1-5E1F-774D-82FF-6D4C3622249B}" dt="2023-08-07T09:22:26.237" v="944" actId="6264"/>
          <ac:spMkLst>
            <pc:docMk/>
            <pc:sldMk cId="579533668" sldId="290"/>
            <ac:spMk id="269" creationId="{A4775846-BBEE-C7C5-0930-6DCCED436307}"/>
          </ac:spMkLst>
        </pc:spChg>
        <pc:spChg chg="add del mod">
          <ac:chgData name="A.MORIYAMA UREKA" userId="11b73b949d6476cb" providerId="LiveId" clId="{EDD3AFC1-5E1F-774D-82FF-6D4C3622249B}" dt="2023-08-07T12:41:16.309" v="2844" actId="6264"/>
          <ac:spMkLst>
            <pc:docMk/>
            <pc:sldMk cId="579533668" sldId="290"/>
            <ac:spMk id="270" creationId="{0EDDBBDA-E4B2-041F-5986-51B90A09BDFF}"/>
          </ac:spMkLst>
        </pc:spChg>
        <pc:spChg chg="add del mod">
          <ac:chgData name="A.MORIYAMA UREKA" userId="11b73b949d6476cb" providerId="LiveId" clId="{EDD3AFC1-5E1F-774D-82FF-6D4C3622249B}" dt="2023-08-07T09:22:26.237" v="944" actId="6264"/>
          <ac:spMkLst>
            <pc:docMk/>
            <pc:sldMk cId="579533668" sldId="290"/>
            <ac:spMk id="270" creationId="{4B52D7D3-48BE-F9B7-DCEF-B743EBF52CEC}"/>
          </ac:spMkLst>
        </pc:spChg>
        <pc:spChg chg="add del mod">
          <ac:chgData name="A.MORIYAMA UREKA" userId="11b73b949d6476cb" providerId="LiveId" clId="{EDD3AFC1-5E1F-774D-82FF-6D4C3622249B}" dt="2023-08-07T12:41:16.309" v="2844" actId="6264"/>
          <ac:spMkLst>
            <pc:docMk/>
            <pc:sldMk cId="579533668" sldId="290"/>
            <ac:spMk id="271" creationId="{B67EA5BE-AC47-191E-A1E1-3A0E59972EA8}"/>
          </ac:spMkLst>
        </pc:spChg>
        <pc:spChg chg="add del mod">
          <ac:chgData name="A.MORIYAMA UREKA" userId="11b73b949d6476cb" providerId="LiveId" clId="{EDD3AFC1-5E1F-774D-82FF-6D4C3622249B}" dt="2023-08-07T09:22:26.237" v="944" actId="6264"/>
          <ac:spMkLst>
            <pc:docMk/>
            <pc:sldMk cId="579533668" sldId="290"/>
            <ac:spMk id="271" creationId="{FB288527-82B9-585D-8D41-A1279E625762}"/>
          </ac:spMkLst>
        </pc:spChg>
        <pc:spChg chg="add del mod">
          <ac:chgData name="A.MORIYAMA UREKA" userId="11b73b949d6476cb" providerId="LiveId" clId="{EDD3AFC1-5E1F-774D-82FF-6D4C3622249B}" dt="2023-08-07T12:41:16.309" v="2844" actId="6264"/>
          <ac:spMkLst>
            <pc:docMk/>
            <pc:sldMk cId="579533668" sldId="290"/>
            <ac:spMk id="272" creationId="{3C532521-F0B8-84D8-1AAF-8A931596DFBA}"/>
          </ac:spMkLst>
        </pc:spChg>
        <pc:spChg chg="add del mod">
          <ac:chgData name="A.MORIYAMA UREKA" userId="11b73b949d6476cb" providerId="LiveId" clId="{EDD3AFC1-5E1F-774D-82FF-6D4C3622249B}" dt="2023-08-07T09:22:26.237" v="944" actId="6264"/>
          <ac:spMkLst>
            <pc:docMk/>
            <pc:sldMk cId="579533668" sldId="290"/>
            <ac:spMk id="272" creationId="{F4583CC9-81FE-C064-37A1-3EFFC59F1EE5}"/>
          </ac:spMkLst>
        </pc:spChg>
        <pc:spChg chg="add del mod">
          <ac:chgData name="A.MORIYAMA UREKA" userId="11b73b949d6476cb" providerId="LiveId" clId="{EDD3AFC1-5E1F-774D-82FF-6D4C3622249B}" dt="2023-08-07T09:22:26.237" v="944" actId="6264"/>
          <ac:spMkLst>
            <pc:docMk/>
            <pc:sldMk cId="579533668" sldId="290"/>
            <ac:spMk id="273" creationId="{4F3A6005-6CFB-3065-681B-6311849625E6}"/>
          </ac:spMkLst>
        </pc:spChg>
        <pc:spChg chg="add del mod">
          <ac:chgData name="A.MORIYAMA UREKA" userId="11b73b949d6476cb" providerId="LiveId" clId="{EDD3AFC1-5E1F-774D-82FF-6D4C3622249B}" dt="2023-08-07T12:41:16.309" v="2844" actId="6264"/>
          <ac:spMkLst>
            <pc:docMk/>
            <pc:sldMk cId="579533668" sldId="290"/>
            <ac:spMk id="273" creationId="{E4E954B3-E68E-396B-CDEA-B8F5741EF16F}"/>
          </ac:spMkLst>
        </pc:spChg>
        <pc:spChg chg="add del mod">
          <ac:chgData name="A.MORIYAMA UREKA" userId="11b73b949d6476cb" providerId="LiveId" clId="{EDD3AFC1-5E1F-774D-82FF-6D4C3622249B}" dt="2023-08-07T12:41:16.309" v="2844" actId="6264"/>
          <ac:spMkLst>
            <pc:docMk/>
            <pc:sldMk cId="579533668" sldId="290"/>
            <ac:spMk id="274" creationId="{73D10ABB-9800-CD3D-217B-017C9652FB05}"/>
          </ac:spMkLst>
        </pc:spChg>
        <pc:spChg chg="add del mod">
          <ac:chgData name="A.MORIYAMA UREKA" userId="11b73b949d6476cb" providerId="LiveId" clId="{EDD3AFC1-5E1F-774D-82FF-6D4C3622249B}" dt="2023-08-07T09:22:26.237" v="944" actId="6264"/>
          <ac:spMkLst>
            <pc:docMk/>
            <pc:sldMk cId="579533668" sldId="290"/>
            <ac:spMk id="274" creationId="{ED6D42DB-8C4B-3B03-40DC-642F04055ED6}"/>
          </ac:spMkLst>
        </pc:spChg>
        <pc:spChg chg="add del mod ord">
          <ac:chgData name="A.MORIYAMA UREKA" userId="11b73b949d6476cb" providerId="LiveId" clId="{EDD3AFC1-5E1F-774D-82FF-6D4C3622249B}" dt="2023-08-07T09:22:26.899" v="945" actId="6264"/>
          <ac:spMkLst>
            <pc:docMk/>
            <pc:sldMk cId="579533668" sldId="290"/>
            <ac:spMk id="275" creationId="{6074F8D4-4CCB-6EF6-2EA7-E1A45DE77F94}"/>
          </ac:spMkLst>
        </pc:spChg>
        <pc:spChg chg="add del mod">
          <ac:chgData name="A.MORIYAMA UREKA" userId="11b73b949d6476cb" providerId="LiveId" clId="{EDD3AFC1-5E1F-774D-82FF-6D4C3622249B}" dt="2023-08-07T12:41:16.772" v="2845" actId="6264"/>
          <ac:spMkLst>
            <pc:docMk/>
            <pc:sldMk cId="579533668" sldId="290"/>
            <ac:spMk id="275" creationId="{91915356-4FDC-6C86-7573-22FEF5271C27}"/>
          </ac:spMkLst>
        </pc:spChg>
        <pc:spChg chg="add del mod ord">
          <ac:chgData name="A.MORIYAMA UREKA" userId="11b73b949d6476cb" providerId="LiveId" clId="{EDD3AFC1-5E1F-774D-82FF-6D4C3622249B}" dt="2023-08-07T09:22:26.899" v="945" actId="6264"/>
          <ac:spMkLst>
            <pc:docMk/>
            <pc:sldMk cId="579533668" sldId="290"/>
            <ac:spMk id="276" creationId="{07CFEF2D-E579-8686-5B5B-FA31E819D447}"/>
          </ac:spMkLst>
        </pc:spChg>
        <pc:spChg chg="add del mod">
          <ac:chgData name="A.MORIYAMA UREKA" userId="11b73b949d6476cb" providerId="LiveId" clId="{EDD3AFC1-5E1F-774D-82FF-6D4C3622249B}" dt="2023-08-07T12:41:16.772" v="2845" actId="6264"/>
          <ac:spMkLst>
            <pc:docMk/>
            <pc:sldMk cId="579533668" sldId="290"/>
            <ac:spMk id="276" creationId="{65449A24-0DA7-3D15-073D-16D666D990A0}"/>
          </ac:spMkLst>
        </pc:spChg>
        <pc:spChg chg="add del mod">
          <ac:chgData name="A.MORIYAMA UREKA" userId="11b73b949d6476cb" providerId="LiveId" clId="{EDD3AFC1-5E1F-774D-82FF-6D4C3622249B}" dt="2023-08-07T12:41:16.772" v="2845" actId="6264"/>
          <ac:spMkLst>
            <pc:docMk/>
            <pc:sldMk cId="579533668" sldId="290"/>
            <ac:spMk id="277" creationId="{4E53DB4F-13F3-67F4-2BE7-A3686F30DCE5}"/>
          </ac:spMkLst>
        </pc:spChg>
        <pc:spChg chg="add del mod">
          <ac:chgData name="A.MORIYAMA UREKA" userId="11b73b949d6476cb" providerId="LiveId" clId="{EDD3AFC1-5E1F-774D-82FF-6D4C3622249B}" dt="2023-08-07T09:22:26.899" v="945" actId="6264"/>
          <ac:spMkLst>
            <pc:docMk/>
            <pc:sldMk cId="579533668" sldId="290"/>
            <ac:spMk id="277" creationId="{C8308D37-9BE5-BCDD-227A-B38076DFA1FF}"/>
          </ac:spMkLst>
        </pc:spChg>
        <pc:spChg chg="add del mod">
          <ac:chgData name="A.MORIYAMA UREKA" userId="11b73b949d6476cb" providerId="LiveId" clId="{EDD3AFC1-5E1F-774D-82FF-6D4C3622249B}" dt="2023-08-07T12:41:16.772" v="2845" actId="6264"/>
          <ac:spMkLst>
            <pc:docMk/>
            <pc:sldMk cId="579533668" sldId="290"/>
            <ac:spMk id="278" creationId="{02EBE3E2-6ABA-7FE0-3236-650369643634}"/>
          </ac:spMkLst>
        </pc:spChg>
        <pc:spChg chg="add del mod">
          <ac:chgData name="A.MORIYAMA UREKA" userId="11b73b949d6476cb" providerId="LiveId" clId="{EDD3AFC1-5E1F-774D-82FF-6D4C3622249B}" dt="2023-08-07T09:22:26.899" v="945" actId="6264"/>
          <ac:spMkLst>
            <pc:docMk/>
            <pc:sldMk cId="579533668" sldId="290"/>
            <ac:spMk id="278" creationId="{558CA8A6-A444-3EC0-27C9-E1E048835D18}"/>
          </ac:spMkLst>
        </pc:spChg>
        <pc:spChg chg="add del mod">
          <ac:chgData name="A.MORIYAMA UREKA" userId="11b73b949d6476cb" providerId="LiveId" clId="{EDD3AFC1-5E1F-774D-82FF-6D4C3622249B}" dt="2023-08-07T09:22:26.899" v="945" actId="6264"/>
          <ac:spMkLst>
            <pc:docMk/>
            <pc:sldMk cId="579533668" sldId="290"/>
            <ac:spMk id="279" creationId="{39F5AB97-2D29-6DFD-5F46-48652D681FA9}"/>
          </ac:spMkLst>
        </pc:spChg>
        <pc:spChg chg="add del mod">
          <ac:chgData name="A.MORIYAMA UREKA" userId="11b73b949d6476cb" providerId="LiveId" clId="{EDD3AFC1-5E1F-774D-82FF-6D4C3622249B}" dt="2023-08-07T12:41:16.772" v="2845" actId="6264"/>
          <ac:spMkLst>
            <pc:docMk/>
            <pc:sldMk cId="579533668" sldId="290"/>
            <ac:spMk id="279" creationId="{8C9D7BDC-11D3-902E-30E8-C809177C27CD}"/>
          </ac:spMkLst>
        </pc:spChg>
        <pc:spChg chg="add del mod">
          <ac:chgData name="A.MORIYAMA UREKA" userId="11b73b949d6476cb" providerId="LiveId" clId="{EDD3AFC1-5E1F-774D-82FF-6D4C3622249B}" dt="2023-08-07T12:41:16.772" v="2845" actId="6264"/>
          <ac:spMkLst>
            <pc:docMk/>
            <pc:sldMk cId="579533668" sldId="290"/>
            <ac:spMk id="280" creationId="{41D04156-E88D-A48C-D72B-FF9AC415E4AF}"/>
          </ac:spMkLst>
        </pc:spChg>
        <pc:spChg chg="add del mod">
          <ac:chgData name="A.MORIYAMA UREKA" userId="11b73b949d6476cb" providerId="LiveId" clId="{EDD3AFC1-5E1F-774D-82FF-6D4C3622249B}" dt="2023-08-07T09:22:26.899" v="945" actId="6264"/>
          <ac:spMkLst>
            <pc:docMk/>
            <pc:sldMk cId="579533668" sldId="290"/>
            <ac:spMk id="280" creationId="{6F0B8B3F-8545-2434-EEB3-517632376960}"/>
          </ac:spMkLst>
        </pc:spChg>
        <pc:spChg chg="add del mod">
          <ac:chgData name="A.MORIYAMA UREKA" userId="11b73b949d6476cb" providerId="LiveId" clId="{EDD3AFC1-5E1F-774D-82FF-6D4C3622249B}" dt="2023-08-07T12:41:16.772" v="2845" actId="6264"/>
          <ac:spMkLst>
            <pc:docMk/>
            <pc:sldMk cId="579533668" sldId="290"/>
            <ac:spMk id="281" creationId="{12D25629-219D-0A77-5F85-32DDD5BBD046}"/>
          </ac:spMkLst>
        </pc:spChg>
        <pc:spChg chg="add del mod">
          <ac:chgData name="A.MORIYAMA UREKA" userId="11b73b949d6476cb" providerId="LiveId" clId="{EDD3AFC1-5E1F-774D-82FF-6D4C3622249B}" dt="2023-08-07T09:22:26.899" v="945" actId="6264"/>
          <ac:spMkLst>
            <pc:docMk/>
            <pc:sldMk cId="579533668" sldId="290"/>
            <ac:spMk id="281" creationId="{E8471F25-85D1-E1A1-0506-E2101E679013}"/>
          </ac:spMkLst>
        </pc:spChg>
        <pc:spChg chg="add del mod">
          <ac:chgData name="A.MORIYAMA UREKA" userId="11b73b949d6476cb" providerId="LiveId" clId="{EDD3AFC1-5E1F-774D-82FF-6D4C3622249B}" dt="2023-08-07T12:41:16.772" v="2845" actId="6264"/>
          <ac:spMkLst>
            <pc:docMk/>
            <pc:sldMk cId="579533668" sldId="290"/>
            <ac:spMk id="282" creationId="{C4F96E4E-C3E4-2919-C33C-61897D00997C}"/>
          </ac:spMkLst>
        </pc:spChg>
        <pc:spChg chg="add del mod">
          <ac:chgData name="A.MORIYAMA UREKA" userId="11b73b949d6476cb" providerId="LiveId" clId="{EDD3AFC1-5E1F-774D-82FF-6D4C3622249B}" dt="2023-08-07T09:22:26.899" v="945" actId="6264"/>
          <ac:spMkLst>
            <pc:docMk/>
            <pc:sldMk cId="579533668" sldId="290"/>
            <ac:spMk id="282" creationId="{E2C96B85-DF69-42F7-EADD-F47A7FE73532}"/>
          </ac:spMkLst>
        </pc:spChg>
        <pc:spChg chg="add del mod">
          <ac:chgData name="A.MORIYAMA UREKA" userId="11b73b949d6476cb" providerId="LiveId" clId="{EDD3AFC1-5E1F-774D-82FF-6D4C3622249B}" dt="2023-08-07T09:22:26.899" v="945" actId="6264"/>
          <ac:spMkLst>
            <pc:docMk/>
            <pc:sldMk cId="579533668" sldId="290"/>
            <ac:spMk id="283" creationId="{221FDFD6-10F4-F5A8-1786-C966D510A011}"/>
          </ac:spMkLst>
        </pc:spChg>
        <pc:spChg chg="add del mod">
          <ac:chgData name="A.MORIYAMA UREKA" userId="11b73b949d6476cb" providerId="LiveId" clId="{EDD3AFC1-5E1F-774D-82FF-6D4C3622249B}" dt="2023-08-07T12:41:16.772" v="2845" actId="6264"/>
          <ac:spMkLst>
            <pc:docMk/>
            <pc:sldMk cId="579533668" sldId="290"/>
            <ac:spMk id="283" creationId="{3E7AE1C0-9D84-06F0-1047-9EFAF37F9CDC}"/>
          </ac:spMkLst>
        </pc:spChg>
        <pc:spChg chg="add del mod">
          <ac:chgData name="A.MORIYAMA UREKA" userId="11b73b949d6476cb" providerId="LiveId" clId="{EDD3AFC1-5E1F-774D-82FF-6D4C3622249B}" dt="2023-08-07T12:41:16.772" v="2845" actId="6264"/>
          <ac:spMkLst>
            <pc:docMk/>
            <pc:sldMk cId="579533668" sldId="290"/>
            <ac:spMk id="284" creationId="{4D9710DB-C502-C138-3D32-A336E99D504F}"/>
          </ac:spMkLst>
        </pc:spChg>
        <pc:spChg chg="add del mod">
          <ac:chgData name="A.MORIYAMA UREKA" userId="11b73b949d6476cb" providerId="LiveId" clId="{EDD3AFC1-5E1F-774D-82FF-6D4C3622249B}" dt="2023-08-07T09:22:26.899" v="945" actId="6264"/>
          <ac:spMkLst>
            <pc:docMk/>
            <pc:sldMk cId="579533668" sldId="290"/>
            <ac:spMk id="284" creationId="{50132863-4F43-14E1-002C-82BD3981D2AB}"/>
          </ac:spMkLst>
        </pc:spChg>
        <pc:spChg chg="add del mod ord">
          <ac:chgData name="A.MORIYAMA UREKA" userId="11b73b949d6476cb" providerId="LiveId" clId="{EDD3AFC1-5E1F-774D-82FF-6D4C3622249B}" dt="2023-08-07T09:22:27.418" v="946" actId="6264"/>
          <ac:spMkLst>
            <pc:docMk/>
            <pc:sldMk cId="579533668" sldId="290"/>
            <ac:spMk id="285" creationId="{19F4A41B-332A-D9D8-CBCF-28415A5D7E64}"/>
          </ac:spMkLst>
        </pc:spChg>
        <pc:spChg chg="add del mod">
          <ac:chgData name="A.MORIYAMA UREKA" userId="11b73b949d6476cb" providerId="LiveId" clId="{EDD3AFC1-5E1F-774D-82FF-6D4C3622249B}" dt="2023-08-07T12:41:17.204" v="2846" actId="6264"/>
          <ac:spMkLst>
            <pc:docMk/>
            <pc:sldMk cId="579533668" sldId="290"/>
            <ac:spMk id="285" creationId="{C6465FDD-2A12-837C-BA02-BB6A8F811335}"/>
          </ac:spMkLst>
        </pc:spChg>
        <pc:spChg chg="add del mod ord">
          <ac:chgData name="A.MORIYAMA UREKA" userId="11b73b949d6476cb" providerId="LiveId" clId="{EDD3AFC1-5E1F-774D-82FF-6D4C3622249B}" dt="2023-08-07T09:22:27.418" v="946" actId="6264"/>
          <ac:spMkLst>
            <pc:docMk/>
            <pc:sldMk cId="579533668" sldId="290"/>
            <ac:spMk id="286" creationId="{DCB3C168-A87D-BE1A-3E03-620B9FAED8C7}"/>
          </ac:spMkLst>
        </pc:spChg>
        <pc:spChg chg="add del mod">
          <ac:chgData name="A.MORIYAMA UREKA" userId="11b73b949d6476cb" providerId="LiveId" clId="{EDD3AFC1-5E1F-774D-82FF-6D4C3622249B}" dt="2023-08-07T12:41:17.204" v="2846" actId="6264"/>
          <ac:spMkLst>
            <pc:docMk/>
            <pc:sldMk cId="579533668" sldId="290"/>
            <ac:spMk id="286" creationId="{F3CDD889-8F41-D1D1-B823-20B3E8BF37A0}"/>
          </ac:spMkLst>
        </pc:spChg>
        <pc:spChg chg="add del mod">
          <ac:chgData name="A.MORIYAMA UREKA" userId="11b73b949d6476cb" providerId="LiveId" clId="{EDD3AFC1-5E1F-774D-82FF-6D4C3622249B}" dt="2023-08-07T12:41:17.204" v="2846" actId="6264"/>
          <ac:spMkLst>
            <pc:docMk/>
            <pc:sldMk cId="579533668" sldId="290"/>
            <ac:spMk id="287" creationId="{145C5B9D-AF59-0697-0B6E-FB082B43165F}"/>
          </ac:spMkLst>
        </pc:spChg>
        <pc:spChg chg="add del mod">
          <ac:chgData name="A.MORIYAMA UREKA" userId="11b73b949d6476cb" providerId="LiveId" clId="{EDD3AFC1-5E1F-774D-82FF-6D4C3622249B}" dt="2023-08-07T09:22:27.418" v="946" actId="6264"/>
          <ac:spMkLst>
            <pc:docMk/>
            <pc:sldMk cId="579533668" sldId="290"/>
            <ac:spMk id="287" creationId="{1CB6F364-2EF1-E609-D6F8-891F57D59B9F}"/>
          </ac:spMkLst>
        </pc:spChg>
        <pc:spChg chg="add del mod">
          <ac:chgData name="A.MORIYAMA UREKA" userId="11b73b949d6476cb" providerId="LiveId" clId="{EDD3AFC1-5E1F-774D-82FF-6D4C3622249B}" dt="2023-08-07T12:41:17.204" v="2846" actId="6264"/>
          <ac:spMkLst>
            <pc:docMk/>
            <pc:sldMk cId="579533668" sldId="290"/>
            <ac:spMk id="288" creationId="{E23909ED-E53F-2800-D51E-698821351A37}"/>
          </ac:spMkLst>
        </pc:spChg>
        <pc:spChg chg="add del mod">
          <ac:chgData name="A.MORIYAMA UREKA" userId="11b73b949d6476cb" providerId="LiveId" clId="{EDD3AFC1-5E1F-774D-82FF-6D4C3622249B}" dt="2023-08-07T09:22:27.418" v="946" actId="6264"/>
          <ac:spMkLst>
            <pc:docMk/>
            <pc:sldMk cId="579533668" sldId="290"/>
            <ac:spMk id="288" creationId="{E2D29B57-ECB1-988E-CDE6-A5AB374AB073}"/>
          </ac:spMkLst>
        </pc:spChg>
        <pc:spChg chg="add del mod">
          <ac:chgData name="A.MORIYAMA UREKA" userId="11b73b949d6476cb" providerId="LiveId" clId="{EDD3AFC1-5E1F-774D-82FF-6D4C3622249B}" dt="2023-08-07T09:22:27.418" v="946" actId="6264"/>
          <ac:spMkLst>
            <pc:docMk/>
            <pc:sldMk cId="579533668" sldId="290"/>
            <ac:spMk id="289" creationId="{8F153163-8F32-AB63-0905-1CCCB3F5D491}"/>
          </ac:spMkLst>
        </pc:spChg>
        <pc:spChg chg="add del mod">
          <ac:chgData name="A.MORIYAMA UREKA" userId="11b73b949d6476cb" providerId="LiveId" clId="{EDD3AFC1-5E1F-774D-82FF-6D4C3622249B}" dt="2023-08-07T12:41:17.204" v="2846" actId="6264"/>
          <ac:spMkLst>
            <pc:docMk/>
            <pc:sldMk cId="579533668" sldId="290"/>
            <ac:spMk id="289" creationId="{BF540B90-B0A6-101C-A490-4882E8FA9F33}"/>
          </ac:spMkLst>
        </pc:spChg>
        <pc:spChg chg="add del mod">
          <ac:chgData name="A.MORIYAMA UREKA" userId="11b73b949d6476cb" providerId="LiveId" clId="{EDD3AFC1-5E1F-774D-82FF-6D4C3622249B}" dt="2023-08-07T12:41:17.204" v="2846" actId="6264"/>
          <ac:spMkLst>
            <pc:docMk/>
            <pc:sldMk cId="579533668" sldId="290"/>
            <ac:spMk id="290" creationId="{2FFAA394-E6DD-CE2D-55D9-94902380F4A6}"/>
          </ac:spMkLst>
        </pc:spChg>
        <pc:spChg chg="add del mod">
          <ac:chgData name="A.MORIYAMA UREKA" userId="11b73b949d6476cb" providerId="LiveId" clId="{EDD3AFC1-5E1F-774D-82FF-6D4C3622249B}" dt="2023-08-07T09:22:27.418" v="946" actId="6264"/>
          <ac:spMkLst>
            <pc:docMk/>
            <pc:sldMk cId="579533668" sldId="290"/>
            <ac:spMk id="290" creationId="{65F18430-98F0-F37C-12DC-D91C7CD79619}"/>
          </ac:spMkLst>
        </pc:spChg>
        <pc:spChg chg="add del mod">
          <ac:chgData name="A.MORIYAMA UREKA" userId="11b73b949d6476cb" providerId="LiveId" clId="{EDD3AFC1-5E1F-774D-82FF-6D4C3622249B}" dt="2023-08-07T09:22:27.418" v="946" actId="6264"/>
          <ac:spMkLst>
            <pc:docMk/>
            <pc:sldMk cId="579533668" sldId="290"/>
            <ac:spMk id="291" creationId="{0B552489-9BE6-B377-CD3A-A51502252247}"/>
          </ac:spMkLst>
        </pc:spChg>
        <pc:spChg chg="add del mod">
          <ac:chgData name="A.MORIYAMA UREKA" userId="11b73b949d6476cb" providerId="LiveId" clId="{EDD3AFC1-5E1F-774D-82FF-6D4C3622249B}" dt="2023-08-07T12:41:17.204" v="2846" actId="6264"/>
          <ac:spMkLst>
            <pc:docMk/>
            <pc:sldMk cId="579533668" sldId="290"/>
            <ac:spMk id="291" creationId="{D9F759CE-20EC-CF27-0D93-14887ABE6FB9}"/>
          </ac:spMkLst>
        </pc:spChg>
        <pc:spChg chg="add del mod">
          <ac:chgData name="A.MORIYAMA UREKA" userId="11b73b949d6476cb" providerId="LiveId" clId="{EDD3AFC1-5E1F-774D-82FF-6D4C3622249B}" dt="2023-08-07T12:41:17.204" v="2846" actId="6264"/>
          <ac:spMkLst>
            <pc:docMk/>
            <pc:sldMk cId="579533668" sldId="290"/>
            <ac:spMk id="292" creationId="{6918BE7B-CC6A-95F7-339A-43CCDFB86CEE}"/>
          </ac:spMkLst>
        </pc:spChg>
        <pc:spChg chg="add del mod">
          <ac:chgData name="A.MORIYAMA UREKA" userId="11b73b949d6476cb" providerId="LiveId" clId="{EDD3AFC1-5E1F-774D-82FF-6D4C3622249B}" dt="2023-08-07T09:22:27.418" v="946" actId="6264"/>
          <ac:spMkLst>
            <pc:docMk/>
            <pc:sldMk cId="579533668" sldId="290"/>
            <ac:spMk id="292" creationId="{99C13644-125E-CB36-FDF0-FA66D0E5ABC3}"/>
          </ac:spMkLst>
        </pc:spChg>
        <pc:spChg chg="add del mod">
          <ac:chgData name="A.MORIYAMA UREKA" userId="11b73b949d6476cb" providerId="LiveId" clId="{EDD3AFC1-5E1F-774D-82FF-6D4C3622249B}" dt="2023-08-07T12:41:17.204" v="2846" actId="6264"/>
          <ac:spMkLst>
            <pc:docMk/>
            <pc:sldMk cId="579533668" sldId="290"/>
            <ac:spMk id="293" creationId="{05AB221B-6D3A-CFF7-61D5-9A69633F81BB}"/>
          </ac:spMkLst>
        </pc:spChg>
        <pc:spChg chg="add del mod">
          <ac:chgData name="A.MORIYAMA UREKA" userId="11b73b949d6476cb" providerId="LiveId" clId="{EDD3AFC1-5E1F-774D-82FF-6D4C3622249B}" dt="2023-08-07T09:22:27.418" v="946" actId="6264"/>
          <ac:spMkLst>
            <pc:docMk/>
            <pc:sldMk cId="579533668" sldId="290"/>
            <ac:spMk id="293" creationId="{CC5D09D5-C7DF-EFA1-866E-4D466FC13F50}"/>
          </ac:spMkLst>
        </pc:spChg>
        <pc:spChg chg="add del mod">
          <ac:chgData name="A.MORIYAMA UREKA" userId="11b73b949d6476cb" providerId="LiveId" clId="{EDD3AFC1-5E1F-774D-82FF-6D4C3622249B}" dt="2023-08-07T12:41:17.204" v="2846" actId="6264"/>
          <ac:spMkLst>
            <pc:docMk/>
            <pc:sldMk cId="579533668" sldId="290"/>
            <ac:spMk id="294" creationId="{726785A0-A022-7689-F148-9959EFEA0677}"/>
          </ac:spMkLst>
        </pc:spChg>
        <pc:spChg chg="add del mod">
          <ac:chgData name="A.MORIYAMA UREKA" userId="11b73b949d6476cb" providerId="LiveId" clId="{EDD3AFC1-5E1F-774D-82FF-6D4C3622249B}" dt="2023-08-07T09:22:27.418" v="946" actId="6264"/>
          <ac:spMkLst>
            <pc:docMk/>
            <pc:sldMk cId="579533668" sldId="290"/>
            <ac:spMk id="294" creationId="{C87B02DB-5E44-8682-0234-38E9F65D7910}"/>
          </ac:spMkLst>
        </pc:spChg>
        <pc:spChg chg="add del mod">
          <ac:chgData name="A.MORIYAMA UREKA" userId="11b73b949d6476cb" providerId="LiveId" clId="{EDD3AFC1-5E1F-774D-82FF-6D4C3622249B}" dt="2023-08-07T12:41:17.581" v="2847" actId="6264"/>
          <ac:spMkLst>
            <pc:docMk/>
            <pc:sldMk cId="579533668" sldId="290"/>
            <ac:spMk id="295" creationId="{22ED4C79-8A89-5A5E-F31C-2BC848622487}"/>
          </ac:spMkLst>
        </pc:spChg>
        <pc:spChg chg="add del mod ord">
          <ac:chgData name="A.MORIYAMA UREKA" userId="11b73b949d6476cb" providerId="LiveId" clId="{EDD3AFC1-5E1F-774D-82FF-6D4C3622249B}" dt="2023-08-07T09:22:28.042" v="947" actId="6264"/>
          <ac:spMkLst>
            <pc:docMk/>
            <pc:sldMk cId="579533668" sldId="290"/>
            <ac:spMk id="295" creationId="{3906E1F8-8B3F-07E6-8018-8B1DB7256066}"/>
          </ac:spMkLst>
        </pc:spChg>
        <pc:spChg chg="add del mod">
          <ac:chgData name="A.MORIYAMA UREKA" userId="11b73b949d6476cb" providerId="LiveId" clId="{EDD3AFC1-5E1F-774D-82FF-6D4C3622249B}" dt="2023-08-07T12:41:17.581" v="2847" actId="6264"/>
          <ac:spMkLst>
            <pc:docMk/>
            <pc:sldMk cId="579533668" sldId="290"/>
            <ac:spMk id="296" creationId="{D1DEB36C-DAEE-AEC9-6AA2-9501D57F87B9}"/>
          </ac:spMkLst>
        </pc:spChg>
        <pc:spChg chg="add del mod ord">
          <ac:chgData name="A.MORIYAMA UREKA" userId="11b73b949d6476cb" providerId="LiveId" clId="{EDD3AFC1-5E1F-774D-82FF-6D4C3622249B}" dt="2023-08-07T09:22:28.042" v="947" actId="6264"/>
          <ac:spMkLst>
            <pc:docMk/>
            <pc:sldMk cId="579533668" sldId="290"/>
            <ac:spMk id="296" creationId="{EB5F919A-4959-64EF-A434-E8CD8D84C1C1}"/>
          </ac:spMkLst>
        </pc:spChg>
        <pc:spChg chg="add del mod">
          <ac:chgData name="A.MORIYAMA UREKA" userId="11b73b949d6476cb" providerId="LiveId" clId="{EDD3AFC1-5E1F-774D-82FF-6D4C3622249B}" dt="2023-08-07T12:41:17.581" v="2847" actId="6264"/>
          <ac:spMkLst>
            <pc:docMk/>
            <pc:sldMk cId="579533668" sldId="290"/>
            <ac:spMk id="297" creationId="{A2B41315-E387-6A1E-7340-0FEE84CC1CB3}"/>
          </ac:spMkLst>
        </pc:spChg>
        <pc:spChg chg="add del mod">
          <ac:chgData name="A.MORIYAMA UREKA" userId="11b73b949d6476cb" providerId="LiveId" clId="{EDD3AFC1-5E1F-774D-82FF-6D4C3622249B}" dt="2023-08-07T09:22:28.042" v="947" actId="6264"/>
          <ac:spMkLst>
            <pc:docMk/>
            <pc:sldMk cId="579533668" sldId="290"/>
            <ac:spMk id="297" creationId="{F72A7D0C-B1EF-291F-827F-BD7A5035231F}"/>
          </ac:spMkLst>
        </pc:spChg>
        <pc:spChg chg="add del mod">
          <ac:chgData name="A.MORIYAMA UREKA" userId="11b73b949d6476cb" providerId="LiveId" clId="{EDD3AFC1-5E1F-774D-82FF-6D4C3622249B}" dt="2023-08-07T12:41:17.581" v="2847" actId="6264"/>
          <ac:spMkLst>
            <pc:docMk/>
            <pc:sldMk cId="579533668" sldId="290"/>
            <ac:spMk id="298" creationId="{37C41087-8980-436D-E563-E5C968F9033C}"/>
          </ac:spMkLst>
        </pc:spChg>
        <pc:spChg chg="add del mod">
          <ac:chgData name="A.MORIYAMA UREKA" userId="11b73b949d6476cb" providerId="LiveId" clId="{EDD3AFC1-5E1F-774D-82FF-6D4C3622249B}" dt="2023-08-07T09:22:28.042" v="947" actId="6264"/>
          <ac:spMkLst>
            <pc:docMk/>
            <pc:sldMk cId="579533668" sldId="290"/>
            <ac:spMk id="298" creationId="{585347D7-BB5F-B79A-995C-ED387571DD55}"/>
          </ac:spMkLst>
        </pc:spChg>
        <pc:spChg chg="add del mod">
          <ac:chgData name="A.MORIYAMA UREKA" userId="11b73b949d6476cb" providerId="LiveId" clId="{EDD3AFC1-5E1F-774D-82FF-6D4C3622249B}" dt="2023-08-07T12:41:17.581" v="2847" actId="6264"/>
          <ac:spMkLst>
            <pc:docMk/>
            <pc:sldMk cId="579533668" sldId="290"/>
            <ac:spMk id="299" creationId="{B2778861-3180-FD40-BC05-AC8E347FFBD1}"/>
          </ac:spMkLst>
        </pc:spChg>
        <pc:spChg chg="add del mod">
          <ac:chgData name="A.MORIYAMA UREKA" userId="11b73b949d6476cb" providerId="LiveId" clId="{EDD3AFC1-5E1F-774D-82FF-6D4C3622249B}" dt="2023-08-07T09:22:28.042" v="947" actId="6264"/>
          <ac:spMkLst>
            <pc:docMk/>
            <pc:sldMk cId="579533668" sldId="290"/>
            <ac:spMk id="299" creationId="{F059F734-521E-36E1-9C8C-38FD675C8C01}"/>
          </ac:spMkLst>
        </pc:spChg>
        <pc:spChg chg="add del mod">
          <ac:chgData name="A.MORIYAMA UREKA" userId="11b73b949d6476cb" providerId="LiveId" clId="{EDD3AFC1-5E1F-774D-82FF-6D4C3622249B}" dt="2023-08-07T09:22:28.042" v="947" actId="6264"/>
          <ac:spMkLst>
            <pc:docMk/>
            <pc:sldMk cId="579533668" sldId="290"/>
            <ac:spMk id="300" creationId="{0225A227-0159-A6B3-F4C0-A613A80D19AB}"/>
          </ac:spMkLst>
        </pc:spChg>
        <pc:spChg chg="add del mod">
          <ac:chgData name="A.MORIYAMA UREKA" userId="11b73b949d6476cb" providerId="LiveId" clId="{EDD3AFC1-5E1F-774D-82FF-6D4C3622249B}" dt="2023-08-07T12:41:17.581" v="2847" actId="6264"/>
          <ac:spMkLst>
            <pc:docMk/>
            <pc:sldMk cId="579533668" sldId="290"/>
            <ac:spMk id="300" creationId="{BB474F92-A977-BD31-6729-910BE703CBD8}"/>
          </ac:spMkLst>
        </pc:spChg>
        <pc:spChg chg="add del mod">
          <ac:chgData name="A.MORIYAMA UREKA" userId="11b73b949d6476cb" providerId="LiveId" clId="{EDD3AFC1-5E1F-774D-82FF-6D4C3622249B}" dt="2023-08-07T12:41:17.581" v="2847" actId="6264"/>
          <ac:spMkLst>
            <pc:docMk/>
            <pc:sldMk cId="579533668" sldId="290"/>
            <ac:spMk id="301" creationId="{D8965430-6602-4F95-9985-38C05049EF8C}"/>
          </ac:spMkLst>
        </pc:spChg>
        <pc:spChg chg="add del mod">
          <ac:chgData name="A.MORIYAMA UREKA" userId="11b73b949d6476cb" providerId="LiveId" clId="{EDD3AFC1-5E1F-774D-82FF-6D4C3622249B}" dt="2023-08-07T09:22:28.042" v="947" actId="6264"/>
          <ac:spMkLst>
            <pc:docMk/>
            <pc:sldMk cId="579533668" sldId="290"/>
            <ac:spMk id="301" creationId="{DC2F5C37-471E-ACDE-1AB4-781813DA98A5}"/>
          </ac:spMkLst>
        </pc:spChg>
        <pc:spChg chg="add del mod">
          <ac:chgData name="A.MORIYAMA UREKA" userId="11b73b949d6476cb" providerId="LiveId" clId="{EDD3AFC1-5E1F-774D-82FF-6D4C3622249B}" dt="2023-08-07T09:22:28.042" v="947" actId="6264"/>
          <ac:spMkLst>
            <pc:docMk/>
            <pc:sldMk cId="579533668" sldId="290"/>
            <ac:spMk id="302" creationId="{464CEF08-9439-774E-9E95-0D63CACF4B4B}"/>
          </ac:spMkLst>
        </pc:spChg>
        <pc:spChg chg="add del mod">
          <ac:chgData name="A.MORIYAMA UREKA" userId="11b73b949d6476cb" providerId="LiveId" clId="{EDD3AFC1-5E1F-774D-82FF-6D4C3622249B}" dt="2023-08-07T12:41:17.581" v="2847" actId="6264"/>
          <ac:spMkLst>
            <pc:docMk/>
            <pc:sldMk cId="579533668" sldId="290"/>
            <ac:spMk id="302" creationId="{71A16C5C-402C-62D4-8E0F-B9F2E9635304}"/>
          </ac:spMkLst>
        </pc:spChg>
        <pc:spChg chg="add del mod">
          <ac:chgData name="A.MORIYAMA UREKA" userId="11b73b949d6476cb" providerId="LiveId" clId="{EDD3AFC1-5E1F-774D-82FF-6D4C3622249B}" dt="2023-08-07T12:41:17.581" v="2847" actId="6264"/>
          <ac:spMkLst>
            <pc:docMk/>
            <pc:sldMk cId="579533668" sldId="290"/>
            <ac:spMk id="303" creationId="{204C989E-E46B-32F8-F344-DE5C3C03D2B5}"/>
          </ac:spMkLst>
        </pc:spChg>
        <pc:spChg chg="add del mod">
          <ac:chgData name="A.MORIYAMA UREKA" userId="11b73b949d6476cb" providerId="LiveId" clId="{EDD3AFC1-5E1F-774D-82FF-6D4C3622249B}" dt="2023-08-07T09:22:28.042" v="947" actId="6264"/>
          <ac:spMkLst>
            <pc:docMk/>
            <pc:sldMk cId="579533668" sldId="290"/>
            <ac:spMk id="303" creationId="{F682E3BA-3E6F-9C24-C115-DE0DD42C6BDB}"/>
          </ac:spMkLst>
        </pc:spChg>
        <pc:spChg chg="add del mod">
          <ac:chgData name="A.MORIYAMA UREKA" userId="11b73b949d6476cb" providerId="LiveId" clId="{EDD3AFC1-5E1F-774D-82FF-6D4C3622249B}" dt="2023-08-07T09:22:28.042" v="947" actId="6264"/>
          <ac:spMkLst>
            <pc:docMk/>
            <pc:sldMk cId="579533668" sldId="290"/>
            <ac:spMk id="304" creationId="{A8634B61-0296-13EE-58C3-66AF13E4D8B1}"/>
          </ac:spMkLst>
        </pc:spChg>
        <pc:spChg chg="add del mod">
          <ac:chgData name="A.MORIYAMA UREKA" userId="11b73b949d6476cb" providerId="LiveId" clId="{EDD3AFC1-5E1F-774D-82FF-6D4C3622249B}" dt="2023-08-07T12:41:17.581" v="2847" actId="6264"/>
          <ac:spMkLst>
            <pc:docMk/>
            <pc:sldMk cId="579533668" sldId="290"/>
            <ac:spMk id="304" creationId="{DE94F20F-6B29-0F12-2A15-455DF0ABD999}"/>
          </ac:spMkLst>
        </pc:spChg>
        <pc:spChg chg="add del mod ord">
          <ac:chgData name="A.MORIYAMA UREKA" userId="11b73b949d6476cb" providerId="LiveId" clId="{EDD3AFC1-5E1F-774D-82FF-6D4C3622249B}" dt="2023-08-07T09:22:28.646" v="948" actId="6264"/>
          <ac:spMkLst>
            <pc:docMk/>
            <pc:sldMk cId="579533668" sldId="290"/>
            <ac:spMk id="305" creationId="{41CF08D4-641B-FF9C-F1BB-5395C615CAB1}"/>
          </ac:spMkLst>
        </pc:spChg>
        <pc:spChg chg="add del mod ord">
          <ac:chgData name="A.MORIYAMA UREKA" userId="11b73b949d6476cb" providerId="LiveId" clId="{EDD3AFC1-5E1F-774D-82FF-6D4C3622249B}" dt="2023-08-07T09:22:28.646" v="948" actId="6264"/>
          <ac:spMkLst>
            <pc:docMk/>
            <pc:sldMk cId="579533668" sldId="290"/>
            <ac:spMk id="306" creationId="{5C227937-FF7E-E60A-DD7A-ABE6087E5E89}"/>
          </ac:spMkLst>
        </pc:spChg>
        <pc:spChg chg="add del mod">
          <ac:chgData name="A.MORIYAMA UREKA" userId="11b73b949d6476cb" providerId="LiveId" clId="{EDD3AFC1-5E1F-774D-82FF-6D4C3622249B}" dt="2023-08-07T09:22:28.646" v="948" actId="6264"/>
          <ac:spMkLst>
            <pc:docMk/>
            <pc:sldMk cId="579533668" sldId="290"/>
            <ac:spMk id="307" creationId="{6168D7F0-3CFC-211E-6D7A-94FB6A1F8E33}"/>
          </ac:spMkLst>
        </pc:spChg>
        <pc:spChg chg="add del mod">
          <ac:chgData name="A.MORIYAMA UREKA" userId="11b73b949d6476cb" providerId="LiveId" clId="{EDD3AFC1-5E1F-774D-82FF-6D4C3622249B}" dt="2023-08-07T09:22:28.646" v="948" actId="6264"/>
          <ac:spMkLst>
            <pc:docMk/>
            <pc:sldMk cId="579533668" sldId="290"/>
            <ac:spMk id="308" creationId="{EBA2D586-ED7F-E856-FB47-0FACF3349B06}"/>
          </ac:spMkLst>
        </pc:spChg>
        <pc:spChg chg="add del mod">
          <ac:chgData name="A.MORIYAMA UREKA" userId="11b73b949d6476cb" providerId="LiveId" clId="{EDD3AFC1-5E1F-774D-82FF-6D4C3622249B}" dt="2023-08-07T09:22:28.646" v="948" actId="6264"/>
          <ac:spMkLst>
            <pc:docMk/>
            <pc:sldMk cId="579533668" sldId="290"/>
            <ac:spMk id="309" creationId="{EBC5954B-061D-5B4D-7EA5-0A567746991E}"/>
          </ac:spMkLst>
        </pc:spChg>
        <pc:spChg chg="add del mod">
          <ac:chgData name="A.MORIYAMA UREKA" userId="11b73b949d6476cb" providerId="LiveId" clId="{EDD3AFC1-5E1F-774D-82FF-6D4C3622249B}" dt="2023-08-07T09:22:28.646" v="948" actId="6264"/>
          <ac:spMkLst>
            <pc:docMk/>
            <pc:sldMk cId="579533668" sldId="290"/>
            <ac:spMk id="310" creationId="{142DE5B1-3F90-4726-7FDC-FC6891765A59}"/>
          </ac:spMkLst>
        </pc:spChg>
        <pc:spChg chg="add del mod">
          <ac:chgData name="A.MORIYAMA UREKA" userId="11b73b949d6476cb" providerId="LiveId" clId="{EDD3AFC1-5E1F-774D-82FF-6D4C3622249B}" dt="2023-08-07T09:22:28.646" v="948" actId="6264"/>
          <ac:spMkLst>
            <pc:docMk/>
            <pc:sldMk cId="579533668" sldId="290"/>
            <ac:spMk id="311" creationId="{DFEE3DB5-4AF3-0BA6-B0BB-0D51EBD5ED9F}"/>
          </ac:spMkLst>
        </pc:spChg>
        <pc:spChg chg="add del mod">
          <ac:chgData name="A.MORIYAMA UREKA" userId="11b73b949d6476cb" providerId="LiveId" clId="{EDD3AFC1-5E1F-774D-82FF-6D4C3622249B}" dt="2023-08-07T09:22:28.646" v="948" actId="6264"/>
          <ac:spMkLst>
            <pc:docMk/>
            <pc:sldMk cId="579533668" sldId="290"/>
            <ac:spMk id="312" creationId="{BE7B01F1-D11B-1909-A2E6-28B5CB80FE9C}"/>
          </ac:spMkLst>
        </pc:spChg>
        <pc:spChg chg="add del mod">
          <ac:chgData name="A.MORIYAMA UREKA" userId="11b73b949d6476cb" providerId="LiveId" clId="{EDD3AFC1-5E1F-774D-82FF-6D4C3622249B}" dt="2023-08-07T09:22:28.646" v="948" actId="6264"/>
          <ac:spMkLst>
            <pc:docMk/>
            <pc:sldMk cId="579533668" sldId="290"/>
            <ac:spMk id="313" creationId="{122F7A57-996E-1702-9E83-37C7863D63FE}"/>
          </ac:spMkLst>
        </pc:spChg>
        <pc:spChg chg="add del mod">
          <ac:chgData name="A.MORIYAMA UREKA" userId="11b73b949d6476cb" providerId="LiveId" clId="{EDD3AFC1-5E1F-774D-82FF-6D4C3622249B}" dt="2023-08-07T09:22:28.646" v="948" actId="6264"/>
          <ac:spMkLst>
            <pc:docMk/>
            <pc:sldMk cId="579533668" sldId="290"/>
            <ac:spMk id="314" creationId="{446E55B2-2937-71D6-C842-705170EBE218}"/>
          </ac:spMkLst>
        </pc:spChg>
        <pc:spChg chg="add del mod ord">
          <ac:chgData name="A.MORIYAMA UREKA" userId="11b73b949d6476cb" providerId="LiveId" clId="{EDD3AFC1-5E1F-774D-82FF-6D4C3622249B}" dt="2023-08-07T09:22:29.181" v="949" actId="6264"/>
          <ac:spMkLst>
            <pc:docMk/>
            <pc:sldMk cId="579533668" sldId="290"/>
            <ac:spMk id="315" creationId="{A673F1AD-0F66-3F76-47E9-292510791DEA}"/>
          </ac:spMkLst>
        </pc:spChg>
        <pc:spChg chg="add del mod ord">
          <ac:chgData name="A.MORIYAMA UREKA" userId="11b73b949d6476cb" providerId="LiveId" clId="{EDD3AFC1-5E1F-774D-82FF-6D4C3622249B}" dt="2023-08-07T09:22:29.181" v="949" actId="6264"/>
          <ac:spMkLst>
            <pc:docMk/>
            <pc:sldMk cId="579533668" sldId="290"/>
            <ac:spMk id="316" creationId="{6F18C210-5AA1-E28B-309D-6A2541438282}"/>
          </ac:spMkLst>
        </pc:spChg>
        <pc:spChg chg="add del mod">
          <ac:chgData name="A.MORIYAMA UREKA" userId="11b73b949d6476cb" providerId="LiveId" clId="{EDD3AFC1-5E1F-774D-82FF-6D4C3622249B}" dt="2023-08-07T09:22:29.181" v="949" actId="6264"/>
          <ac:spMkLst>
            <pc:docMk/>
            <pc:sldMk cId="579533668" sldId="290"/>
            <ac:spMk id="317" creationId="{C13A0CAC-656D-53A4-94D0-01C5DD841ABD}"/>
          </ac:spMkLst>
        </pc:spChg>
        <pc:spChg chg="add del mod">
          <ac:chgData name="A.MORIYAMA UREKA" userId="11b73b949d6476cb" providerId="LiveId" clId="{EDD3AFC1-5E1F-774D-82FF-6D4C3622249B}" dt="2023-08-07T09:22:29.181" v="949" actId="6264"/>
          <ac:spMkLst>
            <pc:docMk/>
            <pc:sldMk cId="579533668" sldId="290"/>
            <ac:spMk id="318" creationId="{54336A37-6477-A590-64A7-972C1C4C7F71}"/>
          </ac:spMkLst>
        </pc:spChg>
        <pc:spChg chg="add del mod">
          <ac:chgData name="A.MORIYAMA UREKA" userId="11b73b949d6476cb" providerId="LiveId" clId="{EDD3AFC1-5E1F-774D-82FF-6D4C3622249B}" dt="2023-08-07T09:22:29.181" v="949" actId="6264"/>
          <ac:spMkLst>
            <pc:docMk/>
            <pc:sldMk cId="579533668" sldId="290"/>
            <ac:spMk id="319" creationId="{2F6B035F-F3FB-1DC1-E03C-12E9F4F604FF}"/>
          </ac:spMkLst>
        </pc:spChg>
        <pc:spChg chg="add del mod">
          <ac:chgData name="A.MORIYAMA UREKA" userId="11b73b949d6476cb" providerId="LiveId" clId="{EDD3AFC1-5E1F-774D-82FF-6D4C3622249B}" dt="2023-08-07T09:22:29.181" v="949" actId="6264"/>
          <ac:spMkLst>
            <pc:docMk/>
            <pc:sldMk cId="579533668" sldId="290"/>
            <ac:spMk id="320" creationId="{932E9246-CFB6-302D-F06B-EF56C28A396E}"/>
          </ac:spMkLst>
        </pc:spChg>
        <pc:spChg chg="add del mod">
          <ac:chgData name="A.MORIYAMA UREKA" userId="11b73b949d6476cb" providerId="LiveId" clId="{EDD3AFC1-5E1F-774D-82FF-6D4C3622249B}" dt="2023-08-07T09:22:29.181" v="949" actId="6264"/>
          <ac:spMkLst>
            <pc:docMk/>
            <pc:sldMk cId="579533668" sldId="290"/>
            <ac:spMk id="321" creationId="{EE954C80-CDE6-7D86-DA24-EE72F2EEFF33}"/>
          </ac:spMkLst>
        </pc:spChg>
        <pc:spChg chg="add del mod">
          <ac:chgData name="A.MORIYAMA UREKA" userId="11b73b949d6476cb" providerId="LiveId" clId="{EDD3AFC1-5E1F-774D-82FF-6D4C3622249B}" dt="2023-08-07T09:22:29.181" v="949" actId="6264"/>
          <ac:spMkLst>
            <pc:docMk/>
            <pc:sldMk cId="579533668" sldId="290"/>
            <ac:spMk id="322" creationId="{C8012A02-930D-E93F-793E-ABFBC523EBE1}"/>
          </ac:spMkLst>
        </pc:spChg>
        <pc:spChg chg="add del mod">
          <ac:chgData name="A.MORIYAMA UREKA" userId="11b73b949d6476cb" providerId="LiveId" clId="{EDD3AFC1-5E1F-774D-82FF-6D4C3622249B}" dt="2023-08-07T09:22:29.181" v="949" actId="6264"/>
          <ac:spMkLst>
            <pc:docMk/>
            <pc:sldMk cId="579533668" sldId="290"/>
            <ac:spMk id="323" creationId="{139E19D6-2D72-91E5-BA41-BCDD16C1105A}"/>
          </ac:spMkLst>
        </pc:spChg>
        <pc:spChg chg="add del mod">
          <ac:chgData name="A.MORIYAMA UREKA" userId="11b73b949d6476cb" providerId="LiveId" clId="{EDD3AFC1-5E1F-774D-82FF-6D4C3622249B}" dt="2023-08-07T09:22:29.181" v="949" actId="6264"/>
          <ac:spMkLst>
            <pc:docMk/>
            <pc:sldMk cId="579533668" sldId="290"/>
            <ac:spMk id="324" creationId="{1705DC86-1793-CBF9-0897-07A983E9EC3B}"/>
          </ac:spMkLst>
        </pc:spChg>
        <pc:spChg chg="add del mod ord">
          <ac:chgData name="A.MORIYAMA UREKA" userId="11b73b949d6476cb" providerId="LiveId" clId="{EDD3AFC1-5E1F-774D-82FF-6D4C3622249B}" dt="2023-08-07T09:22:29.754" v="950" actId="6264"/>
          <ac:spMkLst>
            <pc:docMk/>
            <pc:sldMk cId="579533668" sldId="290"/>
            <ac:spMk id="325" creationId="{730BFCEB-51C5-8B93-CCBA-273CF32797A3}"/>
          </ac:spMkLst>
        </pc:spChg>
        <pc:spChg chg="add del mod ord">
          <ac:chgData name="A.MORIYAMA UREKA" userId="11b73b949d6476cb" providerId="LiveId" clId="{EDD3AFC1-5E1F-774D-82FF-6D4C3622249B}" dt="2023-08-07T09:22:29.754" v="950" actId="6264"/>
          <ac:spMkLst>
            <pc:docMk/>
            <pc:sldMk cId="579533668" sldId="290"/>
            <ac:spMk id="326" creationId="{AB729DB7-CE4F-0295-C756-50DF4A178303}"/>
          </ac:spMkLst>
        </pc:spChg>
        <pc:spChg chg="add del mod">
          <ac:chgData name="A.MORIYAMA UREKA" userId="11b73b949d6476cb" providerId="LiveId" clId="{EDD3AFC1-5E1F-774D-82FF-6D4C3622249B}" dt="2023-08-07T09:22:29.754" v="950" actId="6264"/>
          <ac:spMkLst>
            <pc:docMk/>
            <pc:sldMk cId="579533668" sldId="290"/>
            <ac:spMk id="327" creationId="{19EDCBCB-7195-F3CC-8E17-87E90FB08C6E}"/>
          </ac:spMkLst>
        </pc:spChg>
        <pc:spChg chg="add del mod">
          <ac:chgData name="A.MORIYAMA UREKA" userId="11b73b949d6476cb" providerId="LiveId" clId="{EDD3AFC1-5E1F-774D-82FF-6D4C3622249B}" dt="2023-08-07T09:22:29.754" v="950" actId="6264"/>
          <ac:spMkLst>
            <pc:docMk/>
            <pc:sldMk cId="579533668" sldId="290"/>
            <ac:spMk id="328" creationId="{1E500876-9D95-B8A1-4F10-49A0C0A7571E}"/>
          </ac:spMkLst>
        </pc:spChg>
        <pc:spChg chg="add del mod">
          <ac:chgData name="A.MORIYAMA UREKA" userId="11b73b949d6476cb" providerId="LiveId" clId="{EDD3AFC1-5E1F-774D-82FF-6D4C3622249B}" dt="2023-08-07T09:22:29.754" v="950" actId="6264"/>
          <ac:spMkLst>
            <pc:docMk/>
            <pc:sldMk cId="579533668" sldId="290"/>
            <ac:spMk id="329" creationId="{A11DF3AC-5479-BF5A-AAD0-1A04C106F7C7}"/>
          </ac:spMkLst>
        </pc:spChg>
        <pc:spChg chg="add del mod">
          <ac:chgData name="A.MORIYAMA UREKA" userId="11b73b949d6476cb" providerId="LiveId" clId="{EDD3AFC1-5E1F-774D-82FF-6D4C3622249B}" dt="2023-08-07T09:22:29.754" v="950" actId="6264"/>
          <ac:spMkLst>
            <pc:docMk/>
            <pc:sldMk cId="579533668" sldId="290"/>
            <ac:spMk id="330" creationId="{2FCB8A7F-1F20-BB3E-C948-223B3026F615}"/>
          </ac:spMkLst>
        </pc:spChg>
        <pc:spChg chg="add del mod">
          <ac:chgData name="A.MORIYAMA UREKA" userId="11b73b949d6476cb" providerId="LiveId" clId="{EDD3AFC1-5E1F-774D-82FF-6D4C3622249B}" dt="2023-08-07T09:22:29.754" v="950" actId="6264"/>
          <ac:spMkLst>
            <pc:docMk/>
            <pc:sldMk cId="579533668" sldId="290"/>
            <ac:spMk id="331" creationId="{EDC8E856-5797-787F-4466-2EA3CCBE1E66}"/>
          </ac:spMkLst>
        </pc:spChg>
        <pc:spChg chg="add del mod">
          <ac:chgData name="A.MORIYAMA UREKA" userId="11b73b949d6476cb" providerId="LiveId" clId="{EDD3AFC1-5E1F-774D-82FF-6D4C3622249B}" dt="2023-08-07T09:22:29.754" v="950" actId="6264"/>
          <ac:spMkLst>
            <pc:docMk/>
            <pc:sldMk cId="579533668" sldId="290"/>
            <ac:spMk id="332" creationId="{A10E9B06-A4B7-71CA-5D97-7696B4D81371}"/>
          </ac:spMkLst>
        </pc:spChg>
        <pc:spChg chg="add del mod">
          <ac:chgData name="A.MORIYAMA UREKA" userId="11b73b949d6476cb" providerId="LiveId" clId="{EDD3AFC1-5E1F-774D-82FF-6D4C3622249B}" dt="2023-08-07T09:22:29.754" v="950" actId="6264"/>
          <ac:spMkLst>
            <pc:docMk/>
            <pc:sldMk cId="579533668" sldId="290"/>
            <ac:spMk id="333" creationId="{E05C023D-84E5-53F0-DE28-9DEE6E4B45AD}"/>
          </ac:spMkLst>
        </pc:spChg>
        <pc:spChg chg="add del mod">
          <ac:chgData name="A.MORIYAMA UREKA" userId="11b73b949d6476cb" providerId="LiveId" clId="{EDD3AFC1-5E1F-774D-82FF-6D4C3622249B}" dt="2023-08-07T09:22:29.754" v="950" actId="6264"/>
          <ac:spMkLst>
            <pc:docMk/>
            <pc:sldMk cId="579533668" sldId="290"/>
            <ac:spMk id="334" creationId="{2A6ED457-D2C7-DFF2-DB11-96FEBBFC4C9B}"/>
          </ac:spMkLst>
        </pc:spChg>
        <pc:spChg chg="add del mod ord">
          <ac:chgData name="A.MORIYAMA UREKA" userId="11b73b949d6476cb" providerId="LiveId" clId="{EDD3AFC1-5E1F-774D-82FF-6D4C3622249B}" dt="2023-08-07T09:22:30.250" v="951" actId="6264"/>
          <ac:spMkLst>
            <pc:docMk/>
            <pc:sldMk cId="579533668" sldId="290"/>
            <ac:spMk id="335" creationId="{AC016C29-E22E-8C50-7A73-521D0AAF9010}"/>
          </ac:spMkLst>
        </pc:spChg>
        <pc:spChg chg="add del mod ord">
          <ac:chgData name="A.MORIYAMA UREKA" userId="11b73b949d6476cb" providerId="LiveId" clId="{EDD3AFC1-5E1F-774D-82FF-6D4C3622249B}" dt="2023-08-07T09:22:30.250" v="951" actId="6264"/>
          <ac:spMkLst>
            <pc:docMk/>
            <pc:sldMk cId="579533668" sldId="290"/>
            <ac:spMk id="336" creationId="{6AAE082D-5DBC-5F5F-7ECF-A54B30451529}"/>
          </ac:spMkLst>
        </pc:spChg>
        <pc:spChg chg="add del mod">
          <ac:chgData name="A.MORIYAMA UREKA" userId="11b73b949d6476cb" providerId="LiveId" clId="{EDD3AFC1-5E1F-774D-82FF-6D4C3622249B}" dt="2023-08-07T09:22:30.250" v="951" actId="6264"/>
          <ac:spMkLst>
            <pc:docMk/>
            <pc:sldMk cId="579533668" sldId="290"/>
            <ac:spMk id="337" creationId="{DA7667C5-8FC6-20FB-6068-08255AB28341}"/>
          </ac:spMkLst>
        </pc:spChg>
        <pc:spChg chg="add del mod">
          <ac:chgData name="A.MORIYAMA UREKA" userId="11b73b949d6476cb" providerId="LiveId" clId="{EDD3AFC1-5E1F-774D-82FF-6D4C3622249B}" dt="2023-08-07T09:22:30.250" v="951" actId="6264"/>
          <ac:spMkLst>
            <pc:docMk/>
            <pc:sldMk cId="579533668" sldId="290"/>
            <ac:spMk id="338" creationId="{6677C56F-DEEC-B1CE-DF18-5FF17BC3653D}"/>
          </ac:spMkLst>
        </pc:spChg>
        <pc:spChg chg="add del mod">
          <ac:chgData name="A.MORIYAMA UREKA" userId="11b73b949d6476cb" providerId="LiveId" clId="{EDD3AFC1-5E1F-774D-82FF-6D4C3622249B}" dt="2023-08-07T09:22:30.250" v="951" actId="6264"/>
          <ac:spMkLst>
            <pc:docMk/>
            <pc:sldMk cId="579533668" sldId="290"/>
            <ac:spMk id="339" creationId="{0C241926-8F7A-FED9-4342-E182AA734E4D}"/>
          </ac:spMkLst>
        </pc:spChg>
        <pc:spChg chg="add del mod">
          <ac:chgData name="A.MORIYAMA UREKA" userId="11b73b949d6476cb" providerId="LiveId" clId="{EDD3AFC1-5E1F-774D-82FF-6D4C3622249B}" dt="2023-08-07T09:22:30.250" v="951" actId="6264"/>
          <ac:spMkLst>
            <pc:docMk/>
            <pc:sldMk cId="579533668" sldId="290"/>
            <ac:spMk id="340" creationId="{A07497D3-4622-D15B-ED4C-4C8C35D891FD}"/>
          </ac:spMkLst>
        </pc:spChg>
        <pc:spChg chg="add del mod">
          <ac:chgData name="A.MORIYAMA UREKA" userId="11b73b949d6476cb" providerId="LiveId" clId="{EDD3AFC1-5E1F-774D-82FF-6D4C3622249B}" dt="2023-08-07T09:22:30.250" v="951" actId="6264"/>
          <ac:spMkLst>
            <pc:docMk/>
            <pc:sldMk cId="579533668" sldId="290"/>
            <ac:spMk id="341" creationId="{EDF18969-B8AF-8590-7DC7-0172FA06839D}"/>
          </ac:spMkLst>
        </pc:spChg>
        <pc:spChg chg="add del mod">
          <ac:chgData name="A.MORIYAMA UREKA" userId="11b73b949d6476cb" providerId="LiveId" clId="{EDD3AFC1-5E1F-774D-82FF-6D4C3622249B}" dt="2023-08-07T09:22:30.250" v="951" actId="6264"/>
          <ac:spMkLst>
            <pc:docMk/>
            <pc:sldMk cId="579533668" sldId="290"/>
            <ac:spMk id="342" creationId="{46F33EEF-4BBC-BE74-B88D-22D0D6AF0E28}"/>
          </ac:spMkLst>
        </pc:spChg>
        <pc:spChg chg="add del mod">
          <ac:chgData name="A.MORIYAMA UREKA" userId="11b73b949d6476cb" providerId="LiveId" clId="{EDD3AFC1-5E1F-774D-82FF-6D4C3622249B}" dt="2023-08-07T09:22:30.250" v="951" actId="6264"/>
          <ac:spMkLst>
            <pc:docMk/>
            <pc:sldMk cId="579533668" sldId="290"/>
            <ac:spMk id="343" creationId="{72A7B462-AB9F-C109-2D97-AFF11B8AFCC1}"/>
          </ac:spMkLst>
        </pc:spChg>
        <pc:spChg chg="add del mod">
          <ac:chgData name="A.MORIYAMA UREKA" userId="11b73b949d6476cb" providerId="LiveId" clId="{EDD3AFC1-5E1F-774D-82FF-6D4C3622249B}" dt="2023-08-07T09:22:30.250" v="951" actId="6264"/>
          <ac:spMkLst>
            <pc:docMk/>
            <pc:sldMk cId="579533668" sldId="290"/>
            <ac:spMk id="344" creationId="{6F2336D2-1AEE-D3FB-6208-43B933FB70E1}"/>
          </ac:spMkLst>
        </pc:spChg>
        <pc:spChg chg="add del mod ord">
          <ac:chgData name="A.MORIYAMA UREKA" userId="11b73b949d6476cb" providerId="LiveId" clId="{EDD3AFC1-5E1F-774D-82FF-6D4C3622249B}" dt="2023-08-07T09:22:30.755" v="952" actId="6264"/>
          <ac:spMkLst>
            <pc:docMk/>
            <pc:sldMk cId="579533668" sldId="290"/>
            <ac:spMk id="345" creationId="{318FA451-2227-86E8-9111-3E5FD566AF39}"/>
          </ac:spMkLst>
        </pc:spChg>
        <pc:spChg chg="add del mod ord">
          <ac:chgData name="A.MORIYAMA UREKA" userId="11b73b949d6476cb" providerId="LiveId" clId="{EDD3AFC1-5E1F-774D-82FF-6D4C3622249B}" dt="2023-08-07T09:22:30.755" v="952" actId="6264"/>
          <ac:spMkLst>
            <pc:docMk/>
            <pc:sldMk cId="579533668" sldId="290"/>
            <ac:spMk id="346" creationId="{B0CC1D43-93DC-574B-9293-BB1BC24D5A0F}"/>
          </ac:spMkLst>
        </pc:spChg>
        <pc:spChg chg="add del mod">
          <ac:chgData name="A.MORIYAMA UREKA" userId="11b73b949d6476cb" providerId="LiveId" clId="{EDD3AFC1-5E1F-774D-82FF-6D4C3622249B}" dt="2023-08-07T09:22:30.755" v="952" actId="6264"/>
          <ac:spMkLst>
            <pc:docMk/>
            <pc:sldMk cId="579533668" sldId="290"/>
            <ac:spMk id="347" creationId="{31BB75B8-F57B-CF46-1570-B36CD18A102C}"/>
          </ac:spMkLst>
        </pc:spChg>
        <pc:spChg chg="add del mod">
          <ac:chgData name="A.MORIYAMA UREKA" userId="11b73b949d6476cb" providerId="LiveId" clId="{EDD3AFC1-5E1F-774D-82FF-6D4C3622249B}" dt="2023-08-07T09:22:30.755" v="952" actId="6264"/>
          <ac:spMkLst>
            <pc:docMk/>
            <pc:sldMk cId="579533668" sldId="290"/>
            <ac:spMk id="348" creationId="{78DCC44E-EBE4-E598-82D9-C8AEEE8ED02B}"/>
          </ac:spMkLst>
        </pc:spChg>
        <pc:spChg chg="add del mod">
          <ac:chgData name="A.MORIYAMA UREKA" userId="11b73b949d6476cb" providerId="LiveId" clId="{EDD3AFC1-5E1F-774D-82FF-6D4C3622249B}" dt="2023-08-07T09:22:30.755" v="952" actId="6264"/>
          <ac:spMkLst>
            <pc:docMk/>
            <pc:sldMk cId="579533668" sldId="290"/>
            <ac:spMk id="349" creationId="{947A69AF-A889-D448-A061-738264786E99}"/>
          </ac:spMkLst>
        </pc:spChg>
        <pc:spChg chg="add del mod">
          <ac:chgData name="A.MORIYAMA UREKA" userId="11b73b949d6476cb" providerId="LiveId" clId="{EDD3AFC1-5E1F-774D-82FF-6D4C3622249B}" dt="2023-08-07T09:22:30.755" v="952" actId="6264"/>
          <ac:spMkLst>
            <pc:docMk/>
            <pc:sldMk cId="579533668" sldId="290"/>
            <ac:spMk id="350" creationId="{85A293B4-98C0-753E-CD87-C9416FAA2022}"/>
          </ac:spMkLst>
        </pc:spChg>
        <pc:spChg chg="add del mod">
          <ac:chgData name="A.MORIYAMA UREKA" userId="11b73b949d6476cb" providerId="LiveId" clId="{EDD3AFC1-5E1F-774D-82FF-6D4C3622249B}" dt="2023-08-07T09:22:30.755" v="952" actId="6264"/>
          <ac:spMkLst>
            <pc:docMk/>
            <pc:sldMk cId="579533668" sldId="290"/>
            <ac:spMk id="351" creationId="{D8465EDD-5A11-A65E-1EFA-689ECF3972FE}"/>
          </ac:spMkLst>
        </pc:spChg>
        <pc:spChg chg="add del mod">
          <ac:chgData name="A.MORIYAMA UREKA" userId="11b73b949d6476cb" providerId="LiveId" clId="{EDD3AFC1-5E1F-774D-82FF-6D4C3622249B}" dt="2023-08-07T09:22:30.755" v="952" actId="6264"/>
          <ac:spMkLst>
            <pc:docMk/>
            <pc:sldMk cId="579533668" sldId="290"/>
            <ac:spMk id="352" creationId="{678B05B3-F927-D23E-0076-B80508187DA3}"/>
          </ac:spMkLst>
        </pc:spChg>
        <pc:spChg chg="add del mod">
          <ac:chgData name="A.MORIYAMA UREKA" userId="11b73b949d6476cb" providerId="LiveId" clId="{EDD3AFC1-5E1F-774D-82FF-6D4C3622249B}" dt="2023-08-07T09:22:30.755" v="952" actId="6264"/>
          <ac:spMkLst>
            <pc:docMk/>
            <pc:sldMk cId="579533668" sldId="290"/>
            <ac:spMk id="353" creationId="{4DDCB0A7-5B1E-0F3A-9FB9-932613EB31EB}"/>
          </ac:spMkLst>
        </pc:spChg>
        <pc:spChg chg="add del mod">
          <ac:chgData name="A.MORIYAMA UREKA" userId="11b73b949d6476cb" providerId="LiveId" clId="{EDD3AFC1-5E1F-774D-82FF-6D4C3622249B}" dt="2023-08-07T09:22:30.755" v="952" actId="6264"/>
          <ac:spMkLst>
            <pc:docMk/>
            <pc:sldMk cId="579533668" sldId="290"/>
            <ac:spMk id="354" creationId="{0E8D7A56-066A-F116-4CEE-D137BC93829D}"/>
          </ac:spMkLst>
        </pc:spChg>
        <pc:spChg chg="add del mod ord">
          <ac:chgData name="A.MORIYAMA UREKA" userId="11b73b949d6476cb" providerId="LiveId" clId="{EDD3AFC1-5E1F-774D-82FF-6D4C3622249B}" dt="2023-08-07T09:25:56.805" v="1005" actId="6264"/>
          <ac:spMkLst>
            <pc:docMk/>
            <pc:sldMk cId="579533668" sldId="290"/>
            <ac:spMk id="355" creationId="{3B309BD5-1C09-B3A1-6D72-30D78FD7DA24}"/>
          </ac:spMkLst>
        </pc:spChg>
        <pc:spChg chg="add del mod ord">
          <ac:chgData name="A.MORIYAMA UREKA" userId="11b73b949d6476cb" providerId="LiveId" clId="{EDD3AFC1-5E1F-774D-82FF-6D4C3622249B}" dt="2023-08-07T09:25:56.805" v="1005" actId="6264"/>
          <ac:spMkLst>
            <pc:docMk/>
            <pc:sldMk cId="579533668" sldId="290"/>
            <ac:spMk id="356" creationId="{2CCEB407-3213-B89B-EDF4-7EDA3D2560D6}"/>
          </ac:spMkLst>
        </pc:spChg>
        <pc:spChg chg="add del mod">
          <ac:chgData name="A.MORIYAMA UREKA" userId="11b73b949d6476cb" providerId="LiveId" clId="{EDD3AFC1-5E1F-774D-82FF-6D4C3622249B}" dt="2023-08-07T09:25:56.805" v="1005" actId="6264"/>
          <ac:spMkLst>
            <pc:docMk/>
            <pc:sldMk cId="579533668" sldId="290"/>
            <ac:spMk id="357" creationId="{2E924E48-D10D-0F55-7BF9-4F6A72D9BE3F}"/>
          </ac:spMkLst>
        </pc:spChg>
        <pc:spChg chg="add del mod">
          <ac:chgData name="A.MORIYAMA UREKA" userId="11b73b949d6476cb" providerId="LiveId" clId="{EDD3AFC1-5E1F-774D-82FF-6D4C3622249B}" dt="2023-08-07T09:25:56.805" v="1005" actId="6264"/>
          <ac:spMkLst>
            <pc:docMk/>
            <pc:sldMk cId="579533668" sldId="290"/>
            <ac:spMk id="358" creationId="{2D84B938-DB03-F5B3-2BCE-2423F6614CF5}"/>
          </ac:spMkLst>
        </pc:spChg>
        <pc:spChg chg="add del mod">
          <ac:chgData name="A.MORIYAMA UREKA" userId="11b73b949d6476cb" providerId="LiveId" clId="{EDD3AFC1-5E1F-774D-82FF-6D4C3622249B}" dt="2023-08-07T09:25:56.805" v="1005" actId="6264"/>
          <ac:spMkLst>
            <pc:docMk/>
            <pc:sldMk cId="579533668" sldId="290"/>
            <ac:spMk id="359" creationId="{3C37B728-1206-68A7-79D7-D2AC78B2740E}"/>
          </ac:spMkLst>
        </pc:spChg>
        <pc:spChg chg="add del mod">
          <ac:chgData name="A.MORIYAMA UREKA" userId="11b73b949d6476cb" providerId="LiveId" clId="{EDD3AFC1-5E1F-774D-82FF-6D4C3622249B}" dt="2023-08-07T09:25:56.805" v="1005" actId="6264"/>
          <ac:spMkLst>
            <pc:docMk/>
            <pc:sldMk cId="579533668" sldId="290"/>
            <ac:spMk id="360" creationId="{AE985D27-6058-6C52-2269-9E3A66594848}"/>
          </ac:spMkLst>
        </pc:spChg>
        <pc:spChg chg="add del mod">
          <ac:chgData name="A.MORIYAMA UREKA" userId="11b73b949d6476cb" providerId="LiveId" clId="{EDD3AFC1-5E1F-774D-82FF-6D4C3622249B}" dt="2023-08-07T09:25:56.805" v="1005" actId="6264"/>
          <ac:spMkLst>
            <pc:docMk/>
            <pc:sldMk cId="579533668" sldId="290"/>
            <ac:spMk id="361" creationId="{5F1314D0-3877-5468-4BC4-5414EF3E2CFF}"/>
          </ac:spMkLst>
        </pc:spChg>
        <pc:spChg chg="add del mod">
          <ac:chgData name="A.MORIYAMA UREKA" userId="11b73b949d6476cb" providerId="LiveId" clId="{EDD3AFC1-5E1F-774D-82FF-6D4C3622249B}" dt="2023-08-07T09:25:56.805" v="1005" actId="6264"/>
          <ac:spMkLst>
            <pc:docMk/>
            <pc:sldMk cId="579533668" sldId="290"/>
            <ac:spMk id="362" creationId="{B5E42FE4-4A2B-5922-4377-0ED4BF2F75BE}"/>
          </ac:spMkLst>
        </pc:spChg>
        <pc:spChg chg="add del mod">
          <ac:chgData name="A.MORIYAMA UREKA" userId="11b73b949d6476cb" providerId="LiveId" clId="{EDD3AFC1-5E1F-774D-82FF-6D4C3622249B}" dt="2023-08-07T09:25:56.805" v="1005" actId="6264"/>
          <ac:spMkLst>
            <pc:docMk/>
            <pc:sldMk cId="579533668" sldId="290"/>
            <ac:spMk id="363" creationId="{CA1D807B-86DD-9107-A018-33791CFCDCB5}"/>
          </ac:spMkLst>
        </pc:spChg>
        <pc:spChg chg="add del mod">
          <ac:chgData name="A.MORIYAMA UREKA" userId="11b73b949d6476cb" providerId="LiveId" clId="{EDD3AFC1-5E1F-774D-82FF-6D4C3622249B}" dt="2023-08-07T09:25:56.805" v="1005" actId="6264"/>
          <ac:spMkLst>
            <pc:docMk/>
            <pc:sldMk cId="579533668" sldId="290"/>
            <ac:spMk id="364" creationId="{153762BD-CE66-7F27-DD68-F794B03C7D56}"/>
          </ac:spMkLst>
        </pc:spChg>
        <pc:spChg chg="add del mod ord">
          <ac:chgData name="A.MORIYAMA UREKA" userId="11b73b949d6476cb" providerId="LiveId" clId="{EDD3AFC1-5E1F-774D-82FF-6D4C3622249B}" dt="2023-08-07T09:25:58.275" v="1006" actId="6264"/>
          <ac:spMkLst>
            <pc:docMk/>
            <pc:sldMk cId="579533668" sldId="290"/>
            <ac:spMk id="365" creationId="{6719AB6A-3B79-A088-D963-EC4FD30B441A}"/>
          </ac:spMkLst>
        </pc:spChg>
        <pc:spChg chg="add del mod ord">
          <ac:chgData name="A.MORIYAMA UREKA" userId="11b73b949d6476cb" providerId="LiveId" clId="{EDD3AFC1-5E1F-774D-82FF-6D4C3622249B}" dt="2023-08-07T09:25:58.275" v="1006" actId="6264"/>
          <ac:spMkLst>
            <pc:docMk/>
            <pc:sldMk cId="579533668" sldId="290"/>
            <ac:spMk id="366" creationId="{5FAA2048-9E50-B001-FC39-5A4AB2E62ABC}"/>
          </ac:spMkLst>
        </pc:spChg>
        <pc:spChg chg="add del mod">
          <ac:chgData name="A.MORIYAMA UREKA" userId="11b73b949d6476cb" providerId="LiveId" clId="{EDD3AFC1-5E1F-774D-82FF-6D4C3622249B}" dt="2023-08-07T09:25:58.275" v="1006" actId="6264"/>
          <ac:spMkLst>
            <pc:docMk/>
            <pc:sldMk cId="579533668" sldId="290"/>
            <ac:spMk id="367" creationId="{B72580A8-A048-DB34-3DB4-05B8C4D0480E}"/>
          </ac:spMkLst>
        </pc:spChg>
        <pc:spChg chg="add del mod">
          <ac:chgData name="A.MORIYAMA UREKA" userId="11b73b949d6476cb" providerId="LiveId" clId="{EDD3AFC1-5E1F-774D-82FF-6D4C3622249B}" dt="2023-08-07T09:25:58.275" v="1006" actId="6264"/>
          <ac:spMkLst>
            <pc:docMk/>
            <pc:sldMk cId="579533668" sldId="290"/>
            <ac:spMk id="368" creationId="{98E6DA4B-DC13-4B46-12D9-8EDAD9EFB780}"/>
          </ac:spMkLst>
        </pc:spChg>
        <pc:spChg chg="add del mod">
          <ac:chgData name="A.MORIYAMA UREKA" userId="11b73b949d6476cb" providerId="LiveId" clId="{EDD3AFC1-5E1F-774D-82FF-6D4C3622249B}" dt="2023-08-07T09:25:58.275" v="1006" actId="6264"/>
          <ac:spMkLst>
            <pc:docMk/>
            <pc:sldMk cId="579533668" sldId="290"/>
            <ac:spMk id="369" creationId="{E2286691-D101-F399-0B99-4C56DA7C6E23}"/>
          </ac:spMkLst>
        </pc:spChg>
        <pc:spChg chg="add del mod">
          <ac:chgData name="A.MORIYAMA UREKA" userId="11b73b949d6476cb" providerId="LiveId" clId="{EDD3AFC1-5E1F-774D-82FF-6D4C3622249B}" dt="2023-08-07T09:25:58.275" v="1006" actId="6264"/>
          <ac:spMkLst>
            <pc:docMk/>
            <pc:sldMk cId="579533668" sldId="290"/>
            <ac:spMk id="370" creationId="{8A70EEEC-5C76-3014-C1F3-BFFBB3A0CA24}"/>
          </ac:spMkLst>
        </pc:spChg>
        <pc:spChg chg="add del mod">
          <ac:chgData name="A.MORIYAMA UREKA" userId="11b73b949d6476cb" providerId="LiveId" clId="{EDD3AFC1-5E1F-774D-82FF-6D4C3622249B}" dt="2023-08-07T09:25:58.275" v="1006" actId="6264"/>
          <ac:spMkLst>
            <pc:docMk/>
            <pc:sldMk cId="579533668" sldId="290"/>
            <ac:spMk id="371" creationId="{CE4ED972-6482-143D-4791-70441F3159F8}"/>
          </ac:spMkLst>
        </pc:spChg>
        <pc:spChg chg="add del mod">
          <ac:chgData name="A.MORIYAMA UREKA" userId="11b73b949d6476cb" providerId="LiveId" clId="{EDD3AFC1-5E1F-774D-82FF-6D4C3622249B}" dt="2023-08-07T09:25:58.275" v="1006" actId="6264"/>
          <ac:spMkLst>
            <pc:docMk/>
            <pc:sldMk cId="579533668" sldId="290"/>
            <ac:spMk id="372" creationId="{89C5C5E3-2A08-EEC7-F9B5-64D5AE612DCD}"/>
          </ac:spMkLst>
        </pc:spChg>
        <pc:spChg chg="add del mod">
          <ac:chgData name="A.MORIYAMA UREKA" userId="11b73b949d6476cb" providerId="LiveId" clId="{EDD3AFC1-5E1F-774D-82FF-6D4C3622249B}" dt="2023-08-07T09:25:58.275" v="1006" actId="6264"/>
          <ac:spMkLst>
            <pc:docMk/>
            <pc:sldMk cId="579533668" sldId="290"/>
            <ac:spMk id="373" creationId="{D10D2455-8EFB-DCBB-0B65-70E4D29B996E}"/>
          </ac:spMkLst>
        </pc:spChg>
        <pc:spChg chg="add del mod">
          <ac:chgData name="A.MORIYAMA UREKA" userId="11b73b949d6476cb" providerId="LiveId" clId="{EDD3AFC1-5E1F-774D-82FF-6D4C3622249B}" dt="2023-08-07T09:25:58.275" v="1006" actId="6264"/>
          <ac:spMkLst>
            <pc:docMk/>
            <pc:sldMk cId="579533668" sldId="290"/>
            <ac:spMk id="374" creationId="{CC28DFE6-2E0C-3E17-4B9C-FCF379696B16}"/>
          </ac:spMkLst>
        </pc:spChg>
        <pc:spChg chg="add del mod ord">
          <ac:chgData name="A.MORIYAMA UREKA" userId="11b73b949d6476cb" providerId="LiveId" clId="{EDD3AFC1-5E1F-774D-82FF-6D4C3622249B}" dt="2023-08-07T09:25:58.861" v="1007" actId="6264"/>
          <ac:spMkLst>
            <pc:docMk/>
            <pc:sldMk cId="579533668" sldId="290"/>
            <ac:spMk id="375" creationId="{68A045D3-18A2-7713-503A-2CF00E91C9CF}"/>
          </ac:spMkLst>
        </pc:spChg>
        <pc:spChg chg="add del mod ord">
          <ac:chgData name="A.MORIYAMA UREKA" userId="11b73b949d6476cb" providerId="LiveId" clId="{EDD3AFC1-5E1F-774D-82FF-6D4C3622249B}" dt="2023-08-07T09:25:58.861" v="1007" actId="6264"/>
          <ac:spMkLst>
            <pc:docMk/>
            <pc:sldMk cId="579533668" sldId="290"/>
            <ac:spMk id="376" creationId="{991CED39-E0E1-0FDF-1DDD-87A4F626150A}"/>
          </ac:spMkLst>
        </pc:spChg>
        <pc:spChg chg="add del mod">
          <ac:chgData name="A.MORIYAMA UREKA" userId="11b73b949d6476cb" providerId="LiveId" clId="{EDD3AFC1-5E1F-774D-82FF-6D4C3622249B}" dt="2023-08-07T09:25:58.861" v="1007" actId="6264"/>
          <ac:spMkLst>
            <pc:docMk/>
            <pc:sldMk cId="579533668" sldId="290"/>
            <ac:spMk id="377" creationId="{0B0135DE-E0CD-83DE-3144-D78734019F13}"/>
          </ac:spMkLst>
        </pc:spChg>
        <pc:spChg chg="add del mod">
          <ac:chgData name="A.MORIYAMA UREKA" userId="11b73b949d6476cb" providerId="LiveId" clId="{EDD3AFC1-5E1F-774D-82FF-6D4C3622249B}" dt="2023-08-07T09:25:58.861" v="1007" actId="6264"/>
          <ac:spMkLst>
            <pc:docMk/>
            <pc:sldMk cId="579533668" sldId="290"/>
            <ac:spMk id="378" creationId="{AB20E456-8047-D6FD-5E9B-D1A4420C0B1B}"/>
          </ac:spMkLst>
        </pc:spChg>
        <pc:spChg chg="add del mod">
          <ac:chgData name="A.MORIYAMA UREKA" userId="11b73b949d6476cb" providerId="LiveId" clId="{EDD3AFC1-5E1F-774D-82FF-6D4C3622249B}" dt="2023-08-07T09:25:58.861" v="1007" actId="6264"/>
          <ac:spMkLst>
            <pc:docMk/>
            <pc:sldMk cId="579533668" sldId="290"/>
            <ac:spMk id="379" creationId="{6CEEA5C8-77B3-6AED-1EF2-FFC53492B2C8}"/>
          </ac:spMkLst>
        </pc:spChg>
        <pc:spChg chg="add del mod">
          <ac:chgData name="A.MORIYAMA UREKA" userId="11b73b949d6476cb" providerId="LiveId" clId="{EDD3AFC1-5E1F-774D-82FF-6D4C3622249B}" dt="2023-08-07T09:25:58.861" v="1007" actId="6264"/>
          <ac:spMkLst>
            <pc:docMk/>
            <pc:sldMk cId="579533668" sldId="290"/>
            <ac:spMk id="380" creationId="{F651930A-2A23-59CE-3167-6DCE1414206D}"/>
          </ac:spMkLst>
        </pc:spChg>
        <pc:spChg chg="add del mod">
          <ac:chgData name="A.MORIYAMA UREKA" userId="11b73b949d6476cb" providerId="LiveId" clId="{EDD3AFC1-5E1F-774D-82FF-6D4C3622249B}" dt="2023-08-07T09:25:58.861" v="1007" actId="6264"/>
          <ac:spMkLst>
            <pc:docMk/>
            <pc:sldMk cId="579533668" sldId="290"/>
            <ac:spMk id="381" creationId="{7C6E886B-1788-6A98-5621-C941EF9D29B4}"/>
          </ac:spMkLst>
        </pc:spChg>
        <pc:spChg chg="add del mod">
          <ac:chgData name="A.MORIYAMA UREKA" userId="11b73b949d6476cb" providerId="LiveId" clId="{EDD3AFC1-5E1F-774D-82FF-6D4C3622249B}" dt="2023-08-07T09:25:58.861" v="1007" actId="6264"/>
          <ac:spMkLst>
            <pc:docMk/>
            <pc:sldMk cId="579533668" sldId="290"/>
            <ac:spMk id="382" creationId="{F40492AC-B659-39A8-314D-A4FBAF217212}"/>
          </ac:spMkLst>
        </pc:spChg>
        <pc:spChg chg="add del mod">
          <ac:chgData name="A.MORIYAMA UREKA" userId="11b73b949d6476cb" providerId="LiveId" clId="{EDD3AFC1-5E1F-774D-82FF-6D4C3622249B}" dt="2023-08-07T09:25:58.861" v="1007" actId="6264"/>
          <ac:spMkLst>
            <pc:docMk/>
            <pc:sldMk cId="579533668" sldId="290"/>
            <ac:spMk id="383" creationId="{3CDB609F-820B-FA16-D349-FE68D2908944}"/>
          </ac:spMkLst>
        </pc:spChg>
        <pc:spChg chg="add del mod">
          <ac:chgData name="A.MORIYAMA UREKA" userId="11b73b949d6476cb" providerId="LiveId" clId="{EDD3AFC1-5E1F-774D-82FF-6D4C3622249B}" dt="2023-08-07T09:25:58.861" v="1007" actId="6264"/>
          <ac:spMkLst>
            <pc:docMk/>
            <pc:sldMk cId="579533668" sldId="290"/>
            <ac:spMk id="384" creationId="{4F764AA3-0C9B-A0C9-9057-79C91AC08813}"/>
          </ac:spMkLst>
        </pc:spChg>
        <pc:spChg chg="add del mod ord">
          <ac:chgData name="A.MORIYAMA UREKA" userId="11b73b949d6476cb" providerId="LiveId" clId="{EDD3AFC1-5E1F-774D-82FF-6D4C3622249B}" dt="2023-08-07T09:25:59.219" v="1008" actId="6264"/>
          <ac:spMkLst>
            <pc:docMk/>
            <pc:sldMk cId="579533668" sldId="290"/>
            <ac:spMk id="385" creationId="{47E82F1C-C8A7-2AEB-FB88-AD2077823DE8}"/>
          </ac:spMkLst>
        </pc:spChg>
        <pc:spChg chg="add del mod ord">
          <ac:chgData name="A.MORIYAMA UREKA" userId="11b73b949d6476cb" providerId="LiveId" clId="{EDD3AFC1-5E1F-774D-82FF-6D4C3622249B}" dt="2023-08-07T09:25:59.219" v="1008" actId="6264"/>
          <ac:spMkLst>
            <pc:docMk/>
            <pc:sldMk cId="579533668" sldId="290"/>
            <ac:spMk id="386" creationId="{66F47730-5D65-64B9-D7BB-A650C109B0E5}"/>
          </ac:spMkLst>
        </pc:spChg>
        <pc:spChg chg="add del mod">
          <ac:chgData name="A.MORIYAMA UREKA" userId="11b73b949d6476cb" providerId="LiveId" clId="{EDD3AFC1-5E1F-774D-82FF-6D4C3622249B}" dt="2023-08-07T09:25:59.219" v="1008" actId="6264"/>
          <ac:spMkLst>
            <pc:docMk/>
            <pc:sldMk cId="579533668" sldId="290"/>
            <ac:spMk id="387" creationId="{773F4F0E-03F4-2A30-5FD4-CF00860AC4D1}"/>
          </ac:spMkLst>
        </pc:spChg>
        <pc:spChg chg="add del mod">
          <ac:chgData name="A.MORIYAMA UREKA" userId="11b73b949d6476cb" providerId="LiveId" clId="{EDD3AFC1-5E1F-774D-82FF-6D4C3622249B}" dt="2023-08-07T09:25:59.219" v="1008" actId="6264"/>
          <ac:spMkLst>
            <pc:docMk/>
            <pc:sldMk cId="579533668" sldId="290"/>
            <ac:spMk id="388" creationId="{28F3E4E3-DE45-AA26-56B1-248271D0CCFF}"/>
          </ac:spMkLst>
        </pc:spChg>
        <pc:spChg chg="add del mod">
          <ac:chgData name="A.MORIYAMA UREKA" userId="11b73b949d6476cb" providerId="LiveId" clId="{EDD3AFC1-5E1F-774D-82FF-6D4C3622249B}" dt="2023-08-07T09:25:59.219" v="1008" actId="6264"/>
          <ac:spMkLst>
            <pc:docMk/>
            <pc:sldMk cId="579533668" sldId="290"/>
            <ac:spMk id="389" creationId="{F848F3E0-AA7F-7680-3F4F-3D0F2BDFFB01}"/>
          </ac:spMkLst>
        </pc:spChg>
        <pc:spChg chg="add del mod">
          <ac:chgData name="A.MORIYAMA UREKA" userId="11b73b949d6476cb" providerId="LiveId" clId="{EDD3AFC1-5E1F-774D-82FF-6D4C3622249B}" dt="2023-08-07T09:25:59.219" v="1008" actId="6264"/>
          <ac:spMkLst>
            <pc:docMk/>
            <pc:sldMk cId="579533668" sldId="290"/>
            <ac:spMk id="390" creationId="{14D7D672-420B-5FA9-F012-C9FCF637EF64}"/>
          </ac:spMkLst>
        </pc:spChg>
        <pc:spChg chg="add del mod">
          <ac:chgData name="A.MORIYAMA UREKA" userId="11b73b949d6476cb" providerId="LiveId" clId="{EDD3AFC1-5E1F-774D-82FF-6D4C3622249B}" dt="2023-08-07T09:25:59.219" v="1008" actId="6264"/>
          <ac:spMkLst>
            <pc:docMk/>
            <pc:sldMk cId="579533668" sldId="290"/>
            <ac:spMk id="391" creationId="{869DB005-56E6-C8C0-D881-2A2DEA103D50}"/>
          </ac:spMkLst>
        </pc:spChg>
        <pc:spChg chg="add del mod">
          <ac:chgData name="A.MORIYAMA UREKA" userId="11b73b949d6476cb" providerId="LiveId" clId="{EDD3AFC1-5E1F-774D-82FF-6D4C3622249B}" dt="2023-08-07T09:25:59.219" v="1008" actId="6264"/>
          <ac:spMkLst>
            <pc:docMk/>
            <pc:sldMk cId="579533668" sldId="290"/>
            <ac:spMk id="392" creationId="{FFEED79E-7633-1162-5E51-FD8812DA3BEE}"/>
          </ac:spMkLst>
        </pc:spChg>
        <pc:spChg chg="add del mod">
          <ac:chgData name="A.MORIYAMA UREKA" userId="11b73b949d6476cb" providerId="LiveId" clId="{EDD3AFC1-5E1F-774D-82FF-6D4C3622249B}" dt="2023-08-07T09:25:59.219" v="1008" actId="6264"/>
          <ac:spMkLst>
            <pc:docMk/>
            <pc:sldMk cId="579533668" sldId="290"/>
            <ac:spMk id="393" creationId="{530823E3-3D1D-8340-AEDD-CCE3A207FF18}"/>
          </ac:spMkLst>
        </pc:spChg>
        <pc:spChg chg="add del mod">
          <ac:chgData name="A.MORIYAMA UREKA" userId="11b73b949d6476cb" providerId="LiveId" clId="{EDD3AFC1-5E1F-774D-82FF-6D4C3622249B}" dt="2023-08-07T09:25:59.219" v="1008" actId="6264"/>
          <ac:spMkLst>
            <pc:docMk/>
            <pc:sldMk cId="579533668" sldId="290"/>
            <ac:spMk id="394" creationId="{7BC8D4A3-B470-0291-0BBA-23BF9F1908BE}"/>
          </ac:spMkLst>
        </pc:spChg>
        <pc:spChg chg="add del mod ord">
          <ac:chgData name="A.MORIYAMA UREKA" userId="11b73b949d6476cb" providerId="LiveId" clId="{EDD3AFC1-5E1F-774D-82FF-6D4C3622249B}" dt="2023-08-07T09:25:59.552" v="1009" actId="6264"/>
          <ac:spMkLst>
            <pc:docMk/>
            <pc:sldMk cId="579533668" sldId="290"/>
            <ac:spMk id="395" creationId="{084D980E-FB3C-CCA4-835E-5D334AFAE683}"/>
          </ac:spMkLst>
        </pc:spChg>
        <pc:spChg chg="add del mod ord">
          <ac:chgData name="A.MORIYAMA UREKA" userId="11b73b949d6476cb" providerId="LiveId" clId="{EDD3AFC1-5E1F-774D-82FF-6D4C3622249B}" dt="2023-08-07T09:25:59.552" v="1009" actId="6264"/>
          <ac:spMkLst>
            <pc:docMk/>
            <pc:sldMk cId="579533668" sldId="290"/>
            <ac:spMk id="396" creationId="{0DEDC846-9172-2B07-AF4E-D8217D89DDFF}"/>
          </ac:spMkLst>
        </pc:spChg>
        <pc:spChg chg="add del mod">
          <ac:chgData name="A.MORIYAMA UREKA" userId="11b73b949d6476cb" providerId="LiveId" clId="{EDD3AFC1-5E1F-774D-82FF-6D4C3622249B}" dt="2023-08-07T09:25:59.552" v="1009" actId="6264"/>
          <ac:spMkLst>
            <pc:docMk/>
            <pc:sldMk cId="579533668" sldId="290"/>
            <ac:spMk id="397" creationId="{A33B0EC3-C74B-9ED0-F6EC-24A66076A8EF}"/>
          </ac:spMkLst>
        </pc:spChg>
        <pc:spChg chg="add del mod">
          <ac:chgData name="A.MORIYAMA UREKA" userId="11b73b949d6476cb" providerId="LiveId" clId="{EDD3AFC1-5E1F-774D-82FF-6D4C3622249B}" dt="2023-08-07T09:25:59.552" v="1009" actId="6264"/>
          <ac:spMkLst>
            <pc:docMk/>
            <pc:sldMk cId="579533668" sldId="290"/>
            <ac:spMk id="398" creationId="{B4D4A751-C514-F0EA-DB3C-9C3C79B4FBC6}"/>
          </ac:spMkLst>
        </pc:spChg>
        <pc:spChg chg="add del mod">
          <ac:chgData name="A.MORIYAMA UREKA" userId="11b73b949d6476cb" providerId="LiveId" clId="{EDD3AFC1-5E1F-774D-82FF-6D4C3622249B}" dt="2023-08-07T09:25:59.552" v="1009" actId="6264"/>
          <ac:spMkLst>
            <pc:docMk/>
            <pc:sldMk cId="579533668" sldId="290"/>
            <ac:spMk id="399" creationId="{2D051D50-FD3F-BED7-8599-F4D26F9B4D9F}"/>
          </ac:spMkLst>
        </pc:spChg>
        <pc:spChg chg="add del mod">
          <ac:chgData name="A.MORIYAMA UREKA" userId="11b73b949d6476cb" providerId="LiveId" clId="{EDD3AFC1-5E1F-774D-82FF-6D4C3622249B}" dt="2023-08-07T09:25:59.552" v="1009" actId="6264"/>
          <ac:spMkLst>
            <pc:docMk/>
            <pc:sldMk cId="579533668" sldId="290"/>
            <ac:spMk id="400" creationId="{238FF856-2F73-6A13-75AC-457A0C6B4F62}"/>
          </ac:spMkLst>
        </pc:spChg>
        <pc:spChg chg="add del mod">
          <ac:chgData name="A.MORIYAMA UREKA" userId="11b73b949d6476cb" providerId="LiveId" clId="{EDD3AFC1-5E1F-774D-82FF-6D4C3622249B}" dt="2023-08-07T09:25:59.552" v="1009" actId="6264"/>
          <ac:spMkLst>
            <pc:docMk/>
            <pc:sldMk cId="579533668" sldId="290"/>
            <ac:spMk id="401" creationId="{CE5815AB-4B79-BA97-F8FA-FFCB19ECB624}"/>
          </ac:spMkLst>
        </pc:spChg>
        <pc:spChg chg="add del mod">
          <ac:chgData name="A.MORIYAMA UREKA" userId="11b73b949d6476cb" providerId="LiveId" clId="{EDD3AFC1-5E1F-774D-82FF-6D4C3622249B}" dt="2023-08-07T09:25:59.552" v="1009" actId="6264"/>
          <ac:spMkLst>
            <pc:docMk/>
            <pc:sldMk cId="579533668" sldId="290"/>
            <ac:spMk id="402" creationId="{6E41D73B-9959-D628-52D2-4A8F0F920C00}"/>
          </ac:spMkLst>
        </pc:spChg>
        <pc:spChg chg="add del mod">
          <ac:chgData name="A.MORIYAMA UREKA" userId="11b73b949d6476cb" providerId="LiveId" clId="{EDD3AFC1-5E1F-774D-82FF-6D4C3622249B}" dt="2023-08-07T09:25:59.552" v="1009" actId="6264"/>
          <ac:spMkLst>
            <pc:docMk/>
            <pc:sldMk cId="579533668" sldId="290"/>
            <ac:spMk id="403" creationId="{23D84189-CE31-60B7-EA5F-609F50DD7004}"/>
          </ac:spMkLst>
        </pc:spChg>
        <pc:spChg chg="add del mod">
          <ac:chgData name="A.MORIYAMA UREKA" userId="11b73b949d6476cb" providerId="LiveId" clId="{EDD3AFC1-5E1F-774D-82FF-6D4C3622249B}" dt="2023-08-07T09:25:59.552" v="1009" actId="6264"/>
          <ac:spMkLst>
            <pc:docMk/>
            <pc:sldMk cId="579533668" sldId="290"/>
            <ac:spMk id="404" creationId="{7C1EA382-DAAC-4E32-06C7-F815F129C2E0}"/>
          </ac:spMkLst>
        </pc:spChg>
        <pc:spChg chg="add del mod ord">
          <ac:chgData name="A.MORIYAMA UREKA" userId="11b73b949d6476cb" providerId="LiveId" clId="{EDD3AFC1-5E1F-774D-82FF-6D4C3622249B}" dt="2023-08-07T09:25:59.888" v="1010" actId="6264"/>
          <ac:spMkLst>
            <pc:docMk/>
            <pc:sldMk cId="579533668" sldId="290"/>
            <ac:spMk id="405" creationId="{43061A00-C5C9-9490-3293-BBFFE2518BB9}"/>
          </ac:spMkLst>
        </pc:spChg>
        <pc:spChg chg="add del mod ord">
          <ac:chgData name="A.MORIYAMA UREKA" userId="11b73b949d6476cb" providerId="LiveId" clId="{EDD3AFC1-5E1F-774D-82FF-6D4C3622249B}" dt="2023-08-07T09:25:59.888" v="1010" actId="6264"/>
          <ac:spMkLst>
            <pc:docMk/>
            <pc:sldMk cId="579533668" sldId="290"/>
            <ac:spMk id="406" creationId="{A7602616-7191-A5E9-7A42-4974B9499124}"/>
          </ac:spMkLst>
        </pc:spChg>
        <pc:spChg chg="add del mod">
          <ac:chgData name="A.MORIYAMA UREKA" userId="11b73b949d6476cb" providerId="LiveId" clId="{EDD3AFC1-5E1F-774D-82FF-6D4C3622249B}" dt="2023-08-07T09:25:59.888" v="1010" actId="6264"/>
          <ac:spMkLst>
            <pc:docMk/>
            <pc:sldMk cId="579533668" sldId="290"/>
            <ac:spMk id="407" creationId="{093371A7-628C-330D-7749-8E905FC3A7B0}"/>
          </ac:spMkLst>
        </pc:spChg>
        <pc:spChg chg="add del mod">
          <ac:chgData name="A.MORIYAMA UREKA" userId="11b73b949d6476cb" providerId="LiveId" clId="{EDD3AFC1-5E1F-774D-82FF-6D4C3622249B}" dt="2023-08-07T09:25:59.888" v="1010" actId="6264"/>
          <ac:spMkLst>
            <pc:docMk/>
            <pc:sldMk cId="579533668" sldId="290"/>
            <ac:spMk id="408" creationId="{B35F5DAF-27A7-77DE-F334-8D1ABBE657DF}"/>
          </ac:spMkLst>
        </pc:spChg>
        <pc:spChg chg="add del mod">
          <ac:chgData name="A.MORIYAMA UREKA" userId="11b73b949d6476cb" providerId="LiveId" clId="{EDD3AFC1-5E1F-774D-82FF-6D4C3622249B}" dt="2023-08-07T09:25:59.888" v="1010" actId="6264"/>
          <ac:spMkLst>
            <pc:docMk/>
            <pc:sldMk cId="579533668" sldId="290"/>
            <ac:spMk id="409" creationId="{0AF242D5-8B68-F381-F0BA-BCBB74A34255}"/>
          </ac:spMkLst>
        </pc:spChg>
        <pc:spChg chg="add del mod">
          <ac:chgData name="A.MORIYAMA UREKA" userId="11b73b949d6476cb" providerId="LiveId" clId="{EDD3AFC1-5E1F-774D-82FF-6D4C3622249B}" dt="2023-08-07T09:25:59.888" v="1010" actId="6264"/>
          <ac:spMkLst>
            <pc:docMk/>
            <pc:sldMk cId="579533668" sldId="290"/>
            <ac:spMk id="410" creationId="{0794845F-4360-AB5F-99FC-57D342D86335}"/>
          </ac:spMkLst>
        </pc:spChg>
        <pc:spChg chg="add del mod">
          <ac:chgData name="A.MORIYAMA UREKA" userId="11b73b949d6476cb" providerId="LiveId" clId="{EDD3AFC1-5E1F-774D-82FF-6D4C3622249B}" dt="2023-08-07T09:25:59.888" v="1010" actId="6264"/>
          <ac:spMkLst>
            <pc:docMk/>
            <pc:sldMk cId="579533668" sldId="290"/>
            <ac:spMk id="411" creationId="{56D74248-0389-D76B-24F0-15D54AADEC7C}"/>
          </ac:spMkLst>
        </pc:spChg>
        <pc:spChg chg="add del mod">
          <ac:chgData name="A.MORIYAMA UREKA" userId="11b73b949d6476cb" providerId="LiveId" clId="{EDD3AFC1-5E1F-774D-82FF-6D4C3622249B}" dt="2023-08-07T09:25:59.888" v="1010" actId="6264"/>
          <ac:spMkLst>
            <pc:docMk/>
            <pc:sldMk cId="579533668" sldId="290"/>
            <ac:spMk id="412" creationId="{AAF27258-5261-922A-8713-3DEBA5479640}"/>
          </ac:spMkLst>
        </pc:spChg>
        <pc:spChg chg="add del mod">
          <ac:chgData name="A.MORIYAMA UREKA" userId="11b73b949d6476cb" providerId="LiveId" clId="{EDD3AFC1-5E1F-774D-82FF-6D4C3622249B}" dt="2023-08-07T09:25:59.888" v="1010" actId="6264"/>
          <ac:spMkLst>
            <pc:docMk/>
            <pc:sldMk cId="579533668" sldId="290"/>
            <ac:spMk id="413" creationId="{626665C9-633E-35E9-BBDB-D46A417D2B70}"/>
          </ac:spMkLst>
        </pc:spChg>
        <pc:spChg chg="add del mod">
          <ac:chgData name="A.MORIYAMA UREKA" userId="11b73b949d6476cb" providerId="LiveId" clId="{EDD3AFC1-5E1F-774D-82FF-6D4C3622249B}" dt="2023-08-07T09:25:59.888" v="1010" actId="6264"/>
          <ac:spMkLst>
            <pc:docMk/>
            <pc:sldMk cId="579533668" sldId="290"/>
            <ac:spMk id="414" creationId="{A7E285FB-3253-FCE6-158F-F1E132533D04}"/>
          </ac:spMkLst>
        </pc:spChg>
        <pc:spChg chg="add del mod ord">
          <ac:chgData name="A.MORIYAMA UREKA" userId="11b73b949d6476cb" providerId="LiveId" clId="{EDD3AFC1-5E1F-774D-82FF-6D4C3622249B}" dt="2023-08-07T09:37:01.927" v="1022" actId="700"/>
          <ac:spMkLst>
            <pc:docMk/>
            <pc:sldMk cId="579533668" sldId="290"/>
            <ac:spMk id="415" creationId="{63C239DC-5C32-2B68-94E1-C77491E1A3B3}"/>
          </ac:spMkLst>
        </pc:spChg>
        <pc:spChg chg="add del mod ord">
          <ac:chgData name="A.MORIYAMA UREKA" userId="11b73b949d6476cb" providerId="LiveId" clId="{EDD3AFC1-5E1F-774D-82FF-6D4C3622249B}" dt="2023-08-07T09:37:01.927" v="1022" actId="700"/>
          <ac:spMkLst>
            <pc:docMk/>
            <pc:sldMk cId="579533668" sldId="290"/>
            <ac:spMk id="416" creationId="{7D7EE53E-9CB0-EF4B-C850-E108BF16230C}"/>
          </ac:spMkLst>
        </pc:spChg>
      </pc:sldChg>
      <pc:sldChg chg="modSp add del mod ord replId modShow">
        <pc:chgData name="A.MORIYAMA UREKA" userId="11b73b949d6476cb" providerId="LiveId" clId="{EDD3AFC1-5E1F-774D-82FF-6D4C3622249B}" dt="2023-08-07T08:39:00.273" v="580" actId="2696"/>
        <pc:sldMkLst>
          <pc:docMk/>
          <pc:sldMk cId="4115191073" sldId="290"/>
        </pc:sldMkLst>
        <pc:spChg chg="mod">
          <ac:chgData name="A.MORIYAMA UREKA" userId="11b73b949d6476cb" providerId="LiveId" clId="{EDD3AFC1-5E1F-774D-82FF-6D4C3622249B}" dt="2023-08-07T08:37:11.678" v="538" actId="21"/>
          <ac:spMkLst>
            <pc:docMk/>
            <pc:sldMk cId="4115191073" sldId="290"/>
            <ac:spMk id="32" creationId="{1B487F2A-C4BF-775D-146F-76C497BFD50F}"/>
          </ac:spMkLst>
        </pc:spChg>
        <pc:spChg chg="mod">
          <ac:chgData name="A.MORIYAMA UREKA" userId="11b73b949d6476cb" providerId="LiveId" clId="{EDD3AFC1-5E1F-774D-82FF-6D4C3622249B}" dt="2023-08-07T08:36:42.159" v="517" actId="21"/>
          <ac:spMkLst>
            <pc:docMk/>
            <pc:sldMk cId="4115191073" sldId="290"/>
            <ac:spMk id="33" creationId="{94CA3461-7AAA-91F5-EFBC-2D128490175F}"/>
          </ac:spMkLst>
        </pc:spChg>
        <pc:spChg chg="mod">
          <ac:chgData name="A.MORIYAMA UREKA" userId="11b73b949d6476cb" providerId="LiveId" clId="{EDD3AFC1-5E1F-774D-82FF-6D4C3622249B}" dt="2023-08-07T08:37:20.333" v="544" actId="21"/>
          <ac:spMkLst>
            <pc:docMk/>
            <pc:sldMk cId="4115191073" sldId="290"/>
            <ac:spMk id="34" creationId="{F7500F87-F74F-A159-3A32-7A034C86C2D5}"/>
          </ac:spMkLst>
        </pc:spChg>
        <pc:spChg chg="mod">
          <ac:chgData name="A.MORIYAMA UREKA" userId="11b73b949d6476cb" providerId="LiveId" clId="{EDD3AFC1-5E1F-774D-82FF-6D4C3622249B}" dt="2023-08-07T08:36:50.993" v="527" actId="21"/>
          <ac:spMkLst>
            <pc:docMk/>
            <pc:sldMk cId="4115191073" sldId="290"/>
            <ac:spMk id="35" creationId="{207047A0-8D3D-81A3-A14A-F632CF641AED}"/>
          </ac:spMkLst>
        </pc:spChg>
        <pc:spChg chg="mod">
          <ac:chgData name="A.MORIYAMA UREKA" userId="11b73b949d6476cb" providerId="LiveId" clId="{EDD3AFC1-5E1F-774D-82FF-6D4C3622249B}" dt="2023-08-07T08:38:20.081" v="556" actId="21"/>
          <ac:spMkLst>
            <pc:docMk/>
            <pc:sldMk cId="4115191073" sldId="290"/>
            <ac:spMk id="36" creationId="{123157A3-775B-3215-67BB-93486411AD19}"/>
          </ac:spMkLst>
        </pc:spChg>
        <pc:spChg chg="mod">
          <ac:chgData name="A.MORIYAMA UREKA" userId="11b73b949d6476cb" providerId="LiveId" clId="{EDD3AFC1-5E1F-774D-82FF-6D4C3622249B}" dt="2023-08-07T08:37:01.184" v="531" actId="21"/>
          <ac:spMkLst>
            <pc:docMk/>
            <pc:sldMk cId="4115191073" sldId="290"/>
            <ac:spMk id="37" creationId="{CDC2BD0A-81C3-DB91-C904-B9D06A360797}"/>
          </ac:spMkLst>
        </pc:spChg>
        <pc:spChg chg="mod">
          <ac:chgData name="A.MORIYAMA UREKA" userId="11b73b949d6476cb" providerId="LiveId" clId="{EDD3AFC1-5E1F-774D-82FF-6D4C3622249B}" dt="2023-08-07T08:38:34.174" v="572" actId="21"/>
          <ac:spMkLst>
            <pc:docMk/>
            <pc:sldMk cId="4115191073" sldId="290"/>
            <ac:spMk id="38" creationId="{297FE752-248C-0053-2EA2-9A3A7586617C}"/>
          </ac:spMkLst>
        </pc:spChg>
      </pc:sldChg>
      <pc:sldChg chg="modSp add del mod replId modShow">
        <pc:chgData name="A.MORIYAMA UREKA" userId="11b73b949d6476cb" providerId="LiveId" clId="{EDD3AFC1-5E1F-774D-82FF-6D4C3622249B}" dt="2023-08-07T08:41:00.059" v="666" actId="2696"/>
        <pc:sldMkLst>
          <pc:docMk/>
          <pc:sldMk cId="2127725184" sldId="291"/>
        </pc:sldMkLst>
        <pc:spChg chg="mod">
          <ac:chgData name="A.MORIYAMA UREKA" userId="11b73b949d6476cb" providerId="LiveId" clId="{EDD3AFC1-5E1F-774D-82FF-6D4C3622249B}" dt="2023-08-07T08:39:45.282" v="602" actId="21"/>
          <ac:spMkLst>
            <pc:docMk/>
            <pc:sldMk cId="2127725184" sldId="291"/>
            <ac:spMk id="32" creationId="{1B487F2A-C4BF-775D-146F-76C497BFD50F}"/>
          </ac:spMkLst>
        </pc:spChg>
        <pc:spChg chg="mod">
          <ac:chgData name="A.MORIYAMA UREKA" userId="11b73b949d6476cb" providerId="LiveId" clId="{EDD3AFC1-5E1F-774D-82FF-6D4C3622249B}" dt="2023-08-07T08:39:17.990" v="581" actId="21"/>
          <ac:spMkLst>
            <pc:docMk/>
            <pc:sldMk cId="2127725184" sldId="291"/>
            <ac:spMk id="33" creationId="{94CA3461-7AAA-91F5-EFBC-2D128490175F}"/>
          </ac:spMkLst>
        </pc:spChg>
        <pc:spChg chg="mod">
          <ac:chgData name="A.MORIYAMA UREKA" userId="11b73b949d6476cb" providerId="LiveId" clId="{EDD3AFC1-5E1F-774D-82FF-6D4C3622249B}" dt="2023-08-07T08:40:48.024" v="654" actId="21"/>
          <ac:spMkLst>
            <pc:docMk/>
            <pc:sldMk cId="2127725184" sldId="291"/>
            <ac:spMk id="34" creationId="{F7500F87-F74F-A159-3A32-7A034C86C2D5}"/>
          </ac:spMkLst>
        </pc:spChg>
        <pc:spChg chg="mod">
          <ac:chgData name="A.MORIYAMA UREKA" userId="11b73b949d6476cb" providerId="LiveId" clId="{EDD3AFC1-5E1F-774D-82FF-6D4C3622249B}" dt="2023-08-07T08:39:25.784" v="585" actId="21"/>
          <ac:spMkLst>
            <pc:docMk/>
            <pc:sldMk cId="2127725184" sldId="291"/>
            <ac:spMk id="35" creationId="{207047A0-8D3D-81A3-A14A-F632CF641AED}"/>
          </ac:spMkLst>
        </pc:spChg>
        <pc:spChg chg="mod">
          <ac:chgData name="A.MORIYAMA UREKA" userId="11b73b949d6476cb" providerId="LiveId" clId="{EDD3AFC1-5E1F-774D-82FF-6D4C3622249B}" dt="2023-08-07T08:40:51.355" v="660" actId="21"/>
          <ac:spMkLst>
            <pc:docMk/>
            <pc:sldMk cId="2127725184" sldId="291"/>
            <ac:spMk id="36" creationId="{123157A3-775B-3215-67BB-93486411AD19}"/>
          </ac:spMkLst>
        </pc:spChg>
        <pc:spChg chg="mod">
          <ac:chgData name="A.MORIYAMA UREKA" userId="11b73b949d6476cb" providerId="LiveId" clId="{EDD3AFC1-5E1F-774D-82FF-6D4C3622249B}" dt="2023-08-07T08:39:35.820" v="594" actId="21"/>
          <ac:spMkLst>
            <pc:docMk/>
            <pc:sldMk cId="2127725184" sldId="291"/>
            <ac:spMk id="37" creationId="{CDC2BD0A-81C3-DB91-C904-B9D06A360797}"/>
          </ac:spMkLst>
        </pc:spChg>
      </pc:sldChg>
      <pc:sldChg chg="addSp delSp modSp add mod modClrScheme chgLayout">
        <pc:chgData name="A.MORIYAMA UREKA" userId="11b73b949d6476cb" providerId="LiveId" clId="{EDD3AFC1-5E1F-774D-82FF-6D4C3622249B}" dt="2023-08-07T12:41:17.581" v="2847" actId="6264"/>
        <pc:sldMkLst>
          <pc:docMk/>
          <pc:sldMk cId="3572797035" sldId="291"/>
        </pc:sldMkLst>
        <pc:spChg chg="mod ord">
          <ac:chgData name="A.MORIYAMA UREKA" userId="11b73b949d6476cb" providerId="LiveId" clId="{EDD3AFC1-5E1F-774D-82FF-6D4C3622249B}" dt="2023-08-07T12:41:17.581" v="2847" actId="6264"/>
          <ac:spMkLst>
            <pc:docMk/>
            <pc:sldMk cId="3572797035" sldId="291"/>
            <ac:spMk id="2" creationId="{D1EF7EBB-F939-EB60-26E6-F0975129AACE}"/>
          </ac:spMkLst>
        </pc:spChg>
        <pc:spChg chg="mod ord">
          <ac:chgData name="A.MORIYAMA UREKA" userId="11b73b949d6476cb" providerId="LiveId" clId="{EDD3AFC1-5E1F-774D-82FF-6D4C3622249B}" dt="2023-08-07T12:41:17.581" v="2847" actId="6264"/>
          <ac:spMkLst>
            <pc:docMk/>
            <pc:sldMk cId="3572797035" sldId="291"/>
            <ac:spMk id="3" creationId="{5B134AAE-3855-1F5C-C1AB-1F4D86C8C0B5}"/>
          </ac:spMkLst>
        </pc:spChg>
        <pc:spChg chg="add del mod ord">
          <ac:chgData name="A.MORIYAMA UREKA" userId="11b73b949d6476cb" providerId="LiveId" clId="{EDD3AFC1-5E1F-774D-82FF-6D4C3622249B}" dt="2023-08-07T09:00:42.859" v="785" actId="700"/>
          <ac:spMkLst>
            <pc:docMk/>
            <pc:sldMk cId="3572797035" sldId="291"/>
            <ac:spMk id="4" creationId="{7A31375F-5335-7F94-C24B-42DE2E243E66}"/>
          </ac:spMkLst>
        </pc:spChg>
        <pc:spChg chg="add del mod ord">
          <ac:chgData name="A.MORIYAMA UREKA" userId="11b73b949d6476cb" providerId="LiveId" clId="{EDD3AFC1-5E1F-774D-82FF-6D4C3622249B}" dt="2023-08-07T09:17:12.230" v="904" actId="6264"/>
          <ac:spMkLst>
            <pc:docMk/>
            <pc:sldMk cId="3572797035" sldId="291"/>
            <ac:spMk id="4" creationId="{827BDD3D-3FB4-1F29-D945-281F87F97F49}"/>
          </ac:spMkLst>
        </pc:spChg>
        <pc:spChg chg="add del mod ord">
          <ac:chgData name="A.MORIYAMA UREKA" userId="11b73b949d6476cb" providerId="LiveId" clId="{EDD3AFC1-5E1F-774D-82FF-6D4C3622249B}" dt="2023-08-07T09:37:04.992" v="1023" actId="6264"/>
          <ac:spMkLst>
            <pc:docMk/>
            <pc:sldMk cId="3572797035" sldId="291"/>
            <ac:spMk id="4" creationId="{99C0C1AF-E303-12D1-0431-BBCD033E7BDA}"/>
          </ac:spMkLst>
        </pc:spChg>
        <pc:spChg chg="del mod ord">
          <ac:chgData name="A.MORIYAMA UREKA" userId="11b73b949d6476cb" providerId="LiveId" clId="{EDD3AFC1-5E1F-774D-82FF-6D4C3622249B}" dt="2023-08-07T08:49:58.279" v="706" actId="700"/>
          <ac:spMkLst>
            <pc:docMk/>
            <pc:sldMk cId="3572797035" sldId="291"/>
            <ac:spMk id="4" creationId="{9E8DE7C1-C44B-71CD-DD18-B4EDA977561B}"/>
          </ac:spMkLst>
        </pc:spChg>
        <pc:spChg chg="add del mod">
          <ac:chgData name="A.MORIYAMA UREKA" userId="11b73b949d6476cb" providerId="LiveId" clId="{EDD3AFC1-5E1F-774D-82FF-6D4C3622249B}" dt="2023-08-07T10:46:49.367" v="1614" actId="478"/>
          <ac:spMkLst>
            <pc:docMk/>
            <pc:sldMk cId="3572797035" sldId="291"/>
            <ac:spMk id="4" creationId="{BF61C121-0676-4756-40BA-58FB2CAF6AE7}"/>
          </ac:spMkLst>
        </pc:spChg>
        <pc:spChg chg="add del mod ord">
          <ac:chgData name="A.MORIYAMA UREKA" userId="11b73b949d6476cb" providerId="LiveId" clId="{EDD3AFC1-5E1F-774D-82FF-6D4C3622249B}" dt="2023-08-07T09:20:33.057" v="915" actId="6264"/>
          <ac:spMkLst>
            <pc:docMk/>
            <pc:sldMk cId="3572797035" sldId="291"/>
            <ac:spMk id="4" creationId="{D7EDEFE0-8823-32D3-840A-157D5138FEA9}"/>
          </ac:spMkLst>
        </pc:spChg>
        <pc:spChg chg="add del mod ord">
          <ac:chgData name="A.MORIYAMA UREKA" userId="11b73b949d6476cb" providerId="LiveId" clId="{EDD3AFC1-5E1F-774D-82FF-6D4C3622249B}" dt="2023-08-07T09:00:42.859" v="785" actId="700"/>
          <ac:spMkLst>
            <pc:docMk/>
            <pc:sldMk cId="3572797035" sldId="291"/>
            <ac:spMk id="5" creationId="{33EA8060-20DC-F837-1566-8BB1BB8EE3D3}"/>
          </ac:spMkLst>
        </pc:spChg>
        <pc:spChg chg="add del mod ord">
          <ac:chgData name="A.MORIYAMA UREKA" userId="11b73b949d6476cb" providerId="LiveId" clId="{EDD3AFC1-5E1F-774D-82FF-6D4C3622249B}" dt="2023-08-07T09:20:33.057" v="915" actId="6264"/>
          <ac:spMkLst>
            <pc:docMk/>
            <pc:sldMk cId="3572797035" sldId="291"/>
            <ac:spMk id="5" creationId="{5437C7C3-2852-12BD-EAB4-DDF5C4509509}"/>
          </ac:spMkLst>
        </pc:spChg>
        <pc:spChg chg="add del mod ord">
          <ac:chgData name="A.MORIYAMA UREKA" userId="11b73b949d6476cb" providerId="LiveId" clId="{EDD3AFC1-5E1F-774D-82FF-6D4C3622249B}" dt="2023-08-07T09:17:12.230" v="904" actId="6264"/>
          <ac:spMkLst>
            <pc:docMk/>
            <pc:sldMk cId="3572797035" sldId="291"/>
            <ac:spMk id="5" creationId="{59BDDD35-41A1-E474-3422-CA88715D5E85}"/>
          </ac:spMkLst>
        </pc:spChg>
        <pc:spChg chg="add del mod ord">
          <ac:chgData name="A.MORIYAMA UREKA" userId="11b73b949d6476cb" providerId="LiveId" clId="{EDD3AFC1-5E1F-774D-82FF-6D4C3622249B}" dt="2023-08-07T09:37:04.992" v="1023" actId="6264"/>
          <ac:spMkLst>
            <pc:docMk/>
            <pc:sldMk cId="3572797035" sldId="291"/>
            <ac:spMk id="5" creationId="{BF77A3CB-3A3C-FA22-36BC-C9E4F73C76D2}"/>
          </ac:spMkLst>
        </pc:spChg>
        <pc:spChg chg="del mod ord">
          <ac:chgData name="A.MORIYAMA UREKA" userId="11b73b949d6476cb" providerId="LiveId" clId="{EDD3AFC1-5E1F-774D-82FF-6D4C3622249B}" dt="2023-08-07T08:49:58.279" v="706" actId="700"/>
          <ac:spMkLst>
            <pc:docMk/>
            <pc:sldMk cId="3572797035" sldId="291"/>
            <ac:spMk id="5" creationId="{CAE4AA93-869F-9DB1-175A-91ACAD860ADD}"/>
          </ac:spMkLst>
        </pc:spChg>
        <pc:spChg chg="add mod">
          <ac:chgData name="A.MORIYAMA UREKA" userId="11b73b949d6476cb" providerId="LiveId" clId="{EDD3AFC1-5E1F-774D-82FF-6D4C3622249B}" dt="2023-08-07T10:46:10.444" v="1606"/>
          <ac:spMkLst>
            <pc:docMk/>
            <pc:sldMk cId="3572797035" sldId="291"/>
            <ac:spMk id="5" creationId="{D2BF343A-163A-46D6-0CB0-D5AA3CBBD9BB}"/>
          </ac:spMkLst>
        </pc:spChg>
        <pc:spChg chg="add mod">
          <ac:chgData name="A.MORIYAMA UREKA" userId="11b73b949d6476cb" providerId="LiveId" clId="{EDD3AFC1-5E1F-774D-82FF-6D4C3622249B}" dt="2023-08-07T10:46:49.643" v="1615"/>
          <ac:spMkLst>
            <pc:docMk/>
            <pc:sldMk cId="3572797035" sldId="291"/>
            <ac:spMk id="6" creationId="{002121CF-B5CB-5725-F493-A9003FF967D3}"/>
          </ac:spMkLst>
        </pc:spChg>
        <pc:spChg chg="add del mod ord">
          <ac:chgData name="A.MORIYAMA UREKA" userId="11b73b949d6476cb" providerId="LiveId" clId="{EDD3AFC1-5E1F-774D-82FF-6D4C3622249B}" dt="2023-08-07T09:17:12.230" v="904" actId="6264"/>
          <ac:spMkLst>
            <pc:docMk/>
            <pc:sldMk cId="3572797035" sldId="291"/>
            <ac:spMk id="6" creationId="{0A70FFFB-DC46-2DEA-9B32-B2BC88FD05D1}"/>
          </ac:spMkLst>
        </pc:spChg>
        <pc:spChg chg="add del mod ord">
          <ac:chgData name="A.MORIYAMA UREKA" userId="11b73b949d6476cb" providerId="LiveId" clId="{EDD3AFC1-5E1F-774D-82FF-6D4C3622249B}" dt="2023-08-07T09:20:33.057" v="915" actId="6264"/>
          <ac:spMkLst>
            <pc:docMk/>
            <pc:sldMk cId="3572797035" sldId="291"/>
            <ac:spMk id="6" creationId="{25996C94-A67E-C039-260D-0B97C809B3E9}"/>
          </ac:spMkLst>
        </pc:spChg>
        <pc:spChg chg="add del mod ord">
          <ac:chgData name="A.MORIYAMA UREKA" userId="11b73b949d6476cb" providerId="LiveId" clId="{EDD3AFC1-5E1F-774D-82FF-6D4C3622249B}" dt="2023-08-07T09:00:42.859" v="785" actId="700"/>
          <ac:spMkLst>
            <pc:docMk/>
            <pc:sldMk cId="3572797035" sldId="291"/>
            <ac:spMk id="6" creationId="{269CA767-2964-1BB8-070E-0DD32E288983}"/>
          </ac:spMkLst>
        </pc:spChg>
        <pc:spChg chg="add del mod ord">
          <ac:chgData name="A.MORIYAMA UREKA" userId="11b73b949d6476cb" providerId="LiveId" clId="{EDD3AFC1-5E1F-774D-82FF-6D4C3622249B}" dt="2023-08-07T09:37:04.992" v="1023" actId="6264"/>
          <ac:spMkLst>
            <pc:docMk/>
            <pc:sldMk cId="3572797035" sldId="291"/>
            <ac:spMk id="6" creationId="{49359422-4FB7-7074-73B7-F7D0CB48A91E}"/>
          </ac:spMkLst>
        </pc:spChg>
        <pc:spChg chg="del mod ord">
          <ac:chgData name="A.MORIYAMA UREKA" userId="11b73b949d6476cb" providerId="LiveId" clId="{EDD3AFC1-5E1F-774D-82FF-6D4C3622249B}" dt="2023-08-07T08:49:58.279" v="706" actId="700"/>
          <ac:spMkLst>
            <pc:docMk/>
            <pc:sldMk cId="3572797035" sldId="291"/>
            <ac:spMk id="6" creationId="{7870D02B-EBDB-0B3D-F634-23D0196C23EA}"/>
          </ac:spMkLst>
        </pc:spChg>
        <pc:spChg chg="del mod ord">
          <ac:chgData name="A.MORIYAMA UREKA" userId="11b73b949d6476cb" providerId="LiveId" clId="{EDD3AFC1-5E1F-774D-82FF-6D4C3622249B}" dt="2023-08-07T08:49:58.279" v="706" actId="700"/>
          <ac:spMkLst>
            <pc:docMk/>
            <pc:sldMk cId="3572797035" sldId="291"/>
            <ac:spMk id="7" creationId="{13F1E7AF-DEE7-1BEE-FA58-5F16921A3BFB}"/>
          </ac:spMkLst>
        </pc:spChg>
        <pc:spChg chg="add del mod ord">
          <ac:chgData name="A.MORIYAMA UREKA" userId="11b73b949d6476cb" providerId="LiveId" clId="{EDD3AFC1-5E1F-774D-82FF-6D4C3622249B}" dt="2023-08-07T09:20:33.057" v="915" actId="6264"/>
          <ac:spMkLst>
            <pc:docMk/>
            <pc:sldMk cId="3572797035" sldId="291"/>
            <ac:spMk id="7" creationId="{4A9CA8D2-4731-5F66-F25E-A8659F9A284B}"/>
          </ac:spMkLst>
        </pc:spChg>
        <pc:spChg chg="add del mod ord">
          <ac:chgData name="A.MORIYAMA UREKA" userId="11b73b949d6476cb" providerId="LiveId" clId="{EDD3AFC1-5E1F-774D-82FF-6D4C3622249B}" dt="2023-08-07T09:17:12.230" v="904" actId="6264"/>
          <ac:spMkLst>
            <pc:docMk/>
            <pc:sldMk cId="3572797035" sldId="291"/>
            <ac:spMk id="7" creationId="{71A578C5-88A4-2C96-FA77-797E9F8EF452}"/>
          </ac:spMkLst>
        </pc:spChg>
        <pc:spChg chg="add del mod ord">
          <ac:chgData name="A.MORIYAMA UREKA" userId="11b73b949d6476cb" providerId="LiveId" clId="{EDD3AFC1-5E1F-774D-82FF-6D4C3622249B}" dt="2023-08-07T09:37:04.992" v="1023" actId="6264"/>
          <ac:spMkLst>
            <pc:docMk/>
            <pc:sldMk cId="3572797035" sldId="291"/>
            <ac:spMk id="7" creationId="{873716FB-41AA-3C18-3425-B879122CC00A}"/>
          </ac:spMkLst>
        </pc:spChg>
        <pc:spChg chg="add del mod ord">
          <ac:chgData name="A.MORIYAMA UREKA" userId="11b73b949d6476cb" providerId="LiveId" clId="{EDD3AFC1-5E1F-774D-82FF-6D4C3622249B}" dt="2023-08-07T09:00:42.859" v="785" actId="700"/>
          <ac:spMkLst>
            <pc:docMk/>
            <pc:sldMk cId="3572797035" sldId="291"/>
            <ac:spMk id="7" creationId="{D4EBD0F4-1A5A-DA00-B884-C67CAC388F98}"/>
          </ac:spMkLst>
        </pc:spChg>
        <pc:spChg chg="add del mod">
          <ac:chgData name="A.MORIYAMA UREKA" userId="11b73b949d6476cb" providerId="LiveId" clId="{EDD3AFC1-5E1F-774D-82FF-6D4C3622249B}" dt="2023-08-07T10:53:31.076" v="1672" actId="6264"/>
          <ac:spMkLst>
            <pc:docMk/>
            <pc:sldMk cId="3572797035" sldId="291"/>
            <ac:spMk id="7" creationId="{F17AB9E0-9502-0CB4-7C25-4D9E558DF665}"/>
          </ac:spMkLst>
        </pc:spChg>
        <pc:spChg chg="add del mod ord">
          <ac:chgData name="A.MORIYAMA UREKA" userId="11b73b949d6476cb" providerId="LiveId" clId="{EDD3AFC1-5E1F-774D-82FF-6D4C3622249B}" dt="2023-08-07T09:00:42.859" v="785" actId="700"/>
          <ac:spMkLst>
            <pc:docMk/>
            <pc:sldMk cId="3572797035" sldId="291"/>
            <ac:spMk id="8" creationId="{2326A7D7-7F0E-A1DC-0032-C4151C80047C}"/>
          </ac:spMkLst>
        </pc:spChg>
        <pc:spChg chg="add del mod ord">
          <ac:chgData name="A.MORIYAMA UREKA" userId="11b73b949d6476cb" providerId="LiveId" clId="{EDD3AFC1-5E1F-774D-82FF-6D4C3622249B}" dt="2023-08-07T09:37:04.992" v="1023" actId="6264"/>
          <ac:spMkLst>
            <pc:docMk/>
            <pc:sldMk cId="3572797035" sldId="291"/>
            <ac:spMk id="8" creationId="{2C43D1B6-15B2-0FB5-CA5C-CD195D5C5AE2}"/>
          </ac:spMkLst>
        </pc:spChg>
        <pc:spChg chg="add del mod ord">
          <ac:chgData name="A.MORIYAMA UREKA" userId="11b73b949d6476cb" providerId="LiveId" clId="{EDD3AFC1-5E1F-774D-82FF-6D4C3622249B}" dt="2023-08-07T09:20:33.057" v="915" actId="6264"/>
          <ac:spMkLst>
            <pc:docMk/>
            <pc:sldMk cId="3572797035" sldId="291"/>
            <ac:spMk id="8" creationId="{352EE548-7D36-8BE0-48A1-ACDAF9944D6E}"/>
          </ac:spMkLst>
        </pc:spChg>
        <pc:spChg chg="add del mod ord">
          <ac:chgData name="A.MORIYAMA UREKA" userId="11b73b949d6476cb" providerId="LiveId" clId="{EDD3AFC1-5E1F-774D-82FF-6D4C3622249B}" dt="2023-08-07T09:17:12.230" v="904" actId="6264"/>
          <ac:spMkLst>
            <pc:docMk/>
            <pc:sldMk cId="3572797035" sldId="291"/>
            <ac:spMk id="8" creationId="{A41DC35E-E5D5-8751-1DBC-BF8AC55B74C7}"/>
          </ac:spMkLst>
        </pc:spChg>
        <pc:spChg chg="del mod ord">
          <ac:chgData name="A.MORIYAMA UREKA" userId="11b73b949d6476cb" providerId="LiveId" clId="{EDD3AFC1-5E1F-774D-82FF-6D4C3622249B}" dt="2023-08-07T08:49:58.279" v="706" actId="700"/>
          <ac:spMkLst>
            <pc:docMk/>
            <pc:sldMk cId="3572797035" sldId="291"/>
            <ac:spMk id="8" creationId="{EC6E7EE6-869B-1910-35AB-E141BF989C36}"/>
          </ac:spMkLst>
        </pc:spChg>
        <pc:spChg chg="add del mod">
          <ac:chgData name="A.MORIYAMA UREKA" userId="11b73b949d6476cb" providerId="LiveId" clId="{EDD3AFC1-5E1F-774D-82FF-6D4C3622249B}" dt="2023-08-07T10:53:31.076" v="1672" actId="6264"/>
          <ac:spMkLst>
            <pc:docMk/>
            <pc:sldMk cId="3572797035" sldId="291"/>
            <ac:spMk id="8" creationId="{FA5DB937-8FBA-5A93-15FE-2A9381825333}"/>
          </ac:spMkLst>
        </pc:spChg>
        <pc:spChg chg="add del mod ord">
          <ac:chgData name="A.MORIYAMA UREKA" userId="11b73b949d6476cb" providerId="LiveId" clId="{EDD3AFC1-5E1F-774D-82FF-6D4C3622249B}" dt="2023-08-07T09:00:42.859" v="785" actId="700"/>
          <ac:spMkLst>
            <pc:docMk/>
            <pc:sldMk cId="3572797035" sldId="291"/>
            <ac:spMk id="9" creationId="{2935C3E1-B81D-D357-F3DC-89F85F36C7EF}"/>
          </ac:spMkLst>
        </pc:spChg>
        <pc:spChg chg="add del mod">
          <ac:chgData name="A.MORIYAMA UREKA" userId="11b73b949d6476cb" providerId="LiveId" clId="{EDD3AFC1-5E1F-774D-82FF-6D4C3622249B}" dt="2023-08-07T10:53:31.076" v="1672" actId="6264"/>
          <ac:spMkLst>
            <pc:docMk/>
            <pc:sldMk cId="3572797035" sldId="291"/>
            <ac:spMk id="9" creationId="{5E350BBF-6B36-A347-8369-63D61E5FBA39}"/>
          </ac:spMkLst>
        </pc:spChg>
        <pc:spChg chg="add del mod ord">
          <ac:chgData name="A.MORIYAMA UREKA" userId="11b73b949d6476cb" providerId="LiveId" clId="{EDD3AFC1-5E1F-774D-82FF-6D4C3622249B}" dt="2023-08-07T09:20:33.057" v="915" actId="6264"/>
          <ac:spMkLst>
            <pc:docMk/>
            <pc:sldMk cId="3572797035" sldId="291"/>
            <ac:spMk id="9" creationId="{63781013-D36B-3C54-43F8-287E3DFDF97B}"/>
          </ac:spMkLst>
        </pc:spChg>
        <pc:spChg chg="del mod ord">
          <ac:chgData name="A.MORIYAMA UREKA" userId="11b73b949d6476cb" providerId="LiveId" clId="{EDD3AFC1-5E1F-774D-82FF-6D4C3622249B}" dt="2023-08-07T08:49:58.279" v="706" actId="700"/>
          <ac:spMkLst>
            <pc:docMk/>
            <pc:sldMk cId="3572797035" sldId="291"/>
            <ac:spMk id="9" creationId="{9DE1DC77-CB20-77F4-CCE2-2D4309DD204E}"/>
          </ac:spMkLst>
        </pc:spChg>
        <pc:spChg chg="add del mod ord">
          <ac:chgData name="A.MORIYAMA UREKA" userId="11b73b949d6476cb" providerId="LiveId" clId="{EDD3AFC1-5E1F-774D-82FF-6D4C3622249B}" dt="2023-08-07T09:17:12.230" v="904" actId="6264"/>
          <ac:spMkLst>
            <pc:docMk/>
            <pc:sldMk cId="3572797035" sldId="291"/>
            <ac:spMk id="9" creationId="{B2F9D868-F0D8-1509-C221-CE611C61C5FA}"/>
          </ac:spMkLst>
        </pc:spChg>
        <pc:spChg chg="add del mod ord">
          <ac:chgData name="A.MORIYAMA UREKA" userId="11b73b949d6476cb" providerId="LiveId" clId="{EDD3AFC1-5E1F-774D-82FF-6D4C3622249B}" dt="2023-08-07T09:37:04.992" v="1023" actId="6264"/>
          <ac:spMkLst>
            <pc:docMk/>
            <pc:sldMk cId="3572797035" sldId="291"/>
            <ac:spMk id="9" creationId="{FFEFFB88-166B-55B0-3904-03B6BDDFB48E}"/>
          </ac:spMkLst>
        </pc:spChg>
        <pc:spChg chg="add del mod">
          <ac:chgData name="A.MORIYAMA UREKA" userId="11b73b949d6476cb" providerId="LiveId" clId="{EDD3AFC1-5E1F-774D-82FF-6D4C3622249B}" dt="2023-08-07T10:53:31.076" v="1672" actId="6264"/>
          <ac:spMkLst>
            <pc:docMk/>
            <pc:sldMk cId="3572797035" sldId="291"/>
            <ac:spMk id="10" creationId="{0485E35A-2F34-C766-E46F-829C502D52E4}"/>
          </ac:spMkLst>
        </pc:spChg>
        <pc:spChg chg="add del mod ord">
          <ac:chgData name="A.MORIYAMA UREKA" userId="11b73b949d6476cb" providerId="LiveId" clId="{EDD3AFC1-5E1F-774D-82FF-6D4C3622249B}" dt="2023-08-07T09:20:33.057" v="915" actId="6264"/>
          <ac:spMkLst>
            <pc:docMk/>
            <pc:sldMk cId="3572797035" sldId="291"/>
            <ac:spMk id="10" creationId="{1FFE91E8-E4AA-8B44-FD7D-E153968B616E}"/>
          </ac:spMkLst>
        </pc:spChg>
        <pc:spChg chg="del mod ord">
          <ac:chgData name="A.MORIYAMA UREKA" userId="11b73b949d6476cb" providerId="LiveId" clId="{EDD3AFC1-5E1F-774D-82FF-6D4C3622249B}" dt="2023-08-07T08:49:58.279" v="706" actId="700"/>
          <ac:spMkLst>
            <pc:docMk/>
            <pc:sldMk cId="3572797035" sldId="291"/>
            <ac:spMk id="10" creationId="{86CB41E9-1FEA-D1EE-D335-112514D5B078}"/>
          </ac:spMkLst>
        </pc:spChg>
        <pc:spChg chg="add del mod ord">
          <ac:chgData name="A.MORIYAMA UREKA" userId="11b73b949d6476cb" providerId="LiveId" clId="{EDD3AFC1-5E1F-774D-82FF-6D4C3622249B}" dt="2023-08-07T09:37:04.992" v="1023" actId="6264"/>
          <ac:spMkLst>
            <pc:docMk/>
            <pc:sldMk cId="3572797035" sldId="291"/>
            <ac:spMk id="10" creationId="{8DC0A38D-D42E-5976-C73C-AF1755F8D60E}"/>
          </ac:spMkLst>
        </pc:spChg>
        <pc:spChg chg="add del mod ord">
          <ac:chgData name="A.MORIYAMA UREKA" userId="11b73b949d6476cb" providerId="LiveId" clId="{EDD3AFC1-5E1F-774D-82FF-6D4C3622249B}" dt="2023-08-07T09:17:12.230" v="904" actId="6264"/>
          <ac:spMkLst>
            <pc:docMk/>
            <pc:sldMk cId="3572797035" sldId="291"/>
            <ac:spMk id="10" creationId="{A45E897C-6854-2E39-0875-13CA50BE87BA}"/>
          </ac:spMkLst>
        </pc:spChg>
        <pc:spChg chg="add del mod ord">
          <ac:chgData name="A.MORIYAMA UREKA" userId="11b73b949d6476cb" providerId="LiveId" clId="{EDD3AFC1-5E1F-774D-82FF-6D4C3622249B}" dt="2023-08-07T09:00:42.859" v="785" actId="700"/>
          <ac:spMkLst>
            <pc:docMk/>
            <pc:sldMk cId="3572797035" sldId="291"/>
            <ac:spMk id="10" creationId="{B3B16429-8B26-1FCD-0B4E-35B1D494D30D}"/>
          </ac:spMkLst>
        </pc:spChg>
        <pc:spChg chg="add del mod ord">
          <ac:chgData name="A.MORIYAMA UREKA" userId="11b73b949d6476cb" providerId="LiveId" clId="{EDD3AFC1-5E1F-774D-82FF-6D4C3622249B}" dt="2023-08-07T09:17:12.230" v="904" actId="6264"/>
          <ac:spMkLst>
            <pc:docMk/>
            <pc:sldMk cId="3572797035" sldId="291"/>
            <ac:spMk id="11" creationId="{48AF4AF8-1A99-3014-79CF-7FEE3754B352}"/>
          </ac:spMkLst>
        </pc:spChg>
        <pc:spChg chg="add del mod ord">
          <ac:chgData name="A.MORIYAMA UREKA" userId="11b73b949d6476cb" providerId="LiveId" clId="{EDD3AFC1-5E1F-774D-82FF-6D4C3622249B}" dt="2023-08-07T09:20:33.057" v="915" actId="6264"/>
          <ac:spMkLst>
            <pc:docMk/>
            <pc:sldMk cId="3572797035" sldId="291"/>
            <ac:spMk id="11" creationId="{9B0810F3-2614-5856-895D-77D2187C2494}"/>
          </ac:spMkLst>
        </pc:spChg>
        <pc:spChg chg="add del mod">
          <ac:chgData name="A.MORIYAMA UREKA" userId="11b73b949d6476cb" providerId="LiveId" clId="{EDD3AFC1-5E1F-774D-82FF-6D4C3622249B}" dt="2023-08-07T10:53:31.076" v="1672" actId="6264"/>
          <ac:spMkLst>
            <pc:docMk/>
            <pc:sldMk cId="3572797035" sldId="291"/>
            <ac:spMk id="11" creationId="{A8404973-AFDF-1950-C63A-63A67B2FE203}"/>
          </ac:spMkLst>
        </pc:spChg>
        <pc:spChg chg="add del mod ord">
          <ac:chgData name="A.MORIYAMA UREKA" userId="11b73b949d6476cb" providerId="LiveId" clId="{EDD3AFC1-5E1F-774D-82FF-6D4C3622249B}" dt="2023-08-07T09:37:04.992" v="1023" actId="6264"/>
          <ac:spMkLst>
            <pc:docMk/>
            <pc:sldMk cId="3572797035" sldId="291"/>
            <ac:spMk id="11" creationId="{AB5E1733-B247-1780-C4E3-48B81A52FA8A}"/>
          </ac:spMkLst>
        </pc:spChg>
        <pc:spChg chg="del mod ord">
          <ac:chgData name="A.MORIYAMA UREKA" userId="11b73b949d6476cb" providerId="LiveId" clId="{EDD3AFC1-5E1F-774D-82FF-6D4C3622249B}" dt="2023-08-07T08:49:58.279" v="706" actId="700"/>
          <ac:spMkLst>
            <pc:docMk/>
            <pc:sldMk cId="3572797035" sldId="291"/>
            <ac:spMk id="11" creationId="{EE7D99FB-96E3-174B-4A91-97D330040087}"/>
          </ac:spMkLst>
        </pc:spChg>
        <pc:spChg chg="add del mod ord">
          <ac:chgData name="A.MORIYAMA UREKA" userId="11b73b949d6476cb" providerId="LiveId" clId="{EDD3AFC1-5E1F-774D-82FF-6D4C3622249B}" dt="2023-08-07T09:00:42.859" v="785" actId="700"/>
          <ac:spMkLst>
            <pc:docMk/>
            <pc:sldMk cId="3572797035" sldId="291"/>
            <ac:spMk id="11" creationId="{F0DF7D91-925E-1F15-CE2E-6CE6D9A8D7E5}"/>
          </ac:spMkLst>
        </pc:spChg>
        <pc:spChg chg="del">
          <ac:chgData name="A.MORIYAMA UREKA" userId="11b73b949d6476cb" providerId="LiveId" clId="{EDD3AFC1-5E1F-774D-82FF-6D4C3622249B}" dt="2023-08-07T10:42:54.387" v="1519" actId="478"/>
          <ac:spMkLst>
            <pc:docMk/>
            <pc:sldMk cId="3572797035" sldId="291"/>
            <ac:spMk id="12" creationId="{DCB495E0-2F46-E828-A7C3-0AA80C2B6D77}"/>
          </ac:spMkLst>
        </pc:spChg>
        <pc:spChg chg="add del mod">
          <ac:chgData name="A.MORIYAMA UREKA" userId="11b73b949d6476cb" providerId="LiveId" clId="{EDD3AFC1-5E1F-774D-82FF-6D4C3622249B}" dt="2023-08-07T09:20:33.057" v="915" actId="6264"/>
          <ac:spMkLst>
            <pc:docMk/>
            <pc:sldMk cId="3572797035" sldId="291"/>
            <ac:spMk id="13" creationId="{064C8002-86E3-AA8F-30B0-07E2D9B132DD}"/>
          </ac:spMkLst>
        </pc:spChg>
        <pc:spChg chg="add del mod">
          <ac:chgData name="A.MORIYAMA UREKA" userId="11b73b949d6476cb" providerId="LiveId" clId="{EDD3AFC1-5E1F-774D-82FF-6D4C3622249B}" dt="2023-08-07T10:53:31.076" v="1672" actId="6264"/>
          <ac:spMkLst>
            <pc:docMk/>
            <pc:sldMk cId="3572797035" sldId="291"/>
            <ac:spMk id="13" creationId="{14ACAB58-6CE0-29CF-E8F5-AA4D339F0D9E}"/>
          </ac:spMkLst>
        </pc:spChg>
        <pc:spChg chg="add del mod">
          <ac:chgData name="A.MORIYAMA UREKA" userId="11b73b949d6476cb" providerId="LiveId" clId="{EDD3AFC1-5E1F-774D-82FF-6D4C3622249B}" dt="2023-08-07T09:37:04.992" v="1023" actId="6264"/>
          <ac:spMkLst>
            <pc:docMk/>
            <pc:sldMk cId="3572797035" sldId="291"/>
            <ac:spMk id="13" creationId="{8D975E7D-9DA3-D095-B1F9-91584E3FC3F6}"/>
          </ac:spMkLst>
        </pc:spChg>
        <pc:spChg chg="add del mod ord">
          <ac:chgData name="A.MORIYAMA UREKA" userId="11b73b949d6476cb" providerId="LiveId" clId="{EDD3AFC1-5E1F-774D-82FF-6D4C3622249B}" dt="2023-08-07T08:55:53.615" v="743" actId="6264"/>
          <ac:spMkLst>
            <pc:docMk/>
            <pc:sldMk cId="3572797035" sldId="291"/>
            <ac:spMk id="13" creationId="{9FD78B30-A4D2-1691-B02C-ABD2120D5F40}"/>
          </ac:spMkLst>
        </pc:spChg>
        <pc:spChg chg="add del mod">
          <ac:chgData name="A.MORIYAMA UREKA" userId="11b73b949d6476cb" providerId="LiveId" clId="{EDD3AFC1-5E1F-774D-82FF-6D4C3622249B}" dt="2023-08-07T09:17:12.230" v="904" actId="6264"/>
          <ac:spMkLst>
            <pc:docMk/>
            <pc:sldMk cId="3572797035" sldId="291"/>
            <ac:spMk id="13" creationId="{A7E46609-573E-5479-0455-7A846BD5DEA0}"/>
          </ac:spMkLst>
        </pc:spChg>
        <pc:spChg chg="add del mod ord">
          <ac:chgData name="A.MORIYAMA UREKA" userId="11b73b949d6476cb" providerId="LiveId" clId="{EDD3AFC1-5E1F-774D-82FF-6D4C3622249B}" dt="2023-08-07T09:01:40.324" v="790" actId="700"/>
          <ac:spMkLst>
            <pc:docMk/>
            <pc:sldMk cId="3572797035" sldId="291"/>
            <ac:spMk id="13" creationId="{F4123491-A280-7D8F-5BFD-6D7083A1102A}"/>
          </ac:spMkLst>
        </pc:spChg>
        <pc:spChg chg="add del mod">
          <ac:chgData name="A.MORIYAMA UREKA" userId="11b73b949d6476cb" providerId="LiveId" clId="{EDD3AFC1-5E1F-774D-82FF-6D4C3622249B}" dt="2023-08-07T09:37:04.992" v="1023" actId="6264"/>
          <ac:spMkLst>
            <pc:docMk/>
            <pc:sldMk cId="3572797035" sldId="291"/>
            <ac:spMk id="14" creationId="{20F5B90D-EAB7-28EE-2717-CE74AAA5482C}"/>
          </ac:spMkLst>
        </pc:spChg>
        <pc:spChg chg="add del mod">
          <ac:chgData name="A.MORIYAMA UREKA" userId="11b73b949d6476cb" providerId="LiveId" clId="{EDD3AFC1-5E1F-774D-82FF-6D4C3622249B}" dt="2023-08-07T10:53:31.076" v="1672" actId="6264"/>
          <ac:spMkLst>
            <pc:docMk/>
            <pc:sldMk cId="3572797035" sldId="291"/>
            <ac:spMk id="14" creationId="{31327E7E-AA76-314F-6A2D-655F95BB1761}"/>
          </ac:spMkLst>
        </pc:spChg>
        <pc:spChg chg="add del mod">
          <ac:chgData name="A.MORIYAMA UREKA" userId="11b73b949d6476cb" providerId="LiveId" clId="{EDD3AFC1-5E1F-774D-82FF-6D4C3622249B}" dt="2023-08-07T09:20:33.057" v="915" actId="6264"/>
          <ac:spMkLst>
            <pc:docMk/>
            <pc:sldMk cId="3572797035" sldId="291"/>
            <ac:spMk id="14" creationId="{6393865F-0DE5-FE2F-3AB2-7CFDCDE1DB87}"/>
          </ac:spMkLst>
        </pc:spChg>
        <pc:spChg chg="add del mod ord">
          <ac:chgData name="A.MORIYAMA UREKA" userId="11b73b949d6476cb" providerId="LiveId" clId="{EDD3AFC1-5E1F-774D-82FF-6D4C3622249B}" dt="2023-08-07T09:01:40.324" v="790" actId="700"/>
          <ac:spMkLst>
            <pc:docMk/>
            <pc:sldMk cId="3572797035" sldId="291"/>
            <ac:spMk id="14" creationId="{817D2DE7-2807-3E7B-981F-75DA44314647}"/>
          </ac:spMkLst>
        </pc:spChg>
        <pc:spChg chg="add del mod">
          <ac:chgData name="A.MORIYAMA UREKA" userId="11b73b949d6476cb" providerId="LiveId" clId="{EDD3AFC1-5E1F-774D-82FF-6D4C3622249B}" dt="2023-08-07T09:17:12.230" v="904" actId="6264"/>
          <ac:spMkLst>
            <pc:docMk/>
            <pc:sldMk cId="3572797035" sldId="291"/>
            <ac:spMk id="14" creationId="{B95510C4-9BB5-E56E-322E-FF6F7382F7BF}"/>
          </ac:spMkLst>
        </pc:spChg>
        <pc:spChg chg="add del mod ord">
          <ac:chgData name="A.MORIYAMA UREKA" userId="11b73b949d6476cb" providerId="LiveId" clId="{EDD3AFC1-5E1F-774D-82FF-6D4C3622249B}" dt="2023-08-07T08:55:53.615" v="743" actId="6264"/>
          <ac:spMkLst>
            <pc:docMk/>
            <pc:sldMk cId="3572797035" sldId="291"/>
            <ac:spMk id="14" creationId="{E6552B02-1A0F-1EED-F789-7106BD3493B8}"/>
          </ac:spMkLst>
        </pc:spChg>
        <pc:spChg chg="add del mod ord">
          <ac:chgData name="A.MORIYAMA UREKA" userId="11b73b949d6476cb" providerId="LiveId" clId="{EDD3AFC1-5E1F-774D-82FF-6D4C3622249B}" dt="2023-08-07T08:55:53.615" v="743" actId="6264"/>
          <ac:spMkLst>
            <pc:docMk/>
            <pc:sldMk cId="3572797035" sldId="291"/>
            <ac:spMk id="15" creationId="{3EA57CBA-4D86-C662-40C1-F84BBD86182D}"/>
          </ac:spMkLst>
        </pc:spChg>
        <pc:spChg chg="add del mod ord">
          <ac:chgData name="A.MORIYAMA UREKA" userId="11b73b949d6476cb" providerId="LiveId" clId="{EDD3AFC1-5E1F-774D-82FF-6D4C3622249B}" dt="2023-08-07T09:01:40.324" v="790" actId="700"/>
          <ac:spMkLst>
            <pc:docMk/>
            <pc:sldMk cId="3572797035" sldId="291"/>
            <ac:spMk id="15" creationId="{4B0F8294-4CE0-0172-A109-A04B3BA1F526}"/>
          </ac:spMkLst>
        </pc:spChg>
        <pc:spChg chg="add del mod ord">
          <ac:chgData name="A.MORIYAMA UREKA" userId="11b73b949d6476cb" providerId="LiveId" clId="{EDD3AFC1-5E1F-774D-82FF-6D4C3622249B}" dt="2023-08-07T10:02:41.937" v="1113" actId="700"/>
          <ac:spMkLst>
            <pc:docMk/>
            <pc:sldMk cId="3572797035" sldId="291"/>
            <ac:spMk id="15" creationId="{B759D6BC-5467-858C-22C8-B2940047B980}"/>
          </ac:spMkLst>
        </pc:spChg>
        <pc:spChg chg="add del mod">
          <ac:chgData name="A.MORIYAMA UREKA" userId="11b73b949d6476cb" providerId="LiveId" clId="{EDD3AFC1-5E1F-774D-82FF-6D4C3622249B}" dt="2023-08-07T10:53:31.076" v="1672" actId="6264"/>
          <ac:spMkLst>
            <pc:docMk/>
            <pc:sldMk cId="3572797035" sldId="291"/>
            <ac:spMk id="15" creationId="{C03BE12E-B6CD-EE85-549D-045BEF764764}"/>
          </ac:spMkLst>
        </pc:spChg>
        <pc:spChg chg="add del mod ord">
          <ac:chgData name="A.MORIYAMA UREKA" userId="11b73b949d6476cb" providerId="LiveId" clId="{EDD3AFC1-5E1F-774D-82FF-6D4C3622249B}" dt="2023-08-07T09:20:30.974" v="914" actId="700"/>
          <ac:spMkLst>
            <pc:docMk/>
            <pc:sldMk cId="3572797035" sldId="291"/>
            <ac:spMk id="15" creationId="{E960D50E-ED38-D808-0346-AB067DADC8F8}"/>
          </ac:spMkLst>
        </pc:spChg>
        <pc:spChg chg="add del mod ord">
          <ac:chgData name="A.MORIYAMA UREKA" userId="11b73b949d6476cb" providerId="LiveId" clId="{EDD3AFC1-5E1F-774D-82FF-6D4C3622249B}" dt="2023-08-07T09:01:40.324" v="790" actId="700"/>
          <ac:spMkLst>
            <pc:docMk/>
            <pc:sldMk cId="3572797035" sldId="291"/>
            <ac:spMk id="16" creationId="{12B96CDF-0C25-2097-8369-23579B15CFF3}"/>
          </ac:spMkLst>
        </pc:spChg>
        <pc:spChg chg="add del mod">
          <ac:chgData name="A.MORIYAMA UREKA" userId="11b73b949d6476cb" providerId="LiveId" clId="{EDD3AFC1-5E1F-774D-82FF-6D4C3622249B}" dt="2023-08-07T10:53:31.076" v="1672" actId="6264"/>
          <ac:spMkLst>
            <pc:docMk/>
            <pc:sldMk cId="3572797035" sldId="291"/>
            <ac:spMk id="16" creationId="{1F799A4D-4B42-C571-B354-1A685C395C03}"/>
          </ac:spMkLst>
        </pc:spChg>
        <pc:spChg chg="add del mod ord">
          <ac:chgData name="A.MORIYAMA UREKA" userId="11b73b949d6476cb" providerId="LiveId" clId="{EDD3AFC1-5E1F-774D-82FF-6D4C3622249B}" dt="2023-08-07T08:55:53.615" v="743" actId="6264"/>
          <ac:spMkLst>
            <pc:docMk/>
            <pc:sldMk cId="3572797035" sldId="291"/>
            <ac:spMk id="16" creationId="{6133D971-B756-E648-7D03-FFF90632F0B7}"/>
          </ac:spMkLst>
        </pc:spChg>
        <pc:spChg chg="add del mod ord">
          <ac:chgData name="A.MORIYAMA UREKA" userId="11b73b949d6476cb" providerId="LiveId" clId="{EDD3AFC1-5E1F-774D-82FF-6D4C3622249B}" dt="2023-08-07T09:20:30.974" v="914" actId="700"/>
          <ac:spMkLst>
            <pc:docMk/>
            <pc:sldMk cId="3572797035" sldId="291"/>
            <ac:spMk id="16" creationId="{7C136234-955F-68A2-E73C-58C549C8417A}"/>
          </ac:spMkLst>
        </pc:spChg>
        <pc:spChg chg="add del mod ord">
          <ac:chgData name="A.MORIYAMA UREKA" userId="11b73b949d6476cb" providerId="LiveId" clId="{EDD3AFC1-5E1F-774D-82FF-6D4C3622249B}" dt="2023-08-07T10:02:41.937" v="1113" actId="700"/>
          <ac:spMkLst>
            <pc:docMk/>
            <pc:sldMk cId="3572797035" sldId="291"/>
            <ac:spMk id="16" creationId="{A75FDB34-2306-6BB5-54EA-67A86335EBF4}"/>
          </ac:spMkLst>
        </pc:spChg>
        <pc:spChg chg="add del mod ord">
          <ac:chgData name="A.MORIYAMA UREKA" userId="11b73b949d6476cb" providerId="LiveId" clId="{EDD3AFC1-5E1F-774D-82FF-6D4C3622249B}" dt="2023-08-07T10:02:41.937" v="1113" actId="700"/>
          <ac:spMkLst>
            <pc:docMk/>
            <pc:sldMk cId="3572797035" sldId="291"/>
            <ac:spMk id="17" creationId="{1FDFF9CB-1A1D-B6AB-EFFF-BCFF2B08A0C7}"/>
          </ac:spMkLst>
        </pc:spChg>
        <pc:spChg chg="add del mod">
          <ac:chgData name="A.MORIYAMA UREKA" userId="11b73b949d6476cb" providerId="LiveId" clId="{EDD3AFC1-5E1F-774D-82FF-6D4C3622249B}" dt="2023-08-07T10:53:31.076" v="1672" actId="6264"/>
          <ac:spMkLst>
            <pc:docMk/>
            <pc:sldMk cId="3572797035" sldId="291"/>
            <ac:spMk id="17" creationId="{80CB23EB-D584-8672-7777-EF580401607A}"/>
          </ac:spMkLst>
        </pc:spChg>
        <pc:spChg chg="add del mod ord">
          <ac:chgData name="A.MORIYAMA UREKA" userId="11b73b949d6476cb" providerId="LiveId" clId="{EDD3AFC1-5E1F-774D-82FF-6D4C3622249B}" dt="2023-08-07T09:01:40.324" v="790" actId="700"/>
          <ac:spMkLst>
            <pc:docMk/>
            <pc:sldMk cId="3572797035" sldId="291"/>
            <ac:spMk id="17" creationId="{9B2B3483-903E-128F-C3BC-9A50A4A6039D}"/>
          </ac:spMkLst>
        </pc:spChg>
        <pc:spChg chg="add del mod ord">
          <ac:chgData name="A.MORIYAMA UREKA" userId="11b73b949d6476cb" providerId="LiveId" clId="{EDD3AFC1-5E1F-774D-82FF-6D4C3622249B}" dt="2023-08-07T08:55:53.615" v="743" actId="6264"/>
          <ac:spMkLst>
            <pc:docMk/>
            <pc:sldMk cId="3572797035" sldId="291"/>
            <ac:spMk id="17" creationId="{B2C80AC6-3872-503B-F0CE-55B075F10628}"/>
          </ac:spMkLst>
        </pc:spChg>
        <pc:spChg chg="add del mod ord">
          <ac:chgData name="A.MORIYAMA UREKA" userId="11b73b949d6476cb" providerId="LiveId" clId="{EDD3AFC1-5E1F-774D-82FF-6D4C3622249B}" dt="2023-08-07T09:20:30.974" v="914" actId="700"/>
          <ac:spMkLst>
            <pc:docMk/>
            <pc:sldMk cId="3572797035" sldId="291"/>
            <ac:spMk id="17" creationId="{D559179E-6CDB-0154-F6B2-04D49A740699}"/>
          </ac:spMkLst>
        </pc:spChg>
        <pc:spChg chg="add del mod ord">
          <ac:chgData name="A.MORIYAMA UREKA" userId="11b73b949d6476cb" providerId="LiveId" clId="{EDD3AFC1-5E1F-774D-82FF-6D4C3622249B}" dt="2023-08-07T09:01:40.324" v="790" actId="700"/>
          <ac:spMkLst>
            <pc:docMk/>
            <pc:sldMk cId="3572797035" sldId="291"/>
            <ac:spMk id="18" creationId="{0F2809FB-5713-2F3B-2DB8-3148E1C209BD}"/>
          </ac:spMkLst>
        </pc:spChg>
        <pc:spChg chg="add del mod ord">
          <ac:chgData name="A.MORIYAMA UREKA" userId="11b73b949d6476cb" providerId="LiveId" clId="{EDD3AFC1-5E1F-774D-82FF-6D4C3622249B}" dt="2023-08-07T10:02:41.937" v="1113" actId="700"/>
          <ac:spMkLst>
            <pc:docMk/>
            <pc:sldMk cId="3572797035" sldId="291"/>
            <ac:spMk id="18" creationId="{168EFDCE-837F-C6EB-2CB4-117E843346EF}"/>
          </ac:spMkLst>
        </pc:spChg>
        <pc:spChg chg="add del mod">
          <ac:chgData name="A.MORIYAMA UREKA" userId="11b73b949d6476cb" providerId="LiveId" clId="{EDD3AFC1-5E1F-774D-82FF-6D4C3622249B}" dt="2023-08-07T10:53:31.673" v="1673" actId="6264"/>
          <ac:spMkLst>
            <pc:docMk/>
            <pc:sldMk cId="3572797035" sldId="291"/>
            <ac:spMk id="18" creationId="{3C6F49B4-ACC6-69E6-B376-F0F917FB0C83}"/>
          </ac:spMkLst>
        </pc:spChg>
        <pc:spChg chg="add del mod ord">
          <ac:chgData name="A.MORIYAMA UREKA" userId="11b73b949d6476cb" providerId="LiveId" clId="{EDD3AFC1-5E1F-774D-82FF-6D4C3622249B}" dt="2023-08-07T08:55:53.615" v="743" actId="6264"/>
          <ac:spMkLst>
            <pc:docMk/>
            <pc:sldMk cId="3572797035" sldId="291"/>
            <ac:spMk id="18" creationId="{F25A3188-6751-CCB9-6BB4-E268486C396C}"/>
          </ac:spMkLst>
        </pc:spChg>
        <pc:spChg chg="add del mod ord">
          <ac:chgData name="A.MORIYAMA UREKA" userId="11b73b949d6476cb" providerId="LiveId" clId="{EDD3AFC1-5E1F-774D-82FF-6D4C3622249B}" dt="2023-08-07T09:20:30.974" v="914" actId="700"/>
          <ac:spMkLst>
            <pc:docMk/>
            <pc:sldMk cId="3572797035" sldId="291"/>
            <ac:spMk id="18" creationId="{FE991F10-6BB3-67F6-8F02-11C31F77A444}"/>
          </ac:spMkLst>
        </pc:spChg>
        <pc:spChg chg="add del mod">
          <ac:chgData name="A.MORIYAMA UREKA" userId="11b73b949d6476cb" providerId="LiveId" clId="{EDD3AFC1-5E1F-774D-82FF-6D4C3622249B}" dt="2023-08-07T10:53:31.673" v="1673" actId="6264"/>
          <ac:spMkLst>
            <pc:docMk/>
            <pc:sldMk cId="3572797035" sldId="291"/>
            <ac:spMk id="19" creationId="{1D77DC5E-9CD2-5F9C-94CA-4B3016C45314}"/>
          </ac:spMkLst>
        </pc:spChg>
        <pc:spChg chg="add del mod ord">
          <ac:chgData name="A.MORIYAMA UREKA" userId="11b73b949d6476cb" providerId="LiveId" clId="{EDD3AFC1-5E1F-774D-82FF-6D4C3622249B}" dt="2023-08-07T09:20:30.974" v="914" actId="700"/>
          <ac:spMkLst>
            <pc:docMk/>
            <pc:sldMk cId="3572797035" sldId="291"/>
            <ac:spMk id="19" creationId="{8D697C2B-C1BA-CD37-AAA9-B6771F699BC1}"/>
          </ac:spMkLst>
        </pc:spChg>
        <pc:spChg chg="add del mod ord">
          <ac:chgData name="A.MORIYAMA UREKA" userId="11b73b949d6476cb" providerId="LiveId" clId="{EDD3AFC1-5E1F-774D-82FF-6D4C3622249B}" dt="2023-08-07T08:55:53.615" v="743" actId="6264"/>
          <ac:spMkLst>
            <pc:docMk/>
            <pc:sldMk cId="3572797035" sldId="291"/>
            <ac:spMk id="19" creationId="{9E3679A9-31BA-C53B-1D62-1D6B29C9D543}"/>
          </ac:spMkLst>
        </pc:spChg>
        <pc:spChg chg="add del mod ord">
          <ac:chgData name="A.MORIYAMA UREKA" userId="11b73b949d6476cb" providerId="LiveId" clId="{EDD3AFC1-5E1F-774D-82FF-6D4C3622249B}" dt="2023-08-07T09:01:40.324" v="790" actId="700"/>
          <ac:spMkLst>
            <pc:docMk/>
            <pc:sldMk cId="3572797035" sldId="291"/>
            <ac:spMk id="19" creationId="{ACD87B65-9C5C-2692-B8E1-3150F326BE67}"/>
          </ac:spMkLst>
        </pc:spChg>
        <pc:spChg chg="add del mod ord">
          <ac:chgData name="A.MORIYAMA UREKA" userId="11b73b949d6476cb" providerId="LiveId" clId="{EDD3AFC1-5E1F-774D-82FF-6D4C3622249B}" dt="2023-08-07T10:02:41.937" v="1113" actId="700"/>
          <ac:spMkLst>
            <pc:docMk/>
            <pc:sldMk cId="3572797035" sldId="291"/>
            <ac:spMk id="19" creationId="{D740D796-A7BA-7755-9F1E-931F20226408}"/>
          </ac:spMkLst>
        </pc:spChg>
        <pc:spChg chg="add del mod">
          <ac:chgData name="A.MORIYAMA UREKA" userId="11b73b949d6476cb" providerId="LiveId" clId="{EDD3AFC1-5E1F-774D-82FF-6D4C3622249B}" dt="2023-08-07T10:53:31.673" v="1673" actId="6264"/>
          <ac:spMkLst>
            <pc:docMk/>
            <pc:sldMk cId="3572797035" sldId="291"/>
            <ac:spMk id="20" creationId="{17265767-7B8E-9CAF-F867-9D9099B9D42B}"/>
          </ac:spMkLst>
        </pc:spChg>
        <pc:spChg chg="add del mod ord">
          <ac:chgData name="A.MORIYAMA UREKA" userId="11b73b949d6476cb" providerId="LiveId" clId="{EDD3AFC1-5E1F-774D-82FF-6D4C3622249B}" dt="2023-08-07T08:55:53.615" v="743" actId="6264"/>
          <ac:spMkLst>
            <pc:docMk/>
            <pc:sldMk cId="3572797035" sldId="291"/>
            <ac:spMk id="20" creationId="{62213A41-13F3-188A-9CC0-363C47A378CC}"/>
          </ac:spMkLst>
        </pc:spChg>
        <pc:spChg chg="add del mod ord">
          <ac:chgData name="A.MORIYAMA UREKA" userId="11b73b949d6476cb" providerId="LiveId" clId="{EDD3AFC1-5E1F-774D-82FF-6D4C3622249B}" dt="2023-08-07T09:01:40.324" v="790" actId="700"/>
          <ac:spMkLst>
            <pc:docMk/>
            <pc:sldMk cId="3572797035" sldId="291"/>
            <ac:spMk id="20" creationId="{701E073D-90BA-A93C-19CC-10DEC8BB9477}"/>
          </ac:spMkLst>
        </pc:spChg>
        <pc:spChg chg="add del mod ord">
          <ac:chgData name="A.MORIYAMA UREKA" userId="11b73b949d6476cb" providerId="LiveId" clId="{EDD3AFC1-5E1F-774D-82FF-6D4C3622249B}" dt="2023-08-07T10:02:41.937" v="1113" actId="700"/>
          <ac:spMkLst>
            <pc:docMk/>
            <pc:sldMk cId="3572797035" sldId="291"/>
            <ac:spMk id="20" creationId="{BC45853B-796E-C59F-484B-2957E224CC71}"/>
          </ac:spMkLst>
        </pc:spChg>
        <pc:spChg chg="add del mod ord">
          <ac:chgData name="A.MORIYAMA UREKA" userId="11b73b949d6476cb" providerId="LiveId" clId="{EDD3AFC1-5E1F-774D-82FF-6D4C3622249B}" dt="2023-08-07T09:20:30.974" v="914" actId="700"/>
          <ac:spMkLst>
            <pc:docMk/>
            <pc:sldMk cId="3572797035" sldId="291"/>
            <ac:spMk id="20" creationId="{BE3A2888-C483-2461-0573-B19C4927F775}"/>
          </ac:spMkLst>
        </pc:spChg>
        <pc:spChg chg="add del mod">
          <ac:chgData name="A.MORIYAMA UREKA" userId="11b73b949d6476cb" providerId="LiveId" clId="{EDD3AFC1-5E1F-774D-82FF-6D4C3622249B}" dt="2023-08-07T08:55:53.615" v="743" actId="6264"/>
          <ac:spMkLst>
            <pc:docMk/>
            <pc:sldMk cId="3572797035" sldId="291"/>
            <ac:spMk id="21" creationId="{09591C79-A7C1-8F43-A502-6F823ADBE312}"/>
          </ac:spMkLst>
        </pc:spChg>
        <pc:spChg chg="add del mod ord">
          <ac:chgData name="A.MORIYAMA UREKA" userId="11b73b949d6476cb" providerId="LiveId" clId="{EDD3AFC1-5E1F-774D-82FF-6D4C3622249B}" dt="2023-08-07T09:01:41.694" v="791" actId="6264"/>
          <ac:spMkLst>
            <pc:docMk/>
            <pc:sldMk cId="3572797035" sldId="291"/>
            <ac:spMk id="21" creationId="{1F27E902-B657-6262-B560-2FD4213F2E52}"/>
          </ac:spMkLst>
        </pc:spChg>
        <pc:spChg chg="add del mod ord">
          <ac:chgData name="A.MORIYAMA UREKA" userId="11b73b949d6476cb" providerId="LiveId" clId="{EDD3AFC1-5E1F-774D-82FF-6D4C3622249B}" dt="2023-08-07T09:20:30.974" v="914" actId="700"/>
          <ac:spMkLst>
            <pc:docMk/>
            <pc:sldMk cId="3572797035" sldId="291"/>
            <ac:spMk id="21" creationId="{4B6D3457-CA67-9BA4-D4EA-C3AB8E928333}"/>
          </ac:spMkLst>
        </pc:spChg>
        <pc:spChg chg="add del mod">
          <ac:chgData name="A.MORIYAMA UREKA" userId="11b73b949d6476cb" providerId="LiveId" clId="{EDD3AFC1-5E1F-774D-82FF-6D4C3622249B}" dt="2023-08-07T10:53:31.673" v="1673" actId="6264"/>
          <ac:spMkLst>
            <pc:docMk/>
            <pc:sldMk cId="3572797035" sldId="291"/>
            <ac:spMk id="21" creationId="{6276AD3A-00D0-5E73-A9B7-7605D0F30FFE}"/>
          </ac:spMkLst>
        </pc:spChg>
        <pc:spChg chg="add del mod ord">
          <ac:chgData name="A.MORIYAMA UREKA" userId="11b73b949d6476cb" providerId="LiveId" clId="{EDD3AFC1-5E1F-774D-82FF-6D4C3622249B}" dt="2023-08-07T10:02:41.937" v="1113" actId="700"/>
          <ac:spMkLst>
            <pc:docMk/>
            <pc:sldMk cId="3572797035" sldId="291"/>
            <ac:spMk id="21" creationId="{F33C9DF2-317E-9782-DD81-D67A986CECD7}"/>
          </ac:spMkLst>
        </pc:spChg>
        <pc:spChg chg="add del mod ord">
          <ac:chgData name="A.MORIYAMA UREKA" userId="11b73b949d6476cb" providerId="LiveId" clId="{EDD3AFC1-5E1F-774D-82FF-6D4C3622249B}" dt="2023-08-07T10:02:41.937" v="1113" actId="700"/>
          <ac:spMkLst>
            <pc:docMk/>
            <pc:sldMk cId="3572797035" sldId="291"/>
            <ac:spMk id="22" creationId="{0F576341-8215-577E-1F01-4CE454993E81}"/>
          </ac:spMkLst>
        </pc:spChg>
        <pc:spChg chg="add del mod">
          <ac:chgData name="A.MORIYAMA UREKA" userId="11b73b949d6476cb" providerId="LiveId" clId="{EDD3AFC1-5E1F-774D-82FF-6D4C3622249B}" dt="2023-08-07T08:55:53.615" v="743" actId="6264"/>
          <ac:spMkLst>
            <pc:docMk/>
            <pc:sldMk cId="3572797035" sldId="291"/>
            <ac:spMk id="22" creationId="{567768E6-7EBA-494A-E085-4989D8FAADB5}"/>
          </ac:spMkLst>
        </pc:spChg>
        <pc:spChg chg="add del mod ord">
          <ac:chgData name="A.MORIYAMA UREKA" userId="11b73b949d6476cb" providerId="LiveId" clId="{EDD3AFC1-5E1F-774D-82FF-6D4C3622249B}" dt="2023-08-07T09:01:41.694" v="791" actId="6264"/>
          <ac:spMkLst>
            <pc:docMk/>
            <pc:sldMk cId="3572797035" sldId="291"/>
            <ac:spMk id="22" creationId="{B135653C-6D7A-3014-8A31-547FDFBFD92B}"/>
          </ac:spMkLst>
        </pc:spChg>
        <pc:spChg chg="add del mod ord">
          <ac:chgData name="A.MORIYAMA UREKA" userId="11b73b949d6476cb" providerId="LiveId" clId="{EDD3AFC1-5E1F-774D-82FF-6D4C3622249B}" dt="2023-08-07T09:20:30.974" v="914" actId="700"/>
          <ac:spMkLst>
            <pc:docMk/>
            <pc:sldMk cId="3572797035" sldId="291"/>
            <ac:spMk id="22" creationId="{B21F02AC-FA3C-D96F-00BC-69E369B8A535}"/>
          </ac:spMkLst>
        </pc:spChg>
        <pc:spChg chg="add del mod">
          <ac:chgData name="A.MORIYAMA UREKA" userId="11b73b949d6476cb" providerId="LiveId" clId="{EDD3AFC1-5E1F-774D-82FF-6D4C3622249B}" dt="2023-08-07T10:53:31.673" v="1673" actId="6264"/>
          <ac:spMkLst>
            <pc:docMk/>
            <pc:sldMk cId="3572797035" sldId="291"/>
            <ac:spMk id="22" creationId="{F0C83B53-77EC-E1C0-E615-38235885CE83}"/>
          </ac:spMkLst>
        </pc:spChg>
        <pc:spChg chg="add del mod ord">
          <ac:chgData name="A.MORIYAMA UREKA" userId="11b73b949d6476cb" providerId="LiveId" clId="{EDD3AFC1-5E1F-774D-82FF-6D4C3622249B}" dt="2023-08-07T09:01:41.694" v="791" actId="6264"/>
          <ac:spMkLst>
            <pc:docMk/>
            <pc:sldMk cId="3572797035" sldId="291"/>
            <ac:spMk id="23" creationId="{0FE1045D-45D4-3EF4-D400-7ED7336F2CFC}"/>
          </ac:spMkLst>
        </pc:spChg>
        <pc:spChg chg="add del mod ord">
          <ac:chgData name="A.MORIYAMA UREKA" userId="11b73b949d6476cb" providerId="LiveId" clId="{EDD3AFC1-5E1F-774D-82FF-6D4C3622249B}" dt="2023-08-07T09:55:23.623" v="1057" actId="700"/>
          <ac:spMkLst>
            <pc:docMk/>
            <pc:sldMk cId="3572797035" sldId="291"/>
            <ac:spMk id="23" creationId="{125E64D8-8483-D011-C39E-30B9944A5C9D}"/>
          </ac:spMkLst>
        </pc:spChg>
        <pc:spChg chg="add del mod">
          <ac:chgData name="A.MORIYAMA UREKA" userId="11b73b949d6476cb" providerId="LiveId" clId="{EDD3AFC1-5E1F-774D-82FF-6D4C3622249B}" dt="2023-08-07T10:53:31.673" v="1673" actId="6264"/>
          <ac:spMkLst>
            <pc:docMk/>
            <pc:sldMk cId="3572797035" sldId="291"/>
            <ac:spMk id="23" creationId="{8978757D-6E26-5BFD-5BDC-217CA631B5BC}"/>
          </ac:spMkLst>
        </pc:spChg>
        <pc:spChg chg="add del mod ord">
          <ac:chgData name="A.MORIYAMA UREKA" userId="11b73b949d6476cb" providerId="LiveId" clId="{EDD3AFC1-5E1F-774D-82FF-6D4C3622249B}" dt="2023-08-07T08:57:14.074" v="755" actId="700"/>
          <ac:spMkLst>
            <pc:docMk/>
            <pc:sldMk cId="3572797035" sldId="291"/>
            <ac:spMk id="23" creationId="{A1E3D98E-1F40-56B0-1079-5834E02E12B3}"/>
          </ac:spMkLst>
        </pc:spChg>
        <pc:spChg chg="add del mod ord">
          <ac:chgData name="A.MORIYAMA UREKA" userId="11b73b949d6476cb" providerId="LiveId" clId="{EDD3AFC1-5E1F-774D-82FF-6D4C3622249B}" dt="2023-08-07T09:20:33.708" v="916" actId="6264"/>
          <ac:spMkLst>
            <pc:docMk/>
            <pc:sldMk cId="3572797035" sldId="291"/>
            <ac:spMk id="23" creationId="{F33C7045-1116-4251-3B74-576BBC03DAB5}"/>
          </ac:spMkLst>
        </pc:spChg>
        <pc:spChg chg="add del mod ord">
          <ac:chgData name="A.MORIYAMA UREKA" userId="11b73b949d6476cb" providerId="LiveId" clId="{EDD3AFC1-5E1F-774D-82FF-6D4C3622249B}" dt="2023-08-07T09:55:23.623" v="1057" actId="700"/>
          <ac:spMkLst>
            <pc:docMk/>
            <pc:sldMk cId="3572797035" sldId="291"/>
            <ac:spMk id="24" creationId="{049B7C14-7CC9-EEC1-4E86-4728C6541404}"/>
          </ac:spMkLst>
        </pc:spChg>
        <pc:spChg chg="add del mod ord">
          <ac:chgData name="A.MORIYAMA UREKA" userId="11b73b949d6476cb" providerId="LiveId" clId="{EDD3AFC1-5E1F-774D-82FF-6D4C3622249B}" dt="2023-08-07T08:57:14.074" v="755" actId="700"/>
          <ac:spMkLst>
            <pc:docMk/>
            <pc:sldMk cId="3572797035" sldId="291"/>
            <ac:spMk id="24" creationId="{A0FF0A2D-B762-6279-AF39-AEBD40A136BE}"/>
          </ac:spMkLst>
        </pc:spChg>
        <pc:spChg chg="add del mod ord">
          <ac:chgData name="A.MORIYAMA UREKA" userId="11b73b949d6476cb" providerId="LiveId" clId="{EDD3AFC1-5E1F-774D-82FF-6D4C3622249B}" dt="2023-08-07T09:20:33.708" v="916" actId="6264"/>
          <ac:spMkLst>
            <pc:docMk/>
            <pc:sldMk cId="3572797035" sldId="291"/>
            <ac:spMk id="24" creationId="{D6CF4854-42D1-F6F1-F741-558771248BB3}"/>
          </ac:spMkLst>
        </pc:spChg>
        <pc:spChg chg="add del mod">
          <ac:chgData name="A.MORIYAMA UREKA" userId="11b73b949d6476cb" providerId="LiveId" clId="{EDD3AFC1-5E1F-774D-82FF-6D4C3622249B}" dt="2023-08-07T10:53:31.673" v="1673" actId="6264"/>
          <ac:spMkLst>
            <pc:docMk/>
            <pc:sldMk cId="3572797035" sldId="291"/>
            <ac:spMk id="24" creationId="{D70D607B-1DC4-FE87-FA2B-10B9E00A660A}"/>
          </ac:spMkLst>
        </pc:spChg>
        <pc:spChg chg="add del mod ord">
          <ac:chgData name="A.MORIYAMA UREKA" userId="11b73b949d6476cb" providerId="LiveId" clId="{EDD3AFC1-5E1F-774D-82FF-6D4C3622249B}" dt="2023-08-07T09:01:41.694" v="791" actId="6264"/>
          <ac:spMkLst>
            <pc:docMk/>
            <pc:sldMk cId="3572797035" sldId="291"/>
            <ac:spMk id="24" creationId="{F2BBEC7A-8C9B-1213-9062-338B2D4C7CEA}"/>
          </ac:spMkLst>
        </pc:spChg>
        <pc:spChg chg="add del mod ord">
          <ac:chgData name="A.MORIYAMA UREKA" userId="11b73b949d6476cb" providerId="LiveId" clId="{EDD3AFC1-5E1F-774D-82FF-6D4C3622249B}" dt="2023-08-07T09:20:33.708" v="916" actId="6264"/>
          <ac:spMkLst>
            <pc:docMk/>
            <pc:sldMk cId="3572797035" sldId="291"/>
            <ac:spMk id="25" creationId="{2B94FF17-1A6C-2244-AF8D-F24D22E3E077}"/>
          </ac:spMkLst>
        </pc:spChg>
        <pc:spChg chg="add del mod">
          <ac:chgData name="A.MORIYAMA UREKA" userId="11b73b949d6476cb" providerId="LiveId" clId="{EDD3AFC1-5E1F-774D-82FF-6D4C3622249B}" dt="2023-08-07T10:53:31.673" v="1673" actId="6264"/>
          <ac:spMkLst>
            <pc:docMk/>
            <pc:sldMk cId="3572797035" sldId="291"/>
            <ac:spMk id="25" creationId="{62513B8E-AA29-7754-E8CA-6EF8893296B4}"/>
          </ac:spMkLst>
        </pc:spChg>
        <pc:spChg chg="add del mod ord">
          <ac:chgData name="A.MORIYAMA UREKA" userId="11b73b949d6476cb" providerId="LiveId" clId="{EDD3AFC1-5E1F-774D-82FF-6D4C3622249B}" dt="2023-08-07T09:55:23.623" v="1057" actId="700"/>
          <ac:spMkLst>
            <pc:docMk/>
            <pc:sldMk cId="3572797035" sldId="291"/>
            <ac:spMk id="25" creationId="{8E8B1F36-3CD1-8F7C-604D-069822BAE797}"/>
          </ac:spMkLst>
        </pc:spChg>
        <pc:spChg chg="add del mod ord">
          <ac:chgData name="A.MORIYAMA UREKA" userId="11b73b949d6476cb" providerId="LiveId" clId="{EDD3AFC1-5E1F-774D-82FF-6D4C3622249B}" dt="2023-08-07T09:01:41.694" v="791" actId="6264"/>
          <ac:spMkLst>
            <pc:docMk/>
            <pc:sldMk cId="3572797035" sldId="291"/>
            <ac:spMk id="25" creationId="{F235D3FF-485B-BFA7-582A-3AE61FF37F5F}"/>
          </ac:spMkLst>
        </pc:spChg>
        <pc:spChg chg="add del mod ord">
          <ac:chgData name="A.MORIYAMA UREKA" userId="11b73b949d6476cb" providerId="LiveId" clId="{EDD3AFC1-5E1F-774D-82FF-6D4C3622249B}" dt="2023-08-07T08:57:14.074" v="755" actId="700"/>
          <ac:spMkLst>
            <pc:docMk/>
            <pc:sldMk cId="3572797035" sldId="291"/>
            <ac:spMk id="25" creationId="{FE0CA77A-CFE8-E5A8-8CBB-65D49119EE05}"/>
          </ac:spMkLst>
        </pc:spChg>
        <pc:spChg chg="add del mod ord">
          <ac:chgData name="A.MORIYAMA UREKA" userId="11b73b949d6476cb" providerId="LiveId" clId="{EDD3AFC1-5E1F-774D-82FF-6D4C3622249B}" dt="2023-08-07T09:20:33.708" v="916" actId="6264"/>
          <ac:spMkLst>
            <pc:docMk/>
            <pc:sldMk cId="3572797035" sldId="291"/>
            <ac:spMk id="26" creationId="{04458614-9706-BDE4-3115-690F1F268223}"/>
          </ac:spMkLst>
        </pc:spChg>
        <pc:spChg chg="add del mod">
          <ac:chgData name="A.MORIYAMA UREKA" userId="11b73b949d6476cb" providerId="LiveId" clId="{EDD3AFC1-5E1F-774D-82FF-6D4C3622249B}" dt="2023-08-07T10:53:31.673" v="1673" actId="6264"/>
          <ac:spMkLst>
            <pc:docMk/>
            <pc:sldMk cId="3572797035" sldId="291"/>
            <ac:spMk id="26" creationId="{38B70407-62F6-47B9-FBD2-3A9690565823}"/>
          </ac:spMkLst>
        </pc:spChg>
        <pc:spChg chg="add del mod ord">
          <ac:chgData name="A.MORIYAMA UREKA" userId="11b73b949d6476cb" providerId="LiveId" clId="{EDD3AFC1-5E1F-774D-82FF-6D4C3622249B}" dt="2023-08-07T08:57:14.074" v="755" actId="700"/>
          <ac:spMkLst>
            <pc:docMk/>
            <pc:sldMk cId="3572797035" sldId="291"/>
            <ac:spMk id="26" creationId="{538C8D26-6265-C1C5-CD59-A60C1D60D635}"/>
          </ac:spMkLst>
        </pc:spChg>
        <pc:spChg chg="add del mod ord">
          <ac:chgData name="A.MORIYAMA UREKA" userId="11b73b949d6476cb" providerId="LiveId" clId="{EDD3AFC1-5E1F-774D-82FF-6D4C3622249B}" dt="2023-08-07T09:55:23.623" v="1057" actId="700"/>
          <ac:spMkLst>
            <pc:docMk/>
            <pc:sldMk cId="3572797035" sldId="291"/>
            <ac:spMk id="26" creationId="{98640836-FF71-E36D-DB23-0A6D94127EFE}"/>
          </ac:spMkLst>
        </pc:spChg>
        <pc:spChg chg="add del mod ord">
          <ac:chgData name="A.MORIYAMA UREKA" userId="11b73b949d6476cb" providerId="LiveId" clId="{EDD3AFC1-5E1F-774D-82FF-6D4C3622249B}" dt="2023-08-07T09:01:41.694" v="791" actId="6264"/>
          <ac:spMkLst>
            <pc:docMk/>
            <pc:sldMk cId="3572797035" sldId="291"/>
            <ac:spMk id="26" creationId="{C18DF9F7-B211-ABAA-EB6E-599D98347F8B}"/>
          </ac:spMkLst>
        </pc:spChg>
        <pc:spChg chg="add del mod ord">
          <ac:chgData name="A.MORIYAMA UREKA" userId="11b73b949d6476cb" providerId="LiveId" clId="{EDD3AFC1-5E1F-774D-82FF-6D4C3622249B}" dt="2023-08-07T09:01:41.694" v="791" actId="6264"/>
          <ac:spMkLst>
            <pc:docMk/>
            <pc:sldMk cId="3572797035" sldId="291"/>
            <ac:spMk id="27" creationId="{522328F2-27E7-FD32-ED72-2674B699FE15}"/>
          </ac:spMkLst>
        </pc:spChg>
        <pc:spChg chg="add del mod ord">
          <ac:chgData name="A.MORIYAMA UREKA" userId="11b73b949d6476cb" providerId="LiveId" clId="{EDD3AFC1-5E1F-774D-82FF-6D4C3622249B}" dt="2023-08-07T09:55:23.623" v="1057" actId="700"/>
          <ac:spMkLst>
            <pc:docMk/>
            <pc:sldMk cId="3572797035" sldId="291"/>
            <ac:spMk id="27" creationId="{8D0837A6-D3FA-6838-BD0C-16698C5BE537}"/>
          </ac:spMkLst>
        </pc:spChg>
        <pc:spChg chg="add del mod">
          <ac:chgData name="A.MORIYAMA UREKA" userId="11b73b949d6476cb" providerId="LiveId" clId="{EDD3AFC1-5E1F-774D-82FF-6D4C3622249B}" dt="2023-08-07T10:53:31.673" v="1673" actId="6264"/>
          <ac:spMkLst>
            <pc:docMk/>
            <pc:sldMk cId="3572797035" sldId="291"/>
            <ac:spMk id="27" creationId="{99872740-495C-A35D-F298-D262D0C2B6EF}"/>
          </ac:spMkLst>
        </pc:spChg>
        <pc:spChg chg="add del mod ord">
          <ac:chgData name="A.MORIYAMA UREKA" userId="11b73b949d6476cb" providerId="LiveId" clId="{EDD3AFC1-5E1F-774D-82FF-6D4C3622249B}" dt="2023-08-07T09:20:33.708" v="916" actId="6264"/>
          <ac:spMkLst>
            <pc:docMk/>
            <pc:sldMk cId="3572797035" sldId="291"/>
            <ac:spMk id="27" creationId="{A7147E99-99FF-EB12-DB53-5CF3BAD0A029}"/>
          </ac:spMkLst>
        </pc:spChg>
        <pc:spChg chg="add del mod ord">
          <ac:chgData name="A.MORIYAMA UREKA" userId="11b73b949d6476cb" providerId="LiveId" clId="{EDD3AFC1-5E1F-774D-82FF-6D4C3622249B}" dt="2023-08-07T08:57:14.074" v="755" actId="700"/>
          <ac:spMkLst>
            <pc:docMk/>
            <pc:sldMk cId="3572797035" sldId="291"/>
            <ac:spMk id="27" creationId="{AF998CA3-0646-7C3A-7562-B48D0FA5C74A}"/>
          </ac:spMkLst>
        </pc:spChg>
        <pc:spChg chg="add del mod ord">
          <ac:chgData name="A.MORIYAMA UREKA" userId="11b73b949d6476cb" providerId="LiveId" clId="{EDD3AFC1-5E1F-774D-82FF-6D4C3622249B}" dt="2023-08-07T08:57:14.074" v="755" actId="700"/>
          <ac:spMkLst>
            <pc:docMk/>
            <pc:sldMk cId="3572797035" sldId="291"/>
            <ac:spMk id="28" creationId="{1343E0F4-9C1E-FB8A-EB9D-A21A0008A124}"/>
          </ac:spMkLst>
        </pc:spChg>
        <pc:spChg chg="add del mod ord">
          <ac:chgData name="A.MORIYAMA UREKA" userId="11b73b949d6476cb" providerId="LiveId" clId="{EDD3AFC1-5E1F-774D-82FF-6D4C3622249B}" dt="2023-08-07T09:01:41.694" v="791" actId="6264"/>
          <ac:spMkLst>
            <pc:docMk/>
            <pc:sldMk cId="3572797035" sldId="291"/>
            <ac:spMk id="28" creationId="{1D0DEC8F-1036-E149-0F90-872719387E80}"/>
          </ac:spMkLst>
        </pc:spChg>
        <pc:spChg chg="add del mod ord">
          <ac:chgData name="A.MORIYAMA UREKA" userId="11b73b949d6476cb" providerId="LiveId" clId="{EDD3AFC1-5E1F-774D-82FF-6D4C3622249B}" dt="2023-08-07T09:55:23.623" v="1057" actId="700"/>
          <ac:spMkLst>
            <pc:docMk/>
            <pc:sldMk cId="3572797035" sldId="291"/>
            <ac:spMk id="28" creationId="{532E7E38-17A8-A9C4-D8A0-E0D3AEB71F71}"/>
          </ac:spMkLst>
        </pc:spChg>
        <pc:spChg chg="add del mod">
          <ac:chgData name="A.MORIYAMA UREKA" userId="11b73b949d6476cb" providerId="LiveId" clId="{EDD3AFC1-5E1F-774D-82FF-6D4C3622249B}" dt="2023-08-07T10:55:57.090" v="1682" actId="6264"/>
          <ac:spMkLst>
            <pc:docMk/>
            <pc:sldMk cId="3572797035" sldId="291"/>
            <ac:spMk id="28" creationId="{7674CF7F-084D-2BAF-A007-18D067169F8B}"/>
          </ac:spMkLst>
        </pc:spChg>
        <pc:spChg chg="add del mod ord">
          <ac:chgData name="A.MORIYAMA UREKA" userId="11b73b949d6476cb" providerId="LiveId" clId="{EDD3AFC1-5E1F-774D-82FF-6D4C3622249B}" dt="2023-08-07T09:20:33.708" v="916" actId="6264"/>
          <ac:spMkLst>
            <pc:docMk/>
            <pc:sldMk cId="3572797035" sldId="291"/>
            <ac:spMk id="28" creationId="{EBB8FD77-C9B1-6996-6EA4-67352DE94671}"/>
          </ac:spMkLst>
        </pc:spChg>
        <pc:spChg chg="add del mod ord">
          <ac:chgData name="A.MORIYAMA UREKA" userId="11b73b949d6476cb" providerId="LiveId" clId="{EDD3AFC1-5E1F-774D-82FF-6D4C3622249B}" dt="2023-08-07T09:20:33.708" v="916" actId="6264"/>
          <ac:spMkLst>
            <pc:docMk/>
            <pc:sldMk cId="3572797035" sldId="291"/>
            <ac:spMk id="29" creationId="{7F0F1030-AE46-A326-CFD5-56C6EA7950CF}"/>
          </ac:spMkLst>
        </pc:spChg>
        <pc:spChg chg="add del mod ord">
          <ac:chgData name="A.MORIYAMA UREKA" userId="11b73b949d6476cb" providerId="LiveId" clId="{EDD3AFC1-5E1F-774D-82FF-6D4C3622249B}" dt="2023-08-07T08:57:14.074" v="755" actId="700"/>
          <ac:spMkLst>
            <pc:docMk/>
            <pc:sldMk cId="3572797035" sldId="291"/>
            <ac:spMk id="29" creationId="{C7C47C22-C77A-5591-AEE1-FF40B233FC7E}"/>
          </ac:spMkLst>
        </pc:spChg>
        <pc:spChg chg="add del mod ord">
          <ac:chgData name="A.MORIYAMA UREKA" userId="11b73b949d6476cb" providerId="LiveId" clId="{EDD3AFC1-5E1F-774D-82FF-6D4C3622249B}" dt="2023-08-07T09:55:23.623" v="1057" actId="700"/>
          <ac:spMkLst>
            <pc:docMk/>
            <pc:sldMk cId="3572797035" sldId="291"/>
            <ac:spMk id="29" creationId="{E5857810-A1FA-D773-0A74-9FD9C38A83B4}"/>
          </ac:spMkLst>
        </pc:spChg>
        <pc:spChg chg="add del mod">
          <ac:chgData name="A.MORIYAMA UREKA" userId="11b73b949d6476cb" providerId="LiveId" clId="{EDD3AFC1-5E1F-774D-82FF-6D4C3622249B}" dt="2023-08-07T09:01:41.694" v="791" actId="6264"/>
          <ac:spMkLst>
            <pc:docMk/>
            <pc:sldMk cId="3572797035" sldId="291"/>
            <ac:spMk id="29" creationId="{EB044D34-355B-AEE9-8670-0A8CB9D621BE}"/>
          </ac:spMkLst>
        </pc:spChg>
        <pc:spChg chg="add del mod">
          <ac:chgData name="A.MORIYAMA UREKA" userId="11b73b949d6476cb" providerId="LiveId" clId="{EDD3AFC1-5E1F-774D-82FF-6D4C3622249B}" dt="2023-08-07T10:55:57.090" v="1682" actId="6264"/>
          <ac:spMkLst>
            <pc:docMk/>
            <pc:sldMk cId="3572797035" sldId="291"/>
            <ac:spMk id="29" creationId="{FCB1E013-7CBD-0BE4-29E4-DE148D66765C}"/>
          </ac:spMkLst>
        </pc:spChg>
        <pc:spChg chg="add del mod">
          <ac:chgData name="A.MORIYAMA UREKA" userId="11b73b949d6476cb" providerId="LiveId" clId="{EDD3AFC1-5E1F-774D-82FF-6D4C3622249B}" dt="2023-08-07T10:55:57.090" v="1682" actId="6264"/>
          <ac:spMkLst>
            <pc:docMk/>
            <pc:sldMk cId="3572797035" sldId="291"/>
            <ac:spMk id="30" creationId="{52117945-4EFC-6566-E57F-6E283E0EA2D4}"/>
          </ac:spMkLst>
        </pc:spChg>
        <pc:spChg chg="add del mod ord">
          <ac:chgData name="A.MORIYAMA UREKA" userId="11b73b949d6476cb" providerId="LiveId" clId="{EDD3AFC1-5E1F-774D-82FF-6D4C3622249B}" dt="2023-08-07T08:57:14.074" v="755" actId="700"/>
          <ac:spMkLst>
            <pc:docMk/>
            <pc:sldMk cId="3572797035" sldId="291"/>
            <ac:spMk id="30" creationId="{5A35527C-72D3-5677-0305-67CF0C4CCD33}"/>
          </ac:spMkLst>
        </pc:spChg>
        <pc:spChg chg="add del mod">
          <ac:chgData name="A.MORIYAMA UREKA" userId="11b73b949d6476cb" providerId="LiveId" clId="{EDD3AFC1-5E1F-774D-82FF-6D4C3622249B}" dt="2023-08-07T09:01:41.694" v="791" actId="6264"/>
          <ac:spMkLst>
            <pc:docMk/>
            <pc:sldMk cId="3572797035" sldId="291"/>
            <ac:spMk id="30" creationId="{5C57D779-AA55-E9A2-A816-420E45CCA714}"/>
          </ac:spMkLst>
        </pc:spChg>
        <pc:spChg chg="add del mod ord">
          <ac:chgData name="A.MORIYAMA UREKA" userId="11b73b949d6476cb" providerId="LiveId" clId="{EDD3AFC1-5E1F-774D-82FF-6D4C3622249B}" dt="2023-08-07T09:20:33.708" v="916" actId="6264"/>
          <ac:spMkLst>
            <pc:docMk/>
            <pc:sldMk cId="3572797035" sldId="291"/>
            <ac:spMk id="30" creationId="{A9E3AB68-1B89-870C-FBCB-4404BE210834}"/>
          </ac:spMkLst>
        </pc:spChg>
        <pc:spChg chg="add del mod ord">
          <ac:chgData name="A.MORIYAMA UREKA" userId="11b73b949d6476cb" providerId="LiveId" clId="{EDD3AFC1-5E1F-774D-82FF-6D4C3622249B}" dt="2023-08-07T09:55:23.623" v="1057" actId="700"/>
          <ac:spMkLst>
            <pc:docMk/>
            <pc:sldMk cId="3572797035" sldId="291"/>
            <ac:spMk id="30" creationId="{F8F1E18B-E1F4-2669-E5E5-E9B7ED8DD2C3}"/>
          </ac:spMkLst>
        </pc:spChg>
        <pc:spChg chg="add del mod ord">
          <ac:chgData name="A.MORIYAMA UREKA" userId="11b73b949d6476cb" providerId="LiveId" clId="{EDD3AFC1-5E1F-774D-82FF-6D4C3622249B}" dt="2023-08-07T10:05:26.678" v="1166" actId="700"/>
          <ac:spMkLst>
            <pc:docMk/>
            <pc:sldMk cId="3572797035" sldId="291"/>
            <ac:spMk id="31" creationId="{2AD4EB3A-E860-5144-96FF-74EDE932AC99}"/>
          </ac:spMkLst>
        </pc:spChg>
        <pc:spChg chg="add del mod ord">
          <ac:chgData name="A.MORIYAMA UREKA" userId="11b73b949d6476cb" providerId="LiveId" clId="{EDD3AFC1-5E1F-774D-82FF-6D4C3622249B}" dt="2023-08-07T09:03:40.381" v="823" actId="6264"/>
          <ac:spMkLst>
            <pc:docMk/>
            <pc:sldMk cId="3572797035" sldId="291"/>
            <ac:spMk id="31" creationId="{5B1C694F-67D0-D395-85D1-08034466470A}"/>
          </ac:spMkLst>
        </pc:spChg>
        <pc:spChg chg="add del mod ord">
          <ac:chgData name="A.MORIYAMA UREKA" userId="11b73b949d6476cb" providerId="LiveId" clId="{EDD3AFC1-5E1F-774D-82FF-6D4C3622249B}" dt="2023-08-07T08:57:17.409" v="756" actId="6264"/>
          <ac:spMkLst>
            <pc:docMk/>
            <pc:sldMk cId="3572797035" sldId="291"/>
            <ac:spMk id="31" creationId="{B0BF6E88-6387-FE83-9534-7EEDECBEEE8C}"/>
          </ac:spMkLst>
        </pc:spChg>
        <pc:spChg chg="add del mod">
          <ac:chgData name="A.MORIYAMA UREKA" userId="11b73b949d6476cb" providerId="LiveId" clId="{EDD3AFC1-5E1F-774D-82FF-6D4C3622249B}" dt="2023-08-07T10:55:57.090" v="1682" actId="6264"/>
          <ac:spMkLst>
            <pc:docMk/>
            <pc:sldMk cId="3572797035" sldId="291"/>
            <ac:spMk id="31" creationId="{E9BEC93F-FA79-7205-904B-BA47F8A5D112}"/>
          </ac:spMkLst>
        </pc:spChg>
        <pc:spChg chg="add del mod">
          <ac:chgData name="A.MORIYAMA UREKA" userId="11b73b949d6476cb" providerId="LiveId" clId="{EDD3AFC1-5E1F-774D-82FF-6D4C3622249B}" dt="2023-08-07T09:20:33.708" v="916" actId="6264"/>
          <ac:spMkLst>
            <pc:docMk/>
            <pc:sldMk cId="3572797035" sldId="291"/>
            <ac:spMk id="31" creationId="{F568897A-4896-9021-A914-A2A1A488083B}"/>
          </ac:spMkLst>
        </pc:spChg>
        <pc:spChg chg="add del mod">
          <ac:chgData name="A.MORIYAMA UREKA" userId="11b73b949d6476cb" providerId="LiveId" clId="{EDD3AFC1-5E1F-774D-82FF-6D4C3622249B}" dt="2023-08-07T09:20:33.708" v="916" actId="6264"/>
          <ac:spMkLst>
            <pc:docMk/>
            <pc:sldMk cId="3572797035" sldId="291"/>
            <ac:spMk id="32" creationId="{45401E2E-A745-5D25-CBB2-6C68F0229367}"/>
          </ac:spMkLst>
        </pc:spChg>
        <pc:spChg chg="add del mod ord">
          <ac:chgData name="A.MORIYAMA UREKA" userId="11b73b949d6476cb" providerId="LiveId" clId="{EDD3AFC1-5E1F-774D-82FF-6D4C3622249B}" dt="2023-08-07T08:57:17.409" v="756" actId="6264"/>
          <ac:spMkLst>
            <pc:docMk/>
            <pc:sldMk cId="3572797035" sldId="291"/>
            <ac:spMk id="32" creationId="{4CBAE0B8-7204-A86C-55AF-16D0D02F2DB1}"/>
          </ac:spMkLst>
        </pc:spChg>
        <pc:spChg chg="add del mod ord">
          <ac:chgData name="A.MORIYAMA UREKA" userId="11b73b949d6476cb" providerId="LiveId" clId="{EDD3AFC1-5E1F-774D-82FF-6D4C3622249B}" dt="2023-08-07T09:03:40.381" v="823" actId="6264"/>
          <ac:spMkLst>
            <pc:docMk/>
            <pc:sldMk cId="3572797035" sldId="291"/>
            <ac:spMk id="32" creationId="{C826B05E-48E5-ACD7-F53E-E58A6682130F}"/>
          </ac:spMkLst>
        </pc:spChg>
        <pc:spChg chg="add del mod ord">
          <ac:chgData name="A.MORIYAMA UREKA" userId="11b73b949d6476cb" providerId="LiveId" clId="{EDD3AFC1-5E1F-774D-82FF-6D4C3622249B}" dt="2023-08-07T10:05:26.678" v="1166" actId="700"/>
          <ac:spMkLst>
            <pc:docMk/>
            <pc:sldMk cId="3572797035" sldId="291"/>
            <ac:spMk id="32" creationId="{ED9064F3-BC2D-3FEB-2388-0C78F5B534AF}"/>
          </ac:spMkLst>
        </pc:spChg>
        <pc:spChg chg="add del mod">
          <ac:chgData name="A.MORIYAMA UREKA" userId="11b73b949d6476cb" providerId="LiveId" clId="{EDD3AFC1-5E1F-774D-82FF-6D4C3622249B}" dt="2023-08-07T10:55:57.090" v="1682" actId="6264"/>
          <ac:spMkLst>
            <pc:docMk/>
            <pc:sldMk cId="3572797035" sldId="291"/>
            <ac:spMk id="32" creationId="{F6E2E9FA-FB4C-84DF-938C-C53F240B28BB}"/>
          </ac:spMkLst>
        </pc:spChg>
        <pc:spChg chg="add del mod ord">
          <ac:chgData name="A.MORIYAMA UREKA" userId="11b73b949d6476cb" providerId="LiveId" clId="{EDD3AFC1-5E1F-774D-82FF-6D4C3622249B}" dt="2023-08-07T09:03:40.381" v="823" actId="6264"/>
          <ac:spMkLst>
            <pc:docMk/>
            <pc:sldMk cId="3572797035" sldId="291"/>
            <ac:spMk id="33" creationId="{56CE0692-CB42-C398-EE74-0750D9A62463}"/>
          </ac:spMkLst>
        </pc:spChg>
        <pc:spChg chg="add del mod ord">
          <ac:chgData name="A.MORIYAMA UREKA" userId="11b73b949d6476cb" providerId="LiveId" clId="{EDD3AFC1-5E1F-774D-82FF-6D4C3622249B}" dt="2023-08-07T09:20:34.137" v="917" actId="6264"/>
          <ac:spMkLst>
            <pc:docMk/>
            <pc:sldMk cId="3572797035" sldId="291"/>
            <ac:spMk id="33" creationId="{5BB508A7-ACF4-2121-FC97-56530FFE35C5}"/>
          </ac:spMkLst>
        </pc:spChg>
        <pc:spChg chg="add del mod ord">
          <ac:chgData name="A.MORIYAMA UREKA" userId="11b73b949d6476cb" providerId="LiveId" clId="{EDD3AFC1-5E1F-774D-82FF-6D4C3622249B}" dt="2023-08-07T10:05:26.678" v="1166" actId="700"/>
          <ac:spMkLst>
            <pc:docMk/>
            <pc:sldMk cId="3572797035" sldId="291"/>
            <ac:spMk id="33" creationId="{5E567F53-2F72-BC38-2014-71446E6FBADD}"/>
          </ac:spMkLst>
        </pc:spChg>
        <pc:spChg chg="add del mod ord">
          <ac:chgData name="A.MORIYAMA UREKA" userId="11b73b949d6476cb" providerId="LiveId" clId="{EDD3AFC1-5E1F-774D-82FF-6D4C3622249B}" dt="2023-08-07T08:57:17.409" v="756" actId="6264"/>
          <ac:spMkLst>
            <pc:docMk/>
            <pc:sldMk cId="3572797035" sldId="291"/>
            <ac:spMk id="33" creationId="{CA7AE213-C256-1FB6-6EDB-530DB85B9F4C}"/>
          </ac:spMkLst>
        </pc:spChg>
        <pc:spChg chg="add del mod">
          <ac:chgData name="A.MORIYAMA UREKA" userId="11b73b949d6476cb" providerId="LiveId" clId="{EDD3AFC1-5E1F-774D-82FF-6D4C3622249B}" dt="2023-08-07T10:55:57.090" v="1682" actId="6264"/>
          <ac:spMkLst>
            <pc:docMk/>
            <pc:sldMk cId="3572797035" sldId="291"/>
            <ac:spMk id="33" creationId="{CBB91D40-D093-FE2C-817C-6248F19CEB52}"/>
          </ac:spMkLst>
        </pc:spChg>
        <pc:spChg chg="add del mod ord">
          <ac:chgData name="A.MORIYAMA UREKA" userId="11b73b949d6476cb" providerId="LiveId" clId="{EDD3AFC1-5E1F-774D-82FF-6D4C3622249B}" dt="2023-08-07T09:03:40.381" v="823" actId="6264"/>
          <ac:spMkLst>
            <pc:docMk/>
            <pc:sldMk cId="3572797035" sldId="291"/>
            <ac:spMk id="34" creationId="{2BADCE8E-A83B-F1FE-8411-A8C8155E2AD7}"/>
          </ac:spMkLst>
        </pc:spChg>
        <pc:spChg chg="add del mod">
          <ac:chgData name="A.MORIYAMA UREKA" userId="11b73b949d6476cb" providerId="LiveId" clId="{EDD3AFC1-5E1F-774D-82FF-6D4C3622249B}" dt="2023-08-07T10:55:57.090" v="1682" actId="6264"/>
          <ac:spMkLst>
            <pc:docMk/>
            <pc:sldMk cId="3572797035" sldId="291"/>
            <ac:spMk id="34" creationId="{7E924C52-392F-4251-F7F7-A24864330F64}"/>
          </ac:spMkLst>
        </pc:spChg>
        <pc:spChg chg="add del mod ord">
          <ac:chgData name="A.MORIYAMA UREKA" userId="11b73b949d6476cb" providerId="LiveId" clId="{EDD3AFC1-5E1F-774D-82FF-6D4C3622249B}" dt="2023-08-07T08:57:17.409" v="756" actId="6264"/>
          <ac:spMkLst>
            <pc:docMk/>
            <pc:sldMk cId="3572797035" sldId="291"/>
            <ac:spMk id="34" creationId="{96B7C0C8-8246-04D5-2F3F-9891C9346805}"/>
          </ac:spMkLst>
        </pc:spChg>
        <pc:spChg chg="add del mod ord">
          <ac:chgData name="A.MORIYAMA UREKA" userId="11b73b949d6476cb" providerId="LiveId" clId="{EDD3AFC1-5E1F-774D-82FF-6D4C3622249B}" dt="2023-08-07T10:05:26.678" v="1166" actId="700"/>
          <ac:spMkLst>
            <pc:docMk/>
            <pc:sldMk cId="3572797035" sldId="291"/>
            <ac:spMk id="34" creationId="{AFA2D09E-3C1F-DE25-7293-F6ACA91F8323}"/>
          </ac:spMkLst>
        </pc:spChg>
        <pc:spChg chg="add del mod ord">
          <ac:chgData name="A.MORIYAMA UREKA" userId="11b73b949d6476cb" providerId="LiveId" clId="{EDD3AFC1-5E1F-774D-82FF-6D4C3622249B}" dt="2023-08-07T09:20:34.137" v="917" actId="6264"/>
          <ac:spMkLst>
            <pc:docMk/>
            <pc:sldMk cId="3572797035" sldId="291"/>
            <ac:spMk id="34" creationId="{F16BD3A7-ED1B-2150-2800-C12E1F9A0887}"/>
          </ac:spMkLst>
        </pc:spChg>
        <pc:spChg chg="add del mod ord">
          <ac:chgData name="A.MORIYAMA UREKA" userId="11b73b949d6476cb" providerId="LiveId" clId="{EDD3AFC1-5E1F-774D-82FF-6D4C3622249B}" dt="2023-08-07T09:20:34.137" v="917" actId="6264"/>
          <ac:spMkLst>
            <pc:docMk/>
            <pc:sldMk cId="3572797035" sldId="291"/>
            <ac:spMk id="35" creationId="{3D0FBE74-BBA5-80CA-47C7-FEE98E893D25}"/>
          </ac:spMkLst>
        </pc:spChg>
        <pc:spChg chg="add del mod ord">
          <ac:chgData name="A.MORIYAMA UREKA" userId="11b73b949d6476cb" providerId="LiveId" clId="{EDD3AFC1-5E1F-774D-82FF-6D4C3622249B}" dt="2023-08-07T10:05:26.678" v="1166" actId="700"/>
          <ac:spMkLst>
            <pc:docMk/>
            <pc:sldMk cId="3572797035" sldId="291"/>
            <ac:spMk id="35" creationId="{58AB2159-A569-BD9C-1D28-F193D6330EC0}"/>
          </ac:spMkLst>
        </pc:spChg>
        <pc:spChg chg="add del mod ord">
          <ac:chgData name="A.MORIYAMA UREKA" userId="11b73b949d6476cb" providerId="LiveId" clId="{EDD3AFC1-5E1F-774D-82FF-6D4C3622249B}" dt="2023-08-07T09:03:40.381" v="823" actId="6264"/>
          <ac:spMkLst>
            <pc:docMk/>
            <pc:sldMk cId="3572797035" sldId="291"/>
            <ac:spMk id="35" creationId="{B117E8D0-019E-423E-6663-E345798963FC}"/>
          </ac:spMkLst>
        </pc:spChg>
        <pc:spChg chg="add del mod ord">
          <ac:chgData name="A.MORIYAMA UREKA" userId="11b73b949d6476cb" providerId="LiveId" clId="{EDD3AFC1-5E1F-774D-82FF-6D4C3622249B}" dt="2023-08-07T08:57:17.409" v="756" actId="6264"/>
          <ac:spMkLst>
            <pc:docMk/>
            <pc:sldMk cId="3572797035" sldId="291"/>
            <ac:spMk id="35" creationId="{B28344C6-7C78-78E4-AC82-497CE4731B9D}"/>
          </ac:spMkLst>
        </pc:spChg>
        <pc:spChg chg="add del mod">
          <ac:chgData name="A.MORIYAMA UREKA" userId="11b73b949d6476cb" providerId="LiveId" clId="{EDD3AFC1-5E1F-774D-82FF-6D4C3622249B}" dt="2023-08-07T10:55:57.090" v="1682" actId="6264"/>
          <ac:spMkLst>
            <pc:docMk/>
            <pc:sldMk cId="3572797035" sldId="291"/>
            <ac:spMk id="35" creationId="{F3F8E059-6FA7-2B02-CCCA-92AE6A68305F}"/>
          </ac:spMkLst>
        </pc:spChg>
        <pc:spChg chg="add del mod ord">
          <ac:chgData name="A.MORIYAMA UREKA" userId="11b73b949d6476cb" providerId="LiveId" clId="{EDD3AFC1-5E1F-774D-82FF-6D4C3622249B}" dt="2023-08-07T09:20:34.137" v="917" actId="6264"/>
          <ac:spMkLst>
            <pc:docMk/>
            <pc:sldMk cId="3572797035" sldId="291"/>
            <ac:spMk id="36" creationId="{0FE843CB-E208-C229-8750-EFB50CD5FE0B}"/>
          </ac:spMkLst>
        </pc:spChg>
        <pc:spChg chg="add del mod ord">
          <ac:chgData name="A.MORIYAMA UREKA" userId="11b73b949d6476cb" providerId="LiveId" clId="{EDD3AFC1-5E1F-774D-82FF-6D4C3622249B}" dt="2023-08-07T09:03:40.381" v="823" actId="6264"/>
          <ac:spMkLst>
            <pc:docMk/>
            <pc:sldMk cId="3572797035" sldId="291"/>
            <ac:spMk id="36" creationId="{8352B84C-983D-FF66-85F2-FF84C2D89488}"/>
          </ac:spMkLst>
        </pc:spChg>
        <pc:spChg chg="add del mod ord">
          <ac:chgData name="A.MORIYAMA UREKA" userId="11b73b949d6476cb" providerId="LiveId" clId="{EDD3AFC1-5E1F-774D-82FF-6D4C3622249B}" dt="2023-08-07T10:05:26.678" v="1166" actId="700"/>
          <ac:spMkLst>
            <pc:docMk/>
            <pc:sldMk cId="3572797035" sldId="291"/>
            <ac:spMk id="36" creationId="{B0401F76-5269-3207-CB28-EE934710F113}"/>
          </ac:spMkLst>
        </pc:spChg>
        <pc:spChg chg="add del mod">
          <ac:chgData name="A.MORIYAMA UREKA" userId="11b73b949d6476cb" providerId="LiveId" clId="{EDD3AFC1-5E1F-774D-82FF-6D4C3622249B}" dt="2023-08-07T10:55:57.090" v="1682" actId="6264"/>
          <ac:spMkLst>
            <pc:docMk/>
            <pc:sldMk cId="3572797035" sldId="291"/>
            <ac:spMk id="36" creationId="{F7EEB455-92B4-D413-EB22-11CD25D204BA}"/>
          </ac:spMkLst>
        </pc:spChg>
        <pc:spChg chg="add del mod ord">
          <ac:chgData name="A.MORIYAMA UREKA" userId="11b73b949d6476cb" providerId="LiveId" clId="{EDD3AFC1-5E1F-774D-82FF-6D4C3622249B}" dt="2023-08-07T08:57:17.409" v="756" actId="6264"/>
          <ac:spMkLst>
            <pc:docMk/>
            <pc:sldMk cId="3572797035" sldId="291"/>
            <ac:spMk id="36" creationId="{F911A275-7B83-7ACA-D320-2CD165D32667}"/>
          </ac:spMkLst>
        </pc:spChg>
        <pc:spChg chg="add del mod ord">
          <ac:chgData name="A.MORIYAMA UREKA" userId="11b73b949d6476cb" providerId="LiveId" clId="{EDD3AFC1-5E1F-774D-82FF-6D4C3622249B}" dt="2023-08-07T09:03:40.381" v="823" actId="6264"/>
          <ac:spMkLst>
            <pc:docMk/>
            <pc:sldMk cId="3572797035" sldId="291"/>
            <ac:spMk id="37" creationId="{7E9FB775-48F3-5FFB-A851-B47557510DC3}"/>
          </ac:spMkLst>
        </pc:spChg>
        <pc:spChg chg="add del mod ord">
          <ac:chgData name="A.MORIYAMA UREKA" userId="11b73b949d6476cb" providerId="LiveId" clId="{EDD3AFC1-5E1F-774D-82FF-6D4C3622249B}" dt="2023-08-07T10:05:26.678" v="1166" actId="700"/>
          <ac:spMkLst>
            <pc:docMk/>
            <pc:sldMk cId="3572797035" sldId="291"/>
            <ac:spMk id="37" creationId="{DE4C760E-7507-27C3-6BBB-545571F3B6EC}"/>
          </ac:spMkLst>
        </pc:spChg>
        <pc:spChg chg="add del mod ord">
          <ac:chgData name="A.MORIYAMA UREKA" userId="11b73b949d6476cb" providerId="LiveId" clId="{EDD3AFC1-5E1F-774D-82FF-6D4C3622249B}" dt="2023-08-07T09:20:34.137" v="917" actId="6264"/>
          <ac:spMkLst>
            <pc:docMk/>
            <pc:sldMk cId="3572797035" sldId="291"/>
            <ac:spMk id="37" creationId="{E51BCFFF-283B-2EE3-305E-AF69A35B8B73}"/>
          </ac:spMkLst>
        </pc:spChg>
        <pc:spChg chg="add del mod ord">
          <ac:chgData name="A.MORIYAMA UREKA" userId="11b73b949d6476cb" providerId="LiveId" clId="{EDD3AFC1-5E1F-774D-82FF-6D4C3622249B}" dt="2023-08-07T08:57:17.409" v="756" actId="6264"/>
          <ac:spMkLst>
            <pc:docMk/>
            <pc:sldMk cId="3572797035" sldId="291"/>
            <ac:spMk id="37" creationId="{EA44C2A1-2C6B-4066-423D-4613D1576A49}"/>
          </ac:spMkLst>
        </pc:spChg>
        <pc:spChg chg="add del mod">
          <ac:chgData name="A.MORIYAMA UREKA" userId="11b73b949d6476cb" providerId="LiveId" clId="{EDD3AFC1-5E1F-774D-82FF-6D4C3622249B}" dt="2023-08-07T10:55:57.090" v="1682" actId="6264"/>
          <ac:spMkLst>
            <pc:docMk/>
            <pc:sldMk cId="3572797035" sldId="291"/>
            <ac:spMk id="37" creationId="{F63C05FF-E370-BBD1-31C2-8399BCDFFF75}"/>
          </ac:spMkLst>
        </pc:spChg>
        <pc:spChg chg="add del mod ord">
          <ac:chgData name="A.MORIYAMA UREKA" userId="11b73b949d6476cb" providerId="LiveId" clId="{EDD3AFC1-5E1F-774D-82FF-6D4C3622249B}" dt="2023-08-07T09:03:40.381" v="823" actId="6264"/>
          <ac:spMkLst>
            <pc:docMk/>
            <pc:sldMk cId="3572797035" sldId="291"/>
            <ac:spMk id="38" creationId="{095185BD-1824-84BC-C5A3-103D360DF751}"/>
          </ac:spMkLst>
        </pc:spChg>
        <pc:spChg chg="add del mod ord">
          <ac:chgData name="A.MORIYAMA UREKA" userId="11b73b949d6476cb" providerId="LiveId" clId="{EDD3AFC1-5E1F-774D-82FF-6D4C3622249B}" dt="2023-08-07T10:05:26.678" v="1166" actId="700"/>
          <ac:spMkLst>
            <pc:docMk/>
            <pc:sldMk cId="3572797035" sldId="291"/>
            <ac:spMk id="38" creationId="{2066280C-E8B9-9EEC-677E-A7F6BCDB46BA}"/>
          </ac:spMkLst>
        </pc:spChg>
        <pc:spChg chg="add del mod ord">
          <ac:chgData name="A.MORIYAMA UREKA" userId="11b73b949d6476cb" providerId="LiveId" clId="{EDD3AFC1-5E1F-774D-82FF-6D4C3622249B}" dt="2023-08-07T08:57:17.409" v="756" actId="6264"/>
          <ac:spMkLst>
            <pc:docMk/>
            <pc:sldMk cId="3572797035" sldId="291"/>
            <ac:spMk id="38" creationId="{600F43F0-EF5F-AF67-9374-748F7EDF344D}"/>
          </ac:spMkLst>
        </pc:spChg>
        <pc:spChg chg="add del mod ord">
          <ac:chgData name="A.MORIYAMA UREKA" userId="11b73b949d6476cb" providerId="LiveId" clId="{EDD3AFC1-5E1F-774D-82FF-6D4C3622249B}" dt="2023-08-07T09:20:34.137" v="917" actId="6264"/>
          <ac:spMkLst>
            <pc:docMk/>
            <pc:sldMk cId="3572797035" sldId="291"/>
            <ac:spMk id="38" creationId="{93559A83-F027-0512-875A-697234F70D7E}"/>
          </ac:spMkLst>
        </pc:spChg>
        <pc:spChg chg="add del mod">
          <ac:chgData name="A.MORIYAMA UREKA" userId="11b73b949d6476cb" providerId="LiveId" clId="{EDD3AFC1-5E1F-774D-82FF-6D4C3622249B}" dt="2023-08-07T10:55:58.913" v="1683" actId="6264"/>
          <ac:spMkLst>
            <pc:docMk/>
            <pc:sldMk cId="3572797035" sldId="291"/>
            <ac:spMk id="38" creationId="{96EFFC8D-9BF1-7DB4-EC9B-18BF9BE7FE03}"/>
          </ac:spMkLst>
        </pc:spChg>
        <pc:spChg chg="add del mod ord">
          <ac:chgData name="A.MORIYAMA UREKA" userId="11b73b949d6476cb" providerId="LiveId" clId="{EDD3AFC1-5E1F-774D-82FF-6D4C3622249B}" dt="2023-08-07T09:20:34.137" v="917" actId="6264"/>
          <ac:spMkLst>
            <pc:docMk/>
            <pc:sldMk cId="3572797035" sldId="291"/>
            <ac:spMk id="39" creationId="{008739EE-0A1D-CCF2-F253-2F86383AE851}"/>
          </ac:spMkLst>
        </pc:spChg>
        <pc:spChg chg="add del mod">
          <ac:chgData name="A.MORIYAMA UREKA" userId="11b73b949d6476cb" providerId="LiveId" clId="{EDD3AFC1-5E1F-774D-82FF-6D4C3622249B}" dt="2023-08-07T09:03:40.381" v="823" actId="6264"/>
          <ac:spMkLst>
            <pc:docMk/>
            <pc:sldMk cId="3572797035" sldId="291"/>
            <ac:spMk id="39" creationId="{177EE5BD-EAFB-F24A-3D8D-E28103232971}"/>
          </ac:spMkLst>
        </pc:spChg>
        <pc:spChg chg="add del mod">
          <ac:chgData name="A.MORIYAMA UREKA" userId="11b73b949d6476cb" providerId="LiveId" clId="{EDD3AFC1-5E1F-774D-82FF-6D4C3622249B}" dt="2023-08-07T10:55:58.913" v="1683" actId="6264"/>
          <ac:spMkLst>
            <pc:docMk/>
            <pc:sldMk cId="3572797035" sldId="291"/>
            <ac:spMk id="39" creationId="{AB3DD887-7BF7-3131-75C7-5105DCAFFA44}"/>
          </ac:spMkLst>
        </pc:spChg>
        <pc:spChg chg="add del mod ord">
          <ac:chgData name="A.MORIYAMA UREKA" userId="11b73b949d6476cb" providerId="LiveId" clId="{EDD3AFC1-5E1F-774D-82FF-6D4C3622249B}" dt="2023-08-07T10:06:17.836" v="1171" actId="700"/>
          <ac:spMkLst>
            <pc:docMk/>
            <pc:sldMk cId="3572797035" sldId="291"/>
            <ac:spMk id="39" creationId="{B51A3D9B-BF9C-68B1-78CD-4AF994C8DD3C}"/>
          </ac:spMkLst>
        </pc:spChg>
        <pc:spChg chg="add del mod">
          <ac:chgData name="A.MORIYAMA UREKA" userId="11b73b949d6476cb" providerId="LiveId" clId="{EDD3AFC1-5E1F-774D-82FF-6D4C3622249B}" dt="2023-08-07T08:57:17.409" v="756" actId="6264"/>
          <ac:spMkLst>
            <pc:docMk/>
            <pc:sldMk cId="3572797035" sldId="291"/>
            <ac:spMk id="39" creationId="{F1AAE50F-DA2F-8699-614F-1FFD8EC81A56}"/>
          </ac:spMkLst>
        </pc:spChg>
        <pc:spChg chg="add del mod">
          <ac:chgData name="A.MORIYAMA UREKA" userId="11b73b949d6476cb" providerId="LiveId" clId="{EDD3AFC1-5E1F-774D-82FF-6D4C3622249B}" dt="2023-08-07T10:55:58.913" v="1683" actId="6264"/>
          <ac:spMkLst>
            <pc:docMk/>
            <pc:sldMk cId="3572797035" sldId="291"/>
            <ac:spMk id="40" creationId="{1C42019D-A2BF-231C-1014-19C8F24EDB72}"/>
          </ac:spMkLst>
        </pc:spChg>
        <pc:spChg chg="add del mod">
          <ac:chgData name="A.MORIYAMA UREKA" userId="11b73b949d6476cb" providerId="LiveId" clId="{EDD3AFC1-5E1F-774D-82FF-6D4C3622249B}" dt="2023-08-07T09:03:40.381" v="823" actId="6264"/>
          <ac:spMkLst>
            <pc:docMk/>
            <pc:sldMk cId="3572797035" sldId="291"/>
            <ac:spMk id="40" creationId="{29312BC8-7CEC-07FF-0BE5-C106C97A7A41}"/>
          </ac:spMkLst>
        </pc:spChg>
        <pc:spChg chg="add del mod ord">
          <ac:chgData name="A.MORIYAMA UREKA" userId="11b73b949d6476cb" providerId="LiveId" clId="{EDD3AFC1-5E1F-774D-82FF-6D4C3622249B}" dt="2023-08-07T09:20:34.137" v="917" actId="6264"/>
          <ac:spMkLst>
            <pc:docMk/>
            <pc:sldMk cId="3572797035" sldId="291"/>
            <ac:spMk id="40" creationId="{B4499DEB-B1E7-3D98-B9EA-BFBB4F59C6EC}"/>
          </ac:spMkLst>
        </pc:spChg>
        <pc:spChg chg="add del mod">
          <ac:chgData name="A.MORIYAMA UREKA" userId="11b73b949d6476cb" providerId="LiveId" clId="{EDD3AFC1-5E1F-774D-82FF-6D4C3622249B}" dt="2023-08-07T08:57:17.409" v="756" actId="6264"/>
          <ac:spMkLst>
            <pc:docMk/>
            <pc:sldMk cId="3572797035" sldId="291"/>
            <ac:spMk id="40" creationId="{DA5ED426-542C-75C0-D21B-91616DB4151B}"/>
          </ac:spMkLst>
        </pc:spChg>
        <pc:spChg chg="add del mod ord">
          <ac:chgData name="A.MORIYAMA UREKA" userId="11b73b949d6476cb" providerId="LiveId" clId="{EDD3AFC1-5E1F-774D-82FF-6D4C3622249B}" dt="2023-08-07T10:06:17.836" v="1171" actId="700"/>
          <ac:spMkLst>
            <pc:docMk/>
            <pc:sldMk cId="3572797035" sldId="291"/>
            <ac:spMk id="40" creationId="{E21C6B56-6ED2-D5AB-6C57-BB2577DADEA6}"/>
          </ac:spMkLst>
        </pc:spChg>
        <pc:spChg chg="add del mod ord">
          <ac:chgData name="A.MORIYAMA UREKA" userId="11b73b949d6476cb" providerId="LiveId" clId="{EDD3AFC1-5E1F-774D-82FF-6D4C3622249B}" dt="2023-08-07T08:57:18.201" v="757" actId="6264"/>
          <ac:spMkLst>
            <pc:docMk/>
            <pc:sldMk cId="3572797035" sldId="291"/>
            <ac:spMk id="41" creationId="{316F1022-806D-F2E2-32F5-D1B51C573A8F}"/>
          </ac:spMkLst>
        </pc:spChg>
        <pc:spChg chg="add del mod">
          <ac:chgData name="A.MORIYAMA UREKA" userId="11b73b949d6476cb" providerId="LiveId" clId="{EDD3AFC1-5E1F-774D-82FF-6D4C3622249B}" dt="2023-08-07T09:20:34.137" v="917" actId="6264"/>
          <ac:spMkLst>
            <pc:docMk/>
            <pc:sldMk cId="3572797035" sldId="291"/>
            <ac:spMk id="41" creationId="{4A84E23F-A0BC-5AF0-0A01-F0AFBFAFB6BB}"/>
          </ac:spMkLst>
        </pc:spChg>
        <pc:spChg chg="add del mod ord">
          <ac:chgData name="A.MORIYAMA UREKA" userId="11b73b949d6476cb" providerId="LiveId" clId="{EDD3AFC1-5E1F-774D-82FF-6D4C3622249B}" dt="2023-08-07T10:06:17.836" v="1171" actId="700"/>
          <ac:spMkLst>
            <pc:docMk/>
            <pc:sldMk cId="3572797035" sldId="291"/>
            <ac:spMk id="41" creationId="{4F9BF194-31B9-123B-1DF6-3CF9087A1120}"/>
          </ac:spMkLst>
        </pc:spChg>
        <pc:spChg chg="add del mod">
          <ac:chgData name="A.MORIYAMA UREKA" userId="11b73b949d6476cb" providerId="LiveId" clId="{EDD3AFC1-5E1F-774D-82FF-6D4C3622249B}" dt="2023-08-07T10:55:58.913" v="1683" actId="6264"/>
          <ac:spMkLst>
            <pc:docMk/>
            <pc:sldMk cId="3572797035" sldId="291"/>
            <ac:spMk id="41" creationId="{9B18204F-CE76-3E49-4248-6F69BA79E20C}"/>
          </ac:spMkLst>
        </pc:spChg>
        <pc:spChg chg="add del mod ord">
          <ac:chgData name="A.MORIYAMA UREKA" userId="11b73b949d6476cb" providerId="LiveId" clId="{EDD3AFC1-5E1F-774D-82FF-6D4C3622249B}" dt="2023-08-07T09:03:41.705" v="824" actId="700"/>
          <ac:spMkLst>
            <pc:docMk/>
            <pc:sldMk cId="3572797035" sldId="291"/>
            <ac:spMk id="41" creationId="{9BC77145-CAB9-C38B-1285-C58ED8BAD9C3}"/>
          </ac:spMkLst>
        </pc:spChg>
        <pc:spChg chg="add del mod ord">
          <ac:chgData name="A.MORIYAMA UREKA" userId="11b73b949d6476cb" providerId="LiveId" clId="{EDD3AFC1-5E1F-774D-82FF-6D4C3622249B}" dt="2023-08-07T09:03:41.705" v="824" actId="700"/>
          <ac:spMkLst>
            <pc:docMk/>
            <pc:sldMk cId="3572797035" sldId="291"/>
            <ac:spMk id="42" creationId="{1201B181-11D7-83FE-6A28-E5214CC4543D}"/>
          </ac:spMkLst>
        </pc:spChg>
        <pc:spChg chg="add del mod ord">
          <ac:chgData name="A.MORIYAMA UREKA" userId="11b73b949d6476cb" providerId="LiveId" clId="{EDD3AFC1-5E1F-774D-82FF-6D4C3622249B}" dt="2023-08-07T08:57:18.201" v="757" actId="6264"/>
          <ac:spMkLst>
            <pc:docMk/>
            <pc:sldMk cId="3572797035" sldId="291"/>
            <ac:spMk id="42" creationId="{277653DE-459B-D7DF-D276-F31B5731FB4C}"/>
          </ac:spMkLst>
        </pc:spChg>
        <pc:spChg chg="add del mod ord">
          <ac:chgData name="A.MORIYAMA UREKA" userId="11b73b949d6476cb" providerId="LiveId" clId="{EDD3AFC1-5E1F-774D-82FF-6D4C3622249B}" dt="2023-08-07T10:06:17.836" v="1171" actId="700"/>
          <ac:spMkLst>
            <pc:docMk/>
            <pc:sldMk cId="3572797035" sldId="291"/>
            <ac:spMk id="42" creationId="{2EBD42AB-F72A-5686-AB3F-70149294C09D}"/>
          </ac:spMkLst>
        </pc:spChg>
        <pc:spChg chg="add del mod">
          <ac:chgData name="A.MORIYAMA UREKA" userId="11b73b949d6476cb" providerId="LiveId" clId="{EDD3AFC1-5E1F-774D-82FF-6D4C3622249B}" dt="2023-08-07T09:20:34.137" v="917" actId="6264"/>
          <ac:spMkLst>
            <pc:docMk/>
            <pc:sldMk cId="3572797035" sldId="291"/>
            <ac:spMk id="42" creationId="{8561E84E-FF70-F6C4-D939-8F44EE197672}"/>
          </ac:spMkLst>
        </pc:spChg>
        <pc:spChg chg="add del mod">
          <ac:chgData name="A.MORIYAMA UREKA" userId="11b73b949d6476cb" providerId="LiveId" clId="{EDD3AFC1-5E1F-774D-82FF-6D4C3622249B}" dt="2023-08-07T10:55:58.913" v="1683" actId="6264"/>
          <ac:spMkLst>
            <pc:docMk/>
            <pc:sldMk cId="3572797035" sldId="291"/>
            <ac:spMk id="42" creationId="{C3968587-262E-E94C-6839-AE231C65D30F}"/>
          </ac:spMkLst>
        </pc:spChg>
        <pc:spChg chg="add del mod ord">
          <ac:chgData name="A.MORIYAMA UREKA" userId="11b73b949d6476cb" providerId="LiveId" clId="{EDD3AFC1-5E1F-774D-82FF-6D4C3622249B}" dt="2023-08-07T09:03:41.705" v="824" actId="700"/>
          <ac:spMkLst>
            <pc:docMk/>
            <pc:sldMk cId="3572797035" sldId="291"/>
            <ac:spMk id="43" creationId="{6E50D7E3-4DB0-55A5-EC75-997BE5C67A0E}"/>
          </ac:spMkLst>
        </pc:spChg>
        <pc:spChg chg="add del mod">
          <ac:chgData name="A.MORIYAMA UREKA" userId="11b73b949d6476cb" providerId="LiveId" clId="{EDD3AFC1-5E1F-774D-82FF-6D4C3622249B}" dt="2023-08-07T10:55:58.913" v="1683" actId="6264"/>
          <ac:spMkLst>
            <pc:docMk/>
            <pc:sldMk cId="3572797035" sldId="291"/>
            <ac:spMk id="43" creationId="{75C621C8-4C80-FECF-6431-D379BAC96357}"/>
          </ac:spMkLst>
        </pc:spChg>
        <pc:spChg chg="add del mod ord">
          <ac:chgData name="A.MORIYAMA UREKA" userId="11b73b949d6476cb" providerId="LiveId" clId="{EDD3AFC1-5E1F-774D-82FF-6D4C3622249B}" dt="2023-08-07T10:06:17.836" v="1171" actId="700"/>
          <ac:spMkLst>
            <pc:docMk/>
            <pc:sldMk cId="3572797035" sldId="291"/>
            <ac:spMk id="43" creationId="{81F295A1-C6B7-CD79-97C0-4915A2E02BDB}"/>
          </ac:spMkLst>
        </pc:spChg>
        <pc:spChg chg="add del mod ord">
          <ac:chgData name="A.MORIYAMA UREKA" userId="11b73b949d6476cb" providerId="LiveId" clId="{EDD3AFC1-5E1F-774D-82FF-6D4C3622249B}" dt="2023-08-07T08:57:18.201" v="757" actId="6264"/>
          <ac:spMkLst>
            <pc:docMk/>
            <pc:sldMk cId="3572797035" sldId="291"/>
            <ac:spMk id="43" creationId="{B6C4AB1C-6CD7-0BE6-1647-B7019D75575E}"/>
          </ac:spMkLst>
        </pc:spChg>
        <pc:spChg chg="add del mod ord">
          <ac:chgData name="A.MORIYAMA UREKA" userId="11b73b949d6476cb" providerId="LiveId" clId="{EDD3AFC1-5E1F-774D-82FF-6D4C3622249B}" dt="2023-08-07T09:20:34.468" v="918" actId="6264"/>
          <ac:spMkLst>
            <pc:docMk/>
            <pc:sldMk cId="3572797035" sldId="291"/>
            <ac:spMk id="43" creationId="{FA274D69-E59E-5FA1-996E-4170BAA54398}"/>
          </ac:spMkLst>
        </pc:spChg>
        <pc:spChg chg="add del mod">
          <ac:chgData name="A.MORIYAMA UREKA" userId="11b73b949d6476cb" providerId="LiveId" clId="{EDD3AFC1-5E1F-774D-82FF-6D4C3622249B}" dt="2023-08-07T10:55:58.913" v="1683" actId="6264"/>
          <ac:spMkLst>
            <pc:docMk/>
            <pc:sldMk cId="3572797035" sldId="291"/>
            <ac:spMk id="44" creationId="{2BE75342-71D8-5E2C-1374-619B2A6BB876}"/>
          </ac:spMkLst>
        </pc:spChg>
        <pc:spChg chg="add del mod ord">
          <ac:chgData name="A.MORIYAMA UREKA" userId="11b73b949d6476cb" providerId="LiveId" clId="{EDD3AFC1-5E1F-774D-82FF-6D4C3622249B}" dt="2023-08-07T09:20:34.468" v="918" actId="6264"/>
          <ac:spMkLst>
            <pc:docMk/>
            <pc:sldMk cId="3572797035" sldId="291"/>
            <ac:spMk id="44" creationId="{7B2658D9-C22D-153C-316F-6C6B87A2515A}"/>
          </ac:spMkLst>
        </pc:spChg>
        <pc:spChg chg="add del mod ord">
          <ac:chgData name="A.MORIYAMA UREKA" userId="11b73b949d6476cb" providerId="LiveId" clId="{EDD3AFC1-5E1F-774D-82FF-6D4C3622249B}" dt="2023-08-07T09:03:41.705" v="824" actId="700"/>
          <ac:spMkLst>
            <pc:docMk/>
            <pc:sldMk cId="3572797035" sldId="291"/>
            <ac:spMk id="44" creationId="{9F98396A-A003-D812-7570-B52747E4FA4F}"/>
          </ac:spMkLst>
        </pc:spChg>
        <pc:spChg chg="add del mod ord">
          <ac:chgData name="A.MORIYAMA UREKA" userId="11b73b949d6476cb" providerId="LiveId" clId="{EDD3AFC1-5E1F-774D-82FF-6D4C3622249B}" dt="2023-08-07T08:57:18.201" v="757" actId="6264"/>
          <ac:spMkLst>
            <pc:docMk/>
            <pc:sldMk cId="3572797035" sldId="291"/>
            <ac:spMk id="44" creationId="{BF600A03-EC77-20F9-79B2-D48BA9E46601}"/>
          </ac:spMkLst>
        </pc:spChg>
        <pc:spChg chg="add del mod ord">
          <ac:chgData name="A.MORIYAMA UREKA" userId="11b73b949d6476cb" providerId="LiveId" clId="{EDD3AFC1-5E1F-774D-82FF-6D4C3622249B}" dt="2023-08-07T10:06:17.836" v="1171" actId="700"/>
          <ac:spMkLst>
            <pc:docMk/>
            <pc:sldMk cId="3572797035" sldId="291"/>
            <ac:spMk id="44" creationId="{EF51139F-364D-658C-8CE3-E06F33EFFB78}"/>
          </ac:spMkLst>
        </pc:spChg>
        <pc:spChg chg="add del mod ord">
          <ac:chgData name="A.MORIYAMA UREKA" userId="11b73b949d6476cb" providerId="LiveId" clId="{EDD3AFC1-5E1F-774D-82FF-6D4C3622249B}" dt="2023-08-07T08:57:18.201" v="757" actId="6264"/>
          <ac:spMkLst>
            <pc:docMk/>
            <pc:sldMk cId="3572797035" sldId="291"/>
            <ac:spMk id="45" creationId="{1F637025-81C5-D3E9-1C17-507E64B96746}"/>
          </ac:spMkLst>
        </pc:spChg>
        <pc:spChg chg="add del mod ord">
          <ac:chgData name="A.MORIYAMA UREKA" userId="11b73b949d6476cb" providerId="LiveId" clId="{EDD3AFC1-5E1F-774D-82FF-6D4C3622249B}" dt="2023-08-07T10:06:17.836" v="1171" actId="700"/>
          <ac:spMkLst>
            <pc:docMk/>
            <pc:sldMk cId="3572797035" sldId="291"/>
            <ac:spMk id="45" creationId="{8329D84B-AA10-F676-C060-8F2EEB971EF2}"/>
          </ac:spMkLst>
        </pc:spChg>
        <pc:spChg chg="add del mod ord">
          <ac:chgData name="A.MORIYAMA UREKA" userId="11b73b949d6476cb" providerId="LiveId" clId="{EDD3AFC1-5E1F-774D-82FF-6D4C3622249B}" dt="2023-08-07T09:03:41.705" v="824" actId="700"/>
          <ac:spMkLst>
            <pc:docMk/>
            <pc:sldMk cId="3572797035" sldId="291"/>
            <ac:spMk id="45" creationId="{91FDCEC1-93C5-3F78-FBB6-C6C2E4EFFAF3}"/>
          </ac:spMkLst>
        </pc:spChg>
        <pc:spChg chg="add del mod ord">
          <ac:chgData name="A.MORIYAMA UREKA" userId="11b73b949d6476cb" providerId="LiveId" clId="{EDD3AFC1-5E1F-774D-82FF-6D4C3622249B}" dt="2023-08-07T09:20:34.468" v="918" actId="6264"/>
          <ac:spMkLst>
            <pc:docMk/>
            <pc:sldMk cId="3572797035" sldId="291"/>
            <ac:spMk id="45" creationId="{935996E9-6C9A-4A02-ED91-70E9934C2D57}"/>
          </ac:spMkLst>
        </pc:spChg>
        <pc:spChg chg="add del mod">
          <ac:chgData name="A.MORIYAMA UREKA" userId="11b73b949d6476cb" providerId="LiveId" clId="{EDD3AFC1-5E1F-774D-82FF-6D4C3622249B}" dt="2023-08-07T10:55:58.913" v="1683" actId="6264"/>
          <ac:spMkLst>
            <pc:docMk/>
            <pc:sldMk cId="3572797035" sldId="291"/>
            <ac:spMk id="45" creationId="{EAC387CD-FA8A-66AE-D11D-287EF574FF6C}"/>
          </ac:spMkLst>
        </pc:spChg>
        <pc:spChg chg="add del mod ord">
          <ac:chgData name="A.MORIYAMA UREKA" userId="11b73b949d6476cb" providerId="LiveId" clId="{EDD3AFC1-5E1F-774D-82FF-6D4C3622249B}" dt="2023-08-07T08:57:18.201" v="757" actId="6264"/>
          <ac:spMkLst>
            <pc:docMk/>
            <pc:sldMk cId="3572797035" sldId="291"/>
            <ac:spMk id="46" creationId="{1140E68E-CB77-90B0-F9E4-280460E80A81}"/>
          </ac:spMkLst>
        </pc:spChg>
        <pc:spChg chg="add del mod ord">
          <ac:chgData name="A.MORIYAMA UREKA" userId="11b73b949d6476cb" providerId="LiveId" clId="{EDD3AFC1-5E1F-774D-82FF-6D4C3622249B}" dt="2023-08-07T09:03:41.705" v="824" actId="700"/>
          <ac:spMkLst>
            <pc:docMk/>
            <pc:sldMk cId="3572797035" sldId="291"/>
            <ac:spMk id="46" creationId="{5747261E-8CAF-C2F5-6161-ABC90358F7A5}"/>
          </ac:spMkLst>
        </pc:spChg>
        <pc:spChg chg="add del mod ord">
          <ac:chgData name="A.MORIYAMA UREKA" userId="11b73b949d6476cb" providerId="LiveId" clId="{EDD3AFC1-5E1F-774D-82FF-6D4C3622249B}" dt="2023-08-07T09:20:34.468" v="918" actId="6264"/>
          <ac:spMkLst>
            <pc:docMk/>
            <pc:sldMk cId="3572797035" sldId="291"/>
            <ac:spMk id="46" creationId="{647B6520-78EF-5891-5A36-D59EBF64D211}"/>
          </ac:spMkLst>
        </pc:spChg>
        <pc:spChg chg="add del mod">
          <ac:chgData name="A.MORIYAMA UREKA" userId="11b73b949d6476cb" providerId="LiveId" clId="{EDD3AFC1-5E1F-774D-82FF-6D4C3622249B}" dt="2023-08-07T10:55:58.913" v="1683" actId="6264"/>
          <ac:spMkLst>
            <pc:docMk/>
            <pc:sldMk cId="3572797035" sldId="291"/>
            <ac:spMk id="46" creationId="{7197F0A4-110D-172E-9935-1DC263B0100F}"/>
          </ac:spMkLst>
        </pc:spChg>
        <pc:spChg chg="add del mod ord">
          <ac:chgData name="A.MORIYAMA UREKA" userId="11b73b949d6476cb" providerId="LiveId" clId="{EDD3AFC1-5E1F-774D-82FF-6D4C3622249B}" dt="2023-08-07T10:06:17.836" v="1171" actId="700"/>
          <ac:spMkLst>
            <pc:docMk/>
            <pc:sldMk cId="3572797035" sldId="291"/>
            <ac:spMk id="46" creationId="{AADC199A-5394-7EB9-B18E-98E1D972A9EB}"/>
          </ac:spMkLst>
        </pc:spChg>
        <pc:spChg chg="add del mod ord">
          <ac:chgData name="A.MORIYAMA UREKA" userId="11b73b949d6476cb" providerId="LiveId" clId="{EDD3AFC1-5E1F-774D-82FF-6D4C3622249B}" dt="2023-08-07T09:03:41.705" v="824" actId="700"/>
          <ac:spMkLst>
            <pc:docMk/>
            <pc:sldMk cId="3572797035" sldId="291"/>
            <ac:spMk id="47" creationId="{6F4ECFBD-ABBA-0AB1-5C8E-7A12F3CEB456}"/>
          </ac:spMkLst>
        </pc:spChg>
        <pc:spChg chg="add del mod ord">
          <ac:chgData name="A.MORIYAMA UREKA" userId="11b73b949d6476cb" providerId="LiveId" clId="{EDD3AFC1-5E1F-774D-82FF-6D4C3622249B}" dt="2023-08-07T08:57:18.201" v="757" actId="6264"/>
          <ac:spMkLst>
            <pc:docMk/>
            <pc:sldMk cId="3572797035" sldId="291"/>
            <ac:spMk id="47" creationId="{756083FC-7F68-CF42-C61A-9EE5A19183AE}"/>
          </ac:spMkLst>
        </pc:spChg>
        <pc:spChg chg="add del mod">
          <ac:chgData name="A.MORIYAMA UREKA" userId="11b73b949d6476cb" providerId="LiveId" clId="{EDD3AFC1-5E1F-774D-82FF-6D4C3622249B}" dt="2023-08-07T10:55:58.913" v="1683" actId="6264"/>
          <ac:spMkLst>
            <pc:docMk/>
            <pc:sldMk cId="3572797035" sldId="291"/>
            <ac:spMk id="47" creationId="{847C41D7-20FE-A67F-13E3-8865DD96439F}"/>
          </ac:spMkLst>
        </pc:spChg>
        <pc:spChg chg="add del mod ord">
          <ac:chgData name="A.MORIYAMA UREKA" userId="11b73b949d6476cb" providerId="LiveId" clId="{EDD3AFC1-5E1F-774D-82FF-6D4C3622249B}" dt="2023-08-07T09:20:34.468" v="918" actId="6264"/>
          <ac:spMkLst>
            <pc:docMk/>
            <pc:sldMk cId="3572797035" sldId="291"/>
            <ac:spMk id="47" creationId="{86D4CF55-4077-50FD-1106-6F2E10ADB528}"/>
          </ac:spMkLst>
        </pc:spChg>
        <pc:spChg chg="add del mod ord">
          <ac:chgData name="A.MORIYAMA UREKA" userId="11b73b949d6476cb" providerId="LiveId" clId="{EDD3AFC1-5E1F-774D-82FF-6D4C3622249B}" dt="2023-08-07T10:11:47.128" v="1221" actId="700"/>
          <ac:spMkLst>
            <pc:docMk/>
            <pc:sldMk cId="3572797035" sldId="291"/>
            <ac:spMk id="47" creationId="{F33EA54F-1C6C-27D4-8DBB-F88C76916BA0}"/>
          </ac:spMkLst>
        </pc:spChg>
        <pc:spChg chg="add del mod ord">
          <ac:chgData name="A.MORIYAMA UREKA" userId="11b73b949d6476cb" providerId="LiveId" clId="{EDD3AFC1-5E1F-774D-82FF-6D4C3622249B}" dt="2023-08-07T10:11:47.128" v="1221" actId="700"/>
          <ac:spMkLst>
            <pc:docMk/>
            <pc:sldMk cId="3572797035" sldId="291"/>
            <ac:spMk id="48" creationId="{105E98BF-D5BD-98AF-555B-0EAA2BD5CD1B}"/>
          </ac:spMkLst>
        </pc:spChg>
        <pc:spChg chg="add del mod ord">
          <ac:chgData name="A.MORIYAMA UREKA" userId="11b73b949d6476cb" providerId="LiveId" clId="{EDD3AFC1-5E1F-774D-82FF-6D4C3622249B}" dt="2023-08-07T08:57:18.201" v="757" actId="6264"/>
          <ac:spMkLst>
            <pc:docMk/>
            <pc:sldMk cId="3572797035" sldId="291"/>
            <ac:spMk id="48" creationId="{213555C9-1C5B-9B96-F494-6F290F89DE46}"/>
          </ac:spMkLst>
        </pc:spChg>
        <pc:spChg chg="add del mod ord">
          <ac:chgData name="A.MORIYAMA UREKA" userId="11b73b949d6476cb" providerId="LiveId" clId="{EDD3AFC1-5E1F-774D-82FF-6D4C3622249B}" dt="2023-08-07T09:03:41.705" v="824" actId="700"/>
          <ac:spMkLst>
            <pc:docMk/>
            <pc:sldMk cId="3572797035" sldId="291"/>
            <ac:spMk id="48" creationId="{36AD316F-E4E5-BA88-F90A-6305241AE9EA}"/>
          </ac:spMkLst>
        </pc:spChg>
        <pc:spChg chg="add del mod">
          <ac:chgData name="A.MORIYAMA UREKA" userId="11b73b949d6476cb" providerId="LiveId" clId="{EDD3AFC1-5E1F-774D-82FF-6D4C3622249B}" dt="2023-08-07T10:55:59.303" v="1684" actId="6264"/>
          <ac:spMkLst>
            <pc:docMk/>
            <pc:sldMk cId="3572797035" sldId="291"/>
            <ac:spMk id="48" creationId="{93D7CF84-FEAF-22F2-C12C-77AA21C7EA24}"/>
          </ac:spMkLst>
        </pc:spChg>
        <pc:spChg chg="add del mod ord">
          <ac:chgData name="A.MORIYAMA UREKA" userId="11b73b949d6476cb" providerId="LiveId" clId="{EDD3AFC1-5E1F-774D-82FF-6D4C3622249B}" dt="2023-08-07T09:20:34.468" v="918" actId="6264"/>
          <ac:spMkLst>
            <pc:docMk/>
            <pc:sldMk cId="3572797035" sldId="291"/>
            <ac:spMk id="48" creationId="{D59040D9-6710-3E44-0998-146FB3C028EA}"/>
          </ac:spMkLst>
        </pc:spChg>
        <pc:spChg chg="add del mod">
          <ac:chgData name="A.MORIYAMA UREKA" userId="11b73b949d6476cb" providerId="LiveId" clId="{EDD3AFC1-5E1F-774D-82FF-6D4C3622249B}" dt="2023-08-07T08:57:18.201" v="757" actId="6264"/>
          <ac:spMkLst>
            <pc:docMk/>
            <pc:sldMk cId="3572797035" sldId="291"/>
            <ac:spMk id="49" creationId="{3B577B0C-225C-9175-353B-39F176413272}"/>
          </ac:spMkLst>
        </pc:spChg>
        <pc:spChg chg="add del mod ord">
          <ac:chgData name="A.MORIYAMA UREKA" userId="11b73b949d6476cb" providerId="LiveId" clId="{EDD3AFC1-5E1F-774D-82FF-6D4C3622249B}" dt="2023-08-07T10:11:47.128" v="1221" actId="700"/>
          <ac:spMkLst>
            <pc:docMk/>
            <pc:sldMk cId="3572797035" sldId="291"/>
            <ac:spMk id="49" creationId="{40BA6B16-4219-AFEA-7A2B-23AFDB3CB509}"/>
          </ac:spMkLst>
        </pc:spChg>
        <pc:spChg chg="add del mod">
          <ac:chgData name="A.MORIYAMA UREKA" userId="11b73b949d6476cb" providerId="LiveId" clId="{EDD3AFC1-5E1F-774D-82FF-6D4C3622249B}" dt="2023-08-07T10:55:59.303" v="1684" actId="6264"/>
          <ac:spMkLst>
            <pc:docMk/>
            <pc:sldMk cId="3572797035" sldId="291"/>
            <ac:spMk id="49" creationId="{5740659D-05EA-8900-686A-3882B6A6FFFC}"/>
          </ac:spMkLst>
        </pc:spChg>
        <pc:spChg chg="add del mod ord">
          <ac:chgData name="A.MORIYAMA UREKA" userId="11b73b949d6476cb" providerId="LiveId" clId="{EDD3AFC1-5E1F-774D-82FF-6D4C3622249B}" dt="2023-08-07T09:03:42.829" v="825" actId="6264"/>
          <ac:spMkLst>
            <pc:docMk/>
            <pc:sldMk cId="3572797035" sldId="291"/>
            <ac:spMk id="49" creationId="{89E6E34B-F474-B4C9-7F59-DD9921279E9C}"/>
          </ac:spMkLst>
        </pc:spChg>
        <pc:spChg chg="add del mod ord">
          <ac:chgData name="A.MORIYAMA UREKA" userId="11b73b949d6476cb" providerId="LiveId" clId="{EDD3AFC1-5E1F-774D-82FF-6D4C3622249B}" dt="2023-08-07T09:20:34.468" v="918" actId="6264"/>
          <ac:spMkLst>
            <pc:docMk/>
            <pc:sldMk cId="3572797035" sldId="291"/>
            <ac:spMk id="49" creationId="{AC56433D-83AD-3962-5268-E16659AA2343}"/>
          </ac:spMkLst>
        </pc:spChg>
        <pc:spChg chg="add del mod ord">
          <ac:chgData name="A.MORIYAMA UREKA" userId="11b73b949d6476cb" providerId="LiveId" clId="{EDD3AFC1-5E1F-774D-82FF-6D4C3622249B}" dt="2023-08-07T09:20:34.468" v="918" actId="6264"/>
          <ac:spMkLst>
            <pc:docMk/>
            <pc:sldMk cId="3572797035" sldId="291"/>
            <ac:spMk id="50" creationId="{01EB0885-BE53-315B-8C89-04C16B4F6AE2}"/>
          </ac:spMkLst>
        </pc:spChg>
        <pc:spChg chg="add del mod">
          <ac:chgData name="A.MORIYAMA UREKA" userId="11b73b949d6476cb" providerId="LiveId" clId="{EDD3AFC1-5E1F-774D-82FF-6D4C3622249B}" dt="2023-08-07T10:55:59.303" v="1684" actId="6264"/>
          <ac:spMkLst>
            <pc:docMk/>
            <pc:sldMk cId="3572797035" sldId="291"/>
            <ac:spMk id="50" creationId="{1D56F082-34B2-9159-131B-E1B0495DC2DE}"/>
          </ac:spMkLst>
        </pc:spChg>
        <pc:spChg chg="add del mod">
          <ac:chgData name="A.MORIYAMA UREKA" userId="11b73b949d6476cb" providerId="LiveId" clId="{EDD3AFC1-5E1F-774D-82FF-6D4C3622249B}" dt="2023-08-07T08:57:18.201" v="757" actId="6264"/>
          <ac:spMkLst>
            <pc:docMk/>
            <pc:sldMk cId="3572797035" sldId="291"/>
            <ac:spMk id="50" creationId="{2194B4CA-F058-2379-4188-F5857D30E588}"/>
          </ac:spMkLst>
        </pc:spChg>
        <pc:spChg chg="add del mod ord">
          <ac:chgData name="A.MORIYAMA UREKA" userId="11b73b949d6476cb" providerId="LiveId" clId="{EDD3AFC1-5E1F-774D-82FF-6D4C3622249B}" dt="2023-08-07T09:03:42.829" v="825" actId="6264"/>
          <ac:spMkLst>
            <pc:docMk/>
            <pc:sldMk cId="3572797035" sldId="291"/>
            <ac:spMk id="50" creationId="{C1EC9347-51C9-CC90-9D67-8EE7B64AE7F7}"/>
          </ac:spMkLst>
        </pc:spChg>
        <pc:spChg chg="add del mod ord">
          <ac:chgData name="A.MORIYAMA UREKA" userId="11b73b949d6476cb" providerId="LiveId" clId="{EDD3AFC1-5E1F-774D-82FF-6D4C3622249B}" dt="2023-08-07T10:11:47.128" v="1221" actId="700"/>
          <ac:spMkLst>
            <pc:docMk/>
            <pc:sldMk cId="3572797035" sldId="291"/>
            <ac:spMk id="50" creationId="{E93ECD06-091D-EAF4-5F47-E9A9257F9D59}"/>
          </ac:spMkLst>
        </pc:spChg>
        <pc:spChg chg="add del mod ord">
          <ac:chgData name="A.MORIYAMA UREKA" userId="11b73b949d6476cb" providerId="LiveId" clId="{EDD3AFC1-5E1F-774D-82FF-6D4C3622249B}" dt="2023-08-07T08:57:21.183" v="758" actId="6264"/>
          <ac:spMkLst>
            <pc:docMk/>
            <pc:sldMk cId="3572797035" sldId="291"/>
            <ac:spMk id="51" creationId="{3BA59253-D184-9596-E6B3-1B762CDC1F37}"/>
          </ac:spMkLst>
        </pc:spChg>
        <pc:spChg chg="add del mod">
          <ac:chgData name="A.MORIYAMA UREKA" userId="11b73b949d6476cb" providerId="LiveId" clId="{EDD3AFC1-5E1F-774D-82FF-6D4C3622249B}" dt="2023-08-07T09:20:34.468" v="918" actId="6264"/>
          <ac:spMkLst>
            <pc:docMk/>
            <pc:sldMk cId="3572797035" sldId="291"/>
            <ac:spMk id="51" creationId="{4C3F1747-986E-8069-297F-52B0DD670969}"/>
          </ac:spMkLst>
        </pc:spChg>
        <pc:spChg chg="add del mod ord">
          <ac:chgData name="A.MORIYAMA UREKA" userId="11b73b949d6476cb" providerId="LiveId" clId="{EDD3AFC1-5E1F-774D-82FF-6D4C3622249B}" dt="2023-08-07T09:03:42.829" v="825" actId="6264"/>
          <ac:spMkLst>
            <pc:docMk/>
            <pc:sldMk cId="3572797035" sldId="291"/>
            <ac:spMk id="51" creationId="{4D437E8A-EDD8-022E-0F81-50400CE58EB2}"/>
          </ac:spMkLst>
        </pc:spChg>
        <pc:spChg chg="add del mod">
          <ac:chgData name="A.MORIYAMA UREKA" userId="11b73b949d6476cb" providerId="LiveId" clId="{EDD3AFC1-5E1F-774D-82FF-6D4C3622249B}" dt="2023-08-07T10:55:59.303" v="1684" actId="6264"/>
          <ac:spMkLst>
            <pc:docMk/>
            <pc:sldMk cId="3572797035" sldId="291"/>
            <ac:spMk id="51" creationId="{A87702E4-8B8F-57C5-F30B-9D8EAA6204E8}"/>
          </ac:spMkLst>
        </pc:spChg>
        <pc:spChg chg="add del mod ord">
          <ac:chgData name="A.MORIYAMA UREKA" userId="11b73b949d6476cb" providerId="LiveId" clId="{EDD3AFC1-5E1F-774D-82FF-6D4C3622249B}" dt="2023-08-07T10:11:47.128" v="1221" actId="700"/>
          <ac:spMkLst>
            <pc:docMk/>
            <pc:sldMk cId="3572797035" sldId="291"/>
            <ac:spMk id="51" creationId="{B1EFC289-3756-FDCC-D277-5B489BFFE5EC}"/>
          </ac:spMkLst>
        </pc:spChg>
        <pc:spChg chg="add del mod ord">
          <ac:chgData name="A.MORIYAMA UREKA" userId="11b73b949d6476cb" providerId="LiveId" clId="{EDD3AFC1-5E1F-774D-82FF-6D4C3622249B}" dt="2023-08-07T10:11:47.128" v="1221" actId="700"/>
          <ac:spMkLst>
            <pc:docMk/>
            <pc:sldMk cId="3572797035" sldId="291"/>
            <ac:spMk id="52" creationId="{38B8F6F2-90A8-B8E1-4F39-64A83E7DEF1E}"/>
          </ac:spMkLst>
        </pc:spChg>
        <pc:spChg chg="add del mod">
          <ac:chgData name="A.MORIYAMA UREKA" userId="11b73b949d6476cb" providerId="LiveId" clId="{EDD3AFC1-5E1F-774D-82FF-6D4C3622249B}" dt="2023-08-07T09:20:34.468" v="918" actId="6264"/>
          <ac:spMkLst>
            <pc:docMk/>
            <pc:sldMk cId="3572797035" sldId="291"/>
            <ac:spMk id="52" creationId="{97FF0D0B-3A46-0ED8-30CE-5478243B1F8D}"/>
          </ac:spMkLst>
        </pc:spChg>
        <pc:spChg chg="add del mod ord">
          <ac:chgData name="A.MORIYAMA UREKA" userId="11b73b949d6476cb" providerId="LiveId" clId="{EDD3AFC1-5E1F-774D-82FF-6D4C3622249B}" dt="2023-08-07T09:03:42.829" v="825" actId="6264"/>
          <ac:spMkLst>
            <pc:docMk/>
            <pc:sldMk cId="3572797035" sldId="291"/>
            <ac:spMk id="52" creationId="{AE5DA9A1-C6C7-F4F0-8A75-2EEDB7362D3C}"/>
          </ac:spMkLst>
        </pc:spChg>
        <pc:spChg chg="add del mod">
          <ac:chgData name="A.MORIYAMA UREKA" userId="11b73b949d6476cb" providerId="LiveId" clId="{EDD3AFC1-5E1F-774D-82FF-6D4C3622249B}" dt="2023-08-07T10:55:59.303" v="1684" actId="6264"/>
          <ac:spMkLst>
            <pc:docMk/>
            <pc:sldMk cId="3572797035" sldId="291"/>
            <ac:spMk id="52" creationId="{CB755678-7990-3062-2275-F01D12A2321F}"/>
          </ac:spMkLst>
        </pc:spChg>
        <pc:spChg chg="add del mod ord">
          <ac:chgData name="A.MORIYAMA UREKA" userId="11b73b949d6476cb" providerId="LiveId" clId="{EDD3AFC1-5E1F-774D-82FF-6D4C3622249B}" dt="2023-08-07T08:57:21.183" v="758" actId="6264"/>
          <ac:spMkLst>
            <pc:docMk/>
            <pc:sldMk cId="3572797035" sldId="291"/>
            <ac:spMk id="52" creationId="{CC26BF6F-3D32-BDE7-D91E-9B3980F1D196}"/>
          </ac:spMkLst>
        </pc:spChg>
        <pc:spChg chg="add del mod ord">
          <ac:chgData name="A.MORIYAMA UREKA" userId="11b73b949d6476cb" providerId="LiveId" clId="{EDD3AFC1-5E1F-774D-82FF-6D4C3622249B}" dt="2023-08-07T08:57:21.183" v="758" actId="6264"/>
          <ac:spMkLst>
            <pc:docMk/>
            <pc:sldMk cId="3572797035" sldId="291"/>
            <ac:spMk id="53" creationId="{911633D1-EB18-786E-94F2-7817A33C7EB1}"/>
          </ac:spMkLst>
        </pc:spChg>
        <pc:spChg chg="add del mod">
          <ac:chgData name="A.MORIYAMA UREKA" userId="11b73b949d6476cb" providerId="LiveId" clId="{EDD3AFC1-5E1F-774D-82FF-6D4C3622249B}" dt="2023-08-07T10:55:59.303" v="1684" actId="6264"/>
          <ac:spMkLst>
            <pc:docMk/>
            <pc:sldMk cId="3572797035" sldId="291"/>
            <ac:spMk id="53" creationId="{C4B1FAAD-B0D5-9421-0479-226AED4F4EF9}"/>
          </ac:spMkLst>
        </pc:spChg>
        <pc:spChg chg="add del mod ord">
          <ac:chgData name="A.MORIYAMA UREKA" userId="11b73b949d6476cb" providerId="LiveId" clId="{EDD3AFC1-5E1F-774D-82FF-6D4C3622249B}" dt="2023-08-07T09:03:42.829" v="825" actId="6264"/>
          <ac:spMkLst>
            <pc:docMk/>
            <pc:sldMk cId="3572797035" sldId="291"/>
            <ac:spMk id="53" creationId="{D48E7690-C1E3-F253-8704-A8B6A20CAC18}"/>
          </ac:spMkLst>
        </pc:spChg>
        <pc:spChg chg="add del mod ord">
          <ac:chgData name="A.MORIYAMA UREKA" userId="11b73b949d6476cb" providerId="LiveId" clId="{EDD3AFC1-5E1F-774D-82FF-6D4C3622249B}" dt="2023-08-07T09:20:34.788" v="919" actId="6264"/>
          <ac:spMkLst>
            <pc:docMk/>
            <pc:sldMk cId="3572797035" sldId="291"/>
            <ac:spMk id="53" creationId="{D9A78A83-42AC-AEAB-0EE2-C13E6B7B8D4F}"/>
          </ac:spMkLst>
        </pc:spChg>
        <pc:spChg chg="add del mod ord">
          <ac:chgData name="A.MORIYAMA UREKA" userId="11b73b949d6476cb" providerId="LiveId" clId="{EDD3AFC1-5E1F-774D-82FF-6D4C3622249B}" dt="2023-08-07T10:11:47.128" v="1221" actId="700"/>
          <ac:spMkLst>
            <pc:docMk/>
            <pc:sldMk cId="3572797035" sldId="291"/>
            <ac:spMk id="53" creationId="{DF82C14C-BB70-5CB8-4E63-7A36B4F81A04}"/>
          </ac:spMkLst>
        </pc:spChg>
        <pc:spChg chg="add del mod ord">
          <ac:chgData name="A.MORIYAMA UREKA" userId="11b73b949d6476cb" providerId="LiveId" clId="{EDD3AFC1-5E1F-774D-82FF-6D4C3622249B}" dt="2023-08-07T10:11:47.128" v="1221" actId="700"/>
          <ac:spMkLst>
            <pc:docMk/>
            <pc:sldMk cId="3572797035" sldId="291"/>
            <ac:spMk id="54" creationId="{0F5D61E4-3603-8B10-0EE4-780AA0A90186}"/>
          </ac:spMkLst>
        </pc:spChg>
        <pc:spChg chg="add del mod">
          <ac:chgData name="A.MORIYAMA UREKA" userId="11b73b949d6476cb" providerId="LiveId" clId="{EDD3AFC1-5E1F-774D-82FF-6D4C3622249B}" dt="2023-08-07T10:55:59.303" v="1684" actId="6264"/>
          <ac:spMkLst>
            <pc:docMk/>
            <pc:sldMk cId="3572797035" sldId="291"/>
            <ac:spMk id="54" creationId="{16C6E98D-A080-4E0A-4071-F7823D5FD873}"/>
          </ac:spMkLst>
        </pc:spChg>
        <pc:spChg chg="add del mod ord">
          <ac:chgData name="A.MORIYAMA UREKA" userId="11b73b949d6476cb" providerId="LiveId" clId="{EDD3AFC1-5E1F-774D-82FF-6D4C3622249B}" dt="2023-08-07T09:03:42.829" v="825" actId="6264"/>
          <ac:spMkLst>
            <pc:docMk/>
            <pc:sldMk cId="3572797035" sldId="291"/>
            <ac:spMk id="54" creationId="{4D92BE5B-DD6D-DE54-9A08-4186C9203732}"/>
          </ac:spMkLst>
        </pc:spChg>
        <pc:spChg chg="add del mod ord">
          <ac:chgData name="A.MORIYAMA UREKA" userId="11b73b949d6476cb" providerId="LiveId" clId="{EDD3AFC1-5E1F-774D-82FF-6D4C3622249B}" dt="2023-08-07T08:57:21.183" v="758" actId="6264"/>
          <ac:spMkLst>
            <pc:docMk/>
            <pc:sldMk cId="3572797035" sldId="291"/>
            <ac:spMk id="54" creationId="{F5B13423-774D-8597-F844-13DB9D14A481}"/>
          </ac:spMkLst>
        </pc:spChg>
        <pc:spChg chg="add del mod ord">
          <ac:chgData name="A.MORIYAMA UREKA" userId="11b73b949d6476cb" providerId="LiveId" clId="{EDD3AFC1-5E1F-774D-82FF-6D4C3622249B}" dt="2023-08-07T09:20:34.788" v="919" actId="6264"/>
          <ac:spMkLst>
            <pc:docMk/>
            <pc:sldMk cId="3572797035" sldId="291"/>
            <ac:spMk id="54" creationId="{FB498F2F-592D-EF14-5E71-05F6EA76ACB5}"/>
          </ac:spMkLst>
        </pc:spChg>
        <pc:spChg chg="add del mod ord">
          <ac:chgData name="A.MORIYAMA UREKA" userId="11b73b949d6476cb" providerId="LiveId" clId="{EDD3AFC1-5E1F-774D-82FF-6D4C3622249B}" dt="2023-08-07T09:03:42.829" v="825" actId="6264"/>
          <ac:spMkLst>
            <pc:docMk/>
            <pc:sldMk cId="3572797035" sldId="291"/>
            <ac:spMk id="55" creationId="{4B6FBF7E-44D9-8501-9E17-904D2435FCE8}"/>
          </ac:spMkLst>
        </pc:spChg>
        <pc:spChg chg="add mod ord">
          <ac:chgData name="A.MORIYAMA UREKA" userId="11b73b949d6476cb" providerId="LiveId" clId="{EDD3AFC1-5E1F-774D-82FF-6D4C3622249B}" dt="2023-08-07T12:41:17.581" v="2847" actId="6264"/>
          <ac:spMkLst>
            <pc:docMk/>
            <pc:sldMk cId="3572797035" sldId="291"/>
            <ac:spMk id="55" creationId="{86DA85EA-87AB-8CD0-02CA-B7824538C49C}"/>
          </ac:spMkLst>
        </pc:spChg>
        <pc:spChg chg="add del mod ord">
          <ac:chgData name="A.MORIYAMA UREKA" userId="11b73b949d6476cb" providerId="LiveId" clId="{EDD3AFC1-5E1F-774D-82FF-6D4C3622249B}" dt="2023-08-07T08:57:21.183" v="758" actId="6264"/>
          <ac:spMkLst>
            <pc:docMk/>
            <pc:sldMk cId="3572797035" sldId="291"/>
            <ac:spMk id="55" creationId="{8D95DE71-798E-64E3-EE24-198A0E45C9B6}"/>
          </ac:spMkLst>
        </pc:spChg>
        <pc:spChg chg="add del mod ord">
          <ac:chgData name="A.MORIYAMA UREKA" userId="11b73b949d6476cb" providerId="LiveId" clId="{EDD3AFC1-5E1F-774D-82FF-6D4C3622249B}" dt="2023-08-07T09:20:34.788" v="919" actId="6264"/>
          <ac:spMkLst>
            <pc:docMk/>
            <pc:sldMk cId="3572797035" sldId="291"/>
            <ac:spMk id="55" creationId="{F0060ED7-A45E-0D1A-09FD-8298B29A4890}"/>
          </ac:spMkLst>
        </pc:spChg>
        <pc:spChg chg="add del mod ord">
          <ac:chgData name="A.MORIYAMA UREKA" userId="11b73b949d6476cb" providerId="LiveId" clId="{EDD3AFC1-5E1F-774D-82FF-6D4C3622249B}" dt="2023-08-07T09:03:42.829" v="825" actId="6264"/>
          <ac:spMkLst>
            <pc:docMk/>
            <pc:sldMk cId="3572797035" sldId="291"/>
            <ac:spMk id="56" creationId="{709509D4-8AA1-6BFE-E2A2-876E2EB35024}"/>
          </ac:spMkLst>
        </pc:spChg>
        <pc:spChg chg="add mod ord">
          <ac:chgData name="A.MORIYAMA UREKA" userId="11b73b949d6476cb" providerId="LiveId" clId="{EDD3AFC1-5E1F-774D-82FF-6D4C3622249B}" dt="2023-08-07T12:41:17.581" v="2847" actId="6264"/>
          <ac:spMkLst>
            <pc:docMk/>
            <pc:sldMk cId="3572797035" sldId="291"/>
            <ac:spMk id="56" creationId="{95E9177D-85E6-7743-B6C0-4E152C8057DE}"/>
          </ac:spMkLst>
        </pc:spChg>
        <pc:spChg chg="add del mod ord">
          <ac:chgData name="A.MORIYAMA UREKA" userId="11b73b949d6476cb" providerId="LiveId" clId="{EDD3AFC1-5E1F-774D-82FF-6D4C3622249B}" dt="2023-08-07T08:57:21.183" v="758" actId="6264"/>
          <ac:spMkLst>
            <pc:docMk/>
            <pc:sldMk cId="3572797035" sldId="291"/>
            <ac:spMk id="56" creationId="{B646263F-8D6A-7C50-8659-504F621B7C98}"/>
          </ac:spMkLst>
        </pc:spChg>
        <pc:spChg chg="add del mod ord">
          <ac:chgData name="A.MORIYAMA UREKA" userId="11b73b949d6476cb" providerId="LiveId" clId="{EDD3AFC1-5E1F-774D-82FF-6D4C3622249B}" dt="2023-08-07T09:20:34.788" v="919" actId="6264"/>
          <ac:spMkLst>
            <pc:docMk/>
            <pc:sldMk cId="3572797035" sldId="291"/>
            <ac:spMk id="56" creationId="{EC661D6B-6A8A-228D-219F-D11FB1649B97}"/>
          </ac:spMkLst>
        </pc:spChg>
        <pc:spChg chg="add del mod ord">
          <ac:chgData name="A.MORIYAMA UREKA" userId="11b73b949d6476cb" providerId="LiveId" clId="{EDD3AFC1-5E1F-774D-82FF-6D4C3622249B}" dt="2023-08-07T08:57:21.183" v="758" actId="6264"/>
          <ac:spMkLst>
            <pc:docMk/>
            <pc:sldMk cId="3572797035" sldId="291"/>
            <ac:spMk id="57" creationId="{053E0ACE-FB9C-C589-2260-F1AFA7065203}"/>
          </ac:spMkLst>
        </pc:spChg>
        <pc:spChg chg="add mod ord">
          <ac:chgData name="A.MORIYAMA UREKA" userId="11b73b949d6476cb" providerId="LiveId" clId="{EDD3AFC1-5E1F-774D-82FF-6D4C3622249B}" dt="2023-08-07T12:41:17.581" v="2847" actId="6264"/>
          <ac:spMkLst>
            <pc:docMk/>
            <pc:sldMk cId="3572797035" sldId="291"/>
            <ac:spMk id="57" creationId="{2B8B226F-A74B-5146-86A8-9EECA6F75D07}"/>
          </ac:spMkLst>
        </pc:spChg>
        <pc:spChg chg="add del mod">
          <ac:chgData name="A.MORIYAMA UREKA" userId="11b73b949d6476cb" providerId="LiveId" clId="{EDD3AFC1-5E1F-774D-82FF-6D4C3622249B}" dt="2023-08-07T09:03:42.829" v="825" actId="6264"/>
          <ac:spMkLst>
            <pc:docMk/>
            <pc:sldMk cId="3572797035" sldId="291"/>
            <ac:spMk id="57" creationId="{85F06AF6-3B20-6D69-1AE1-BE3F6C106E54}"/>
          </ac:spMkLst>
        </pc:spChg>
        <pc:spChg chg="add del mod ord">
          <ac:chgData name="A.MORIYAMA UREKA" userId="11b73b949d6476cb" providerId="LiveId" clId="{EDD3AFC1-5E1F-774D-82FF-6D4C3622249B}" dt="2023-08-07T09:20:34.788" v="919" actId="6264"/>
          <ac:spMkLst>
            <pc:docMk/>
            <pc:sldMk cId="3572797035" sldId="291"/>
            <ac:spMk id="57" creationId="{8705F678-32A2-3E02-CB74-EA602733C00C}"/>
          </ac:spMkLst>
        </pc:spChg>
        <pc:spChg chg="add mod ord">
          <ac:chgData name="A.MORIYAMA UREKA" userId="11b73b949d6476cb" providerId="LiveId" clId="{EDD3AFC1-5E1F-774D-82FF-6D4C3622249B}" dt="2023-08-07T12:41:17.581" v="2847" actId="6264"/>
          <ac:spMkLst>
            <pc:docMk/>
            <pc:sldMk cId="3572797035" sldId="291"/>
            <ac:spMk id="58" creationId="{225467BD-2778-3261-7A03-55E273D2C3F0}"/>
          </ac:spMkLst>
        </pc:spChg>
        <pc:spChg chg="add del mod">
          <ac:chgData name="A.MORIYAMA UREKA" userId="11b73b949d6476cb" providerId="LiveId" clId="{EDD3AFC1-5E1F-774D-82FF-6D4C3622249B}" dt="2023-08-07T09:03:42.829" v="825" actId="6264"/>
          <ac:spMkLst>
            <pc:docMk/>
            <pc:sldMk cId="3572797035" sldId="291"/>
            <ac:spMk id="58" creationId="{49D52B12-41D8-425D-B65D-216480FE8EB8}"/>
          </ac:spMkLst>
        </pc:spChg>
        <pc:spChg chg="add del mod ord">
          <ac:chgData name="A.MORIYAMA UREKA" userId="11b73b949d6476cb" providerId="LiveId" clId="{EDD3AFC1-5E1F-774D-82FF-6D4C3622249B}" dt="2023-08-07T08:57:21.183" v="758" actId="6264"/>
          <ac:spMkLst>
            <pc:docMk/>
            <pc:sldMk cId="3572797035" sldId="291"/>
            <ac:spMk id="58" creationId="{8AC3C43F-94AF-7E62-5966-A711AC5A3177}"/>
          </ac:spMkLst>
        </pc:spChg>
        <pc:spChg chg="add del mod ord">
          <ac:chgData name="A.MORIYAMA UREKA" userId="11b73b949d6476cb" providerId="LiveId" clId="{EDD3AFC1-5E1F-774D-82FF-6D4C3622249B}" dt="2023-08-07T09:20:34.788" v="919" actId="6264"/>
          <ac:spMkLst>
            <pc:docMk/>
            <pc:sldMk cId="3572797035" sldId="291"/>
            <ac:spMk id="58" creationId="{97AD836A-2DEE-5B21-CD2B-1727A543B3E1}"/>
          </ac:spMkLst>
        </pc:spChg>
        <pc:spChg chg="add del mod">
          <ac:chgData name="A.MORIYAMA UREKA" userId="11b73b949d6476cb" providerId="LiveId" clId="{EDD3AFC1-5E1F-774D-82FF-6D4C3622249B}" dt="2023-08-07T08:57:21.183" v="758" actId="6264"/>
          <ac:spMkLst>
            <pc:docMk/>
            <pc:sldMk cId="3572797035" sldId="291"/>
            <ac:spMk id="59" creationId="{1400CE37-5627-139C-E4DD-9CC85DF0FA83}"/>
          </ac:spMkLst>
        </pc:spChg>
        <pc:spChg chg="add del mod ord">
          <ac:chgData name="A.MORIYAMA UREKA" userId="11b73b949d6476cb" providerId="LiveId" clId="{EDD3AFC1-5E1F-774D-82FF-6D4C3622249B}" dt="2023-08-07T09:17:11.230" v="903" actId="700"/>
          <ac:spMkLst>
            <pc:docMk/>
            <pc:sldMk cId="3572797035" sldId="291"/>
            <ac:spMk id="59" creationId="{35A65AA5-1442-AEE5-95FE-349D9DBC22FD}"/>
          </ac:spMkLst>
        </pc:spChg>
        <pc:spChg chg="add mod ord">
          <ac:chgData name="A.MORIYAMA UREKA" userId="11b73b949d6476cb" providerId="LiveId" clId="{EDD3AFC1-5E1F-774D-82FF-6D4C3622249B}" dt="2023-08-07T12:41:17.581" v="2847" actId="6264"/>
          <ac:spMkLst>
            <pc:docMk/>
            <pc:sldMk cId="3572797035" sldId="291"/>
            <ac:spMk id="59" creationId="{96B6AF45-2EE3-550F-5A15-98D718C98694}"/>
          </ac:spMkLst>
        </pc:spChg>
        <pc:spChg chg="add del mod ord">
          <ac:chgData name="A.MORIYAMA UREKA" userId="11b73b949d6476cb" providerId="LiveId" clId="{EDD3AFC1-5E1F-774D-82FF-6D4C3622249B}" dt="2023-08-07T09:20:34.788" v="919" actId="6264"/>
          <ac:spMkLst>
            <pc:docMk/>
            <pc:sldMk cId="3572797035" sldId="291"/>
            <ac:spMk id="59" creationId="{A65CA8F2-ED3C-3212-FED2-CF2C7722ABEA}"/>
          </ac:spMkLst>
        </pc:spChg>
        <pc:spChg chg="add del mod ord">
          <ac:chgData name="A.MORIYAMA UREKA" userId="11b73b949d6476cb" providerId="LiveId" clId="{EDD3AFC1-5E1F-774D-82FF-6D4C3622249B}" dt="2023-08-07T09:20:34.788" v="919" actId="6264"/>
          <ac:spMkLst>
            <pc:docMk/>
            <pc:sldMk cId="3572797035" sldId="291"/>
            <ac:spMk id="60" creationId="{6B7E0654-46D1-A3EA-8909-BC92C847538E}"/>
          </ac:spMkLst>
        </pc:spChg>
        <pc:spChg chg="add del mod">
          <ac:chgData name="A.MORIYAMA UREKA" userId="11b73b949d6476cb" providerId="LiveId" clId="{EDD3AFC1-5E1F-774D-82FF-6D4C3622249B}" dt="2023-08-07T08:57:21.183" v="758" actId="6264"/>
          <ac:spMkLst>
            <pc:docMk/>
            <pc:sldMk cId="3572797035" sldId="291"/>
            <ac:spMk id="60" creationId="{7A48DAC6-7CD2-37DE-FCFD-3FEFDB880353}"/>
          </ac:spMkLst>
        </pc:spChg>
        <pc:spChg chg="add del mod ord">
          <ac:chgData name="A.MORIYAMA UREKA" userId="11b73b949d6476cb" providerId="LiveId" clId="{EDD3AFC1-5E1F-774D-82FF-6D4C3622249B}" dt="2023-08-07T09:17:11.230" v="903" actId="700"/>
          <ac:spMkLst>
            <pc:docMk/>
            <pc:sldMk cId="3572797035" sldId="291"/>
            <ac:spMk id="60" creationId="{E83A1071-7C17-36E6-A1C8-F45ADB0A3E1A}"/>
          </ac:spMkLst>
        </pc:spChg>
        <pc:spChg chg="add mod ord">
          <ac:chgData name="A.MORIYAMA UREKA" userId="11b73b949d6476cb" providerId="LiveId" clId="{EDD3AFC1-5E1F-774D-82FF-6D4C3622249B}" dt="2023-08-07T12:41:17.581" v="2847" actId="6264"/>
          <ac:spMkLst>
            <pc:docMk/>
            <pc:sldMk cId="3572797035" sldId="291"/>
            <ac:spMk id="60" creationId="{F48C0C56-D10E-F4C8-CECD-AA38149ADF6E}"/>
          </ac:spMkLst>
        </pc:spChg>
        <pc:spChg chg="add del mod ord">
          <ac:chgData name="A.MORIYAMA UREKA" userId="11b73b949d6476cb" providerId="LiveId" clId="{EDD3AFC1-5E1F-774D-82FF-6D4C3622249B}" dt="2023-08-07T08:57:21.736" v="759" actId="6264"/>
          <ac:spMkLst>
            <pc:docMk/>
            <pc:sldMk cId="3572797035" sldId="291"/>
            <ac:spMk id="61" creationId="{3D3042A4-00B0-9520-CB74-5EE25AD01867}"/>
          </ac:spMkLst>
        </pc:spChg>
        <pc:spChg chg="add del mod ord">
          <ac:chgData name="A.MORIYAMA UREKA" userId="11b73b949d6476cb" providerId="LiveId" clId="{EDD3AFC1-5E1F-774D-82FF-6D4C3622249B}" dt="2023-08-07T09:17:11.230" v="903" actId="700"/>
          <ac:spMkLst>
            <pc:docMk/>
            <pc:sldMk cId="3572797035" sldId="291"/>
            <ac:spMk id="61" creationId="{50FB2581-1348-9523-4EDE-A9F4E539277D}"/>
          </ac:spMkLst>
        </pc:spChg>
        <pc:spChg chg="add del mod">
          <ac:chgData name="A.MORIYAMA UREKA" userId="11b73b949d6476cb" providerId="LiveId" clId="{EDD3AFC1-5E1F-774D-82FF-6D4C3622249B}" dt="2023-08-07T09:20:34.788" v="919" actId="6264"/>
          <ac:spMkLst>
            <pc:docMk/>
            <pc:sldMk cId="3572797035" sldId="291"/>
            <ac:spMk id="61" creationId="{624ECB53-8E12-75A2-8A03-EF28EA33F2D0}"/>
          </ac:spMkLst>
        </pc:spChg>
        <pc:spChg chg="add mod ord">
          <ac:chgData name="A.MORIYAMA UREKA" userId="11b73b949d6476cb" providerId="LiveId" clId="{EDD3AFC1-5E1F-774D-82FF-6D4C3622249B}" dt="2023-08-07T12:41:17.581" v="2847" actId="6264"/>
          <ac:spMkLst>
            <pc:docMk/>
            <pc:sldMk cId="3572797035" sldId="291"/>
            <ac:spMk id="61" creationId="{6DC14839-2BEA-207C-A142-7427A151C63D}"/>
          </ac:spMkLst>
        </pc:spChg>
        <pc:spChg chg="add del mod ord">
          <ac:chgData name="A.MORIYAMA UREKA" userId="11b73b949d6476cb" providerId="LiveId" clId="{EDD3AFC1-5E1F-774D-82FF-6D4C3622249B}" dt="2023-08-07T08:57:21.736" v="759" actId="6264"/>
          <ac:spMkLst>
            <pc:docMk/>
            <pc:sldMk cId="3572797035" sldId="291"/>
            <ac:spMk id="62" creationId="{3D954C2C-FAAD-3951-C21D-459CAE7EE30A}"/>
          </ac:spMkLst>
        </pc:spChg>
        <pc:spChg chg="add del mod">
          <ac:chgData name="A.MORIYAMA UREKA" userId="11b73b949d6476cb" providerId="LiveId" clId="{EDD3AFC1-5E1F-774D-82FF-6D4C3622249B}" dt="2023-08-07T09:20:34.788" v="919" actId="6264"/>
          <ac:spMkLst>
            <pc:docMk/>
            <pc:sldMk cId="3572797035" sldId="291"/>
            <ac:spMk id="62" creationId="{5834A80C-1BBE-8B9D-F771-D886D674B4DB}"/>
          </ac:spMkLst>
        </pc:spChg>
        <pc:spChg chg="add del mod ord">
          <ac:chgData name="A.MORIYAMA UREKA" userId="11b73b949d6476cb" providerId="LiveId" clId="{EDD3AFC1-5E1F-774D-82FF-6D4C3622249B}" dt="2023-08-07T09:17:11.230" v="903" actId="700"/>
          <ac:spMkLst>
            <pc:docMk/>
            <pc:sldMk cId="3572797035" sldId="291"/>
            <ac:spMk id="62" creationId="{AC042384-67F7-FFE0-29EC-5CB4254F3705}"/>
          </ac:spMkLst>
        </pc:spChg>
        <pc:spChg chg="add mod ord">
          <ac:chgData name="A.MORIYAMA UREKA" userId="11b73b949d6476cb" providerId="LiveId" clId="{EDD3AFC1-5E1F-774D-82FF-6D4C3622249B}" dt="2023-08-07T12:41:17.581" v="2847" actId="6264"/>
          <ac:spMkLst>
            <pc:docMk/>
            <pc:sldMk cId="3572797035" sldId="291"/>
            <ac:spMk id="62" creationId="{B3E3D02A-C87B-DF78-F685-842C8AABD88F}"/>
          </ac:spMkLst>
        </pc:spChg>
        <pc:spChg chg="add del mod ord">
          <ac:chgData name="A.MORIYAMA UREKA" userId="11b73b949d6476cb" providerId="LiveId" clId="{EDD3AFC1-5E1F-774D-82FF-6D4C3622249B}" dt="2023-08-07T08:57:21.736" v="759" actId="6264"/>
          <ac:spMkLst>
            <pc:docMk/>
            <pc:sldMk cId="3572797035" sldId="291"/>
            <ac:spMk id="63" creationId="{307FCFEB-3425-F9A7-92B6-F618045ECC8F}"/>
          </ac:spMkLst>
        </pc:spChg>
        <pc:spChg chg="add del mod ord">
          <ac:chgData name="A.MORIYAMA UREKA" userId="11b73b949d6476cb" providerId="LiveId" clId="{EDD3AFC1-5E1F-774D-82FF-6D4C3622249B}" dt="2023-08-07T09:20:35.104" v="920" actId="6264"/>
          <ac:spMkLst>
            <pc:docMk/>
            <pc:sldMk cId="3572797035" sldId="291"/>
            <ac:spMk id="63" creationId="{4FBD3CA8-157C-E655-04EC-B675183B9F03}"/>
          </ac:spMkLst>
        </pc:spChg>
        <pc:spChg chg="add del mod ord">
          <ac:chgData name="A.MORIYAMA UREKA" userId="11b73b949d6476cb" providerId="LiveId" clId="{EDD3AFC1-5E1F-774D-82FF-6D4C3622249B}" dt="2023-08-07T09:17:11.230" v="903" actId="700"/>
          <ac:spMkLst>
            <pc:docMk/>
            <pc:sldMk cId="3572797035" sldId="291"/>
            <ac:spMk id="63" creationId="{540A8F82-141C-CDF4-CFE4-104D04E7E99E}"/>
          </ac:spMkLst>
        </pc:spChg>
        <pc:spChg chg="add del mod">
          <ac:chgData name="A.MORIYAMA UREKA" userId="11b73b949d6476cb" providerId="LiveId" clId="{EDD3AFC1-5E1F-774D-82FF-6D4C3622249B}" dt="2023-08-07T10:55:59.303" v="1684" actId="6264"/>
          <ac:spMkLst>
            <pc:docMk/>
            <pc:sldMk cId="3572797035" sldId="291"/>
            <ac:spMk id="63" creationId="{73A3588F-6185-CABA-9E88-E1649D8CD67B}"/>
          </ac:spMkLst>
        </pc:spChg>
        <pc:spChg chg="add del mod">
          <ac:chgData name="A.MORIYAMA UREKA" userId="11b73b949d6476cb" providerId="LiveId" clId="{EDD3AFC1-5E1F-774D-82FF-6D4C3622249B}" dt="2023-08-07T10:55:59.303" v="1684" actId="6264"/>
          <ac:spMkLst>
            <pc:docMk/>
            <pc:sldMk cId="3572797035" sldId="291"/>
            <ac:spMk id="64" creationId="{483D7F5C-10CE-211B-596A-6F0451C47BD1}"/>
          </ac:spMkLst>
        </pc:spChg>
        <pc:spChg chg="add del mod ord">
          <ac:chgData name="A.MORIYAMA UREKA" userId="11b73b949d6476cb" providerId="LiveId" clId="{EDD3AFC1-5E1F-774D-82FF-6D4C3622249B}" dt="2023-08-07T09:20:35.104" v="920" actId="6264"/>
          <ac:spMkLst>
            <pc:docMk/>
            <pc:sldMk cId="3572797035" sldId="291"/>
            <ac:spMk id="64" creationId="{C8F52BD5-5559-2ACE-BA4B-BAD97D57C7BA}"/>
          </ac:spMkLst>
        </pc:spChg>
        <pc:spChg chg="add del mod ord">
          <ac:chgData name="A.MORIYAMA UREKA" userId="11b73b949d6476cb" providerId="LiveId" clId="{EDD3AFC1-5E1F-774D-82FF-6D4C3622249B}" dt="2023-08-07T08:57:21.736" v="759" actId="6264"/>
          <ac:spMkLst>
            <pc:docMk/>
            <pc:sldMk cId="3572797035" sldId="291"/>
            <ac:spMk id="64" creationId="{D0336438-E113-68F8-7CEC-3CC7CAC6FB6B}"/>
          </ac:spMkLst>
        </pc:spChg>
        <pc:spChg chg="add del mod ord">
          <ac:chgData name="A.MORIYAMA UREKA" userId="11b73b949d6476cb" providerId="LiveId" clId="{EDD3AFC1-5E1F-774D-82FF-6D4C3622249B}" dt="2023-08-07T09:20:35.104" v="920" actId="6264"/>
          <ac:spMkLst>
            <pc:docMk/>
            <pc:sldMk cId="3572797035" sldId="291"/>
            <ac:spMk id="65" creationId="{04284D00-D207-6EF2-0214-518B9A0F0624}"/>
          </ac:spMkLst>
        </pc:spChg>
        <pc:spChg chg="add del mod">
          <ac:chgData name="A.MORIYAMA UREKA" userId="11b73b949d6476cb" providerId="LiveId" clId="{EDD3AFC1-5E1F-774D-82FF-6D4C3622249B}" dt="2023-08-07T10:55:59.303" v="1684" actId="6264"/>
          <ac:spMkLst>
            <pc:docMk/>
            <pc:sldMk cId="3572797035" sldId="291"/>
            <ac:spMk id="65" creationId="{5547DA3E-CF77-41C3-D456-2BD743F140BA}"/>
          </ac:spMkLst>
        </pc:spChg>
        <pc:spChg chg="add del mod ord">
          <ac:chgData name="A.MORIYAMA UREKA" userId="11b73b949d6476cb" providerId="LiveId" clId="{EDD3AFC1-5E1F-774D-82FF-6D4C3622249B}" dt="2023-08-07T08:57:21.736" v="759" actId="6264"/>
          <ac:spMkLst>
            <pc:docMk/>
            <pc:sldMk cId="3572797035" sldId="291"/>
            <ac:spMk id="65" creationId="{73EFBACF-FA39-3BCE-69DA-C3D14803A8CB}"/>
          </ac:spMkLst>
        </pc:spChg>
        <pc:spChg chg="add del mod">
          <ac:chgData name="A.MORIYAMA UREKA" userId="11b73b949d6476cb" providerId="LiveId" clId="{EDD3AFC1-5E1F-774D-82FF-6D4C3622249B}" dt="2023-08-07T10:55:59.704" v="1685" actId="6264"/>
          <ac:spMkLst>
            <pc:docMk/>
            <pc:sldMk cId="3572797035" sldId="291"/>
            <ac:spMk id="66" creationId="{42E01902-6CC7-2AB3-4F90-398F90406A0D}"/>
          </ac:spMkLst>
        </pc:spChg>
        <pc:spChg chg="add del mod ord">
          <ac:chgData name="A.MORIYAMA UREKA" userId="11b73b949d6476cb" providerId="LiveId" clId="{EDD3AFC1-5E1F-774D-82FF-6D4C3622249B}" dt="2023-08-07T08:57:21.736" v="759" actId="6264"/>
          <ac:spMkLst>
            <pc:docMk/>
            <pc:sldMk cId="3572797035" sldId="291"/>
            <ac:spMk id="66" creationId="{8F3B4269-59F4-B3C8-B745-3DAF123F96FE}"/>
          </ac:spMkLst>
        </pc:spChg>
        <pc:spChg chg="add del mod ord">
          <ac:chgData name="A.MORIYAMA UREKA" userId="11b73b949d6476cb" providerId="LiveId" clId="{EDD3AFC1-5E1F-774D-82FF-6D4C3622249B}" dt="2023-08-07T09:20:35.104" v="920" actId="6264"/>
          <ac:spMkLst>
            <pc:docMk/>
            <pc:sldMk cId="3572797035" sldId="291"/>
            <ac:spMk id="66" creationId="{EFC6BEBB-260E-58D9-9882-BBB9D174FA35}"/>
          </ac:spMkLst>
        </pc:spChg>
        <pc:spChg chg="add del mod ord">
          <ac:chgData name="A.MORIYAMA UREKA" userId="11b73b949d6476cb" providerId="LiveId" clId="{EDD3AFC1-5E1F-774D-82FF-6D4C3622249B}" dt="2023-08-07T09:20:35.104" v="920" actId="6264"/>
          <ac:spMkLst>
            <pc:docMk/>
            <pc:sldMk cId="3572797035" sldId="291"/>
            <ac:spMk id="67" creationId="{05F3B23D-DD1C-1990-5EDA-CA81ED22F60B}"/>
          </ac:spMkLst>
        </pc:spChg>
        <pc:spChg chg="add del mod ord">
          <ac:chgData name="A.MORIYAMA UREKA" userId="11b73b949d6476cb" providerId="LiveId" clId="{EDD3AFC1-5E1F-774D-82FF-6D4C3622249B}" dt="2023-08-07T08:57:21.736" v="759" actId="6264"/>
          <ac:spMkLst>
            <pc:docMk/>
            <pc:sldMk cId="3572797035" sldId="291"/>
            <ac:spMk id="67" creationId="{38CAF0E7-5A6D-EF0E-8DEA-290A67CB5F5C}"/>
          </ac:spMkLst>
        </pc:spChg>
        <pc:spChg chg="add del mod">
          <ac:chgData name="A.MORIYAMA UREKA" userId="11b73b949d6476cb" providerId="LiveId" clId="{EDD3AFC1-5E1F-774D-82FF-6D4C3622249B}" dt="2023-08-07T10:55:59.704" v="1685" actId="6264"/>
          <ac:spMkLst>
            <pc:docMk/>
            <pc:sldMk cId="3572797035" sldId="291"/>
            <ac:spMk id="67" creationId="{E7340B48-B5B5-5418-915E-9C56671FC5B9}"/>
          </ac:spMkLst>
        </pc:spChg>
        <pc:spChg chg="add del mod">
          <ac:chgData name="A.MORIYAMA UREKA" userId="11b73b949d6476cb" providerId="LiveId" clId="{EDD3AFC1-5E1F-774D-82FF-6D4C3622249B}" dt="2023-08-07T10:55:59.704" v="1685" actId="6264"/>
          <ac:spMkLst>
            <pc:docMk/>
            <pc:sldMk cId="3572797035" sldId="291"/>
            <ac:spMk id="68" creationId="{16EEB0ED-BC04-3E8C-99E9-AAB8A7DA097A}"/>
          </ac:spMkLst>
        </pc:spChg>
        <pc:spChg chg="add del mod ord">
          <ac:chgData name="A.MORIYAMA UREKA" userId="11b73b949d6476cb" providerId="LiveId" clId="{EDD3AFC1-5E1F-774D-82FF-6D4C3622249B}" dt="2023-08-07T08:57:21.736" v="759" actId="6264"/>
          <ac:spMkLst>
            <pc:docMk/>
            <pc:sldMk cId="3572797035" sldId="291"/>
            <ac:spMk id="68" creationId="{515AF5CE-2074-630A-5AA3-4C5730A66997}"/>
          </ac:spMkLst>
        </pc:spChg>
        <pc:spChg chg="add del mod ord">
          <ac:chgData name="A.MORIYAMA UREKA" userId="11b73b949d6476cb" providerId="LiveId" clId="{EDD3AFC1-5E1F-774D-82FF-6D4C3622249B}" dt="2023-08-07T09:20:35.104" v="920" actId="6264"/>
          <ac:spMkLst>
            <pc:docMk/>
            <pc:sldMk cId="3572797035" sldId="291"/>
            <ac:spMk id="68" creationId="{8309E148-0F83-AF1A-9F82-CA6CECFB67AD}"/>
          </ac:spMkLst>
        </pc:spChg>
        <pc:spChg chg="add del mod">
          <ac:chgData name="A.MORIYAMA UREKA" userId="11b73b949d6476cb" providerId="LiveId" clId="{EDD3AFC1-5E1F-774D-82FF-6D4C3622249B}" dt="2023-08-07T08:57:21.736" v="759" actId="6264"/>
          <ac:spMkLst>
            <pc:docMk/>
            <pc:sldMk cId="3572797035" sldId="291"/>
            <ac:spMk id="69" creationId="{111891F6-DF95-8ACD-8047-DE64AF42BC15}"/>
          </ac:spMkLst>
        </pc:spChg>
        <pc:spChg chg="add del mod ord">
          <ac:chgData name="A.MORIYAMA UREKA" userId="11b73b949d6476cb" providerId="LiveId" clId="{EDD3AFC1-5E1F-774D-82FF-6D4C3622249B}" dt="2023-08-07T09:20:35.104" v="920" actId="6264"/>
          <ac:spMkLst>
            <pc:docMk/>
            <pc:sldMk cId="3572797035" sldId="291"/>
            <ac:spMk id="69" creationId="{1F2D6B6E-EC27-FBC3-84CB-F0E319338AC2}"/>
          </ac:spMkLst>
        </pc:spChg>
        <pc:spChg chg="add del mod">
          <ac:chgData name="A.MORIYAMA UREKA" userId="11b73b949d6476cb" providerId="LiveId" clId="{EDD3AFC1-5E1F-774D-82FF-6D4C3622249B}" dt="2023-08-07T10:55:59.704" v="1685" actId="6264"/>
          <ac:spMkLst>
            <pc:docMk/>
            <pc:sldMk cId="3572797035" sldId="291"/>
            <ac:spMk id="69" creationId="{957971DF-3F01-6789-D769-6BBA831B20C0}"/>
          </ac:spMkLst>
        </pc:spChg>
        <pc:spChg chg="add del mod">
          <ac:chgData name="A.MORIYAMA UREKA" userId="11b73b949d6476cb" providerId="LiveId" clId="{EDD3AFC1-5E1F-774D-82FF-6D4C3622249B}" dt="2023-08-07T08:57:21.736" v="759" actId="6264"/>
          <ac:spMkLst>
            <pc:docMk/>
            <pc:sldMk cId="3572797035" sldId="291"/>
            <ac:spMk id="70" creationId="{291B1F11-C6F0-398D-7FA4-374DA8E61355}"/>
          </ac:spMkLst>
        </pc:spChg>
        <pc:spChg chg="add del mod ord">
          <ac:chgData name="A.MORIYAMA UREKA" userId="11b73b949d6476cb" providerId="LiveId" clId="{EDD3AFC1-5E1F-774D-82FF-6D4C3622249B}" dt="2023-08-07T09:20:35.104" v="920" actId="6264"/>
          <ac:spMkLst>
            <pc:docMk/>
            <pc:sldMk cId="3572797035" sldId="291"/>
            <ac:spMk id="70" creationId="{3B01BFD8-BC4B-6EF1-BBF5-D533A8575F78}"/>
          </ac:spMkLst>
        </pc:spChg>
        <pc:spChg chg="add del mod">
          <ac:chgData name="A.MORIYAMA UREKA" userId="11b73b949d6476cb" providerId="LiveId" clId="{EDD3AFC1-5E1F-774D-82FF-6D4C3622249B}" dt="2023-08-07T10:55:59.704" v="1685" actId="6264"/>
          <ac:spMkLst>
            <pc:docMk/>
            <pc:sldMk cId="3572797035" sldId="291"/>
            <ac:spMk id="70" creationId="{4B0ECAA6-C6DB-27A7-495B-6E1881214305}"/>
          </ac:spMkLst>
        </pc:spChg>
        <pc:spChg chg="add del mod">
          <ac:chgData name="A.MORIYAMA UREKA" userId="11b73b949d6476cb" providerId="LiveId" clId="{EDD3AFC1-5E1F-774D-82FF-6D4C3622249B}" dt="2023-08-07T09:20:35.104" v="920" actId="6264"/>
          <ac:spMkLst>
            <pc:docMk/>
            <pc:sldMk cId="3572797035" sldId="291"/>
            <ac:spMk id="71" creationId="{16C0F028-1E78-E8BC-4D5D-BEAA26E54B65}"/>
          </ac:spMkLst>
        </pc:spChg>
        <pc:spChg chg="add del mod ord">
          <ac:chgData name="A.MORIYAMA UREKA" userId="11b73b949d6476cb" providerId="LiveId" clId="{EDD3AFC1-5E1F-774D-82FF-6D4C3622249B}" dt="2023-08-07T08:57:22.081" v="760" actId="6264"/>
          <ac:spMkLst>
            <pc:docMk/>
            <pc:sldMk cId="3572797035" sldId="291"/>
            <ac:spMk id="71" creationId="{261D3262-0357-CF49-E63A-B2D46678AB53}"/>
          </ac:spMkLst>
        </pc:spChg>
        <pc:spChg chg="add del mod">
          <ac:chgData name="A.MORIYAMA UREKA" userId="11b73b949d6476cb" providerId="LiveId" clId="{EDD3AFC1-5E1F-774D-82FF-6D4C3622249B}" dt="2023-08-07T10:55:59.704" v="1685" actId="6264"/>
          <ac:spMkLst>
            <pc:docMk/>
            <pc:sldMk cId="3572797035" sldId="291"/>
            <ac:spMk id="71" creationId="{4CC06753-66EE-87A5-7CF9-798D52F83547}"/>
          </ac:spMkLst>
        </pc:spChg>
        <pc:spChg chg="add del mod">
          <ac:chgData name="A.MORIYAMA UREKA" userId="11b73b949d6476cb" providerId="LiveId" clId="{EDD3AFC1-5E1F-774D-82FF-6D4C3622249B}" dt="2023-08-07T10:55:59.704" v="1685" actId="6264"/>
          <ac:spMkLst>
            <pc:docMk/>
            <pc:sldMk cId="3572797035" sldId="291"/>
            <ac:spMk id="72" creationId="{02DBB867-BB1A-EE6C-16AF-CBD47072AD2C}"/>
          </ac:spMkLst>
        </pc:spChg>
        <pc:spChg chg="add del mod">
          <ac:chgData name="A.MORIYAMA UREKA" userId="11b73b949d6476cb" providerId="LiveId" clId="{EDD3AFC1-5E1F-774D-82FF-6D4C3622249B}" dt="2023-08-07T09:20:35.104" v="920" actId="6264"/>
          <ac:spMkLst>
            <pc:docMk/>
            <pc:sldMk cId="3572797035" sldId="291"/>
            <ac:spMk id="72" creationId="{A6AD6BB0-74C4-78C3-ACA8-A0ADC728075D}"/>
          </ac:spMkLst>
        </pc:spChg>
        <pc:spChg chg="add del mod ord">
          <ac:chgData name="A.MORIYAMA UREKA" userId="11b73b949d6476cb" providerId="LiveId" clId="{EDD3AFC1-5E1F-774D-82FF-6D4C3622249B}" dt="2023-08-07T08:57:22.081" v="760" actId="6264"/>
          <ac:spMkLst>
            <pc:docMk/>
            <pc:sldMk cId="3572797035" sldId="291"/>
            <ac:spMk id="72" creationId="{B151C633-DA38-D3C2-63C5-F343D4095337}"/>
          </ac:spMkLst>
        </pc:spChg>
        <pc:spChg chg="add del mod">
          <ac:chgData name="A.MORIYAMA UREKA" userId="11b73b949d6476cb" providerId="LiveId" clId="{EDD3AFC1-5E1F-774D-82FF-6D4C3622249B}" dt="2023-08-07T10:55:59.704" v="1685" actId="6264"/>
          <ac:spMkLst>
            <pc:docMk/>
            <pc:sldMk cId="3572797035" sldId="291"/>
            <ac:spMk id="73" creationId="{AD068837-7EEB-EA5C-2C33-FCE61AF612E1}"/>
          </ac:spMkLst>
        </pc:spChg>
        <pc:spChg chg="add del mod ord">
          <ac:chgData name="A.MORIYAMA UREKA" userId="11b73b949d6476cb" providerId="LiveId" clId="{EDD3AFC1-5E1F-774D-82FF-6D4C3622249B}" dt="2023-08-07T09:20:35.428" v="921" actId="6264"/>
          <ac:spMkLst>
            <pc:docMk/>
            <pc:sldMk cId="3572797035" sldId="291"/>
            <ac:spMk id="73" creationId="{DAEAF88C-9378-4AFB-3C53-2AE39A25274C}"/>
          </ac:spMkLst>
        </pc:spChg>
        <pc:spChg chg="add del mod ord">
          <ac:chgData name="A.MORIYAMA UREKA" userId="11b73b949d6476cb" providerId="LiveId" clId="{EDD3AFC1-5E1F-774D-82FF-6D4C3622249B}" dt="2023-08-07T08:57:22.081" v="760" actId="6264"/>
          <ac:spMkLst>
            <pc:docMk/>
            <pc:sldMk cId="3572797035" sldId="291"/>
            <ac:spMk id="73" creationId="{EC7A1109-5F48-C36A-CC6D-CFD21AFC4C25}"/>
          </ac:spMkLst>
        </pc:spChg>
        <pc:spChg chg="add del mod">
          <ac:chgData name="A.MORIYAMA UREKA" userId="11b73b949d6476cb" providerId="LiveId" clId="{EDD3AFC1-5E1F-774D-82FF-6D4C3622249B}" dt="2023-08-07T10:55:59.704" v="1685" actId="6264"/>
          <ac:spMkLst>
            <pc:docMk/>
            <pc:sldMk cId="3572797035" sldId="291"/>
            <ac:spMk id="74" creationId="{1826C434-1AE0-8023-3965-80B2130ECD32}"/>
          </ac:spMkLst>
        </pc:spChg>
        <pc:spChg chg="add del mod ord">
          <ac:chgData name="A.MORIYAMA UREKA" userId="11b73b949d6476cb" providerId="LiveId" clId="{EDD3AFC1-5E1F-774D-82FF-6D4C3622249B}" dt="2023-08-07T08:57:22.081" v="760" actId="6264"/>
          <ac:spMkLst>
            <pc:docMk/>
            <pc:sldMk cId="3572797035" sldId="291"/>
            <ac:spMk id="74" creationId="{C4A88954-204F-71A6-8E1E-057AF25B4983}"/>
          </ac:spMkLst>
        </pc:spChg>
        <pc:spChg chg="add del mod ord">
          <ac:chgData name="A.MORIYAMA UREKA" userId="11b73b949d6476cb" providerId="LiveId" clId="{EDD3AFC1-5E1F-774D-82FF-6D4C3622249B}" dt="2023-08-07T09:20:35.428" v="921" actId="6264"/>
          <ac:spMkLst>
            <pc:docMk/>
            <pc:sldMk cId="3572797035" sldId="291"/>
            <ac:spMk id="74" creationId="{D37065A7-021E-1B57-5B92-75907B841557}"/>
          </ac:spMkLst>
        </pc:spChg>
        <pc:spChg chg="add del mod ord">
          <ac:chgData name="A.MORIYAMA UREKA" userId="11b73b949d6476cb" providerId="LiveId" clId="{EDD3AFC1-5E1F-774D-82FF-6D4C3622249B}" dt="2023-08-07T08:57:22.081" v="760" actId="6264"/>
          <ac:spMkLst>
            <pc:docMk/>
            <pc:sldMk cId="3572797035" sldId="291"/>
            <ac:spMk id="75" creationId="{9CF45DBF-13F9-58CB-D75C-017061A1EEF0}"/>
          </ac:spMkLst>
        </pc:spChg>
        <pc:spChg chg="add del mod ord">
          <ac:chgData name="A.MORIYAMA UREKA" userId="11b73b949d6476cb" providerId="LiveId" clId="{EDD3AFC1-5E1F-774D-82FF-6D4C3622249B}" dt="2023-08-07T09:20:35.428" v="921" actId="6264"/>
          <ac:spMkLst>
            <pc:docMk/>
            <pc:sldMk cId="3572797035" sldId="291"/>
            <ac:spMk id="75" creationId="{A6CD4F1D-2B78-CF0E-D426-3FC7014B589E}"/>
          </ac:spMkLst>
        </pc:spChg>
        <pc:spChg chg="add del mod">
          <ac:chgData name="A.MORIYAMA UREKA" userId="11b73b949d6476cb" providerId="LiveId" clId="{EDD3AFC1-5E1F-774D-82FF-6D4C3622249B}" dt="2023-08-07T10:55:59.704" v="1685" actId="6264"/>
          <ac:spMkLst>
            <pc:docMk/>
            <pc:sldMk cId="3572797035" sldId="291"/>
            <ac:spMk id="75" creationId="{C5AE9A92-C282-67B4-D179-842302EF1363}"/>
          </ac:spMkLst>
        </pc:spChg>
        <pc:spChg chg="add del mod">
          <ac:chgData name="A.MORIYAMA UREKA" userId="11b73b949d6476cb" providerId="LiveId" clId="{EDD3AFC1-5E1F-774D-82FF-6D4C3622249B}" dt="2023-08-07T10:56:00.118" v="1686" actId="6264"/>
          <ac:spMkLst>
            <pc:docMk/>
            <pc:sldMk cId="3572797035" sldId="291"/>
            <ac:spMk id="76" creationId="{327102FF-128D-07DF-C6F4-6B6C4D263E40}"/>
          </ac:spMkLst>
        </pc:spChg>
        <pc:spChg chg="add del mod ord">
          <ac:chgData name="A.MORIYAMA UREKA" userId="11b73b949d6476cb" providerId="LiveId" clId="{EDD3AFC1-5E1F-774D-82FF-6D4C3622249B}" dt="2023-08-07T08:57:22.081" v="760" actId="6264"/>
          <ac:spMkLst>
            <pc:docMk/>
            <pc:sldMk cId="3572797035" sldId="291"/>
            <ac:spMk id="76" creationId="{38BA8A00-799E-A9CF-A428-129300E728FC}"/>
          </ac:spMkLst>
        </pc:spChg>
        <pc:spChg chg="add del mod ord">
          <ac:chgData name="A.MORIYAMA UREKA" userId="11b73b949d6476cb" providerId="LiveId" clId="{EDD3AFC1-5E1F-774D-82FF-6D4C3622249B}" dt="2023-08-07T09:20:35.428" v="921" actId="6264"/>
          <ac:spMkLst>
            <pc:docMk/>
            <pc:sldMk cId="3572797035" sldId="291"/>
            <ac:spMk id="76" creationId="{C621D059-C828-F6BB-0CE6-AF3F489E9B6A}"/>
          </ac:spMkLst>
        </pc:spChg>
        <pc:spChg chg="add del mod ord">
          <ac:chgData name="A.MORIYAMA UREKA" userId="11b73b949d6476cb" providerId="LiveId" clId="{EDD3AFC1-5E1F-774D-82FF-6D4C3622249B}" dt="2023-08-07T09:20:35.428" v="921" actId="6264"/>
          <ac:spMkLst>
            <pc:docMk/>
            <pc:sldMk cId="3572797035" sldId="291"/>
            <ac:spMk id="77" creationId="{1998AF18-05E5-F539-0FB1-BAD980769B5F}"/>
          </ac:spMkLst>
        </pc:spChg>
        <pc:spChg chg="add del mod">
          <ac:chgData name="A.MORIYAMA UREKA" userId="11b73b949d6476cb" providerId="LiveId" clId="{EDD3AFC1-5E1F-774D-82FF-6D4C3622249B}" dt="2023-08-07T10:56:00.118" v="1686" actId="6264"/>
          <ac:spMkLst>
            <pc:docMk/>
            <pc:sldMk cId="3572797035" sldId="291"/>
            <ac:spMk id="77" creationId="{49F9599D-9613-D048-3B72-1C76227577A3}"/>
          </ac:spMkLst>
        </pc:spChg>
        <pc:spChg chg="add del mod ord">
          <ac:chgData name="A.MORIYAMA UREKA" userId="11b73b949d6476cb" providerId="LiveId" clId="{EDD3AFC1-5E1F-774D-82FF-6D4C3622249B}" dt="2023-08-07T08:57:22.081" v="760" actId="6264"/>
          <ac:spMkLst>
            <pc:docMk/>
            <pc:sldMk cId="3572797035" sldId="291"/>
            <ac:spMk id="77" creationId="{B5B9C835-45E5-A6C6-B27B-7F1A258164AF}"/>
          </ac:spMkLst>
        </pc:spChg>
        <pc:spChg chg="add del mod">
          <ac:chgData name="A.MORIYAMA UREKA" userId="11b73b949d6476cb" providerId="LiveId" clId="{EDD3AFC1-5E1F-774D-82FF-6D4C3622249B}" dt="2023-08-07T10:56:00.118" v="1686" actId="6264"/>
          <ac:spMkLst>
            <pc:docMk/>
            <pc:sldMk cId="3572797035" sldId="291"/>
            <ac:spMk id="78" creationId="{06750C82-91EF-5E3F-913D-4F1DDC046505}"/>
          </ac:spMkLst>
        </pc:spChg>
        <pc:spChg chg="add del mod ord">
          <ac:chgData name="A.MORIYAMA UREKA" userId="11b73b949d6476cb" providerId="LiveId" clId="{EDD3AFC1-5E1F-774D-82FF-6D4C3622249B}" dt="2023-08-07T08:57:22.081" v="760" actId="6264"/>
          <ac:spMkLst>
            <pc:docMk/>
            <pc:sldMk cId="3572797035" sldId="291"/>
            <ac:spMk id="78" creationId="{85A859A1-F60A-EA6D-B587-F79EFA859915}"/>
          </ac:spMkLst>
        </pc:spChg>
        <pc:spChg chg="add del mod ord">
          <ac:chgData name="A.MORIYAMA UREKA" userId="11b73b949d6476cb" providerId="LiveId" clId="{EDD3AFC1-5E1F-774D-82FF-6D4C3622249B}" dt="2023-08-07T09:20:35.428" v="921" actId="6264"/>
          <ac:spMkLst>
            <pc:docMk/>
            <pc:sldMk cId="3572797035" sldId="291"/>
            <ac:spMk id="78" creationId="{C725622C-192D-5066-5286-580B7513905F}"/>
          </ac:spMkLst>
        </pc:spChg>
        <pc:spChg chg="add del mod ord">
          <ac:chgData name="A.MORIYAMA UREKA" userId="11b73b949d6476cb" providerId="LiveId" clId="{EDD3AFC1-5E1F-774D-82FF-6D4C3622249B}" dt="2023-08-07T09:20:35.428" v="921" actId="6264"/>
          <ac:spMkLst>
            <pc:docMk/>
            <pc:sldMk cId="3572797035" sldId="291"/>
            <ac:spMk id="79" creationId="{1482FA97-10D9-B226-41D7-18823CA43C2C}"/>
          </ac:spMkLst>
        </pc:spChg>
        <pc:spChg chg="add del mod">
          <ac:chgData name="A.MORIYAMA UREKA" userId="11b73b949d6476cb" providerId="LiveId" clId="{EDD3AFC1-5E1F-774D-82FF-6D4C3622249B}" dt="2023-08-07T10:56:00.118" v="1686" actId="6264"/>
          <ac:spMkLst>
            <pc:docMk/>
            <pc:sldMk cId="3572797035" sldId="291"/>
            <ac:spMk id="79" creationId="{7CA3E197-E9D1-07BD-D9AD-7B311A56D384}"/>
          </ac:spMkLst>
        </pc:spChg>
        <pc:spChg chg="add del mod">
          <ac:chgData name="A.MORIYAMA UREKA" userId="11b73b949d6476cb" providerId="LiveId" clId="{EDD3AFC1-5E1F-774D-82FF-6D4C3622249B}" dt="2023-08-07T08:57:22.081" v="760" actId="6264"/>
          <ac:spMkLst>
            <pc:docMk/>
            <pc:sldMk cId="3572797035" sldId="291"/>
            <ac:spMk id="79" creationId="{C5D387D5-F516-83E4-3306-34A801674A5E}"/>
          </ac:spMkLst>
        </pc:spChg>
        <pc:spChg chg="add del mod ord">
          <ac:chgData name="A.MORIYAMA UREKA" userId="11b73b949d6476cb" providerId="LiveId" clId="{EDD3AFC1-5E1F-774D-82FF-6D4C3622249B}" dt="2023-08-07T09:20:35.428" v="921" actId="6264"/>
          <ac:spMkLst>
            <pc:docMk/>
            <pc:sldMk cId="3572797035" sldId="291"/>
            <ac:spMk id="80" creationId="{3B12F6F7-7301-78DA-6748-8F5D09E29EDE}"/>
          </ac:spMkLst>
        </pc:spChg>
        <pc:spChg chg="add del mod">
          <ac:chgData name="A.MORIYAMA UREKA" userId="11b73b949d6476cb" providerId="LiveId" clId="{EDD3AFC1-5E1F-774D-82FF-6D4C3622249B}" dt="2023-08-07T08:57:22.081" v="760" actId="6264"/>
          <ac:spMkLst>
            <pc:docMk/>
            <pc:sldMk cId="3572797035" sldId="291"/>
            <ac:spMk id="80" creationId="{5C2A9128-3A38-55D3-1408-6C8ACD3A26A0}"/>
          </ac:spMkLst>
        </pc:spChg>
        <pc:spChg chg="add del mod">
          <ac:chgData name="A.MORIYAMA UREKA" userId="11b73b949d6476cb" providerId="LiveId" clId="{EDD3AFC1-5E1F-774D-82FF-6D4C3622249B}" dt="2023-08-07T10:56:00.118" v="1686" actId="6264"/>
          <ac:spMkLst>
            <pc:docMk/>
            <pc:sldMk cId="3572797035" sldId="291"/>
            <ac:spMk id="80" creationId="{C4E89CDF-1079-13C3-A7C8-4E74F61B8B02}"/>
          </ac:spMkLst>
        </pc:spChg>
        <pc:spChg chg="add del mod">
          <ac:chgData name="A.MORIYAMA UREKA" userId="11b73b949d6476cb" providerId="LiveId" clId="{EDD3AFC1-5E1F-774D-82FF-6D4C3622249B}" dt="2023-08-07T10:56:00.118" v="1686" actId="6264"/>
          <ac:spMkLst>
            <pc:docMk/>
            <pc:sldMk cId="3572797035" sldId="291"/>
            <ac:spMk id="81" creationId="{460AAEBC-27AB-321E-3C21-70066FCABF23}"/>
          </ac:spMkLst>
        </pc:spChg>
        <pc:spChg chg="add del mod">
          <ac:chgData name="A.MORIYAMA UREKA" userId="11b73b949d6476cb" providerId="LiveId" clId="{EDD3AFC1-5E1F-774D-82FF-6D4C3622249B}" dt="2023-08-07T09:20:35.428" v="921" actId="6264"/>
          <ac:spMkLst>
            <pc:docMk/>
            <pc:sldMk cId="3572797035" sldId="291"/>
            <ac:spMk id="81" creationId="{CD111FB5-8684-156A-7973-C7CE02C9BF2C}"/>
          </ac:spMkLst>
        </pc:spChg>
        <pc:spChg chg="add del mod ord">
          <ac:chgData name="A.MORIYAMA UREKA" userId="11b73b949d6476cb" providerId="LiveId" clId="{EDD3AFC1-5E1F-774D-82FF-6D4C3622249B}" dt="2023-08-07T08:57:22.389" v="761" actId="6264"/>
          <ac:spMkLst>
            <pc:docMk/>
            <pc:sldMk cId="3572797035" sldId="291"/>
            <ac:spMk id="81" creationId="{DC8030AF-71C0-3409-A4B8-A9A2EAB5D042}"/>
          </ac:spMkLst>
        </pc:spChg>
        <pc:spChg chg="add del mod">
          <ac:chgData name="A.MORIYAMA UREKA" userId="11b73b949d6476cb" providerId="LiveId" clId="{EDD3AFC1-5E1F-774D-82FF-6D4C3622249B}" dt="2023-08-07T10:56:00.118" v="1686" actId="6264"/>
          <ac:spMkLst>
            <pc:docMk/>
            <pc:sldMk cId="3572797035" sldId="291"/>
            <ac:spMk id="82" creationId="{4B078A28-C042-D9AD-C0BC-624E2FCED874}"/>
          </ac:spMkLst>
        </pc:spChg>
        <pc:spChg chg="add del mod ord">
          <ac:chgData name="A.MORIYAMA UREKA" userId="11b73b949d6476cb" providerId="LiveId" clId="{EDD3AFC1-5E1F-774D-82FF-6D4C3622249B}" dt="2023-08-07T08:57:22.389" v="761" actId="6264"/>
          <ac:spMkLst>
            <pc:docMk/>
            <pc:sldMk cId="3572797035" sldId="291"/>
            <ac:spMk id="82" creationId="{A1686EF1-E207-6423-765C-2D316151EE87}"/>
          </ac:spMkLst>
        </pc:spChg>
        <pc:spChg chg="add del mod">
          <ac:chgData name="A.MORIYAMA UREKA" userId="11b73b949d6476cb" providerId="LiveId" clId="{EDD3AFC1-5E1F-774D-82FF-6D4C3622249B}" dt="2023-08-07T09:20:35.428" v="921" actId="6264"/>
          <ac:spMkLst>
            <pc:docMk/>
            <pc:sldMk cId="3572797035" sldId="291"/>
            <ac:spMk id="82" creationId="{D73BF608-B7D6-303E-21B6-43A66049E7D2}"/>
          </ac:spMkLst>
        </pc:spChg>
        <pc:spChg chg="add del mod ord">
          <ac:chgData name="A.MORIYAMA UREKA" userId="11b73b949d6476cb" providerId="LiveId" clId="{EDD3AFC1-5E1F-774D-82FF-6D4C3622249B}" dt="2023-08-07T08:57:22.389" v="761" actId="6264"/>
          <ac:spMkLst>
            <pc:docMk/>
            <pc:sldMk cId="3572797035" sldId="291"/>
            <ac:spMk id="83" creationId="{1A248C08-BE39-E21F-670C-4D18434E34A3}"/>
          </ac:spMkLst>
        </pc:spChg>
        <pc:spChg chg="add del mod ord">
          <ac:chgData name="A.MORIYAMA UREKA" userId="11b73b949d6476cb" providerId="LiveId" clId="{EDD3AFC1-5E1F-774D-82FF-6D4C3622249B}" dt="2023-08-07T09:20:35.757" v="922" actId="6264"/>
          <ac:spMkLst>
            <pc:docMk/>
            <pc:sldMk cId="3572797035" sldId="291"/>
            <ac:spMk id="83" creationId="{744422B0-5221-E8CE-4020-3AB3A3188ECB}"/>
          </ac:spMkLst>
        </pc:spChg>
        <pc:spChg chg="add del mod">
          <ac:chgData name="A.MORIYAMA UREKA" userId="11b73b949d6476cb" providerId="LiveId" clId="{EDD3AFC1-5E1F-774D-82FF-6D4C3622249B}" dt="2023-08-07T10:56:00.118" v="1686" actId="6264"/>
          <ac:spMkLst>
            <pc:docMk/>
            <pc:sldMk cId="3572797035" sldId="291"/>
            <ac:spMk id="83" creationId="{B8E28C52-2EF9-FE6F-BD2E-57D0803314EA}"/>
          </ac:spMkLst>
        </pc:spChg>
        <pc:spChg chg="add del mod ord">
          <ac:chgData name="A.MORIYAMA UREKA" userId="11b73b949d6476cb" providerId="LiveId" clId="{EDD3AFC1-5E1F-774D-82FF-6D4C3622249B}" dt="2023-08-07T09:20:35.757" v="922" actId="6264"/>
          <ac:spMkLst>
            <pc:docMk/>
            <pc:sldMk cId="3572797035" sldId="291"/>
            <ac:spMk id="84" creationId="{25414F50-48E5-F208-45F5-048D3ECF6F9A}"/>
          </ac:spMkLst>
        </pc:spChg>
        <pc:spChg chg="add del mod">
          <ac:chgData name="A.MORIYAMA UREKA" userId="11b73b949d6476cb" providerId="LiveId" clId="{EDD3AFC1-5E1F-774D-82FF-6D4C3622249B}" dt="2023-08-07T10:56:00.118" v="1686" actId="6264"/>
          <ac:spMkLst>
            <pc:docMk/>
            <pc:sldMk cId="3572797035" sldId="291"/>
            <ac:spMk id="84" creationId="{7AFB6D8F-EBBE-EDD4-A422-001658E0C987}"/>
          </ac:spMkLst>
        </pc:spChg>
        <pc:spChg chg="add del mod ord">
          <ac:chgData name="A.MORIYAMA UREKA" userId="11b73b949d6476cb" providerId="LiveId" clId="{EDD3AFC1-5E1F-774D-82FF-6D4C3622249B}" dt="2023-08-07T08:57:22.389" v="761" actId="6264"/>
          <ac:spMkLst>
            <pc:docMk/>
            <pc:sldMk cId="3572797035" sldId="291"/>
            <ac:spMk id="84" creationId="{F646A912-81F3-29D3-E6E7-8DF7D7C88380}"/>
          </ac:spMkLst>
        </pc:spChg>
        <pc:spChg chg="add del mod ord">
          <ac:chgData name="A.MORIYAMA UREKA" userId="11b73b949d6476cb" providerId="LiveId" clId="{EDD3AFC1-5E1F-774D-82FF-6D4C3622249B}" dt="2023-08-07T09:20:35.757" v="922" actId="6264"/>
          <ac:spMkLst>
            <pc:docMk/>
            <pc:sldMk cId="3572797035" sldId="291"/>
            <ac:spMk id="85" creationId="{05CB61F8-9D76-657F-6F2A-764982599815}"/>
          </ac:spMkLst>
        </pc:spChg>
        <pc:spChg chg="add del mod ord">
          <ac:chgData name="A.MORIYAMA UREKA" userId="11b73b949d6476cb" providerId="LiveId" clId="{EDD3AFC1-5E1F-774D-82FF-6D4C3622249B}" dt="2023-08-07T08:57:22.389" v="761" actId="6264"/>
          <ac:spMkLst>
            <pc:docMk/>
            <pc:sldMk cId="3572797035" sldId="291"/>
            <ac:spMk id="85" creationId="{419ED7F4-C924-560D-DB92-EBBA52186253}"/>
          </ac:spMkLst>
        </pc:spChg>
        <pc:spChg chg="add del mod">
          <ac:chgData name="A.MORIYAMA UREKA" userId="11b73b949d6476cb" providerId="LiveId" clId="{EDD3AFC1-5E1F-774D-82FF-6D4C3622249B}" dt="2023-08-07T10:56:00.118" v="1686" actId="6264"/>
          <ac:spMkLst>
            <pc:docMk/>
            <pc:sldMk cId="3572797035" sldId="291"/>
            <ac:spMk id="85" creationId="{D468E39A-8FC0-4536-F004-AA9C5480FB42}"/>
          </ac:spMkLst>
        </pc:spChg>
        <pc:spChg chg="add del mod ord">
          <ac:chgData name="A.MORIYAMA UREKA" userId="11b73b949d6476cb" providerId="LiveId" clId="{EDD3AFC1-5E1F-774D-82FF-6D4C3622249B}" dt="2023-08-07T08:57:22.389" v="761" actId="6264"/>
          <ac:spMkLst>
            <pc:docMk/>
            <pc:sldMk cId="3572797035" sldId="291"/>
            <ac:spMk id="86" creationId="{27A9B604-F01C-8BD3-2783-76247E92DD73}"/>
          </ac:spMkLst>
        </pc:spChg>
        <pc:spChg chg="add del mod ord">
          <ac:chgData name="A.MORIYAMA UREKA" userId="11b73b949d6476cb" providerId="LiveId" clId="{EDD3AFC1-5E1F-774D-82FF-6D4C3622249B}" dt="2023-08-07T09:20:35.757" v="922" actId="6264"/>
          <ac:spMkLst>
            <pc:docMk/>
            <pc:sldMk cId="3572797035" sldId="291"/>
            <ac:spMk id="86" creationId="{2CE3572F-9C5F-8CC1-2196-1B48B5B84F55}"/>
          </ac:spMkLst>
        </pc:spChg>
        <pc:spChg chg="add del mod">
          <ac:chgData name="A.MORIYAMA UREKA" userId="11b73b949d6476cb" providerId="LiveId" clId="{EDD3AFC1-5E1F-774D-82FF-6D4C3622249B}" dt="2023-08-07T10:56:00.529" v="1687" actId="6264"/>
          <ac:spMkLst>
            <pc:docMk/>
            <pc:sldMk cId="3572797035" sldId="291"/>
            <ac:spMk id="86" creationId="{AFBCD0DD-AF82-F11B-852A-5D37CFDEE9BD}"/>
          </ac:spMkLst>
        </pc:spChg>
        <pc:spChg chg="add del mod ord">
          <ac:chgData name="A.MORIYAMA UREKA" userId="11b73b949d6476cb" providerId="LiveId" clId="{EDD3AFC1-5E1F-774D-82FF-6D4C3622249B}" dt="2023-08-07T08:57:22.389" v="761" actId="6264"/>
          <ac:spMkLst>
            <pc:docMk/>
            <pc:sldMk cId="3572797035" sldId="291"/>
            <ac:spMk id="87" creationId="{917FEB9C-5D55-71C1-BF45-920785A3B6F3}"/>
          </ac:spMkLst>
        </pc:spChg>
        <pc:spChg chg="add del mod">
          <ac:chgData name="A.MORIYAMA UREKA" userId="11b73b949d6476cb" providerId="LiveId" clId="{EDD3AFC1-5E1F-774D-82FF-6D4C3622249B}" dt="2023-08-07T10:56:00.529" v="1687" actId="6264"/>
          <ac:spMkLst>
            <pc:docMk/>
            <pc:sldMk cId="3572797035" sldId="291"/>
            <ac:spMk id="87" creationId="{B8230F55-DAEE-13F1-0B76-8D4EEE5640A0}"/>
          </ac:spMkLst>
        </pc:spChg>
        <pc:spChg chg="add del mod ord">
          <ac:chgData name="A.MORIYAMA UREKA" userId="11b73b949d6476cb" providerId="LiveId" clId="{EDD3AFC1-5E1F-774D-82FF-6D4C3622249B}" dt="2023-08-07T09:20:35.757" v="922" actId="6264"/>
          <ac:spMkLst>
            <pc:docMk/>
            <pc:sldMk cId="3572797035" sldId="291"/>
            <ac:spMk id="87" creationId="{CE4A145C-08CB-AAAB-EBF2-59346D4DF598}"/>
          </ac:spMkLst>
        </pc:spChg>
        <pc:spChg chg="add del mod ord">
          <ac:chgData name="A.MORIYAMA UREKA" userId="11b73b949d6476cb" providerId="LiveId" clId="{EDD3AFC1-5E1F-774D-82FF-6D4C3622249B}" dt="2023-08-07T08:57:22.389" v="761" actId="6264"/>
          <ac:spMkLst>
            <pc:docMk/>
            <pc:sldMk cId="3572797035" sldId="291"/>
            <ac:spMk id="88" creationId="{515C1929-B7F0-A7EA-7F83-93508DE032ED}"/>
          </ac:spMkLst>
        </pc:spChg>
        <pc:spChg chg="add del mod ord">
          <ac:chgData name="A.MORIYAMA UREKA" userId="11b73b949d6476cb" providerId="LiveId" clId="{EDD3AFC1-5E1F-774D-82FF-6D4C3622249B}" dt="2023-08-07T09:20:35.757" v="922" actId="6264"/>
          <ac:spMkLst>
            <pc:docMk/>
            <pc:sldMk cId="3572797035" sldId="291"/>
            <ac:spMk id="88" creationId="{5E8EAF48-1481-9ABE-CA7C-569FA0E1A1EC}"/>
          </ac:spMkLst>
        </pc:spChg>
        <pc:spChg chg="add del mod">
          <ac:chgData name="A.MORIYAMA UREKA" userId="11b73b949d6476cb" providerId="LiveId" clId="{EDD3AFC1-5E1F-774D-82FF-6D4C3622249B}" dt="2023-08-07T10:56:00.529" v="1687" actId="6264"/>
          <ac:spMkLst>
            <pc:docMk/>
            <pc:sldMk cId="3572797035" sldId="291"/>
            <ac:spMk id="88" creationId="{6FAAE435-20F6-CCE2-11AE-BED60D82EA8A}"/>
          </ac:spMkLst>
        </pc:spChg>
        <pc:spChg chg="add del mod">
          <ac:chgData name="A.MORIYAMA UREKA" userId="11b73b949d6476cb" providerId="LiveId" clId="{EDD3AFC1-5E1F-774D-82FF-6D4C3622249B}" dt="2023-08-07T10:56:00.529" v="1687" actId="6264"/>
          <ac:spMkLst>
            <pc:docMk/>
            <pc:sldMk cId="3572797035" sldId="291"/>
            <ac:spMk id="89" creationId="{07067044-DDE5-B87B-429C-4D7BD7EF8CE5}"/>
          </ac:spMkLst>
        </pc:spChg>
        <pc:spChg chg="add del mod ord">
          <ac:chgData name="A.MORIYAMA UREKA" userId="11b73b949d6476cb" providerId="LiveId" clId="{EDD3AFC1-5E1F-774D-82FF-6D4C3622249B}" dt="2023-08-07T09:20:35.757" v="922" actId="6264"/>
          <ac:spMkLst>
            <pc:docMk/>
            <pc:sldMk cId="3572797035" sldId="291"/>
            <ac:spMk id="89" creationId="{16FE7221-BB74-B1E1-992E-91945F6EF670}"/>
          </ac:spMkLst>
        </pc:spChg>
        <pc:spChg chg="add del mod">
          <ac:chgData name="A.MORIYAMA UREKA" userId="11b73b949d6476cb" providerId="LiveId" clId="{EDD3AFC1-5E1F-774D-82FF-6D4C3622249B}" dt="2023-08-07T08:57:22.389" v="761" actId="6264"/>
          <ac:spMkLst>
            <pc:docMk/>
            <pc:sldMk cId="3572797035" sldId="291"/>
            <ac:spMk id="89" creationId="{A8044A0F-98BC-265D-957E-EC6279E98D35}"/>
          </ac:spMkLst>
        </pc:spChg>
        <pc:spChg chg="add del mod">
          <ac:chgData name="A.MORIYAMA UREKA" userId="11b73b949d6476cb" providerId="LiveId" clId="{EDD3AFC1-5E1F-774D-82FF-6D4C3622249B}" dt="2023-08-07T08:57:22.389" v="761" actId="6264"/>
          <ac:spMkLst>
            <pc:docMk/>
            <pc:sldMk cId="3572797035" sldId="291"/>
            <ac:spMk id="90" creationId="{3933BB1C-20CE-EA59-B297-E9ED8963A903}"/>
          </ac:spMkLst>
        </pc:spChg>
        <pc:spChg chg="add del mod">
          <ac:chgData name="A.MORIYAMA UREKA" userId="11b73b949d6476cb" providerId="LiveId" clId="{EDD3AFC1-5E1F-774D-82FF-6D4C3622249B}" dt="2023-08-07T10:56:00.529" v="1687" actId="6264"/>
          <ac:spMkLst>
            <pc:docMk/>
            <pc:sldMk cId="3572797035" sldId="291"/>
            <ac:spMk id="90" creationId="{8CEF6101-8887-A1AB-481F-AC481E61A963}"/>
          </ac:spMkLst>
        </pc:spChg>
        <pc:spChg chg="add del mod ord">
          <ac:chgData name="A.MORIYAMA UREKA" userId="11b73b949d6476cb" providerId="LiveId" clId="{EDD3AFC1-5E1F-774D-82FF-6D4C3622249B}" dt="2023-08-07T09:20:35.757" v="922" actId="6264"/>
          <ac:spMkLst>
            <pc:docMk/>
            <pc:sldMk cId="3572797035" sldId="291"/>
            <ac:spMk id="90" creationId="{D58302C3-FC2E-3476-89F8-7EB8AE3197A3}"/>
          </ac:spMkLst>
        </pc:spChg>
        <pc:spChg chg="add del mod">
          <ac:chgData name="A.MORIYAMA UREKA" userId="11b73b949d6476cb" providerId="LiveId" clId="{EDD3AFC1-5E1F-774D-82FF-6D4C3622249B}" dt="2023-08-07T09:20:35.757" v="922" actId="6264"/>
          <ac:spMkLst>
            <pc:docMk/>
            <pc:sldMk cId="3572797035" sldId="291"/>
            <ac:spMk id="91" creationId="{500D761E-9121-51F6-B5F7-54365F41028B}"/>
          </ac:spMkLst>
        </pc:spChg>
        <pc:spChg chg="add del mod">
          <ac:chgData name="A.MORIYAMA UREKA" userId="11b73b949d6476cb" providerId="LiveId" clId="{EDD3AFC1-5E1F-774D-82FF-6D4C3622249B}" dt="2023-08-07T10:56:00.529" v="1687" actId="6264"/>
          <ac:spMkLst>
            <pc:docMk/>
            <pc:sldMk cId="3572797035" sldId="291"/>
            <ac:spMk id="91" creationId="{9735A9E9-EA68-D3D0-DC11-89BE77AEE370}"/>
          </ac:spMkLst>
        </pc:spChg>
        <pc:spChg chg="add del mod ord">
          <ac:chgData name="A.MORIYAMA UREKA" userId="11b73b949d6476cb" providerId="LiveId" clId="{EDD3AFC1-5E1F-774D-82FF-6D4C3622249B}" dt="2023-08-07T08:57:22.688" v="762" actId="6264"/>
          <ac:spMkLst>
            <pc:docMk/>
            <pc:sldMk cId="3572797035" sldId="291"/>
            <ac:spMk id="91" creationId="{FADB6BC5-3A98-9C34-5A47-F64BE0C2A874}"/>
          </ac:spMkLst>
        </pc:spChg>
        <pc:spChg chg="add del mod">
          <ac:chgData name="A.MORIYAMA UREKA" userId="11b73b949d6476cb" providerId="LiveId" clId="{EDD3AFC1-5E1F-774D-82FF-6D4C3622249B}" dt="2023-08-07T09:20:35.757" v="922" actId="6264"/>
          <ac:spMkLst>
            <pc:docMk/>
            <pc:sldMk cId="3572797035" sldId="291"/>
            <ac:spMk id="92" creationId="{063AC287-7809-AF8E-05F2-106B6FB2E535}"/>
          </ac:spMkLst>
        </pc:spChg>
        <pc:spChg chg="add del mod">
          <ac:chgData name="A.MORIYAMA UREKA" userId="11b73b949d6476cb" providerId="LiveId" clId="{EDD3AFC1-5E1F-774D-82FF-6D4C3622249B}" dt="2023-08-07T10:56:00.529" v="1687" actId="6264"/>
          <ac:spMkLst>
            <pc:docMk/>
            <pc:sldMk cId="3572797035" sldId="291"/>
            <ac:spMk id="92" creationId="{5FC99431-8E5C-DF3C-B723-1285E0BEFC12}"/>
          </ac:spMkLst>
        </pc:spChg>
        <pc:spChg chg="add del mod ord">
          <ac:chgData name="A.MORIYAMA UREKA" userId="11b73b949d6476cb" providerId="LiveId" clId="{EDD3AFC1-5E1F-774D-82FF-6D4C3622249B}" dt="2023-08-07T08:57:22.688" v="762" actId="6264"/>
          <ac:spMkLst>
            <pc:docMk/>
            <pc:sldMk cId="3572797035" sldId="291"/>
            <ac:spMk id="92" creationId="{8B1FE8EC-4DE7-94E5-B9A5-59BF8C324B25}"/>
          </ac:spMkLst>
        </pc:spChg>
        <pc:spChg chg="add del mod">
          <ac:chgData name="A.MORIYAMA UREKA" userId="11b73b949d6476cb" providerId="LiveId" clId="{EDD3AFC1-5E1F-774D-82FF-6D4C3622249B}" dt="2023-08-07T10:56:00.529" v="1687" actId="6264"/>
          <ac:spMkLst>
            <pc:docMk/>
            <pc:sldMk cId="3572797035" sldId="291"/>
            <ac:spMk id="93" creationId="{06B701BB-8959-82FB-BA23-799213C69E26}"/>
          </ac:spMkLst>
        </pc:spChg>
        <pc:spChg chg="add del mod ord">
          <ac:chgData name="A.MORIYAMA UREKA" userId="11b73b949d6476cb" providerId="LiveId" clId="{EDD3AFC1-5E1F-774D-82FF-6D4C3622249B}" dt="2023-08-07T08:57:22.688" v="762" actId="6264"/>
          <ac:spMkLst>
            <pc:docMk/>
            <pc:sldMk cId="3572797035" sldId="291"/>
            <ac:spMk id="93" creationId="{1924E6E2-AF5C-0303-DC1C-32391090B4D3}"/>
          </ac:spMkLst>
        </pc:spChg>
        <pc:spChg chg="add del mod ord">
          <ac:chgData name="A.MORIYAMA UREKA" userId="11b73b949d6476cb" providerId="LiveId" clId="{EDD3AFC1-5E1F-774D-82FF-6D4C3622249B}" dt="2023-08-07T09:20:36.071" v="923" actId="6264"/>
          <ac:spMkLst>
            <pc:docMk/>
            <pc:sldMk cId="3572797035" sldId="291"/>
            <ac:spMk id="93" creationId="{B626E371-4C92-4F85-A050-89C1F8DE3FC7}"/>
          </ac:spMkLst>
        </pc:spChg>
        <pc:spChg chg="add del mod ord">
          <ac:chgData name="A.MORIYAMA UREKA" userId="11b73b949d6476cb" providerId="LiveId" clId="{EDD3AFC1-5E1F-774D-82FF-6D4C3622249B}" dt="2023-08-07T08:57:22.688" v="762" actId="6264"/>
          <ac:spMkLst>
            <pc:docMk/>
            <pc:sldMk cId="3572797035" sldId="291"/>
            <ac:spMk id="94" creationId="{105412D2-01C3-0A53-1BFD-BF0FFD28FE45}"/>
          </ac:spMkLst>
        </pc:spChg>
        <pc:spChg chg="add del mod">
          <ac:chgData name="A.MORIYAMA UREKA" userId="11b73b949d6476cb" providerId="LiveId" clId="{EDD3AFC1-5E1F-774D-82FF-6D4C3622249B}" dt="2023-08-07T10:56:00.529" v="1687" actId="6264"/>
          <ac:spMkLst>
            <pc:docMk/>
            <pc:sldMk cId="3572797035" sldId="291"/>
            <ac:spMk id="94" creationId="{286F6850-0097-6420-DCF6-684402531453}"/>
          </ac:spMkLst>
        </pc:spChg>
        <pc:spChg chg="add del mod ord">
          <ac:chgData name="A.MORIYAMA UREKA" userId="11b73b949d6476cb" providerId="LiveId" clId="{EDD3AFC1-5E1F-774D-82FF-6D4C3622249B}" dt="2023-08-07T09:20:36.071" v="923" actId="6264"/>
          <ac:spMkLst>
            <pc:docMk/>
            <pc:sldMk cId="3572797035" sldId="291"/>
            <ac:spMk id="94" creationId="{591B8480-BE87-960F-EA40-15480BB7053E}"/>
          </ac:spMkLst>
        </pc:spChg>
        <pc:spChg chg="add del mod">
          <ac:chgData name="A.MORIYAMA UREKA" userId="11b73b949d6476cb" providerId="LiveId" clId="{EDD3AFC1-5E1F-774D-82FF-6D4C3622249B}" dt="2023-08-07T10:56:00.529" v="1687" actId="6264"/>
          <ac:spMkLst>
            <pc:docMk/>
            <pc:sldMk cId="3572797035" sldId="291"/>
            <ac:spMk id="95" creationId="{658D725B-754D-F65F-C4E6-1A7A9AC668DE}"/>
          </ac:spMkLst>
        </pc:spChg>
        <pc:spChg chg="add del mod ord">
          <ac:chgData name="A.MORIYAMA UREKA" userId="11b73b949d6476cb" providerId="LiveId" clId="{EDD3AFC1-5E1F-774D-82FF-6D4C3622249B}" dt="2023-08-07T08:57:22.688" v="762" actId="6264"/>
          <ac:spMkLst>
            <pc:docMk/>
            <pc:sldMk cId="3572797035" sldId="291"/>
            <ac:spMk id="95" creationId="{6751DB9B-F936-42D5-831B-973DAA18414F}"/>
          </ac:spMkLst>
        </pc:spChg>
        <pc:spChg chg="add del mod ord">
          <ac:chgData name="A.MORIYAMA UREKA" userId="11b73b949d6476cb" providerId="LiveId" clId="{EDD3AFC1-5E1F-774D-82FF-6D4C3622249B}" dt="2023-08-07T09:20:36.071" v="923" actId="6264"/>
          <ac:spMkLst>
            <pc:docMk/>
            <pc:sldMk cId="3572797035" sldId="291"/>
            <ac:spMk id="95" creationId="{9AC9293C-6629-3208-BD86-6B8EB584B415}"/>
          </ac:spMkLst>
        </pc:spChg>
        <pc:spChg chg="add del mod ord">
          <ac:chgData name="A.MORIYAMA UREKA" userId="11b73b949d6476cb" providerId="LiveId" clId="{EDD3AFC1-5E1F-774D-82FF-6D4C3622249B}" dt="2023-08-07T09:20:36.071" v="923" actId="6264"/>
          <ac:spMkLst>
            <pc:docMk/>
            <pc:sldMk cId="3572797035" sldId="291"/>
            <ac:spMk id="96" creationId="{4224A4BA-F9E9-8FC3-2321-C059E7EC3BC3}"/>
          </ac:spMkLst>
        </pc:spChg>
        <pc:spChg chg="add del mod">
          <ac:chgData name="A.MORIYAMA UREKA" userId="11b73b949d6476cb" providerId="LiveId" clId="{EDD3AFC1-5E1F-774D-82FF-6D4C3622249B}" dt="2023-08-07T10:56:00.986" v="1688" actId="6264"/>
          <ac:spMkLst>
            <pc:docMk/>
            <pc:sldMk cId="3572797035" sldId="291"/>
            <ac:spMk id="96" creationId="{6140E109-5A09-7947-7B8E-110D6E457A84}"/>
          </ac:spMkLst>
        </pc:spChg>
        <pc:spChg chg="add del mod ord">
          <ac:chgData name="A.MORIYAMA UREKA" userId="11b73b949d6476cb" providerId="LiveId" clId="{EDD3AFC1-5E1F-774D-82FF-6D4C3622249B}" dt="2023-08-07T08:57:22.688" v="762" actId="6264"/>
          <ac:spMkLst>
            <pc:docMk/>
            <pc:sldMk cId="3572797035" sldId="291"/>
            <ac:spMk id="96" creationId="{8E81A064-AF0C-8F22-8101-288FEDEE0EF5}"/>
          </ac:spMkLst>
        </pc:spChg>
        <pc:spChg chg="add del mod ord">
          <ac:chgData name="A.MORIYAMA UREKA" userId="11b73b949d6476cb" providerId="LiveId" clId="{EDD3AFC1-5E1F-774D-82FF-6D4C3622249B}" dt="2023-08-07T09:20:36.071" v="923" actId="6264"/>
          <ac:spMkLst>
            <pc:docMk/>
            <pc:sldMk cId="3572797035" sldId="291"/>
            <ac:spMk id="97" creationId="{06A27ABC-A877-5361-F4AB-E128520018BB}"/>
          </ac:spMkLst>
        </pc:spChg>
        <pc:spChg chg="add del mod ord">
          <ac:chgData name="A.MORIYAMA UREKA" userId="11b73b949d6476cb" providerId="LiveId" clId="{EDD3AFC1-5E1F-774D-82FF-6D4C3622249B}" dt="2023-08-07T08:57:22.688" v="762" actId="6264"/>
          <ac:spMkLst>
            <pc:docMk/>
            <pc:sldMk cId="3572797035" sldId="291"/>
            <ac:spMk id="97" creationId="{68892C13-27AB-3E65-341B-445B095170DC}"/>
          </ac:spMkLst>
        </pc:spChg>
        <pc:spChg chg="add del mod">
          <ac:chgData name="A.MORIYAMA UREKA" userId="11b73b949d6476cb" providerId="LiveId" clId="{EDD3AFC1-5E1F-774D-82FF-6D4C3622249B}" dt="2023-08-07T10:56:00.986" v="1688" actId="6264"/>
          <ac:spMkLst>
            <pc:docMk/>
            <pc:sldMk cId="3572797035" sldId="291"/>
            <ac:spMk id="97" creationId="{DB471943-171E-AAA6-9DE2-F2A0D0473256}"/>
          </ac:spMkLst>
        </pc:spChg>
        <pc:spChg chg="add del mod ord">
          <ac:chgData name="A.MORIYAMA UREKA" userId="11b73b949d6476cb" providerId="LiveId" clId="{EDD3AFC1-5E1F-774D-82FF-6D4C3622249B}" dt="2023-08-07T08:57:22.688" v="762" actId="6264"/>
          <ac:spMkLst>
            <pc:docMk/>
            <pc:sldMk cId="3572797035" sldId="291"/>
            <ac:spMk id="98" creationId="{52993830-4067-3638-25D2-3883C20AF627}"/>
          </ac:spMkLst>
        </pc:spChg>
        <pc:spChg chg="add del mod ord">
          <ac:chgData name="A.MORIYAMA UREKA" userId="11b73b949d6476cb" providerId="LiveId" clId="{EDD3AFC1-5E1F-774D-82FF-6D4C3622249B}" dt="2023-08-07T09:20:36.071" v="923" actId="6264"/>
          <ac:spMkLst>
            <pc:docMk/>
            <pc:sldMk cId="3572797035" sldId="291"/>
            <ac:spMk id="98" creationId="{5AACB6E0-7DE6-5943-0469-6FA0463C7F04}"/>
          </ac:spMkLst>
        </pc:spChg>
        <pc:spChg chg="add del mod">
          <ac:chgData name="A.MORIYAMA UREKA" userId="11b73b949d6476cb" providerId="LiveId" clId="{EDD3AFC1-5E1F-774D-82FF-6D4C3622249B}" dt="2023-08-07T10:56:00.986" v="1688" actId="6264"/>
          <ac:spMkLst>
            <pc:docMk/>
            <pc:sldMk cId="3572797035" sldId="291"/>
            <ac:spMk id="98" creationId="{C5D9E3FB-F1E8-512E-E704-0725BF7C5AFD}"/>
          </ac:spMkLst>
        </pc:spChg>
        <pc:spChg chg="add del mod">
          <ac:chgData name="A.MORIYAMA UREKA" userId="11b73b949d6476cb" providerId="LiveId" clId="{EDD3AFC1-5E1F-774D-82FF-6D4C3622249B}" dt="2023-08-07T10:56:00.986" v="1688" actId="6264"/>
          <ac:spMkLst>
            <pc:docMk/>
            <pc:sldMk cId="3572797035" sldId="291"/>
            <ac:spMk id="99" creationId="{24F00390-C6AE-BF28-6579-692E53356BBF}"/>
          </ac:spMkLst>
        </pc:spChg>
        <pc:spChg chg="add del mod">
          <ac:chgData name="A.MORIYAMA UREKA" userId="11b73b949d6476cb" providerId="LiveId" clId="{EDD3AFC1-5E1F-774D-82FF-6D4C3622249B}" dt="2023-08-07T08:57:22.688" v="762" actId="6264"/>
          <ac:spMkLst>
            <pc:docMk/>
            <pc:sldMk cId="3572797035" sldId="291"/>
            <ac:spMk id="99" creationId="{28B16EEC-8F54-F038-AC99-4C4F305436A5}"/>
          </ac:spMkLst>
        </pc:spChg>
        <pc:spChg chg="add del mod ord">
          <ac:chgData name="A.MORIYAMA UREKA" userId="11b73b949d6476cb" providerId="LiveId" clId="{EDD3AFC1-5E1F-774D-82FF-6D4C3622249B}" dt="2023-08-07T09:20:36.071" v="923" actId="6264"/>
          <ac:spMkLst>
            <pc:docMk/>
            <pc:sldMk cId="3572797035" sldId="291"/>
            <ac:spMk id="99" creationId="{BCB11E81-9B8D-CAD6-380C-4FFCADA50530}"/>
          </ac:spMkLst>
        </pc:spChg>
        <pc:spChg chg="add del mod">
          <ac:chgData name="A.MORIYAMA UREKA" userId="11b73b949d6476cb" providerId="LiveId" clId="{EDD3AFC1-5E1F-774D-82FF-6D4C3622249B}" dt="2023-08-07T08:57:22.688" v="762" actId="6264"/>
          <ac:spMkLst>
            <pc:docMk/>
            <pc:sldMk cId="3572797035" sldId="291"/>
            <ac:spMk id="100" creationId="{4D6B5999-B0A3-0627-B523-95E828EEE04E}"/>
          </ac:spMkLst>
        </pc:spChg>
        <pc:spChg chg="add del mod ord">
          <ac:chgData name="A.MORIYAMA UREKA" userId="11b73b949d6476cb" providerId="LiveId" clId="{EDD3AFC1-5E1F-774D-82FF-6D4C3622249B}" dt="2023-08-07T09:20:36.071" v="923" actId="6264"/>
          <ac:spMkLst>
            <pc:docMk/>
            <pc:sldMk cId="3572797035" sldId="291"/>
            <ac:spMk id="100" creationId="{7F448358-3E54-2E4F-0E0F-A14193D9CA76}"/>
          </ac:spMkLst>
        </pc:spChg>
        <pc:spChg chg="add del mod">
          <ac:chgData name="A.MORIYAMA UREKA" userId="11b73b949d6476cb" providerId="LiveId" clId="{EDD3AFC1-5E1F-774D-82FF-6D4C3622249B}" dt="2023-08-07T10:56:00.986" v="1688" actId="6264"/>
          <ac:spMkLst>
            <pc:docMk/>
            <pc:sldMk cId="3572797035" sldId="291"/>
            <ac:spMk id="100" creationId="{D90B4CF3-88D5-C56E-9CDA-3E24D7A18235}"/>
          </ac:spMkLst>
        </pc:spChg>
        <pc:spChg chg="add del mod">
          <ac:chgData name="A.MORIYAMA UREKA" userId="11b73b949d6476cb" providerId="LiveId" clId="{EDD3AFC1-5E1F-774D-82FF-6D4C3622249B}" dt="2023-08-07T09:20:36.071" v="923" actId="6264"/>
          <ac:spMkLst>
            <pc:docMk/>
            <pc:sldMk cId="3572797035" sldId="291"/>
            <ac:spMk id="101" creationId="{0A78ED6F-9A68-5AAE-9EA5-FA2C376C208E}"/>
          </ac:spMkLst>
        </pc:spChg>
        <pc:spChg chg="add del mod ord">
          <ac:chgData name="A.MORIYAMA UREKA" userId="11b73b949d6476cb" providerId="LiveId" clId="{EDD3AFC1-5E1F-774D-82FF-6D4C3622249B}" dt="2023-08-07T08:57:22.989" v="763" actId="6264"/>
          <ac:spMkLst>
            <pc:docMk/>
            <pc:sldMk cId="3572797035" sldId="291"/>
            <ac:spMk id="101" creationId="{2EB2A13A-D7B1-D8E2-5E68-19B2432169E2}"/>
          </ac:spMkLst>
        </pc:spChg>
        <pc:spChg chg="add del mod">
          <ac:chgData name="A.MORIYAMA UREKA" userId="11b73b949d6476cb" providerId="LiveId" clId="{EDD3AFC1-5E1F-774D-82FF-6D4C3622249B}" dt="2023-08-07T10:56:00.986" v="1688" actId="6264"/>
          <ac:spMkLst>
            <pc:docMk/>
            <pc:sldMk cId="3572797035" sldId="291"/>
            <ac:spMk id="101" creationId="{5AACE4E4-F015-F833-67D2-BDB4442BB379}"/>
          </ac:spMkLst>
        </pc:spChg>
        <pc:spChg chg="add del mod ord">
          <ac:chgData name="A.MORIYAMA UREKA" userId="11b73b949d6476cb" providerId="LiveId" clId="{EDD3AFC1-5E1F-774D-82FF-6D4C3622249B}" dt="2023-08-07T08:57:22.989" v="763" actId="6264"/>
          <ac:spMkLst>
            <pc:docMk/>
            <pc:sldMk cId="3572797035" sldId="291"/>
            <ac:spMk id="102" creationId="{08CC53AE-D029-B0DF-9E69-C497CD492F67}"/>
          </ac:spMkLst>
        </pc:spChg>
        <pc:spChg chg="add del mod">
          <ac:chgData name="A.MORIYAMA UREKA" userId="11b73b949d6476cb" providerId="LiveId" clId="{EDD3AFC1-5E1F-774D-82FF-6D4C3622249B}" dt="2023-08-07T09:20:36.071" v="923" actId="6264"/>
          <ac:spMkLst>
            <pc:docMk/>
            <pc:sldMk cId="3572797035" sldId="291"/>
            <ac:spMk id="102" creationId="{224B542F-5129-ECC9-A9A6-ABFD119D9243}"/>
          </ac:spMkLst>
        </pc:spChg>
        <pc:spChg chg="add del mod">
          <ac:chgData name="A.MORIYAMA UREKA" userId="11b73b949d6476cb" providerId="LiveId" clId="{EDD3AFC1-5E1F-774D-82FF-6D4C3622249B}" dt="2023-08-07T10:56:00.986" v="1688" actId="6264"/>
          <ac:spMkLst>
            <pc:docMk/>
            <pc:sldMk cId="3572797035" sldId="291"/>
            <ac:spMk id="102" creationId="{D4988625-5EAE-6643-A660-F6DB9C4B86A0}"/>
          </ac:spMkLst>
        </pc:spChg>
        <pc:spChg chg="add del mod ord">
          <ac:chgData name="A.MORIYAMA UREKA" userId="11b73b949d6476cb" providerId="LiveId" clId="{EDD3AFC1-5E1F-774D-82FF-6D4C3622249B}" dt="2023-08-07T08:57:22.989" v="763" actId="6264"/>
          <ac:spMkLst>
            <pc:docMk/>
            <pc:sldMk cId="3572797035" sldId="291"/>
            <ac:spMk id="103" creationId="{311C149A-D345-701C-37F5-F1D62144B3E4}"/>
          </ac:spMkLst>
        </pc:spChg>
        <pc:spChg chg="add del mod">
          <ac:chgData name="A.MORIYAMA UREKA" userId="11b73b949d6476cb" providerId="LiveId" clId="{EDD3AFC1-5E1F-774D-82FF-6D4C3622249B}" dt="2023-08-07T10:56:00.986" v="1688" actId="6264"/>
          <ac:spMkLst>
            <pc:docMk/>
            <pc:sldMk cId="3572797035" sldId="291"/>
            <ac:spMk id="103" creationId="{632DCABE-128A-F6DE-7665-EA19CD6687D9}"/>
          </ac:spMkLst>
        </pc:spChg>
        <pc:spChg chg="add del mod ord">
          <ac:chgData name="A.MORIYAMA UREKA" userId="11b73b949d6476cb" providerId="LiveId" clId="{EDD3AFC1-5E1F-774D-82FF-6D4C3622249B}" dt="2023-08-07T09:20:36.393" v="924" actId="6264"/>
          <ac:spMkLst>
            <pc:docMk/>
            <pc:sldMk cId="3572797035" sldId="291"/>
            <ac:spMk id="103" creationId="{A4BAC220-80D5-B8D9-78F5-AA871F6F769E}"/>
          </ac:spMkLst>
        </pc:spChg>
        <pc:spChg chg="add del mod">
          <ac:chgData name="A.MORIYAMA UREKA" userId="11b73b949d6476cb" providerId="LiveId" clId="{EDD3AFC1-5E1F-774D-82FF-6D4C3622249B}" dt="2023-08-07T10:56:00.986" v="1688" actId="6264"/>
          <ac:spMkLst>
            <pc:docMk/>
            <pc:sldMk cId="3572797035" sldId="291"/>
            <ac:spMk id="104" creationId="{61D3DB0E-EC3D-B9B7-2530-7C98304338F8}"/>
          </ac:spMkLst>
        </pc:spChg>
        <pc:spChg chg="add del mod ord">
          <ac:chgData name="A.MORIYAMA UREKA" userId="11b73b949d6476cb" providerId="LiveId" clId="{EDD3AFC1-5E1F-774D-82FF-6D4C3622249B}" dt="2023-08-07T08:57:22.989" v="763" actId="6264"/>
          <ac:spMkLst>
            <pc:docMk/>
            <pc:sldMk cId="3572797035" sldId="291"/>
            <ac:spMk id="104" creationId="{7D5358BC-46C9-74F7-8719-93FB794559B4}"/>
          </ac:spMkLst>
        </pc:spChg>
        <pc:spChg chg="add del mod ord">
          <ac:chgData name="A.MORIYAMA UREKA" userId="11b73b949d6476cb" providerId="LiveId" clId="{EDD3AFC1-5E1F-774D-82FF-6D4C3622249B}" dt="2023-08-07T09:20:36.393" v="924" actId="6264"/>
          <ac:spMkLst>
            <pc:docMk/>
            <pc:sldMk cId="3572797035" sldId="291"/>
            <ac:spMk id="104" creationId="{896A9BC4-E4B1-EB74-57FC-88CDF4AF619A}"/>
          </ac:spMkLst>
        </pc:spChg>
        <pc:spChg chg="add del mod">
          <ac:chgData name="A.MORIYAMA UREKA" userId="11b73b949d6476cb" providerId="LiveId" clId="{EDD3AFC1-5E1F-774D-82FF-6D4C3622249B}" dt="2023-08-07T10:56:00.986" v="1688" actId="6264"/>
          <ac:spMkLst>
            <pc:docMk/>
            <pc:sldMk cId="3572797035" sldId="291"/>
            <ac:spMk id="105" creationId="{10033EE8-C0A9-C572-9F4D-57CB36EC2295}"/>
          </ac:spMkLst>
        </pc:spChg>
        <pc:spChg chg="add del mod ord">
          <ac:chgData name="A.MORIYAMA UREKA" userId="11b73b949d6476cb" providerId="LiveId" clId="{EDD3AFC1-5E1F-774D-82FF-6D4C3622249B}" dt="2023-08-07T08:57:22.989" v="763" actId="6264"/>
          <ac:spMkLst>
            <pc:docMk/>
            <pc:sldMk cId="3572797035" sldId="291"/>
            <ac:spMk id="105" creationId="{5E911E06-A7BF-768C-174B-B9DB925E4213}"/>
          </ac:spMkLst>
        </pc:spChg>
        <pc:spChg chg="add del mod ord">
          <ac:chgData name="A.MORIYAMA UREKA" userId="11b73b949d6476cb" providerId="LiveId" clId="{EDD3AFC1-5E1F-774D-82FF-6D4C3622249B}" dt="2023-08-07T09:20:36.393" v="924" actId="6264"/>
          <ac:spMkLst>
            <pc:docMk/>
            <pc:sldMk cId="3572797035" sldId="291"/>
            <ac:spMk id="105" creationId="{FF996948-EFEC-8E28-E98F-532F90EECA66}"/>
          </ac:spMkLst>
        </pc:spChg>
        <pc:spChg chg="add del mod">
          <ac:chgData name="A.MORIYAMA UREKA" userId="11b73b949d6476cb" providerId="LiveId" clId="{EDD3AFC1-5E1F-774D-82FF-6D4C3622249B}" dt="2023-08-07T10:56:01.410" v="1689" actId="6264"/>
          <ac:spMkLst>
            <pc:docMk/>
            <pc:sldMk cId="3572797035" sldId="291"/>
            <ac:spMk id="106" creationId="{5D354615-42BF-3AA4-8E94-DD332197377D}"/>
          </ac:spMkLst>
        </pc:spChg>
        <pc:spChg chg="add del mod ord">
          <ac:chgData name="A.MORIYAMA UREKA" userId="11b73b949d6476cb" providerId="LiveId" clId="{EDD3AFC1-5E1F-774D-82FF-6D4C3622249B}" dt="2023-08-07T08:57:22.989" v="763" actId="6264"/>
          <ac:spMkLst>
            <pc:docMk/>
            <pc:sldMk cId="3572797035" sldId="291"/>
            <ac:spMk id="106" creationId="{87EA7181-E3BB-9825-B562-D7B0FD214D96}"/>
          </ac:spMkLst>
        </pc:spChg>
        <pc:spChg chg="add del mod ord">
          <ac:chgData name="A.MORIYAMA UREKA" userId="11b73b949d6476cb" providerId="LiveId" clId="{EDD3AFC1-5E1F-774D-82FF-6D4C3622249B}" dt="2023-08-07T09:20:36.393" v="924" actId="6264"/>
          <ac:spMkLst>
            <pc:docMk/>
            <pc:sldMk cId="3572797035" sldId="291"/>
            <ac:spMk id="106" creationId="{F52B4608-DC48-F5CE-5BFE-1B44B5A3DB0F}"/>
          </ac:spMkLst>
        </pc:spChg>
        <pc:spChg chg="add del mod ord">
          <ac:chgData name="A.MORIYAMA UREKA" userId="11b73b949d6476cb" providerId="LiveId" clId="{EDD3AFC1-5E1F-774D-82FF-6D4C3622249B}" dt="2023-08-07T09:20:36.393" v="924" actId="6264"/>
          <ac:spMkLst>
            <pc:docMk/>
            <pc:sldMk cId="3572797035" sldId="291"/>
            <ac:spMk id="107" creationId="{74AC5AF9-9DC5-24D4-842A-47236D2A3448}"/>
          </ac:spMkLst>
        </pc:spChg>
        <pc:spChg chg="add del mod ord">
          <ac:chgData name="A.MORIYAMA UREKA" userId="11b73b949d6476cb" providerId="LiveId" clId="{EDD3AFC1-5E1F-774D-82FF-6D4C3622249B}" dt="2023-08-07T08:57:22.989" v="763" actId="6264"/>
          <ac:spMkLst>
            <pc:docMk/>
            <pc:sldMk cId="3572797035" sldId="291"/>
            <ac:spMk id="107" creationId="{A77A68C2-FB54-44DC-6A83-E8172E72CC8A}"/>
          </ac:spMkLst>
        </pc:spChg>
        <pc:spChg chg="add del mod">
          <ac:chgData name="A.MORIYAMA UREKA" userId="11b73b949d6476cb" providerId="LiveId" clId="{EDD3AFC1-5E1F-774D-82FF-6D4C3622249B}" dt="2023-08-07T10:56:01.410" v="1689" actId="6264"/>
          <ac:spMkLst>
            <pc:docMk/>
            <pc:sldMk cId="3572797035" sldId="291"/>
            <ac:spMk id="107" creationId="{A7858095-4AF5-561C-2143-FD700D47E63D}"/>
          </ac:spMkLst>
        </pc:spChg>
        <pc:spChg chg="add del mod ord">
          <ac:chgData name="A.MORIYAMA UREKA" userId="11b73b949d6476cb" providerId="LiveId" clId="{EDD3AFC1-5E1F-774D-82FF-6D4C3622249B}" dt="2023-08-07T09:20:36.393" v="924" actId="6264"/>
          <ac:spMkLst>
            <pc:docMk/>
            <pc:sldMk cId="3572797035" sldId="291"/>
            <ac:spMk id="108" creationId="{3A1DB458-A1C7-4A14-5A02-8F00CD66E6AA}"/>
          </ac:spMkLst>
        </pc:spChg>
        <pc:spChg chg="add del mod ord">
          <ac:chgData name="A.MORIYAMA UREKA" userId="11b73b949d6476cb" providerId="LiveId" clId="{EDD3AFC1-5E1F-774D-82FF-6D4C3622249B}" dt="2023-08-07T08:57:22.989" v="763" actId="6264"/>
          <ac:spMkLst>
            <pc:docMk/>
            <pc:sldMk cId="3572797035" sldId="291"/>
            <ac:spMk id="108" creationId="{BD15CD6F-0975-BA9E-D5B2-2668A5D16036}"/>
          </ac:spMkLst>
        </pc:spChg>
        <pc:spChg chg="add del mod">
          <ac:chgData name="A.MORIYAMA UREKA" userId="11b73b949d6476cb" providerId="LiveId" clId="{EDD3AFC1-5E1F-774D-82FF-6D4C3622249B}" dt="2023-08-07T10:56:01.410" v="1689" actId="6264"/>
          <ac:spMkLst>
            <pc:docMk/>
            <pc:sldMk cId="3572797035" sldId="291"/>
            <ac:spMk id="108" creationId="{E89DE6E8-C5BD-22F8-BBD5-48832492884F}"/>
          </ac:spMkLst>
        </pc:spChg>
        <pc:spChg chg="add del mod ord">
          <ac:chgData name="A.MORIYAMA UREKA" userId="11b73b949d6476cb" providerId="LiveId" clId="{EDD3AFC1-5E1F-774D-82FF-6D4C3622249B}" dt="2023-08-07T09:20:36.393" v="924" actId="6264"/>
          <ac:spMkLst>
            <pc:docMk/>
            <pc:sldMk cId="3572797035" sldId="291"/>
            <ac:spMk id="109" creationId="{127EE3FD-D7B3-55D1-6632-EB6590F22790}"/>
          </ac:spMkLst>
        </pc:spChg>
        <pc:spChg chg="add del mod">
          <ac:chgData name="A.MORIYAMA UREKA" userId="11b73b949d6476cb" providerId="LiveId" clId="{EDD3AFC1-5E1F-774D-82FF-6D4C3622249B}" dt="2023-08-07T08:57:22.989" v="763" actId="6264"/>
          <ac:spMkLst>
            <pc:docMk/>
            <pc:sldMk cId="3572797035" sldId="291"/>
            <ac:spMk id="109" creationId="{731128C4-F762-C7CF-7F06-0E47FC65C39E}"/>
          </ac:spMkLst>
        </pc:spChg>
        <pc:spChg chg="add del mod">
          <ac:chgData name="A.MORIYAMA UREKA" userId="11b73b949d6476cb" providerId="LiveId" clId="{EDD3AFC1-5E1F-774D-82FF-6D4C3622249B}" dt="2023-08-07T10:56:01.410" v="1689" actId="6264"/>
          <ac:spMkLst>
            <pc:docMk/>
            <pc:sldMk cId="3572797035" sldId="291"/>
            <ac:spMk id="109" creationId="{BEA53F18-6202-3FEA-0CF3-974414432481}"/>
          </ac:spMkLst>
        </pc:spChg>
        <pc:spChg chg="add del mod">
          <ac:chgData name="A.MORIYAMA UREKA" userId="11b73b949d6476cb" providerId="LiveId" clId="{EDD3AFC1-5E1F-774D-82FF-6D4C3622249B}" dt="2023-08-07T10:56:01.410" v="1689" actId="6264"/>
          <ac:spMkLst>
            <pc:docMk/>
            <pc:sldMk cId="3572797035" sldId="291"/>
            <ac:spMk id="110" creationId="{0F36E823-A64F-444A-C27E-13CB7F83A1A4}"/>
          </ac:spMkLst>
        </pc:spChg>
        <pc:spChg chg="add del mod">
          <ac:chgData name="A.MORIYAMA UREKA" userId="11b73b949d6476cb" providerId="LiveId" clId="{EDD3AFC1-5E1F-774D-82FF-6D4C3622249B}" dt="2023-08-07T08:57:22.989" v="763" actId="6264"/>
          <ac:spMkLst>
            <pc:docMk/>
            <pc:sldMk cId="3572797035" sldId="291"/>
            <ac:spMk id="110" creationId="{812CFE7D-7518-A93F-0F23-760FA92225E5}"/>
          </ac:spMkLst>
        </pc:spChg>
        <pc:spChg chg="add del mod ord">
          <ac:chgData name="A.MORIYAMA UREKA" userId="11b73b949d6476cb" providerId="LiveId" clId="{EDD3AFC1-5E1F-774D-82FF-6D4C3622249B}" dt="2023-08-07T09:20:36.393" v="924" actId="6264"/>
          <ac:spMkLst>
            <pc:docMk/>
            <pc:sldMk cId="3572797035" sldId="291"/>
            <ac:spMk id="110" creationId="{EA01254E-120A-4EAC-A304-E781097CF19A}"/>
          </ac:spMkLst>
        </pc:spChg>
        <pc:spChg chg="add del mod">
          <ac:chgData name="A.MORIYAMA UREKA" userId="11b73b949d6476cb" providerId="LiveId" clId="{EDD3AFC1-5E1F-774D-82FF-6D4C3622249B}" dt="2023-08-07T09:20:36.393" v="924" actId="6264"/>
          <ac:spMkLst>
            <pc:docMk/>
            <pc:sldMk cId="3572797035" sldId="291"/>
            <ac:spMk id="111" creationId="{01FD4AF6-6F40-4AA1-F356-7A1752A97407}"/>
          </ac:spMkLst>
        </pc:spChg>
        <pc:spChg chg="add del mod ord">
          <ac:chgData name="A.MORIYAMA UREKA" userId="11b73b949d6476cb" providerId="LiveId" clId="{EDD3AFC1-5E1F-774D-82FF-6D4C3622249B}" dt="2023-08-07T08:57:23.281" v="764" actId="6264"/>
          <ac:spMkLst>
            <pc:docMk/>
            <pc:sldMk cId="3572797035" sldId="291"/>
            <ac:spMk id="111" creationId="{29E6514D-73DF-1892-7027-FD0712E2D318}"/>
          </ac:spMkLst>
        </pc:spChg>
        <pc:spChg chg="add del mod">
          <ac:chgData name="A.MORIYAMA UREKA" userId="11b73b949d6476cb" providerId="LiveId" clId="{EDD3AFC1-5E1F-774D-82FF-6D4C3622249B}" dt="2023-08-07T10:56:01.410" v="1689" actId="6264"/>
          <ac:spMkLst>
            <pc:docMk/>
            <pc:sldMk cId="3572797035" sldId="291"/>
            <ac:spMk id="111" creationId="{7552C9A3-A41F-6BCB-A900-6250D6F3DF24}"/>
          </ac:spMkLst>
        </pc:spChg>
        <pc:spChg chg="add del mod">
          <ac:chgData name="A.MORIYAMA UREKA" userId="11b73b949d6476cb" providerId="LiveId" clId="{EDD3AFC1-5E1F-774D-82FF-6D4C3622249B}" dt="2023-08-07T10:56:01.410" v="1689" actId="6264"/>
          <ac:spMkLst>
            <pc:docMk/>
            <pc:sldMk cId="3572797035" sldId="291"/>
            <ac:spMk id="112" creationId="{2DA6D633-AB5F-0BE8-43F1-6071E50A92E2}"/>
          </ac:spMkLst>
        </pc:spChg>
        <pc:spChg chg="add del mod">
          <ac:chgData name="A.MORIYAMA UREKA" userId="11b73b949d6476cb" providerId="LiveId" clId="{EDD3AFC1-5E1F-774D-82FF-6D4C3622249B}" dt="2023-08-07T09:20:36.393" v="924" actId="6264"/>
          <ac:spMkLst>
            <pc:docMk/>
            <pc:sldMk cId="3572797035" sldId="291"/>
            <ac:spMk id="112" creationId="{59304766-65CB-9F4F-5CC2-38014BF18724}"/>
          </ac:spMkLst>
        </pc:spChg>
        <pc:spChg chg="add del mod ord">
          <ac:chgData name="A.MORIYAMA UREKA" userId="11b73b949d6476cb" providerId="LiveId" clId="{EDD3AFC1-5E1F-774D-82FF-6D4C3622249B}" dt="2023-08-07T08:57:23.281" v="764" actId="6264"/>
          <ac:spMkLst>
            <pc:docMk/>
            <pc:sldMk cId="3572797035" sldId="291"/>
            <ac:spMk id="112" creationId="{CD6CF6B7-2CFB-9EF9-F701-21779E1B02C0}"/>
          </ac:spMkLst>
        </pc:spChg>
        <pc:spChg chg="add del mod">
          <ac:chgData name="A.MORIYAMA UREKA" userId="11b73b949d6476cb" providerId="LiveId" clId="{EDD3AFC1-5E1F-774D-82FF-6D4C3622249B}" dt="2023-08-07T10:56:01.410" v="1689" actId="6264"/>
          <ac:spMkLst>
            <pc:docMk/>
            <pc:sldMk cId="3572797035" sldId="291"/>
            <ac:spMk id="113" creationId="{0A26FC6E-C6BC-3557-70F0-46997248F5D3}"/>
          </ac:spMkLst>
        </pc:spChg>
        <pc:spChg chg="add del mod ord">
          <ac:chgData name="A.MORIYAMA UREKA" userId="11b73b949d6476cb" providerId="LiveId" clId="{EDD3AFC1-5E1F-774D-82FF-6D4C3622249B}" dt="2023-08-07T09:20:36.737" v="925" actId="6264"/>
          <ac:spMkLst>
            <pc:docMk/>
            <pc:sldMk cId="3572797035" sldId="291"/>
            <ac:spMk id="113" creationId="{5264CC83-CFCD-EEAE-3D62-9CEE16B90375}"/>
          </ac:spMkLst>
        </pc:spChg>
        <pc:spChg chg="add del mod ord">
          <ac:chgData name="A.MORIYAMA UREKA" userId="11b73b949d6476cb" providerId="LiveId" clId="{EDD3AFC1-5E1F-774D-82FF-6D4C3622249B}" dt="2023-08-07T08:57:23.281" v="764" actId="6264"/>
          <ac:spMkLst>
            <pc:docMk/>
            <pc:sldMk cId="3572797035" sldId="291"/>
            <ac:spMk id="113" creationId="{C1087A3A-A549-B475-4D71-0C764A4FCC6A}"/>
          </ac:spMkLst>
        </pc:spChg>
        <pc:spChg chg="add del mod ord">
          <ac:chgData name="A.MORIYAMA UREKA" userId="11b73b949d6476cb" providerId="LiveId" clId="{EDD3AFC1-5E1F-774D-82FF-6D4C3622249B}" dt="2023-08-07T08:57:23.281" v="764" actId="6264"/>
          <ac:spMkLst>
            <pc:docMk/>
            <pc:sldMk cId="3572797035" sldId="291"/>
            <ac:spMk id="114" creationId="{274B61E1-2A96-0EC1-30BD-01136DD73955}"/>
          </ac:spMkLst>
        </pc:spChg>
        <pc:spChg chg="add del mod ord">
          <ac:chgData name="A.MORIYAMA UREKA" userId="11b73b949d6476cb" providerId="LiveId" clId="{EDD3AFC1-5E1F-774D-82FF-6D4C3622249B}" dt="2023-08-07T09:20:36.737" v="925" actId="6264"/>
          <ac:spMkLst>
            <pc:docMk/>
            <pc:sldMk cId="3572797035" sldId="291"/>
            <ac:spMk id="114" creationId="{29A7D232-4A71-882E-B715-294E3E199BF9}"/>
          </ac:spMkLst>
        </pc:spChg>
        <pc:spChg chg="add del mod">
          <ac:chgData name="A.MORIYAMA UREKA" userId="11b73b949d6476cb" providerId="LiveId" clId="{EDD3AFC1-5E1F-774D-82FF-6D4C3622249B}" dt="2023-08-07T10:56:01.410" v="1689" actId="6264"/>
          <ac:spMkLst>
            <pc:docMk/>
            <pc:sldMk cId="3572797035" sldId="291"/>
            <ac:spMk id="114" creationId="{8F3ED564-649E-C951-453A-5EDCA0A13876}"/>
          </ac:spMkLst>
        </pc:spChg>
        <pc:spChg chg="add del mod ord">
          <ac:chgData name="A.MORIYAMA UREKA" userId="11b73b949d6476cb" providerId="LiveId" clId="{EDD3AFC1-5E1F-774D-82FF-6D4C3622249B}" dt="2023-08-07T09:20:36.737" v="925" actId="6264"/>
          <ac:spMkLst>
            <pc:docMk/>
            <pc:sldMk cId="3572797035" sldId="291"/>
            <ac:spMk id="115" creationId="{2EB88EA5-66FA-D116-A3F2-BA369F2A6FC4}"/>
          </ac:spMkLst>
        </pc:spChg>
        <pc:spChg chg="add del mod ord">
          <ac:chgData name="A.MORIYAMA UREKA" userId="11b73b949d6476cb" providerId="LiveId" clId="{EDD3AFC1-5E1F-774D-82FF-6D4C3622249B}" dt="2023-08-07T08:57:23.281" v="764" actId="6264"/>
          <ac:spMkLst>
            <pc:docMk/>
            <pc:sldMk cId="3572797035" sldId="291"/>
            <ac:spMk id="115" creationId="{3C47E78B-A075-7830-A1D1-C452C40874B7}"/>
          </ac:spMkLst>
        </pc:spChg>
        <pc:spChg chg="add del mod">
          <ac:chgData name="A.MORIYAMA UREKA" userId="11b73b949d6476cb" providerId="LiveId" clId="{EDD3AFC1-5E1F-774D-82FF-6D4C3622249B}" dt="2023-08-07T10:56:01.410" v="1689" actId="6264"/>
          <ac:spMkLst>
            <pc:docMk/>
            <pc:sldMk cId="3572797035" sldId="291"/>
            <ac:spMk id="115" creationId="{53BF85A7-63F2-00B0-AC78-B75D819B0F3F}"/>
          </ac:spMkLst>
        </pc:spChg>
        <pc:spChg chg="add del mod ord">
          <ac:chgData name="A.MORIYAMA UREKA" userId="11b73b949d6476cb" providerId="LiveId" clId="{EDD3AFC1-5E1F-774D-82FF-6D4C3622249B}" dt="2023-08-07T09:20:36.737" v="925" actId="6264"/>
          <ac:spMkLst>
            <pc:docMk/>
            <pc:sldMk cId="3572797035" sldId="291"/>
            <ac:spMk id="116" creationId="{43B2DE8C-228D-827D-DCFD-EAE76A9F8A2B}"/>
          </ac:spMkLst>
        </pc:spChg>
        <pc:spChg chg="add del mod">
          <ac:chgData name="A.MORIYAMA UREKA" userId="11b73b949d6476cb" providerId="LiveId" clId="{EDD3AFC1-5E1F-774D-82FF-6D4C3622249B}" dt="2023-08-07T11:00:38.397" v="1709" actId="6264"/>
          <ac:spMkLst>
            <pc:docMk/>
            <pc:sldMk cId="3572797035" sldId="291"/>
            <ac:spMk id="116" creationId="{5E5218A0-33D2-889D-DF5A-523FC0369CC4}"/>
          </ac:spMkLst>
        </pc:spChg>
        <pc:spChg chg="add del mod ord">
          <ac:chgData name="A.MORIYAMA UREKA" userId="11b73b949d6476cb" providerId="LiveId" clId="{EDD3AFC1-5E1F-774D-82FF-6D4C3622249B}" dt="2023-08-07T08:57:23.281" v="764" actId="6264"/>
          <ac:spMkLst>
            <pc:docMk/>
            <pc:sldMk cId="3572797035" sldId="291"/>
            <ac:spMk id="116" creationId="{9C7A6149-E3CC-1ED3-98AD-8AE5AA5B0B9A}"/>
          </ac:spMkLst>
        </pc:spChg>
        <pc:spChg chg="add del mod ord">
          <ac:chgData name="A.MORIYAMA UREKA" userId="11b73b949d6476cb" providerId="LiveId" clId="{EDD3AFC1-5E1F-774D-82FF-6D4C3622249B}" dt="2023-08-07T08:57:23.281" v="764" actId="6264"/>
          <ac:spMkLst>
            <pc:docMk/>
            <pc:sldMk cId="3572797035" sldId="291"/>
            <ac:spMk id="117" creationId="{AF24572E-50C0-69D9-3547-3002CF43560C}"/>
          </ac:spMkLst>
        </pc:spChg>
        <pc:spChg chg="add del mod ord">
          <ac:chgData name="A.MORIYAMA UREKA" userId="11b73b949d6476cb" providerId="LiveId" clId="{EDD3AFC1-5E1F-774D-82FF-6D4C3622249B}" dt="2023-08-07T09:20:36.737" v="925" actId="6264"/>
          <ac:spMkLst>
            <pc:docMk/>
            <pc:sldMk cId="3572797035" sldId="291"/>
            <ac:spMk id="117" creationId="{BFF9B24E-B228-EFCD-16EC-86F0E7BB1417}"/>
          </ac:spMkLst>
        </pc:spChg>
        <pc:spChg chg="add del mod">
          <ac:chgData name="A.MORIYAMA UREKA" userId="11b73b949d6476cb" providerId="LiveId" clId="{EDD3AFC1-5E1F-774D-82FF-6D4C3622249B}" dt="2023-08-07T11:00:38.397" v="1709" actId="6264"/>
          <ac:spMkLst>
            <pc:docMk/>
            <pc:sldMk cId="3572797035" sldId="291"/>
            <ac:spMk id="117" creationId="{F929D9CF-6A98-1EC1-EC9E-1A33DC7D48EA}"/>
          </ac:spMkLst>
        </pc:spChg>
        <pc:spChg chg="add del mod ord">
          <ac:chgData name="A.MORIYAMA UREKA" userId="11b73b949d6476cb" providerId="LiveId" clId="{EDD3AFC1-5E1F-774D-82FF-6D4C3622249B}" dt="2023-08-07T08:57:23.281" v="764" actId="6264"/>
          <ac:spMkLst>
            <pc:docMk/>
            <pc:sldMk cId="3572797035" sldId="291"/>
            <ac:spMk id="118" creationId="{CB43F55F-4AE4-37CD-E02E-853C403BDBA4}"/>
          </ac:spMkLst>
        </pc:spChg>
        <pc:spChg chg="add del mod ord">
          <ac:chgData name="A.MORIYAMA UREKA" userId="11b73b949d6476cb" providerId="LiveId" clId="{EDD3AFC1-5E1F-774D-82FF-6D4C3622249B}" dt="2023-08-07T09:20:36.737" v="925" actId="6264"/>
          <ac:spMkLst>
            <pc:docMk/>
            <pc:sldMk cId="3572797035" sldId="291"/>
            <ac:spMk id="118" creationId="{E1D82FB9-818A-9CE4-3D68-DC0E21F51E76}"/>
          </ac:spMkLst>
        </pc:spChg>
        <pc:spChg chg="add del mod">
          <ac:chgData name="A.MORIYAMA UREKA" userId="11b73b949d6476cb" providerId="LiveId" clId="{EDD3AFC1-5E1F-774D-82FF-6D4C3622249B}" dt="2023-08-07T11:00:38.397" v="1709" actId="6264"/>
          <ac:spMkLst>
            <pc:docMk/>
            <pc:sldMk cId="3572797035" sldId="291"/>
            <ac:spMk id="118" creationId="{EFB4A20A-B177-56E0-DE82-7F4E09B7B18E}"/>
          </ac:spMkLst>
        </pc:spChg>
        <pc:spChg chg="add del mod">
          <ac:chgData name="A.MORIYAMA UREKA" userId="11b73b949d6476cb" providerId="LiveId" clId="{EDD3AFC1-5E1F-774D-82FF-6D4C3622249B}" dt="2023-08-07T08:57:23.281" v="764" actId="6264"/>
          <ac:spMkLst>
            <pc:docMk/>
            <pc:sldMk cId="3572797035" sldId="291"/>
            <ac:spMk id="119" creationId="{1F5BE27A-B9AA-21FB-5D66-4941F8226F3D}"/>
          </ac:spMkLst>
        </pc:spChg>
        <pc:spChg chg="add del mod">
          <ac:chgData name="A.MORIYAMA UREKA" userId="11b73b949d6476cb" providerId="LiveId" clId="{EDD3AFC1-5E1F-774D-82FF-6D4C3622249B}" dt="2023-08-07T11:00:38.397" v="1709" actId="6264"/>
          <ac:spMkLst>
            <pc:docMk/>
            <pc:sldMk cId="3572797035" sldId="291"/>
            <ac:spMk id="119" creationId="{2AC36703-C43C-CB40-7D77-634FEA07B5EA}"/>
          </ac:spMkLst>
        </pc:spChg>
        <pc:spChg chg="add del mod ord">
          <ac:chgData name="A.MORIYAMA UREKA" userId="11b73b949d6476cb" providerId="LiveId" clId="{EDD3AFC1-5E1F-774D-82FF-6D4C3622249B}" dt="2023-08-07T09:20:36.737" v="925" actId="6264"/>
          <ac:spMkLst>
            <pc:docMk/>
            <pc:sldMk cId="3572797035" sldId="291"/>
            <ac:spMk id="119" creationId="{66D46A73-CA6E-B285-EDFF-AA233CD84FF5}"/>
          </ac:spMkLst>
        </pc:spChg>
        <pc:spChg chg="add del mod ord">
          <ac:chgData name="A.MORIYAMA UREKA" userId="11b73b949d6476cb" providerId="LiveId" clId="{EDD3AFC1-5E1F-774D-82FF-6D4C3622249B}" dt="2023-08-07T09:20:36.737" v="925" actId="6264"/>
          <ac:spMkLst>
            <pc:docMk/>
            <pc:sldMk cId="3572797035" sldId="291"/>
            <ac:spMk id="120" creationId="{547CEFF4-62C3-C4EE-9E72-19CD0ED11661}"/>
          </ac:spMkLst>
        </pc:spChg>
        <pc:spChg chg="add del mod">
          <ac:chgData name="A.MORIYAMA UREKA" userId="11b73b949d6476cb" providerId="LiveId" clId="{EDD3AFC1-5E1F-774D-82FF-6D4C3622249B}" dt="2023-08-07T11:00:38.397" v="1709" actId="6264"/>
          <ac:spMkLst>
            <pc:docMk/>
            <pc:sldMk cId="3572797035" sldId="291"/>
            <ac:spMk id="120" creationId="{D4199610-AE4A-3AB5-BB07-C5592CD6E402}"/>
          </ac:spMkLst>
        </pc:spChg>
        <pc:spChg chg="add del mod">
          <ac:chgData name="A.MORIYAMA UREKA" userId="11b73b949d6476cb" providerId="LiveId" clId="{EDD3AFC1-5E1F-774D-82FF-6D4C3622249B}" dt="2023-08-07T08:57:23.281" v="764" actId="6264"/>
          <ac:spMkLst>
            <pc:docMk/>
            <pc:sldMk cId="3572797035" sldId="291"/>
            <ac:spMk id="120" creationId="{F1B6C652-F505-0600-F019-294A7481F396}"/>
          </ac:spMkLst>
        </pc:spChg>
        <pc:spChg chg="add del mod">
          <ac:chgData name="A.MORIYAMA UREKA" userId="11b73b949d6476cb" providerId="LiveId" clId="{EDD3AFC1-5E1F-774D-82FF-6D4C3622249B}" dt="2023-08-07T11:00:38.397" v="1709" actId="6264"/>
          <ac:spMkLst>
            <pc:docMk/>
            <pc:sldMk cId="3572797035" sldId="291"/>
            <ac:spMk id="121" creationId="{6BA33401-047C-96A6-0C77-99B547DA0B63}"/>
          </ac:spMkLst>
        </pc:spChg>
        <pc:spChg chg="add del mod ord">
          <ac:chgData name="A.MORIYAMA UREKA" userId="11b73b949d6476cb" providerId="LiveId" clId="{EDD3AFC1-5E1F-774D-82FF-6D4C3622249B}" dt="2023-08-07T08:57:23.675" v="765" actId="6264"/>
          <ac:spMkLst>
            <pc:docMk/>
            <pc:sldMk cId="3572797035" sldId="291"/>
            <ac:spMk id="121" creationId="{CFC5FB6F-D30C-FEDB-195F-3500DFB6BD0F}"/>
          </ac:spMkLst>
        </pc:spChg>
        <pc:spChg chg="add del mod">
          <ac:chgData name="A.MORIYAMA UREKA" userId="11b73b949d6476cb" providerId="LiveId" clId="{EDD3AFC1-5E1F-774D-82FF-6D4C3622249B}" dt="2023-08-07T09:20:36.737" v="925" actId="6264"/>
          <ac:spMkLst>
            <pc:docMk/>
            <pc:sldMk cId="3572797035" sldId="291"/>
            <ac:spMk id="121" creationId="{E9D8B2AB-9D96-4CA1-1CC3-4A15BA3D2361}"/>
          </ac:spMkLst>
        </pc:spChg>
        <pc:spChg chg="add del mod">
          <ac:chgData name="A.MORIYAMA UREKA" userId="11b73b949d6476cb" providerId="LiveId" clId="{EDD3AFC1-5E1F-774D-82FF-6D4C3622249B}" dt="2023-08-07T09:20:36.737" v="925" actId="6264"/>
          <ac:spMkLst>
            <pc:docMk/>
            <pc:sldMk cId="3572797035" sldId="291"/>
            <ac:spMk id="122" creationId="{008BF615-3E00-3C66-FC5E-44F112AB21F7}"/>
          </ac:spMkLst>
        </pc:spChg>
        <pc:spChg chg="add del mod ord">
          <ac:chgData name="A.MORIYAMA UREKA" userId="11b73b949d6476cb" providerId="LiveId" clId="{EDD3AFC1-5E1F-774D-82FF-6D4C3622249B}" dt="2023-08-07T08:57:23.675" v="765" actId="6264"/>
          <ac:spMkLst>
            <pc:docMk/>
            <pc:sldMk cId="3572797035" sldId="291"/>
            <ac:spMk id="122" creationId="{97E4FD7A-459C-6318-0F03-1AFB27D581CE}"/>
          </ac:spMkLst>
        </pc:spChg>
        <pc:spChg chg="add del mod">
          <ac:chgData name="A.MORIYAMA UREKA" userId="11b73b949d6476cb" providerId="LiveId" clId="{EDD3AFC1-5E1F-774D-82FF-6D4C3622249B}" dt="2023-08-07T11:00:38.397" v="1709" actId="6264"/>
          <ac:spMkLst>
            <pc:docMk/>
            <pc:sldMk cId="3572797035" sldId="291"/>
            <ac:spMk id="122" creationId="{B65BA4D2-3C8B-B024-FF61-CC37CD2C547D}"/>
          </ac:spMkLst>
        </pc:spChg>
        <pc:spChg chg="add del mod">
          <ac:chgData name="A.MORIYAMA UREKA" userId="11b73b949d6476cb" providerId="LiveId" clId="{EDD3AFC1-5E1F-774D-82FF-6D4C3622249B}" dt="2023-08-07T11:00:38.397" v="1709" actId="6264"/>
          <ac:spMkLst>
            <pc:docMk/>
            <pc:sldMk cId="3572797035" sldId="291"/>
            <ac:spMk id="123" creationId="{941B4370-4ABE-E3E2-F64F-87AD4A0E41CE}"/>
          </ac:spMkLst>
        </pc:spChg>
        <pc:spChg chg="add del mod ord">
          <ac:chgData name="A.MORIYAMA UREKA" userId="11b73b949d6476cb" providerId="LiveId" clId="{EDD3AFC1-5E1F-774D-82FF-6D4C3622249B}" dt="2023-08-07T09:20:37.075" v="926" actId="6264"/>
          <ac:spMkLst>
            <pc:docMk/>
            <pc:sldMk cId="3572797035" sldId="291"/>
            <ac:spMk id="123" creationId="{973FE360-0C24-4B29-B8D8-4BA33E66BA9B}"/>
          </ac:spMkLst>
        </pc:spChg>
        <pc:spChg chg="add del mod ord">
          <ac:chgData name="A.MORIYAMA UREKA" userId="11b73b949d6476cb" providerId="LiveId" clId="{EDD3AFC1-5E1F-774D-82FF-6D4C3622249B}" dt="2023-08-07T08:57:23.675" v="765" actId="6264"/>
          <ac:spMkLst>
            <pc:docMk/>
            <pc:sldMk cId="3572797035" sldId="291"/>
            <ac:spMk id="123" creationId="{CBD32EF5-C770-07D2-DBD8-9F0F5FFF5C20}"/>
          </ac:spMkLst>
        </pc:spChg>
        <pc:spChg chg="add del mod">
          <ac:chgData name="A.MORIYAMA UREKA" userId="11b73b949d6476cb" providerId="LiveId" clId="{EDD3AFC1-5E1F-774D-82FF-6D4C3622249B}" dt="2023-08-07T11:00:38.397" v="1709" actId="6264"/>
          <ac:spMkLst>
            <pc:docMk/>
            <pc:sldMk cId="3572797035" sldId="291"/>
            <ac:spMk id="124" creationId="{1D28A4E5-7F1E-20D0-6C62-63FEF663A0EA}"/>
          </ac:spMkLst>
        </pc:spChg>
        <pc:spChg chg="add del mod ord">
          <ac:chgData name="A.MORIYAMA UREKA" userId="11b73b949d6476cb" providerId="LiveId" clId="{EDD3AFC1-5E1F-774D-82FF-6D4C3622249B}" dt="2023-08-07T09:20:37.075" v="926" actId="6264"/>
          <ac:spMkLst>
            <pc:docMk/>
            <pc:sldMk cId="3572797035" sldId="291"/>
            <ac:spMk id="124" creationId="{742EFB6E-6696-D24A-DC73-C15C255F382F}"/>
          </ac:spMkLst>
        </pc:spChg>
        <pc:spChg chg="add del mod ord">
          <ac:chgData name="A.MORIYAMA UREKA" userId="11b73b949d6476cb" providerId="LiveId" clId="{EDD3AFC1-5E1F-774D-82FF-6D4C3622249B}" dt="2023-08-07T08:57:23.675" v="765" actId="6264"/>
          <ac:spMkLst>
            <pc:docMk/>
            <pc:sldMk cId="3572797035" sldId="291"/>
            <ac:spMk id="124" creationId="{8C2F3F8D-9B4E-4094-579D-24EEC416CD9B}"/>
          </ac:spMkLst>
        </pc:spChg>
        <pc:spChg chg="add del mod">
          <ac:chgData name="A.MORIYAMA UREKA" userId="11b73b949d6476cb" providerId="LiveId" clId="{EDD3AFC1-5E1F-774D-82FF-6D4C3622249B}" dt="2023-08-07T11:00:38.397" v="1709" actId="6264"/>
          <ac:spMkLst>
            <pc:docMk/>
            <pc:sldMk cId="3572797035" sldId="291"/>
            <ac:spMk id="125" creationId="{349D5F18-E700-B78C-522B-1BBEFAC94656}"/>
          </ac:spMkLst>
        </pc:spChg>
        <pc:spChg chg="add del mod ord">
          <ac:chgData name="A.MORIYAMA UREKA" userId="11b73b949d6476cb" providerId="LiveId" clId="{EDD3AFC1-5E1F-774D-82FF-6D4C3622249B}" dt="2023-08-07T08:57:23.675" v="765" actId="6264"/>
          <ac:spMkLst>
            <pc:docMk/>
            <pc:sldMk cId="3572797035" sldId="291"/>
            <ac:spMk id="125" creationId="{61ABC962-1E8C-9CBE-A382-FF2AD56838EE}"/>
          </ac:spMkLst>
        </pc:spChg>
        <pc:spChg chg="add del mod ord">
          <ac:chgData name="A.MORIYAMA UREKA" userId="11b73b949d6476cb" providerId="LiveId" clId="{EDD3AFC1-5E1F-774D-82FF-6D4C3622249B}" dt="2023-08-07T09:20:37.075" v="926" actId="6264"/>
          <ac:spMkLst>
            <pc:docMk/>
            <pc:sldMk cId="3572797035" sldId="291"/>
            <ac:spMk id="125" creationId="{6C9B0590-8E38-10C2-A86E-55A5937565CB}"/>
          </ac:spMkLst>
        </pc:spChg>
        <pc:spChg chg="add del mod">
          <ac:chgData name="A.MORIYAMA UREKA" userId="11b73b949d6476cb" providerId="LiveId" clId="{EDD3AFC1-5E1F-774D-82FF-6D4C3622249B}" dt="2023-08-07T11:00:39.060" v="1710" actId="6264"/>
          <ac:spMkLst>
            <pc:docMk/>
            <pc:sldMk cId="3572797035" sldId="291"/>
            <ac:spMk id="126" creationId="{2EE373C0-8BEB-D873-52DB-2B36EE7B997E}"/>
          </ac:spMkLst>
        </pc:spChg>
        <pc:spChg chg="add del mod ord">
          <ac:chgData name="A.MORIYAMA UREKA" userId="11b73b949d6476cb" providerId="LiveId" clId="{EDD3AFC1-5E1F-774D-82FF-6D4C3622249B}" dt="2023-08-07T09:20:37.075" v="926" actId="6264"/>
          <ac:spMkLst>
            <pc:docMk/>
            <pc:sldMk cId="3572797035" sldId="291"/>
            <ac:spMk id="126" creationId="{9F60C3CA-5182-1CBF-E58C-FA803117782F}"/>
          </ac:spMkLst>
        </pc:spChg>
        <pc:spChg chg="add del mod ord">
          <ac:chgData name="A.MORIYAMA UREKA" userId="11b73b949d6476cb" providerId="LiveId" clId="{EDD3AFC1-5E1F-774D-82FF-6D4C3622249B}" dt="2023-08-07T08:57:23.675" v="765" actId="6264"/>
          <ac:spMkLst>
            <pc:docMk/>
            <pc:sldMk cId="3572797035" sldId="291"/>
            <ac:spMk id="126" creationId="{D9FF5477-A009-7ADD-67D8-09F184DAE842}"/>
          </ac:spMkLst>
        </pc:spChg>
        <pc:spChg chg="add del mod">
          <ac:chgData name="A.MORIYAMA UREKA" userId="11b73b949d6476cb" providerId="LiveId" clId="{EDD3AFC1-5E1F-774D-82FF-6D4C3622249B}" dt="2023-08-07T11:00:39.060" v="1710" actId="6264"/>
          <ac:spMkLst>
            <pc:docMk/>
            <pc:sldMk cId="3572797035" sldId="291"/>
            <ac:spMk id="127" creationId="{129B8A31-8DDA-7176-15C7-F6563A261D96}"/>
          </ac:spMkLst>
        </pc:spChg>
        <pc:spChg chg="add del mod ord">
          <ac:chgData name="A.MORIYAMA UREKA" userId="11b73b949d6476cb" providerId="LiveId" clId="{EDD3AFC1-5E1F-774D-82FF-6D4C3622249B}" dt="2023-08-07T08:57:23.675" v="765" actId="6264"/>
          <ac:spMkLst>
            <pc:docMk/>
            <pc:sldMk cId="3572797035" sldId="291"/>
            <ac:spMk id="127" creationId="{1F2AEC2D-87CC-8125-E38A-E2414F41099E}"/>
          </ac:spMkLst>
        </pc:spChg>
        <pc:spChg chg="add del mod ord">
          <ac:chgData name="A.MORIYAMA UREKA" userId="11b73b949d6476cb" providerId="LiveId" clId="{EDD3AFC1-5E1F-774D-82FF-6D4C3622249B}" dt="2023-08-07T09:20:37.075" v="926" actId="6264"/>
          <ac:spMkLst>
            <pc:docMk/>
            <pc:sldMk cId="3572797035" sldId="291"/>
            <ac:spMk id="127" creationId="{20FA2CCC-594F-14A8-829B-0EC9241EE814}"/>
          </ac:spMkLst>
        </pc:spChg>
        <pc:spChg chg="add del mod ord">
          <ac:chgData name="A.MORIYAMA UREKA" userId="11b73b949d6476cb" providerId="LiveId" clId="{EDD3AFC1-5E1F-774D-82FF-6D4C3622249B}" dt="2023-08-07T08:57:23.675" v="765" actId="6264"/>
          <ac:spMkLst>
            <pc:docMk/>
            <pc:sldMk cId="3572797035" sldId="291"/>
            <ac:spMk id="128" creationId="{83492A6A-82CA-F37D-9C15-5020163FAD29}"/>
          </ac:spMkLst>
        </pc:spChg>
        <pc:spChg chg="add del mod ord">
          <ac:chgData name="A.MORIYAMA UREKA" userId="11b73b949d6476cb" providerId="LiveId" clId="{EDD3AFC1-5E1F-774D-82FF-6D4C3622249B}" dt="2023-08-07T09:20:37.075" v="926" actId="6264"/>
          <ac:spMkLst>
            <pc:docMk/>
            <pc:sldMk cId="3572797035" sldId="291"/>
            <ac:spMk id="128" creationId="{B22D282F-46EB-A286-91E3-0B867957C55A}"/>
          </ac:spMkLst>
        </pc:spChg>
        <pc:spChg chg="add del mod">
          <ac:chgData name="A.MORIYAMA UREKA" userId="11b73b949d6476cb" providerId="LiveId" clId="{EDD3AFC1-5E1F-774D-82FF-6D4C3622249B}" dt="2023-08-07T11:00:39.060" v="1710" actId="6264"/>
          <ac:spMkLst>
            <pc:docMk/>
            <pc:sldMk cId="3572797035" sldId="291"/>
            <ac:spMk id="128" creationId="{E1D5E2F3-77B0-13F7-A4D7-0A534B31698B}"/>
          </ac:spMkLst>
        </pc:spChg>
        <pc:spChg chg="add del mod">
          <ac:chgData name="A.MORIYAMA UREKA" userId="11b73b949d6476cb" providerId="LiveId" clId="{EDD3AFC1-5E1F-774D-82FF-6D4C3622249B}" dt="2023-08-07T08:57:23.675" v="765" actId="6264"/>
          <ac:spMkLst>
            <pc:docMk/>
            <pc:sldMk cId="3572797035" sldId="291"/>
            <ac:spMk id="129" creationId="{9A929C7A-1890-7189-17B1-EBC47B72EA4E}"/>
          </ac:spMkLst>
        </pc:spChg>
        <pc:spChg chg="add del mod">
          <ac:chgData name="A.MORIYAMA UREKA" userId="11b73b949d6476cb" providerId="LiveId" clId="{EDD3AFC1-5E1F-774D-82FF-6D4C3622249B}" dt="2023-08-07T11:00:39.060" v="1710" actId="6264"/>
          <ac:spMkLst>
            <pc:docMk/>
            <pc:sldMk cId="3572797035" sldId="291"/>
            <ac:spMk id="129" creationId="{B4F24DCB-923D-B046-C67C-8DF172C97D6B}"/>
          </ac:spMkLst>
        </pc:spChg>
        <pc:spChg chg="add del mod ord">
          <ac:chgData name="A.MORIYAMA UREKA" userId="11b73b949d6476cb" providerId="LiveId" clId="{EDD3AFC1-5E1F-774D-82FF-6D4C3622249B}" dt="2023-08-07T09:20:37.075" v="926" actId="6264"/>
          <ac:spMkLst>
            <pc:docMk/>
            <pc:sldMk cId="3572797035" sldId="291"/>
            <ac:spMk id="129" creationId="{BB1E65F8-6DA7-B03C-082A-1DD175BB3F98}"/>
          </ac:spMkLst>
        </pc:spChg>
        <pc:spChg chg="add del mod">
          <ac:chgData name="A.MORIYAMA UREKA" userId="11b73b949d6476cb" providerId="LiveId" clId="{EDD3AFC1-5E1F-774D-82FF-6D4C3622249B}" dt="2023-08-07T08:57:23.675" v="765" actId="6264"/>
          <ac:spMkLst>
            <pc:docMk/>
            <pc:sldMk cId="3572797035" sldId="291"/>
            <ac:spMk id="130" creationId="{089F97EB-6172-60D7-F6A3-B09588FEDC6E}"/>
          </ac:spMkLst>
        </pc:spChg>
        <pc:spChg chg="add del mod">
          <ac:chgData name="A.MORIYAMA UREKA" userId="11b73b949d6476cb" providerId="LiveId" clId="{EDD3AFC1-5E1F-774D-82FF-6D4C3622249B}" dt="2023-08-07T11:00:39.060" v="1710" actId="6264"/>
          <ac:spMkLst>
            <pc:docMk/>
            <pc:sldMk cId="3572797035" sldId="291"/>
            <ac:spMk id="130" creationId="{35CCD5F6-D586-1B01-E93F-90CBC5E6CFBD}"/>
          </ac:spMkLst>
        </pc:spChg>
        <pc:spChg chg="add del mod ord">
          <ac:chgData name="A.MORIYAMA UREKA" userId="11b73b949d6476cb" providerId="LiveId" clId="{EDD3AFC1-5E1F-774D-82FF-6D4C3622249B}" dt="2023-08-07T09:20:37.075" v="926" actId="6264"/>
          <ac:spMkLst>
            <pc:docMk/>
            <pc:sldMk cId="3572797035" sldId="291"/>
            <ac:spMk id="130" creationId="{94D8B708-1BF7-05AD-2858-AF13F74320D0}"/>
          </ac:spMkLst>
        </pc:spChg>
        <pc:spChg chg="add del mod">
          <ac:chgData name="A.MORIYAMA UREKA" userId="11b73b949d6476cb" providerId="LiveId" clId="{EDD3AFC1-5E1F-774D-82FF-6D4C3622249B}" dt="2023-08-07T09:20:37.075" v="926" actId="6264"/>
          <ac:spMkLst>
            <pc:docMk/>
            <pc:sldMk cId="3572797035" sldId="291"/>
            <ac:spMk id="131" creationId="{408BE26A-1B20-3F04-9F9B-195738C584E4}"/>
          </ac:spMkLst>
        </pc:spChg>
        <pc:spChg chg="add del mod ord">
          <ac:chgData name="A.MORIYAMA UREKA" userId="11b73b949d6476cb" providerId="LiveId" clId="{EDD3AFC1-5E1F-774D-82FF-6D4C3622249B}" dt="2023-08-07T08:57:24.198" v="766" actId="6264"/>
          <ac:spMkLst>
            <pc:docMk/>
            <pc:sldMk cId="3572797035" sldId="291"/>
            <ac:spMk id="131" creationId="{A3918E3E-EF2C-986D-C26E-E07E3F0C7B5E}"/>
          </ac:spMkLst>
        </pc:spChg>
        <pc:spChg chg="add del mod">
          <ac:chgData name="A.MORIYAMA UREKA" userId="11b73b949d6476cb" providerId="LiveId" clId="{EDD3AFC1-5E1F-774D-82FF-6D4C3622249B}" dt="2023-08-07T11:00:39.060" v="1710" actId="6264"/>
          <ac:spMkLst>
            <pc:docMk/>
            <pc:sldMk cId="3572797035" sldId="291"/>
            <ac:spMk id="131" creationId="{F9F0C8D6-9915-F387-14CE-3E79AC4ED9AE}"/>
          </ac:spMkLst>
        </pc:spChg>
        <pc:spChg chg="add del mod">
          <ac:chgData name="A.MORIYAMA UREKA" userId="11b73b949d6476cb" providerId="LiveId" clId="{EDD3AFC1-5E1F-774D-82FF-6D4C3622249B}" dt="2023-08-07T09:20:37.075" v="926" actId="6264"/>
          <ac:spMkLst>
            <pc:docMk/>
            <pc:sldMk cId="3572797035" sldId="291"/>
            <ac:spMk id="132" creationId="{286DC2EF-5600-7B82-F89A-F63243E63BD9}"/>
          </ac:spMkLst>
        </pc:spChg>
        <pc:spChg chg="add del mod ord">
          <ac:chgData name="A.MORIYAMA UREKA" userId="11b73b949d6476cb" providerId="LiveId" clId="{EDD3AFC1-5E1F-774D-82FF-6D4C3622249B}" dt="2023-08-07T08:57:24.198" v="766" actId="6264"/>
          <ac:spMkLst>
            <pc:docMk/>
            <pc:sldMk cId="3572797035" sldId="291"/>
            <ac:spMk id="132" creationId="{4DF00C96-C958-CB03-1812-67461152616C}"/>
          </ac:spMkLst>
        </pc:spChg>
        <pc:spChg chg="add del mod">
          <ac:chgData name="A.MORIYAMA UREKA" userId="11b73b949d6476cb" providerId="LiveId" clId="{EDD3AFC1-5E1F-774D-82FF-6D4C3622249B}" dt="2023-08-07T11:00:39.060" v="1710" actId="6264"/>
          <ac:spMkLst>
            <pc:docMk/>
            <pc:sldMk cId="3572797035" sldId="291"/>
            <ac:spMk id="132" creationId="{4EE85250-7FBB-D547-0CCB-7F617637061B}"/>
          </ac:spMkLst>
        </pc:spChg>
        <pc:spChg chg="add del mod ord">
          <ac:chgData name="A.MORIYAMA UREKA" userId="11b73b949d6476cb" providerId="LiveId" clId="{EDD3AFC1-5E1F-774D-82FF-6D4C3622249B}" dt="2023-08-07T08:57:24.198" v="766" actId="6264"/>
          <ac:spMkLst>
            <pc:docMk/>
            <pc:sldMk cId="3572797035" sldId="291"/>
            <ac:spMk id="133" creationId="{28120C4E-9ACA-AFAA-EC13-E3F7E1DFF17D}"/>
          </ac:spMkLst>
        </pc:spChg>
        <pc:spChg chg="add del mod">
          <ac:chgData name="A.MORIYAMA UREKA" userId="11b73b949d6476cb" providerId="LiveId" clId="{EDD3AFC1-5E1F-774D-82FF-6D4C3622249B}" dt="2023-08-07T11:00:39.060" v="1710" actId="6264"/>
          <ac:spMkLst>
            <pc:docMk/>
            <pc:sldMk cId="3572797035" sldId="291"/>
            <ac:spMk id="133" creationId="{69714EA4-5CF2-1950-4222-D05EA458D165}"/>
          </ac:spMkLst>
        </pc:spChg>
        <pc:spChg chg="add del mod ord">
          <ac:chgData name="A.MORIYAMA UREKA" userId="11b73b949d6476cb" providerId="LiveId" clId="{EDD3AFC1-5E1F-774D-82FF-6D4C3622249B}" dt="2023-08-07T09:20:37.413" v="927" actId="6264"/>
          <ac:spMkLst>
            <pc:docMk/>
            <pc:sldMk cId="3572797035" sldId="291"/>
            <ac:spMk id="133" creationId="{845DC4F4-C548-8BA1-D472-456FF30974CC}"/>
          </ac:spMkLst>
        </pc:spChg>
        <pc:spChg chg="add del mod ord">
          <ac:chgData name="A.MORIYAMA UREKA" userId="11b73b949d6476cb" providerId="LiveId" clId="{EDD3AFC1-5E1F-774D-82FF-6D4C3622249B}" dt="2023-08-07T09:20:37.413" v="927" actId="6264"/>
          <ac:spMkLst>
            <pc:docMk/>
            <pc:sldMk cId="3572797035" sldId="291"/>
            <ac:spMk id="134" creationId="{31305735-39B6-9163-0D7E-978CE80C2AE3}"/>
          </ac:spMkLst>
        </pc:spChg>
        <pc:spChg chg="add del mod">
          <ac:chgData name="A.MORIYAMA UREKA" userId="11b73b949d6476cb" providerId="LiveId" clId="{EDD3AFC1-5E1F-774D-82FF-6D4C3622249B}" dt="2023-08-07T11:00:39.060" v="1710" actId="6264"/>
          <ac:spMkLst>
            <pc:docMk/>
            <pc:sldMk cId="3572797035" sldId="291"/>
            <ac:spMk id="134" creationId="{83417F29-7338-F5E2-491F-A555987CE26F}"/>
          </ac:spMkLst>
        </pc:spChg>
        <pc:spChg chg="add del mod ord">
          <ac:chgData name="A.MORIYAMA UREKA" userId="11b73b949d6476cb" providerId="LiveId" clId="{EDD3AFC1-5E1F-774D-82FF-6D4C3622249B}" dt="2023-08-07T08:57:24.198" v="766" actId="6264"/>
          <ac:spMkLst>
            <pc:docMk/>
            <pc:sldMk cId="3572797035" sldId="291"/>
            <ac:spMk id="134" creationId="{96064ED8-DD3C-3B0D-C5A0-C4E47266AF99}"/>
          </ac:spMkLst>
        </pc:spChg>
        <pc:spChg chg="add del mod">
          <ac:chgData name="A.MORIYAMA UREKA" userId="11b73b949d6476cb" providerId="LiveId" clId="{EDD3AFC1-5E1F-774D-82FF-6D4C3622249B}" dt="2023-08-07T11:00:39.060" v="1710" actId="6264"/>
          <ac:spMkLst>
            <pc:docMk/>
            <pc:sldMk cId="3572797035" sldId="291"/>
            <ac:spMk id="135" creationId="{1721DE3B-A120-B909-4067-DA03EA663540}"/>
          </ac:spMkLst>
        </pc:spChg>
        <pc:spChg chg="add del mod ord">
          <ac:chgData name="A.MORIYAMA UREKA" userId="11b73b949d6476cb" providerId="LiveId" clId="{EDD3AFC1-5E1F-774D-82FF-6D4C3622249B}" dt="2023-08-07T09:20:37.413" v="927" actId="6264"/>
          <ac:spMkLst>
            <pc:docMk/>
            <pc:sldMk cId="3572797035" sldId="291"/>
            <ac:spMk id="135" creationId="{5AE24328-C1D3-31FE-9261-6A70F92485E5}"/>
          </ac:spMkLst>
        </pc:spChg>
        <pc:spChg chg="add del mod ord">
          <ac:chgData name="A.MORIYAMA UREKA" userId="11b73b949d6476cb" providerId="LiveId" clId="{EDD3AFC1-5E1F-774D-82FF-6D4C3622249B}" dt="2023-08-07T08:57:24.198" v="766" actId="6264"/>
          <ac:spMkLst>
            <pc:docMk/>
            <pc:sldMk cId="3572797035" sldId="291"/>
            <ac:spMk id="135" creationId="{61933722-D6F3-1EE1-F616-583E3C49EC48}"/>
          </ac:spMkLst>
        </pc:spChg>
        <pc:spChg chg="add del mod ord">
          <ac:chgData name="A.MORIYAMA UREKA" userId="11b73b949d6476cb" providerId="LiveId" clId="{EDD3AFC1-5E1F-774D-82FF-6D4C3622249B}" dt="2023-08-07T09:20:37.413" v="927" actId="6264"/>
          <ac:spMkLst>
            <pc:docMk/>
            <pc:sldMk cId="3572797035" sldId="291"/>
            <ac:spMk id="136" creationId="{88AD6025-C963-E103-13C5-A8E8AAD41B71}"/>
          </ac:spMkLst>
        </pc:spChg>
        <pc:spChg chg="add del mod ord">
          <ac:chgData name="A.MORIYAMA UREKA" userId="11b73b949d6476cb" providerId="LiveId" clId="{EDD3AFC1-5E1F-774D-82FF-6D4C3622249B}" dt="2023-08-07T08:57:24.198" v="766" actId="6264"/>
          <ac:spMkLst>
            <pc:docMk/>
            <pc:sldMk cId="3572797035" sldId="291"/>
            <ac:spMk id="136" creationId="{AE76FF4F-69A5-04EA-917C-1B5FD645EA44}"/>
          </ac:spMkLst>
        </pc:spChg>
        <pc:spChg chg="add del mod">
          <ac:chgData name="A.MORIYAMA UREKA" userId="11b73b949d6476cb" providerId="LiveId" clId="{EDD3AFC1-5E1F-774D-82FF-6D4C3622249B}" dt="2023-08-07T11:00:39.532" v="1711" actId="6264"/>
          <ac:spMkLst>
            <pc:docMk/>
            <pc:sldMk cId="3572797035" sldId="291"/>
            <ac:spMk id="136" creationId="{AF78D7E0-BB2E-2E79-0FC1-B7F4A2169C59}"/>
          </ac:spMkLst>
        </pc:spChg>
        <pc:spChg chg="add del mod ord">
          <ac:chgData name="A.MORIYAMA UREKA" userId="11b73b949d6476cb" providerId="LiveId" clId="{EDD3AFC1-5E1F-774D-82FF-6D4C3622249B}" dt="2023-08-07T09:20:37.413" v="927" actId="6264"/>
          <ac:spMkLst>
            <pc:docMk/>
            <pc:sldMk cId="3572797035" sldId="291"/>
            <ac:spMk id="137" creationId="{2D4F5E3B-DEC0-557C-BC29-F8826826974E}"/>
          </ac:spMkLst>
        </pc:spChg>
        <pc:spChg chg="add del mod">
          <ac:chgData name="A.MORIYAMA UREKA" userId="11b73b949d6476cb" providerId="LiveId" clId="{EDD3AFC1-5E1F-774D-82FF-6D4C3622249B}" dt="2023-08-07T11:00:39.532" v="1711" actId="6264"/>
          <ac:spMkLst>
            <pc:docMk/>
            <pc:sldMk cId="3572797035" sldId="291"/>
            <ac:spMk id="137" creationId="{9A09E307-2962-F787-C3E3-8D06F76A2F9D}"/>
          </ac:spMkLst>
        </pc:spChg>
        <pc:spChg chg="add del mod ord">
          <ac:chgData name="A.MORIYAMA UREKA" userId="11b73b949d6476cb" providerId="LiveId" clId="{EDD3AFC1-5E1F-774D-82FF-6D4C3622249B}" dt="2023-08-07T08:57:24.198" v="766" actId="6264"/>
          <ac:spMkLst>
            <pc:docMk/>
            <pc:sldMk cId="3572797035" sldId="291"/>
            <ac:spMk id="137" creationId="{E2DA4470-B155-750D-72CE-97789CB315F7}"/>
          </ac:spMkLst>
        </pc:spChg>
        <pc:spChg chg="add del mod ord">
          <ac:chgData name="A.MORIYAMA UREKA" userId="11b73b949d6476cb" providerId="LiveId" clId="{EDD3AFC1-5E1F-774D-82FF-6D4C3622249B}" dt="2023-08-07T09:20:37.413" v="927" actId="6264"/>
          <ac:spMkLst>
            <pc:docMk/>
            <pc:sldMk cId="3572797035" sldId="291"/>
            <ac:spMk id="138" creationId="{2EC757F8-6870-2DDB-15A2-D464B7A36154}"/>
          </ac:spMkLst>
        </pc:spChg>
        <pc:spChg chg="add del mod">
          <ac:chgData name="A.MORIYAMA UREKA" userId="11b73b949d6476cb" providerId="LiveId" clId="{EDD3AFC1-5E1F-774D-82FF-6D4C3622249B}" dt="2023-08-07T11:00:39.532" v="1711" actId="6264"/>
          <ac:spMkLst>
            <pc:docMk/>
            <pc:sldMk cId="3572797035" sldId="291"/>
            <ac:spMk id="138" creationId="{3C284BD5-742A-6178-D6C6-FD5EACCF672C}"/>
          </ac:spMkLst>
        </pc:spChg>
        <pc:spChg chg="add del mod ord">
          <ac:chgData name="A.MORIYAMA UREKA" userId="11b73b949d6476cb" providerId="LiveId" clId="{EDD3AFC1-5E1F-774D-82FF-6D4C3622249B}" dt="2023-08-07T08:57:24.198" v="766" actId="6264"/>
          <ac:spMkLst>
            <pc:docMk/>
            <pc:sldMk cId="3572797035" sldId="291"/>
            <ac:spMk id="138" creationId="{6492121A-AF4C-F442-5E16-7A4925656DC3}"/>
          </ac:spMkLst>
        </pc:spChg>
        <pc:spChg chg="add del mod">
          <ac:chgData name="A.MORIYAMA UREKA" userId="11b73b949d6476cb" providerId="LiveId" clId="{EDD3AFC1-5E1F-774D-82FF-6D4C3622249B}" dt="2023-08-07T08:57:24.198" v="766" actId="6264"/>
          <ac:spMkLst>
            <pc:docMk/>
            <pc:sldMk cId="3572797035" sldId="291"/>
            <ac:spMk id="139" creationId="{40B7A577-384E-E932-0E2D-3A5DC4784198}"/>
          </ac:spMkLst>
        </pc:spChg>
        <pc:spChg chg="add del mod ord">
          <ac:chgData name="A.MORIYAMA UREKA" userId="11b73b949d6476cb" providerId="LiveId" clId="{EDD3AFC1-5E1F-774D-82FF-6D4C3622249B}" dt="2023-08-07T09:20:37.413" v="927" actId="6264"/>
          <ac:spMkLst>
            <pc:docMk/>
            <pc:sldMk cId="3572797035" sldId="291"/>
            <ac:spMk id="139" creationId="{693C82D9-AA8D-F29F-DB93-B7968FADA6C1}"/>
          </ac:spMkLst>
        </pc:spChg>
        <pc:spChg chg="add del mod">
          <ac:chgData name="A.MORIYAMA UREKA" userId="11b73b949d6476cb" providerId="LiveId" clId="{EDD3AFC1-5E1F-774D-82FF-6D4C3622249B}" dt="2023-08-07T11:00:39.532" v="1711" actId="6264"/>
          <ac:spMkLst>
            <pc:docMk/>
            <pc:sldMk cId="3572797035" sldId="291"/>
            <ac:spMk id="139" creationId="{E346125B-19DB-2C14-1D1C-9EB9CCD2120A}"/>
          </ac:spMkLst>
        </pc:spChg>
        <pc:spChg chg="add del mod">
          <ac:chgData name="A.MORIYAMA UREKA" userId="11b73b949d6476cb" providerId="LiveId" clId="{EDD3AFC1-5E1F-774D-82FF-6D4C3622249B}" dt="2023-08-07T08:57:24.198" v="766" actId="6264"/>
          <ac:spMkLst>
            <pc:docMk/>
            <pc:sldMk cId="3572797035" sldId="291"/>
            <ac:spMk id="140" creationId="{0FC07511-02DC-B68A-4C06-EFE39D8885A6}"/>
          </ac:spMkLst>
        </pc:spChg>
        <pc:spChg chg="add del mod">
          <ac:chgData name="A.MORIYAMA UREKA" userId="11b73b949d6476cb" providerId="LiveId" clId="{EDD3AFC1-5E1F-774D-82FF-6D4C3622249B}" dt="2023-08-07T11:00:39.532" v="1711" actId="6264"/>
          <ac:spMkLst>
            <pc:docMk/>
            <pc:sldMk cId="3572797035" sldId="291"/>
            <ac:spMk id="140" creationId="{7F9CB4CD-FD80-F7AF-1B6E-5D42B6184BF9}"/>
          </ac:spMkLst>
        </pc:spChg>
        <pc:spChg chg="add del mod ord">
          <ac:chgData name="A.MORIYAMA UREKA" userId="11b73b949d6476cb" providerId="LiveId" clId="{EDD3AFC1-5E1F-774D-82FF-6D4C3622249B}" dt="2023-08-07T09:20:37.413" v="927" actId="6264"/>
          <ac:spMkLst>
            <pc:docMk/>
            <pc:sldMk cId="3572797035" sldId="291"/>
            <ac:spMk id="140" creationId="{802B70EC-690F-2B90-C021-8F8701E8BC7D}"/>
          </ac:spMkLst>
        </pc:spChg>
        <pc:spChg chg="add del mod ord">
          <ac:chgData name="A.MORIYAMA UREKA" userId="11b73b949d6476cb" providerId="LiveId" clId="{EDD3AFC1-5E1F-774D-82FF-6D4C3622249B}" dt="2023-08-07T08:57:24.654" v="767" actId="6264"/>
          <ac:spMkLst>
            <pc:docMk/>
            <pc:sldMk cId="3572797035" sldId="291"/>
            <ac:spMk id="141" creationId="{2ED34206-D730-6BC1-AD05-165C09084099}"/>
          </ac:spMkLst>
        </pc:spChg>
        <pc:spChg chg="add del mod">
          <ac:chgData name="A.MORIYAMA UREKA" userId="11b73b949d6476cb" providerId="LiveId" clId="{EDD3AFC1-5E1F-774D-82FF-6D4C3622249B}" dt="2023-08-07T11:00:39.532" v="1711" actId="6264"/>
          <ac:spMkLst>
            <pc:docMk/>
            <pc:sldMk cId="3572797035" sldId="291"/>
            <ac:spMk id="141" creationId="{EE7BC23D-7E46-BE14-BA36-187ABB93F425}"/>
          </ac:spMkLst>
        </pc:spChg>
        <pc:spChg chg="add del mod">
          <ac:chgData name="A.MORIYAMA UREKA" userId="11b73b949d6476cb" providerId="LiveId" clId="{EDD3AFC1-5E1F-774D-82FF-6D4C3622249B}" dt="2023-08-07T09:20:37.413" v="927" actId="6264"/>
          <ac:spMkLst>
            <pc:docMk/>
            <pc:sldMk cId="3572797035" sldId="291"/>
            <ac:spMk id="141" creationId="{FBB80D51-4D1E-0808-C66B-731F6E4A82C7}"/>
          </ac:spMkLst>
        </pc:spChg>
        <pc:spChg chg="add del mod">
          <ac:chgData name="A.MORIYAMA UREKA" userId="11b73b949d6476cb" providerId="LiveId" clId="{EDD3AFC1-5E1F-774D-82FF-6D4C3622249B}" dt="2023-08-07T11:00:39.532" v="1711" actId="6264"/>
          <ac:spMkLst>
            <pc:docMk/>
            <pc:sldMk cId="3572797035" sldId="291"/>
            <ac:spMk id="142" creationId="{17A64D4A-CBFD-8FB2-1108-9126074B315F}"/>
          </ac:spMkLst>
        </pc:spChg>
        <pc:spChg chg="add del mod ord">
          <ac:chgData name="A.MORIYAMA UREKA" userId="11b73b949d6476cb" providerId="LiveId" clId="{EDD3AFC1-5E1F-774D-82FF-6D4C3622249B}" dt="2023-08-07T08:57:24.654" v="767" actId="6264"/>
          <ac:spMkLst>
            <pc:docMk/>
            <pc:sldMk cId="3572797035" sldId="291"/>
            <ac:spMk id="142" creationId="{6244B4AC-AF13-AFB8-4CB4-1ADEC2755FC5}"/>
          </ac:spMkLst>
        </pc:spChg>
        <pc:spChg chg="add del mod">
          <ac:chgData name="A.MORIYAMA UREKA" userId="11b73b949d6476cb" providerId="LiveId" clId="{EDD3AFC1-5E1F-774D-82FF-6D4C3622249B}" dt="2023-08-07T09:20:37.413" v="927" actId="6264"/>
          <ac:spMkLst>
            <pc:docMk/>
            <pc:sldMk cId="3572797035" sldId="291"/>
            <ac:spMk id="142" creationId="{67846CF5-CE33-56AE-2C93-1B19F5880311}"/>
          </ac:spMkLst>
        </pc:spChg>
        <pc:spChg chg="add del mod">
          <ac:chgData name="A.MORIYAMA UREKA" userId="11b73b949d6476cb" providerId="LiveId" clId="{EDD3AFC1-5E1F-774D-82FF-6D4C3622249B}" dt="2023-08-07T11:00:39.532" v="1711" actId="6264"/>
          <ac:spMkLst>
            <pc:docMk/>
            <pc:sldMk cId="3572797035" sldId="291"/>
            <ac:spMk id="143" creationId="{AFBFC1B7-DCE4-4497-E17B-E2DB3B8C08E6}"/>
          </ac:spMkLst>
        </pc:spChg>
        <pc:spChg chg="add del mod ord">
          <ac:chgData name="A.MORIYAMA UREKA" userId="11b73b949d6476cb" providerId="LiveId" clId="{EDD3AFC1-5E1F-774D-82FF-6D4C3622249B}" dt="2023-08-07T09:20:37.741" v="928" actId="6264"/>
          <ac:spMkLst>
            <pc:docMk/>
            <pc:sldMk cId="3572797035" sldId="291"/>
            <ac:spMk id="143" creationId="{BEA7B86C-8D70-803D-B336-21E4604BC5C5}"/>
          </ac:spMkLst>
        </pc:spChg>
        <pc:spChg chg="add del mod ord">
          <ac:chgData name="A.MORIYAMA UREKA" userId="11b73b949d6476cb" providerId="LiveId" clId="{EDD3AFC1-5E1F-774D-82FF-6D4C3622249B}" dt="2023-08-07T08:57:24.654" v="767" actId="6264"/>
          <ac:spMkLst>
            <pc:docMk/>
            <pc:sldMk cId="3572797035" sldId="291"/>
            <ac:spMk id="143" creationId="{F9F1DF4E-9F11-96B4-631B-84BD959BB2CF}"/>
          </ac:spMkLst>
        </pc:spChg>
        <pc:spChg chg="add del mod ord">
          <ac:chgData name="A.MORIYAMA UREKA" userId="11b73b949d6476cb" providerId="LiveId" clId="{EDD3AFC1-5E1F-774D-82FF-6D4C3622249B}" dt="2023-08-07T08:57:24.654" v="767" actId="6264"/>
          <ac:spMkLst>
            <pc:docMk/>
            <pc:sldMk cId="3572797035" sldId="291"/>
            <ac:spMk id="144" creationId="{6FA9F671-5AC2-8193-0817-046F45472609}"/>
          </ac:spMkLst>
        </pc:spChg>
        <pc:spChg chg="add del mod ord">
          <ac:chgData name="A.MORIYAMA UREKA" userId="11b73b949d6476cb" providerId="LiveId" clId="{EDD3AFC1-5E1F-774D-82FF-6D4C3622249B}" dt="2023-08-07T09:20:37.741" v="928" actId="6264"/>
          <ac:spMkLst>
            <pc:docMk/>
            <pc:sldMk cId="3572797035" sldId="291"/>
            <ac:spMk id="144" creationId="{7CA6BFA9-9F01-85AE-0FF8-B2084C569F8C}"/>
          </ac:spMkLst>
        </pc:spChg>
        <pc:spChg chg="add del mod">
          <ac:chgData name="A.MORIYAMA UREKA" userId="11b73b949d6476cb" providerId="LiveId" clId="{EDD3AFC1-5E1F-774D-82FF-6D4C3622249B}" dt="2023-08-07T11:00:39.532" v="1711" actId="6264"/>
          <ac:spMkLst>
            <pc:docMk/>
            <pc:sldMk cId="3572797035" sldId="291"/>
            <ac:spMk id="144" creationId="{C6E25128-7D39-4306-7A64-C43A37FDFA62}"/>
          </ac:spMkLst>
        </pc:spChg>
        <pc:spChg chg="add del mod ord">
          <ac:chgData name="A.MORIYAMA UREKA" userId="11b73b949d6476cb" providerId="LiveId" clId="{EDD3AFC1-5E1F-774D-82FF-6D4C3622249B}" dt="2023-08-07T08:57:24.654" v="767" actId="6264"/>
          <ac:spMkLst>
            <pc:docMk/>
            <pc:sldMk cId="3572797035" sldId="291"/>
            <ac:spMk id="145" creationId="{0D8819B8-0221-ECB6-E1C6-618359DDD2C9}"/>
          </ac:spMkLst>
        </pc:spChg>
        <pc:spChg chg="add del mod">
          <ac:chgData name="A.MORIYAMA UREKA" userId="11b73b949d6476cb" providerId="LiveId" clId="{EDD3AFC1-5E1F-774D-82FF-6D4C3622249B}" dt="2023-08-07T11:00:39.532" v="1711" actId="6264"/>
          <ac:spMkLst>
            <pc:docMk/>
            <pc:sldMk cId="3572797035" sldId="291"/>
            <ac:spMk id="145" creationId="{B4CBCB53-BF5A-9AF8-086D-6CA65B011C16}"/>
          </ac:spMkLst>
        </pc:spChg>
        <pc:spChg chg="add del mod ord">
          <ac:chgData name="A.MORIYAMA UREKA" userId="11b73b949d6476cb" providerId="LiveId" clId="{EDD3AFC1-5E1F-774D-82FF-6D4C3622249B}" dt="2023-08-07T09:20:37.741" v="928" actId="6264"/>
          <ac:spMkLst>
            <pc:docMk/>
            <pc:sldMk cId="3572797035" sldId="291"/>
            <ac:spMk id="145" creationId="{BB1B0CB7-BCE5-FD7B-3B35-1316FBF777F2}"/>
          </ac:spMkLst>
        </pc:spChg>
        <pc:spChg chg="add del mod ord">
          <ac:chgData name="A.MORIYAMA UREKA" userId="11b73b949d6476cb" providerId="LiveId" clId="{EDD3AFC1-5E1F-774D-82FF-6D4C3622249B}" dt="2023-08-07T09:20:37.741" v="928" actId="6264"/>
          <ac:spMkLst>
            <pc:docMk/>
            <pc:sldMk cId="3572797035" sldId="291"/>
            <ac:spMk id="146" creationId="{183E7BD6-C35F-3546-4DC8-C245D5F94542}"/>
          </ac:spMkLst>
        </pc:spChg>
        <pc:spChg chg="add del mod ord">
          <ac:chgData name="A.MORIYAMA UREKA" userId="11b73b949d6476cb" providerId="LiveId" clId="{EDD3AFC1-5E1F-774D-82FF-6D4C3622249B}" dt="2023-08-07T08:57:24.654" v="767" actId="6264"/>
          <ac:spMkLst>
            <pc:docMk/>
            <pc:sldMk cId="3572797035" sldId="291"/>
            <ac:spMk id="146" creationId="{CC5E0081-A639-BD79-F183-BA1907EE7331}"/>
          </ac:spMkLst>
        </pc:spChg>
        <pc:spChg chg="add del mod">
          <ac:chgData name="A.MORIYAMA UREKA" userId="11b73b949d6476cb" providerId="LiveId" clId="{EDD3AFC1-5E1F-774D-82FF-6D4C3622249B}" dt="2023-08-07T11:21:40.375" v="1838" actId="6264"/>
          <ac:spMkLst>
            <pc:docMk/>
            <pc:sldMk cId="3572797035" sldId="291"/>
            <ac:spMk id="146" creationId="{DCEBEDFC-D617-D2A4-2FEC-E214459E43C9}"/>
          </ac:spMkLst>
        </pc:spChg>
        <pc:spChg chg="add del mod ord">
          <ac:chgData name="A.MORIYAMA UREKA" userId="11b73b949d6476cb" providerId="LiveId" clId="{EDD3AFC1-5E1F-774D-82FF-6D4C3622249B}" dt="2023-08-07T08:57:24.654" v="767" actId="6264"/>
          <ac:spMkLst>
            <pc:docMk/>
            <pc:sldMk cId="3572797035" sldId="291"/>
            <ac:spMk id="147" creationId="{0D95B378-2D9F-55A5-DAF6-E3C1E2214AA8}"/>
          </ac:spMkLst>
        </pc:spChg>
        <pc:spChg chg="add del mod ord">
          <ac:chgData name="A.MORIYAMA UREKA" userId="11b73b949d6476cb" providerId="LiveId" clId="{EDD3AFC1-5E1F-774D-82FF-6D4C3622249B}" dt="2023-08-07T09:20:37.741" v="928" actId="6264"/>
          <ac:spMkLst>
            <pc:docMk/>
            <pc:sldMk cId="3572797035" sldId="291"/>
            <ac:spMk id="147" creationId="{5690B769-F929-5566-A07A-4FC2D7E91EBB}"/>
          </ac:spMkLst>
        </pc:spChg>
        <pc:spChg chg="add del mod">
          <ac:chgData name="A.MORIYAMA UREKA" userId="11b73b949d6476cb" providerId="LiveId" clId="{EDD3AFC1-5E1F-774D-82FF-6D4C3622249B}" dt="2023-08-07T11:21:40.375" v="1838" actId="6264"/>
          <ac:spMkLst>
            <pc:docMk/>
            <pc:sldMk cId="3572797035" sldId="291"/>
            <ac:spMk id="147" creationId="{6D4E7F42-2F76-E1F3-BC80-65B8D58B3F9D}"/>
          </ac:spMkLst>
        </pc:spChg>
        <pc:spChg chg="add del mod ord">
          <ac:chgData name="A.MORIYAMA UREKA" userId="11b73b949d6476cb" providerId="LiveId" clId="{EDD3AFC1-5E1F-774D-82FF-6D4C3622249B}" dt="2023-08-07T09:20:37.741" v="928" actId="6264"/>
          <ac:spMkLst>
            <pc:docMk/>
            <pc:sldMk cId="3572797035" sldId="291"/>
            <ac:spMk id="148" creationId="{14BA2E1A-F23C-2000-8B69-B2D7F025EB21}"/>
          </ac:spMkLst>
        </pc:spChg>
        <pc:spChg chg="add del mod ord">
          <ac:chgData name="A.MORIYAMA UREKA" userId="11b73b949d6476cb" providerId="LiveId" clId="{EDD3AFC1-5E1F-774D-82FF-6D4C3622249B}" dt="2023-08-07T08:57:24.654" v="767" actId="6264"/>
          <ac:spMkLst>
            <pc:docMk/>
            <pc:sldMk cId="3572797035" sldId="291"/>
            <ac:spMk id="148" creationId="{9DC3A77A-AAE6-78C7-9A53-F91892C30A4E}"/>
          </ac:spMkLst>
        </pc:spChg>
        <pc:spChg chg="add del mod">
          <ac:chgData name="A.MORIYAMA UREKA" userId="11b73b949d6476cb" providerId="LiveId" clId="{EDD3AFC1-5E1F-774D-82FF-6D4C3622249B}" dt="2023-08-07T11:21:40.375" v="1838" actId="6264"/>
          <ac:spMkLst>
            <pc:docMk/>
            <pc:sldMk cId="3572797035" sldId="291"/>
            <ac:spMk id="148" creationId="{E357D3C5-107E-03B6-B6C8-5C65B7391998}"/>
          </ac:spMkLst>
        </pc:spChg>
        <pc:spChg chg="add del mod">
          <ac:chgData name="A.MORIYAMA UREKA" userId="11b73b949d6476cb" providerId="LiveId" clId="{EDD3AFC1-5E1F-774D-82FF-6D4C3622249B}" dt="2023-08-07T11:21:40.375" v="1838" actId="6264"/>
          <ac:spMkLst>
            <pc:docMk/>
            <pc:sldMk cId="3572797035" sldId="291"/>
            <ac:spMk id="149" creationId="{2A47F932-0F49-F91F-D89A-86E4AE66B27F}"/>
          </ac:spMkLst>
        </pc:spChg>
        <pc:spChg chg="add del mod ord">
          <ac:chgData name="A.MORIYAMA UREKA" userId="11b73b949d6476cb" providerId="LiveId" clId="{EDD3AFC1-5E1F-774D-82FF-6D4C3622249B}" dt="2023-08-07T09:20:37.741" v="928" actId="6264"/>
          <ac:spMkLst>
            <pc:docMk/>
            <pc:sldMk cId="3572797035" sldId="291"/>
            <ac:spMk id="149" creationId="{890E1F02-F557-1E87-A442-81CB8B7E9569}"/>
          </ac:spMkLst>
        </pc:spChg>
        <pc:spChg chg="add del mod">
          <ac:chgData name="A.MORIYAMA UREKA" userId="11b73b949d6476cb" providerId="LiveId" clId="{EDD3AFC1-5E1F-774D-82FF-6D4C3622249B}" dt="2023-08-07T08:57:24.654" v="767" actId="6264"/>
          <ac:spMkLst>
            <pc:docMk/>
            <pc:sldMk cId="3572797035" sldId="291"/>
            <ac:spMk id="149" creationId="{EA9153F8-A4B0-9CCF-361A-EB3758D71999}"/>
          </ac:spMkLst>
        </pc:spChg>
        <pc:spChg chg="add del mod ord">
          <ac:chgData name="A.MORIYAMA UREKA" userId="11b73b949d6476cb" providerId="LiveId" clId="{EDD3AFC1-5E1F-774D-82FF-6D4C3622249B}" dt="2023-08-07T09:20:37.741" v="928" actId="6264"/>
          <ac:spMkLst>
            <pc:docMk/>
            <pc:sldMk cId="3572797035" sldId="291"/>
            <ac:spMk id="150" creationId="{075EFC8D-34E8-2F9A-AD01-CF652F1493B1}"/>
          </ac:spMkLst>
        </pc:spChg>
        <pc:spChg chg="add del mod">
          <ac:chgData name="A.MORIYAMA UREKA" userId="11b73b949d6476cb" providerId="LiveId" clId="{EDD3AFC1-5E1F-774D-82FF-6D4C3622249B}" dt="2023-08-07T11:21:40.375" v="1838" actId="6264"/>
          <ac:spMkLst>
            <pc:docMk/>
            <pc:sldMk cId="3572797035" sldId="291"/>
            <ac:spMk id="150" creationId="{46117186-C5E1-08F1-BD16-072A60775F4A}"/>
          </ac:spMkLst>
        </pc:spChg>
        <pc:spChg chg="add del mod">
          <ac:chgData name="A.MORIYAMA UREKA" userId="11b73b949d6476cb" providerId="LiveId" clId="{EDD3AFC1-5E1F-774D-82FF-6D4C3622249B}" dt="2023-08-07T08:57:24.654" v="767" actId="6264"/>
          <ac:spMkLst>
            <pc:docMk/>
            <pc:sldMk cId="3572797035" sldId="291"/>
            <ac:spMk id="150" creationId="{CA5E8CFE-93D3-7AF7-FDC5-AABBF475F566}"/>
          </ac:spMkLst>
        </pc:spChg>
        <pc:spChg chg="add del mod ord">
          <ac:chgData name="A.MORIYAMA UREKA" userId="11b73b949d6476cb" providerId="LiveId" clId="{EDD3AFC1-5E1F-774D-82FF-6D4C3622249B}" dt="2023-08-07T08:57:25.105" v="768" actId="6264"/>
          <ac:spMkLst>
            <pc:docMk/>
            <pc:sldMk cId="3572797035" sldId="291"/>
            <ac:spMk id="151" creationId="{6BE5B0B4-095A-B85A-439C-3A0DDC9B47F3}"/>
          </ac:spMkLst>
        </pc:spChg>
        <pc:spChg chg="add del mod">
          <ac:chgData name="A.MORIYAMA UREKA" userId="11b73b949d6476cb" providerId="LiveId" clId="{EDD3AFC1-5E1F-774D-82FF-6D4C3622249B}" dt="2023-08-07T11:21:40.375" v="1838" actId="6264"/>
          <ac:spMkLst>
            <pc:docMk/>
            <pc:sldMk cId="3572797035" sldId="291"/>
            <ac:spMk id="151" creationId="{AB6B0A42-C1BD-770B-3CC2-EE26D532B89A}"/>
          </ac:spMkLst>
        </pc:spChg>
        <pc:spChg chg="add del mod">
          <ac:chgData name="A.MORIYAMA UREKA" userId="11b73b949d6476cb" providerId="LiveId" clId="{EDD3AFC1-5E1F-774D-82FF-6D4C3622249B}" dt="2023-08-07T09:20:37.741" v="928" actId="6264"/>
          <ac:spMkLst>
            <pc:docMk/>
            <pc:sldMk cId="3572797035" sldId="291"/>
            <ac:spMk id="151" creationId="{CC4F53BE-043F-0144-342C-E03BC2B49D94}"/>
          </ac:spMkLst>
        </pc:spChg>
        <pc:spChg chg="add del mod">
          <ac:chgData name="A.MORIYAMA UREKA" userId="11b73b949d6476cb" providerId="LiveId" clId="{EDD3AFC1-5E1F-774D-82FF-6D4C3622249B}" dt="2023-08-07T09:20:37.741" v="928" actId="6264"/>
          <ac:spMkLst>
            <pc:docMk/>
            <pc:sldMk cId="3572797035" sldId="291"/>
            <ac:spMk id="152" creationId="{6EADA3BE-3FA7-2296-94CA-C18F36CCC9AA}"/>
          </ac:spMkLst>
        </pc:spChg>
        <pc:spChg chg="add del mod">
          <ac:chgData name="A.MORIYAMA UREKA" userId="11b73b949d6476cb" providerId="LiveId" clId="{EDD3AFC1-5E1F-774D-82FF-6D4C3622249B}" dt="2023-08-07T11:21:40.375" v="1838" actId="6264"/>
          <ac:spMkLst>
            <pc:docMk/>
            <pc:sldMk cId="3572797035" sldId="291"/>
            <ac:spMk id="152" creationId="{A7AE944D-36C0-3A88-1A44-C1370DD4A8BA}"/>
          </ac:spMkLst>
        </pc:spChg>
        <pc:spChg chg="add del mod ord">
          <ac:chgData name="A.MORIYAMA UREKA" userId="11b73b949d6476cb" providerId="LiveId" clId="{EDD3AFC1-5E1F-774D-82FF-6D4C3622249B}" dt="2023-08-07T08:57:25.105" v="768" actId="6264"/>
          <ac:spMkLst>
            <pc:docMk/>
            <pc:sldMk cId="3572797035" sldId="291"/>
            <ac:spMk id="152" creationId="{F4BFA28E-3F40-1CAD-D7B1-DB77A988FAFD}"/>
          </ac:spMkLst>
        </pc:spChg>
        <pc:spChg chg="add del mod">
          <ac:chgData name="A.MORIYAMA UREKA" userId="11b73b949d6476cb" providerId="LiveId" clId="{EDD3AFC1-5E1F-774D-82FF-6D4C3622249B}" dt="2023-08-07T11:21:40.375" v="1838" actId="6264"/>
          <ac:spMkLst>
            <pc:docMk/>
            <pc:sldMk cId="3572797035" sldId="291"/>
            <ac:spMk id="153" creationId="{0AA115CB-83A8-5C85-61B9-173808AE35D0}"/>
          </ac:spMkLst>
        </pc:spChg>
        <pc:spChg chg="add del mod ord">
          <ac:chgData name="A.MORIYAMA UREKA" userId="11b73b949d6476cb" providerId="LiveId" clId="{EDD3AFC1-5E1F-774D-82FF-6D4C3622249B}" dt="2023-08-07T09:20:38.057" v="929" actId="6264"/>
          <ac:spMkLst>
            <pc:docMk/>
            <pc:sldMk cId="3572797035" sldId="291"/>
            <ac:spMk id="153" creationId="{43D29733-4B09-5902-B91A-1BC21D9FC1A3}"/>
          </ac:spMkLst>
        </pc:spChg>
        <pc:spChg chg="add del mod ord">
          <ac:chgData name="A.MORIYAMA UREKA" userId="11b73b949d6476cb" providerId="LiveId" clId="{EDD3AFC1-5E1F-774D-82FF-6D4C3622249B}" dt="2023-08-07T08:57:25.105" v="768" actId="6264"/>
          <ac:spMkLst>
            <pc:docMk/>
            <pc:sldMk cId="3572797035" sldId="291"/>
            <ac:spMk id="153" creationId="{54775D98-8F2C-97A2-6DB9-463A5DCEE9F5}"/>
          </ac:spMkLst>
        </pc:spChg>
        <pc:spChg chg="add del mod">
          <ac:chgData name="A.MORIYAMA UREKA" userId="11b73b949d6476cb" providerId="LiveId" clId="{EDD3AFC1-5E1F-774D-82FF-6D4C3622249B}" dt="2023-08-07T11:21:40.375" v="1838" actId="6264"/>
          <ac:spMkLst>
            <pc:docMk/>
            <pc:sldMk cId="3572797035" sldId="291"/>
            <ac:spMk id="154" creationId="{2D3691BC-6DB9-78F7-504E-4F90FC025E4C}"/>
          </ac:spMkLst>
        </pc:spChg>
        <pc:spChg chg="add del mod ord">
          <ac:chgData name="A.MORIYAMA UREKA" userId="11b73b949d6476cb" providerId="LiveId" clId="{EDD3AFC1-5E1F-774D-82FF-6D4C3622249B}" dt="2023-08-07T09:20:38.057" v="929" actId="6264"/>
          <ac:spMkLst>
            <pc:docMk/>
            <pc:sldMk cId="3572797035" sldId="291"/>
            <ac:spMk id="154" creationId="{8BF4F9F7-29ED-B0E3-7C73-4CA03D704AA5}"/>
          </ac:spMkLst>
        </pc:spChg>
        <pc:spChg chg="add del mod ord">
          <ac:chgData name="A.MORIYAMA UREKA" userId="11b73b949d6476cb" providerId="LiveId" clId="{EDD3AFC1-5E1F-774D-82FF-6D4C3622249B}" dt="2023-08-07T08:57:25.105" v="768" actId="6264"/>
          <ac:spMkLst>
            <pc:docMk/>
            <pc:sldMk cId="3572797035" sldId="291"/>
            <ac:spMk id="154" creationId="{B0FBAA98-72E4-BF28-2955-DD2CEC3F12BC}"/>
          </ac:spMkLst>
        </pc:spChg>
        <pc:spChg chg="add del mod">
          <ac:chgData name="A.MORIYAMA UREKA" userId="11b73b949d6476cb" providerId="LiveId" clId="{EDD3AFC1-5E1F-774D-82FF-6D4C3622249B}" dt="2023-08-07T11:21:40.375" v="1838" actId="6264"/>
          <ac:spMkLst>
            <pc:docMk/>
            <pc:sldMk cId="3572797035" sldId="291"/>
            <ac:spMk id="155" creationId="{0B0DB5C0-A1FB-CAE7-7406-69DFC429D93E}"/>
          </ac:spMkLst>
        </pc:spChg>
        <pc:spChg chg="add del mod ord">
          <ac:chgData name="A.MORIYAMA UREKA" userId="11b73b949d6476cb" providerId="LiveId" clId="{EDD3AFC1-5E1F-774D-82FF-6D4C3622249B}" dt="2023-08-07T08:57:25.105" v="768" actId="6264"/>
          <ac:spMkLst>
            <pc:docMk/>
            <pc:sldMk cId="3572797035" sldId="291"/>
            <ac:spMk id="155" creationId="{1D1361A3-CE5D-0414-934F-0EE3DCC66339}"/>
          </ac:spMkLst>
        </pc:spChg>
        <pc:spChg chg="add del mod ord">
          <ac:chgData name="A.MORIYAMA UREKA" userId="11b73b949d6476cb" providerId="LiveId" clId="{EDD3AFC1-5E1F-774D-82FF-6D4C3622249B}" dt="2023-08-07T09:20:38.057" v="929" actId="6264"/>
          <ac:spMkLst>
            <pc:docMk/>
            <pc:sldMk cId="3572797035" sldId="291"/>
            <ac:spMk id="155" creationId="{8B9D4A94-8B6A-8429-C50B-19FD0A348201}"/>
          </ac:spMkLst>
        </pc:spChg>
        <pc:spChg chg="add del mod ord">
          <ac:chgData name="A.MORIYAMA UREKA" userId="11b73b949d6476cb" providerId="LiveId" clId="{EDD3AFC1-5E1F-774D-82FF-6D4C3622249B}" dt="2023-08-07T08:57:25.105" v="768" actId="6264"/>
          <ac:spMkLst>
            <pc:docMk/>
            <pc:sldMk cId="3572797035" sldId="291"/>
            <ac:spMk id="156" creationId="{46689E7C-527B-7F39-D9DE-38CEBEB53E44}"/>
          </ac:spMkLst>
        </pc:spChg>
        <pc:spChg chg="add del mod">
          <ac:chgData name="A.MORIYAMA UREKA" userId="11b73b949d6476cb" providerId="LiveId" clId="{EDD3AFC1-5E1F-774D-82FF-6D4C3622249B}" dt="2023-08-07T12:14:05.183" v="2629" actId="6264"/>
          <ac:spMkLst>
            <pc:docMk/>
            <pc:sldMk cId="3572797035" sldId="291"/>
            <ac:spMk id="156" creationId="{5FCCEB15-6145-0DAC-7F55-F10D50D31DD0}"/>
          </ac:spMkLst>
        </pc:spChg>
        <pc:spChg chg="add del mod ord">
          <ac:chgData name="A.MORIYAMA UREKA" userId="11b73b949d6476cb" providerId="LiveId" clId="{EDD3AFC1-5E1F-774D-82FF-6D4C3622249B}" dt="2023-08-07T09:20:38.057" v="929" actId="6264"/>
          <ac:spMkLst>
            <pc:docMk/>
            <pc:sldMk cId="3572797035" sldId="291"/>
            <ac:spMk id="156" creationId="{A9B75332-C443-33A7-7AF6-72D47608B9CF}"/>
          </ac:spMkLst>
        </pc:spChg>
        <pc:spChg chg="add del mod ord">
          <ac:chgData name="A.MORIYAMA UREKA" userId="11b73b949d6476cb" providerId="LiveId" clId="{EDD3AFC1-5E1F-774D-82FF-6D4C3622249B}" dt="2023-08-07T08:57:25.105" v="768" actId="6264"/>
          <ac:spMkLst>
            <pc:docMk/>
            <pc:sldMk cId="3572797035" sldId="291"/>
            <ac:spMk id="157" creationId="{01DE0AB7-7DE5-F190-9508-E4A17CB21FA3}"/>
          </ac:spMkLst>
        </pc:spChg>
        <pc:spChg chg="add del mod ord">
          <ac:chgData name="A.MORIYAMA UREKA" userId="11b73b949d6476cb" providerId="LiveId" clId="{EDD3AFC1-5E1F-774D-82FF-6D4C3622249B}" dt="2023-08-07T09:20:38.057" v="929" actId="6264"/>
          <ac:spMkLst>
            <pc:docMk/>
            <pc:sldMk cId="3572797035" sldId="291"/>
            <ac:spMk id="157" creationId="{39AB4837-CA3C-07E7-282B-B9B962DD91E4}"/>
          </ac:spMkLst>
        </pc:spChg>
        <pc:spChg chg="add del mod">
          <ac:chgData name="A.MORIYAMA UREKA" userId="11b73b949d6476cb" providerId="LiveId" clId="{EDD3AFC1-5E1F-774D-82FF-6D4C3622249B}" dt="2023-08-07T12:14:05.183" v="2629" actId="6264"/>
          <ac:spMkLst>
            <pc:docMk/>
            <pc:sldMk cId="3572797035" sldId="291"/>
            <ac:spMk id="157" creationId="{95C10AC9-B3C8-C3C4-F332-B7B5AB953152}"/>
          </ac:spMkLst>
        </pc:spChg>
        <pc:spChg chg="add del mod">
          <ac:chgData name="A.MORIYAMA UREKA" userId="11b73b949d6476cb" providerId="LiveId" clId="{EDD3AFC1-5E1F-774D-82FF-6D4C3622249B}" dt="2023-08-07T12:14:05.183" v="2629" actId="6264"/>
          <ac:spMkLst>
            <pc:docMk/>
            <pc:sldMk cId="3572797035" sldId="291"/>
            <ac:spMk id="158" creationId="{025693B3-6825-A0CC-17AA-87F95C243CED}"/>
          </ac:spMkLst>
        </pc:spChg>
        <pc:spChg chg="add del mod ord">
          <ac:chgData name="A.MORIYAMA UREKA" userId="11b73b949d6476cb" providerId="LiveId" clId="{EDD3AFC1-5E1F-774D-82FF-6D4C3622249B}" dt="2023-08-07T09:20:38.057" v="929" actId="6264"/>
          <ac:spMkLst>
            <pc:docMk/>
            <pc:sldMk cId="3572797035" sldId="291"/>
            <ac:spMk id="158" creationId="{A6ACECE9-5253-A3BD-2E24-0264BEB7D477}"/>
          </ac:spMkLst>
        </pc:spChg>
        <pc:spChg chg="add del mod ord">
          <ac:chgData name="A.MORIYAMA UREKA" userId="11b73b949d6476cb" providerId="LiveId" clId="{EDD3AFC1-5E1F-774D-82FF-6D4C3622249B}" dt="2023-08-07T08:57:25.105" v="768" actId="6264"/>
          <ac:spMkLst>
            <pc:docMk/>
            <pc:sldMk cId="3572797035" sldId="291"/>
            <ac:spMk id="158" creationId="{F2EB137E-7E63-2EF1-CFAD-8C703189F806}"/>
          </ac:spMkLst>
        </pc:spChg>
        <pc:spChg chg="add del mod">
          <ac:chgData name="A.MORIYAMA UREKA" userId="11b73b949d6476cb" providerId="LiveId" clId="{EDD3AFC1-5E1F-774D-82FF-6D4C3622249B}" dt="2023-08-07T08:57:25.105" v="768" actId="6264"/>
          <ac:spMkLst>
            <pc:docMk/>
            <pc:sldMk cId="3572797035" sldId="291"/>
            <ac:spMk id="159" creationId="{797F95B2-49FE-0781-5E58-A14008CA6952}"/>
          </ac:spMkLst>
        </pc:spChg>
        <pc:spChg chg="add del mod">
          <ac:chgData name="A.MORIYAMA UREKA" userId="11b73b949d6476cb" providerId="LiveId" clId="{EDD3AFC1-5E1F-774D-82FF-6D4C3622249B}" dt="2023-08-07T12:14:05.183" v="2629" actId="6264"/>
          <ac:spMkLst>
            <pc:docMk/>
            <pc:sldMk cId="3572797035" sldId="291"/>
            <ac:spMk id="159" creationId="{91C0282A-46E3-9096-16A3-2E4B0495532A}"/>
          </ac:spMkLst>
        </pc:spChg>
        <pc:spChg chg="add del mod ord">
          <ac:chgData name="A.MORIYAMA UREKA" userId="11b73b949d6476cb" providerId="LiveId" clId="{EDD3AFC1-5E1F-774D-82FF-6D4C3622249B}" dt="2023-08-07T09:20:38.057" v="929" actId="6264"/>
          <ac:spMkLst>
            <pc:docMk/>
            <pc:sldMk cId="3572797035" sldId="291"/>
            <ac:spMk id="159" creationId="{D27AE990-E5EE-8905-5486-05B4E9BA93E1}"/>
          </ac:spMkLst>
        </pc:spChg>
        <pc:spChg chg="add del mod">
          <ac:chgData name="A.MORIYAMA UREKA" userId="11b73b949d6476cb" providerId="LiveId" clId="{EDD3AFC1-5E1F-774D-82FF-6D4C3622249B}" dt="2023-08-07T08:57:25.105" v="768" actId="6264"/>
          <ac:spMkLst>
            <pc:docMk/>
            <pc:sldMk cId="3572797035" sldId="291"/>
            <ac:spMk id="160" creationId="{6326FBF3-71A6-244E-955E-7DB7CA24D622}"/>
          </ac:spMkLst>
        </pc:spChg>
        <pc:spChg chg="add del mod">
          <ac:chgData name="A.MORIYAMA UREKA" userId="11b73b949d6476cb" providerId="LiveId" clId="{EDD3AFC1-5E1F-774D-82FF-6D4C3622249B}" dt="2023-08-07T12:14:05.183" v="2629" actId="6264"/>
          <ac:spMkLst>
            <pc:docMk/>
            <pc:sldMk cId="3572797035" sldId="291"/>
            <ac:spMk id="160" creationId="{6DE0ED8F-8560-3EF6-DD67-37C5B6774351}"/>
          </ac:spMkLst>
        </pc:spChg>
        <pc:spChg chg="add del mod ord">
          <ac:chgData name="A.MORIYAMA UREKA" userId="11b73b949d6476cb" providerId="LiveId" clId="{EDD3AFC1-5E1F-774D-82FF-6D4C3622249B}" dt="2023-08-07T09:20:38.057" v="929" actId="6264"/>
          <ac:spMkLst>
            <pc:docMk/>
            <pc:sldMk cId="3572797035" sldId="291"/>
            <ac:spMk id="160" creationId="{EB3A91FE-3913-9BF2-BE38-19B40FA9E61B}"/>
          </ac:spMkLst>
        </pc:spChg>
        <pc:spChg chg="add del mod">
          <ac:chgData name="A.MORIYAMA UREKA" userId="11b73b949d6476cb" providerId="LiveId" clId="{EDD3AFC1-5E1F-774D-82FF-6D4C3622249B}" dt="2023-08-07T12:14:05.183" v="2629" actId="6264"/>
          <ac:spMkLst>
            <pc:docMk/>
            <pc:sldMk cId="3572797035" sldId="291"/>
            <ac:spMk id="161" creationId="{031F6FD6-1132-9E38-1B0C-AC5A39157919}"/>
          </ac:spMkLst>
        </pc:spChg>
        <pc:spChg chg="add del mod">
          <ac:chgData name="A.MORIYAMA UREKA" userId="11b73b949d6476cb" providerId="LiveId" clId="{EDD3AFC1-5E1F-774D-82FF-6D4C3622249B}" dt="2023-08-07T09:20:38.057" v="929" actId="6264"/>
          <ac:spMkLst>
            <pc:docMk/>
            <pc:sldMk cId="3572797035" sldId="291"/>
            <ac:spMk id="161" creationId="{05CAA8C8-2189-DF4F-5DFA-0DC31342CC9E}"/>
          </ac:spMkLst>
        </pc:spChg>
        <pc:spChg chg="add del mod ord">
          <ac:chgData name="A.MORIYAMA UREKA" userId="11b73b949d6476cb" providerId="LiveId" clId="{EDD3AFC1-5E1F-774D-82FF-6D4C3622249B}" dt="2023-08-07T08:57:25.594" v="769" actId="6264"/>
          <ac:spMkLst>
            <pc:docMk/>
            <pc:sldMk cId="3572797035" sldId="291"/>
            <ac:spMk id="161" creationId="{6E564387-C73F-4637-5C25-EFD1E5CDC120}"/>
          </ac:spMkLst>
        </pc:spChg>
        <pc:spChg chg="add del mod">
          <ac:chgData name="A.MORIYAMA UREKA" userId="11b73b949d6476cb" providerId="LiveId" clId="{EDD3AFC1-5E1F-774D-82FF-6D4C3622249B}" dt="2023-08-07T09:20:38.057" v="929" actId="6264"/>
          <ac:spMkLst>
            <pc:docMk/>
            <pc:sldMk cId="3572797035" sldId="291"/>
            <ac:spMk id="162" creationId="{1829FD90-42FC-FEDF-D08F-9A90F3D40700}"/>
          </ac:spMkLst>
        </pc:spChg>
        <pc:spChg chg="add del mod">
          <ac:chgData name="A.MORIYAMA UREKA" userId="11b73b949d6476cb" providerId="LiveId" clId="{EDD3AFC1-5E1F-774D-82FF-6D4C3622249B}" dt="2023-08-07T12:14:05.183" v="2629" actId="6264"/>
          <ac:spMkLst>
            <pc:docMk/>
            <pc:sldMk cId="3572797035" sldId="291"/>
            <ac:spMk id="162" creationId="{208BBB07-A0C1-09DE-C739-58093C4CF9F9}"/>
          </ac:spMkLst>
        </pc:spChg>
        <pc:spChg chg="add del mod ord">
          <ac:chgData name="A.MORIYAMA UREKA" userId="11b73b949d6476cb" providerId="LiveId" clId="{EDD3AFC1-5E1F-774D-82FF-6D4C3622249B}" dt="2023-08-07T08:57:25.594" v="769" actId="6264"/>
          <ac:spMkLst>
            <pc:docMk/>
            <pc:sldMk cId="3572797035" sldId="291"/>
            <ac:spMk id="162" creationId="{848AED5A-278F-7E70-4DF6-08A2FE7BFB45}"/>
          </ac:spMkLst>
        </pc:spChg>
        <pc:spChg chg="add del mod ord">
          <ac:chgData name="A.MORIYAMA UREKA" userId="11b73b949d6476cb" providerId="LiveId" clId="{EDD3AFC1-5E1F-774D-82FF-6D4C3622249B}" dt="2023-08-07T09:21:25.304" v="931" actId="700"/>
          <ac:spMkLst>
            <pc:docMk/>
            <pc:sldMk cId="3572797035" sldId="291"/>
            <ac:spMk id="163" creationId="{1950844D-82F7-CD4A-52E4-C248649EF588}"/>
          </ac:spMkLst>
        </pc:spChg>
        <pc:spChg chg="add del mod ord">
          <ac:chgData name="A.MORIYAMA UREKA" userId="11b73b949d6476cb" providerId="LiveId" clId="{EDD3AFC1-5E1F-774D-82FF-6D4C3622249B}" dt="2023-08-07T08:57:25.594" v="769" actId="6264"/>
          <ac:spMkLst>
            <pc:docMk/>
            <pc:sldMk cId="3572797035" sldId="291"/>
            <ac:spMk id="163" creationId="{3BB4DBA5-DEEA-5548-645D-703673923417}"/>
          </ac:spMkLst>
        </pc:spChg>
        <pc:spChg chg="add del mod">
          <ac:chgData name="A.MORIYAMA UREKA" userId="11b73b949d6476cb" providerId="LiveId" clId="{EDD3AFC1-5E1F-774D-82FF-6D4C3622249B}" dt="2023-08-07T12:14:05.183" v="2629" actId="6264"/>
          <ac:spMkLst>
            <pc:docMk/>
            <pc:sldMk cId="3572797035" sldId="291"/>
            <ac:spMk id="163" creationId="{3E489035-A7F7-8AD4-54A7-B6D27E12EEF7}"/>
          </ac:spMkLst>
        </pc:spChg>
        <pc:spChg chg="add del mod ord">
          <ac:chgData name="A.MORIYAMA UREKA" userId="11b73b949d6476cb" providerId="LiveId" clId="{EDD3AFC1-5E1F-774D-82FF-6D4C3622249B}" dt="2023-08-07T09:21:25.304" v="931" actId="700"/>
          <ac:spMkLst>
            <pc:docMk/>
            <pc:sldMk cId="3572797035" sldId="291"/>
            <ac:spMk id="164" creationId="{2285DF26-BDB1-5B81-437F-9541C165C3F3}"/>
          </ac:spMkLst>
        </pc:spChg>
        <pc:spChg chg="add del mod ord">
          <ac:chgData name="A.MORIYAMA UREKA" userId="11b73b949d6476cb" providerId="LiveId" clId="{EDD3AFC1-5E1F-774D-82FF-6D4C3622249B}" dt="2023-08-07T08:57:25.594" v="769" actId="6264"/>
          <ac:spMkLst>
            <pc:docMk/>
            <pc:sldMk cId="3572797035" sldId="291"/>
            <ac:spMk id="164" creationId="{23FDEB33-F921-6E31-014A-D2D28805147C}"/>
          </ac:spMkLst>
        </pc:spChg>
        <pc:spChg chg="add del mod">
          <ac:chgData name="A.MORIYAMA UREKA" userId="11b73b949d6476cb" providerId="LiveId" clId="{EDD3AFC1-5E1F-774D-82FF-6D4C3622249B}" dt="2023-08-07T12:14:05.183" v="2629" actId="6264"/>
          <ac:spMkLst>
            <pc:docMk/>
            <pc:sldMk cId="3572797035" sldId="291"/>
            <ac:spMk id="164" creationId="{58181235-F58A-423A-455E-663CE3AF55B2}"/>
          </ac:spMkLst>
        </pc:spChg>
        <pc:spChg chg="add del mod">
          <ac:chgData name="A.MORIYAMA UREKA" userId="11b73b949d6476cb" providerId="LiveId" clId="{EDD3AFC1-5E1F-774D-82FF-6D4C3622249B}" dt="2023-08-07T12:14:05.183" v="2629" actId="6264"/>
          <ac:spMkLst>
            <pc:docMk/>
            <pc:sldMk cId="3572797035" sldId="291"/>
            <ac:spMk id="165" creationId="{371CC42C-71C5-7288-BC84-08545153B166}"/>
          </ac:spMkLst>
        </pc:spChg>
        <pc:spChg chg="add del mod ord">
          <ac:chgData name="A.MORIYAMA UREKA" userId="11b73b949d6476cb" providerId="LiveId" clId="{EDD3AFC1-5E1F-774D-82FF-6D4C3622249B}" dt="2023-08-07T09:21:25.304" v="931" actId="700"/>
          <ac:spMkLst>
            <pc:docMk/>
            <pc:sldMk cId="3572797035" sldId="291"/>
            <ac:spMk id="165" creationId="{54EE6EF2-7604-B7C5-F4C6-973519C246BF}"/>
          </ac:spMkLst>
        </pc:spChg>
        <pc:spChg chg="add del mod ord">
          <ac:chgData name="A.MORIYAMA UREKA" userId="11b73b949d6476cb" providerId="LiveId" clId="{EDD3AFC1-5E1F-774D-82FF-6D4C3622249B}" dt="2023-08-07T08:57:25.594" v="769" actId="6264"/>
          <ac:spMkLst>
            <pc:docMk/>
            <pc:sldMk cId="3572797035" sldId="291"/>
            <ac:spMk id="165" creationId="{B74B01D5-67C2-AF76-6D47-76FE39062598}"/>
          </ac:spMkLst>
        </pc:spChg>
        <pc:spChg chg="add del mod">
          <ac:chgData name="A.MORIYAMA UREKA" userId="11b73b949d6476cb" providerId="LiveId" clId="{EDD3AFC1-5E1F-774D-82FF-6D4C3622249B}" dt="2023-08-07T12:17:04.294" v="2663" actId="6264"/>
          <ac:spMkLst>
            <pc:docMk/>
            <pc:sldMk cId="3572797035" sldId="291"/>
            <ac:spMk id="166" creationId="{5265C9B6-9B30-42AE-AA0D-2450E0F05ED8}"/>
          </ac:spMkLst>
        </pc:spChg>
        <pc:spChg chg="add del mod ord">
          <ac:chgData name="A.MORIYAMA UREKA" userId="11b73b949d6476cb" providerId="LiveId" clId="{EDD3AFC1-5E1F-774D-82FF-6D4C3622249B}" dt="2023-08-07T08:57:25.594" v="769" actId="6264"/>
          <ac:spMkLst>
            <pc:docMk/>
            <pc:sldMk cId="3572797035" sldId="291"/>
            <ac:spMk id="166" creationId="{70646E8A-D2BC-F76A-E8C7-A9447C874AAC}"/>
          </ac:spMkLst>
        </pc:spChg>
        <pc:spChg chg="add del mod ord">
          <ac:chgData name="A.MORIYAMA UREKA" userId="11b73b949d6476cb" providerId="LiveId" clId="{EDD3AFC1-5E1F-774D-82FF-6D4C3622249B}" dt="2023-08-07T09:21:25.304" v="931" actId="700"/>
          <ac:spMkLst>
            <pc:docMk/>
            <pc:sldMk cId="3572797035" sldId="291"/>
            <ac:spMk id="166" creationId="{A243968B-03BD-6607-42AB-40CBC0928109}"/>
          </ac:spMkLst>
        </pc:spChg>
        <pc:spChg chg="add del mod">
          <ac:chgData name="A.MORIYAMA UREKA" userId="11b73b949d6476cb" providerId="LiveId" clId="{EDD3AFC1-5E1F-774D-82FF-6D4C3622249B}" dt="2023-08-07T12:17:04.294" v="2663" actId="6264"/>
          <ac:spMkLst>
            <pc:docMk/>
            <pc:sldMk cId="3572797035" sldId="291"/>
            <ac:spMk id="167" creationId="{CC988602-F0E2-9086-E7D5-6E148782AB4F}"/>
          </ac:spMkLst>
        </pc:spChg>
        <pc:spChg chg="add del mod ord">
          <ac:chgData name="A.MORIYAMA UREKA" userId="11b73b949d6476cb" providerId="LiveId" clId="{EDD3AFC1-5E1F-774D-82FF-6D4C3622249B}" dt="2023-08-07T08:57:25.594" v="769" actId="6264"/>
          <ac:spMkLst>
            <pc:docMk/>
            <pc:sldMk cId="3572797035" sldId="291"/>
            <ac:spMk id="167" creationId="{DF206FE9-5B8C-F09F-05E3-564EE660F36D}"/>
          </ac:spMkLst>
        </pc:spChg>
        <pc:spChg chg="add del mod ord">
          <ac:chgData name="A.MORIYAMA UREKA" userId="11b73b949d6476cb" providerId="LiveId" clId="{EDD3AFC1-5E1F-774D-82FF-6D4C3622249B}" dt="2023-08-07T09:21:25.304" v="931" actId="700"/>
          <ac:spMkLst>
            <pc:docMk/>
            <pc:sldMk cId="3572797035" sldId="291"/>
            <ac:spMk id="167" creationId="{F6734900-4EE2-DAD8-0675-BEA28F78FB1B}"/>
          </ac:spMkLst>
        </pc:spChg>
        <pc:spChg chg="add del mod ord">
          <ac:chgData name="A.MORIYAMA UREKA" userId="11b73b949d6476cb" providerId="LiveId" clId="{EDD3AFC1-5E1F-774D-82FF-6D4C3622249B}" dt="2023-08-07T08:57:25.594" v="769" actId="6264"/>
          <ac:spMkLst>
            <pc:docMk/>
            <pc:sldMk cId="3572797035" sldId="291"/>
            <ac:spMk id="168" creationId="{65470F6B-6038-6AE3-57F4-2B34E9894A31}"/>
          </ac:spMkLst>
        </pc:spChg>
        <pc:spChg chg="add del mod">
          <ac:chgData name="A.MORIYAMA UREKA" userId="11b73b949d6476cb" providerId="LiveId" clId="{EDD3AFC1-5E1F-774D-82FF-6D4C3622249B}" dt="2023-08-07T12:17:04.294" v="2663" actId="6264"/>
          <ac:spMkLst>
            <pc:docMk/>
            <pc:sldMk cId="3572797035" sldId="291"/>
            <ac:spMk id="168" creationId="{807B28E6-0A0F-CBDD-619C-B52BB01CF91C}"/>
          </ac:spMkLst>
        </pc:spChg>
        <pc:spChg chg="add del mod ord">
          <ac:chgData name="A.MORIYAMA UREKA" userId="11b73b949d6476cb" providerId="LiveId" clId="{EDD3AFC1-5E1F-774D-82FF-6D4C3622249B}" dt="2023-08-07T09:21:25.304" v="931" actId="700"/>
          <ac:spMkLst>
            <pc:docMk/>
            <pc:sldMk cId="3572797035" sldId="291"/>
            <ac:spMk id="168" creationId="{DCC22DA1-D444-4C12-2C4E-7353B1C9653B}"/>
          </ac:spMkLst>
        </pc:spChg>
        <pc:spChg chg="add del mod">
          <ac:chgData name="A.MORIYAMA UREKA" userId="11b73b949d6476cb" providerId="LiveId" clId="{EDD3AFC1-5E1F-774D-82FF-6D4C3622249B}" dt="2023-08-07T12:17:04.294" v="2663" actId="6264"/>
          <ac:spMkLst>
            <pc:docMk/>
            <pc:sldMk cId="3572797035" sldId="291"/>
            <ac:spMk id="169" creationId="{25617F51-E38D-E86E-227E-0079951A6A19}"/>
          </ac:spMkLst>
        </pc:spChg>
        <pc:spChg chg="add del mod">
          <ac:chgData name="A.MORIYAMA UREKA" userId="11b73b949d6476cb" providerId="LiveId" clId="{EDD3AFC1-5E1F-774D-82FF-6D4C3622249B}" dt="2023-08-07T08:57:25.594" v="769" actId="6264"/>
          <ac:spMkLst>
            <pc:docMk/>
            <pc:sldMk cId="3572797035" sldId="291"/>
            <ac:spMk id="169" creationId="{3D29C73E-ACBC-2CBC-FFC3-DFEC88BAABCD}"/>
          </ac:spMkLst>
        </pc:spChg>
        <pc:spChg chg="add del mod ord">
          <ac:chgData name="A.MORIYAMA UREKA" userId="11b73b949d6476cb" providerId="LiveId" clId="{EDD3AFC1-5E1F-774D-82FF-6D4C3622249B}" dt="2023-08-07T09:21:25.304" v="931" actId="700"/>
          <ac:spMkLst>
            <pc:docMk/>
            <pc:sldMk cId="3572797035" sldId="291"/>
            <ac:spMk id="169" creationId="{E742C126-674B-2131-6508-B28B3DA159EF}"/>
          </ac:spMkLst>
        </pc:spChg>
        <pc:spChg chg="add del mod ord">
          <ac:chgData name="A.MORIYAMA UREKA" userId="11b73b949d6476cb" providerId="LiveId" clId="{EDD3AFC1-5E1F-774D-82FF-6D4C3622249B}" dt="2023-08-07T09:21:25.304" v="931" actId="700"/>
          <ac:spMkLst>
            <pc:docMk/>
            <pc:sldMk cId="3572797035" sldId="291"/>
            <ac:spMk id="170" creationId="{0D98E2CE-923D-CC78-1258-9953B80579CE}"/>
          </ac:spMkLst>
        </pc:spChg>
        <pc:spChg chg="add del mod">
          <ac:chgData name="A.MORIYAMA UREKA" userId="11b73b949d6476cb" providerId="LiveId" clId="{EDD3AFC1-5E1F-774D-82FF-6D4C3622249B}" dt="2023-08-07T08:57:25.594" v="769" actId="6264"/>
          <ac:spMkLst>
            <pc:docMk/>
            <pc:sldMk cId="3572797035" sldId="291"/>
            <ac:spMk id="170" creationId="{61A19453-2FCC-DBA1-7632-2113D81343D9}"/>
          </ac:spMkLst>
        </pc:spChg>
        <pc:spChg chg="add del mod">
          <ac:chgData name="A.MORIYAMA UREKA" userId="11b73b949d6476cb" providerId="LiveId" clId="{EDD3AFC1-5E1F-774D-82FF-6D4C3622249B}" dt="2023-08-07T12:17:04.294" v="2663" actId="6264"/>
          <ac:spMkLst>
            <pc:docMk/>
            <pc:sldMk cId="3572797035" sldId="291"/>
            <ac:spMk id="170" creationId="{675EEFFE-4C1E-E170-9C2A-EF818F0958C5}"/>
          </ac:spMkLst>
        </pc:spChg>
        <pc:spChg chg="add del mod ord">
          <ac:chgData name="A.MORIYAMA UREKA" userId="11b73b949d6476cb" providerId="LiveId" clId="{EDD3AFC1-5E1F-774D-82FF-6D4C3622249B}" dt="2023-08-07T08:57:26.009" v="770" actId="6264"/>
          <ac:spMkLst>
            <pc:docMk/>
            <pc:sldMk cId="3572797035" sldId="291"/>
            <ac:spMk id="171" creationId="{7D67EEF4-CF81-FAF9-6A25-5CCA90C167A7}"/>
          </ac:spMkLst>
        </pc:spChg>
        <pc:spChg chg="add del mod">
          <ac:chgData name="A.MORIYAMA UREKA" userId="11b73b949d6476cb" providerId="LiveId" clId="{EDD3AFC1-5E1F-774D-82FF-6D4C3622249B}" dt="2023-08-07T12:17:04.294" v="2663" actId="6264"/>
          <ac:spMkLst>
            <pc:docMk/>
            <pc:sldMk cId="3572797035" sldId="291"/>
            <ac:spMk id="171" creationId="{91147AB3-FC68-A91F-2D9B-2D63B5B1D918}"/>
          </ac:spMkLst>
        </pc:spChg>
        <pc:spChg chg="add del mod ord">
          <ac:chgData name="A.MORIYAMA UREKA" userId="11b73b949d6476cb" providerId="LiveId" clId="{EDD3AFC1-5E1F-774D-82FF-6D4C3622249B}" dt="2023-08-07T09:21:26.885" v="932" actId="6264"/>
          <ac:spMkLst>
            <pc:docMk/>
            <pc:sldMk cId="3572797035" sldId="291"/>
            <ac:spMk id="171" creationId="{DD3F52D8-363E-C0A6-7031-6A9DB75094B8}"/>
          </ac:spMkLst>
        </pc:spChg>
        <pc:spChg chg="add del mod ord">
          <ac:chgData name="A.MORIYAMA UREKA" userId="11b73b949d6476cb" providerId="LiveId" clId="{EDD3AFC1-5E1F-774D-82FF-6D4C3622249B}" dt="2023-08-07T09:21:26.885" v="932" actId="6264"/>
          <ac:spMkLst>
            <pc:docMk/>
            <pc:sldMk cId="3572797035" sldId="291"/>
            <ac:spMk id="172" creationId="{22184725-C5F4-5D8E-B843-6B7F9E15B652}"/>
          </ac:spMkLst>
        </pc:spChg>
        <pc:spChg chg="add del mod ord">
          <ac:chgData name="A.MORIYAMA UREKA" userId="11b73b949d6476cb" providerId="LiveId" clId="{EDD3AFC1-5E1F-774D-82FF-6D4C3622249B}" dt="2023-08-07T08:57:26.009" v="770" actId="6264"/>
          <ac:spMkLst>
            <pc:docMk/>
            <pc:sldMk cId="3572797035" sldId="291"/>
            <ac:spMk id="172" creationId="{652143E4-4A9B-9BD4-BA9B-8CA520D3DCE4}"/>
          </ac:spMkLst>
        </pc:spChg>
        <pc:spChg chg="add del mod">
          <ac:chgData name="A.MORIYAMA UREKA" userId="11b73b949d6476cb" providerId="LiveId" clId="{EDD3AFC1-5E1F-774D-82FF-6D4C3622249B}" dt="2023-08-07T12:17:04.294" v="2663" actId="6264"/>
          <ac:spMkLst>
            <pc:docMk/>
            <pc:sldMk cId="3572797035" sldId="291"/>
            <ac:spMk id="172" creationId="{68053283-902F-C72B-F279-FDE7762EAD94}"/>
          </ac:spMkLst>
        </pc:spChg>
        <pc:spChg chg="add del mod ord">
          <ac:chgData name="A.MORIYAMA UREKA" userId="11b73b949d6476cb" providerId="LiveId" clId="{EDD3AFC1-5E1F-774D-82FF-6D4C3622249B}" dt="2023-08-07T08:57:26.009" v="770" actId="6264"/>
          <ac:spMkLst>
            <pc:docMk/>
            <pc:sldMk cId="3572797035" sldId="291"/>
            <ac:spMk id="173" creationId="{636E0E09-F7FA-ED67-44DD-2683721D05F7}"/>
          </ac:spMkLst>
        </pc:spChg>
        <pc:spChg chg="add del mod ord">
          <ac:chgData name="A.MORIYAMA UREKA" userId="11b73b949d6476cb" providerId="LiveId" clId="{EDD3AFC1-5E1F-774D-82FF-6D4C3622249B}" dt="2023-08-07T09:21:26.885" v="932" actId="6264"/>
          <ac:spMkLst>
            <pc:docMk/>
            <pc:sldMk cId="3572797035" sldId="291"/>
            <ac:spMk id="173" creationId="{806E9C9B-9160-73C0-FD86-29EDA83CB903}"/>
          </ac:spMkLst>
        </pc:spChg>
        <pc:spChg chg="add del mod">
          <ac:chgData name="A.MORIYAMA UREKA" userId="11b73b949d6476cb" providerId="LiveId" clId="{EDD3AFC1-5E1F-774D-82FF-6D4C3622249B}" dt="2023-08-07T12:17:04.294" v="2663" actId="6264"/>
          <ac:spMkLst>
            <pc:docMk/>
            <pc:sldMk cId="3572797035" sldId="291"/>
            <ac:spMk id="173" creationId="{9E4E6278-53E6-983C-8939-6FC221FABDB6}"/>
          </ac:spMkLst>
        </pc:spChg>
        <pc:spChg chg="add del mod">
          <ac:chgData name="A.MORIYAMA UREKA" userId="11b73b949d6476cb" providerId="LiveId" clId="{EDD3AFC1-5E1F-774D-82FF-6D4C3622249B}" dt="2023-08-07T12:17:04.294" v="2663" actId="6264"/>
          <ac:spMkLst>
            <pc:docMk/>
            <pc:sldMk cId="3572797035" sldId="291"/>
            <ac:spMk id="174" creationId="{53BAAB13-E5D3-1BA7-5E79-D0F5F9E6067F}"/>
          </ac:spMkLst>
        </pc:spChg>
        <pc:spChg chg="add del mod ord">
          <ac:chgData name="A.MORIYAMA UREKA" userId="11b73b949d6476cb" providerId="LiveId" clId="{EDD3AFC1-5E1F-774D-82FF-6D4C3622249B}" dt="2023-08-07T08:57:26.009" v="770" actId="6264"/>
          <ac:spMkLst>
            <pc:docMk/>
            <pc:sldMk cId="3572797035" sldId="291"/>
            <ac:spMk id="174" creationId="{C002E344-17F2-4309-5823-5EEFAB8E6547}"/>
          </ac:spMkLst>
        </pc:spChg>
        <pc:spChg chg="add del mod ord">
          <ac:chgData name="A.MORIYAMA UREKA" userId="11b73b949d6476cb" providerId="LiveId" clId="{EDD3AFC1-5E1F-774D-82FF-6D4C3622249B}" dt="2023-08-07T09:21:26.885" v="932" actId="6264"/>
          <ac:spMkLst>
            <pc:docMk/>
            <pc:sldMk cId="3572797035" sldId="291"/>
            <ac:spMk id="174" creationId="{E879DD73-101C-2DD7-0FBA-654351CF51E5}"/>
          </ac:spMkLst>
        </pc:spChg>
        <pc:spChg chg="add del mod">
          <ac:chgData name="A.MORIYAMA UREKA" userId="11b73b949d6476cb" providerId="LiveId" clId="{EDD3AFC1-5E1F-774D-82FF-6D4C3622249B}" dt="2023-08-07T12:17:04.294" v="2663" actId="6264"/>
          <ac:spMkLst>
            <pc:docMk/>
            <pc:sldMk cId="3572797035" sldId="291"/>
            <ac:spMk id="175" creationId="{4012FC95-409C-C32A-A5BD-486D9D2CF0CA}"/>
          </ac:spMkLst>
        </pc:spChg>
        <pc:spChg chg="add del mod ord">
          <ac:chgData name="A.MORIYAMA UREKA" userId="11b73b949d6476cb" providerId="LiveId" clId="{EDD3AFC1-5E1F-774D-82FF-6D4C3622249B}" dt="2023-08-07T08:57:26.009" v="770" actId="6264"/>
          <ac:spMkLst>
            <pc:docMk/>
            <pc:sldMk cId="3572797035" sldId="291"/>
            <ac:spMk id="175" creationId="{6E013543-F44E-94C1-FE20-1C2A1241D517}"/>
          </ac:spMkLst>
        </pc:spChg>
        <pc:spChg chg="add del mod ord">
          <ac:chgData name="A.MORIYAMA UREKA" userId="11b73b949d6476cb" providerId="LiveId" clId="{EDD3AFC1-5E1F-774D-82FF-6D4C3622249B}" dt="2023-08-07T09:21:26.885" v="932" actId="6264"/>
          <ac:spMkLst>
            <pc:docMk/>
            <pc:sldMk cId="3572797035" sldId="291"/>
            <ac:spMk id="175" creationId="{CD84F3E3-117D-3AE5-2B4E-6EA2E3B09CB5}"/>
          </ac:spMkLst>
        </pc:spChg>
        <pc:spChg chg="add del mod ord">
          <ac:chgData name="A.MORIYAMA UREKA" userId="11b73b949d6476cb" providerId="LiveId" clId="{EDD3AFC1-5E1F-774D-82FF-6D4C3622249B}" dt="2023-08-07T08:57:26.009" v="770" actId="6264"/>
          <ac:spMkLst>
            <pc:docMk/>
            <pc:sldMk cId="3572797035" sldId="291"/>
            <ac:spMk id="176" creationId="{45810663-65CA-C25C-E2B8-21EEC1B3C05F}"/>
          </ac:spMkLst>
        </pc:spChg>
        <pc:spChg chg="add del mod">
          <ac:chgData name="A.MORIYAMA UREKA" userId="11b73b949d6476cb" providerId="LiveId" clId="{EDD3AFC1-5E1F-774D-82FF-6D4C3622249B}" dt="2023-08-07T12:24:01.658" v="2721" actId="6264"/>
          <ac:spMkLst>
            <pc:docMk/>
            <pc:sldMk cId="3572797035" sldId="291"/>
            <ac:spMk id="176" creationId="{9F96B9C6-19F7-F7E3-FC19-EBD112129FF7}"/>
          </ac:spMkLst>
        </pc:spChg>
        <pc:spChg chg="add del mod ord">
          <ac:chgData name="A.MORIYAMA UREKA" userId="11b73b949d6476cb" providerId="LiveId" clId="{EDD3AFC1-5E1F-774D-82FF-6D4C3622249B}" dt="2023-08-07T09:21:26.885" v="932" actId="6264"/>
          <ac:spMkLst>
            <pc:docMk/>
            <pc:sldMk cId="3572797035" sldId="291"/>
            <ac:spMk id="176" creationId="{D8DBAC44-307A-902E-264A-30FD9237F278}"/>
          </ac:spMkLst>
        </pc:spChg>
        <pc:spChg chg="add del mod ord">
          <ac:chgData name="A.MORIYAMA UREKA" userId="11b73b949d6476cb" providerId="LiveId" clId="{EDD3AFC1-5E1F-774D-82FF-6D4C3622249B}" dt="2023-08-07T09:21:26.885" v="932" actId="6264"/>
          <ac:spMkLst>
            <pc:docMk/>
            <pc:sldMk cId="3572797035" sldId="291"/>
            <ac:spMk id="177" creationId="{2E612CA4-A4FC-A41A-3BA4-2D764C895BEE}"/>
          </ac:spMkLst>
        </pc:spChg>
        <pc:spChg chg="add del mod">
          <ac:chgData name="A.MORIYAMA UREKA" userId="11b73b949d6476cb" providerId="LiveId" clId="{EDD3AFC1-5E1F-774D-82FF-6D4C3622249B}" dt="2023-08-07T12:24:01.658" v="2721" actId="6264"/>
          <ac:spMkLst>
            <pc:docMk/>
            <pc:sldMk cId="3572797035" sldId="291"/>
            <ac:spMk id="177" creationId="{5A52E5BD-A88F-928A-E43A-23FD28010138}"/>
          </ac:spMkLst>
        </pc:spChg>
        <pc:spChg chg="add del mod ord">
          <ac:chgData name="A.MORIYAMA UREKA" userId="11b73b949d6476cb" providerId="LiveId" clId="{EDD3AFC1-5E1F-774D-82FF-6D4C3622249B}" dt="2023-08-07T08:57:26.009" v="770" actId="6264"/>
          <ac:spMkLst>
            <pc:docMk/>
            <pc:sldMk cId="3572797035" sldId="291"/>
            <ac:spMk id="177" creationId="{EDDF03CE-1007-9D50-7CF2-E11012274AB3}"/>
          </ac:spMkLst>
        </pc:spChg>
        <pc:spChg chg="add del mod ord">
          <ac:chgData name="A.MORIYAMA UREKA" userId="11b73b949d6476cb" providerId="LiveId" clId="{EDD3AFC1-5E1F-774D-82FF-6D4C3622249B}" dt="2023-08-07T09:21:26.885" v="932" actId="6264"/>
          <ac:spMkLst>
            <pc:docMk/>
            <pc:sldMk cId="3572797035" sldId="291"/>
            <ac:spMk id="178" creationId="{5AC7C77D-373B-AE94-E5F6-A5AE0F971019}"/>
          </ac:spMkLst>
        </pc:spChg>
        <pc:spChg chg="add del mod">
          <ac:chgData name="A.MORIYAMA UREKA" userId="11b73b949d6476cb" providerId="LiveId" clId="{EDD3AFC1-5E1F-774D-82FF-6D4C3622249B}" dt="2023-08-07T12:24:01.658" v="2721" actId="6264"/>
          <ac:spMkLst>
            <pc:docMk/>
            <pc:sldMk cId="3572797035" sldId="291"/>
            <ac:spMk id="178" creationId="{CE4C6EC1-92DE-A8A7-EF4C-F7E8BE22F727}"/>
          </ac:spMkLst>
        </pc:spChg>
        <pc:spChg chg="add del mod ord">
          <ac:chgData name="A.MORIYAMA UREKA" userId="11b73b949d6476cb" providerId="LiveId" clId="{EDD3AFC1-5E1F-774D-82FF-6D4C3622249B}" dt="2023-08-07T08:57:26.009" v="770" actId="6264"/>
          <ac:spMkLst>
            <pc:docMk/>
            <pc:sldMk cId="3572797035" sldId="291"/>
            <ac:spMk id="178" creationId="{D1FEC02C-A671-3BAF-BE5E-7321729BB179}"/>
          </ac:spMkLst>
        </pc:spChg>
        <pc:spChg chg="add del mod">
          <ac:chgData name="A.MORIYAMA UREKA" userId="11b73b949d6476cb" providerId="LiveId" clId="{EDD3AFC1-5E1F-774D-82FF-6D4C3622249B}" dt="2023-08-07T08:57:26.009" v="770" actId="6264"/>
          <ac:spMkLst>
            <pc:docMk/>
            <pc:sldMk cId="3572797035" sldId="291"/>
            <ac:spMk id="179" creationId="{83D90477-6831-706C-8EF3-EDB27E7B4A21}"/>
          </ac:spMkLst>
        </pc:spChg>
        <pc:spChg chg="add del mod">
          <ac:chgData name="A.MORIYAMA UREKA" userId="11b73b949d6476cb" providerId="LiveId" clId="{EDD3AFC1-5E1F-774D-82FF-6D4C3622249B}" dt="2023-08-07T09:21:26.885" v="932" actId="6264"/>
          <ac:spMkLst>
            <pc:docMk/>
            <pc:sldMk cId="3572797035" sldId="291"/>
            <ac:spMk id="179" creationId="{FE3B4477-F690-A108-AD54-0BB0B045D159}"/>
          </ac:spMkLst>
        </pc:spChg>
        <pc:spChg chg="add del mod">
          <ac:chgData name="A.MORIYAMA UREKA" userId="11b73b949d6476cb" providerId="LiveId" clId="{EDD3AFC1-5E1F-774D-82FF-6D4C3622249B}" dt="2023-08-07T12:24:01.658" v="2721" actId="6264"/>
          <ac:spMkLst>
            <pc:docMk/>
            <pc:sldMk cId="3572797035" sldId="291"/>
            <ac:spMk id="179" creationId="{FF8286EA-B7B2-4F8E-2144-E930AB7FC19D}"/>
          </ac:spMkLst>
        </pc:spChg>
        <pc:spChg chg="add del mod">
          <ac:chgData name="A.MORIYAMA UREKA" userId="11b73b949d6476cb" providerId="LiveId" clId="{EDD3AFC1-5E1F-774D-82FF-6D4C3622249B}" dt="2023-08-07T12:24:01.658" v="2721" actId="6264"/>
          <ac:spMkLst>
            <pc:docMk/>
            <pc:sldMk cId="3572797035" sldId="291"/>
            <ac:spMk id="180" creationId="{2AAC9B7A-E51E-6405-9345-9766D7E0C8FF}"/>
          </ac:spMkLst>
        </pc:spChg>
        <pc:spChg chg="add del mod">
          <ac:chgData name="A.MORIYAMA UREKA" userId="11b73b949d6476cb" providerId="LiveId" clId="{EDD3AFC1-5E1F-774D-82FF-6D4C3622249B}" dt="2023-08-07T08:57:26.009" v="770" actId="6264"/>
          <ac:spMkLst>
            <pc:docMk/>
            <pc:sldMk cId="3572797035" sldId="291"/>
            <ac:spMk id="180" creationId="{59B62170-9F98-E775-558F-1592B8BCA093}"/>
          </ac:spMkLst>
        </pc:spChg>
        <pc:spChg chg="add del mod">
          <ac:chgData name="A.MORIYAMA UREKA" userId="11b73b949d6476cb" providerId="LiveId" clId="{EDD3AFC1-5E1F-774D-82FF-6D4C3622249B}" dt="2023-08-07T09:21:26.885" v="932" actId="6264"/>
          <ac:spMkLst>
            <pc:docMk/>
            <pc:sldMk cId="3572797035" sldId="291"/>
            <ac:spMk id="180" creationId="{9BFEDB9F-E5E5-B0CF-5174-DF38B7EDB87C}"/>
          </ac:spMkLst>
        </pc:spChg>
        <pc:spChg chg="add del mod ord">
          <ac:chgData name="A.MORIYAMA UREKA" userId="11b73b949d6476cb" providerId="LiveId" clId="{EDD3AFC1-5E1F-774D-82FF-6D4C3622249B}" dt="2023-08-07T08:57:26.430" v="771" actId="6264"/>
          <ac:spMkLst>
            <pc:docMk/>
            <pc:sldMk cId="3572797035" sldId="291"/>
            <ac:spMk id="181" creationId="{5317DF33-084D-2CEA-5CA7-158E87BB0F1B}"/>
          </ac:spMkLst>
        </pc:spChg>
        <pc:spChg chg="add del mod">
          <ac:chgData name="A.MORIYAMA UREKA" userId="11b73b949d6476cb" providerId="LiveId" clId="{EDD3AFC1-5E1F-774D-82FF-6D4C3622249B}" dt="2023-08-07T12:24:01.658" v="2721" actId="6264"/>
          <ac:spMkLst>
            <pc:docMk/>
            <pc:sldMk cId="3572797035" sldId="291"/>
            <ac:spMk id="181" creationId="{ACD6D6E9-6B3E-9D9F-D3CD-8D993AE7A41C}"/>
          </ac:spMkLst>
        </pc:spChg>
        <pc:spChg chg="add del mod ord">
          <ac:chgData name="A.MORIYAMA UREKA" userId="11b73b949d6476cb" providerId="LiveId" clId="{EDD3AFC1-5E1F-774D-82FF-6D4C3622249B}" dt="2023-08-07T09:21:27.519" v="933" actId="6264"/>
          <ac:spMkLst>
            <pc:docMk/>
            <pc:sldMk cId="3572797035" sldId="291"/>
            <ac:spMk id="181" creationId="{CA150E52-C015-89D0-DEAB-16CEB26328C2}"/>
          </ac:spMkLst>
        </pc:spChg>
        <pc:spChg chg="add del mod ord">
          <ac:chgData name="A.MORIYAMA UREKA" userId="11b73b949d6476cb" providerId="LiveId" clId="{EDD3AFC1-5E1F-774D-82FF-6D4C3622249B}" dt="2023-08-07T09:21:27.519" v="933" actId="6264"/>
          <ac:spMkLst>
            <pc:docMk/>
            <pc:sldMk cId="3572797035" sldId="291"/>
            <ac:spMk id="182" creationId="{61F69D7C-0A34-8CA0-1591-5618E570398F}"/>
          </ac:spMkLst>
        </pc:spChg>
        <pc:spChg chg="add del mod ord">
          <ac:chgData name="A.MORIYAMA UREKA" userId="11b73b949d6476cb" providerId="LiveId" clId="{EDD3AFC1-5E1F-774D-82FF-6D4C3622249B}" dt="2023-08-07T08:57:26.430" v="771" actId="6264"/>
          <ac:spMkLst>
            <pc:docMk/>
            <pc:sldMk cId="3572797035" sldId="291"/>
            <ac:spMk id="182" creationId="{BD340B22-C1CF-F1A3-DCD0-7C07EF57BBD4}"/>
          </ac:spMkLst>
        </pc:spChg>
        <pc:spChg chg="add del mod">
          <ac:chgData name="A.MORIYAMA UREKA" userId="11b73b949d6476cb" providerId="LiveId" clId="{EDD3AFC1-5E1F-774D-82FF-6D4C3622249B}" dt="2023-08-07T12:24:01.658" v="2721" actId="6264"/>
          <ac:spMkLst>
            <pc:docMk/>
            <pc:sldMk cId="3572797035" sldId="291"/>
            <ac:spMk id="182" creationId="{CEAFD4C7-733C-8C89-64B0-7A96D1A4982C}"/>
          </ac:spMkLst>
        </pc:spChg>
        <pc:spChg chg="add del mod ord">
          <ac:chgData name="A.MORIYAMA UREKA" userId="11b73b949d6476cb" providerId="LiveId" clId="{EDD3AFC1-5E1F-774D-82FF-6D4C3622249B}" dt="2023-08-07T09:21:27.519" v="933" actId="6264"/>
          <ac:spMkLst>
            <pc:docMk/>
            <pc:sldMk cId="3572797035" sldId="291"/>
            <ac:spMk id="183" creationId="{34909071-79A7-B74F-59BA-D70BA7995D87}"/>
          </ac:spMkLst>
        </pc:spChg>
        <pc:spChg chg="add del mod">
          <ac:chgData name="A.MORIYAMA UREKA" userId="11b73b949d6476cb" providerId="LiveId" clId="{EDD3AFC1-5E1F-774D-82FF-6D4C3622249B}" dt="2023-08-07T12:24:01.658" v="2721" actId="6264"/>
          <ac:spMkLst>
            <pc:docMk/>
            <pc:sldMk cId="3572797035" sldId="291"/>
            <ac:spMk id="183" creationId="{47294E27-CD6B-D956-DD11-508150975D3B}"/>
          </ac:spMkLst>
        </pc:spChg>
        <pc:spChg chg="add del mod ord">
          <ac:chgData name="A.MORIYAMA UREKA" userId="11b73b949d6476cb" providerId="LiveId" clId="{EDD3AFC1-5E1F-774D-82FF-6D4C3622249B}" dt="2023-08-07T08:57:26.430" v="771" actId="6264"/>
          <ac:spMkLst>
            <pc:docMk/>
            <pc:sldMk cId="3572797035" sldId="291"/>
            <ac:spMk id="183" creationId="{9ACB4B62-FD23-6FC1-3846-74AA7DEAE016}"/>
          </ac:spMkLst>
        </pc:spChg>
        <pc:spChg chg="add del mod ord">
          <ac:chgData name="A.MORIYAMA UREKA" userId="11b73b949d6476cb" providerId="LiveId" clId="{EDD3AFC1-5E1F-774D-82FF-6D4C3622249B}" dt="2023-08-07T09:21:27.519" v="933" actId="6264"/>
          <ac:spMkLst>
            <pc:docMk/>
            <pc:sldMk cId="3572797035" sldId="291"/>
            <ac:spMk id="184" creationId="{7926F9FD-DB2A-F652-8818-0A5CA62BE7DD}"/>
          </ac:spMkLst>
        </pc:spChg>
        <pc:spChg chg="add del mod">
          <ac:chgData name="A.MORIYAMA UREKA" userId="11b73b949d6476cb" providerId="LiveId" clId="{EDD3AFC1-5E1F-774D-82FF-6D4C3622249B}" dt="2023-08-07T12:24:01.658" v="2721" actId="6264"/>
          <ac:spMkLst>
            <pc:docMk/>
            <pc:sldMk cId="3572797035" sldId="291"/>
            <ac:spMk id="184" creationId="{7F6DA59A-8AFF-5625-B442-EC577A5BD590}"/>
          </ac:spMkLst>
        </pc:spChg>
        <pc:spChg chg="add del mod ord">
          <ac:chgData name="A.MORIYAMA UREKA" userId="11b73b949d6476cb" providerId="LiveId" clId="{EDD3AFC1-5E1F-774D-82FF-6D4C3622249B}" dt="2023-08-07T08:57:26.430" v="771" actId="6264"/>
          <ac:spMkLst>
            <pc:docMk/>
            <pc:sldMk cId="3572797035" sldId="291"/>
            <ac:spMk id="184" creationId="{CFA3352D-EF0F-A71E-663D-A07B0EC4F994}"/>
          </ac:spMkLst>
        </pc:spChg>
        <pc:spChg chg="add del mod ord">
          <ac:chgData name="A.MORIYAMA UREKA" userId="11b73b949d6476cb" providerId="LiveId" clId="{EDD3AFC1-5E1F-774D-82FF-6D4C3622249B}" dt="2023-08-07T09:21:27.519" v="933" actId="6264"/>
          <ac:spMkLst>
            <pc:docMk/>
            <pc:sldMk cId="3572797035" sldId="291"/>
            <ac:spMk id="185" creationId="{5C657E19-10AB-F358-9DD0-0024E394589A}"/>
          </ac:spMkLst>
        </pc:spChg>
        <pc:spChg chg="add del mod ord">
          <ac:chgData name="A.MORIYAMA UREKA" userId="11b73b949d6476cb" providerId="LiveId" clId="{EDD3AFC1-5E1F-774D-82FF-6D4C3622249B}" dt="2023-08-07T08:57:26.430" v="771" actId="6264"/>
          <ac:spMkLst>
            <pc:docMk/>
            <pc:sldMk cId="3572797035" sldId="291"/>
            <ac:spMk id="185" creationId="{66A9BA51-47E2-283B-8230-44120C13BBC8}"/>
          </ac:spMkLst>
        </pc:spChg>
        <pc:spChg chg="add del mod">
          <ac:chgData name="A.MORIYAMA UREKA" userId="11b73b949d6476cb" providerId="LiveId" clId="{EDD3AFC1-5E1F-774D-82FF-6D4C3622249B}" dt="2023-08-07T12:24:01.658" v="2721" actId="6264"/>
          <ac:spMkLst>
            <pc:docMk/>
            <pc:sldMk cId="3572797035" sldId="291"/>
            <ac:spMk id="185" creationId="{6F8757D0-A5E9-B301-EF01-0A8B094C2807}"/>
          </ac:spMkLst>
        </pc:spChg>
        <pc:spChg chg="add del mod ord">
          <ac:chgData name="A.MORIYAMA UREKA" userId="11b73b949d6476cb" providerId="LiveId" clId="{EDD3AFC1-5E1F-774D-82FF-6D4C3622249B}" dt="2023-08-07T09:21:27.519" v="933" actId="6264"/>
          <ac:spMkLst>
            <pc:docMk/>
            <pc:sldMk cId="3572797035" sldId="291"/>
            <ac:spMk id="186" creationId="{2D3F7B1B-0E79-D984-5B0E-55C66F5D6964}"/>
          </ac:spMkLst>
        </pc:spChg>
        <pc:spChg chg="add del mod ord">
          <ac:chgData name="A.MORIYAMA UREKA" userId="11b73b949d6476cb" providerId="LiveId" clId="{EDD3AFC1-5E1F-774D-82FF-6D4C3622249B}" dt="2023-08-07T08:57:26.430" v="771" actId="6264"/>
          <ac:spMkLst>
            <pc:docMk/>
            <pc:sldMk cId="3572797035" sldId="291"/>
            <ac:spMk id="186" creationId="{5A8AE87E-0523-4F51-E008-6287259B06A0}"/>
          </ac:spMkLst>
        </pc:spChg>
        <pc:spChg chg="add del mod">
          <ac:chgData name="A.MORIYAMA UREKA" userId="11b73b949d6476cb" providerId="LiveId" clId="{EDD3AFC1-5E1F-774D-82FF-6D4C3622249B}" dt="2023-08-07T12:24:22.787" v="2728" actId="6264"/>
          <ac:spMkLst>
            <pc:docMk/>
            <pc:sldMk cId="3572797035" sldId="291"/>
            <ac:spMk id="186" creationId="{EE4E7D73-CADF-3CD4-3507-CCF71A690ADE}"/>
          </ac:spMkLst>
        </pc:spChg>
        <pc:spChg chg="add del mod ord">
          <ac:chgData name="A.MORIYAMA UREKA" userId="11b73b949d6476cb" providerId="LiveId" clId="{EDD3AFC1-5E1F-774D-82FF-6D4C3622249B}" dt="2023-08-07T09:21:27.519" v="933" actId="6264"/>
          <ac:spMkLst>
            <pc:docMk/>
            <pc:sldMk cId="3572797035" sldId="291"/>
            <ac:spMk id="187" creationId="{013A1976-C9A6-589A-A723-E421C5CD2EA8}"/>
          </ac:spMkLst>
        </pc:spChg>
        <pc:spChg chg="add del mod ord">
          <ac:chgData name="A.MORIYAMA UREKA" userId="11b73b949d6476cb" providerId="LiveId" clId="{EDD3AFC1-5E1F-774D-82FF-6D4C3622249B}" dt="2023-08-07T08:57:26.430" v="771" actId="6264"/>
          <ac:spMkLst>
            <pc:docMk/>
            <pc:sldMk cId="3572797035" sldId="291"/>
            <ac:spMk id="187" creationId="{56D097EE-D18A-9278-B8B6-3D096591D69A}"/>
          </ac:spMkLst>
        </pc:spChg>
        <pc:spChg chg="add del mod">
          <ac:chgData name="A.MORIYAMA UREKA" userId="11b73b949d6476cb" providerId="LiveId" clId="{EDD3AFC1-5E1F-774D-82FF-6D4C3622249B}" dt="2023-08-07T12:24:22.787" v="2728" actId="6264"/>
          <ac:spMkLst>
            <pc:docMk/>
            <pc:sldMk cId="3572797035" sldId="291"/>
            <ac:spMk id="187" creationId="{E2739247-3467-33AE-1ECE-4560FFE542BD}"/>
          </ac:spMkLst>
        </pc:spChg>
        <pc:spChg chg="add del mod ord">
          <ac:chgData name="A.MORIYAMA UREKA" userId="11b73b949d6476cb" providerId="LiveId" clId="{EDD3AFC1-5E1F-774D-82FF-6D4C3622249B}" dt="2023-08-07T08:57:26.430" v="771" actId="6264"/>
          <ac:spMkLst>
            <pc:docMk/>
            <pc:sldMk cId="3572797035" sldId="291"/>
            <ac:spMk id="188" creationId="{B55078CE-090A-B197-2C1B-C505867EEB30}"/>
          </ac:spMkLst>
        </pc:spChg>
        <pc:spChg chg="add del mod ord">
          <ac:chgData name="A.MORIYAMA UREKA" userId="11b73b949d6476cb" providerId="LiveId" clId="{EDD3AFC1-5E1F-774D-82FF-6D4C3622249B}" dt="2023-08-07T09:21:27.519" v="933" actId="6264"/>
          <ac:spMkLst>
            <pc:docMk/>
            <pc:sldMk cId="3572797035" sldId="291"/>
            <ac:spMk id="188" creationId="{D8DD6A7C-1090-9C8F-8CE0-8D8F2FA75B29}"/>
          </ac:spMkLst>
        </pc:spChg>
        <pc:spChg chg="add del mod">
          <ac:chgData name="A.MORIYAMA UREKA" userId="11b73b949d6476cb" providerId="LiveId" clId="{EDD3AFC1-5E1F-774D-82FF-6D4C3622249B}" dt="2023-08-07T12:24:22.787" v="2728" actId="6264"/>
          <ac:spMkLst>
            <pc:docMk/>
            <pc:sldMk cId="3572797035" sldId="291"/>
            <ac:spMk id="188" creationId="{F50A07C9-F058-C0A0-035E-EB4ADA45AA63}"/>
          </ac:spMkLst>
        </pc:spChg>
        <pc:spChg chg="add del mod">
          <ac:chgData name="A.MORIYAMA UREKA" userId="11b73b949d6476cb" providerId="LiveId" clId="{EDD3AFC1-5E1F-774D-82FF-6D4C3622249B}" dt="2023-08-07T09:21:27.519" v="933" actId="6264"/>
          <ac:spMkLst>
            <pc:docMk/>
            <pc:sldMk cId="3572797035" sldId="291"/>
            <ac:spMk id="189" creationId="{52EED4B3-CA01-A10C-C603-A0418841298D}"/>
          </ac:spMkLst>
        </pc:spChg>
        <pc:spChg chg="add del mod">
          <ac:chgData name="A.MORIYAMA UREKA" userId="11b73b949d6476cb" providerId="LiveId" clId="{EDD3AFC1-5E1F-774D-82FF-6D4C3622249B}" dt="2023-08-07T08:57:26.430" v="771" actId="6264"/>
          <ac:spMkLst>
            <pc:docMk/>
            <pc:sldMk cId="3572797035" sldId="291"/>
            <ac:spMk id="189" creationId="{837536D4-ADC9-90D3-BD32-D0BFDA516131}"/>
          </ac:spMkLst>
        </pc:spChg>
        <pc:spChg chg="add del mod">
          <ac:chgData name="A.MORIYAMA UREKA" userId="11b73b949d6476cb" providerId="LiveId" clId="{EDD3AFC1-5E1F-774D-82FF-6D4C3622249B}" dt="2023-08-07T12:24:22.787" v="2728" actId="6264"/>
          <ac:spMkLst>
            <pc:docMk/>
            <pc:sldMk cId="3572797035" sldId="291"/>
            <ac:spMk id="189" creationId="{A8868C26-6108-B464-29ED-198760E5E518}"/>
          </ac:spMkLst>
        </pc:spChg>
        <pc:spChg chg="add del mod">
          <ac:chgData name="A.MORIYAMA UREKA" userId="11b73b949d6476cb" providerId="LiveId" clId="{EDD3AFC1-5E1F-774D-82FF-6D4C3622249B}" dt="2023-08-07T12:24:22.787" v="2728" actId="6264"/>
          <ac:spMkLst>
            <pc:docMk/>
            <pc:sldMk cId="3572797035" sldId="291"/>
            <ac:spMk id="190" creationId="{262193DF-D531-C218-5693-383C5BCEE005}"/>
          </ac:spMkLst>
        </pc:spChg>
        <pc:spChg chg="add del mod">
          <ac:chgData name="A.MORIYAMA UREKA" userId="11b73b949d6476cb" providerId="LiveId" clId="{EDD3AFC1-5E1F-774D-82FF-6D4C3622249B}" dt="2023-08-07T08:57:26.430" v="771" actId="6264"/>
          <ac:spMkLst>
            <pc:docMk/>
            <pc:sldMk cId="3572797035" sldId="291"/>
            <ac:spMk id="190" creationId="{8717706C-C9C7-EC1C-F7E7-12755C1DF019}"/>
          </ac:spMkLst>
        </pc:spChg>
        <pc:spChg chg="add del mod">
          <ac:chgData name="A.MORIYAMA UREKA" userId="11b73b949d6476cb" providerId="LiveId" clId="{EDD3AFC1-5E1F-774D-82FF-6D4C3622249B}" dt="2023-08-07T09:21:27.519" v="933" actId="6264"/>
          <ac:spMkLst>
            <pc:docMk/>
            <pc:sldMk cId="3572797035" sldId="291"/>
            <ac:spMk id="190" creationId="{A5058D4C-936B-9648-1904-4F24FB5DB37C}"/>
          </ac:spMkLst>
        </pc:spChg>
        <pc:spChg chg="add del mod">
          <ac:chgData name="A.MORIYAMA UREKA" userId="11b73b949d6476cb" providerId="LiveId" clId="{EDD3AFC1-5E1F-774D-82FF-6D4C3622249B}" dt="2023-08-07T12:24:22.787" v="2728" actId="6264"/>
          <ac:spMkLst>
            <pc:docMk/>
            <pc:sldMk cId="3572797035" sldId="291"/>
            <ac:spMk id="191" creationId="{59FCB9EC-0560-A362-52AF-9FE53EB66974}"/>
          </ac:spMkLst>
        </pc:spChg>
        <pc:spChg chg="add del mod ord">
          <ac:chgData name="A.MORIYAMA UREKA" userId="11b73b949d6476cb" providerId="LiveId" clId="{EDD3AFC1-5E1F-774D-82FF-6D4C3622249B}" dt="2023-08-07T09:21:27.841" v="934" actId="6264"/>
          <ac:spMkLst>
            <pc:docMk/>
            <pc:sldMk cId="3572797035" sldId="291"/>
            <ac:spMk id="191" creationId="{ADCA1A8B-FA72-BEB6-0FD6-DA96E3037CC3}"/>
          </ac:spMkLst>
        </pc:spChg>
        <pc:spChg chg="add del mod ord">
          <ac:chgData name="A.MORIYAMA UREKA" userId="11b73b949d6476cb" providerId="LiveId" clId="{EDD3AFC1-5E1F-774D-82FF-6D4C3622249B}" dt="2023-08-07T08:57:26.810" v="772" actId="6264"/>
          <ac:spMkLst>
            <pc:docMk/>
            <pc:sldMk cId="3572797035" sldId="291"/>
            <ac:spMk id="191" creationId="{B48EDC3A-D43F-936F-F2F7-08C6290DC920}"/>
          </ac:spMkLst>
        </pc:spChg>
        <pc:spChg chg="add del mod ord">
          <ac:chgData name="A.MORIYAMA UREKA" userId="11b73b949d6476cb" providerId="LiveId" clId="{EDD3AFC1-5E1F-774D-82FF-6D4C3622249B}" dt="2023-08-07T08:57:26.810" v="772" actId="6264"/>
          <ac:spMkLst>
            <pc:docMk/>
            <pc:sldMk cId="3572797035" sldId="291"/>
            <ac:spMk id="192" creationId="{228B885C-DADD-9DB6-330B-0DB9EC30B48D}"/>
          </ac:spMkLst>
        </pc:spChg>
        <pc:spChg chg="add del mod">
          <ac:chgData name="A.MORIYAMA UREKA" userId="11b73b949d6476cb" providerId="LiveId" clId="{EDD3AFC1-5E1F-774D-82FF-6D4C3622249B}" dt="2023-08-07T12:24:22.787" v="2728" actId="6264"/>
          <ac:spMkLst>
            <pc:docMk/>
            <pc:sldMk cId="3572797035" sldId="291"/>
            <ac:spMk id="192" creationId="{8D9F5C15-87F8-426E-4919-18AF2E7F5350}"/>
          </ac:spMkLst>
        </pc:spChg>
        <pc:spChg chg="add del mod ord">
          <ac:chgData name="A.MORIYAMA UREKA" userId="11b73b949d6476cb" providerId="LiveId" clId="{EDD3AFC1-5E1F-774D-82FF-6D4C3622249B}" dt="2023-08-07T09:21:27.841" v="934" actId="6264"/>
          <ac:spMkLst>
            <pc:docMk/>
            <pc:sldMk cId="3572797035" sldId="291"/>
            <ac:spMk id="192" creationId="{C1AE4855-973F-9B97-F43B-FF88A3E89ABA}"/>
          </ac:spMkLst>
        </pc:spChg>
        <pc:spChg chg="add del mod">
          <ac:chgData name="A.MORIYAMA UREKA" userId="11b73b949d6476cb" providerId="LiveId" clId="{EDD3AFC1-5E1F-774D-82FF-6D4C3622249B}" dt="2023-08-07T12:24:22.787" v="2728" actId="6264"/>
          <ac:spMkLst>
            <pc:docMk/>
            <pc:sldMk cId="3572797035" sldId="291"/>
            <ac:spMk id="193" creationId="{CC00C826-359F-7317-8E38-BC950C80EB36}"/>
          </ac:spMkLst>
        </pc:spChg>
        <pc:spChg chg="add del mod ord">
          <ac:chgData name="A.MORIYAMA UREKA" userId="11b73b949d6476cb" providerId="LiveId" clId="{EDD3AFC1-5E1F-774D-82FF-6D4C3622249B}" dt="2023-08-07T08:57:26.810" v="772" actId="6264"/>
          <ac:spMkLst>
            <pc:docMk/>
            <pc:sldMk cId="3572797035" sldId="291"/>
            <ac:spMk id="193" creationId="{E16879EC-5B1F-6945-7D37-85088131EA5A}"/>
          </ac:spMkLst>
        </pc:spChg>
        <pc:spChg chg="add del mod ord">
          <ac:chgData name="A.MORIYAMA UREKA" userId="11b73b949d6476cb" providerId="LiveId" clId="{EDD3AFC1-5E1F-774D-82FF-6D4C3622249B}" dt="2023-08-07T09:21:27.841" v="934" actId="6264"/>
          <ac:spMkLst>
            <pc:docMk/>
            <pc:sldMk cId="3572797035" sldId="291"/>
            <ac:spMk id="193" creationId="{F628CCF3-7FD1-70AF-0E6C-BCB9A634ED28}"/>
          </ac:spMkLst>
        </pc:spChg>
        <pc:spChg chg="add del mod ord">
          <ac:chgData name="A.MORIYAMA UREKA" userId="11b73b949d6476cb" providerId="LiveId" clId="{EDD3AFC1-5E1F-774D-82FF-6D4C3622249B}" dt="2023-08-07T08:57:26.810" v="772" actId="6264"/>
          <ac:spMkLst>
            <pc:docMk/>
            <pc:sldMk cId="3572797035" sldId="291"/>
            <ac:spMk id="194" creationId="{816139BE-E90B-4346-B14F-FB46EF8C5F0E}"/>
          </ac:spMkLst>
        </pc:spChg>
        <pc:spChg chg="add del mod">
          <ac:chgData name="A.MORIYAMA UREKA" userId="11b73b949d6476cb" providerId="LiveId" clId="{EDD3AFC1-5E1F-774D-82FF-6D4C3622249B}" dt="2023-08-07T12:24:22.787" v="2728" actId="6264"/>
          <ac:spMkLst>
            <pc:docMk/>
            <pc:sldMk cId="3572797035" sldId="291"/>
            <ac:spMk id="194" creationId="{EB6D8A9E-016B-E0EA-9AAC-BDE1102EBD54}"/>
          </ac:spMkLst>
        </pc:spChg>
        <pc:spChg chg="add del mod ord">
          <ac:chgData name="A.MORIYAMA UREKA" userId="11b73b949d6476cb" providerId="LiveId" clId="{EDD3AFC1-5E1F-774D-82FF-6D4C3622249B}" dt="2023-08-07T09:21:27.841" v="934" actId="6264"/>
          <ac:spMkLst>
            <pc:docMk/>
            <pc:sldMk cId="3572797035" sldId="291"/>
            <ac:spMk id="194" creationId="{FFBF3A1D-8785-74C8-55C2-51731F8CE441}"/>
          </ac:spMkLst>
        </pc:spChg>
        <pc:spChg chg="add del mod ord">
          <ac:chgData name="A.MORIYAMA UREKA" userId="11b73b949d6476cb" providerId="LiveId" clId="{EDD3AFC1-5E1F-774D-82FF-6D4C3622249B}" dt="2023-08-07T08:57:26.810" v="772" actId="6264"/>
          <ac:spMkLst>
            <pc:docMk/>
            <pc:sldMk cId="3572797035" sldId="291"/>
            <ac:spMk id="195" creationId="{DC264B6B-1CAD-BC02-FF30-A1602E63EF4A}"/>
          </ac:spMkLst>
        </pc:spChg>
        <pc:spChg chg="add del mod ord">
          <ac:chgData name="A.MORIYAMA UREKA" userId="11b73b949d6476cb" providerId="LiveId" clId="{EDD3AFC1-5E1F-774D-82FF-6D4C3622249B}" dt="2023-08-07T09:21:27.841" v="934" actId="6264"/>
          <ac:spMkLst>
            <pc:docMk/>
            <pc:sldMk cId="3572797035" sldId="291"/>
            <ac:spMk id="195" creationId="{F13DC423-477F-7E46-C301-D8F1FDA2E793}"/>
          </ac:spMkLst>
        </pc:spChg>
        <pc:spChg chg="add del mod">
          <ac:chgData name="A.MORIYAMA UREKA" userId="11b73b949d6476cb" providerId="LiveId" clId="{EDD3AFC1-5E1F-774D-82FF-6D4C3622249B}" dt="2023-08-07T12:24:22.787" v="2728" actId="6264"/>
          <ac:spMkLst>
            <pc:docMk/>
            <pc:sldMk cId="3572797035" sldId="291"/>
            <ac:spMk id="195" creationId="{F8771996-EFA2-ADA0-83C6-B9A85F4DC5DA}"/>
          </ac:spMkLst>
        </pc:spChg>
        <pc:spChg chg="add del mod ord">
          <ac:chgData name="A.MORIYAMA UREKA" userId="11b73b949d6476cb" providerId="LiveId" clId="{EDD3AFC1-5E1F-774D-82FF-6D4C3622249B}" dt="2023-08-07T08:57:26.810" v="772" actId="6264"/>
          <ac:spMkLst>
            <pc:docMk/>
            <pc:sldMk cId="3572797035" sldId="291"/>
            <ac:spMk id="196" creationId="{28B8432A-F645-7BBD-BDFF-8676E8BAD6D0}"/>
          </ac:spMkLst>
        </pc:spChg>
        <pc:spChg chg="add del mod">
          <ac:chgData name="A.MORIYAMA UREKA" userId="11b73b949d6476cb" providerId="LiveId" clId="{EDD3AFC1-5E1F-774D-82FF-6D4C3622249B}" dt="2023-08-07T12:25:42.162" v="2738" actId="6264"/>
          <ac:spMkLst>
            <pc:docMk/>
            <pc:sldMk cId="3572797035" sldId="291"/>
            <ac:spMk id="196" creationId="{487B9F00-4E16-16B7-8994-52865C550451}"/>
          </ac:spMkLst>
        </pc:spChg>
        <pc:spChg chg="add del mod ord">
          <ac:chgData name="A.MORIYAMA UREKA" userId="11b73b949d6476cb" providerId="LiveId" clId="{EDD3AFC1-5E1F-774D-82FF-6D4C3622249B}" dt="2023-08-07T09:21:27.841" v="934" actId="6264"/>
          <ac:spMkLst>
            <pc:docMk/>
            <pc:sldMk cId="3572797035" sldId="291"/>
            <ac:spMk id="196" creationId="{DD5F24D0-860E-D358-3438-2802951D2120}"/>
          </ac:spMkLst>
        </pc:spChg>
        <pc:spChg chg="add del mod ord">
          <ac:chgData name="A.MORIYAMA UREKA" userId="11b73b949d6476cb" providerId="LiveId" clId="{EDD3AFC1-5E1F-774D-82FF-6D4C3622249B}" dt="2023-08-07T09:21:27.841" v="934" actId="6264"/>
          <ac:spMkLst>
            <pc:docMk/>
            <pc:sldMk cId="3572797035" sldId="291"/>
            <ac:spMk id="197" creationId="{296065D7-0EB2-3F09-4DA5-D703756FBEA7}"/>
          </ac:spMkLst>
        </pc:spChg>
        <pc:spChg chg="add del mod">
          <ac:chgData name="A.MORIYAMA UREKA" userId="11b73b949d6476cb" providerId="LiveId" clId="{EDD3AFC1-5E1F-774D-82FF-6D4C3622249B}" dt="2023-08-07T12:25:42.162" v="2738" actId="6264"/>
          <ac:spMkLst>
            <pc:docMk/>
            <pc:sldMk cId="3572797035" sldId="291"/>
            <ac:spMk id="197" creationId="{83029EFA-5507-EC5B-AD66-57872E797831}"/>
          </ac:spMkLst>
        </pc:spChg>
        <pc:spChg chg="add del mod ord">
          <ac:chgData name="A.MORIYAMA UREKA" userId="11b73b949d6476cb" providerId="LiveId" clId="{EDD3AFC1-5E1F-774D-82FF-6D4C3622249B}" dt="2023-08-07T08:57:26.810" v="772" actId="6264"/>
          <ac:spMkLst>
            <pc:docMk/>
            <pc:sldMk cId="3572797035" sldId="291"/>
            <ac:spMk id="197" creationId="{F32CA735-5FB4-B955-20A8-CBB87E9015CF}"/>
          </ac:spMkLst>
        </pc:spChg>
        <pc:spChg chg="add del mod ord">
          <ac:chgData name="A.MORIYAMA UREKA" userId="11b73b949d6476cb" providerId="LiveId" clId="{EDD3AFC1-5E1F-774D-82FF-6D4C3622249B}" dt="2023-08-07T08:57:26.810" v="772" actId="6264"/>
          <ac:spMkLst>
            <pc:docMk/>
            <pc:sldMk cId="3572797035" sldId="291"/>
            <ac:spMk id="198" creationId="{03AD3EAE-F1AA-45BF-4558-226E6AE91D92}"/>
          </ac:spMkLst>
        </pc:spChg>
        <pc:spChg chg="add del mod ord">
          <ac:chgData name="A.MORIYAMA UREKA" userId="11b73b949d6476cb" providerId="LiveId" clId="{EDD3AFC1-5E1F-774D-82FF-6D4C3622249B}" dt="2023-08-07T09:21:27.841" v="934" actId="6264"/>
          <ac:spMkLst>
            <pc:docMk/>
            <pc:sldMk cId="3572797035" sldId="291"/>
            <ac:spMk id="198" creationId="{068C8BD0-F077-D8EE-AD4F-EE9484F30163}"/>
          </ac:spMkLst>
        </pc:spChg>
        <pc:spChg chg="add del mod">
          <ac:chgData name="A.MORIYAMA UREKA" userId="11b73b949d6476cb" providerId="LiveId" clId="{EDD3AFC1-5E1F-774D-82FF-6D4C3622249B}" dt="2023-08-07T12:25:42.162" v="2738" actId="6264"/>
          <ac:spMkLst>
            <pc:docMk/>
            <pc:sldMk cId="3572797035" sldId="291"/>
            <ac:spMk id="198" creationId="{B9E41BF3-B726-0AAE-CD7D-1A5F921BA499}"/>
          </ac:spMkLst>
        </pc:spChg>
        <pc:spChg chg="add del mod">
          <ac:chgData name="A.MORIYAMA UREKA" userId="11b73b949d6476cb" providerId="LiveId" clId="{EDD3AFC1-5E1F-774D-82FF-6D4C3622249B}" dt="2023-08-07T09:21:27.841" v="934" actId="6264"/>
          <ac:spMkLst>
            <pc:docMk/>
            <pc:sldMk cId="3572797035" sldId="291"/>
            <ac:spMk id="199" creationId="{8779D782-787B-F232-D294-96E7A4598919}"/>
          </ac:spMkLst>
        </pc:spChg>
        <pc:spChg chg="add del mod">
          <ac:chgData name="A.MORIYAMA UREKA" userId="11b73b949d6476cb" providerId="LiveId" clId="{EDD3AFC1-5E1F-774D-82FF-6D4C3622249B}" dt="2023-08-07T12:25:42.162" v="2738" actId="6264"/>
          <ac:spMkLst>
            <pc:docMk/>
            <pc:sldMk cId="3572797035" sldId="291"/>
            <ac:spMk id="199" creationId="{C75D7362-31C9-A184-FCF9-514AF4E0C99F}"/>
          </ac:spMkLst>
        </pc:spChg>
        <pc:spChg chg="add del mod">
          <ac:chgData name="A.MORIYAMA UREKA" userId="11b73b949d6476cb" providerId="LiveId" clId="{EDD3AFC1-5E1F-774D-82FF-6D4C3622249B}" dt="2023-08-07T08:57:26.810" v="772" actId="6264"/>
          <ac:spMkLst>
            <pc:docMk/>
            <pc:sldMk cId="3572797035" sldId="291"/>
            <ac:spMk id="199" creationId="{E2283500-4B6A-AA21-E872-F4AFB6B46227}"/>
          </ac:spMkLst>
        </pc:spChg>
        <pc:spChg chg="add del mod">
          <ac:chgData name="A.MORIYAMA UREKA" userId="11b73b949d6476cb" providerId="LiveId" clId="{EDD3AFC1-5E1F-774D-82FF-6D4C3622249B}" dt="2023-08-07T08:57:26.810" v="772" actId="6264"/>
          <ac:spMkLst>
            <pc:docMk/>
            <pc:sldMk cId="3572797035" sldId="291"/>
            <ac:spMk id="200" creationId="{041DCEB8-5F00-DB3B-10B6-E8C354095715}"/>
          </ac:spMkLst>
        </pc:spChg>
        <pc:spChg chg="add del mod">
          <ac:chgData name="A.MORIYAMA UREKA" userId="11b73b949d6476cb" providerId="LiveId" clId="{EDD3AFC1-5E1F-774D-82FF-6D4C3622249B}" dt="2023-08-07T09:21:27.841" v="934" actId="6264"/>
          <ac:spMkLst>
            <pc:docMk/>
            <pc:sldMk cId="3572797035" sldId="291"/>
            <ac:spMk id="200" creationId="{2B0A1185-9ED9-4E9F-063A-5DC7F5657977}"/>
          </ac:spMkLst>
        </pc:spChg>
        <pc:spChg chg="add del mod">
          <ac:chgData name="A.MORIYAMA UREKA" userId="11b73b949d6476cb" providerId="LiveId" clId="{EDD3AFC1-5E1F-774D-82FF-6D4C3622249B}" dt="2023-08-07T12:25:42.162" v="2738" actId="6264"/>
          <ac:spMkLst>
            <pc:docMk/>
            <pc:sldMk cId="3572797035" sldId="291"/>
            <ac:spMk id="200" creationId="{6D9054B6-6331-945F-3B84-5F91CDA595AB}"/>
          </ac:spMkLst>
        </pc:spChg>
        <pc:spChg chg="add del mod ord">
          <ac:chgData name="A.MORIYAMA UREKA" userId="11b73b949d6476cb" providerId="LiveId" clId="{EDD3AFC1-5E1F-774D-82FF-6D4C3622249B}" dt="2023-08-07T08:57:27.275" v="773" actId="6264"/>
          <ac:spMkLst>
            <pc:docMk/>
            <pc:sldMk cId="3572797035" sldId="291"/>
            <ac:spMk id="201" creationId="{15E53F1D-4D0B-C3C8-CB7F-6883E3B3EAF5}"/>
          </ac:spMkLst>
        </pc:spChg>
        <pc:spChg chg="add del mod">
          <ac:chgData name="A.MORIYAMA UREKA" userId="11b73b949d6476cb" providerId="LiveId" clId="{EDD3AFC1-5E1F-774D-82FF-6D4C3622249B}" dt="2023-08-07T12:25:42.162" v="2738" actId="6264"/>
          <ac:spMkLst>
            <pc:docMk/>
            <pc:sldMk cId="3572797035" sldId="291"/>
            <ac:spMk id="201" creationId="{4CF9DCA0-1041-3ACD-2512-33D5CCCF2AF9}"/>
          </ac:spMkLst>
        </pc:spChg>
        <pc:spChg chg="add del mod ord">
          <ac:chgData name="A.MORIYAMA UREKA" userId="11b73b949d6476cb" providerId="LiveId" clId="{EDD3AFC1-5E1F-774D-82FF-6D4C3622249B}" dt="2023-08-07T09:21:28.158" v="935" actId="6264"/>
          <ac:spMkLst>
            <pc:docMk/>
            <pc:sldMk cId="3572797035" sldId="291"/>
            <ac:spMk id="201" creationId="{B079DC52-25F8-1097-FF06-750450C397F8}"/>
          </ac:spMkLst>
        </pc:spChg>
        <pc:spChg chg="add del mod ord">
          <ac:chgData name="A.MORIYAMA UREKA" userId="11b73b949d6476cb" providerId="LiveId" clId="{EDD3AFC1-5E1F-774D-82FF-6D4C3622249B}" dt="2023-08-07T08:57:27.275" v="773" actId="6264"/>
          <ac:spMkLst>
            <pc:docMk/>
            <pc:sldMk cId="3572797035" sldId="291"/>
            <ac:spMk id="202" creationId="{42DC72CA-E90C-3AAC-1F75-65F44CE3FEC4}"/>
          </ac:spMkLst>
        </pc:spChg>
        <pc:spChg chg="add del mod ord">
          <ac:chgData name="A.MORIYAMA UREKA" userId="11b73b949d6476cb" providerId="LiveId" clId="{EDD3AFC1-5E1F-774D-82FF-6D4C3622249B}" dt="2023-08-07T09:21:28.158" v="935" actId="6264"/>
          <ac:spMkLst>
            <pc:docMk/>
            <pc:sldMk cId="3572797035" sldId="291"/>
            <ac:spMk id="202" creationId="{4A62A96D-2434-9AB8-998B-F560498D2581}"/>
          </ac:spMkLst>
        </pc:spChg>
        <pc:spChg chg="add del mod">
          <ac:chgData name="A.MORIYAMA UREKA" userId="11b73b949d6476cb" providerId="LiveId" clId="{EDD3AFC1-5E1F-774D-82FF-6D4C3622249B}" dt="2023-08-07T12:25:42.162" v="2738" actId="6264"/>
          <ac:spMkLst>
            <pc:docMk/>
            <pc:sldMk cId="3572797035" sldId="291"/>
            <ac:spMk id="202" creationId="{ED9F6DB9-5436-2EFE-4EC6-B12031C270E3}"/>
          </ac:spMkLst>
        </pc:spChg>
        <pc:spChg chg="add del mod">
          <ac:chgData name="A.MORIYAMA UREKA" userId="11b73b949d6476cb" providerId="LiveId" clId="{EDD3AFC1-5E1F-774D-82FF-6D4C3622249B}" dt="2023-08-07T12:25:42.162" v="2738" actId="6264"/>
          <ac:spMkLst>
            <pc:docMk/>
            <pc:sldMk cId="3572797035" sldId="291"/>
            <ac:spMk id="203" creationId="{0235FD24-9CE4-D329-F33B-1706D443390B}"/>
          </ac:spMkLst>
        </pc:spChg>
        <pc:spChg chg="add del mod ord">
          <ac:chgData name="A.MORIYAMA UREKA" userId="11b73b949d6476cb" providerId="LiveId" clId="{EDD3AFC1-5E1F-774D-82FF-6D4C3622249B}" dt="2023-08-07T08:57:27.275" v="773" actId="6264"/>
          <ac:spMkLst>
            <pc:docMk/>
            <pc:sldMk cId="3572797035" sldId="291"/>
            <ac:spMk id="203" creationId="{7CB21849-67D1-F27D-7343-597173AB72BD}"/>
          </ac:spMkLst>
        </pc:spChg>
        <pc:spChg chg="add del mod ord">
          <ac:chgData name="A.MORIYAMA UREKA" userId="11b73b949d6476cb" providerId="LiveId" clId="{EDD3AFC1-5E1F-774D-82FF-6D4C3622249B}" dt="2023-08-07T09:21:28.158" v="935" actId="6264"/>
          <ac:spMkLst>
            <pc:docMk/>
            <pc:sldMk cId="3572797035" sldId="291"/>
            <ac:spMk id="203" creationId="{ABE7AA72-4704-C695-12BE-987AC914D53B}"/>
          </ac:spMkLst>
        </pc:spChg>
        <pc:spChg chg="add del mod">
          <ac:chgData name="A.MORIYAMA UREKA" userId="11b73b949d6476cb" providerId="LiveId" clId="{EDD3AFC1-5E1F-774D-82FF-6D4C3622249B}" dt="2023-08-07T12:25:42.162" v="2738" actId="6264"/>
          <ac:spMkLst>
            <pc:docMk/>
            <pc:sldMk cId="3572797035" sldId="291"/>
            <ac:spMk id="204" creationId="{4E1CD0F6-1B81-B3F2-6FAD-3A1ED92DF05E}"/>
          </ac:spMkLst>
        </pc:spChg>
        <pc:spChg chg="add del mod ord">
          <ac:chgData name="A.MORIYAMA UREKA" userId="11b73b949d6476cb" providerId="LiveId" clId="{EDD3AFC1-5E1F-774D-82FF-6D4C3622249B}" dt="2023-08-07T09:21:28.158" v="935" actId="6264"/>
          <ac:spMkLst>
            <pc:docMk/>
            <pc:sldMk cId="3572797035" sldId="291"/>
            <ac:spMk id="204" creationId="{8A89E0F9-E542-B0BF-96B7-6E92F9BEFD35}"/>
          </ac:spMkLst>
        </pc:spChg>
        <pc:spChg chg="add del mod ord">
          <ac:chgData name="A.MORIYAMA UREKA" userId="11b73b949d6476cb" providerId="LiveId" clId="{EDD3AFC1-5E1F-774D-82FF-6D4C3622249B}" dt="2023-08-07T08:57:27.275" v="773" actId="6264"/>
          <ac:spMkLst>
            <pc:docMk/>
            <pc:sldMk cId="3572797035" sldId="291"/>
            <ac:spMk id="204" creationId="{FEF3A0BD-3409-94FA-54B5-1823AA6B69C2}"/>
          </ac:spMkLst>
        </pc:spChg>
        <pc:spChg chg="add del mod">
          <ac:chgData name="A.MORIYAMA UREKA" userId="11b73b949d6476cb" providerId="LiveId" clId="{EDD3AFC1-5E1F-774D-82FF-6D4C3622249B}" dt="2023-08-07T12:25:42.162" v="2738" actId="6264"/>
          <ac:spMkLst>
            <pc:docMk/>
            <pc:sldMk cId="3572797035" sldId="291"/>
            <ac:spMk id="205" creationId="{48756C28-8DC1-38F2-812E-A1210730D73D}"/>
          </ac:spMkLst>
        </pc:spChg>
        <pc:spChg chg="add del mod ord">
          <ac:chgData name="A.MORIYAMA UREKA" userId="11b73b949d6476cb" providerId="LiveId" clId="{EDD3AFC1-5E1F-774D-82FF-6D4C3622249B}" dt="2023-08-07T08:57:27.275" v="773" actId="6264"/>
          <ac:spMkLst>
            <pc:docMk/>
            <pc:sldMk cId="3572797035" sldId="291"/>
            <ac:spMk id="205" creationId="{C131E2B8-D2F7-5D4B-18BE-508F83CD7189}"/>
          </ac:spMkLst>
        </pc:spChg>
        <pc:spChg chg="add del mod ord">
          <ac:chgData name="A.MORIYAMA UREKA" userId="11b73b949d6476cb" providerId="LiveId" clId="{EDD3AFC1-5E1F-774D-82FF-6D4C3622249B}" dt="2023-08-07T09:21:28.158" v="935" actId="6264"/>
          <ac:spMkLst>
            <pc:docMk/>
            <pc:sldMk cId="3572797035" sldId="291"/>
            <ac:spMk id="205" creationId="{C8430576-D334-6BF3-214B-7A2DDF67F253}"/>
          </ac:spMkLst>
        </pc:spChg>
        <pc:spChg chg="add del mod">
          <ac:chgData name="A.MORIYAMA UREKA" userId="11b73b949d6476cb" providerId="LiveId" clId="{EDD3AFC1-5E1F-774D-82FF-6D4C3622249B}" dt="2023-08-07T12:31:34.885" v="2770" actId="6264"/>
          <ac:spMkLst>
            <pc:docMk/>
            <pc:sldMk cId="3572797035" sldId="291"/>
            <ac:spMk id="206" creationId="{080681E9-553C-D051-268B-D0948586747F}"/>
          </ac:spMkLst>
        </pc:spChg>
        <pc:spChg chg="add del mod ord">
          <ac:chgData name="A.MORIYAMA UREKA" userId="11b73b949d6476cb" providerId="LiveId" clId="{EDD3AFC1-5E1F-774D-82FF-6D4C3622249B}" dt="2023-08-07T08:57:27.275" v="773" actId="6264"/>
          <ac:spMkLst>
            <pc:docMk/>
            <pc:sldMk cId="3572797035" sldId="291"/>
            <ac:spMk id="206" creationId="{4D320342-04AA-67B8-75AB-A6F1CD5C03F0}"/>
          </ac:spMkLst>
        </pc:spChg>
        <pc:spChg chg="add del mod ord">
          <ac:chgData name="A.MORIYAMA UREKA" userId="11b73b949d6476cb" providerId="LiveId" clId="{EDD3AFC1-5E1F-774D-82FF-6D4C3622249B}" dt="2023-08-07T09:21:28.158" v="935" actId="6264"/>
          <ac:spMkLst>
            <pc:docMk/>
            <pc:sldMk cId="3572797035" sldId="291"/>
            <ac:spMk id="206" creationId="{8BC96E08-5D58-13FD-AED6-F57E54606CE0}"/>
          </ac:spMkLst>
        </pc:spChg>
        <pc:spChg chg="add del mod ord">
          <ac:chgData name="A.MORIYAMA UREKA" userId="11b73b949d6476cb" providerId="LiveId" clId="{EDD3AFC1-5E1F-774D-82FF-6D4C3622249B}" dt="2023-08-07T09:21:28.158" v="935" actId="6264"/>
          <ac:spMkLst>
            <pc:docMk/>
            <pc:sldMk cId="3572797035" sldId="291"/>
            <ac:spMk id="207" creationId="{78A6B334-D0B5-BDAB-3327-749FCB8116D9}"/>
          </ac:spMkLst>
        </pc:spChg>
        <pc:spChg chg="add del mod">
          <ac:chgData name="A.MORIYAMA UREKA" userId="11b73b949d6476cb" providerId="LiveId" clId="{EDD3AFC1-5E1F-774D-82FF-6D4C3622249B}" dt="2023-08-07T12:31:34.885" v="2770" actId="6264"/>
          <ac:spMkLst>
            <pc:docMk/>
            <pc:sldMk cId="3572797035" sldId="291"/>
            <ac:spMk id="207" creationId="{D954F2C9-B10E-0205-3F7D-99EBDE45F2AE}"/>
          </ac:spMkLst>
        </pc:spChg>
        <pc:spChg chg="add del mod ord">
          <ac:chgData name="A.MORIYAMA UREKA" userId="11b73b949d6476cb" providerId="LiveId" clId="{EDD3AFC1-5E1F-774D-82FF-6D4C3622249B}" dt="2023-08-07T08:57:27.275" v="773" actId="6264"/>
          <ac:spMkLst>
            <pc:docMk/>
            <pc:sldMk cId="3572797035" sldId="291"/>
            <ac:spMk id="207" creationId="{E9B6ECCC-F9CD-2AB9-9B59-0A83347134CB}"/>
          </ac:spMkLst>
        </pc:spChg>
        <pc:spChg chg="add del mod ord">
          <ac:chgData name="A.MORIYAMA UREKA" userId="11b73b949d6476cb" providerId="LiveId" clId="{EDD3AFC1-5E1F-774D-82FF-6D4C3622249B}" dt="2023-08-07T09:21:28.158" v="935" actId="6264"/>
          <ac:spMkLst>
            <pc:docMk/>
            <pc:sldMk cId="3572797035" sldId="291"/>
            <ac:spMk id="208" creationId="{8A42C30C-03CA-EF46-2395-AAF2BF781A0A}"/>
          </ac:spMkLst>
        </pc:spChg>
        <pc:spChg chg="add del mod">
          <ac:chgData name="A.MORIYAMA UREKA" userId="11b73b949d6476cb" providerId="LiveId" clId="{EDD3AFC1-5E1F-774D-82FF-6D4C3622249B}" dt="2023-08-07T12:31:34.885" v="2770" actId="6264"/>
          <ac:spMkLst>
            <pc:docMk/>
            <pc:sldMk cId="3572797035" sldId="291"/>
            <ac:spMk id="208" creationId="{8DEDFE41-756D-0C61-D11E-A61E901E4AF1}"/>
          </ac:spMkLst>
        </pc:spChg>
        <pc:spChg chg="add del mod ord">
          <ac:chgData name="A.MORIYAMA UREKA" userId="11b73b949d6476cb" providerId="LiveId" clId="{EDD3AFC1-5E1F-774D-82FF-6D4C3622249B}" dt="2023-08-07T08:57:27.275" v="773" actId="6264"/>
          <ac:spMkLst>
            <pc:docMk/>
            <pc:sldMk cId="3572797035" sldId="291"/>
            <ac:spMk id="208" creationId="{F73E0236-7204-B0D7-4187-B2BDC52A6DF3}"/>
          </ac:spMkLst>
        </pc:spChg>
        <pc:spChg chg="add del mod">
          <ac:chgData name="A.MORIYAMA UREKA" userId="11b73b949d6476cb" providerId="LiveId" clId="{EDD3AFC1-5E1F-774D-82FF-6D4C3622249B}" dt="2023-08-07T09:21:28.158" v="935" actId="6264"/>
          <ac:spMkLst>
            <pc:docMk/>
            <pc:sldMk cId="3572797035" sldId="291"/>
            <ac:spMk id="209" creationId="{2E1206A9-B161-ED7B-11B1-F74686A97296}"/>
          </ac:spMkLst>
        </pc:spChg>
        <pc:spChg chg="add del mod">
          <ac:chgData name="A.MORIYAMA UREKA" userId="11b73b949d6476cb" providerId="LiveId" clId="{EDD3AFC1-5E1F-774D-82FF-6D4C3622249B}" dt="2023-08-07T12:31:34.885" v="2770" actId="6264"/>
          <ac:spMkLst>
            <pc:docMk/>
            <pc:sldMk cId="3572797035" sldId="291"/>
            <ac:spMk id="209" creationId="{525AEFCE-4963-1D6D-0A36-7D8A389F86FE}"/>
          </ac:spMkLst>
        </pc:spChg>
        <pc:spChg chg="add del mod">
          <ac:chgData name="A.MORIYAMA UREKA" userId="11b73b949d6476cb" providerId="LiveId" clId="{EDD3AFC1-5E1F-774D-82FF-6D4C3622249B}" dt="2023-08-07T08:57:27.275" v="773" actId="6264"/>
          <ac:spMkLst>
            <pc:docMk/>
            <pc:sldMk cId="3572797035" sldId="291"/>
            <ac:spMk id="209" creationId="{7E16249C-CC50-FB2F-D268-C1E276D43F53}"/>
          </ac:spMkLst>
        </pc:spChg>
        <pc:spChg chg="add del mod">
          <ac:chgData name="A.MORIYAMA UREKA" userId="11b73b949d6476cb" providerId="LiveId" clId="{EDD3AFC1-5E1F-774D-82FF-6D4C3622249B}" dt="2023-08-07T12:31:34.885" v="2770" actId="6264"/>
          <ac:spMkLst>
            <pc:docMk/>
            <pc:sldMk cId="3572797035" sldId="291"/>
            <ac:spMk id="210" creationId="{44CD5E07-186C-4B4D-4940-D72CAD38B4FA}"/>
          </ac:spMkLst>
        </pc:spChg>
        <pc:spChg chg="add del mod">
          <ac:chgData name="A.MORIYAMA UREKA" userId="11b73b949d6476cb" providerId="LiveId" clId="{EDD3AFC1-5E1F-774D-82FF-6D4C3622249B}" dt="2023-08-07T08:57:27.275" v="773" actId="6264"/>
          <ac:spMkLst>
            <pc:docMk/>
            <pc:sldMk cId="3572797035" sldId="291"/>
            <ac:spMk id="210" creationId="{73085C2A-4645-750B-F2F0-C822310F01D0}"/>
          </ac:spMkLst>
        </pc:spChg>
        <pc:spChg chg="add del mod">
          <ac:chgData name="A.MORIYAMA UREKA" userId="11b73b949d6476cb" providerId="LiveId" clId="{EDD3AFC1-5E1F-774D-82FF-6D4C3622249B}" dt="2023-08-07T09:21:28.158" v="935" actId="6264"/>
          <ac:spMkLst>
            <pc:docMk/>
            <pc:sldMk cId="3572797035" sldId="291"/>
            <ac:spMk id="210" creationId="{DECF5920-3B70-A9E0-6812-C1B2A441C452}"/>
          </ac:spMkLst>
        </pc:spChg>
        <pc:spChg chg="add del mod">
          <ac:chgData name="A.MORIYAMA UREKA" userId="11b73b949d6476cb" providerId="LiveId" clId="{EDD3AFC1-5E1F-774D-82FF-6D4C3622249B}" dt="2023-08-07T12:31:34.885" v="2770" actId="6264"/>
          <ac:spMkLst>
            <pc:docMk/>
            <pc:sldMk cId="3572797035" sldId="291"/>
            <ac:spMk id="211" creationId="{4655BE44-C3F8-197F-8BCC-15CCAC11241E}"/>
          </ac:spMkLst>
        </pc:spChg>
        <pc:spChg chg="add del mod ord">
          <ac:chgData name="A.MORIYAMA UREKA" userId="11b73b949d6476cb" providerId="LiveId" clId="{EDD3AFC1-5E1F-774D-82FF-6D4C3622249B}" dt="2023-08-07T09:21:28.726" v="936" actId="6264"/>
          <ac:spMkLst>
            <pc:docMk/>
            <pc:sldMk cId="3572797035" sldId="291"/>
            <ac:spMk id="211" creationId="{CCC67B32-22C3-AEDE-0735-1CFD90B1CB41}"/>
          </ac:spMkLst>
        </pc:spChg>
        <pc:spChg chg="add del mod ord">
          <ac:chgData name="A.MORIYAMA UREKA" userId="11b73b949d6476cb" providerId="LiveId" clId="{EDD3AFC1-5E1F-774D-82FF-6D4C3622249B}" dt="2023-08-07T08:57:27.699" v="774" actId="6264"/>
          <ac:spMkLst>
            <pc:docMk/>
            <pc:sldMk cId="3572797035" sldId="291"/>
            <ac:spMk id="211" creationId="{E07BC779-B7C6-B9E6-2E7D-00DF054B20A9}"/>
          </ac:spMkLst>
        </pc:spChg>
        <pc:spChg chg="add del mod ord">
          <ac:chgData name="A.MORIYAMA UREKA" userId="11b73b949d6476cb" providerId="LiveId" clId="{EDD3AFC1-5E1F-774D-82FF-6D4C3622249B}" dt="2023-08-07T09:21:28.726" v="936" actId="6264"/>
          <ac:spMkLst>
            <pc:docMk/>
            <pc:sldMk cId="3572797035" sldId="291"/>
            <ac:spMk id="212" creationId="{5E849402-8674-606D-C0D7-2A806F269DA7}"/>
          </ac:spMkLst>
        </pc:spChg>
        <pc:spChg chg="add del mod ord">
          <ac:chgData name="A.MORIYAMA UREKA" userId="11b73b949d6476cb" providerId="LiveId" clId="{EDD3AFC1-5E1F-774D-82FF-6D4C3622249B}" dt="2023-08-07T08:57:27.699" v="774" actId="6264"/>
          <ac:spMkLst>
            <pc:docMk/>
            <pc:sldMk cId="3572797035" sldId="291"/>
            <ac:spMk id="212" creationId="{D95F2C23-7CF1-4BE5-4525-90F12386C7A6}"/>
          </ac:spMkLst>
        </pc:spChg>
        <pc:spChg chg="add del mod">
          <ac:chgData name="A.MORIYAMA UREKA" userId="11b73b949d6476cb" providerId="LiveId" clId="{EDD3AFC1-5E1F-774D-82FF-6D4C3622249B}" dt="2023-08-07T12:31:34.885" v="2770" actId="6264"/>
          <ac:spMkLst>
            <pc:docMk/>
            <pc:sldMk cId="3572797035" sldId="291"/>
            <ac:spMk id="212" creationId="{DEBAFB06-B31D-EBA2-06ED-BE29AEF0E95B}"/>
          </ac:spMkLst>
        </pc:spChg>
        <pc:spChg chg="add del mod ord">
          <ac:chgData name="A.MORIYAMA UREKA" userId="11b73b949d6476cb" providerId="LiveId" clId="{EDD3AFC1-5E1F-774D-82FF-6D4C3622249B}" dt="2023-08-07T09:21:28.726" v="936" actId="6264"/>
          <ac:spMkLst>
            <pc:docMk/>
            <pc:sldMk cId="3572797035" sldId="291"/>
            <ac:spMk id="213" creationId="{2E9B974B-83A8-27B2-58BD-0A0190D11C57}"/>
          </ac:spMkLst>
        </pc:spChg>
        <pc:spChg chg="add del mod ord">
          <ac:chgData name="A.MORIYAMA UREKA" userId="11b73b949d6476cb" providerId="LiveId" clId="{EDD3AFC1-5E1F-774D-82FF-6D4C3622249B}" dt="2023-08-07T08:57:27.699" v="774" actId="6264"/>
          <ac:spMkLst>
            <pc:docMk/>
            <pc:sldMk cId="3572797035" sldId="291"/>
            <ac:spMk id="213" creationId="{59FA5B97-A53F-5AAA-2372-964EE7DD3B76}"/>
          </ac:spMkLst>
        </pc:spChg>
        <pc:spChg chg="add del mod">
          <ac:chgData name="A.MORIYAMA UREKA" userId="11b73b949d6476cb" providerId="LiveId" clId="{EDD3AFC1-5E1F-774D-82FF-6D4C3622249B}" dt="2023-08-07T12:31:34.885" v="2770" actId="6264"/>
          <ac:spMkLst>
            <pc:docMk/>
            <pc:sldMk cId="3572797035" sldId="291"/>
            <ac:spMk id="213" creationId="{718E51A8-E5E6-F936-D308-479BBDD64971}"/>
          </ac:spMkLst>
        </pc:spChg>
        <pc:spChg chg="add del mod ord">
          <ac:chgData name="A.MORIYAMA UREKA" userId="11b73b949d6476cb" providerId="LiveId" clId="{EDD3AFC1-5E1F-774D-82FF-6D4C3622249B}" dt="2023-08-07T08:57:27.699" v="774" actId="6264"/>
          <ac:spMkLst>
            <pc:docMk/>
            <pc:sldMk cId="3572797035" sldId="291"/>
            <ac:spMk id="214" creationId="{169112A9-46BC-4C1E-F97D-58BA16C104C3}"/>
          </ac:spMkLst>
        </pc:spChg>
        <pc:spChg chg="add del mod ord">
          <ac:chgData name="A.MORIYAMA UREKA" userId="11b73b949d6476cb" providerId="LiveId" clId="{EDD3AFC1-5E1F-774D-82FF-6D4C3622249B}" dt="2023-08-07T09:21:28.726" v="936" actId="6264"/>
          <ac:spMkLst>
            <pc:docMk/>
            <pc:sldMk cId="3572797035" sldId="291"/>
            <ac:spMk id="214" creationId="{2F3081D2-E57A-1AAA-83BD-AE07DB8F543F}"/>
          </ac:spMkLst>
        </pc:spChg>
        <pc:spChg chg="add del mod">
          <ac:chgData name="A.MORIYAMA UREKA" userId="11b73b949d6476cb" providerId="LiveId" clId="{EDD3AFC1-5E1F-774D-82FF-6D4C3622249B}" dt="2023-08-07T12:31:34.885" v="2770" actId="6264"/>
          <ac:spMkLst>
            <pc:docMk/>
            <pc:sldMk cId="3572797035" sldId="291"/>
            <ac:spMk id="214" creationId="{4EEC1B22-8AA4-321C-197E-C51A8A6583BC}"/>
          </ac:spMkLst>
        </pc:spChg>
        <pc:spChg chg="add del mod ord">
          <ac:chgData name="A.MORIYAMA UREKA" userId="11b73b949d6476cb" providerId="LiveId" clId="{EDD3AFC1-5E1F-774D-82FF-6D4C3622249B}" dt="2023-08-07T08:57:27.699" v="774" actId="6264"/>
          <ac:spMkLst>
            <pc:docMk/>
            <pc:sldMk cId="3572797035" sldId="291"/>
            <ac:spMk id="215" creationId="{075B9B13-9DDE-2A96-72F4-EA879529906F}"/>
          </ac:spMkLst>
        </pc:spChg>
        <pc:spChg chg="add del mod">
          <ac:chgData name="A.MORIYAMA UREKA" userId="11b73b949d6476cb" providerId="LiveId" clId="{EDD3AFC1-5E1F-774D-82FF-6D4C3622249B}" dt="2023-08-07T12:31:34.885" v="2770" actId="6264"/>
          <ac:spMkLst>
            <pc:docMk/>
            <pc:sldMk cId="3572797035" sldId="291"/>
            <ac:spMk id="215" creationId="{852A382A-9099-4AF8-2AF1-8A864DAB5424}"/>
          </ac:spMkLst>
        </pc:spChg>
        <pc:spChg chg="add del mod ord">
          <ac:chgData name="A.MORIYAMA UREKA" userId="11b73b949d6476cb" providerId="LiveId" clId="{EDD3AFC1-5E1F-774D-82FF-6D4C3622249B}" dt="2023-08-07T09:21:28.726" v="936" actId="6264"/>
          <ac:spMkLst>
            <pc:docMk/>
            <pc:sldMk cId="3572797035" sldId="291"/>
            <ac:spMk id="215" creationId="{C223501F-E1F2-3B2E-D2C4-45F5563F0EA4}"/>
          </ac:spMkLst>
        </pc:spChg>
        <pc:spChg chg="add del mod ord">
          <ac:chgData name="A.MORIYAMA UREKA" userId="11b73b949d6476cb" providerId="LiveId" clId="{EDD3AFC1-5E1F-774D-82FF-6D4C3622249B}" dt="2023-08-07T08:57:27.699" v="774" actId="6264"/>
          <ac:spMkLst>
            <pc:docMk/>
            <pc:sldMk cId="3572797035" sldId="291"/>
            <ac:spMk id="216" creationId="{428A00E4-8E64-4DD1-9728-C46018740140}"/>
          </ac:spMkLst>
        </pc:spChg>
        <pc:spChg chg="add del mod">
          <ac:chgData name="A.MORIYAMA UREKA" userId="11b73b949d6476cb" providerId="LiveId" clId="{EDD3AFC1-5E1F-774D-82FF-6D4C3622249B}" dt="2023-08-07T12:31:36.067" v="2771" actId="6264"/>
          <ac:spMkLst>
            <pc:docMk/>
            <pc:sldMk cId="3572797035" sldId="291"/>
            <ac:spMk id="216" creationId="{6D121060-18A3-977B-E5C3-EA3A849E43D1}"/>
          </ac:spMkLst>
        </pc:spChg>
        <pc:spChg chg="add del mod ord">
          <ac:chgData name="A.MORIYAMA UREKA" userId="11b73b949d6476cb" providerId="LiveId" clId="{EDD3AFC1-5E1F-774D-82FF-6D4C3622249B}" dt="2023-08-07T09:21:28.726" v="936" actId="6264"/>
          <ac:spMkLst>
            <pc:docMk/>
            <pc:sldMk cId="3572797035" sldId="291"/>
            <ac:spMk id="216" creationId="{AB3BE0B9-C200-D816-3960-CDB323547B3A}"/>
          </ac:spMkLst>
        </pc:spChg>
        <pc:spChg chg="add del mod">
          <ac:chgData name="A.MORIYAMA UREKA" userId="11b73b949d6476cb" providerId="LiveId" clId="{EDD3AFC1-5E1F-774D-82FF-6D4C3622249B}" dt="2023-08-07T12:31:36.067" v="2771" actId="6264"/>
          <ac:spMkLst>
            <pc:docMk/>
            <pc:sldMk cId="3572797035" sldId="291"/>
            <ac:spMk id="217" creationId="{15D7BC23-FB53-C02E-EAB2-6079E1A513A5}"/>
          </ac:spMkLst>
        </pc:spChg>
        <pc:spChg chg="add del mod ord">
          <ac:chgData name="A.MORIYAMA UREKA" userId="11b73b949d6476cb" providerId="LiveId" clId="{EDD3AFC1-5E1F-774D-82FF-6D4C3622249B}" dt="2023-08-07T08:57:27.699" v="774" actId="6264"/>
          <ac:spMkLst>
            <pc:docMk/>
            <pc:sldMk cId="3572797035" sldId="291"/>
            <ac:spMk id="217" creationId="{4CA7D1EA-9BEB-A62A-9EF5-603374060855}"/>
          </ac:spMkLst>
        </pc:spChg>
        <pc:spChg chg="add del mod ord">
          <ac:chgData name="A.MORIYAMA UREKA" userId="11b73b949d6476cb" providerId="LiveId" clId="{EDD3AFC1-5E1F-774D-82FF-6D4C3622249B}" dt="2023-08-07T09:21:28.726" v="936" actId="6264"/>
          <ac:spMkLst>
            <pc:docMk/>
            <pc:sldMk cId="3572797035" sldId="291"/>
            <ac:spMk id="217" creationId="{87E72E84-EBFA-7604-E28C-9E3BDB9C053F}"/>
          </ac:spMkLst>
        </pc:spChg>
        <pc:spChg chg="add del mod">
          <ac:chgData name="A.MORIYAMA UREKA" userId="11b73b949d6476cb" providerId="LiveId" clId="{EDD3AFC1-5E1F-774D-82FF-6D4C3622249B}" dt="2023-08-07T12:31:36.067" v="2771" actId="6264"/>
          <ac:spMkLst>
            <pc:docMk/>
            <pc:sldMk cId="3572797035" sldId="291"/>
            <ac:spMk id="218" creationId="{0372BE59-92EA-F4A8-7964-349FA9EC916E}"/>
          </ac:spMkLst>
        </pc:spChg>
        <pc:spChg chg="add del mod ord">
          <ac:chgData name="A.MORIYAMA UREKA" userId="11b73b949d6476cb" providerId="LiveId" clId="{EDD3AFC1-5E1F-774D-82FF-6D4C3622249B}" dt="2023-08-07T08:57:27.699" v="774" actId="6264"/>
          <ac:spMkLst>
            <pc:docMk/>
            <pc:sldMk cId="3572797035" sldId="291"/>
            <ac:spMk id="218" creationId="{CE5B5302-EA87-75B0-D004-BADA804B76E3}"/>
          </ac:spMkLst>
        </pc:spChg>
        <pc:spChg chg="add del mod ord">
          <ac:chgData name="A.MORIYAMA UREKA" userId="11b73b949d6476cb" providerId="LiveId" clId="{EDD3AFC1-5E1F-774D-82FF-6D4C3622249B}" dt="2023-08-07T09:21:28.726" v="936" actId="6264"/>
          <ac:spMkLst>
            <pc:docMk/>
            <pc:sldMk cId="3572797035" sldId="291"/>
            <ac:spMk id="218" creationId="{F88917E3-DFD8-8F3F-C43F-48F575DD3624}"/>
          </ac:spMkLst>
        </pc:spChg>
        <pc:spChg chg="add del mod">
          <ac:chgData name="A.MORIYAMA UREKA" userId="11b73b949d6476cb" providerId="LiveId" clId="{EDD3AFC1-5E1F-774D-82FF-6D4C3622249B}" dt="2023-08-07T09:21:28.726" v="936" actId="6264"/>
          <ac:spMkLst>
            <pc:docMk/>
            <pc:sldMk cId="3572797035" sldId="291"/>
            <ac:spMk id="219" creationId="{606C85D0-4384-24B3-7213-625FAA90C536}"/>
          </ac:spMkLst>
        </pc:spChg>
        <pc:spChg chg="add del mod">
          <ac:chgData name="A.MORIYAMA UREKA" userId="11b73b949d6476cb" providerId="LiveId" clId="{EDD3AFC1-5E1F-774D-82FF-6D4C3622249B}" dt="2023-08-07T08:57:27.699" v="774" actId="6264"/>
          <ac:spMkLst>
            <pc:docMk/>
            <pc:sldMk cId="3572797035" sldId="291"/>
            <ac:spMk id="219" creationId="{71C937E3-3892-651F-1A83-6A456B1A7DDA}"/>
          </ac:spMkLst>
        </pc:spChg>
        <pc:spChg chg="add del mod">
          <ac:chgData name="A.MORIYAMA UREKA" userId="11b73b949d6476cb" providerId="LiveId" clId="{EDD3AFC1-5E1F-774D-82FF-6D4C3622249B}" dt="2023-08-07T12:31:36.067" v="2771" actId="6264"/>
          <ac:spMkLst>
            <pc:docMk/>
            <pc:sldMk cId="3572797035" sldId="291"/>
            <ac:spMk id="219" creationId="{B19A5527-F32C-A24D-2993-04E8F8A5C225}"/>
          </ac:spMkLst>
        </pc:spChg>
        <pc:spChg chg="add del mod">
          <ac:chgData name="A.MORIYAMA UREKA" userId="11b73b949d6476cb" providerId="LiveId" clId="{EDD3AFC1-5E1F-774D-82FF-6D4C3622249B}" dt="2023-08-07T09:21:28.726" v="936" actId="6264"/>
          <ac:spMkLst>
            <pc:docMk/>
            <pc:sldMk cId="3572797035" sldId="291"/>
            <ac:spMk id="220" creationId="{42901AB6-E5DE-021C-FD99-A2328D828A2D}"/>
          </ac:spMkLst>
        </pc:spChg>
        <pc:spChg chg="add del mod">
          <ac:chgData name="A.MORIYAMA UREKA" userId="11b73b949d6476cb" providerId="LiveId" clId="{EDD3AFC1-5E1F-774D-82FF-6D4C3622249B}" dt="2023-08-07T12:31:36.067" v="2771" actId="6264"/>
          <ac:spMkLst>
            <pc:docMk/>
            <pc:sldMk cId="3572797035" sldId="291"/>
            <ac:spMk id="220" creationId="{C95700DD-AA73-77BD-8EAC-E0022B0420B9}"/>
          </ac:spMkLst>
        </pc:spChg>
        <pc:spChg chg="add del mod">
          <ac:chgData name="A.MORIYAMA UREKA" userId="11b73b949d6476cb" providerId="LiveId" clId="{EDD3AFC1-5E1F-774D-82FF-6D4C3622249B}" dt="2023-08-07T08:57:27.699" v="774" actId="6264"/>
          <ac:spMkLst>
            <pc:docMk/>
            <pc:sldMk cId="3572797035" sldId="291"/>
            <ac:spMk id="220" creationId="{CBC8F454-A666-FAAF-75FA-A09D34090197}"/>
          </ac:spMkLst>
        </pc:spChg>
        <pc:spChg chg="add del mod ord">
          <ac:chgData name="A.MORIYAMA UREKA" userId="11b73b949d6476cb" providerId="LiveId" clId="{EDD3AFC1-5E1F-774D-82FF-6D4C3622249B}" dt="2023-08-07T08:57:28.138" v="775" actId="6264"/>
          <ac:spMkLst>
            <pc:docMk/>
            <pc:sldMk cId="3572797035" sldId="291"/>
            <ac:spMk id="221" creationId="{21FF1C99-E38B-45CA-8194-0E59F0B2E612}"/>
          </ac:spMkLst>
        </pc:spChg>
        <pc:spChg chg="add del mod ord">
          <ac:chgData name="A.MORIYAMA UREKA" userId="11b73b949d6476cb" providerId="LiveId" clId="{EDD3AFC1-5E1F-774D-82FF-6D4C3622249B}" dt="2023-08-07T09:21:29.324" v="937" actId="6264"/>
          <ac:spMkLst>
            <pc:docMk/>
            <pc:sldMk cId="3572797035" sldId="291"/>
            <ac:spMk id="221" creationId="{2A599419-7DBE-EC28-1301-6C5CF2711422}"/>
          </ac:spMkLst>
        </pc:spChg>
        <pc:spChg chg="add del mod">
          <ac:chgData name="A.MORIYAMA UREKA" userId="11b73b949d6476cb" providerId="LiveId" clId="{EDD3AFC1-5E1F-774D-82FF-6D4C3622249B}" dt="2023-08-07T12:31:36.067" v="2771" actId="6264"/>
          <ac:spMkLst>
            <pc:docMk/>
            <pc:sldMk cId="3572797035" sldId="291"/>
            <ac:spMk id="221" creationId="{DE9790B5-43EF-A02A-A427-6BD5D854699B}"/>
          </ac:spMkLst>
        </pc:spChg>
        <pc:spChg chg="add del mod ord">
          <ac:chgData name="A.MORIYAMA UREKA" userId="11b73b949d6476cb" providerId="LiveId" clId="{EDD3AFC1-5E1F-774D-82FF-6D4C3622249B}" dt="2023-08-07T08:57:28.138" v="775" actId="6264"/>
          <ac:spMkLst>
            <pc:docMk/>
            <pc:sldMk cId="3572797035" sldId="291"/>
            <ac:spMk id="222" creationId="{18C2DBEB-5830-87E5-E428-8DBC9111BA95}"/>
          </ac:spMkLst>
        </pc:spChg>
        <pc:spChg chg="add del mod">
          <ac:chgData name="A.MORIYAMA UREKA" userId="11b73b949d6476cb" providerId="LiveId" clId="{EDD3AFC1-5E1F-774D-82FF-6D4C3622249B}" dt="2023-08-07T12:31:36.067" v="2771" actId="6264"/>
          <ac:spMkLst>
            <pc:docMk/>
            <pc:sldMk cId="3572797035" sldId="291"/>
            <ac:spMk id="222" creationId="{43D9125C-8B43-6E61-7DC2-629CC10566C5}"/>
          </ac:spMkLst>
        </pc:spChg>
        <pc:spChg chg="add del mod ord">
          <ac:chgData name="A.MORIYAMA UREKA" userId="11b73b949d6476cb" providerId="LiveId" clId="{EDD3AFC1-5E1F-774D-82FF-6D4C3622249B}" dt="2023-08-07T09:21:29.324" v="937" actId="6264"/>
          <ac:spMkLst>
            <pc:docMk/>
            <pc:sldMk cId="3572797035" sldId="291"/>
            <ac:spMk id="222" creationId="{7DA9140B-EEBF-74DA-6EA2-59A4BB9B0D88}"/>
          </ac:spMkLst>
        </pc:spChg>
        <pc:spChg chg="add del mod">
          <ac:chgData name="A.MORIYAMA UREKA" userId="11b73b949d6476cb" providerId="LiveId" clId="{EDD3AFC1-5E1F-774D-82FF-6D4C3622249B}" dt="2023-08-07T12:31:36.067" v="2771" actId="6264"/>
          <ac:spMkLst>
            <pc:docMk/>
            <pc:sldMk cId="3572797035" sldId="291"/>
            <ac:spMk id="223" creationId="{719ADE6E-C9D1-274F-9D10-D5C22391CA1D}"/>
          </ac:spMkLst>
        </pc:spChg>
        <pc:spChg chg="add del mod ord">
          <ac:chgData name="A.MORIYAMA UREKA" userId="11b73b949d6476cb" providerId="LiveId" clId="{EDD3AFC1-5E1F-774D-82FF-6D4C3622249B}" dt="2023-08-07T08:57:28.138" v="775" actId="6264"/>
          <ac:spMkLst>
            <pc:docMk/>
            <pc:sldMk cId="3572797035" sldId="291"/>
            <ac:spMk id="223" creationId="{8719CFCE-917F-DFE8-87CF-EB34ABF0AF91}"/>
          </ac:spMkLst>
        </pc:spChg>
        <pc:spChg chg="add del mod ord">
          <ac:chgData name="A.MORIYAMA UREKA" userId="11b73b949d6476cb" providerId="LiveId" clId="{EDD3AFC1-5E1F-774D-82FF-6D4C3622249B}" dt="2023-08-07T09:21:29.324" v="937" actId="6264"/>
          <ac:spMkLst>
            <pc:docMk/>
            <pc:sldMk cId="3572797035" sldId="291"/>
            <ac:spMk id="223" creationId="{94C77D71-FCE8-A153-E788-B21E7FDF13B1}"/>
          </ac:spMkLst>
        </pc:spChg>
        <pc:spChg chg="add del mod ord">
          <ac:chgData name="A.MORIYAMA UREKA" userId="11b73b949d6476cb" providerId="LiveId" clId="{EDD3AFC1-5E1F-774D-82FF-6D4C3622249B}" dt="2023-08-07T09:21:29.324" v="937" actId="6264"/>
          <ac:spMkLst>
            <pc:docMk/>
            <pc:sldMk cId="3572797035" sldId="291"/>
            <ac:spMk id="224" creationId="{49268D52-DF71-5B17-9C34-8D226746E029}"/>
          </ac:spMkLst>
        </pc:spChg>
        <pc:spChg chg="add del mod">
          <ac:chgData name="A.MORIYAMA UREKA" userId="11b73b949d6476cb" providerId="LiveId" clId="{EDD3AFC1-5E1F-774D-82FF-6D4C3622249B}" dt="2023-08-07T12:31:36.067" v="2771" actId="6264"/>
          <ac:spMkLst>
            <pc:docMk/>
            <pc:sldMk cId="3572797035" sldId="291"/>
            <ac:spMk id="224" creationId="{86C7CF9E-5FA3-FA28-1608-842B3F19B42B}"/>
          </ac:spMkLst>
        </pc:spChg>
        <pc:spChg chg="add del mod ord">
          <ac:chgData name="A.MORIYAMA UREKA" userId="11b73b949d6476cb" providerId="LiveId" clId="{EDD3AFC1-5E1F-774D-82FF-6D4C3622249B}" dt="2023-08-07T08:57:28.138" v="775" actId="6264"/>
          <ac:spMkLst>
            <pc:docMk/>
            <pc:sldMk cId="3572797035" sldId="291"/>
            <ac:spMk id="224" creationId="{E90AFF3F-A479-9866-DF0D-6B189FBD0E69}"/>
          </ac:spMkLst>
        </pc:spChg>
        <pc:spChg chg="add del mod">
          <ac:chgData name="A.MORIYAMA UREKA" userId="11b73b949d6476cb" providerId="LiveId" clId="{EDD3AFC1-5E1F-774D-82FF-6D4C3622249B}" dt="2023-08-07T12:31:36.067" v="2771" actId="6264"/>
          <ac:spMkLst>
            <pc:docMk/>
            <pc:sldMk cId="3572797035" sldId="291"/>
            <ac:spMk id="225" creationId="{34924471-CDA4-5E90-47EA-5DBDD27EBF2C}"/>
          </ac:spMkLst>
        </pc:spChg>
        <pc:spChg chg="add del mod ord">
          <ac:chgData name="A.MORIYAMA UREKA" userId="11b73b949d6476cb" providerId="LiveId" clId="{EDD3AFC1-5E1F-774D-82FF-6D4C3622249B}" dt="2023-08-07T08:57:28.138" v="775" actId="6264"/>
          <ac:spMkLst>
            <pc:docMk/>
            <pc:sldMk cId="3572797035" sldId="291"/>
            <ac:spMk id="225" creationId="{747BD7EB-D610-B1CC-D58E-18B093B0A44F}"/>
          </ac:spMkLst>
        </pc:spChg>
        <pc:spChg chg="add del mod ord">
          <ac:chgData name="A.MORIYAMA UREKA" userId="11b73b949d6476cb" providerId="LiveId" clId="{EDD3AFC1-5E1F-774D-82FF-6D4C3622249B}" dt="2023-08-07T09:21:29.324" v="937" actId="6264"/>
          <ac:spMkLst>
            <pc:docMk/>
            <pc:sldMk cId="3572797035" sldId="291"/>
            <ac:spMk id="225" creationId="{F7864F12-19C8-339C-D493-3D505B38CCFE}"/>
          </ac:spMkLst>
        </pc:spChg>
        <pc:spChg chg="add del mod ord">
          <ac:chgData name="A.MORIYAMA UREKA" userId="11b73b949d6476cb" providerId="LiveId" clId="{EDD3AFC1-5E1F-774D-82FF-6D4C3622249B}" dt="2023-08-07T08:57:28.138" v="775" actId="6264"/>
          <ac:spMkLst>
            <pc:docMk/>
            <pc:sldMk cId="3572797035" sldId="291"/>
            <ac:spMk id="226" creationId="{01F7F7A1-A4F1-CD1B-F208-158F0E8879E5}"/>
          </ac:spMkLst>
        </pc:spChg>
        <pc:spChg chg="add del mod ord">
          <ac:chgData name="A.MORIYAMA UREKA" userId="11b73b949d6476cb" providerId="LiveId" clId="{EDD3AFC1-5E1F-774D-82FF-6D4C3622249B}" dt="2023-08-07T09:21:29.324" v="937" actId="6264"/>
          <ac:spMkLst>
            <pc:docMk/>
            <pc:sldMk cId="3572797035" sldId="291"/>
            <ac:spMk id="226" creationId="{5DBA6B1E-6372-219A-C740-02552A096C13}"/>
          </ac:spMkLst>
        </pc:spChg>
        <pc:spChg chg="add del mod">
          <ac:chgData name="A.MORIYAMA UREKA" userId="11b73b949d6476cb" providerId="LiveId" clId="{EDD3AFC1-5E1F-774D-82FF-6D4C3622249B}" dt="2023-08-07T12:41:14.127" v="2840" actId="6264"/>
          <ac:spMkLst>
            <pc:docMk/>
            <pc:sldMk cId="3572797035" sldId="291"/>
            <ac:spMk id="226" creationId="{876C7380-7D33-E40D-C4A1-74B5610EFF8C}"/>
          </ac:spMkLst>
        </pc:spChg>
        <pc:spChg chg="add del mod ord">
          <ac:chgData name="A.MORIYAMA UREKA" userId="11b73b949d6476cb" providerId="LiveId" clId="{EDD3AFC1-5E1F-774D-82FF-6D4C3622249B}" dt="2023-08-07T09:21:29.324" v="937" actId="6264"/>
          <ac:spMkLst>
            <pc:docMk/>
            <pc:sldMk cId="3572797035" sldId="291"/>
            <ac:spMk id="227" creationId="{34348373-9E05-8A14-8A66-52DFF151AAF8}"/>
          </ac:spMkLst>
        </pc:spChg>
        <pc:spChg chg="add del mod">
          <ac:chgData name="A.MORIYAMA UREKA" userId="11b73b949d6476cb" providerId="LiveId" clId="{EDD3AFC1-5E1F-774D-82FF-6D4C3622249B}" dt="2023-08-07T12:41:14.127" v="2840" actId="6264"/>
          <ac:spMkLst>
            <pc:docMk/>
            <pc:sldMk cId="3572797035" sldId="291"/>
            <ac:spMk id="227" creationId="{382AB7AE-D006-42E2-0891-29726FFFC1E6}"/>
          </ac:spMkLst>
        </pc:spChg>
        <pc:spChg chg="add del mod ord">
          <ac:chgData name="A.MORIYAMA UREKA" userId="11b73b949d6476cb" providerId="LiveId" clId="{EDD3AFC1-5E1F-774D-82FF-6D4C3622249B}" dt="2023-08-07T08:57:28.138" v="775" actId="6264"/>
          <ac:spMkLst>
            <pc:docMk/>
            <pc:sldMk cId="3572797035" sldId="291"/>
            <ac:spMk id="227" creationId="{3F40F856-C803-A74A-530F-2F5A0B137042}"/>
          </ac:spMkLst>
        </pc:spChg>
        <pc:spChg chg="add del mod">
          <ac:chgData name="A.MORIYAMA UREKA" userId="11b73b949d6476cb" providerId="LiveId" clId="{EDD3AFC1-5E1F-774D-82FF-6D4C3622249B}" dt="2023-08-07T12:41:14.127" v="2840" actId="6264"/>
          <ac:spMkLst>
            <pc:docMk/>
            <pc:sldMk cId="3572797035" sldId="291"/>
            <ac:spMk id="228" creationId="{6E1B2248-81EC-6940-9121-9B3034BDD87F}"/>
          </ac:spMkLst>
        </pc:spChg>
        <pc:spChg chg="add del mod ord">
          <ac:chgData name="A.MORIYAMA UREKA" userId="11b73b949d6476cb" providerId="LiveId" clId="{EDD3AFC1-5E1F-774D-82FF-6D4C3622249B}" dt="2023-08-07T09:21:29.324" v="937" actId="6264"/>
          <ac:spMkLst>
            <pc:docMk/>
            <pc:sldMk cId="3572797035" sldId="291"/>
            <ac:spMk id="228" creationId="{CFA82E0B-9525-FBAC-7E82-DB44861A84D6}"/>
          </ac:spMkLst>
        </pc:spChg>
        <pc:spChg chg="add del mod ord">
          <ac:chgData name="A.MORIYAMA UREKA" userId="11b73b949d6476cb" providerId="LiveId" clId="{EDD3AFC1-5E1F-774D-82FF-6D4C3622249B}" dt="2023-08-07T08:57:28.138" v="775" actId="6264"/>
          <ac:spMkLst>
            <pc:docMk/>
            <pc:sldMk cId="3572797035" sldId="291"/>
            <ac:spMk id="228" creationId="{E97A54DD-D5A0-A780-C446-48EAAA6483BA}"/>
          </ac:spMkLst>
        </pc:spChg>
        <pc:spChg chg="add del mod">
          <ac:chgData name="A.MORIYAMA UREKA" userId="11b73b949d6476cb" providerId="LiveId" clId="{EDD3AFC1-5E1F-774D-82FF-6D4C3622249B}" dt="2023-08-07T08:57:28.138" v="775" actId="6264"/>
          <ac:spMkLst>
            <pc:docMk/>
            <pc:sldMk cId="3572797035" sldId="291"/>
            <ac:spMk id="229" creationId="{4F6BFF94-16B4-C53D-7958-D0637933BC19}"/>
          </ac:spMkLst>
        </pc:spChg>
        <pc:spChg chg="add del mod">
          <ac:chgData name="A.MORIYAMA UREKA" userId="11b73b949d6476cb" providerId="LiveId" clId="{EDD3AFC1-5E1F-774D-82FF-6D4C3622249B}" dt="2023-08-07T12:41:14.127" v="2840" actId="6264"/>
          <ac:spMkLst>
            <pc:docMk/>
            <pc:sldMk cId="3572797035" sldId="291"/>
            <ac:spMk id="229" creationId="{5730A39B-465B-B7F2-DFBA-C0E4D651B1C8}"/>
          </ac:spMkLst>
        </pc:spChg>
        <pc:spChg chg="add del mod">
          <ac:chgData name="A.MORIYAMA UREKA" userId="11b73b949d6476cb" providerId="LiveId" clId="{EDD3AFC1-5E1F-774D-82FF-6D4C3622249B}" dt="2023-08-07T09:21:29.324" v="937" actId="6264"/>
          <ac:spMkLst>
            <pc:docMk/>
            <pc:sldMk cId="3572797035" sldId="291"/>
            <ac:spMk id="229" creationId="{970FE62A-7EA8-F278-AADF-359E143B9E1B}"/>
          </ac:spMkLst>
        </pc:spChg>
        <pc:spChg chg="add del mod">
          <ac:chgData name="A.MORIYAMA UREKA" userId="11b73b949d6476cb" providerId="LiveId" clId="{EDD3AFC1-5E1F-774D-82FF-6D4C3622249B}" dt="2023-08-07T09:21:29.324" v="937" actId="6264"/>
          <ac:spMkLst>
            <pc:docMk/>
            <pc:sldMk cId="3572797035" sldId="291"/>
            <ac:spMk id="230" creationId="{A0C6538E-DA42-86A4-D980-77DAA15F444C}"/>
          </ac:spMkLst>
        </pc:spChg>
        <pc:spChg chg="add del mod">
          <ac:chgData name="A.MORIYAMA UREKA" userId="11b73b949d6476cb" providerId="LiveId" clId="{EDD3AFC1-5E1F-774D-82FF-6D4C3622249B}" dt="2023-08-07T08:57:28.138" v="775" actId="6264"/>
          <ac:spMkLst>
            <pc:docMk/>
            <pc:sldMk cId="3572797035" sldId="291"/>
            <ac:spMk id="230" creationId="{CFE6C534-A979-201E-0734-5B535AA1539E}"/>
          </ac:spMkLst>
        </pc:spChg>
        <pc:spChg chg="add del mod">
          <ac:chgData name="A.MORIYAMA UREKA" userId="11b73b949d6476cb" providerId="LiveId" clId="{EDD3AFC1-5E1F-774D-82FF-6D4C3622249B}" dt="2023-08-07T12:41:14.127" v="2840" actId="6264"/>
          <ac:spMkLst>
            <pc:docMk/>
            <pc:sldMk cId="3572797035" sldId="291"/>
            <ac:spMk id="230" creationId="{D552EC32-C53F-2CF1-0250-30B8C494F910}"/>
          </ac:spMkLst>
        </pc:spChg>
        <pc:spChg chg="add del mod ord">
          <ac:chgData name="A.MORIYAMA UREKA" userId="11b73b949d6476cb" providerId="LiveId" clId="{EDD3AFC1-5E1F-774D-82FF-6D4C3622249B}" dt="2023-08-07T08:57:28.506" v="776" actId="6264"/>
          <ac:spMkLst>
            <pc:docMk/>
            <pc:sldMk cId="3572797035" sldId="291"/>
            <ac:spMk id="231" creationId="{3FAE45AE-5732-1F4F-05CE-5C93D3D1A73A}"/>
          </ac:spMkLst>
        </pc:spChg>
        <pc:spChg chg="add del mod">
          <ac:chgData name="A.MORIYAMA UREKA" userId="11b73b949d6476cb" providerId="LiveId" clId="{EDD3AFC1-5E1F-774D-82FF-6D4C3622249B}" dt="2023-08-07T12:41:14.127" v="2840" actId="6264"/>
          <ac:spMkLst>
            <pc:docMk/>
            <pc:sldMk cId="3572797035" sldId="291"/>
            <ac:spMk id="231" creationId="{8D07768E-4CEE-76DF-8B1B-73AB213B5FD4}"/>
          </ac:spMkLst>
        </pc:spChg>
        <pc:spChg chg="add del mod ord">
          <ac:chgData name="A.MORIYAMA UREKA" userId="11b73b949d6476cb" providerId="LiveId" clId="{EDD3AFC1-5E1F-774D-82FF-6D4C3622249B}" dt="2023-08-07T09:21:30.093" v="938" actId="6264"/>
          <ac:spMkLst>
            <pc:docMk/>
            <pc:sldMk cId="3572797035" sldId="291"/>
            <ac:spMk id="231" creationId="{D4D15592-E9BC-EA83-2D45-62288A03B883}"/>
          </ac:spMkLst>
        </pc:spChg>
        <pc:spChg chg="add del mod ord">
          <ac:chgData name="A.MORIYAMA UREKA" userId="11b73b949d6476cb" providerId="LiveId" clId="{EDD3AFC1-5E1F-774D-82FF-6D4C3622249B}" dt="2023-08-07T08:57:28.506" v="776" actId="6264"/>
          <ac:spMkLst>
            <pc:docMk/>
            <pc:sldMk cId="3572797035" sldId="291"/>
            <ac:spMk id="232" creationId="{1E8D77A3-FAB3-62E1-6276-26227ADA4A46}"/>
          </ac:spMkLst>
        </pc:spChg>
        <pc:spChg chg="add del mod ord">
          <ac:chgData name="A.MORIYAMA UREKA" userId="11b73b949d6476cb" providerId="LiveId" clId="{EDD3AFC1-5E1F-774D-82FF-6D4C3622249B}" dt="2023-08-07T09:21:30.093" v="938" actId="6264"/>
          <ac:spMkLst>
            <pc:docMk/>
            <pc:sldMk cId="3572797035" sldId="291"/>
            <ac:spMk id="232" creationId="{5A48A93C-E4ED-58B9-7829-54E2611A704C}"/>
          </ac:spMkLst>
        </pc:spChg>
        <pc:spChg chg="add del mod">
          <ac:chgData name="A.MORIYAMA UREKA" userId="11b73b949d6476cb" providerId="LiveId" clId="{EDD3AFC1-5E1F-774D-82FF-6D4C3622249B}" dt="2023-08-07T12:41:14.127" v="2840" actId="6264"/>
          <ac:spMkLst>
            <pc:docMk/>
            <pc:sldMk cId="3572797035" sldId="291"/>
            <ac:spMk id="232" creationId="{F0BC48B3-F109-A33A-976D-ECB5137700E4}"/>
          </ac:spMkLst>
        </pc:spChg>
        <pc:spChg chg="add del mod ord">
          <ac:chgData name="A.MORIYAMA UREKA" userId="11b73b949d6476cb" providerId="LiveId" clId="{EDD3AFC1-5E1F-774D-82FF-6D4C3622249B}" dt="2023-08-07T08:57:28.506" v="776" actId="6264"/>
          <ac:spMkLst>
            <pc:docMk/>
            <pc:sldMk cId="3572797035" sldId="291"/>
            <ac:spMk id="233" creationId="{09DA8BBF-67B9-AE7C-BA14-84CA88766FF4}"/>
          </ac:spMkLst>
        </pc:spChg>
        <pc:spChg chg="add del mod">
          <ac:chgData name="A.MORIYAMA UREKA" userId="11b73b949d6476cb" providerId="LiveId" clId="{EDD3AFC1-5E1F-774D-82FF-6D4C3622249B}" dt="2023-08-07T12:41:14.127" v="2840" actId="6264"/>
          <ac:spMkLst>
            <pc:docMk/>
            <pc:sldMk cId="3572797035" sldId="291"/>
            <ac:spMk id="233" creationId="{841A588D-2D1F-6E84-2406-601713AA802F}"/>
          </ac:spMkLst>
        </pc:spChg>
        <pc:spChg chg="add del mod ord">
          <ac:chgData name="A.MORIYAMA UREKA" userId="11b73b949d6476cb" providerId="LiveId" clId="{EDD3AFC1-5E1F-774D-82FF-6D4C3622249B}" dt="2023-08-07T09:21:30.093" v="938" actId="6264"/>
          <ac:spMkLst>
            <pc:docMk/>
            <pc:sldMk cId="3572797035" sldId="291"/>
            <ac:spMk id="233" creationId="{EAA5F9BB-9138-DE64-57E0-9670B745232D}"/>
          </ac:spMkLst>
        </pc:spChg>
        <pc:spChg chg="add del mod ord">
          <ac:chgData name="A.MORIYAMA UREKA" userId="11b73b949d6476cb" providerId="LiveId" clId="{EDD3AFC1-5E1F-774D-82FF-6D4C3622249B}" dt="2023-08-07T09:21:30.093" v="938" actId="6264"/>
          <ac:spMkLst>
            <pc:docMk/>
            <pc:sldMk cId="3572797035" sldId="291"/>
            <ac:spMk id="234" creationId="{2B589CE5-EA2F-3176-2FA0-D78B11BE134E}"/>
          </ac:spMkLst>
        </pc:spChg>
        <pc:spChg chg="add del mod ord">
          <ac:chgData name="A.MORIYAMA UREKA" userId="11b73b949d6476cb" providerId="LiveId" clId="{EDD3AFC1-5E1F-774D-82FF-6D4C3622249B}" dt="2023-08-07T08:57:28.506" v="776" actId="6264"/>
          <ac:spMkLst>
            <pc:docMk/>
            <pc:sldMk cId="3572797035" sldId="291"/>
            <ac:spMk id="234" creationId="{7802F3C3-BD94-D2F7-1426-88972256F200}"/>
          </ac:spMkLst>
        </pc:spChg>
        <pc:spChg chg="add del mod">
          <ac:chgData name="A.MORIYAMA UREKA" userId="11b73b949d6476cb" providerId="LiveId" clId="{EDD3AFC1-5E1F-774D-82FF-6D4C3622249B}" dt="2023-08-07T12:41:14.127" v="2840" actId="6264"/>
          <ac:spMkLst>
            <pc:docMk/>
            <pc:sldMk cId="3572797035" sldId="291"/>
            <ac:spMk id="234" creationId="{C3D11A9F-EDA8-12E4-E024-12A9F982ECB5}"/>
          </ac:spMkLst>
        </pc:spChg>
        <pc:spChg chg="add del mod ord">
          <ac:chgData name="A.MORIYAMA UREKA" userId="11b73b949d6476cb" providerId="LiveId" clId="{EDD3AFC1-5E1F-774D-82FF-6D4C3622249B}" dt="2023-08-07T09:21:30.093" v="938" actId="6264"/>
          <ac:spMkLst>
            <pc:docMk/>
            <pc:sldMk cId="3572797035" sldId="291"/>
            <ac:spMk id="235" creationId="{43A881DD-8858-742F-508E-BACBDD9E6C99}"/>
          </ac:spMkLst>
        </pc:spChg>
        <pc:spChg chg="add del mod ord">
          <ac:chgData name="A.MORIYAMA UREKA" userId="11b73b949d6476cb" providerId="LiveId" clId="{EDD3AFC1-5E1F-774D-82FF-6D4C3622249B}" dt="2023-08-07T08:57:28.506" v="776" actId="6264"/>
          <ac:spMkLst>
            <pc:docMk/>
            <pc:sldMk cId="3572797035" sldId="291"/>
            <ac:spMk id="235" creationId="{7DE028DE-C168-98C1-E589-05DCCEE6C55D}"/>
          </ac:spMkLst>
        </pc:spChg>
        <pc:spChg chg="add del mod">
          <ac:chgData name="A.MORIYAMA UREKA" userId="11b73b949d6476cb" providerId="LiveId" clId="{EDD3AFC1-5E1F-774D-82FF-6D4C3622249B}" dt="2023-08-07T12:41:14.127" v="2840" actId="6264"/>
          <ac:spMkLst>
            <pc:docMk/>
            <pc:sldMk cId="3572797035" sldId="291"/>
            <ac:spMk id="235" creationId="{9F6FFA62-6620-84C8-8045-B2878D9F19C4}"/>
          </ac:spMkLst>
        </pc:spChg>
        <pc:spChg chg="add del mod ord">
          <ac:chgData name="A.MORIYAMA UREKA" userId="11b73b949d6476cb" providerId="LiveId" clId="{EDD3AFC1-5E1F-774D-82FF-6D4C3622249B}" dt="2023-08-07T08:57:28.506" v="776" actId="6264"/>
          <ac:spMkLst>
            <pc:docMk/>
            <pc:sldMk cId="3572797035" sldId="291"/>
            <ac:spMk id="236" creationId="{05B22D5E-9D9E-0E8A-9F3A-CD51987FE2C0}"/>
          </ac:spMkLst>
        </pc:spChg>
        <pc:spChg chg="add del mod ord">
          <ac:chgData name="A.MORIYAMA UREKA" userId="11b73b949d6476cb" providerId="LiveId" clId="{EDD3AFC1-5E1F-774D-82FF-6D4C3622249B}" dt="2023-08-07T09:21:30.093" v="938" actId="6264"/>
          <ac:spMkLst>
            <pc:docMk/>
            <pc:sldMk cId="3572797035" sldId="291"/>
            <ac:spMk id="236" creationId="{67836BC7-BFCD-F90B-2C2B-9AF4795EFB50}"/>
          </ac:spMkLst>
        </pc:spChg>
        <pc:spChg chg="add del mod">
          <ac:chgData name="A.MORIYAMA UREKA" userId="11b73b949d6476cb" providerId="LiveId" clId="{EDD3AFC1-5E1F-774D-82FF-6D4C3622249B}" dt="2023-08-07T12:41:15.017" v="2841" actId="6264"/>
          <ac:spMkLst>
            <pc:docMk/>
            <pc:sldMk cId="3572797035" sldId="291"/>
            <ac:spMk id="236" creationId="{EA085DD9-7728-C6DB-700D-C8978F5C2B41}"/>
          </ac:spMkLst>
        </pc:spChg>
        <pc:spChg chg="add del mod ord">
          <ac:chgData name="A.MORIYAMA UREKA" userId="11b73b949d6476cb" providerId="LiveId" clId="{EDD3AFC1-5E1F-774D-82FF-6D4C3622249B}" dt="2023-08-07T09:21:30.093" v="938" actId="6264"/>
          <ac:spMkLst>
            <pc:docMk/>
            <pc:sldMk cId="3572797035" sldId="291"/>
            <ac:spMk id="237" creationId="{37E9C14F-12A1-0CCF-B403-709B835AF5E0}"/>
          </ac:spMkLst>
        </pc:spChg>
        <pc:spChg chg="add del mod">
          <ac:chgData name="A.MORIYAMA UREKA" userId="11b73b949d6476cb" providerId="LiveId" clId="{EDD3AFC1-5E1F-774D-82FF-6D4C3622249B}" dt="2023-08-07T12:41:15.017" v="2841" actId="6264"/>
          <ac:spMkLst>
            <pc:docMk/>
            <pc:sldMk cId="3572797035" sldId="291"/>
            <ac:spMk id="237" creationId="{68A0AE16-7002-D9AC-AD17-55FF9456709E}"/>
          </ac:spMkLst>
        </pc:spChg>
        <pc:spChg chg="add del mod ord">
          <ac:chgData name="A.MORIYAMA UREKA" userId="11b73b949d6476cb" providerId="LiveId" clId="{EDD3AFC1-5E1F-774D-82FF-6D4C3622249B}" dt="2023-08-07T08:57:28.506" v="776" actId="6264"/>
          <ac:spMkLst>
            <pc:docMk/>
            <pc:sldMk cId="3572797035" sldId="291"/>
            <ac:spMk id="237" creationId="{F3FCEBF7-FC99-E642-6C6E-0804CCF74BAE}"/>
          </ac:spMkLst>
        </pc:spChg>
        <pc:spChg chg="add del mod ord">
          <ac:chgData name="A.MORIYAMA UREKA" userId="11b73b949d6476cb" providerId="LiveId" clId="{EDD3AFC1-5E1F-774D-82FF-6D4C3622249B}" dt="2023-08-07T08:57:28.506" v="776" actId="6264"/>
          <ac:spMkLst>
            <pc:docMk/>
            <pc:sldMk cId="3572797035" sldId="291"/>
            <ac:spMk id="238" creationId="{6563B6BF-E342-8FA9-792B-78B474FD6724}"/>
          </ac:spMkLst>
        </pc:spChg>
        <pc:spChg chg="add del mod ord">
          <ac:chgData name="A.MORIYAMA UREKA" userId="11b73b949d6476cb" providerId="LiveId" clId="{EDD3AFC1-5E1F-774D-82FF-6D4C3622249B}" dt="2023-08-07T09:21:30.093" v="938" actId="6264"/>
          <ac:spMkLst>
            <pc:docMk/>
            <pc:sldMk cId="3572797035" sldId="291"/>
            <ac:spMk id="238" creationId="{685473A8-DEC4-8A89-D915-26B785308921}"/>
          </ac:spMkLst>
        </pc:spChg>
        <pc:spChg chg="add del mod">
          <ac:chgData name="A.MORIYAMA UREKA" userId="11b73b949d6476cb" providerId="LiveId" clId="{EDD3AFC1-5E1F-774D-82FF-6D4C3622249B}" dt="2023-08-07T12:41:15.017" v="2841" actId="6264"/>
          <ac:spMkLst>
            <pc:docMk/>
            <pc:sldMk cId="3572797035" sldId="291"/>
            <ac:spMk id="238" creationId="{7DAFCF83-7774-D495-E4AB-9F4DEE920ECE}"/>
          </ac:spMkLst>
        </pc:spChg>
        <pc:spChg chg="add del mod">
          <ac:chgData name="A.MORIYAMA UREKA" userId="11b73b949d6476cb" providerId="LiveId" clId="{EDD3AFC1-5E1F-774D-82FF-6D4C3622249B}" dt="2023-08-07T09:21:30.093" v="938" actId="6264"/>
          <ac:spMkLst>
            <pc:docMk/>
            <pc:sldMk cId="3572797035" sldId="291"/>
            <ac:spMk id="239" creationId="{5EA32A82-9BF9-C959-AEE7-66F5DB025584}"/>
          </ac:spMkLst>
        </pc:spChg>
        <pc:spChg chg="add del mod">
          <ac:chgData name="A.MORIYAMA UREKA" userId="11b73b949d6476cb" providerId="LiveId" clId="{EDD3AFC1-5E1F-774D-82FF-6D4C3622249B}" dt="2023-08-07T08:57:28.506" v="776" actId="6264"/>
          <ac:spMkLst>
            <pc:docMk/>
            <pc:sldMk cId="3572797035" sldId="291"/>
            <ac:spMk id="239" creationId="{7542D5A2-293F-400F-1675-BA2B36660BB9}"/>
          </ac:spMkLst>
        </pc:spChg>
        <pc:spChg chg="add del mod">
          <ac:chgData name="A.MORIYAMA UREKA" userId="11b73b949d6476cb" providerId="LiveId" clId="{EDD3AFC1-5E1F-774D-82FF-6D4C3622249B}" dt="2023-08-07T12:41:15.017" v="2841" actId="6264"/>
          <ac:spMkLst>
            <pc:docMk/>
            <pc:sldMk cId="3572797035" sldId="291"/>
            <ac:spMk id="239" creationId="{8ACA57B6-A7D2-6AA2-A8D1-13EDCE4F3E6C}"/>
          </ac:spMkLst>
        </pc:spChg>
        <pc:spChg chg="add del mod">
          <ac:chgData name="A.MORIYAMA UREKA" userId="11b73b949d6476cb" providerId="LiveId" clId="{EDD3AFC1-5E1F-774D-82FF-6D4C3622249B}" dt="2023-08-07T09:21:30.093" v="938" actId="6264"/>
          <ac:spMkLst>
            <pc:docMk/>
            <pc:sldMk cId="3572797035" sldId="291"/>
            <ac:spMk id="240" creationId="{299975D4-FEDB-3F35-340F-374DBDBCBE02}"/>
          </ac:spMkLst>
        </pc:spChg>
        <pc:spChg chg="add del mod">
          <ac:chgData name="A.MORIYAMA UREKA" userId="11b73b949d6476cb" providerId="LiveId" clId="{EDD3AFC1-5E1F-774D-82FF-6D4C3622249B}" dt="2023-08-07T08:57:28.506" v="776" actId="6264"/>
          <ac:spMkLst>
            <pc:docMk/>
            <pc:sldMk cId="3572797035" sldId="291"/>
            <ac:spMk id="240" creationId="{3D4D9AE0-C0D4-E76C-0331-713C87054000}"/>
          </ac:spMkLst>
        </pc:spChg>
        <pc:spChg chg="add del mod">
          <ac:chgData name="A.MORIYAMA UREKA" userId="11b73b949d6476cb" providerId="LiveId" clId="{EDD3AFC1-5E1F-774D-82FF-6D4C3622249B}" dt="2023-08-07T12:41:15.017" v="2841" actId="6264"/>
          <ac:spMkLst>
            <pc:docMk/>
            <pc:sldMk cId="3572797035" sldId="291"/>
            <ac:spMk id="240" creationId="{9E10C233-F581-CD88-BD2E-448B7EFBDF40}"/>
          </ac:spMkLst>
        </pc:spChg>
        <pc:spChg chg="add del mod ord">
          <ac:chgData name="A.MORIYAMA UREKA" userId="11b73b949d6476cb" providerId="LiveId" clId="{EDD3AFC1-5E1F-774D-82FF-6D4C3622249B}" dt="2023-08-07T08:57:28.836" v="777" actId="6264"/>
          <ac:spMkLst>
            <pc:docMk/>
            <pc:sldMk cId="3572797035" sldId="291"/>
            <ac:spMk id="241" creationId="{2C79A7FE-56A9-378A-A991-C158A7283A4B}"/>
          </ac:spMkLst>
        </pc:spChg>
        <pc:spChg chg="add del mod">
          <ac:chgData name="A.MORIYAMA UREKA" userId="11b73b949d6476cb" providerId="LiveId" clId="{EDD3AFC1-5E1F-774D-82FF-6D4C3622249B}" dt="2023-08-07T12:41:15.017" v="2841" actId="6264"/>
          <ac:spMkLst>
            <pc:docMk/>
            <pc:sldMk cId="3572797035" sldId="291"/>
            <ac:spMk id="241" creationId="{2C880242-4D3F-1AA2-A75B-1FC6A05DC329}"/>
          </ac:spMkLst>
        </pc:spChg>
        <pc:spChg chg="add del mod ord">
          <ac:chgData name="A.MORIYAMA UREKA" userId="11b73b949d6476cb" providerId="LiveId" clId="{EDD3AFC1-5E1F-774D-82FF-6D4C3622249B}" dt="2023-08-07T09:22:22.850" v="941" actId="6264"/>
          <ac:spMkLst>
            <pc:docMk/>
            <pc:sldMk cId="3572797035" sldId="291"/>
            <ac:spMk id="241" creationId="{86DCC99F-B068-F69F-48A7-FB5EBC612962}"/>
          </ac:spMkLst>
        </pc:spChg>
        <pc:spChg chg="add del mod">
          <ac:chgData name="A.MORIYAMA UREKA" userId="11b73b949d6476cb" providerId="LiveId" clId="{EDD3AFC1-5E1F-774D-82FF-6D4C3622249B}" dt="2023-08-07T12:41:15.017" v="2841" actId="6264"/>
          <ac:spMkLst>
            <pc:docMk/>
            <pc:sldMk cId="3572797035" sldId="291"/>
            <ac:spMk id="242" creationId="{221D4FA7-CEB1-4946-8AE9-0CD8DE42AC16}"/>
          </ac:spMkLst>
        </pc:spChg>
        <pc:spChg chg="add del mod ord">
          <ac:chgData name="A.MORIYAMA UREKA" userId="11b73b949d6476cb" providerId="LiveId" clId="{EDD3AFC1-5E1F-774D-82FF-6D4C3622249B}" dt="2023-08-07T08:57:28.836" v="777" actId="6264"/>
          <ac:spMkLst>
            <pc:docMk/>
            <pc:sldMk cId="3572797035" sldId="291"/>
            <ac:spMk id="242" creationId="{48DC0A44-D9B4-E2C2-24C3-171A8565D47B}"/>
          </ac:spMkLst>
        </pc:spChg>
        <pc:spChg chg="add del mod ord">
          <ac:chgData name="A.MORIYAMA UREKA" userId="11b73b949d6476cb" providerId="LiveId" clId="{EDD3AFC1-5E1F-774D-82FF-6D4C3622249B}" dt="2023-08-07T09:22:22.850" v="941" actId="6264"/>
          <ac:spMkLst>
            <pc:docMk/>
            <pc:sldMk cId="3572797035" sldId="291"/>
            <ac:spMk id="242" creationId="{6105E42D-1D75-F9EA-8D38-32F738808245}"/>
          </ac:spMkLst>
        </pc:spChg>
        <pc:spChg chg="add del mod ord">
          <ac:chgData name="A.MORIYAMA UREKA" userId="11b73b949d6476cb" providerId="LiveId" clId="{EDD3AFC1-5E1F-774D-82FF-6D4C3622249B}" dt="2023-08-07T09:22:22.850" v="941" actId="6264"/>
          <ac:spMkLst>
            <pc:docMk/>
            <pc:sldMk cId="3572797035" sldId="291"/>
            <ac:spMk id="243" creationId="{4BD33FFE-9603-DA05-1893-1F03C9E248A9}"/>
          </ac:spMkLst>
        </pc:spChg>
        <pc:spChg chg="add del mod">
          <ac:chgData name="A.MORIYAMA UREKA" userId="11b73b949d6476cb" providerId="LiveId" clId="{EDD3AFC1-5E1F-774D-82FF-6D4C3622249B}" dt="2023-08-07T12:41:15.017" v="2841" actId="6264"/>
          <ac:spMkLst>
            <pc:docMk/>
            <pc:sldMk cId="3572797035" sldId="291"/>
            <ac:spMk id="243" creationId="{5801FE11-3BBB-756F-6899-5F99BCD767DB}"/>
          </ac:spMkLst>
        </pc:spChg>
        <pc:spChg chg="add del mod ord">
          <ac:chgData name="A.MORIYAMA UREKA" userId="11b73b949d6476cb" providerId="LiveId" clId="{EDD3AFC1-5E1F-774D-82FF-6D4C3622249B}" dt="2023-08-07T08:57:28.836" v="777" actId="6264"/>
          <ac:spMkLst>
            <pc:docMk/>
            <pc:sldMk cId="3572797035" sldId="291"/>
            <ac:spMk id="243" creationId="{A4337D84-1DB3-6C40-831C-07267C5E4775}"/>
          </ac:spMkLst>
        </pc:spChg>
        <pc:spChg chg="add del mod">
          <ac:chgData name="A.MORIYAMA UREKA" userId="11b73b949d6476cb" providerId="LiveId" clId="{EDD3AFC1-5E1F-774D-82FF-6D4C3622249B}" dt="2023-08-07T12:41:15.017" v="2841" actId="6264"/>
          <ac:spMkLst>
            <pc:docMk/>
            <pc:sldMk cId="3572797035" sldId="291"/>
            <ac:spMk id="244" creationId="{51815A45-C05A-629C-0793-11B55BA03346}"/>
          </ac:spMkLst>
        </pc:spChg>
        <pc:spChg chg="add del mod ord">
          <ac:chgData name="A.MORIYAMA UREKA" userId="11b73b949d6476cb" providerId="LiveId" clId="{EDD3AFC1-5E1F-774D-82FF-6D4C3622249B}" dt="2023-08-07T09:22:22.850" v="941" actId="6264"/>
          <ac:spMkLst>
            <pc:docMk/>
            <pc:sldMk cId="3572797035" sldId="291"/>
            <ac:spMk id="244" creationId="{B5825E31-AEE0-E667-A793-7832B4A06703}"/>
          </ac:spMkLst>
        </pc:spChg>
        <pc:spChg chg="add del mod ord">
          <ac:chgData name="A.MORIYAMA UREKA" userId="11b73b949d6476cb" providerId="LiveId" clId="{EDD3AFC1-5E1F-774D-82FF-6D4C3622249B}" dt="2023-08-07T08:57:28.836" v="777" actId="6264"/>
          <ac:spMkLst>
            <pc:docMk/>
            <pc:sldMk cId="3572797035" sldId="291"/>
            <ac:spMk id="244" creationId="{D4D7625E-0DA7-F6FB-E501-A09F9CDE3D5C}"/>
          </ac:spMkLst>
        </pc:spChg>
        <pc:spChg chg="add del mod ord">
          <ac:chgData name="A.MORIYAMA UREKA" userId="11b73b949d6476cb" providerId="LiveId" clId="{EDD3AFC1-5E1F-774D-82FF-6D4C3622249B}" dt="2023-08-07T09:22:22.850" v="941" actId="6264"/>
          <ac:spMkLst>
            <pc:docMk/>
            <pc:sldMk cId="3572797035" sldId="291"/>
            <ac:spMk id="245" creationId="{0D46EB67-25B8-DB72-5F56-4E327EF8C5B5}"/>
          </ac:spMkLst>
        </pc:spChg>
        <pc:spChg chg="add del mod">
          <ac:chgData name="A.MORIYAMA UREKA" userId="11b73b949d6476cb" providerId="LiveId" clId="{EDD3AFC1-5E1F-774D-82FF-6D4C3622249B}" dt="2023-08-07T12:41:15.017" v="2841" actId="6264"/>
          <ac:spMkLst>
            <pc:docMk/>
            <pc:sldMk cId="3572797035" sldId="291"/>
            <ac:spMk id="245" creationId="{36AAB818-0A3C-E15B-6C59-91D5CE7CA472}"/>
          </ac:spMkLst>
        </pc:spChg>
        <pc:spChg chg="add del mod ord">
          <ac:chgData name="A.MORIYAMA UREKA" userId="11b73b949d6476cb" providerId="LiveId" clId="{EDD3AFC1-5E1F-774D-82FF-6D4C3622249B}" dt="2023-08-07T08:57:28.836" v="777" actId="6264"/>
          <ac:spMkLst>
            <pc:docMk/>
            <pc:sldMk cId="3572797035" sldId="291"/>
            <ac:spMk id="245" creationId="{FD7BF6BD-53AA-A1C6-C636-96518679DAFD}"/>
          </ac:spMkLst>
        </pc:spChg>
        <pc:spChg chg="add del mod ord">
          <ac:chgData name="A.MORIYAMA UREKA" userId="11b73b949d6476cb" providerId="LiveId" clId="{EDD3AFC1-5E1F-774D-82FF-6D4C3622249B}" dt="2023-08-07T09:22:22.850" v="941" actId="6264"/>
          <ac:spMkLst>
            <pc:docMk/>
            <pc:sldMk cId="3572797035" sldId="291"/>
            <ac:spMk id="246" creationId="{551851FB-A645-D9EC-5922-075CCB422D62}"/>
          </ac:spMkLst>
        </pc:spChg>
        <pc:spChg chg="add del mod">
          <ac:chgData name="A.MORIYAMA UREKA" userId="11b73b949d6476cb" providerId="LiveId" clId="{EDD3AFC1-5E1F-774D-82FF-6D4C3622249B}" dt="2023-08-07T12:41:15.443" v="2842" actId="6264"/>
          <ac:spMkLst>
            <pc:docMk/>
            <pc:sldMk cId="3572797035" sldId="291"/>
            <ac:spMk id="246" creationId="{63F045EA-5F1B-3A20-0959-CABD7CFE373E}"/>
          </ac:spMkLst>
        </pc:spChg>
        <pc:spChg chg="add del mod ord">
          <ac:chgData name="A.MORIYAMA UREKA" userId="11b73b949d6476cb" providerId="LiveId" clId="{EDD3AFC1-5E1F-774D-82FF-6D4C3622249B}" dt="2023-08-07T08:57:28.836" v="777" actId="6264"/>
          <ac:spMkLst>
            <pc:docMk/>
            <pc:sldMk cId="3572797035" sldId="291"/>
            <ac:spMk id="246" creationId="{BA1CDB70-F75A-F307-B885-A7FE4BC3325B}"/>
          </ac:spMkLst>
        </pc:spChg>
        <pc:spChg chg="add del mod">
          <ac:chgData name="A.MORIYAMA UREKA" userId="11b73b949d6476cb" providerId="LiveId" clId="{EDD3AFC1-5E1F-774D-82FF-6D4C3622249B}" dt="2023-08-07T12:41:15.443" v="2842" actId="6264"/>
          <ac:spMkLst>
            <pc:docMk/>
            <pc:sldMk cId="3572797035" sldId="291"/>
            <ac:spMk id="247" creationId="{4E42670B-0E6C-4312-8547-193A136025EE}"/>
          </ac:spMkLst>
        </pc:spChg>
        <pc:spChg chg="add del mod ord">
          <ac:chgData name="A.MORIYAMA UREKA" userId="11b73b949d6476cb" providerId="LiveId" clId="{EDD3AFC1-5E1F-774D-82FF-6D4C3622249B}" dt="2023-08-07T09:22:22.850" v="941" actId="6264"/>
          <ac:spMkLst>
            <pc:docMk/>
            <pc:sldMk cId="3572797035" sldId="291"/>
            <ac:spMk id="247" creationId="{817823E4-DDC2-630F-D93B-C3216619AE5D}"/>
          </ac:spMkLst>
        </pc:spChg>
        <pc:spChg chg="add del mod ord">
          <ac:chgData name="A.MORIYAMA UREKA" userId="11b73b949d6476cb" providerId="LiveId" clId="{EDD3AFC1-5E1F-774D-82FF-6D4C3622249B}" dt="2023-08-07T08:57:28.836" v="777" actId="6264"/>
          <ac:spMkLst>
            <pc:docMk/>
            <pc:sldMk cId="3572797035" sldId="291"/>
            <ac:spMk id="247" creationId="{C2D130D1-7528-0202-8A31-F4BC3127E7F8}"/>
          </ac:spMkLst>
        </pc:spChg>
        <pc:spChg chg="add del mod ord">
          <ac:chgData name="A.MORIYAMA UREKA" userId="11b73b949d6476cb" providerId="LiveId" clId="{EDD3AFC1-5E1F-774D-82FF-6D4C3622249B}" dt="2023-08-07T08:57:28.836" v="777" actId="6264"/>
          <ac:spMkLst>
            <pc:docMk/>
            <pc:sldMk cId="3572797035" sldId="291"/>
            <ac:spMk id="248" creationId="{0851497B-BBE2-2665-EE6F-A4013E837A66}"/>
          </ac:spMkLst>
        </pc:spChg>
        <pc:spChg chg="add del mod">
          <ac:chgData name="A.MORIYAMA UREKA" userId="11b73b949d6476cb" providerId="LiveId" clId="{EDD3AFC1-5E1F-774D-82FF-6D4C3622249B}" dt="2023-08-07T12:41:15.443" v="2842" actId="6264"/>
          <ac:spMkLst>
            <pc:docMk/>
            <pc:sldMk cId="3572797035" sldId="291"/>
            <ac:spMk id="248" creationId="{4A1431B4-D9DB-BCDF-0D4E-092011B53625}"/>
          </ac:spMkLst>
        </pc:spChg>
        <pc:spChg chg="add del mod ord">
          <ac:chgData name="A.MORIYAMA UREKA" userId="11b73b949d6476cb" providerId="LiveId" clId="{EDD3AFC1-5E1F-774D-82FF-6D4C3622249B}" dt="2023-08-07T09:22:22.850" v="941" actId="6264"/>
          <ac:spMkLst>
            <pc:docMk/>
            <pc:sldMk cId="3572797035" sldId="291"/>
            <ac:spMk id="248" creationId="{5A6976CC-67B2-4665-EEF2-21401552A068}"/>
          </ac:spMkLst>
        </pc:spChg>
        <pc:spChg chg="add del mod">
          <ac:chgData name="A.MORIYAMA UREKA" userId="11b73b949d6476cb" providerId="LiveId" clId="{EDD3AFC1-5E1F-774D-82FF-6D4C3622249B}" dt="2023-08-07T09:22:22.850" v="941" actId="6264"/>
          <ac:spMkLst>
            <pc:docMk/>
            <pc:sldMk cId="3572797035" sldId="291"/>
            <ac:spMk id="249" creationId="{10BE4C92-7E2F-6022-979C-370BFE4557C9}"/>
          </ac:spMkLst>
        </pc:spChg>
        <pc:spChg chg="add del mod">
          <ac:chgData name="A.MORIYAMA UREKA" userId="11b73b949d6476cb" providerId="LiveId" clId="{EDD3AFC1-5E1F-774D-82FF-6D4C3622249B}" dt="2023-08-07T08:57:28.836" v="777" actId="6264"/>
          <ac:spMkLst>
            <pc:docMk/>
            <pc:sldMk cId="3572797035" sldId="291"/>
            <ac:spMk id="249" creationId="{1CF3AAF6-E018-FB9C-FF1A-F42B5EE94329}"/>
          </ac:spMkLst>
        </pc:spChg>
        <pc:spChg chg="add del mod">
          <ac:chgData name="A.MORIYAMA UREKA" userId="11b73b949d6476cb" providerId="LiveId" clId="{EDD3AFC1-5E1F-774D-82FF-6D4C3622249B}" dt="2023-08-07T12:41:15.443" v="2842" actId="6264"/>
          <ac:spMkLst>
            <pc:docMk/>
            <pc:sldMk cId="3572797035" sldId="291"/>
            <ac:spMk id="249" creationId="{2086522D-9AB8-6785-7450-48884F7B367C}"/>
          </ac:spMkLst>
        </pc:spChg>
        <pc:spChg chg="add del mod">
          <ac:chgData name="A.MORIYAMA UREKA" userId="11b73b949d6476cb" providerId="LiveId" clId="{EDD3AFC1-5E1F-774D-82FF-6D4C3622249B}" dt="2023-08-07T09:22:22.850" v="941" actId="6264"/>
          <ac:spMkLst>
            <pc:docMk/>
            <pc:sldMk cId="3572797035" sldId="291"/>
            <ac:spMk id="250" creationId="{1EF905DD-38FA-5F77-6603-1D1CC3175B3C}"/>
          </ac:spMkLst>
        </pc:spChg>
        <pc:spChg chg="add del mod">
          <ac:chgData name="A.MORIYAMA UREKA" userId="11b73b949d6476cb" providerId="LiveId" clId="{EDD3AFC1-5E1F-774D-82FF-6D4C3622249B}" dt="2023-08-07T08:57:28.836" v="777" actId="6264"/>
          <ac:spMkLst>
            <pc:docMk/>
            <pc:sldMk cId="3572797035" sldId="291"/>
            <ac:spMk id="250" creationId="{BFE74CD2-E67E-1619-39CC-7C04CAEC5062}"/>
          </ac:spMkLst>
        </pc:spChg>
        <pc:spChg chg="add del mod">
          <ac:chgData name="A.MORIYAMA UREKA" userId="11b73b949d6476cb" providerId="LiveId" clId="{EDD3AFC1-5E1F-774D-82FF-6D4C3622249B}" dt="2023-08-07T12:41:15.443" v="2842" actId="6264"/>
          <ac:spMkLst>
            <pc:docMk/>
            <pc:sldMk cId="3572797035" sldId="291"/>
            <ac:spMk id="250" creationId="{F369AA63-E64F-7BC1-3990-8B7A717D628E}"/>
          </ac:spMkLst>
        </pc:spChg>
        <pc:spChg chg="add del mod ord">
          <ac:chgData name="A.MORIYAMA UREKA" userId="11b73b949d6476cb" providerId="LiveId" clId="{EDD3AFC1-5E1F-774D-82FF-6D4C3622249B}" dt="2023-08-07T08:57:31.360" v="778" actId="6264"/>
          <ac:spMkLst>
            <pc:docMk/>
            <pc:sldMk cId="3572797035" sldId="291"/>
            <ac:spMk id="251" creationId="{38BF602A-5098-D357-4905-E7085FA36156}"/>
          </ac:spMkLst>
        </pc:spChg>
        <pc:spChg chg="add del mod">
          <ac:chgData name="A.MORIYAMA UREKA" userId="11b73b949d6476cb" providerId="LiveId" clId="{EDD3AFC1-5E1F-774D-82FF-6D4C3622249B}" dt="2023-08-07T12:41:15.443" v="2842" actId="6264"/>
          <ac:spMkLst>
            <pc:docMk/>
            <pc:sldMk cId="3572797035" sldId="291"/>
            <ac:spMk id="251" creationId="{585006C3-5046-84B4-021E-3C95E5B05220}"/>
          </ac:spMkLst>
        </pc:spChg>
        <pc:spChg chg="add del mod ord">
          <ac:chgData name="A.MORIYAMA UREKA" userId="11b73b949d6476cb" providerId="LiveId" clId="{EDD3AFC1-5E1F-774D-82FF-6D4C3622249B}" dt="2023-08-07T09:22:24.991" v="942" actId="6264"/>
          <ac:spMkLst>
            <pc:docMk/>
            <pc:sldMk cId="3572797035" sldId="291"/>
            <ac:spMk id="251" creationId="{A6A82B75-FCCA-4E5B-6AE0-ACC6B88439FF}"/>
          </ac:spMkLst>
        </pc:spChg>
        <pc:spChg chg="add del mod ord">
          <ac:chgData name="A.MORIYAMA UREKA" userId="11b73b949d6476cb" providerId="LiveId" clId="{EDD3AFC1-5E1F-774D-82FF-6D4C3622249B}" dt="2023-08-07T08:57:31.360" v="778" actId="6264"/>
          <ac:spMkLst>
            <pc:docMk/>
            <pc:sldMk cId="3572797035" sldId="291"/>
            <ac:spMk id="252" creationId="{0A5C53B8-A9D6-1AA4-7C97-28E24EF729C3}"/>
          </ac:spMkLst>
        </pc:spChg>
        <pc:spChg chg="add del mod">
          <ac:chgData name="A.MORIYAMA UREKA" userId="11b73b949d6476cb" providerId="LiveId" clId="{EDD3AFC1-5E1F-774D-82FF-6D4C3622249B}" dt="2023-08-07T12:41:15.443" v="2842" actId="6264"/>
          <ac:spMkLst>
            <pc:docMk/>
            <pc:sldMk cId="3572797035" sldId="291"/>
            <ac:spMk id="252" creationId="{9685AEE6-86C5-28D0-FA0B-9B5067F4070B}"/>
          </ac:spMkLst>
        </pc:spChg>
        <pc:spChg chg="add del mod ord">
          <ac:chgData name="A.MORIYAMA UREKA" userId="11b73b949d6476cb" providerId="LiveId" clId="{EDD3AFC1-5E1F-774D-82FF-6D4C3622249B}" dt="2023-08-07T09:22:24.991" v="942" actId="6264"/>
          <ac:spMkLst>
            <pc:docMk/>
            <pc:sldMk cId="3572797035" sldId="291"/>
            <ac:spMk id="252" creationId="{A6B89113-53C2-360A-AE1A-4C206A3D97C0}"/>
          </ac:spMkLst>
        </pc:spChg>
        <pc:spChg chg="add del mod ord">
          <ac:chgData name="A.MORIYAMA UREKA" userId="11b73b949d6476cb" providerId="LiveId" clId="{EDD3AFC1-5E1F-774D-82FF-6D4C3622249B}" dt="2023-08-07T08:57:31.360" v="778" actId="6264"/>
          <ac:spMkLst>
            <pc:docMk/>
            <pc:sldMk cId="3572797035" sldId="291"/>
            <ac:spMk id="253" creationId="{5A14C902-0CC9-A4D6-1951-92CE57F6DAE1}"/>
          </ac:spMkLst>
        </pc:spChg>
        <pc:spChg chg="add del mod ord">
          <ac:chgData name="A.MORIYAMA UREKA" userId="11b73b949d6476cb" providerId="LiveId" clId="{EDD3AFC1-5E1F-774D-82FF-6D4C3622249B}" dt="2023-08-07T09:22:24.991" v="942" actId="6264"/>
          <ac:spMkLst>
            <pc:docMk/>
            <pc:sldMk cId="3572797035" sldId="291"/>
            <ac:spMk id="253" creationId="{A2983BB2-E423-CA7B-1516-C212DE99CAF9}"/>
          </ac:spMkLst>
        </pc:spChg>
        <pc:spChg chg="add del mod">
          <ac:chgData name="A.MORIYAMA UREKA" userId="11b73b949d6476cb" providerId="LiveId" clId="{EDD3AFC1-5E1F-774D-82FF-6D4C3622249B}" dt="2023-08-07T12:41:15.443" v="2842" actId="6264"/>
          <ac:spMkLst>
            <pc:docMk/>
            <pc:sldMk cId="3572797035" sldId="291"/>
            <ac:spMk id="253" creationId="{C46908EC-3EE9-0188-1D6C-2D065DB4B1FB}"/>
          </ac:spMkLst>
        </pc:spChg>
        <pc:spChg chg="add del mod ord">
          <ac:chgData name="A.MORIYAMA UREKA" userId="11b73b949d6476cb" providerId="LiveId" clId="{EDD3AFC1-5E1F-774D-82FF-6D4C3622249B}" dt="2023-08-07T09:22:24.991" v="942" actId="6264"/>
          <ac:spMkLst>
            <pc:docMk/>
            <pc:sldMk cId="3572797035" sldId="291"/>
            <ac:spMk id="254" creationId="{2E93D517-EBEE-B060-D0D6-3E3E2AC50775}"/>
          </ac:spMkLst>
        </pc:spChg>
        <pc:spChg chg="add del mod ord">
          <ac:chgData name="A.MORIYAMA UREKA" userId="11b73b949d6476cb" providerId="LiveId" clId="{EDD3AFC1-5E1F-774D-82FF-6D4C3622249B}" dt="2023-08-07T08:57:31.360" v="778" actId="6264"/>
          <ac:spMkLst>
            <pc:docMk/>
            <pc:sldMk cId="3572797035" sldId="291"/>
            <ac:spMk id="254" creationId="{B199FA8A-26C1-F7AF-FFED-06CBCB118DF1}"/>
          </ac:spMkLst>
        </pc:spChg>
        <pc:spChg chg="add del mod">
          <ac:chgData name="A.MORIYAMA UREKA" userId="11b73b949d6476cb" providerId="LiveId" clId="{EDD3AFC1-5E1F-774D-82FF-6D4C3622249B}" dt="2023-08-07T12:41:15.443" v="2842" actId="6264"/>
          <ac:spMkLst>
            <pc:docMk/>
            <pc:sldMk cId="3572797035" sldId="291"/>
            <ac:spMk id="254" creationId="{FA613961-0BB8-94FE-9894-010AAA55F9A3}"/>
          </ac:spMkLst>
        </pc:spChg>
        <pc:spChg chg="add del mod ord">
          <ac:chgData name="A.MORIYAMA UREKA" userId="11b73b949d6476cb" providerId="LiveId" clId="{EDD3AFC1-5E1F-774D-82FF-6D4C3622249B}" dt="2023-08-07T08:57:31.360" v="778" actId="6264"/>
          <ac:spMkLst>
            <pc:docMk/>
            <pc:sldMk cId="3572797035" sldId="291"/>
            <ac:spMk id="255" creationId="{4F60808F-A82C-D2DE-6A3B-069ECCF64583}"/>
          </ac:spMkLst>
        </pc:spChg>
        <pc:spChg chg="add del mod ord">
          <ac:chgData name="A.MORIYAMA UREKA" userId="11b73b949d6476cb" providerId="LiveId" clId="{EDD3AFC1-5E1F-774D-82FF-6D4C3622249B}" dt="2023-08-07T09:22:24.991" v="942" actId="6264"/>
          <ac:spMkLst>
            <pc:docMk/>
            <pc:sldMk cId="3572797035" sldId="291"/>
            <ac:spMk id="255" creationId="{8215CEC4-13FA-6DB4-6008-498C711EDAD4}"/>
          </ac:spMkLst>
        </pc:spChg>
        <pc:spChg chg="add del mod">
          <ac:chgData name="A.MORIYAMA UREKA" userId="11b73b949d6476cb" providerId="LiveId" clId="{EDD3AFC1-5E1F-774D-82FF-6D4C3622249B}" dt="2023-08-07T12:41:15.443" v="2842" actId="6264"/>
          <ac:spMkLst>
            <pc:docMk/>
            <pc:sldMk cId="3572797035" sldId="291"/>
            <ac:spMk id="255" creationId="{C03CDF45-FAE4-4929-98BF-0677B1694C4A}"/>
          </ac:spMkLst>
        </pc:spChg>
        <pc:spChg chg="add del mod ord">
          <ac:chgData name="A.MORIYAMA UREKA" userId="11b73b949d6476cb" providerId="LiveId" clId="{EDD3AFC1-5E1F-774D-82FF-6D4C3622249B}" dt="2023-08-07T09:22:24.991" v="942" actId="6264"/>
          <ac:spMkLst>
            <pc:docMk/>
            <pc:sldMk cId="3572797035" sldId="291"/>
            <ac:spMk id="256" creationId="{26CF50D5-A7EB-E1C4-6B75-CA3FE12618E1}"/>
          </ac:spMkLst>
        </pc:spChg>
        <pc:spChg chg="add del mod ord">
          <ac:chgData name="A.MORIYAMA UREKA" userId="11b73b949d6476cb" providerId="LiveId" clId="{EDD3AFC1-5E1F-774D-82FF-6D4C3622249B}" dt="2023-08-07T08:57:31.360" v="778" actId="6264"/>
          <ac:spMkLst>
            <pc:docMk/>
            <pc:sldMk cId="3572797035" sldId="291"/>
            <ac:spMk id="256" creationId="{6D938050-441B-2563-19C4-250731CF5E2F}"/>
          </ac:spMkLst>
        </pc:spChg>
        <pc:spChg chg="add del mod ord">
          <ac:chgData name="A.MORIYAMA UREKA" userId="11b73b949d6476cb" providerId="LiveId" clId="{EDD3AFC1-5E1F-774D-82FF-6D4C3622249B}" dt="2023-08-07T09:17:11.230" v="903" actId="700"/>
          <ac:spMkLst>
            <pc:docMk/>
            <pc:sldMk cId="3572797035" sldId="291"/>
            <ac:spMk id="256" creationId="{6ED39BCD-F062-7EF9-A342-8F3BA0A08A4F}"/>
          </ac:spMkLst>
        </pc:spChg>
        <pc:spChg chg="add del mod">
          <ac:chgData name="A.MORIYAMA UREKA" userId="11b73b949d6476cb" providerId="LiveId" clId="{EDD3AFC1-5E1F-774D-82FF-6D4C3622249B}" dt="2023-08-07T12:41:15.861" v="2843" actId="6264"/>
          <ac:spMkLst>
            <pc:docMk/>
            <pc:sldMk cId="3572797035" sldId="291"/>
            <ac:spMk id="256" creationId="{E2CD623A-6A69-C5F1-322E-471BEAA63A69}"/>
          </ac:spMkLst>
        </pc:spChg>
        <pc:spChg chg="add del mod ord">
          <ac:chgData name="A.MORIYAMA UREKA" userId="11b73b949d6476cb" providerId="LiveId" clId="{EDD3AFC1-5E1F-774D-82FF-6D4C3622249B}" dt="2023-08-07T09:22:24.991" v="942" actId="6264"/>
          <ac:spMkLst>
            <pc:docMk/>
            <pc:sldMk cId="3572797035" sldId="291"/>
            <ac:spMk id="257" creationId="{2B264578-DCAA-D5FF-9A6F-88922B91698C}"/>
          </ac:spMkLst>
        </pc:spChg>
        <pc:spChg chg="add del mod ord">
          <ac:chgData name="A.MORIYAMA UREKA" userId="11b73b949d6476cb" providerId="LiveId" clId="{EDD3AFC1-5E1F-774D-82FF-6D4C3622249B}" dt="2023-08-07T09:17:11.230" v="903" actId="700"/>
          <ac:spMkLst>
            <pc:docMk/>
            <pc:sldMk cId="3572797035" sldId="291"/>
            <ac:spMk id="257" creationId="{2B6D122D-AE90-687B-D0E5-40BB83FFBC1A}"/>
          </ac:spMkLst>
        </pc:spChg>
        <pc:spChg chg="add del mod">
          <ac:chgData name="A.MORIYAMA UREKA" userId="11b73b949d6476cb" providerId="LiveId" clId="{EDD3AFC1-5E1F-774D-82FF-6D4C3622249B}" dt="2023-08-07T12:41:15.861" v="2843" actId="6264"/>
          <ac:spMkLst>
            <pc:docMk/>
            <pc:sldMk cId="3572797035" sldId="291"/>
            <ac:spMk id="257" creationId="{31DB166B-DA53-DBBF-5BC0-4542071ADA0B}"/>
          </ac:spMkLst>
        </pc:spChg>
        <pc:spChg chg="add del mod ord">
          <ac:chgData name="A.MORIYAMA UREKA" userId="11b73b949d6476cb" providerId="LiveId" clId="{EDD3AFC1-5E1F-774D-82FF-6D4C3622249B}" dt="2023-08-07T08:57:31.360" v="778" actId="6264"/>
          <ac:spMkLst>
            <pc:docMk/>
            <pc:sldMk cId="3572797035" sldId="291"/>
            <ac:spMk id="257" creationId="{F5334C02-6E71-F30C-C2AE-E458A330CB08}"/>
          </ac:spMkLst>
        </pc:spChg>
        <pc:spChg chg="add del mod ord">
          <ac:chgData name="A.MORIYAMA UREKA" userId="11b73b949d6476cb" providerId="LiveId" clId="{EDD3AFC1-5E1F-774D-82FF-6D4C3622249B}" dt="2023-08-07T08:57:31.360" v="778" actId="6264"/>
          <ac:spMkLst>
            <pc:docMk/>
            <pc:sldMk cId="3572797035" sldId="291"/>
            <ac:spMk id="258" creationId="{136D8DF8-A3C4-C311-F622-BF1FED1D00CD}"/>
          </ac:spMkLst>
        </pc:spChg>
        <pc:spChg chg="add del mod">
          <ac:chgData name="A.MORIYAMA UREKA" userId="11b73b949d6476cb" providerId="LiveId" clId="{EDD3AFC1-5E1F-774D-82FF-6D4C3622249B}" dt="2023-08-07T12:41:15.861" v="2843" actId="6264"/>
          <ac:spMkLst>
            <pc:docMk/>
            <pc:sldMk cId="3572797035" sldId="291"/>
            <ac:spMk id="258" creationId="{14848E88-5B9D-3425-F00D-004E7F2346C6}"/>
          </ac:spMkLst>
        </pc:spChg>
        <pc:spChg chg="add del mod ord">
          <ac:chgData name="A.MORIYAMA UREKA" userId="11b73b949d6476cb" providerId="LiveId" clId="{EDD3AFC1-5E1F-774D-82FF-6D4C3622249B}" dt="2023-08-07T09:17:11.230" v="903" actId="700"/>
          <ac:spMkLst>
            <pc:docMk/>
            <pc:sldMk cId="3572797035" sldId="291"/>
            <ac:spMk id="258" creationId="{9F885BBE-77CC-01BE-CAD6-A27DBBB02C07}"/>
          </ac:spMkLst>
        </pc:spChg>
        <pc:spChg chg="add del mod ord">
          <ac:chgData name="A.MORIYAMA UREKA" userId="11b73b949d6476cb" providerId="LiveId" clId="{EDD3AFC1-5E1F-774D-82FF-6D4C3622249B}" dt="2023-08-07T09:22:24.991" v="942" actId="6264"/>
          <ac:spMkLst>
            <pc:docMk/>
            <pc:sldMk cId="3572797035" sldId="291"/>
            <ac:spMk id="258" creationId="{B1A336EE-4723-0166-EFD4-53CFAB4F1215}"/>
          </ac:spMkLst>
        </pc:spChg>
        <pc:spChg chg="add del mod">
          <ac:chgData name="A.MORIYAMA UREKA" userId="11b73b949d6476cb" providerId="LiveId" clId="{EDD3AFC1-5E1F-774D-82FF-6D4C3622249B}" dt="2023-08-07T09:22:24.991" v="942" actId="6264"/>
          <ac:spMkLst>
            <pc:docMk/>
            <pc:sldMk cId="3572797035" sldId="291"/>
            <ac:spMk id="259" creationId="{36A49945-1B7A-99B8-DFF8-8A5292A816DB}"/>
          </ac:spMkLst>
        </pc:spChg>
        <pc:spChg chg="add del mod">
          <ac:chgData name="A.MORIYAMA UREKA" userId="11b73b949d6476cb" providerId="LiveId" clId="{EDD3AFC1-5E1F-774D-82FF-6D4C3622249B}" dt="2023-08-07T08:57:31.360" v="778" actId="6264"/>
          <ac:spMkLst>
            <pc:docMk/>
            <pc:sldMk cId="3572797035" sldId="291"/>
            <ac:spMk id="259" creationId="{6E96EFC6-2E79-97C0-6184-5E193CAF6137}"/>
          </ac:spMkLst>
        </pc:spChg>
        <pc:spChg chg="add del mod">
          <ac:chgData name="A.MORIYAMA UREKA" userId="11b73b949d6476cb" providerId="LiveId" clId="{EDD3AFC1-5E1F-774D-82FF-6D4C3622249B}" dt="2023-08-07T12:41:15.861" v="2843" actId="6264"/>
          <ac:spMkLst>
            <pc:docMk/>
            <pc:sldMk cId="3572797035" sldId="291"/>
            <ac:spMk id="259" creationId="{B73F19FE-7C03-1312-7D71-1D36AC6BE2F9}"/>
          </ac:spMkLst>
        </pc:spChg>
        <pc:spChg chg="add del mod">
          <ac:chgData name="A.MORIYAMA UREKA" userId="11b73b949d6476cb" providerId="LiveId" clId="{EDD3AFC1-5E1F-774D-82FF-6D4C3622249B}" dt="2023-08-07T12:41:15.861" v="2843" actId="6264"/>
          <ac:spMkLst>
            <pc:docMk/>
            <pc:sldMk cId="3572797035" sldId="291"/>
            <ac:spMk id="260" creationId="{604CA323-3F54-CB43-BE96-54A1C5EFCB01}"/>
          </ac:spMkLst>
        </pc:spChg>
        <pc:spChg chg="add del mod">
          <ac:chgData name="A.MORIYAMA UREKA" userId="11b73b949d6476cb" providerId="LiveId" clId="{EDD3AFC1-5E1F-774D-82FF-6D4C3622249B}" dt="2023-08-07T09:22:24.991" v="942" actId="6264"/>
          <ac:spMkLst>
            <pc:docMk/>
            <pc:sldMk cId="3572797035" sldId="291"/>
            <ac:spMk id="260" creationId="{742632AA-1050-B6E7-2DDC-B581A12742A1}"/>
          </ac:spMkLst>
        </pc:spChg>
        <pc:spChg chg="add del mod">
          <ac:chgData name="A.MORIYAMA UREKA" userId="11b73b949d6476cb" providerId="LiveId" clId="{EDD3AFC1-5E1F-774D-82FF-6D4C3622249B}" dt="2023-08-07T08:57:31.360" v="778" actId="6264"/>
          <ac:spMkLst>
            <pc:docMk/>
            <pc:sldMk cId="3572797035" sldId="291"/>
            <ac:spMk id="260" creationId="{866C3BFA-A8A4-70B1-3E10-36DCF2170450}"/>
          </ac:spMkLst>
        </pc:spChg>
        <pc:spChg chg="add del mod">
          <ac:chgData name="A.MORIYAMA UREKA" userId="11b73b949d6476cb" providerId="LiveId" clId="{EDD3AFC1-5E1F-774D-82FF-6D4C3622249B}" dt="2023-08-07T12:41:15.861" v="2843" actId="6264"/>
          <ac:spMkLst>
            <pc:docMk/>
            <pc:sldMk cId="3572797035" sldId="291"/>
            <ac:spMk id="261" creationId="{4B035A75-936B-7DA3-8986-E6B39083471A}"/>
          </ac:spMkLst>
        </pc:spChg>
        <pc:spChg chg="add del mod ord">
          <ac:chgData name="A.MORIYAMA UREKA" userId="11b73b949d6476cb" providerId="LiveId" clId="{EDD3AFC1-5E1F-774D-82FF-6D4C3622249B}" dt="2023-08-07T09:22:25.653" v="943" actId="6264"/>
          <ac:spMkLst>
            <pc:docMk/>
            <pc:sldMk cId="3572797035" sldId="291"/>
            <ac:spMk id="261" creationId="{99698EC7-6964-CDDC-1930-FC4DB7FCA20C}"/>
          </ac:spMkLst>
        </pc:spChg>
        <pc:spChg chg="add del mod ord">
          <ac:chgData name="A.MORIYAMA UREKA" userId="11b73b949d6476cb" providerId="LiveId" clId="{EDD3AFC1-5E1F-774D-82FF-6D4C3622249B}" dt="2023-08-07T09:00:28.398" v="784" actId="700"/>
          <ac:spMkLst>
            <pc:docMk/>
            <pc:sldMk cId="3572797035" sldId="291"/>
            <ac:spMk id="261" creationId="{BF4C4669-5847-61A5-0629-011950D87DCE}"/>
          </ac:spMkLst>
        </pc:spChg>
        <pc:spChg chg="add del mod">
          <ac:chgData name="A.MORIYAMA UREKA" userId="11b73b949d6476cb" providerId="LiveId" clId="{EDD3AFC1-5E1F-774D-82FF-6D4C3622249B}" dt="2023-08-07T12:41:15.861" v="2843" actId="6264"/>
          <ac:spMkLst>
            <pc:docMk/>
            <pc:sldMk cId="3572797035" sldId="291"/>
            <ac:spMk id="262" creationId="{08DC0910-1C6B-B341-F99C-9018AA79B409}"/>
          </ac:spMkLst>
        </pc:spChg>
        <pc:spChg chg="add del mod ord">
          <ac:chgData name="A.MORIYAMA UREKA" userId="11b73b949d6476cb" providerId="LiveId" clId="{EDD3AFC1-5E1F-774D-82FF-6D4C3622249B}" dt="2023-08-07T09:00:28.398" v="784" actId="700"/>
          <ac:spMkLst>
            <pc:docMk/>
            <pc:sldMk cId="3572797035" sldId="291"/>
            <ac:spMk id="262" creationId="{5CAD7DF2-D558-B81E-A8DA-C31A15B039C1}"/>
          </ac:spMkLst>
        </pc:spChg>
        <pc:spChg chg="add del mod ord">
          <ac:chgData name="A.MORIYAMA UREKA" userId="11b73b949d6476cb" providerId="LiveId" clId="{EDD3AFC1-5E1F-774D-82FF-6D4C3622249B}" dt="2023-08-07T09:22:25.653" v="943" actId="6264"/>
          <ac:spMkLst>
            <pc:docMk/>
            <pc:sldMk cId="3572797035" sldId="291"/>
            <ac:spMk id="262" creationId="{64C80ECB-550D-9D10-D256-57A669A29A67}"/>
          </ac:spMkLst>
        </pc:spChg>
        <pc:spChg chg="add del mod">
          <ac:chgData name="A.MORIYAMA UREKA" userId="11b73b949d6476cb" providerId="LiveId" clId="{EDD3AFC1-5E1F-774D-82FF-6D4C3622249B}" dt="2023-08-07T12:41:15.861" v="2843" actId="6264"/>
          <ac:spMkLst>
            <pc:docMk/>
            <pc:sldMk cId="3572797035" sldId="291"/>
            <ac:spMk id="263" creationId="{198BDA0A-BC27-4C37-3C35-C054830BBFCE}"/>
          </ac:spMkLst>
        </pc:spChg>
        <pc:spChg chg="add del mod ord">
          <ac:chgData name="A.MORIYAMA UREKA" userId="11b73b949d6476cb" providerId="LiveId" clId="{EDD3AFC1-5E1F-774D-82FF-6D4C3622249B}" dt="2023-08-07T09:22:25.653" v="943" actId="6264"/>
          <ac:spMkLst>
            <pc:docMk/>
            <pc:sldMk cId="3572797035" sldId="291"/>
            <ac:spMk id="263" creationId="{8C7BE44D-97F9-6D85-6025-FFEA89852809}"/>
          </ac:spMkLst>
        </pc:spChg>
        <pc:spChg chg="add del mod ord">
          <ac:chgData name="A.MORIYAMA UREKA" userId="11b73b949d6476cb" providerId="LiveId" clId="{EDD3AFC1-5E1F-774D-82FF-6D4C3622249B}" dt="2023-08-07T09:00:28.398" v="784" actId="700"/>
          <ac:spMkLst>
            <pc:docMk/>
            <pc:sldMk cId="3572797035" sldId="291"/>
            <ac:spMk id="263" creationId="{8DFFD0AC-0932-A640-39B1-AFE5AA1CEEF6}"/>
          </ac:spMkLst>
        </pc:spChg>
        <pc:spChg chg="add del mod">
          <ac:chgData name="A.MORIYAMA UREKA" userId="11b73b949d6476cb" providerId="LiveId" clId="{EDD3AFC1-5E1F-774D-82FF-6D4C3622249B}" dt="2023-08-07T12:41:15.861" v="2843" actId="6264"/>
          <ac:spMkLst>
            <pc:docMk/>
            <pc:sldMk cId="3572797035" sldId="291"/>
            <ac:spMk id="264" creationId="{602CC2CD-4607-CB2E-DAF8-ED65F6BC8EC6}"/>
          </ac:spMkLst>
        </pc:spChg>
        <pc:spChg chg="add del mod ord">
          <ac:chgData name="A.MORIYAMA UREKA" userId="11b73b949d6476cb" providerId="LiveId" clId="{EDD3AFC1-5E1F-774D-82FF-6D4C3622249B}" dt="2023-08-07T09:22:25.653" v="943" actId="6264"/>
          <ac:spMkLst>
            <pc:docMk/>
            <pc:sldMk cId="3572797035" sldId="291"/>
            <ac:spMk id="264" creationId="{8FF6194A-ABC2-B052-A457-F01083DBB06D}"/>
          </ac:spMkLst>
        </pc:spChg>
        <pc:spChg chg="add del mod ord">
          <ac:chgData name="A.MORIYAMA UREKA" userId="11b73b949d6476cb" providerId="LiveId" clId="{EDD3AFC1-5E1F-774D-82FF-6D4C3622249B}" dt="2023-08-07T09:00:28.398" v="784" actId="700"/>
          <ac:spMkLst>
            <pc:docMk/>
            <pc:sldMk cId="3572797035" sldId="291"/>
            <ac:spMk id="264" creationId="{BE3A32A7-4F0B-2B89-E514-43F706A0B36F}"/>
          </ac:spMkLst>
        </pc:spChg>
        <pc:spChg chg="add del mod ord">
          <ac:chgData name="A.MORIYAMA UREKA" userId="11b73b949d6476cb" providerId="LiveId" clId="{EDD3AFC1-5E1F-774D-82FF-6D4C3622249B}" dt="2023-08-07T09:00:28.398" v="784" actId="700"/>
          <ac:spMkLst>
            <pc:docMk/>
            <pc:sldMk cId="3572797035" sldId="291"/>
            <ac:spMk id="265" creationId="{350E6D96-656F-C678-B30D-EC1E3E8B528A}"/>
          </ac:spMkLst>
        </pc:spChg>
        <pc:spChg chg="add del mod">
          <ac:chgData name="A.MORIYAMA UREKA" userId="11b73b949d6476cb" providerId="LiveId" clId="{EDD3AFC1-5E1F-774D-82FF-6D4C3622249B}" dt="2023-08-07T12:41:15.861" v="2843" actId="6264"/>
          <ac:spMkLst>
            <pc:docMk/>
            <pc:sldMk cId="3572797035" sldId="291"/>
            <ac:spMk id="265" creationId="{CD20B38B-C47F-0EE4-70AA-AFC463238D57}"/>
          </ac:spMkLst>
        </pc:spChg>
        <pc:spChg chg="add del mod ord">
          <ac:chgData name="A.MORIYAMA UREKA" userId="11b73b949d6476cb" providerId="LiveId" clId="{EDD3AFC1-5E1F-774D-82FF-6D4C3622249B}" dt="2023-08-07T09:22:25.653" v="943" actId="6264"/>
          <ac:spMkLst>
            <pc:docMk/>
            <pc:sldMk cId="3572797035" sldId="291"/>
            <ac:spMk id="265" creationId="{DCE62285-5BF1-8DCF-181D-FD5C8983DCB8}"/>
          </ac:spMkLst>
        </pc:spChg>
        <pc:spChg chg="add del mod ord">
          <ac:chgData name="A.MORIYAMA UREKA" userId="11b73b949d6476cb" providerId="LiveId" clId="{EDD3AFC1-5E1F-774D-82FF-6D4C3622249B}" dt="2023-08-07T09:22:25.653" v="943" actId="6264"/>
          <ac:spMkLst>
            <pc:docMk/>
            <pc:sldMk cId="3572797035" sldId="291"/>
            <ac:spMk id="266" creationId="{3E3E8B31-FA58-339C-6FE2-060CA93D9453}"/>
          </ac:spMkLst>
        </pc:spChg>
        <pc:spChg chg="add del mod">
          <ac:chgData name="A.MORIYAMA UREKA" userId="11b73b949d6476cb" providerId="LiveId" clId="{EDD3AFC1-5E1F-774D-82FF-6D4C3622249B}" dt="2023-08-07T12:41:16.309" v="2844" actId="6264"/>
          <ac:spMkLst>
            <pc:docMk/>
            <pc:sldMk cId="3572797035" sldId="291"/>
            <ac:spMk id="266" creationId="{7E3B04AF-ECC2-1EC8-C4D7-7527EB6E6CFB}"/>
          </ac:spMkLst>
        </pc:spChg>
        <pc:spChg chg="add del mod ord">
          <ac:chgData name="A.MORIYAMA UREKA" userId="11b73b949d6476cb" providerId="LiveId" clId="{EDD3AFC1-5E1F-774D-82FF-6D4C3622249B}" dt="2023-08-07T09:00:28.398" v="784" actId="700"/>
          <ac:spMkLst>
            <pc:docMk/>
            <pc:sldMk cId="3572797035" sldId="291"/>
            <ac:spMk id="266" creationId="{EBE08E1B-5A02-5EBA-9252-7B853968B781}"/>
          </ac:spMkLst>
        </pc:spChg>
        <pc:spChg chg="add del mod ord">
          <ac:chgData name="A.MORIYAMA UREKA" userId="11b73b949d6476cb" providerId="LiveId" clId="{EDD3AFC1-5E1F-774D-82FF-6D4C3622249B}" dt="2023-08-07T09:22:25.653" v="943" actId="6264"/>
          <ac:spMkLst>
            <pc:docMk/>
            <pc:sldMk cId="3572797035" sldId="291"/>
            <ac:spMk id="267" creationId="{7286F02D-EE09-57B6-CB2A-7AD0462CB385}"/>
          </ac:spMkLst>
        </pc:spChg>
        <pc:spChg chg="add del mod ord">
          <ac:chgData name="A.MORIYAMA UREKA" userId="11b73b949d6476cb" providerId="LiveId" clId="{EDD3AFC1-5E1F-774D-82FF-6D4C3622249B}" dt="2023-08-07T09:00:28.398" v="784" actId="700"/>
          <ac:spMkLst>
            <pc:docMk/>
            <pc:sldMk cId="3572797035" sldId="291"/>
            <ac:spMk id="267" creationId="{B26424DD-C3F0-D0AD-1AA8-2E013A545143}"/>
          </ac:spMkLst>
        </pc:spChg>
        <pc:spChg chg="add del mod">
          <ac:chgData name="A.MORIYAMA UREKA" userId="11b73b949d6476cb" providerId="LiveId" clId="{EDD3AFC1-5E1F-774D-82FF-6D4C3622249B}" dt="2023-08-07T12:41:16.309" v="2844" actId="6264"/>
          <ac:spMkLst>
            <pc:docMk/>
            <pc:sldMk cId="3572797035" sldId="291"/>
            <ac:spMk id="267" creationId="{B7828A3B-8AD1-08AD-5B04-3784D35D5EB4}"/>
          </ac:spMkLst>
        </pc:spChg>
        <pc:spChg chg="add del mod ord">
          <ac:chgData name="A.MORIYAMA UREKA" userId="11b73b949d6476cb" providerId="LiveId" clId="{EDD3AFC1-5E1F-774D-82FF-6D4C3622249B}" dt="2023-08-07T09:00:28.398" v="784" actId="700"/>
          <ac:spMkLst>
            <pc:docMk/>
            <pc:sldMk cId="3572797035" sldId="291"/>
            <ac:spMk id="268" creationId="{7048566A-7237-C26C-7D85-A28584F77970}"/>
          </ac:spMkLst>
        </pc:spChg>
        <pc:spChg chg="add del mod">
          <ac:chgData name="A.MORIYAMA UREKA" userId="11b73b949d6476cb" providerId="LiveId" clId="{EDD3AFC1-5E1F-774D-82FF-6D4C3622249B}" dt="2023-08-07T12:41:16.309" v="2844" actId="6264"/>
          <ac:spMkLst>
            <pc:docMk/>
            <pc:sldMk cId="3572797035" sldId="291"/>
            <ac:spMk id="268" creationId="{9C67A19C-D02D-89AB-3808-8B0776AFB8EB}"/>
          </ac:spMkLst>
        </pc:spChg>
        <pc:spChg chg="add del mod ord">
          <ac:chgData name="A.MORIYAMA UREKA" userId="11b73b949d6476cb" providerId="LiveId" clId="{EDD3AFC1-5E1F-774D-82FF-6D4C3622249B}" dt="2023-08-07T09:22:25.653" v="943" actId="6264"/>
          <ac:spMkLst>
            <pc:docMk/>
            <pc:sldMk cId="3572797035" sldId="291"/>
            <ac:spMk id="268" creationId="{9E7AB80F-09CB-39E9-EBB4-698D4C6F57CD}"/>
          </ac:spMkLst>
        </pc:spChg>
        <pc:spChg chg="add del mod">
          <ac:chgData name="A.MORIYAMA UREKA" userId="11b73b949d6476cb" providerId="LiveId" clId="{EDD3AFC1-5E1F-774D-82FF-6D4C3622249B}" dt="2023-08-07T09:22:25.653" v="943" actId="6264"/>
          <ac:spMkLst>
            <pc:docMk/>
            <pc:sldMk cId="3572797035" sldId="291"/>
            <ac:spMk id="269" creationId="{4E5303E9-97EC-ACFC-0AF1-B33688F48AE5}"/>
          </ac:spMkLst>
        </pc:spChg>
        <pc:spChg chg="add del mod">
          <ac:chgData name="A.MORIYAMA UREKA" userId="11b73b949d6476cb" providerId="LiveId" clId="{EDD3AFC1-5E1F-774D-82FF-6D4C3622249B}" dt="2023-08-07T12:41:16.309" v="2844" actId="6264"/>
          <ac:spMkLst>
            <pc:docMk/>
            <pc:sldMk cId="3572797035" sldId="291"/>
            <ac:spMk id="269" creationId="{7123759F-E029-C981-85F5-930A2F9ED649}"/>
          </ac:spMkLst>
        </pc:spChg>
        <pc:spChg chg="add del mod">
          <ac:chgData name="A.MORIYAMA UREKA" userId="11b73b949d6476cb" providerId="LiveId" clId="{EDD3AFC1-5E1F-774D-82FF-6D4C3622249B}" dt="2023-08-07T12:41:16.309" v="2844" actId="6264"/>
          <ac:spMkLst>
            <pc:docMk/>
            <pc:sldMk cId="3572797035" sldId="291"/>
            <ac:spMk id="270" creationId="{B37D9D22-5023-2A7F-4B42-49143186B27D}"/>
          </ac:spMkLst>
        </pc:spChg>
        <pc:spChg chg="add del mod">
          <ac:chgData name="A.MORIYAMA UREKA" userId="11b73b949d6476cb" providerId="LiveId" clId="{EDD3AFC1-5E1F-774D-82FF-6D4C3622249B}" dt="2023-08-07T09:22:25.653" v="943" actId="6264"/>
          <ac:spMkLst>
            <pc:docMk/>
            <pc:sldMk cId="3572797035" sldId="291"/>
            <ac:spMk id="270" creationId="{B554F399-F06C-780A-16EE-FECAE9909262}"/>
          </ac:spMkLst>
        </pc:spChg>
        <pc:spChg chg="add del mod ord">
          <ac:chgData name="A.MORIYAMA UREKA" userId="11b73b949d6476cb" providerId="LiveId" clId="{EDD3AFC1-5E1F-774D-82FF-6D4C3622249B}" dt="2023-08-07T09:22:26.237" v="944" actId="6264"/>
          <ac:spMkLst>
            <pc:docMk/>
            <pc:sldMk cId="3572797035" sldId="291"/>
            <ac:spMk id="271" creationId="{4FB7239D-79AB-4574-8A6D-E2EE065C7A94}"/>
          </ac:spMkLst>
        </pc:spChg>
        <pc:spChg chg="add del mod">
          <ac:chgData name="A.MORIYAMA UREKA" userId="11b73b949d6476cb" providerId="LiveId" clId="{EDD3AFC1-5E1F-774D-82FF-6D4C3622249B}" dt="2023-08-07T12:41:16.309" v="2844" actId="6264"/>
          <ac:spMkLst>
            <pc:docMk/>
            <pc:sldMk cId="3572797035" sldId="291"/>
            <ac:spMk id="271" creationId="{D09030E2-965E-FCFC-CEE3-8A753754361C}"/>
          </ac:spMkLst>
        </pc:spChg>
        <pc:spChg chg="add del mod">
          <ac:chgData name="A.MORIYAMA UREKA" userId="11b73b949d6476cb" providerId="LiveId" clId="{EDD3AFC1-5E1F-774D-82FF-6D4C3622249B}" dt="2023-08-07T12:41:16.309" v="2844" actId="6264"/>
          <ac:spMkLst>
            <pc:docMk/>
            <pc:sldMk cId="3572797035" sldId="291"/>
            <ac:spMk id="272" creationId="{0C93C883-226D-4CB9-EB8C-6FEB643AEB4E}"/>
          </ac:spMkLst>
        </pc:spChg>
        <pc:spChg chg="add del mod ord">
          <ac:chgData name="A.MORIYAMA UREKA" userId="11b73b949d6476cb" providerId="LiveId" clId="{EDD3AFC1-5E1F-774D-82FF-6D4C3622249B}" dt="2023-08-07T09:22:26.237" v="944" actId="6264"/>
          <ac:spMkLst>
            <pc:docMk/>
            <pc:sldMk cId="3572797035" sldId="291"/>
            <ac:spMk id="272" creationId="{50C5EA2A-3C8E-C077-AABB-497C749F877E}"/>
          </ac:spMkLst>
        </pc:spChg>
        <pc:spChg chg="add del mod">
          <ac:chgData name="A.MORIYAMA UREKA" userId="11b73b949d6476cb" providerId="LiveId" clId="{EDD3AFC1-5E1F-774D-82FF-6D4C3622249B}" dt="2023-08-07T12:41:16.309" v="2844" actId="6264"/>
          <ac:spMkLst>
            <pc:docMk/>
            <pc:sldMk cId="3572797035" sldId="291"/>
            <ac:spMk id="273" creationId="{2E00CD8C-596D-9A6C-8B3D-3B484F9D931B}"/>
          </ac:spMkLst>
        </pc:spChg>
        <pc:spChg chg="add del mod ord">
          <ac:chgData name="A.MORIYAMA UREKA" userId="11b73b949d6476cb" providerId="LiveId" clId="{EDD3AFC1-5E1F-774D-82FF-6D4C3622249B}" dt="2023-08-07T09:22:26.237" v="944" actId="6264"/>
          <ac:spMkLst>
            <pc:docMk/>
            <pc:sldMk cId="3572797035" sldId="291"/>
            <ac:spMk id="273" creationId="{528F1F90-5D71-5257-EAD8-3FC359CADAF3}"/>
          </ac:spMkLst>
        </pc:spChg>
        <pc:spChg chg="add del mod">
          <ac:chgData name="A.MORIYAMA UREKA" userId="11b73b949d6476cb" providerId="LiveId" clId="{EDD3AFC1-5E1F-774D-82FF-6D4C3622249B}" dt="2023-08-07T12:41:16.309" v="2844" actId="6264"/>
          <ac:spMkLst>
            <pc:docMk/>
            <pc:sldMk cId="3572797035" sldId="291"/>
            <ac:spMk id="274" creationId="{49F07922-F953-74B7-134D-3401F0FE67F1}"/>
          </ac:spMkLst>
        </pc:spChg>
        <pc:spChg chg="add del mod ord">
          <ac:chgData name="A.MORIYAMA UREKA" userId="11b73b949d6476cb" providerId="LiveId" clId="{EDD3AFC1-5E1F-774D-82FF-6D4C3622249B}" dt="2023-08-07T09:22:26.237" v="944" actId="6264"/>
          <ac:spMkLst>
            <pc:docMk/>
            <pc:sldMk cId="3572797035" sldId="291"/>
            <ac:spMk id="274" creationId="{AF2479A3-57F8-576C-3F3F-326DD3AD3769}"/>
          </ac:spMkLst>
        </pc:spChg>
        <pc:spChg chg="add del mod ord">
          <ac:chgData name="A.MORIYAMA UREKA" userId="11b73b949d6476cb" providerId="LiveId" clId="{EDD3AFC1-5E1F-774D-82FF-6D4C3622249B}" dt="2023-08-07T09:22:26.237" v="944" actId="6264"/>
          <ac:spMkLst>
            <pc:docMk/>
            <pc:sldMk cId="3572797035" sldId="291"/>
            <ac:spMk id="275" creationId="{223492EE-9339-F9B7-10CD-716EBD462B57}"/>
          </ac:spMkLst>
        </pc:spChg>
        <pc:spChg chg="add del mod">
          <ac:chgData name="A.MORIYAMA UREKA" userId="11b73b949d6476cb" providerId="LiveId" clId="{EDD3AFC1-5E1F-774D-82FF-6D4C3622249B}" dt="2023-08-07T12:41:16.309" v="2844" actId="6264"/>
          <ac:spMkLst>
            <pc:docMk/>
            <pc:sldMk cId="3572797035" sldId="291"/>
            <ac:spMk id="275" creationId="{F85B34EB-8981-827C-27F0-08F613394E87}"/>
          </ac:spMkLst>
        </pc:spChg>
        <pc:spChg chg="add del mod ord">
          <ac:chgData name="A.MORIYAMA UREKA" userId="11b73b949d6476cb" providerId="LiveId" clId="{EDD3AFC1-5E1F-774D-82FF-6D4C3622249B}" dt="2023-08-07T09:22:26.237" v="944" actId="6264"/>
          <ac:spMkLst>
            <pc:docMk/>
            <pc:sldMk cId="3572797035" sldId="291"/>
            <ac:spMk id="276" creationId="{3D71E8E9-8616-4436-5164-B50AF90B52EF}"/>
          </ac:spMkLst>
        </pc:spChg>
        <pc:spChg chg="add del mod">
          <ac:chgData name="A.MORIYAMA UREKA" userId="11b73b949d6476cb" providerId="LiveId" clId="{EDD3AFC1-5E1F-774D-82FF-6D4C3622249B}" dt="2023-08-07T12:41:16.772" v="2845" actId="6264"/>
          <ac:spMkLst>
            <pc:docMk/>
            <pc:sldMk cId="3572797035" sldId="291"/>
            <ac:spMk id="276" creationId="{E5A2CE3D-C9F9-7E67-E80E-4195279F8967}"/>
          </ac:spMkLst>
        </pc:spChg>
        <pc:spChg chg="add del mod">
          <ac:chgData name="A.MORIYAMA UREKA" userId="11b73b949d6476cb" providerId="LiveId" clId="{EDD3AFC1-5E1F-774D-82FF-6D4C3622249B}" dt="2023-08-07T12:41:16.772" v="2845" actId="6264"/>
          <ac:spMkLst>
            <pc:docMk/>
            <pc:sldMk cId="3572797035" sldId="291"/>
            <ac:spMk id="277" creationId="{0A47B466-2FBD-9116-B650-95903682BF58}"/>
          </ac:spMkLst>
        </pc:spChg>
        <pc:spChg chg="add del mod ord">
          <ac:chgData name="A.MORIYAMA UREKA" userId="11b73b949d6476cb" providerId="LiveId" clId="{EDD3AFC1-5E1F-774D-82FF-6D4C3622249B}" dt="2023-08-07T09:22:26.237" v="944" actId="6264"/>
          <ac:spMkLst>
            <pc:docMk/>
            <pc:sldMk cId="3572797035" sldId="291"/>
            <ac:spMk id="277" creationId="{3687942F-BF6A-2A86-5165-E447126CB585}"/>
          </ac:spMkLst>
        </pc:spChg>
        <pc:spChg chg="add del mod ord">
          <ac:chgData name="A.MORIYAMA UREKA" userId="11b73b949d6476cb" providerId="LiveId" clId="{EDD3AFC1-5E1F-774D-82FF-6D4C3622249B}" dt="2023-08-07T09:22:26.237" v="944" actId="6264"/>
          <ac:spMkLst>
            <pc:docMk/>
            <pc:sldMk cId="3572797035" sldId="291"/>
            <ac:spMk id="278" creationId="{0100BCD3-F673-307C-C29A-645DE7E42B8A}"/>
          </ac:spMkLst>
        </pc:spChg>
        <pc:spChg chg="add del mod">
          <ac:chgData name="A.MORIYAMA UREKA" userId="11b73b949d6476cb" providerId="LiveId" clId="{EDD3AFC1-5E1F-774D-82FF-6D4C3622249B}" dt="2023-08-07T12:41:16.772" v="2845" actId="6264"/>
          <ac:spMkLst>
            <pc:docMk/>
            <pc:sldMk cId="3572797035" sldId="291"/>
            <ac:spMk id="278" creationId="{5C517BFA-1726-8AFC-18A7-352A60FF4BFA}"/>
          </ac:spMkLst>
        </pc:spChg>
        <pc:spChg chg="add del mod">
          <ac:chgData name="A.MORIYAMA UREKA" userId="11b73b949d6476cb" providerId="LiveId" clId="{EDD3AFC1-5E1F-774D-82FF-6D4C3622249B}" dt="2023-08-07T09:22:26.237" v="944" actId="6264"/>
          <ac:spMkLst>
            <pc:docMk/>
            <pc:sldMk cId="3572797035" sldId="291"/>
            <ac:spMk id="279" creationId="{3B106E6A-89A1-3676-7793-097BF2391CA0}"/>
          </ac:spMkLst>
        </pc:spChg>
        <pc:spChg chg="add del mod">
          <ac:chgData name="A.MORIYAMA UREKA" userId="11b73b949d6476cb" providerId="LiveId" clId="{EDD3AFC1-5E1F-774D-82FF-6D4C3622249B}" dt="2023-08-07T12:41:16.772" v="2845" actId="6264"/>
          <ac:spMkLst>
            <pc:docMk/>
            <pc:sldMk cId="3572797035" sldId="291"/>
            <ac:spMk id="279" creationId="{E951CAF1-DE67-6CBC-FA65-B9E3658D8440}"/>
          </ac:spMkLst>
        </pc:spChg>
        <pc:spChg chg="add del mod">
          <ac:chgData name="A.MORIYAMA UREKA" userId="11b73b949d6476cb" providerId="LiveId" clId="{EDD3AFC1-5E1F-774D-82FF-6D4C3622249B}" dt="2023-08-07T12:41:16.772" v="2845" actId="6264"/>
          <ac:spMkLst>
            <pc:docMk/>
            <pc:sldMk cId="3572797035" sldId="291"/>
            <ac:spMk id="280" creationId="{10798E7E-EBB3-D078-8274-92939A3F02EE}"/>
          </ac:spMkLst>
        </pc:spChg>
        <pc:spChg chg="add del mod">
          <ac:chgData name="A.MORIYAMA UREKA" userId="11b73b949d6476cb" providerId="LiveId" clId="{EDD3AFC1-5E1F-774D-82FF-6D4C3622249B}" dt="2023-08-07T09:22:26.237" v="944" actId="6264"/>
          <ac:spMkLst>
            <pc:docMk/>
            <pc:sldMk cId="3572797035" sldId="291"/>
            <ac:spMk id="280" creationId="{992875F5-641B-1FF8-7839-B507972D4659}"/>
          </ac:spMkLst>
        </pc:spChg>
        <pc:spChg chg="add del mod ord">
          <ac:chgData name="A.MORIYAMA UREKA" userId="11b73b949d6476cb" providerId="LiveId" clId="{EDD3AFC1-5E1F-774D-82FF-6D4C3622249B}" dt="2023-08-07T09:22:26.899" v="945" actId="6264"/>
          <ac:spMkLst>
            <pc:docMk/>
            <pc:sldMk cId="3572797035" sldId="291"/>
            <ac:spMk id="281" creationId="{3A382B75-C3E6-4032-56E5-0EFC2A504F31}"/>
          </ac:spMkLst>
        </pc:spChg>
        <pc:spChg chg="add del mod">
          <ac:chgData name="A.MORIYAMA UREKA" userId="11b73b949d6476cb" providerId="LiveId" clId="{EDD3AFC1-5E1F-774D-82FF-6D4C3622249B}" dt="2023-08-07T12:41:16.772" v="2845" actId="6264"/>
          <ac:spMkLst>
            <pc:docMk/>
            <pc:sldMk cId="3572797035" sldId="291"/>
            <ac:spMk id="281" creationId="{89A29A4C-B416-F4CB-BEB5-FC8030437DEF}"/>
          </ac:spMkLst>
        </pc:spChg>
        <pc:spChg chg="add del mod ord">
          <ac:chgData name="A.MORIYAMA UREKA" userId="11b73b949d6476cb" providerId="LiveId" clId="{EDD3AFC1-5E1F-774D-82FF-6D4C3622249B}" dt="2023-08-07T09:22:26.899" v="945" actId="6264"/>
          <ac:spMkLst>
            <pc:docMk/>
            <pc:sldMk cId="3572797035" sldId="291"/>
            <ac:spMk id="282" creationId="{4B0B7717-953C-8888-E806-AE51A6A5F5E0}"/>
          </ac:spMkLst>
        </pc:spChg>
        <pc:spChg chg="add del mod">
          <ac:chgData name="A.MORIYAMA UREKA" userId="11b73b949d6476cb" providerId="LiveId" clId="{EDD3AFC1-5E1F-774D-82FF-6D4C3622249B}" dt="2023-08-07T12:41:16.772" v="2845" actId="6264"/>
          <ac:spMkLst>
            <pc:docMk/>
            <pc:sldMk cId="3572797035" sldId="291"/>
            <ac:spMk id="282" creationId="{CCE90C4D-4AE1-6102-C2A7-F00DAE70026E}"/>
          </ac:spMkLst>
        </pc:spChg>
        <pc:spChg chg="add del mod ord">
          <ac:chgData name="A.MORIYAMA UREKA" userId="11b73b949d6476cb" providerId="LiveId" clId="{EDD3AFC1-5E1F-774D-82FF-6D4C3622249B}" dt="2023-08-07T09:22:26.899" v="945" actId="6264"/>
          <ac:spMkLst>
            <pc:docMk/>
            <pc:sldMk cId="3572797035" sldId="291"/>
            <ac:spMk id="283" creationId="{881D790E-C1FA-7183-4049-AAA02613D1BA}"/>
          </ac:spMkLst>
        </pc:spChg>
        <pc:spChg chg="add del mod">
          <ac:chgData name="A.MORIYAMA UREKA" userId="11b73b949d6476cb" providerId="LiveId" clId="{EDD3AFC1-5E1F-774D-82FF-6D4C3622249B}" dt="2023-08-07T12:41:16.772" v="2845" actId="6264"/>
          <ac:spMkLst>
            <pc:docMk/>
            <pc:sldMk cId="3572797035" sldId="291"/>
            <ac:spMk id="283" creationId="{901B7B12-E885-E766-6F04-5EA5F360874A}"/>
          </ac:spMkLst>
        </pc:spChg>
        <pc:spChg chg="add del mod">
          <ac:chgData name="A.MORIYAMA UREKA" userId="11b73b949d6476cb" providerId="LiveId" clId="{EDD3AFC1-5E1F-774D-82FF-6D4C3622249B}" dt="2023-08-07T12:41:16.772" v="2845" actId="6264"/>
          <ac:spMkLst>
            <pc:docMk/>
            <pc:sldMk cId="3572797035" sldId="291"/>
            <ac:spMk id="284" creationId="{54AC3D89-3EA4-77A8-0550-9F366A062AA3}"/>
          </ac:spMkLst>
        </pc:spChg>
        <pc:spChg chg="add del mod ord">
          <ac:chgData name="A.MORIYAMA UREKA" userId="11b73b949d6476cb" providerId="LiveId" clId="{EDD3AFC1-5E1F-774D-82FF-6D4C3622249B}" dt="2023-08-07T09:22:26.899" v="945" actId="6264"/>
          <ac:spMkLst>
            <pc:docMk/>
            <pc:sldMk cId="3572797035" sldId="291"/>
            <ac:spMk id="284" creationId="{8DF54120-30D0-FC7E-8EAE-58E194B1A0FE}"/>
          </ac:spMkLst>
        </pc:spChg>
        <pc:spChg chg="add del mod ord">
          <ac:chgData name="A.MORIYAMA UREKA" userId="11b73b949d6476cb" providerId="LiveId" clId="{EDD3AFC1-5E1F-774D-82FF-6D4C3622249B}" dt="2023-08-07T09:22:26.899" v="945" actId="6264"/>
          <ac:spMkLst>
            <pc:docMk/>
            <pc:sldMk cId="3572797035" sldId="291"/>
            <ac:spMk id="285" creationId="{F124B59A-B996-1100-5C67-2AF51F511A99}"/>
          </ac:spMkLst>
        </pc:spChg>
        <pc:spChg chg="add del mod">
          <ac:chgData name="A.MORIYAMA UREKA" userId="11b73b949d6476cb" providerId="LiveId" clId="{EDD3AFC1-5E1F-774D-82FF-6D4C3622249B}" dt="2023-08-07T12:41:16.772" v="2845" actId="6264"/>
          <ac:spMkLst>
            <pc:docMk/>
            <pc:sldMk cId="3572797035" sldId="291"/>
            <ac:spMk id="285" creationId="{F9A970AB-C780-529D-1B81-4A023DBF30A5}"/>
          </ac:spMkLst>
        </pc:spChg>
        <pc:spChg chg="add del mod ord">
          <ac:chgData name="A.MORIYAMA UREKA" userId="11b73b949d6476cb" providerId="LiveId" clId="{EDD3AFC1-5E1F-774D-82FF-6D4C3622249B}" dt="2023-08-07T09:22:26.899" v="945" actId="6264"/>
          <ac:spMkLst>
            <pc:docMk/>
            <pc:sldMk cId="3572797035" sldId="291"/>
            <ac:spMk id="286" creationId="{734DCEE1-8242-DA6D-AB66-DF31BE32D78A}"/>
          </ac:spMkLst>
        </pc:spChg>
        <pc:spChg chg="add del mod">
          <ac:chgData name="A.MORIYAMA UREKA" userId="11b73b949d6476cb" providerId="LiveId" clId="{EDD3AFC1-5E1F-774D-82FF-6D4C3622249B}" dt="2023-08-07T12:41:17.204" v="2846" actId="6264"/>
          <ac:spMkLst>
            <pc:docMk/>
            <pc:sldMk cId="3572797035" sldId="291"/>
            <ac:spMk id="286" creationId="{F870D735-361F-F0C9-1357-D889A05970CB}"/>
          </ac:spMkLst>
        </pc:spChg>
        <pc:spChg chg="add del mod">
          <ac:chgData name="A.MORIYAMA UREKA" userId="11b73b949d6476cb" providerId="LiveId" clId="{EDD3AFC1-5E1F-774D-82FF-6D4C3622249B}" dt="2023-08-07T12:41:17.204" v="2846" actId="6264"/>
          <ac:spMkLst>
            <pc:docMk/>
            <pc:sldMk cId="3572797035" sldId="291"/>
            <ac:spMk id="287" creationId="{3F158166-06BB-2859-6A99-9D5FA884FE76}"/>
          </ac:spMkLst>
        </pc:spChg>
        <pc:spChg chg="add del mod ord">
          <ac:chgData name="A.MORIYAMA UREKA" userId="11b73b949d6476cb" providerId="LiveId" clId="{EDD3AFC1-5E1F-774D-82FF-6D4C3622249B}" dt="2023-08-07T09:22:26.899" v="945" actId="6264"/>
          <ac:spMkLst>
            <pc:docMk/>
            <pc:sldMk cId="3572797035" sldId="291"/>
            <ac:spMk id="287" creationId="{D2E03A06-60DD-5A0D-6ACB-2F90811EB7B3}"/>
          </ac:spMkLst>
        </pc:spChg>
        <pc:spChg chg="add del mod">
          <ac:chgData name="A.MORIYAMA UREKA" userId="11b73b949d6476cb" providerId="LiveId" clId="{EDD3AFC1-5E1F-774D-82FF-6D4C3622249B}" dt="2023-08-07T12:41:17.204" v="2846" actId="6264"/>
          <ac:spMkLst>
            <pc:docMk/>
            <pc:sldMk cId="3572797035" sldId="291"/>
            <ac:spMk id="288" creationId="{3DDEB6C0-2AD8-0E01-DF6E-0043FC18B076}"/>
          </ac:spMkLst>
        </pc:spChg>
        <pc:spChg chg="add del mod ord">
          <ac:chgData name="A.MORIYAMA UREKA" userId="11b73b949d6476cb" providerId="LiveId" clId="{EDD3AFC1-5E1F-774D-82FF-6D4C3622249B}" dt="2023-08-07T09:22:26.899" v="945" actId="6264"/>
          <ac:spMkLst>
            <pc:docMk/>
            <pc:sldMk cId="3572797035" sldId="291"/>
            <ac:spMk id="288" creationId="{6D0240CC-5EA3-DCBC-CAD1-61C3E7ADEA6E}"/>
          </ac:spMkLst>
        </pc:spChg>
        <pc:spChg chg="add del mod">
          <ac:chgData name="A.MORIYAMA UREKA" userId="11b73b949d6476cb" providerId="LiveId" clId="{EDD3AFC1-5E1F-774D-82FF-6D4C3622249B}" dt="2023-08-07T12:41:17.204" v="2846" actId="6264"/>
          <ac:spMkLst>
            <pc:docMk/>
            <pc:sldMk cId="3572797035" sldId="291"/>
            <ac:spMk id="289" creationId="{C1F0711F-C44D-0F5C-E842-C04EDDD6848B}"/>
          </ac:spMkLst>
        </pc:spChg>
        <pc:spChg chg="add del mod">
          <ac:chgData name="A.MORIYAMA UREKA" userId="11b73b949d6476cb" providerId="LiveId" clId="{EDD3AFC1-5E1F-774D-82FF-6D4C3622249B}" dt="2023-08-07T09:22:26.899" v="945" actId="6264"/>
          <ac:spMkLst>
            <pc:docMk/>
            <pc:sldMk cId="3572797035" sldId="291"/>
            <ac:spMk id="289" creationId="{FF6EE2AE-6AC9-4F77-B6A1-B1923317C38D}"/>
          </ac:spMkLst>
        </pc:spChg>
        <pc:spChg chg="add del mod">
          <ac:chgData name="A.MORIYAMA UREKA" userId="11b73b949d6476cb" providerId="LiveId" clId="{EDD3AFC1-5E1F-774D-82FF-6D4C3622249B}" dt="2023-08-07T12:41:17.204" v="2846" actId="6264"/>
          <ac:spMkLst>
            <pc:docMk/>
            <pc:sldMk cId="3572797035" sldId="291"/>
            <ac:spMk id="290" creationId="{78B434CE-6F08-FA23-1620-23C75082E6EB}"/>
          </ac:spMkLst>
        </pc:spChg>
        <pc:spChg chg="add del mod">
          <ac:chgData name="A.MORIYAMA UREKA" userId="11b73b949d6476cb" providerId="LiveId" clId="{EDD3AFC1-5E1F-774D-82FF-6D4C3622249B}" dt="2023-08-07T09:22:26.899" v="945" actId="6264"/>
          <ac:spMkLst>
            <pc:docMk/>
            <pc:sldMk cId="3572797035" sldId="291"/>
            <ac:spMk id="290" creationId="{7CCE51FB-58DE-6206-1366-9D216780E631}"/>
          </ac:spMkLst>
        </pc:spChg>
        <pc:spChg chg="add del mod ord">
          <ac:chgData name="A.MORIYAMA UREKA" userId="11b73b949d6476cb" providerId="LiveId" clId="{EDD3AFC1-5E1F-774D-82FF-6D4C3622249B}" dt="2023-08-07T09:22:27.418" v="946" actId="6264"/>
          <ac:spMkLst>
            <pc:docMk/>
            <pc:sldMk cId="3572797035" sldId="291"/>
            <ac:spMk id="291" creationId="{6DD03795-239D-EC5D-0CC7-9C0A249906CC}"/>
          </ac:spMkLst>
        </pc:spChg>
        <pc:spChg chg="add del mod">
          <ac:chgData name="A.MORIYAMA UREKA" userId="11b73b949d6476cb" providerId="LiveId" clId="{EDD3AFC1-5E1F-774D-82FF-6D4C3622249B}" dt="2023-08-07T12:41:17.204" v="2846" actId="6264"/>
          <ac:spMkLst>
            <pc:docMk/>
            <pc:sldMk cId="3572797035" sldId="291"/>
            <ac:spMk id="291" creationId="{898A9138-4E05-46DF-A638-305167D8A395}"/>
          </ac:spMkLst>
        </pc:spChg>
        <pc:spChg chg="add del mod ord">
          <ac:chgData name="A.MORIYAMA UREKA" userId="11b73b949d6476cb" providerId="LiveId" clId="{EDD3AFC1-5E1F-774D-82FF-6D4C3622249B}" dt="2023-08-07T09:22:27.418" v="946" actId="6264"/>
          <ac:spMkLst>
            <pc:docMk/>
            <pc:sldMk cId="3572797035" sldId="291"/>
            <ac:spMk id="292" creationId="{782BB679-5C22-F523-1976-520FBD72EDA7}"/>
          </ac:spMkLst>
        </pc:spChg>
        <pc:spChg chg="add del mod">
          <ac:chgData name="A.MORIYAMA UREKA" userId="11b73b949d6476cb" providerId="LiveId" clId="{EDD3AFC1-5E1F-774D-82FF-6D4C3622249B}" dt="2023-08-07T12:41:17.204" v="2846" actId="6264"/>
          <ac:spMkLst>
            <pc:docMk/>
            <pc:sldMk cId="3572797035" sldId="291"/>
            <ac:spMk id="292" creationId="{B989C198-B679-BA0A-EC91-052F5260F699}"/>
          </ac:spMkLst>
        </pc:spChg>
        <pc:spChg chg="add del mod">
          <ac:chgData name="A.MORIYAMA UREKA" userId="11b73b949d6476cb" providerId="LiveId" clId="{EDD3AFC1-5E1F-774D-82FF-6D4C3622249B}" dt="2023-08-07T12:41:17.204" v="2846" actId="6264"/>
          <ac:spMkLst>
            <pc:docMk/>
            <pc:sldMk cId="3572797035" sldId="291"/>
            <ac:spMk id="293" creationId="{8D75A016-73DD-A959-AE6D-6FAB03CAC551}"/>
          </ac:spMkLst>
        </pc:spChg>
        <pc:spChg chg="add del mod ord">
          <ac:chgData name="A.MORIYAMA UREKA" userId="11b73b949d6476cb" providerId="LiveId" clId="{EDD3AFC1-5E1F-774D-82FF-6D4C3622249B}" dt="2023-08-07T09:22:27.418" v="946" actId="6264"/>
          <ac:spMkLst>
            <pc:docMk/>
            <pc:sldMk cId="3572797035" sldId="291"/>
            <ac:spMk id="293" creationId="{E7C8DF4C-E9CB-CCF5-61DB-A9A56E029D05}"/>
          </ac:spMkLst>
        </pc:spChg>
        <pc:spChg chg="add del mod ord">
          <ac:chgData name="A.MORIYAMA UREKA" userId="11b73b949d6476cb" providerId="LiveId" clId="{EDD3AFC1-5E1F-774D-82FF-6D4C3622249B}" dt="2023-08-07T09:22:27.418" v="946" actId="6264"/>
          <ac:spMkLst>
            <pc:docMk/>
            <pc:sldMk cId="3572797035" sldId="291"/>
            <ac:spMk id="294" creationId="{630F3F02-C09D-E71E-066C-2CB2C75038C5}"/>
          </ac:spMkLst>
        </pc:spChg>
        <pc:spChg chg="add del mod">
          <ac:chgData name="A.MORIYAMA UREKA" userId="11b73b949d6476cb" providerId="LiveId" clId="{EDD3AFC1-5E1F-774D-82FF-6D4C3622249B}" dt="2023-08-07T12:41:17.204" v="2846" actId="6264"/>
          <ac:spMkLst>
            <pc:docMk/>
            <pc:sldMk cId="3572797035" sldId="291"/>
            <ac:spMk id="294" creationId="{8587D27A-89D6-07B4-8560-C551FC99BB13}"/>
          </ac:spMkLst>
        </pc:spChg>
        <pc:spChg chg="add del mod">
          <ac:chgData name="A.MORIYAMA UREKA" userId="11b73b949d6476cb" providerId="LiveId" clId="{EDD3AFC1-5E1F-774D-82FF-6D4C3622249B}" dt="2023-08-07T12:41:17.204" v="2846" actId="6264"/>
          <ac:spMkLst>
            <pc:docMk/>
            <pc:sldMk cId="3572797035" sldId="291"/>
            <ac:spMk id="295" creationId="{90C2917C-5DEB-6B88-98F8-99E15D4CFD7B}"/>
          </ac:spMkLst>
        </pc:spChg>
        <pc:spChg chg="add del mod ord">
          <ac:chgData name="A.MORIYAMA UREKA" userId="11b73b949d6476cb" providerId="LiveId" clId="{EDD3AFC1-5E1F-774D-82FF-6D4C3622249B}" dt="2023-08-07T09:22:27.418" v="946" actId="6264"/>
          <ac:spMkLst>
            <pc:docMk/>
            <pc:sldMk cId="3572797035" sldId="291"/>
            <ac:spMk id="295" creationId="{B2B492E7-45B4-0FCD-E54F-E7733329B26F}"/>
          </ac:spMkLst>
        </pc:spChg>
        <pc:spChg chg="add del mod">
          <ac:chgData name="A.MORIYAMA UREKA" userId="11b73b949d6476cb" providerId="LiveId" clId="{EDD3AFC1-5E1F-774D-82FF-6D4C3622249B}" dt="2023-08-07T12:41:17.581" v="2847" actId="6264"/>
          <ac:spMkLst>
            <pc:docMk/>
            <pc:sldMk cId="3572797035" sldId="291"/>
            <ac:spMk id="296" creationId="{83C610DE-C42F-9064-18E8-AD4EDFCA5374}"/>
          </ac:spMkLst>
        </pc:spChg>
        <pc:spChg chg="add del mod ord">
          <ac:chgData name="A.MORIYAMA UREKA" userId="11b73b949d6476cb" providerId="LiveId" clId="{EDD3AFC1-5E1F-774D-82FF-6D4C3622249B}" dt="2023-08-07T09:22:27.418" v="946" actId="6264"/>
          <ac:spMkLst>
            <pc:docMk/>
            <pc:sldMk cId="3572797035" sldId="291"/>
            <ac:spMk id="296" creationId="{C3F0B0C5-62CD-0DC0-A3E2-17315EC4F35A}"/>
          </ac:spMkLst>
        </pc:spChg>
        <pc:spChg chg="add del mod">
          <ac:chgData name="A.MORIYAMA UREKA" userId="11b73b949d6476cb" providerId="LiveId" clId="{EDD3AFC1-5E1F-774D-82FF-6D4C3622249B}" dt="2023-08-07T12:41:17.581" v="2847" actId="6264"/>
          <ac:spMkLst>
            <pc:docMk/>
            <pc:sldMk cId="3572797035" sldId="291"/>
            <ac:spMk id="297" creationId="{52AC6337-88EC-0412-5053-F4F3D1AB1D6F}"/>
          </ac:spMkLst>
        </pc:spChg>
        <pc:spChg chg="add del mod ord">
          <ac:chgData name="A.MORIYAMA UREKA" userId="11b73b949d6476cb" providerId="LiveId" clId="{EDD3AFC1-5E1F-774D-82FF-6D4C3622249B}" dt="2023-08-07T09:22:27.418" v="946" actId="6264"/>
          <ac:spMkLst>
            <pc:docMk/>
            <pc:sldMk cId="3572797035" sldId="291"/>
            <ac:spMk id="297" creationId="{EF4190D3-4090-279C-C833-2D4FF376D0BF}"/>
          </ac:spMkLst>
        </pc:spChg>
        <pc:spChg chg="add del mod">
          <ac:chgData name="A.MORIYAMA UREKA" userId="11b73b949d6476cb" providerId="LiveId" clId="{EDD3AFC1-5E1F-774D-82FF-6D4C3622249B}" dt="2023-08-07T12:41:17.581" v="2847" actId="6264"/>
          <ac:spMkLst>
            <pc:docMk/>
            <pc:sldMk cId="3572797035" sldId="291"/>
            <ac:spMk id="298" creationId="{15CD3EFE-5C9C-34E4-43F6-4F1A332103BD}"/>
          </ac:spMkLst>
        </pc:spChg>
        <pc:spChg chg="add del mod ord">
          <ac:chgData name="A.MORIYAMA UREKA" userId="11b73b949d6476cb" providerId="LiveId" clId="{EDD3AFC1-5E1F-774D-82FF-6D4C3622249B}" dt="2023-08-07T09:22:27.418" v="946" actId="6264"/>
          <ac:spMkLst>
            <pc:docMk/>
            <pc:sldMk cId="3572797035" sldId="291"/>
            <ac:spMk id="298" creationId="{EFCD7803-9588-465D-3C0B-3D79BDA18F20}"/>
          </ac:spMkLst>
        </pc:spChg>
        <pc:spChg chg="add del mod">
          <ac:chgData name="A.MORIYAMA UREKA" userId="11b73b949d6476cb" providerId="LiveId" clId="{EDD3AFC1-5E1F-774D-82FF-6D4C3622249B}" dt="2023-08-07T12:41:17.581" v="2847" actId="6264"/>
          <ac:spMkLst>
            <pc:docMk/>
            <pc:sldMk cId="3572797035" sldId="291"/>
            <ac:spMk id="299" creationId="{2FDA39F7-EC1F-472D-9FDD-12C220146982}"/>
          </ac:spMkLst>
        </pc:spChg>
        <pc:spChg chg="add del mod">
          <ac:chgData name="A.MORIYAMA UREKA" userId="11b73b949d6476cb" providerId="LiveId" clId="{EDD3AFC1-5E1F-774D-82FF-6D4C3622249B}" dt="2023-08-07T09:22:27.418" v="946" actId="6264"/>
          <ac:spMkLst>
            <pc:docMk/>
            <pc:sldMk cId="3572797035" sldId="291"/>
            <ac:spMk id="299" creationId="{504120AC-4101-DD1F-987C-A643C73DB96E}"/>
          </ac:spMkLst>
        </pc:spChg>
        <pc:spChg chg="add del mod">
          <ac:chgData name="A.MORIYAMA UREKA" userId="11b73b949d6476cb" providerId="LiveId" clId="{EDD3AFC1-5E1F-774D-82FF-6D4C3622249B}" dt="2023-08-07T12:41:17.581" v="2847" actId="6264"/>
          <ac:spMkLst>
            <pc:docMk/>
            <pc:sldMk cId="3572797035" sldId="291"/>
            <ac:spMk id="300" creationId="{47718B5A-F9A9-10F1-0EE0-A6F07E0EA414}"/>
          </ac:spMkLst>
        </pc:spChg>
        <pc:spChg chg="add del mod">
          <ac:chgData name="A.MORIYAMA UREKA" userId="11b73b949d6476cb" providerId="LiveId" clId="{EDD3AFC1-5E1F-774D-82FF-6D4C3622249B}" dt="2023-08-07T09:22:27.418" v="946" actId="6264"/>
          <ac:spMkLst>
            <pc:docMk/>
            <pc:sldMk cId="3572797035" sldId="291"/>
            <ac:spMk id="300" creationId="{CB063E24-0605-9142-8A37-054F018744F0}"/>
          </ac:spMkLst>
        </pc:spChg>
        <pc:spChg chg="add del mod">
          <ac:chgData name="A.MORIYAMA UREKA" userId="11b73b949d6476cb" providerId="LiveId" clId="{EDD3AFC1-5E1F-774D-82FF-6D4C3622249B}" dt="2023-08-07T12:41:17.581" v="2847" actId="6264"/>
          <ac:spMkLst>
            <pc:docMk/>
            <pc:sldMk cId="3572797035" sldId="291"/>
            <ac:spMk id="301" creationId="{A5433EA6-B5BD-58D7-C688-14F29DB6D876}"/>
          </ac:spMkLst>
        </pc:spChg>
        <pc:spChg chg="add del mod ord">
          <ac:chgData name="A.MORIYAMA UREKA" userId="11b73b949d6476cb" providerId="LiveId" clId="{EDD3AFC1-5E1F-774D-82FF-6D4C3622249B}" dt="2023-08-07T09:22:28.042" v="947" actId="6264"/>
          <ac:spMkLst>
            <pc:docMk/>
            <pc:sldMk cId="3572797035" sldId="291"/>
            <ac:spMk id="301" creationId="{F88585A9-9514-34B5-0540-D1C3D691C44B}"/>
          </ac:spMkLst>
        </pc:spChg>
        <pc:spChg chg="add del mod ord">
          <ac:chgData name="A.MORIYAMA UREKA" userId="11b73b949d6476cb" providerId="LiveId" clId="{EDD3AFC1-5E1F-774D-82FF-6D4C3622249B}" dt="2023-08-07T09:22:28.042" v="947" actId="6264"/>
          <ac:spMkLst>
            <pc:docMk/>
            <pc:sldMk cId="3572797035" sldId="291"/>
            <ac:spMk id="302" creationId="{ACDA69AC-E925-246A-8C9C-52B4C81B7A58}"/>
          </ac:spMkLst>
        </pc:spChg>
        <pc:spChg chg="add del mod">
          <ac:chgData name="A.MORIYAMA UREKA" userId="11b73b949d6476cb" providerId="LiveId" clId="{EDD3AFC1-5E1F-774D-82FF-6D4C3622249B}" dt="2023-08-07T12:41:17.581" v="2847" actId="6264"/>
          <ac:spMkLst>
            <pc:docMk/>
            <pc:sldMk cId="3572797035" sldId="291"/>
            <ac:spMk id="302" creationId="{E716A4D8-C4D2-9BDF-B6F0-9A45763B02C8}"/>
          </ac:spMkLst>
        </pc:spChg>
        <pc:spChg chg="add del mod">
          <ac:chgData name="A.MORIYAMA UREKA" userId="11b73b949d6476cb" providerId="LiveId" clId="{EDD3AFC1-5E1F-774D-82FF-6D4C3622249B}" dt="2023-08-07T12:41:17.581" v="2847" actId="6264"/>
          <ac:spMkLst>
            <pc:docMk/>
            <pc:sldMk cId="3572797035" sldId="291"/>
            <ac:spMk id="303" creationId="{4BDCA4CA-4BC0-7FEB-36B3-7D53D69E0B84}"/>
          </ac:spMkLst>
        </pc:spChg>
        <pc:spChg chg="add del mod ord">
          <ac:chgData name="A.MORIYAMA UREKA" userId="11b73b949d6476cb" providerId="LiveId" clId="{EDD3AFC1-5E1F-774D-82FF-6D4C3622249B}" dt="2023-08-07T09:22:28.042" v="947" actId="6264"/>
          <ac:spMkLst>
            <pc:docMk/>
            <pc:sldMk cId="3572797035" sldId="291"/>
            <ac:spMk id="303" creationId="{C7F8372F-37AC-4D5B-5034-A538CABFD8A3}"/>
          </ac:spMkLst>
        </pc:spChg>
        <pc:spChg chg="add del mod ord">
          <ac:chgData name="A.MORIYAMA UREKA" userId="11b73b949d6476cb" providerId="LiveId" clId="{EDD3AFC1-5E1F-774D-82FF-6D4C3622249B}" dt="2023-08-07T09:22:28.042" v="947" actId="6264"/>
          <ac:spMkLst>
            <pc:docMk/>
            <pc:sldMk cId="3572797035" sldId="291"/>
            <ac:spMk id="304" creationId="{382459C4-A229-6FFF-35B4-9023B97D077D}"/>
          </ac:spMkLst>
        </pc:spChg>
        <pc:spChg chg="add del mod">
          <ac:chgData name="A.MORIYAMA UREKA" userId="11b73b949d6476cb" providerId="LiveId" clId="{EDD3AFC1-5E1F-774D-82FF-6D4C3622249B}" dt="2023-08-07T12:41:17.581" v="2847" actId="6264"/>
          <ac:spMkLst>
            <pc:docMk/>
            <pc:sldMk cId="3572797035" sldId="291"/>
            <ac:spMk id="304" creationId="{F0ABD6F8-66D1-8833-0D2C-64B086E36369}"/>
          </ac:spMkLst>
        </pc:spChg>
        <pc:spChg chg="add del mod ord">
          <ac:chgData name="A.MORIYAMA UREKA" userId="11b73b949d6476cb" providerId="LiveId" clId="{EDD3AFC1-5E1F-774D-82FF-6D4C3622249B}" dt="2023-08-07T09:22:28.042" v="947" actId="6264"/>
          <ac:spMkLst>
            <pc:docMk/>
            <pc:sldMk cId="3572797035" sldId="291"/>
            <ac:spMk id="305" creationId="{368706A9-D080-3A90-E578-D27DA8073FC2}"/>
          </ac:spMkLst>
        </pc:spChg>
        <pc:spChg chg="add del mod">
          <ac:chgData name="A.MORIYAMA UREKA" userId="11b73b949d6476cb" providerId="LiveId" clId="{EDD3AFC1-5E1F-774D-82FF-6D4C3622249B}" dt="2023-08-07T12:41:17.581" v="2847" actId="6264"/>
          <ac:spMkLst>
            <pc:docMk/>
            <pc:sldMk cId="3572797035" sldId="291"/>
            <ac:spMk id="305" creationId="{594B87E0-382A-E3F5-2D17-04BFD4572DDC}"/>
          </ac:spMkLst>
        </pc:spChg>
        <pc:spChg chg="add del mod ord">
          <ac:chgData name="A.MORIYAMA UREKA" userId="11b73b949d6476cb" providerId="LiveId" clId="{EDD3AFC1-5E1F-774D-82FF-6D4C3622249B}" dt="2023-08-07T09:22:28.042" v="947" actId="6264"/>
          <ac:spMkLst>
            <pc:docMk/>
            <pc:sldMk cId="3572797035" sldId="291"/>
            <ac:spMk id="306" creationId="{A0E4903E-5DE5-16E6-9902-39F930D4655E}"/>
          </ac:spMkLst>
        </pc:spChg>
        <pc:spChg chg="add del mod ord">
          <ac:chgData name="A.MORIYAMA UREKA" userId="11b73b949d6476cb" providerId="LiveId" clId="{EDD3AFC1-5E1F-774D-82FF-6D4C3622249B}" dt="2023-08-07T09:22:28.042" v="947" actId="6264"/>
          <ac:spMkLst>
            <pc:docMk/>
            <pc:sldMk cId="3572797035" sldId="291"/>
            <ac:spMk id="307" creationId="{75906B27-469A-2D8D-BFF6-655A4A7E853B}"/>
          </ac:spMkLst>
        </pc:spChg>
        <pc:spChg chg="add del mod ord">
          <ac:chgData name="A.MORIYAMA UREKA" userId="11b73b949d6476cb" providerId="LiveId" clId="{EDD3AFC1-5E1F-774D-82FF-6D4C3622249B}" dt="2023-08-07T09:22:28.042" v="947" actId="6264"/>
          <ac:spMkLst>
            <pc:docMk/>
            <pc:sldMk cId="3572797035" sldId="291"/>
            <ac:spMk id="308" creationId="{78F34755-E3B2-18CC-3D4E-4CAE08959B2F}"/>
          </ac:spMkLst>
        </pc:spChg>
        <pc:spChg chg="add del mod">
          <ac:chgData name="A.MORIYAMA UREKA" userId="11b73b949d6476cb" providerId="LiveId" clId="{EDD3AFC1-5E1F-774D-82FF-6D4C3622249B}" dt="2023-08-07T09:22:28.042" v="947" actId="6264"/>
          <ac:spMkLst>
            <pc:docMk/>
            <pc:sldMk cId="3572797035" sldId="291"/>
            <ac:spMk id="309" creationId="{B375E186-78BD-3D97-4877-BEC3EC1B9FB3}"/>
          </ac:spMkLst>
        </pc:spChg>
        <pc:spChg chg="add del mod">
          <ac:chgData name="A.MORIYAMA UREKA" userId="11b73b949d6476cb" providerId="LiveId" clId="{EDD3AFC1-5E1F-774D-82FF-6D4C3622249B}" dt="2023-08-07T09:22:28.042" v="947" actId="6264"/>
          <ac:spMkLst>
            <pc:docMk/>
            <pc:sldMk cId="3572797035" sldId="291"/>
            <ac:spMk id="310" creationId="{C4939F68-1CEA-278E-D969-73BF1FB97ABC}"/>
          </ac:spMkLst>
        </pc:spChg>
        <pc:spChg chg="add del mod ord">
          <ac:chgData name="A.MORIYAMA UREKA" userId="11b73b949d6476cb" providerId="LiveId" clId="{EDD3AFC1-5E1F-774D-82FF-6D4C3622249B}" dt="2023-08-07T09:22:28.646" v="948" actId="6264"/>
          <ac:spMkLst>
            <pc:docMk/>
            <pc:sldMk cId="3572797035" sldId="291"/>
            <ac:spMk id="311" creationId="{1EB89AE9-60D8-E520-6504-33A8ACCA7334}"/>
          </ac:spMkLst>
        </pc:spChg>
        <pc:spChg chg="add del mod ord">
          <ac:chgData name="A.MORIYAMA UREKA" userId="11b73b949d6476cb" providerId="LiveId" clId="{EDD3AFC1-5E1F-774D-82FF-6D4C3622249B}" dt="2023-08-07T09:22:28.646" v="948" actId="6264"/>
          <ac:spMkLst>
            <pc:docMk/>
            <pc:sldMk cId="3572797035" sldId="291"/>
            <ac:spMk id="312" creationId="{D72D3C07-256B-8DFB-E569-3517629FC604}"/>
          </ac:spMkLst>
        </pc:spChg>
        <pc:spChg chg="add del mod ord">
          <ac:chgData name="A.MORIYAMA UREKA" userId="11b73b949d6476cb" providerId="LiveId" clId="{EDD3AFC1-5E1F-774D-82FF-6D4C3622249B}" dt="2023-08-07T09:22:28.646" v="948" actId="6264"/>
          <ac:spMkLst>
            <pc:docMk/>
            <pc:sldMk cId="3572797035" sldId="291"/>
            <ac:spMk id="313" creationId="{AD4E2049-E1DB-84A8-2A60-57CC0856077C}"/>
          </ac:spMkLst>
        </pc:spChg>
        <pc:spChg chg="add del mod ord">
          <ac:chgData name="A.MORIYAMA UREKA" userId="11b73b949d6476cb" providerId="LiveId" clId="{EDD3AFC1-5E1F-774D-82FF-6D4C3622249B}" dt="2023-08-07T09:22:28.646" v="948" actId="6264"/>
          <ac:spMkLst>
            <pc:docMk/>
            <pc:sldMk cId="3572797035" sldId="291"/>
            <ac:spMk id="314" creationId="{A2EC3710-62A8-45A4-28F9-7A9A1E597D5E}"/>
          </ac:spMkLst>
        </pc:spChg>
        <pc:spChg chg="add del mod ord">
          <ac:chgData name="A.MORIYAMA UREKA" userId="11b73b949d6476cb" providerId="LiveId" clId="{EDD3AFC1-5E1F-774D-82FF-6D4C3622249B}" dt="2023-08-07T09:22:28.646" v="948" actId="6264"/>
          <ac:spMkLst>
            <pc:docMk/>
            <pc:sldMk cId="3572797035" sldId="291"/>
            <ac:spMk id="315" creationId="{C037158E-9CA7-5181-6D02-3A54DC11C04E}"/>
          </ac:spMkLst>
        </pc:spChg>
        <pc:spChg chg="add del mod ord">
          <ac:chgData name="A.MORIYAMA UREKA" userId="11b73b949d6476cb" providerId="LiveId" clId="{EDD3AFC1-5E1F-774D-82FF-6D4C3622249B}" dt="2023-08-07T09:22:28.646" v="948" actId="6264"/>
          <ac:spMkLst>
            <pc:docMk/>
            <pc:sldMk cId="3572797035" sldId="291"/>
            <ac:spMk id="316" creationId="{14890BF9-98E2-EA86-2F21-B297FFE1C294}"/>
          </ac:spMkLst>
        </pc:spChg>
        <pc:spChg chg="add del mod ord">
          <ac:chgData name="A.MORIYAMA UREKA" userId="11b73b949d6476cb" providerId="LiveId" clId="{EDD3AFC1-5E1F-774D-82FF-6D4C3622249B}" dt="2023-08-07T09:22:28.646" v="948" actId="6264"/>
          <ac:spMkLst>
            <pc:docMk/>
            <pc:sldMk cId="3572797035" sldId="291"/>
            <ac:spMk id="317" creationId="{AAFCFC49-CCFC-F7EA-FEB3-CE2DBFBFCEE5}"/>
          </ac:spMkLst>
        </pc:spChg>
        <pc:spChg chg="add del mod ord">
          <ac:chgData name="A.MORIYAMA UREKA" userId="11b73b949d6476cb" providerId="LiveId" clId="{EDD3AFC1-5E1F-774D-82FF-6D4C3622249B}" dt="2023-08-07T09:22:28.646" v="948" actId="6264"/>
          <ac:spMkLst>
            <pc:docMk/>
            <pc:sldMk cId="3572797035" sldId="291"/>
            <ac:spMk id="318" creationId="{92EAF63E-95AF-C7DD-B294-F23126050FBD}"/>
          </ac:spMkLst>
        </pc:spChg>
        <pc:spChg chg="add del mod">
          <ac:chgData name="A.MORIYAMA UREKA" userId="11b73b949d6476cb" providerId="LiveId" clId="{EDD3AFC1-5E1F-774D-82FF-6D4C3622249B}" dt="2023-08-07T09:22:28.646" v="948" actId="6264"/>
          <ac:spMkLst>
            <pc:docMk/>
            <pc:sldMk cId="3572797035" sldId="291"/>
            <ac:spMk id="319" creationId="{F15DA1B9-88A1-A99B-A1B4-79EB43057835}"/>
          </ac:spMkLst>
        </pc:spChg>
        <pc:spChg chg="add del mod">
          <ac:chgData name="A.MORIYAMA UREKA" userId="11b73b949d6476cb" providerId="LiveId" clId="{EDD3AFC1-5E1F-774D-82FF-6D4C3622249B}" dt="2023-08-07T09:22:28.646" v="948" actId="6264"/>
          <ac:spMkLst>
            <pc:docMk/>
            <pc:sldMk cId="3572797035" sldId="291"/>
            <ac:spMk id="320" creationId="{A77DDEC7-85F2-CA74-B392-DBE3C0BDB771}"/>
          </ac:spMkLst>
        </pc:spChg>
        <pc:spChg chg="add del mod ord">
          <ac:chgData name="A.MORIYAMA UREKA" userId="11b73b949d6476cb" providerId="LiveId" clId="{EDD3AFC1-5E1F-774D-82FF-6D4C3622249B}" dt="2023-08-07T09:22:29.181" v="949" actId="6264"/>
          <ac:spMkLst>
            <pc:docMk/>
            <pc:sldMk cId="3572797035" sldId="291"/>
            <ac:spMk id="321" creationId="{7AF71327-9E5F-9A49-12A6-27526C8CCDBE}"/>
          </ac:spMkLst>
        </pc:spChg>
        <pc:spChg chg="add del mod ord">
          <ac:chgData name="A.MORIYAMA UREKA" userId="11b73b949d6476cb" providerId="LiveId" clId="{EDD3AFC1-5E1F-774D-82FF-6D4C3622249B}" dt="2023-08-07T09:22:29.181" v="949" actId="6264"/>
          <ac:spMkLst>
            <pc:docMk/>
            <pc:sldMk cId="3572797035" sldId="291"/>
            <ac:spMk id="322" creationId="{B7E2B8DB-2AAB-F1FA-7C47-2B0ABA5FECA0}"/>
          </ac:spMkLst>
        </pc:spChg>
        <pc:spChg chg="add del mod ord">
          <ac:chgData name="A.MORIYAMA UREKA" userId="11b73b949d6476cb" providerId="LiveId" clId="{EDD3AFC1-5E1F-774D-82FF-6D4C3622249B}" dt="2023-08-07T09:22:29.181" v="949" actId="6264"/>
          <ac:spMkLst>
            <pc:docMk/>
            <pc:sldMk cId="3572797035" sldId="291"/>
            <ac:spMk id="323" creationId="{53E235D0-07D6-0A2B-AE0B-736B145A70A8}"/>
          </ac:spMkLst>
        </pc:spChg>
        <pc:spChg chg="add del mod ord">
          <ac:chgData name="A.MORIYAMA UREKA" userId="11b73b949d6476cb" providerId="LiveId" clId="{EDD3AFC1-5E1F-774D-82FF-6D4C3622249B}" dt="2023-08-07T09:22:29.181" v="949" actId="6264"/>
          <ac:spMkLst>
            <pc:docMk/>
            <pc:sldMk cId="3572797035" sldId="291"/>
            <ac:spMk id="324" creationId="{83B9924C-D45C-1E11-A3F7-8520E9466FB4}"/>
          </ac:spMkLst>
        </pc:spChg>
        <pc:spChg chg="add del mod ord">
          <ac:chgData name="A.MORIYAMA UREKA" userId="11b73b949d6476cb" providerId="LiveId" clId="{EDD3AFC1-5E1F-774D-82FF-6D4C3622249B}" dt="2023-08-07T09:22:29.181" v="949" actId="6264"/>
          <ac:spMkLst>
            <pc:docMk/>
            <pc:sldMk cId="3572797035" sldId="291"/>
            <ac:spMk id="325" creationId="{72B9A2C9-1C67-78E9-3051-91EE0C239081}"/>
          </ac:spMkLst>
        </pc:spChg>
        <pc:spChg chg="add del mod ord">
          <ac:chgData name="A.MORIYAMA UREKA" userId="11b73b949d6476cb" providerId="LiveId" clId="{EDD3AFC1-5E1F-774D-82FF-6D4C3622249B}" dt="2023-08-07T09:22:29.181" v="949" actId="6264"/>
          <ac:spMkLst>
            <pc:docMk/>
            <pc:sldMk cId="3572797035" sldId="291"/>
            <ac:spMk id="326" creationId="{A41FB7F5-8AC0-DA20-42AE-4BE68471B4F4}"/>
          </ac:spMkLst>
        </pc:spChg>
        <pc:spChg chg="add del mod ord">
          <ac:chgData name="A.MORIYAMA UREKA" userId="11b73b949d6476cb" providerId="LiveId" clId="{EDD3AFC1-5E1F-774D-82FF-6D4C3622249B}" dt="2023-08-07T09:22:29.181" v="949" actId="6264"/>
          <ac:spMkLst>
            <pc:docMk/>
            <pc:sldMk cId="3572797035" sldId="291"/>
            <ac:spMk id="327" creationId="{FF1DC6F9-0E67-B5FB-2289-C64E55C87AC0}"/>
          </ac:spMkLst>
        </pc:spChg>
        <pc:spChg chg="add del mod ord">
          <ac:chgData name="A.MORIYAMA UREKA" userId="11b73b949d6476cb" providerId="LiveId" clId="{EDD3AFC1-5E1F-774D-82FF-6D4C3622249B}" dt="2023-08-07T09:22:29.181" v="949" actId="6264"/>
          <ac:spMkLst>
            <pc:docMk/>
            <pc:sldMk cId="3572797035" sldId="291"/>
            <ac:spMk id="328" creationId="{DB9B4DE6-A76E-4091-9A76-29CB4C30497C}"/>
          </ac:spMkLst>
        </pc:spChg>
        <pc:spChg chg="add del mod">
          <ac:chgData name="A.MORIYAMA UREKA" userId="11b73b949d6476cb" providerId="LiveId" clId="{EDD3AFC1-5E1F-774D-82FF-6D4C3622249B}" dt="2023-08-07T09:22:29.181" v="949" actId="6264"/>
          <ac:spMkLst>
            <pc:docMk/>
            <pc:sldMk cId="3572797035" sldId="291"/>
            <ac:spMk id="329" creationId="{A6CA07AE-8E06-FB92-5E5B-F1CA98EDC0A9}"/>
          </ac:spMkLst>
        </pc:spChg>
        <pc:spChg chg="add del mod">
          <ac:chgData name="A.MORIYAMA UREKA" userId="11b73b949d6476cb" providerId="LiveId" clId="{EDD3AFC1-5E1F-774D-82FF-6D4C3622249B}" dt="2023-08-07T09:22:29.181" v="949" actId="6264"/>
          <ac:spMkLst>
            <pc:docMk/>
            <pc:sldMk cId="3572797035" sldId="291"/>
            <ac:spMk id="330" creationId="{F4A55370-4DF6-25FA-4A2E-36A794C95736}"/>
          </ac:spMkLst>
        </pc:spChg>
        <pc:spChg chg="add del mod ord">
          <ac:chgData name="A.MORIYAMA UREKA" userId="11b73b949d6476cb" providerId="LiveId" clId="{EDD3AFC1-5E1F-774D-82FF-6D4C3622249B}" dt="2023-08-07T09:22:29.754" v="950" actId="6264"/>
          <ac:spMkLst>
            <pc:docMk/>
            <pc:sldMk cId="3572797035" sldId="291"/>
            <ac:spMk id="331" creationId="{05064AD8-5049-1B69-801A-63A1CE60291E}"/>
          </ac:spMkLst>
        </pc:spChg>
        <pc:spChg chg="add del mod ord">
          <ac:chgData name="A.MORIYAMA UREKA" userId="11b73b949d6476cb" providerId="LiveId" clId="{EDD3AFC1-5E1F-774D-82FF-6D4C3622249B}" dt="2023-08-07T09:22:29.754" v="950" actId="6264"/>
          <ac:spMkLst>
            <pc:docMk/>
            <pc:sldMk cId="3572797035" sldId="291"/>
            <ac:spMk id="332" creationId="{54FCFFB0-3656-942D-49DA-80C3CD96305F}"/>
          </ac:spMkLst>
        </pc:spChg>
        <pc:spChg chg="add del mod ord">
          <ac:chgData name="A.MORIYAMA UREKA" userId="11b73b949d6476cb" providerId="LiveId" clId="{EDD3AFC1-5E1F-774D-82FF-6D4C3622249B}" dt="2023-08-07T09:22:29.754" v="950" actId="6264"/>
          <ac:spMkLst>
            <pc:docMk/>
            <pc:sldMk cId="3572797035" sldId="291"/>
            <ac:spMk id="333" creationId="{6455756C-F70A-BA32-22C0-A22F93E1918F}"/>
          </ac:spMkLst>
        </pc:spChg>
        <pc:spChg chg="add del mod ord">
          <ac:chgData name="A.MORIYAMA UREKA" userId="11b73b949d6476cb" providerId="LiveId" clId="{EDD3AFC1-5E1F-774D-82FF-6D4C3622249B}" dt="2023-08-07T09:22:29.754" v="950" actId="6264"/>
          <ac:spMkLst>
            <pc:docMk/>
            <pc:sldMk cId="3572797035" sldId="291"/>
            <ac:spMk id="334" creationId="{C1712101-5D3A-FB01-B428-2C4AA5BCBE81}"/>
          </ac:spMkLst>
        </pc:spChg>
        <pc:spChg chg="add del mod ord">
          <ac:chgData name="A.MORIYAMA UREKA" userId="11b73b949d6476cb" providerId="LiveId" clId="{EDD3AFC1-5E1F-774D-82FF-6D4C3622249B}" dt="2023-08-07T09:22:29.754" v="950" actId="6264"/>
          <ac:spMkLst>
            <pc:docMk/>
            <pc:sldMk cId="3572797035" sldId="291"/>
            <ac:spMk id="335" creationId="{DC70FF59-6799-A791-5F47-A853ECFED1FC}"/>
          </ac:spMkLst>
        </pc:spChg>
        <pc:spChg chg="add del mod ord">
          <ac:chgData name="A.MORIYAMA UREKA" userId="11b73b949d6476cb" providerId="LiveId" clId="{EDD3AFC1-5E1F-774D-82FF-6D4C3622249B}" dt="2023-08-07T09:22:29.754" v="950" actId="6264"/>
          <ac:spMkLst>
            <pc:docMk/>
            <pc:sldMk cId="3572797035" sldId="291"/>
            <ac:spMk id="336" creationId="{A2898437-2C5F-7B8E-D925-01E3BB07BB46}"/>
          </ac:spMkLst>
        </pc:spChg>
        <pc:spChg chg="add del mod ord">
          <ac:chgData name="A.MORIYAMA UREKA" userId="11b73b949d6476cb" providerId="LiveId" clId="{EDD3AFC1-5E1F-774D-82FF-6D4C3622249B}" dt="2023-08-07T09:22:29.754" v="950" actId="6264"/>
          <ac:spMkLst>
            <pc:docMk/>
            <pc:sldMk cId="3572797035" sldId="291"/>
            <ac:spMk id="337" creationId="{C00A8509-E943-4678-FA96-C112B1BF6D3E}"/>
          </ac:spMkLst>
        </pc:spChg>
        <pc:spChg chg="add del mod ord">
          <ac:chgData name="A.MORIYAMA UREKA" userId="11b73b949d6476cb" providerId="LiveId" clId="{EDD3AFC1-5E1F-774D-82FF-6D4C3622249B}" dt="2023-08-07T09:22:29.754" v="950" actId="6264"/>
          <ac:spMkLst>
            <pc:docMk/>
            <pc:sldMk cId="3572797035" sldId="291"/>
            <ac:spMk id="338" creationId="{7B752718-31E5-1F21-E6CA-137FF6AB741E}"/>
          </ac:spMkLst>
        </pc:spChg>
        <pc:spChg chg="add del mod">
          <ac:chgData name="A.MORIYAMA UREKA" userId="11b73b949d6476cb" providerId="LiveId" clId="{EDD3AFC1-5E1F-774D-82FF-6D4C3622249B}" dt="2023-08-07T09:22:29.754" v="950" actId="6264"/>
          <ac:spMkLst>
            <pc:docMk/>
            <pc:sldMk cId="3572797035" sldId="291"/>
            <ac:spMk id="339" creationId="{FEB1DC1B-415F-092C-EE74-F782F7EF5CF5}"/>
          </ac:spMkLst>
        </pc:spChg>
        <pc:spChg chg="add del mod">
          <ac:chgData name="A.MORIYAMA UREKA" userId="11b73b949d6476cb" providerId="LiveId" clId="{EDD3AFC1-5E1F-774D-82FF-6D4C3622249B}" dt="2023-08-07T09:22:29.754" v="950" actId="6264"/>
          <ac:spMkLst>
            <pc:docMk/>
            <pc:sldMk cId="3572797035" sldId="291"/>
            <ac:spMk id="340" creationId="{BC69D624-13C7-CC37-372F-63868C583187}"/>
          </ac:spMkLst>
        </pc:spChg>
        <pc:spChg chg="add del mod ord">
          <ac:chgData name="A.MORIYAMA UREKA" userId="11b73b949d6476cb" providerId="LiveId" clId="{EDD3AFC1-5E1F-774D-82FF-6D4C3622249B}" dt="2023-08-07T09:22:30.250" v="951" actId="6264"/>
          <ac:spMkLst>
            <pc:docMk/>
            <pc:sldMk cId="3572797035" sldId="291"/>
            <ac:spMk id="341" creationId="{42017130-3579-41EA-147A-8DA0B838A474}"/>
          </ac:spMkLst>
        </pc:spChg>
        <pc:spChg chg="add del mod ord">
          <ac:chgData name="A.MORIYAMA UREKA" userId="11b73b949d6476cb" providerId="LiveId" clId="{EDD3AFC1-5E1F-774D-82FF-6D4C3622249B}" dt="2023-08-07T09:22:30.250" v="951" actId="6264"/>
          <ac:spMkLst>
            <pc:docMk/>
            <pc:sldMk cId="3572797035" sldId="291"/>
            <ac:spMk id="342" creationId="{F3872F6E-1F78-9659-6C9E-1CC573EC54FD}"/>
          </ac:spMkLst>
        </pc:spChg>
        <pc:spChg chg="add del mod ord">
          <ac:chgData name="A.MORIYAMA UREKA" userId="11b73b949d6476cb" providerId="LiveId" clId="{EDD3AFC1-5E1F-774D-82FF-6D4C3622249B}" dt="2023-08-07T09:22:30.250" v="951" actId="6264"/>
          <ac:spMkLst>
            <pc:docMk/>
            <pc:sldMk cId="3572797035" sldId="291"/>
            <ac:spMk id="343" creationId="{436DD739-32E2-68CC-06CA-1151C4E91EE9}"/>
          </ac:spMkLst>
        </pc:spChg>
        <pc:spChg chg="add del mod ord">
          <ac:chgData name="A.MORIYAMA UREKA" userId="11b73b949d6476cb" providerId="LiveId" clId="{EDD3AFC1-5E1F-774D-82FF-6D4C3622249B}" dt="2023-08-07T09:22:30.250" v="951" actId="6264"/>
          <ac:spMkLst>
            <pc:docMk/>
            <pc:sldMk cId="3572797035" sldId="291"/>
            <ac:spMk id="344" creationId="{EE6AC5A8-1C96-A3B5-C5E9-4B1E8BA67D5C}"/>
          </ac:spMkLst>
        </pc:spChg>
        <pc:spChg chg="add del mod ord">
          <ac:chgData name="A.MORIYAMA UREKA" userId="11b73b949d6476cb" providerId="LiveId" clId="{EDD3AFC1-5E1F-774D-82FF-6D4C3622249B}" dt="2023-08-07T09:22:30.250" v="951" actId="6264"/>
          <ac:spMkLst>
            <pc:docMk/>
            <pc:sldMk cId="3572797035" sldId="291"/>
            <ac:spMk id="345" creationId="{8E0317C1-E429-3ACA-3519-2947ADA1F112}"/>
          </ac:spMkLst>
        </pc:spChg>
        <pc:spChg chg="add del mod ord">
          <ac:chgData name="A.MORIYAMA UREKA" userId="11b73b949d6476cb" providerId="LiveId" clId="{EDD3AFC1-5E1F-774D-82FF-6D4C3622249B}" dt="2023-08-07T09:22:30.250" v="951" actId="6264"/>
          <ac:spMkLst>
            <pc:docMk/>
            <pc:sldMk cId="3572797035" sldId="291"/>
            <ac:spMk id="346" creationId="{55D8810B-B6DE-05B9-91D1-C6FC6C815692}"/>
          </ac:spMkLst>
        </pc:spChg>
        <pc:spChg chg="add del mod ord">
          <ac:chgData name="A.MORIYAMA UREKA" userId="11b73b949d6476cb" providerId="LiveId" clId="{EDD3AFC1-5E1F-774D-82FF-6D4C3622249B}" dt="2023-08-07T09:22:30.250" v="951" actId="6264"/>
          <ac:spMkLst>
            <pc:docMk/>
            <pc:sldMk cId="3572797035" sldId="291"/>
            <ac:spMk id="347" creationId="{BABEE05B-0B7A-CCBA-6B2B-1E949531A834}"/>
          </ac:spMkLst>
        </pc:spChg>
        <pc:spChg chg="add del mod ord">
          <ac:chgData name="A.MORIYAMA UREKA" userId="11b73b949d6476cb" providerId="LiveId" clId="{EDD3AFC1-5E1F-774D-82FF-6D4C3622249B}" dt="2023-08-07T09:22:30.250" v="951" actId="6264"/>
          <ac:spMkLst>
            <pc:docMk/>
            <pc:sldMk cId="3572797035" sldId="291"/>
            <ac:spMk id="348" creationId="{FF28588D-DCB7-7E3A-BAC6-9E64C973E16B}"/>
          </ac:spMkLst>
        </pc:spChg>
        <pc:spChg chg="add del mod">
          <ac:chgData name="A.MORIYAMA UREKA" userId="11b73b949d6476cb" providerId="LiveId" clId="{EDD3AFC1-5E1F-774D-82FF-6D4C3622249B}" dt="2023-08-07T09:22:30.250" v="951" actId="6264"/>
          <ac:spMkLst>
            <pc:docMk/>
            <pc:sldMk cId="3572797035" sldId="291"/>
            <ac:spMk id="349" creationId="{2B0A0D57-BB57-5223-88C0-6471C6D70873}"/>
          </ac:spMkLst>
        </pc:spChg>
        <pc:spChg chg="add del mod">
          <ac:chgData name="A.MORIYAMA UREKA" userId="11b73b949d6476cb" providerId="LiveId" clId="{EDD3AFC1-5E1F-774D-82FF-6D4C3622249B}" dt="2023-08-07T09:22:30.250" v="951" actId="6264"/>
          <ac:spMkLst>
            <pc:docMk/>
            <pc:sldMk cId="3572797035" sldId="291"/>
            <ac:spMk id="350" creationId="{BF858973-ED70-AEDE-D10F-BBE0592B8328}"/>
          </ac:spMkLst>
        </pc:spChg>
        <pc:spChg chg="add del mod ord">
          <ac:chgData name="A.MORIYAMA UREKA" userId="11b73b949d6476cb" providerId="LiveId" clId="{EDD3AFC1-5E1F-774D-82FF-6D4C3622249B}" dt="2023-08-07T09:22:30.755" v="952" actId="6264"/>
          <ac:spMkLst>
            <pc:docMk/>
            <pc:sldMk cId="3572797035" sldId="291"/>
            <ac:spMk id="351" creationId="{2A5711F9-974F-78E1-B122-B39F901CA9A4}"/>
          </ac:spMkLst>
        </pc:spChg>
        <pc:spChg chg="add del mod ord">
          <ac:chgData name="A.MORIYAMA UREKA" userId="11b73b949d6476cb" providerId="LiveId" clId="{EDD3AFC1-5E1F-774D-82FF-6D4C3622249B}" dt="2023-08-07T09:22:30.755" v="952" actId="6264"/>
          <ac:spMkLst>
            <pc:docMk/>
            <pc:sldMk cId="3572797035" sldId="291"/>
            <ac:spMk id="352" creationId="{78437CE7-238B-7B34-49E0-5F17DAABEB7D}"/>
          </ac:spMkLst>
        </pc:spChg>
        <pc:spChg chg="add del mod ord">
          <ac:chgData name="A.MORIYAMA UREKA" userId="11b73b949d6476cb" providerId="LiveId" clId="{EDD3AFC1-5E1F-774D-82FF-6D4C3622249B}" dt="2023-08-07T09:22:30.755" v="952" actId="6264"/>
          <ac:spMkLst>
            <pc:docMk/>
            <pc:sldMk cId="3572797035" sldId="291"/>
            <ac:spMk id="353" creationId="{2EB62D8F-FF3C-DAFC-97BE-D9F18DF93183}"/>
          </ac:spMkLst>
        </pc:spChg>
        <pc:spChg chg="add del mod ord">
          <ac:chgData name="A.MORIYAMA UREKA" userId="11b73b949d6476cb" providerId="LiveId" clId="{EDD3AFC1-5E1F-774D-82FF-6D4C3622249B}" dt="2023-08-07T09:22:30.755" v="952" actId="6264"/>
          <ac:spMkLst>
            <pc:docMk/>
            <pc:sldMk cId="3572797035" sldId="291"/>
            <ac:spMk id="354" creationId="{C2DE15FF-4815-29DA-9EBB-6A2C343F4EA3}"/>
          </ac:spMkLst>
        </pc:spChg>
        <pc:spChg chg="add del mod ord">
          <ac:chgData name="A.MORIYAMA UREKA" userId="11b73b949d6476cb" providerId="LiveId" clId="{EDD3AFC1-5E1F-774D-82FF-6D4C3622249B}" dt="2023-08-07T09:22:30.755" v="952" actId="6264"/>
          <ac:spMkLst>
            <pc:docMk/>
            <pc:sldMk cId="3572797035" sldId="291"/>
            <ac:spMk id="355" creationId="{64E053CB-D034-F965-68EE-FEE7055DBF22}"/>
          </ac:spMkLst>
        </pc:spChg>
        <pc:spChg chg="add del mod ord">
          <ac:chgData name="A.MORIYAMA UREKA" userId="11b73b949d6476cb" providerId="LiveId" clId="{EDD3AFC1-5E1F-774D-82FF-6D4C3622249B}" dt="2023-08-07T09:22:30.755" v="952" actId="6264"/>
          <ac:spMkLst>
            <pc:docMk/>
            <pc:sldMk cId="3572797035" sldId="291"/>
            <ac:spMk id="356" creationId="{782C9298-D3B0-E5BA-255E-1DDB59100FEE}"/>
          </ac:spMkLst>
        </pc:spChg>
        <pc:spChg chg="add del mod ord">
          <ac:chgData name="A.MORIYAMA UREKA" userId="11b73b949d6476cb" providerId="LiveId" clId="{EDD3AFC1-5E1F-774D-82FF-6D4C3622249B}" dt="2023-08-07T09:22:30.755" v="952" actId="6264"/>
          <ac:spMkLst>
            <pc:docMk/>
            <pc:sldMk cId="3572797035" sldId="291"/>
            <ac:spMk id="357" creationId="{E527DEBE-E165-FEDE-FC03-52ADFF3BFF08}"/>
          </ac:spMkLst>
        </pc:spChg>
        <pc:spChg chg="add del mod ord">
          <ac:chgData name="A.MORIYAMA UREKA" userId="11b73b949d6476cb" providerId="LiveId" clId="{EDD3AFC1-5E1F-774D-82FF-6D4C3622249B}" dt="2023-08-07T09:22:30.755" v="952" actId="6264"/>
          <ac:spMkLst>
            <pc:docMk/>
            <pc:sldMk cId="3572797035" sldId="291"/>
            <ac:spMk id="358" creationId="{92E2D18D-3F15-C357-647D-C8C4F47FC3CB}"/>
          </ac:spMkLst>
        </pc:spChg>
        <pc:spChg chg="add del mod">
          <ac:chgData name="A.MORIYAMA UREKA" userId="11b73b949d6476cb" providerId="LiveId" clId="{EDD3AFC1-5E1F-774D-82FF-6D4C3622249B}" dt="2023-08-07T09:22:30.755" v="952" actId="6264"/>
          <ac:spMkLst>
            <pc:docMk/>
            <pc:sldMk cId="3572797035" sldId="291"/>
            <ac:spMk id="359" creationId="{963D4F35-0136-DC8B-AAE0-4B52337415C5}"/>
          </ac:spMkLst>
        </pc:spChg>
        <pc:spChg chg="add del mod">
          <ac:chgData name="A.MORIYAMA UREKA" userId="11b73b949d6476cb" providerId="LiveId" clId="{EDD3AFC1-5E1F-774D-82FF-6D4C3622249B}" dt="2023-08-07T09:22:30.755" v="952" actId="6264"/>
          <ac:spMkLst>
            <pc:docMk/>
            <pc:sldMk cId="3572797035" sldId="291"/>
            <ac:spMk id="360" creationId="{1B2B19E7-ADF3-C4DB-6030-4420DA0A5DB1}"/>
          </ac:spMkLst>
        </pc:spChg>
        <pc:spChg chg="add del mod ord">
          <ac:chgData name="A.MORIYAMA UREKA" userId="11b73b949d6476cb" providerId="LiveId" clId="{EDD3AFC1-5E1F-774D-82FF-6D4C3622249B}" dt="2023-08-07T09:25:56.805" v="1005" actId="6264"/>
          <ac:spMkLst>
            <pc:docMk/>
            <pc:sldMk cId="3572797035" sldId="291"/>
            <ac:spMk id="361" creationId="{755141AE-E217-8406-B364-22EFA73EBFE7}"/>
          </ac:spMkLst>
        </pc:spChg>
        <pc:spChg chg="add del mod ord">
          <ac:chgData name="A.MORIYAMA UREKA" userId="11b73b949d6476cb" providerId="LiveId" clId="{EDD3AFC1-5E1F-774D-82FF-6D4C3622249B}" dt="2023-08-07T09:25:56.805" v="1005" actId="6264"/>
          <ac:spMkLst>
            <pc:docMk/>
            <pc:sldMk cId="3572797035" sldId="291"/>
            <ac:spMk id="362" creationId="{B1FEE93E-774B-FA66-B4B3-55DFD738F3C5}"/>
          </ac:spMkLst>
        </pc:spChg>
        <pc:spChg chg="add del mod ord">
          <ac:chgData name="A.MORIYAMA UREKA" userId="11b73b949d6476cb" providerId="LiveId" clId="{EDD3AFC1-5E1F-774D-82FF-6D4C3622249B}" dt="2023-08-07T09:25:56.805" v="1005" actId="6264"/>
          <ac:spMkLst>
            <pc:docMk/>
            <pc:sldMk cId="3572797035" sldId="291"/>
            <ac:spMk id="363" creationId="{0D4B107B-6769-800F-489A-8691C2F58CF9}"/>
          </ac:spMkLst>
        </pc:spChg>
        <pc:spChg chg="add del mod ord">
          <ac:chgData name="A.MORIYAMA UREKA" userId="11b73b949d6476cb" providerId="LiveId" clId="{EDD3AFC1-5E1F-774D-82FF-6D4C3622249B}" dt="2023-08-07T09:25:56.805" v="1005" actId="6264"/>
          <ac:spMkLst>
            <pc:docMk/>
            <pc:sldMk cId="3572797035" sldId="291"/>
            <ac:spMk id="364" creationId="{B0BB9D31-27CC-4950-261F-401A05B1225E}"/>
          </ac:spMkLst>
        </pc:spChg>
        <pc:spChg chg="add del mod ord">
          <ac:chgData name="A.MORIYAMA UREKA" userId="11b73b949d6476cb" providerId="LiveId" clId="{EDD3AFC1-5E1F-774D-82FF-6D4C3622249B}" dt="2023-08-07T09:25:56.805" v="1005" actId="6264"/>
          <ac:spMkLst>
            <pc:docMk/>
            <pc:sldMk cId="3572797035" sldId="291"/>
            <ac:spMk id="365" creationId="{A27F82E5-B036-998A-44D1-8FE49C67EECC}"/>
          </ac:spMkLst>
        </pc:spChg>
        <pc:spChg chg="add del mod ord">
          <ac:chgData name="A.MORIYAMA UREKA" userId="11b73b949d6476cb" providerId="LiveId" clId="{EDD3AFC1-5E1F-774D-82FF-6D4C3622249B}" dt="2023-08-07T09:25:56.805" v="1005" actId="6264"/>
          <ac:spMkLst>
            <pc:docMk/>
            <pc:sldMk cId="3572797035" sldId="291"/>
            <ac:spMk id="366" creationId="{78F40AAF-5726-3B09-8BB2-C652897965B4}"/>
          </ac:spMkLst>
        </pc:spChg>
        <pc:spChg chg="add del mod ord">
          <ac:chgData name="A.MORIYAMA UREKA" userId="11b73b949d6476cb" providerId="LiveId" clId="{EDD3AFC1-5E1F-774D-82FF-6D4C3622249B}" dt="2023-08-07T09:25:56.805" v="1005" actId="6264"/>
          <ac:spMkLst>
            <pc:docMk/>
            <pc:sldMk cId="3572797035" sldId="291"/>
            <ac:spMk id="367" creationId="{FC29E5A8-3DB1-4DA2-D6AA-729375FC9B0C}"/>
          </ac:spMkLst>
        </pc:spChg>
        <pc:spChg chg="add del mod ord">
          <ac:chgData name="A.MORIYAMA UREKA" userId="11b73b949d6476cb" providerId="LiveId" clId="{EDD3AFC1-5E1F-774D-82FF-6D4C3622249B}" dt="2023-08-07T09:25:56.805" v="1005" actId="6264"/>
          <ac:spMkLst>
            <pc:docMk/>
            <pc:sldMk cId="3572797035" sldId="291"/>
            <ac:spMk id="368" creationId="{2F820B07-D74A-0E82-EE72-C8C975E5B9AB}"/>
          </ac:spMkLst>
        </pc:spChg>
        <pc:spChg chg="add del mod">
          <ac:chgData name="A.MORIYAMA UREKA" userId="11b73b949d6476cb" providerId="LiveId" clId="{EDD3AFC1-5E1F-774D-82FF-6D4C3622249B}" dt="2023-08-07T09:25:56.805" v="1005" actId="6264"/>
          <ac:spMkLst>
            <pc:docMk/>
            <pc:sldMk cId="3572797035" sldId="291"/>
            <ac:spMk id="369" creationId="{E786D56D-C0DD-B394-8918-3E52A68CDA03}"/>
          </ac:spMkLst>
        </pc:spChg>
        <pc:spChg chg="add del mod">
          <ac:chgData name="A.MORIYAMA UREKA" userId="11b73b949d6476cb" providerId="LiveId" clId="{EDD3AFC1-5E1F-774D-82FF-6D4C3622249B}" dt="2023-08-07T09:25:56.805" v="1005" actId="6264"/>
          <ac:spMkLst>
            <pc:docMk/>
            <pc:sldMk cId="3572797035" sldId="291"/>
            <ac:spMk id="370" creationId="{09741B88-A01D-1CD3-00BF-3F75F4225543}"/>
          </ac:spMkLst>
        </pc:spChg>
        <pc:spChg chg="add del mod ord">
          <ac:chgData name="A.MORIYAMA UREKA" userId="11b73b949d6476cb" providerId="LiveId" clId="{EDD3AFC1-5E1F-774D-82FF-6D4C3622249B}" dt="2023-08-07T09:25:58.275" v="1006" actId="6264"/>
          <ac:spMkLst>
            <pc:docMk/>
            <pc:sldMk cId="3572797035" sldId="291"/>
            <ac:spMk id="371" creationId="{D622CBD1-EA15-8478-BEDC-5BA54C807654}"/>
          </ac:spMkLst>
        </pc:spChg>
        <pc:spChg chg="add del mod ord">
          <ac:chgData name="A.MORIYAMA UREKA" userId="11b73b949d6476cb" providerId="LiveId" clId="{EDD3AFC1-5E1F-774D-82FF-6D4C3622249B}" dt="2023-08-07T09:25:58.275" v="1006" actId="6264"/>
          <ac:spMkLst>
            <pc:docMk/>
            <pc:sldMk cId="3572797035" sldId="291"/>
            <ac:spMk id="372" creationId="{DC4E2B04-DCC0-7A5B-29C8-E75866DE2C44}"/>
          </ac:spMkLst>
        </pc:spChg>
        <pc:spChg chg="add del mod ord">
          <ac:chgData name="A.MORIYAMA UREKA" userId="11b73b949d6476cb" providerId="LiveId" clId="{EDD3AFC1-5E1F-774D-82FF-6D4C3622249B}" dt="2023-08-07T09:25:58.275" v="1006" actId="6264"/>
          <ac:spMkLst>
            <pc:docMk/>
            <pc:sldMk cId="3572797035" sldId="291"/>
            <ac:spMk id="373" creationId="{8451FC8F-5C53-AF38-002A-37298A789C71}"/>
          </ac:spMkLst>
        </pc:spChg>
        <pc:spChg chg="add del mod ord">
          <ac:chgData name="A.MORIYAMA UREKA" userId="11b73b949d6476cb" providerId="LiveId" clId="{EDD3AFC1-5E1F-774D-82FF-6D4C3622249B}" dt="2023-08-07T09:25:58.275" v="1006" actId="6264"/>
          <ac:spMkLst>
            <pc:docMk/>
            <pc:sldMk cId="3572797035" sldId="291"/>
            <ac:spMk id="374" creationId="{09D405CE-1460-F4FB-CABA-3C83565283B6}"/>
          </ac:spMkLst>
        </pc:spChg>
        <pc:spChg chg="add del mod ord">
          <ac:chgData name="A.MORIYAMA UREKA" userId="11b73b949d6476cb" providerId="LiveId" clId="{EDD3AFC1-5E1F-774D-82FF-6D4C3622249B}" dt="2023-08-07T09:25:58.275" v="1006" actId="6264"/>
          <ac:spMkLst>
            <pc:docMk/>
            <pc:sldMk cId="3572797035" sldId="291"/>
            <ac:spMk id="375" creationId="{C303B1D1-777B-2ACF-DDE0-887FB248DD3B}"/>
          </ac:spMkLst>
        </pc:spChg>
        <pc:spChg chg="add del mod ord">
          <ac:chgData name="A.MORIYAMA UREKA" userId="11b73b949d6476cb" providerId="LiveId" clId="{EDD3AFC1-5E1F-774D-82FF-6D4C3622249B}" dt="2023-08-07T09:25:58.275" v="1006" actId="6264"/>
          <ac:spMkLst>
            <pc:docMk/>
            <pc:sldMk cId="3572797035" sldId="291"/>
            <ac:spMk id="376" creationId="{42EE6DA5-9413-4062-CE59-88186B8BECF2}"/>
          </ac:spMkLst>
        </pc:spChg>
        <pc:spChg chg="add del mod ord">
          <ac:chgData name="A.MORIYAMA UREKA" userId="11b73b949d6476cb" providerId="LiveId" clId="{EDD3AFC1-5E1F-774D-82FF-6D4C3622249B}" dt="2023-08-07T09:25:58.275" v="1006" actId="6264"/>
          <ac:spMkLst>
            <pc:docMk/>
            <pc:sldMk cId="3572797035" sldId="291"/>
            <ac:spMk id="377" creationId="{B46A502E-BC05-1949-F760-62C68D0FC373}"/>
          </ac:spMkLst>
        </pc:spChg>
        <pc:spChg chg="add del mod ord">
          <ac:chgData name="A.MORIYAMA UREKA" userId="11b73b949d6476cb" providerId="LiveId" clId="{EDD3AFC1-5E1F-774D-82FF-6D4C3622249B}" dt="2023-08-07T09:25:58.275" v="1006" actId="6264"/>
          <ac:spMkLst>
            <pc:docMk/>
            <pc:sldMk cId="3572797035" sldId="291"/>
            <ac:spMk id="378" creationId="{249E46D1-78FE-DFD8-4F69-30833E68118B}"/>
          </ac:spMkLst>
        </pc:spChg>
        <pc:spChg chg="add del mod">
          <ac:chgData name="A.MORIYAMA UREKA" userId="11b73b949d6476cb" providerId="LiveId" clId="{EDD3AFC1-5E1F-774D-82FF-6D4C3622249B}" dt="2023-08-07T09:25:58.275" v="1006" actId="6264"/>
          <ac:spMkLst>
            <pc:docMk/>
            <pc:sldMk cId="3572797035" sldId="291"/>
            <ac:spMk id="379" creationId="{07FAEF15-8602-68DC-AFDD-1B783D49B93D}"/>
          </ac:spMkLst>
        </pc:spChg>
        <pc:spChg chg="add del mod">
          <ac:chgData name="A.MORIYAMA UREKA" userId="11b73b949d6476cb" providerId="LiveId" clId="{EDD3AFC1-5E1F-774D-82FF-6D4C3622249B}" dt="2023-08-07T09:25:58.275" v="1006" actId="6264"/>
          <ac:spMkLst>
            <pc:docMk/>
            <pc:sldMk cId="3572797035" sldId="291"/>
            <ac:spMk id="380" creationId="{5A78EEAE-2077-B2A5-56A2-07FBF18B5E5A}"/>
          </ac:spMkLst>
        </pc:spChg>
        <pc:spChg chg="add del mod ord">
          <ac:chgData name="A.MORIYAMA UREKA" userId="11b73b949d6476cb" providerId="LiveId" clId="{EDD3AFC1-5E1F-774D-82FF-6D4C3622249B}" dt="2023-08-07T09:25:58.861" v="1007" actId="6264"/>
          <ac:spMkLst>
            <pc:docMk/>
            <pc:sldMk cId="3572797035" sldId="291"/>
            <ac:spMk id="381" creationId="{8C881A6D-2E19-DD4B-AB56-41465C4076E8}"/>
          </ac:spMkLst>
        </pc:spChg>
        <pc:spChg chg="add del mod ord">
          <ac:chgData name="A.MORIYAMA UREKA" userId="11b73b949d6476cb" providerId="LiveId" clId="{EDD3AFC1-5E1F-774D-82FF-6D4C3622249B}" dt="2023-08-07T09:25:58.861" v="1007" actId="6264"/>
          <ac:spMkLst>
            <pc:docMk/>
            <pc:sldMk cId="3572797035" sldId="291"/>
            <ac:spMk id="382" creationId="{C8E4E1AA-AD9D-5609-D430-71232912F279}"/>
          </ac:spMkLst>
        </pc:spChg>
        <pc:spChg chg="add del mod ord">
          <ac:chgData name="A.MORIYAMA UREKA" userId="11b73b949d6476cb" providerId="LiveId" clId="{EDD3AFC1-5E1F-774D-82FF-6D4C3622249B}" dt="2023-08-07T09:25:58.861" v="1007" actId="6264"/>
          <ac:spMkLst>
            <pc:docMk/>
            <pc:sldMk cId="3572797035" sldId="291"/>
            <ac:spMk id="383" creationId="{FD6A74BA-7BE3-9BB7-FE22-4A4FCB7ED08E}"/>
          </ac:spMkLst>
        </pc:spChg>
        <pc:spChg chg="add del mod ord">
          <ac:chgData name="A.MORIYAMA UREKA" userId="11b73b949d6476cb" providerId="LiveId" clId="{EDD3AFC1-5E1F-774D-82FF-6D4C3622249B}" dt="2023-08-07T09:25:58.861" v="1007" actId="6264"/>
          <ac:spMkLst>
            <pc:docMk/>
            <pc:sldMk cId="3572797035" sldId="291"/>
            <ac:spMk id="384" creationId="{FDD357EA-FEA6-3474-9046-74221E94FCC4}"/>
          </ac:spMkLst>
        </pc:spChg>
        <pc:spChg chg="add del mod ord">
          <ac:chgData name="A.MORIYAMA UREKA" userId="11b73b949d6476cb" providerId="LiveId" clId="{EDD3AFC1-5E1F-774D-82FF-6D4C3622249B}" dt="2023-08-07T09:25:58.861" v="1007" actId="6264"/>
          <ac:spMkLst>
            <pc:docMk/>
            <pc:sldMk cId="3572797035" sldId="291"/>
            <ac:spMk id="385" creationId="{1CB2D17B-6D71-5CEB-1348-6552661F226F}"/>
          </ac:spMkLst>
        </pc:spChg>
        <pc:spChg chg="add del mod ord">
          <ac:chgData name="A.MORIYAMA UREKA" userId="11b73b949d6476cb" providerId="LiveId" clId="{EDD3AFC1-5E1F-774D-82FF-6D4C3622249B}" dt="2023-08-07T09:25:58.861" v="1007" actId="6264"/>
          <ac:spMkLst>
            <pc:docMk/>
            <pc:sldMk cId="3572797035" sldId="291"/>
            <ac:spMk id="386" creationId="{2CEE94A2-0F8E-16A2-D873-27442801562A}"/>
          </ac:spMkLst>
        </pc:spChg>
        <pc:spChg chg="add del mod ord">
          <ac:chgData name="A.MORIYAMA UREKA" userId="11b73b949d6476cb" providerId="LiveId" clId="{EDD3AFC1-5E1F-774D-82FF-6D4C3622249B}" dt="2023-08-07T09:25:58.861" v="1007" actId="6264"/>
          <ac:spMkLst>
            <pc:docMk/>
            <pc:sldMk cId="3572797035" sldId="291"/>
            <ac:spMk id="387" creationId="{FB0C240A-1F31-8C30-678D-9733BAD2D3F8}"/>
          </ac:spMkLst>
        </pc:spChg>
        <pc:spChg chg="add del mod ord">
          <ac:chgData name="A.MORIYAMA UREKA" userId="11b73b949d6476cb" providerId="LiveId" clId="{EDD3AFC1-5E1F-774D-82FF-6D4C3622249B}" dt="2023-08-07T09:25:58.861" v="1007" actId="6264"/>
          <ac:spMkLst>
            <pc:docMk/>
            <pc:sldMk cId="3572797035" sldId="291"/>
            <ac:spMk id="388" creationId="{C8A35379-9E5B-1AA6-C2C0-67168BE1E9BD}"/>
          </ac:spMkLst>
        </pc:spChg>
        <pc:spChg chg="add del mod">
          <ac:chgData name="A.MORIYAMA UREKA" userId="11b73b949d6476cb" providerId="LiveId" clId="{EDD3AFC1-5E1F-774D-82FF-6D4C3622249B}" dt="2023-08-07T09:25:58.861" v="1007" actId="6264"/>
          <ac:spMkLst>
            <pc:docMk/>
            <pc:sldMk cId="3572797035" sldId="291"/>
            <ac:spMk id="389" creationId="{752BEF12-86DC-788F-B3B1-EB93155C1ECC}"/>
          </ac:spMkLst>
        </pc:spChg>
        <pc:spChg chg="add del mod">
          <ac:chgData name="A.MORIYAMA UREKA" userId="11b73b949d6476cb" providerId="LiveId" clId="{EDD3AFC1-5E1F-774D-82FF-6D4C3622249B}" dt="2023-08-07T09:25:58.861" v="1007" actId="6264"/>
          <ac:spMkLst>
            <pc:docMk/>
            <pc:sldMk cId="3572797035" sldId="291"/>
            <ac:spMk id="390" creationId="{338E90C8-3DA7-7497-96BF-DF4832FC1946}"/>
          </ac:spMkLst>
        </pc:spChg>
        <pc:spChg chg="add del mod ord">
          <ac:chgData name="A.MORIYAMA UREKA" userId="11b73b949d6476cb" providerId="LiveId" clId="{EDD3AFC1-5E1F-774D-82FF-6D4C3622249B}" dt="2023-08-07T09:25:59.219" v="1008" actId="6264"/>
          <ac:spMkLst>
            <pc:docMk/>
            <pc:sldMk cId="3572797035" sldId="291"/>
            <ac:spMk id="391" creationId="{93F522F4-364A-78FC-84C9-605DC351354C}"/>
          </ac:spMkLst>
        </pc:spChg>
        <pc:spChg chg="add del mod ord">
          <ac:chgData name="A.MORIYAMA UREKA" userId="11b73b949d6476cb" providerId="LiveId" clId="{EDD3AFC1-5E1F-774D-82FF-6D4C3622249B}" dt="2023-08-07T09:25:59.219" v="1008" actId="6264"/>
          <ac:spMkLst>
            <pc:docMk/>
            <pc:sldMk cId="3572797035" sldId="291"/>
            <ac:spMk id="392" creationId="{F5516239-D105-D6B2-6294-3AEF6264E0F1}"/>
          </ac:spMkLst>
        </pc:spChg>
        <pc:spChg chg="add del mod ord">
          <ac:chgData name="A.MORIYAMA UREKA" userId="11b73b949d6476cb" providerId="LiveId" clId="{EDD3AFC1-5E1F-774D-82FF-6D4C3622249B}" dt="2023-08-07T09:25:59.219" v="1008" actId="6264"/>
          <ac:spMkLst>
            <pc:docMk/>
            <pc:sldMk cId="3572797035" sldId="291"/>
            <ac:spMk id="393" creationId="{D8BBCF28-B0EA-3C87-97D9-F8E409FDD4B0}"/>
          </ac:spMkLst>
        </pc:spChg>
        <pc:spChg chg="add del mod ord">
          <ac:chgData name="A.MORIYAMA UREKA" userId="11b73b949d6476cb" providerId="LiveId" clId="{EDD3AFC1-5E1F-774D-82FF-6D4C3622249B}" dt="2023-08-07T09:25:59.219" v="1008" actId="6264"/>
          <ac:spMkLst>
            <pc:docMk/>
            <pc:sldMk cId="3572797035" sldId="291"/>
            <ac:spMk id="394" creationId="{6BF60F89-A322-A0E4-2B1B-F50D4A812019}"/>
          </ac:spMkLst>
        </pc:spChg>
        <pc:spChg chg="add del mod ord">
          <ac:chgData name="A.MORIYAMA UREKA" userId="11b73b949d6476cb" providerId="LiveId" clId="{EDD3AFC1-5E1F-774D-82FF-6D4C3622249B}" dt="2023-08-07T09:25:59.219" v="1008" actId="6264"/>
          <ac:spMkLst>
            <pc:docMk/>
            <pc:sldMk cId="3572797035" sldId="291"/>
            <ac:spMk id="395" creationId="{BFE22081-BDFA-8FAA-157D-A8F77E5EC988}"/>
          </ac:spMkLst>
        </pc:spChg>
        <pc:spChg chg="add del mod ord">
          <ac:chgData name="A.MORIYAMA UREKA" userId="11b73b949d6476cb" providerId="LiveId" clId="{EDD3AFC1-5E1F-774D-82FF-6D4C3622249B}" dt="2023-08-07T09:25:59.219" v="1008" actId="6264"/>
          <ac:spMkLst>
            <pc:docMk/>
            <pc:sldMk cId="3572797035" sldId="291"/>
            <ac:spMk id="396" creationId="{C9755CD0-57F3-6B62-C9C6-808365EB9F7E}"/>
          </ac:spMkLst>
        </pc:spChg>
        <pc:spChg chg="add del mod ord">
          <ac:chgData name="A.MORIYAMA UREKA" userId="11b73b949d6476cb" providerId="LiveId" clId="{EDD3AFC1-5E1F-774D-82FF-6D4C3622249B}" dt="2023-08-07T09:25:59.219" v="1008" actId="6264"/>
          <ac:spMkLst>
            <pc:docMk/>
            <pc:sldMk cId="3572797035" sldId="291"/>
            <ac:spMk id="397" creationId="{5D3DE703-08C9-1EC5-86BF-A7DA47DF38F4}"/>
          </ac:spMkLst>
        </pc:spChg>
        <pc:spChg chg="add del mod ord">
          <ac:chgData name="A.MORIYAMA UREKA" userId="11b73b949d6476cb" providerId="LiveId" clId="{EDD3AFC1-5E1F-774D-82FF-6D4C3622249B}" dt="2023-08-07T09:25:59.219" v="1008" actId="6264"/>
          <ac:spMkLst>
            <pc:docMk/>
            <pc:sldMk cId="3572797035" sldId="291"/>
            <ac:spMk id="398" creationId="{8C649D5A-F121-3DBA-A8E9-1EF5B049A0AB}"/>
          </ac:spMkLst>
        </pc:spChg>
        <pc:spChg chg="add del mod">
          <ac:chgData name="A.MORIYAMA UREKA" userId="11b73b949d6476cb" providerId="LiveId" clId="{EDD3AFC1-5E1F-774D-82FF-6D4C3622249B}" dt="2023-08-07T09:25:59.219" v="1008" actId="6264"/>
          <ac:spMkLst>
            <pc:docMk/>
            <pc:sldMk cId="3572797035" sldId="291"/>
            <ac:spMk id="399" creationId="{5BD37042-699E-292F-0E30-895D9F9531D7}"/>
          </ac:spMkLst>
        </pc:spChg>
        <pc:spChg chg="add del mod">
          <ac:chgData name="A.MORIYAMA UREKA" userId="11b73b949d6476cb" providerId="LiveId" clId="{EDD3AFC1-5E1F-774D-82FF-6D4C3622249B}" dt="2023-08-07T09:25:59.219" v="1008" actId="6264"/>
          <ac:spMkLst>
            <pc:docMk/>
            <pc:sldMk cId="3572797035" sldId="291"/>
            <ac:spMk id="400" creationId="{82203568-8E95-F2C9-120A-6493FE0A7708}"/>
          </ac:spMkLst>
        </pc:spChg>
        <pc:spChg chg="add del mod ord">
          <ac:chgData name="A.MORIYAMA UREKA" userId="11b73b949d6476cb" providerId="LiveId" clId="{EDD3AFC1-5E1F-774D-82FF-6D4C3622249B}" dt="2023-08-07T09:25:59.552" v="1009" actId="6264"/>
          <ac:spMkLst>
            <pc:docMk/>
            <pc:sldMk cId="3572797035" sldId="291"/>
            <ac:spMk id="401" creationId="{35DD5E49-E023-F273-5D87-933FDA52ABE8}"/>
          </ac:spMkLst>
        </pc:spChg>
        <pc:spChg chg="add del mod ord">
          <ac:chgData name="A.MORIYAMA UREKA" userId="11b73b949d6476cb" providerId="LiveId" clId="{EDD3AFC1-5E1F-774D-82FF-6D4C3622249B}" dt="2023-08-07T09:25:59.552" v="1009" actId="6264"/>
          <ac:spMkLst>
            <pc:docMk/>
            <pc:sldMk cId="3572797035" sldId="291"/>
            <ac:spMk id="402" creationId="{4CC62DA7-292D-5223-4007-AD42A72C9BAF}"/>
          </ac:spMkLst>
        </pc:spChg>
        <pc:spChg chg="add del mod ord">
          <ac:chgData name="A.MORIYAMA UREKA" userId="11b73b949d6476cb" providerId="LiveId" clId="{EDD3AFC1-5E1F-774D-82FF-6D4C3622249B}" dt="2023-08-07T09:25:59.552" v="1009" actId="6264"/>
          <ac:spMkLst>
            <pc:docMk/>
            <pc:sldMk cId="3572797035" sldId="291"/>
            <ac:spMk id="403" creationId="{32388B75-4F2C-10D7-0DFA-D2FDD97C36F0}"/>
          </ac:spMkLst>
        </pc:spChg>
        <pc:spChg chg="add del mod ord">
          <ac:chgData name="A.MORIYAMA UREKA" userId="11b73b949d6476cb" providerId="LiveId" clId="{EDD3AFC1-5E1F-774D-82FF-6D4C3622249B}" dt="2023-08-07T09:25:59.552" v="1009" actId="6264"/>
          <ac:spMkLst>
            <pc:docMk/>
            <pc:sldMk cId="3572797035" sldId="291"/>
            <ac:spMk id="404" creationId="{21A098D0-D9B1-3FBD-50D7-339DCE5888B0}"/>
          </ac:spMkLst>
        </pc:spChg>
        <pc:spChg chg="add del mod ord">
          <ac:chgData name="A.MORIYAMA UREKA" userId="11b73b949d6476cb" providerId="LiveId" clId="{EDD3AFC1-5E1F-774D-82FF-6D4C3622249B}" dt="2023-08-07T09:25:59.552" v="1009" actId="6264"/>
          <ac:spMkLst>
            <pc:docMk/>
            <pc:sldMk cId="3572797035" sldId="291"/>
            <ac:spMk id="405" creationId="{68E73EDA-7897-49CF-C177-ACCEEB04A554}"/>
          </ac:spMkLst>
        </pc:spChg>
        <pc:spChg chg="add del mod ord">
          <ac:chgData name="A.MORIYAMA UREKA" userId="11b73b949d6476cb" providerId="LiveId" clId="{EDD3AFC1-5E1F-774D-82FF-6D4C3622249B}" dt="2023-08-07T09:25:59.552" v="1009" actId="6264"/>
          <ac:spMkLst>
            <pc:docMk/>
            <pc:sldMk cId="3572797035" sldId="291"/>
            <ac:spMk id="406" creationId="{4966A267-8030-BA3C-15D4-609AEE440D4E}"/>
          </ac:spMkLst>
        </pc:spChg>
        <pc:spChg chg="add del mod ord">
          <ac:chgData name="A.MORIYAMA UREKA" userId="11b73b949d6476cb" providerId="LiveId" clId="{EDD3AFC1-5E1F-774D-82FF-6D4C3622249B}" dt="2023-08-07T09:25:59.552" v="1009" actId="6264"/>
          <ac:spMkLst>
            <pc:docMk/>
            <pc:sldMk cId="3572797035" sldId="291"/>
            <ac:spMk id="407" creationId="{BF396DE2-4373-98CD-76EA-C6167E5B6441}"/>
          </ac:spMkLst>
        </pc:spChg>
        <pc:spChg chg="add del mod ord">
          <ac:chgData name="A.MORIYAMA UREKA" userId="11b73b949d6476cb" providerId="LiveId" clId="{EDD3AFC1-5E1F-774D-82FF-6D4C3622249B}" dt="2023-08-07T09:25:59.552" v="1009" actId="6264"/>
          <ac:spMkLst>
            <pc:docMk/>
            <pc:sldMk cId="3572797035" sldId="291"/>
            <ac:spMk id="408" creationId="{FC18731C-695A-80AF-7AA8-AA49289AAEF8}"/>
          </ac:spMkLst>
        </pc:spChg>
        <pc:spChg chg="add del mod">
          <ac:chgData name="A.MORIYAMA UREKA" userId="11b73b949d6476cb" providerId="LiveId" clId="{EDD3AFC1-5E1F-774D-82FF-6D4C3622249B}" dt="2023-08-07T09:25:59.552" v="1009" actId="6264"/>
          <ac:spMkLst>
            <pc:docMk/>
            <pc:sldMk cId="3572797035" sldId="291"/>
            <ac:spMk id="409" creationId="{0B3EDEBD-D4F1-E575-D541-32556CA90CE2}"/>
          </ac:spMkLst>
        </pc:spChg>
        <pc:spChg chg="add del mod">
          <ac:chgData name="A.MORIYAMA UREKA" userId="11b73b949d6476cb" providerId="LiveId" clId="{EDD3AFC1-5E1F-774D-82FF-6D4C3622249B}" dt="2023-08-07T09:25:59.552" v="1009" actId="6264"/>
          <ac:spMkLst>
            <pc:docMk/>
            <pc:sldMk cId="3572797035" sldId="291"/>
            <ac:spMk id="410" creationId="{A405CEEF-7C31-ADAF-0716-2400E69C40BF}"/>
          </ac:spMkLst>
        </pc:spChg>
        <pc:spChg chg="add del mod ord">
          <ac:chgData name="A.MORIYAMA UREKA" userId="11b73b949d6476cb" providerId="LiveId" clId="{EDD3AFC1-5E1F-774D-82FF-6D4C3622249B}" dt="2023-08-07T09:25:59.888" v="1010" actId="6264"/>
          <ac:spMkLst>
            <pc:docMk/>
            <pc:sldMk cId="3572797035" sldId="291"/>
            <ac:spMk id="411" creationId="{9BC20A2A-E46E-A0E9-21E4-DC43962792F6}"/>
          </ac:spMkLst>
        </pc:spChg>
        <pc:spChg chg="add del mod ord">
          <ac:chgData name="A.MORIYAMA UREKA" userId="11b73b949d6476cb" providerId="LiveId" clId="{EDD3AFC1-5E1F-774D-82FF-6D4C3622249B}" dt="2023-08-07T09:25:59.888" v="1010" actId="6264"/>
          <ac:spMkLst>
            <pc:docMk/>
            <pc:sldMk cId="3572797035" sldId="291"/>
            <ac:spMk id="412" creationId="{C92FD6FC-FB9F-BD39-7A51-D2722D84BFDF}"/>
          </ac:spMkLst>
        </pc:spChg>
        <pc:spChg chg="add del mod ord">
          <ac:chgData name="A.MORIYAMA UREKA" userId="11b73b949d6476cb" providerId="LiveId" clId="{EDD3AFC1-5E1F-774D-82FF-6D4C3622249B}" dt="2023-08-07T09:25:59.888" v="1010" actId="6264"/>
          <ac:spMkLst>
            <pc:docMk/>
            <pc:sldMk cId="3572797035" sldId="291"/>
            <ac:spMk id="413" creationId="{A84A5CD4-3A9D-9F87-EE77-6F785A4079C0}"/>
          </ac:spMkLst>
        </pc:spChg>
        <pc:spChg chg="add del mod ord">
          <ac:chgData name="A.MORIYAMA UREKA" userId="11b73b949d6476cb" providerId="LiveId" clId="{EDD3AFC1-5E1F-774D-82FF-6D4C3622249B}" dt="2023-08-07T09:25:59.888" v="1010" actId="6264"/>
          <ac:spMkLst>
            <pc:docMk/>
            <pc:sldMk cId="3572797035" sldId="291"/>
            <ac:spMk id="414" creationId="{82C0D26E-05F0-F113-3180-B095184FBEA7}"/>
          </ac:spMkLst>
        </pc:spChg>
        <pc:spChg chg="add del mod ord">
          <ac:chgData name="A.MORIYAMA UREKA" userId="11b73b949d6476cb" providerId="LiveId" clId="{EDD3AFC1-5E1F-774D-82FF-6D4C3622249B}" dt="2023-08-07T09:25:59.888" v="1010" actId="6264"/>
          <ac:spMkLst>
            <pc:docMk/>
            <pc:sldMk cId="3572797035" sldId="291"/>
            <ac:spMk id="415" creationId="{A16B40D7-0281-04BB-5D76-6FCCA6AC815B}"/>
          </ac:spMkLst>
        </pc:spChg>
        <pc:spChg chg="add del mod ord">
          <ac:chgData name="A.MORIYAMA UREKA" userId="11b73b949d6476cb" providerId="LiveId" clId="{EDD3AFC1-5E1F-774D-82FF-6D4C3622249B}" dt="2023-08-07T09:25:59.888" v="1010" actId="6264"/>
          <ac:spMkLst>
            <pc:docMk/>
            <pc:sldMk cId="3572797035" sldId="291"/>
            <ac:spMk id="416" creationId="{F11F51EA-3CC7-9CCE-B73E-BFE08E1AF578}"/>
          </ac:spMkLst>
        </pc:spChg>
        <pc:spChg chg="add del mod ord">
          <ac:chgData name="A.MORIYAMA UREKA" userId="11b73b949d6476cb" providerId="LiveId" clId="{EDD3AFC1-5E1F-774D-82FF-6D4C3622249B}" dt="2023-08-07T09:25:59.888" v="1010" actId="6264"/>
          <ac:spMkLst>
            <pc:docMk/>
            <pc:sldMk cId="3572797035" sldId="291"/>
            <ac:spMk id="417" creationId="{941E8D47-36E6-08B5-A856-B65F100E2370}"/>
          </ac:spMkLst>
        </pc:spChg>
        <pc:spChg chg="add del mod ord">
          <ac:chgData name="A.MORIYAMA UREKA" userId="11b73b949d6476cb" providerId="LiveId" clId="{EDD3AFC1-5E1F-774D-82FF-6D4C3622249B}" dt="2023-08-07T09:25:59.888" v="1010" actId="6264"/>
          <ac:spMkLst>
            <pc:docMk/>
            <pc:sldMk cId="3572797035" sldId="291"/>
            <ac:spMk id="418" creationId="{5D83AF56-94E6-1E65-D64C-C5401E3F7117}"/>
          </ac:spMkLst>
        </pc:spChg>
        <pc:spChg chg="add del mod">
          <ac:chgData name="A.MORIYAMA UREKA" userId="11b73b949d6476cb" providerId="LiveId" clId="{EDD3AFC1-5E1F-774D-82FF-6D4C3622249B}" dt="2023-08-07T09:25:59.888" v="1010" actId="6264"/>
          <ac:spMkLst>
            <pc:docMk/>
            <pc:sldMk cId="3572797035" sldId="291"/>
            <ac:spMk id="419" creationId="{A7D9D60F-1321-1B40-E4C0-5CC2966B362E}"/>
          </ac:spMkLst>
        </pc:spChg>
        <pc:spChg chg="add del mod">
          <ac:chgData name="A.MORIYAMA UREKA" userId="11b73b949d6476cb" providerId="LiveId" clId="{EDD3AFC1-5E1F-774D-82FF-6D4C3622249B}" dt="2023-08-07T09:25:59.888" v="1010" actId="6264"/>
          <ac:spMkLst>
            <pc:docMk/>
            <pc:sldMk cId="3572797035" sldId="291"/>
            <ac:spMk id="420" creationId="{42BD8785-8571-71F5-BEF9-CD9EF6450DFB}"/>
          </ac:spMkLst>
        </pc:spChg>
        <pc:spChg chg="add del mod ord">
          <ac:chgData name="A.MORIYAMA UREKA" userId="11b73b949d6476cb" providerId="LiveId" clId="{EDD3AFC1-5E1F-774D-82FF-6D4C3622249B}" dt="2023-08-07T09:37:01.927" v="1022" actId="700"/>
          <ac:spMkLst>
            <pc:docMk/>
            <pc:sldMk cId="3572797035" sldId="291"/>
            <ac:spMk id="421" creationId="{88909AC3-9D88-CB84-6E35-472E4EF92193}"/>
          </ac:spMkLst>
        </pc:spChg>
        <pc:spChg chg="add del mod ord">
          <ac:chgData name="A.MORIYAMA UREKA" userId="11b73b949d6476cb" providerId="LiveId" clId="{EDD3AFC1-5E1F-774D-82FF-6D4C3622249B}" dt="2023-08-07T09:37:01.927" v="1022" actId="700"/>
          <ac:spMkLst>
            <pc:docMk/>
            <pc:sldMk cId="3572797035" sldId="291"/>
            <ac:spMk id="422" creationId="{B29B6734-E081-F962-7F89-C96608E8F72D}"/>
          </ac:spMkLst>
        </pc:spChg>
        <pc:spChg chg="add del mod ord">
          <ac:chgData name="A.MORIYAMA UREKA" userId="11b73b949d6476cb" providerId="LiveId" clId="{EDD3AFC1-5E1F-774D-82FF-6D4C3622249B}" dt="2023-08-07T09:37:01.927" v="1022" actId="700"/>
          <ac:spMkLst>
            <pc:docMk/>
            <pc:sldMk cId="3572797035" sldId="291"/>
            <ac:spMk id="423" creationId="{0E9D9CB1-3696-8409-9CFB-99C8E389C43F}"/>
          </ac:spMkLst>
        </pc:spChg>
        <pc:spChg chg="add del mod ord">
          <ac:chgData name="A.MORIYAMA UREKA" userId="11b73b949d6476cb" providerId="LiveId" clId="{EDD3AFC1-5E1F-774D-82FF-6D4C3622249B}" dt="2023-08-07T09:37:01.927" v="1022" actId="700"/>
          <ac:spMkLst>
            <pc:docMk/>
            <pc:sldMk cId="3572797035" sldId="291"/>
            <ac:spMk id="424" creationId="{6F03EC71-F7B2-480F-E3DB-B36360A3FCB7}"/>
          </ac:spMkLst>
        </pc:spChg>
        <pc:spChg chg="add del mod ord">
          <ac:chgData name="A.MORIYAMA UREKA" userId="11b73b949d6476cb" providerId="LiveId" clId="{EDD3AFC1-5E1F-774D-82FF-6D4C3622249B}" dt="2023-08-07T09:37:01.927" v="1022" actId="700"/>
          <ac:spMkLst>
            <pc:docMk/>
            <pc:sldMk cId="3572797035" sldId="291"/>
            <ac:spMk id="425" creationId="{2216F3C9-C5B2-1D17-6033-66C126F41E2A}"/>
          </ac:spMkLst>
        </pc:spChg>
        <pc:spChg chg="add del mod ord">
          <ac:chgData name="A.MORIYAMA UREKA" userId="11b73b949d6476cb" providerId="LiveId" clId="{EDD3AFC1-5E1F-774D-82FF-6D4C3622249B}" dt="2023-08-07T09:37:01.927" v="1022" actId="700"/>
          <ac:spMkLst>
            <pc:docMk/>
            <pc:sldMk cId="3572797035" sldId="291"/>
            <ac:spMk id="426" creationId="{86466F4B-FB88-80C7-BD3A-ADAA9CC276DB}"/>
          </ac:spMkLst>
        </pc:spChg>
        <pc:spChg chg="add del mod ord">
          <ac:chgData name="A.MORIYAMA UREKA" userId="11b73b949d6476cb" providerId="LiveId" clId="{EDD3AFC1-5E1F-774D-82FF-6D4C3622249B}" dt="2023-08-07T09:37:01.927" v="1022" actId="700"/>
          <ac:spMkLst>
            <pc:docMk/>
            <pc:sldMk cId="3572797035" sldId="291"/>
            <ac:spMk id="427" creationId="{107EEEE1-BAB4-F88C-0174-82BB4DFD2940}"/>
          </ac:spMkLst>
        </pc:spChg>
        <pc:spChg chg="add del mod ord">
          <ac:chgData name="A.MORIYAMA UREKA" userId="11b73b949d6476cb" providerId="LiveId" clId="{EDD3AFC1-5E1F-774D-82FF-6D4C3622249B}" dt="2023-08-07T09:37:01.927" v="1022" actId="700"/>
          <ac:spMkLst>
            <pc:docMk/>
            <pc:sldMk cId="3572797035" sldId="291"/>
            <ac:spMk id="428" creationId="{EAFA6AE2-1FDF-3169-0E83-8BD0031457B7}"/>
          </ac:spMkLst>
        </pc:spChg>
      </pc:sldChg>
      <pc:sldChg chg="addSp delSp modSp add mod modClrScheme chgLayout">
        <pc:chgData name="A.MORIYAMA UREKA" userId="11b73b949d6476cb" providerId="LiveId" clId="{EDD3AFC1-5E1F-774D-82FF-6D4C3622249B}" dt="2023-08-07T12:41:17.581" v="2847" actId="6264"/>
        <pc:sldMkLst>
          <pc:docMk/>
          <pc:sldMk cId="1518263250" sldId="292"/>
        </pc:sldMkLst>
        <pc:spChg chg="mod ord">
          <ac:chgData name="A.MORIYAMA UREKA" userId="11b73b949d6476cb" providerId="LiveId" clId="{EDD3AFC1-5E1F-774D-82FF-6D4C3622249B}" dt="2023-08-07T12:41:17.581" v="2847" actId="6264"/>
          <ac:spMkLst>
            <pc:docMk/>
            <pc:sldMk cId="1518263250" sldId="292"/>
            <ac:spMk id="2" creationId="{D1EF7EBB-F939-EB60-26E6-F0975129AACE}"/>
          </ac:spMkLst>
        </pc:spChg>
        <pc:spChg chg="mod ord">
          <ac:chgData name="A.MORIYAMA UREKA" userId="11b73b949d6476cb" providerId="LiveId" clId="{EDD3AFC1-5E1F-774D-82FF-6D4C3622249B}" dt="2023-08-07T12:41:17.581" v="2847" actId="6264"/>
          <ac:spMkLst>
            <pc:docMk/>
            <pc:sldMk cId="1518263250" sldId="292"/>
            <ac:spMk id="3" creationId="{5B134AAE-3855-1F5C-C1AB-1F4D86C8C0B5}"/>
          </ac:spMkLst>
        </pc:spChg>
        <pc:spChg chg="add del mod">
          <ac:chgData name="A.MORIYAMA UREKA" userId="11b73b949d6476cb" providerId="LiveId" clId="{EDD3AFC1-5E1F-774D-82FF-6D4C3622249B}" dt="2023-08-07T10:46:51.606" v="1616" actId="478"/>
          <ac:spMkLst>
            <pc:docMk/>
            <pc:sldMk cId="1518263250" sldId="292"/>
            <ac:spMk id="4" creationId="{0FF03826-0BE1-7F4F-EBE2-721305E6367A}"/>
          </ac:spMkLst>
        </pc:spChg>
        <pc:spChg chg="add del mod ord">
          <ac:chgData name="A.MORIYAMA UREKA" userId="11b73b949d6476cb" providerId="LiveId" clId="{EDD3AFC1-5E1F-774D-82FF-6D4C3622249B}" dt="2023-08-07T09:20:33.057" v="915" actId="6264"/>
          <ac:spMkLst>
            <pc:docMk/>
            <pc:sldMk cId="1518263250" sldId="292"/>
            <ac:spMk id="4" creationId="{14AB0ADD-2539-EF7A-15C3-C42FBEDAFF4D}"/>
          </ac:spMkLst>
        </pc:spChg>
        <pc:spChg chg="add del mod ord">
          <ac:chgData name="A.MORIYAMA UREKA" userId="11b73b949d6476cb" providerId="LiveId" clId="{EDD3AFC1-5E1F-774D-82FF-6D4C3622249B}" dt="2023-08-07T09:17:12.230" v="904" actId="6264"/>
          <ac:spMkLst>
            <pc:docMk/>
            <pc:sldMk cId="1518263250" sldId="292"/>
            <ac:spMk id="4" creationId="{54059B0B-7A3D-B042-FA81-9B1D5985962B}"/>
          </ac:spMkLst>
        </pc:spChg>
        <pc:spChg chg="add del mod ord">
          <ac:chgData name="A.MORIYAMA UREKA" userId="11b73b949d6476cb" providerId="LiveId" clId="{EDD3AFC1-5E1F-774D-82FF-6D4C3622249B}" dt="2023-08-07T09:00:42.859" v="785" actId="700"/>
          <ac:spMkLst>
            <pc:docMk/>
            <pc:sldMk cId="1518263250" sldId="292"/>
            <ac:spMk id="4" creationId="{83781580-D161-DBFC-925C-F88572978CFA}"/>
          </ac:spMkLst>
        </pc:spChg>
        <pc:spChg chg="del mod ord">
          <ac:chgData name="A.MORIYAMA UREKA" userId="11b73b949d6476cb" providerId="LiveId" clId="{EDD3AFC1-5E1F-774D-82FF-6D4C3622249B}" dt="2023-08-07T08:49:58.279" v="706" actId="700"/>
          <ac:spMkLst>
            <pc:docMk/>
            <pc:sldMk cId="1518263250" sldId="292"/>
            <ac:spMk id="4" creationId="{9E8DE7C1-C44B-71CD-DD18-B4EDA977561B}"/>
          </ac:spMkLst>
        </pc:spChg>
        <pc:spChg chg="add del mod ord">
          <ac:chgData name="A.MORIYAMA UREKA" userId="11b73b949d6476cb" providerId="LiveId" clId="{EDD3AFC1-5E1F-774D-82FF-6D4C3622249B}" dt="2023-08-07T09:37:04.992" v="1023" actId="6264"/>
          <ac:spMkLst>
            <pc:docMk/>
            <pc:sldMk cId="1518263250" sldId="292"/>
            <ac:spMk id="4" creationId="{E06055EE-9560-7F24-8AEE-1018DE22F4B4}"/>
          </ac:spMkLst>
        </pc:spChg>
        <pc:spChg chg="add del mod ord">
          <ac:chgData name="A.MORIYAMA UREKA" userId="11b73b949d6476cb" providerId="LiveId" clId="{EDD3AFC1-5E1F-774D-82FF-6D4C3622249B}" dt="2023-08-07T09:00:42.859" v="785" actId="700"/>
          <ac:spMkLst>
            <pc:docMk/>
            <pc:sldMk cId="1518263250" sldId="292"/>
            <ac:spMk id="5" creationId="{0EBE3D5E-56CE-0EA7-E117-B534E500F9D8}"/>
          </ac:spMkLst>
        </pc:spChg>
        <pc:spChg chg="add del mod ord">
          <ac:chgData name="A.MORIYAMA UREKA" userId="11b73b949d6476cb" providerId="LiveId" clId="{EDD3AFC1-5E1F-774D-82FF-6D4C3622249B}" dt="2023-08-07T09:17:12.230" v="904" actId="6264"/>
          <ac:spMkLst>
            <pc:docMk/>
            <pc:sldMk cId="1518263250" sldId="292"/>
            <ac:spMk id="5" creationId="{16058415-BE91-8C12-9EC0-0D52AE2618D6}"/>
          </ac:spMkLst>
        </pc:spChg>
        <pc:spChg chg="add mod">
          <ac:chgData name="A.MORIYAMA UREKA" userId="11b73b949d6476cb" providerId="LiveId" clId="{EDD3AFC1-5E1F-774D-82FF-6D4C3622249B}" dt="2023-08-07T10:45:53.205" v="1603"/>
          <ac:spMkLst>
            <pc:docMk/>
            <pc:sldMk cId="1518263250" sldId="292"/>
            <ac:spMk id="5" creationId="{37448D1F-5582-C893-AE85-AF7501654F79}"/>
          </ac:spMkLst>
        </pc:spChg>
        <pc:spChg chg="add del mod ord">
          <ac:chgData name="A.MORIYAMA UREKA" userId="11b73b949d6476cb" providerId="LiveId" clId="{EDD3AFC1-5E1F-774D-82FF-6D4C3622249B}" dt="2023-08-07T09:20:33.057" v="915" actId="6264"/>
          <ac:spMkLst>
            <pc:docMk/>
            <pc:sldMk cId="1518263250" sldId="292"/>
            <ac:spMk id="5" creationId="{7FD8E629-2BCC-9A3E-735F-EA3F23FE001E}"/>
          </ac:spMkLst>
        </pc:spChg>
        <pc:spChg chg="add del mod ord">
          <ac:chgData name="A.MORIYAMA UREKA" userId="11b73b949d6476cb" providerId="LiveId" clId="{EDD3AFC1-5E1F-774D-82FF-6D4C3622249B}" dt="2023-08-07T09:37:04.992" v="1023" actId="6264"/>
          <ac:spMkLst>
            <pc:docMk/>
            <pc:sldMk cId="1518263250" sldId="292"/>
            <ac:spMk id="5" creationId="{8AC83F3B-C399-F878-5273-7C955FE0EF45}"/>
          </ac:spMkLst>
        </pc:spChg>
        <pc:spChg chg="del mod ord">
          <ac:chgData name="A.MORIYAMA UREKA" userId="11b73b949d6476cb" providerId="LiveId" clId="{EDD3AFC1-5E1F-774D-82FF-6D4C3622249B}" dt="2023-08-07T08:49:58.279" v="706" actId="700"/>
          <ac:spMkLst>
            <pc:docMk/>
            <pc:sldMk cId="1518263250" sldId="292"/>
            <ac:spMk id="5" creationId="{CAE4AA93-869F-9DB1-175A-91ACAD860ADD}"/>
          </ac:spMkLst>
        </pc:spChg>
        <pc:spChg chg="add del mod ord">
          <ac:chgData name="A.MORIYAMA UREKA" userId="11b73b949d6476cb" providerId="LiveId" clId="{EDD3AFC1-5E1F-774D-82FF-6D4C3622249B}" dt="2023-08-07T09:00:42.859" v="785" actId="700"/>
          <ac:spMkLst>
            <pc:docMk/>
            <pc:sldMk cId="1518263250" sldId="292"/>
            <ac:spMk id="6" creationId="{38FAC62F-EA99-FF07-6576-02A37A6FA501}"/>
          </ac:spMkLst>
        </pc:spChg>
        <pc:spChg chg="add del mod ord">
          <ac:chgData name="A.MORIYAMA UREKA" userId="11b73b949d6476cb" providerId="LiveId" clId="{EDD3AFC1-5E1F-774D-82FF-6D4C3622249B}" dt="2023-08-07T09:37:04.992" v="1023" actId="6264"/>
          <ac:spMkLst>
            <pc:docMk/>
            <pc:sldMk cId="1518263250" sldId="292"/>
            <ac:spMk id="6" creationId="{5294C940-6376-1215-8FA9-3ACBC947517A}"/>
          </ac:spMkLst>
        </pc:spChg>
        <pc:spChg chg="add del mod ord">
          <ac:chgData name="A.MORIYAMA UREKA" userId="11b73b949d6476cb" providerId="LiveId" clId="{EDD3AFC1-5E1F-774D-82FF-6D4C3622249B}" dt="2023-08-07T09:17:12.230" v="904" actId="6264"/>
          <ac:spMkLst>
            <pc:docMk/>
            <pc:sldMk cId="1518263250" sldId="292"/>
            <ac:spMk id="6" creationId="{66566D9C-9ED9-593B-AD51-9D830824EC8E}"/>
          </ac:spMkLst>
        </pc:spChg>
        <pc:spChg chg="del mod ord">
          <ac:chgData name="A.MORIYAMA UREKA" userId="11b73b949d6476cb" providerId="LiveId" clId="{EDD3AFC1-5E1F-774D-82FF-6D4C3622249B}" dt="2023-08-07T08:49:58.279" v="706" actId="700"/>
          <ac:spMkLst>
            <pc:docMk/>
            <pc:sldMk cId="1518263250" sldId="292"/>
            <ac:spMk id="6" creationId="{7870D02B-EBDB-0B3D-F634-23D0196C23EA}"/>
          </ac:spMkLst>
        </pc:spChg>
        <pc:spChg chg="add mod">
          <ac:chgData name="A.MORIYAMA UREKA" userId="11b73b949d6476cb" providerId="LiveId" clId="{EDD3AFC1-5E1F-774D-82FF-6D4C3622249B}" dt="2023-08-07T10:46:51.941" v="1617"/>
          <ac:spMkLst>
            <pc:docMk/>
            <pc:sldMk cId="1518263250" sldId="292"/>
            <ac:spMk id="6" creationId="{7EAF35A1-C3F4-1244-F682-6E6B111E35D1}"/>
          </ac:spMkLst>
        </pc:spChg>
        <pc:spChg chg="add del mod ord">
          <ac:chgData name="A.MORIYAMA UREKA" userId="11b73b949d6476cb" providerId="LiveId" clId="{EDD3AFC1-5E1F-774D-82FF-6D4C3622249B}" dt="2023-08-07T09:20:33.057" v="915" actId="6264"/>
          <ac:spMkLst>
            <pc:docMk/>
            <pc:sldMk cId="1518263250" sldId="292"/>
            <ac:spMk id="6" creationId="{D3852C9F-4820-43F5-84F5-34A80B557E5E}"/>
          </ac:spMkLst>
        </pc:spChg>
        <pc:spChg chg="add del mod">
          <ac:chgData name="A.MORIYAMA UREKA" userId="11b73b949d6476cb" providerId="LiveId" clId="{EDD3AFC1-5E1F-774D-82FF-6D4C3622249B}" dt="2023-08-07T10:53:31.076" v="1672" actId="6264"/>
          <ac:spMkLst>
            <pc:docMk/>
            <pc:sldMk cId="1518263250" sldId="292"/>
            <ac:spMk id="7" creationId="{020DFDEC-27FF-53DD-2008-7E435249B96A}"/>
          </ac:spMkLst>
        </pc:spChg>
        <pc:spChg chg="add del mod ord">
          <ac:chgData name="A.MORIYAMA UREKA" userId="11b73b949d6476cb" providerId="LiveId" clId="{EDD3AFC1-5E1F-774D-82FF-6D4C3622249B}" dt="2023-08-07T09:17:12.230" v="904" actId="6264"/>
          <ac:spMkLst>
            <pc:docMk/>
            <pc:sldMk cId="1518263250" sldId="292"/>
            <ac:spMk id="7" creationId="{025FBBCC-E5B1-BF48-1C7C-FC96595C5213}"/>
          </ac:spMkLst>
        </pc:spChg>
        <pc:spChg chg="del mod ord">
          <ac:chgData name="A.MORIYAMA UREKA" userId="11b73b949d6476cb" providerId="LiveId" clId="{EDD3AFC1-5E1F-774D-82FF-6D4C3622249B}" dt="2023-08-07T08:49:58.279" v="706" actId="700"/>
          <ac:spMkLst>
            <pc:docMk/>
            <pc:sldMk cId="1518263250" sldId="292"/>
            <ac:spMk id="7" creationId="{13F1E7AF-DEE7-1BEE-FA58-5F16921A3BFB}"/>
          </ac:spMkLst>
        </pc:spChg>
        <pc:spChg chg="add del mod ord">
          <ac:chgData name="A.MORIYAMA UREKA" userId="11b73b949d6476cb" providerId="LiveId" clId="{EDD3AFC1-5E1F-774D-82FF-6D4C3622249B}" dt="2023-08-07T09:00:42.859" v="785" actId="700"/>
          <ac:spMkLst>
            <pc:docMk/>
            <pc:sldMk cId="1518263250" sldId="292"/>
            <ac:spMk id="7" creationId="{5A21AC59-8B55-DA70-ED4F-3BC0CBBC3AB6}"/>
          </ac:spMkLst>
        </pc:spChg>
        <pc:spChg chg="add del mod ord">
          <ac:chgData name="A.MORIYAMA UREKA" userId="11b73b949d6476cb" providerId="LiveId" clId="{EDD3AFC1-5E1F-774D-82FF-6D4C3622249B}" dt="2023-08-07T09:20:33.057" v="915" actId="6264"/>
          <ac:spMkLst>
            <pc:docMk/>
            <pc:sldMk cId="1518263250" sldId="292"/>
            <ac:spMk id="7" creationId="{DDCD9161-9494-DBFF-AB15-40DD049AE538}"/>
          </ac:spMkLst>
        </pc:spChg>
        <pc:spChg chg="add del mod ord">
          <ac:chgData name="A.MORIYAMA UREKA" userId="11b73b949d6476cb" providerId="LiveId" clId="{EDD3AFC1-5E1F-774D-82FF-6D4C3622249B}" dt="2023-08-07T09:37:04.992" v="1023" actId="6264"/>
          <ac:spMkLst>
            <pc:docMk/>
            <pc:sldMk cId="1518263250" sldId="292"/>
            <ac:spMk id="7" creationId="{ED236D7B-B546-F52A-5CBA-B6EA68D87410}"/>
          </ac:spMkLst>
        </pc:spChg>
        <pc:spChg chg="add del mod ord">
          <ac:chgData name="A.MORIYAMA UREKA" userId="11b73b949d6476cb" providerId="LiveId" clId="{EDD3AFC1-5E1F-774D-82FF-6D4C3622249B}" dt="2023-08-07T09:20:33.057" v="915" actId="6264"/>
          <ac:spMkLst>
            <pc:docMk/>
            <pc:sldMk cId="1518263250" sldId="292"/>
            <ac:spMk id="8" creationId="{765353D2-6836-A0E2-EFD2-66966EF81552}"/>
          </ac:spMkLst>
        </pc:spChg>
        <pc:spChg chg="add del mod ord">
          <ac:chgData name="A.MORIYAMA UREKA" userId="11b73b949d6476cb" providerId="LiveId" clId="{EDD3AFC1-5E1F-774D-82FF-6D4C3622249B}" dt="2023-08-07T09:37:04.992" v="1023" actId="6264"/>
          <ac:spMkLst>
            <pc:docMk/>
            <pc:sldMk cId="1518263250" sldId="292"/>
            <ac:spMk id="8" creationId="{9B6B4EC9-2800-8A32-0478-B705E9BFD656}"/>
          </ac:spMkLst>
        </pc:spChg>
        <pc:spChg chg="add del mod ord">
          <ac:chgData name="A.MORIYAMA UREKA" userId="11b73b949d6476cb" providerId="LiveId" clId="{EDD3AFC1-5E1F-774D-82FF-6D4C3622249B}" dt="2023-08-07T09:17:12.230" v="904" actId="6264"/>
          <ac:spMkLst>
            <pc:docMk/>
            <pc:sldMk cId="1518263250" sldId="292"/>
            <ac:spMk id="8" creationId="{BAB8F86D-74CE-FA89-D96D-23C6A980DDE0}"/>
          </ac:spMkLst>
        </pc:spChg>
        <pc:spChg chg="add del mod ord">
          <ac:chgData name="A.MORIYAMA UREKA" userId="11b73b949d6476cb" providerId="LiveId" clId="{EDD3AFC1-5E1F-774D-82FF-6D4C3622249B}" dt="2023-08-07T09:00:42.859" v="785" actId="700"/>
          <ac:spMkLst>
            <pc:docMk/>
            <pc:sldMk cId="1518263250" sldId="292"/>
            <ac:spMk id="8" creationId="{C0529F64-52CC-BDA4-C364-81D3C4E8DB68}"/>
          </ac:spMkLst>
        </pc:spChg>
        <pc:spChg chg="add del mod">
          <ac:chgData name="A.MORIYAMA UREKA" userId="11b73b949d6476cb" providerId="LiveId" clId="{EDD3AFC1-5E1F-774D-82FF-6D4C3622249B}" dt="2023-08-07T10:53:31.076" v="1672" actId="6264"/>
          <ac:spMkLst>
            <pc:docMk/>
            <pc:sldMk cId="1518263250" sldId="292"/>
            <ac:spMk id="8" creationId="{D50CBF55-2A3A-88A9-943F-DC81051250D8}"/>
          </ac:spMkLst>
        </pc:spChg>
        <pc:spChg chg="del mod ord">
          <ac:chgData name="A.MORIYAMA UREKA" userId="11b73b949d6476cb" providerId="LiveId" clId="{EDD3AFC1-5E1F-774D-82FF-6D4C3622249B}" dt="2023-08-07T08:49:58.279" v="706" actId="700"/>
          <ac:spMkLst>
            <pc:docMk/>
            <pc:sldMk cId="1518263250" sldId="292"/>
            <ac:spMk id="8" creationId="{EC6E7EE6-869B-1910-35AB-E141BF989C36}"/>
          </ac:spMkLst>
        </pc:spChg>
        <pc:spChg chg="add del mod ord">
          <ac:chgData name="A.MORIYAMA UREKA" userId="11b73b949d6476cb" providerId="LiveId" clId="{EDD3AFC1-5E1F-774D-82FF-6D4C3622249B}" dt="2023-08-07T09:37:04.992" v="1023" actId="6264"/>
          <ac:spMkLst>
            <pc:docMk/>
            <pc:sldMk cId="1518263250" sldId="292"/>
            <ac:spMk id="9" creationId="{1E7E6354-2568-2ADF-713E-EE3F1FDA9B68}"/>
          </ac:spMkLst>
        </pc:spChg>
        <pc:spChg chg="add del mod ord">
          <ac:chgData name="A.MORIYAMA UREKA" userId="11b73b949d6476cb" providerId="LiveId" clId="{EDD3AFC1-5E1F-774D-82FF-6D4C3622249B}" dt="2023-08-07T09:17:12.230" v="904" actId="6264"/>
          <ac:spMkLst>
            <pc:docMk/>
            <pc:sldMk cId="1518263250" sldId="292"/>
            <ac:spMk id="9" creationId="{37F2CC80-AE45-9030-FE12-9C773069C779}"/>
          </ac:spMkLst>
        </pc:spChg>
        <pc:spChg chg="add del mod">
          <ac:chgData name="A.MORIYAMA UREKA" userId="11b73b949d6476cb" providerId="LiveId" clId="{EDD3AFC1-5E1F-774D-82FF-6D4C3622249B}" dt="2023-08-07T10:53:31.076" v="1672" actId="6264"/>
          <ac:spMkLst>
            <pc:docMk/>
            <pc:sldMk cId="1518263250" sldId="292"/>
            <ac:spMk id="9" creationId="{79BD51E3-DA64-6B4A-783A-4BDFE9CB6C91}"/>
          </ac:spMkLst>
        </pc:spChg>
        <pc:spChg chg="add del mod ord">
          <ac:chgData name="A.MORIYAMA UREKA" userId="11b73b949d6476cb" providerId="LiveId" clId="{EDD3AFC1-5E1F-774D-82FF-6D4C3622249B}" dt="2023-08-07T09:20:33.057" v="915" actId="6264"/>
          <ac:spMkLst>
            <pc:docMk/>
            <pc:sldMk cId="1518263250" sldId="292"/>
            <ac:spMk id="9" creationId="{7AC1A1B4-8BD2-C3B6-42A4-CBDBCD655D0E}"/>
          </ac:spMkLst>
        </pc:spChg>
        <pc:spChg chg="del mod ord">
          <ac:chgData name="A.MORIYAMA UREKA" userId="11b73b949d6476cb" providerId="LiveId" clId="{EDD3AFC1-5E1F-774D-82FF-6D4C3622249B}" dt="2023-08-07T08:49:58.279" v="706" actId="700"/>
          <ac:spMkLst>
            <pc:docMk/>
            <pc:sldMk cId="1518263250" sldId="292"/>
            <ac:spMk id="9" creationId="{9DE1DC77-CB20-77F4-CCE2-2D4309DD204E}"/>
          </ac:spMkLst>
        </pc:spChg>
        <pc:spChg chg="add del mod ord">
          <ac:chgData name="A.MORIYAMA UREKA" userId="11b73b949d6476cb" providerId="LiveId" clId="{EDD3AFC1-5E1F-774D-82FF-6D4C3622249B}" dt="2023-08-07T09:00:42.859" v="785" actId="700"/>
          <ac:spMkLst>
            <pc:docMk/>
            <pc:sldMk cId="1518263250" sldId="292"/>
            <ac:spMk id="9" creationId="{AC47ED83-19D2-1072-DA5A-146717CF4403}"/>
          </ac:spMkLst>
        </pc:spChg>
        <pc:spChg chg="add del mod ord">
          <ac:chgData name="A.MORIYAMA UREKA" userId="11b73b949d6476cb" providerId="LiveId" clId="{EDD3AFC1-5E1F-774D-82FF-6D4C3622249B}" dt="2023-08-07T09:17:12.230" v="904" actId="6264"/>
          <ac:spMkLst>
            <pc:docMk/>
            <pc:sldMk cId="1518263250" sldId="292"/>
            <ac:spMk id="10" creationId="{2431459D-96E0-B173-D684-2E321D719DEF}"/>
          </ac:spMkLst>
        </pc:spChg>
        <pc:spChg chg="add del mod">
          <ac:chgData name="A.MORIYAMA UREKA" userId="11b73b949d6476cb" providerId="LiveId" clId="{EDD3AFC1-5E1F-774D-82FF-6D4C3622249B}" dt="2023-08-07T10:53:31.076" v="1672" actId="6264"/>
          <ac:spMkLst>
            <pc:docMk/>
            <pc:sldMk cId="1518263250" sldId="292"/>
            <ac:spMk id="10" creationId="{3F8DC143-9B58-80C5-ABCB-CAD9E04B1056}"/>
          </ac:spMkLst>
        </pc:spChg>
        <pc:spChg chg="add del mod ord">
          <ac:chgData name="A.MORIYAMA UREKA" userId="11b73b949d6476cb" providerId="LiveId" clId="{EDD3AFC1-5E1F-774D-82FF-6D4C3622249B}" dt="2023-08-07T09:20:33.057" v="915" actId="6264"/>
          <ac:spMkLst>
            <pc:docMk/>
            <pc:sldMk cId="1518263250" sldId="292"/>
            <ac:spMk id="10" creationId="{543E2CB8-E7E5-1847-3B9B-C090163E4DAE}"/>
          </ac:spMkLst>
        </pc:spChg>
        <pc:spChg chg="add del mod ord">
          <ac:chgData name="A.MORIYAMA UREKA" userId="11b73b949d6476cb" providerId="LiveId" clId="{EDD3AFC1-5E1F-774D-82FF-6D4C3622249B}" dt="2023-08-07T09:37:04.992" v="1023" actId="6264"/>
          <ac:spMkLst>
            <pc:docMk/>
            <pc:sldMk cId="1518263250" sldId="292"/>
            <ac:spMk id="10" creationId="{7C9D6DE6-BC6E-8F9A-67A5-56C6CE13EC71}"/>
          </ac:spMkLst>
        </pc:spChg>
        <pc:spChg chg="add del mod ord">
          <ac:chgData name="A.MORIYAMA UREKA" userId="11b73b949d6476cb" providerId="LiveId" clId="{EDD3AFC1-5E1F-774D-82FF-6D4C3622249B}" dt="2023-08-07T09:00:42.859" v="785" actId="700"/>
          <ac:spMkLst>
            <pc:docMk/>
            <pc:sldMk cId="1518263250" sldId="292"/>
            <ac:spMk id="10" creationId="{82A37AB5-01DE-77C0-550C-D0F048ED7767}"/>
          </ac:spMkLst>
        </pc:spChg>
        <pc:spChg chg="del mod ord">
          <ac:chgData name="A.MORIYAMA UREKA" userId="11b73b949d6476cb" providerId="LiveId" clId="{EDD3AFC1-5E1F-774D-82FF-6D4C3622249B}" dt="2023-08-07T08:49:58.279" v="706" actId="700"/>
          <ac:spMkLst>
            <pc:docMk/>
            <pc:sldMk cId="1518263250" sldId="292"/>
            <ac:spMk id="10" creationId="{86CB41E9-1FEA-D1EE-D335-112514D5B078}"/>
          </ac:spMkLst>
        </pc:spChg>
        <pc:spChg chg="add del mod">
          <ac:chgData name="A.MORIYAMA UREKA" userId="11b73b949d6476cb" providerId="LiveId" clId="{EDD3AFC1-5E1F-774D-82FF-6D4C3622249B}" dt="2023-08-07T10:53:31.076" v="1672" actId="6264"/>
          <ac:spMkLst>
            <pc:docMk/>
            <pc:sldMk cId="1518263250" sldId="292"/>
            <ac:spMk id="11" creationId="{23EF4F42-9367-115D-AEB4-551DEC5A8040}"/>
          </ac:spMkLst>
        </pc:spChg>
        <pc:spChg chg="add del mod ord">
          <ac:chgData name="A.MORIYAMA UREKA" userId="11b73b949d6476cb" providerId="LiveId" clId="{EDD3AFC1-5E1F-774D-82FF-6D4C3622249B}" dt="2023-08-07T09:20:33.057" v="915" actId="6264"/>
          <ac:spMkLst>
            <pc:docMk/>
            <pc:sldMk cId="1518263250" sldId="292"/>
            <ac:spMk id="11" creationId="{258D0EBB-7E9E-01D1-92C4-A9B630A8B2E9}"/>
          </ac:spMkLst>
        </pc:spChg>
        <pc:spChg chg="add del mod ord">
          <ac:chgData name="A.MORIYAMA UREKA" userId="11b73b949d6476cb" providerId="LiveId" clId="{EDD3AFC1-5E1F-774D-82FF-6D4C3622249B}" dt="2023-08-07T09:00:42.859" v="785" actId="700"/>
          <ac:spMkLst>
            <pc:docMk/>
            <pc:sldMk cId="1518263250" sldId="292"/>
            <ac:spMk id="11" creationId="{B19A20BD-8D53-A052-E6BA-E1A636418243}"/>
          </ac:spMkLst>
        </pc:spChg>
        <pc:spChg chg="add del mod ord">
          <ac:chgData name="A.MORIYAMA UREKA" userId="11b73b949d6476cb" providerId="LiveId" clId="{EDD3AFC1-5E1F-774D-82FF-6D4C3622249B}" dt="2023-08-07T09:37:04.992" v="1023" actId="6264"/>
          <ac:spMkLst>
            <pc:docMk/>
            <pc:sldMk cId="1518263250" sldId="292"/>
            <ac:spMk id="11" creationId="{C7D3F4B7-D349-71D4-C0DF-5F2D3B19B3C9}"/>
          </ac:spMkLst>
        </pc:spChg>
        <pc:spChg chg="del mod ord">
          <ac:chgData name="A.MORIYAMA UREKA" userId="11b73b949d6476cb" providerId="LiveId" clId="{EDD3AFC1-5E1F-774D-82FF-6D4C3622249B}" dt="2023-08-07T08:49:58.279" v="706" actId="700"/>
          <ac:spMkLst>
            <pc:docMk/>
            <pc:sldMk cId="1518263250" sldId="292"/>
            <ac:spMk id="11" creationId="{EE7D99FB-96E3-174B-4A91-97D330040087}"/>
          </ac:spMkLst>
        </pc:spChg>
        <pc:spChg chg="add del mod ord">
          <ac:chgData name="A.MORIYAMA UREKA" userId="11b73b949d6476cb" providerId="LiveId" clId="{EDD3AFC1-5E1F-774D-82FF-6D4C3622249B}" dt="2023-08-07T09:17:12.230" v="904" actId="6264"/>
          <ac:spMkLst>
            <pc:docMk/>
            <pc:sldMk cId="1518263250" sldId="292"/>
            <ac:spMk id="11" creationId="{F13AD84A-CFAA-A4BB-21BD-E019A44384F2}"/>
          </ac:spMkLst>
        </pc:spChg>
        <pc:spChg chg="del">
          <ac:chgData name="A.MORIYAMA UREKA" userId="11b73b949d6476cb" providerId="LiveId" clId="{EDD3AFC1-5E1F-774D-82FF-6D4C3622249B}" dt="2023-08-07T10:42:57.392" v="1521" actId="478"/>
          <ac:spMkLst>
            <pc:docMk/>
            <pc:sldMk cId="1518263250" sldId="292"/>
            <ac:spMk id="12" creationId="{DCB495E0-2F46-E828-A7C3-0AA80C2B6D77}"/>
          </ac:spMkLst>
        </pc:spChg>
        <pc:spChg chg="add del mod">
          <ac:chgData name="A.MORIYAMA UREKA" userId="11b73b949d6476cb" providerId="LiveId" clId="{EDD3AFC1-5E1F-774D-82FF-6D4C3622249B}" dt="2023-08-07T10:53:31.076" v="1672" actId="6264"/>
          <ac:spMkLst>
            <pc:docMk/>
            <pc:sldMk cId="1518263250" sldId="292"/>
            <ac:spMk id="13" creationId="{0EDC2DAB-4BE3-C664-0C7B-85557D3AFA74}"/>
          </ac:spMkLst>
        </pc:spChg>
        <pc:spChg chg="add del mod">
          <ac:chgData name="A.MORIYAMA UREKA" userId="11b73b949d6476cb" providerId="LiveId" clId="{EDD3AFC1-5E1F-774D-82FF-6D4C3622249B}" dt="2023-08-07T09:20:33.057" v="915" actId="6264"/>
          <ac:spMkLst>
            <pc:docMk/>
            <pc:sldMk cId="1518263250" sldId="292"/>
            <ac:spMk id="13" creationId="{86284E07-FB63-ACB9-A278-603661BFBA8E}"/>
          </ac:spMkLst>
        </pc:spChg>
        <pc:spChg chg="add del mod ord">
          <ac:chgData name="A.MORIYAMA UREKA" userId="11b73b949d6476cb" providerId="LiveId" clId="{EDD3AFC1-5E1F-774D-82FF-6D4C3622249B}" dt="2023-08-07T09:01:40.324" v="790" actId="700"/>
          <ac:spMkLst>
            <pc:docMk/>
            <pc:sldMk cId="1518263250" sldId="292"/>
            <ac:spMk id="13" creationId="{C4BA1A74-136F-8A4F-DC2C-7FBBE508C49B}"/>
          </ac:spMkLst>
        </pc:spChg>
        <pc:spChg chg="add del mod ord">
          <ac:chgData name="A.MORIYAMA UREKA" userId="11b73b949d6476cb" providerId="LiveId" clId="{EDD3AFC1-5E1F-774D-82FF-6D4C3622249B}" dt="2023-08-07T08:55:53.615" v="743" actId="6264"/>
          <ac:spMkLst>
            <pc:docMk/>
            <pc:sldMk cId="1518263250" sldId="292"/>
            <ac:spMk id="13" creationId="{E038738F-68F9-DBA8-99D6-14F5C7ED762C}"/>
          </ac:spMkLst>
        </pc:spChg>
        <pc:spChg chg="add del mod">
          <ac:chgData name="A.MORIYAMA UREKA" userId="11b73b949d6476cb" providerId="LiveId" clId="{EDD3AFC1-5E1F-774D-82FF-6D4C3622249B}" dt="2023-08-07T09:17:12.230" v="904" actId="6264"/>
          <ac:spMkLst>
            <pc:docMk/>
            <pc:sldMk cId="1518263250" sldId="292"/>
            <ac:spMk id="13" creationId="{F4FC2636-07C0-5776-ECB6-07B136E4D7B4}"/>
          </ac:spMkLst>
        </pc:spChg>
        <pc:spChg chg="add del mod">
          <ac:chgData name="A.MORIYAMA UREKA" userId="11b73b949d6476cb" providerId="LiveId" clId="{EDD3AFC1-5E1F-774D-82FF-6D4C3622249B}" dt="2023-08-07T09:37:04.992" v="1023" actId="6264"/>
          <ac:spMkLst>
            <pc:docMk/>
            <pc:sldMk cId="1518263250" sldId="292"/>
            <ac:spMk id="13" creationId="{F72F2F5F-2B5F-E2E3-039A-706D044B15C1}"/>
          </ac:spMkLst>
        </pc:spChg>
        <pc:spChg chg="add del mod">
          <ac:chgData name="A.MORIYAMA UREKA" userId="11b73b949d6476cb" providerId="LiveId" clId="{EDD3AFC1-5E1F-774D-82FF-6D4C3622249B}" dt="2023-08-07T09:17:12.230" v="904" actId="6264"/>
          <ac:spMkLst>
            <pc:docMk/>
            <pc:sldMk cId="1518263250" sldId="292"/>
            <ac:spMk id="14" creationId="{2BD46611-F3B0-1632-3840-E9A0DEEF1B90}"/>
          </ac:spMkLst>
        </pc:spChg>
        <pc:spChg chg="add del mod ord">
          <ac:chgData name="A.MORIYAMA UREKA" userId="11b73b949d6476cb" providerId="LiveId" clId="{EDD3AFC1-5E1F-774D-82FF-6D4C3622249B}" dt="2023-08-07T09:01:40.324" v="790" actId="700"/>
          <ac:spMkLst>
            <pc:docMk/>
            <pc:sldMk cId="1518263250" sldId="292"/>
            <ac:spMk id="14" creationId="{5C4C5D2A-823D-3385-704A-3911EB4CFBD0}"/>
          </ac:spMkLst>
        </pc:spChg>
        <pc:spChg chg="add del mod ord">
          <ac:chgData name="A.MORIYAMA UREKA" userId="11b73b949d6476cb" providerId="LiveId" clId="{EDD3AFC1-5E1F-774D-82FF-6D4C3622249B}" dt="2023-08-07T08:55:53.615" v="743" actId="6264"/>
          <ac:spMkLst>
            <pc:docMk/>
            <pc:sldMk cId="1518263250" sldId="292"/>
            <ac:spMk id="14" creationId="{81EA2C8A-4F09-94E2-A92B-5C014003BEB5}"/>
          </ac:spMkLst>
        </pc:spChg>
        <pc:spChg chg="add del mod">
          <ac:chgData name="A.MORIYAMA UREKA" userId="11b73b949d6476cb" providerId="LiveId" clId="{EDD3AFC1-5E1F-774D-82FF-6D4C3622249B}" dt="2023-08-07T10:53:31.076" v="1672" actId="6264"/>
          <ac:spMkLst>
            <pc:docMk/>
            <pc:sldMk cId="1518263250" sldId="292"/>
            <ac:spMk id="14" creationId="{B1503BC5-FE58-7F0C-DC9C-CDEC36179FFD}"/>
          </ac:spMkLst>
        </pc:spChg>
        <pc:spChg chg="add del mod">
          <ac:chgData name="A.MORIYAMA UREKA" userId="11b73b949d6476cb" providerId="LiveId" clId="{EDD3AFC1-5E1F-774D-82FF-6D4C3622249B}" dt="2023-08-07T09:20:33.057" v="915" actId="6264"/>
          <ac:spMkLst>
            <pc:docMk/>
            <pc:sldMk cId="1518263250" sldId="292"/>
            <ac:spMk id="14" creationId="{CF133983-8E9B-BDC2-0345-6D373EEEC340}"/>
          </ac:spMkLst>
        </pc:spChg>
        <pc:spChg chg="add del mod">
          <ac:chgData name="A.MORIYAMA UREKA" userId="11b73b949d6476cb" providerId="LiveId" clId="{EDD3AFC1-5E1F-774D-82FF-6D4C3622249B}" dt="2023-08-07T09:37:04.992" v="1023" actId="6264"/>
          <ac:spMkLst>
            <pc:docMk/>
            <pc:sldMk cId="1518263250" sldId="292"/>
            <ac:spMk id="14" creationId="{DB62C6D5-3FF5-22F5-2DC9-3216AA78D21A}"/>
          </ac:spMkLst>
        </pc:spChg>
        <pc:spChg chg="add del mod ord">
          <ac:chgData name="A.MORIYAMA UREKA" userId="11b73b949d6476cb" providerId="LiveId" clId="{EDD3AFC1-5E1F-774D-82FF-6D4C3622249B}" dt="2023-08-07T10:02:41.937" v="1113" actId="700"/>
          <ac:spMkLst>
            <pc:docMk/>
            <pc:sldMk cId="1518263250" sldId="292"/>
            <ac:spMk id="15" creationId="{1A2ADD3C-F09D-6DE6-3E01-12B4042B78B7}"/>
          </ac:spMkLst>
        </pc:spChg>
        <pc:spChg chg="add del mod">
          <ac:chgData name="A.MORIYAMA UREKA" userId="11b73b949d6476cb" providerId="LiveId" clId="{EDD3AFC1-5E1F-774D-82FF-6D4C3622249B}" dt="2023-08-07T10:53:31.076" v="1672" actId="6264"/>
          <ac:spMkLst>
            <pc:docMk/>
            <pc:sldMk cId="1518263250" sldId="292"/>
            <ac:spMk id="15" creationId="{1BDC9769-802D-2C22-3A09-68B5DC62F87F}"/>
          </ac:spMkLst>
        </pc:spChg>
        <pc:spChg chg="add del mod ord">
          <ac:chgData name="A.MORIYAMA UREKA" userId="11b73b949d6476cb" providerId="LiveId" clId="{EDD3AFC1-5E1F-774D-82FF-6D4C3622249B}" dt="2023-08-07T08:55:53.615" v="743" actId="6264"/>
          <ac:spMkLst>
            <pc:docMk/>
            <pc:sldMk cId="1518263250" sldId="292"/>
            <ac:spMk id="15" creationId="{30570F71-C9EE-5313-1E29-0DC710C659E6}"/>
          </ac:spMkLst>
        </pc:spChg>
        <pc:spChg chg="add del mod ord">
          <ac:chgData name="A.MORIYAMA UREKA" userId="11b73b949d6476cb" providerId="LiveId" clId="{EDD3AFC1-5E1F-774D-82FF-6D4C3622249B}" dt="2023-08-07T09:20:30.974" v="914" actId="700"/>
          <ac:spMkLst>
            <pc:docMk/>
            <pc:sldMk cId="1518263250" sldId="292"/>
            <ac:spMk id="15" creationId="{945871AE-1CDF-B8FB-60BC-6EBEE9342584}"/>
          </ac:spMkLst>
        </pc:spChg>
        <pc:spChg chg="add del mod ord">
          <ac:chgData name="A.MORIYAMA UREKA" userId="11b73b949d6476cb" providerId="LiveId" clId="{EDD3AFC1-5E1F-774D-82FF-6D4C3622249B}" dt="2023-08-07T09:01:40.324" v="790" actId="700"/>
          <ac:spMkLst>
            <pc:docMk/>
            <pc:sldMk cId="1518263250" sldId="292"/>
            <ac:spMk id="15" creationId="{E7421E49-EB1B-B4A2-FC78-F71760DC79A4}"/>
          </ac:spMkLst>
        </pc:spChg>
        <pc:spChg chg="add del mod ord">
          <ac:chgData name="A.MORIYAMA UREKA" userId="11b73b949d6476cb" providerId="LiveId" clId="{EDD3AFC1-5E1F-774D-82FF-6D4C3622249B}" dt="2023-08-07T09:20:30.974" v="914" actId="700"/>
          <ac:spMkLst>
            <pc:docMk/>
            <pc:sldMk cId="1518263250" sldId="292"/>
            <ac:spMk id="16" creationId="{22FB3BD4-EF05-3F48-0AD5-186D5E1B41E7}"/>
          </ac:spMkLst>
        </pc:spChg>
        <pc:spChg chg="add del mod ord">
          <ac:chgData name="A.MORIYAMA UREKA" userId="11b73b949d6476cb" providerId="LiveId" clId="{EDD3AFC1-5E1F-774D-82FF-6D4C3622249B}" dt="2023-08-07T10:02:41.937" v="1113" actId="700"/>
          <ac:spMkLst>
            <pc:docMk/>
            <pc:sldMk cId="1518263250" sldId="292"/>
            <ac:spMk id="16" creationId="{83E0B9D0-7893-2AE1-3302-8000F525A151}"/>
          </ac:spMkLst>
        </pc:spChg>
        <pc:spChg chg="add del mod ord">
          <ac:chgData name="A.MORIYAMA UREKA" userId="11b73b949d6476cb" providerId="LiveId" clId="{EDD3AFC1-5E1F-774D-82FF-6D4C3622249B}" dt="2023-08-07T09:01:40.324" v="790" actId="700"/>
          <ac:spMkLst>
            <pc:docMk/>
            <pc:sldMk cId="1518263250" sldId="292"/>
            <ac:spMk id="16" creationId="{9A0BAA0D-8473-C7B2-0100-2600F53B46F1}"/>
          </ac:spMkLst>
        </pc:spChg>
        <pc:spChg chg="add del mod">
          <ac:chgData name="A.MORIYAMA UREKA" userId="11b73b949d6476cb" providerId="LiveId" clId="{EDD3AFC1-5E1F-774D-82FF-6D4C3622249B}" dt="2023-08-07T10:53:31.076" v="1672" actId="6264"/>
          <ac:spMkLst>
            <pc:docMk/>
            <pc:sldMk cId="1518263250" sldId="292"/>
            <ac:spMk id="16" creationId="{D5A95BC0-CE8F-2C8C-0DF5-3BD39054973F}"/>
          </ac:spMkLst>
        </pc:spChg>
        <pc:spChg chg="add del mod ord">
          <ac:chgData name="A.MORIYAMA UREKA" userId="11b73b949d6476cb" providerId="LiveId" clId="{EDD3AFC1-5E1F-774D-82FF-6D4C3622249B}" dt="2023-08-07T08:55:53.615" v="743" actId="6264"/>
          <ac:spMkLst>
            <pc:docMk/>
            <pc:sldMk cId="1518263250" sldId="292"/>
            <ac:spMk id="16" creationId="{F2CDF71D-E55C-6C34-9B50-747FE3D9F111}"/>
          </ac:spMkLst>
        </pc:spChg>
        <pc:spChg chg="add del mod ord">
          <ac:chgData name="A.MORIYAMA UREKA" userId="11b73b949d6476cb" providerId="LiveId" clId="{EDD3AFC1-5E1F-774D-82FF-6D4C3622249B}" dt="2023-08-07T09:01:40.324" v="790" actId="700"/>
          <ac:spMkLst>
            <pc:docMk/>
            <pc:sldMk cId="1518263250" sldId="292"/>
            <ac:spMk id="17" creationId="{27D86D0C-74F5-8012-8139-828E63723CA5}"/>
          </ac:spMkLst>
        </pc:spChg>
        <pc:spChg chg="add del mod">
          <ac:chgData name="A.MORIYAMA UREKA" userId="11b73b949d6476cb" providerId="LiveId" clId="{EDD3AFC1-5E1F-774D-82FF-6D4C3622249B}" dt="2023-08-07T10:53:31.076" v="1672" actId="6264"/>
          <ac:spMkLst>
            <pc:docMk/>
            <pc:sldMk cId="1518263250" sldId="292"/>
            <ac:spMk id="17" creationId="{61639927-F4E9-708C-4013-41B42286A13A}"/>
          </ac:spMkLst>
        </pc:spChg>
        <pc:spChg chg="add del mod ord">
          <ac:chgData name="A.MORIYAMA UREKA" userId="11b73b949d6476cb" providerId="LiveId" clId="{EDD3AFC1-5E1F-774D-82FF-6D4C3622249B}" dt="2023-08-07T10:02:41.937" v="1113" actId="700"/>
          <ac:spMkLst>
            <pc:docMk/>
            <pc:sldMk cId="1518263250" sldId="292"/>
            <ac:spMk id="17" creationId="{AC1CADF1-4A14-D9B3-3922-D65432EF8538}"/>
          </ac:spMkLst>
        </pc:spChg>
        <pc:spChg chg="add del mod ord">
          <ac:chgData name="A.MORIYAMA UREKA" userId="11b73b949d6476cb" providerId="LiveId" clId="{EDD3AFC1-5E1F-774D-82FF-6D4C3622249B}" dt="2023-08-07T08:55:53.615" v="743" actId="6264"/>
          <ac:spMkLst>
            <pc:docMk/>
            <pc:sldMk cId="1518263250" sldId="292"/>
            <ac:spMk id="17" creationId="{C4D40732-5F27-D603-8174-4317EB89AD52}"/>
          </ac:spMkLst>
        </pc:spChg>
        <pc:spChg chg="add del mod ord">
          <ac:chgData name="A.MORIYAMA UREKA" userId="11b73b949d6476cb" providerId="LiveId" clId="{EDD3AFC1-5E1F-774D-82FF-6D4C3622249B}" dt="2023-08-07T09:20:30.974" v="914" actId="700"/>
          <ac:spMkLst>
            <pc:docMk/>
            <pc:sldMk cId="1518263250" sldId="292"/>
            <ac:spMk id="17" creationId="{E7CE349D-B8AE-B38B-7D5A-2DBB5BCA8723}"/>
          </ac:spMkLst>
        </pc:spChg>
        <pc:spChg chg="add del mod ord">
          <ac:chgData name="A.MORIYAMA UREKA" userId="11b73b949d6476cb" providerId="LiveId" clId="{EDD3AFC1-5E1F-774D-82FF-6D4C3622249B}" dt="2023-08-07T10:02:41.937" v="1113" actId="700"/>
          <ac:spMkLst>
            <pc:docMk/>
            <pc:sldMk cId="1518263250" sldId="292"/>
            <ac:spMk id="18" creationId="{2A6A34B6-CDBC-504D-F5EA-E21E86A8F8B1}"/>
          </ac:spMkLst>
        </pc:spChg>
        <pc:spChg chg="add del mod ord">
          <ac:chgData name="A.MORIYAMA UREKA" userId="11b73b949d6476cb" providerId="LiveId" clId="{EDD3AFC1-5E1F-774D-82FF-6D4C3622249B}" dt="2023-08-07T09:20:30.974" v="914" actId="700"/>
          <ac:spMkLst>
            <pc:docMk/>
            <pc:sldMk cId="1518263250" sldId="292"/>
            <ac:spMk id="18" creationId="{59949A64-B756-E1B2-E69E-5BBE1B555FBF}"/>
          </ac:spMkLst>
        </pc:spChg>
        <pc:spChg chg="add del mod ord">
          <ac:chgData name="A.MORIYAMA UREKA" userId="11b73b949d6476cb" providerId="LiveId" clId="{EDD3AFC1-5E1F-774D-82FF-6D4C3622249B}" dt="2023-08-07T08:55:53.615" v="743" actId="6264"/>
          <ac:spMkLst>
            <pc:docMk/>
            <pc:sldMk cId="1518263250" sldId="292"/>
            <ac:spMk id="18" creationId="{9504FC03-C9B6-3D35-386E-65F7232BD6FA}"/>
          </ac:spMkLst>
        </pc:spChg>
        <pc:spChg chg="add del mod ord">
          <ac:chgData name="A.MORIYAMA UREKA" userId="11b73b949d6476cb" providerId="LiveId" clId="{EDD3AFC1-5E1F-774D-82FF-6D4C3622249B}" dt="2023-08-07T09:01:40.324" v="790" actId="700"/>
          <ac:spMkLst>
            <pc:docMk/>
            <pc:sldMk cId="1518263250" sldId="292"/>
            <ac:spMk id="18" creationId="{CBDBF9FB-09BD-1363-A79B-4B4E37B1CBE5}"/>
          </ac:spMkLst>
        </pc:spChg>
        <pc:spChg chg="add del mod">
          <ac:chgData name="A.MORIYAMA UREKA" userId="11b73b949d6476cb" providerId="LiveId" clId="{EDD3AFC1-5E1F-774D-82FF-6D4C3622249B}" dt="2023-08-07T10:53:31.673" v="1673" actId="6264"/>
          <ac:spMkLst>
            <pc:docMk/>
            <pc:sldMk cId="1518263250" sldId="292"/>
            <ac:spMk id="18" creationId="{F532EA8B-B5F2-1F51-BCF3-D2FA80C20A27}"/>
          </ac:spMkLst>
        </pc:spChg>
        <pc:spChg chg="add del mod ord">
          <ac:chgData name="A.MORIYAMA UREKA" userId="11b73b949d6476cb" providerId="LiveId" clId="{EDD3AFC1-5E1F-774D-82FF-6D4C3622249B}" dt="2023-08-07T08:55:53.615" v="743" actId="6264"/>
          <ac:spMkLst>
            <pc:docMk/>
            <pc:sldMk cId="1518263250" sldId="292"/>
            <ac:spMk id="19" creationId="{BC6C6A8B-F8FE-724A-8B79-95DE642DF40B}"/>
          </ac:spMkLst>
        </pc:spChg>
        <pc:spChg chg="add del mod ord">
          <ac:chgData name="A.MORIYAMA UREKA" userId="11b73b949d6476cb" providerId="LiveId" clId="{EDD3AFC1-5E1F-774D-82FF-6D4C3622249B}" dt="2023-08-07T09:01:40.324" v="790" actId="700"/>
          <ac:spMkLst>
            <pc:docMk/>
            <pc:sldMk cId="1518263250" sldId="292"/>
            <ac:spMk id="19" creationId="{BFD99627-BC20-0A6D-5E80-DAC92F7684AB}"/>
          </ac:spMkLst>
        </pc:spChg>
        <pc:spChg chg="add del mod ord">
          <ac:chgData name="A.MORIYAMA UREKA" userId="11b73b949d6476cb" providerId="LiveId" clId="{EDD3AFC1-5E1F-774D-82FF-6D4C3622249B}" dt="2023-08-07T10:02:41.937" v="1113" actId="700"/>
          <ac:spMkLst>
            <pc:docMk/>
            <pc:sldMk cId="1518263250" sldId="292"/>
            <ac:spMk id="19" creationId="{C2A86BB8-6854-E656-D55D-E0A473D341A5}"/>
          </ac:spMkLst>
        </pc:spChg>
        <pc:spChg chg="add del mod ord">
          <ac:chgData name="A.MORIYAMA UREKA" userId="11b73b949d6476cb" providerId="LiveId" clId="{EDD3AFC1-5E1F-774D-82FF-6D4C3622249B}" dt="2023-08-07T09:20:30.974" v="914" actId="700"/>
          <ac:spMkLst>
            <pc:docMk/>
            <pc:sldMk cId="1518263250" sldId="292"/>
            <ac:spMk id="19" creationId="{C9527F12-DB99-8EBF-964A-1EBC3D41015D}"/>
          </ac:spMkLst>
        </pc:spChg>
        <pc:spChg chg="add del mod">
          <ac:chgData name="A.MORIYAMA UREKA" userId="11b73b949d6476cb" providerId="LiveId" clId="{EDD3AFC1-5E1F-774D-82FF-6D4C3622249B}" dt="2023-08-07T10:53:31.673" v="1673" actId="6264"/>
          <ac:spMkLst>
            <pc:docMk/>
            <pc:sldMk cId="1518263250" sldId="292"/>
            <ac:spMk id="19" creationId="{F33D8B04-1DEE-A5AE-99AC-E5734411D341}"/>
          </ac:spMkLst>
        </pc:spChg>
        <pc:spChg chg="add del mod">
          <ac:chgData name="A.MORIYAMA UREKA" userId="11b73b949d6476cb" providerId="LiveId" clId="{EDD3AFC1-5E1F-774D-82FF-6D4C3622249B}" dt="2023-08-07T10:53:31.673" v="1673" actId="6264"/>
          <ac:spMkLst>
            <pc:docMk/>
            <pc:sldMk cId="1518263250" sldId="292"/>
            <ac:spMk id="20" creationId="{1916EA58-3036-E61D-039D-6D9931C8E0CC}"/>
          </ac:spMkLst>
        </pc:spChg>
        <pc:spChg chg="add del mod ord">
          <ac:chgData name="A.MORIYAMA UREKA" userId="11b73b949d6476cb" providerId="LiveId" clId="{EDD3AFC1-5E1F-774D-82FF-6D4C3622249B}" dt="2023-08-07T10:02:41.937" v="1113" actId="700"/>
          <ac:spMkLst>
            <pc:docMk/>
            <pc:sldMk cId="1518263250" sldId="292"/>
            <ac:spMk id="20" creationId="{4FC9B99C-EFCE-DF5F-DEE0-4D79EB5756B8}"/>
          </ac:spMkLst>
        </pc:spChg>
        <pc:spChg chg="add del mod ord">
          <ac:chgData name="A.MORIYAMA UREKA" userId="11b73b949d6476cb" providerId="LiveId" clId="{EDD3AFC1-5E1F-774D-82FF-6D4C3622249B}" dt="2023-08-07T08:55:53.615" v="743" actId="6264"/>
          <ac:spMkLst>
            <pc:docMk/>
            <pc:sldMk cId="1518263250" sldId="292"/>
            <ac:spMk id="20" creationId="{57841B37-3F89-C762-4609-ADA7F586731F}"/>
          </ac:spMkLst>
        </pc:spChg>
        <pc:spChg chg="add del mod ord">
          <ac:chgData name="A.MORIYAMA UREKA" userId="11b73b949d6476cb" providerId="LiveId" clId="{EDD3AFC1-5E1F-774D-82FF-6D4C3622249B}" dt="2023-08-07T09:01:40.324" v="790" actId="700"/>
          <ac:spMkLst>
            <pc:docMk/>
            <pc:sldMk cId="1518263250" sldId="292"/>
            <ac:spMk id="20" creationId="{71D7045F-B272-0258-9288-62411719ABBB}"/>
          </ac:spMkLst>
        </pc:spChg>
        <pc:spChg chg="add del mod ord">
          <ac:chgData name="A.MORIYAMA UREKA" userId="11b73b949d6476cb" providerId="LiveId" clId="{EDD3AFC1-5E1F-774D-82FF-6D4C3622249B}" dt="2023-08-07T09:20:30.974" v="914" actId="700"/>
          <ac:spMkLst>
            <pc:docMk/>
            <pc:sldMk cId="1518263250" sldId="292"/>
            <ac:spMk id="20" creationId="{BD3B82E7-95A3-4068-F332-035666AD2924}"/>
          </ac:spMkLst>
        </pc:spChg>
        <pc:spChg chg="add del mod ord">
          <ac:chgData name="A.MORIYAMA UREKA" userId="11b73b949d6476cb" providerId="LiveId" clId="{EDD3AFC1-5E1F-774D-82FF-6D4C3622249B}" dt="2023-08-07T09:01:41.694" v="791" actId="6264"/>
          <ac:spMkLst>
            <pc:docMk/>
            <pc:sldMk cId="1518263250" sldId="292"/>
            <ac:spMk id="21" creationId="{0CA8CE57-8E69-B0AE-3229-115EA42161FF}"/>
          </ac:spMkLst>
        </pc:spChg>
        <pc:spChg chg="add del mod ord">
          <ac:chgData name="A.MORIYAMA UREKA" userId="11b73b949d6476cb" providerId="LiveId" clId="{EDD3AFC1-5E1F-774D-82FF-6D4C3622249B}" dt="2023-08-07T10:02:41.937" v="1113" actId="700"/>
          <ac:spMkLst>
            <pc:docMk/>
            <pc:sldMk cId="1518263250" sldId="292"/>
            <ac:spMk id="21" creationId="{1D1FD9E3-E49C-1B4A-3C63-94D9C57D0218}"/>
          </ac:spMkLst>
        </pc:spChg>
        <pc:spChg chg="add del mod">
          <ac:chgData name="A.MORIYAMA UREKA" userId="11b73b949d6476cb" providerId="LiveId" clId="{EDD3AFC1-5E1F-774D-82FF-6D4C3622249B}" dt="2023-08-07T08:55:53.615" v="743" actId="6264"/>
          <ac:spMkLst>
            <pc:docMk/>
            <pc:sldMk cId="1518263250" sldId="292"/>
            <ac:spMk id="21" creationId="{6F382B9F-3E85-E256-CCFE-61ACEC0AA94A}"/>
          </ac:spMkLst>
        </pc:spChg>
        <pc:spChg chg="add del mod">
          <ac:chgData name="A.MORIYAMA UREKA" userId="11b73b949d6476cb" providerId="LiveId" clId="{EDD3AFC1-5E1F-774D-82FF-6D4C3622249B}" dt="2023-08-07T10:53:31.673" v="1673" actId="6264"/>
          <ac:spMkLst>
            <pc:docMk/>
            <pc:sldMk cId="1518263250" sldId="292"/>
            <ac:spMk id="21" creationId="{950C09C7-E48B-A19B-70C2-E2ABCEA204C1}"/>
          </ac:spMkLst>
        </pc:spChg>
        <pc:spChg chg="add del mod ord">
          <ac:chgData name="A.MORIYAMA UREKA" userId="11b73b949d6476cb" providerId="LiveId" clId="{EDD3AFC1-5E1F-774D-82FF-6D4C3622249B}" dt="2023-08-07T09:20:30.974" v="914" actId="700"/>
          <ac:spMkLst>
            <pc:docMk/>
            <pc:sldMk cId="1518263250" sldId="292"/>
            <ac:spMk id="21" creationId="{9CCA1BDB-7911-D2F4-BC5C-99E761AAEEB0}"/>
          </ac:spMkLst>
        </pc:spChg>
        <pc:spChg chg="add del mod">
          <ac:chgData name="A.MORIYAMA UREKA" userId="11b73b949d6476cb" providerId="LiveId" clId="{EDD3AFC1-5E1F-774D-82FF-6D4C3622249B}" dt="2023-08-07T10:53:31.673" v="1673" actId="6264"/>
          <ac:spMkLst>
            <pc:docMk/>
            <pc:sldMk cId="1518263250" sldId="292"/>
            <ac:spMk id="22" creationId="{0BB82F51-323E-B490-085C-CCD4DC96D703}"/>
          </ac:spMkLst>
        </pc:spChg>
        <pc:spChg chg="add del mod ord">
          <ac:chgData name="A.MORIYAMA UREKA" userId="11b73b949d6476cb" providerId="LiveId" clId="{EDD3AFC1-5E1F-774D-82FF-6D4C3622249B}" dt="2023-08-07T09:01:41.694" v="791" actId="6264"/>
          <ac:spMkLst>
            <pc:docMk/>
            <pc:sldMk cId="1518263250" sldId="292"/>
            <ac:spMk id="22" creationId="{6B547CFE-08B2-5796-2FA7-D15A293A0653}"/>
          </ac:spMkLst>
        </pc:spChg>
        <pc:spChg chg="add del mod ord">
          <ac:chgData name="A.MORIYAMA UREKA" userId="11b73b949d6476cb" providerId="LiveId" clId="{EDD3AFC1-5E1F-774D-82FF-6D4C3622249B}" dt="2023-08-07T09:20:30.974" v="914" actId="700"/>
          <ac:spMkLst>
            <pc:docMk/>
            <pc:sldMk cId="1518263250" sldId="292"/>
            <ac:spMk id="22" creationId="{83DE3FAD-D83D-CE79-8D48-B0C8FC91DFD4}"/>
          </ac:spMkLst>
        </pc:spChg>
        <pc:spChg chg="add del mod ord">
          <ac:chgData name="A.MORIYAMA UREKA" userId="11b73b949d6476cb" providerId="LiveId" clId="{EDD3AFC1-5E1F-774D-82FF-6D4C3622249B}" dt="2023-08-07T10:02:41.937" v="1113" actId="700"/>
          <ac:spMkLst>
            <pc:docMk/>
            <pc:sldMk cId="1518263250" sldId="292"/>
            <ac:spMk id="22" creationId="{D1FEE2B2-6C0F-81B2-57BA-D1BF937595BA}"/>
          </ac:spMkLst>
        </pc:spChg>
        <pc:spChg chg="add del mod">
          <ac:chgData name="A.MORIYAMA UREKA" userId="11b73b949d6476cb" providerId="LiveId" clId="{EDD3AFC1-5E1F-774D-82FF-6D4C3622249B}" dt="2023-08-07T08:55:53.615" v="743" actId="6264"/>
          <ac:spMkLst>
            <pc:docMk/>
            <pc:sldMk cId="1518263250" sldId="292"/>
            <ac:spMk id="22" creationId="{D5EACD74-CDEF-DF10-9B9F-35FD71DD9196}"/>
          </ac:spMkLst>
        </pc:spChg>
        <pc:spChg chg="add del mod ord">
          <ac:chgData name="A.MORIYAMA UREKA" userId="11b73b949d6476cb" providerId="LiveId" clId="{EDD3AFC1-5E1F-774D-82FF-6D4C3622249B}" dt="2023-08-07T08:57:14.074" v="755" actId="700"/>
          <ac:spMkLst>
            <pc:docMk/>
            <pc:sldMk cId="1518263250" sldId="292"/>
            <ac:spMk id="23" creationId="{1AD12A5B-59B7-9FD0-4346-F47A74A94FEE}"/>
          </ac:spMkLst>
        </pc:spChg>
        <pc:spChg chg="add del mod ord">
          <ac:chgData name="A.MORIYAMA UREKA" userId="11b73b949d6476cb" providerId="LiveId" clId="{EDD3AFC1-5E1F-774D-82FF-6D4C3622249B}" dt="2023-08-07T09:55:23.623" v="1057" actId="700"/>
          <ac:spMkLst>
            <pc:docMk/>
            <pc:sldMk cId="1518263250" sldId="292"/>
            <ac:spMk id="23" creationId="{50E834EB-A3ED-CBD4-3971-F1FF2CDBDE67}"/>
          </ac:spMkLst>
        </pc:spChg>
        <pc:spChg chg="add del mod ord">
          <ac:chgData name="A.MORIYAMA UREKA" userId="11b73b949d6476cb" providerId="LiveId" clId="{EDD3AFC1-5E1F-774D-82FF-6D4C3622249B}" dt="2023-08-07T09:20:33.708" v="916" actId="6264"/>
          <ac:spMkLst>
            <pc:docMk/>
            <pc:sldMk cId="1518263250" sldId="292"/>
            <ac:spMk id="23" creationId="{93E6AA3D-230E-01BC-5C07-8B4C5B0D8698}"/>
          </ac:spMkLst>
        </pc:spChg>
        <pc:spChg chg="add del mod ord">
          <ac:chgData name="A.MORIYAMA UREKA" userId="11b73b949d6476cb" providerId="LiveId" clId="{EDD3AFC1-5E1F-774D-82FF-6D4C3622249B}" dt="2023-08-07T09:01:41.694" v="791" actId="6264"/>
          <ac:spMkLst>
            <pc:docMk/>
            <pc:sldMk cId="1518263250" sldId="292"/>
            <ac:spMk id="23" creationId="{C5FE9DFB-2473-E034-191E-34C8ACF6A55D}"/>
          </ac:spMkLst>
        </pc:spChg>
        <pc:spChg chg="add del mod">
          <ac:chgData name="A.MORIYAMA UREKA" userId="11b73b949d6476cb" providerId="LiveId" clId="{EDD3AFC1-5E1F-774D-82FF-6D4C3622249B}" dt="2023-08-07T10:53:31.673" v="1673" actId="6264"/>
          <ac:spMkLst>
            <pc:docMk/>
            <pc:sldMk cId="1518263250" sldId="292"/>
            <ac:spMk id="23" creationId="{F185C4E4-92F7-73F0-3497-6B8598D8BC1E}"/>
          </ac:spMkLst>
        </pc:spChg>
        <pc:spChg chg="add del mod ord">
          <ac:chgData name="A.MORIYAMA UREKA" userId="11b73b949d6476cb" providerId="LiveId" clId="{EDD3AFC1-5E1F-774D-82FF-6D4C3622249B}" dt="2023-08-07T09:55:23.623" v="1057" actId="700"/>
          <ac:spMkLst>
            <pc:docMk/>
            <pc:sldMk cId="1518263250" sldId="292"/>
            <ac:spMk id="24" creationId="{1A20E638-E0D7-CD04-3006-D38CE8A5FEA7}"/>
          </ac:spMkLst>
        </pc:spChg>
        <pc:spChg chg="add del mod ord">
          <ac:chgData name="A.MORIYAMA UREKA" userId="11b73b949d6476cb" providerId="LiveId" clId="{EDD3AFC1-5E1F-774D-82FF-6D4C3622249B}" dt="2023-08-07T09:20:33.708" v="916" actId="6264"/>
          <ac:spMkLst>
            <pc:docMk/>
            <pc:sldMk cId="1518263250" sldId="292"/>
            <ac:spMk id="24" creationId="{37F1D125-72E3-0845-7017-28B973421573}"/>
          </ac:spMkLst>
        </pc:spChg>
        <pc:spChg chg="add del mod ord">
          <ac:chgData name="A.MORIYAMA UREKA" userId="11b73b949d6476cb" providerId="LiveId" clId="{EDD3AFC1-5E1F-774D-82FF-6D4C3622249B}" dt="2023-08-07T09:01:41.694" v="791" actId="6264"/>
          <ac:spMkLst>
            <pc:docMk/>
            <pc:sldMk cId="1518263250" sldId="292"/>
            <ac:spMk id="24" creationId="{3A0B38AD-9D67-4464-3261-6BFA41E6EC13}"/>
          </ac:spMkLst>
        </pc:spChg>
        <pc:spChg chg="add del mod">
          <ac:chgData name="A.MORIYAMA UREKA" userId="11b73b949d6476cb" providerId="LiveId" clId="{EDD3AFC1-5E1F-774D-82FF-6D4C3622249B}" dt="2023-08-07T10:53:31.673" v="1673" actId="6264"/>
          <ac:spMkLst>
            <pc:docMk/>
            <pc:sldMk cId="1518263250" sldId="292"/>
            <ac:spMk id="24" creationId="{3D7CB88F-78CA-C7B4-6F2C-14FC23A25E26}"/>
          </ac:spMkLst>
        </pc:spChg>
        <pc:spChg chg="add del mod ord">
          <ac:chgData name="A.MORIYAMA UREKA" userId="11b73b949d6476cb" providerId="LiveId" clId="{EDD3AFC1-5E1F-774D-82FF-6D4C3622249B}" dt="2023-08-07T08:57:14.074" v="755" actId="700"/>
          <ac:spMkLst>
            <pc:docMk/>
            <pc:sldMk cId="1518263250" sldId="292"/>
            <ac:spMk id="24" creationId="{991DA7AB-0B08-D221-3E26-3501CA05ADE8}"/>
          </ac:spMkLst>
        </pc:spChg>
        <pc:spChg chg="add del mod ord">
          <ac:chgData name="A.MORIYAMA UREKA" userId="11b73b949d6476cb" providerId="LiveId" clId="{EDD3AFC1-5E1F-774D-82FF-6D4C3622249B}" dt="2023-08-07T08:57:14.074" v="755" actId="700"/>
          <ac:spMkLst>
            <pc:docMk/>
            <pc:sldMk cId="1518263250" sldId="292"/>
            <ac:spMk id="25" creationId="{112A35F0-8D77-C143-0952-541C33FDDF66}"/>
          </ac:spMkLst>
        </pc:spChg>
        <pc:spChg chg="add del mod ord">
          <ac:chgData name="A.MORIYAMA UREKA" userId="11b73b949d6476cb" providerId="LiveId" clId="{EDD3AFC1-5E1F-774D-82FF-6D4C3622249B}" dt="2023-08-07T09:01:41.694" v="791" actId="6264"/>
          <ac:spMkLst>
            <pc:docMk/>
            <pc:sldMk cId="1518263250" sldId="292"/>
            <ac:spMk id="25" creationId="{3D1EDDCB-0632-7DD8-C4AE-C2105F2A3892}"/>
          </ac:spMkLst>
        </pc:spChg>
        <pc:spChg chg="add del mod ord">
          <ac:chgData name="A.MORIYAMA UREKA" userId="11b73b949d6476cb" providerId="LiveId" clId="{EDD3AFC1-5E1F-774D-82FF-6D4C3622249B}" dt="2023-08-07T09:55:23.623" v="1057" actId="700"/>
          <ac:spMkLst>
            <pc:docMk/>
            <pc:sldMk cId="1518263250" sldId="292"/>
            <ac:spMk id="25" creationId="{3ECC72E0-9352-A765-8480-E694A32A0545}"/>
          </ac:spMkLst>
        </pc:spChg>
        <pc:spChg chg="add del mod">
          <ac:chgData name="A.MORIYAMA UREKA" userId="11b73b949d6476cb" providerId="LiveId" clId="{EDD3AFC1-5E1F-774D-82FF-6D4C3622249B}" dt="2023-08-07T10:53:31.673" v="1673" actId="6264"/>
          <ac:spMkLst>
            <pc:docMk/>
            <pc:sldMk cId="1518263250" sldId="292"/>
            <ac:spMk id="25" creationId="{57772503-AF38-AE84-5D46-788D6FA2EC31}"/>
          </ac:spMkLst>
        </pc:spChg>
        <pc:spChg chg="add del mod ord">
          <ac:chgData name="A.MORIYAMA UREKA" userId="11b73b949d6476cb" providerId="LiveId" clId="{EDD3AFC1-5E1F-774D-82FF-6D4C3622249B}" dt="2023-08-07T09:20:33.708" v="916" actId="6264"/>
          <ac:spMkLst>
            <pc:docMk/>
            <pc:sldMk cId="1518263250" sldId="292"/>
            <ac:spMk id="25" creationId="{D6568B54-01BA-33C4-DFDD-DDF5AAD5D7F8}"/>
          </ac:spMkLst>
        </pc:spChg>
        <pc:spChg chg="add del mod ord">
          <ac:chgData name="A.MORIYAMA UREKA" userId="11b73b949d6476cb" providerId="LiveId" clId="{EDD3AFC1-5E1F-774D-82FF-6D4C3622249B}" dt="2023-08-07T09:01:41.694" v="791" actId="6264"/>
          <ac:spMkLst>
            <pc:docMk/>
            <pc:sldMk cId="1518263250" sldId="292"/>
            <ac:spMk id="26" creationId="{29A0F2E2-3A80-82D9-BAFE-4FDADAFCCF6A}"/>
          </ac:spMkLst>
        </pc:spChg>
        <pc:spChg chg="add del mod ord">
          <ac:chgData name="A.MORIYAMA UREKA" userId="11b73b949d6476cb" providerId="LiveId" clId="{EDD3AFC1-5E1F-774D-82FF-6D4C3622249B}" dt="2023-08-07T09:20:33.708" v="916" actId="6264"/>
          <ac:spMkLst>
            <pc:docMk/>
            <pc:sldMk cId="1518263250" sldId="292"/>
            <ac:spMk id="26" creationId="{415BDE07-EF9F-FFEF-34B8-DE296826EFDB}"/>
          </ac:spMkLst>
        </pc:spChg>
        <pc:spChg chg="add del mod ord">
          <ac:chgData name="A.MORIYAMA UREKA" userId="11b73b949d6476cb" providerId="LiveId" clId="{EDD3AFC1-5E1F-774D-82FF-6D4C3622249B}" dt="2023-08-07T08:57:14.074" v="755" actId="700"/>
          <ac:spMkLst>
            <pc:docMk/>
            <pc:sldMk cId="1518263250" sldId="292"/>
            <ac:spMk id="26" creationId="{69814FB2-8634-1CB0-B14F-1838C01373A8}"/>
          </ac:spMkLst>
        </pc:spChg>
        <pc:spChg chg="add del mod ord">
          <ac:chgData name="A.MORIYAMA UREKA" userId="11b73b949d6476cb" providerId="LiveId" clId="{EDD3AFC1-5E1F-774D-82FF-6D4C3622249B}" dt="2023-08-07T09:55:23.623" v="1057" actId="700"/>
          <ac:spMkLst>
            <pc:docMk/>
            <pc:sldMk cId="1518263250" sldId="292"/>
            <ac:spMk id="26" creationId="{AD21E276-CECF-89F0-3BED-F1E63ED5C61C}"/>
          </ac:spMkLst>
        </pc:spChg>
        <pc:spChg chg="add del mod">
          <ac:chgData name="A.MORIYAMA UREKA" userId="11b73b949d6476cb" providerId="LiveId" clId="{EDD3AFC1-5E1F-774D-82FF-6D4C3622249B}" dt="2023-08-07T10:53:31.673" v="1673" actId="6264"/>
          <ac:spMkLst>
            <pc:docMk/>
            <pc:sldMk cId="1518263250" sldId="292"/>
            <ac:spMk id="26" creationId="{C3960ADC-C07D-EE5F-D43E-B6C0715E25A9}"/>
          </ac:spMkLst>
        </pc:spChg>
        <pc:spChg chg="add del mod">
          <ac:chgData name="A.MORIYAMA UREKA" userId="11b73b949d6476cb" providerId="LiveId" clId="{EDD3AFC1-5E1F-774D-82FF-6D4C3622249B}" dt="2023-08-07T10:53:31.673" v="1673" actId="6264"/>
          <ac:spMkLst>
            <pc:docMk/>
            <pc:sldMk cId="1518263250" sldId="292"/>
            <ac:spMk id="27" creationId="{1278BE05-6FFA-F567-AA5C-ADFED13ADDDA}"/>
          </ac:spMkLst>
        </pc:spChg>
        <pc:spChg chg="add del mod ord">
          <ac:chgData name="A.MORIYAMA UREKA" userId="11b73b949d6476cb" providerId="LiveId" clId="{EDD3AFC1-5E1F-774D-82FF-6D4C3622249B}" dt="2023-08-07T08:57:14.074" v="755" actId="700"/>
          <ac:spMkLst>
            <pc:docMk/>
            <pc:sldMk cId="1518263250" sldId="292"/>
            <ac:spMk id="27" creationId="{47E8F36F-BDEC-06EB-876E-6A2703231512}"/>
          </ac:spMkLst>
        </pc:spChg>
        <pc:spChg chg="add del mod ord">
          <ac:chgData name="A.MORIYAMA UREKA" userId="11b73b949d6476cb" providerId="LiveId" clId="{EDD3AFC1-5E1F-774D-82FF-6D4C3622249B}" dt="2023-08-07T09:01:41.694" v="791" actId="6264"/>
          <ac:spMkLst>
            <pc:docMk/>
            <pc:sldMk cId="1518263250" sldId="292"/>
            <ac:spMk id="27" creationId="{749E5F34-D0B6-181D-B198-86E5B0A675FA}"/>
          </ac:spMkLst>
        </pc:spChg>
        <pc:spChg chg="add del mod ord">
          <ac:chgData name="A.MORIYAMA UREKA" userId="11b73b949d6476cb" providerId="LiveId" clId="{EDD3AFC1-5E1F-774D-82FF-6D4C3622249B}" dt="2023-08-07T09:20:33.708" v="916" actId="6264"/>
          <ac:spMkLst>
            <pc:docMk/>
            <pc:sldMk cId="1518263250" sldId="292"/>
            <ac:spMk id="27" creationId="{DA65B15A-995C-6BBC-45AC-4415E741F8FB}"/>
          </ac:spMkLst>
        </pc:spChg>
        <pc:spChg chg="add del mod ord">
          <ac:chgData name="A.MORIYAMA UREKA" userId="11b73b949d6476cb" providerId="LiveId" clId="{EDD3AFC1-5E1F-774D-82FF-6D4C3622249B}" dt="2023-08-07T09:55:23.623" v="1057" actId="700"/>
          <ac:spMkLst>
            <pc:docMk/>
            <pc:sldMk cId="1518263250" sldId="292"/>
            <ac:spMk id="27" creationId="{EC4DBCE6-18F9-C594-D7B7-F4E70DBFA2B1}"/>
          </ac:spMkLst>
        </pc:spChg>
        <pc:spChg chg="add del mod">
          <ac:chgData name="A.MORIYAMA UREKA" userId="11b73b949d6476cb" providerId="LiveId" clId="{EDD3AFC1-5E1F-774D-82FF-6D4C3622249B}" dt="2023-08-07T10:55:57.090" v="1682" actId="6264"/>
          <ac:spMkLst>
            <pc:docMk/>
            <pc:sldMk cId="1518263250" sldId="292"/>
            <ac:spMk id="28" creationId="{05B8308D-E993-1C79-66E9-D7CBA5AB4AE4}"/>
          </ac:spMkLst>
        </pc:spChg>
        <pc:spChg chg="add del mod ord">
          <ac:chgData name="A.MORIYAMA UREKA" userId="11b73b949d6476cb" providerId="LiveId" clId="{EDD3AFC1-5E1F-774D-82FF-6D4C3622249B}" dt="2023-08-07T09:55:23.623" v="1057" actId="700"/>
          <ac:spMkLst>
            <pc:docMk/>
            <pc:sldMk cId="1518263250" sldId="292"/>
            <ac:spMk id="28" creationId="{343B0CC8-10DE-D781-E77C-6E08745A5576}"/>
          </ac:spMkLst>
        </pc:spChg>
        <pc:spChg chg="add del mod ord">
          <ac:chgData name="A.MORIYAMA UREKA" userId="11b73b949d6476cb" providerId="LiveId" clId="{EDD3AFC1-5E1F-774D-82FF-6D4C3622249B}" dt="2023-08-07T09:01:41.694" v="791" actId="6264"/>
          <ac:spMkLst>
            <pc:docMk/>
            <pc:sldMk cId="1518263250" sldId="292"/>
            <ac:spMk id="28" creationId="{54E883E4-F29D-AAE1-297B-F5FE5D830FCF}"/>
          </ac:spMkLst>
        </pc:spChg>
        <pc:spChg chg="add del mod ord">
          <ac:chgData name="A.MORIYAMA UREKA" userId="11b73b949d6476cb" providerId="LiveId" clId="{EDD3AFC1-5E1F-774D-82FF-6D4C3622249B}" dt="2023-08-07T08:57:14.074" v="755" actId="700"/>
          <ac:spMkLst>
            <pc:docMk/>
            <pc:sldMk cId="1518263250" sldId="292"/>
            <ac:spMk id="28" creationId="{C51314BD-598A-43EB-F830-C88D60A4787E}"/>
          </ac:spMkLst>
        </pc:spChg>
        <pc:spChg chg="add del mod ord">
          <ac:chgData name="A.MORIYAMA UREKA" userId="11b73b949d6476cb" providerId="LiveId" clId="{EDD3AFC1-5E1F-774D-82FF-6D4C3622249B}" dt="2023-08-07T09:20:33.708" v="916" actId="6264"/>
          <ac:spMkLst>
            <pc:docMk/>
            <pc:sldMk cId="1518263250" sldId="292"/>
            <ac:spMk id="28" creationId="{DE14ACC8-C7E5-CD33-5118-B50C63CD6D25}"/>
          </ac:spMkLst>
        </pc:spChg>
        <pc:spChg chg="add del mod">
          <ac:chgData name="A.MORIYAMA UREKA" userId="11b73b949d6476cb" providerId="LiveId" clId="{EDD3AFC1-5E1F-774D-82FF-6D4C3622249B}" dt="2023-08-07T10:55:57.090" v="1682" actId="6264"/>
          <ac:spMkLst>
            <pc:docMk/>
            <pc:sldMk cId="1518263250" sldId="292"/>
            <ac:spMk id="29" creationId="{1DF1F042-E562-305A-90A6-9C5EA1A63704}"/>
          </ac:spMkLst>
        </pc:spChg>
        <pc:spChg chg="add del mod ord">
          <ac:chgData name="A.MORIYAMA UREKA" userId="11b73b949d6476cb" providerId="LiveId" clId="{EDD3AFC1-5E1F-774D-82FF-6D4C3622249B}" dt="2023-08-07T08:57:14.074" v="755" actId="700"/>
          <ac:spMkLst>
            <pc:docMk/>
            <pc:sldMk cId="1518263250" sldId="292"/>
            <ac:spMk id="29" creationId="{3CCCF127-CBE8-488E-BB53-349D0ADA097D}"/>
          </ac:spMkLst>
        </pc:spChg>
        <pc:spChg chg="add del mod ord">
          <ac:chgData name="A.MORIYAMA UREKA" userId="11b73b949d6476cb" providerId="LiveId" clId="{EDD3AFC1-5E1F-774D-82FF-6D4C3622249B}" dt="2023-08-07T09:20:33.708" v="916" actId="6264"/>
          <ac:spMkLst>
            <pc:docMk/>
            <pc:sldMk cId="1518263250" sldId="292"/>
            <ac:spMk id="29" creationId="{47DA1696-0207-20DE-5110-46859E7B592A}"/>
          </ac:spMkLst>
        </pc:spChg>
        <pc:spChg chg="add del mod">
          <ac:chgData name="A.MORIYAMA UREKA" userId="11b73b949d6476cb" providerId="LiveId" clId="{EDD3AFC1-5E1F-774D-82FF-6D4C3622249B}" dt="2023-08-07T09:01:41.694" v="791" actId="6264"/>
          <ac:spMkLst>
            <pc:docMk/>
            <pc:sldMk cId="1518263250" sldId="292"/>
            <ac:spMk id="29" creationId="{92750599-9DE7-6D0A-EDAC-62995041E576}"/>
          </ac:spMkLst>
        </pc:spChg>
        <pc:spChg chg="add del mod ord">
          <ac:chgData name="A.MORIYAMA UREKA" userId="11b73b949d6476cb" providerId="LiveId" clId="{EDD3AFC1-5E1F-774D-82FF-6D4C3622249B}" dt="2023-08-07T09:55:23.623" v="1057" actId="700"/>
          <ac:spMkLst>
            <pc:docMk/>
            <pc:sldMk cId="1518263250" sldId="292"/>
            <ac:spMk id="29" creationId="{C56FE2E8-8840-E62D-66F8-FEE4B9ED4E49}"/>
          </ac:spMkLst>
        </pc:spChg>
        <pc:spChg chg="add del mod">
          <ac:chgData name="A.MORIYAMA UREKA" userId="11b73b949d6476cb" providerId="LiveId" clId="{EDD3AFC1-5E1F-774D-82FF-6D4C3622249B}" dt="2023-08-07T09:01:41.694" v="791" actId="6264"/>
          <ac:spMkLst>
            <pc:docMk/>
            <pc:sldMk cId="1518263250" sldId="292"/>
            <ac:spMk id="30" creationId="{288A1957-5405-E6BD-8826-E88873CFCFDA}"/>
          </ac:spMkLst>
        </pc:spChg>
        <pc:spChg chg="add del mod ord">
          <ac:chgData name="A.MORIYAMA UREKA" userId="11b73b949d6476cb" providerId="LiveId" clId="{EDD3AFC1-5E1F-774D-82FF-6D4C3622249B}" dt="2023-08-07T08:57:14.074" v="755" actId="700"/>
          <ac:spMkLst>
            <pc:docMk/>
            <pc:sldMk cId="1518263250" sldId="292"/>
            <ac:spMk id="30" creationId="{B4968AB8-2CE8-24E8-BEB6-B6958D3F2F64}"/>
          </ac:spMkLst>
        </pc:spChg>
        <pc:spChg chg="add del mod ord">
          <ac:chgData name="A.MORIYAMA UREKA" userId="11b73b949d6476cb" providerId="LiveId" clId="{EDD3AFC1-5E1F-774D-82FF-6D4C3622249B}" dt="2023-08-07T09:20:33.708" v="916" actId="6264"/>
          <ac:spMkLst>
            <pc:docMk/>
            <pc:sldMk cId="1518263250" sldId="292"/>
            <ac:spMk id="30" creationId="{CEBD211C-65B4-CE2C-E486-CC04AE05F2C7}"/>
          </ac:spMkLst>
        </pc:spChg>
        <pc:spChg chg="add del mod">
          <ac:chgData name="A.MORIYAMA UREKA" userId="11b73b949d6476cb" providerId="LiveId" clId="{EDD3AFC1-5E1F-774D-82FF-6D4C3622249B}" dt="2023-08-07T10:55:57.090" v="1682" actId="6264"/>
          <ac:spMkLst>
            <pc:docMk/>
            <pc:sldMk cId="1518263250" sldId="292"/>
            <ac:spMk id="30" creationId="{EF1849DE-EE99-DD5E-5CCC-FC69396D0FA9}"/>
          </ac:spMkLst>
        </pc:spChg>
        <pc:spChg chg="add del mod ord">
          <ac:chgData name="A.MORIYAMA UREKA" userId="11b73b949d6476cb" providerId="LiveId" clId="{EDD3AFC1-5E1F-774D-82FF-6D4C3622249B}" dt="2023-08-07T09:55:23.623" v="1057" actId="700"/>
          <ac:spMkLst>
            <pc:docMk/>
            <pc:sldMk cId="1518263250" sldId="292"/>
            <ac:spMk id="30" creationId="{F99BFEB8-74B3-EE45-A473-EC1304F5F862}"/>
          </ac:spMkLst>
        </pc:spChg>
        <pc:spChg chg="add del mod">
          <ac:chgData name="A.MORIYAMA UREKA" userId="11b73b949d6476cb" providerId="LiveId" clId="{EDD3AFC1-5E1F-774D-82FF-6D4C3622249B}" dt="2023-08-07T09:20:33.708" v="916" actId="6264"/>
          <ac:spMkLst>
            <pc:docMk/>
            <pc:sldMk cId="1518263250" sldId="292"/>
            <ac:spMk id="31" creationId="{0121C558-EC63-7820-EEB9-0F360D25044A}"/>
          </ac:spMkLst>
        </pc:spChg>
        <pc:spChg chg="add del mod">
          <ac:chgData name="A.MORIYAMA UREKA" userId="11b73b949d6476cb" providerId="LiveId" clId="{EDD3AFC1-5E1F-774D-82FF-6D4C3622249B}" dt="2023-08-07T10:55:57.090" v="1682" actId="6264"/>
          <ac:spMkLst>
            <pc:docMk/>
            <pc:sldMk cId="1518263250" sldId="292"/>
            <ac:spMk id="31" creationId="{47F7D284-4E14-D2A5-C488-57303846BAA7}"/>
          </ac:spMkLst>
        </pc:spChg>
        <pc:spChg chg="add del mod ord">
          <ac:chgData name="A.MORIYAMA UREKA" userId="11b73b949d6476cb" providerId="LiveId" clId="{EDD3AFC1-5E1F-774D-82FF-6D4C3622249B}" dt="2023-08-07T08:57:17.409" v="756" actId="6264"/>
          <ac:spMkLst>
            <pc:docMk/>
            <pc:sldMk cId="1518263250" sldId="292"/>
            <ac:spMk id="31" creationId="{563B18C7-C99E-4388-4C44-6CE8F4F2031D}"/>
          </ac:spMkLst>
        </pc:spChg>
        <pc:spChg chg="add del mod ord">
          <ac:chgData name="A.MORIYAMA UREKA" userId="11b73b949d6476cb" providerId="LiveId" clId="{EDD3AFC1-5E1F-774D-82FF-6D4C3622249B}" dt="2023-08-07T09:03:40.381" v="823" actId="6264"/>
          <ac:spMkLst>
            <pc:docMk/>
            <pc:sldMk cId="1518263250" sldId="292"/>
            <ac:spMk id="31" creationId="{597CC329-DA66-0599-B862-F969CA130173}"/>
          </ac:spMkLst>
        </pc:spChg>
        <pc:spChg chg="add del mod ord">
          <ac:chgData name="A.MORIYAMA UREKA" userId="11b73b949d6476cb" providerId="LiveId" clId="{EDD3AFC1-5E1F-774D-82FF-6D4C3622249B}" dt="2023-08-07T10:05:26.678" v="1166" actId="700"/>
          <ac:spMkLst>
            <pc:docMk/>
            <pc:sldMk cId="1518263250" sldId="292"/>
            <ac:spMk id="31" creationId="{986E87E2-D681-E141-F7E7-B1680897DD77}"/>
          </ac:spMkLst>
        </pc:spChg>
        <pc:spChg chg="add del mod">
          <ac:chgData name="A.MORIYAMA UREKA" userId="11b73b949d6476cb" providerId="LiveId" clId="{EDD3AFC1-5E1F-774D-82FF-6D4C3622249B}" dt="2023-08-07T10:55:57.090" v="1682" actId="6264"/>
          <ac:spMkLst>
            <pc:docMk/>
            <pc:sldMk cId="1518263250" sldId="292"/>
            <ac:spMk id="32" creationId="{09529168-B389-C49B-5F53-38F672AA376C}"/>
          </ac:spMkLst>
        </pc:spChg>
        <pc:spChg chg="add del mod">
          <ac:chgData name="A.MORIYAMA UREKA" userId="11b73b949d6476cb" providerId="LiveId" clId="{EDD3AFC1-5E1F-774D-82FF-6D4C3622249B}" dt="2023-08-07T09:20:33.708" v="916" actId="6264"/>
          <ac:spMkLst>
            <pc:docMk/>
            <pc:sldMk cId="1518263250" sldId="292"/>
            <ac:spMk id="32" creationId="{1A370D8A-936C-EE40-86A6-07AE4A07B0AE}"/>
          </ac:spMkLst>
        </pc:spChg>
        <pc:spChg chg="add del mod ord">
          <ac:chgData name="A.MORIYAMA UREKA" userId="11b73b949d6476cb" providerId="LiveId" clId="{EDD3AFC1-5E1F-774D-82FF-6D4C3622249B}" dt="2023-08-07T09:03:40.381" v="823" actId="6264"/>
          <ac:spMkLst>
            <pc:docMk/>
            <pc:sldMk cId="1518263250" sldId="292"/>
            <ac:spMk id="32" creationId="{8665447A-8668-79C4-0F57-6BBCC89C9BF4}"/>
          </ac:spMkLst>
        </pc:spChg>
        <pc:spChg chg="add del mod ord">
          <ac:chgData name="A.MORIYAMA UREKA" userId="11b73b949d6476cb" providerId="LiveId" clId="{EDD3AFC1-5E1F-774D-82FF-6D4C3622249B}" dt="2023-08-07T08:57:17.409" v="756" actId="6264"/>
          <ac:spMkLst>
            <pc:docMk/>
            <pc:sldMk cId="1518263250" sldId="292"/>
            <ac:spMk id="32" creationId="{AE5DF4E4-2137-75DA-DF39-3915B08A2A70}"/>
          </ac:spMkLst>
        </pc:spChg>
        <pc:spChg chg="add del mod ord">
          <ac:chgData name="A.MORIYAMA UREKA" userId="11b73b949d6476cb" providerId="LiveId" clId="{EDD3AFC1-5E1F-774D-82FF-6D4C3622249B}" dt="2023-08-07T10:05:26.678" v="1166" actId="700"/>
          <ac:spMkLst>
            <pc:docMk/>
            <pc:sldMk cId="1518263250" sldId="292"/>
            <ac:spMk id="32" creationId="{B766CF6B-16C4-AB2D-3404-65D8709FFED7}"/>
          </ac:spMkLst>
        </pc:spChg>
        <pc:spChg chg="add del mod ord">
          <ac:chgData name="A.MORIYAMA UREKA" userId="11b73b949d6476cb" providerId="LiveId" clId="{EDD3AFC1-5E1F-774D-82FF-6D4C3622249B}" dt="2023-08-07T09:20:34.137" v="917" actId="6264"/>
          <ac:spMkLst>
            <pc:docMk/>
            <pc:sldMk cId="1518263250" sldId="292"/>
            <ac:spMk id="33" creationId="{506B6F3F-4957-04F6-E6C3-6671EB0A0436}"/>
          </ac:spMkLst>
        </pc:spChg>
        <pc:spChg chg="add del mod">
          <ac:chgData name="A.MORIYAMA UREKA" userId="11b73b949d6476cb" providerId="LiveId" clId="{EDD3AFC1-5E1F-774D-82FF-6D4C3622249B}" dt="2023-08-07T10:55:57.090" v="1682" actId="6264"/>
          <ac:spMkLst>
            <pc:docMk/>
            <pc:sldMk cId="1518263250" sldId="292"/>
            <ac:spMk id="33" creationId="{5248FCAB-C645-BBC5-9D88-C80560BC4B3E}"/>
          </ac:spMkLst>
        </pc:spChg>
        <pc:spChg chg="add del mod ord">
          <ac:chgData name="A.MORIYAMA UREKA" userId="11b73b949d6476cb" providerId="LiveId" clId="{EDD3AFC1-5E1F-774D-82FF-6D4C3622249B}" dt="2023-08-07T10:05:26.678" v="1166" actId="700"/>
          <ac:spMkLst>
            <pc:docMk/>
            <pc:sldMk cId="1518263250" sldId="292"/>
            <ac:spMk id="33" creationId="{674B5DB4-52BC-ABBA-E3F9-0858F69497A8}"/>
          </ac:spMkLst>
        </pc:spChg>
        <pc:spChg chg="add del mod ord">
          <ac:chgData name="A.MORIYAMA UREKA" userId="11b73b949d6476cb" providerId="LiveId" clId="{EDD3AFC1-5E1F-774D-82FF-6D4C3622249B}" dt="2023-08-07T09:03:40.381" v="823" actId="6264"/>
          <ac:spMkLst>
            <pc:docMk/>
            <pc:sldMk cId="1518263250" sldId="292"/>
            <ac:spMk id="33" creationId="{B3CAFA28-ED0D-AF93-222D-C07111025BF6}"/>
          </ac:spMkLst>
        </pc:spChg>
        <pc:spChg chg="add del mod ord">
          <ac:chgData name="A.MORIYAMA UREKA" userId="11b73b949d6476cb" providerId="LiveId" clId="{EDD3AFC1-5E1F-774D-82FF-6D4C3622249B}" dt="2023-08-07T08:57:17.409" v="756" actId="6264"/>
          <ac:spMkLst>
            <pc:docMk/>
            <pc:sldMk cId="1518263250" sldId="292"/>
            <ac:spMk id="33" creationId="{D4777842-3A2E-628A-07B1-0446280E76E3}"/>
          </ac:spMkLst>
        </pc:spChg>
        <pc:spChg chg="add del mod ord">
          <ac:chgData name="A.MORIYAMA UREKA" userId="11b73b949d6476cb" providerId="LiveId" clId="{EDD3AFC1-5E1F-774D-82FF-6D4C3622249B}" dt="2023-08-07T10:05:26.678" v="1166" actId="700"/>
          <ac:spMkLst>
            <pc:docMk/>
            <pc:sldMk cId="1518263250" sldId="292"/>
            <ac:spMk id="34" creationId="{2185BF3C-BB2C-9A45-9C7C-F2249C34D183}"/>
          </ac:spMkLst>
        </pc:spChg>
        <pc:spChg chg="add del mod ord">
          <ac:chgData name="A.MORIYAMA UREKA" userId="11b73b949d6476cb" providerId="LiveId" clId="{EDD3AFC1-5E1F-774D-82FF-6D4C3622249B}" dt="2023-08-07T08:57:17.409" v="756" actId="6264"/>
          <ac:spMkLst>
            <pc:docMk/>
            <pc:sldMk cId="1518263250" sldId="292"/>
            <ac:spMk id="34" creationId="{D4F46148-DFA7-FA45-4C0A-EDB186660C45}"/>
          </ac:spMkLst>
        </pc:spChg>
        <pc:spChg chg="add del mod ord">
          <ac:chgData name="A.MORIYAMA UREKA" userId="11b73b949d6476cb" providerId="LiveId" clId="{EDD3AFC1-5E1F-774D-82FF-6D4C3622249B}" dt="2023-08-07T09:03:40.381" v="823" actId="6264"/>
          <ac:spMkLst>
            <pc:docMk/>
            <pc:sldMk cId="1518263250" sldId="292"/>
            <ac:spMk id="34" creationId="{DC6FC4AC-3C86-CF47-54EE-18CED50199E6}"/>
          </ac:spMkLst>
        </pc:spChg>
        <pc:spChg chg="add del mod">
          <ac:chgData name="A.MORIYAMA UREKA" userId="11b73b949d6476cb" providerId="LiveId" clId="{EDD3AFC1-5E1F-774D-82FF-6D4C3622249B}" dt="2023-08-07T10:55:57.090" v="1682" actId="6264"/>
          <ac:spMkLst>
            <pc:docMk/>
            <pc:sldMk cId="1518263250" sldId="292"/>
            <ac:spMk id="34" creationId="{E051C74C-B402-6EC0-CFF7-0C8D40D9C700}"/>
          </ac:spMkLst>
        </pc:spChg>
        <pc:spChg chg="add del mod ord">
          <ac:chgData name="A.MORIYAMA UREKA" userId="11b73b949d6476cb" providerId="LiveId" clId="{EDD3AFC1-5E1F-774D-82FF-6D4C3622249B}" dt="2023-08-07T09:20:34.137" v="917" actId="6264"/>
          <ac:spMkLst>
            <pc:docMk/>
            <pc:sldMk cId="1518263250" sldId="292"/>
            <ac:spMk id="34" creationId="{E1A1AF1F-74E1-897D-FF66-26E144276BD6}"/>
          </ac:spMkLst>
        </pc:spChg>
        <pc:spChg chg="add del mod ord">
          <ac:chgData name="A.MORIYAMA UREKA" userId="11b73b949d6476cb" providerId="LiveId" clId="{EDD3AFC1-5E1F-774D-82FF-6D4C3622249B}" dt="2023-08-07T09:20:34.137" v="917" actId="6264"/>
          <ac:spMkLst>
            <pc:docMk/>
            <pc:sldMk cId="1518263250" sldId="292"/>
            <ac:spMk id="35" creationId="{16366E15-8928-0C73-12CA-978D508D1E72}"/>
          </ac:spMkLst>
        </pc:spChg>
        <pc:spChg chg="add del mod ord">
          <ac:chgData name="A.MORIYAMA UREKA" userId="11b73b949d6476cb" providerId="LiveId" clId="{EDD3AFC1-5E1F-774D-82FF-6D4C3622249B}" dt="2023-08-07T09:03:40.381" v="823" actId="6264"/>
          <ac:spMkLst>
            <pc:docMk/>
            <pc:sldMk cId="1518263250" sldId="292"/>
            <ac:spMk id="35" creationId="{889280DA-E292-4440-6D3B-6722574F9C70}"/>
          </ac:spMkLst>
        </pc:spChg>
        <pc:spChg chg="add del mod ord">
          <ac:chgData name="A.MORIYAMA UREKA" userId="11b73b949d6476cb" providerId="LiveId" clId="{EDD3AFC1-5E1F-774D-82FF-6D4C3622249B}" dt="2023-08-07T10:05:26.678" v="1166" actId="700"/>
          <ac:spMkLst>
            <pc:docMk/>
            <pc:sldMk cId="1518263250" sldId="292"/>
            <ac:spMk id="35" creationId="{CF018D61-8439-4513-5233-EBD4DBF1E906}"/>
          </ac:spMkLst>
        </pc:spChg>
        <pc:spChg chg="add del mod">
          <ac:chgData name="A.MORIYAMA UREKA" userId="11b73b949d6476cb" providerId="LiveId" clId="{EDD3AFC1-5E1F-774D-82FF-6D4C3622249B}" dt="2023-08-07T10:55:57.090" v="1682" actId="6264"/>
          <ac:spMkLst>
            <pc:docMk/>
            <pc:sldMk cId="1518263250" sldId="292"/>
            <ac:spMk id="35" creationId="{D99944CB-3DB4-CBEA-F690-095C18445771}"/>
          </ac:spMkLst>
        </pc:spChg>
        <pc:spChg chg="add del mod ord">
          <ac:chgData name="A.MORIYAMA UREKA" userId="11b73b949d6476cb" providerId="LiveId" clId="{EDD3AFC1-5E1F-774D-82FF-6D4C3622249B}" dt="2023-08-07T08:57:17.409" v="756" actId="6264"/>
          <ac:spMkLst>
            <pc:docMk/>
            <pc:sldMk cId="1518263250" sldId="292"/>
            <ac:spMk id="35" creationId="{DCB5DE6E-E28C-DACC-A583-324EDC4C76CD}"/>
          </ac:spMkLst>
        </pc:spChg>
        <pc:spChg chg="add del mod ord">
          <ac:chgData name="A.MORIYAMA UREKA" userId="11b73b949d6476cb" providerId="LiveId" clId="{EDD3AFC1-5E1F-774D-82FF-6D4C3622249B}" dt="2023-08-07T10:05:26.678" v="1166" actId="700"/>
          <ac:spMkLst>
            <pc:docMk/>
            <pc:sldMk cId="1518263250" sldId="292"/>
            <ac:spMk id="36" creationId="{23BB2E38-B57D-BB69-3DE9-621C7EC5C667}"/>
          </ac:spMkLst>
        </pc:spChg>
        <pc:spChg chg="add del mod ord">
          <ac:chgData name="A.MORIYAMA UREKA" userId="11b73b949d6476cb" providerId="LiveId" clId="{EDD3AFC1-5E1F-774D-82FF-6D4C3622249B}" dt="2023-08-07T09:03:40.381" v="823" actId="6264"/>
          <ac:spMkLst>
            <pc:docMk/>
            <pc:sldMk cId="1518263250" sldId="292"/>
            <ac:spMk id="36" creationId="{79C865BC-B9F0-D0EB-5993-CB176186B09D}"/>
          </ac:spMkLst>
        </pc:spChg>
        <pc:spChg chg="add del mod ord">
          <ac:chgData name="A.MORIYAMA UREKA" userId="11b73b949d6476cb" providerId="LiveId" clId="{EDD3AFC1-5E1F-774D-82FF-6D4C3622249B}" dt="2023-08-07T08:57:17.409" v="756" actId="6264"/>
          <ac:spMkLst>
            <pc:docMk/>
            <pc:sldMk cId="1518263250" sldId="292"/>
            <ac:spMk id="36" creationId="{AF4CC1AA-8DF8-48EE-EFDA-120EBEB70005}"/>
          </ac:spMkLst>
        </pc:spChg>
        <pc:spChg chg="add del mod ord">
          <ac:chgData name="A.MORIYAMA UREKA" userId="11b73b949d6476cb" providerId="LiveId" clId="{EDD3AFC1-5E1F-774D-82FF-6D4C3622249B}" dt="2023-08-07T09:20:34.137" v="917" actId="6264"/>
          <ac:spMkLst>
            <pc:docMk/>
            <pc:sldMk cId="1518263250" sldId="292"/>
            <ac:spMk id="36" creationId="{E44C7DD0-B70B-2703-3064-DCEBB488BC73}"/>
          </ac:spMkLst>
        </pc:spChg>
        <pc:spChg chg="add del mod">
          <ac:chgData name="A.MORIYAMA UREKA" userId="11b73b949d6476cb" providerId="LiveId" clId="{EDD3AFC1-5E1F-774D-82FF-6D4C3622249B}" dt="2023-08-07T10:55:57.090" v="1682" actId="6264"/>
          <ac:spMkLst>
            <pc:docMk/>
            <pc:sldMk cId="1518263250" sldId="292"/>
            <ac:spMk id="36" creationId="{E6A11E56-755F-6EE0-6BEC-5FD4C7F1E96F}"/>
          </ac:spMkLst>
        </pc:spChg>
        <pc:spChg chg="add del mod ord">
          <ac:chgData name="A.MORIYAMA UREKA" userId="11b73b949d6476cb" providerId="LiveId" clId="{EDD3AFC1-5E1F-774D-82FF-6D4C3622249B}" dt="2023-08-07T08:57:17.409" v="756" actId="6264"/>
          <ac:spMkLst>
            <pc:docMk/>
            <pc:sldMk cId="1518263250" sldId="292"/>
            <ac:spMk id="37" creationId="{9FB1ABCA-A2BC-8F7C-0D6A-BDEA49BA7230}"/>
          </ac:spMkLst>
        </pc:spChg>
        <pc:spChg chg="add del mod ord">
          <ac:chgData name="A.MORIYAMA UREKA" userId="11b73b949d6476cb" providerId="LiveId" clId="{EDD3AFC1-5E1F-774D-82FF-6D4C3622249B}" dt="2023-08-07T09:03:40.381" v="823" actId="6264"/>
          <ac:spMkLst>
            <pc:docMk/>
            <pc:sldMk cId="1518263250" sldId="292"/>
            <ac:spMk id="37" creationId="{AF002DC9-E483-8127-C11F-F18D56EA90A4}"/>
          </ac:spMkLst>
        </pc:spChg>
        <pc:spChg chg="add del mod ord">
          <ac:chgData name="A.MORIYAMA UREKA" userId="11b73b949d6476cb" providerId="LiveId" clId="{EDD3AFC1-5E1F-774D-82FF-6D4C3622249B}" dt="2023-08-07T10:05:26.678" v="1166" actId="700"/>
          <ac:spMkLst>
            <pc:docMk/>
            <pc:sldMk cId="1518263250" sldId="292"/>
            <ac:spMk id="37" creationId="{D1DE49E4-C56D-C4C0-D96F-A268B2479992}"/>
          </ac:spMkLst>
        </pc:spChg>
        <pc:spChg chg="add del mod">
          <ac:chgData name="A.MORIYAMA UREKA" userId="11b73b949d6476cb" providerId="LiveId" clId="{EDD3AFC1-5E1F-774D-82FF-6D4C3622249B}" dt="2023-08-07T10:55:57.090" v="1682" actId="6264"/>
          <ac:spMkLst>
            <pc:docMk/>
            <pc:sldMk cId="1518263250" sldId="292"/>
            <ac:spMk id="37" creationId="{DAAAD4DE-1F77-192E-8C90-20FB8B72DABF}"/>
          </ac:spMkLst>
        </pc:spChg>
        <pc:spChg chg="add del mod ord">
          <ac:chgData name="A.MORIYAMA UREKA" userId="11b73b949d6476cb" providerId="LiveId" clId="{EDD3AFC1-5E1F-774D-82FF-6D4C3622249B}" dt="2023-08-07T09:20:34.137" v="917" actId="6264"/>
          <ac:spMkLst>
            <pc:docMk/>
            <pc:sldMk cId="1518263250" sldId="292"/>
            <ac:spMk id="37" creationId="{DAC673A7-81F9-CC5B-BE71-85B199C39FAE}"/>
          </ac:spMkLst>
        </pc:spChg>
        <pc:spChg chg="add del mod ord">
          <ac:chgData name="A.MORIYAMA UREKA" userId="11b73b949d6476cb" providerId="LiveId" clId="{EDD3AFC1-5E1F-774D-82FF-6D4C3622249B}" dt="2023-08-07T10:05:26.678" v="1166" actId="700"/>
          <ac:spMkLst>
            <pc:docMk/>
            <pc:sldMk cId="1518263250" sldId="292"/>
            <ac:spMk id="38" creationId="{633A8AAA-31E4-3C89-C374-297A9130A54C}"/>
          </ac:spMkLst>
        </pc:spChg>
        <pc:spChg chg="add del mod ord">
          <ac:chgData name="A.MORIYAMA UREKA" userId="11b73b949d6476cb" providerId="LiveId" clId="{EDD3AFC1-5E1F-774D-82FF-6D4C3622249B}" dt="2023-08-07T09:20:34.137" v="917" actId="6264"/>
          <ac:spMkLst>
            <pc:docMk/>
            <pc:sldMk cId="1518263250" sldId="292"/>
            <ac:spMk id="38" creationId="{69E3A47A-1B34-6CF9-5936-BAFE9994EEA1}"/>
          </ac:spMkLst>
        </pc:spChg>
        <pc:spChg chg="add del mod ord">
          <ac:chgData name="A.MORIYAMA UREKA" userId="11b73b949d6476cb" providerId="LiveId" clId="{EDD3AFC1-5E1F-774D-82FF-6D4C3622249B}" dt="2023-08-07T09:03:40.381" v="823" actId="6264"/>
          <ac:spMkLst>
            <pc:docMk/>
            <pc:sldMk cId="1518263250" sldId="292"/>
            <ac:spMk id="38" creationId="{C4918FC7-409B-8C42-E434-BD1ECB3C2C78}"/>
          </ac:spMkLst>
        </pc:spChg>
        <pc:spChg chg="add del mod">
          <ac:chgData name="A.MORIYAMA UREKA" userId="11b73b949d6476cb" providerId="LiveId" clId="{EDD3AFC1-5E1F-774D-82FF-6D4C3622249B}" dt="2023-08-07T10:55:58.913" v="1683" actId="6264"/>
          <ac:spMkLst>
            <pc:docMk/>
            <pc:sldMk cId="1518263250" sldId="292"/>
            <ac:spMk id="38" creationId="{EE6E4B44-BD3E-DE5B-B54A-2A950A78D169}"/>
          </ac:spMkLst>
        </pc:spChg>
        <pc:spChg chg="add del mod ord">
          <ac:chgData name="A.MORIYAMA UREKA" userId="11b73b949d6476cb" providerId="LiveId" clId="{EDD3AFC1-5E1F-774D-82FF-6D4C3622249B}" dt="2023-08-07T08:57:17.409" v="756" actId="6264"/>
          <ac:spMkLst>
            <pc:docMk/>
            <pc:sldMk cId="1518263250" sldId="292"/>
            <ac:spMk id="38" creationId="{FA10FD0F-1AA2-C2CC-F9BD-4ADAC1E8998E}"/>
          </ac:spMkLst>
        </pc:spChg>
        <pc:spChg chg="add del mod ord">
          <ac:chgData name="A.MORIYAMA UREKA" userId="11b73b949d6476cb" providerId="LiveId" clId="{EDD3AFC1-5E1F-774D-82FF-6D4C3622249B}" dt="2023-08-07T10:06:17.836" v="1171" actId="700"/>
          <ac:spMkLst>
            <pc:docMk/>
            <pc:sldMk cId="1518263250" sldId="292"/>
            <ac:spMk id="39" creationId="{14A893DA-DBE0-A2A1-E2BC-DBA6CBA01590}"/>
          </ac:spMkLst>
        </pc:spChg>
        <pc:spChg chg="add del mod ord">
          <ac:chgData name="A.MORIYAMA UREKA" userId="11b73b949d6476cb" providerId="LiveId" clId="{EDD3AFC1-5E1F-774D-82FF-6D4C3622249B}" dt="2023-08-07T09:20:34.137" v="917" actId="6264"/>
          <ac:spMkLst>
            <pc:docMk/>
            <pc:sldMk cId="1518263250" sldId="292"/>
            <ac:spMk id="39" creationId="{4E42054E-DB76-8A21-DB2D-1D589098081E}"/>
          </ac:spMkLst>
        </pc:spChg>
        <pc:spChg chg="add del mod">
          <ac:chgData name="A.MORIYAMA UREKA" userId="11b73b949d6476cb" providerId="LiveId" clId="{EDD3AFC1-5E1F-774D-82FF-6D4C3622249B}" dt="2023-08-07T10:55:58.913" v="1683" actId="6264"/>
          <ac:spMkLst>
            <pc:docMk/>
            <pc:sldMk cId="1518263250" sldId="292"/>
            <ac:spMk id="39" creationId="{6F63982E-7B05-A469-3E42-DCA045918448}"/>
          </ac:spMkLst>
        </pc:spChg>
        <pc:spChg chg="add del mod">
          <ac:chgData name="A.MORIYAMA UREKA" userId="11b73b949d6476cb" providerId="LiveId" clId="{EDD3AFC1-5E1F-774D-82FF-6D4C3622249B}" dt="2023-08-07T09:03:40.381" v="823" actId="6264"/>
          <ac:spMkLst>
            <pc:docMk/>
            <pc:sldMk cId="1518263250" sldId="292"/>
            <ac:spMk id="39" creationId="{B5FC1123-6E47-6DB5-E4CF-09F31AE7D549}"/>
          </ac:spMkLst>
        </pc:spChg>
        <pc:spChg chg="add del mod">
          <ac:chgData name="A.MORIYAMA UREKA" userId="11b73b949d6476cb" providerId="LiveId" clId="{EDD3AFC1-5E1F-774D-82FF-6D4C3622249B}" dt="2023-08-07T08:57:17.409" v="756" actId="6264"/>
          <ac:spMkLst>
            <pc:docMk/>
            <pc:sldMk cId="1518263250" sldId="292"/>
            <ac:spMk id="39" creationId="{BDC208BE-0388-DCB0-F12D-A2F359F5BB23}"/>
          </ac:spMkLst>
        </pc:spChg>
        <pc:spChg chg="add del mod">
          <ac:chgData name="A.MORIYAMA UREKA" userId="11b73b949d6476cb" providerId="LiveId" clId="{EDD3AFC1-5E1F-774D-82FF-6D4C3622249B}" dt="2023-08-07T08:57:17.409" v="756" actId="6264"/>
          <ac:spMkLst>
            <pc:docMk/>
            <pc:sldMk cId="1518263250" sldId="292"/>
            <ac:spMk id="40" creationId="{02D964F0-99E8-8789-28D2-479050C43EE9}"/>
          </ac:spMkLst>
        </pc:spChg>
        <pc:spChg chg="add del mod ord">
          <ac:chgData name="A.MORIYAMA UREKA" userId="11b73b949d6476cb" providerId="LiveId" clId="{EDD3AFC1-5E1F-774D-82FF-6D4C3622249B}" dt="2023-08-07T10:06:17.836" v="1171" actId="700"/>
          <ac:spMkLst>
            <pc:docMk/>
            <pc:sldMk cId="1518263250" sldId="292"/>
            <ac:spMk id="40" creationId="{0486A662-0FCF-EDE2-C3BB-905E4C832785}"/>
          </ac:spMkLst>
        </pc:spChg>
        <pc:spChg chg="add del mod ord">
          <ac:chgData name="A.MORIYAMA UREKA" userId="11b73b949d6476cb" providerId="LiveId" clId="{EDD3AFC1-5E1F-774D-82FF-6D4C3622249B}" dt="2023-08-07T09:20:34.137" v="917" actId="6264"/>
          <ac:spMkLst>
            <pc:docMk/>
            <pc:sldMk cId="1518263250" sldId="292"/>
            <ac:spMk id="40" creationId="{07C09638-850C-CB56-4884-7FB3C4F1C38A}"/>
          </ac:spMkLst>
        </pc:spChg>
        <pc:spChg chg="add del mod">
          <ac:chgData name="A.MORIYAMA UREKA" userId="11b73b949d6476cb" providerId="LiveId" clId="{EDD3AFC1-5E1F-774D-82FF-6D4C3622249B}" dt="2023-08-07T09:03:40.381" v="823" actId="6264"/>
          <ac:spMkLst>
            <pc:docMk/>
            <pc:sldMk cId="1518263250" sldId="292"/>
            <ac:spMk id="40" creationId="{650B910F-A917-C5C6-A982-A836C04FF705}"/>
          </ac:spMkLst>
        </pc:spChg>
        <pc:spChg chg="add del mod">
          <ac:chgData name="A.MORIYAMA UREKA" userId="11b73b949d6476cb" providerId="LiveId" clId="{EDD3AFC1-5E1F-774D-82FF-6D4C3622249B}" dt="2023-08-07T10:55:58.913" v="1683" actId="6264"/>
          <ac:spMkLst>
            <pc:docMk/>
            <pc:sldMk cId="1518263250" sldId="292"/>
            <ac:spMk id="40" creationId="{B62A869F-353F-1088-CBA6-676248B8EE01}"/>
          </ac:spMkLst>
        </pc:spChg>
        <pc:spChg chg="add del mod ord">
          <ac:chgData name="A.MORIYAMA UREKA" userId="11b73b949d6476cb" providerId="LiveId" clId="{EDD3AFC1-5E1F-774D-82FF-6D4C3622249B}" dt="2023-08-07T10:06:17.836" v="1171" actId="700"/>
          <ac:spMkLst>
            <pc:docMk/>
            <pc:sldMk cId="1518263250" sldId="292"/>
            <ac:spMk id="41" creationId="{20E35B04-E3A6-D7AA-A860-03E8EC7EDAD5}"/>
          </ac:spMkLst>
        </pc:spChg>
        <pc:spChg chg="add del mod">
          <ac:chgData name="A.MORIYAMA UREKA" userId="11b73b949d6476cb" providerId="LiveId" clId="{EDD3AFC1-5E1F-774D-82FF-6D4C3622249B}" dt="2023-08-07T10:55:58.913" v="1683" actId="6264"/>
          <ac:spMkLst>
            <pc:docMk/>
            <pc:sldMk cId="1518263250" sldId="292"/>
            <ac:spMk id="41" creationId="{679EF8FD-B45D-24C7-5359-EA3F4AE05D49}"/>
          </ac:spMkLst>
        </pc:spChg>
        <pc:spChg chg="add del mod">
          <ac:chgData name="A.MORIYAMA UREKA" userId="11b73b949d6476cb" providerId="LiveId" clId="{EDD3AFC1-5E1F-774D-82FF-6D4C3622249B}" dt="2023-08-07T09:20:34.137" v="917" actId="6264"/>
          <ac:spMkLst>
            <pc:docMk/>
            <pc:sldMk cId="1518263250" sldId="292"/>
            <ac:spMk id="41" creationId="{97CE6675-BE04-B71D-22B0-081576311CEB}"/>
          </ac:spMkLst>
        </pc:spChg>
        <pc:spChg chg="add del mod ord">
          <ac:chgData name="A.MORIYAMA UREKA" userId="11b73b949d6476cb" providerId="LiveId" clId="{EDD3AFC1-5E1F-774D-82FF-6D4C3622249B}" dt="2023-08-07T09:03:41.705" v="824" actId="700"/>
          <ac:spMkLst>
            <pc:docMk/>
            <pc:sldMk cId="1518263250" sldId="292"/>
            <ac:spMk id="41" creationId="{A817D074-CD6D-7CD2-43F3-7FCA3F3B80A6}"/>
          </ac:spMkLst>
        </pc:spChg>
        <pc:spChg chg="add del mod ord">
          <ac:chgData name="A.MORIYAMA UREKA" userId="11b73b949d6476cb" providerId="LiveId" clId="{EDD3AFC1-5E1F-774D-82FF-6D4C3622249B}" dt="2023-08-07T08:57:18.201" v="757" actId="6264"/>
          <ac:spMkLst>
            <pc:docMk/>
            <pc:sldMk cId="1518263250" sldId="292"/>
            <ac:spMk id="41" creationId="{C6DB1B10-0768-DDB8-1542-D2F28C11B8B5}"/>
          </ac:spMkLst>
        </pc:spChg>
        <pc:spChg chg="add del mod ord">
          <ac:chgData name="A.MORIYAMA UREKA" userId="11b73b949d6476cb" providerId="LiveId" clId="{EDD3AFC1-5E1F-774D-82FF-6D4C3622249B}" dt="2023-08-07T10:06:17.836" v="1171" actId="700"/>
          <ac:spMkLst>
            <pc:docMk/>
            <pc:sldMk cId="1518263250" sldId="292"/>
            <ac:spMk id="42" creationId="{20E126E5-0129-F9D4-3147-42006C233683}"/>
          </ac:spMkLst>
        </pc:spChg>
        <pc:spChg chg="add del mod ord">
          <ac:chgData name="A.MORIYAMA UREKA" userId="11b73b949d6476cb" providerId="LiveId" clId="{EDD3AFC1-5E1F-774D-82FF-6D4C3622249B}" dt="2023-08-07T08:57:18.201" v="757" actId="6264"/>
          <ac:spMkLst>
            <pc:docMk/>
            <pc:sldMk cId="1518263250" sldId="292"/>
            <ac:spMk id="42" creationId="{41BE86ED-A7CE-30D5-AC11-8A0FFD9B28A6}"/>
          </ac:spMkLst>
        </pc:spChg>
        <pc:spChg chg="add del mod">
          <ac:chgData name="A.MORIYAMA UREKA" userId="11b73b949d6476cb" providerId="LiveId" clId="{EDD3AFC1-5E1F-774D-82FF-6D4C3622249B}" dt="2023-08-07T09:20:34.137" v="917" actId="6264"/>
          <ac:spMkLst>
            <pc:docMk/>
            <pc:sldMk cId="1518263250" sldId="292"/>
            <ac:spMk id="42" creationId="{61DAF8D0-7887-61CA-F25E-09F87853D1EA}"/>
          </ac:spMkLst>
        </pc:spChg>
        <pc:spChg chg="add del mod">
          <ac:chgData name="A.MORIYAMA UREKA" userId="11b73b949d6476cb" providerId="LiveId" clId="{EDD3AFC1-5E1F-774D-82FF-6D4C3622249B}" dt="2023-08-07T10:55:58.913" v="1683" actId="6264"/>
          <ac:spMkLst>
            <pc:docMk/>
            <pc:sldMk cId="1518263250" sldId="292"/>
            <ac:spMk id="42" creationId="{8293F4BE-527D-8E92-5606-4D591A0C0E0B}"/>
          </ac:spMkLst>
        </pc:spChg>
        <pc:spChg chg="add del mod ord">
          <ac:chgData name="A.MORIYAMA UREKA" userId="11b73b949d6476cb" providerId="LiveId" clId="{EDD3AFC1-5E1F-774D-82FF-6D4C3622249B}" dt="2023-08-07T09:03:41.705" v="824" actId="700"/>
          <ac:spMkLst>
            <pc:docMk/>
            <pc:sldMk cId="1518263250" sldId="292"/>
            <ac:spMk id="42" creationId="{E560ACBA-2EFA-76EB-A79B-F45BF18DD129}"/>
          </ac:spMkLst>
        </pc:spChg>
        <pc:spChg chg="add del mod">
          <ac:chgData name="A.MORIYAMA UREKA" userId="11b73b949d6476cb" providerId="LiveId" clId="{EDD3AFC1-5E1F-774D-82FF-6D4C3622249B}" dt="2023-08-07T10:55:58.913" v="1683" actId="6264"/>
          <ac:spMkLst>
            <pc:docMk/>
            <pc:sldMk cId="1518263250" sldId="292"/>
            <ac:spMk id="43" creationId="{4CFF4EE9-56A9-9745-E2C4-60D6C1E50CC5}"/>
          </ac:spMkLst>
        </pc:spChg>
        <pc:spChg chg="add del mod ord">
          <ac:chgData name="A.MORIYAMA UREKA" userId="11b73b949d6476cb" providerId="LiveId" clId="{EDD3AFC1-5E1F-774D-82FF-6D4C3622249B}" dt="2023-08-07T10:06:17.836" v="1171" actId="700"/>
          <ac:spMkLst>
            <pc:docMk/>
            <pc:sldMk cId="1518263250" sldId="292"/>
            <ac:spMk id="43" creationId="{8EE61804-316C-E0DF-1157-D54B7C9D737A}"/>
          </ac:spMkLst>
        </pc:spChg>
        <pc:spChg chg="add del mod ord">
          <ac:chgData name="A.MORIYAMA UREKA" userId="11b73b949d6476cb" providerId="LiveId" clId="{EDD3AFC1-5E1F-774D-82FF-6D4C3622249B}" dt="2023-08-07T09:20:34.468" v="918" actId="6264"/>
          <ac:spMkLst>
            <pc:docMk/>
            <pc:sldMk cId="1518263250" sldId="292"/>
            <ac:spMk id="43" creationId="{B0E167B5-7247-965A-C1A1-51042749707F}"/>
          </ac:spMkLst>
        </pc:spChg>
        <pc:spChg chg="add del mod ord">
          <ac:chgData name="A.MORIYAMA UREKA" userId="11b73b949d6476cb" providerId="LiveId" clId="{EDD3AFC1-5E1F-774D-82FF-6D4C3622249B}" dt="2023-08-07T09:03:41.705" v="824" actId="700"/>
          <ac:spMkLst>
            <pc:docMk/>
            <pc:sldMk cId="1518263250" sldId="292"/>
            <ac:spMk id="43" creationId="{B9E41CBF-3FC0-4A81-2174-0B8EA96C6C18}"/>
          </ac:spMkLst>
        </pc:spChg>
        <pc:spChg chg="add del mod ord">
          <ac:chgData name="A.MORIYAMA UREKA" userId="11b73b949d6476cb" providerId="LiveId" clId="{EDD3AFC1-5E1F-774D-82FF-6D4C3622249B}" dt="2023-08-07T08:57:18.201" v="757" actId="6264"/>
          <ac:spMkLst>
            <pc:docMk/>
            <pc:sldMk cId="1518263250" sldId="292"/>
            <ac:spMk id="43" creationId="{ED523120-31A6-8EC8-75F2-7D925E623ECB}"/>
          </ac:spMkLst>
        </pc:spChg>
        <pc:spChg chg="add del mod ord">
          <ac:chgData name="A.MORIYAMA UREKA" userId="11b73b949d6476cb" providerId="LiveId" clId="{EDD3AFC1-5E1F-774D-82FF-6D4C3622249B}" dt="2023-08-07T09:03:41.705" v="824" actId="700"/>
          <ac:spMkLst>
            <pc:docMk/>
            <pc:sldMk cId="1518263250" sldId="292"/>
            <ac:spMk id="44" creationId="{03BE5BB8-87C0-7A38-A4B6-749E361355D7}"/>
          </ac:spMkLst>
        </pc:spChg>
        <pc:spChg chg="add del mod ord">
          <ac:chgData name="A.MORIYAMA UREKA" userId="11b73b949d6476cb" providerId="LiveId" clId="{EDD3AFC1-5E1F-774D-82FF-6D4C3622249B}" dt="2023-08-07T08:57:18.201" v="757" actId="6264"/>
          <ac:spMkLst>
            <pc:docMk/>
            <pc:sldMk cId="1518263250" sldId="292"/>
            <ac:spMk id="44" creationId="{15793D40-F8CF-21FE-270A-EF37D20A912E}"/>
          </ac:spMkLst>
        </pc:spChg>
        <pc:spChg chg="add del mod ord">
          <ac:chgData name="A.MORIYAMA UREKA" userId="11b73b949d6476cb" providerId="LiveId" clId="{EDD3AFC1-5E1F-774D-82FF-6D4C3622249B}" dt="2023-08-07T09:20:34.468" v="918" actId="6264"/>
          <ac:spMkLst>
            <pc:docMk/>
            <pc:sldMk cId="1518263250" sldId="292"/>
            <ac:spMk id="44" creationId="{4CD20B0E-EC53-767A-E637-FEF87F3987F5}"/>
          </ac:spMkLst>
        </pc:spChg>
        <pc:spChg chg="add del mod ord">
          <ac:chgData name="A.MORIYAMA UREKA" userId="11b73b949d6476cb" providerId="LiveId" clId="{EDD3AFC1-5E1F-774D-82FF-6D4C3622249B}" dt="2023-08-07T10:06:17.836" v="1171" actId="700"/>
          <ac:spMkLst>
            <pc:docMk/>
            <pc:sldMk cId="1518263250" sldId="292"/>
            <ac:spMk id="44" creationId="{933B40E3-12E0-9999-C326-76DC29BA6890}"/>
          </ac:spMkLst>
        </pc:spChg>
        <pc:spChg chg="add del mod">
          <ac:chgData name="A.MORIYAMA UREKA" userId="11b73b949d6476cb" providerId="LiveId" clId="{EDD3AFC1-5E1F-774D-82FF-6D4C3622249B}" dt="2023-08-07T10:55:58.913" v="1683" actId="6264"/>
          <ac:spMkLst>
            <pc:docMk/>
            <pc:sldMk cId="1518263250" sldId="292"/>
            <ac:spMk id="44" creationId="{F7739295-4DA0-63DC-2775-0E268E796F48}"/>
          </ac:spMkLst>
        </pc:spChg>
        <pc:spChg chg="add del mod ord">
          <ac:chgData name="A.MORIYAMA UREKA" userId="11b73b949d6476cb" providerId="LiveId" clId="{EDD3AFC1-5E1F-774D-82FF-6D4C3622249B}" dt="2023-08-07T10:06:17.836" v="1171" actId="700"/>
          <ac:spMkLst>
            <pc:docMk/>
            <pc:sldMk cId="1518263250" sldId="292"/>
            <ac:spMk id="45" creationId="{00DFA59E-C3BE-9FA0-5FAF-4EFEE657ADFE}"/>
          </ac:spMkLst>
        </pc:spChg>
        <pc:spChg chg="add del mod">
          <ac:chgData name="A.MORIYAMA UREKA" userId="11b73b949d6476cb" providerId="LiveId" clId="{EDD3AFC1-5E1F-774D-82FF-6D4C3622249B}" dt="2023-08-07T10:55:58.913" v="1683" actId="6264"/>
          <ac:spMkLst>
            <pc:docMk/>
            <pc:sldMk cId="1518263250" sldId="292"/>
            <ac:spMk id="45" creationId="{431CB037-1936-72D6-9623-D102CF609F13}"/>
          </ac:spMkLst>
        </pc:spChg>
        <pc:spChg chg="add del mod ord">
          <ac:chgData name="A.MORIYAMA UREKA" userId="11b73b949d6476cb" providerId="LiveId" clId="{EDD3AFC1-5E1F-774D-82FF-6D4C3622249B}" dt="2023-08-07T09:03:41.705" v="824" actId="700"/>
          <ac:spMkLst>
            <pc:docMk/>
            <pc:sldMk cId="1518263250" sldId="292"/>
            <ac:spMk id="45" creationId="{57EF75BE-FD6E-4DDA-EB20-414CAE3157AE}"/>
          </ac:spMkLst>
        </pc:spChg>
        <pc:spChg chg="add del mod ord">
          <ac:chgData name="A.MORIYAMA UREKA" userId="11b73b949d6476cb" providerId="LiveId" clId="{EDD3AFC1-5E1F-774D-82FF-6D4C3622249B}" dt="2023-08-07T09:20:34.468" v="918" actId="6264"/>
          <ac:spMkLst>
            <pc:docMk/>
            <pc:sldMk cId="1518263250" sldId="292"/>
            <ac:spMk id="45" creationId="{B24B8243-4634-B068-7914-9E599000E58F}"/>
          </ac:spMkLst>
        </pc:spChg>
        <pc:spChg chg="add del mod ord">
          <ac:chgData name="A.MORIYAMA UREKA" userId="11b73b949d6476cb" providerId="LiveId" clId="{EDD3AFC1-5E1F-774D-82FF-6D4C3622249B}" dt="2023-08-07T08:57:18.201" v="757" actId="6264"/>
          <ac:spMkLst>
            <pc:docMk/>
            <pc:sldMk cId="1518263250" sldId="292"/>
            <ac:spMk id="45" creationId="{E504971F-F859-D6B5-2C06-61152803EA75}"/>
          </ac:spMkLst>
        </pc:spChg>
        <pc:spChg chg="add del mod ord">
          <ac:chgData name="A.MORIYAMA UREKA" userId="11b73b949d6476cb" providerId="LiveId" clId="{EDD3AFC1-5E1F-774D-82FF-6D4C3622249B}" dt="2023-08-07T09:20:34.468" v="918" actId="6264"/>
          <ac:spMkLst>
            <pc:docMk/>
            <pc:sldMk cId="1518263250" sldId="292"/>
            <ac:spMk id="46" creationId="{2087E297-B7E5-BAC2-D8F5-3570946958FE}"/>
          </ac:spMkLst>
        </pc:spChg>
        <pc:spChg chg="add del mod ord">
          <ac:chgData name="A.MORIYAMA UREKA" userId="11b73b949d6476cb" providerId="LiveId" clId="{EDD3AFC1-5E1F-774D-82FF-6D4C3622249B}" dt="2023-08-07T10:06:17.836" v="1171" actId="700"/>
          <ac:spMkLst>
            <pc:docMk/>
            <pc:sldMk cId="1518263250" sldId="292"/>
            <ac:spMk id="46" creationId="{2D41303D-8982-6CC7-FFA0-15BAEDA04EB2}"/>
          </ac:spMkLst>
        </pc:spChg>
        <pc:spChg chg="add del mod ord">
          <ac:chgData name="A.MORIYAMA UREKA" userId="11b73b949d6476cb" providerId="LiveId" clId="{EDD3AFC1-5E1F-774D-82FF-6D4C3622249B}" dt="2023-08-07T08:57:18.201" v="757" actId="6264"/>
          <ac:spMkLst>
            <pc:docMk/>
            <pc:sldMk cId="1518263250" sldId="292"/>
            <ac:spMk id="46" creationId="{3A358263-E76A-544D-B55A-E254D559AB69}"/>
          </ac:spMkLst>
        </pc:spChg>
        <pc:spChg chg="add del mod ord">
          <ac:chgData name="A.MORIYAMA UREKA" userId="11b73b949d6476cb" providerId="LiveId" clId="{EDD3AFC1-5E1F-774D-82FF-6D4C3622249B}" dt="2023-08-07T09:03:41.705" v="824" actId="700"/>
          <ac:spMkLst>
            <pc:docMk/>
            <pc:sldMk cId="1518263250" sldId="292"/>
            <ac:spMk id="46" creationId="{F2B10F9D-AEC5-C039-FD8E-212572E7F2D4}"/>
          </ac:spMkLst>
        </pc:spChg>
        <pc:spChg chg="add del mod">
          <ac:chgData name="A.MORIYAMA UREKA" userId="11b73b949d6476cb" providerId="LiveId" clId="{EDD3AFC1-5E1F-774D-82FF-6D4C3622249B}" dt="2023-08-07T10:55:58.913" v="1683" actId="6264"/>
          <ac:spMkLst>
            <pc:docMk/>
            <pc:sldMk cId="1518263250" sldId="292"/>
            <ac:spMk id="46" creationId="{F801AD55-0BEB-71C4-254B-8105F07F47D5}"/>
          </ac:spMkLst>
        </pc:spChg>
        <pc:spChg chg="add del mod ord">
          <ac:chgData name="A.MORIYAMA UREKA" userId="11b73b949d6476cb" providerId="LiveId" clId="{EDD3AFC1-5E1F-774D-82FF-6D4C3622249B}" dt="2023-08-07T08:57:18.201" v="757" actId="6264"/>
          <ac:spMkLst>
            <pc:docMk/>
            <pc:sldMk cId="1518263250" sldId="292"/>
            <ac:spMk id="47" creationId="{23A9BA13-E1F9-D66C-1D1E-95E83F668AC6}"/>
          </ac:spMkLst>
        </pc:spChg>
        <pc:spChg chg="add del mod">
          <ac:chgData name="A.MORIYAMA UREKA" userId="11b73b949d6476cb" providerId="LiveId" clId="{EDD3AFC1-5E1F-774D-82FF-6D4C3622249B}" dt="2023-08-07T10:55:58.913" v="1683" actId="6264"/>
          <ac:spMkLst>
            <pc:docMk/>
            <pc:sldMk cId="1518263250" sldId="292"/>
            <ac:spMk id="47" creationId="{3203FBEE-BC75-238E-C52E-7073804AED0E}"/>
          </ac:spMkLst>
        </pc:spChg>
        <pc:spChg chg="add del mod ord">
          <ac:chgData name="A.MORIYAMA UREKA" userId="11b73b949d6476cb" providerId="LiveId" clId="{EDD3AFC1-5E1F-774D-82FF-6D4C3622249B}" dt="2023-08-07T09:03:41.705" v="824" actId="700"/>
          <ac:spMkLst>
            <pc:docMk/>
            <pc:sldMk cId="1518263250" sldId="292"/>
            <ac:spMk id="47" creationId="{52637E2E-0098-BC4B-B107-71DA68A6A21D}"/>
          </ac:spMkLst>
        </pc:spChg>
        <pc:spChg chg="add del mod ord">
          <ac:chgData name="A.MORIYAMA UREKA" userId="11b73b949d6476cb" providerId="LiveId" clId="{EDD3AFC1-5E1F-774D-82FF-6D4C3622249B}" dt="2023-08-07T10:11:47.128" v="1221" actId="700"/>
          <ac:spMkLst>
            <pc:docMk/>
            <pc:sldMk cId="1518263250" sldId="292"/>
            <ac:spMk id="47" creationId="{9A0462D6-A98C-68D3-3BB0-BF821273270C}"/>
          </ac:spMkLst>
        </pc:spChg>
        <pc:spChg chg="add del mod ord">
          <ac:chgData name="A.MORIYAMA UREKA" userId="11b73b949d6476cb" providerId="LiveId" clId="{EDD3AFC1-5E1F-774D-82FF-6D4C3622249B}" dt="2023-08-07T09:20:34.468" v="918" actId="6264"/>
          <ac:spMkLst>
            <pc:docMk/>
            <pc:sldMk cId="1518263250" sldId="292"/>
            <ac:spMk id="47" creationId="{BDEF128E-B5A6-FB79-4167-D78C5FA4B9FE}"/>
          </ac:spMkLst>
        </pc:spChg>
        <pc:spChg chg="add del mod ord">
          <ac:chgData name="A.MORIYAMA UREKA" userId="11b73b949d6476cb" providerId="LiveId" clId="{EDD3AFC1-5E1F-774D-82FF-6D4C3622249B}" dt="2023-08-07T10:11:47.128" v="1221" actId="700"/>
          <ac:spMkLst>
            <pc:docMk/>
            <pc:sldMk cId="1518263250" sldId="292"/>
            <ac:spMk id="48" creationId="{42669AD5-47B7-FEEF-22E3-375445967CB2}"/>
          </ac:spMkLst>
        </pc:spChg>
        <pc:spChg chg="add del mod ord">
          <ac:chgData name="A.MORIYAMA UREKA" userId="11b73b949d6476cb" providerId="LiveId" clId="{EDD3AFC1-5E1F-774D-82FF-6D4C3622249B}" dt="2023-08-07T08:57:18.201" v="757" actId="6264"/>
          <ac:spMkLst>
            <pc:docMk/>
            <pc:sldMk cId="1518263250" sldId="292"/>
            <ac:spMk id="48" creationId="{98A3F115-DADF-2176-06AF-2F3DACD0A1BD}"/>
          </ac:spMkLst>
        </pc:spChg>
        <pc:spChg chg="add del mod">
          <ac:chgData name="A.MORIYAMA UREKA" userId="11b73b949d6476cb" providerId="LiveId" clId="{EDD3AFC1-5E1F-774D-82FF-6D4C3622249B}" dt="2023-08-07T10:55:59.303" v="1684" actId="6264"/>
          <ac:spMkLst>
            <pc:docMk/>
            <pc:sldMk cId="1518263250" sldId="292"/>
            <ac:spMk id="48" creationId="{9B807BE0-9E19-2721-EFD8-3346B4ADEB81}"/>
          </ac:spMkLst>
        </pc:spChg>
        <pc:spChg chg="add del mod ord">
          <ac:chgData name="A.MORIYAMA UREKA" userId="11b73b949d6476cb" providerId="LiveId" clId="{EDD3AFC1-5E1F-774D-82FF-6D4C3622249B}" dt="2023-08-07T09:20:34.468" v="918" actId="6264"/>
          <ac:spMkLst>
            <pc:docMk/>
            <pc:sldMk cId="1518263250" sldId="292"/>
            <ac:spMk id="48" creationId="{B22C74DE-762C-0A66-CBEE-8F6F25F5BB6A}"/>
          </ac:spMkLst>
        </pc:spChg>
        <pc:spChg chg="add del mod ord">
          <ac:chgData name="A.MORIYAMA UREKA" userId="11b73b949d6476cb" providerId="LiveId" clId="{EDD3AFC1-5E1F-774D-82FF-6D4C3622249B}" dt="2023-08-07T09:03:41.705" v="824" actId="700"/>
          <ac:spMkLst>
            <pc:docMk/>
            <pc:sldMk cId="1518263250" sldId="292"/>
            <ac:spMk id="48" creationId="{C9154129-FD02-F2B3-B80E-3984EC330CCD}"/>
          </ac:spMkLst>
        </pc:spChg>
        <pc:spChg chg="add del mod ord">
          <ac:chgData name="A.MORIYAMA UREKA" userId="11b73b949d6476cb" providerId="LiveId" clId="{EDD3AFC1-5E1F-774D-82FF-6D4C3622249B}" dt="2023-08-07T09:20:34.468" v="918" actId="6264"/>
          <ac:spMkLst>
            <pc:docMk/>
            <pc:sldMk cId="1518263250" sldId="292"/>
            <ac:spMk id="49" creationId="{16C640A2-18EB-8621-0851-7C957C2D73DE}"/>
          </ac:spMkLst>
        </pc:spChg>
        <pc:spChg chg="add del mod">
          <ac:chgData name="A.MORIYAMA UREKA" userId="11b73b949d6476cb" providerId="LiveId" clId="{EDD3AFC1-5E1F-774D-82FF-6D4C3622249B}" dt="2023-08-07T08:57:18.201" v="757" actId="6264"/>
          <ac:spMkLst>
            <pc:docMk/>
            <pc:sldMk cId="1518263250" sldId="292"/>
            <ac:spMk id="49" creationId="{1D5E119B-124E-5E86-D77D-FA7FA8B323A5}"/>
          </ac:spMkLst>
        </pc:spChg>
        <pc:spChg chg="add del mod">
          <ac:chgData name="A.MORIYAMA UREKA" userId="11b73b949d6476cb" providerId="LiveId" clId="{EDD3AFC1-5E1F-774D-82FF-6D4C3622249B}" dt="2023-08-07T10:55:59.303" v="1684" actId="6264"/>
          <ac:spMkLst>
            <pc:docMk/>
            <pc:sldMk cId="1518263250" sldId="292"/>
            <ac:spMk id="49" creationId="{4BA4B88F-51AA-AF90-E26D-4DEF85963B70}"/>
          </ac:spMkLst>
        </pc:spChg>
        <pc:spChg chg="add del mod ord">
          <ac:chgData name="A.MORIYAMA UREKA" userId="11b73b949d6476cb" providerId="LiveId" clId="{EDD3AFC1-5E1F-774D-82FF-6D4C3622249B}" dt="2023-08-07T09:03:42.829" v="825" actId="6264"/>
          <ac:spMkLst>
            <pc:docMk/>
            <pc:sldMk cId="1518263250" sldId="292"/>
            <ac:spMk id="49" creationId="{8347A999-9540-BBE6-F5B5-29239C64CF7F}"/>
          </ac:spMkLst>
        </pc:spChg>
        <pc:spChg chg="add del mod ord">
          <ac:chgData name="A.MORIYAMA UREKA" userId="11b73b949d6476cb" providerId="LiveId" clId="{EDD3AFC1-5E1F-774D-82FF-6D4C3622249B}" dt="2023-08-07T10:11:47.128" v="1221" actId="700"/>
          <ac:spMkLst>
            <pc:docMk/>
            <pc:sldMk cId="1518263250" sldId="292"/>
            <ac:spMk id="49" creationId="{E7F58BAB-EA34-FD2B-8D1F-B9D601CFFF45}"/>
          </ac:spMkLst>
        </pc:spChg>
        <pc:spChg chg="add del mod">
          <ac:chgData name="A.MORIYAMA UREKA" userId="11b73b949d6476cb" providerId="LiveId" clId="{EDD3AFC1-5E1F-774D-82FF-6D4C3622249B}" dt="2023-08-07T10:55:59.303" v="1684" actId="6264"/>
          <ac:spMkLst>
            <pc:docMk/>
            <pc:sldMk cId="1518263250" sldId="292"/>
            <ac:spMk id="50" creationId="{4373C45C-7AC1-9EC2-2358-2C90605072D4}"/>
          </ac:spMkLst>
        </pc:spChg>
        <pc:spChg chg="add del mod">
          <ac:chgData name="A.MORIYAMA UREKA" userId="11b73b949d6476cb" providerId="LiveId" clId="{EDD3AFC1-5E1F-774D-82FF-6D4C3622249B}" dt="2023-08-07T08:57:18.201" v="757" actId="6264"/>
          <ac:spMkLst>
            <pc:docMk/>
            <pc:sldMk cId="1518263250" sldId="292"/>
            <ac:spMk id="50" creationId="{7F9EF721-9CB3-32A5-F1EC-A2E3392A2783}"/>
          </ac:spMkLst>
        </pc:spChg>
        <pc:spChg chg="add del mod ord">
          <ac:chgData name="A.MORIYAMA UREKA" userId="11b73b949d6476cb" providerId="LiveId" clId="{EDD3AFC1-5E1F-774D-82FF-6D4C3622249B}" dt="2023-08-07T10:11:47.128" v="1221" actId="700"/>
          <ac:spMkLst>
            <pc:docMk/>
            <pc:sldMk cId="1518263250" sldId="292"/>
            <ac:spMk id="50" creationId="{8957A14A-7C98-202B-95B7-22D552F6FD99}"/>
          </ac:spMkLst>
        </pc:spChg>
        <pc:spChg chg="add del mod ord">
          <ac:chgData name="A.MORIYAMA UREKA" userId="11b73b949d6476cb" providerId="LiveId" clId="{EDD3AFC1-5E1F-774D-82FF-6D4C3622249B}" dt="2023-08-07T09:20:34.468" v="918" actId="6264"/>
          <ac:spMkLst>
            <pc:docMk/>
            <pc:sldMk cId="1518263250" sldId="292"/>
            <ac:spMk id="50" creationId="{89A23FB7-3B51-1034-3DB1-3490E7E7B815}"/>
          </ac:spMkLst>
        </pc:spChg>
        <pc:spChg chg="add del mod ord">
          <ac:chgData name="A.MORIYAMA UREKA" userId="11b73b949d6476cb" providerId="LiveId" clId="{EDD3AFC1-5E1F-774D-82FF-6D4C3622249B}" dt="2023-08-07T09:03:42.829" v="825" actId="6264"/>
          <ac:spMkLst>
            <pc:docMk/>
            <pc:sldMk cId="1518263250" sldId="292"/>
            <ac:spMk id="50" creationId="{FC12E47B-C5D1-67FF-B054-3AEF17679E1B}"/>
          </ac:spMkLst>
        </pc:spChg>
        <pc:spChg chg="add del mod">
          <ac:chgData name="A.MORIYAMA UREKA" userId="11b73b949d6476cb" providerId="LiveId" clId="{EDD3AFC1-5E1F-774D-82FF-6D4C3622249B}" dt="2023-08-07T10:55:59.303" v="1684" actId="6264"/>
          <ac:spMkLst>
            <pc:docMk/>
            <pc:sldMk cId="1518263250" sldId="292"/>
            <ac:spMk id="51" creationId="{018DF193-2CD0-800F-AD97-9DB804093630}"/>
          </ac:spMkLst>
        </pc:spChg>
        <pc:spChg chg="add del mod">
          <ac:chgData name="A.MORIYAMA UREKA" userId="11b73b949d6476cb" providerId="LiveId" clId="{EDD3AFC1-5E1F-774D-82FF-6D4C3622249B}" dt="2023-08-07T09:20:34.468" v="918" actId="6264"/>
          <ac:spMkLst>
            <pc:docMk/>
            <pc:sldMk cId="1518263250" sldId="292"/>
            <ac:spMk id="51" creationId="{6F5401EF-0FB0-4C0F-EA62-7E5F141CCC42}"/>
          </ac:spMkLst>
        </pc:spChg>
        <pc:spChg chg="add del mod ord">
          <ac:chgData name="A.MORIYAMA UREKA" userId="11b73b949d6476cb" providerId="LiveId" clId="{EDD3AFC1-5E1F-774D-82FF-6D4C3622249B}" dt="2023-08-07T09:03:42.829" v="825" actId="6264"/>
          <ac:spMkLst>
            <pc:docMk/>
            <pc:sldMk cId="1518263250" sldId="292"/>
            <ac:spMk id="51" creationId="{B308F484-A257-68A6-2A8B-3C3CB4308C72}"/>
          </ac:spMkLst>
        </pc:spChg>
        <pc:spChg chg="add del mod ord">
          <ac:chgData name="A.MORIYAMA UREKA" userId="11b73b949d6476cb" providerId="LiveId" clId="{EDD3AFC1-5E1F-774D-82FF-6D4C3622249B}" dt="2023-08-07T10:11:47.128" v="1221" actId="700"/>
          <ac:spMkLst>
            <pc:docMk/>
            <pc:sldMk cId="1518263250" sldId="292"/>
            <ac:spMk id="51" creationId="{F05B5DA4-4D32-8440-66E6-EB6216C558ED}"/>
          </ac:spMkLst>
        </pc:spChg>
        <pc:spChg chg="add del mod ord">
          <ac:chgData name="A.MORIYAMA UREKA" userId="11b73b949d6476cb" providerId="LiveId" clId="{EDD3AFC1-5E1F-774D-82FF-6D4C3622249B}" dt="2023-08-07T08:57:21.183" v="758" actId="6264"/>
          <ac:spMkLst>
            <pc:docMk/>
            <pc:sldMk cId="1518263250" sldId="292"/>
            <ac:spMk id="51" creationId="{FF042CEA-89DB-3DB4-C2DD-FD3A3E12A298}"/>
          </ac:spMkLst>
        </pc:spChg>
        <pc:spChg chg="add del mod">
          <ac:chgData name="A.MORIYAMA UREKA" userId="11b73b949d6476cb" providerId="LiveId" clId="{EDD3AFC1-5E1F-774D-82FF-6D4C3622249B}" dt="2023-08-07T10:55:59.303" v="1684" actId="6264"/>
          <ac:spMkLst>
            <pc:docMk/>
            <pc:sldMk cId="1518263250" sldId="292"/>
            <ac:spMk id="52" creationId="{013C1090-E836-B6BF-A745-1438239F9FDB}"/>
          </ac:spMkLst>
        </pc:spChg>
        <pc:spChg chg="add del mod">
          <ac:chgData name="A.MORIYAMA UREKA" userId="11b73b949d6476cb" providerId="LiveId" clId="{EDD3AFC1-5E1F-774D-82FF-6D4C3622249B}" dt="2023-08-07T09:20:34.468" v="918" actId="6264"/>
          <ac:spMkLst>
            <pc:docMk/>
            <pc:sldMk cId="1518263250" sldId="292"/>
            <ac:spMk id="52" creationId="{314D4DCD-6186-B3EA-73A3-711F64849FDC}"/>
          </ac:spMkLst>
        </pc:spChg>
        <pc:spChg chg="add del mod ord">
          <ac:chgData name="A.MORIYAMA UREKA" userId="11b73b949d6476cb" providerId="LiveId" clId="{EDD3AFC1-5E1F-774D-82FF-6D4C3622249B}" dt="2023-08-07T08:57:21.183" v="758" actId="6264"/>
          <ac:spMkLst>
            <pc:docMk/>
            <pc:sldMk cId="1518263250" sldId="292"/>
            <ac:spMk id="52" creationId="{4ED2293A-9073-2F2C-C48B-F771BBF2B7D0}"/>
          </ac:spMkLst>
        </pc:spChg>
        <pc:spChg chg="add del mod ord">
          <ac:chgData name="A.MORIYAMA UREKA" userId="11b73b949d6476cb" providerId="LiveId" clId="{EDD3AFC1-5E1F-774D-82FF-6D4C3622249B}" dt="2023-08-07T10:11:47.128" v="1221" actId="700"/>
          <ac:spMkLst>
            <pc:docMk/>
            <pc:sldMk cId="1518263250" sldId="292"/>
            <ac:spMk id="52" creationId="{7A7FE27D-3992-70D6-B2ED-C69C60D349F2}"/>
          </ac:spMkLst>
        </pc:spChg>
        <pc:spChg chg="add del mod ord">
          <ac:chgData name="A.MORIYAMA UREKA" userId="11b73b949d6476cb" providerId="LiveId" clId="{EDD3AFC1-5E1F-774D-82FF-6D4C3622249B}" dt="2023-08-07T09:03:42.829" v="825" actId="6264"/>
          <ac:spMkLst>
            <pc:docMk/>
            <pc:sldMk cId="1518263250" sldId="292"/>
            <ac:spMk id="52" creationId="{D860C74A-3FF6-F06D-FFF1-C8CBEE902EB1}"/>
          </ac:spMkLst>
        </pc:spChg>
        <pc:spChg chg="add del mod ord">
          <ac:chgData name="A.MORIYAMA UREKA" userId="11b73b949d6476cb" providerId="LiveId" clId="{EDD3AFC1-5E1F-774D-82FF-6D4C3622249B}" dt="2023-08-07T09:20:34.788" v="919" actId="6264"/>
          <ac:spMkLst>
            <pc:docMk/>
            <pc:sldMk cId="1518263250" sldId="292"/>
            <ac:spMk id="53" creationId="{23C2C287-04CB-0A61-58B8-3E3EA3A59C7E}"/>
          </ac:spMkLst>
        </pc:spChg>
        <pc:spChg chg="add del mod">
          <ac:chgData name="A.MORIYAMA UREKA" userId="11b73b949d6476cb" providerId="LiveId" clId="{EDD3AFC1-5E1F-774D-82FF-6D4C3622249B}" dt="2023-08-07T10:55:59.303" v="1684" actId="6264"/>
          <ac:spMkLst>
            <pc:docMk/>
            <pc:sldMk cId="1518263250" sldId="292"/>
            <ac:spMk id="53" creationId="{4886C247-AEB6-4529-5E77-05C884E057F6}"/>
          </ac:spMkLst>
        </pc:spChg>
        <pc:spChg chg="add del mod ord">
          <ac:chgData name="A.MORIYAMA UREKA" userId="11b73b949d6476cb" providerId="LiveId" clId="{EDD3AFC1-5E1F-774D-82FF-6D4C3622249B}" dt="2023-08-07T10:11:47.128" v="1221" actId="700"/>
          <ac:spMkLst>
            <pc:docMk/>
            <pc:sldMk cId="1518263250" sldId="292"/>
            <ac:spMk id="53" creationId="{568BBB81-5996-F19C-C0F7-48C615B512D9}"/>
          </ac:spMkLst>
        </pc:spChg>
        <pc:spChg chg="add del mod ord">
          <ac:chgData name="A.MORIYAMA UREKA" userId="11b73b949d6476cb" providerId="LiveId" clId="{EDD3AFC1-5E1F-774D-82FF-6D4C3622249B}" dt="2023-08-07T09:03:42.829" v="825" actId="6264"/>
          <ac:spMkLst>
            <pc:docMk/>
            <pc:sldMk cId="1518263250" sldId="292"/>
            <ac:spMk id="53" creationId="{9928D81C-F871-1740-677D-F21FD6994E98}"/>
          </ac:spMkLst>
        </pc:spChg>
        <pc:spChg chg="add del mod ord">
          <ac:chgData name="A.MORIYAMA UREKA" userId="11b73b949d6476cb" providerId="LiveId" clId="{EDD3AFC1-5E1F-774D-82FF-6D4C3622249B}" dt="2023-08-07T08:57:21.183" v="758" actId="6264"/>
          <ac:spMkLst>
            <pc:docMk/>
            <pc:sldMk cId="1518263250" sldId="292"/>
            <ac:spMk id="53" creationId="{AAF8E0AD-D030-AF5E-98FA-9A01CA152615}"/>
          </ac:spMkLst>
        </pc:spChg>
        <pc:spChg chg="add del mod ord">
          <ac:chgData name="A.MORIYAMA UREKA" userId="11b73b949d6476cb" providerId="LiveId" clId="{EDD3AFC1-5E1F-774D-82FF-6D4C3622249B}" dt="2023-08-07T09:20:34.788" v="919" actId="6264"/>
          <ac:spMkLst>
            <pc:docMk/>
            <pc:sldMk cId="1518263250" sldId="292"/>
            <ac:spMk id="54" creationId="{3E696AD2-6EF7-A3CB-60DA-6417F177DD22}"/>
          </ac:spMkLst>
        </pc:spChg>
        <pc:spChg chg="add del mod ord">
          <ac:chgData name="A.MORIYAMA UREKA" userId="11b73b949d6476cb" providerId="LiveId" clId="{EDD3AFC1-5E1F-774D-82FF-6D4C3622249B}" dt="2023-08-07T08:57:21.183" v="758" actId="6264"/>
          <ac:spMkLst>
            <pc:docMk/>
            <pc:sldMk cId="1518263250" sldId="292"/>
            <ac:spMk id="54" creationId="{9ECA753C-C8ED-9761-2889-E9F72339E4F4}"/>
          </ac:spMkLst>
        </pc:spChg>
        <pc:spChg chg="add del mod">
          <ac:chgData name="A.MORIYAMA UREKA" userId="11b73b949d6476cb" providerId="LiveId" clId="{EDD3AFC1-5E1F-774D-82FF-6D4C3622249B}" dt="2023-08-07T10:55:59.303" v="1684" actId="6264"/>
          <ac:spMkLst>
            <pc:docMk/>
            <pc:sldMk cId="1518263250" sldId="292"/>
            <ac:spMk id="54" creationId="{F0DB8EED-2F74-6DC5-00A0-B74DD0E29CE4}"/>
          </ac:spMkLst>
        </pc:spChg>
        <pc:spChg chg="add del mod ord">
          <ac:chgData name="A.MORIYAMA UREKA" userId="11b73b949d6476cb" providerId="LiveId" clId="{EDD3AFC1-5E1F-774D-82FF-6D4C3622249B}" dt="2023-08-07T09:03:42.829" v="825" actId="6264"/>
          <ac:spMkLst>
            <pc:docMk/>
            <pc:sldMk cId="1518263250" sldId="292"/>
            <ac:spMk id="54" creationId="{F2A4635B-99F4-2C61-C4C1-0F037E9A352B}"/>
          </ac:spMkLst>
        </pc:spChg>
        <pc:spChg chg="add del mod ord">
          <ac:chgData name="A.MORIYAMA UREKA" userId="11b73b949d6476cb" providerId="LiveId" clId="{EDD3AFC1-5E1F-774D-82FF-6D4C3622249B}" dt="2023-08-07T10:11:47.128" v="1221" actId="700"/>
          <ac:spMkLst>
            <pc:docMk/>
            <pc:sldMk cId="1518263250" sldId="292"/>
            <ac:spMk id="54" creationId="{F580F9E2-9425-F70C-A9D5-EA1B063EF4B9}"/>
          </ac:spMkLst>
        </pc:spChg>
        <pc:spChg chg="add del mod ord">
          <ac:chgData name="A.MORIYAMA UREKA" userId="11b73b949d6476cb" providerId="LiveId" clId="{EDD3AFC1-5E1F-774D-82FF-6D4C3622249B}" dt="2023-08-07T08:57:21.183" v="758" actId="6264"/>
          <ac:spMkLst>
            <pc:docMk/>
            <pc:sldMk cId="1518263250" sldId="292"/>
            <ac:spMk id="55" creationId="{5C579A99-BA54-F49C-D12F-94AE7688DEAB}"/>
          </ac:spMkLst>
        </pc:spChg>
        <pc:spChg chg="add mod ord">
          <ac:chgData name="A.MORIYAMA UREKA" userId="11b73b949d6476cb" providerId="LiveId" clId="{EDD3AFC1-5E1F-774D-82FF-6D4C3622249B}" dt="2023-08-07T12:41:17.581" v="2847" actId="6264"/>
          <ac:spMkLst>
            <pc:docMk/>
            <pc:sldMk cId="1518263250" sldId="292"/>
            <ac:spMk id="55" creationId="{AB2561F7-8101-34FD-0562-D4EFA4DA0BED}"/>
          </ac:spMkLst>
        </pc:spChg>
        <pc:spChg chg="add del mod ord">
          <ac:chgData name="A.MORIYAMA UREKA" userId="11b73b949d6476cb" providerId="LiveId" clId="{EDD3AFC1-5E1F-774D-82FF-6D4C3622249B}" dt="2023-08-07T09:20:34.788" v="919" actId="6264"/>
          <ac:spMkLst>
            <pc:docMk/>
            <pc:sldMk cId="1518263250" sldId="292"/>
            <ac:spMk id="55" creationId="{BA6ABA73-B143-E611-BB9D-34B013618AF6}"/>
          </ac:spMkLst>
        </pc:spChg>
        <pc:spChg chg="add del mod ord">
          <ac:chgData name="A.MORIYAMA UREKA" userId="11b73b949d6476cb" providerId="LiveId" clId="{EDD3AFC1-5E1F-774D-82FF-6D4C3622249B}" dt="2023-08-07T09:03:42.829" v="825" actId="6264"/>
          <ac:spMkLst>
            <pc:docMk/>
            <pc:sldMk cId="1518263250" sldId="292"/>
            <ac:spMk id="55" creationId="{BFEDC314-AB6E-4EEF-7F53-CB9D785EE632}"/>
          </ac:spMkLst>
        </pc:spChg>
        <pc:spChg chg="add mod ord">
          <ac:chgData name="A.MORIYAMA UREKA" userId="11b73b949d6476cb" providerId="LiveId" clId="{EDD3AFC1-5E1F-774D-82FF-6D4C3622249B}" dt="2023-08-07T12:41:17.581" v="2847" actId="6264"/>
          <ac:spMkLst>
            <pc:docMk/>
            <pc:sldMk cId="1518263250" sldId="292"/>
            <ac:spMk id="56" creationId="{06501600-2C51-AE5D-0F73-3136DF819291}"/>
          </ac:spMkLst>
        </pc:spChg>
        <pc:spChg chg="add del mod ord">
          <ac:chgData name="A.MORIYAMA UREKA" userId="11b73b949d6476cb" providerId="LiveId" clId="{EDD3AFC1-5E1F-774D-82FF-6D4C3622249B}" dt="2023-08-07T09:03:42.829" v="825" actId="6264"/>
          <ac:spMkLst>
            <pc:docMk/>
            <pc:sldMk cId="1518263250" sldId="292"/>
            <ac:spMk id="56" creationId="{281C4229-D656-15A4-898F-E22D6AD5AE42}"/>
          </ac:spMkLst>
        </pc:spChg>
        <pc:spChg chg="add del mod ord">
          <ac:chgData name="A.MORIYAMA UREKA" userId="11b73b949d6476cb" providerId="LiveId" clId="{EDD3AFC1-5E1F-774D-82FF-6D4C3622249B}" dt="2023-08-07T08:57:21.183" v="758" actId="6264"/>
          <ac:spMkLst>
            <pc:docMk/>
            <pc:sldMk cId="1518263250" sldId="292"/>
            <ac:spMk id="56" creationId="{73FD9747-6C26-3239-4BE3-E52EBF9C9DBC}"/>
          </ac:spMkLst>
        </pc:spChg>
        <pc:spChg chg="add del mod ord">
          <ac:chgData name="A.MORIYAMA UREKA" userId="11b73b949d6476cb" providerId="LiveId" clId="{EDD3AFC1-5E1F-774D-82FF-6D4C3622249B}" dt="2023-08-07T09:20:34.788" v="919" actId="6264"/>
          <ac:spMkLst>
            <pc:docMk/>
            <pc:sldMk cId="1518263250" sldId="292"/>
            <ac:spMk id="56" creationId="{D9FC95E8-33DA-7147-F4F8-ABB93B93AE2C}"/>
          </ac:spMkLst>
        </pc:spChg>
        <pc:spChg chg="add mod ord">
          <ac:chgData name="A.MORIYAMA UREKA" userId="11b73b949d6476cb" providerId="LiveId" clId="{EDD3AFC1-5E1F-774D-82FF-6D4C3622249B}" dt="2023-08-07T12:41:17.581" v="2847" actId="6264"/>
          <ac:spMkLst>
            <pc:docMk/>
            <pc:sldMk cId="1518263250" sldId="292"/>
            <ac:spMk id="57" creationId="{2157D02B-E5B2-403D-F574-6FCDC9B8E90E}"/>
          </ac:spMkLst>
        </pc:spChg>
        <pc:spChg chg="add del mod ord">
          <ac:chgData name="A.MORIYAMA UREKA" userId="11b73b949d6476cb" providerId="LiveId" clId="{EDD3AFC1-5E1F-774D-82FF-6D4C3622249B}" dt="2023-08-07T09:20:34.788" v="919" actId="6264"/>
          <ac:spMkLst>
            <pc:docMk/>
            <pc:sldMk cId="1518263250" sldId="292"/>
            <ac:spMk id="57" creationId="{3006E911-5E97-B7F0-3EC8-74EF5BB9BCDF}"/>
          </ac:spMkLst>
        </pc:spChg>
        <pc:spChg chg="add del mod">
          <ac:chgData name="A.MORIYAMA UREKA" userId="11b73b949d6476cb" providerId="LiveId" clId="{EDD3AFC1-5E1F-774D-82FF-6D4C3622249B}" dt="2023-08-07T09:03:42.829" v="825" actId="6264"/>
          <ac:spMkLst>
            <pc:docMk/>
            <pc:sldMk cId="1518263250" sldId="292"/>
            <ac:spMk id="57" creationId="{33F42A1F-0D4C-F385-3CBE-A468DCDD4C50}"/>
          </ac:spMkLst>
        </pc:spChg>
        <pc:spChg chg="add del mod ord">
          <ac:chgData name="A.MORIYAMA UREKA" userId="11b73b949d6476cb" providerId="LiveId" clId="{EDD3AFC1-5E1F-774D-82FF-6D4C3622249B}" dt="2023-08-07T08:57:21.183" v="758" actId="6264"/>
          <ac:spMkLst>
            <pc:docMk/>
            <pc:sldMk cId="1518263250" sldId="292"/>
            <ac:spMk id="57" creationId="{53E8DC16-D437-DCE2-9348-638F555C41BF}"/>
          </ac:spMkLst>
        </pc:spChg>
        <pc:spChg chg="add del mod ord">
          <ac:chgData name="A.MORIYAMA UREKA" userId="11b73b949d6476cb" providerId="LiveId" clId="{EDD3AFC1-5E1F-774D-82FF-6D4C3622249B}" dt="2023-08-07T09:20:34.788" v="919" actId="6264"/>
          <ac:spMkLst>
            <pc:docMk/>
            <pc:sldMk cId="1518263250" sldId="292"/>
            <ac:spMk id="58" creationId="{67681F64-E6B2-ABC9-CBBE-4D8A68C577DD}"/>
          </ac:spMkLst>
        </pc:spChg>
        <pc:spChg chg="add del mod ord">
          <ac:chgData name="A.MORIYAMA UREKA" userId="11b73b949d6476cb" providerId="LiveId" clId="{EDD3AFC1-5E1F-774D-82FF-6D4C3622249B}" dt="2023-08-07T08:57:21.183" v="758" actId="6264"/>
          <ac:spMkLst>
            <pc:docMk/>
            <pc:sldMk cId="1518263250" sldId="292"/>
            <ac:spMk id="58" creationId="{6CB3126A-B04F-47AE-F665-FFB124BFEF87}"/>
          </ac:spMkLst>
        </pc:spChg>
        <pc:spChg chg="add mod ord">
          <ac:chgData name="A.MORIYAMA UREKA" userId="11b73b949d6476cb" providerId="LiveId" clId="{EDD3AFC1-5E1F-774D-82FF-6D4C3622249B}" dt="2023-08-07T12:41:17.581" v="2847" actId="6264"/>
          <ac:spMkLst>
            <pc:docMk/>
            <pc:sldMk cId="1518263250" sldId="292"/>
            <ac:spMk id="58" creationId="{84D9BA48-E3FF-F706-5CAE-0A0434B6D187}"/>
          </ac:spMkLst>
        </pc:spChg>
        <pc:spChg chg="add del mod">
          <ac:chgData name="A.MORIYAMA UREKA" userId="11b73b949d6476cb" providerId="LiveId" clId="{EDD3AFC1-5E1F-774D-82FF-6D4C3622249B}" dt="2023-08-07T09:03:42.829" v="825" actId="6264"/>
          <ac:spMkLst>
            <pc:docMk/>
            <pc:sldMk cId="1518263250" sldId="292"/>
            <ac:spMk id="58" creationId="{9C018EC3-C530-7909-B7DA-C3E7518AAE21}"/>
          </ac:spMkLst>
        </pc:spChg>
        <pc:spChg chg="add del mod ord">
          <ac:chgData name="A.MORIYAMA UREKA" userId="11b73b949d6476cb" providerId="LiveId" clId="{EDD3AFC1-5E1F-774D-82FF-6D4C3622249B}" dt="2023-08-07T09:20:34.788" v="919" actId="6264"/>
          <ac:spMkLst>
            <pc:docMk/>
            <pc:sldMk cId="1518263250" sldId="292"/>
            <ac:spMk id="59" creationId="{0257F494-ABF2-2E68-807C-41791694EB7E}"/>
          </ac:spMkLst>
        </pc:spChg>
        <pc:spChg chg="add del mod">
          <ac:chgData name="A.MORIYAMA UREKA" userId="11b73b949d6476cb" providerId="LiveId" clId="{EDD3AFC1-5E1F-774D-82FF-6D4C3622249B}" dt="2023-08-07T08:57:21.183" v="758" actId="6264"/>
          <ac:spMkLst>
            <pc:docMk/>
            <pc:sldMk cId="1518263250" sldId="292"/>
            <ac:spMk id="59" creationId="{10225BC9-2C8F-A6A7-B43A-D4A7E2CF07C5}"/>
          </ac:spMkLst>
        </pc:spChg>
        <pc:spChg chg="add del mod ord">
          <ac:chgData name="A.MORIYAMA UREKA" userId="11b73b949d6476cb" providerId="LiveId" clId="{EDD3AFC1-5E1F-774D-82FF-6D4C3622249B}" dt="2023-08-07T09:17:11.230" v="903" actId="700"/>
          <ac:spMkLst>
            <pc:docMk/>
            <pc:sldMk cId="1518263250" sldId="292"/>
            <ac:spMk id="59" creationId="{280D268A-A8DA-3729-055B-B437F82E7C85}"/>
          </ac:spMkLst>
        </pc:spChg>
        <pc:spChg chg="add mod ord">
          <ac:chgData name="A.MORIYAMA UREKA" userId="11b73b949d6476cb" providerId="LiveId" clId="{EDD3AFC1-5E1F-774D-82FF-6D4C3622249B}" dt="2023-08-07T12:41:17.581" v="2847" actId="6264"/>
          <ac:spMkLst>
            <pc:docMk/>
            <pc:sldMk cId="1518263250" sldId="292"/>
            <ac:spMk id="59" creationId="{FE5128E0-B542-5B61-8EFA-88042A321FEF}"/>
          </ac:spMkLst>
        </pc:spChg>
        <pc:spChg chg="add del mod ord">
          <ac:chgData name="A.MORIYAMA UREKA" userId="11b73b949d6476cb" providerId="LiveId" clId="{EDD3AFC1-5E1F-774D-82FF-6D4C3622249B}" dt="2023-08-07T09:20:34.788" v="919" actId="6264"/>
          <ac:spMkLst>
            <pc:docMk/>
            <pc:sldMk cId="1518263250" sldId="292"/>
            <ac:spMk id="60" creationId="{04B99686-431D-5E8D-4FD7-BEE9BD203437}"/>
          </ac:spMkLst>
        </pc:spChg>
        <pc:spChg chg="add del mod ord">
          <ac:chgData name="A.MORIYAMA UREKA" userId="11b73b949d6476cb" providerId="LiveId" clId="{EDD3AFC1-5E1F-774D-82FF-6D4C3622249B}" dt="2023-08-07T09:17:11.230" v="903" actId="700"/>
          <ac:spMkLst>
            <pc:docMk/>
            <pc:sldMk cId="1518263250" sldId="292"/>
            <ac:spMk id="60" creationId="{393BCB23-40C7-46AB-EC46-C5A0C2DB4B61}"/>
          </ac:spMkLst>
        </pc:spChg>
        <pc:spChg chg="add mod ord">
          <ac:chgData name="A.MORIYAMA UREKA" userId="11b73b949d6476cb" providerId="LiveId" clId="{EDD3AFC1-5E1F-774D-82FF-6D4C3622249B}" dt="2023-08-07T12:41:17.581" v="2847" actId="6264"/>
          <ac:spMkLst>
            <pc:docMk/>
            <pc:sldMk cId="1518263250" sldId="292"/>
            <ac:spMk id="60" creationId="{3FE7041D-4631-1067-863D-3A70EF33B9B1}"/>
          </ac:spMkLst>
        </pc:spChg>
        <pc:spChg chg="add del mod">
          <ac:chgData name="A.MORIYAMA UREKA" userId="11b73b949d6476cb" providerId="LiveId" clId="{EDD3AFC1-5E1F-774D-82FF-6D4C3622249B}" dt="2023-08-07T08:57:21.183" v="758" actId="6264"/>
          <ac:spMkLst>
            <pc:docMk/>
            <pc:sldMk cId="1518263250" sldId="292"/>
            <ac:spMk id="60" creationId="{B22E7C60-FC21-8D51-762F-3CA2C1AEF678}"/>
          </ac:spMkLst>
        </pc:spChg>
        <pc:spChg chg="add mod ord">
          <ac:chgData name="A.MORIYAMA UREKA" userId="11b73b949d6476cb" providerId="LiveId" clId="{EDD3AFC1-5E1F-774D-82FF-6D4C3622249B}" dt="2023-08-07T12:41:17.581" v="2847" actId="6264"/>
          <ac:spMkLst>
            <pc:docMk/>
            <pc:sldMk cId="1518263250" sldId="292"/>
            <ac:spMk id="61" creationId="{0E48B9AE-F1ED-CB91-8085-51512FB02617}"/>
          </ac:spMkLst>
        </pc:spChg>
        <pc:spChg chg="add del mod">
          <ac:chgData name="A.MORIYAMA UREKA" userId="11b73b949d6476cb" providerId="LiveId" clId="{EDD3AFC1-5E1F-774D-82FF-6D4C3622249B}" dt="2023-08-07T09:20:34.788" v="919" actId="6264"/>
          <ac:spMkLst>
            <pc:docMk/>
            <pc:sldMk cId="1518263250" sldId="292"/>
            <ac:spMk id="61" creationId="{520E6A1A-DEEF-6F25-2D5F-3CEB6CACBC72}"/>
          </ac:spMkLst>
        </pc:spChg>
        <pc:spChg chg="add del mod ord">
          <ac:chgData name="A.MORIYAMA UREKA" userId="11b73b949d6476cb" providerId="LiveId" clId="{EDD3AFC1-5E1F-774D-82FF-6D4C3622249B}" dt="2023-08-07T08:57:21.736" v="759" actId="6264"/>
          <ac:spMkLst>
            <pc:docMk/>
            <pc:sldMk cId="1518263250" sldId="292"/>
            <ac:spMk id="61" creationId="{9FD51089-9CEF-480C-7B9E-FD5A55E05E62}"/>
          </ac:spMkLst>
        </pc:spChg>
        <pc:spChg chg="add del mod ord">
          <ac:chgData name="A.MORIYAMA UREKA" userId="11b73b949d6476cb" providerId="LiveId" clId="{EDD3AFC1-5E1F-774D-82FF-6D4C3622249B}" dt="2023-08-07T09:17:11.230" v="903" actId="700"/>
          <ac:spMkLst>
            <pc:docMk/>
            <pc:sldMk cId="1518263250" sldId="292"/>
            <ac:spMk id="61" creationId="{C07D4E46-F824-7D6F-9793-1A265EC8B422}"/>
          </ac:spMkLst>
        </pc:spChg>
        <pc:spChg chg="add del mod">
          <ac:chgData name="A.MORIYAMA UREKA" userId="11b73b949d6476cb" providerId="LiveId" clId="{EDD3AFC1-5E1F-774D-82FF-6D4C3622249B}" dt="2023-08-07T09:20:34.788" v="919" actId="6264"/>
          <ac:spMkLst>
            <pc:docMk/>
            <pc:sldMk cId="1518263250" sldId="292"/>
            <ac:spMk id="62" creationId="{1D73F354-E1C1-C923-6EA8-C1D2D85F9DF6}"/>
          </ac:spMkLst>
        </pc:spChg>
        <pc:spChg chg="add del mod ord">
          <ac:chgData name="A.MORIYAMA UREKA" userId="11b73b949d6476cb" providerId="LiveId" clId="{EDD3AFC1-5E1F-774D-82FF-6D4C3622249B}" dt="2023-08-07T08:57:21.736" v="759" actId="6264"/>
          <ac:spMkLst>
            <pc:docMk/>
            <pc:sldMk cId="1518263250" sldId="292"/>
            <ac:spMk id="62" creationId="{69034DA1-6344-78CD-B448-BE9CD006D67F}"/>
          </ac:spMkLst>
        </pc:spChg>
        <pc:spChg chg="add mod ord">
          <ac:chgData name="A.MORIYAMA UREKA" userId="11b73b949d6476cb" providerId="LiveId" clId="{EDD3AFC1-5E1F-774D-82FF-6D4C3622249B}" dt="2023-08-07T12:41:17.581" v="2847" actId="6264"/>
          <ac:spMkLst>
            <pc:docMk/>
            <pc:sldMk cId="1518263250" sldId="292"/>
            <ac:spMk id="62" creationId="{81415C01-D6B4-8693-C7C4-950C2A142FFE}"/>
          </ac:spMkLst>
        </pc:spChg>
        <pc:spChg chg="add del mod ord">
          <ac:chgData name="A.MORIYAMA UREKA" userId="11b73b949d6476cb" providerId="LiveId" clId="{EDD3AFC1-5E1F-774D-82FF-6D4C3622249B}" dt="2023-08-07T09:17:11.230" v="903" actId="700"/>
          <ac:spMkLst>
            <pc:docMk/>
            <pc:sldMk cId="1518263250" sldId="292"/>
            <ac:spMk id="62" creationId="{90A105D7-1F6E-1D47-2642-59011E47548E}"/>
          </ac:spMkLst>
        </pc:spChg>
        <pc:spChg chg="add del mod">
          <ac:chgData name="A.MORIYAMA UREKA" userId="11b73b949d6476cb" providerId="LiveId" clId="{EDD3AFC1-5E1F-774D-82FF-6D4C3622249B}" dt="2023-08-07T10:55:59.303" v="1684" actId="6264"/>
          <ac:spMkLst>
            <pc:docMk/>
            <pc:sldMk cId="1518263250" sldId="292"/>
            <ac:spMk id="63" creationId="{04912E63-3384-6C10-D478-71040CFC3E69}"/>
          </ac:spMkLst>
        </pc:spChg>
        <pc:spChg chg="add del mod ord">
          <ac:chgData name="A.MORIYAMA UREKA" userId="11b73b949d6476cb" providerId="LiveId" clId="{EDD3AFC1-5E1F-774D-82FF-6D4C3622249B}" dt="2023-08-07T09:17:11.230" v="903" actId="700"/>
          <ac:spMkLst>
            <pc:docMk/>
            <pc:sldMk cId="1518263250" sldId="292"/>
            <ac:spMk id="63" creationId="{71EFF1C2-D443-4C83-A641-278713606F41}"/>
          </ac:spMkLst>
        </pc:spChg>
        <pc:spChg chg="add del mod ord">
          <ac:chgData name="A.MORIYAMA UREKA" userId="11b73b949d6476cb" providerId="LiveId" clId="{EDD3AFC1-5E1F-774D-82FF-6D4C3622249B}" dt="2023-08-07T09:20:35.104" v="920" actId="6264"/>
          <ac:spMkLst>
            <pc:docMk/>
            <pc:sldMk cId="1518263250" sldId="292"/>
            <ac:spMk id="63" creationId="{9B6DBBE7-DAE7-F85C-DD02-EFEA49658E9B}"/>
          </ac:spMkLst>
        </pc:spChg>
        <pc:spChg chg="add del mod ord">
          <ac:chgData name="A.MORIYAMA UREKA" userId="11b73b949d6476cb" providerId="LiveId" clId="{EDD3AFC1-5E1F-774D-82FF-6D4C3622249B}" dt="2023-08-07T08:57:21.736" v="759" actId="6264"/>
          <ac:spMkLst>
            <pc:docMk/>
            <pc:sldMk cId="1518263250" sldId="292"/>
            <ac:spMk id="63" creationId="{AD1ACCDA-E973-81F9-8B7E-F2B7D0691F2B}"/>
          </ac:spMkLst>
        </pc:spChg>
        <pc:spChg chg="add del mod ord">
          <ac:chgData name="A.MORIYAMA UREKA" userId="11b73b949d6476cb" providerId="LiveId" clId="{EDD3AFC1-5E1F-774D-82FF-6D4C3622249B}" dt="2023-08-07T09:20:35.104" v="920" actId="6264"/>
          <ac:spMkLst>
            <pc:docMk/>
            <pc:sldMk cId="1518263250" sldId="292"/>
            <ac:spMk id="64" creationId="{014A3D18-EB5A-357A-35A3-75F7A3D6EA9F}"/>
          </ac:spMkLst>
        </pc:spChg>
        <pc:spChg chg="add del mod">
          <ac:chgData name="A.MORIYAMA UREKA" userId="11b73b949d6476cb" providerId="LiveId" clId="{EDD3AFC1-5E1F-774D-82FF-6D4C3622249B}" dt="2023-08-07T10:55:59.303" v="1684" actId="6264"/>
          <ac:spMkLst>
            <pc:docMk/>
            <pc:sldMk cId="1518263250" sldId="292"/>
            <ac:spMk id="64" creationId="{0D407ACA-3B2B-7252-8208-06BA959C7D6F}"/>
          </ac:spMkLst>
        </pc:spChg>
        <pc:spChg chg="add del mod ord">
          <ac:chgData name="A.MORIYAMA UREKA" userId="11b73b949d6476cb" providerId="LiveId" clId="{EDD3AFC1-5E1F-774D-82FF-6D4C3622249B}" dt="2023-08-07T08:57:21.736" v="759" actId="6264"/>
          <ac:spMkLst>
            <pc:docMk/>
            <pc:sldMk cId="1518263250" sldId="292"/>
            <ac:spMk id="64" creationId="{9948E7F1-B89F-6C2B-2595-699127F71E78}"/>
          </ac:spMkLst>
        </pc:spChg>
        <pc:spChg chg="add del mod ord">
          <ac:chgData name="A.MORIYAMA UREKA" userId="11b73b949d6476cb" providerId="LiveId" clId="{EDD3AFC1-5E1F-774D-82FF-6D4C3622249B}" dt="2023-08-07T08:57:21.736" v="759" actId="6264"/>
          <ac:spMkLst>
            <pc:docMk/>
            <pc:sldMk cId="1518263250" sldId="292"/>
            <ac:spMk id="65" creationId="{0B6344D2-4A37-0D1E-FD99-E0E8AC796BE6}"/>
          </ac:spMkLst>
        </pc:spChg>
        <pc:spChg chg="add del mod">
          <ac:chgData name="A.MORIYAMA UREKA" userId="11b73b949d6476cb" providerId="LiveId" clId="{EDD3AFC1-5E1F-774D-82FF-6D4C3622249B}" dt="2023-08-07T10:55:59.303" v="1684" actId="6264"/>
          <ac:spMkLst>
            <pc:docMk/>
            <pc:sldMk cId="1518263250" sldId="292"/>
            <ac:spMk id="65" creationId="{46D678A4-C7B1-8A7B-CFC0-7479BEECC669}"/>
          </ac:spMkLst>
        </pc:spChg>
        <pc:spChg chg="add del mod ord">
          <ac:chgData name="A.MORIYAMA UREKA" userId="11b73b949d6476cb" providerId="LiveId" clId="{EDD3AFC1-5E1F-774D-82FF-6D4C3622249B}" dt="2023-08-07T09:20:35.104" v="920" actId="6264"/>
          <ac:spMkLst>
            <pc:docMk/>
            <pc:sldMk cId="1518263250" sldId="292"/>
            <ac:spMk id="65" creationId="{864DA140-7E8F-85DA-FBD3-5C04653F1B0B}"/>
          </ac:spMkLst>
        </pc:spChg>
        <pc:spChg chg="add del mod ord">
          <ac:chgData name="A.MORIYAMA UREKA" userId="11b73b949d6476cb" providerId="LiveId" clId="{EDD3AFC1-5E1F-774D-82FF-6D4C3622249B}" dt="2023-08-07T09:20:35.104" v="920" actId="6264"/>
          <ac:spMkLst>
            <pc:docMk/>
            <pc:sldMk cId="1518263250" sldId="292"/>
            <ac:spMk id="66" creationId="{285CFF8D-6671-CDFE-2621-98E1DBE64612}"/>
          </ac:spMkLst>
        </pc:spChg>
        <pc:spChg chg="add del mod">
          <ac:chgData name="A.MORIYAMA UREKA" userId="11b73b949d6476cb" providerId="LiveId" clId="{EDD3AFC1-5E1F-774D-82FF-6D4C3622249B}" dt="2023-08-07T10:55:59.704" v="1685" actId="6264"/>
          <ac:spMkLst>
            <pc:docMk/>
            <pc:sldMk cId="1518263250" sldId="292"/>
            <ac:spMk id="66" creationId="{4E0F05FC-7CC4-3355-B591-14B486A59F72}"/>
          </ac:spMkLst>
        </pc:spChg>
        <pc:spChg chg="add del mod ord">
          <ac:chgData name="A.MORIYAMA UREKA" userId="11b73b949d6476cb" providerId="LiveId" clId="{EDD3AFC1-5E1F-774D-82FF-6D4C3622249B}" dt="2023-08-07T08:57:21.736" v="759" actId="6264"/>
          <ac:spMkLst>
            <pc:docMk/>
            <pc:sldMk cId="1518263250" sldId="292"/>
            <ac:spMk id="66" creationId="{8D7E3D67-24C4-D237-6A95-F7C6F2E67C8E}"/>
          </ac:spMkLst>
        </pc:spChg>
        <pc:spChg chg="add del mod">
          <ac:chgData name="A.MORIYAMA UREKA" userId="11b73b949d6476cb" providerId="LiveId" clId="{EDD3AFC1-5E1F-774D-82FF-6D4C3622249B}" dt="2023-08-07T10:55:59.704" v="1685" actId="6264"/>
          <ac:spMkLst>
            <pc:docMk/>
            <pc:sldMk cId="1518263250" sldId="292"/>
            <ac:spMk id="67" creationId="{2D289820-8670-1DBA-9D22-E676B08EA71A}"/>
          </ac:spMkLst>
        </pc:spChg>
        <pc:spChg chg="add del mod ord">
          <ac:chgData name="A.MORIYAMA UREKA" userId="11b73b949d6476cb" providerId="LiveId" clId="{EDD3AFC1-5E1F-774D-82FF-6D4C3622249B}" dt="2023-08-07T09:20:35.104" v="920" actId="6264"/>
          <ac:spMkLst>
            <pc:docMk/>
            <pc:sldMk cId="1518263250" sldId="292"/>
            <ac:spMk id="67" creationId="{4319BF03-06DF-2ABC-7DC0-1F6F1EDF067C}"/>
          </ac:spMkLst>
        </pc:spChg>
        <pc:spChg chg="add del mod ord">
          <ac:chgData name="A.MORIYAMA UREKA" userId="11b73b949d6476cb" providerId="LiveId" clId="{EDD3AFC1-5E1F-774D-82FF-6D4C3622249B}" dt="2023-08-07T08:57:21.736" v="759" actId="6264"/>
          <ac:spMkLst>
            <pc:docMk/>
            <pc:sldMk cId="1518263250" sldId="292"/>
            <ac:spMk id="67" creationId="{C542AEA4-7706-7C48-7F9B-0CBBE5C70957}"/>
          </ac:spMkLst>
        </pc:spChg>
        <pc:spChg chg="add del mod">
          <ac:chgData name="A.MORIYAMA UREKA" userId="11b73b949d6476cb" providerId="LiveId" clId="{EDD3AFC1-5E1F-774D-82FF-6D4C3622249B}" dt="2023-08-07T10:55:59.704" v="1685" actId="6264"/>
          <ac:spMkLst>
            <pc:docMk/>
            <pc:sldMk cId="1518263250" sldId="292"/>
            <ac:spMk id="68" creationId="{24693672-B60A-B787-4132-CA0666A70798}"/>
          </ac:spMkLst>
        </pc:spChg>
        <pc:spChg chg="add del mod ord">
          <ac:chgData name="A.MORIYAMA UREKA" userId="11b73b949d6476cb" providerId="LiveId" clId="{EDD3AFC1-5E1F-774D-82FF-6D4C3622249B}" dt="2023-08-07T09:20:35.104" v="920" actId="6264"/>
          <ac:spMkLst>
            <pc:docMk/>
            <pc:sldMk cId="1518263250" sldId="292"/>
            <ac:spMk id="68" creationId="{308E4A04-5BB1-2BDC-F220-F3C38A4558C5}"/>
          </ac:spMkLst>
        </pc:spChg>
        <pc:spChg chg="add del mod ord">
          <ac:chgData name="A.MORIYAMA UREKA" userId="11b73b949d6476cb" providerId="LiveId" clId="{EDD3AFC1-5E1F-774D-82FF-6D4C3622249B}" dt="2023-08-07T08:57:21.736" v="759" actId="6264"/>
          <ac:spMkLst>
            <pc:docMk/>
            <pc:sldMk cId="1518263250" sldId="292"/>
            <ac:spMk id="68" creationId="{94A6C8D6-CCFD-44BC-0702-C06A2EAC2935}"/>
          </ac:spMkLst>
        </pc:spChg>
        <pc:spChg chg="add del mod ord">
          <ac:chgData name="A.MORIYAMA UREKA" userId="11b73b949d6476cb" providerId="LiveId" clId="{EDD3AFC1-5E1F-774D-82FF-6D4C3622249B}" dt="2023-08-07T09:20:35.104" v="920" actId="6264"/>
          <ac:spMkLst>
            <pc:docMk/>
            <pc:sldMk cId="1518263250" sldId="292"/>
            <ac:spMk id="69" creationId="{650A3CAD-51E0-8C8C-F213-36C61C9750AD}"/>
          </ac:spMkLst>
        </pc:spChg>
        <pc:spChg chg="add del mod">
          <ac:chgData name="A.MORIYAMA UREKA" userId="11b73b949d6476cb" providerId="LiveId" clId="{EDD3AFC1-5E1F-774D-82FF-6D4C3622249B}" dt="2023-08-07T10:55:59.704" v="1685" actId="6264"/>
          <ac:spMkLst>
            <pc:docMk/>
            <pc:sldMk cId="1518263250" sldId="292"/>
            <ac:spMk id="69" creationId="{8E4EB273-C360-5448-12C4-5F5551D75593}"/>
          </ac:spMkLst>
        </pc:spChg>
        <pc:spChg chg="add del mod">
          <ac:chgData name="A.MORIYAMA UREKA" userId="11b73b949d6476cb" providerId="LiveId" clId="{EDD3AFC1-5E1F-774D-82FF-6D4C3622249B}" dt="2023-08-07T08:57:21.736" v="759" actId="6264"/>
          <ac:spMkLst>
            <pc:docMk/>
            <pc:sldMk cId="1518263250" sldId="292"/>
            <ac:spMk id="69" creationId="{9E8E0295-2B77-45F7-901E-F8D02BAC2D98}"/>
          </ac:spMkLst>
        </pc:spChg>
        <pc:spChg chg="add del mod">
          <ac:chgData name="A.MORIYAMA UREKA" userId="11b73b949d6476cb" providerId="LiveId" clId="{EDD3AFC1-5E1F-774D-82FF-6D4C3622249B}" dt="2023-08-07T10:55:59.704" v="1685" actId="6264"/>
          <ac:spMkLst>
            <pc:docMk/>
            <pc:sldMk cId="1518263250" sldId="292"/>
            <ac:spMk id="70" creationId="{230426A0-8D0B-F119-937B-3EE77A4875A5}"/>
          </ac:spMkLst>
        </pc:spChg>
        <pc:spChg chg="add del mod ord">
          <ac:chgData name="A.MORIYAMA UREKA" userId="11b73b949d6476cb" providerId="LiveId" clId="{EDD3AFC1-5E1F-774D-82FF-6D4C3622249B}" dt="2023-08-07T09:20:35.104" v="920" actId="6264"/>
          <ac:spMkLst>
            <pc:docMk/>
            <pc:sldMk cId="1518263250" sldId="292"/>
            <ac:spMk id="70" creationId="{31EE4F0C-5C9F-4A02-A9E0-6E035E80CDA1}"/>
          </ac:spMkLst>
        </pc:spChg>
        <pc:spChg chg="add del mod">
          <ac:chgData name="A.MORIYAMA UREKA" userId="11b73b949d6476cb" providerId="LiveId" clId="{EDD3AFC1-5E1F-774D-82FF-6D4C3622249B}" dt="2023-08-07T08:57:21.736" v="759" actId="6264"/>
          <ac:spMkLst>
            <pc:docMk/>
            <pc:sldMk cId="1518263250" sldId="292"/>
            <ac:spMk id="70" creationId="{4CC6F8F4-3E64-1DEC-56A9-8376FDD57986}"/>
          </ac:spMkLst>
        </pc:spChg>
        <pc:spChg chg="add del mod">
          <ac:chgData name="A.MORIYAMA UREKA" userId="11b73b949d6476cb" providerId="LiveId" clId="{EDD3AFC1-5E1F-774D-82FF-6D4C3622249B}" dt="2023-08-07T09:20:35.104" v="920" actId="6264"/>
          <ac:spMkLst>
            <pc:docMk/>
            <pc:sldMk cId="1518263250" sldId="292"/>
            <ac:spMk id="71" creationId="{9F4A3580-9435-7C2F-D711-813AA6A50A37}"/>
          </ac:spMkLst>
        </pc:spChg>
        <pc:spChg chg="add del mod">
          <ac:chgData name="A.MORIYAMA UREKA" userId="11b73b949d6476cb" providerId="LiveId" clId="{EDD3AFC1-5E1F-774D-82FF-6D4C3622249B}" dt="2023-08-07T10:55:59.704" v="1685" actId="6264"/>
          <ac:spMkLst>
            <pc:docMk/>
            <pc:sldMk cId="1518263250" sldId="292"/>
            <ac:spMk id="71" creationId="{CBC52FA5-A7D5-26B3-C32A-84DD54C8EBC6}"/>
          </ac:spMkLst>
        </pc:spChg>
        <pc:spChg chg="add del mod ord">
          <ac:chgData name="A.MORIYAMA UREKA" userId="11b73b949d6476cb" providerId="LiveId" clId="{EDD3AFC1-5E1F-774D-82FF-6D4C3622249B}" dt="2023-08-07T08:57:22.081" v="760" actId="6264"/>
          <ac:spMkLst>
            <pc:docMk/>
            <pc:sldMk cId="1518263250" sldId="292"/>
            <ac:spMk id="71" creationId="{ECB6DAC1-F66C-75C9-AF78-0C9B681781C1}"/>
          </ac:spMkLst>
        </pc:spChg>
        <pc:spChg chg="add del mod">
          <ac:chgData name="A.MORIYAMA UREKA" userId="11b73b949d6476cb" providerId="LiveId" clId="{EDD3AFC1-5E1F-774D-82FF-6D4C3622249B}" dt="2023-08-07T10:55:59.704" v="1685" actId="6264"/>
          <ac:spMkLst>
            <pc:docMk/>
            <pc:sldMk cId="1518263250" sldId="292"/>
            <ac:spMk id="72" creationId="{3B656C70-0264-3B9A-F798-5B783E6ECA55}"/>
          </ac:spMkLst>
        </pc:spChg>
        <pc:spChg chg="add del mod ord">
          <ac:chgData name="A.MORIYAMA UREKA" userId="11b73b949d6476cb" providerId="LiveId" clId="{EDD3AFC1-5E1F-774D-82FF-6D4C3622249B}" dt="2023-08-07T08:57:22.081" v="760" actId="6264"/>
          <ac:spMkLst>
            <pc:docMk/>
            <pc:sldMk cId="1518263250" sldId="292"/>
            <ac:spMk id="72" creationId="{A4453FB3-71DC-0E05-C37C-8E70835631A3}"/>
          </ac:spMkLst>
        </pc:spChg>
        <pc:spChg chg="add del mod">
          <ac:chgData name="A.MORIYAMA UREKA" userId="11b73b949d6476cb" providerId="LiveId" clId="{EDD3AFC1-5E1F-774D-82FF-6D4C3622249B}" dt="2023-08-07T09:20:35.104" v="920" actId="6264"/>
          <ac:spMkLst>
            <pc:docMk/>
            <pc:sldMk cId="1518263250" sldId="292"/>
            <ac:spMk id="72" creationId="{B39D381D-5C55-0D15-D35B-43BC78A4DABD}"/>
          </ac:spMkLst>
        </pc:spChg>
        <pc:spChg chg="add del mod ord">
          <ac:chgData name="A.MORIYAMA UREKA" userId="11b73b949d6476cb" providerId="LiveId" clId="{EDD3AFC1-5E1F-774D-82FF-6D4C3622249B}" dt="2023-08-07T08:57:22.081" v="760" actId="6264"/>
          <ac:spMkLst>
            <pc:docMk/>
            <pc:sldMk cId="1518263250" sldId="292"/>
            <ac:spMk id="73" creationId="{344D348B-EDFB-A0F2-4E3F-3554C6F95B06}"/>
          </ac:spMkLst>
        </pc:spChg>
        <pc:spChg chg="add del mod">
          <ac:chgData name="A.MORIYAMA UREKA" userId="11b73b949d6476cb" providerId="LiveId" clId="{EDD3AFC1-5E1F-774D-82FF-6D4C3622249B}" dt="2023-08-07T10:55:59.704" v="1685" actId="6264"/>
          <ac:spMkLst>
            <pc:docMk/>
            <pc:sldMk cId="1518263250" sldId="292"/>
            <ac:spMk id="73" creationId="{B152ECCC-A64E-8A63-FBA8-27F33A862275}"/>
          </ac:spMkLst>
        </pc:spChg>
        <pc:spChg chg="add del mod ord">
          <ac:chgData name="A.MORIYAMA UREKA" userId="11b73b949d6476cb" providerId="LiveId" clId="{EDD3AFC1-5E1F-774D-82FF-6D4C3622249B}" dt="2023-08-07T09:20:35.428" v="921" actId="6264"/>
          <ac:spMkLst>
            <pc:docMk/>
            <pc:sldMk cId="1518263250" sldId="292"/>
            <ac:spMk id="73" creationId="{F47FC1BC-945C-35C4-61B5-5DE62FFA82D6}"/>
          </ac:spMkLst>
        </pc:spChg>
        <pc:spChg chg="add del mod ord">
          <ac:chgData name="A.MORIYAMA UREKA" userId="11b73b949d6476cb" providerId="LiveId" clId="{EDD3AFC1-5E1F-774D-82FF-6D4C3622249B}" dt="2023-08-07T08:57:22.081" v="760" actId="6264"/>
          <ac:spMkLst>
            <pc:docMk/>
            <pc:sldMk cId="1518263250" sldId="292"/>
            <ac:spMk id="74" creationId="{7B4AF38C-9710-4173-169D-EA9683D17A47}"/>
          </ac:spMkLst>
        </pc:spChg>
        <pc:spChg chg="add del mod ord">
          <ac:chgData name="A.MORIYAMA UREKA" userId="11b73b949d6476cb" providerId="LiveId" clId="{EDD3AFC1-5E1F-774D-82FF-6D4C3622249B}" dt="2023-08-07T09:20:35.428" v="921" actId="6264"/>
          <ac:spMkLst>
            <pc:docMk/>
            <pc:sldMk cId="1518263250" sldId="292"/>
            <ac:spMk id="74" creationId="{B46E30B0-3D5E-DE62-BDC4-8C47730EAC8B}"/>
          </ac:spMkLst>
        </pc:spChg>
        <pc:spChg chg="add del mod">
          <ac:chgData name="A.MORIYAMA UREKA" userId="11b73b949d6476cb" providerId="LiveId" clId="{EDD3AFC1-5E1F-774D-82FF-6D4C3622249B}" dt="2023-08-07T10:55:59.704" v="1685" actId="6264"/>
          <ac:spMkLst>
            <pc:docMk/>
            <pc:sldMk cId="1518263250" sldId="292"/>
            <ac:spMk id="74" creationId="{DFE74ECB-AF09-562E-49DA-829A0182B24C}"/>
          </ac:spMkLst>
        </pc:spChg>
        <pc:spChg chg="add del mod ord">
          <ac:chgData name="A.MORIYAMA UREKA" userId="11b73b949d6476cb" providerId="LiveId" clId="{EDD3AFC1-5E1F-774D-82FF-6D4C3622249B}" dt="2023-08-07T08:57:22.081" v="760" actId="6264"/>
          <ac:spMkLst>
            <pc:docMk/>
            <pc:sldMk cId="1518263250" sldId="292"/>
            <ac:spMk id="75" creationId="{15811D92-0AE9-8C07-8827-C42FF35C1CE7}"/>
          </ac:spMkLst>
        </pc:spChg>
        <pc:spChg chg="add del mod">
          <ac:chgData name="A.MORIYAMA UREKA" userId="11b73b949d6476cb" providerId="LiveId" clId="{EDD3AFC1-5E1F-774D-82FF-6D4C3622249B}" dt="2023-08-07T10:55:59.704" v="1685" actId="6264"/>
          <ac:spMkLst>
            <pc:docMk/>
            <pc:sldMk cId="1518263250" sldId="292"/>
            <ac:spMk id="75" creationId="{23ADE24C-B316-01AB-C052-62FBA2E84115}"/>
          </ac:spMkLst>
        </pc:spChg>
        <pc:spChg chg="add del mod ord">
          <ac:chgData name="A.MORIYAMA UREKA" userId="11b73b949d6476cb" providerId="LiveId" clId="{EDD3AFC1-5E1F-774D-82FF-6D4C3622249B}" dt="2023-08-07T09:20:35.428" v="921" actId="6264"/>
          <ac:spMkLst>
            <pc:docMk/>
            <pc:sldMk cId="1518263250" sldId="292"/>
            <ac:spMk id="75" creationId="{7B0B4201-6597-ABC8-DFA0-1E89EFB9D02B}"/>
          </ac:spMkLst>
        </pc:spChg>
        <pc:spChg chg="add del mod ord">
          <ac:chgData name="A.MORIYAMA UREKA" userId="11b73b949d6476cb" providerId="LiveId" clId="{EDD3AFC1-5E1F-774D-82FF-6D4C3622249B}" dt="2023-08-07T09:20:35.428" v="921" actId="6264"/>
          <ac:spMkLst>
            <pc:docMk/>
            <pc:sldMk cId="1518263250" sldId="292"/>
            <ac:spMk id="76" creationId="{751DC581-D408-ECB1-8225-0B3B94C8EE62}"/>
          </ac:spMkLst>
        </pc:spChg>
        <pc:spChg chg="add del mod ord">
          <ac:chgData name="A.MORIYAMA UREKA" userId="11b73b949d6476cb" providerId="LiveId" clId="{EDD3AFC1-5E1F-774D-82FF-6D4C3622249B}" dt="2023-08-07T08:57:22.081" v="760" actId="6264"/>
          <ac:spMkLst>
            <pc:docMk/>
            <pc:sldMk cId="1518263250" sldId="292"/>
            <ac:spMk id="76" creationId="{7558445A-F2BF-8251-8751-73AA8D5FF9A6}"/>
          </ac:spMkLst>
        </pc:spChg>
        <pc:spChg chg="add del mod">
          <ac:chgData name="A.MORIYAMA UREKA" userId="11b73b949d6476cb" providerId="LiveId" clId="{EDD3AFC1-5E1F-774D-82FF-6D4C3622249B}" dt="2023-08-07T10:56:00.118" v="1686" actId="6264"/>
          <ac:spMkLst>
            <pc:docMk/>
            <pc:sldMk cId="1518263250" sldId="292"/>
            <ac:spMk id="76" creationId="{B3A0D028-7ADC-91DA-01ED-FE69A08CAAAE}"/>
          </ac:spMkLst>
        </pc:spChg>
        <pc:spChg chg="add del mod ord">
          <ac:chgData name="A.MORIYAMA UREKA" userId="11b73b949d6476cb" providerId="LiveId" clId="{EDD3AFC1-5E1F-774D-82FF-6D4C3622249B}" dt="2023-08-07T08:57:22.081" v="760" actId="6264"/>
          <ac:spMkLst>
            <pc:docMk/>
            <pc:sldMk cId="1518263250" sldId="292"/>
            <ac:spMk id="77" creationId="{484DD832-A508-776A-EDCB-E1C1EFFB5341}"/>
          </ac:spMkLst>
        </pc:spChg>
        <pc:spChg chg="add del mod ord">
          <ac:chgData name="A.MORIYAMA UREKA" userId="11b73b949d6476cb" providerId="LiveId" clId="{EDD3AFC1-5E1F-774D-82FF-6D4C3622249B}" dt="2023-08-07T09:20:35.428" v="921" actId="6264"/>
          <ac:spMkLst>
            <pc:docMk/>
            <pc:sldMk cId="1518263250" sldId="292"/>
            <ac:spMk id="77" creationId="{9C8BFF4D-6AF1-5B4B-4B1B-9AA2FE143967}"/>
          </ac:spMkLst>
        </pc:spChg>
        <pc:spChg chg="add del mod">
          <ac:chgData name="A.MORIYAMA UREKA" userId="11b73b949d6476cb" providerId="LiveId" clId="{EDD3AFC1-5E1F-774D-82FF-6D4C3622249B}" dt="2023-08-07T10:56:00.118" v="1686" actId="6264"/>
          <ac:spMkLst>
            <pc:docMk/>
            <pc:sldMk cId="1518263250" sldId="292"/>
            <ac:spMk id="77" creationId="{B10773A8-D736-CFCF-FFEB-BC23446EFCED}"/>
          </ac:spMkLst>
        </pc:spChg>
        <pc:spChg chg="add del mod ord">
          <ac:chgData name="A.MORIYAMA UREKA" userId="11b73b949d6476cb" providerId="LiveId" clId="{EDD3AFC1-5E1F-774D-82FF-6D4C3622249B}" dt="2023-08-07T09:20:35.428" v="921" actId="6264"/>
          <ac:spMkLst>
            <pc:docMk/>
            <pc:sldMk cId="1518263250" sldId="292"/>
            <ac:spMk id="78" creationId="{797E3776-9475-BF44-2DAD-70576298AD08}"/>
          </ac:spMkLst>
        </pc:spChg>
        <pc:spChg chg="add del mod">
          <ac:chgData name="A.MORIYAMA UREKA" userId="11b73b949d6476cb" providerId="LiveId" clId="{EDD3AFC1-5E1F-774D-82FF-6D4C3622249B}" dt="2023-08-07T10:56:00.118" v="1686" actId="6264"/>
          <ac:spMkLst>
            <pc:docMk/>
            <pc:sldMk cId="1518263250" sldId="292"/>
            <ac:spMk id="78" creationId="{B972FD43-A399-F3D4-7C2B-407FC661F4D4}"/>
          </ac:spMkLst>
        </pc:spChg>
        <pc:spChg chg="add del mod ord">
          <ac:chgData name="A.MORIYAMA UREKA" userId="11b73b949d6476cb" providerId="LiveId" clId="{EDD3AFC1-5E1F-774D-82FF-6D4C3622249B}" dt="2023-08-07T08:57:22.081" v="760" actId="6264"/>
          <ac:spMkLst>
            <pc:docMk/>
            <pc:sldMk cId="1518263250" sldId="292"/>
            <ac:spMk id="78" creationId="{E2E7FE86-1462-70B9-BCC6-79B07CA6AF71}"/>
          </ac:spMkLst>
        </pc:spChg>
        <pc:spChg chg="add del mod ord">
          <ac:chgData name="A.MORIYAMA UREKA" userId="11b73b949d6476cb" providerId="LiveId" clId="{EDD3AFC1-5E1F-774D-82FF-6D4C3622249B}" dt="2023-08-07T09:20:35.428" v="921" actId="6264"/>
          <ac:spMkLst>
            <pc:docMk/>
            <pc:sldMk cId="1518263250" sldId="292"/>
            <ac:spMk id="79" creationId="{0B170107-9103-4A3D-9B13-3646DB815715}"/>
          </ac:spMkLst>
        </pc:spChg>
        <pc:spChg chg="add del mod">
          <ac:chgData name="A.MORIYAMA UREKA" userId="11b73b949d6476cb" providerId="LiveId" clId="{EDD3AFC1-5E1F-774D-82FF-6D4C3622249B}" dt="2023-08-07T10:56:00.118" v="1686" actId="6264"/>
          <ac:spMkLst>
            <pc:docMk/>
            <pc:sldMk cId="1518263250" sldId="292"/>
            <ac:spMk id="79" creationId="{737299A6-8584-4E9F-DF98-D1D51CBB9FB3}"/>
          </ac:spMkLst>
        </pc:spChg>
        <pc:spChg chg="add del mod">
          <ac:chgData name="A.MORIYAMA UREKA" userId="11b73b949d6476cb" providerId="LiveId" clId="{EDD3AFC1-5E1F-774D-82FF-6D4C3622249B}" dt="2023-08-07T08:57:22.081" v="760" actId="6264"/>
          <ac:spMkLst>
            <pc:docMk/>
            <pc:sldMk cId="1518263250" sldId="292"/>
            <ac:spMk id="79" creationId="{75337F70-E65A-A842-267D-DD33F63519AF}"/>
          </ac:spMkLst>
        </pc:spChg>
        <pc:spChg chg="add del mod">
          <ac:chgData name="A.MORIYAMA UREKA" userId="11b73b949d6476cb" providerId="LiveId" clId="{EDD3AFC1-5E1F-774D-82FF-6D4C3622249B}" dt="2023-08-07T10:56:00.118" v="1686" actId="6264"/>
          <ac:spMkLst>
            <pc:docMk/>
            <pc:sldMk cId="1518263250" sldId="292"/>
            <ac:spMk id="80" creationId="{34A26C6A-9CC7-B6BB-154D-E7579F156C03}"/>
          </ac:spMkLst>
        </pc:spChg>
        <pc:spChg chg="add del mod ord">
          <ac:chgData name="A.MORIYAMA UREKA" userId="11b73b949d6476cb" providerId="LiveId" clId="{EDD3AFC1-5E1F-774D-82FF-6D4C3622249B}" dt="2023-08-07T09:20:35.428" v="921" actId="6264"/>
          <ac:spMkLst>
            <pc:docMk/>
            <pc:sldMk cId="1518263250" sldId="292"/>
            <ac:spMk id="80" creationId="{511FF91F-84E7-2C28-B087-B151CF7C83AF}"/>
          </ac:spMkLst>
        </pc:spChg>
        <pc:spChg chg="add del mod">
          <ac:chgData name="A.MORIYAMA UREKA" userId="11b73b949d6476cb" providerId="LiveId" clId="{EDD3AFC1-5E1F-774D-82FF-6D4C3622249B}" dt="2023-08-07T08:57:22.081" v="760" actId="6264"/>
          <ac:spMkLst>
            <pc:docMk/>
            <pc:sldMk cId="1518263250" sldId="292"/>
            <ac:spMk id="80" creationId="{E8246814-8E63-4CD9-EA2B-794857BB81B3}"/>
          </ac:spMkLst>
        </pc:spChg>
        <pc:spChg chg="add del mod ord">
          <ac:chgData name="A.MORIYAMA UREKA" userId="11b73b949d6476cb" providerId="LiveId" clId="{EDD3AFC1-5E1F-774D-82FF-6D4C3622249B}" dt="2023-08-07T08:57:22.389" v="761" actId="6264"/>
          <ac:spMkLst>
            <pc:docMk/>
            <pc:sldMk cId="1518263250" sldId="292"/>
            <ac:spMk id="81" creationId="{084FB134-944B-6AA8-D922-61095670DDA4}"/>
          </ac:spMkLst>
        </pc:spChg>
        <pc:spChg chg="add del mod">
          <ac:chgData name="A.MORIYAMA UREKA" userId="11b73b949d6476cb" providerId="LiveId" clId="{EDD3AFC1-5E1F-774D-82FF-6D4C3622249B}" dt="2023-08-07T09:20:35.428" v="921" actId="6264"/>
          <ac:spMkLst>
            <pc:docMk/>
            <pc:sldMk cId="1518263250" sldId="292"/>
            <ac:spMk id="81" creationId="{7A55E38F-BDC2-ACA0-E584-F781D5614DCA}"/>
          </ac:spMkLst>
        </pc:spChg>
        <pc:spChg chg="add del mod">
          <ac:chgData name="A.MORIYAMA UREKA" userId="11b73b949d6476cb" providerId="LiveId" clId="{EDD3AFC1-5E1F-774D-82FF-6D4C3622249B}" dt="2023-08-07T10:56:00.118" v="1686" actId="6264"/>
          <ac:spMkLst>
            <pc:docMk/>
            <pc:sldMk cId="1518263250" sldId="292"/>
            <ac:spMk id="81" creationId="{A1A51BA7-3781-3398-89A1-2901D5A91D0F}"/>
          </ac:spMkLst>
        </pc:spChg>
        <pc:spChg chg="add del mod ord">
          <ac:chgData name="A.MORIYAMA UREKA" userId="11b73b949d6476cb" providerId="LiveId" clId="{EDD3AFC1-5E1F-774D-82FF-6D4C3622249B}" dt="2023-08-07T08:57:22.389" v="761" actId="6264"/>
          <ac:spMkLst>
            <pc:docMk/>
            <pc:sldMk cId="1518263250" sldId="292"/>
            <ac:spMk id="82" creationId="{0629114A-F851-745E-8284-A7D87A6B7FDA}"/>
          </ac:spMkLst>
        </pc:spChg>
        <pc:spChg chg="add del mod">
          <ac:chgData name="A.MORIYAMA UREKA" userId="11b73b949d6476cb" providerId="LiveId" clId="{EDD3AFC1-5E1F-774D-82FF-6D4C3622249B}" dt="2023-08-07T10:56:00.118" v="1686" actId="6264"/>
          <ac:spMkLst>
            <pc:docMk/>
            <pc:sldMk cId="1518263250" sldId="292"/>
            <ac:spMk id="82" creationId="{1109E0D5-17AE-A5C1-20D8-3F327AA44B6A}"/>
          </ac:spMkLst>
        </pc:spChg>
        <pc:spChg chg="add del mod">
          <ac:chgData name="A.MORIYAMA UREKA" userId="11b73b949d6476cb" providerId="LiveId" clId="{EDD3AFC1-5E1F-774D-82FF-6D4C3622249B}" dt="2023-08-07T09:20:35.428" v="921" actId="6264"/>
          <ac:spMkLst>
            <pc:docMk/>
            <pc:sldMk cId="1518263250" sldId="292"/>
            <ac:spMk id="82" creationId="{74540A60-719D-A361-D6B7-674B48569A6D}"/>
          </ac:spMkLst>
        </pc:spChg>
        <pc:spChg chg="add del mod">
          <ac:chgData name="A.MORIYAMA UREKA" userId="11b73b949d6476cb" providerId="LiveId" clId="{EDD3AFC1-5E1F-774D-82FF-6D4C3622249B}" dt="2023-08-07T10:56:00.118" v="1686" actId="6264"/>
          <ac:spMkLst>
            <pc:docMk/>
            <pc:sldMk cId="1518263250" sldId="292"/>
            <ac:spMk id="83" creationId="{8A18DFAD-BB77-6FB7-8037-75F1452B1A5A}"/>
          </ac:spMkLst>
        </pc:spChg>
        <pc:spChg chg="add del mod ord">
          <ac:chgData name="A.MORIYAMA UREKA" userId="11b73b949d6476cb" providerId="LiveId" clId="{EDD3AFC1-5E1F-774D-82FF-6D4C3622249B}" dt="2023-08-07T09:20:35.757" v="922" actId="6264"/>
          <ac:spMkLst>
            <pc:docMk/>
            <pc:sldMk cId="1518263250" sldId="292"/>
            <ac:spMk id="83" creationId="{A50FF5D2-4477-4B0A-183F-B7EE703D3FB5}"/>
          </ac:spMkLst>
        </pc:spChg>
        <pc:spChg chg="add del mod ord">
          <ac:chgData name="A.MORIYAMA UREKA" userId="11b73b949d6476cb" providerId="LiveId" clId="{EDD3AFC1-5E1F-774D-82FF-6D4C3622249B}" dt="2023-08-07T08:57:22.389" v="761" actId="6264"/>
          <ac:spMkLst>
            <pc:docMk/>
            <pc:sldMk cId="1518263250" sldId="292"/>
            <ac:spMk id="83" creationId="{D51176DE-079B-9879-6ABC-4BFBB36836B5}"/>
          </ac:spMkLst>
        </pc:spChg>
        <pc:spChg chg="add del mod ord">
          <ac:chgData name="A.MORIYAMA UREKA" userId="11b73b949d6476cb" providerId="LiveId" clId="{EDD3AFC1-5E1F-774D-82FF-6D4C3622249B}" dt="2023-08-07T08:57:22.389" v="761" actId="6264"/>
          <ac:spMkLst>
            <pc:docMk/>
            <pc:sldMk cId="1518263250" sldId="292"/>
            <ac:spMk id="84" creationId="{354AF53D-7D57-2B17-CBCB-F7B4D0A0A892}"/>
          </ac:spMkLst>
        </pc:spChg>
        <pc:spChg chg="add del mod">
          <ac:chgData name="A.MORIYAMA UREKA" userId="11b73b949d6476cb" providerId="LiveId" clId="{EDD3AFC1-5E1F-774D-82FF-6D4C3622249B}" dt="2023-08-07T10:56:00.118" v="1686" actId="6264"/>
          <ac:spMkLst>
            <pc:docMk/>
            <pc:sldMk cId="1518263250" sldId="292"/>
            <ac:spMk id="84" creationId="{DE896F37-4BB6-E809-C3DF-A8F0EF9EF3C0}"/>
          </ac:spMkLst>
        </pc:spChg>
        <pc:spChg chg="add del mod ord">
          <ac:chgData name="A.MORIYAMA UREKA" userId="11b73b949d6476cb" providerId="LiveId" clId="{EDD3AFC1-5E1F-774D-82FF-6D4C3622249B}" dt="2023-08-07T09:20:35.757" v="922" actId="6264"/>
          <ac:spMkLst>
            <pc:docMk/>
            <pc:sldMk cId="1518263250" sldId="292"/>
            <ac:spMk id="84" creationId="{ECB08CCE-D5EE-EBB1-E960-F489A8558BBC}"/>
          </ac:spMkLst>
        </pc:spChg>
        <pc:spChg chg="add del mod ord">
          <ac:chgData name="A.MORIYAMA UREKA" userId="11b73b949d6476cb" providerId="LiveId" clId="{EDD3AFC1-5E1F-774D-82FF-6D4C3622249B}" dt="2023-08-07T08:57:22.389" v="761" actId="6264"/>
          <ac:spMkLst>
            <pc:docMk/>
            <pc:sldMk cId="1518263250" sldId="292"/>
            <ac:spMk id="85" creationId="{35D9754D-7B74-27B5-1FBF-82B06FF65934}"/>
          </ac:spMkLst>
        </pc:spChg>
        <pc:spChg chg="add del mod ord">
          <ac:chgData name="A.MORIYAMA UREKA" userId="11b73b949d6476cb" providerId="LiveId" clId="{EDD3AFC1-5E1F-774D-82FF-6D4C3622249B}" dt="2023-08-07T09:20:35.757" v="922" actId="6264"/>
          <ac:spMkLst>
            <pc:docMk/>
            <pc:sldMk cId="1518263250" sldId="292"/>
            <ac:spMk id="85" creationId="{392F5873-52B7-9BC3-E54B-9766788A25B0}"/>
          </ac:spMkLst>
        </pc:spChg>
        <pc:spChg chg="add del mod">
          <ac:chgData name="A.MORIYAMA UREKA" userId="11b73b949d6476cb" providerId="LiveId" clId="{EDD3AFC1-5E1F-774D-82FF-6D4C3622249B}" dt="2023-08-07T10:56:00.118" v="1686" actId="6264"/>
          <ac:spMkLst>
            <pc:docMk/>
            <pc:sldMk cId="1518263250" sldId="292"/>
            <ac:spMk id="85" creationId="{3A6494D7-B227-19A9-CB6F-7B27703F28FB}"/>
          </ac:spMkLst>
        </pc:spChg>
        <pc:spChg chg="add del mod">
          <ac:chgData name="A.MORIYAMA UREKA" userId="11b73b949d6476cb" providerId="LiveId" clId="{EDD3AFC1-5E1F-774D-82FF-6D4C3622249B}" dt="2023-08-07T10:56:00.529" v="1687" actId="6264"/>
          <ac:spMkLst>
            <pc:docMk/>
            <pc:sldMk cId="1518263250" sldId="292"/>
            <ac:spMk id="86" creationId="{2353F520-1E2D-2278-24AF-0DA641926B6F}"/>
          </ac:spMkLst>
        </pc:spChg>
        <pc:spChg chg="add del mod ord">
          <ac:chgData name="A.MORIYAMA UREKA" userId="11b73b949d6476cb" providerId="LiveId" clId="{EDD3AFC1-5E1F-774D-82FF-6D4C3622249B}" dt="2023-08-07T09:20:35.757" v="922" actId="6264"/>
          <ac:spMkLst>
            <pc:docMk/>
            <pc:sldMk cId="1518263250" sldId="292"/>
            <ac:spMk id="86" creationId="{5CA2837F-6468-7C3D-FB1A-A2D5F0B14D70}"/>
          </ac:spMkLst>
        </pc:spChg>
        <pc:spChg chg="add del mod ord">
          <ac:chgData name="A.MORIYAMA UREKA" userId="11b73b949d6476cb" providerId="LiveId" clId="{EDD3AFC1-5E1F-774D-82FF-6D4C3622249B}" dt="2023-08-07T08:57:22.389" v="761" actId="6264"/>
          <ac:spMkLst>
            <pc:docMk/>
            <pc:sldMk cId="1518263250" sldId="292"/>
            <ac:spMk id="86" creationId="{E8EEA3E1-94F7-33E1-B9C8-B9595331F708}"/>
          </ac:spMkLst>
        </pc:spChg>
        <pc:spChg chg="add del mod ord">
          <ac:chgData name="A.MORIYAMA UREKA" userId="11b73b949d6476cb" providerId="LiveId" clId="{EDD3AFC1-5E1F-774D-82FF-6D4C3622249B}" dt="2023-08-07T09:20:35.757" v="922" actId="6264"/>
          <ac:spMkLst>
            <pc:docMk/>
            <pc:sldMk cId="1518263250" sldId="292"/>
            <ac:spMk id="87" creationId="{2C136E9A-6EF4-07D2-7CC6-3E0DFCCF18D5}"/>
          </ac:spMkLst>
        </pc:spChg>
        <pc:spChg chg="add del mod ord">
          <ac:chgData name="A.MORIYAMA UREKA" userId="11b73b949d6476cb" providerId="LiveId" clId="{EDD3AFC1-5E1F-774D-82FF-6D4C3622249B}" dt="2023-08-07T08:57:22.389" v="761" actId="6264"/>
          <ac:spMkLst>
            <pc:docMk/>
            <pc:sldMk cId="1518263250" sldId="292"/>
            <ac:spMk id="87" creationId="{B109B034-E637-5B23-7640-350D49558ECF}"/>
          </ac:spMkLst>
        </pc:spChg>
        <pc:spChg chg="add del mod">
          <ac:chgData name="A.MORIYAMA UREKA" userId="11b73b949d6476cb" providerId="LiveId" clId="{EDD3AFC1-5E1F-774D-82FF-6D4C3622249B}" dt="2023-08-07T10:56:00.529" v="1687" actId="6264"/>
          <ac:spMkLst>
            <pc:docMk/>
            <pc:sldMk cId="1518263250" sldId="292"/>
            <ac:spMk id="87" creationId="{E049588B-AB0F-275E-F8E3-FB5FD74E375A}"/>
          </ac:spMkLst>
        </pc:spChg>
        <pc:spChg chg="add del mod">
          <ac:chgData name="A.MORIYAMA UREKA" userId="11b73b949d6476cb" providerId="LiveId" clId="{EDD3AFC1-5E1F-774D-82FF-6D4C3622249B}" dt="2023-08-07T10:56:00.529" v="1687" actId="6264"/>
          <ac:spMkLst>
            <pc:docMk/>
            <pc:sldMk cId="1518263250" sldId="292"/>
            <ac:spMk id="88" creationId="{81ADF47F-845C-BD8F-6E07-669C5128F011}"/>
          </ac:spMkLst>
        </pc:spChg>
        <pc:spChg chg="add del mod ord">
          <ac:chgData name="A.MORIYAMA UREKA" userId="11b73b949d6476cb" providerId="LiveId" clId="{EDD3AFC1-5E1F-774D-82FF-6D4C3622249B}" dt="2023-08-07T09:20:35.757" v="922" actId="6264"/>
          <ac:spMkLst>
            <pc:docMk/>
            <pc:sldMk cId="1518263250" sldId="292"/>
            <ac:spMk id="88" creationId="{87915A03-8389-AEFF-3DC9-E3325E841EB4}"/>
          </ac:spMkLst>
        </pc:spChg>
        <pc:spChg chg="add del mod ord">
          <ac:chgData name="A.MORIYAMA UREKA" userId="11b73b949d6476cb" providerId="LiveId" clId="{EDD3AFC1-5E1F-774D-82FF-6D4C3622249B}" dt="2023-08-07T08:57:22.389" v="761" actId="6264"/>
          <ac:spMkLst>
            <pc:docMk/>
            <pc:sldMk cId="1518263250" sldId="292"/>
            <ac:spMk id="88" creationId="{B6C6269E-A308-001A-3401-42531BA48B2F}"/>
          </ac:spMkLst>
        </pc:spChg>
        <pc:spChg chg="add del mod">
          <ac:chgData name="A.MORIYAMA UREKA" userId="11b73b949d6476cb" providerId="LiveId" clId="{EDD3AFC1-5E1F-774D-82FF-6D4C3622249B}" dt="2023-08-07T10:56:00.529" v="1687" actId="6264"/>
          <ac:spMkLst>
            <pc:docMk/>
            <pc:sldMk cId="1518263250" sldId="292"/>
            <ac:spMk id="89" creationId="{0E9C0983-C36A-86C5-DE1E-779FC4EB1D85}"/>
          </ac:spMkLst>
        </pc:spChg>
        <pc:spChg chg="add del mod ord">
          <ac:chgData name="A.MORIYAMA UREKA" userId="11b73b949d6476cb" providerId="LiveId" clId="{EDD3AFC1-5E1F-774D-82FF-6D4C3622249B}" dt="2023-08-07T09:20:35.757" v="922" actId="6264"/>
          <ac:spMkLst>
            <pc:docMk/>
            <pc:sldMk cId="1518263250" sldId="292"/>
            <ac:spMk id="89" creationId="{92DFD7C1-5494-D701-AB25-1B9BAC3699E3}"/>
          </ac:spMkLst>
        </pc:spChg>
        <pc:spChg chg="add del mod">
          <ac:chgData name="A.MORIYAMA UREKA" userId="11b73b949d6476cb" providerId="LiveId" clId="{EDD3AFC1-5E1F-774D-82FF-6D4C3622249B}" dt="2023-08-07T08:57:22.389" v="761" actId="6264"/>
          <ac:spMkLst>
            <pc:docMk/>
            <pc:sldMk cId="1518263250" sldId="292"/>
            <ac:spMk id="89" creationId="{A6C77E53-00A8-1699-B7CE-3283DB4CA564}"/>
          </ac:spMkLst>
        </pc:spChg>
        <pc:spChg chg="add del mod">
          <ac:chgData name="A.MORIYAMA UREKA" userId="11b73b949d6476cb" providerId="LiveId" clId="{EDD3AFC1-5E1F-774D-82FF-6D4C3622249B}" dt="2023-08-07T08:57:22.389" v="761" actId="6264"/>
          <ac:spMkLst>
            <pc:docMk/>
            <pc:sldMk cId="1518263250" sldId="292"/>
            <ac:spMk id="90" creationId="{3904ACBB-E3A7-7CAD-BD11-CD81932CB6A9}"/>
          </ac:spMkLst>
        </pc:spChg>
        <pc:spChg chg="add del mod ord">
          <ac:chgData name="A.MORIYAMA UREKA" userId="11b73b949d6476cb" providerId="LiveId" clId="{EDD3AFC1-5E1F-774D-82FF-6D4C3622249B}" dt="2023-08-07T09:20:35.757" v="922" actId="6264"/>
          <ac:spMkLst>
            <pc:docMk/>
            <pc:sldMk cId="1518263250" sldId="292"/>
            <ac:spMk id="90" creationId="{65A3F046-8848-158C-7182-F3994AA9E371}"/>
          </ac:spMkLst>
        </pc:spChg>
        <pc:spChg chg="add del mod">
          <ac:chgData name="A.MORIYAMA UREKA" userId="11b73b949d6476cb" providerId="LiveId" clId="{EDD3AFC1-5E1F-774D-82FF-6D4C3622249B}" dt="2023-08-07T10:56:00.529" v="1687" actId="6264"/>
          <ac:spMkLst>
            <pc:docMk/>
            <pc:sldMk cId="1518263250" sldId="292"/>
            <ac:spMk id="90" creationId="{A35C9D5A-0C0E-1440-C82F-C7ACBC30ACD3}"/>
          </ac:spMkLst>
        </pc:spChg>
        <pc:spChg chg="add del mod ord">
          <ac:chgData name="A.MORIYAMA UREKA" userId="11b73b949d6476cb" providerId="LiveId" clId="{EDD3AFC1-5E1F-774D-82FF-6D4C3622249B}" dt="2023-08-07T08:57:22.688" v="762" actId="6264"/>
          <ac:spMkLst>
            <pc:docMk/>
            <pc:sldMk cId="1518263250" sldId="292"/>
            <ac:spMk id="91" creationId="{92DAD000-D4C6-B3B1-ACBB-DF00AB3562E1}"/>
          </ac:spMkLst>
        </pc:spChg>
        <pc:spChg chg="add del mod">
          <ac:chgData name="A.MORIYAMA UREKA" userId="11b73b949d6476cb" providerId="LiveId" clId="{EDD3AFC1-5E1F-774D-82FF-6D4C3622249B}" dt="2023-08-07T09:20:35.757" v="922" actId="6264"/>
          <ac:spMkLst>
            <pc:docMk/>
            <pc:sldMk cId="1518263250" sldId="292"/>
            <ac:spMk id="91" creationId="{C506E26A-9957-316B-69C1-B8C34136FABA}"/>
          </ac:spMkLst>
        </pc:spChg>
        <pc:spChg chg="add del mod">
          <ac:chgData name="A.MORIYAMA UREKA" userId="11b73b949d6476cb" providerId="LiveId" clId="{EDD3AFC1-5E1F-774D-82FF-6D4C3622249B}" dt="2023-08-07T10:56:00.529" v="1687" actId="6264"/>
          <ac:spMkLst>
            <pc:docMk/>
            <pc:sldMk cId="1518263250" sldId="292"/>
            <ac:spMk id="91" creationId="{D2C9E00F-4460-9CB2-227B-9716466F0D11}"/>
          </ac:spMkLst>
        </pc:spChg>
        <pc:spChg chg="add del mod">
          <ac:chgData name="A.MORIYAMA UREKA" userId="11b73b949d6476cb" providerId="LiveId" clId="{EDD3AFC1-5E1F-774D-82FF-6D4C3622249B}" dt="2023-08-07T10:56:00.529" v="1687" actId="6264"/>
          <ac:spMkLst>
            <pc:docMk/>
            <pc:sldMk cId="1518263250" sldId="292"/>
            <ac:spMk id="92" creationId="{34C369EF-1F4C-750E-0F97-3B9E524D8E4C}"/>
          </ac:spMkLst>
        </pc:spChg>
        <pc:spChg chg="add del mod">
          <ac:chgData name="A.MORIYAMA UREKA" userId="11b73b949d6476cb" providerId="LiveId" clId="{EDD3AFC1-5E1F-774D-82FF-6D4C3622249B}" dt="2023-08-07T09:20:35.757" v="922" actId="6264"/>
          <ac:spMkLst>
            <pc:docMk/>
            <pc:sldMk cId="1518263250" sldId="292"/>
            <ac:spMk id="92" creationId="{53C14590-403F-A20F-3492-A072D1C0CCF7}"/>
          </ac:spMkLst>
        </pc:spChg>
        <pc:spChg chg="add del mod ord">
          <ac:chgData name="A.MORIYAMA UREKA" userId="11b73b949d6476cb" providerId="LiveId" clId="{EDD3AFC1-5E1F-774D-82FF-6D4C3622249B}" dt="2023-08-07T08:57:22.688" v="762" actId="6264"/>
          <ac:spMkLst>
            <pc:docMk/>
            <pc:sldMk cId="1518263250" sldId="292"/>
            <ac:spMk id="92" creationId="{AE605F5E-70F7-EC84-C0A1-1A145A2C30B0}"/>
          </ac:spMkLst>
        </pc:spChg>
        <pc:spChg chg="add del mod ord">
          <ac:chgData name="A.MORIYAMA UREKA" userId="11b73b949d6476cb" providerId="LiveId" clId="{EDD3AFC1-5E1F-774D-82FF-6D4C3622249B}" dt="2023-08-07T09:20:36.071" v="923" actId="6264"/>
          <ac:spMkLst>
            <pc:docMk/>
            <pc:sldMk cId="1518263250" sldId="292"/>
            <ac:spMk id="93" creationId="{9959DE91-CDE0-6DD4-3300-0F65269D89CD}"/>
          </ac:spMkLst>
        </pc:spChg>
        <pc:spChg chg="add del mod ord">
          <ac:chgData name="A.MORIYAMA UREKA" userId="11b73b949d6476cb" providerId="LiveId" clId="{EDD3AFC1-5E1F-774D-82FF-6D4C3622249B}" dt="2023-08-07T08:57:22.688" v="762" actId="6264"/>
          <ac:spMkLst>
            <pc:docMk/>
            <pc:sldMk cId="1518263250" sldId="292"/>
            <ac:spMk id="93" creationId="{E6ADEC23-6D45-B6FA-DAA7-0735BD599D77}"/>
          </ac:spMkLst>
        </pc:spChg>
        <pc:spChg chg="add del mod">
          <ac:chgData name="A.MORIYAMA UREKA" userId="11b73b949d6476cb" providerId="LiveId" clId="{EDD3AFC1-5E1F-774D-82FF-6D4C3622249B}" dt="2023-08-07T10:56:00.529" v="1687" actId="6264"/>
          <ac:spMkLst>
            <pc:docMk/>
            <pc:sldMk cId="1518263250" sldId="292"/>
            <ac:spMk id="93" creationId="{EE1EBE88-1C5D-EDE6-487A-97E335B15109}"/>
          </ac:spMkLst>
        </pc:spChg>
        <pc:spChg chg="add del mod ord">
          <ac:chgData name="A.MORIYAMA UREKA" userId="11b73b949d6476cb" providerId="LiveId" clId="{EDD3AFC1-5E1F-774D-82FF-6D4C3622249B}" dt="2023-08-07T09:20:36.071" v="923" actId="6264"/>
          <ac:spMkLst>
            <pc:docMk/>
            <pc:sldMk cId="1518263250" sldId="292"/>
            <ac:spMk id="94" creationId="{389EDD1C-D28E-57D3-35D5-ABB638A6166A}"/>
          </ac:spMkLst>
        </pc:spChg>
        <pc:spChg chg="add del mod ord">
          <ac:chgData name="A.MORIYAMA UREKA" userId="11b73b949d6476cb" providerId="LiveId" clId="{EDD3AFC1-5E1F-774D-82FF-6D4C3622249B}" dt="2023-08-07T08:57:22.688" v="762" actId="6264"/>
          <ac:spMkLst>
            <pc:docMk/>
            <pc:sldMk cId="1518263250" sldId="292"/>
            <ac:spMk id="94" creationId="{6A9AEC10-F397-5943-E1CD-C6A8760C13C3}"/>
          </ac:spMkLst>
        </pc:spChg>
        <pc:spChg chg="add del mod">
          <ac:chgData name="A.MORIYAMA UREKA" userId="11b73b949d6476cb" providerId="LiveId" clId="{EDD3AFC1-5E1F-774D-82FF-6D4C3622249B}" dt="2023-08-07T10:56:00.529" v="1687" actId="6264"/>
          <ac:spMkLst>
            <pc:docMk/>
            <pc:sldMk cId="1518263250" sldId="292"/>
            <ac:spMk id="94" creationId="{C942AB62-8622-1CB7-AB03-A2CE41AE5908}"/>
          </ac:spMkLst>
        </pc:spChg>
        <pc:spChg chg="add del mod ord">
          <ac:chgData name="A.MORIYAMA UREKA" userId="11b73b949d6476cb" providerId="LiveId" clId="{EDD3AFC1-5E1F-774D-82FF-6D4C3622249B}" dt="2023-08-07T08:57:22.688" v="762" actId="6264"/>
          <ac:spMkLst>
            <pc:docMk/>
            <pc:sldMk cId="1518263250" sldId="292"/>
            <ac:spMk id="95" creationId="{283C07D4-D9F8-EC43-D7AC-71EA2A2E62A4}"/>
          </ac:spMkLst>
        </pc:spChg>
        <pc:spChg chg="add del mod ord">
          <ac:chgData name="A.MORIYAMA UREKA" userId="11b73b949d6476cb" providerId="LiveId" clId="{EDD3AFC1-5E1F-774D-82FF-6D4C3622249B}" dt="2023-08-07T09:20:36.071" v="923" actId="6264"/>
          <ac:spMkLst>
            <pc:docMk/>
            <pc:sldMk cId="1518263250" sldId="292"/>
            <ac:spMk id="95" creationId="{2EDDA5E8-191B-9162-ECFC-CC210874DF90}"/>
          </ac:spMkLst>
        </pc:spChg>
        <pc:spChg chg="add del mod">
          <ac:chgData name="A.MORIYAMA UREKA" userId="11b73b949d6476cb" providerId="LiveId" clId="{EDD3AFC1-5E1F-774D-82FF-6D4C3622249B}" dt="2023-08-07T10:56:00.529" v="1687" actId="6264"/>
          <ac:spMkLst>
            <pc:docMk/>
            <pc:sldMk cId="1518263250" sldId="292"/>
            <ac:spMk id="95" creationId="{D7272CC0-5B28-D247-A58C-76146F124EB6}"/>
          </ac:spMkLst>
        </pc:spChg>
        <pc:spChg chg="add del mod ord">
          <ac:chgData name="A.MORIYAMA UREKA" userId="11b73b949d6476cb" providerId="LiveId" clId="{EDD3AFC1-5E1F-774D-82FF-6D4C3622249B}" dt="2023-08-07T09:20:36.071" v="923" actId="6264"/>
          <ac:spMkLst>
            <pc:docMk/>
            <pc:sldMk cId="1518263250" sldId="292"/>
            <ac:spMk id="96" creationId="{35334595-A261-76D8-7907-DFA041564D4D}"/>
          </ac:spMkLst>
        </pc:spChg>
        <pc:spChg chg="add del mod ord">
          <ac:chgData name="A.MORIYAMA UREKA" userId="11b73b949d6476cb" providerId="LiveId" clId="{EDD3AFC1-5E1F-774D-82FF-6D4C3622249B}" dt="2023-08-07T08:57:22.688" v="762" actId="6264"/>
          <ac:spMkLst>
            <pc:docMk/>
            <pc:sldMk cId="1518263250" sldId="292"/>
            <ac:spMk id="96" creationId="{639C5059-09DE-84B6-6185-5EF3BACF7ABE}"/>
          </ac:spMkLst>
        </pc:spChg>
        <pc:spChg chg="add del mod">
          <ac:chgData name="A.MORIYAMA UREKA" userId="11b73b949d6476cb" providerId="LiveId" clId="{EDD3AFC1-5E1F-774D-82FF-6D4C3622249B}" dt="2023-08-07T10:56:00.986" v="1688" actId="6264"/>
          <ac:spMkLst>
            <pc:docMk/>
            <pc:sldMk cId="1518263250" sldId="292"/>
            <ac:spMk id="96" creationId="{8BB932AF-84E3-A05D-1B2B-798D5B33B0EC}"/>
          </ac:spMkLst>
        </pc:spChg>
        <pc:spChg chg="add del mod ord">
          <ac:chgData name="A.MORIYAMA UREKA" userId="11b73b949d6476cb" providerId="LiveId" clId="{EDD3AFC1-5E1F-774D-82FF-6D4C3622249B}" dt="2023-08-07T09:20:36.071" v="923" actId="6264"/>
          <ac:spMkLst>
            <pc:docMk/>
            <pc:sldMk cId="1518263250" sldId="292"/>
            <ac:spMk id="97" creationId="{0A74B931-431C-37B2-75BE-83FA52C6270F}"/>
          </ac:spMkLst>
        </pc:spChg>
        <pc:spChg chg="add del mod ord">
          <ac:chgData name="A.MORIYAMA UREKA" userId="11b73b949d6476cb" providerId="LiveId" clId="{EDD3AFC1-5E1F-774D-82FF-6D4C3622249B}" dt="2023-08-07T08:57:22.688" v="762" actId="6264"/>
          <ac:spMkLst>
            <pc:docMk/>
            <pc:sldMk cId="1518263250" sldId="292"/>
            <ac:spMk id="97" creationId="{1850839C-AED4-9798-6078-C3EAD14073E2}"/>
          </ac:spMkLst>
        </pc:spChg>
        <pc:spChg chg="add del mod">
          <ac:chgData name="A.MORIYAMA UREKA" userId="11b73b949d6476cb" providerId="LiveId" clId="{EDD3AFC1-5E1F-774D-82FF-6D4C3622249B}" dt="2023-08-07T10:56:00.986" v="1688" actId="6264"/>
          <ac:spMkLst>
            <pc:docMk/>
            <pc:sldMk cId="1518263250" sldId="292"/>
            <ac:spMk id="97" creationId="{305352DA-C76E-6B05-A1C6-FA68160F3C63}"/>
          </ac:spMkLst>
        </pc:spChg>
        <pc:spChg chg="add del mod ord">
          <ac:chgData name="A.MORIYAMA UREKA" userId="11b73b949d6476cb" providerId="LiveId" clId="{EDD3AFC1-5E1F-774D-82FF-6D4C3622249B}" dt="2023-08-07T08:57:22.688" v="762" actId="6264"/>
          <ac:spMkLst>
            <pc:docMk/>
            <pc:sldMk cId="1518263250" sldId="292"/>
            <ac:spMk id="98" creationId="{44EF1401-46E7-7CDB-968A-7413799D0B92}"/>
          </ac:spMkLst>
        </pc:spChg>
        <pc:spChg chg="add del mod ord">
          <ac:chgData name="A.MORIYAMA UREKA" userId="11b73b949d6476cb" providerId="LiveId" clId="{EDD3AFC1-5E1F-774D-82FF-6D4C3622249B}" dt="2023-08-07T09:20:36.071" v="923" actId="6264"/>
          <ac:spMkLst>
            <pc:docMk/>
            <pc:sldMk cId="1518263250" sldId="292"/>
            <ac:spMk id="98" creationId="{7200CAD1-37BA-B21A-A049-1E34A7F56BE0}"/>
          </ac:spMkLst>
        </pc:spChg>
        <pc:spChg chg="add del mod">
          <ac:chgData name="A.MORIYAMA UREKA" userId="11b73b949d6476cb" providerId="LiveId" clId="{EDD3AFC1-5E1F-774D-82FF-6D4C3622249B}" dt="2023-08-07T10:56:00.986" v="1688" actId="6264"/>
          <ac:spMkLst>
            <pc:docMk/>
            <pc:sldMk cId="1518263250" sldId="292"/>
            <ac:spMk id="98" creationId="{C3BE21A8-3758-D2E1-A79F-0C031AE604C6}"/>
          </ac:spMkLst>
        </pc:spChg>
        <pc:spChg chg="add del mod">
          <ac:chgData name="A.MORIYAMA UREKA" userId="11b73b949d6476cb" providerId="LiveId" clId="{EDD3AFC1-5E1F-774D-82FF-6D4C3622249B}" dt="2023-08-07T08:57:22.688" v="762" actId="6264"/>
          <ac:spMkLst>
            <pc:docMk/>
            <pc:sldMk cId="1518263250" sldId="292"/>
            <ac:spMk id="99" creationId="{31ED747E-537D-7D8E-0151-0EC8035CADC2}"/>
          </ac:spMkLst>
        </pc:spChg>
        <pc:spChg chg="add del mod ord">
          <ac:chgData name="A.MORIYAMA UREKA" userId="11b73b949d6476cb" providerId="LiveId" clId="{EDD3AFC1-5E1F-774D-82FF-6D4C3622249B}" dt="2023-08-07T09:20:36.071" v="923" actId="6264"/>
          <ac:spMkLst>
            <pc:docMk/>
            <pc:sldMk cId="1518263250" sldId="292"/>
            <ac:spMk id="99" creationId="{9C247ADE-74B2-9FD2-66B5-E89D52B291A4}"/>
          </ac:spMkLst>
        </pc:spChg>
        <pc:spChg chg="add del mod">
          <ac:chgData name="A.MORIYAMA UREKA" userId="11b73b949d6476cb" providerId="LiveId" clId="{EDD3AFC1-5E1F-774D-82FF-6D4C3622249B}" dt="2023-08-07T10:56:00.986" v="1688" actId="6264"/>
          <ac:spMkLst>
            <pc:docMk/>
            <pc:sldMk cId="1518263250" sldId="292"/>
            <ac:spMk id="99" creationId="{FCD9EFE2-AC40-CD5F-EB63-9BF20F0DEB32}"/>
          </ac:spMkLst>
        </pc:spChg>
        <pc:spChg chg="add del mod">
          <ac:chgData name="A.MORIYAMA UREKA" userId="11b73b949d6476cb" providerId="LiveId" clId="{EDD3AFC1-5E1F-774D-82FF-6D4C3622249B}" dt="2023-08-07T10:56:00.986" v="1688" actId="6264"/>
          <ac:spMkLst>
            <pc:docMk/>
            <pc:sldMk cId="1518263250" sldId="292"/>
            <ac:spMk id="100" creationId="{1300F483-0CF3-6D92-EE95-ABE97ACBD861}"/>
          </ac:spMkLst>
        </pc:spChg>
        <pc:spChg chg="add del mod">
          <ac:chgData name="A.MORIYAMA UREKA" userId="11b73b949d6476cb" providerId="LiveId" clId="{EDD3AFC1-5E1F-774D-82FF-6D4C3622249B}" dt="2023-08-07T08:57:22.688" v="762" actId="6264"/>
          <ac:spMkLst>
            <pc:docMk/>
            <pc:sldMk cId="1518263250" sldId="292"/>
            <ac:spMk id="100" creationId="{2FEC4C0D-9535-D9B6-566A-9ABDD5973EFE}"/>
          </ac:spMkLst>
        </pc:spChg>
        <pc:spChg chg="add del mod ord">
          <ac:chgData name="A.MORIYAMA UREKA" userId="11b73b949d6476cb" providerId="LiveId" clId="{EDD3AFC1-5E1F-774D-82FF-6D4C3622249B}" dt="2023-08-07T09:20:36.071" v="923" actId="6264"/>
          <ac:spMkLst>
            <pc:docMk/>
            <pc:sldMk cId="1518263250" sldId="292"/>
            <ac:spMk id="100" creationId="{FC649F77-F499-2AA0-6A81-BD5DD9C9C169}"/>
          </ac:spMkLst>
        </pc:spChg>
        <pc:spChg chg="add del mod">
          <ac:chgData name="A.MORIYAMA UREKA" userId="11b73b949d6476cb" providerId="LiveId" clId="{EDD3AFC1-5E1F-774D-82FF-6D4C3622249B}" dt="2023-08-07T09:20:36.071" v="923" actId="6264"/>
          <ac:spMkLst>
            <pc:docMk/>
            <pc:sldMk cId="1518263250" sldId="292"/>
            <ac:spMk id="101" creationId="{4D02EE58-DF21-83AD-4000-1DEE6D2025D0}"/>
          </ac:spMkLst>
        </pc:spChg>
        <pc:spChg chg="add del mod">
          <ac:chgData name="A.MORIYAMA UREKA" userId="11b73b949d6476cb" providerId="LiveId" clId="{EDD3AFC1-5E1F-774D-82FF-6D4C3622249B}" dt="2023-08-07T10:56:00.986" v="1688" actId="6264"/>
          <ac:spMkLst>
            <pc:docMk/>
            <pc:sldMk cId="1518263250" sldId="292"/>
            <ac:spMk id="101" creationId="{589226E3-65F9-619C-5C2B-9BFD855B7580}"/>
          </ac:spMkLst>
        </pc:spChg>
        <pc:spChg chg="add del mod ord">
          <ac:chgData name="A.MORIYAMA UREKA" userId="11b73b949d6476cb" providerId="LiveId" clId="{EDD3AFC1-5E1F-774D-82FF-6D4C3622249B}" dt="2023-08-07T08:57:22.989" v="763" actId="6264"/>
          <ac:spMkLst>
            <pc:docMk/>
            <pc:sldMk cId="1518263250" sldId="292"/>
            <ac:spMk id="101" creationId="{C7CC2883-251D-BF11-BA00-28152250CEF4}"/>
          </ac:spMkLst>
        </pc:spChg>
        <pc:spChg chg="add del mod">
          <ac:chgData name="A.MORIYAMA UREKA" userId="11b73b949d6476cb" providerId="LiveId" clId="{EDD3AFC1-5E1F-774D-82FF-6D4C3622249B}" dt="2023-08-07T10:56:00.986" v="1688" actId="6264"/>
          <ac:spMkLst>
            <pc:docMk/>
            <pc:sldMk cId="1518263250" sldId="292"/>
            <ac:spMk id="102" creationId="{87D6521F-A09A-7457-FA87-0967F1272663}"/>
          </ac:spMkLst>
        </pc:spChg>
        <pc:spChg chg="add del mod">
          <ac:chgData name="A.MORIYAMA UREKA" userId="11b73b949d6476cb" providerId="LiveId" clId="{EDD3AFC1-5E1F-774D-82FF-6D4C3622249B}" dt="2023-08-07T09:20:36.071" v="923" actId="6264"/>
          <ac:spMkLst>
            <pc:docMk/>
            <pc:sldMk cId="1518263250" sldId="292"/>
            <ac:spMk id="102" creationId="{C1F1CD1B-82B0-0AAD-483F-673A9CF8F556}"/>
          </ac:spMkLst>
        </pc:spChg>
        <pc:spChg chg="add del mod ord">
          <ac:chgData name="A.MORIYAMA UREKA" userId="11b73b949d6476cb" providerId="LiveId" clId="{EDD3AFC1-5E1F-774D-82FF-6D4C3622249B}" dt="2023-08-07T08:57:22.989" v="763" actId="6264"/>
          <ac:spMkLst>
            <pc:docMk/>
            <pc:sldMk cId="1518263250" sldId="292"/>
            <ac:spMk id="102" creationId="{EA332DFF-3CA1-E4BC-AF6E-DA90A0277EE5}"/>
          </ac:spMkLst>
        </pc:spChg>
        <pc:spChg chg="add del mod">
          <ac:chgData name="A.MORIYAMA UREKA" userId="11b73b949d6476cb" providerId="LiveId" clId="{EDD3AFC1-5E1F-774D-82FF-6D4C3622249B}" dt="2023-08-07T10:56:00.986" v="1688" actId="6264"/>
          <ac:spMkLst>
            <pc:docMk/>
            <pc:sldMk cId="1518263250" sldId="292"/>
            <ac:spMk id="103" creationId="{7060FD8B-19E8-CA81-73B5-A759D81B1962}"/>
          </ac:spMkLst>
        </pc:spChg>
        <pc:spChg chg="add del mod ord">
          <ac:chgData name="A.MORIYAMA UREKA" userId="11b73b949d6476cb" providerId="LiveId" clId="{EDD3AFC1-5E1F-774D-82FF-6D4C3622249B}" dt="2023-08-07T09:20:36.393" v="924" actId="6264"/>
          <ac:spMkLst>
            <pc:docMk/>
            <pc:sldMk cId="1518263250" sldId="292"/>
            <ac:spMk id="103" creationId="{AE99DECE-86F4-C1D6-8D64-0DAACB2C3E10}"/>
          </ac:spMkLst>
        </pc:spChg>
        <pc:spChg chg="add del mod ord">
          <ac:chgData name="A.MORIYAMA UREKA" userId="11b73b949d6476cb" providerId="LiveId" clId="{EDD3AFC1-5E1F-774D-82FF-6D4C3622249B}" dt="2023-08-07T08:57:22.989" v="763" actId="6264"/>
          <ac:spMkLst>
            <pc:docMk/>
            <pc:sldMk cId="1518263250" sldId="292"/>
            <ac:spMk id="103" creationId="{E9FED020-85DD-63D6-5830-B181604DBA68}"/>
          </ac:spMkLst>
        </pc:spChg>
        <pc:spChg chg="add del mod">
          <ac:chgData name="A.MORIYAMA UREKA" userId="11b73b949d6476cb" providerId="LiveId" clId="{EDD3AFC1-5E1F-774D-82FF-6D4C3622249B}" dt="2023-08-07T10:56:00.986" v="1688" actId="6264"/>
          <ac:spMkLst>
            <pc:docMk/>
            <pc:sldMk cId="1518263250" sldId="292"/>
            <ac:spMk id="104" creationId="{0F35F429-62CE-D457-F0EE-3EE0FA85C6FC}"/>
          </ac:spMkLst>
        </pc:spChg>
        <pc:spChg chg="add del mod ord">
          <ac:chgData name="A.MORIYAMA UREKA" userId="11b73b949d6476cb" providerId="LiveId" clId="{EDD3AFC1-5E1F-774D-82FF-6D4C3622249B}" dt="2023-08-07T08:57:22.989" v="763" actId="6264"/>
          <ac:spMkLst>
            <pc:docMk/>
            <pc:sldMk cId="1518263250" sldId="292"/>
            <ac:spMk id="104" creationId="{45A66E7C-4AAC-006D-2816-DBA1CC1C7649}"/>
          </ac:spMkLst>
        </pc:spChg>
        <pc:spChg chg="add del mod ord">
          <ac:chgData name="A.MORIYAMA UREKA" userId="11b73b949d6476cb" providerId="LiveId" clId="{EDD3AFC1-5E1F-774D-82FF-6D4C3622249B}" dt="2023-08-07T09:20:36.393" v="924" actId="6264"/>
          <ac:spMkLst>
            <pc:docMk/>
            <pc:sldMk cId="1518263250" sldId="292"/>
            <ac:spMk id="104" creationId="{ADFDF8CB-A300-B4DD-4960-17E66EC1132A}"/>
          </ac:spMkLst>
        </pc:spChg>
        <pc:spChg chg="add del mod ord">
          <ac:chgData name="A.MORIYAMA UREKA" userId="11b73b949d6476cb" providerId="LiveId" clId="{EDD3AFC1-5E1F-774D-82FF-6D4C3622249B}" dt="2023-08-07T09:20:36.393" v="924" actId="6264"/>
          <ac:spMkLst>
            <pc:docMk/>
            <pc:sldMk cId="1518263250" sldId="292"/>
            <ac:spMk id="105" creationId="{31F51E76-4C4A-0AAC-BD89-B905CDC863CE}"/>
          </ac:spMkLst>
        </pc:spChg>
        <pc:spChg chg="add del mod ord">
          <ac:chgData name="A.MORIYAMA UREKA" userId="11b73b949d6476cb" providerId="LiveId" clId="{EDD3AFC1-5E1F-774D-82FF-6D4C3622249B}" dt="2023-08-07T08:57:22.989" v="763" actId="6264"/>
          <ac:spMkLst>
            <pc:docMk/>
            <pc:sldMk cId="1518263250" sldId="292"/>
            <ac:spMk id="105" creationId="{752976C9-16B8-F62F-6240-A9388D9A7C4A}"/>
          </ac:spMkLst>
        </pc:spChg>
        <pc:spChg chg="add del mod">
          <ac:chgData name="A.MORIYAMA UREKA" userId="11b73b949d6476cb" providerId="LiveId" clId="{EDD3AFC1-5E1F-774D-82FF-6D4C3622249B}" dt="2023-08-07T10:56:00.986" v="1688" actId="6264"/>
          <ac:spMkLst>
            <pc:docMk/>
            <pc:sldMk cId="1518263250" sldId="292"/>
            <ac:spMk id="105" creationId="{B9967014-5A98-514B-C293-3BBCB46A6C67}"/>
          </ac:spMkLst>
        </pc:spChg>
        <pc:spChg chg="add del mod ord">
          <ac:chgData name="A.MORIYAMA UREKA" userId="11b73b949d6476cb" providerId="LiveId" clId="{EDD3AFC1-5E1F-774D-82FF-6D4C3622249B}" dt="2023-08-07T08:57:22.989" v="763" actId="6264"/>
          <ac:spMkLst>
            <pc:docMk/>
            <pc:sldMk cId="1518263250" sldId="292"/>
            <ac:spMk id="106" creationId="{208AC420-8DBD-A454-5A7D-FECCE113D552}"/>
          </ac:spMkLst>
        </pc:spChg>
        <pc:spChg chg="add del mod">
          <ac:chgData name="A.MORIYAMA UREKA" userId="11b73b949d6476cb" providerId="LiveId" clId="{EDD3AFC1-5E1F-774D-82FF-6D4C3622249B}" dt="2023-08-07T10:56:01.410" v="1689" actId="6264"/>
          <ac:spMkLst>
            <pc:docMk/>
            <pc:sldMk cId="1518263250" sldId="292"/>
            <ac:spMk id="106" creationId="{7602CC08-6E29-69F4-F15D-D96101B00B63}"/>
          </ac:spMkLst>
        </pc:spChg>
        <pc:spChg chg="add del mod ord">
          <ac:chgData name="A.MORIYAMA UREKA" userId="11b73b949d6476cb" providerId="LiveId" clId="{EDD3AFC1-5E1F-774D-82FF-6D4C3622249B}" dt="2023-08-07T09:20:36.393" v="924" actId="6264"/>
          <ac:spMkLst>
            <pc:docMk/>
            <pc:sldMk cId="1518263250" sldId="292"/>
            <ac:spMk id="106" creationId="{AEA674C0-DE2B-4E39-6023-EE302EB2E9AF}"/>
          </ac:spMkLst>
        </pc:spChg>
        <pc:spChg chg="add del mod">
          <ac:chgData name="A.MORIYAMA UREKA" userId="11b73b949d6476cb" providerId="LiveId" clId="{EDD3AFC1-5E1F-774D-82FF-6D4C3622249B}" dt="2023-08-07T10:56:01.410" v="1689" actId="6264"/>
          <ac:spMkLst>
            <pc:docMk/>
            <pc:sldMk cId="1518263250" sldId="292"/>
            <ac:spMk id="107" creationId="{67C9B00C-896C-3F31-E182-057E93B17F2B}"/>
          </ac:spMkLst>
        </pc:spChg>
        <pc:spChg chg="add del mod ord">
          <ac:chgData name="A.MORIYAMA UREKA" userId="11b73b949d6476cb" providerId="LiveId" clId="{EDD3AFC1-5E1F-774D-82FF-6D4C3622249B}" dt="2023-08-07T09:20:36.393" v="924" actId="6264"/>
          <ac:spMkLst>
            <pc:docMk/>
            <pc:sldMk cId="1518263250" sldId="292"/>
            <ac:spMk id="107" creationId="{71E2B7E8-7862-B8E9-6760-5092B768C705}"/>
          </ac:spMkLst>
        </pc:spChg>
        <pc:spChg chg="add del mod ord">
          <ac:chgData name="A.MORIYAMA UREKA" userId="11b73b949d6476cb" providerId="LiveId" clId="{EDD3AFC1-5E1F-774D-82FF-6D4C3622249B}" dt="2023-08-07T08:57:22.989" v="763" actId="6264"/>
          <ac:spMkLst>
            <pc:docMk/>
            <pc:sldMk cId="1518263250" sldId="292"/>
            <ac:spMk id="107" creationId="{92A45A29-000B-7D63-5CA7-2BF29DCC54DE}"/>
          </ac:spMkLst>
        </pc:spChg>
        <pc:spChg chg="add del mod ord">
          <ac:chgData name="A.MORIYAMA UREKA" userId="11b73b949d6476cb" providerId="LiveId" clId="{EDD3AFC1-5E1F-774D-82FF-6D4C3622249B}" dt="2023-08-07T08:57:22.989" v="763" actId="6264"/>
          <ac:spMkLst>
            <pc:docMk/>
            <pc:sldMk cId="1518263250" sldId="292"/>
            <ac:spMk id="108" creationId="{4E58F169-314B-2AC4-FDD3-FE0A974C3198}"/>
          </ac:spMkLst>
        </pc:spChg>
        <pc:spChg chg="add del mod">
          <ac:chgData name="A.MORIYAMA UREKA" userId="11b73b949d6476cb" providerId="LiveId" clId="{EDD3AFC1-5E1F-774D-82FF-6D4C3622249B}" dt="2023-08-07T10:56:01.410" v="1689" actId="6264"/>
          <ac:spMkLst>
            <pc:docMk/>
            <pc:sldMk cId="1518263250" sldId="292"/>
            <ac:spMk id="108" creationId="{856E98AC-8C0B-783C-DA4E-405CCBFFAAFD}"/>
          </ac:spMkLst>
        </pc:spChg>
        <pc:spChg chg="add del mod ord">
          <ac:chgData name="A.MORIYAMA UREKA" userId="11b73b949d6476cb" providerId="LiveId" clId="{EDD3AFC1-5E1F-774D-82FF-6D4C3622249B}" dt="2023-08-07T09:20:36.393" v="924" actId="6264"/>
          <ac:spMkLst>
            <pc:docMk/>
            <pc:sldMk cId="1518263250" sldId="292"/>
            <ac:spMk id="108" creationId="{8CF7D40C-B949-1CF4-16D7-BEBC03BCB058}"/>
          </ac:spMkLst>
        </pc:spChg>
        <pc:spChg chg="add del mod">
          <ac:chgData name="A.MORIYAMA UREKA" userId="11b73b949d6476cb" providerId="LiveId" clId="{EDD3AFC1-5E1F-774D-82FF-6D4C3622249B}" dt="2023-08-07T08:57:22.989" v="763" actId="6264"/>
          <ac:spMkLst>
            <pc:docMk/>
            <pc:sldMk cId="1518263250" sldId="292"/>
            <ac:spMk id="109" creationId="{49859F8B-45AF-60BA-8944-46A6A1E0AF6D}"/>
          </ac:spMkLst>
        </pc:spChg>
        <pc:spChg chg="add del mod">
          <ac:chgData name="A.MORIYAMA UREKA" userId="11b73b949d6476cb" providerId="LiveId" clId="{EDD3AFC1-5E1F-774D-82FF-6D4C3622249B}" dt="2023-08-07T10:56:01.410" v="1689" actId="6264"/>
          <ac:spMkLst>
            <pc:docMk/>
            <pc:sldMk cId="1518263250" sldId="292"/>
            <ac:spMk id="109" creationId="{B8B90FE0-F69C-05C2-F8A7-37BD88B6037D}"/>
          </ac:spMkLst>
        </pc:spChg>
        <pc:spChg chg="add del mod ord">
          <ac:chgData name="A.MORIYAMA UREKA" userId="11b73b949d6476cb" providerId="LiveId" clId="{EDD3AFC1-5E1F-774D-82FF-6D4C3622249B}" dt="2023-08-07T09:20:36.393" v="924" actId="6264"/>
          <ac:spMkLst>
            <pc:docMk/>
            <pc:sldMk cId="1518263250" sldId="292"/>
            <ac:spMk id="109" creationId="{C04A31AF-D773-3693-22DA-7C991DCB2A5B}"/>
          </ac:spMkLst>
        </pc:spChg>
        <pc:spChg chg="add del mod ord">
          <ac:chgData name="A.MORIYAMA UREKA" userId="11b73b949d6476cb" providerId="LiveId" clId="{EDD3AFC1-5E1F-774D-82FF-6D4C3622249B}" dt="2023-08-07T09:20:36.393" v="924" actId="6264"/>
          <ac:spMkLst>
            <pc:docMk/>
            <pc:sldMk cId="1518263250" sldId="292"/>
            <ac:spMk id="110" creationId="{0D5FAA11-6A8A-D94C-E517-3A5DDCB6F20D}"/>
          </ac:spMkLst>
        </pc:spChg>
        <pc:spChg chg="add del mod">
          <ac:chgData name="A.MORIYAMA UREKA" userId="11b73b949d6476cb" providerId="LiveId" clId="{EDD3AFC1-5E1F-774D-82FF-6D4C3622249B}" dt="2023-08-07T08:57:22.989" v="763" actId="6264"/>
          <ac:spMkLst>
            <pc:docMk/>
            <pc:sldMk cId="1518263250" sldId="292"/>
            <ac:spMk id="110" creationId="{31159DA6-866C-932C-C95B-EC0C36C93A4C}"/>
          </ac:spMkLst>
        </pc:spChg>
        <pc:spChg chg="add del mod">
          <ac:chgData name="A.MORIYAMA UREKA" userId="11b73b949d6476cb" providerId="LiveId" clId="{EDD3AFC1-5E1F-774D-82FF-6D4C3622249B}" dt="2023-08-07T10:56:01.410" v="1689" actId="6264"/>
          <ac:spMkLst>
            <pc:docMk/>
            <pc:sldMk cId="1518263250" sldId="292"/>
            <ac:spMk id="110" creationId="{38CE350C-6F54-BFBE-AF9F-25BE2ED148CE}"/>
          </ac:spMkLst>
        </pc:spChg>
        <pc:spChg chg="add del mod">
          <ac:chgData name="A.MORIYAMA UREKA" userId="11b73b949d6476cb" providerId="LiveId" clId="{EDD3AFC1-5E1F-774D-82FF-6D4C3622249B}" dt="2023-08-07T10:56:01.410" v="1689" actId="6264"/>
          <ac:spMkLst>
            <pc:docMk/>
            <pc:sldMk cId="1518263250" sldId="292"/>
            <ac:spMk id="111" creationId="{14BDB305-EFA8-F521-3ADC-6E379386613C}"/>
          </ac:spMkLst>
        </pc:spChg>
        <pc:spChg chg="add del mod ord">
          <ac:chgData name="A.MORIYAMA UREKA" userId="11b73b949d6476cb" providerId="LiveId" clId="{EDD3AFC1-5E1F-774D-82FF-6D4C3622249B}" dt="2023-08-07T08:57:23.281" v="764" actId="6264"/>
          <ac:spMkLst>
            <pc:docMk/>
            <pc:sldMk cId="1518263250" sldId="292"/>
            <ac:spMk id="111" creationId="{1C60B435-AD16-04E5-81EB-11588B221225}"/>
          </ac:spMkLst>
        </pc:spChg>
        <pc:spChg chg="add del mod">
          <ac:chgData name="A.MORIYAMA UREKA" userId="11b73b949d6476cb" providerId="LiveId" clId="{EDD3AFC1-5E1F-774D-82FF-6D4C3622249B}" dt="2023-08-07T09:20:36.393" v="924" actId="6264"/>
          <ac:spMkLst>
            <pc:docMk/>
            <pc:sldMk cId="1518263250" sldId="292"/>
            <ac:spMk id="111" creationId="{74F1DEA2-6228-04A0-FDBE-DFF2C188A168}"/>
          </ac:spMkLst>
        </pc:spChg>
        <pc:spChg chg="add del mod ord">
          <ac:chgData name="A.MORIYAMA UREKA" userId="11b73b949d6476cb" providerId="LiveId" clId="{EDD3AFC1-5E1F-774D-82FF-6D4C3622249B}" dt="2023-08-07T08:57:23.281" v="764" actId="6264"/>
          <ac:spMkLst>
            <pc:docMk/>
            <pc:sldMk cId="1518263250" sldId="292"/>
            <ac:spMk id="112" creationId="{245176FC-DFBE-FB32-566F-227D01C68544}"/>
          </ac:spMkLst>
        </pc:spChg>
        <pc:spChg chg="add del mod">
          <ac:chgData name="A.MORIYAMA UREKA" userId="11b73b949d6476cb" providerId="LiveId" clId="{EDD3AFC1-5E1F-774D-82FF-6D4C3622249B}" dt="2023-08-07T09:20:36.393" v="924" actId="6264"/>
          <ac:spMkLst>
            <pc:docMk/>
            <pc:sldMk cId="1518263250" sldId="292"/>
            <ac:spMk id="112" creationId="{5E75C93A-5227-36D1-3482-8345B777319D}"/>
          </ac:spMkLst>
        </pc:spChg>
        <pc:spChg chg="add del mod">
          <ac:chgData name="A.MORIYAMA UREKA" userId="11b73b949d6476cb" providerId="LiveId" clId="{EDD3AFC1-5E1F-774D-82FF-6D4C3622249B}" dt="2023-08-07T10:56:01.410" v="1689" actId="6264"/>
          <ac:spMkLst>
            <pc:docMk/>
            <pc:sldMk cId="1518263250" sldId="292"/>
            <ac:spMk id="112" creationId="{F6DC6A01-679E-4236-3CC2-3EB52BC134FA}"/>
          </ac:spMkLst>
        </pc:spChg>
        <pc:spChg chg="add del mod">
          <ac:chgData name="A.MORIYAMA UREKA" userId="11b73b949d6476cb" providerId="LiveId" clId="{EDD3AFC1-5E1F-774D-82FF-6D4C3622249B}" dt="2023-08-07T10:56:01.410" v="1689" actId="6264"/>
          <ac:spMkLst>
            <pc:docMk/>
            <pc:sldMk cId="1518263250" sldId="292"/>
            <ac:spMk id="113" creationId="{8469A5AC-9629-F15D-F8AE-65D94B668EA1}"/>
          </ac:spMkLst>
        </pc:spChg>
        <pc:spChg chg="add del mod ord">
          <ac:chgData name="A.MORIYAMA UREKA" userId="11b73b949d6476cb" providerId="LiveId" clId="{EDD3AFC1-5E1F-774D-82FF-6D4C3622249B}" dt="2023-08-07T09:20:36.737" v="925" actId="6264"/>
          <ac:spMkLst>
            <pc:docMk/>
            <pc:sldMk cId="1518263250" sldId="292"/>
            <ac:spMk id="113" creationId="{922F6BF4-D126-A71D-1EA6-001B763A9DEE}"/>
          </ac:spMkLst>
        </pc:spChg>
        <pc:spChg chg="add del mod ord">
          <ac:chgData name="A.MORIYAMA UREKA" userId="11b73b949d6476cb" providerId="LiveId" clId="{EDD3AFC1-5E1F-774D-82FF-6D4C3622249B}" dt="2023-08-07T08:57:23.281" v="764" actId="6264"/>
          <ac:spMkLst>
            <pc:docMk/>
            <pc:sldMk cId="1518263250" sldId="292"/>
            <ac:spMk id="113" creationId="{ACFA7EF3-5D46-F833-52CD-1E46513F6E4E}"/>
          </ac:spMkLst>
        </pc:spChg>
        <pc:spChg chg="add del mod ord">
          <ac:chgData name="A.MORIYAMA UREKA" userId="11b73b949d6476cb" providerId="LiveId" clId="{EDD3AFC1-5E1F-774D-82FF-6D4C3622249B}" dt="2023-08-07T09:20:36.737" v="925" actId="6264"/>
          <ac:spMkLst>
            <pc:docMk/>
            <pc:sldMk cId="1518263250" sldId="292"/>
            <ac:spMk id="114" creationId="{324CFE69-FC1A-F845-78D4-43C97FA30CA7}"/>
          </ac:spMkLst>
        </pc:spChg>
        <pc:spChg chg="add del mod ord">
          <ac:chgData name="A.MORIYAMA UREKA" userId="11b73b949d6476cb" providerId="LiveId" clId="{EDD3AFC1-5E1F-774D-82FF-6D4C3622249B}" dt="2023-08-07T08:57:23.281" v="764" actId="6264"/>
          <ac:spMkLst>
            <pc:docMk/>
            <pc:sldMk cId="1518263250" sldId="292"/>
            <ac:spMk id="114" creationId="{6DC5B15D-2744-B715-7937-F6B7874DEFD8}"/>
          </ac:spMkLst>
        </pc:spChg>
        <pc:spChg chg="add del mod">
          <ac:chgData name="A.MORIYAMA UREKA" userId="11b73b949d6476cb" providerId="LiveId" clId="{EDD3AFC1-5E1F-774D-82FF-6D4C3622249B}" dt="2023-08-07T10:56:01.410" v="1689" actId="6264"/>
          <ac:spMkLst>
            <pc:docMk/>
            <pc:sldMk cId="1518263250" sldId="292"/>
            <ac:spMk id="114" creationId="{7BF99CA8-720E-7C10-5384-89012416779A}"/>
          </ac:spMkLst>
        </pc:spChg>
        <pc:spChg chg="add del mod ord">
          <ac:chgData name="A.MORIYAMA UREKA" userId="11b73b949d6476cb" providerId="LiveId" clId="{EDD3AFC1-5E1F-774D-82FF-6D4C3622249B}" dt="2023-08-07T08:57:23.281" v="764" actId="6264"/>
          <ac:spMkLst>
            <pc:docMk/>
            <pc:sldMk cId="1518263250" sldId="292"/>
            <ac:spMk id="115" creationId="{7B90CB92-8E40-41F4-60C7-7504059EAD23}"/>
          </ac:spMkLst>
        </pc:spChg>
        <pc:spChg chg="add del mod">
          <ac:chgData name="A.MORIYAMA UREKA" userId="11b73b949d6476cb" providerId="LiveId" clId="{EDD3AFC1-5E1F-774D-82FF-6D4C3622249B}" dt="2023-08-07T10:56:01.410" v="1689" actId="6264"/>
          <ac:spMkLst>
            <pc:docMk/>
            <pc:sldMk cId="1518263250" sldId="292"/>
            <ac:spMk id="115" creationId="{AE38A11D-2688-CEB6-B7FA-44417C5A3C64}"/>
          </ac:spMkLst>
        </pc:spChg>
        <pc:spChg chg="add del mod ord">
          <ac:chgData name="A.MORIYAMA UREKA" userId="11b73b949d6476cb" providerId="LiveId" clId="{EDD3AFC1-5E1F-774D-82FF-6D4C3622249B}" dt="2023-08-07T09:20:36.737" v="925" actId="6264"/>
          <ac:spMkLst>
            <pc:docMk/>
            <pc:sldMk cId="1518263250" sldId="292"/>
            <ac:spMk id="115" creationId="{CC7F1585-9DAB-2C37-6079-A005592745FE}"/>
          </ac:spMkLst>
        </pc:spChg>
        <pc:spChg chg="add del mod">
          <ac:chgData name="A.MORIYAMA UREKA" userId="11b73b949d6476cb" providerId="LiveId" clId="{EDD3AFC1-5E1F-774D-82FF-6D4C3622249B}" dt="2023-08-07T11:00:38.397" v="1709" actId="6264"/>
          <ac:spMkLst>
            <pc:docMk/>
            <pc:sldMk cId="1518263250" sldId="292"/>
            <ac:spMk id="116" creationId="{01FF174D-2EED-734D-E81E-0825264118F5}"/>
          </ac:spMkLst>
        </pc:spChg>
        <pc:spChg chg="add del mod ord">
          <ac:chgData name="A.MORIYAMA UREKA" userId="11b73b949d6476cb" providerId="LiveId" clId="{EDD3AFC1-5E1F-774D-82FF-6D4C3622249B}" dt="2023-08-07T08:57:23.281" v="764" actId="6264"/>
          <ac:spMkLst>
            <pc:docMk/>
            <pc:sldMk cId="1518263250" sldId="292"/>
            <ac:spMk id="116" creationId="{087BA5EF-0EC5-76AB-9734-F32EDBF4D7BF}"/>
          </ac:spMkLst>
        </pc:spChg>
        <pc:spChg chg="add del mod ord">
          <ac:chgData name="A.MORIYAMA UREKA" userId="11b73b949d6476cb" providerId="LiveId" clId="{EDD3AFC1-5E1F-774D-82FF-6D4C3622249B}" dt="2023-08-07T09:20:36.737" v="925" actId="6264"/>
          <ac:spMkLst>
            <pc:docMk/>
            <pc:sldMk cId="1518263250" sldId="292"/>
            <ac:spMk id="116" creationId="{AC201EA2-2530-E139-894A-B27AF7C1D79A}"/>
          </ac:spMkLst>
        </pc:spChg>
        <pc:spChg chg="add del mod ord">
          <ac:chgData name="A.MORIYAMA UREKA" userId="11b73b949d6476cb" providerId="LiveId" clId="{EDD3AFC1-5E1F-774D-82FF-6D4C3622249B}" dt="2023-08-07T09:20:36.737" v="925" actId="6264"/>
          <ac:spMkLst>
            <pc:docMk/>
            <pc:sldMk cId="1518263250" sldId="292"/>
            <ac:spMk id="117" creationId="{5BFBC286-49AC-06EE-36B8-58F8DACBDBC1}"/>
          </ac:spMkLst>
        </pc:spChg>
        <pc:spChg chg="add del mod">
          <ac:chgData name="A.MORIYAMA UREKA" userId="11b73b949d6476cb" providerId="LiveId" clId="{EDD3AFC1-5E1F-774D-82FF-6D4C3622249B}" dt="2023-08-07T11:00:38.397" v="1709" actId="6264"/>
          <ac:spMkLst>
            <pc:docMk/>
            <pc:sldMk cId="1518263250" sldId="292"/>
            <ac:spMk id="117" creationId="{828FD8B6-4ACA-6037-67FC-027552A14EC4}"/>
          </ac:spMkLst>
        </pc:spChg>
        <pc:spChg chg="add del mod ord">
          <ac:chgData name="A.MORIYAMA UREKA" userId="11b73b949d6476cb" providerId="LiveId" clId="{EDD3AFC1-5E1F-774D-82FF-6D4C3622249B}" dt="2023-08-07T08:57:23.281" v="764" actId="6264"/>
          <ac:spMkLst>
            <pc:docMk/>
            <pc:sldMk cId="1518263250" sldId="292"/>
            <ac:spMk id="117" creationId="{AC75F0DE-A80A-8D6C-3F10-B132733282B2}"/>
          </ac:spMkLst>
        </pc:spChg>
        <pc:spChg chg="add del mod">
          <ac:chgData name="A.MORIYAMA UREKA" userId="11b73b949d6476cb" providerId="LiveId" clId="{EDD3AFC1-5E1F-774D-82FF-6D4C3622249B}" dt="2023-08-07T11:00:38.397" v="1709" actId="6264"/>
          <ac:spMkLst>
            <pc:docMk/>
            <pc:sldMk cId="1518263250" sldId="292"/>
            <ac:spMk id="118" creationId="{2AD61349-0F7C-9EF4-8BD9-C5F975606D57}"/>
          </ac:spMkLst>
        </pc:spChg>
        <pc:spChg chg="add del mod ord">
          <ac:chgData name="A.MORIYAMA UREKA" userId="11b73b949d6476cb" providerId="LiveId" clId="{EDD3AFC1-5E1F-774D-82FF-6D4C3622249B}" dt="2023-08-07T09:20:36.737" v="925" actId="6264"/>
          <ac:spMkLst>
            <pc:docMk/>
            <pc:sldMk cId="1518263250" sldId="292"/>
            <ac:spMk id="118" creationId="{83B0CECB-CC02-FD6E-29A5-4FDE9CAD8A08}"/>
          </ac:spMkLst>
        </pc:spChg>
        <pc:spChg chg="add del mod ord">
          <ac:chgData name="A.MORIYAMA UREKA" userId="11b73b949d6476cb" providerId="LiveId" clId="{EDD3AFC1-5E1F-774D-82FF-6D4C3622249B}" dt="2023-08-07T08:57:23.281" v="764" actId="6264"/>
          <ac:spMkLst>
            <pc:docMk/>
            <pc:sldMk cId="1518263250" sldId="292"/>
            <ac:spMk id="118" creationId="{AB40993A-CAA4-C817-0A5B-209BFA9248C9}"/>
          </ac:spMkLst>
        </pc:spChg>
        <pc:spChg chg="add del mod ord">
          <ac:chgData name="A.MORIYAMA UREKA" userId="11b73b949d6476cb" providerId="LiveId" clId="{EDD3AFC1-5E1F-774D-82FF-6D4C3622249B}" dt="2023-08-07T09:20:36.737" v="925" actId="6264"/>
          <ac:spMkLst>
            <pc:docMk/>
            <pc:sldMk cId="1518263250" sldId="292"/>
            <ac:spMk id="119" creationId="{289D3A48-45D7-4E03-6828-BC581B519E49}"/>
          </ac:spMkLst>
        </pc:spChg>
        <pc:spChg chg="add del mod">
          <ac:chgData name="A.MORIYAMA UREKA" userId="11b73b949d6476cb" providerId="LiveId" clId="{EDD3AFC1-5E1F-774D-82FF-6D4C3622249B}" dt="2023-08-07T08:57:23.281" v="764" actId="6264"/>
          <ac:spMkLst>
            <pc:docMk/>
            <pc:sldMk cId="1518263250" sldId="292"/>
            <ac:spMk id="119" creationId="{923F8AB4-75F2-9BB6-48AC-9CCD503E328D}"/>
          </ac:spMkLst>
        </pc:spChg>
        <pc:spChg chg="add del mod">
          <ac:chgData name="A.MORIYAMA UREKA" userId="11b73b949d6476cb" providerId="LiveId" clId="{EDD3AFC1-5E1F-774D-82FF-6D4C3622249B}" dt="2023-08-07T11:00:38.397" v="1709" actId="6264"/>
          <ac:spMkLst>
            <pc:docMk/>
            <pc:sldMk cId="1518263250" sldId="292"/>
            <ac:spMk id="119" creationId="{EEDFCD46-668F-F220-9417-48F6D4F22AAA}"/>
          </ac:spMkLst>
        </pc:spChg>
        <pc:spChg chg="add del mod">
          <ac:chgData name="A.MORIYAMA UREKA" userId="11b73b949d6476cb" providerId="LiveId" clId="{EDD3AFC1-5E1F-774D-82FF-6D4C3622249B}" dt="2023-08-07T08:57:23.281" v="764" actId="6264"/>
          <ac:spMkLst>
            <pc:docMk/>
            <pc:sldMk cId="1518263250" sldId="292"/>
            <ac:spMk id="120" creationId="{4ECD44B7-C9C3-E42D-DF80-2CC2FDE7C32B}"/>
          </ac:spMkLst>
        </pc:spChg>
        <pc:spChg chg="add del mod">
          <ac:chgData name="A.MORIYAMA UREKA" userId="11b73b949d6476cb" providerId="LiveId" clId="{EDD3AFC1-5E1F-774D-82FF-6D4C3622249B}" dt="2023-08-07T11:00:38.397" v="1709" actId="6264"/>
          <ac:spMkLst>
            <pc:docMk/>
            <pc:sldMk cId="1518263250" sldId="292"/>
            <ac:spMk id="120" creationId="{D24A2457-9C74-A6DF-6FCC-677D192EE880}"/>
          </ac:spMkLst>
        </pc:spChg>
        <pc:spChg chg="add del mod ord">
          <ac:chgData name="A.MORIYAMA UREKA" userId="11b73b949d6476cb" providerId="LiveId" clId="{EDD3AFC1-5E1F-774D-82FF-6D4C3622249B}" dt="2023-08-07T09:20:36.737" v="925" actId="6264"/>
          <ac:spMkLst>
            <pc:docMk/>
            <pc:sldMk cId="1518263250" sldId="292"/>
            <ac:spMk id="120" creationId="{F93BE80B-8975-3E72-4720-0C1B942CEF4F}"/>
          </ac:spMkLst>
        </pc:spChg>
        <pc:spChg chg="add del mod">
          <ac:chgData name="A.MORIYAMA UREKA" userId="11b73b949d6476cb" providerId="LiveId" clId="{EDD3AFC1-5E1F-774D-82FF-6D4C3622249B}" dt="2023-08-07T11:00:38.397" v="1709" actId="6264"/>
          <ac:spMkLst>
            <pc:docMk/>
            <pc:sldMk cId="1518263250" sldId="292"/>
            <ac:spMk id="121" creationId="{51DAA5AF-1D92-FAC6-C54F-7C45B78B5A81}"/>
          </ac:spMkLst>
        </pc:spChg>
        <pc:spChg chg="add del mod">
          <ac:chgData name="A.MORIYAMA UREKA" userId="11b73b949d6476cb" providerId="LiveId" clId="{EDD3AFC1-5E1F-774D-82FF-6D4C3622249B}" dt="2023-08-07T09:20:36.737" v="925" actId="6264"/>
          <ac:spMkLst>
            <pc:docMk/>
            <pc:sldMk cId="1518263250" sldId="292"/>
            <ac:spMk id="121" creationId="{E776F1B7-649B-AAF5-6E45-E5C341BAD4F9}"/>
          </ac:spMkLst>
        </pc:spChg>
        <pc:spChg chg="add del mod ord">
          <ac:chgData name="A.MORIYAMA UREKA" userId="11b73b949d6476cb" providerId="LiveId" clId="{EDD3AFC1-5E1F-774D-82FF-6D4C3622249B}" dt="2023-08-07T08:57:23.675" v="765" actId="6264"/>
          <ac:spMkLst>
            <pc:docMk/>
            <pc:sldMk cId="1518263250" sldId="292"/>
            <ac:spMk id="121" creationId="{FA77A385-887A-5337-2DA9-71D7EC581655}"/>
          </ac:spMkLst>
        </pc:spChg>
        <pc:spChg chg="add del mod">
          <ac:chgData name="A.MORIYAMA UREKA" userId="11b73b949d6476cb" providerId="LiveId" clId="{EDD3AFC1-5E1F-774D-82FF-6D4C3622249B}" dt="2023-08-07T09:20:36.737" v="925" actId="6264"/>
          <ac:spMkLst>
            <pc:docMk/>
            <pc:sldMk cId="1518263250" sldId="292"/>
            <ac:spMk id="122" creationId="{45DD44B1-EFA0-02D3-580A-BD04B5A18063}"/>
          </ac:spMkLst>
        </pc:spChg>
        <pc:spChg chg="add del mod ord">
          <ac:chgData name="A.MORIYAMA UREKA" userId="11b73b949d6476cb" providerId="LiveId" clId="{EDD3AFC1-5E1F-774D-82FF-6D4C3622249B}" dt="2023-08-07T08:57:23.675" v="765" actId="6264"/>
          <ac:spMkLst>
            <pc:docMk/>
            <pc:sldMk cId="1518263250" sldId="292"/>
            <ac:spMk id="122" creationId="{4B277107-8B41-5FE0-4E04-C54E61D96217}"/>
          </ac:spMkLst>
        </pc:spChg>
        <pc:spChg chg="add del mod">
          <ac:chgData name="A.MORIYAMA UREKA" userId="11b73b949d6476cb" providerId="LiveId" clId="{EDD3AFC1-5E1F-774D-82FF-6D4C3622249B}" dt="2023-08-07T11:00:38.397" v="1709" actId="6264"/>
          <ac:spMkLst>
            <pc:docMk/>
            <pc:sldMk cId="1518263250" sldId="292"/>
            <ac:spMk id="122" creationId="{BCC2EB77-B3C1-8194-3207-DD579795AB17}"/>
          </ac:spMkLst>
        </pc:spChg>
        <pc:spChg chg="add del mod ord">
          <ac:chgData name="A.MORIYAMA UREKA" userId="11b73b949d6476cb" providerId="LiveId" clId="{EDD3AFC1-5E1F-774D-82FF-6D4C3622249B}" dt="2023-08-07T08:57:23.675" v="765" actId="6264"/>
          <ac:spMkLst>
            <pc:docMk/>
            <pc:sldMk cId="1518263250" sldId="292"/>
            <ac:spMk id="123" creationId="{87FD4A2C-6DAF-ADB5-8FF1-4F48C483A171}"/>
          </ac:spMkLst>
        </pc:spChg>
        <pc:spChg chg="add del mod">
          <ac:chgData name="A.MORIYAMA UREKA" userId="11b73b949d6476cb" providerId="LiveId" clId="{EDD3AFC1-5E1F-774D-82FF-6D4C3622249B}" dt="2023-08-07T11:00:38.397" v="1709" actId="6264"/>
          <ac:spMkLst>
            <pc:docMk/>
            <pc:sldMk cId="1518263250" sldId="292"/>
            <ac:spMk id="123" creationId="{91B76F74-BD2F-5163-7AAD-E1AE28301B69}"/>
          </ac:spMkLst>
        </pc:spChg>
        <pc:spChg chg="add del mod ord">
          <ac:chgData name="A.MORIYAMA UREKA" userId="11b73b949d6476cb" providerId="LiveId" clId="{EDD3AFC1-5E1F-774D-82FF-6D4C3622249B}" dt="2023-08-07T09:20:37.075" v="926" actId="6264"/>
          <ac:spMkLst>
            <pc:docMk/>
            <pc:sldMk cId="1518263250" sldId="292"/>
            <ac:spMk id="123" creationId="{9DBC64E8-FEC3-F4CB-23D3-1DD11C4287B7}"/>
          </ac:spMkLst>
        </pc:spChg>
        <pc:spChg chg="add del mod ord">
          <ac:chgData name="A.MORIYAMA UREKA" userId="11b73b949d6476cb" providerId="LiveId" clId="{EDD3AFC1-5E1F-774D-82FF-6D4C3622249B}" dt="2023-08-07T09:20:37.075" v="926" actId="6264"/>
          <ac:spMkLst>
            <pc:docMk/>
            <pc:sldMk cId="1518263250" sldId="292"/>
            <ac:spMk id="124" creationId="{14A818F1-5B32-C81B-E394-89CC214559E1}"/>
          </ac:spMkLst>
        </pc:spChg>
        <pc:spChg chg="add del mod ord">
          <ac:chgData name="A.MORIYAMA UREKA" userId="11b73b949d6476cb" providerId="LiveId" clId="{EDD3AFC1-5E1F-774D-82FF-6D4C3622249B}" dt="2023-08-07T08:57:23.675" v="765" actId="6264"/>
          <ac:spMkLst>
            <pc:docMk/>
            <pc:sldMk cId="1518263250" sldId="292"/>
            <ac:spMk id="124" creationId="{7D5F48FD-60A6-6005-6B29-25E0ECF57D6B}"/>
          </ac:spMkLst>
        </pc:spChg>
        <pc:spChg chg="add del mod">
          <ac:chgData name="A.MORIYAMA UREKA" userId="11b73b949d6476cb" providerId="LiveId" clId="{EDD3AFC1-5E1F-774D-82FF-6D4C3622249B}" dt="2023-08-07T11:00:38.397" v="1709" actId="6264"/>
          <ac:spMkLst>
            <pc:docMk/>
            <pc:sldMk cId="1518263250" sldId="292"/>
            <ac:spMk id="124" creationId="{91647E80-3568-9DB6-4C5D-FBB30F22D55E}"/>
          </ac:spMkLst>
        </pc:spChg>
        <pc:spChg chg="add del mod ord">
          <ac:chgData name="A.MORIYAMA UREKA" userId="11b73b949d6476cb" providerId="LiveId" clId="{EDD3AFC1-5E1F-774D-82FF-6D4C3622249B}" dt="2023-08-07T08:57:23.675" v="765" actId="6264"/>
          <ac:spMkLst>
            <pc:docMk/>
            <pc:sldMk cId="1518263250" sldId="292"/>
            <ac:spMk id="125" creationId="{17976F6F-D56F-1326-1A13-000E5CEAF368}"/>
          </ac:spMkLst>
        </pc:spChg>
        <pc:spChg chg="add del mod ord">
          <ac:chgData name="A.MORIYAMA UREKA" userId="11b73b949d6476cb" providerId="LiveId" clId="{EDD3AFC1-5E1F-774D-82FF-6D4C3622249B}" dt="2023-08-07T09:20:37.075" v="926" actId="6264"/>
          <ac:spMkLst>
            <pc:docMk/>
            <pc:sldMk cId="1518263250" sldId="292"/>
            <ac:spMk id="125" creationId="{581290B6-1693-F88B-7A32-49298571619F}"/>
          </ac:spMkLst>
        </pc:spChg>
        <pc:spChg chg="add del mod">
          <ac:chgData name="A.MORIYAMA UREKA" userId="11b73b949d6476cb" providerId="LiveId" clId="{EDD3AFC1-5E1F-774D-82FF-6D4C3622249B}" dt="2023-08-07T11:00:38.397" v="1709" actId="6264"/>
          <ac:spMkLst>
            <pc:docMk/>
            <pc:sldMk cId="1518263250" sldId="292"/>
            <ac:spMk id="125" creationId="{FDF9658B-C792-BF59-CF1A-BE7D84A60B00}"/>
          </ac:spMkLst>
        </pc:spChg>
        <pc:spChg chg="add del mod ord">
          <ac:chgData name="A.MORIYAMA UREKA" userId="11b73b949d6476cb" providerId="LiveId" clId="{EDD3AFC1-5E1F-774D-82FF-6D4C3622249B}" dt="2023-08-07T08:57:23.675" v="765" actId="6264"/>
          <ac:spMkLst>
            <pc:docMk/>
            <pc:sldMk cId="1518263250" sldId="292"/>
            <ac:spMk id="126" creationId="{11583BCD-A293-F6EF-6A68-40F1FB049A15}"/>
          </ac:spMkLst>
        </pc:spChg>
        <pc:spChg chg="add del mod ord">
          <ac:chgData name="A.MORIYAMA UREKA" userId="11b73b949d6476cb" providerId="LiveId" clId="{EDD3AFC1-5E1F-774D-82FF-6D4C3622249B}" dt="2023-08-07T09:20:37.075" v="926" actId="6264"/>
          <ac:spMkLst>
            <pc:docMk/>
            <pc:sldMk cId="1518263250" sldId="292"/>
            <ac:spMk id="126" creationId="{167F8EAE-DC9C-61CF-4E62-12F243EACDEB}"/>
          </ac:spMkLst>
        </pc:spChg>
        <pc:spChg chg="add del mod">
          <ac:chgData name="A.MORIYAMA UREKA" userId="11b73b949d6476cb" providerId="LiveId" clId="{EDD3AFC1-5E1F-774D-82FF-6D4C3622249B}" dt="2023-08-07T11:00:39.060" v="1710" actId="6264"/>
          <ac:spMkLst>
            <pc:docMk/>
            <pc:sldMk cId="1518263250" sldId="292"/>
            <ac:spMk id="126" creationId="{4DF60309-1CDF-550F-59F5-2CD55D0282BD}"/>
          </ac:spMkLst>
        </pc:spChg>
        <pc:spChg chg="add del mod ord">
          <ac:chgData name="A.MORIYAMA UREKA" userId="11b73b949d6476cb" providerId="LiveId" clId="{EDD3AFC1-5E1F-774D-82FF-6D4C3622249B}" dt="2023-08-07T08:57:23.675" v="765" actId="6264"/>
          <ac:spMkLst>
            <pc:docMk/>
            <pc:sldMk cId="1518263250" sldId="292"/>
            <ac:spMk id="127" creationId="{0DC031CD-4FFA-21CB-1F28-2B39774FA266}"/>
          </ac:spMkLst>
        </pc:spChg>
        <pc:spChg chg="add del mod">
          <ac:chgData name="A.MORIYAMA UREKA" userId="11b73b949d6476cb" providerId="LiveId" clId="{EDD3AFC1-5E1F-774D-82FF-6D4C3622249B}" dt="2023-08-07T11:00:39.060" v="1710" actId="6264"/>
          <ac:spMkLst>
            <pc:docMk/>
            <pc:sldMk cId="1518263250" sldId="292"/>
            <ac:spMk id="127" creationId="{77471FD1-3BC0-19BF-04C2-B62CB0908DCF}"/>
          </ac:spMkLst>
        </pc:spChg>
        <pc:spChg chg="add del mod ord">
          <ac:chgData name="A.MORIYAMA UREKA" userId="11b73b949d6476cb" providerId="LiveId" clId="{EDD3AFC1-5E1F-774D-82FF-6D4C3622249B}" dt="2023-08-07T09:20:37.075" v="926" actId="6264"/>
          <ac:spMkLst>
            <pc:docMk/>
            <pc:sldMk cId="1518263250" sldId="292"/>
            <ac:spMk id="127" creationId="{BDC1EFEA-9AC2-B696-76F0-75B65A5B73CC}"/>
          </ac:spMkLst>
        </pc:spChg>
        <pc:spChg chg="add del mod ord">
          <ac:chgData name="A.MORIYAMA UREKA" userId="11b73b949d6476cb" providerId="LiveId" clId="{EDD3AFC1-5E1F-774D-82FF-6D4C3622249B}" dt="2023-08-07T09:20:37.075" v="926" actId="6264"/>
          <ac:spMkLst>
            <pc:docMk/>
            <pc:sldMk cId="1518263250" sldId="292"/>
            <ac:spMk id="128" creationId="{4C3596C0-0452-ECFE-9CB0-EF8DA01F1EA3}"/>
          </ac:spMkLst>
        </pc:spChg>
        <pc:spChg chg="add del mod ord">
          <ac:chgData name="A.MORIYAMA UREKA" userId="11b73b949d6476cb" providerId="LiveId" clId="{EDD3AFC1-5E1F-774D-82FF-6D4C3622249B}" dt="2023-08-07T08:57:23.675" v="765" actId="6264"/>
          <ac:spMkLst>
            <pc:docMk/>
            <pc:sldMk cId="1518263250" sldId="292"/>
            <ac:spMk id="128" creationId="{5CA5D1F5-40F2-4E70-0CD5-D505738A92C3}"/>
          </ac:spMkLst>
        </pc:spChg>
        <pc:spChg chg="add del mod">
          <ac:chgData name="A.MORIYAMA UREKA" userId="11b73b949d6476cb" providerId="LiveId" clId="{EDD3AFC1-5E1F-774D-82FF-6D4C3622249B}" dt="2023-08-07T11:00:39.060" v="1710" actId="6264"/>
          <ac:spMkLst>
            <pc:docMk/>
            <pc:sldMk cId="1518263250" sldId="292"/>
            <ac:spMk id="128" creationId="{62E3621A-079E-66D0-6592-7366D6627EA1}"/>
          </ac:spMkLst>
        </pc:spChg>
        <pc:spChg chg="add del mod">
          <ac:chgData name="A.MORIYAMA UREKA" userId="11b73b949d6476cb" providerId="LiveId" clId="{EDD3AFC1-5E1F-774D-82FF-6D4C3622249B}" dt="2023-08-07T08:57:23.675" v="765" actId="6264"/>
          <ac:spMkLst>
            <pc:docMk/>
            <pc:sldMk cId="1518263250" sldId="292"/>
            <ac:spMk id="129" creationId="{0AF2BD28-B28C-24A5-6093-E0657418BF28}"/>
          </ac:spMkLst>
        </pc:spChg>
        <pc:spChg chg="add del mod ord">
          <ac:chgData name="A.MORIYAMA UREKA" userId="11b73b949d6476cb" providerId="LiveId" clId="{EDD3AFC1-5E1F-774D-82FF-6D4C3622249B}" dt="2023-08-07T09:20:37.075" v="926" actId="6264"/>
          <ac:spMkLst>
            <pc:docMk/>
            <pc:sldMk cId="1518263250" sldId="292"/>
            <ac:spMk id="129" creationId="{BA57A8AF-64C4-22D7-1737-6FC8D7A1563F}"/>
          </ac:spMkLst>
        </pc:spChg>
        <pc:spChg chg="add del mod">
          <ac:chgData name="A.MORIYAMA UREKA" userId="11b73b949d6476cb" providerId="LiveId" clId="{EDD3AFC1-5E1F-774D-82FF-6D4C3622249B}" dt="2023-08-07T11:00:39.060" v="1710" actId="6264"/>
          <ac:spMkLst>
            <pc:docMk/>
            <pc:sldMk cId="1518263250" sldId="292"/>
            <ac:spMk id="129" creationId="{EE4C5AB0-3949-2E99-050F-C91175990B87}"/>
          </ac:spMkLst>
        </pc:spChg>
        <pc:spChg chg="add del mod ord">
          <ac:chgData name="A.MORIYAMA UREKA" userId="11b73b949d6476cb" providerId="LiveId" clId="{EDD3AFC1-5E1F-774D-82FF-6D4C3622249B}" dt="2023-08-07T09:20:37.075" v="926" actId="6264"/>
          <ac:spMkLst>
            <pc:docMk/>
            <pc:sldMk cId="1518263250" sldId="292"/>
            <ac:spMk id="130" creationId="{2B41B413-8F29-2486-4185-854AAADAB675}"/>
          </ac:spMkLst>
        </pc:spChg>
        <pc:spChg chg="add del mod">
          <ac:chgData name="A.MORIYAMA UREKA" userId="11b73b949d6476cb" providerId="LiveId" clId="{EDD3AFC1-5E1F-774D-82FF-6D4C3622249B}" dt="2023-08-07T08:57:23.675" v="765" actId="6264"/>
          <ac:spMkLst>
            <pc:docMk/>
            <pc:sldMk cId="1518263250" sldId="292"/>
            <ac:spMk id="130" creationId="{47E78F6D-DFC6-AB77-3867-8DE2858DF611}"/>
          </ac:spMkLst>
        </pc:spChg>
        <pc:spChg chg="add del mod">
          <ac:chgData name="A.MORIYAMA UREKA" userId="11b73b949d6476cb" providerId="LiveId" clId="{EDD3AFC1-5E1F-774D-82FF-6D4C3622249B}" dt="2023-08-07T11:00:39.060" v="1710" actId="6264"/>
          <ac:spMkLst>
            <pc:docMk/>
            <pc:sldMk cId="1518263250" sldId="292"/>
            <ac:spMk id="130" creationId="{8CCA948D-6259-0A5D-D9B6-070E9BFFD822}"/>
          </ac:spMkLst>
        </pc:spChg>
        <pc:spChg chg="add del mod">
          <ac:chgData name="A.MORIYAMA UREKA" userId="11b73b949d6476cb" providerId="LiveId" clId="{EDD3AFC1-5E1F-774D-82FF-6D4C3622249B}" dt="2023-08-07T11:00:39.060" v="1710" actId="6264"/>
          <ac:spMkLst>
            <pc:docMk/>
            <pc:sldMk cId="1518263250" sldId="292"/>
            <ac:spMk id="131" creationId="{0943CA9E-7786-0F20-75EB-BB7FC0E27E1A}"/>
          </ac:spMkLst>
        </pc:spChg>
        <pc:spChg chg="add del mod ord">
          <ac:chgData name="A.MORIYAMA UREKA" userId="11b73b949d6476cb" providerId="LiveId" clId="{EDD3AFC1-5E1F-774D-82FF-6D4C3622249B}" dt="2023-08-07T08:57:24.198" v="766" actId="6264"/>
          <ac:spMkLst>
            <pc:docMk/>
            <pc:sldMk cId="1518263250" sldId="292"/>
            <ac:spMk id="131" creationId="{3B9B0F8A-47B4-008A-0F98-AFA667C3167E}"/>
          </ac:spMkLst>
        </pc:spChg>
        <pc:spChg chg="add del mod">
          <ac:chgData name="A.MORIYAMA UREKA" userId="11b73b949d6476cb" providerId="LiveId" clId="{EDD3AFC1-5E1F-774D-82FF-6D4C3622249B}" dt="2023-08-07T09:20:37.075" v="926" actId="6264"/>
          <ac:spMkLst>
            <pc:docMk/>
            <pc:sldMk cId="1518263250" sldId="292"/>
            <ac:spMk id="131" creationId="{A6ED376A-67D8-F4D5-8C43-B06AD3F490C5}"/>
          </ac:spMkLst>
        </pc:spChg>
        <pc:spChg chg="add del mod ord">
          <ac:chgData name="A.MORIYAMA UREKA" userId="11b73b949d6476cb" providerId="LiveId" clId="{EDD3AFC1-5E1F-774D-82FF-6D4C3622249B}" dt="2023-08-07T08:57:24.198" v="766" actId="6264"/>
          <ac:spMkLst>
            <pc:docMk/>
            <pc:sldMk cId="1518263250" sldId="292"/>
            <ac:spMk id="132" creationId="{9944D0A9-203A-D8A0-0B4F-691E813970BC}"/>
          </ac:spMkLst>
        </pc:spChg>
        <pc:spChg chg="add del mod">
          <ac:chgData name="A.MORIYAMA UREKA" userId="11b73b949d6476cb" providerId="LiveId" clId="{EDD3AFC1-5E1F-774D-82FF-6D4C3622249B}" dt="2023-08-07T09:20:37.075" v="926" actId="6264"/>
          <ac:spMkLst>
            <pc:docMk/>
            <pc:sldMk cId="1518263250" sldId="292"/>
            <ac:spMk id="132" creationId="{A6532A4B-1518-55E6-E5C4-4909BF7AE5BE}"/>
          </ac:spMkLst>
        </pc:spChg>
        <pc:spChg chg="add del mod">
          <ac:chgData name="A.MORIYAMA UREKA" userId="11b73b949d6476cb" providerId="LiveId" clId="{EDD3AFC1-5E1F-774D-82FF-6D4C3622249B}" dt="2023-08-07T11:00:39.060" v="1710" actId="6264"/>
          <ac:spMkLst>
            <pc:docMk/>
            <pc:sldMk cId="1518263250" sldId="292"/>
            <ac:spMk id="132" creationId="{BC3CC35C-838A-2CDB-2A5E-8670CA427039}"/>
          </ac:spMkLst>
        </pc:spChg>
        <pc:spChg chg="add del mod">
          <ac:chgData name="A.MORIYAMA UREKA" userId="11b73b949d6476cb" providerId="LiveId" clId="{EDD3AFC1-5E1F-774D-82FF-6D4C3622249B}" dt="2023-08-07T11:00:39.060" v="1710" actId="6264"/>
          <ac:spMkLst>
            <pc:docMk/>
            <pc:sldMk cId="1518263250" sldId="292"/>
            <ac:spMk id="133" creationId="{76DA20B1-40D0-C951-49B1-8A0E5848DFA4}"/>
          </ac:spMkLst>
        </pc:spChg>
        <pc:spChg chg="add del mod ord">
          <ac:chgData name="A.MORIYAMA UREKA" userId="11b73b949d6476cb" providerId="LiveId" clId="{EDD3AFC1-5E1F-774D-82FF-6D4C3622249B}" dt="2023-08-07T09:20:37.413" v="927" actId="6264"/>
          <ac:spMkLst>
            <pc:docMk/>
            <pc:sldMk cId="1518263250" sldId="292"/>
            <ac:spMk id="133" creationId="{7B5786E7-5B66-1BE9-12DA-74EB0BEECD7B}"/>
          </ac:spMkLst>
        </pc:spChg>
        <pc:spChg chg="add del mod ord">
          <ac:chgData name="A.MORIYAMA UREKA" userId="11b73b949d6476cb" providerId="LiveId" clId="{EDD3AFC1-5E1F-774D-82FF-6D4C3622249B}" dt="2023-08-07T08:57:24.198" v="766" actId="6264"/>
          <ac:spMkLst>
            <pc:docMk/>
            <pc:sldMk cId="1518263250" sldId="292"/>
            <ac:spMk id="133" creationId="{DB335355-6FCF-4EBF-8EEA-478D564EF958}"/>
          </ac:spMkLst>
        </pc:spChg>
        <pc:spChg chg="add del mod">
          <ac:chgData name="A.MORIYAMA UREKA" userId="11b73b949d6476cb" providerId="LiveId" clId="{EDD3AFC1-5E1F-774D-82FF-6D4C3622249B}" dt="2023-08-07T11:00:39.060" v="1710" actId="6264"/>
          <ac:spMkLst>
            <pc:docMk/>
            <pc:sldMk cId="1518263250" sldId="292"/>
            <ac:spMk id="134" creationId="{2C747112-3296-F4DF-63F6-E76ED76C3CC0}"/>
          </ac:spMkLst>
        </pc:spChg>
        <pc:spChg chg="add del mod ord">
          <ac:chgData name="A.MORIYAMA UREKA" userId="11b73b949d6476cb" providerId="LiveId" clId="{EDD3AFC1-5E1F-774D-82FF-6D4C3622249B}" dt="2023-08-07T09:20:37.413" v="927" actId="6264"/>
          <ac:spMkLst>
            <pc:docMk/>
            <pc:sldMk cId="1518263250" sldId="292"/>
            <ac:spMk id="134" creationId="{764F0D64-10B2-9A0C-80D4-7A0A515A68A3}"/>
          </ac:spMkLst>
        </pc:spChg>
        <pc:spChg chg="add del mod ord">
          <ac:chgData name="A.MORIYAMA UREKA" userId="11b73b949d6476cb" providerId="LiveId" clId="{EDD3AFC1-5E1F-774D-82FF-6D4C3622249B}" dt="2023-08-07T08:57:24.198" v="766" actId="6264"/>
          <ac:spMkLst>
            <pc:docMk/>
            <pc:sldMk cId="1518263250" sldId="292"/>
            <ac:spMk id="134" creationId="{7F99957D-C0A6-6929-B2CB-6FAE271380B8}"/>
          </ac:spMkLst>
        </pc:spChg>
        <pc:spChg chg="add del mod ord">
          <ac:chgData name="A.MORIYAMA UREKA" userId="11b73b949d6476cb" providerId="LiveId" clId="{EDD3AFC1-5E1F-774D-82FF-6D4C3622249B}" dt="2023-08-07T08:57:24.198" v="766" actId="6264"/>
          <ac:spMkLst>
            <pc:docMk/>
            <pc:sldMk cId="1518263250" sldId="292"/>
            <ac:spMk id="135" creationId="{02BAAB56-F1F5-CEB8-FA30-DE6B5D6003BD}"/>
          </ac:spMkLst>
        </pc:spChg>
        <pc:spChg chg="add del mod">
          <ac:chgData name="A.MORIYAMA UREKA" userId="11b73b949d6476cb" providerId="LiveId" clId="{EDD3AFC1-5E1F-774D-82FF-6D4C3622249B}" dt="2023-08-07T11:00:39.060" v="1710" actId="6264"/>
          <ac:spMkLst>
            <pc:docMk/>
            <pc:sldMk cId="1518263250" sldId="292"/>
            <ac:spMk id="135" creationId="{5ECC2E00-575E-CD25-340F-174A3D46793C}"/>
          </ac:spMkLst>
        </pc:spChg>
        <pc:spChg chg="add del mod ord">
          <ac:chgData name="A.MORIYAMA UREKA" userId="11b73b949d6476cb" providerId="LiveId" clId="{EDD3AFC1-5E1F-774D-82FF-6D4C3622249B}" dt="2023-08-07T09:20:37.413" v="927" actId="6264"/>
          <ac:spMkLst>
            <pc:docMk/>
            <pc:sldMk cId="1518263250" sldId="292"/>
            <ac:spMk id="135" creationId="{7357C2FF-A45B-F30F-BB5C-173F46F2DB6D}"/>
          </ac:spMkLst>
        </pc:spChg>
        <pc:spChg chg="add del mod">
          <ac:chgData name="A.MORIYAMA UREKA" userId="11b73b949d6476cb" providerId="LiveId" clId="{EDD3AFC1-5E1F-774D-82FF-6D4C3622249B}" dt="2023-08-07T11:00:39.532" v="1711" actId="6264"/>
          <ac:spMkLst>
            <pc:docMk/>
            <pc:sldMk cId="1518263250" sldId="292"/>
            <ac:spMk id="136" creationId="{28C114B2-165B-257D-CE7A-802F375C5404}"/>
          </ac:spMkLst>
        </pc:spChg>
        <pc:spChg chg="add del mod ord">
          <ac:chgData name="A.MORIYAMA UREKA" userId="11b73b949d6476cb" providerId="LiveId" clId="{EDD3AFC1-5E1F-774D-82FF-6D4C3622249B}" dt="2023-08-07T08:57:24.198" v="766" actId="6264"/>
          <ac:spMkLst>
            <pc:docMk/>
            <pc:sldMk cId="1518263250" sldId="292"/>
            <ac:spMk id="136" creationId="{3461AD67-F3CC-6366-00EB-AA0C03843045}"/>
          </ac:spMkLst>
        </pc:spChg>
        <pc:spChg chg="add del mod ord">
          <ac:chgData name="A.MORIYAMA UREKA" userId="11b73b949d6476cb" providerId="LiveId" clId="{EDD3AFC1-5E1F-774D-82FF-6D4C3622249B}" dt="2023-08-07T09:20:37.413" v="927" actId="6264"/>
          <ac:spMkLst>
            <pc:docMk/>
            <pc:sldMk cId="1518263250" sldId="292"/>
            <ac:spMk id="136" creationId="{8BC8F521-CEA7-153F-A9C2-9040EC67F5DC}"/>
          </ac:spMkLst>
        </pc:spChg>
        <pc:spChg chg="add del mod">
          <ac:chgData name="A.MORIYAMA UREKA" userId="11b73b949d6476cb" providerId="LiveId" clId="{EDD3AFC1-5E1F-774D-82FF-6D4C3622249B}" dt="2023-08-07T11:00:39.532" v="1711" actId="6264"/>
          <ac:spMkLst>
            <pc:docMk/>
            <pc:sldMk cId="1518263250" sldId="292"/>
            <ac:spMk id="137" creationId="{33218513-33BA-A6D6-CC31-22E736DDFAFE}"/>
          </ac:spMkLst>
        </pc:spChg>
        <pc:spChg chg="add del mod ord">
          <ac:chgData name="A.MORIYAMA UREKA" userId="11b73b949d6476cb" providerId="LiveId" clId="{EDD3AFC1-5E1F-774D-82FF-6D4C3622249B}" dt="2023-08-07T08:57:24.198" v="766" actId="6264"/>
          <ac:spMkLst>
            <pc:docMk/>
            <pc:sldMk cId="1518263250" sldId="292"/>
            <ac:spMk id="137" creationId="{86692B83-B58C-30C3-851C-43A46CD13249}"/>
          </ac:spMkLst>
        </pc:spChg>
        <pc:spChg chg="add del mod ord">
          <ac:chgData name="A.MORIYAMA UREKA" userId="11b73b949d6476cb" providerId="LiveId" clId="{EDD3AFC1-5E1F-774D-82FF-6D4C3622249B}" dt="2023-08-07T09:20:37.413" v="927" actId="6264"/>
          <ac:spMkLst>
            <pc:docMk/>
            <pc:sldMk cId="1518263250" sldId="292"/>
            <ac:spMk id="137" creationId="{8C8983B7-4F5F-76F2-96ED-7F7446D3F638}"/>
          </ac:spMkLst>
        </pc:spChg>
        <pc:spChg chg="add del mod">
          <ac:chgData name="A.MORIYAMA UREKA" userId="11b73b949d6476cb" providerId="LiveId" clId="{EDD3AFC1-5E1F-774D-82FF-6D4C3622249B}" dt="2023-08-07T11:00:39.532" v="1711" actId="6264"/>
          <ac:spMkLst>
            <pc:docMk/>
            <pc:sldMk cId="1518263250" sldId="292"/>
            <ac:spMk id="138" creationId="{118C818D-DB6B-5035-417F-946BB63CFD17}"/>
          </ac:spMkLst>
        </pc:spChg>
        <pc:spChg chg="add del mod ord">
          <ac:chgData name="A.MORIYAMA UREKA" userId="11b73b949d6476cb" providerId="LiveId" clId="{EDD3AFC1-5E1F-774D-82FF-6D4C3622249B}" dt="2023-08-07T08:57:24.198" v="766" actId="6264"/>
          <ac:spMkLst>
            <pc:docMk/>
            <pc:sldMk cId="1518263250" sldId="292"/>
            <ac:spMk id="138" creationId="{5604497A-189D-3875-109F-1E4E46621AE0}"/>
          </ac:spMkLst>
        </pc:spChg>
        <pc:spChg chg="add del mod ord">
          <ac:chgData name="A.MORIYAMA UREKA" userId="11b73b949d6476cb" providerId="LiveId" clId="{EDD3AFC1-5E1F-774D-82FF-6D4C3622249B}" dt="2023-08-07T09:20:37.413" v="927" actId="6264"/>
          <ac:spMkLst>
            <pc:docMk/>
            <pc:sldMk cId="1518263250" sldId="292"/>
            <ac:spMk id="138" creationId="{9099BBA0-C5FD-D32F-459D-7D6AB999B0AD}"/>
          </ac:spMkLst>
        </pc:spChg>
        <pc:spChg chg="add del mod">
          <ac:chgData name="A.MORIYAMA UREKA" userId="11b73b949d6476cb" providerId="LiveId" clId="{EDD3AFC1-5E1F-774D-82FF-6D4C3622249B}" dt="2023-08-07T08:57:24.198" v="766" actId="6264"/>
          <ac:spMkLst>
            <pc:docMk/>
            <pc:sldMk cId="1518263250" sldId="292"/>
            <ac:spMk id="139" creationId="{47A1BB41-A559-5FA2-A738-75658DBE7004}"/>
          </ac:spMkLst>
        </pc:spChg>
        <pc:spChg chg="add del mod">
          <ac:chgData name="A.MORIYAMA UREKA" userId="11b73b949d6476cb" providerId="LiveId" clId="{EDD3AFC1-5E1F-774D-82FF-6D4C3622249B}" dt="2023-08-07T11:00:39.532" v="1711" actId="6264"/>
          <ac:spMkLst>
            <pc:docMk/>
            <pc:sldMk cId="1518263250" sldId="292"/>
            <ac:spMk id="139" creationId="{691BBCAF-237A-2FC0-E2F6-62AECE101D49}"/>
          </ac:spMkLst>
        </pc:spChg>
        <pc:spChg chg="add del mod ord">
          <ac:chgData name="A.MORIYAMA UREKA" userId="11b73b949d6476cb" providerId="LiveId" clId="{EDD3AFC1-5E1F-774D-82FF-6D4C3622249B}" dt="2023-08-07T09:20:37.413" v="927" actId="6264"/>
          <ac:spMkLst>
            <pc:docMk/>
            <pc:sldMk cId="1518263250" sldId="292"/>
            <ac:spMk id="139" creationId="{B05DE350-9E66-EC9B-503A-A9A04894BE45}"/>
          </ac:spMkLst>
        </pc:spChg>
        <pc:spChg chg="add del mod">
          <ac:chgData name="A.MORIYAMA UREKA" userId="11b73b949d6476cb" providerId="LiveId" clId="{EDD3AFC1-5E1F-774D-82FF-6D4C3622249B}" dt="2023-08-07T08:57:24.198" v="766" actId="6264"/>
          <ac:spMkLst>
            <pc:docMk/>
            <pc:sldMk cId="1518263250" sldId="292"/>
            <ac:spMk id="140" creationId="{5DBAEC5C-AAED-6F98-F95B-A7EF39438BFD}"/>
          </ac:spMkLst>
        </pc:spChg>
        <pc:spChg chg="add del mod ord">
          <ac:chgData name="A.MORIYAMA UREKA" userId="11b73b949d6476cb" providerId="LiveId" clId="{EDD3AFC1-5E1F-774D-82FF-6D4C3622249B}" dt="2023-08-07T09:20:37.413" v="927" actId="6264"/>
          <ac:spMkLst>
            <pc:docMk/>
            <pc:sldMk cId="1518263250" sldId="292"/>
            <ac:spMk id="140" creationId="{75ABBC86-63FA-E8B5-D913-2A894EEB6F51}"/>
          </ac:spMkLst>
        </pc:spChg>
        <pc:spChg chg="add del mod">
          <ac:chgData name="A.MORIYAMA UREKA" userId="11b73b949d6476cb" providerId="LiveId" clId="{EDD3AFC1-5E1F-774D-82FF-6D4C3622249B}" dt="2023-08-07T11:00:39.532" v="1711" actId="6264"/>
          <ac:spMkLst>
            <pc:docMk/>
            <pc:sldMk cId="1518263250" sldId="292"/>
            <ac:spMk id="140" creationId="{945BFB20-551A-D268-CCF0-CEE81B6173EB}"/>
          </ac:spMkLst>
        </pc:spChg>
        <pc:spChg chg="add del mod">
          <ac:chgData name="A.MORIYAMA UREKA" userId="11b73b949d6476cb" providerId="LiveId" clId="{EDD3AFC1-5E1F-774D-82FF-6D4C3622249B}" dt="2023-08-07T11:00:39.532" v="1711" actId="6264"/>
          <ac:spMkLst>
            <pc:docMk/>
            <pc:sldMk cId="1518263250" sldId="292"/>
            <ac:spMk id="141" creationId="{391B6DC2-35C6-64A4-FB96-A1E5A8C6D4B3}"/>
          </ac:spMkLst>
        </pc:spChg>
        <pc:spChg chg="add del mod ord">
          <ac:chgData name="A.MORIYAMA UREKA" userId="11b73b949d6476cb" providerId="LiveId" clId="{EDD3AFC1-5E1F-774D-82FF-6D4C3622249B}" dt="2023-08-07T08:57:24.654" v="767" actId="6264"/>
          <ac:spMkLst>
            <pc:docMk/>
            <pc:sldMk cId="1518263250" sldId="292"/>
            <ac:spMk id="141" creationId="{7F7E142F-41E9-3BB7-C3DA-EF4CF6AC19F3}"/>
          </ac:spMkLst>
        </pc:spChg>
        <pc:spChg chg="add del mod">
          <ac:chgData name="A.MORIYAMA UREKA" userId="11b73b949d6476cb" providerId="LiveId" clId="{EDD3AFC1-5E1F-774D-82FF-6D4C3622249B}" dt="2023-08-07T09:20:37.413" v="927" actId="6264"/>
          <ac:spMkLst>
            <pc:docMk/>
            <pc:sldMk cId="1518263250" sldId="292"/>
            <ac:spMk id="141" creationId="{E94C6434-D627-37F4-9C76-ABBEA8EEEA46}"/>
          </ac:spMkLst>
        </pc:spChg>
        <pc:spChg chg="add del mod">
          <ac:chgData name="A.MORIYAMA UREKA" userId="11b73b949d6476cb" providerId="LiveId" clId="{EDD3AFC1-5E1F-774D-82FF-6D4C3622249B}" dt="2023-08-07T11:00:39.532" v="1711" actId="6264"/>
          <ac:spMkLst>
            <pc:docMk/>
            <pc:sldMk cId="1518263250" sldId="292"/>
            <ac:spMk id="142" creationId="{1844787C-E47A-D1CC-B68D-F0DF0E18E84F}"/>
          </ac:spMkLst>
        </pc:spChg>
        <pc:spChg chg="add del mod ord">
          <ac:chgData name="A.MORIYAMA UREKA" userId="11b73b949d6476cb" providerId="LiveId" clId="{EDD3AFC1-5E1F-774D-82FF-6D4C3622249B}" dt="2023-08-07T08:57:24.654" v="767" actId="6264"/>
          <ac:spMkLst>
            <pc:docMk/>
            <pc:sldMk cId="1518263250" sldId="292"/>
            <ac:spMk id="142" creationId="{45FF8620-087C-4EA6-B50D-81C2A4BF607C}"/>
          </ac:spMkLst>
        </pc:spChg>
        <pc:spChg chg="add del mod">
          <ac:chgData name="A.MORIYAMA UREKA" userId="11b73b949d6476cb" providerId="LiveId" clId="{EDD3AFC1-5E1F-774D-82FF-6D4C3622249B}" dt="2023-08-07T09:20:37.413" v="927" actId="6264"/>
          <ac:spMkLst>
            <pc:docMk/>
            <pc:sldMk cId="1518263250" sldId="292"/>
            <ac:spMk id="142" creationId="{BD13104F-E755-FA97-5C86-7EF27C847B48}"/>
          </ac:spMkLst>
        </pc:spChg>
        <pc:spChg chg="add del mod ord">
          <ac:chgData name="A.MORIYAMA UREKA" userId="11b73b949d6476cb" providerId="LiveId" clId="{EDD3AFC1-5E1F-774D-82FF-6D4C3622249B}" dt="2023-08-07T08:57:24.654" v="767" actId="6264"/>
          <ac:spMkLst>
            <pc:docMk/>
            <pc:sldMk cId="1518263250" sldId="292"/>
            <ac:spMk id="143" creationId="{72DCC748-5105-E69E-49EF-12B11071D05F}"/>
          </ac:spMkLst>
        </pc:spChg>
        <pc:spChg chg="add del mod ord">
          <ac:chgData name="A.MORIYAMA UREKA" userId="11b73b949d6476cb" providerId="LiveId" clId="{EDD3AFC1-5E1F-774D-82FF-6D4C3622249B}" dt="2023-08-07T09:20:37.741" v="928" actId="6264"/>
          <ac:spMkLst>
            <pc:docMk/>
            <pc:sldMk cId="1518263250" sldId="292"/>
            <ac:spMk id="143" creationId="{952E4BFB-C742-B204-24ED-5109477E70E5}"/>
          </ac:spMkLst>
        </pc:spChg>
        <pc:spChg chg="add del mod">
          <ac:chgData name="A.MORIYAMA UREKA" userId="11b73b949d6476cb" providerId="LiveId" clId="{EDD3AFC1-5E1F-774D-82FF-6D4C3622249B}" dt="2023-08-07T11:00:39.532" v="1711" actId="6264"/>
          <ac:spMkLst>
            <pc:docMk/>
            <pc:sldMk cId="1518263250" sldId="292"/>
            <ac:spMk id="143" creationId="{D5B70401-2C15-0CF1-D579-A4C2C7A48648}"/>
          </ac:spMkLst>
        </pc:spChg>
        <pc:spChg chg="add del mod ord">
          <ac:chgData name="A.MORIYAMA UREKA" userId="11b73b949d6476cb" providerId="LiveId" clId="{EDD3AFC1-5E1F-774D-82FF-6D4C3622249B}" dt="2023-08-07T08:57:24.654" v="767" actId="6264"/>
          <ac:spMkLst>
            <pc:docMk/>
            <pc:sldMk cId="1518263250" sldId="292"/>
            <ac:spMk id="144" creationId="{74E5C37A-B210-772A-3F48-14F17BEF8714}"/>
          </ac:spMkLst>
        </pc:spChg>
        <pc:spChg chg="add del mod ord">
          <ac:chgData name="A.MORIYAMA UREKA" userId="11b73b949d6476cb" providerId="LiveId" clId="{EDD3AFC1-5E1F-774D-82FF-6D4C3622249B}" dt="2023-08-07T09:20:37.741" v="928" actId="6264"/>
          <ac:spMkLst>
            <pc:docMk/>
            <pc:sldMk cId="1518263250" sldId="292"/>
            <ac:spMk id="144" creationId="{7AD6F66D-6DB0-5AA0-CADA-D5032312BD4E}"/>
          </ac:spMkLst>
        </pc:spChg>
        <pc:spChg chg="add del mod">
          <ac:chgData name="A.MORIYAMA UREKA" userId="11b73b949d6476cb" providerId="LiveId" clId="{EDD3AFC1-5E1F-774D-82FF-6D4C3622249B}" dt="2023-08-07T11:00:39.532" v="1711" actId="6264"/>
          <ac:spMkLst>
            <pc:docMk/>
            <pc:sldMk cId="1518263250" sldId="292"/>
            <ac:spMk id="144" creationId="{81B93235-BD0A-44D2-AD63-F0597E2507F8}"/>
          </ac:spMkLst>
        </pc:spChg>
        <pc:spChg chg="add del mod ord">
          <ac:chgData name="A.MORIYAMA UREKA" userId="11b73b949d6476cb" providerId="LiveId" clId="{EDD3AFC1-5E1F-774D-82FF-6D4C3622249B}" dt="2023-08-07T09:20:37.741" v="928" actId="6264"/>
          <ac:spMkLst>
            <pc:docMk/>
            <pc:sldMk cId="1518263250" sldId="292"/>
            <ac:spMk id="145" creationId="{5420EDB6-4BA7-2547-C7A8-7C4C37C76B87}"/>
          </ac:spMkLst>
        </pc:spChg>
        <pc:spChg chg="add del mod ord">
          <ac:chgData name="A.MORIYAMA UREKA" userId="11b73b949d6476cb" providerId="LiveId" clId="{EDD3AFC1-5E1F-774D-82FF-6D4C3622249B}" dt="2023-08-07T08:57:24.654" v="767" actId="6264"/>
          <ac:spMkLst>
            <pc:docMk/>
            <pc:sldMk cId="1518263250" sldId="292"/>
            <ac:spMk id="145" creationId="{5AF9B7DA-7FA0-D52D-6165-6B38474A0485}"/>
          </ac:spMkLst>
        </pc:spChg>
        <pc:spChg chg="add del mod">
          <ac:chgData name="A.MORIYAMA UREKA" userId="11b73b949d6476cb" providerId="LiveId" clId="{EDD3AFC1-5E1F-774D-82FF-6D4C3622249B}" dt="2023-08-07T11:00:39.532" v="1711" actId="6264"/>
          <ac:spMkLst>
            <pc:docMk/>
            <pc:sldMk cId="1518263250" sldId="292"/>
            <ac:spMk id="145" creationId="{62844831-23AB-6455-6F2D-FF93BEC1B977}"/>
          </ac:spMkLst>
        </pc:spChg>
        <pc:spChg chg="add del mod ord">
          <ac:chgData name="A.MORIYAMA UREKA" userId="11b73b949d6476cb" providerId="LiveId" clId="{EDD3AFC1-5E1F-774D-82FF-6D4C3622249B}" dt="2023-08-07T08:57:24.654" v="767" actId="6264"/>
          <ac:spMkLst>
            <pc:docMk/>
            <pc:sldMk cId="1518263250" sldId="292"/>
            <ac:spMk id="146" creationId="{2AC7B627-4C54-F219-6834-896AAC2A5520}"/>
          </ac:spMkLst>
        </pc:spChg>
        <pc:spChg chg="add del mod">
          <ac:chgData name="A.MORIYAMA UREKA" userId="11b73b949d6476cb" providerId="LiveId" clId="{EDD3AFC1-5E1F-774D-82FF-6D4C3622249B}" dt="2023-08-07T11:21:40.375" v="1838" actId="6264"/>
          <ac:spMkLst>
            <pc:docMk/>
            <pc:sldMk cId="1518263250" sldId="292"/>
            <ac:spMk id="146" creationId="{90B4DEA0-175F-A983-CD66-98D37B4C8356}"/>
          </ac:spMkLst>
        </pc:spChg>
        <pc:spChg chg="add del mod ord">
          <ac:chgData name="A.MORIYAMA UREKA" userId="11b73b949d6476cb" providerId="LiveId" clId="{EDD3AFC1-5E1F-774D-82FF-6D4C3622249B}" dt="2023-08-07T09:20:37.741" v="928" actId="6264"/>
          <ac:spMkLst>
            <pc:docMk/>
            <pc:sldMk cId="1518263250" sldId="292"/>
            <ac:spMk id="146" creationId="{DD7B7C5A-5C39-C5F3-E2FE-A7459EB6C730}"/>
          </ac:spMkLst>
        </pc:spChg>
        <pc:spChg chg="add del mod ord">
          <ac:chgData name="A.MORIYAMA UREKA" userId="11b73b949d6476cb" providerId="LiveId" clId="{EDD3AFC1-5E1F-774D-82FF-6D4C3622249B}" dt="2023-08-07T09:20:37.741" v="928" actId="6264"/>
          <ac:spMkLst>
            <pc:docMk/>
            <pc:sldMk cId="1518263250" sldId="292"/>
            <ac:spMk id="147" creationId="{18CDC8EE-AFDA-9BA7-B99F-E3BA83E4B4C6}"/>
          </ac:spMkLst>
        </pc:spChg>
        <pc:spChg chg="add del mod ord">
          <ac:chgData name="A.MORIYAMA UREKA" userId="11b73b949d6476cb" providerId="LiveId" clId="{EDD3AFC1-5E1F-774D-82FF-6D4C3622249B}" dt="2023-08-07T08:57:24.654" v="767" actId="6264"/>
          <ac:spMkLst>
            <pc:docMk/>
            <pc:sldMk cId="1518263250" sldId="292"/>
            <ac:spMk id="147" creationId="{21EE4CD3-06D3-C8C9-28A4-7A99E2FDBD01}"/>
          </ac:spMkLst>
        </pc:spChg>
        <pc:spChg chg="add del mod">
          <ac:chgData name="A.MORIYAMA UREKA" userId="11b73b949d6476cb" providerId="LiveId" clId="{EDD3AFC1-5E1F-774D-82FF-6D4C3622249B}" dt="2023-08-07T11:21:40.375" v="1838" actId="6264"/>
          <ac:spMkLst>
            <pc:docMk/>
            <pc:sldMk cId="1518263250" sldId="292"/>
            <ac:spMk id="147" creationId="{DA8B9EA9-7621-1FAE-A4D6-EFFDE0E4033C}"/>
          </ac:spMkLst>
        </pc:spChg>
        <pc:spChg chg="add del mod ord">
          <ac:chgData name="A.MORIYAMA UREKA" userId="11b73b949d6476cb" providerId="LiveId" clId="{EDD3AFC1-5E1F-774D-82FF-6D4C3622249B}" dt="2023-08-07T08:57:24.654" v="767" actId="6264"/>
          <ac:spMkLst>
            <pc:docMk/>
            <pc:sldMk cId="1518263250" sldId="292"/>
            <ac:spMk id="148" creationId="{2B7EB3E6-A214-7445-B874-636AA92D1795}"/>
          </ac:spMkLst>
        </pc:spChg>
        <pc:spChg chg="add del mod">
          <ac:chgData name="A.MORIYAMA UREKA" userId="11b73b949d6476cb" providerId="LiveId" clId="{EDD3AFC1-5E1F-774D-82FF-6D4C3622249B}" dt="2023-08-07T11:21:40.375" v="1838" actId="6264"/>
          <ac:spMkLst>
            <pc:docMk/>
            <pc:sldMk cId="1518263250" sldId="292"/>
            <ac:spMk id="148" creationId="{7CCB452C-F109-127A-A016-567610F08603}"/>
          </ac:spMkLst>
        </pc:spChg>
        <pc:spChg chg="add del mod ord">
          <ac:chgData name="A.MORIYAMA UREKA" userId="11b73b949d6476cb" providerId="LiveId" clId="{EDD3AFC1-5E1F-774D-82FF-6D4C3622249B}" dt="2023-08-07T09:20:37.741" v="928" actId="6264"/>
          <ac:spMkLst>
            <pc:docMk/>
            <pc:sldMk cId="1518263250" sldId="292"/>
            <ac:spMk id="148" creationId="{D8BCDFC5-8D59-F0B7-1956-7A5F2C9A5FCE}"/>
          </ac:spMkLst>
        </pc:spChg>
        <pc:spChg chg="add del mod ord">
          <ac:chgData name="A.MORIYAMA UREKA" userId="11b73b949d6476cb" providerId="LiveId" clId="{EDD3AFC1-5E1F-774D-82FF-6D4C3622249B}" dt="2023-08-07T09:20:37.741" v="928" actId="6264"/>
          <ac:spMkLst>
            <pc:docMk/>
            <pc:sldMk cId="1518263250" sldId="292"/>
            <ac:spMk id="149" creationId="{188385B0-C382-B0E9-82E0-67EA793C6DC6}"/>
          </ac:spMkLst>
        </pc:spChg>
        <pc:spChg chg="add del mod">
          <ac:chgData name="A.MORIYAMA UREKA" userId="11b73b949d6476cb" providerId="LiveId" clId="{EDD3AFC1-5E1F-774D-82FF-6D4C3622249B}" dt="2023-08-07T08:57:24.654" v="767" actId="6264"/>
          <ac:spMkLst>
            <pc:docMk/>
            <pc:sldMk cId="1518263250" sldId="292"/>
            <ac:spMk id="149" creationId="{C54BCFDA-2BD1-7D3F-A322-1E60B95816BF}"/>
          </ac:spMkLst>
        </pc:spChg>
        <pc:spChg chg="add del mod">
          <ac:chgData name="A.MORIYAMA UREKA" userId="11b73b949d6476cb" providerId="LiveId" clId="{EDD3AFC1-5E1F-774D-82FF-6D4C3622249B}" dt="2023-08-07T11:21:40.375" v="1838" actId="6264"/>
          <ac:spMkLst>
            <pc:docMk/>
            <pc:sldMk cId="1518263250" sldId="292"/>
            <ac:spMk id="149" creationId="{E8B7C753-6451-B552-5A6A-BCD7F349BA11}"/>
          </ac:spMkLst>
        </pc:spChg>
        <pc:spChg chg="add del mod">
          <ac:chgData name="A.MORIYAMA UREKA" userId="11b73b949d6476cb" providerId="LiveId" clId="{EDD3AFC1-5E1F-774D-82FF-6D4C3622249B}" dt="2023-08-07T11:21:40.375" v="1838" actId="6264"/>
          <ac:spMkLst>
            <pc:docMk/>
            <pc:sldMk cId="1518263250" sldId="292"/>
            <ac:spMk id="150" creationId="{498FAD59-B8FB-C0BD-3CEF-A34F34C75DDE}"/>
          </ac:spMkLst>
        </pc:spChg>
        <pc:spChg chg="add del mod">
          <ac:chgData name="A.MORIYAMA UREKA" userId="11b73b949d6476cb" providerId="LiveId" clId="{EDD3AFC1-5E1F-774D-82FF-6D4C3622249B}" dt="2023-08-07T08:57:24.654" v="767" actId="6264"/>
          <ac:spMkLst>
            <pc:docMk/>
            <pc:sldMk cId="1518263250" sldId="292"/>
            <ac:spMk id="150" creationId="{6444B9F3-07CF-D1C4-2B40-DF93F45C3380}"/>
          </ac:spMkLst>
        </pc:spChg>
        <pc:spChg chg="add del mod ord">
          <ac:chgData name="A.MORIYAMA UREKA" userId="11b73b949d6476cb" providerId="LiveId" clId="{EDD3AFC1-5E1F-774D-82FF-6D4C3622249B}" dt="2023-08-07T09:20:37.741" v="928" actId="6264"/>
          <ac:spMkLst>
            <pc:docMk/>
            <pc:sldMk cId="1518263250" sldId="292"/>
            <ac:spMk id="150" creationId="{70059707-05B8-FCF9-B99A-9F881DF31538}"/>
          </ac:spMkLst>
        </pc:spChg>
        <pc:spChg chg="add del mod">
          <ac:chgData name="A.MORIYAMA UREKA" userId="11b73b949d6476cb" providerId="LiveId" clId="{EDD3AFC1-5E1F-774D-82FF-6D4C3622249B}" dt="2023-08-07T09:20:37.741" v="928" actId="6264"/>
          <ac:spMkLst>
            <pc:docMk/>
            <pc:sldMk cId="1518263250" sldId="292"/>
            <ac:spMk id="151" creationId="{421AE7FC-31EB-E643-E23E-B9EE11C23357}"/>
          </ac:spMkLst>
        </pc:spChg>
        <pc:spChg chg="add del mod ord">
          <ac:chgData name="A.MORIYAMA UREKA" userId="11b73b949d6476cb" providerId="LiveId" clId="{EDD3AFC1-5E1F-774D-82FF-6D4C3622249B}" dt="2023-08-07T08:57:25.105" v="768" actId="6264"/>
          <ac:spMkLst>
            <pc:docMk/>
            <pc:sldMk cId="1518263250" sldId="292"/>
            <ac:spMk id="151" creationId="{B550173A-EF0C-93D2-879E-5914407710DC}"/>
          </ac:spMkLst>
        </pc:spChg>
        <pc:spChg chg="add del mod">
          <ac:chgData name="A.MORIYAMA UREKA" userId="11b73b949d6476cb" providerId="LiveId" clId="{EDD3AFC1-5E1F-774D-82FF-6D4C3622249B}" dt="2023-08-07T11:21:40.375" v="1838" actId="6264"/>
          <ac:spMkLst>
            <pc:docMk/>
            <pc:sldMk cId="1518263250" sldId="292"/>
            <ac:spMk id="151" creationId="{E4EB8AE2-9DFB-A231-7EC4-6F4F654CFA42}"/>
          </ac:spMkLst>
        </pc:spChg>
        <pc:spChg chg="add del mod">
          <ac:chgData name="A.MORIYAMA UREKA" userId="11b73b949d6476cb" providerId="LiveId" clId="{EDD3AFC1-5E1F-774D-82FF-6D4C3622249B}" dt="2023-08-07T09:20:37.741" v="928" actId="6264"/>
          <ac:spMkLst>
            <pc:docMk/>
            <pc:sldMk cId="1518263250" sldId="292"/>
            <ac:spMk id="152" creationId="{51BB2884-4558-A3A7-84D2-0C0C099411F4}"/>
          </ac:spMkLst>
        </pc:spChg>
        <pc:spChg chg="add del mod">
          <ac:chgData name="A.MORIYAMA UREKA" userId="11b73b949d6476cb" providerId="LiveId" clId="{EDD3AFC1-5E1F-774D-82FF-6D4C3622249B}" dt="2023-08-07T11:21:40.375" v="1838" actId="6264"/>
          <ac:spMkLst>
            <pc:docMk/>
            <pc:sldMk cId="1518263250" sldId="292"/>
            <ac:spMk id="152" creationId="{9FFD1407-FB41-9ACD-8945-1A6C20C660A7}"/>
          </ac:spMkLst>
        </pc:spChg>
        <pc:spChg chg="add del mod ord">
          <ac:chgData name="A.MORIYAMA UREKA" userId="11b73b949d6476cb" providerId="LiveId" clId="{EDD3AFC1-5E1F-774D-82FF-6D4C3622249B}" dt="2023-08-07T08:57:25.105" v="768" actId="6264"/>
          <ac:spMkLst>
            <pc:docMk/>
            <pc:sldMk cId="1518263250" sldId="292"/>
            <ac:spMk id="152" creationId="{DB8259A1-7E5C-EDDE-3BE8-4AC0216AE24D}"/>
          </ac:spMkLst>
        </pc:spChg>
        <pc:spChg chg="add del mod ord">
          <ac:chgData name="A.MORIYAMA UREKA" userId="11b73b949d6476cb" providerId="LiveId" clId="{EDD3AFC1-5E1F-774D-82FF-6D4C3622249B}" dt="2023-08-07T09:20:38.057" v="929" actId="6264"/>
          <ac:spMkLst>
            <pc:docMk/>
            <pc:sldMk cId="1518263250" sldId="292"/>
            <ac:spMk id="153" creationId="{2C854FDB-5BE9-01FB-F934-975536D6CD25}"/>
          </ac:spMkLst>
        </pc:spChg>
        <pc:spChg chg="add del mod">
          <ac:chgData name="A.MORIYAMA UREKA" userId="11b73b949d6476cb" providerId="LiveId" clId="{EDD3AFC1-5E1F-774D-82FF-6D4C3622249B}" dt="2023-08-07T11:21:40.375" v="1838" actId="6264"/>
          <ac:spMkLst>
            <pc:docMk/>
            <pc:sldMk cId="1518263250" sldId="292"/>
            <ac:spMk id="153" creationId="{4C72318A-5084-50D3-0235-2E443B58E67D}"/>
          </ac:spMkLst>
        </pc:spChg>
        <pc:spChg chg="add del mod ord">
          <ac:chgData name="A.MORIYAMA UREKA" userId="11b73b949d6476cb" providerId="LiveId" clId="{EDD3AFC1-5E1F-774D-82FF-6D4C3622249B}" dt="2023-08-07T08:57:25.105" v="768" actId="6264"/>
          <ac:spMkLst>
            <pc:docMk/>
            <pc:sldMk cId="1518263250" sldId="292"/>
            <ac:spMk id="153" creationId="{BE93AB62-B553-ECFC-56DB-081D976F6257}"/>
          </ac:spMkLst>
        </pc:spChg>
        <pc:spChg chg="add del mod ord">
          <ac:chgData name="A.MORIYAMA UREKA" userId="11b73b949d6476cb" providerId="LiveId" clId="{EDD3AFC1-5E1F-774D-82FF-6D4C3622249B}" dt="2023-08-07T08:57:25.105" v="768" actId="6264"/>
          <ac:spMkLst>
            <pc:docMk/>
            <pc:sldMk cId="1518263250" sldId="292"/>
            <ac:spMk id="154" creationId="{0350024D-C78D-E041-A51F-415CF6B95097}"/>
          </ac:spMkLst>
        </pc:spChg>
        <pc:spChg chg="add del mod">
          <ac:chgData name="A.MORIYAMA UREKA" userId="11b73b949d6476cb" providerId="LiveId" clId="{EDD3AFC1-5E1F-774D-82FF-6D4C3622249B}" dt="2023-08-07T11:21:40.375" v="1838" actId="6264"/>
          <ac:spMkLst>
            <pc:docMk/>
            <pc:sldMk cId="1518263250" sldId="292"/>
            <ac:spMk id="154" creationId="{2C08BEEB-7AFA-6F24-6582-8EE199542C80}"/>
          </ac:spMkLst>
        </pc:spChg>
        <pc:spChg chg="add del mod ord">
          <ac:chgData name="A.MORIYAMA UREKA" userId="11b73b949d6476cb" providerId="LiveId" clId="{EDD3AFC1-5E1F-774D-82FF-6D4C3622249B}" dt="2023-08-07T09:20:38.057" v="929" actId="6264"/>
          <ac:spMkLst>
            <pc:docMk/>
            <pc:sldMk cId="1518263250" sldId="292"/>
            <ac:spMk id="154" creationId="{493071BA-4661-08D9-7279-B41BB31D068D}"/>
          </ac:spMkLst>
        </pc:spChg>
        <pc:spChg chg="add del mod ord">
          <ac:chgData name="A.MORIYAMA UREKA" userId="11b73b949d6476cb" providerId="LiveId" clId="{EDD3AFC1-5E1F-774D-82FF-6D4C3622249B}" dt="2023-08-07T09:20:38.057" v="929" actId="6264"/>
          <ac:spMkLst>
            <pc:docMk/>
            <pc:sldMk cId="1518263250" sldId="292"/>
            <ac:spMk id="155" creationId="{A014714E-B843-C89C-074E-7D8592DCD154}"/>
          </ac:spMkLst>
        </pc:spChg>
        <pc:spChg chg="add del mod ord">
          <ac:chgData name="A.MORIYAMA UREKA" userId="11b73b949d6476cb" providerId="LiveId" clId="{EDD3AFC1-5E1F-774D-82FF-6D4C3622249B}" dt="2023-08-07T08:57:25.105" v="768" actId="6264"/>
          <ac:spMkLst>
            <pc:docMk/>
            <pc:sldMk cId="1518263250" sldId="292"/>
            <ac:spMk id="155" creationId="{D31F2A0F-F1D0-619C-456A-2641AA13F6C1}"/>
          </ac:spMkLst>
        </pc:spChg>
        <pc:spChg chg="add del mod">
          <ac:chgData name="A.MORIYAMA UREKA" userId="11b73b949d6476cb" providerId="LiveId" clId="{EDD3AFC1-5E1F-774D-82FF-6D4C3622249B}" dt="2023-08-07T11:21:40.375" v="1838" actId="6264"/>
          <ac:spMkLst>
            <pc:docMk/>
            <pc:sldMk cId="1518263250" sldId="292"/>
            <ac:spMk id="155" creationId="{E2BECD3F-045E-A05A-74AC-619DA0835D0E}"/>
          </ac:spMkLst>
        </pc:spChg>
        <pc:spChg chg="add del mod">
          <ac:chgData name="A.MORIYAMA UREKA" userId="11b73b949d6476cb" providerId="LiveId" clId="{EDD3AFC1-5E1F-774D-82FF-6D4C3622249B}" dt="2023-08-07T12:14:05.183" v="2629" actId="6264"/>
          <ac:spMkLst>
            <pc:docMk/>
            <pc:sldMk cId="1518263250" sldId="292"/>
            <ac:spMk id="156" creationId="{25B360CA-3359-7BA9-4755-DABFC89CFC15}"/>
          </ac:spMkLst>
        </pc:spChg>
        <pc:spChg chg="add del mod ord">
          <ac:chgData name="A.MORIYAMA UREKA" userId="11b73b949d6476cb" providerId="LiveId" clId="{EDD3AFC1-5E1F-774D-82FF-6D4C3622249B}" dt="2023-08-07T08:57:25.105" v="768" actId="6264"/>
          <ac:spMkLst>
            <pc:docMk/>
            <pc:sldMk cId="1518263250" sldId="292"/>
            <ac:spMk id="156" creationId="{3DED0040-22CC-CCEE-4C2C-964CFC65F303}"/>
          </ac:spMkLst>
        </pc:spChg>
        <pc:spChg chg="add del mod ord">
          <ac:chgData name="A.MORIYAMA UREKA" userId="11b73b949d6476cb" providerId="LiveId" clId="{EDD3AFC1-5E1F-774D-82FF-6D4C3622249B}" dt="2023-08-07T09:20:38.057" v="929" actId="6264"/>
          <ac:spMkLst>
            <pc:docMk/>
            <pc:sldMk cId="1518263250" sldId="292"/>
            <ac:spMk id="156" creationId="{B434CE2F-E794-DBE5-1BCC-1C314DF2708C}"/>
          </ac:spMkLst>
        </pc:spChg>
        <pc:spChg chg="add del mod ord">
          <ac:chgData name="A.MORIYAMA UREKA" userId="11b73b949d6476cb" providerId="LiveId" clId="{EDD3AFC1-5E1F-774D-82FF-6D4C3622249B}" dt="2023-08-07T09:20:38.057" v="929" actId="6264"/>
          <ac:spMkLst>
            <pc:docMk/>
            <pc:sldMk cId="1518263250" sldId="292"/>
            <ac:spMk id="157" creationId="{1C9999A1-2680-E0A5-4890-4DCEB8AA984E}"/>
          </ac:spMkLst>
        </pc:spChg>
        <pc:spChg chg="add del mod">
          <ac:chgData name="A.MORIYAMA UREKA" userId="11b73b949d6476cb" providerId="LiveId" clId="{EDD3AFC1-5E1F-774D-82FF-6D4C3622249B}" dt="2023-08-07T12:14:05.183" v="2629" actId="6264"/>
          <ac:spMkLst>
            <pc:docMk/>
            <pc:sldMk cId="1518263250" sldId="292"/>
            <ac:spMk id="157" creationId="{420642DD-BF41-2E88-1F63-DA47B7567996}"/>
          </ac:spMkLst>
        </pc:spChg>
        <pc:spChg chg="add del mod ord">
          <ac:chgData name="A.MORIYAMA UREKA" userId="11b73b949d6476cb" providerId="LiveId" clId="{EDD3AFC1-5E1F-774D-82FF-6D4C3622249B}" dt="2023-08-07T08:57:25.105" v="768" actId="6264"/>
          <ac:spMkLst>
            <pc:docMk/>
            <pc:sldMk cId="1518263250" sldId="292"/>
            <ac:spMk id="157" creationId="{86D07C09-8422-B50A-00F4-A17D8D777D8E}"/>
          </ac:spMkLst>
        </pc:spChg>
        <pc:spChg chg="add del mod ord">
          <ac:chgData name="A.MORIYAMA UREKA" userId="11b73b949d6476cb" providerId="LiveId" clId="{EDD3AFC1-5E1F-774D-82FF-6D4C3622249B}" dt="2023-08-07T08:57:25.105" v="768" actId="6264"/>
          <ac:spMkLst>
            <pc:docMk/>
            <pc:sldMk cId="1518263250" sldId="292"/>
            <ac:spMk id="158" creationId="{8BB5882E-3AC1-AF76-2FB4-9E71FF115D26}"/>
          </ac:spMkLst>
        </pc:spChg>
        <pc:spChg chg="add del mod">
          <ac:chgData name="A.MORIYAMA UREKA" userId="11b73b949d6476cb" providerId="LiveId" clId="{EDD3AFC1-5E1F-774D-82FF-6D4C3622249B}" dt="2023-08-07T12:14:05.183" v="2629" actId="6264"/>
          <ac:spMkLst>
            <pc:docMk/>
            <pc:sldMk cId="1518263250" sldId="292"/>
            <ac:spMk id="158" creationId="{BEB376CD-7C0D-FC81-F72A-942E0F2E67D7}"/>
          </ac:spMkLst>
        </pc:spChg>
        <pc:spChg chg="add del mod ord">
          <ac:chgData name="A.MORIYAMA UREKA" userId="11b73b949d6476cb" providerId="LiveId" clId="{EDD3AFC1-5E1F-774D-82FF-6D4C3622249B}" dt="2023-08-07T09:20:38.057" v="929" actId="6264"/>
          <ac:spMkLst>
            <pc:docMk/>
            <pc:sldMk cId="1518263250" sldId="292"/>
            <ac:spMk id="158" creationId="{C206415D-046B-08B6-454F-8943C5279B8D}"/>
          </ac:spMkLst>
        </pc:spChg>
        <pc:spChg chg="add del mod">
          <ac:chgData name="A.MORIYAMA UREKA" userId="11b73b949d6476cb" providerId="LiveId" clId="{EDD3AFC1-5E1F-774D-82FF-6D4C3622249B}" dt="2023-08-07T12:14:05.183" v="2629" actId="6264"/>
          <ac:spMkLst>
            <pc:docMk/>
            <pc:sldMk cId="1518263250" sldId="292"/>
            <ac:spMk id="159" creationId="{09146EEE-8C5F-C115-06A1-A5D3591BDE1D}"/>
          </ac:spMkLst>
        </pc:spChg>
        <pc:spChg chg="add del mod ord">
          <ac:chgData name="A.MORIYAMA UREKA" userId="11b73b949d6476cb" providerId="LiveId" clId="{EDD3AFC1-5E1F-774D-82FF-6D4C3622249B}" dt="2023-08-07T09:20:38.057" v="929" actId="6264"/>
          <ac:spMkLst>
            <pc:docMk/>
            <pc:sldMk cId="1518263250" sldId="292"/>
            <ac:spMk id="159" creationId="{3A07D256-BBCE-F37E-7E65-D790BFF0DD5E}"/>
          </ac:spMkLst>
        </pc:spChg>
        <pc:spChg chg="add del mod">
          <ac:chgData name="A.MORIYAMA UREKA" userId="11b73b949d6476cb" providerId="LiveId" clId="{EDD3AFC1-5E1F-774D-82FF-6D4C3622249B}" dt="2023-08-07T08:57:25.105" v="768" actId="6264"/>
          <ac:spMkLst>
            <pc:docMk/>
            <pc:sldMk cId="1518263250" sldId="292"/>
            <ac:spMk id="159" creationId="{43C6EDA5-E615-6583-C49E-5AB4BA92A99F}"/>
          </ac:spMkLst>
        </pc:spChg>
        <pc:spChg chg="add del mod ord">
          <ac:chgData name="A.MORIYAMA UREKA" userId="11b73b949d6476cb" providerId="LiveId" clId="{EDD3AFC1-5E1F-774D-82FF-6D4C3622249B}" dt="2023-08-07T09:20:38.057" v="929" actId="6264"/>
          <ac:spMkLst>
            <pc:docMk/>
            <pc:sldMk cId="1518263250" sldId="292"/>
            <ac:spMk id="160" creationId="{CB133940-DCC8-899F-C4AD-83B7389043B7}"/>
          </ac:spMkLst>
        </pc:spChg>
        <pc:spChg chg="add del mod">
          <ac:chgData name="A.MORIYAMA UREKA" userId="11b73b949d6476cb" providerId="LiveId" clId="{EDD3AFC1-5E1F-774D-82FF-6D4C3622249B}" dt="2023-08-07T12:14:05.183" v="2629" actId="6264"/>
          <ac:spMkLst>
            <pc:docMk/>
            <pc:sldMk cId="1518263250" sldId="292"/>
            <ac:spMk id="160" creationId="{F004F0C4-23A6-7CE0-8AB0-2634455C3E35}"/>
          </ac:spMkLst>
        </pc:spChg>
        <pc:spChg chg="add del mod">
          <ac:chgData name="A.MORIYAMA UREKA" userId="11b73b949d6476cb" providerId="LiveId" clId="{EDD3AFC1-5E1F-774D-82FF-6D4C3622249B}" dt="2023-08-07T08:57:25.105" v="768" actId="6264"/>
          <ac:spMkLst>
            <pc:docMk/>
            <pc:sldMk cId="1518263250" sldId="292"/>
            <ac:spMk id="160" creationId="{F2330EB0-E7EF-4BAA-2E4D-869FC9A8997A}"/>
          </ac:spMkLst>
        </pc:spChg>
        <pc:spChg chg="add del mod">
          <ac:chgData name="A.MORIYAMA UREKA" userId="11b73b949d6476cb" providerId="LiveId" clId="{EDD3AFC1-5E1F-774D-82FF-6D4C3622249B}" dt="2023-08-07T09:20:38.057" v="929" actId="6264"/>
          <ac:spMkLst>
            <pc:docMk/>
            <pc:sldMk cId="1518263250" sldId="292"/>
            <ac:spMk id="161" creationId="{096AA5A8-E7A6-ED46-63EC-5D89049D1F0E}"/>
          </ac:spMkLst>
        </pc:spChg>
        <pc:spChg chg="add del mod ord">
          <ac:chgData name="A.MORIYAMA UREKA" userId="11b73b949d6476cb" providerId="LiveId" clId="{EDD3AFC1-5E1F-774D-82FF-6D4C3622249B}" dt="2023-08-07T08:57:25.594" v="769" actId="6264"/>
          <ac:spMkLst>
            <pc:docMk/>
            <pc:sldMk cId="1518263250" sldId="292"/>
            <ac:spMk id="161" creationId="{B58F6CF9-99D9-EF95-1867-FDCD6E01061A}"/>
          </ac:spMkLst>
        </pc:spChg>
        <pc:spChg chg="add del mod">
          <ac:chgData name="A.MORIYAMA UREKA" userId="11b73b949d6476cb" providerId="LiveId" clId="{EDD3AFC1-5E1F-774D-82FF-6D4C3622249B}" dt="2023-08-07T12:14:05.183" v="2629" actId="6264"/>
          <ac:spMkLst>
            <pc:docMk/>
            <pc:sldMk cId="1518263250" sldId="292"/>
            <ac:spMk id="161" creationId="{FBBBFE79-C437-DE2C-0465-4A057A84400B}"/>
          </ac:spMkLst>
        </pc:spChg>
        <pc:spChg chg="add del mod ord">
          <ac:chgData name="A.MORIYAMA UREKA" userId="11b73b949d6476cb" providerId="LiveId" clId="{EDD3AFC1-5E1F-774D-82FF-6D4C3622249B}" dt="2023-08-07T08:57:25.594" v="769" actId="6264"/>
          <ac:spMkLst>
            <pc:docMk/>
            <pc:sldMk cId="1518263250" sldId="292"/>
            <ac:spMk id="162" creationId="{33DBB694-8915-AF40-EA15-B12FBC94B90E}"/>
          </ac:spMkLst>
        </pc:spChg>
        <pc:spChg chg="add del mod">
          <ac:chgData name="A.MORIYAMA UREKA" userId="11b73b949d6476cb" providerId="LiveId" clId="{EDD3AFC1-5E1F-774D-82FF-6D4C3622249B}" dt="2023-08-07T09:20:38.057" v="929" actId="6264"/>
          <ac:spMkLst>
            <pc:docMk/>
            <pc:sldMk cId="1518263250" sldId="292"/>
            <ac:spMk id="162" creationId="{3512D51A-31D1-5368-4651-4B62BAF0308A}"/>
          </ac:spMkLst>
        </pc:spChg>
        <pc:spChg chg="add del mod">
          <ac:chgData name="A.MORIYAMA UREKA" userId="11b73b949d6476cb" providerId="LiveId" clId="{EDD3AFC1-5E1F-774D-82FF-6D4C3622249B}" dt="2023-08-07T12:14:05.183" v="2629" actId="6264"/>
          <ac:spMkLst>
            <pc:docMk/>
            <pc:sldMk cId="1518263250" sldId="292"/>
            <ac:spMk id="162" creationId="{D61B2B49-CA77-B05E-A802-378B9A42C71D}"/>
          </ac:spMkLst>
        </pc:spChg>
        <pc:spChg chg="add del mod ord">
          <ac:chgData name="A.MORIYAMA UREKA" userId="11b73b949d6476cb" providerId="LiveId" clId="{EDD3AFC1-5E1F-774D-82FF-6D4C3622249B}" dt="2023-08-07T08:57:25.594" v="769" actId="6264"/>
          <ac:spMkLst>
            <pc:docMk/>
            <pc:sldMk cId="1518263250" sldId="292"/>
            <ac:spMk id="163" creationId="{0C48715A-A238-6A13-55DA-37AB4DF91F2D}"/>
          </ac:spMkLst>
        </pc:spChg>
        <pc:spChg chg="add del mod">
          <ac:chgData name="A.MORIYAMA UREKA" userId="11b73b949d6476cb" providerId="LiveId" clId="{EDD3AFC1-5E1F-774D-82FF-6D4C3622249B}" dt="2023-08-07T12:14:05.183" v="2629" actId="6264"/>
          <ac:spMkLst>
            <pc:docMk/>
            <pc:sldMk cId="1518263250" sldId="292"/>
            <ac:spMk id="163" creationId="{D705AA74-DD24-B63D-D094-BD97A4072C7D}"/>
          </ac:spMkLst>
        </pc:spChg>
        <pc:spChg chg="add del mod ord">
          <ac:chgData name="A.MORIYAMA UREKA" userId="11b73b949d6476cb" providerId="LiveId" clId="{EDD3AFC1-5E1F-774D-82FF-6D4C3622249B}" dt="2023-08-07T09:21:25.304" v="931" actId="700"/>
          <ac:spMkLst>
            <pc:docMk/>
            <pc:sldMk cId="1518263250" sldId="292"/>
            <ac:spMk id="163" creationId="{ED0D9402-9D3D-BB3F-AF99-394CC02D74C0}"/>
          </ac:spMkLst>
        </pc:spChg>
        <pc:spChg chg="add del mod ord">
          <ac:chgData name="A.MORIYAMA UREKA" userId="11b73b949d6476cb" providerId="LiveId" clId="{EDD3AFC1-5E1F-774D-82FF-6D4C3622249B}" dt="2023-08-07T09:21:25.304" v="931" actId="700"/>
          <ac:spMkLst>
            <pc:docMk/>
            <pc:sldMk cId="1518263250" sldId="292"/>
            <ac:spMk id="164" creationId="{1430690F-6D58-95C5-F031-2141E0F26A0B}"/>
          </ac:spMkLst>
        </pc:spChg>
        <pc:spChg chg="add del mod">
          <ac:chgData name="A.MORIYAMA UREKA" userId="11b73b949d6476cb" providerId="LiveId" clId="{EDD3AFC1-5E1F-774D-82FF-6D4C3622249B}" dt="2023-08-07T12:14:05.183" v="2629" actId="6264"/>
          <ac:spMkLst>
            <pc:docMk/>
            <pc:sldMk cId="1518263250" sldId="292"/>
            <ac:spMk id="164" creationId="{6CEBC742-D10B-D50A-392C-849478C23D3B}"/>
          </ac:spMkLst>
        </pc:spChg>
        <pc:spChg chg="add del mod ord">
          <ac:chgData name="A.MORIYAMA UREKA" userId="11b73b949d6476cb" providerId="LiveId" clId="{EDD3AFC1-5E1F-774D-82FF-6D4C3622249B}" dt="2023-08-07T08:57:25.594" v="769" actId="6264"/>
          <ac:spMkLst>
            <pc:docMk/>
            <pc:sldMk cId="1518263250" sldId="292"/>
            <ac:spMk id="164" creationId="{7B49C791-5085-399B-1C1E-36408DCEE129}"/>
          </ac:spMkLst>
        </pc:spChg>
        <pc:spChg chg="add del mod ord">
          <ac:chgData name="A.MORIYAMA UREKA" userId="11b73b949d6476cb" providerId="LiveId" clId="{EDD3AFC1-5E1F-774D-82FF-6D4C3622249B}" dt="2023-08-07T09:21:25.304" v="931" actId="700"/>
          <ac:spMkLst>
            <pc:docMk/>
            <pc:sldMk cId="1518263250" sldId="292"/>
            <ac:spMk id="165" creationId="{10BA2371-41B0-35BB-ECF9-96ADA0CD5642}"/>
          </ac:spMkLst>
        </pc:spChg>
        <pc:spChg chg="add del mod">
          <ac:chgData name="A.MORIYAMA UREKA" userId="11b73b949d6476cb" providerId="LiveId" clId="{EDD3AFC1-5E1F-774D-82FF-6D4C3622249B}" dt="2023-08-07T12:14:05.183" v="2629" actId="6264"/>
          <ac:spMkLst>
            <pc:docMk/>
            <pc:sldMk cId="1518263250" sldId="292"/>
            <ac:spMk id="165" creationId="{349DD8AF-35CC-213E-4946-32DB5F11E5DB}"/>
          </ac:spMkLst>
        </pc:spChg>
        <pc:spChg chg="add del mod ord">
          <ac:chgData name="A.MORIYAMA UREKA" userId="11b73b949d6476cb" providerId="LiveId" clId="{EDD3AFC1-5E1F-774D-82FF-6D4C3622249B}" dt="2023-08-07T08:57:25.594" v="769" actId="6264"/>
          <ac:spMkLst>
            <pc:docMk/>
            <pc:sldMk cId="1518263250" sldId="292"/>
            <ac:spMk id="165" creationId="{D628E65E-B975-7C46-0EE3-508AA87F80C1}"/>
          </ac:spMkLst>
        </pc:spChg>
        <pc:spChg chg="add del mod">
          <ac:chgData name="A.MORIYAMA UREKA" userId="11b73b949d6476cb" providerId="LiveId" clId="{EDD3AFC1-5E1F-774D-82FF-6D4C3622249B}" dt="2023-08-07T12:17:04.294" v="2663" actId="6264"/>
          <ac:spMkLst>
            <pc:docMk/>
            <pc:sldMk cId="1518263250" sldId="292"/>
            <ac:spMk id="166" creationId="{128CFF60-4405-C51C-5B47-AE2AE958AB70}"/>
          </ac:spMkLst>
        </pc:spChg>
        <pc:spChg chg="add del mod ord">
          <ac:chgData name="A.MORIYAMA UREKA" userId="11b73b949d6476cb" providerId="LiveId" clId="{EDD3AFC1-5E1F-774D-82FF-6D4C3622249B}" dt="2023-08-07T08:57:25.594" v="769" actId="6264"/>
          <ac:spMkLst>
            <pc:docMk/>
            <pc:sldMk cId="1518263250" sldId="292"/>
            <ac:spMk id="166" creationId="{C3496EB5-CCBD-B9A7-6C6D-662F2A14A2F2}"/>
          </ac:spMkLst>
        </pc:spChg>
        <pc:spChg chg="add del mod ord">
          <ac:chgData name="A.MORIYAMA UREKA" userId="11b73b949d6476cb" providerId="LiveId" clId="{EDD3AFC1-5E1F-774D-82FF-6D4C3622249B}" dt="2023-08-07T09:21:25.304" v="931" actId="700"/>
          <ac:spMkLst>
            <pc:docMk/>
            <pc:sldMk cId="1518263250" sldId="292"/>
            <ac:spMk id="166" creationId="{D6E338E9-48CA-CA0F-7E61-D715F2922F07}"/>
          </ac:spMkLst>
        </pc:spChg>
        <pc:spChg chg="add del mod">
          <ac:chgData name="A.MORIYAMA UREKA" userId="11b73b949d6476cb" providerId="LiveId" clId="{EDD3AFC1-5E1F-774D-82FF-6D4C3622249B}" dt="2023-08-07T12:17:04.294" v="2663" actId="6264"/>
          <ac:spMkLst>
            <pc:docMk/>
            <pc:sldMk cId="1518263250" sldId="292"/>
            <ac:spMk id="167" creationId="{59189E95-FB34-63DD-E9CC-753753B41F63}"/>
          </ac:spMkLst>
        </pc:spChg>
        <pc:spChg chg="add del mod ord">
          <ac:chgData name="A.MORIYAMA UREKA" userId="11b73b949d6476cb" providerId="LiveId" clId="{EDD3AFC1-5E1F-774D-82FF-6D4C3622249B}" dt="2023-08-07T09:21:25.304" v="931" actId="700"/>
          <ac:spMkLst>
            <pc:docMk/>
            <pc:sldMk cId="1518263250" sldId="292"/>
            <ac:spMk id="167" creationId="{9CF1D15A-E9C4-0622-38E3-BDC95BC1A41F}"/>
          </ac:spMkLst>
        </pc:spChg>
        <pc:spChg chg="add del mod ord">
          <ac:chgData name="A.MORIYAMA UREKA" userId="11b73b949d6476cb" providerId="LiveId" clId="{EDD3AFC1-5E1F-774D-82FF-6D4C3622249B}" dt="2023-08-07T08:57:25.594" v="769" actId="6264"/>
          <ac:spMkLst>
            <pc:docMk/>
            <pc:sldMk cId="1518263250" sldId="292"/>
            <ac:spMk id="167" creationId="{CC7DBC1A-894B-D55B-7F03-D85810BA81B4}"/>
          </ac:spMkLst>
        </pc:spChg>
        <pc:spChg chg="add del mod ord">
          <ac:chgData name="A.MORIYAMA UREKA" userId="11b73b949d6476cb" providerId="LiveId" clId="{EDD3AFC1-5E1F-774D-82FF-6D4C3622249B}" dt="2023-08-07T08:57:25.594" v="769" actId="6264"/>
          <ac:spMkLst>
            <pc:docMk/>
            <pc:sldMk cId="1518263250" sldId="292"/>
            <ac:spMk id="168" creationId="{340EF7AB-55C6-5D41-E047-68CCB2CEB75F}"/>
          </ac:spMkLst>
        </pc:spChg>
        <pc:spChg chg="add del mod">
          <ac:chgData name="A.MORIYAMA UREKA" userId="11b73b949d6476cb" providerId="LiveId" clId="{EDD3AFC1-5E1F-774D-82FF-6D4C3622249B}" dt="2023-08-07T12:17:04.294" v="2663" actId="6264"/>
          <ac:spMkLst>
            <pc:docMk/>
            <pc:sldMk cId="1518263250" sldId="292"/>
            <ac:spMk id="168" creationId="{6FC0E972-AF7F-BCFD-C975-0C91DD72C2C7}"/>
          </ac:spMkLst>
        </pc:spChg>
        <pc:spChg chg="add del mod ord">
          <ac:chgData name="A.MORIYAMA UREKA" userId="11b73b949d6476cb" providerId="LiveId" clId="{EDD3AFC1-5E1F-774D-82FF-6D4C3622249B}" dt="2023-08-07T09:21:25.304" v="931" actId="700"/>
          <ac:spMkLst>
            <pc:docMk/>
            <pc:sldMk cId="1518263250" sldId="292"/>
            <ac:spMk id="168" creationId="{84A37697-DDFA-5F78-D1FC-AAB6E4AA8DDD}"/>
          </ac:spMkLst>
        </pc:spChg>
        <pc:spChg chg="add del mod ord">
          <ac:chgData name="A.MORIYAMA UREKA" userId="11b73b949d6476cb" providerId="LiveId" clId="{EDD3AFC1-5E1F-774D-82FF-6D4C3622249B}" dt="2023-08-07T09:21:25.304" v="931" actId="700"/>
          <ac:spMkLst>
            <pc:docMk/>
            <pc:sldMk cId="1518263250" sldId="292"/>
            <ac:spMk id="169" creationId="{172462B9-1C68-B49E-70F6-56D9F85ECCE3}"/>
          </ac:spMkLst>
        </pc:spChg>
        <pc:spChg chg="add del mod">
          <ac:chgData name="A.MORIYAMA UREKA" userId="11b73b949d6476cb" providerId="LiveId" clId="{EDD3AFC1-5E1F-774D-82FF-6D4C3622249B}" dt="2023-08-07T08:57:25.594" v="769" actId="6264"/>
          <ac:spMkLst>
            <pc:docMk/>
            <pc:sldMk cId="1518263250" sldId="292"/>
            <ac:spMk id="169" creationId="{3F723116-12B3-375F-F81F-77AE1A164111}"/>
          </ac:spMkLst>
        </pc:spChg>
        <pc:spChg chg="add del mod">
          <ac:chgData name="A.MORIYAMA UREKA" userId="11b73b949d6476cb" providerId="LiveId" clId="{EDD3AFC1-5E1F-774D-82FF-6D4C3622249B}" dt="2023-08-07T12:17:04.294" v="2663" actId="6264"/>
          <ac:spMkLst>
            <pc:docMk/>
            <pc:sldMk cId="1518263250" sldId="292"/>
            <ac:spMk id="169" creationId="{5820347F-812C-45F4-A33B-8BDB2F618DAA}"/>
          </ac:spMkLst>
        </pc:spChg>
        <pc:spChg chg="add del mod ord">
          <ac:chgData name="A.MORIYAMA UREKA" userId="11b73b949d6476cb" providerId="LiveId" clId="{EDD3AFC1-5E1F-774D-82FF-6D4C3622249B}" dt="2023-08-07T09:21:25.304" v="931" actId="700"/>
          <ac:spMkLst>
            <pc:docMk/>
            <pc:sldMk cId="1518263250" sldId="292"/>
            <ac:spMk id="170" creationId="{5F34DA1C-216B-6383-CE5C-E2C606D039B2}"/>
          </ac:spMkLst>
        </pc:spChg>
        <pc:spChg chg="add del mod">
          <ac:chgData name="A.MORIYAMA UREKA" userId="11b73b949d6476cb" providerId="LiveId" clId="{EDD3AFC1-5E1F-774D-82FF-6D4C3622249B}" dt="2023-08-07T08:57:25.594" v="769" actId="6264"/>
          <ac:spMkLst>
            <pc:docMk/>
            <pc:sldMk cId="1518263250" sldId="292"/>
            <ac:spMk id="170" creationId="{8FC6D2C3-FCFF-C080-E1B4-F42897FC5FEF}"/>
          </ac:spMkLst>
        </pc:spChg>
        <pc:spChg chg="add del mod">
          <ac:chgData name="A.MORIYAMA UREKA" userId="11b73b949d6476cb" providerId="LiveId" clId="{EDD3AFC1-5E1F-774D-82FF-6D4C3622249B}" dt="2023-08-07T12:17:04.294" v="2663" actId="6264"/>
          <ac:spMkLst>
            <pc:docMk/>
            <pc:sldMk cId="1518263250" sldId="292"/>
            <ac:spMk id="170" creationId="{BDCADB92-426A-4A1C-2ACE-310F1953AB16}"/>
          </ac:spMkLst>
        </pc:spChg>
        <pc:spChg chg="add del mod">
          <ac:chgData name="A.MORIYAMA UREKA" userId="11b73b949d6476cb" providerId="LiveId" clId="{EDD3AFC1-5E1F-774D-82FF-6D4C3622249B}" dt="2023-08-07T12:17:04.294" v="2663" actId="6264"/>
          <ac:spMkLst>
            <pc:docMk/>
            <pc:sldMk cId="1518263250" sldId="292"/>
            <ac:spMk id="171" creationId="{941DEA50-C031-FE08-1BCE-C5D39A6A3BEA}"/>
          </ac:spMkLst>
        </pc:spChg>
        <pc:spChg chg="add del mod ord">
          <ac:chgData name="A.MORIYAMA UREKA" userId="11b73b949d6476cb" providerId="LiveId" clId="{EDD3AFC1-5E1F-774D-82FF-6D4C3622249B}" dt="2023-08-07T08:57:26.009" v="770" actId="6264"/>
          <ac:spMkLst>
            <pc:docMk/>
            <pc:sldMk cId="1518263250" sldId="292"/>
            <ac:spMk id="171" creationId="{99F74932-6149-3593-67BC-B64BB865A9C4}"/>
          </ac:spMkLst>
        </pc:spChg>
        <pc:spChg chg="add del mod ord">
          <ac:chgData name="A.MORIYAMA UREKA" userId="11b73b949d6476cb" providerId="LiveId" clId="{EDD3AFC1-5E1F-774D-82FF-6D4C3622249B}" dt="2023-08-07T09:21:26.885" v="932" actId="6264"/>
          <ac:spMkLst>
            <pc:docMk/>
            <pc:sldMk cId="1518263250" sldId="292"/>
            <ac:spMk id="171" creationId="{E3C97D78-0E72-0187-7604-5288EA59A0FF}"/>
          </ac:spMkLst>
        </pc:spChg>
        <pc:spChg chg="add del mod">
          <ac:chgData name="A.MORIYAMA UREKA" userId="11b73b949d6476cb" providerId="LiveId" clId="{EDD3AFC1-5E1F-774D-82FF-6D4C3622249B}" dt="2023-08-07T12:17:04.294" v="2663" actId="6264"/>
          <ac:spMkLst>
            <pc:docMk/>
            <pc:sldMk cId="1518263250" sldId="292"/>
            <ac:spMk id="172" creationId="{772C06CA-EB49-A38C-DF62-5F570C00AE2B}"/>
          </ac:spMkLst>
        </pc:spChg>
        <pc:spChg chg="add del mod ord">
          <ac:chgData name="A.MORIYAMA UREKA" userId="11b73b949d6476cb" providerId="LiveId" clId="{EDD3AFC1-5E1F-774D-82FF-6D4C3622249B}" dt="2023-08-07T08:57:26.009" v="770" actId="6264"/>
          <ac:spMkLst>
            <pc:docMk/>
            <pc:sldMk cId="1518263250" sldId="292"/>
            <ac:spMk id="172" creationId="{C8A5D48B-A0FF-9BB6-3B75-56D2ADC0FE7B}"/>
          </ac:spMkLst>
        </pc:spChg>
        <pc:spChg chg="add del mod ord">
          <ac:chgData name="A.MORIYAMA UREKA" userId="11b73b949d6476cb" providerId="LiveId" clId="{EDD3AFC1-5E1F-774D-82FF-6D4C3622249B}" dt="2023-08-07T09:21:26.885" v="932" actId="6264"/>
          <ac:spMkLst>
            <pc:docMk/>
            <pc:sldMk cId="1518263250" sldId="292"/>
            <ac:spMk id="172" creationId="{E0AFDFB3-C76F-A0AE-09E3-0EC7D765B5EC}"/>
          </ac:spMkLst>
        </pc:spChg>
        <pc:spChg chg="add del mod ord">
          <ac:chgData name="A.MORIYAMA UREKA" userId="11b73b949d6476cb" providerId="LiveId" clId="{EDD3AFC1-5E1F-774D-82FF-6D4C3622249B}" dt="2023-08-07T08:57:26.009" v="770" actId="6264"/>
          <ac:spMkLst>
            <pc:docMk/>
            <pc:sldMk cId="1518263250" sldId="292"/>
            <ac:spMk id="173" creationId="{7D86FEA1-4788-2007-2CB3-FB94D722F8A0}"/>
          </ac:spMkLst>
        </pc:spChg>
        <pc:spChg chg="add del mod">
          <ac:chgData name="A.MORIYAMA UREKA" userId="11b73b949d6476cb" providerId="LiveId" clId="{EDD3AFC1-5E1F-774D-82FF-6D4C3622249B}" dt="2023-08-07T12:17:04.294" v="2663" actId="6264"/>
          <ac:spMkLst>
            <pc:docMk/>
            <pc:sldMk cId="1518263250" sldId="292"/>
            <ac:spMk id="173" creationId="{9DD7F402-0B2A-A80E-2883-D139A1B654D9}"/>
          </ac:spMkLst>
        </pc:spChg>
        <pc:spChg chg="add del mod ord">
          <ac:chgData name="A.MORIYAMA UREKA" userId="11b73b949d6476cb" providerId="LiveId" clId="{EDD3AFC1-5E1F-774D-82FF-6D4C3622249B}" dt="2023-08-07T09:21:26.885" v="932" actId="6264"/>
          <ac:spMkLst>
            <pc:docMk/>
            <pc:sldMk cId="1518263250" sldId="292"/>
            <ac:spMk id="173" creationId="{A9AE604C-7272-DF16-99C9-2CE9AC07E87A}"/>
          </ac:spMkLst>
        </pc:spChg>
        <pc:spChg chg="add del mod">
          <ac:chgData name="A.MORIYAMA UREKA" userId="11b73b949d6476cb" providerId="LiveId" clId="{EDD3AFC1-5E1F-774D-82FF-6D4C3622249B}" dt="2023-08-07T12:17:04.294" v="2663" actId="6264"/>
          <ac:spMkLst>
            <pc:docMk/>
            <pc:sldMk cId="1518263250" sldId="292"/>
            <ac:spMk id="174" creationId="{407A2725-60D7-171E-CCA5-9467FB24F73F}"/>
          </ac:spMkLst>
        </pc:spChg>
        <pc:spChg chg="add del mod ord">
          <ac:chgData name="A.MORIYAMA UREKA" userId="11b73b949d6476cb" providerId="LiveId" clId="{EDD3AFC1-5E1F-774D-82FF-6D4C3622249B}" dt="2023-08-07T08:57:26.009" v="770" actId="6264"/>
          <ac:spMkLst>
            <pc:docMk/>
            <pc:sldMk cId="1518263250" sldId="292"/>
            <ac:spMk id="174" creationId="{97A4EC6E-CD0D-F3D5-6F3D-873FAE802EF4}"/>
          </ac:spMkLst>
        </pc:spChg>
        <pc:spChg chg="add del mod ord">
          <ac:chgData name="A.MORIYAMA UREKA" userId="11b73b949d6476cb" providerId="LiveId" clId="{EDD3AFC1-5E1F-774D-82FF-6D4C3622249B}" dt="2023-08-07T09:21:26.885" v="932" actId="6264"/>
          <ac:spMkLst>
            <pc:docMk/>
            <pc:sldMk cId="1518263250" sldId="292"/>
            <ac:spMk id="174" creationId="{D2EC8B3F-A2D3-DC78-1CCA-6142BE56E991}"/>
          </ac:spMkLst>
        </pc:spChg>
        <pc:spChg chg="add del mod ord">
          <ac:chgData name="A.MORIYAMA UREKA" userId="11b73b949d6476cb" providerId="LiveId" clId="{EDD3AFC1-5E1F-774D-82FF-6D4C3622249B}" dt="2023-08-07T09:21:26.885" v="932" actId="6264"/>
          <ac:spMkLst>
            <pc:docMk/>
            <pc:sldMk cId="1518263250" sldId="292"/>
            <ac:spMk id="175" creationId="{29C31E3F-DB08-7740-E4B6-B5442F1AD921}"/>
          </ac:spMkLst>
        </pc:spChg>
        <pc:spChg chg="add del mod ord">
          <ac:chgData name="A.MORIYAMA UREKA" userId="11b73b949d6476cb" providerId="LiveId" clId="{EDD3AFC1-5E1F-774D-82FF-6D4C3622249B}" dt="2023-08-07T08:57:26.009" v="770" actId="6264"/>
          <ac:spMkLst>
            <pc:docMk/>
            <pc:sldMk cId="1518263250" sldId="292"/>
            <ac:spMk id="175" creationId="{5D7E5B9C-BA62-2BB5-756D-B0B24197DCC7}"/>
          </ac:spMkLst>
        </pc:spChg>
        <pc:spChg chg="add del mod">
          <ac:chgData name="A.MORIYAMA UREKA" userId="11b73b949d6476cb" providerId="LiveId" clId="{EDD3AFC1-5E1F-774D-82FF-6D4C3622249B}" dt="2023-08-07T12:17:04.294" v="2663" actId="6264"/>
          <ac:spMkLst>
            <pc:docMk/>
            <pc:sldMk cId="1518263250" sldId="292"/>
            <ac:spMk id="175" creationId="{96733AA1-C8AC-9728-1492-D849F776305A}"/>
          </ac:spMkLst>
        </pc:spChg>
        <pc:spChg chg="add del mod ord">
          <ac:chgData name="A.MORIYAMA UREKA" userId="11b73b949d6476cb" providerId="LiveId" clId="{EDD3AFC1-5E1F-774D-82FF-6D4C3622249B}" dt="2023-08-07T09:21:26.885" v="932" actId="6264"/>
          <ac:spMkLst>
            <pc:docMk/>
            <pc:sldMk cId="1518263250" sldId="292"/>
            <ac:spMk id="176" creationId="{4674FE17-A9E4-3464-F55C-444FFC7A4734}"/>
          </ac:spMkLst>
        </pc:spChg>
        <pc:spChg chg="add del mod">
          <ac:chgData name="A.MORIYAMA UREKA" userId="11b73b949d6476cb" providerId="LiveId" clId="{EDD3AFC1-5E1F-774D-82FF-6D4C3622249B}" dt="2023-08-07T12:24:04.007" v="2722" actId="6264"/>
          <ac:spMkLst>
            <pc:docMk/>
            <pc:sldMk cId="1518263250" sldId="292"/>
            <ac:spMk id="176" creationId="{4D6A5382-FA88-312C-73CC-DCF5A8AB6D95}"/>
          </ac:spMkLst>
        </pc:spChg>
        <pc:spChg chg="add del mod ord">
          <ac:chgData name="A.MORIYAMA UREKA" userId="11b73b949d6476cb" providerId="LiveId" clId="{EDD3AFC1-5E1F-774D-82FF-6D4C3622249B}" dt="2023-08-07T08:57:26.009" v="770" actId="6264"/>
          <ac:spMkLst>
            <pc:docMk/>
            <pc:sldMk cId="1518263250" sldId="292"/>
            <ac:spMk id="176" creationId="{B723A920-4977-0115-487E-5C6689DE0074}"/>
          </ac:spMkLst>
        </pc:spChg>
        <pc:spChg chg="add del mod ord">
          <ac:chgData name="A.MORIYAMA UREKA" userId="11b73b949d6476cb" providerId="LiveId" clId="{EDD3AFC1-5E1F-774D-82FF-6D4C3622249B}" dt="2023-08-07T09:21:26.885" v="932" actId="6264"/>
          <ac:spMkLst>
            <pc:docMk/>
            <pc:sldMk cId="1518263250" sldId="292"/>
            <ac:spMk id="177" creationId="{129B16FB-3071-0FFD-08B2-7629A889E9CD}"/>
          </ac:spMkLst>
        </pc:spChg>
        <pc:spChg chg="add del mod ord">
          <ac:chgData name="A.MORIYAMA UREKA" userId="11b73b949d6476cb" providerId="LiveId" clId="{EDD3AFC1-5E1F-774D-82FF-6D4C3622249B}" dt="2023-08-07T08:57:26.009" v="770" actId="6264"/>
          <ac:spMkLst>
            <pc:docMk/>
            <pc:sldMk cId="1518263250" sldId="292"/>
            <ac:spMk id="177" creationId="{7AE63645-5AF6-18E3-1094-9C2AE5C355A6}"/>
          </ac:spMkLst>
        </pc:spChg>
        <pc:spChg chg="add del mod">
          <ac:chgData name="A.MORIYAMA UREKA" userId="11b73b949d6476cb" providerId="LiveId" clId="{EDD3AFC1-5E1F-774D-82FF-6D4C3622249B}" dt="2023-08-07T12:24:04.007" v="2722" actId="6264"/>
          <ac:spMkLst>
            <pc:docMk/>
            <pc:sldMk cId="1518263250" sldId="292"/>
            <ac:spMk id="177" creationId="{C5F08FE6-396E-9BC6-EEDA-E783AAB4A3F4}"/>
          </ac:spMkLst>
        </pc:spChg>
        <pc:spChg chg="add del mod ord">
          <ac:chgData name="A.MORIYAMA UREKA" userId="11b73b949d6476cb" providerId="LiveId" clId="{EDD3AFC1-5E1F-774D-82FF-6D4C3622249B}" dt="2023-08-07T09:21:26.885" v="932" actId="6264"/>
          <ac:spMkLst>
            <pc:docMk/>
            <pc:sldMk cId="1518263250" sldId="292"/>
            <ac:spMk id="178" creationId="{228F8BF7-00F3-AA5E-A05D-D0F1FC348D8E}"/>
          </ac:spMkLst>
        </pc:spChg>
        <pc:spChg chg="add del mod ord">
          <ac:chgData name="A.MORIYAMA UREKA" userId="11b73b949d6476cb" providerId="LiveId" clId="{EDD3AFC1-5E1F-774D-82FF-6D4C3622249B}" dt="2023-08-07T08:57:26.009" v="770" actId="6264"/>
          <ac:spMkLst>
            <pc:docMk/>
            <pc:sldMk cId="1518263250" sldId="292"/>
            <ac:spMk id="178" creationId="{480E5ED8-ECAA-44C1-E1FC-D46C9747769C}"/>
          </ac:spMkLst>
        </pc:spChg>
        <pc:spChg chg="add del mod">
          <ac:chgData name="A.MORIYAMA UREKA" userId="11b73b949d6476cb" providerId="LiveId" clId="{EDD3AFC1-5E1F-774D-82FF-6D4C3622249B}" dt="2023-08-07T12:24:04.007" v="2722" actId="6264"/>
          <ac:spMkLst>
            <pc:docMk/>
            <pc:sldMk cId="1518263250" sldId="292"/>
            <ac:spMk id="178" creationId="{A1AA2228-D8AE-A1BB-0324-5812350F2A4C}"/>
          </ac:spMkLst>
        </pc:spChg>
        <pc:spChg chg="add del mod">
          <ac:chgData name="A.MORIYAMA UREKA" userId="11b73b949d6476cb" providerId="LiveId" clId="{EDD3AFC1-5E1F-774D-82FF-6D4C3622249B}" dt="2023-08-07T12:24:04.007" v="2722" actId="6264"/>
          <ac:spMkLst>
            <pc:docMk/>
            <pc:sldMk cId="1518263250" sldId="292"/>
            <ac:spMk id="179" creationId="{46C8C7FA-4131-9DDC-D3E7-76B6F0A1C02D}"/>
          </ac:spMkLst>
        </pc:spChg>
        <pc:spChg chg="add del mod">
          <ac:chgData name="A.MORIYAMA UREKA" userId="11b73b949d6476cb" providerId="LiveId" clId="{EDD3AFC1-5E1F-774D-82FF-6D4C3622249B}" dt="2023-08-07T09:21:26.885" v="932" actId="6264"/>
          <ac:spMkLst>
            <pc:docMk/>
            <pc:sldMk cId="1518263250" sldId="292"/>
            <ac:spMk id="179" creationId="{BDC32959-16F7-3DD4-722C-1F9A0CCD7809}"/>
          </ac:spMkLst>
        </pc:spChg>
        <pc:spChg chg="add del mod">
          <ac:chgData name="A.MORIYAMA UREKA" userId="11b73b949d6476cb" providerId="LiveId" clId="{EDD3AFC1-5E1F-774D-82FF-6D4C3622249B}" dt="2023-08-07T08:57:26.009" v="770" actId="6264"/>
          <ac:spMkLst>
            <pc:docMk/>
            <pc:sldMk cId="1518263250" sldId="292"/>
            <ac:spMk id="179" creationId="{CC91B5D8-A1EB-437A-ED00-C6A8E3D68123}"/>
          </ac:spMkLst>
        </pc:spChg>
        <pc:spChg chg="add del mod">
          <ac:chgData name="A.MORIYAMA UREKA" userId="11b73b949d6476cb" providerId="LiveId" clId="{EDD3AFC1-5E1F-774D-82FF-6D4C3622249B}" dt="2023-08-07T08:57:26.009" v="770" actId="6264"/>
          <ac:spMkLst>
            <pc:docMk/>
            <pc:sldMk cId="1518263250" sldId="292"/>
            <ac:spMk id="180" creationId="{0D986B04-B2F1-4CE0-458D-4EE36ACA1D6D}"/>
          </ac:spMkLst>
        </pc:spChg>
        <pc:spChg chg="add del mod">
          <ac:chgData name="A.MORIYAMA UREKA" userId="11b73b949d6476cb" providerId="LiveId" clId="{EDD3AFC1-5E1F-774D-82FF-6D4C3622249B}" dt="2023-08-07T12:24:04.007" v="2722" actId="6264"/>
          <ac:spMkLst>
            <pc:docMk/>
            <pc:sldMk cId="1518263250" sldId="292"/>
            <ac:spMk id="180" creationId="{29CA84A9-4F1E-BB7A-F8A9-12A1A0EFDB43}"/>
          </ac:spMkLst>
        </pc:spChg>
        <pc:spChg chg="add del mod">
          <ac:chgData name="A.MORIYAMA UREKA" userId="11b73b949d6476cb" providerId="LiveId" clId="{EDD3AFC1-5E1F-774D-82FF-6D4C3622249B}" dt="2023-08-07T09:21:26.885" v="932" actId="6264"/>
          <ac:spMkLst>
            <pc:docMk/>
            <pc:sldMk cId="1518263250" sldId="292"/>
            <ac:spMk id="180" creationId="{494657B1-411D-5B7C-6F6E-DF73A6370B15}"/>
          </ac:spMkLst>
        </pc:spChg>
        <pc:spChg chg="add del mod ord">
          <ac:chgData name="A.MORIYAMA UREKA" userId="11b73b949d6476cb" providerId="LiveId" clId="{EDD3AFC1-5E1F-774D-82FF-6D4C3622249B}" dt="2023-08-07T09:21:27.519" v="933" actId="6264"/>
          <ac:spMkLst>
            <pc:docMk/>
            <pc:sldMk cId="1518263250" sldId="292"/>
            <ac:spMk id="181" creationId="{3187D886-8BB1-BFB1-9010-7A88E05CE7C8}"/>
          </ac:spMkLst>
        </pc:spChg>
        <pc:spChg chg="add del mod">
          <ac:chgData name="A.MORIYAMA UREKA" userId="11b73b949d6476cb" providerId="LiveId" clId="{EDD3AFC1-5E1F-774D-82FF-6D4C3622249B}" dt="2023-08-07T12:24:04.007" v="2722" actId="6264"/>
          <ac:spMkLst>
            <pc:docMk/>
            <pc:sldMk cId="1518263250" sldId="292"/>
            <ac:spMk id="181" creationId="{98F0C874-EDB9-D86A-C301-26B270DC3047}"/>
          </ac:spMkLst>
        </pc:spChg>
        <pc:spChg chg="add del mod ord">
          <ac:chgData name="A.MORIYAMA UREKA" userId="11b73b949d6476cb" providerId="LiveId" clId="{EDD3AFC1-5E1F-774D-82FF-6D4C3622249B}" dt="2023-08-07T08:57:26.430" v="771" actId="6264"/>
          <ac:spMkLst>
            <pc:docMk/>
            <pc:sldMk cId="1518263250" sldId="292"/>
            <ac:spMk id="181" creationId="{EB7405A4-9EAC-2F0C-D58E-30CEAD447DCF}"/>
          </ac:spMkLst>
        </pc:spChg>
        <pc:spChg chg="add del mod">
          <ac:chgData name="A.MORIYAMA UREKA" userId="11b73b949d6476cb" providerId="LiveId" clId="{EDD3AFC1-5E1F-774D-82FF-6D4C3622249B}" dt="2023-08-07T12:24:04.007" v="2722" actId="6264"/>
          <ac:spMkLst>
            <pc:docMk/>
            <pc:sldMk cId="1518263250" sldId="292"/>
            <ac:spMk id="182" creationId="{0BA194C1-F728-2A9E-FEF2-0780710F4C81}"/>
          </ac:spMkLst>
        </pc:spChg>
        <pc:spChg chg="add del mod ord">
          <ac:chgData name="A.MORIYAMA UREKA" userId="11b73b949d6476cb" providerId="LiveId" clId="{EDD3AFC1-5E1F-774D-82FF-6D4C3622249B}" dt="2023-08-07T08:57:26.430" v="771" actId="6264"/>
          <ac:spMkLst>
            <pc:docMk/>
            <pc:sldMk cId="1518263250" sldId="292"/>
            <ac:spMk id="182" creationId="{61C82AE4-B605-0819-DA47-101813805AC2}"/>
          </ac:spMkLst>
        </pc:spChg>
        <pc:spChg chg="add del mod ord">
          <ac:chgData name="A.MORIYAMA UREKA" userId="11b73b949d6476cb" providerId="LiveId" clId="{EDD3AFC1-5E1F-774D-82FF-6D4C3622249B}" dt="2023-08-07T09:21:27.519" v="933" actId="6264"/>
          <ac:spMkLst>
            <pc:docMk/>
            <pc:sldMk cId="1518263250" sldId="292"/>
            <ac:spMk id="182" creationId="{D9BA8012-7A0F-A756-C83C-33B19555648F}"/>
          </ac:spMkLst>
        </pc:spChg>
        <pc:spChg chg="add del mod">
          <ac:chgData name="A.MORIYAMA UREKA" userId="11b73b949d6476cb" providerId="LiveId" clId="{EDD3AFC1-5E1F-774D-82FF-6D4C3622249B}" dt="2023-08-07T12:24:04.007" v="2722" actId="6264"/>
          <ac:spMkLst>
            <pc:docMk/>
            <pc:sldMk cId="1518263250" sldId="292"/>
            <ac:spMk id="183" creationId="{62DD37FD-3CB9-39DE-78EC-42FA8139FC62}"/>
          </ac:spMkLst>
        </pc:spChg>
        <pc:spChg chg="add del mod ord">
          <ac:chgData name="A.MORIYAMA UREKA" userId="11b73b949d6476cb" providerId="LiveId" clId="{EDD3AFC1-5E1F-774D-82FF-6D4C3622249B}" dt="2023-08-07T08:57:26.430" v="771" actId="6264"/>
          <ac:spMkLst>
            <pc:docMk/>
            <pc:sldMk cId="1518263250" sldId="292"/>
            <ac:spMk id="183" creationId="{D0AD5540-4F84-F17B-8365-F7585E7A8776}"/>
          </ac:spMkLst>
        </pc:spChg>
        <pc:spChg chg="add del mod ord">
          <ac:chgData name="A.MORIYAMA UREKA" userId="11b73b949d6476cb" providerId="LiveId" clId="{EDD3AFC1-5E1F-774D-82FF-6D4C3622249B}" dt="2023-08-07T09:21:27.519" v="933" actId="6264"/>
          <ac:spMkLst>
            <pc:docMk/>
            <pc:sldMk cId="1518263250" sldId="292"/>
            <ac:spMk id="183" creationId="{EB7C1480-6A65-6244-8F66-3EC6AC44C979}"/>
          </ac:spMkLst>
        </pc:spChg>
        <pc:spChg chg="add del mod">
          <ac:chgData name="A.MORIYAMA UREKA" userId="11b73b949d6476cb" providerId="LiveId" clId="{EDD3AFC1-5E1F-774D-82FF-6D4C3622249B}" dt="2023-08-07T12:24:04.007" v="2722" actId="6264"/>
          <ac:spMkLst>
            <pc:docMk/>
            <pc:sldMk cId="1518263250" sldId="292"/>
            <ac:spMk id="184" creationId="{1D9233B4-57E1-34D2-C1C0-1C17D3C18E68}"/>
          </ac:spMkLst>
        </pc:spChg>
        <pc:spChg chg="add del mod ord">
          <ac:chgData name="A.MORIYAMA UREKA" userId="11b73b949d6476cb" providerId="LiveId" clId="{EDD3AFC1-5E1F-774D-82FF-6D4C3622249B}" dt="2023-08-07T08:57:26.430" v="771" actId="6264"/>
          <ac:spMkLst>
            <pc:docMk/>
            <pc:sldMk cId="1518263250" sldId="292"/>
            <ac:spMk id="184" creationId="{A4312FBB-031C-7D68-BD25-329E08EB4F70}"/>
          </ac:spMkLst>
        </pc:spChg>
        <pc:spChg chg="add del mod ord">
          <ac:chgData name="A.MORIYAMA UREKA" userId="11b73b949d6476cb" providerId="LiveId" clId="{EDD3AFC1-5E1F-774D-82FF-6D4C3622249B}" dt="2023-08-07T09:21:27.519" v="933" actId="6264"/>
          <ac:spMkLst>
            <pc:docMk/>
            <pc:sldMk cId="1518263250" sldId="292"/>
            <ac:spMk id="184" creationId="{C2F268AC-1A5C-7F17-B2BE-DB1438451765}"/>
          </ac:spMkLst>
        </pc:spChg>
        <pc:spChg chg="add del mod ord">
          <ac:chgData name="A.MORIYAMA UREKA" userId="11b73b949d6476cb" providerId="LiveId" clId="{EDD3AFC1-5E1F-774D-82FF-6D4C3622249B}" dt="2023-08-07T09:21:27.519" v="933" actId="6264"/>
          <ac:spMkLst>
            <pc:docMk/>
            <pc:sldMk cId="1518263250" sldId="292"/>
            <ac:spMk id="185" creationId="{0E62931F-A858-E04F-A97D-41B6595A097A}"/>
          </ac:spMkLst>
        </pc:spChg>
        <pc:spChg chg="add del mod ord">
          <ac:chgData name="A.MORIYAMA UREKA" userId="11b73b949d6476cb" providerId="LiveId" clId="{EDD3AFC1-5E1F-774D-82FF-6D4C3622249B}" dt="2023-08-07T08:57:26.430" v="771" actId="6264"/>
          <ac:spMkLst>
            <pc:docMk/>
            <pc:sldMk cId="1518263250" sldId="292"/>
            <ac:spMk id="185" creationId="{B97EDD53-3B04-0582-4A0A-BA6F32249E6D}"/>
          </ac:spMkLst>
        </pc:spChg>
        <pc:spChg chg="add del mod">
          <ac:chgData name="A.MORIYAMA UREKA" userId="11b73b949d6476cb" providerId="LiveId" clId="{EDD3AFC1-5E1F-774D-82FF-6D4C3622249B}" dt="2023-08-07T12:24:04.007" v="2722" actId="6264"/>
          <ac:spMkLst>
            <pc:docMk/>
            <pc:sldMk cId="1518263250" sldId="292"/>
            <ac:spMk id="185" creationId="{FCA2B874-F386-9361-AB37-9DEC12FCAD7A}"/>
          </ac:spMkLst>
        </pc:spChg>
        <pc:spChg chg="add del mod ord">
          <ac:chgData name="A.MORIYAMA UREKA" userId="11b73b949d6476cb" providerId="LiveId" clId="{EDD3AFC1-5E1F-774D-82FF-6D4C3622249B}" dt="2023-08-07T09:21:27.519" v="933" actId="6264"/>
          <ac:spMkLst>
            <pc:docMk/>
            <pc:sldMk cId="1518263250" sldId="292"/>
            <ac:spMk id="186" creationId="{5F87670F-C442-7D90-F121-FBC5A0940DE5}"/>
          </ac:spMkLst>
        </pc:spChg>
        <pc:spChg chg="add del mod">
          <ac:chgData name="A.MORIYAMA UREKA" userId="11b73b949d6476cb" providerId="LiveId" clId="{EDD3AFC1-5E1F-774D-82FF-6D4C3622249B}" dt="2023-08-07T12:24:22.787" v="2728" actId="6264"/>
          <ac:spMkLst>
            <pc:docMk/>
            <pc:sldMk cId="1518263250" sldId="292"/>
            <ac:spMk id="186" creationId="{BD8499EF-46CA-7608-A925-0C70C4498090}"/>
          </ac:spMkLst>
        </pc:spChg>
        <pc:spChg chg="add del mod ord">
          <ac:chgData name="A.MORIYAMA UREKA" userId="11b73b949d6476cb" providerId="LiveId" clId="{EDD3AFC1-5E1F-774D-82FF-6D4C3622249B}" dt="2023-08-07T08:57:26.430" v="771" actId="6264"/>
          <ac:spMkLst>
            <pc:docMk/>
            <pc:sldMk cId="1518263250" sldId="292"/>
            <ac:spMk id="186" creationId="{FA3B48EA-9B26-AA93-B3C5-8CAFD66AE4B4}"/>
          </ac:spMkLst>
        </pc:spChg>
        <pc:spChg chg="add del mod ord">
          <ac:chgData name="A.MORIYAMA UREKA" userId="11b73b949d6476cb" providerId="LiveId" clId="{EDD3AFC1-5E1F-774D-82FF-6D4C3622249B}" dt="2023-08-07T08:57:26.430" v="771" actId="6264"/>
          <ac:spMkLst>
            <pc:docMk/>
            <pc:sldMk cId="1518263250" sldId="292"/>
            <ac:spMk id="187" creationId="{699BE886-19B8-6382-1138-482B4C9EF2B7}"/>
          </ac:spMkLst>
        </pc:spChg>
        <pc:spChg chg="add del mod">
          <ac:chgData name="A.MORIYAMA UREKA" userId="11b73b949d6476cb" providerId="LiveId" clId="{EDD3AFC1-5E1F-774D-82FF-6D4C3622249B}" dt="2023-08-07T12:24:22.787" v="2728" actId="6264"/>
          <ac:spMkLst>
            <pc:docMk/>
            <pc:sldMk cId="1518263250" sldId="292"/>
            <ac:spMk id="187" creationId="{7756AF38-6DA2-3322-77AD-C6CBBF01D438}"/>
          </ac:spMkLst>
        </pc:spChg>
        <pc:spChg chg="add del mod ord">
          <ac:chgData name="A.MORIYAMA UREKA" userId="11b73b949d6476cb" providerId="LiveId" clId="{EDD3AFC1-5E1F-774D-82FF-6D4C3622249B}" dt="2023-08-07T09:21:27.519" v="933" actId="6264"/>
          <ac:spMkLst>
            <pc:docMk/>
            <pc:sldMk cId="1518263250" sldId="292"/>
            <ac:spMk id="187" creationId="{8DDD1138-CA25-EF29-8AFD-C6D5FFE2BDF7}"/>
          </ac:spMkLst>
        </pc:spChg>
        <pc:spChg chg="add del mod ord">
          <ac:chgData name="A.MORIYAMA UREKA" userId="11b73b949d6476cb" providerId="LiveId" clId="{EDD3AFC1-5E1F-774D-82FF-6D4C3622249B}" dt="2023-08-07T09:21:27.519" v="933" actId="6264"/>
          <ac:spMkLst>
            <pc:docMk/>
            <pc:sldMk cId="1518263250" sldId="292"/>
            <ac:spMk id="188" creationId="{29A10AD4-EFF3-965D-E8D3-40BC808605A7}"/>
          </ac:spMkLst>
        </pc:spChg>
        <pc:spChg chg="add del mod ord">
          <ac:chgData name="A.MORIYAMA UREKA" userId="11b73b949d6476cb" providerId="LiveId" clId="{EDD3AFC1-5E1F-774D-82FF-6D4C3622249B}" dt="2023-08-07T08:57:26.430" v="771" actId="6264"/>
          <ac:spMkLst>
            <pc:docMk/>
            <pc:sldMk cId="1518263250" sldId="292"/>
            <ac:spMk id="188" creationId="{615FD2D4-B7D9-A011-17FE-56401240323D}"/>
          </ac:spMkLst>
        </pc:spChg>
        <pc:spChg chg="add del mod">
          <ac:chgData name="A.MORIYAMA UREKA" userId="11b73b949d6476cb" providerId="LiveId" clId="{EDD3AFC1-5E1F-774D-82FF-6D4C3622249B}" dt="2023-08-07T12:24:22.787" v="2728" actId="6264"/>
          <ac:spMkLst>
            <pc:docMk/>
            <pc:sldMk cId="1518263250" sldId="292"/>
            <ac:spMk id="188" creationId="{782D9423-FEF9-F0B9-82C9-C8E39DCA802D}"/>
          </ac:spMkLst>
        </pc:spChg>
        <pc:spChg chg="add del mod">
          <ac:chgData name="A.MORIYAMA UREKA" userId="11b73b949d6476cb" providerId="LiveId" clId="{EDD3AFC1-5E1F-774D-82FF-6D4C3622249B}" dt="2023-08-07T08:57:26.430" v="771" actId="6264"/>
          <ac:spMkLst>
            <pc:docMk/>
            <pc:sldMk cId="1518263250" sldId="292"/>
            <ac:spMk id="189" creationId="{34BB26F7-2B80-6E29-2F04-C046B27F87DC}"/>
          </ac:spMkLst>
        </pc:spChg>
        <pc:spChg chg="add del mod">
          <ac:chgData name="A.MORIYAMA UREKA" userId="11b73b949d6476cb" providerId="LiveId" clId="{EDD3AFC1-5E1F-774D-82FF-6D4C3622249B}" dt="2023-08-07T09:21:27.519" v="933" actId="6264"/>
          <ac:spMkLst>
            <pc:docMk/>
            <pc:sldMk cId="1518263250" sldId="292"/>
            <ac:spMk id="189" creationId="{37722F47-0712-BC11-A617-708737F9854A}"/>
          </ac:spMkLst>
        </pc:spChg>
        <pc:spChg chg="add del mod">
          <ac:chgData name="A.MORIYAMA UREKA" userId="11b73b949d6476cb" providerId="LiveId" clId="{EDD3AFC1-5E1F-774D-82FF-6D4C3622249B}" dt="2023-08-07T12:24:22.787" v="2728" actId="6264"/>
          <ac:spMkLst>
            <pc:docMk/>
            <pc:sldMk cId="1518263250" sldId="292"/>
            <ac:spMk id="189" creationId="{A43AEED0-CEBB-40F5-8536-8602AA193482}"/>
          </ac:spMkLst>
        </pc:spChg>
        <pc:spChg chg="add del mod">
          <ac:chgData name="A.MORIYAMA UREKA" userId="11b73b949d6476cb" providerId="LiveId" clId="{EDD3AFC1-5E1F-774D-82FF-6D4C3622249B}" dt="2023-08-07T09:21:27.519" v="933" actId="6264"/>
          <ac:spMkLst>
            <pc:docMk/>
            <pc:sldMk cId="1518263250" sldId="292"/>
            <ac:spMk id="190" creationId="{3ED2410B-3470-B342-18E4-663DD099730F}"/>
          </ac:spMkLst>
        </pc:spChg>
        <pc:spChg chg="add del mod">
          <ac:chgData name="A.MORIYAMA UREKA" userId="11b73b949d6476cb" providerId="LiveId" clId="{EDD3AFC1-5E1F-774D-82FF-6D4C3622249B}" dt="2023-08-07T08:57:26.430" v="771" actId="6264"/>
          <ac:spMkLst>
            <pc:docMk/>
            <pc:sldMk cId="1518263250" sldId="292"/>
            <ac:spMk id="190" creationId="{53EB99E0-E56F-E91C-5122-8F845FB483D9}"/>
          </ac:spMkLst>
        </pc:spChg>
        <pc:spChg chg="add del mod">
          <ac:chgData name="A.MORIYAMA UREKA" userId="11b73b949d6476cb" providerId="LiveId" clId="{EDD3AFC1-5E1F-774D-82FF-6D4C3622249B}" dt="2023-08-07T12:24:22.787" v="2728" actId="6264"/>
          <ac:spMkLst>
            <pc:docMk/>
            <pc:sldMk cId="1518263250" sldId="292"/>
            <ac:spMk id="190" creationId="{7F9B52A4-3DD9-4D5C-5513-E8F7D4668673}"/>
          </ac:spMkLst>
        </pc:spChg>
        <pc:spChg chg="add del mod">
          <ac:chgData name="A.MORIYAMA UREKA" userId="11b73b949d6476cb" providerId="LiveId" clId="{EDD3AFC1-5E1F-774D-82FF-6D4C3622249B}" dt="2023-08-07T12:24:22.787" v="2728" actId="6264"/>
          <ac:spMkLst>
            <pc:docMk/>
            <pc:sldMk cId="1518263250" sldId="292"/>
            <ac:spMk id="191" creationId="{486107B3-27D0-4AE3-C89E-62907A75379B}"/>
          </ac:spMkLst>
        </pc:spChg>
        <pc:spChg chg="add del mod ord">
          <ac:chgData name="A.MORIYAMA UREKA" userId="11b73b949d6476cb" providerId="LiveId" clId="{EDD3AFC1-5E1F-774D-82FF-6D4C3622249B}" dt="2023-08-07T09:21:27.841" v="934" actId="6264"/>
          <ac:spMkLst>
            <pc:docMk/>
            <pc:sldMk cId="1518263250" sldId="292"/>
            <ac:spMk id="191" creationId="{9AB50454-3CA2-9A65-0CE3-E242C9150685}"/>
          </ac:spMkLst>
        </pc:spChg>
        <pc:spChg chg="add del mod ord">
          <ac:chgData name="A.MORIYAMA UREKA" userId="11b73b949d6476cb" providerId="LiveId" clId="{EDD3AFC1-5E1F-774D-82FF-6D4C3622249B}" dt="2023-08-07T08:57:26.810" v="772" actId="6264"/>
          <ac:spMkLst>
            <pc:docMk/>
            <pc:sldMk cId="1518263250" sldId="292"/>
            <ac:spMk id="191" creationId="{FF905901-2415-57CC-DC2C-53EC983D9988}"/>
          </ac:spMkLst>
        </pc:spChg>
        <pc:spChg chg="add del mod ord">
          <ac:chgData name="A.MORIYAMA UREKA" userId="11b73b949d6476cb" providerId="LiveId" clId="{EDD3AFC1-5E1F-774D-82FF-6D4C3622249B}" dt="2023-08-07T09:21:27.841" v="934" actId="6264"/>
          <ac:spMkLst>
            <pc:docMk/>
            <pc:sldMk cId="1518263250" sldId="292"/>
            <ac:spMk id="192" creationId="{57A1BEEF-5FF6-B2F0-3AFA-404057B43317}"/>
          </ac:spMkLst>
        </pc:spChg>
        <pc:spChg chg="add del mod ord">
          <ac:chgData name="A.MORIYAMA UREKA" userId="11b73b949d6476cb" providerId="LiveId" clId="{EDD3AFC1-5E1F-774D-82FF-6D4C3622249B}" dt="2023-08-07T08:57:26.810" v="772" actId="6264"/>
          <ac:spMkLst>
            <pc:docMk/>
            <pc:sldMk cId="1518263250" sldId="292"/>
            <ac:spMk id="192" creationId="{C44ED528-2F73-75DC-4536-08D91FA38385}"/>
          </ac:spMkLst>
        </pc:spChg>
        <pc:spChg chg="add del mod">
          <ac:chgData name="A.MORIYAMA UREKA" userId="11b73b949d6476cb" providerId="LiveId" clId="{EDD3AFC1-5E1F-774D-82FF-6D4C3622249B}" dt="2023-08-07T12:24:22.787" v="2728" actId="6264"/>
          <ac:spMkLst>
            <pc:docMk/>
            <pc:sldMk cId="1518263250" sldId="292"/>
            <ac:spMk id="192" creationId="{EE33B117-EEF2-0899-34EC-10968B8B7413}"/>
          </ac:spMkLst>
        </pc:spChg>
        <pc:spChg chg="add del mod">
          <ac:chgData name="A.MORIYAMA UREKA" userId="11b73b949d6476cb" providerId="LiveId" clId="{EDD3AFC1-5E1F-774D-82FF-6D4C3622249B}" dt="2023-08-07T12:24:22.787" v="2728" actId="6264"/>
          <ac:spMkLst>
            <pc:docMk/>
            <pc:sldMk cId="1518263250" sldId="292"/>
            <ac:spMk id="193" creationId="{1B7F7D46-C163-92DA-24B5-E2616B8C69B9}"/>
          </ac:spMkLst>
        </pc:spChg>
        <pc:spChg chg="add del mod ord">
          <ac:chgData name="A.MORIYAMA UREKA" userId="11b73b949d6476cb" providerId="LiveId" clId="{EDD3AFC1-5E1F-774D-82FF-6D4C3622249B}" dt="2023-08-07T08:57:26.810" v="772" actId="6264"/>
          <ac:spMkLst>
            <pc:docMk/>
            <pc:sldMk cId="1518263250" sldId="292"/>
            <ac:spMk id="193" creationId="{4E371AFB-6C3E-C792-ECA7-B4DC92DAE55F}"/>
          </ac:spMkLst>
        </pc:spChg>
        <pc:spChg chg="add del mod ord">
          <ac:chgData name="A.MORIYAMA UREKA" userId="11b73b949d6476cb" providerId="LiveId" clId="{EDD3AFC1-5E1F-774D-82FF-6D4C3622249B}" dt="2023-08-07T09:21:27.841" v="934" actId="6264"/>
          <ac:spMkLst>
            <pc:docMk/>
            <pc:sldMk cId="1518263250" sldId="292"/>
            <ac:spMk id="193" creationId="{7C78597D-76CB-8D06-456B-B538A88EB161}"/>
          </ac:spMkLst>
        </pc:spChg>
        <pc:spChg chg="add del mod ord">
          <ac:chgData name="A.MORIYAMA UREKA" userId="11b73b949d6476cb" providerId="LiveId" clId="{EDD3AFC1-5E1F-774D-82FF-6D4C3622249B}" dt="2023-08-07T09:21:27.841" v="934" actId="6264"/>
          <ac:spMkLst>
            <pc:docMk/>
            <pc:sldMk cId="1518263250" sldId="292"/>
            <ac:spMk id="194" creationId="{44627FD3-88FE-7390-BA27-9BD78DFAE36A}"/>
          </ac:spMkLst>
        </pc:spChg>
        <pc:spChg chg="add del mod ord">
          <ac:chgData name="A.MORIYAMA UREKA" userId="11b73b949d6476cb" providerId="LiveId" clId="{EDD3AFC1-5E1F-774D-82FF-6D4C3622249B}" dt="2023-08-07T08:57:26.810" v="772" actId="6264"/>
          <ac:spMkLst>
            <pc:docMk/>
            <pc:sldMk cId="1518263250" sldId="292"/>
            <ac:spMk id="194" creationId="{7BB3DE73-EDBC-3C71-CD9E-13737458CE97}"/>
          </ac:spMkLst>
        </pc:spChg>
        <pc:spChg chg="add del mod">
          <ac:chgData name="A.MORIYAMA UREKA" userId="11b73b949d6476cb" providerId="LiveId" clId="{EDD3AFC1-5E1F-774D-82FF-6D4C3622249B}" dt="2023-08-07T12:24:22.787" v="2728" actId="6264"/>
          <ac:spMkLst>
            <pc:docMk/>
            <pc:sldMk cId="1518263250" sldId="292"/>
            <ac:spMk id="194" creationId="{95936B35-AC38-C040-0C7E-FB0A409793D6}"/>
          </ac:spMkLst>
        </pc:spChg>
        <pc:spChg chg="add del mod ord">
          <ac:chgData name="A.MORIYAMA UREKA" userId="11b73b949d6476cb" providerId="LiveId" clId="{EDD3AFC1-5E1F-774D-82FF-6D4C3622249B}" dt="2023-08-07T08:57:26.810" v="772" actId="6264"/>
          <ac:spMkLst>
            <pc:docMk/>
            <pc:sldMk cId="1518263250" sldId="292"/>
            <ac:spMk id="195" creationId="{255E52CC-B84A-C2BC-D3D5-D1DF9355B513}"/>
          </ac:spMkLst>
        </pc:spChg>
        <pc:spChg chg="add del mod ord">
          <ac:chgData name="A.MORIYAMA UREKA" userId="11b73b949d6476cb" providerId="LiveId" clId="{EDD3AFC1-5E1F-774D-82FF-6D4C3622249B}" dt="2023-08-07T09:21:27.841" v="934" actId="6264"/>
          <ac:spMkLst>
            <pc:docMk/>
            <pc:sldMk cId="1518263250" sldId="292"/>
            <ac:spMk id="195" creationId="{CC5D42EF-89C2-641B-F871-8A22A96E6384}"/>
          </ac:spMkLst>
        </pc:spChg>
        <pc:spChg chg="add del mod">
          <ac:chgData name="A.MORIYAMA UREKA" userId="11b73b949d6476cb" providerId="LiveId" clId="{EDD3AFC1-5E1F-774D-82FF-6D4C3622249B}" dt="2023-08-07T12:24:22.787" v="2728" actId="6264"/>
          <ac:spMkLst>
            <pc:docMk/>
            <pc:sldMk cId="1518263250" sldId="292"/>
            <ac:spMk id="195" creationId="{E3ACAB7F-D8D3-82DA-868D-846C9E6463AA}"/>
          </ac:spMkLst>
        </pc:spChg>
        <pc:spChg chg="add del mod ord">
          <ac:chgData name="A.MORIYAMA UREKA" userId="11b73b949d6476cb" providerId="LiveId" clId="{EDD3AFC1-5E1F-774D-82FF-6D4C3622249B}" dt="2023-08-07T09:21:27.841" v="934" actId="6264"/>
          <ac:spMkLst>
            <pc:docMk/>
            <pc:sldMk cId="1518263250" sldId="292"/>
            <ac:spMk id="196" creationId="{79FE3F27-12EC-51A9-FC15-B900B050E940}"/>
          </ac:spMkLst>
        </pc:spChg>
        <pc:spChg chg="add del mod ord">
          <ac:chgData name="A.MORIYAMA UREKA" userId="11b73b949d6476cb" providerId="LiveId" clId="{EDD3AFC1-5E1F-774D-82FF-6D4C3622249B}" dt="2023-08-07T08:57:26.810" v="772" actId="6264"/>
          <ac:spMkLst>
            <pc:docMk/>
            <pc:sldMk cId="1518263250" sldId="292"/>
            <ac:spMk id="196" creationId="{7EA49055-1451-F542-1662-05BD0393DC9E}"/>
          </ac:spMkLst>
        </pc:spChg>
        <pc:spChg chg="add del mod">
          <ac:chgData name="A.MORIYAMA UREKA" userId="11b73b949d6476cb" providerId="LiveId" clId="{EDD3AFC1-5E1F-774D-82FF-6D4C3622249B}" dt="2023-08-07T12:25:42.162" v="2738" actId="6264"/>
          <ac:spMkLst>
            <pc:docMk/>
            <pc:sldMk cId="1518263250" sldId="292"/>
            <ac:spMk id="196" creationId="{9579D582-D8AF-87E6-975D-2C49C9CC9E26}"/>
          </ac:spMkLst>
        </pc:spChg>
        <pc:spChg chg="add del mod ord">
          <ac:chgData name="A.MORIYAMA UREKA" userId="11b73b949d6476cb" providerId="LiveId" clId="{EDD3AFC1-5E1F-774D-82FF-6D4C3622249B}" dt="2023-08-07T08:57:26.810" v="772" actId="6264"/>
          <ac:spMkLst>
            <pc:docMk/>
            <pc:sldMk cId="1518263250" sldId="292"/>
            <ac:spMk id="197" creationId="{01DDF002-D6DE-2DDA-13F4-8C92F8FD83A9}"/>
          </ac:spMkLst>
        </pc:spChg>
        <pc:spChg chg="add del mod ord">
          <ac:chgData name="A.MORIYAMA UREKA" userId="11b73b949d6476cb" providerId="LiveId" clId="{EDD3AFC1-5E1F-774D-82FF-6D4C3622249B}" dt="2023-08-07T09:21:27.841" v="934" actId="6264"/>
          <ac:spMkLst>
            <pc:docMk/>
            <pc:sldMk cId="1518263250" sldId="292"/>
            <ac:spMk id="197" creationId="{399884D6-6C5C-F80D-C4E3-476B7160AD15}"/>
          </ac:spMkLst>
        </pc:spChg>
        <pc:spChg chg="add del mod">
          <ac:chgData name="A.MORIYAMA UREKA" userId="11b73b949d6476cb" providerId="LiveId" clId="{EDD3AFC1-5E1F-774D-82FF-6D4C3622249B}" dt="2023-08-07T12:25:42.162" v="2738" actId="6264"/>
          <ac:spMkLst>
            <pc:docMk/>
            <pc:sldMk cId="1518263250" sldId="292"/>
            <ac:spMk id="197" creationId="{7D070377-16C0-3D61-E516-A4A20316656C}"/>
          </ac:spMkLst>
        </pc:spChg>
        <pc:spChg chg="add del mod ord">
          <ac:chgData name="A.MORIYAMA UREKA" userId="11b73b949d6476cb" providerId="LiveId" clId="{EDD3AFC1-5E1F-774D-82FF-6D4C3622249B}" dt="2023-08-07T09:21:27.841" v="934" actId="6264"/>
          <ac:spMkLst>
            <pc:docMk/>
            <pc:sldMk cId="1518263250" sldId="292"/>
            <ac:spMk id="198" creationId="{9A8518D1-6925-D311-8350-6F53E3D6FA90}"/>
          </ac:spMkLst>
        </pc:spChg>
        <pc:spChg chg="add del mod">
          <ac:chgData name="A.MORIYAMA UREKA" userId="11b73b949d6476cb" providerId="LiveId" clId="{EDD3AFC1-5E1F-774D-82FF-6D4C3622249B}" dt="2023-08-07T12:25:42.162" v="2738" actId="6264"/>
          <ac:spMkLst>
            <pc:docMk/>
            <pc:sldMk cId="1518263250" sldId="292"/>
            <ac:spMk id="198" creationId="{A3FF9AFC-615A-B487-27B8-B50E23A91BD9}"/>
          </ac:spMkLst>
        </pc:spChg>
        <pc:spChg chg="add del mod ord">
          <ac:chgData name="A.MORIYAMA UREKA" userId="11b73b949d6476cb" providerId="LiveId" clId="{EDD3AFC1-5E1F-774D-82FF-6D4C3622249B}" dt="2023-08-07T08:57:26.810" v="772" actId="6264"/>
          <ac:spMkLst>
            <pc:docMk/>
            <pc:sldMk cId="1518263250" sldId="292"/>
            <ac:spMk id="198" creationId="{FF466C38-A9A4-0CDD-F86E-3DF33355702A}"/>
          </ac:spMkLst>
        </pc:spChg>
        <pc:spChg chg="add del mod">
          <ac:chgData name="A.MORIYAMA UREKA" userId="11b73b949d6476cb" providerId="LiveId" clId="{EDD3AFC1-5E1F-774D-82FF-6D4C3622249B}" dt="2023-08-07T12:25:42.162" v="2738" actId="6264"/>
          <ac:spMkLst>
            <pc:docMk/>
            <pc:sldMk cId="1518263250" sldId="292"/>
            <ac:spMk id="199" creationId="{036E5B99-BA26-0E06-5F3E-45B60C2B62EB}"/>
          </ac:spMkLst>
        </pc:spChg>
        <pc:spChg chg="add del mod">
          <ac:chgData name="A.MORIYAMA UREKA" userId="11b73b949d6476cb" providerId="LiveId" clId="{EDD3AFC1-5E1F-774D-82FF-6D4C3622249B}" dt="2023-08-07T08:57:26.810" v="772" actId="6264"/>
          <ac:spMkLst>
            <pc:docMk/>
            <pc:sldMk cId="1518263250" sldId="292"/>
            <ac:spMk id="199" creationId="{4AAA7FDD-AD2C-F995-8D6C-1F4021597228}"/>
          </ac:spMkLst>
        </pc:spChg>
        <pc:spChg chg="add del mod">
          <ac:chgData name="A.MORIYAMA UREKA" userId="11b73b949d6476cb" providerId="LiveId" clId="{EDD3AFC1-5E1F-774D-82FF-6D4C3622249B}" dt="2023-08-07T09:21:27.841" v="934" actId="6264"/>
          <ac:spMkLst>
            <pc:docMk/>
            <pc:sldMk cId="1518263250" sldId="292"/>
            <ac:spMk id="199" creationId="{DAFF3CC1-F2F0-1D50-7120-770D50C408C3}"/>
          </ac:spMkLst>
        </pc:spChg>
        <pc:spChg chg="add del mod">
          <ac:chgData name="A.MORIYAMA UREKA" userId="11b73b949d6476cb" providerId="LiveId" clId="{EDD3AFC1-5E1F-774D-82FF-6D4C3622249B}" dt="2023-08-07T12:25:42.162" v="2738" actId="6264"/>
          <ac:spMkLst>
            <pc:docMk/>
            <pc:sldMk cId="1518263250" sldId="292"/>
            <ac:spMk id="200" creationId="{39364D86-37FE-679F-7C0F-058F887CC8A8}"/>
          </ac:spMkLst>
        </pc:spChg>
        <pc:spChg chg="add del mod">
          <ac:chgData name="A.MORIYAMA UREKA" userId="11b73b949d6476cb" providerId="LiveId" clId="{EDD3AFC1-5E1F-774D-82FF-6D4C3622249B}" dt="2023-08-07T08:57:26.810" v="772" actId="6264"/>
          <ac:spMkLst>
            <pc:docMk/>
            <pc:sldMk cId="1518263250" sldId="292"/>
            <ac:spMk id="200" creationId="{3EBB8C1F-377E-1A5F-9747-FBABDD357942}"/>
          </ac:spMkLst>
        </pc:spChg>
        <pc:spChg chg="add del mod">
          <ac:chgData name="A.MORIYAMA UREKA" userId="11b73b949d6476cb" providerId="LiveId" clId="{EDD3AFC1-5E1F-774D-82FF-6D4C3622249B}" dt="2023-08-07T09:21:27.841" v="934" actId="6264"/>
          <ac:spMkLst>
            <pc:docMk/>
            <pc:sldMk cId="1518263250" sldId="292"/>
            <ac:spMk id="200" creationId="{BC2ACDF0-C458-84BE-E12B-E33529BFCC19}"/>
          </ac:spMkLst>
        </pc:spChg>
        <pc:spChg chg="add del mod">
          <ac:chgData name="A.MORIYAMA UREKA" userId="11b73b949d6476cb" providerId="LiveId" clId="{EDD3AFC1-5E1F-774D-82FF-6D4C3622249B}" dt="2023-08-07T12:25:42.162" v="2738" actId="6264"/>
          <ac:spMkLst>
            <pc:docMk/>
            <pc:sldMk cId="1518263250" sldId="292"/>
            <ac:spMk id="201" creationId="{3162AC87-2051-577F-8678-A062D1516FFA}"/>
          </ac:spMkLst>
        </pc:spChg>
        <pc:spChg chg="add del mod ord">
          <ac:chgData name="A.MORIYAMA UREKA" userId="11b73b949d6476cb" providerId="LiveId" clId="{EDD3AFC1-5E1F-774D-82FF-6D4C3622249B}" dt="2023-08-07T09:21:28.158" v="935" actId="6264"/>
          <ac:spMkLst>
            <pc:docMk/>
            <pc:sldMk cId="1518263250" sldId="292"/>
            <ac:spMk id="201" creationId="{B3F61A2A-9225-18F7-DB3B-F3F32C059079}"/>
          </ac:spMkLst>
        </pc:spChg>
        <pc:spChg chg="add del mod ord">
          <ac:chgData name="A.MORIYAMA UREKA" userId="11b73b949d6476cb" providerId="LiveId" clId="{EDD3AFC1-5E1F-774D-82FF-6D4C3622249B}" dt="2023-08-07T08:57:27.275" v="773" actId="6264"/>
          <ac:spMkLst>
            <pc:docMk/>
            <pc:sldMk cId="1518263250" sldId="292"/>
            <ac:spMk id="201" creationId="{E1F62B55-BAC0-43EA-8CA6-A582AFF8606F}"/>
          </ac:spMkLst>
        </pc:spChg>
        <pc:spChg chg="add del mod">
          <ac:chgData name="A.MORIYAMA UREKA" userId="11b73b949d6476cb" providerId="LiveId" clId="{EDD3AFC1-5E1F-774D-82FF-6D4C3622249B}" dt="2023-08-07T12:25:42.162" v="2738" actId="6264"/>
          <ac:spMkLst>
            <pc:docMk/>
            <pc:sldMk cId="1518263250" sldId="292"/>
            <ac:spMk id="202" creationId="{0760925A-1AA8-F8DD-D9CA-16FF01784DC2}"/>
          </ac:spMkLst>
        </pc:spChg>
        <pc:spChg chg="add del mod ord">
          <ac:chgData name="A.MORIYAMA UREKA" userId="11b73b949d6476cb" providerId="LiveId" clId="{EDD3AFC1-5E1F-774D-82FF-6D4C3622249B}" dt="2023-08-07T08:57:27.275" v="773" actId="6264"/>
          <ac:spMkLst>
            <pc:docMk/>
            <pc:sldMk cId="1518263250" sldId="292"/>
            <ac:spMk id="202" creationId="{426832F9-7BBF-207C-0FD6-6FDB3183BBB6}"/>
          </ac:spMkLst>
        </pc:spChg>
        <pc:spChg chg="add del mod ord">
          <ac:chgData name="A.MORIYAMA UREKA" userId="11b73b949d6476cb" providerId="LiveId" clId="{EDD3AFC1-5E1F-774D-82FF-6D4C3622249B}" dt="2023-08-07T09:21:28.158" v="935" actId="6264"/>
          <ac:spMkLst>
            <pc:docMk/>
            <pc:sldMk cId="1518263250" sldId="292"/>
            <ac:spMk id="202" creationId="{86263888-5976-1C06-00D6-38CC283209C8}"/>
          </ac:spMkLst>
        </pc:spChg>
        <pc:spChg chg="add del mod ord">
          <ac:chgData name="A.MORIYAMA UREKA" userId="11b73b949d6476cb" providerId="LiveId" clId="{EDD3AFC1-5E1F-774D-82FF-6D4C3622249B}" dt="2023-08-07T08:57:27.275" v="773" actId="6264"/>
          <ac:spMkLst>
            <pc:docMk/>
            <pc:sldMk cId="1518263250" sldId="292"/>
            <ac:spMk id="203" creationId="{2ECC3A00-4E9B-72DD-5DBD-F382774D035A}"/>
          </ac:spMkLst>
        </pc:spChg>
        <pc:spChg chg="add del mod ord">
          <ac:chgData name="A.MORIYAMA UREKA" userId="11b73b949d6476cb" providerId="LiveId" clId="{EDD3AFC1-5E1F-774D-82FF-6D4C3622249B}" dt="2023-08-07T09:21:28.158" v="935" actId="6264"/>
          <ac:spMkLst>
            <pc:docMk/>
            <pc:sldMk cId="1518263250" sldId="292"/>
            <ac:spMk id="203" creationId="{5C4A0752-4A6B-A756-05CA-1CA2FDDEFC5C}"/>
          </ac:spMkLst>
        </pc:spChg>
        <pc:spChg chg="add del mod">
          <ac:chgData name="A.MORIYAMA UREKA" userId="11b73b949d6476cb" providerId="LiveId" clId="{EDD3AFC1-5E1F-774D-82FF-6D4C3622249B}" dt="2023-08-07T12:25:42.162" v="2738" actId="6264"/>
          <ac:spMkLst>
            <pc:docMk/>
            <pc:sldMk cId="1518263250" sldId="292"/>
            <ac:spMk id="203" creationId="{893977CF-1BDA-B003-1A90-5E17BEB82CC8}"/>
          </ac:spMkLst>
        </pc:spChg>
        <pc:spChg chg="add del mod ord">
          <ac:chgData name="A.MORIYAMA UREKA" userId="11b73b949d6476cb" providerId="LiveId" clId="{EDD3AFC1-5E1F-774D-82FF-6D4C3622249B}" dt="2023-08-07T08:57:27.275" v="773" actId="6264"/>
          <ac:spMkLst>
            <pc:docMk/>
            <pc:sldMk cId="1518263250" sldId="292"/>
            <ac:spMk id="204" creationId="{BBAFABD1-429C-1215-37D9-CBF7C13F5353}"/>
          </ac:spMkLst>
        </pc:spChg>
        <pc:spChg chg="add del mod ord">
          <ac:chgData name="A.MORIYAMA UREKA" userId="11b73b949d6476cb" providerId="LiveId" clId="{EDD3AFC1-5E1F-774D-82FF-6D4C3622249B}" dt="2023-08-07T09:21:28.158" v="935" actId="6264"/>
          <ac:spMkLst>
            <pc:docMk/>
            <pc:sldMk cId="1518263250" sldId="292"/>
            <ac:spMk id="204" creationId="{D18A4891-9547-4B46-7A4E-26DC425D061D}"/>
          </ac:spMkLst>
        </pc:spChg>
        <pc:spChg chg="add del mod">
          <ac:chgData name="A.MORIYAMA UREKA" userId="11b73b949d6476cb" providerId="LiveId" clId="{EDD3AFC1-5E1F-774D-82FF-6D4C3622249B}" dt="2023-08-07T12:25:42.162" v="2738" actId="6264"/>
          <ac:spMkLst>
            <pc:docMk/>
            <pc:sldMk cId="1518263250" sldId="292"/>
            <ac:spMk id="204" creationId="{E44A5914-3876-7112-FD6E-98A330200C20}"/>
          </ac:spMkLst>
        </pc:spChg>
        <pc:spChg chg="add del mod">
          <ac:chgData name="A.MORIYAMA UREKA" userId="11b73b949d6476cb" providerId="LiveId" clId="{EDD3AFC1-5E1F-774D-82FF-6D4C3622249B}" dt="2023-08-07T12:25:42.162" v="2738" actId="6264"/>
          <ac:spMkLst>
            <pc:docMk/>
            <pc:sldMk cId="1518263250" sldId="292"/>
            <ac:spMk id="205" creationId="{3C11B569-B0FA-DA5D-1BC2-43521A974A67}"/>
          </ac:spMkLst>
        </pc:spChg>
        <pc:spChg chg="add del mod ord">
          <ac:chgData name="A.MORIYAMA UREKA" userId="11b73b949d6476cb" providerId="LiveId" clId="{EDD3AFC1-5E1F-774D-82FF-6D4C3622249B}" dt="2023-08-07T09:21:28.158" v="935" actId="6264"/>
          <ac:spMkLst>
            <pc:docMk/>
            <pc:sldMk cId="1518263250" sldId="292"/>
            <ac:spMk id="205" creationId="{5BD00197-4842-D291-2B3A-124FBF1C40CA}"/>
          </ac:spMkLst>
        </pc:spChg>
        <pc:spChg chg="add del mod ord">
          <ac:chgData name="A.MORIYAMA UREKA" userId="11b73b949d6476cb" providerId="LiveId" clId="{EDD3AFC1-5E1F-774D-82FF-6D4C3622249B}" dt="2023-08-07T08:57:27.275" v="773" actId="6264"/>
          <ac:spMkLst>
            <pc:docMk/>
            <pc:sldMk cId="1518263250" sldId="292"/>
            <ac:spMk id="205" creationId="{E9707160-7AFD-0943-18F1-BBD757C38747}"/>
          </ac:spMkLst>
        </pc:spChg>
        <pc:spChg chg="add del mod ord">
          <ac:chgData name="A.MORIYAMA UREKA" userId="11b73b949d6476cb" providerId="LiveId" clId="{EDD3AFC1-5E1F-774D-82FF-6D4C3622249B}" dt="2023-08-07T08:57:27.275" v="773" actId="6264"/>
          <ac:spMkLst>
            <pc:docMk/>
            <pc:sldMk cId="1518263250" sldId="292"/>
            <ac:spMk id="206" creationId="{35892108-293A-8E54-5E6C-C89D159597D9}"/>
          </ac:spMkLst>
        </pc:spChg>
        <pc:spChg chg="add del mod">
          <ac:chgData name="A.MORIYAMA UREKA" userId="11b73b949d6476cb" providerId="LiveId" clId="{EDD3AFC1-5E1F-774D-82FF-6D4C3622249B}" dt="2023-08-07T12:31:34.885" v="2770" actId="6264"/>
          <ac:spMkLst>
            <pc:docMk/>
            <pc:sldMk cId="1518263250" sldId="292"/>
            <ac:spMk id="206" creationId="{68FCE214-8291-654C-4943-3958848D62F8}"/>
          </ac:spMkLst>
        </pc:spChg>
        <pc:spChg chg="add del mod ord">
          <ac:chgData name="A.MORIYAMA UREKA" userId="11b73b949d6476cb" providerId="LiveId" clId="{EDD3AFC1-5E1F-774D-82FF-6D4C3622249B}" dt="2023-08-07T09:21:28.158" v="935" actId="6264"/>
          <ac:spMkLst>
            <pc:docMk/>
            <pc:sldMk cId="1518263250" sldId="292"/>
            <ac:spMk id="206" creationId="{A1565F40-8157-8A0A-EB93-0FF025B3C2E7}"/>
          </ac:spMkLst>
        </pc:spChg>
        <pc:spChg chg="add del mod ord">
          <ac:chgData name="A.MORIYAMA UREKA" userId="11b73b949d6476cb" providerId="LiveId" clId="{EDD3AFC1-5E1F-774D-82FF-6D4C3622249B}" dt="2023-08-07T09:21:28.158" v="935" actId="6264"/>
          <ac:spMkLst>
            <pc:docMk/>
            <pc:sldMk cId="1518263250" sldId="292"/>
            <ac:spMk id="207" creationId="{68C0223E-4DFA-4614-9FB8-D13053219594}"/>
          </ac:spMkLst>
        </pc:spChg>
        <pc:spChg chg="add del mod">
          <ac:chgData name="A.MORIYAMA UREKA" userId="11b73b949d6476cb" providerId="LiveId" clId="{EDD3AFC1-5E1F-774D-82FF-6D4C3622249B}" dt="2023-08-07T12:31:34.885" v="2770" actId="6264"/>
          <ac:spMkLst>
            <pc:docMk/>
            <pc:sldMk cId="1518263250" sldId="292"/>
            <ac:spMk id="207" creationId="{72C2FD1E-8DC9-9F38-F6CE-9682396105BF}"/>
          </ac:spMkLst>
        </pc:spChg>
        <pc:spChg chg="add del mod ord">
          <ac:chgData name="A.MORIYAMA UREKA" userId="11b73b949d6476cb" providerId="LiveId" clId="{EDD3AFC1-5E1F-774D-82FF-6D4C3622249B}" dt="2023-08-07T08:57:27.275" v="773" actId="6264"/>
          <ac:spMkLst>
            <pc:docMk/>
            <pc:sldMk cId="1518263250" sldId="292"/>
            <ac:spMk id="207" creationId="{BD80A6A7-C0E6-E76F-10B0-FC4E0EB0D89C}"/>
          </ac:spMkLst>
        </pc:spChg>
        <pc:spChg chg="add del mod ord">
          <ac:chgData name="A.MORIYAMA UREKA" userId="11b73b949d6476cb" providerId="LiveId" clId="{EDD3AFC1-5E1F-774D-82FF-6D4C3622249B}" dt="2023-08-07T09:21:28.158" v="935" actId="6264"/>
          <ac:spMkLst>
            <pc:docMk/>
            <pc:sldMk cId="1518263250" sldId="292"/>
            <ac:spMk id="208" creationId="{7BAB54B3-1C36-0502-B3B3-AD77FF4AE0DE}"/>
          </ac:spMkLst>
        </pc:spChg>
        <pc:spChg chg="add del mod ord">
          <ac:chgData name="A.MORIYAMA UREKA" userId="11b73b949d6476cb" providerId="LiveId" clId="{EDD3AFC1-5E1F-774D-82FF-6D4C3622249B}" dt="2023-08-07T08:57:27.275" v="773" actId="6264"/>
          <ac:spMkLst>
            <pc:docMk/>
            <pc:sldMk cId="1518263250" sldId="292"/>
            <ac:spMk id="208" creationId="{B233BC2D-0142-8743-2597-BDC4D73B5DB9}"/>
          </ac:spMkLst>
        </pc:spChg>
        <pc:spChg chg="add del mod">
          <ac:chgData name="A.MORIYAMA UREKA" userId="11b73b949d6476cb" providerId="LiveId" clId="{EDD3AFC1-5E1F-774D-82FF-6D4C3622249B}" dt="2023-08-07T12:31:34.885" v="2770" actId="6264"/>
          <ac:spMkLst>
            <pc:docMk/>
            <pc:sldMk cId="1518263250" sldId="292"/>
            <ac:spMk id="208" creationId="{BC442EC9-6C5F-E639-9E59-A609D4876498}"/>
          </ac:spMkLst>
        </pc:spChg>
        <pc:spChg chg="add del mod">
          <ac:chgData name="A.MORIYAMA UREKA" userId="11b73b949d6476cb" providerId="LiveId" clId="{EDD3AFC1-5E1F-774D-82FF-6D4C3622249B}" dt="2023-08-07T12:31:34.885" v="2770" actId="6264"/>
          <ac:spMkLst>
            <pc:docMk/>
            <pc:sldMk cId="1518263250" sldId="292"/>
            <ac:spMk id="209" creationId="{0E03232F-7B96-1884-F889-0A2B55C1B31B}"/>
          </ac:spMkLst>
        </pc:spChg>
        <pc:spChg chg="add del mod">
          <ac:chgData name="A.MORIYAMA UREKA" userId="11b73b949d6476cb" providerId="LiveId" clId="{EDD3AFC1-5E1F-774D-82FF-6D4C3622249B}" dt="2023-08-07T08:57:27.275" v="773" actId="6264"/>
          <ac:spMkLst>
            <pc:docMk/>
            <pc:sldMk cId="1518263250" sldId="292"/>
            <ac:spMk id="209" creationId="{A98B0CA7-B9C2-BEED-C75F-9DAED6B2A9AF}"/>
          </ac:spMkLst>
        </pc:spChg>
        <pc:spChg chg="add del mod">
          <ac:chgData name="A.MORIYAMA UREKA" userId="11b73b949d6476cb" providerId="LiveId" clId="{EDD3AFC1-5E1F-774D-82FF-6D4C3622249B}" dt="2023-08-07T09:21:28.158" v="935" actId="6264"/>
          <ac:spMkLst>
            <pc:docMk/>
            <pc:sldMk cId="1518263250" sldId="292"/>
            <ac:spMk id="209" creationId="{E385FC0A-B21D-A24D-9959-9AE548082B8C}"/>
          </ac:spMkLst>
        </pc:spChg>
        <pc:spChg chg="add del mod">
          <ac:chgData name="A.MORIYAMA UREKA" userId="11b73b949d6476cb" providerId="LiveId" clId="{EDD3AFC1-5E1F-774D-82FF-6D4C3622249B}" dt="2023-08-07T12:31:34.885" v="2770" actId="6264"/>
          <ac:spMkLst>
            <pc:docMk/>
            <pc:sldMk cId="1518263250" sldId="292"/>
            <ac:spMk id="210" creationId="{353AFE07-828C-9247-EF27-A7DCDC7777AE}"/>
          </ac:spMkLst>
        </pc:spChg>
        <pc:spChg chg="add del mod">
          <ac:chgData name="A.MORIYAMA UREKA" userId="11b73b949d6476cb" providerId="LiveId" clId="{EDD3AFC1-5E1F-774D-82FF-6D4C3622249B}" dt="2023-08-07T08:57:27.275" v="773" actId="6264"/>
          <ac:spMkLst>
            <pc:docMk/>
            <pc:sldMk cId="1518263250" sldId="292"/>
            <ac:spMk id="210" creationId="{98214D04-81EE-8F57-A25A-B2818C8806D6}"/>
          </ac:spMkLst>
        </pc:spChg>
        <pc:spChg chg="add del mod">
          <ac:chgData name="A.MORIYAMA UREKA" userId="11b73b949d6476cb" providerId="LiveId" clId="{EDD3AFC1-5E1F-774D-82FF-6D4C3622249B}" dt="2023-08-07T09:21:28.158" v="935" actId="6264"/>
          <ac:spMkLst>
            <pc:docMk/>
            <pc:sldMk cId="1518263250" sldId="292"/>
            <ac:spMk id="210" creationId="{B3F50551-9AC4-4BF8-4041-0E704F6A49CE}"/>
          </ac:spMkLst>
        </pc:spChg>
        <pc:spChg chg="add del mod">
          <ac:chgData name="A.MORIYAMA UREKA" userId="11b73b949d6476cb" providerId="LiveId" clId="{EDD3AFC1-5E1F-774D-82FF-6D4C3622249B}" dt="2023-08-07T12:31:34.885" v="2770" actId="6264"/>
          <ac:spMkLst>
            <pc:docMk/>
            <pc:sldMk cId="1518263250" sldId="292"/>
            <ac:spMk id="211" creationId="{31F4F3A2-AE97-52FB-A65D-0717D3D39945}"/>
          </ac:spMkLst>
        </pc:spChg>
        <pc:spChg chg="add del mod ord">
          <ac:chgData name="A.MORIYAMA UREKA" userId="11b73b949d6476cb" providerId="LiveId" clId="{EDD3AFC1-5E1F-774D-82FF-6D4C3622249B}" dt="2023-08-07T08:57:27.699" v="774" actId="6264"/>
          <ac:spMkLst>
            <pc:docMk/>
            <pc:sldMk cId="1518263250" sldId="292"/>
            <ac:spMk id="211" creationId="{BDA119AA-4EFF-958F-F480-5A1152AC2549}"/>
          </ac:spMkLst>
        </pc:spChg>
        <pc:spChg chg="add del mod ord">
          <ac:chgData name="A.MORIYAMA UREKA" userId="11b73b949d6476cb" providerId="LiveId" clId="{EDD3AFC1-5E1F-774D-82FF-6D4C3622249B}" dt="2023-08-07T09:21:28.726" v="936" actId="6264"/>
          <ac:spMkLst>
            <pc:docMk/>
            <pc:sldMk cId="1518263250" sldId="292"/>
            <ac:spMk id="211" creationId="{E4284397-0DA5-DDC7-A65C-BD3F6082A955}"/>
          </ac:spMkLst>
        </pc:spChg>
        <pc:spChg chg="add del mod ord">
          <ac:chgData name="A.MORIYAMA UREKA" userId="11b73b949d6476cb" providerId="LiveId" clId="{EDD3AFC1-5E1F-774D-82FF-6D4C3622249B}" dt="2023-08-07T09:21:28.726" v="936" actId="6264"/>
          <ac:spMkLst>
            <pc:docMk/>
            <pc:sldMk cId="1518263250" sldId="292"/>
            <ac:spMk id="212" creationId="{3F25905B-AC86-F8BE-4257-D435507C6E51}"/>
          </ac:spMkLst>
        </pc:spChg>
        <pc:spChg chg="add del mod">
          <ac:chgData name="A.MORIYAMA UREKA" userId="11b73b949d6476cb" providerId="LiveId" clId="{EDD3AFC1-5E1F-774D-82FF-6D4C3622249B}" dt="2023-08-07T12:31:34.885" v="2770" actId="6264"/>
          <ac:spMkLst>
            <pc:docMk/>
            <pc:sldMk cId="1518263250" sldId="292"/>
            <ac:spMk id="212" creationId="{DB30EC34-5761-2045-F358-339071D4775B}"/>
          </ac:spMkLst>
        </pc:spChg>
        <pc:spChg chg="add del mod ord">
          <ac:chgData name="A.MORIYAMA UREKA" userId="11b73b949d6476cb" providerId="LiveId" clId="{EDD3AFC1-5E1F-774D-82FF-6D4C3622249B}" dt="2023-08-07T08:57:27.699" v="774" actId="6264"/>
          <ac:spMkLst>
            <pc:docMk/>
            <pc:sldMk cId="1518263250" sldId="292"/>
            <ac:spMk id="212" creationId="{F0A9B3EF-ECA3-6951-D1D6-F330DB560E7B}"/>
          </ac:spMkLst>
        </pc:spChg>
        <pc:spChg chg="add del mod">
          <ac:chgData name="A.MORIYAMA UREKA" userId="11b73b949d6476cb" providerId="LiveId" clId="{EDD3AFC1-5E1F-774D-82FF-6D4C3622249B}" dt="2023-08-07T12:31:34.885" v="2770" actId="6264"/>
          <ac:spMkLst>
            <pc:docMk/>
            <pc:sldMk cId="1518263250" sldId="292"/>
            <ac:spMk id="213" creationId="{817D7AEE-ADA6-018A-502F-DC60053F682E}"/>
          </ac:spMkLst>
        </pc:spChg>
        <pc:spChg chg="add del mod ord">
          <ac:chgData name="A.MORIYAMA UREKA" userId="11b73b949d6476cb" providerId="LiveId" clId="{EDD3AFC1-5E1F-774D-82FF-6D4C3622249B}" dt="2023-08-07T08:57:27.699" v="774" actId="6264"/>
          <ac:spMkLst>
            <pc:docMk/>
            <pc:sldMk cId="1518263250" sldId="292"/>
            <ac:spMk id="213" creationId="{CD177F5A-B115-D8D3-831B-263131317F2E}"/>
          </ac:spMkLst>
        </pc:spChg>
        <pc:spChg chg="add del mod ord">
          <ac:chgData name="A.MORIYAMA UREKA" userId="11b73b949d6476cb" providerId="LiveId" clId="{EDD3AFC1-5E1F-774D-82FF-6D4C3622249B}" dt="2023-08-07T09:21:28.726" v="936" actId="6264"/>
          <ac:spMkLst>
            <pc:docMk/>
            <pc:sldMk cId="1518263250" sldId="292"/>
            <ac:spMk id="213" creationId="{DE941E0A-940E-2F30-15E1-3D40921867F9}"/>
          </ac:spMkLst>
        </pc:spChg>
        <pc:spChg chg="add del mod ord">
          <ac:chgData name="A.MORIYAMA UREKA" userId="11b73b949d6476cb" providerId="LiveId" clId="{EDD3AFC1-5E1F-774D-82FF-6D4C3622249B}" dt="2023-08-07T09:21:28.726" v="936" actId="6264"/>
          <ac:spMkLst>
            <pc:docMk/>
            <pc:sldMk cId="1518263250" sldId="292"/>
            <ac:spMk id="214" creationId="{B03FDFCE-8D3B-B86C-24E4-77224DFFA197}"/>
          </ac:spMkLst>
        </pc:spChg>
        <pc:spChg chg="add del mod ord">
          <ac:chgData name="A.MORIYAMA UREKA" userId="11b73b949d6476cb" providerId="LiveId" clId="{EDD3AFC1-5E1F-774D-82FF-6D4C3622249B}" dt="2023-08-07T08:57:27.699" v="774" actId="6264"/>
          <ac:spMkLst>
            <pc:docMk/>
            <pc:sldMk cId="1518263250" sldId="292"/>
            <ac:spMk id="214" creationId="{B4097995-4D41-3303-A0FA-F250E11AF74A}"/>
          </ac:spMkLst>
        </pc:spChg>
        <pc:spChg chg="add del mod">
          <ac:chgData name="A.MORIYAMA UREKA" userId="11b73b949d6476cb" providerId="LiveId" clId="{EDD3AFC1-5E1F-774D-82FF-6D4C3622249B}" dt="2023-08-07T12:31:34.885" v="2770" actId="6264"/>
          <ac:spMkLst>
            <pc:docMk/>
            <pc:sldMk cId="1518263250" sldId="292"/>
            <ac:spMk id="214" creationId="{BA9FF485-B203-01E3-8CAE-2BCA6D84A3A1}"/>
          </ac:spMkLst>
        </pc:spChg>
        <pc:spChg chg="add del mod ord">
          <ac:chgData name="A.MORIYAMA UREKA" userId="11b73b949d6476cb" providerId="LiveId" clId="{EDD3AFC1-5E1F-774D-82FF-6D4C3622249B}" dt="2023-08-07T08:57:27.699" v="774" actId="6264"/>
          <ac:spMkLst>
            <pc:docMk/>
            <pc:sldMk cId="1518263250" sldId="292"/>
            <ac:spMk id="215" creationId="{DAD1C0A0-B41F-B5A6-7349-24B6268B7D42}"/>
          </ac:spMkLst>
        </pc:spChg>
        <pc:spChg chg="add del mod">
          <ac:chgData name="A.MORIYAMA UREKA" userId="11b73b949d6476cb" providerId="LiveId" clId="{EDD3AFC1-5E1F-774D-82FF-6D4C3622249B}" dt="2023-08-07T12:31:34.885" v="2770" actId="6264"/>
          <ac:spMkLst>
            <pc:docMk/>
            <pc:sldMk cId="1518263250" sldId="292"/>
            <ac:spMk id="215" creationId="{ECC860BA-AA34-AAF8-66CE-712D51A5E990}"/>
          </ac:spMkLst>
        </pc:spChg>
        <pc:spChg chg="add del mod ord">
          <ac:chgData name="A.MORIYAMA UREKA" userId="11b73b949d6476cb" providerId="LiveId" clId="{EDD3AFC1-5E1F-774D-82FF-6D4C3622249B}" dt="2023-08-07T09:21:28.726" v="936" actId="6264"/>
          <ac:spMkLst>
            <pc:docMk/>
            <pc:sldMk cId="1518263250" sldId="292"/>
            <ac:spMk id="215" creationId="{F6A1CF68-08C8-7DD3-E26E-97FEDE4B5998}"/>
          </ac:spMkLst>
        </pc:spChg>
        <pc:spChg chg="add del mod ord">
          <ac:chgData name="A.MORIYAMA UREKA" userId="11b73b949d6476cb" providerId="LiveId" clId="{EDD3AFC1-5E1F-774D-82FF-6D4C3622249B}" dt="2023-08-07T08:57:27.699" v="774" actId="6264"/>
          <ac:spMkLst>
            <pc:docMk/>
            <pc:sldMk cId="1518263250" sldId="292"/>
            <ac:spMk id="216" creationId="{8B664F9A-8E76-F47D-4188-30AE32FC913D}"/>
          </ac:spMkLst>
        </pc:spChg>
        <pc:spChg chg="add del mod">
          <ac:chgData name="A.MORIYAMA UREKA" userId="11b73b949d6476cb" providerId="LiveId" clId="{EDD3AFC1-5E1F-774D-82FF-6D4C3622249B}" dt="2023-08-07T12:31:36.067" v="2771" actId="6264"/>
          <ac:spMkLst>
            <pc:docMk/>
            <pc:sldMk cId="1518263250" sldId="292"/>
            <ac:spMk id="216" creationId="{F571FCE0-6E25-0E48-9C73-A03C9191C374}"/>
          </ac:spMkLst>
        </pc:spChg>
        <pc:spChg chg="add del mod ord">
          <ac:chgData name="A.MORIYAMA UREKA" userId="11b73b949d6476cb" providerId="LiveId" clId="{EDD3AFC1-5E1F-774D-82FF-6D4C3622249B}" dt="2023-08-07T09:21:28.726" v="936" actId="6264"/>
          <ac:spMkLst>
            <pc:docMk/>
            <pc:sldMk cId="1518263250" sldId="292"/>
            <ac:spMk id="216" creationId="{FB6B7F62-99D3-E495-801C-3315E1693801}"/>
          </ac:spMkLst>
        </pc:spChg>
        <pc:spChg chg="add del mod">
          <ac:chgData name="A.MORIYAMA UREKA" userId="11b73b949d6476cb" providerId="LiveId" clId="{EDD3AFC1-5E1F-774D-82FF-6D4C3622249B}" dt="2023-08-07T12:31:36.067" v="2771" actId="6264"/>
          <ac:spMkLst>
            <pc:docMk/>
            <pc:sldMk cId="1518263250" sldId="292"/>
            <ac:spMk id="217" creationId="{2866FBDB-10AE-DADB-E286-C6DE6E7A03D4}"/>
          </ac:spMkLst>
        </pc:spChg>
        <pc:spChg chg="add del mod ord">
          <ac:chgData name="A.MORIYAMA UREKA" userId="11b73b949d6476cb" providerId="LiveId" clId="{EDD3AFC1-5E1F-774D-82FF-6D4C3622249B}" dt="2023-08-07T09:21:28.726" v="936" actId="6264"/>
          <ac:spMkLst>
            <pc:docMk/>
            <pc:sldMk cId="1518263250" sldId="292"/>
            <ac:spMk id="217" creationId="{BB602DF9-4843-6A13-A1FC-635263470E64}"/>
          </ac:spMkLst>
        </pc:spChg>
        <pc:spChg chg="add del mod ord">
          <ac:chgData name="A.MORIYAMA UREKA" userId="11b73b949d6476cb" providerId="LiveId" clId="{EDD3AFC1-5E1F-774D-82FF-6D4C3622249B}" dt="2023-08-07T08:57:27.699" v="774" actId="6264"/>
          <ac:spMkLst>
            <pc:docMk/>
            <pc:sldMk cId="1518263250" sldId="292"/>
            <ac:spMk id="217" creationId="{D6AFC907-2E06-A280-281A-BBDDD26C86C1}"/>
          </ac:spMkLst>
        </pc:spChg>
        <pc:spChg chg="add del mod ord">
          <ac:chgData name="A.MORIYAMA UREKA" userId="11b73b949d6476cb" providerId="LiveId" clId="{EDD3AFC1-5E1F-774D-82FF-6D4C3622249B}" dt="2023-08-07T09:21:28.726" v="936" actId="6264"/>
          <ac:spMkLst>
            <pc:docMk/>
            <pc:sldMk cId="1518263250" sldId="292"/>
            <ac:spMk id="218" creationId="{54A9765B-0344-6ABC-7E16-70B56FA170E9}"/>
          </ac:spMkLst>
        </pc:spChg>
        <pc:spChg chg="add del mod">
          <ac:chgData name="A.MORIYAMA UREKA" userId="11b73b949d6476cb" providerId="LiveId" clId="{EDD3AFC1-5E1F-774D-82FF-6D4C3622249B}" dt="2023-08-07T12:31:36.067" v="2771" actId="6264"/>
          <ac:spMkLst>
            <pc:docMk/>
            <pc:sldMk cId="1518263250" sldId="292"/>
            <ac:spMk id="218" creationId="{5FD88EDD-B748-4FC4-1C99-EB767EF2B025}"/>
          </ac:spMkLst>
        </pc:spChg>
        <pc:spChg chg="add del mod ord">
          <ac:chgData name="A.MORIYAMA UREKA" userId="11b73b949d6476cb" providerId="LiveId" clId="{EDD3AFC1-5E1F-774D-82FF-6D4C3622249B}" dt="2023-08-07T08:57:27.699" v="774" actId="6264"/>
          <ac:spMkLst>
            <pc:docMk/>
            <pc:sldMk cId="1518263250" sldId="292"/>
            <ac:spMk id="218" creationId="{8F590F96-AAD0-177D-39E4-485957EEF20E}"/>
          </ac:spMkLst>
        </pc:spChg>
        <pc:spChg chg="add del mod">
          <ac:chgData name="A.MORIYAMA UREKA" userId="11b73b949d6476cb" providerId="LiveId" clId="{EDD3AFC1-5E1F-774D-82FF-6D4C3622249B}" dt="2023-08-07T12:31:36.067" v="2771" actId="6264"/>
          <ac:spMkLst>
            <pc:docMk/>
            <pc:sldMk cId="1518263250" sldId="292"/>
            <ac:spMk id="219" creationId="{2478E95C-6D7E-A59E-6D06-ED1FEA44D305}"/>
          </ac:spMkLst>
        </pc:spChg>
        <pc:spChg chg="add del mod">
          <ac:chgData name="A.MORIYAMA UREKA" userId="11b73b949d6476cb" providerId="LiveId" clId="{EDD3AFC1-5E1F-774D-82FF-6D4C3622249B}" dt="2023-08-07T08:57:27.699" v="774" actId="6264"/>
          <ac:spMkLst>
            <pc:docMk/>
            <pc:sldMk cId="1518263250" sldId="292"/>
            <ac:spMk id="219" creationId="{3C8EE27A-11B3-13C9-2F8F-50D58432CF96}"/>
          </ac:spMkLst>
        </pc:spChg>
        <pc:spChg chg="add del mod">
          <ac:chgData name="A.MORIYAMA UREKA" userId="11b73b949d6476cb" providerId="LiveId" clId="{EDD3AFC1-5E1F-774D-82FF-6D4C3622249B}" dt="2023-08-07T09:21:28.726" v="936" actId="6264"/>
          <ac:spMkLst>
            <pc:docMk/>
            <pc:sldMk cId="1518263250" sldId="292"/>
            <ac:spMk id="219" creationId="{89602A57-012F-C1D9-0919-F18CE1452C1F}"/>
          </ac:spMkLst>
        </pc:spChg>
        <pc:spChg chg="add del mod">
          <ac:chgData name="A.MORIYAMA UREKA" userId="11b73b949d6476cb" providerId="LiveId" clId="{EDD3AFC1-5E1F-774D-82FF-6D4C3622249B}" dt="2023-08-07T09:21:28.726" v="936" actId="6264"/>
          <ac:spMkLst>
            <pc:docMk/>
            <pc:sldMk cId="1518263250" sldId="292"/>
            <ac:spMk id="220" creationId="{2E0A9615-A098-6E23-321C-D3728C6BCC84}"/>
          </ac:spMkLst>
        </pc:spChg>
        <pc:spChg chg="add del mod">
          <ac:chgData name="A.MORIYAMA UREKA" userId="11b73b949d6476cb" providerId="LiveId" clId="{EDD3AFC1-5E1F-774D-82FF-6D4C3622249B}" dt="2023-08-07T08:57:27.699" v="774" actId="6264"/>
          <ac:spMkLst>
            <pc:docMk/>
            <pc:sldMk cId="1518263250" sldId="292"/>
            <ac:spMk id="220" creationId="{3CCA66B1-0FF5-0960-2436-8788F3EBCFF8}"/>
          </ac:spMkLst>
        </pc:spChg>
        <pc:spChg chg="add del mod">
          <ac:chgData name="A.MORIYAMA UREKA" userId="11b73b949d6476cb" providerId="LiveId" clId="{EDD3AFC1-5E1F-774D-82FF-6D4C3622249B}" dt="2023-08-07T12:31:36.067" v="2771" actId="6264"/>
          <ac:spMkLst>
            <pc:docMk/>
            <pc:sldMk cId="1518263250" sldId="292"/>
            <ac:spMk id="220" creationId="{A8944304-D4C8-8800-D83E-26498DFA4F9D}"/>
          </ac:spMkLst>
        </pc:spChg>
        <pc:spChg chg="add del mod ord">
          <ac:chgData name="A.MORIYAMA UREKA" userId="11b73b949d6476cb" providerId="LiveId" clId="{EDD3AFC1-5E1F-774D-82FF-6D4C3622249B}" dt="2023-08-07T09:21:29.324" v="937" actId="6264"/>
          <ac:spMkLst>
            <pc:docMk/>
            <pc:sldMk cId="1518263250" sldId="292"/>
            <ac:spMk id="221" creationId="{137F50FD-F47D-58F4-265D-27356A5E75E5}"/>
          </ac:spMkLst>
        </pc:spChg>
        <pc:spChg chg="add del mod">
          <ac:chgData name="A.MORIYAMA UREKA" userId="11b73b949d6476cb" providerId="LiveId" clId="{EDD3AFC1-5E1F-774D-82FF-6D4C3622249B}" dt="2023-08-07T12:31:36.067" v="2771" actId="6264"/>
          <ac:spMkLst>
            <pc:docMk/>
            <pc:sldMk cId="1518263250" sldId="292"/>
            <ac:spMk id="221" creationId="{1B360B91-91EC-4372-5057-545198CD2598}"/>
          </ac:spMkLst>
        </pc:spChg>
        <pc:spChg chg="add del mod ord">
          <ac:chgData name="A.MORIYAMA UREKA" userId="11b73b949d6476cb" providerId="LiveId" clId="{EDD3AFC1-5E1F-774D-82FF-6D4C3622249B}" dt="2023-08-07T08:57:28.138" v="775" actId="6264"/>
          <ac:spMkLst>
            <pc:docMk/>
            <pc:sldMk cId="1518263250" sldId="292"/>
            <ac:spMk id="221" creationId="{6A217E52-4025-DD4B-36B7-FEA9099A83B8}"/>
          </ac:spMkLst>
        </pc:spChg>
        <pc:spChg chg="add del mod ord">
          <ac:chgData name="A.MORIYAMA UREKA" userId="11b73b949d6476cb" providerId="LiveId" clId="{EDD3AFC1-5E1F-774D-82FF-6D4C3622249B}" dt="2023-08-07T09:21:29.324" v="937" actId="6264"/>
          <ac:spMkLst>
            <pc:docMk/>
            <pc:sldMk cId="1518263250" sldId="292"/>
            <ac:spMk id="222" creationId="{23ABCAC7-DF64-E215-5DB0-9EC6782475AE}"/>
          </ac:spMkLst>
        </pc:spChg>
        <pc:spChg chg="add del mod ord">
          <ac:chgData name="A.MORIYAMA UREKA" userId="11b73b949d6476cb" providerId="LiveId" clId="{EDD3AFC1-5E1F-774D-82FF-6D4C3622249B}" dt="2023-08-07T08:57:28.138" v="775" actId="6264"/>
          <ac:spMkLst>
            <pc:docMk/>
            <pc:sldMk cId="1518263250" sldId="292"/>
            <ac:spMk id="222" creationId="{61B969FE-EEA8-76A3-9086-20EB3F604BD6}"/>
          </ac:spMkLst>
        </pc:spChg>
        <pc:spChg chg="add del mod">
          <ac:chgData name="A.MORIYAMA UREKA" userId="11b73b949d6476cb" providerId="LiveId" clId="{EDD3AFC1-5E1F-774D-82FF-6D4C3622249B}" dt="2023-08-07T12:31:36.067" v="2771" actId="6264"/>
          <ac:spMkLst>
            <pc:docMk/>
            <pc:sldMk cId="1518263250" sldId="292"/>
            <ac:spMk id="222" creationId="{E5440736-3399-6469-D6EF-49C5038660C1}"/>
          </ac:spMkLst>
        </pc:spChg>
        <pc:spChg chg="add del mod ord">
          <ac:chgData name="A.MORIYAMA UREKA" userId="11b73b949d6476cb" providerId="LiveId" clId="{EDD3AFC1-5E1F-774D-82FF-6D4C3622249B}" dt="2023-08-07T08:57:28.138" v="775" actId="6264"/>
          <ac:spMkLst>
            <pc:docMk/>
            <pc:sldMk cId="1518263250" sldId="292"/>
            <ac:spMk id="223" creationId="{08BF1427-C3A6-C664-2EE0-389EDB54546D}"/>
          </ac:spMkLst>
        </pc:spChg>
        <pc:spChg chg="add del mod ord">
          <ac:chgData name="A.MORIYAMA UREKA" userId="11b73b949d6476cb" providerId="LiveId" clId="{EDD3AFC1-5E1F-774D-82FF-6D4C3622249B}" dt="2023-08-07T09:21:29.324" v="937" actId="6264"/>
          <ac:spMkLst>
            <pc:docMk/>
            <pc:sldMk cId="1518263250" sldId="292"/>
            <ac:spMk id="223" creationId="{56E348FC-AB9F-7C0C-0ABE-4E45165FA631}"/>
          </ac:spMkLst>
        </pc:spChg>
        <pc:spChg chg="add del mod">
          <ac:chgData name="A.MORIYAMA UREKA" userId="11b73b949d6476cb" providerId="LiveId" clId="{EDD3AFC1-5E1F-774D-82FF-6D4C3622249B}" dt="2023-08-07T12:31:36.067" v="2771" actId="6264"/>
          <ac:spMkLst>
            <pc:docMk/>
            <pc:sldMk cId="1518263250" sldId="292"/>
            <ac:spMk id="223" creationId="{929BF19E-B1F7-37AC-5107-00E95471298F}"/>
          </ac:spMkLst>
        </pc:spChg>
        <pc:spChg chg="add del mod ord">
          <ac:chgData name="A.MORIYAMA UREKA" userId="11b73b949d6476cb" providerId="LiveId" clId="{EDD3AFC1-5E1F-774D-82FF-6D4C3622249B}" dt="2023-08-07T08:57:28.138" v="775" actId="6264"/>
          <ac:spMkLst>
            <pc:docMk/>
            <pc:sldMk cId="1518263250" sldId="292"/>
            <ac:spMk id="224" creationId="{1457AEB6-43E0-19B0-7D79-B0B2AD9693FD}"/>
          </ac:spMkLst>
        </pc:spChg>
        <pc:spChg chg="add del mod">
          <ac:chgData name="A.MORIYAMA UREKA" userId="11b73b949d6476cb" providerId="LiveId" clId="{EDD3AFC1-5E1F-774D-82FF-6D4C3622249B}" dt="2023-08-07T12:31:36.067" v="2771" actId="6264"/>
          <ac:spMkLst>
            <pc:docMk/>
            <pc:sldMk cId="1518263250" sldId="292"/>
            <ac:spMk id="224" creationId="{3A53FD51-F6A5-6E59-4A7B-7A9BDE042081}"/>
          </ac:spMkLst>
        </pc:spChg>
        <pc:spChg chg="add del mod ord">
          <ac:chgData name="A.MORIYAMA UREKA" userId="11b73b949d6476cb" providerId="LiveId" clId="{EDD3AFC1-5E1F-774D-82FF-6D4C3622249B}" dt="2023-08-07T09:21:29.324" v="937" actId="6264"/>
          <ac:spMkLst>
            <pc:docMk/>
            <pc:sldMk cId="1518263250" sldId="292"/>
            <ac:spMk id="224" creationId="{59D5F7EE-6BF2-C751-8E37-04B00E80B55B}"/>
          </ac:spMkLst>
        </pc:spChg>
        <pc:spChg chg="add del mod">
          <ac:chgData name="A.MORIYAMA UREKA" userId="11b73b949d6476cb" providerId="LiveId" clId="{EDD3AFC1-5E1F-774D-82FF-6D4C3622249B}" dt="2023-08-07T12:31:36.067" v="2771" actId="6264"/>
          <ac:spMkLst>
            <pc:docMk/>
            <pc:sldMk cId="1518263250" sldId="292"/>
            <ac:spMk id="225" creationId="{02A4D682-61C2-DA35-AE47-92CEEAB0269C}"/>
          </ac:spMkLst>
        </pc:spChg>
        <pc:spChg chg="add del mod ord">
          <ac:chgData name="A.MORIYAMA UREKA" userId="11b73b949d6476cb" providerId="LiveId" clId="{EDD3AFC1-5E1F-774D-82FF-6D4C3622249B}" dt="2023-08-07T08:57:28.138" v="775" actId="6264"/>
          <ac:spMkLst>
            <pc:docMk/>
            <pc:sldMk cId="1518263250" sldId="292"/>
            <ac:spMk id="225" creationId="{D586774D-69DF-3AF4-C4B1-FE95073CA625}"/>
          </ac:spMkLst>
        </pc:spChg>
        <pc:spChg chg="add del mod ord">
          <ac:chgData name="A.MORIYAMA UREKA" userId="11b73b949d6476cb" providerId="LiveId" clId="{EDD3AFC1-5E1F-774D-82FF-6D4C3622249B}" dt="2023-08-07T09:21:29.324" v="937" actId="6264"/>
          <ac:spMkLst>
            <pc:docMk/>
            <pc:sldMk cId="1518263250" sldId="292"/>
            <ac:spMk id="225" creationId="{E5F87556-EF56-76A6-7843-A9218B411265}"/>
          </ac:spMkLst>
        </pc:spChg>
        <pc:spChg chg="add del mod">
          <ac:chgData name="A.MORIYAMA UREKA" userId="11b73b949d6476cb" providerId="LiveId" clId="{EDD3AFC1-5E1F-774D-82FF-6D4C3622249B}" dt="2023-08-07T12:41:14.127" v="2840" actId="6264"/>
          <ac:spMkLst>
            <pc:docMk/>
            <pc:sldMk cId="1518263250" sldId="292"/>
            <ac:spMk id="226" creationId="{40542CA8-08FF-BF6C-52E5-C9D22AB59627}"/>
          </ac:spMkLst>
        </pc:spChg>
        <pc:spChg chg="add del mod ord">
          <ac:chgData name="A.MORIYAMA UREKA" userId="11b73b949d6476cb" providerId="LiveId" clId="{EDD3AFC1-5E1F-774D-82FF-6D4C3622249B}" dt="2023-08-07T09:21:29.324" v="937" actId="6264"/>
          <ac:spMkLst>
            <pc:docMk/>
            <pc:sldMk cId="1518263250" sldId="292"/>
            <ac:spMk id="226" creationId="{863B0B40-08D9-0004-C632-8136F50A9945}"/>
          </ac:spMkLst>
        </pc:spChg>
        <pc:spChg chg="add del mod ord">
          <ac:chgData name="A.MORIYAMA UREKA" userId="11b73b949d6476cb" providerId="LiveId" clId="{EDD3AFC1-5E1F-774D-82FF-6D4C3622249B}" dt="2023-08-07T08:57:28.138" v="775" actId="6264"/>
          <ac:spMkLst>
            <pc:docMk/>
            <pc:sldMk cId="1518263250" sldId="292"/>
            <ac:spMk id="226" creationId="{AC53BA04-9EE6-C4D6-B276-84A8298B6BB5}"/>
          </ac:spMkLst>
        </pc:spChg>
        <pc:spChg chg="add del mod">
          <ac:chgData name="A.MORIYAMA UREKA" userId="11b73b949d6476cb" providerId="LiveId" clId="{EDD3AFC1-5E1F-774D-82FF-6D4C3622249B}" dt="2023-08-07T12:41:14.127" v="2840" actId="6264"/>
          <ac:spMkLst>
            <pc:docMk/>
            <pc:sldMk cId="1518263250" sldId="292"/>
            <ac:spMk id="227" creationId="{7A94EC92-0BA4-08A0-AA88-5B321C996435}"/>
          </ac:spMkLst>
        </pc:spChg>
        <pc:spChg chg="add del mod ord">
          <ac:chgData name="A.MORIYAMA UREKA" userId="11b73b949d6476cb" providerId="LiveId" clId="{EDD3AFC1-5E1F-774D-82FF-6D4C3622249B}" dt="2023-08-07T08:57:28.138" v="775" actId="6264"/>
          <ac:spMkLst>
            <pc:docMk/>
            <pc:sldMk cId="1518263250" sldId="292"/>
            <ac:spMk id="227" creationId="{BD0239D0-9A9A-5701-122C-EACACFFDA02E}"/>
          </ac:spMkLst>
        </pc:spChg>
        <pc:spChg chg="add del mod ord">
          <ac:chgData name="A.MORIYAMA UREKA" userId="11b73b949d6476cb" providerId="LiveId" clId="{EDD3AFC1-5E1F-774D-82FF-6D4C3622249B}" dt="2023-08-07T09:21:29.324" v="937" actId="6264"/>
          <ac:spMkLst>
            <pc:docMk/>
            <pc:sldMk cId="1518263250" sldId="292"/>
            <ac:spMk id="227" creationId="{CE4E8D3D-B5DF-5FD3-1A89-6BAFD88FF6FD}"/>
          </ac:spMkLst>
        </pc:spChg>
        <pc:spChg chg="add del mod">
          <ac:chgData name="A.MORIYAMA UREKA" userId="11b73b949d6476cb" providerId="LiveId" clId="{EDD3AFC1-5E1F-774D-82FF-6D4C3622249B}" dt="2023-08-07T12:41:14.127" v="2840" actId="6264"/>
          <ac:spMkLst>
            <pc:docMk/>
            <pc:sldMk cId="1518263250" sldId="292"/>
            <ac:spMk id="228" creationId="{66F3E4B5-8AB2-C5A8-987C-2F37C750A758}"/>
          </ac:spMkLst>
        </pc:spChg>
        <pc:spChg chg="add del mod ord">
          <ac:chgData name="A.MORIYAMA UREKA" userId="11b73b949d6476cb" providerId="LiveId" clId="{EDD3AFC1-5E1F-774D-82FF-6D4C3622249B}" dt="2023-08-07T09:21:29.324" v="937" actId="6264"/>
          <ac:spMkLst>
            <pc:docMk/>
            <pc:sldMk cId="1518263250" sldId="292"/>
            <ac:spMk id="228" creationId="{AB6EB037-F128-8838-9A8E-58025B425B4F}"/>
          </ac:spMkLst>
        </pc:spChg>
        <pc:spChg chg="add del mod ord">
          <ac:chgData name="A.MORIYAMA UREKA" userId="11b73b949d6476cb" providerId="LiveId" clId="{EDD3AFC1-5E1F-774D-82FF-6D4C3622249B}" dt="2023-08-07T08:57:28.138" v="775" actId="6264"/>
          <ac:spMkLst>
            <pc:docMk/>
            <pc:sldMk cId="1518263250" sldId="292"/>
            <ac:spMk id="228" creationId="{D34B431E-1DEE-1EDA-8B07-91DC0DBD181E}"/>
          </ac:spMkLst>
        </pc:spChg>
        <pc:spChg chg="add del mod">
          <ac:chgData name="A.MORIYAMA UREKA" userId="11b73b949d6476cb" providerId="LiveId" clId="{EDD3AFC1-5E1F-774D-82FF-6D4C3622249B}" dt="2023-08-07T08:57:28.138" v="775" actId="6264"/>
          <ac:spMkLst>
            <pc:docMk/>
            <pc:sldMk cId="1518263250" sldId="292"/>
            <ac:spMk id="229" creationId="{472287ED-A50C-32EA-3058-097D5505D401}"/>
          </ac:spMkLst>
        </pc:spChg>
        <pc:spChg chg="add del mod">
          <ac:chgData name="A.MORIYAMA UREKA" userId="11b73b949d6476cb" providerId="LiveId" clId="{EDD3AFC1-5E1F-774D-82FF-6D4C3622249B}" dt="2023-08-07T09:21:29.324" v="937" actId="6264"/>
          <ac:spMkLst>
            <pc:docMk/>
            <pc:sldMk cId="1518263250" sldId="292"/>
            <ac:spMk id="229" creationId="{982B2C18-FE8E-1756-94D7-D1AE9FE923EF}"/>
          </ac:spMkLst>
        </pc:spChg>
        <pc:spChg chg="add del mod">
          <ac:chgData name="A.MORIYAMA UREKA" userId="11b73b949d6476cb" providerId="LiveId" clId="{EDD3AFC1-5E1F-774D-82FF-6D4C3622249B}" dt="2023-08-07T12:41:14.127" v="2840" actId="6264"/>
          <ac:spMkLst>
            <pc:docMk/>
            <pc:sldMk cId="1518263250" sldId="292"/>
            <ac:spMk id="229" creationId="{D4A1A8E5-946A-E6B7-52FA-46743B6F1152}"/>
          </ac:spMkLst>
        </pc:spChg>
        <pc:spChg chg="add del mod">
          <ac:chgData name="A.MORIYAMA UREKA" userId="11b73b949d6476cb" providerId="LiveId" clId="{EDD3AFC1-5E1F-774D-82FF-6D4C3622249B}" dt="2023-08-07T09:21:29.324" v="937" actId="6264"/>
          <ac:spMkLst>
            <pc:docMk/>
            <pc:sldMk cId="1518263250" sldId="292"/>
            <ac:spMk id="230" creationId="{4C309DF4-4D5A-C690-9B66-B3D8BC0174EE}"/>
          </ac:spMkLst>
        </pc:spChg>
        <pc:spChg chg="add del mod">
          <ac:chgData name="A.MORIYAMA UREKA" userId="11b73b949d6476cb" providerId="LiveId" clId="{EDD3AFC1-5E1F-774D-82FF-6D4C3622249B}" dt="2023-08-07T08:57:28.138" v="775" actId="6264"/>
          <ac:spMkLst>
            <pc:docMk/>
            <pc:sldMk cId="1518263250" sldId="292"/>
            <ac:spMk id="230" creationId="{CB7DAFA9-C1D3-79F3-044E-35BF1441B2BF}"/>
          </ac:spMkLst>
        </pc:spChg>
        <pc:spChg chg="add del mod">
          <ac:chgData name="A.MORIYAMA UREKA" userId="11b73b949d6476cb" providerId="LiveId" clId="{EDD3AFC1-5E1F-774D-82FF-6D4C3622249B}" dt="2023-08-07T12:41:14.127" v="2840" actId="6264"/>
          <ac:spMkLst>
            <pc:docMk/>
            <pc:sldMk cId="1518263250" sldId="292"/>
            <ac:spMk id="230" creationId="{E9A1F7B1-3761-F2A7-49A9-E247608ECF92}"/>
          </ac:spMkLst>
        </pc:spChg>
        <pc:spChg chg="add del mod">
          <ac:chgData name="A.MORIYAMA UREKA" userId="11b73b949d6476cb" providerId="LiveId" clId="{EDD3AFC1-5E1F-774D-82FF-6D4C3622249B}" dt="2023-08-07T12:41:14.127" v="2840" actId="6264"/>
          <ac:spMkLst>
            <pc:docMk/>
            <pc:sldMk cId="1518263250" sldId="292"/>
            <ac:spMk id="231" creationId="{0CCBF481-A3C7-6535-1651-93D221872D7F}"/>
          </ac:spMkLst>
        </pc:spChg>
        <pc:spChg chg="add del mod ord">
          <ac:chgData name="A.MORIYAMA UREKA" userId="11b73b949d6476cb" providerId="LiveId" clId="{EDD3AFC1-5E1F-774D-82FF-6D4C3622249B}" dt="2023-08-07T08:57:28.506" v="776" actId="6264"/>
          <ac:spMkLst>
            <pc:docMk/>
            <pc:sldMk cId="1518263250" sldId="292"/>
            <ac:spMk id="231" creationId="{CA956723-09A2-E775-17F1-0F376AA299FE}"/>
          </ac:spMkLst>
        </pc:spChg>
        <pc:spChg chg="add del mod ord">
          <ac:chgData name="A.MORIYAMA UREKA" userId="11b73b949d6476cb" providerId="LiveId" clId="{EDD3AFC1-5E1F-774D-82FF-6D4C3622249B}" dt="2023-08-07T09:21:30.093" v="938" actId="6264"/>
          <ac:spMkLst>
            <pc:docMk/>
            <pc:sldMk cId="1518263250" sldId="292"/>
            <ac:spMk id="231" creationId="{FA33C9F8-DFE1-BDB0-29E0-4B8377B391A2}"/>
          </ac:spMkLst>
        </pc:spChg>
        <pc:spChg chg="add del mod ord">
          <ac:chgData name="A.MORIYAMA UREKA" userId="11b73b949d6476cb" providerId="LiveId" clId="{EDD3AFC1-5E1F-774D-82FF-6D4C3622249B}" dt="2023-08-07T09:21:30.093" v="938" actId="6264"/>
          <ac:spMkLst>
            <pc:docMk/>
            <pc:sldMk cId="1518263250" sldId="292"/>
            <ac:spMk id="232" creationId="{053E01E8-E2E9-CD94-9566-BEAF45AF919E}"/>
          </ac:spMkLst>
        </pc:spChg>
        <pc:spChg chg="add del mod ord">
          <ac:chgData name="A.MORIYAMA UREKA" userId="11b73b949d6476cb" providerId="LiveId" clId="{EDD3AFC1-5E1F-774D-82FF-6D4C3622249B}" dt="2023-08-07T08:57:28.506" v="776" actId="6264"/>
          <ac:spMkLst>
            <pc:docMk/>
            <pc:sldMk cId="1518263250" sldId="292"/>
            <ac:spMk id="232" creationId="{BE7211F5-8DAE-FEF2-DEE4-59A68E35602B}"/>
          </ac:spMkLst>
        </pc:spChg>
        <pc:spChg chg="add del mod">
          <ac:chgData name="A.MORIYAMA UREKA" userId="11b73b949d6476cb" providerId="LiveId" clId="{EDD3AFC1-5E1F-774D-82FF-6D4C3622249B}" dt="2023-08-07T12:41:14.127" v="2840" actId="6264"/>
          <ac:spMkLst>
            <pc:docMk/>
            <pc:sldMk cId="1518263250" sldId="292"/>
            <ac:spMk id="232" creationId="{F6FE7A0B-3446-2930-00BE-CC718711E7C4}"/>
          </ac:spMkLst>
        </pc:spChg>
        <pc:spChg chg="add del mod ord">
          <ac:chgData name="A.MORIYAMA UREKA" userId="11b73b949d6476cb" providerId="LiveId" clId="{EDD3AFC1-5E1F-774D-82FF-6D4C3622249B}" dt="2023-08-07T09:21:30.093" v="938" actId="6264"/>
          <ac:spMkLst>
            <pc:docMk/>
            <pc:sldMk cId="1518263250" sldId="292"/>
            <ac:spMk id="233" creationId="{02370044-FE16-907A-3BBF-E36B017D45C7}"/>
          </ac:spMkLst>
        </pc:spChg>
        <pc:spChg chg="add del mod ord">
          <ac:chgData name="A.MORIYAMA UREKA" userId="11b73b949d6476cb" providerId="LiveId" clId="{EDD3AFC1-5E1F-774D-82FF-6D4C3622249B}" dt="2023-08-07T08:57:28.506" v="776" actId="6264"/>
          <ac:spMkLst>
            <pc:docMk/>
            <pc:sldMk cId="1518263250" sldId="292"/>
            <ac:spMk id="233" creationId="{23537E81-E64A-8636-80F1-1BE99C8FAEE6}"/>
          </ac:spMkLst>
        </pc:spChg>
        <pc:spChg chg="add del mod">
          <ac:chgData name="A.MORIYAMA UREKA" userId="11b73b949d6476cb" providerId="LiveId" clId="{EDD3AFC1-5E1F-774D-82FF-6D4C3622249B}" dt="2023-08-07T12:41:14.127" v="2840" actId="6264"/>
          <ac:spMkLst>
            <pc:docMk/>
            <pc:sldMk cId="1518263250" sldId="292"/>
            <ac:spMk id="233" creationId="{46A7F9BD-8955-B0B8-9E53-398493304909}"/>
          </ac:spMkLst>
        </pc:spChg>
        <pc:spChg chg="add del mod ord">
          <ac:chgData name="A.MORIYAMA UREKA" userId="11b73b949d6476cb" providerId="LiveId" clId="{EDD3AFC1-5E1F-774D-82FF-6D4C3622249B}" dt="2023-08-07T09:21:30.093" v="938" actId="6264"/>
          <ac:spMkLst>
            <pc:docMk/>
            <pc:sldMk cId="1518263250" sldId="292"/>
            <ac:spMk id="234" creationId="{3520F34C-B068-5F77-FCF0-CDBA91BA4F46}"/>
          </ac:spMkLst>
        </pc:spChg>
        <pc:spChg chg="add del mod ord">
          <ac:chgData name="A.MORIYAMA UREKA" userId="11b73b949d6476cb" providerId="LiveId" clId="{EDD3AFC1-5E1F-774D-82FF-6D4C3622249B}" dt="2023-08-07T08:57:28.506" v="776" actId="6264"/>
          <ac:spMkLst>
            <pc:docMk/>
            <pc:sldMk cId="1518263250" sldId="292"/>
            <ac:spMk id="234" creationId="{3AD7A97F-CD02-6389-486C-5A63F8AD62F8}"/>
          </ac:spMkLst>
        </pc:spChg>
        <pc:spChg chg="add del mod">
          <ac:chgData name="A.MORIYAMA UREKA" userId="11b73b949d6476cb" providerId="LiveId" clId="{EDD3AFC1-5E1F-774D-82FF-6D4C3622249B}" dt="2023-08-07T12:41:14.127" v="2840" actId="6264"/>
          <ac:spMkLst>
            <pc:docMk/>
            <pc:sldMk cId="1518263250" sldId="292"/>
            <ac:spMk id="234" creationId="{C8299106-1D14-7071-3D8B-21397D136E1E}"/>
          </ac:spMkLst>
        </pc:spChg>
        <pc:spChg chg="add del mod">
          <ac:chgData name="A.MORIYAMA UREKA" userId="11b73b949d6476cb" providerId="LiveId" clId="{EDD3AFC1-5E1F-774D-82FF-6D4C3622249B}" dt="2023-08-07T12:41:14.127" v="2840" actId="6264"/>
          <ac:spMkLst>
            <pc:docMk/>
            <pc:sldMk cId="1518263250" sldId="292"/>
            <ac:spMk id="235" creationId="{4AE2BABE-A6CD-D51B-562D-F6E9468F126F}"/>
          </ac:spMkLst>
        </pc:spChg>
        <pc:spChg chg="add del mod ord">
          <ac:chgData name="A.MORIYAMA UREKA" userId="11b73b949d6476cb" providerId="LiveId" clId="{EDD3AFC1-5E1F-774D-82FF-6D4C3622249B}" dt="2023-08-07T08:57:28.506" v="776" actId="6264"/>
          <ac:spMkLst>
            <pc:docMk/>
            <pc:sldMk cId="1518263250" sldId="292"/>
            <ac:spMk id="235" creationId="{51EC38CA-DB4F-B74B-1E01-0102074D0B1C}"/>
          </ac:spMkLst>
        </pc:spChg>
        <pc:spChg chg="add del mod ord">
          <ac:chgData name="A.MORIYAMA UREKA" userId="11b73b949d6476cb" providerId="LiveId" clId="{EDD3AFC1-5E1F-774D-82FF-6D4C3622249B}" dt="2023-08-07T09:21:30.093" v="938" actId="6264"/>
          <ac:spMkLst>
            <pc:docMk/>
            <pc:sldMk cId="1518263250" sldId="292"/>
            <ac:spMk id="235" creationId="{EBEC7A92-5959-DAFB-28C8-9F2B46C47E10}"/>
          </ac:spMkLst>
        </pc:spChg>
        <pc:spChg chg="add del mod ord">
          <ac:chgData name="A.MORIYAMA UREKA" userId="11b73b949d6476cb" providerId="LiveId" clId="{EDD3AFC1-5E1F-774D-82FF-6D4C3622249B}" dt="2023-08-07T08:57:28.506" v="776" actId="6264"/>
          <ac:spMkLst>
            <pc:docMk/>
            <pc:sldMk cId="1518263250" sldId="292"/>
            <ac:spMk id="236" creationId="{1920598C-D08E-3250-3830-BDEFCD70BAE4}"/>
          </ac:spMkLst>
        </pc:spChg>
        <pc:spChg chg="add del mod ord">
          <ac:chgData name="A.MORIYAMA UREKA" userId="11b73b949d6476cb" providerId="LiveId" clId="{EDD3AFC1-5E1F-774D-82FF-6D4C3622249B}" dt="2023-08-07T09:21:30.093" v="938" actId="6264"/>
          <ac:spMkLst>
            <pc:docMk/>
            <pc:sldMk cId="1518263250" sldId="292"/>
            <ac:spMk id="236" creationId="{67B2D5BB-303C-C046-2A91-0F590989DF0B}"/>
          </ac:spMkLst>
        </pc:spChg>
        <pc:spChg chg="add del mod">
          <ac:chgData name="A.MORIYAMA UREKA" userId="11b73b949d6476cb" providerId="LiveId" clId="{EDD3AFC1-5E1F-774D-82FF-6D4C3622249B}" dt="2023-08-07T12:41:15.017" v="2841" actId="6264"/>
          <ac:spMkLst>
            <pc:docMk/>
            <pc:sldMk cId="1518263250" sldId="292"/>
            <ac:spMk id="236" creationId="{A923672F-7BD1-C93F-953A-D1AEDB42F4D7}"/>
          </ac:spMkLst>
        </pc:spChg>
        <pc:spChg chg="add del mod ord">
          <ac:chgData name="A.MORIYAMA UREKA" userId="11b73b949d6476cb" providerId="LiveId" clId="{EDD3AFC1-5E1F-774D-82FF-6D4C3622249B}" dt="2023-08-07T08:57:28.506" v="776" actId="6264"/>
          <ac:spMkLst>
            <pc:docMk/>
            <pc:sldMk cId="1518263250" sldId="292"/>
            <ac:spMk id="237" creationId="{110CD2D0-C7D9-570A-4845-D9E110845688}"/>
          </ac:spMkLst>
        </pc:spChg>
        <pc:spChg chg="add del mod">
          <ac:chgData name="A.MORIYAMA UREKA" userId="11b73b949d6476cb" providerId="LiveId" clId="{EDD3AFC1-5E1F-774D-82FF-6D4C3622249B}" dt="2023-08-07T12:41:15.017" v="2841" actId="6264"/>
          <ac:spMkLst>
            <pc:docMk/>
            <pc:sldMk cId="1518263250" sldId="292"/>
            <ac:spMk id="237" creationId="{6B2D0D6A-5867-07A0-61DC-14934709F876}"/>
          </ac:spMkLst>
        </pc:spChg>
        <pc:spChg chg="add del mod ord">
          <ac:chgData name="A.MORIYAMA UREKA" userId="11b73b949d6476cb" providerId="LiveId" clId="{EDD3AFC1-5E1F-774D-82FF-6D4C3622249B}" dt="2023-08-07T09:21:30.093" v="938" actId="6264"/>
          <ac:spMkLst>
            <pc:docMk/>
            <pc:sldMk cId="1518263250" sldId="292"/>
            <ac:spMk id="237" creationId="{7658A701-471E-718D-D2B9-BD35AD44BFF2}"/>
          </ac:spMkLst>
        </pc:spChg>
        <pc:spChg chg="add del mod ord">
          <ac:chgData name="A.MORIYAMA UREKA" userId="11b73b949d6476cb" providerId="LiveId" clId="{EDD3AFC1-5E1F-774D-82FF-6D4C3622249B}" dt="2023-08-07T08:57:28.506" v="776" actId="6264"/>
          <ac:spMkLst>
            <pc:docMk/>
            <pc:sldMk cId="1518263250" sldId="292"/>
            <ac:spMk id="238" creationId="{3103C26F-927F-5653-F3D2-855A1246A68C}"/>
          </ac:spMkLst>
        </pc:spChg>
        <pc:spChg chg="add del mod">
          <ac:chgData name="A.MORIYAMA UREKA" userId="11b73b949d6476cb" providerId="LiveId" clId="{EDD3AFC1-5E1F-774D-82FF-6D4C3622249B}" dt="2023-08-07T12:41:15.017" v="2841" actId="6264"/>
          <ac:spMkLst>
            <pc:docMk/>
            <pc:sldMk cId="1518263250" sldId="292"/>
            <ac:spMk id="238" creationId="{6FD8C239-74FE-7506-8E7B-EFC44C7223BC}"/>
          </ac:spMkLst>
        </pc:spChg>
        <pc:spChg chg="add del mod ord">
          <ac:chgData name="A.MORIYAMA UREKA" userId="11b73b949d6476cb" providerId="LiveId" clId="{EDD3AFC1-5E1F-774D-82FF-6D4C3622249B}" dt="2023-08-07T09:21:30.093" v="938" actId="6264"/>
          <ac:spMkLst>
            <pc:docMk/>
            <pc:sldMk cId="1518263250" sldId="292"/>
            <ac:spMk id="238" creationId="{73608DAC-BD83-3192-3032-6ED119D8B2D8}"/>
          </ac:spMkLst>
        </pc:spChg>
        <pc:spChg chg="add del mod">
          <ac:chgData name="A.MORIYAMA UREKA" userId="11b73b949d6476cb" providerId="LiveId" clId="{EDD3AFC1-5E1F-774D-82FF-6D4C3622249B}" dt="2023-08-07T09:21:30.093" v="938" actId="6264"/>
          <ac:spMkLst>
            <pc:docMk/>
            <pc:sldMk cId="1518263250" sldId="292"/>
            <ac:spMk id="239" creationId="{A95FDDA8-6729-59C7-FC86-B3DC982D1F79}"/>
          </ac:spMkLst>
        </pc:spChg>
        <pc:spChg chg="add del mod">
          <ac:chgData name="A.MORIYAMA UREKA" userId="11b73b949d6476cb" providerId="LiveId" clId="{EDD3AFC1-5E1F-774D-82FF-6D4C3622249B}" dt="2023-08-07T12:41:15.017" v="2841" actId="6264"/>
          <ac:spMkLst>
            <pc:docMk/>
            <pc:sldMk cId="1518263250" sldId="292"/>
            <ac:spMk id="239" creationId="{DBDBC7A7-3CC7-3633-3411-520B49ADE659}"/>
          </ac:spMkLst>
        </pc:spChg>
        <pc:spChg chg="add del mod">
          <ac:chgData name="A.MORIYAMA UREKA" userId="11b73b949d6476cb" providerId="LiveId" clId="{EDD3AFC1-5E1F-774D-82FF-6D4C3622249B}" dt="2023-08-07T08:57:28.506" v="776" actId="6264"/>
          <ac:spMkLst>
            <pc:docMk/>
            <pc:sldMk cId="1518263250" sldId="292"/>
            <ac:spMk id="239" creationId="{EC2C577F-7B66-95F3-8944-8A2585A4C9DF}"/>
          </ac:spMkLst>
        </pc:spChg>
        <pc:spChg chg="add del mod">
          <ac:chgData name="A.MORIYAMA UREKA" userId="11b73b949d6476cb" providerId="LiveId" clId="{EDD3AFC1-5E1F-774D-82FF-6D4C3622249B}" dt="2023-08-07T08:57:28.506" v="776" actId="6264"/>
          <ac:spMkLst>
            <pc:docMk/>
            <pc:sldMk cId="1518263250" sldId="292"/>
            <ac:spMk id="240" creationId="{6631BC06-2316-ADC9-C9AA-713DE53E48AA}"/>
          </ac:spMkLst>
        </pc:spChg>
        <pc:spChg chg="add del mod">
          <ac:chgData name="A.MORIYAMA UREKA" userId="11b73b949d6476cb" providerId="LiveId" clId="{EDD3AFC1-5E1F-774D-82FF-6D4C3622249B}" dt="2023-08-07T09:21:30.093" v="938" actId="6264"/>
          <ac:spMkLst>
            <pc:docMk/>
            <pc:sldMk cId="1518263250" sldId="292"/>
            <ac:spMk id="240" creationId="{81899C34-FEFF-13AA-2137-807669B19891}"/>
          </ac:spMkLst>
        </pc:spChg>
        <pc:spChg chg="add del mod">
          <ac:chgData name="A.MORIYAMA UREKA" userId="11b73b949d6476cb" providerId="LiveId" clId="{EDD3AFC1-5E1F-774D-82FF-6D4C3622249B}" dt="2023-08-07T12:41:15.017" v="2841" actId="6264"/>
          <ac:spMkLst>
            <pc:docMk/>
            <pc:sldMk cId="1518263250" sldId="292"/>
            <ac:spMk id="240" creationId="{F6330144-47AB-7573-37C9-BB6D184B7087}"/>
          </ac:spMkLst>
        </pc:spChg>
        <pc:spChg chg="add del mod ord">
          <ac:chgData name="A.MORIYAMA UREKA" userId="11b73b949d6476cb" providerId="LiveId" clId="{EDD3AFC1-5E1F-774D-82FF-6D4C3622249B}" dt="2023-08-07T08:57:28.836" v="777" actId="6264"/>
          <ac:spMkLst>
            <pc:docMk/>
            <pc:sldMk cId="1518263250" sldId="292"/>
            <ac:spMk id="241" creationId="{4C7BCD34-C3D1-9FE4-47D4-7371ADE212AC}"/>
          </ac:spMkLst>
        </pc:spChg>
        <pc:spChg chg="add del mod">
          <ac:chgData name="A.MORIYAMA UREKA" userId="11b73b949d6476cb" providerId="LiveId" clId="{EDD3AFC1-5E1F-774D-82FF-6D4C3622249B}" dt="2023-08-07T12:41:15.017" v="2841" actId="6264"/>
          <ac:spMkLst>
            <pc:docMk/>
            <pc:sldMk cId="1518263250" sldId="292"/>
            <ac:spMk id="241" creationId="{57CDF713-6DEE-45C2-96B3-61AD2382FF88}"/>
          </ac:spMkLst>
        </pc:spChg>
        <pc:spChg chg="add del mod ord">
          <ac:chgData name="A.MORIYAMA UREKA" userId="11b73b949d6476cb" providerId="LiveId" clId="{EDD3AFC1-5E1F-774D-82FF-6D4C3622249B}" dt="2023-08-07T09:22:22.850" v="941" actId="6264"/>
          <ac:spMkLst>
            <pc:docMk/>
            <pc:sldMk cId="1518263250" sldId="292"/>
            <ac:spMk id="241" creationId="{847C176E-396D-7553-EB50-EBBCCB8C0A4B}"/>
          </ac:spMkLst>
        </pc:spChg>
        <pc:spChg chg="add del mod">
          <ac:chgData name="A.MORIYAMA UREKA" userId="11b73b949d6476cb" providerId="LiveId" clId="{EDD3AFC1-5E1F-774D-82FF-6D4C3622249B}" dt="2023-08-07T12:41:15.017" v="2841" actId="6264"/>
          <ac:spMkLst>
            <pc:docMk/>
            <pc:sldMk cId="1518263250" sldId="292"/>
            <ac:spMk id="242" creationId="{61817F51-6580-E831-B8F7-269C4AC98DB6}"/>
          </ac:spMkLst>
        </pc:spChg>
        <pc:spChg chg="add del mod ord">
          <ac:chgData name="A.MORIYAMA UREKA" userId="11b73b949d6476cb" providerId="LiveId" clId="{EDD3AFC1-5E1F-774D-82FF-6D4C3622249B}" dt="2023-08-07T09:22:22.850" v="941" actId="6264"/>
          <ac:spMkLst>
            <pc:docMk/>
            <pc:sldMk cId="1518263250" sldId="292"/>
            <ac:spMk id="242" creationId="{9380E160-95DF-AD11-714A-B236FB35EEC8}"/>
          </ac:spMkLst>
        </pc:spChg>
        <pc:spChg chg="add del mod ord">
          <ac:chgData name="A.MORIYAMA UREKA" userId="11b73b949d6476cb" providerId="LiveId" clId="{EDD3AFC1-5E1F-774D-82FF-6D4C3622249B}" dt="2023-08-07T08:57:28.836" v="777" actId="6264"/>
          <ac:spMkLst>
            <pc:docMk/>
            <pc:sldMk cId="1518263250" sldId="292"/>
            <ac:spMk id="242" creationId="{F5569BA3-DA2A-0428-FAB6-E06CADD976D5}"/>
          </ac:spMkLst>
        </pc:spChg>
        <pc:spChg chg="add del mod ord">
          <ac:chgData name="A.MORIYAMA UREKA" userId="11b73b949d6476cb" providerId="LiveId" clId="{EDD3AFC1-5E1F-774D-82FF-6D4C3622249B}" dt="2023-08-07T08:57:28.836" v="777" actId="6264"/>
          <ac:spMkLst>
            <pc:docMk/>
            <pc:sldMk cId="1518263250" sldId="292"/>
            <ac:spMk id="243" creationId="{3A11E54C-A9E0-F0EA-484F-F39DF57317E9}"/>
          </ac:spMkLst>
        </pc:spChg>
        <pc:spChg chg="add del mod">
          <ac:chgData name="A.MORIYAMA UREKA" userId="11b73b949d6476cb" providerId="LiveId" clId="{EDD3AFC1-5E1F-774D-82FF-6D4C3622249B}" dt="2023-08-07T12:41:15.017" v="2841" actId="6264"/>
          <ac:spMkLst>
            <pc:docMk/>
            <pc:sldMk cId="1518263250" sldId="292"/>
            <ac:spMk id="243" creationId="{8CB71195-8BDE-67F9-F5E5-B4A00BA81050}"/>
          </ac:spMkLst>
        </pc:spChg>
        <pc:spChg chg="add del mod ord">
          <ac:chgData name="A.MORIYAMA UREKA" userId="11b73b949d6476cb" providerId="LiveId" clId="{EDD3AFC1-5E1F-774D-82FF-6D4C3622249B}" dt="2023-08-07T09:22:22.850" v="941" actId="6264"/>
          <ac:spMkLst>
            <pc:docMk/>
            <pc:sldMk cId="1518263250" sldId="292"/>
            <ac:spMk id="243" creationId="{ECB7603E-FF18-E9D8-4706-2DB798BAFA64}"/>
          </ac:spMkLst>
        </pc:spChg>
        <pc:spChg chg="add del mod ord">
          <ac:chgData name="A.MORIYAMA UREKA" userId="11b73b949d6476cb" providerId="LiveId" clId="{EDD3AFC1-5E1F-774D-82FF-6D4C3622249B}" dt="2023-08-07T09:22:22.850" v="941" actId="6264"/>
          <ac:spMkLst>
            <pc:docMk/>
            <pc:sldMk cId="1518263250" sldId="292"/>
            <ac:spMk id="244" creationId="{6319EDAB-61D2-5DFA-259D-E8EB31018BA0}"/>
          </ac:spMkLst>
        </pc:spChg>
        <pc:spChg chg="add del mod ord">
          <ac:chgData name="A.MORIYAMA UREKA" userId="11b73b949d6476cb" providerId="LiveId" clId="{EDD3AFC1-5E1F-774D-82FF-6D4C3622249B}" dt="2023-08-07T08:57:28.836" v="777" actId="6264"/>
          <ac:spMkLst>
            <pc:docMk/>
            <pc:sldMk cId="1518263250" sldId="292"/>
            <ac:spMk id="244" creationId="{7D27E5B7-317B-60AF-0953-D4CCBA6AFC58}"/>
          </ac:spMkLst>
        </pc:spChg>
        <pc:spChg chg="add del mod">
          <ac:chgData name="A.MORIYAMA UREKA" userId="11b73b949d6476cb" providerId="LiveId" clId="{EDD3AFC1-5E1F-774D-82FF-6D4C3622249B}" dt="2023-08-07T12:41:15.017" v="2841" actId="6264"/>
          <ac:spMkLst>
            <pc:docMk/>
            <pc:sldMk cId="1518263250" sldId="292"/>
            <ac:spMk id="244" creationId="{FA909874-2CFD-7D97-A574-37DA16A1DB61}"/>
          </ac:spMkLst>
        </pc:spChg>
        <pc:spChg chg="add del mod">
          <ac:chgData name="A.MORIYAMA UREKA" userId="11b73b949d6476cb" providerId="LiveId" clId="{EDD3AFC1-5E1F-774D-82FF-6D4C3622249B}" dt="2023-08-07T12:41:15.017" v="2841" actId="6264"/>
          <ac:spMkLst>
            <pc:docMk/>
            <pc:sldMk cId="1518263250" sldId="292"/>
            <ac:spMk id="245" creationId="{5B26B5B2-AE2A-B082-AA37-C29C3A7BA932}"/>
          </ac:spMkLst>
        </pc:spChg>
        <pc:spChg chg="add del mod ord">
          <ac:chgData name="A.MORIYAMA UREKA" userId="11b73b949d6476cb" providerId="LiveId" clId="{EDD3AFC1-5E1F-774D-82FF-6D4C3622249B}" dt="2023-08-07T08:57:28.836" v="777" actId="6264"/>
          <ac:spMkLst>
            <pc:docMk/>
            <pc:sldMk cId="1518263250" sldId="292"/>
            <ac:spMk id="245" creationId="{79158FD7-2B2D-2096-438A-A9BF85FF9206}"/>
          </ac:spMkLst>
        </pc:spChg>
        <pc:spChg chg="add del mod ord">
          <ac:chgData name="A.MORIYAMA UREKA" userId="11b73b949d6476cb" providerId="LiveId" clId="{EDD3AFC1-5E1F-774D-82FF-6D4C3622249B}" dt="2023-08-07T09:22:22.850" v="941" actId="6264"/>
          <ac:spMkLst>
            <pc:docMk/>
            <pc:sldMk cId="1518263250" sldId="292"/>
            <ac:spMk id="245" creationId="{BD29DECA-C8DA-21D1-1A2D-0AD78AC9938E}"/>
          </ac:spMkLst>
        </pc:spChg>
        <pc:spChg chg="add del mod">
          <ac:chgData name="A.MORIYAMA UREKA" userId="11b73b949d6476cb" providerId="LiveId" clId="{EDD3AFC1-5E1F-774D-82FF-6D4C3622249B}" dt="2023-08-07T12:41:15.443" v="2842" actId="6264"/>
          <ac:spMkLst>
            <pc:docMk/>
            <pc:sldMk cId="1518263250" sldId="292"/>
            <ac:spMk id="246" creationId="{4099EA57-C0D2-91FF-581C-37A89E8C1D65}"/>
          </ac:spMkLst>
        </pc:spChg>
        <pc:spChg chg="add del mod ord">
          <ac:chgData name="A.MORIYAMA UREKA" userId="11b73b949d6476cb" providerId="LiveId" clId="{EDD3AFC1-5E1F-774D-82FF-6D4C3622249B}" dt="2023-08-07T08:57:28.836" v="777" actId="6264"/>
          <ac:spMkLst>
            <pc:docMk/>
            <pc:sldMk cId="1518263250" sldId="292"/>
            <ac:spMk id="246" creationId="{7F96816F-3EBA-9439-0A9A-78B5349D30D8}"/>
          </ac:spMkLst>
        </pc:spChg>
        <pc:spChg chg="add del mod ord">
          <ac:chgData name="A.MORIYAMA UREKA" userId="11b73b949d6476cb" providerId="LiveId" clId="{EDD3AFC1-5E1F-774D-82FF-6D4C3622249B}" dt="2023-08-07T09:22:22.850" v="941" actId="6264"/>
          <ac:spMkLst>
            <pc:docMk/>
            <pc:sldMk cId="1518263250" sldId="292"/>
            <ac:spMk id="246" creationId="{D49DF130-8BF4-63B2-5777-89DD67263BF1}"/>
          </ac:spMkLst>
        </pc:spChg>
        <pc:spChg chg="add del mod">
          <ac:chgData name="A.MORIYAMA UREKA" userId="11b73b949d6476cb" providerId="LiveId" clId="{EDD3AFC1-5E1F-774D-82FF-6D4C3622249B}" dt="2023-08-07T12:41:15.443" v="2842" actId="6264"/>
          <ac:spMkLst>
            <pc:docMk/>
            <pc:sldMk cId="1518263250" sldId="292"/>
            <ac:spMk id="247" creationId="{6ED9E434-A204-4BBF-FFF4-727975127BBB}"/>
          </ac:spMkLst>
        </pc:spChg>
        <pc:spChg chg="add del mod ord">
          <ac:chgData name="A.MORIYAMA UREKA" userId="11b73b949d6476cb" providerId="LiveId" clId="{EDD3AFC1-5E1F-774D-82FF-6D4C3622249B}" dt="2023-08-07T08:57:28.836" v="777" actId="6264"/>
          <ac:spMkLst>
            <pc:docMk/>
            <pc:sldMk cId="1518263250" sldId="292"/>
            <ac:spMk id="247" creationId="{9C21231F-1718-B79A-89AC-5555D5BAD780}"/>
          </ac:spMkLst>
        </pc:spChg>
        <pc:spChg chg="add del mod ord">
          <ac:chgData name="A.MORIYAMA UREKA" userId="11b73b949d6476cb" providerId="LiveId" clId="{EDD3AFC1-5E1F-774D-82FF-6D4C3622249B}" dt="2023-08-07T09:22:22.850" v="941" actId="6264"/>
          <ac:spMkLst>
            <pc:docMk/>
            <pc:sldMk cId="1518263250" sldId="292"/>
            <ac:spMk id="247" creationId="{E9A0FD33-DB39-6D92-44A6-DCEBF019B709}"/>
          </ac:spMkLst>
        </pc:spChg>
        <pc:spChg chg="add del mod ord">
          <ac:chgData name="A.MORIYAMA UREKA" userId="11b73b949d6476cb" providerId="LiveId" clId="{EDD3AFC1-5E1F-774D-82FF-6D4C3622249B}" dt="2023-08-07T08:57:28.836" v="777" actId="6264"/>
          <ac:spMkLst>
            <pc:docMk/>
            <pc:sldMk cId="1518263250" sldId="292"/>
            <ac:spMk id="248" creationId="{4424081F-AE59-F9C1-E3BF-EE5A68906304}"/>
          </ac:spMkLst>
        </pc:spChg>
        <pc:spChg chg="add del mod ord">
          <ac:chgData name="A.MORIYAMA UREKA" userId="11b73b949d6476cb" providerId="LiveId" clId="{EDD3AFC1-5E1F-774D-82FF-6D4C3622249B}" dt="2023-08-07T09:22:22.850" v="941" actId="6264"/>
          <ac:spMkLst>
            <pc:docMk/>
            <pc:sldMk cId="1518263250" sldId="292"/>
            <ac:spMk id="248" creationId="{54DE6C79-E871-598A-5975-3AEE4898EF6F}"/>
          </ac:spMkLst>
        </pc:spChg>
        <pc:spChg chg="add del mod">
          <ac:chgData name="A.MORIYAMA UREKA" userId="11b73b949d6476cb" providerId="LiveId" clId="{EDD3AFC1-5E1F-774D-82FF-6D4C3622249B}" dt="2023-08-07T12:41:15.443" v="2842" actId="6264"/>
          <ac:spMkLst>
            <pc:docMk/>
            <pc:sldMk cId="1518263250" sldId="292"/>
            <ac:spMk id="248" creationId="{D763787B-8DC8-996D-0DFD-010363B8F0D1}"/>
          </ac:spMkLst>
        </pc:spChg>
        <pc:spChg chg="add del mod">
          <ac:chgData name="A.MORIYAMA UREKA" userId="11b73b949d6476cb" providerId="LiveId" clId="{EDD3AFC1-5E1F-774D-82FF-6D4C3622249B}" dt="2023-08-07T12:41:15.443" v="2842" actId="6264"/>
          <ac:spMkLst>
            <pc:docMk/>
            <pc:sldMk cId="1518263250" sldId="292"/>
            <ac:spMk id="249" creationId="{2DB77765-D0DF-8FD4-9D8F-8CEB6638459C}"/>
          </ac:spMkLst>
        </pc:spChg>
        <pc:spChg chg="add del mod">
          <ac:chgData name="A.MORIYAMA UREKA" userId="11b73b949d6476cb" providerId="LiveId" clId="{EDD3AFC1-5E1F-774D-82FF-6D4C3622249B}" dt="2023-08-07T09:22:22.850" v="941" actId="6264"/>
          <ac:spMkLst>
            <pc:docMk/>
            <pc:sldMk cId="1518263250" sldId="292"/>
            <ac:spMk id="249" creationId="{727E7597-55C2-74A3-BA19-DBF28368620A}"/>
          </ac:spMkLst>
        </pc:spChg>
        <pc:spChg chg="add del mod">
          <ac:chgData name="A.MORIYAMA UREKA" userId="11b73b949d6476cb" providerId="LiveId" clId="{EDD3AFC1-5E1F-774D-82FF-6D4C3622249B}" dt="2023-08-07T08:57:28.836" v="777" actId="6264"/>
          <ac:spMkLst>
            <pc:docMk/>
            <pc:sldMk cId="1518263250" sldId="292"/>
            <ac:spMk id="249" creationId="{CF42D36C-7547-5374-E672-603744EB7D96}"/>
          </ac:spMkLst>
        </pc:spChg>
        <pc:spChg chg="add del mod">
          <ac:chgData name="A.MORIYAMA UREKA" userId="11b73b949d6476cb" providerId="LiveId" clId="{EDD3AFC1-5E1F-774D-82FF-6D4C3622249B}" dt="2023-08-07T09:22:22.850" v="941" actId="6264"/>
          <ac:spMkLst>
            <pc:docMk/>
            <pc:sldMk cId="1518263250" sldId="292"/>
            <ac:spMk id="250" creationId="{0AC1C54E-41BB-37A3-66A2-5664F31AAE73}"/>
          </ac:spMkLst>
        </pc:spChg>
        <pc:spChg chg="add del mod">
          <ac:chgData name="A.MORIYAMA UREKA" userId="11b73b949d6476cb" providerId="LiveId" clId="{EDD3AFC1-5E1F-774D-82FF-6D4C3622249B}" dt="2023-08-07T08:57:28.836" v="777" actId="6264"/>
          <ac:spMkLst>
            <pc:docMk/>
            <pc:sldMk cId="1518263250" sldId="292"/>
            <ac:spMk id="250" creationId="{5FD116CC-2C3C-30AE-C68B-1FBDCFD4309F}"/>
          </ac:spMkLst>
        </pc:spChg>
        <pc:spChg chg="add del mod">
          <ac:chgData name="A.MORIYAMA UREKA" userId="11b73b949d6476cb" providerId="LiveId" clId="{EDD3AFC1-5E1F-774D-82FF-6D4C3622249B}" dt="2023-08-07T12:41:15.443" v="2842" actId="6264"/>
          <ac:spMkLst>
            <pc:docMk/>
            <pc:sldMk cId="1518263250" sldId="292"/>
            <ac:spMk id="250" creationId="{B49A0794-72E7-F986-50ED-4671964B3267}"/>
          </ac:spMkLst>
        </pc:spChg>
        <pc:spChg chg="add del mod ord">
          <ac:chgData name="A.MORIYAMA UREKA" userId="11b73b949d6476cb" providerId="LiveId" clId="{EDD3AFC1-5E1F-774D-82FF-6D4C3622249B}" dt="2023-08-07T08:57:31.360" v="778" actId="6264"/>
          <ac:spMkLst>
            <pc:docMk/>
            <pc:sldMk cId="1518263250" sldId="292"/>
            <ac:spMk id="251" creationId="{239E066A-E0E3-CD28-9E9A-84D5CDAA1985}"/>
          </ac:spMkLst>
        </pc:spChg>
        <pc:spChg chg="add del mod">
          <ac:chgData name="A.MORIYAMA UREKA" userId="11b73b949d6476cb" providerId="LiveId" clId="{EDD3AFC1-5E1F-774D-82FF-6D4C3622249B}" dt="2023-08-07T12:41:15.443" v="2842" actId="6264"/>
          <ac:spMkLst>
            <pc:docMk/>
            <pc:sldMk cId="1518263250" sldId="292"/>
            <ac:spMk id="251" creationId="{A9A9244A-4C8A-07DF-C0B4-B7E19065105F}"/>
          </ac:spMkLst>
        </pc:spChg>
        <pc:spChg chg="add del mod ord">
          <ac:chgData name="A.MORIYAMA UREKA" userId="11b73b949d6476cb" providerId="LiveId" clId="{EDD3AFC1-5E1F-774D-82FF-6D4C3622249B}" dt="2023-08-07T09:22:24.991" v="942" actId="6264"/>
          <ac:spMkLst>
            <pc:docMk/>
            <pc:sldMk cId="1518263250" sldId="292"/>
            <ac:spMk id="251" creationId="{F5EF4FCB-B652-4023-0B22-23478DCAF956}"/>
          </ac:spMkLst>
        </pc:spChg>
        <pc:spChg chg="add del mod ord">
          <ac:chgData name="A.MORIYAMA UREKA" userId="11b73b949d6476cb" providerId="LiveId" clId="{EDD3AFC1-5E1F-774D-82FF-6D4C3622249B}" dt="2023-08-07T08:57:31.360" v="778" actId="6264"/>
          <ac:spMkLst>
            <pc:docMk/>
            <pc:sldMk cId="1518263250" sldId="292"/>
            <ac:spMk id="252" creationId="{7EE845FB-3D84-AC22-FF21-EB5D8E020FDC}"/>
          </ac:spMkLst>
        </pc:spChg>
        <pc:spChg chg="add del mod ord">
          <ac:chgData name="A.MORIYAMA UREKA" userId="11b73b949d6476cb" providerId="LiveId" clId="{EDD3AFC1-5E1F-774D-82FF-6D4C3622249B}" dt="2023-08-07T09:22:24.991" v="942" actId="6264"/>
          <ac:spMkLst>
            <pc:docMk/>
            <pc:sldMk cId="1518263250" sldId="292"/>
            <ac:spMk id="252" creationId="{D28DB8F5-AE62-AE48-E0BC-E0D9DBCEED4B}"/>
          </ac:spMkLst>
        </pc:spChg>
        <pc:spChg chg="add del mod">
          <ac:chgData name="A.MORIYAMA UREKA" userId="11b73b949d6476cb" providerId="LiveId" clId="{EDD3AFC1-5E1F-774D-82FF-6D4C3622249B}" dt="2023-08-07T12:41:15.443" v="2842" actId="6264"/>
          <ac:spMkLst>
            <pc:docMk/>
            <pc:sldMk cId="1518263250" sldId="292"/>
            <ac:spMk id="252" creationId="{E68B6243-9754-259F-8E56-9E7941E12123}"/>
          </ac:spMkLst>
        </pc:spChg>
        <pc:spChg chg="add del mod ord">
          <ac:chgData name="A.MORIYAMA UREKA" userId="11b73b949d6476cb" providerId="LiveId" clId="{EDD3AFC1-5E1F-774D-82FF-6D4C3622249B}" dt="2023-08-07T08:57:31.360" v="778" actId="6264"/>
          <ac:spMkLst>
            <pc:docMk/>
            <pc:sldMk cId="1518263250" sldId="292"/>
            <ac:spMk id="253" creationId="{C133B791-BA92-194B-797A-AFC8025C8F33}"/>
          </ac:spMkLst>
        </pc:spChg>
        <pc:spChg chg="add del mod ord">
          <ac:chgData name="A.MORIYAMA UREKA" userId="11b73b949d6476cb" providerId="LiveId" clId="{EDD3AFC1-5E1F-774D-82FF-6D4C3622249B}" dt="2023-08-07T09:22:24.991" v="942" actId="6264"/>
          <ac:spMkLst>
            <pc:docMk/>
            <pc:sldMk cId="1518263250" sldId="292"/>
            <ac:spMk id="253" creationId="{C8FF9ADA-B574-E743-C0F9-B1FCF4D42C62}"/>
          </ac:spMkLst>
        </pc:spChg>
        <pc:spChg chg="add del mod">
          <ac:chgData name="A.MORIYAMA UREKA" userId="11b73b949d6476cb" providerId="LiveId" clId="{EDD3AFC1-5E1F-774D-82FF-6D4C3622249B}" dt="2023-08-07T12:41:15.443" v="2842" actId="6264"/>
          <ac:spMkLst>
            <pc:docMk/>
            <pc:sldMk cId="1518263250" sldId="292"/>
            <ac:spMk id="253" creationId="{EBE2058A-10B0-6BC0-E693-1DA9C5AD3315}"/>
          </ac:spMkLst>
        </pc:spChg>
        <pc:spChg chg="add del mod">
          <ac:chgData name="A.MORIYAMA UREKA" userId="11b73b949d6476cb" providerId="LiveId" clId="{EDD3AFC1-5E1F-774D-82FF-6D4C3622249B}" dt="2023-08-07T12:41:15.443" v="2842" actId="6264"/>
          <ac:spMkLst>
            <pc:docMk/>
            <pc:sldMk cId="1518263250" sldId="292"/>
            <ac:spMk id="254" creationId="{467BD166-5AE0-D2C5-CAB7-4D96ECCA84C0}"/>
          </ac:spMkLst>
        </pc:spChg>
        <pc:spChg chg="add del mod ord">
          <ac:chgData name="A.MORIYAMA UREKA" userId="11b73b949d6476cb" providerId="LiveId" clId="{EDD3AFC1-5E1F-774D-82FF-6D4C3622249B}" dt="2023-08-07T08:57:31.360" v="778" actId="6264"/>
          <ac:spMkLst>
            <pc:docMk/>
            <pc:sldMk cId="1518263250" sldId="292"/>
            <ac:spMk id="254" creationId="{541988CB-C9B0-FC59-6F1B-E0DB0F7CBF06}"/>
          </ac:spMkLst>
        </pc:spChg>
        <pc:spChg chg="add del mod ord">
          <ac:chgData name="A.MORIYAMA UREKA" userId="11b73b949d6476cb" providerId="LiveId" clId="{EDD3AFC1-5E1F-774D-82FF-6D4C3622249B}" dt="2023-08-07T09:22:24.991" v="942" actId="6264"/>
          <ac:spMkLst>
            <pc:docMk/>
            <pc:sldMk cId="1518263250" sldId="292"/>
            <ac:spMk id="254" creationId="{AD39AC4F-80C6-862C-4915-018D55A255CF}"/>
          </ac:spMkLst>
        </pc:spChg>
        <pc:spChg chg="add del mod">
          <ac:chgData name="A.MORIYAMA UREKA" userId="11b73b949d6476cb" providerId="LiveId" clId="{EDD3AFC1-5E1F-774D-82FF-6D4C3622249B}" dt="2023-08-07T12:41:15.443" v="2842" actId="6264"/>
          <ac:spMkLst>
            <pc:docMk/>
            <pc:sldMk cId="1518263250" sldId="292"/>
            <ac:spMk id="255" creationId="{3C5D0259-CFD0-CF45-8133-08393C942D3E}"/>
          </ac:spMkLst>
        </pc:spChg>
        <pc:spChg chg="add del mod ord">
          <ac:chgData name="A.MORIYAMA UREKA" userId="11b73b949d6476cb" providerId="LiveId" clId="{EDD3AFC1-5E1F-774D-82FF-6D4C3622249B}" dt="2023-08-07T09:22:24.991" v="942" actId="6264"/>
          <ac:spMkLst>
            <pc:docMk/>
            <pc:sldMk cId="1518263250" sldId="292"/>
            <ac:spMk id="255" creationId="{6721C02D-B4EE-4CA4-7351-C9E4CA159F90}"/>
          </ac:spMkLst>
        </pc:spChg>
        <pc:spChg chg="add del mod ord">
          <ac:chgData name="A.MORIYAMA UREKA" userId="11b73b949d6476cb" providerId="LiveId" clId="{EDD3AFC1-5E1F-774D-82FF-6D4C3622249B}" dt="2023-08-07T08:57:31.360" v="778" actId="6264"/>
          <ac:spMkLst>
            <pc:docMk/>
            <pc:sldMk cId="1518263250" sldId="292"/>
            <ac:spMk id="255" creationId="{C89613F9-85E2-3C3A-F0CD-4E7987B55AA7}"/>
          </ac:spMkLst>
        </pc:spChg>
        <pc:spChg chg="add del mod ord">
          <ac:chgData name="A.MORIYAMA UREKA" userId="11b73b949d6476cb" providerId="LiveId" clId="{EDD3AFC1-5E1F-774D-82FF-6D4C3622249B}" dt="2023-08-07T09:17:11.230" v="903" actId="700"/>
          <ac:spMkLst>
            <pc:docMk/>
            <pc:sldMk cId="1518263250" sldId="292"/>
            <ac:spMk id="256" creationId="{16B4CB93-2147-62A6-B4C2-83FEA9D5F8DF}"/>
          </ac:spMkLst>
        </pc:spChg>
        <pc:spChg chg="add del mod ord">
          <ac:chgData name="A.MORIYAMA UREKA" userId="11b73b949d6476cb" providerId="LiveId" clId="{EDD3AFC1-5E1F-774D-82FF-6D4C3622249B}" dt="2023-08-07T08:57:31.360" v="778" actId="6264"/>
          <ac:spMkLst>
            <pc:docMk/>
            <pc:sldMk cId="1518263250" sldId="292"/>
            <ac:spMk id="256" creationId="{A0834214-CB19-2614-45C6-6FDFA656C018}"/>
          </ac:spMkLst>
        </pc:spChg>
        <pc:spChg chg="add del mod ord">
          <ac:chgData name="A.MORIYAMA UREKA" userId="11b73b949d6476cb" providerId="LiveId" clId="{EDD3AFC1-5E1F-774D-82FF-6D4C3622249B}" dt="2023-08-07T09:22:24.991" v="942" actId="6264"/>
          <ac:spMkLst>
            <pc:docMk/>
            <pc:sldMk cId="1518263250" sldId="292"/>
            <ac:spMk id="256" creationId="{A84C0218-34DF-4668-7DEA-E66DECEF77C8}"/>
          </ac:spMkLst>
        </pc:spChg>
        <pc:spChg chg="add del mod">
          <ac:chgData name="A.MORIYAMA UREKA" userId="11b73b949d6476cb" providerId="LiveId" clId="{EDD3AFC1-5E1F-774D-82FF-6D4C3622249B}" dt="2023-08-07T12:41:15.861" v="2843" actId="6264"/>
          <ac:spMkLst>
            <pc:docMk/>
            <pc:sldMk cId="1518263250" sldId="292"/>
            <ac:spMk id="256" creationId="{A98329A5-CB2A-338D-9227-72F4A4A83ACD}"/>
          </ac:spMkLst>
        </pc:spChg>
        <pc:spChg chg="add del mod ord">
          <ac:chgData name="A.MORIYAMA UREKA" userId="11b73b949d6476cb" providerId="LiveId" clId="{EDD3AFC1-5E1F-774D-82FF-6D4C3622249B}" dt="2023-08-07T09:17:11.230" v="903" actId="700"/>
          <ac:spMkLst>
            <pc:docMk/>
            <pc:sldMk cId="1518263250" sldId="292"/>
            <ac:spMk id="257" creationId="{30B7C837-F910-256A-7C4B-09FA262B7BD9}"/>
          </ac:spMkLst>
        </pc:spChg>
        <pc:spChg chg="add del mod">
          <ac:chgData name="A.MORIYAMA UREKA" userId="11b73b949d6476cb" providerId="LiveId" clId="{EDD3AFC1-5E1F-774D-82FF-6D4C3622249B}" dt="2023-08-07T12:41:15.861" v="2843" actId="6264"/>
          <ac:spMkLst>
            <pc:docMk/>
            <pc:sldMk cId="1518263250" sldId="292"/>
            <ac:spMk id="257" creationId="{5C4A7B7F-D8F4-E60F-F1DC-81179967C770}"/>
          </ac:spMkLst>
        </pc:spChg>
        <pc:spChg chg="add del mod ord">
          <ac:chgData name="A.MORIYAMA UREKA" userId="11b73b949d6476cb" providerId="LiveId" clId="{EDD3AFC1-5E1F-774D-82FF-6D4C3622249B}" dt="2023-08-07T08:57:31.360" v="778" actId="6264"/>
          <ac:spMkLst>
            <pc:docMk/>
            <pc:sldMk cId="1518263250" sldId="292"/>
            <ac:spMk id="257" creationId="{62C05E2A-85A1-5C68-84C6-8499F8D6D910}"/>
          </ac:spMkLst>
        </pc:spChg>
        <pc:spChg chg="add del mod ord">
          <ac:chgData name="A.MORIYAMA UREKA" userId="11b73b949d6476cb" providerId="LiveId" clId="{EDD3AFC1-5E1F-774D-82FF-6D4C3622249B}" dt="2023-08-07T09:22:24.991" v="942" actId="6264"/>
          <ac:spMkLst>
            <pc:docMk/>
            <pc:sldMk cId="1518263250" sldId="292"/>
            <ac:spMk id="257" creationId="{9760BFB7-37FF-EEA9-026E-140DFADAF250}"/>
          </ac:spMkLst>
        </pc:spChg>
        <pc:spChg chg="add del mod ord">
          <ac:chgData name="A.MORIYAMA UREKA" userId="11b73b949d6476cb" providerId="LiveId" clId="{EDD3AFC1-5E1F-774D-82FF-6D4C3622249B}" dt="2023-08-07T08:57:31.360" v="778" actId="6264"/>
          <ac:spMkLst>
            <pc:docMk/>
            <pc:sldMk cId="1518263250" sldId="292"/>
            <ac:spMk id="258" creationId="{0C32316F-0D2F-96A9-D59B-F0EE4DBB61C9}"/>
          </ac:spMkLst>
        </pc:spChg>
        <pc:spChg chg="add del mod ord">
          <ac:chgData name="A.MORIYAMA UREKA" userId="11b73b949d6476cb" providerId="LiveId" clId="{EDD3AFC1-5E1F-774D-82FF-6D4C3622249B}" dt="2023-08-07T09:22:24.991" v="942" actId="6264"/>
          <ac:spMkLst>
            <pc:docMk/>
            <pc:sldMk cId="1518263250" sldId="292"/>
            <ac:spMk id="258" creationId="{1FA67F1A-13D0-3E51-7F22-8D216B301D7D}"/>
          </ac:spMkLst>
        </pc:spChg>
        <pc:spChg chg="add del mod">
          <ac:chgData name="A.MORIYAMA UREKA" userId="11b73b949d6476cb" providerId="LiveId" clId="{EDD3AFC1-5E1F-774D-82FF-6D4C3622249B}" dt="2023-08-07T12:41:15.861" v="2843" actId="6264"/>
          <ac:spMkLst>
            <pc:docMk/>
            <pc:sldMk cId="1518263250" sldId="292"/>
            <ac:spMk id="258" creationId="{38714FEF-1331-B0A7-A7A1-DC11990A7476}"/>
          </ac:spMkLst>
        </pc:spChg>
        <pc:spChg chg="add del mod ord">
          <ac:chgData name="A.MORIYAMA UREKA" userId="11b73b949d6476cb" providerId="LiveId" clId="{EDD3AFC1-5E1F-774D-82FF-6D4C3622249B}" dt="2023-08-07T09:17:11.230" v="903" actId="700"/>
          <ac:spMkLst>
            <pc:docMk/>
            <pc:sldMk cId="1518263250" sldId="292"/>
            <ac:spMk id="258" creationId="{D9AD8A51-154B-682B-B0D0-40CC76D3F20B}"/>
          </ac:spMkLst>
        </pc:spChg>
        <pc:spChg chg="add del mod">
          <ac:chgData name="A.MORIYAMA UREKA" userId="11b73b949d6476cb" providerId="LiveId" clId="{EDD3AFC1-5E1F-774D-82FF-6D4C3622249B}" dt="2023-08-07T08:57:31.360" v="778" actId="6264"/>
          <ac:spMkLst>
            <pc:docMk/>
            <pc:sldMk cId="1518263250" sldId="292"/>
            <ac:spMk id="259" creationId="{075F54C6-FB2B-0B3E-BC6E-6DCFF06788B5}"/>
          </ac:spMkLst>
        </pc:spChg>
        <pc:spChg chg="add del mod">
          <ac:chgData name="A.MORIYAMA UREKA" userId="11b73b949d6476cb" providerId="LiveId" clId="{EDD3AFC1-5E1F-774D-82FF-6D4C3622249B}" dt="2023-08-07T09:22:24.991" v="942" actId="6264"/>
          <ac:spMkLst>
            <pc:docMk/>
            <pc:sldMk cId="1518263250" sldId="292"/>
            <ac:spMk id="259" creationId="{13A9975F-A24B-554B-9448-087FD6C6A00F}"/>
          </ac:spMkLst>
        </pc:spChg>
        <pc:spChg chg="add del mod">
          <ac:chgData name="A.MORIYAMA UREKA" userId="11b73b949d6476cb" providerId="LiveId" clId="{EDD3AFC1-5E1F-774D-82FF-6D4C3622249B}" dt="2023-08-07T12:41:15.861" v="2843" actId="6264"/>
          <ac:spMkLst>
            <pc:docMk/>
            <pc:sldMk cId="1518263250" sldId="292"/>
            <ac:spMk id="259" creationId="{1EA47ACD-381A-4A62-35D2-768A8E1EEFD3}"/>
          </ac:spMkLst>
        </pc:spChg>
        <pc:spChg chg="add del mod">
          <ac:chgData name="A.MORIYAMA UREKA" userId="11b73b949d6476cb" providerId="LiveId" clId="{EDD3AFC1-5E1F-774D-82FF-6D4C3622249B}" dt="2023-08-07T12:41:15.861" v="2843" actId="6264"/>
          <ac:spMkLst>
            <pc:docMk/>
            <pc:sldMk cId="1518263250" sldId="292"/>
            <ac:spMk id="260" creationId="{4BD31B6B-BD2B-77D9-1FAB-96DCBD20A08D}"/>
          </ac:spMkLst>
        </pc:spChg>
        <pc:spChg chg="add del mod">
          <ac:chgData name="A.MORIYAMA UREKA" userId="11b73b949d6476cb" providerId="LiveId" clId="{EDD3AFC1-5E1F-774D-82FF-6D4C3622249B}" dt="2023-08-07T09:22:24.991" v="942" actId="6264"/>
          <ac:spMkLst>
            <pc:docMk/>
            <pc:sldMk cId="1518263250" sldId="292"/>
            <ac:spMk id="260" creationId="{92CE4251-5D35-D748-419F-54E1531C11FD}"/>
          </ac:spMkLst>
        </pc:spChg>
        <pc:spChg chg="add del mod">
          <ac:chgData name="A.MORIYAMA UREKA" userId="11b73b949d6476cb" providerId="LiveId" clId="{EDD3AFC1-5E1F-774D-82FF-6D4C3622249B}" dt="2023-08-07T08:57:31.360" v="778" actId="6264"/>
          <ac:spMkLst>
            <pc:docMk/>
            <pc:sldMk cId="1518263250" sldId="292"/>
            <ac:spMk id="260" creationId="{98F1CB93-3C4E-125D-DFB4-CDA3A2096441}"/>
          </ac:spMkLst>
        </pc:spChg>
        <pc:spChg chg="add del mod ord">
          <ac:chgData name="A.MORIYAMA UREKA" userId="11b73b949d6476cb" providerId="LiveId" clId="{EDD3AFC1-5E1F-774D-82FF-6D4C3622249B}" dt="2023-08-07T09:00:28.398" v="784" actId="700"/>
          <ac:spMkLst>
            <pc:docMk/>
            <pc:sldMk cId="1518263250" sldId="292"/>
            <ac:spMk id="261" creationId="{1F24D879-55E5-40A5-74DB-C51060506FBD}"/>
          </ac:spMkLst>
        </pc:spChg>
        <pc:spChg chg="add del mod">
          <ac:chgData name="A.MORIYAMA UREKA" userId="11b73b949d6476cb" providerId="LiveId" clId="{EDD3AFC1-5E1F-774D-82FF-6D4C3622249B}" dt="2023-08-07T12:41:15.861" v="2843" actId="6264"/>
          <ac:spMkLst>
            <pc:docMk/>
            <pc:sldMk cId="1518263250" sldId="292"/>
            <ac:spMk id="261" creationId="{2B99888B-0CCF-E3AA-9809-D99E20F5C0B7}"/>
          </ac:spMkLst>
        </pc:spChg>
        <pc:spChg chg="add del mod ord">
          <ac:chgData name="A.MORIYAMA UREKA" userId="11b73b949d6476cb" providerId="LiveId" clId="{EDD3AFC1-5E1F-774D-82FF-6D4C3622249B}" dt="2023-08-07T09:22:25.653" v="943" actId="6264"/>
          <ac:spMkLst>
            <pc:docMk/>
            <pc:sldMk cId="1518263250" sldId="292"/>
            <ac:spMk id="261" creationId="{668EE0AB-E10A-FFC8-C323-25CEF7EB3BD9}"/>
          </ac:spMkLst>
        </pc:spChg>
        <pc:spChg chg="add del mod ord">
          <ac:chgData name="A.MORIYAMA UREKA" userId="11b73b949d6476cb" providerId="LiveId" clId="{EDD3AFC1-5E1F-774D-82FF-6D4C3622249B}" dt="2023-08-07T09:00:28.398" v="784" actId="700"/>
          <ac:spMkLst>
            <pc:docMk/>
            <pc:sldMk cId="1518263250" sldId="292"/>
            <ac:spMk id="262" creationId="{0FAD2E45-E5CA-F021-9C36-DA493807213E}"/>
          </ac:spMkLst>
        </pc:spChg>
        <pc:spChg chg="add del mod ord">
          <ac:chgData name="A.MORIYAMA UREKA" userId="11b73b949d6476cb" providerId="LiveId" clId="{EDD3AFC1-5E1F-774D-82FF-6D4C3622249B}" dt="2023-08-07T09:22:25.653" v="943" actId="6264"/>
          <ac:spMkLst>
            <pc:docMk/>
            <pc:sldMk cId="1518263250" sldId="292"/>
            <ac:spMk id="262" creationId="{1D67D772-E82E-BD93-991A-E949F7AB75FB}"/>
          </ac:spMkLst>
        </pc:spChg>
        <pc:spChg chg="add del mod">
          <ac:chgData name="A.MORIYAMA UREKA" userId="11b73b949d6476cb" providerId="LiveId" clId="{EDD3AFC1-5E1F-774D-82FF-6D4C3622249B}" dt="2023-08-07T12:41:15.861" v="2843" actId="6264"/>
          <ac:spMkLst>
            <pc:docMk/>
            <pc:sldMk cId="1518263250" sldId="292"/>
            <ac:spMk id="262" creationId="{49D85910-A19C-BED6-26D6-E3E47AA8425F}"/>
          </ac:spMkLst>
        </pc:spChg>
        <pc:spChg chg="add del mod">
          <ac:chgData name="A.MORIYAMA UREKA" userId="11b73b949d6476cb" providerId="LiveId" clId="{EDD3AFC1-5E1F-774D-82FF-6D4C3622249B}" dt="2023-08-07T12:41:15.861" v="2843" actId="6264"/>
          <ac:spMkLst>
            <pc:docMk/>
            <pc:sldMk cId="1518263250" sldId="292"/>
            <ac:spMk id="263" creationId="{13CF1B8A-C5B0-DA4A-CED4-0D591801D44D}"/>
          </ac:spMkLst>
        </pc:spChg>
        <pc:spChg chg="add del mod ord">
          <ac:chgData name="A.MORIYAMA UREKA" userId="11b73b949d6476cb" providerId="LiveId" clId="{EDD3AFC1-5E1F-774D-82FF-6D4C3622249B}" dt="2023-08-07T09:00:28.398" v="784" actId="700"/>
          <ac:spMkLst>
            <pc:docMk/>
            <pc:sldMk cId="1518263250" sldId="292"/>
            <ac:spMk id="263" creationId="{AB995EE5-CF60-553A-C60B-0D9041D33E76}"/>
          </ac:spMkLst>
        </pc:spChg>
        <pc:spChg chg="add del mod ord">
          <ac:chgData name="A.MORIYAMA UREKA" userId="11b73b949d6476cb" providerId="LiveId" clId="{EDD3AFC1-5E1F-774D-82FF-6D4C3622249B}" dt="2023-08-07T09:22:25.653" v="943" actId="6264"/>
          <ac:spMkLst>
            <pc:docMk/>
            <pc:sldMk cId="1518263250" sldId="292"/>
            <ac:spMk id="263" creationId="{F426C5FA-15B8-8981-F07B-949D9BCB72EA}"/>
          </ac:spMkLst>
        </pc:spChg>
        <pc:spChg chg="add del mod ord">
          <ac:chgData name="A.MORIYAMA UREKA" userId="11b73b949d6476cb" providerId="LiveId" clId="{EDD3AFC1-5E1F-774D-82FF-6D4C3622249B}" dt="2023-08-07T09:00:28.398" v="784" actId="700"/>
          <ac:spMkLst>
            <pc:docMk/>
            <pc:sldMk cId="1518263250" sldId="292"/>
            <ac:spMk id="264" creationId="{C5E7ED05-CD6C-D71B-B5DA-37A4A11D42C4}"/>
          </ac:spMkLst>
        </pc:spChg>
        <pc:spChg chg="add del mod">
          <ac:chgData name="A.MORIYAMA UREKA" userId="11b73b949d6476cb" providerId="LiveId" clId="{EDD3AFC1-5E1F-774D-82FF-6D4C3622249B}" dt="2023-08-07T12:41:15.861" v="2843" actId="6264"/>
          <ac:spMkLst>
            <pc:docMk/>
            <pc:sldMk cId="1518263250" sldId="292"/>
            <ac:spMk id="264" creationId="{CA56D6FC-C72F-0F42-2D52-014DDB2099BD}"/>
          </ac:spMkLst>
        </pc:spChg>
        <pc:spChg chg="add del mod ord">
          <ac:chgData name="A.MORIYAMA UREKA" userId="11b73b949d6476cb" providerId="LiveId" clId="{EDD3AFC1-5E1F-774D-82FF-6D4C3622249B}" dt="2023-08-07T09:22:25.653" v="943" actId="6264"/>
          <ac:spMkLst>
            <pc:docMk/>
            <pc:sldMk cId="1518263250" sldId="292"/>
            <ac:spMk id="264" creationId="{E5037D8D-9CC5-83C1-3014-13A18F749655}"/>
          </ac:spMkLst>
        </pc:spChg>
        <pc:spChg chg="add del mod ord">
          <ac:chgData name="A.MORIYAMA UREKA" userId="11b73b949d6476cb" providerId="LiveId" clId="{EDD3AFC1-5E1F-774D-82FF-6D4C3622249B}" dt="2023-08-07T09:22:25.653" v="943" actId="6264"/>
          <ac:spMkLst>
            <pc:docMk/>
            <pc:sldMk cId="1518263250" sldId="292"/>
            <ac:spMk id="265" creationId="{0513E061-61C3-A1D3-3A04-B962037C3215}"/>
          </ac:spMkLst>
        </pc:spChg>
        <pc:spChg chg="add del mod ord">
          <ac:chgData name="A.MORIYAMA UREKA" userId="11b73b949d6476cb" providerId="LiveId" clId="{EDD3AFC1-5E1F-774D-82FF-6D4C3622249B}" dt="2023-08-07T09:00:28.398" v="784" actId="700"/>
          <ac:spMkLst>
            <pc:docMk/>
            <pc:sldMk cId="1518263250" sldId="292"/>
            <ac:spMk id="265" creationId="{2F8C0DDC-95ED-0C03-FDBD-EAC609A839F0}"/>
          </ac:spMkLst>
        </pc:spChg>
        <pc:spChg chg="add del mod">
          <ac:chgData name="A.MORIYAMA UREKA" userId="11b73b949d6476cb" providerId="LiveId" clId="{EDD3AFC1-5E1F-774D-82FF-6D4C3622249B}" dt="2023-08-07T12:41:15.861" v="2843" actId="6264"/>
          <ac:spMkLst>
            <pc:docMk/>
            <pc:sldMk cId="1518263250" sldId="292"/>
            <ac:spMk id="265" creationId="{B12E37DB-6A55-E374-AE3B-7C145F3B6AA3}"/>
          </ac:spMkLst>
        </pc:spChg>
        <pc:spChg chg="add del mod">
          <ac:chgData name="A.MORIYAMA UREKA" userId="11b73b949d6476cb" providerId="LiveId" clId="{EDD3AFC1-5E1F-774D-82FF-6D4C3622249B}" dt="2023-08-07T12:41:16.309" v="2844" actId="6264"/>
          <ac:spMkLst>
            <pc:docMk/>
            <pc:sldMk cId="1518263250" sldId="292"/>
            <ac:spMk id="266" creationId="{A83D59A0-3F1C-3F36-DBEF-57AF4ABB9E75}"/>
          </ac:spMkLst>
        </pc:spChg>
        <pc:spChg chg="add del mod ord">
          <ac:chgData name="A.MORIYAMA UREKA" userId="11b73b949d6476cb" providerId="LiveId" clId="{EDD3AFC1-5E1F-774D-82FF-6D4C3622249B}" dt="2023-08-07T09:22:25.653" v="943" actId="6264"/>
          <ac:spMkLst>
            <pc:docMk/>
            <pc:sldMk cId="1518263250" sldId="292"/>
            <ac:spMk id="266" creationId="{AF626DD2-8C6B-B0CB-2F81-3924E3E8E4AC}"/>
          </ac:spMkLst>
        </pc:spChg>
        <pc:spChg chg="add del mod ord">
          <ac:chgData name="A.MORIYAMA UREKA" userId="11b73b949d6476cb" providerId="LiveId" clId="{EDD3AFC1-5E1F-774D-82FF-6D4C3622249B}" dt="2023-08-07T09:00:28.398" v="784" actId="700"/>
          <ac:spMkLst>
            <pc:docMk/>
            <pc:sldMk cId="1518263250" sldId="292"/>
            <ac:spMk id="266" creationId="{B73D6CBF-078A-CD04-E60E-098CC27FFF80}"/>
          </ac:spMkLst>
        </pc:spChg>
        <pc:spChg chg="add del mod ord">
          <ac:chgData name="A.MORIYAMA UREKA" userId="11b73b949d6476cb" providerId="LiveId" clId="{EDD3AFC1-5E1F-774D-82FF-6D4C3622249B}" dt="2023-08-07T09:00:28.398" v="784" actId="700"/>
          <ac:spMkLst>
            <pc:docMk/>
            <pc:sldMk cId="1518263250" sldId="292"/>
            <ac:spMk id="267" creationId="{1B027C76-3B7C-DF4C-ABA5-81E410186E75}"/>
          </ac:spMkLst>
        </pc:spChg>
        <pc:spChg chg="add del mod ord">
          <ac:chgData name="A.MORIYAMA UREKA" userId="11b73b949d6476cb" providerId="LiveId" clId="{EDD3AFC1-5E1F-774D-82FF-6D4C3622249B}" dt="2023-08-07T09:22:25.653" v="943" actId="6264"/>
          <ac:spMkLst>
            <pc:docMk/>
            <pc:sldMk cId="1518263250" sldId="292"/>
            <ac:spMk id="267" creationId="{23660B94-ED12-F384-0CA8-5E7D67AEC342}"/>
          </ac:spMkLst>
        </pc:spChg>
        <pc:spChg chg="add del mod">
          <ac:chgData name="A.MORIYAMA UREKA" userId="11b73b949d6476cb" providerId="LiveId" clId="{EDD3AFC1-5E1F-774D-82FF-6D4C3622249B}" dt="2023-08-07T12:41:16.309" v="2844" actId="6264"/>
          <ac:spMkLst>
            <pc:docMk/>
            <pc:sldMk cId="1518263250" sldId="292"/>
            <ac:spMk id="267" creationId="{89DE42D9-0403-8813-51A8-0BA125D91175}"/>
          </ac:spMkLst>
        </pc:spChg>
        <pc:spChg chg="add del mod ord">
          <ac:chgData name="A.MORIYAMA UREKA" userId="11b73b949d6476cb" providerId="LiveId" clId="{EDD3AFC1-5E1F-774D-82FF-6D4C3622249B}" dt="2023-08-07T09:22:25.653" v="943" actId="6264"/>
          <ac:spMkLst>
            <pc:docMk/>
            <pc:sldMk cId="1518263250" sldId="292"/>
            <ac:spMk id="268" creationId="{523E2253-5373-9CF1-872A-895416B5F0ED}"/>
          </ac:spMkLst>
        </pc:spChg>
        <pc:spChg chg="add del mod">
          <ac:chgData name="A.MORIYAMA UREKA" userId="11b73b949d6476cb" providerId="LiveId" clId="{EDD3AFC1-5E1F-774D-82FF-6D4C3622249B}" dt="2023-08-07T12:41:16.309" v="2844" actId="6264"/>
          <ac:spMkLst>
            <pc:docMk/>
            <pc:sldMk cId="1518263250" sldId="292"/>
            <ac:spMk id="268" creationId="{A101733A-8437-979E-4967-3F781B7909C6}"/>
          </ac:spMkLst>
        </pc:spChg>
        <pc:spChg chg="add del mod ord">
          <ac:chgData name="A.MORIYAMA UREKA" userId="11b73b949d6476cb" providerId="LiveId" clId="{EDD3AFC1-5E1F-774D-82FF-6D4C3622249B}" dt="2023-08-07T09:00:28.398" v="784" actId="700"/>
          <ac:spMkLst>
            <pc:docMk/>
            <pc:sldMk cId="1518263250" sldId="292"/>
            <ac:spMk id="268" creationId="{D9C9C6D9-1288-4800-C701-2F6620CD6026}"/>
          </ac:spMkLst>
        </pc:spChg>
        <pc:spChg chg="add del mod">
          <ac:chgData name="A.MORIYAMA UREKA" userId="11b73b949d6476cb" providerId="LiveId" clId="{EDD3AFC1-5E1F-774D-82FF-6D4C3622249B}" dt="2023-08-07T09:22:25.653" v="943" actId="6264"/>
          <ac:spMkLst>
            <pc:docMk/>
            <pc:sldMk cId="1518263250" sldId="292"/>
            <ac:spMk id="269" creationId="{41AB9228-A099-1B60-5EDB-385D64A49F5E}"/>
          </ac:spMkLst>
        </pc:spChg>
        <pc:spChg chg="add del mod">
          <ac:chgData name="A.MORIYAMA UREKA" userId="11b73b949d6476cb" providerId="LiveId" clId="{EDD3AFC1-5E1F-774D-82FF-6D4C3622249B}" dt="2023-08-07T12:41:16.309" v="2844" actId="6264"/>
          <ac:spMkLst>
            <pc:docMk/>
            <pc:sldMk cId="1518263250" sldId="292"/>
            <ac:spMk id="269" creationId="{C4ADBC29-F0FE-1A85-C9AD-284B6805A752}"/>
          </ac:spMkLst>
        </pc:spChg>
        <pc:spChg chg="add del mod">
          <ac:chgData name="A.MORIYAMA UREKA" userId="11b73b949d6476cb" providerId="LiveId" clId="{EDD3AFC1-5E1F-774D-82FF-6D4C3622249B}" dt="2023-08-07T09:22:25.653" v="943" actId="6264"/>
          <ac:spMkLst>
            <pc:docMk/>
            <pc:sldMk cId="1518263250" sldId="292"/>
            <ac:spMk id="270" creationId="{6AC7FEAB-6361-72E6-6A8B-F058570C1F5F}"/>
          </ac:spMkLst>
        </pc:spChg>
        <pc:spChg chg="add del mod">
          <ac:chgData name="A.MORIYAMA UREKA" userId="11b73b949d6476cb" providerId="LiveId" clId="{EDD3AFC1-5E1F-774D-82FF-6D4C3622249B}" dt="2023-08-07T12:41:16.309" v="2844" actId="6264"/>
          <ac:spMkLst>
            <pc:docMk/>
            <pc:sldMk cId="1518263250" sldId="292"/>
            <ac:spMk id="270" creationId="{D4F86083-1244-16F4-3740-0D06EC94E546}"/>
          </ac:spMkLst>
        </pc:spChg>
        <pc:spChg chg="add del mod ord">
          <ac:chgData name="A.MORIYAMA UREKA" userId="11b73b949d6476cb" providerId="LiveId" clId="{EDD3AFC1-5E1F-774D-82FF-6D4C3622249B}" dt="2023-08-07T09:22:26.237" v="944" actId="6264"/>
          <ac:spMkLst>
            <pc:docMk/>
            <pc:sldMk cId="1518263250" sldId="292"/>
            <ac:spMk id="271" creationId="{0721E331-A615-3FA2-0327-F46B6B7FBF1E}"/>
          </ac:spMkLst>
        </pc:spChg>
        <pc:spChg chg="add del mod">
          <ac:chgData name="A.MORIYAMA UREKA" userId="11b73b949d6476cb" providerId="LiveId" clId="{EDD3AFC1-5E1F-774D-82FF-6D4C3622249B}" dt="2023-08-07T12:41:16.309" v="2844" actId="6264"/>
          <ac:spMkLst>
            <pc:docMk/>
            <pc:sldMk cId="1518263250" sldId="292"/>
            <ac:spMk id="271" creationId="{B0A42499-92DC-F502-7DE6-20094A3734A4}"/>
          </ac:spMkLst>
        </pc:spChg>
        <pc:spChg chg="add del mod ord">
          <ac:chgData name="A.MORIYAMA UREKA" userId="11b73b949d6476cb" providerId="LiveId" clId="{EDD3AFC1-5E1F-774D-82FF-6D4C3622249B}" dt="2023-08-07T09:22:26.237" v="944" actId="6264"/>
          <ac:spMkLst>
            <pc:docMk/>
            <pc:sldMk cId="1518263250" sldId="292"/>
            <ac:spMk id="272" creationId="{A9EF68D2-C022-5CDF-63CC-C807B8D378F1}"/>
          </ac:spMkLst>
        </pc:spChg>
        <pc:spChg chg="add del mod">
          <ac:chgData name="A.MORIYAMA UREKA" userId="11b73b949d6476cb" providerId="LiveId" clId="{EDD3AFC1-5E1F-774D-82FF-6D4C3622249B}" dt="2023-08-07T12:41:16.309" v="2844" actId="6264"/>
          <ac:spMkLst>
            <pc:docMk/>
            <pc:sldMk cId="1518263250" sldId="292"/>
            <ac:spMk id="272" creationId="{CD35E71C-C5A9-669A-3A76-F0AC740F52C8}"/>
          </ac:spMkLst>
        </pc:spChg>
        <pc:spChg chg="add del mod ord">
          <ac:chgData name="A.MORIYAMA UREKA" userId="11b73b949d6476cb" providerId="LiveId" clId="{EDD3AFC1-5E1F-774D-82FF-6D4C3622249B}" dt="2023-08-07T09:22:26.237" v="944" actId="6264"/>
          <ac:spMkLst>
            <pc:docMk/>
            <pc:sldMk cId="1518263250" sldId="292"/>
            <ac:spMk id="273" creationId="{4E789962-554E-2C61-A883-6D04653F8236}"/>
          </ac:spMkLst>
        </pc:spChg>
        <pc:spChg chg="add del mod">
          <ac:chgData name="A.MORIYAMA UREKA" userId="11b73b949d6476cb" providerId="LiveId" clId="{EDD3AFC1-5E1F-774D-82FF-6D4C3622249B}" dt="2023-08-07T12:41:16.309" v="2844" actId="6264"/>
          <ac:spMkLst>
            <pc:docMk/>
            <pc:sldMk cId="1518263250" sldId="292"/>
            <ac:spMk id="273" creationId="{7FB6BE3E-6212-407C-0B03-E33BD85D14D0}"/>
          </ac:spMkLst>
        </pc:spChg>
        <pc:spChg chg="add del mod ord">
          <ac:chgData name="A.MORIYAMA UREKA" userId="11b73b949d6476cb" providerId="LiveId" clId="{EDD3AFC1-5E1F-774D-82FF-6D4C3622249B}" dt="2023-08-07T09:22:26.237" v="944" actId="6264"/>
          <ac:spMkLst>
            <pc:docMk/>
            <pc:sldMk cId="1518263250" sldId="292"/>
            <ac:spMk id="274" creationId="{2C3AECB9-A665-60EC-3F30-C5B7D2AFECFC}"/>
          </ac:spMkLst>
        </pc:spChg>
        <pc:spChg chg="add del mod">
          <ac:chgData name="A.MORIYAMA UREKA" userId="11b73b949d6476cb" providerId="LiveId" clId="{EDD3AFC1-5E1F-774D-82FF-6D4C3622249B}" dt="2023-08-07T12:41:16.309" v="2844" actId="6264"/>
          <ac:spMkLst>
            <pc:docMk/>
            <pc:sldMk cId="1518263250" sldId="292"/>
            <ac:spMk id="274" creationId="{91341F84-B8AD-8070-6813-960858267911}"/>
          </ac:spMkLst>
        </pc:spChg>
        <pc:spChg chg="add del mod ord">
          <ac:chgData name="A.MORIYAMA UREKA" userId="11b73b949d6476cb" providerId="LiveId" clId="{EDD3AFC1-5E1F-774D-82FF-6D4C3622249B}" dt="2023-08-07T09:22:26.237" v="944" actId="6264"/>
          <ac:spMkLst>
            <pc:docMk/>
            <pc:sldMk cId="1518263250" sldId="292"/>
            <ac:spMk id="275" creationId="{36F838DA-DF82-0914-191A-01965E2CCB66}"/>
          </ac:spMkLst>
        </pc:spChg>
        <pc:spChg chg="add del mod">
          <ac:chgData name="A.MORIYAMA UREKA" userId="11b73b949d6476cb" providerId="LiveId" clId="{EDD3AFC1-5E1F-774D-82FF-6D4C3622249B}" dt="2023-08-07T12:41:16.309" v="2844" actId="6264"/>
          <ac:spMkLst>
            <pc:docMk/>
            <pc:sldMk cId="1518263250" sldId="292"/>
            <ac:spMk id="275" creationId="{7C8DFBE5-67E3-DFF4-7C4F-95FC1C86D711}"/>
          </ac:spMkLst>
        </pc:spChg>
        <pc:spChg chg="add del mod ord">
          <ac:chgData name="A.MORIYAMA UREKA" userId="11b73b949d6476cb" providerId="LiveId" clId="{EDD3AFC1-5E1F-774D-82FF-6D4C3622249B}" dt="2023-08-07T09:22:26.237" v="944" actId="6264"/>
          <ac:spMkLst>
            <pc:docMk/>
            <pc:sldMk cId="1518263250" sldId="292"/>
            <ac:spMk id="276" creationId="{6F832D9D-9DED-0514-5197-73D62BD9F574}"/>
          </ac:spMkLst>
        </pc:spChg>
        <pc:spChg chg="add del mod">
          <ac:chgData name="A.MORIYAMA UREKA" userId="11b73b949d6476cb" providerId="LiveId" clId="{EDD3AFC1-5E1F-774D-82FF-6D4C3622249B}" dt="2023-08-07T12:41:16.772" v="2845" actId="6264"/>
          <ac:spMkLst>
            <pc:docMk/>
            <pc:sldMk cId="1518263250" sldId="292"/>
            <ac:spMk id="276" creationId="{F46C7260-58E8-1939-AA87-B1F5F5445A8E}"/>
          </ac:spMkLst>
        </pc:spChg>
        <pc:spChg chg="add del mod">
          <ac:chgData name="A.MORIYAMA UREKA" userId="11b73b949d6476cb" providerId="LiveId" clId="{EDD3AFC1-5E1F-774D-82FF-6D4C3622249B}" dt="2023-08-07T12:41:16.772" v="2845" actId="6264"/>
          <ac:spMkLst>
            <pc:docMk/>
            <pc:sldMk cId="1518263250" sldId="292"/>
            <ac:spMk id="277" creationId="{1D6C3ABA-2BFA-BE94-305E-6E6CCA2DAC4D}"/>
          </ac:spMkLst>
        </pc:spChg>
        <pc:spChg chg="add del mod ord">
          <ac:chgData name="A.MORIYAMA UREKA" userId="11b73b949d6476cb" providerId="LiveId" clId="{EDD3AFC1-5E1F-774D-82FF-6D4C3622249B}" dt="2023-08-07T09:22:26.237" v="944" actId="6264"/>
          <ac:spMkLst>
            <pc:docMk/>
            <pc:sldMk cId="1518263250" sldId="292"/>
            <ac:spMk id="277" creationId="{4A1ED1A6-3ADC-5FD0-0183-63F4D0467604}"/>
          </ac:spMkLst>
        </pc:spChg>
        <pc:spChg chg="add del mod">
          <ac:chgData name="A.MORIYAMA UREKA" userId="11b73b949d6476cb" providerId="LiveId" clId="{EDD3AFC1-5E1F-774D-82FF-6D4C3622249B}" dt="2023-08-07T12:41:16.772" v="2845" actId="6264"/>
          <ac:spMkLst>
            <pc:docMk/>
            <pc:sldMk cId="1518263250" sldId="292"/>
            <ac:spMk id="278" creationId="{AD69F13D-C87A-CDC4-8A09-A544C6FEA4F8}"/>
          </ac:spMkLst>
        </pc:spChg>
        <pc:spChg chg="add del mod ord">
          <ac:chgData name="A.MORIYAMA UREKA" userId="11b73b949d6476cb" providerId="LiveId" clId="{EDD3AFC1-5E1F-774D-82FF-6D4C3622249B}" dt="2023-08-07T09:22:26.237" v="944" actId="6264"/>
          <ac:spMkLst>
            <pc:docMk/>
            <pc:sldMk cId="1518263250" sldId="292"/>
            <ac:spMk id="278" creationId="{DE458C26-7A44-E923-3C1E-7B551189A60D}"/>
          </ac:spMkLst>
        </pc:spChg>
        <pc:spChg chg="add del mod">
          <ac:chgData name="A.MORIYAMA UREKA" userId="11b73b949d6476cb" providerId="LiveId" clId="{EDD3AFC1-5E1F-774D-82FF-6D4C3622249B}" dt="2023-08-07T09:22:26.237" v="944" actId="6264"/>
          <ac:spMkLst>
            <pc:docMk/>
            <pc:sldMk cId="1518263250" sldId="292"/>
            <ac:spMk id="279" creationId="{6031CCBC-908E-C06D-5A05-804302E4E1FB}"/>
          </ac:spMkLst>
        </pc:spChg>
        <pc:spChg chg="add del mod">
          <ac:chgData name="A.MORIYAMA UREKA" userId="11b73b949d6476cb" providerId="LiveId" clId="{EDD3AFC1-5E1F-774D-82FF-6D4C3622249B}" dt="2023-08-07T12:41:16.772" v="2845" actId="6264"/>
          <ac:spMkLst>
            <pc:docMk/>
            <pc:sldMk cId="1518263250" sldId="292"/>
            <ac:spMk id="279" creationId="{6D3ED7C8-13FF-9C5F-D055-8EB2A4000F9A}"/>
          </ac:spMkLst>
        </pc:spChg>
        <pc:spChg chg="add del mod">
          <ac:chgData name="A.MORIYAMA UREKA" userId="11b73b949d6476cb" providerId="LiveId" clId="{EDD3AFC1-5E1F-774D-82FF-6D4C3622249B}" dt="2023-08-07T12:41:16.772" v="2845" actId="6264"/>
          <ac:spMkLst>
            <pc:docMk/>
            <pc:sldMk cId="1518263250" sldId="292"/>
            <ac:spMk id="280" creationId="{B1775AC1-3438-EE8B-FA8A-4869F3D8C79F}"/>
          </ac:spMkLst>
        </pc:spChg>
        <pc:spChg chg="add del mod">
          <ac:chgData name="A.MORIYAMA UREKA" userId="11b73b949d6476cb" providerId="LiveId" clId="{EDD3AFC1-5E1F-774D-82FF-6D4C3622249B}" dt="2023-08-07T09:22:26.237" v="944" actId="6264"/>
          <ac:spMkLst>
            <pc:docMk/>
            <pc:sldMk cId="1518263250" sldId="292"/>
            <ac:spMk id="280" creationId="{F2A91665-E192-1BF2-1282-A1FFA9BFFA55}"/>
          </ac:spMkLst>
        </pc:spChg>
        <pc:spChg chg="add del mod">
          <ac:chgData name="A.MORIYAMA UREKA" userId="11b73b949d6476cb" providerId="LiveId" clId="{EDD3AFC1-5E1F-774D-82FF-6D4C3622249B}" dt="2023-08-07T12:41:16.772" v="2845" actId="6264"/>
          <ac:spMkLst>
            <pc:docMk/>
            <pc:sldMk cId="1518263250" sldId="292"/>
            <ac:spMk id="281" creationId="{7A2BD03C-7264-155B-5103-D3854BFD1667}"/>
          </ac:spMkLst>
        </pc:spChg>
        <pc:spChg chg="add del mod ord">
          <ac:chgData name="A.MORIYAMA UREKA" userId="11b73b949d6476cb" providerId="LiveId" clId="{EDD3AFC1-5E1F-774D-82FF-6D4C3622249B}" dt="2023-08-07T09:22:26.899" v="945" actId="6264"/>
          <ac:spMkLst>
            <pc:docMk/>
            <pc:sldMk cId="1518263250" sldId="292"/>
            <ac:spMk id="281" creationId="{C84FFC77-A3D2-10CF-15A7-41B5AC10F1A2}"/>
          </ac:spMkLst>
        </pc:spChg>
        <pc:spChg chg="add del mod">
          <ac:chgData name="A.MORIYAMA UREKA" userId="11b73b949d6476cb" providerId="LiveId" clId="{EDD3AFC1-5E1F-774D-82FF-6D4C3622249B}" dt="2023-08-07T12:41:16.772" v="2845" actId="6264"/>
          <ac:spMkLst>
            <pc:docMk/>
            <pc:sldMk cId="1518263250" sldId="292"/>
            <ac:spMk id="282" creationId="{3F11A323-3B8A-87DC-146B-9DB80873A3DA}"/>
          </ac:spMkLst>
        </pc:spChg>
        <pc:spChg chg="add del mod ord">
          <ac:chgData name="A.MORIYAMA UREKA" userId="11b73b949d6476cb" providerId="LiveId" clId="{EDD3AFC1-5E1F-774D-82FF-6D4C3622249B}" dt="2023-08-07T09:22:26.899" v="945" actId="6264"/>
          <ac:spMkLst>
            <pc:docMk/>
            <pc:sldMk cId="1518263250" sldId="292"/>
            <ac:spMk id="282" creationId="{4E94D248-677E-AF9D-3CCD-CAE82335C465}"/>
          </ac:spMkLst>
        </pc:spChg>
        <pc:spChg chg="add del mod">
          <ac:chgData name="A.MORIYAMA UREKA" userId="11b73b949d6476cb" providerId="LiveId" clId="{EDD3AFC1-5E1F-774D-82FF-6D4C3622249B}" dt="2023-08-07T12:41:16.772" v="2845" actId="6264"/>
          <ac:spMkLst>
            <pc:docMk/>
            <pc:sldMk cId="1518263250" sldId="292"/>
            <ac:spMk id="283" creationId="{7B32662A-EB4A-2C2B-510E-B10928E02484}"/>
          </ac:spMkLst>
        </pc:spChg>
        <pc:spChg chg="add del mod ord">
          <ac:chgData name="A.MORIYAMA UREKA" userId="11b73b949d6476cb" providerId="LiveId" clId="{EDD3AFC1-5E1F-774D-82FF-6D4C3622249B}" dt="2023-08-07T09:22:26.899" v="945" actId="6264"/>
          <ac:spMkLst>
            <pc:docMk/>
            <pc:sldMk cId="1518263250" sldId="292"/>
            <ac:spMk id="283" creationId="{BD35CECD-4080-B339-5148-7AE36E63E4BB}"/>
          </ac:spMkLst>
        </pc:spChg>
        <pc:spChg chg="add del mod">
          <ac:chgData name="A.MORIYAMA UREKA" userId="11b73b949d6476cb" providerId="LiveId" clId="{EDD3AFC1-5E1F-774D-82FF-6D4C3622249B}" dt="2023-08-07T12:41:16.772" v="2845" actId="6264"/>
          <ac:spMkLst>
            <pc:docMk/>
            <pc:sldMk cId="1518263250" sldId="292"/>
            <ac:spMk id="284" creationId="{213850C5-2E30-4173-9260-1D7488D6F2EA}"/>
          </ac:spMkLst>
        </pc:spChg>
        <pc:spChg chg="add del mod ord">
          <ac:chgData name="A.MORIYAMA UREKA" userId="11b73b949d6476cb" providerId="LiveId" clId="{EDD3AFC1-5E1F-774D-82FF-6D4C3622249B}" dt="2023-08-07T09:22:26.899" v="945" actId="6264"/>
          <ac:spMkLst>
            <pc:docMk/>
            <pc:sldMk cId="1518263250" sldId="292"/>
            <ac:spMk id="284" creationId="{6D2A120C-C5ED-8071-3CED-E363315EC0D4}"/>
          </ac:spMkLst>
        </pc:spChg>
        <pc:spChg chg="add del mod ord">
          <ac:chgData name="A.MORIYAMA UREKA" userId="11b73b949d6476cb" providerId="LiveId" clId="{EDD3AFC1-5E1F-774D-82FF-6D4C3622249B}" dt="2023-08-07T09:22:26.899" v="945" actId="6264"/>
          <ac:spMkLst>
            <pc:docMk/>
            <pc:sldMk cId="1518263250" sldId="292"/>
            <ac:spMk id="285" creationId="{AADF75D1-E7BE-1311-89CD-4D436EA2C057}"/>
          </ac:spMkLst>
        </pc:spChg>
        <pc:spChg chg="add del mod">
          <ac:chgData name="A.MORIYAMA UREKA" userId="11b73b949d6476cb" providerId="LiveId" clId="{EDD3AFC1-5E1F-774D-82FF-6D4C3622249B}" dt="2023-08-07T12:41:16.772" v="2845" actId="6264"/>
          <ac:spMkLst>
            <pc:docMk/>
            <pc:sldMk cId="1518263250" sldId="292"/>
            <ac:spMk id="285" creationId="{B9D4DEC2-BA13-EFDF-9BA5-D4DAA35682F7}"/>
          </ac:spMkLst>
        </pc:spChg>
        <pc:spChg chg="add del mod ord">
          <ac:chgData name="A.MORIYAMA UREKA" userId="11b73b949d6476cb" providerId="LiveId" clId="{EDD3AFC1-5E1F-774D-82FF-6D4C3622249B}" dt="2023-08-07T09:22:26.899" v="945" actId="6264"/>
          <ac:spMkLst>
            <pc:docMk/>
            <pc:sldMk cId="1518263250" sldId="292"/>
            <ac:spMk id="286" creationId="{9D0E7316-44D2-663D-A154-21AA88339413}"/>
          </ac:spMkLst>
        </pc:spChg>
        <pc:spChg chg="add del mod">
          <ac:chgData name="A.MORIYAMA UREKA" userId="11b73b949d6476cb" providerId="LiveId" clId="{EDD3AFC1-5E1F-774D-82FF-6D4C3622249B}" dt="2023-08-07T12:41:17.204" v="2846" actId="6264"/>
          <ac:spMkLst>
            <pc:docMk/>
            <pc:sldMk cId="1518263250" sldId="292"/>
            <ac:spMk id="286" creationId="{DFA381C8-6644-A308-1D13-E944C66B5ADD}"/>
          </ac:spMkLst>
        </pc:spChg>
        <pc:spChg chg="add del mod">
          <ac:chgData name="A.MORIYAMA UREKA" userId="11b73b949d6476cb" providerId="LiveId" clId="{EDD3AFC1-5E1F-774D-82FF-6D4C3622249B}" dt="2023-08-07T12:41:17.204" v="2846" actId="6264"/>
          <ac:spMkLst>
            <pc:docMk/>
            <pc:sldMk cId="1518263250" sldId="292"/>
            <ac:spMk id="287" creationId="{44C2E390-CAD8-EAF7-DE43-4D789FE3B577}"/>
          </ac:spMkLst>
        </pc:spChg>
        <pc:spChg chg="add del mod ord">
          <ac:chgData name="A.MORIYAMA UREKA" userId="11b73b949d6476cb" providerId="LiveId" clId="{EDD3AFC1-5E1F-774D-82FF-6D4C3622249B}" dt="2023-08-07T09:22:26.899" v="945" actId="6264"/>
          <ac:spMkLst>
            <pc:docMk/>
            <pc:sldMk cId="1518263250" sldId="292"/>
            <ac:spMk id="287" creationId="{81A52A60-F2D8-0FBE-42E7-6050F01E4A79}"/>
          </ac:spMkLst>
        </pc:spChg>
        <pc:spChg chg="add del mod ord">
          <ac:chgData name="A.MORIYAMA UREKA" userId="11b73b949d6476cb" providerId="LiveId" clId="{EDD3AFC1-5E1F-774D-82FF-6D4C3622249B}" dt="2023-08-07T09:22:26.899" v="945" actId="6264"/>
          <ac:spMkLst>
            <pc:docMk/>
            <pc:sldMk cId="1518263250" sldId="292"/>
            <ac:spMk id="288" creationId="{0BB3C4E5-D2AA-5F7B-6066-68F066A96EC1}"/>
          </ac:spMkLst>
        </pc:spChg>
        <pc:spChg chg="add del mod">
          <ac:chgData name="A.MORIYAMA UREKA" userId="11b73b949d6476cb" providerId="LiveId" clId="{EDD3AFC1-5E1F-774D-82FF-6D4C3622249B}" dt="2023-08-07T12:41:17.204" v="2846" actId="6264"/>
          <ac:spMkLst>
            <pc:docMk/>
            <pc:sldMk cId="1518263250" sldId="292"/>
            <ac:spMk id="288" creationId="{2CE67877-2F06-6809-E7BA-BF4C195A3473}"/>
          </ac:spMkLst>
        </pc:spChg>
        <pc:spChg chg="add del mod">
          <ac:chgData name="A.MORIYAMA UREKA" userId="11b73b949d6476cb" providerId="LiveId" clId="{EDD3AFC1-5E1F-774D-82FF-6D4C3622249B}" dt="2023-08-07T09:22:26.899" v="945" actId="6264"/>
          <ac:spMkLst>
            <pc:docMk/>
            <pc:sldMk cId="1518263250" sldId="292"/>
            <ac:spMk id="289" creationId="{1775A24C-28EE-3FA0-6500-0DBA12CF7554}"/>
          </ac:spMkLst>
        </pc:spChg>
        <pc:spChg chg="add del mod">
          <ac:chgData name="A.MORIYAMA UREKA" userId="11b73b949d6476cb" providerId="LiveId" clId="{EDD3AFC1-5E1F-774D-82FF-6D4C3622249B}" dt="2023-08-07T12:41:17.204" v="2846" actId="6264"/>
          <ac:spMkLst>
            <pc:docMk/>
            <pc:sldMk cId="1518263250" sldId="292"/>
            <ac:spMk id="289" creationId="{24A25FBA-3EEB-91F3-73E8-632D4FDBF303}"/>
          </ac:spMkLst>
        </pc:spChg>
        <pc:spChg chg="add del mod">
          <ac:chgData name="A.MORIYAMA UREKA" userId="11b73b949d6476cb" providerId="LiveId" clId="{EDD3AFC1-5E1F-774D-82FF-6D4C3622249B}" dt="2023-08-07T09:22:26.899" v="945" actId="6264"/>
          <ac:spMkLst>
            <pc:docMk/>
            <pc:sldMk cId="1518263250" sldId="292"/>
            <ac:spMk id="290" creationId="{49B5E468-C312-7309-43A0-A4CAFDF81F4B}"/>
          </ac:spMkLst>
        </pc:spChg>
        <pc:spChg chg="add del mod">
          <ac:chgData name="A.MORIYAMA UREKA" userId="11b73b949d6476cb" providerId="LiveId" clId="{EDD3AFC1-5E1F-774D-82FF-6D4C3622249B}" dt="2023-08-07T12:41:17.204" v="2846" actId="6264"/>
          <ac:spMkLst>
            <pc:docMk/>
            <pc:sldMk cId="1518263250" sldId="292"/>
            <ac:spMk id="290" creationId="{D11852F0-C0E9-4251-3A51-D183AAC3A8CE}"/>
          </ac:spMkLst>
        </pc:spChg>
        <pc:spChg chg="add del mod">
          <ac:chgData name="A.MORIYAMA UREKA" userId="11b73b949d6476cb" providerId="LiveId" clId="{EDD3AFC1-5E1F-774D-82FF-6D4C3622249B}" dt="2023-08-07T12:41:17.204" v="2846" actId="6264"/>
          <ac:spMkLst>
            <pc:docMk/>
            <pc:sldMk cId="1518263250" sldId="292"/>
            <ac:spMk id="291" creationId="{5EDB4AA8-F10B-CB13-8670-8A2247D70A45}"/>
          </ac:spMkLst>
        </pc:spChg>
        <pc:spChg chg="add del mod ord">
          <ac:chgData name="A.MORIYAMA UREKA" userId="11b73b949d6476cb" providerId="LiveId" clId="{EDD3AFC1-5E1F-774D-82FF-6D4C3622249B}" dt="2023-08-07T09:22:27.418" v="946" actId="6264"/>
          <ac:spMkLst>
            <pc:docMk/>
            <pc:sldMk cId="1518263250" sldId="292"/>
            <ac:spMk id="291" creationId="{61F17E71-E84B-DBDD-E734-C8C7A647AA4A}"/>
          </ac:spMkLst>
        </pc:spChg>
        <pc:spChg chg="add del mod">
          <ac:chgData name="A.MORIYAMA UREKA" userId="11b73b949d6476cb" providerId="LiveId" clId="{EDD3AFC1-5E1F-774D-82FF-6D4C3622249B}" dt="2023-08-07T12:41:17.204" v="2846" actId="6264"/>
          <ac:spMkLst>
            <pc:docMk/>
            <pc:sldMk cId="1518263250" sldId="292"/>
            <ac:spMk id="292" creationId="{8C95FBFF-B321-EF25-A04A-EE072AFB69E5}"/>
          </ac:spMkLst>
        </pc:spChg>
        <pc:spChg chg="add del mod ord">
          <ac:chgData name="A.MORIYAMA UREKA" userId="11b73b949d6476cb" providerId="LiveId" clId="{EDD3AFC1-5E1F-774D-82FF-6D4C3622249B}" dt="2023-08-07T09:22:27.418" v="946" actId="6264"/>
          <ac:spMkLst>
            <pc:docMk/>
            <pc:sldMk cId="1518263250" sldId="292"/>
            <ac:spMk id="292" creationId="{A0338A00-CCE5-5A6C-35AB-233EC7D6ECF4}"/>
          </ac:spMkLst>
        </pc:spChg>
        <pc:spChg chg="add del mod ord">
          <ac:chgData name="A.MORIYAMA UREKA" userId="11b73b949d6476cb" providerId="LiveId" clId="{EDD3AFC1-5E1F-774D-82FF-6D4C3622249B}" dt="2023-08-07T09:22:27.418" v="946" actId="6264"/>
          <ac:spMkLst>
            <pc:docMk/>
            <pc:sldMk cId="1518263250" sldId="292"/>
            <ac:spMk id="293" creationId="{498201B9-E7C9-4371-C9DB-ED8E4D8132A0}"/>
          </ac:spMkLst>
        </pc:spChg>
        <pc:spChg chg="add del mod">
          <ac:chgData name="A.MORIYAMA UREKA" userId="11b73b949d6476cb" providerId="LiveId" clId="{EDD3AFC1-5E1F-774D-82FF-6D4C3622249B}" dt="2023-08-07T12:41:17.204" v="2846" actId="6264"/>
          <ac:spMkLst>
            <pc:docMk/>
            <pc:sldMk cId="1518263250" sldId="292"/>
            <ac:spMk id="293" creationId="{4F3241B2-6EAB-74D3-D9D5-D7844812FF24}"/>
          </ac:spMkLst>
        </pc:spChg>
        <pc:spChg chg="add del mod">
          <ac:chgData name="A.MORIYAMA UREKA" userId="11b73b949d6476cb" providerId="LiveId" clId="{EDD3AFC1-5E1F-774D-82FF-6D4C3622249B}" dt="2023-08-07T12:41:17.204" v="2846" actId="6264"/>
          <ac:spMkLst>
            <pc:docMk/>
            <pc:sldMk cId="1518263250" sldId="292"/>
            <ac:spMk id="294" creationId="{42547E8D-526E-5B1E-0ED2-085F2D137FA9}"/>
          </ac:spMkLst>
        </pc:spChg>
        <pc:spChg chg="add del mod ord">
          <ac:chgData name="A.MORIYAMA UREKA" userId="11b73b949d6476cb" providerId="LiveId" clId="{EDD3AFC1-5E1F-774D-82FF-6D4C3622249B}" dt="2023-08-07T09:22:27.418" v="946" actId="6264"/>
          <ac:spMkLst>
            <pc:docMk/>
            <pc:sldMk cId="1518263250" sldId="292"/>
            <ac:spMk id="294" creationId="{D5A1DE4C-00BE-48E6-021F-711092BC3AA0}"/>
          </ac:spMkLst>
        </pc:spChg>
        <pc:spChg chg="add del mod ord">
          <ac:chgData name="A.MORIYAMA UREKA" userId="11b73b949d6476cb" providerId="LiveId" clId="{EDD3AFC1-5E1F-774D-82FF-6D4C3622249B}" dt="2023-08-07T09:22:27.418" v="946" actId="6264"/>
          <ac:spMkLst>
            <pc:docMk/>
            <pc:sldMk cId="1518263250" sldId="292"/>
            <ac:spMk id="295" creationId="{68FEDA87-2DCD-C4EF-A53B-22D39C7EDABA}"/>
          </ac:spMkLst>
        </pc:spChg>
        <pc:spChg chg="add del mod">
          <ac:chgData name="A.MORIYAMA UREKA" userId="11b73b949d6476cb" providerId="LiveId" clId="{EDD3AFC1-5E1F-774D-82FF-6D4C3622249B}" dt="2023-08-07T12:41:17.204" v="2846" actId="6264"/>
          <ac:spMkLst>
            <pc:docMk/>
            <pc:sldMk cId="1518263250" sldId="292"/>
            <ac:spMk id="295" creationId="{D84F0272-9B7A-CC45-2744-0A217D2C3BB9}"/>
          </ac:spMkLst>
        </pc:spChg>
        <pc:spChg chg="add del mod ord">
          <ac:chgData name="A.MORIYAMA UREKA" userId="11b73b949d6476cb" providerId="LiveId" clId="{EDD3AFC1-5E1F-774D-82FF-6D4C3622249B}" dt="2023-08-07T09:22:27.418" v="946" actId="6264"/>
          <ac:spMkLst>
            <pc:docMk/>
            <pc:sldMk cId="1518263250" sldId="292"/>
            <ac:spMk id="296" creationId="{36526FAF-6F5D-7805-510F-52680A137E26}"/>
          </ac:spMkLst>
        </pc:spChg>
        <pc:spChg chg="add del mod">
          <ac:chgData name="A.MORIYAMA UREKA" userId="11b73b949d6476cb" providerId="LiveId" clId="{EDD3AFC1-5E1F-774D-82FF-6D4C3622249B}" dt="2023-08-07T12:41:17.581" v="2847" actId="6264"/>
          <ac:spMkLst>
            <pc:docMk/>
            <pc:sldMk cId="1518263250" sldId="292"/>
            <ac:spMk id="296" creationId="{807AEF4E-9794-DA06-8F87-156B46AAA24E}"/>
          </ac:spMkLst>
        </pc:spChg>
        <pc:spChg chg="add del mod ord">
          <ac:chgData name="A.MORIYAMA UREKA" userId="11b73b949d6476cb" providerId="LiveId" clId="{EDD3AFC1-5E1F-774D-82FF-6D4C3622249B}" dt="2023-08-07T09:22:27.418" v="946" actId="6264"/>
          <ac:spMkLst>
            <pc:docMk/>
            <pc:sldMk cId="1518263250" sldId="292"/>
            <ac:spMk id="297" creationId="{8522EA24-8D88-3A29-7476-0D642E4494BC}"/>
          </ac:spMkLst>
        </pc:spChg>
        <pc:spChg chg="add del mod">
          <ac:chgData name="A.MORIYAMA UREKA" userId="11b73b949d6476cb" providerId="LiveId" clId="{EDD3AFC1-5E1F-774D-82FF-6D4C3622249B}" dt="2023-08-07T12:41:17.581" v="2847" actId="6264"/>
          <ac:spMkLst>
            <pc:docMk/>
            <pc:sldMk cId="1518263250" sldId="292"/>
            <ac:spMk id="297" creationId="{DD474B66-5578-B14A-5BC5-818E1608EA46}"/>
          </ac:spMkLst>
        </pc:spChg>
        <pc:spChg chg="add del mod ord">
          <ac:chgData name="A.MORIYAMA UREKA" userId="11b73b949d6476cb" providerId="LiveId" clId="{EDD3AFC1-5E1F-774D-82FF-6D4C3622249B}" dt="2023-08-07T09:22:27.418" v="946" actId="6264"/>
          <ac:spMkLst>
            <pc:docMk/>
            <pc:sldMk cId="1518263250" sldId="292"/>
            <ac:spMk id="298" creationId="{63AA61B2-88D5-5574-10B2-655A185A7B71}"/>
          </ac:spMkLst>
        </pc:spChg>
        <pc:spChg chg="add del mod">
          <ac:chgData name="A.MORIYAMA UREKA" userId="11b73b949d6476cb" providerId="LiveId" clId="{EDD3AFC1-5E1F-774D-82FF-6D4C3622249B}" dt="2023-08-07T12:41:17.581" v="2847" actId="6264"/>
          <ac:spMkLst>
            <pc:docMk/>
            <pc:sldMk cId="1518263250" sldId="292"/>
            <ac:spMk id="298" creationId="{88245A56-7279-626A-B744-39C0F5FEA612}"/>
          </ac:spMkLst>
        </pc:spChg>
        <pc:spChg chg="add del mod">
          <ac:chgData name="A.MORIYAMA UREKA" userId="11b73b949d6476cb" providerId="LiveId" clId="{EDD3AFC1-5E1F-774D-82FF-6D4C3622249B}" dt="2023-08-07T12:41:17.581" v="2847" actId="6264"/>
          <ac:spMkLst>
            <pc:docMk/>
            <pc:sldMk cId="1518263250" sldId="292"/>
            <ac:spMk id="299" creationId="{6E0E051C-B8E0-4B7E-5EA4-90F803117E9C}"/>
          </ac:spMkLst>
        </pc:spChg>
        <pc:spChg chg="add del mod">
          <ac:chgData name="A.MORIYAMA UREKA" userId="11b73b949d6476cb" providerId="LiveId" clId="{EDD3AFC1-5E1F-774D-82FF-6D4C3622249B}" dt="2023-08-07T09:22:27.418" v="946" actId="6264"/>
          <ac:spMkLst>
            <pc:docMk/>
            <pc:sldMk cId="1518263250" sldId="292"/>
            <ac:spMk id="299" creationId="{B7DAB40D-D7C0-2BBA-9DCA-01B5964ED320}"/>
          </ac:spMkLst>
        </pc:spChg>
        <pc:spChg chg="add del mod">
          <ac:chgData name="A.MORIYAMA UREKA" userId="11b73b949d6476cb" providerId="LiveId" clId="{EDD3AFC1-5E1F-774D-82FF-6D4C3622249B}" dt="2023-08-07T09:22:27.418" v="946" actId="6264"/>
          <ac:spMkLst>
            <pc:docMk/>
            <pc:sldMk cId="1518263250" sldId="292"/>
            <ac:spMk id="300" creationId="{6EB4EFEE-2163-14A0-45C4-1C784F168856}"/>
          </ac:spMkLst>
        </pc:spChg>
        <pc:spChg chg="add del mod">
          <ac:chgData name="A.MORIYAMA UREKA" userId="11b73b949d6476cb" providerId="LiveId" clId="{EDD3AFC1-5E1F-774D-82FF-6D4C3622249B}" dt="2023-08-07T12:41:17.581" v="2847" actId="6264"/>
          <ac:spMkLst>
            <pc:docMk/>
            <pc:sldMk cId="1518263250" sldId="292"/>
            <ac:spMk id="300" creationId="{72E22141-A962-7963-CAB4-77602AB2A44C}"/>
          </ac:spMkLst>
        </pc:spChg>
        <pc:spChg chg="add del mod">
          <ac:chgData name="A.MORIYAMA UREKA" userId="11b73b949d6476cb" providerId="LiveId" clId="{EDD3AFC1-5E1F-774D-82FF-6D4C3622249B}" dt="2023-08-07T12:41:17.581" v="2847" actId="6264"/>
          <ac:spMkLst>
            <pc:docMk/>
            <pc:sldMk cId="1518263250" sldId="292"/>
            <ac:spMk id="301" creationId="{50A3DF43-FBAD-19CC-E987-DFD0C194A2AA}"/>
          </ac:spMkLst>
        </pc:spChg>
        <pc:spChg chg="add del mod ord">
          <ac:chgData name="A.MORIYAMA UREKA" userId="11b73b949d6476cb" providerId="LiveId" clId="{EDD3AFC1-5E1F-774D-82FF-6D4C3622249B}" dt="2023-08-07T09:22:28.042" v="947" actId="6264"/>
          <ac:spMkLst>
            <pc:docMk/>
            <pc:sldMk cId="1518263250" sldId="292"/>
            <ac:spMk id="301" creationId="{DA1F6B97-C379-DC4D-116C-DED2278D45AF}"/>
          </ac:spMkLst>
        </pc:spChg>
        <pc:spChg chg="add del mod ord">
          <ac:chgData name="A.MORIYAMA UREKA" userId="11b73b949d6476cb" providerId="LiveId" clId="{EDD3AFC1-5E1F-774D-82FF-6D4C3622249B}" dt="2023-08-07T09:22:28.042" v="947" actId="6264"/>
          <ac:spMkLst>
            <pc:docMk/>
            <pc:sldMk cId="1518263250" sldId="292"/>
            <ac:spMk id="302" creationId="{42175DC0-F6EA-C013-4E56-0B5134B3FDD4}"/>
          </ac:spMkLst>
        </pc:spChg>
        <pc:spChg chg="add del mod">
          <ac:chgData name="A.MORIYAMA UREKA" userId="11b73b949d6476cb" providerId="LiveId" clId="{EDD3AFC1-5E1F-774D-82FF-6D4C3622249B}" dt="2023-08-07T12:41:17.581" v="2847" actId="6264"/>
          <ac:spMkLst>
            <pc:docMk/>
            <pc:sldMk cId="1518263250" sldId="292"/>
            <ac:spMk id="302" creationId="{F85C12F9-32EF-89A0-828F-A138F89211BC}"/>
          </ac:spMkLst>
        </pc:spChg>
        <pc:spChg chg="add del mod">
          <ac:chgData name="A.MORIYAMA UREKA" userId="11b73b949d6476cb" providerId="LiveId" clId="{EDD3AFC1-5E1F-774D-82FF-6D4C3622249B}" dt="2023-08-07T12:41:17.581" v="2847" actId="6264"/>
          <ac:spMkLst>
            <pc:docMk/>
            <pc:sldMk cId="1518263250" sldId="292"/>
            <ac:spMk id="303" creationId="{178BAC77-4DF8-6EAA-DDBE-5BE4A480B907}"/>
          </ac:spMkLst>
        </pc:spChg>
        <pc:spChg chg="add del mod ord">
          <ac:chgData name="A.MORIYAMA UREKA" userId="11b73b949d6476cb" providerId="LiveId" clId="{EDD3AFC1-5E1F-774D-82FF-6D4C3622249B}" dt="2023-08-07T09:22:28.042" v="947" actId="6264"/>
          <ac:spMkLst>
            <pc:docMk/>
            <pc:sldMk cId="1518263250" sldId="292"/>
            <ac:spMk id="303" creationId="{B003E53D-5720-34F3-C393-97FF19517013}"/>
          </ac:spMkLst>
        </pc:spChg>
        <pc:spChg chg="add del mod">
          <ac:chgData name="A.MORIYAMA UREKA" userId="11b73b949d6476cb" providerId="LiveId" clId="{EDD3AFC1-5E1F-774D-82FF-6D4C3622249B}" dt="2023-08-07T12:41:17.581" v="2847" actId="6264"/>
          <ac:spMkLst>
            <pc:docMk/>
            <pc:sldMk cId="1518263250" sldId="292"/>
            <ac:spMk id="304" creationId="{3E8956AD-3C46-FD0C-860D-7EB1126A3F57}"/>
          </ac:spMkLst>
        </pc:spChg>
        <pc:spChg chg="add del mod ord">
          <ac:chgData name="A.MORIYAMA UREKA" userId="11b73b949d6476cb" providerId="LiveId" clId="{EDD3AFC1-5E1F-774D-82FF-6D4C3622249B}" dt="2023-08-07T09:22:28.042" v="947" actId="6264"/>
          <ac:spMkLst>
            <pc:docMk/>
            <pc:sldMk cId="1518263250" sldId="292"/>
            <ac:spMk id="304" creationId="{F2B6411F-519E-A8CA-5AF1-AE591E726A1E}"/>
          </ac:spMkLst>
        </pc:spChg>
        <pc:spChg chg="add del mod">
          <ac:chgData name="A.MORIYAMA UREKA" userId="11b73b949d6476cb" providerId="LiveId" clId="{EDD3AFC1-5E1F-774D-82FF-6D4C3622249B}" dt="2023-08-07T12:41:17.581" v="2847" actId="6264"/>
          <ac:spMkLst>
            <pc:docMk/>
            <pc:sldMk cId="1518263250" sldId="292"/>
            <ac:spMk id="305" creationId="{4CDD67D6-0472-499E-30F2-831F810B9686}"/>
          </ac:spMkLst>
        </pc:spChg>
        <pc:spChg chg="add del mod ord">
          <ac:chgData name="A.MORIYAMA UREKA" userId="11b73b949d6476cb" providerId="LiveId" clId="{EDD3AFC1-5E1F-774D-82FF-6D4C3622249B}" dt="2023-08-07T09:22:28.042" v="947" actId="6264"/>
          <ac:spMkLst>
            <pc:docMk/>
            <pc:sldMk cId="1518263250" sldId="292"/>
            <ac:spMk id="305" creationId="{D3BBDE5F-0721-B43C-4125-C284905B1422}"/>
          </ac:spMkLst>
        </pc:spChg>
        <pc:spChg chg="add del mod ord">
          <ac:chgData name="A.MORIYAMA UREKA" userId="11b73b949d6476cb" providerId="LiveId" clId="{EDD3AFC1-5E1F-774D-82FF-6D4C3622249B}" dt="2023-08-07T09:22:28.042" v="947" actId="6264"/>
          <ac:spMkLst>
            <pc:docMk/>
            <pc:sldMk cId="1518263250" sldId="292"/>
            <ac:spMk id="306" creationId="{FC114D30-B851-FDBB-74BC-FAC8D325D4F4}"/>
          </ac:spMkLst>
        </pc:spChg>
        <pc:spChg chg="add del mod ord">
          <ac:chgData name="A.MORIYAMA UREKA" userId="11b73b949d6476cb" providerId="LiveId" clId="{EDD3AFC1-5E1F-774D-82FF-6D4C3622249B}" dt="2023-08-07T09:22:28.042" v="947" actId="6264"/>
          <ac:spMkLst>
            <pc:docMk/>
            <pc:sldMk cId="1518263250" sldId="292"/>
            <ac:spMk id="307" creationId="{834609CE-F7D1-B2FD-F83B-D398C35307DD}"/>
          </ac:spMkLst>
        </pc:spChg>
        <pc:spChg chg="add del mod ord">
          <ac:chgData name="A.MORIYAMA UREKA" userId="11b73b949d6476cb" providerId="LiveId" clId="{EDD3AFC1-5E1F-774D-82FF-6D4C3622249B}" dt="2023-08-07T09:22:28.042" v="947" actId="6264"/>
          <ac:spMkLst>
            <pc:docMk/>
            <pc:sldMk cId="1518263250" sldId="292"/>
            <ac:spMk id="308" creationId="{5F598BD1-DCB8-A03E-CCA2-F8BB5AD6B3FC}"/>
          </ac:spMkLst>
        </pc:spChg>
        <pc:spChg chg="add del mod">
          <ac:chgData name="A.MORIYAMA UREKA" userId="11b73b949d6476cb" providerId="LiveId" clId="{EDD3AFC1-5E1F-774D-82FF-6D4C3622249B}" dt="2023-08-07T09:22:28.042" v="947" actId="6264"/>
          <ac:spMkLst>
            <pc:docMk/>
            <pc:sldMk cId="1518263250" sldId="292"/>
            <ac:spMk id="309" creationId="{4FE875B1-B857-B3DD-CEA0-90BDD6BD7555}"/>
          </ac:spMkLst>
        </pc:spChg>
        <pc:spChg chg="add del mod">
          <ac:chgData name="A.MORIYAMA UREKA" userId="11b73b949d6476cb" providerId="LiveId" clId="{EDD3AFC1-5E1F-774D-82FF-6D4C3622249B}" dt="2023-08-07T09:22:28.042" v="947" actId="6264"/>
          <ac:spMkLst>
            <pc:docMk/>
            <pc:sldMk cId="1518263250" sldId="292"/>
            <ac:spMk id="310" creationId="{654DC253-AB60-D5C7-9B15-7D277846566A}"/>
          </ac:spMkLst>
        </pc:spChg>
        <pc:spChg chg="add del mod ord">
          <ac:chgData name="A.MORIYAMA UREKA" userId="11b73b949d6476cb" providerId="LiveId" clId="{EDD3AFC1-5E1F-774D-82FF-6D4C3622249B}" dt="2023-08-07T09:22:28.646" v="948" actId="6264"/>
          <ac:spMkLst>
            <pc:docMk/>
            <pc:sldMk cId="1518263250" sldId="292"/>
            <ac:spMk id="311" creationId="{047F17CD-6C08-0EFD-E889-CAF637223251}"/>
          </ac:spMkLst>
        </pc:spChg>
        <pc:spChg chg="add del mod ord">
          <ac:chgData name="A.MORIYAMA UREKA" userId="11b73b949d6476cb" providerId="LiveId" clId="{EDD3AFC1-5E1F-774D-82FF-6D4C3622249B}" dt="2023-08-07T09:22:28.646" v="948" actId="6264"/>
          <ac:spMkLst>
            <pc:docMk/>
            <pc:sldMk cId="1518263250" sldId="292"/>
            <ac:spMk id="312" creationId="{942D67AE-5401-E8FB-54C1-5D91DACB70CC}"/>
          </ac:spMkLst>
        </pc:spChg>
        <pc:spChg chg="add del mod ord">
          <ac:chgData name="A.MORIYAMA UREKA" userId="11b73b949d6476cb" providerId="LiveId" clId="{EDD3AFC1-5E1F-774D-82FF-6D4C3622249B}" dt="2023-08-07T09:22:28.646" v="948" actId="6264"/>
          <ac:spMkLst>
            <pc:docMk/>
            <pc:sldMk cId="1518263250" sldId="292"/>
            <ac:spMk id="313" creationId="{4263200A-C05C-DC62-FAF1-6CB27A7F1C6C}"/>
          </ac:spMkLst>
        </pc:spChg>
        <pc:spChg chg="add del mod ord">
          <ac:chgData name="A.MORIYAMA UREKA" userId="11b73b949d6476cb" providerId="LiveId" clId="{EDD3AFC1-5E1F-774D-82FF-6D4C3622249B}" dt="2023-08-07T09:22:28.646" v="948" actId="6264"/>
          <ac:spMkLst>
            <pc:docMk/>
            <pc:sldMk cId="1518263250" sldId="292"/>
            <ac:spMk id="314" creationId="{76E10A57-A826-42B8-7B18-FD3E99A35218}"/>
          </ac:spMkLst>
        </pc:spChg>
        <pc:spChg chg="add del mod ord">
          <ac:chgData name="A.MORIYAMA UREKA" userId="11b73b949d6476cb" providerId="LiveId" clId="{EDD3AFC1-5E1F-774D-82FF-6D4C3622249B}" dt="2023-08-07T09:22:28.646" v="948" actId="6264"/>
          <ac:spMkLst>
            <pc:docMk/>
            <pc:sldMk cId="1518263250" sldId="292"/>
            <ac:spMk id="315" creationId="{DAE7F59A-5E2C-0CFA-9F3C-A5D318EC2477}"/>
          </ac:spMkLst>
        </pc:spChg>
        <pc:spChg chg="add del mod ord">
          <ac:chgData name="A.MORIYAMA UREKA" userId="11b73b949d6476cb" providerId="LiveId" clId="{EDD3AFC1-5E1F-774D-82FF-6D4C3622249B}" dt="2023-08-07T09:22:28.646" v="948" actId="6264"/>
          <ac:spMkLst>
            <pc:docMk/>
            <pc:sldMk cId="1518263250" sldId="292"/>
            <ac:spMk id="316" creationId="{E8996F43-0743-450C-70C4-FA4F591F4288}"/>
          </ac:spMkLst>
        </pc:spChg>
        <pc:spChg chg="add del mod ord">
          <ac:chgData name="A.MORIYAMA UREKA" userId="11b73b949d6476cb" providerId="LiveId" clId="{EDD3AFC1-5E1F-774D-82FF-6D4C3622249B}" dt="2023-08-07T09:22:28.646" v="948" actId="6264"/>
          <ac:spMkLst>
            <pc:docMk/>
            <pc:sldMk cId="1518263250" sldId="292"/>
            <ac:spMk id="317" creationId="{C36E969A-920B-6112-B002-CE84843F1F08}"/>
          </ac:spMkLst>
        </pc:spChg>
        <pc:spChg chg="add del mod ord">
          <ac:chgData name="A.MORIYAMA UREKA" userId="11b73b949d6476cb" providerId="LiveId" clId="{EDD3AFC1-5E1F-774D-82FF-6D4C3622249B}" dt="2023-08-07T09:22:28.646" v="948" actId="6264"/>
          <ac:spMkLst>
            <pc:docMk/>
            <pc:sldMk cId="1518263250" sldId="292"/>
            <ac:spMk id="318" creationId="{0D3FB726-9475-3F59-33DB-F215AB09FB35}"/>
          </ac:spMkLst>
        </pc:spChg>
        <pc:spChg chg="add del mod">
          <ac:chgData name="A.MORIYAMA UREKA" userId="11b73b949d6476cb" providerId="LiveId" clId="{EDD3AFC1-5E1F-774D-82FF-6D4C3622249B}" dt="2023-08-07T09:22:28.646" v="948" actId="6264"/>
          <ac:spMkLst>
            <pc:docMk/>
            <pc:sldMk cId="1518263250" sldId="292"/>
            <ac:spMk id="319" creationId="{90AEB052-1892-7F5D-BA03-ADCA1B8FE9B4}"/>
          </ac:spMkLst>
        </pc:spChg>
        <pc:spChg chg="add del mod">
          <ac:chgData name="A.MORIYAMA UREKA" userId="11b73b949d6476cb" providerId="LiveId" clId="{EDD3AFC1-5E1F-774D-82FF-6D4C3622249B}" dt="2023-08-07T09:22:28.646" v="948" actId="6264"/>
          <ac:spMkLst>
            <pc:docMk/>
            <pc:sldMk cId="1518263250" sldId="292"/>
            <ac:spMk id="320" creationId="{F80673AF-3AC4-A89D-8CC4-F7E3BBF013FD}"/>
          </ac:spMkLst>
        </pc:spChg>
        <pc:spChg chg="add del mod ord">
          <ac:chgData name="A.MORIYAMA UREKA" userId="11b73b949d6476cb" providerId="LiveId" clId="{EDD3AFC1-5E1F-774D-82FF-6D4C3622249B}" dt="2023-08-07T09:22:29.181" v="949" actId="6264"/>
          <ac:spMkLst>
            <pc:docMk/>
            <pc:sldMk cId="1518263250" sldId="292"/>
            <ac:spMk id="321" creationId="{2B548B19-09DA-D711-213F-F22DE4F7C5F8}"/>
          </ac:spMkLst>
        </pc:spChg>
        <pc:spChg chg="add del mod ord">
          <ac:chgData name="A.MORIYAMA UREKA" userId="11b73b949d6476cb" providerId="LiveId" clId="{EDD3AFC1-5E1F-774D-82FF-6D4C3622249B}" dt="2023-08-07T09:22:29.181" v="949" actId="6264"/>
          <ac:spMkLst>
            <pc:docMk/>
            <pc:sldMk cId="1518263250" sldId="292"/>
            <ac:spMk id="322" creationId="{35C99CC6-9317-F33A-963A-A8AEC2BEBB03}"/>
          </ac:spMkLst>
        </pc:spChg>
        <pc:spChg chg="add del mod ord">
          <ac:chgData name="A.MORIYAMA UREKA" userId="11b73b949d6476cb" providerId="LiveId" clId="{EDD3AFC1-5E1F-774D-82FF-6D4C3622249B}" dt="2023-08-07T09:22:29.181" v="949" actId="6264"/>
          <ac:spMkLst>
            <pc:docMk/>
            <pc:sldMk cId="1518263250" sldId="292"/>
            <ac:spMk id="323" creationId="{19A29B3F-388A-1C46-CED5-5CEC775A2925}"/>
          </ac:spMkLst>
        </pc:spChg>
        <pc:spChg chg="add del mod ord">
          <ac:chgData name="A.MORIYAMA UREKA" userId="11b73b949d6476cb" providerId="LiveId" clId="{EDD3AFC1-5E1F-774D-82FF-6D4C3622249B}" dt="2023-08-07T09:22:29.181" v="949" actId="6264"/>
          <ac:spMkLst>
            <pc:docMk/>
            <pc:sldMk cId="1518263250" sldId="292"/>
            <ac:spMk id="324" creationId="{EBA9E5A9-BF85-5108-34FA-82AF0713232C}"/>
          </ac:spMkLst>
        </pc:spChg>
        <pc:spChg chg="add del mod ord">
          <ac:chgData name="A.MORIYAMA UREKA" userId="11b73b949d6476cb" providerId="LiveId" clId="{EDD3AFC1-5E1F-774D-82FF-6D4C3622249B}" dt="2023-08-07T09:22:29.181" v="949" actId="6264"/>
          <ac:spMkLst>
            <pc:docMk/>
            <pc:sldMk cId="1518263250" sldId="292"/>
            <ac:spMk id="325" creationId="{42A9516F-BFD0-247B-86A2-4D9B2CDC3758}"/>
          </ac:spMkLst>
        </pc:spChg>
        <pc:spChg chg="add del mod ord">
          <ac:chgData name="A.MORIYAMA UREKA" userId="11b73b949d6476cb" providerId="LiveId" clId="{EDD3AFC1-5E1F-774D-82FF-6D4C3622249B}" dt="2023-08-07T09:22:29.181" v="949" actId="6264"/>
          <ac:spMkLst>
            <pc:docMk/>
            <pc:sldMk cId="1518263250" sldId="292"/>
            <ac:spMk id="326" creationId="{CFDA0730-0C31-7404-AAED-F28445426765}"/>
          </ac:spMkLst>
        </pc:spChg>
        <pc:spChg chg="add del mod ord">
          <ac:chgData name="A.MORIYAMA UREKA" userId="11b73b949d6476cb" providerId="LiveId" clId="{EDD3AFC1-5E1F-774D-82FF-6D4C3622249B}" dt="2023-08-07T09:22:29.181" v="949" actId="6264"/>
          <ac:spMkLst>
            <pc:docMk/>
            <pc:sldMk cId="1518263250" sldId="292"/>
            <ac:spMk id="327" creationId="{0E5026A8-468D-8D1F-1309-BB747B91189C}"/>
          </ac:spMkLst>
        </pc:spChg>
        <pc:spChg chg="add del mod ord">
          <ac:chgData name="A.MORIYAMA UREKA" userId="11b73b949d6476cb" providerId="LiveId" clId="{EDD3AFC1-5E1F-774D-82FF-6D4C3622249B}" dt="2023-08-07T09:22:29.181" v="949" actId="6264"/>
          <ac:spMkLst>
            <pc:docMk/>
            <pc:sldMk cId="1518263250" sldId="292"/>
            <ac:spMk id="328" creationId="{4CD1E0C6-2F8C-2B48-ADDF-A3F16369A9E9}"/>
          </ac:spMkLst>
        </pc:spChg>
        <pc:spChg chg="add del mod">
          <ac:chgData name="A.MORIYAMA UREKA" userId="11b73b949d6476cb" providerId="LiveId" clId="{EDD3AFC1-5E1F-774D-82FF-6D4C3622249B}" dt="2023-08-07T09:22:29.181" v="949" actId="6264"/>
          <ac:spMkLst>
            <pc:docMk/>
            <pc:sldMk cId="1518263250" sldId="292"/>
            <ac:spMk id="329" creationId="{36591D4C-06EA-12A0-7339-3A11177EB9BB}"/>
          </ac:spMkLst>
        </pc:spChg>
        <pc:spChg chg="add del mod">
          <ac:chgData name="A.MORIYAMA UREKA" userId="11b73b949d6476cb" providerId="LiveId" clId="{EDD3AFC1-5E1F-774D-82FF-6D4C3622249B}" dt="2023-08-07T09:22:29.181" v="949" actId="6264"/>
          <ac:spMkLst>
            <pc:docMk/>
            <pc:sldMk cId="1518263250" sldId="292"/>
            <ac:spMk id="330" creationId="{0CA466B0-3D33-5575-1361-0769BDA4E102}"/>
          </ac:spMkLst>
        </pc:spChg>
        <pc:spChg chg="add del mod ord">
          <ac:chgData name="A.MORIYAMA UREKA" userId="11b73b949d6476cb" providerId="LiveId" clId="{EDD3AFC1-5E1F-774D-82FF-6D4C3622249B}" dt="2023-08-07T09:22:29.754" v="950" actId="6264"/>
          <ac:spMkLst>
            <pc:docMk/>
            <pc:sldMk cId="1518263250" sldId="292"/>
            <ac:spMk id="331" creationId="{B3691BCB-E9B2-22EC-B145-9334769EB802}"/>
          </ac:spMkLst>
        </pc:spChg>
        <pc:spChg chg="add del mod ord">
          <ac:chgData name="A.MORIYAMA UREKA" userId="11b73b949d6476cb" providerId="LiveId" clId="{EDD3AFC1-5E1F-774D-82FF-6D4C3622249B}" dt="2023-08-07T09:22:29.754" v="950" actId="6264"/>
          <ac:spMkLst>
            <pc:docMk/>
            <pc:sldMk cId="1518263250" sldId="292"/>
            <ac:spMk id="332" creationId="{FB80EA58-C6D2-292F-A467-C7A73F1B3BFB}"/>
          </ac:spMkLst>
        </pc:spChg>
        <pc:spChg chg="add del mod ord">
          <ac:chgData name="A.MORIYAMA UREKA" userId="11b73b949d6476cb" providerId="LiveId" clId="{EDD3AFC1-5E1F-774D-82FF-6D4C3622249B}" dt="2023-08-07T09:22:29.754" v="950" actId="6264"/>
          <ac:spMkLst>
            <pc:docMk/>
            <pc:sldMk cId="1518263250" sldId="292"/>
            <ac:spMk id="333" creationId="{0325DF4D-ABB3-D328-AAD1-88F952D741B8}"/>
          </ac:spMkLst>
        </pc:spChg>
        <pc:spChg chg="add del mod ord">
          <ac:chgData name="A.MORIYAMA UREKA" userId="11b73b949d6476cb" providerId="LiveId" clId="{EDD3AFC1-5E1F-774D-82FF-6D4C3622249B}" dt="2023-08-07T09:22:29.754" v="950" actId="6264"/>
          <ac:spMkLst>
            <pc:docMk/>
            <pc:sldMk cId="1518263250" sldId="292"/>
            <ac:spMk id="334" creationId="{71594D63-09A1-5F0C-CE8F-B34AB9E19746}"/>
          </ac:spMkLst>
        </pc:spChg>
        <pc:spChg chg="add del mod ord">
          <ac:chgData name="A.MORIYAMA UREKA" userId="11b73b949d6476cb" providerId="LiveId" clId="{EDD3AFC1-5E1F-774D-82FF-6D4C3622249B}" dt="2023-08-07T09:22:29.754" v="950" actId="6264"/>
          <ac:spMkLst>
            <pc:docMk/>
            <pc:sldMk cId="1518263250" sldId="292"/>
            <ac:spMk id="335" creationId="{7105E6DB-C05D-25C4-9C0A-8B107D0901FB}"/>
          </ac:spMkLst>
        </pc:spChg>
        <pc:spChg chg="add del mod ord">
          <ac:chgData name="A.MORIYAMA UREKA" userId="11b73b949d6476cb" providerId="LiveId" clId="{EDD3AFC1-5E1F-774D-82FF-6D4C3622249B}" dt="2023-08-07T09:22:29.754" v="950" actId="6264"/>
          <ac:spMkLst>
            <pc:docMk/>
            <pc:sldMk cId="1518263250" sldId="292"/>
            <ac:spMk id="336" creationId="{A0BD0E04-0A25-F7BE-9A81-35428A111F67}"/>
          </ac:spMkLst>
        </pc:spChg>
        <pc:spChg chg="add del mod ord">
          <ac:chgData name="A.MORIYAMA UREKA" userId="11b73b949d6476cb" providerId="LiveId" clId="{EDD3AFC1-5E1F-774D-82FF-6D4C3622249B}" dt="2023-08-07T09:22:29.754" v="950" actId="6264"/>
          <ac:spMkLst>
            <pc:docMk/>
            <pc:sldMk cId="1518263250" sldId="292"/>
            <ac:spMk id="337" creationId="{D3C51519-2AA8-9729-5228-470369697D34}"/>
          </ac:spMkLst>
        </pc:spChg>
        <pc:spChg chg="add del mod ord">
          <ac:chgData name="A.MORIYAMA UREKA" userId="11b73b949d6476cb" providerId="LiveId" clId="{EDD3AFC1-5E1F-774D-82FF-6D4C3622249B}" dt="2023-08-07T09:22:29.754" v="950" actId="6264"/>
          <ac:spMkLst>
            <pc:docMk/>
            <pc:sldMk cId="1518263250" sldId="292"/>
            <ac:spMk id="338" creationId="{E1C78B8F-E75F-0BC2-BEB4-9B661AF4C541}"/>
          </ac:spMkLst>
        </pc:spChg>
        <pc:spChg chg="add del mod">
          <ac:chgData name="A.MORIYAMA UREKA" userId="11b73b949d6476cb" providerId="LiveId" clId="{EDD3AFC1-5E1F-774D-82FF-6D4C3622249B}" dt="2023-08-07T09:22:29.754" v="950" actId="6264"/>
          <ac:spMkLst>
            <pc:docMk/>
            <pc:sldMk cId="1518263250" sldId="292"/>
            <ac:spMk id="339" creationId="{1B51273F-0606-5C44-35E1-582CBF3B58D8}"/>
          </ac:spMkLst>
        </pc:spChg>
        <pc:spChg chg="add del mod">
          <ac:chgData name="A.MORIYAMA UREKA" userId="11b73b949d6476cb" providerId="LiveId" clId="{EDD3AFC1-5E1F-774D-82FF-6D4C3622249B}" dt="2023-08-07T09:22:29.754" v="950" actId="6264"/>
          <ac:spMkLst>
            <pc:docMk/>
            <pc:sldMk cId="1518263250" sldId="292"/>
            <ac:spMk id="340" creationId="{8B2800D7-DB3E-8EE6-E443-9272FBDA65FA}"/>
          </ac:spMkLst>
        </pc:spChg>
        <pc:spChg chg="add del mod ord">
          <ac:chgData name="A.MORIYAMA UREKA" userId="11b73b949d6476cb" providerId="LiveId" clId="{EDD3AFC1-5E1F-774D-82FF-6D4C3622249B}" dt="2023-08-07T09:22:30.250" v="951" actId="6264"/>
          <ac:spMkLst>
            <pc:docMk/>
            <pc:sldMk cId="1518263250" sldId="292"/>
            <ac:spMk id="341" creationId="{DFC32F46-B1CC-A6B6-F8B2-590585C33D0E}"/>
          </ac:spMkLst>
        </pc:spChg>
        <pc:spChg chg="add del mod ord">
          <ac:chgData name="A.MORIYAMA UREKA" userId="11b73b949d6476cb" providerId="LiveId" clId="{EDD3AFC1-5E1F-774D-82FF-6D4C3622249B}" dt="2023-08-07T09:22:30.250" v="951" actId="6264"/>
          <ac:spMkLst>
            <pc:docMk/>
            <pc:sldMk cId="1518263250" sldId="292"/>
            <ac:spMk id="342" creationId="{80CB65DC-5B4F-751C-F862-D6A4ABF9919A}"/>
          </ac:spMkLst>
        </pc:spChg>
        <pc:spChg chg="add del mod ord">
          <ac:chgData name="A.MORIYAMA UREKA" userId="11b73b949d6476cb" providerId="LiveId" clId="{EDD3AFC1-5E1F-774D-82FF-6D4C3622249B}" dt="2023-08-07T09:22:30.250" v="951" actId="6264"/>
          <ac:spMkLst>
            <pc:docMk/>
            <pc:sldMk cId="1518263250" sldId="292"/>
            <ac:spMk id="343" creationId="{4DC788C5-CDA0-8008-3610-F6D537D118BD}"/>
          </ac:spMkLst>
        </pc:spChg>
        <pc:spChg chg="add del mod ord">
          <ac:chgData name="A.MORIYAMA UREKA" userId="11b73b949d6476cb" providerId="LiveId" clId="{EDD3AFC1-5E1F-774D-82FF-6D4C3622249B}" dt="2023-08-07T09:22:30.250" v="951" actId="6264"/>
          <ac:spMkLst>
            <pc:docMk/>
            <pc:sldMk cId="1518263250" sldId="292"/>
            <ac:spMk id="344" creationId="{FDFD065A-1C50-2A14-773A-0610A7F256FD}"/>
          </ac:spMkLst>
        </pc:spChg>
        <pc:spChg chg="add del mod ord">
          <ac:chgData name="A.MORIYAMA UREKA" userId="11b73b949d6476cb" providerId="LiveId" clId="{EDD3AFC1-5E1F-774D-82FF-6D4C3622249B}" dt="2023-08-07T09:22:30.250" v="951" actId="6264"/>
          <ac:spMkLst>
            <pc:docMk/>
            <pc:sldMk cId="1518263250" sldId="292"/>
            <ac:spMk id="345" creationId="{A50EEA4A-DACA-E60C-590E-C8DFEB5D4BE0}"/>
          </ac:spMkLst>
        </pc:spChg>
        <pc:spChg chg="add del mod ord">
          <ac:chgData name="A.MORIYAMA UREKA" userId="11b73b949d6476cb" providerId="LiveId" clId="{EDD3AFC1-5E1F-774D-82FF-6D4C3622249B}" dt="2023-08-07T09:22:30.250" v="951" actId="6264"/>
          <ac:spMkLst>
            <pc:docMk/>
            <pc:sldMk cId="1518263250" sldId="292"/>
            <ac:spMk id="346" creationId="{5797422B-91E3-6D7A-1CBB-7E75C2CD1220}"/>
          </ac:spMkLst>
        </pc:spChg>
        <pc:spChg chg="add del mod ord">
          <ac:chgData name="A.MORIYAMA UREKA" userId="11b73b949d6476cb" providerId="LiveId" clId="{EDD3AFC1-5E1F-774D-82FF-6D4C3622249B}" dt="2023-08-07T09:22:30.250" v="951" actId="6264"/>
          <ac:spMkLst>
            <pc:docMk/>
            <pc:sldMk cId="1518263250" sldId="292"/>
            <ac:spMk id="347" creationId="{E73BB6FD-05DF-AB68-D586-C8A6F7A040FA}"/>
          </ac:spMkLst>
        </pc:spChg>
        <pc:spChg chg="add del mod ord">
          <ac:chgData name="A.MORIYAMA UREKA" userId="11b73b949d6476cb" providerId="LiveId" clId="{EDD3AFC1-5E1F-774D-82FF-6D4C3622249B}" dt="2023-08-07T09:22:30.250" v="951" actId="6264"/>
          <ac:spMkLst>
            <pc:docMk/>
            <pc:sldMk cId="1518263250" sldId="292"/>
            <ac:spMk id="348" creationId="{6851D9BF-50C1-07AD-8CFC-4FC8D7E0AE29}"/>
          </ac:spMkLst>
        </pc:spChg>
        <pc:spChg chg="add del mod">
          <ac:chgData name="A.MORIYAMA UREKA" userId="11b73b949d6476cb" providerId="LiveId" clId="{EDD3AFC1-5E1F-774D-82FF-6D4C3622249B}" dt="2023-08-07T09:22:30.250" v="951" actId="6264"/>
          <ac:spMkLst>
            <pc:docMk/>
            <pc:sldMk cId="1518263250" sldId="292"/>
            <ac:spMk id="349" creationId="{8463AD0B-48F2-C7C0-8A6C-59D5E6710F3F}"/>
          </ac:spMkLst>
        </pc:spChg>
        <pc:spChg chg="add del mod">
          <ac:chgData name="A.MORIYAMA UREKA" userId="11b73b949d6476cb" providerId="LiveId" clId="{EDD3AFC1-5E1F-774D-82FF-6D4C3622249B}" dt="2023-08-07T09:22:30.250" v="951" actId="6264"/>
          <ac:spMkLst>
            <pc:docMk/>
            <pc:sldMk cId="1518263250" sldId="292"/>
            <ac:spMk id="350" creationId="{3E7F9D82-447D-F12E-658B-C4B79AAA0ECC}"/>
          </ac:spMkLst>
        </pc:spChg>
        <pc:spChg chg="add del mod ord">
          <ac:chgData name="A.MORIYAMA UREKA" userId="11b73b949d6476cb" providerId="LiveId" clId="{EDD3AFC1-5E1F-774D-82FF-6D4C3622249B}" dt="2023-08-07T09:22:30.755" v="952" actId="6264"/>
          <ac:spMkLst>
            <pc:docMk/>
            <pc:sldMk cId="1518263250" sldId="292"/>
            <ac:spMk id="351" creationId="{49E35C57-3718-7353-D8F4-20BF9047564D}"/>
          </ac:spMkLst>
        </pc:spChg>
        <pc:spChg chg="add del mod ord">
          <ac:chgData name="A.MORIYAMA UREKA" userId="11b73b949d6476cb" providerId="LiveId" clId="{EDD3AFC1-5E1F-774D-82FF-6D4C3622249B}" dt="2023-08-07T09:22:30.755" v="952" actId="6264"/>
          <ac:spMkLst>
            <pc:docMk/>
            <pc:sldMk cId="1518263250" sldId="292"/>
            <ac:spMk id="352" creationId="{11090EA9-5641-A191-41B3-0D17967F97A7}"/>
          </ac:spMkLst>
        </pc:spChg>
        <pc:spChg chg="add del mod ord">
          <ac:chgData name="A.MORIYAMA UREKA" userId="11b73b949d6476cb" providerId="LiveId" clId="{EDD3AFC1-5E1F-774D-82FF-6D4C3622249B}" dt="2023-08-07T09:22:30.755" v="952" actId="6264"/>
          <ac:spMkLst>
            <pc:docMk/>
            <pc:sldMk cId="1518263250" sldId="292"/>
            <ac:spMk id="353" creationId="{4E7E6BD3-4A1A-02F6-31FA-33648D981E8D}"/>
          </ac:spMkLst>
        </pc:spChg>
        <pc:spChg chg="add del mod ord">
          <ac:chgData name="A.MORIYAMA UREKA" userId="11b73b949d6476cb" providerId="LiveId" clId="{EDD3AFC1-5E1F-774D-82FF-6D4C3622249B}" dt="2023-08-07T09:22:30.755" v="952" actId="6264"/>
          <ac:spMkLst>
            <pc:docMk/>
            <pc:sldMk cId="1518263250" sldId="292"/>
            <ac:spMk id="354" creationId="{AE30BDE6-5AA6-0A75-FB06-483819F9F63E}"/>
          </ac:spMkLst>
        </pc:spChg>
        <pc:spChg chg="add del mod ord">
          <ac:chgData name="A.MORIYAMA UREKA" userId="11b73b949d6476cb" providerId="LiveId" clId="{EDD3AFC1-5E1F-774D-82FF-6D4C3622249B}" dt="2023-08-07T09:22:30.755" v="952" actId="6264"/>
          <ac:spMkLst>
            <pc:docMk/>
            <pc:sldMk cId="1518263250" sldId="292"/>
            <ac:spMk id="355" creationId="{D28C784D-458B-00C8-F0DF-2A2B349D75ED}"/>
          </ac:spMkLst>
        </pc:spChg>
        <pc:spChg chg="add del mod ord">
          <ac:chgData name="A.MORIYAMA UREKA" userId="11b73b949d6476cb" providerId="LiveId" clId="{EDD3AFC1-5E1F-774D-82FF-6D4C3622249B}" dt="2023-08-07T09:22:30.755" v="952" actId="6264"/>
          <ac:spMkLst>
            <pc:docMk/>
            <pc:sldMk cId="1518263250" sldId="292"/>
            <ac:spMk id="356" creationId="{21D6A4FC-11EB-4111-C2F9-1D9B6CFA803A}"/>
          </ac:spMkLst>
        </pc:spChg>
        <pc:spChg chg="add del mod ord">
          <ac:chgData name="A.MORIYAMA UREKA" userId="11b73b949d6476cb" providerId="LiveId" clId="{EDD3AFC1-5E1F-774D-82FF-6D4C3622249B}" dt="2023-08-07T09:22:30.755" v="952" actId="6264"/>
          <ac:spMkLst>
            <pc:docMk/>
            <pc:sldMk cId="1518263250" sldId="292"/>
            <ac:spMk id="357" creationId="{1CD8DF80-612B-919E-7054-872CAEC11ABB}"/>
          </ac:spMkLst>
        </pc:spChg>
        <pc:spChg chg="add del mod ord">
          <ac:chgData name="A.MORIYAMA UREKA" userId="11b73b949d6476cb" providerId="LiveId" clId="{EDD3AFC1-5E1F-774D-82FF-6D4C3622249B}" dt="2023-08-07T09:22:30.755" v="952" actId="6264"/>
          <ac:spMkLst>
            <pc:docMk/>
            <pc:sldMk cId="1518263250" sldId="292"/>
            <ac:spMk id="358" creationId="{C44144EC-71EC-48A0-B59C-FDA991FC10DD}"/>
          </ac:spMkLst>
        </pc:spChg>
        <pc:spChg chg="add del mod">
          <ac:chgData name="A.MORIYAMA UREKA" userId="11b73b949d6476cb" providerId="LiveId" clId="{EDD3AFC1-5E1F-774D-82FF-6D4C3622249B}" dt="2023-08-07T09:22:30.755" v="952" actId="6264"/>
          <ac:spMkLst>
            <pc:docMk/>
            <pc:sldMk cId="1518263250" sldId="292"/>
            <ac:spMk id="359" creationId="{86B5940E-EAAB-28FE-F1AB-398A92AD3195}"/>
          </ac:spMkLst>
        </pc:spChg>
        <pc:spChg chg="add del mod">
          <ac:chgData name="A.MORIYAMA UREKA" userId="11b73b949d6476cb" providerId="LiveId" clId="{EDD3AFC1-5E1F-774D-82FF-6D4C3622249B}" dt="2023-08-07T09:22:30.755" v="952" actId="6264"/>
          <ac:spMkLst>
            <pc:docMk/>
            <pc:sldMk cId="1518263250" sldId="292"/>
            <ac:spMk id="360" creationId="{21911F1F-7279-0BD1-D93B-FE33DAC9E062}"/>
          </ac:spMkLst>
        </pc:spChg>
        <pc:spChg chg="add del mod ord">
          <ac:chgData name="A.MORIYAMA UREKA" userId="11b73b949d6476cb" providerId="LiveId" clId="{EDD3AFC1-5E1F-774D-82FF-6D4C3622249B}" dt="2023-08-07T09:25:56.805" v="1005" actId="6264"/>
          <ac:spMkLst>
            <pc:docMk/>
            <pc:sldMk cId="1518263250" sldId="292"/>
            <ac:spMk id="361" creationId="{95563C73-89CA-C7BF-E200-43311E6DAA27}"/>
          </ac:spMkLst>
        </pc:spChg>
        <pc:spChg chg="add del mod ord">
          <ac:chgData name="A.MORIYAMA UREKA" userId="11b73b949d6476cb" providerId="LiveId" clId="{EDD3AFC1-5E1F-774D-82FF-6D4C3622249B}" dt="2023-08-07T09:25:56.805" v="1005" actId="6264"/>
          <ac:spMkLst>
            <pc:docMk/>
            <pc:sldMk cId="1518263250" sldId="292"/>
            <ac:spMk id="362" creationId="{11A61E63-E62B-A23F-3216-BDC9709C00AB}"/>
          </ac:spMkLst>
        </pc:spChg>
        <pc:spChg chg="add del mod ord">
          <ac:chgData name="A.MORIYAMA UREKA" userId="11b73b949d6476cb" providerId="LiveId" clId="{EDD3AFC1-5E1F-774D-82FF-6D4C3622249B}" dt="2023-08-07T09:25:56.805" v="1005" actId="6264"/>
          <ac:spMkLst>
            <pc:docMk/>
            <pc:sldMk cId="1518263250" sldId="292"/>
            <ac:spMk id="363" creationId="{31E38964-53AB-BB90-80D6-CE1CA86EDEE4}"/>
          </ac:spMkLst>
        </pc:spChg>
        <pc:spChg chg="add del mod ord">
          <ac:chgData name="A.MORIYAMA UREKA" userId="11b73b949d6476cb" providerId="LiveId" clId="{EDD3AFC1-5E1F-774D-82FF-6D4C3622249B}" dt="2023-08-07T09:25:56.805" v="1005" actId="6264"/>
          <ac:spMkLst>
            <pc:docMk/>
            <pc:sldMk cId="1518263250" sldId="292"/>
            <ac:spMk id="364" creationId="{4D02F3CB-303F-2E53-7DBF-70443D229CEB}"/>
          </ac:spMkLst>
        </pc:spChg>
        <pc:spChg chg="add del mod ord">
          <ac:chgData name="A.MORIYAMA UREKA" userId="11b73b949d6476cb" providerId="LiveId" clId="{EDD3AFC1-5E1F-774D-82FF-6D4C3622249B}" dt="2023-08-07T09:25:56.805" v="1005" actId="6264"/>
          <ac:spMkLst>
            <pc:docMk/>
            <pc:sldMk cId="1518263250" sldId="292"/>
            <ac:spMk id="365" creationId="{6CB1F4AB-AB53-41B5-54F8-221066C6DC11}"/>
          </ac:spMkLst>
        </pc:spChg>
        <pc:spChg chg="add del mod ord">
          <ac:chgData name="A.MORIYAMA UREKA" userId="11b73b949d6476cb" providerId="LiveId" clId="{EDD3AFC1-5E1F-774D-82FF-6D4C3622249B}" dt="2023-08-07T09:25:56.805" v="1005" actId="6264"/>
          <ac:spMkLst>
            <pc:docMk/>
            <pc:sldMk cId="1518263250" sldId="292"/>
            <ac:spMk id="366" creationId="{D6FB1BBE-804C-5A1F-E988-FBBBBF43F75C}"/>
          </ac:spMkLst>
        </pc:spChg>
        <pc:spChg chg="add del mod ord">
          <ac:chgData name="A.MORIYAMA UREKA" userId="11b73b949d6476cb" providerId="LiveId" clId="{EDD3AFC1-5E1F-774D-82FF-6D4C3622249B}" dt="2023-08-07T09:25:56.805" v="1005" actId="6264"/>
          <ac:spMkLst>
            <pc:docMk/>
            <pc:sldMk cId="1518263250" sldId="292"/>
            <ac:spMk id="367" creationId="{738326F5-DFEA-86B8-9247-B5E0212DD2DE}"/>
          </ac:spMkLst>
        </pc:spChg>
        <pc:spChg chg="add del mod ord">
          <ac:chgData name="A.MORIYAMA UREKA" userId="11b73b949d6476cb" providerId="LiveId" clId="{EDD3AFC1-5E1F-774D-82FF-6D4C3622249B}" dt="2023-08-07T09:25:56.805" v="1005" actId="6264"/>
          <ac:spMkLst>
            <pc:docMk/>
            <pc:sldMk cId="1518263250" sldId="292"/>
            <ac:spMk id="368" creationId="{B6AC45BE-E6D8-6D09-562C-AFA93D43894A}"/>
          </ac:spMkLst>
        </pc:spChg>
        <pc:spChg chg="add del mod">
          <ac:chgData name="A.MORIYAMA UREKA" userId="11b73b949d6476cb" providerId="LiveId" clId="{EDD3AFC1-5E1F-774D-82FF-6D4C3622249B}" dt="2023-08-07T09:25:56.805" v="1005" actId="6264"/>
          <ac:spMkLst>
            <pc:docMk/>
            <pc:sldMk cId="1518263250" sldId="292"/>
            <ac:spMk id="369" creationId="{D79980C8-91FC-2C7A-4238-A7D272E2B698}"/>
          </ac:spMkLst>
        </pc:spChg>
        <pc:spChg chg="add del mod">
          <ac:chgData name="A.MORIYAMA UREKA" userId="11b73b949d6476cb" providerId="LiveId" clId="{EDD3AFC1-5E1F-774D-82FF-6D4C3622249B}" dt="2023-08-07T09:25:56.805" v="1005" actId="6264"/>
          <ac:spMkLst>
            <pc:docMk/>
            <pc:sldMk cId="1518263250" sldId="292"/>
            <ac:spMk id="370" creationId="{8641B765-1088-5785-87FF-082FE6BD447F}"/>
          </ac:spMkLst>
        </pc:spChg>
        <pc:spChg chg="add del mod ord">
          <ac:chgData name="A.MORIYAMA UREKA" userId="11b73b949d6476cb" providerId="LiveId" clId="{EDD3AFC1-5E1F-774D-82FF-6D4C3622249B}" dt="2023-08-07T09:25:58.275" v="1006" actId="6264"/>
          <ac:spMkLst>
            <pc:docMk/>
            <pc:sldMk cId="1518263250" sldId="292"/>
            <ac:spMk id="371" creationId="{52EA3581-0FDF-8880-D0C8-22A08438561E}"/>
          </ac:spMkLst>
        </pc:spChg>
        <pc:spChg chg="add del mod ord">
          <ac:chgData name="A.MORIYAMA UREKA" userId="11b73b949d6476cb" providerId="LiveId" clId="{EDD3AFC1-5E1F-774D-82FF-6D4C3622249B}" dt="2023-08-07T09:25:58.275" v="1006" actId="6264"/>
          <ac:spMkLst>
            <pc:docMk/>
            <pc:sldMk cId="1518263250" sldId="292"/>
            <ac:spMk id="372" creationId="{81BA488E-6685-C728-8630-1DA543894283}"/>
          </ac:spMkLst>
        </pc:spChg>
        <pc:spChg chg="add del mod ord">
          <ac:chgData name="A.MORIYAMA UREKA" userId="11b73b949d6476cb" providerId="LiveId" clId="{EDD3AFC1-5E1F-774D-82FF-6D4C3622249B}" dt="2023-08-07T09:25:58.275" v="1006" actId="6264"/>
          <ac:spMkLst>
            <pc:docMk/>
            <pc:sldMk cId="1518263250" sldId="292"/>
            <ac:spMk id="373" creationId="{9712D162-6671-93C6-12B8-C709DA9C5855}"/>
          </ac:spMkLst>
        </pc:spChg>
        <pc:spChg chg="add del mod ord">
          <ac:chgData name="A.MORIYAMA UREKA" userId="11b73b949d6476cb" providerId="LiveId" clId="{EDD3AFC1-5E1F-774D-82FF-6D4C3622249B}" dt="2023-08-07T09:25:58.275" v="1006" actId="6264"/>
          <ac:spMkLst>
            <pc:docMk/>
            <pc:sldMk cId="1518263250" sldId="292"/>
            <ac:spMk id="374" creationId="{BB8FE548-4196-59F1-6ACB-B6320544349D}"/>
          </ac:spMkLst>
        </pc:spChg>
        <pc:spChg chg="add del mod ord">
          <ac:chgData name="A.MORIYAMA UREKA" userId="11b73b949d6476cb" providerId="LiveId" clId="{EDD3AFC1-5E1F-774D-82FF-6D4C3622249B}" dt="2023-08-07T09:25:58.275" v="1006" actId="6264"/>
          <ac:spMkLst>
            <pc:docMk/>
            <pc:sldMk cId="1518263250" sldId="292"/>
            <ac:spMk id="375" creationId="{97CAF250-8A48-F824-03EC-0F4A622283D3}"/>
          </ac:spMkLst>
        </pc:spChg>
        <pc:spChg chg="add del mod ord">
          <ac:chgData name="A.MORIYAMA UREKA" userId="11b73b949d6476cb" providerId="LiveId" clId="{EDD3AFC1-5E1F-774D-82FF-6D4C3622249B}" dt="2023-08-07T09:25:58.275" v="1006" actId="6264"/>
          <ac:spMkLst>
            <pc:docMk/>
            <pc:sldMk cId="1518263250" sldId="292"/>
            <ac:spMk id="376" creationId="{FE588FEE-FD98-D1F6-5927-22D244115A42}"/>
          </ac:spMkLst>
        </pc:spChg>
        <pc:spChg chg="add del mod ord">
          <ac:chgData name="A.MORIYAMA UREKA" userId="11b73b949d6476cb" providerId="LiveId" clId="{EDD3AFC1-5E1F-774D-82FF-6D4C3622249B}" dt="2023-08-07T09:25:58.275" v="1006" actId="6264"/>
          <ac:spMkLst>
            <pc:docMk/>
            <pc:sldMk cId="1518263250" sldId="292"/>
            <ac:spMk id="377" creationId="{76BBE5DF-8081-55AA-3176-D39A1690DAC4}"/>
          </ac:spMkLst>
        </pc:spChg>
        <pc:spChg chg="add del mod ord">
          <ac:chgData name="A.MORIYAMA UREKA" userId="11b73b949d6476cb" providerId="LiveId" clId="{EDD3AFC1-5E1F-774D-82FF-6D4C3622249B}" dt="2023-08-07T09:25:58.275" v="1006" actId="6264"/>
          <ac:spMkLst>
            <pc:docMk/>
            <pc:sldMk cId="1518263250" sldId="292"/>
            <ac:spMk id="378" creationId="{FF2DD576-E56F-C0A0-D5FD-0088879B932E}"/>
          </ac:spMkLst>
        </pc:spChg>
        <pc:spChg chg="add del mod">
          <ac:chgData name="A.MORIYAMA UREKA" userId="11b73b949d6476cb" providerId="LiveId" clId="{EDD3AFC1-5E1F-774D-82FF-6D4C3622249B}" dt="2023-08-07T09:25:58.275" v="1006" actId="6264"/>
          <ac:spMkLst>
            <pc:docMk/>
            <pc:sldMk cId="1518263250" sldId="292"/>
            <ac:spMk id="379" creationId="{6DDE5F6E-CB6C-EB82-0045-66BC63CA7F77}"/>
          </ac:spMkLst>
        </pc:spChg>
        <pc:spChg chg="add del mod">
          <ac:chgData name="A.MORIYAMA UREKA" userId="11b73b949d6476cb" providerId="LiveId" clId="{EDD3AFC1-5E1F-774D-82FF-6D4C3622249B}" dt="2023-08-07T09:25:58.275" v="1006" actId="6264"/>
          <ac:spMkLst>
            <pc:docMk/>
            <pc:sldMk cId="1518263250" sldId="292"/>
            <ac:spMk id="380" creationId="{D4B13C9A-B650-5474-9E0D-DEE89F6FFA4C}"/>
          </ac:spMkLst>
        </pc:spChg>
        <pc:spChg chg="add del mod ord">
          <ac:chgData name="A.MORIYAMA UREKA" userId="11b73b949d6476cb" providerId="LiveId" clId="{EDD3AFC1-5E1F-774D-82FF-6D4C3622249B}" dt="2023-08-07T09:25:58.861" v="1007" actId="6264"/>
          <ac:spMkLst>
            <pc:docMk/>
            <pc:sldMk cId="1518263250" sldId="292"/>
            <ac:spMk id="381" creationId="{73EABE34-FE30-0B00-07FF-BC6F2CAD585F}"/>
          </ac:spMkLst>
        </pc:spChg>
        <pc:spChg chg="add del mod ord">
          <ac:chgData name="A.MORIYAMA UREKA" userId="11b73b949d6476cb" providerId="LiveId" clId="{EDD3AFC1-5E1F-774D-82FF-6D4C3622249B}" dt="2023-08-07T09:25:58.861" v="1007" actId="6264"/>
          <ac:spMkLst>
            <pc:docMk/>
            <pc:sldMk cId="1518263250" sldId="292"/>
            <ac:spMk id="382" creationId="{D33460F8-2433-4424-898E-968EB4D6FAB1}"/>
          </ac:spMkLst>
        </pc:spChg>
        <pc:spChg chg="add del mod ord">
          <ac:chgData name="A.MORIYAMA UREKA" userId="11b73b949d6476cb" providerId="LiveId" clId="{EDD3AFC1-5E1F-774D-82FF-6D4C3622249B}" dt="2023-08-07T09:25:58.861" v="1007" actId="6264"/>
          <ac:spMkLst>
            <pc:docMk/>
            <pc:sldMk cId="1518263250" sldId="292"/>
            <ac:spMk id="383" creationId="{180988EE-ED36-4C87-7CCF-EA0D7C5D9465}"/>
          </ac:spMkLst>
        </pc:spChg>
        <pc:spChg chg="add del mod ord">
          <ac:chgData name="A.MORIYAMA UREKA" userId="11b73b949d6476cb" providerId="LiveId" clId="{EDD3AFC1-5E1F-774D-82FF-6D4C3622249B}" dt="2023-08-07T09:25:58.861" v="1007" actId="6264"/>
          <ac:spMkLst>
            <pc:docMk/>
            <pc:sldMk cId="1518263250" sldId="292"/>
            <ac:spMk id="384" creationId="{2D9769C9-70D1-F9B3-A281-370C868081B9}"/>
          </ac:spMkLst>
        </pc:spChg>
        <pc:spChg chg="add del mod ord">
          <ac:chgData name="A.MORIYAMA UREKA" userId="11b73b949d6476cb" providerId="LiveId" clId="{EDD3AFC1-5E1F-774D-82FF-6D4C3622249B}" dt="2023-08-07T09:25:58.861" v="1007" actId="6264"/>
          <ac:spMkLst>
            <pc:docMk/>
            <pc:sldMk cId="1518263250" sldId="292"/>
            <ac:spMk id="385" creationId="{53F2EF7E-E6D1-FDDC-1E20-F2434DED8C9A}"/>
          </ac:spMkLst>
        </pc:spChg>
        <pc:spChg chg="add del mod ord">
          <ac:chgData name="A.MORIYAMA UREKA" userId="11b73b949d6476cb" providerId="LiveId" clId="{EDD3AFC1-5E1F-774D-82FF-6D4C3622249B}" dt="2023-08-07T09:25:58.861" v="1007" actId="6264"/>
          <ac:spMkLst>
            <pc:docMk/>
            <pc:sldMk cId="1518263250" sldId="292"/>
            <ac:spMk id="386" creationId="{3266DBBB-1C34-2F21-586C-790100804C23}"/>
          </ac:spMkLst>
        </pc:spChg>
        <pc:spChg chg="add del mod ord">
          <ac:chgData name="A.MORIYAMA UREKA" userId="11b73b949d6476cb" providerId="LiveId" clId="{EDD3AFC1-5E1F-774D-82FF-6D4C3622249B}" dt="2023-08-07T09:25:58.861" v="1007" actId="6264"/>
          <ac:spMkLst>
            <pc:docMk/>
            <pc:sldMk cId="1518263250" sldId="292"/>
            <ac:spMk id="387" creationId="{39CC2E3C-5023-F85D-4316-C0E8CB85CFAE}"/>
          </ac:spMkLst>
        </pc:spChg>
        <pc:spChg chg="add del mod ord">
          <ac:chgData name="A.MORIYAMA UREKA" userId="11b73b949d6476cb" providerId="LiveId" clId="{EDD3AFC1-5E1F-774D-82FF-6D4C3622249B}" dt="2023-08-07T09:25:58.861" v="1007" actId="6264"/>
          <ac:spMkLst>
            <pc:docMk/>
            <pc:sldMk cId="1518263250" sldId="292"/>
            <ac:spMk id="388" creationId="{E76E16D9-F2CC-EA2B-6177-062F74298132}"/>
          </ac:spMkLst>
        </pc:spChg>
        <pc:spChg chg="add del mod">
          <ac:chgData name="A.MORIYAMA UREKA" userId="11b73b949d6476cb" providerId="LiveId" clId="{EDD3AFC1-5E1F-774D-82FF-6D4C3622249B}" dt="2023-08-07T09:25:58.861" v="1007" actId="6264"/>
          <ac:spMkLst>
            <pc:docMk/>
            <pc:sldMk cId="1518263250" sldId="292"/>
            <ac:spMk id="389" creationId="{4BD8D741-A769-5579-CBE1-C0C2D8DDCAB3}"/>
          </ac:spMkLst>
        </pc:spChg>
        <pc:spChg chg="add del mod">
          <ac:chgData name="A.MORIYAMA UREKA" userId="11b73b949d6476cb" providerId="LiveId" clId="{EDD3AFC1-5E1F-774D-82FF-6D4C3622249B}" dt="2023-08-07T09:25:58.861" v="1007" actId="6264"/>
          <ac:spMkLst>
            <pc:docMk/>
            <pc:sldMk cId="1518263250" sldId="292"/>
            <ac:spMk id="390" creationId="{6709F17A-4165-022E-F8C4-746E5CAABFD5}"/>
          </ac:spMkLst>
        </pc:spChg>
        <pc:spChg chg="add del mod ord">
          <ac:chgData name="A.MORIYAMA UREKA" userId="11b73b949d6476cb" providerId="LiveId" clId="{EDD3AFC1-5E1F-774D-82FF-6D4C3622249B}" dt="2023-08-07T09:25:59.219" v="1008" actId="6264"/>
          <ac:spMkLst>
            <pc:docMk/>
            <pc:sldMk cId="1518263250" sldId="292"/>
            <ac:spMk id="391" creationId="{B1790012-6C65-ACC8-1FE4-7822B03DB86E}"/>
          </ac:spMkLst>
        </pc:spChg>
        <pc:spChg chg="add del mod ord">
          <ac:chgData name="A.MORIYAMA UREKA" userId="11b73b949d6476cb" providerId="LiveId" clId="{EDD3AFC1-5E1F-774D-82FF-6D4C3622249B}" dt="2023-08-07T09:25:59.219" v="1008" actId="6264"/>
          <ac:spMkLst>
            <pc:docMk/>
            <pc:sldMk cId="1518263250" sldId="292"/>
            <ac:spMk id="392" creationId="{0C395726-56DF-BD89-D846-7A0708B8A4C3}"/>
          </ac:spMkLst>
        </pc:spChg>
        <pc:spChg chg="add del mod ord">
          <ac:chgData name="A.MORIYAMA UREKA" userId="11b73b949d6476cb" providerId="LiveId" clId="{EDD3AFC1-5E1F-774D-82FF-6D4C3622249B}" dt="2023-08-07T09:25:59.219" v="1008" actId="6264"/>
          <ac:spMkLst>
            <pc:docMk/>
            <pc:sldMk cId="1518263250" sldId="292"/>
            <ac:spMk id="393" creationId="{6CD6B392-786C-69E3-0BA0-A3DC5FE9A5A7}"/>
          </ac:spMkLst>
        </pc:spChg>
        <pc:spChg chg="add del mod ord">
          <ac:chgData name="A.MORIYAMA UREKA" userId="11b73b949d6476cb" providerId="LiveId" clId="{EDD3AFC1-5E1F-774D-82FF-6D4C3622249B}" dt="2023-08-07T09:25:59.219" v="1008" actId="6264"/>
          <ac:spMkLst>
            <pc:docMk/>
            <pc:sldMk cId="1518263250" sldId="292"/>
            <ac:spMk id="394" creationId="{8786356B-099B-0573-11FB-C1A92BE1786A}"/>
          </ac:spMkLst>
        </pc:spChg>
        <pc:spChg chg="add del mod ord">
          <ac:chgData name="A.MORIYAMA UREKA" userId="11b73b949d6476cb" providerId="LiveId" clId="{EDD3AFC1-5E1F-774D-82FF-6D4C3622249B}" dt="2023-08-07T09:25:59.219" v="1008" actId="6264"/>
          <ac:spMkLst>
            <pc:docMk/>
            <pc:sldMk cId="1518263250" sldId="292"/>
            <ac:spMk id="395" creationId="{A09FED97-CA2D-5C73-7DF8-FEF6B1E88F0A}"/>
          </ac:spMkLst>
        </pc:spChg>
        <pc:spChg chg="add del mod ord">
          <ac:chgData name="A.MORIYAMA UREKA" userId="11b73b949d6476cb" providerId="LiveId" clId="{EDD3AFC1-5E1F-774D-82FF-6D4C3622249B}" dt="2023-08-07T09:25:59.219" v="1008" actId="6264"/>
          <ac:spMkLst>
            <pc:docMk/>
            <pc:sldMk cId="1518263250" sldId="292"/>
            <ac:spMk id="396" creationId="{F300A486-CEC6-3E9B-A358-AF8CFDAD108D}"/>
          </ac:spMkLst>
        </pc:spChg>
        <pc:spChg chg="add del mod ord">
          <ac:chgData name="A.MORIYAMA UREKA" userId="11b73b949d6476cb" providerId="LiveId" clId="{EDD3AFC1-5E1F-774D-82FF-6D4C3622249B}" dt="2023-08-07T09:25:59.219" v="1008" actId="6264"/>
          <ac:spMkLst>
            <pc:docMk/>
            <pc:sldMk cId="1518263250" sldId="292"/>
            <ac:spMk id="397" creationId="{77BC1D90-3B4C-63AE-271D-D91607486A33}"/>
          </ac:spMkLst>
        </pc:spChg>
        <pc:spChg chg="add del mod ord">
          <ac:chgData name="A.MORIYAMA UREKA" userId="11b73b949d6476cb" providerId="LiveId" clId="{EDD3AFC1-5E1F-774D-82FF-6D4C3622249B}" dt="2023-08-07T09:25:59.219" v="1008" actId="6264"/>
          <ac:spMkLst>
            <pc:docMk/>
            <pc:sldMk cId="1518263250" sldId="292"/>
            <ac:spMk id="398" creationId="{E4804F74-CFEE-37F2-BB2C-9DAA05E14170}"/>
          </ac:spMkLst>
        </pc:spChg>
        <pc:spChg chg="add del mod">
          <ac:chgData name="A.MORIYAMA UREKA" userId="11b73b949d6476cb" providerId="LiveId" clId="{EDD3AFC1-5E1F-774D-82FF-6D4C3622249B}" dt="2023-08-07T09:25:59.219" v="1008" actId="6264"/>
          <ac:spMkLst>
            <pc:docMk/>
            <pc:sldMk cId="1518263250" sldId="292"/>
            <ac:spMk id="399" creationId="{F95F5A68-D3FC-4232-9B91-C7F7D8721D04}"/>
          </ac:spMkLst>
        </pc:spChg>
        <pc:spChg chg="add del mod">
          <ac:chgData name="A.MORIYAMA UREKA" userId="11b73b949d6476cb" providerId="LiveId" clId="{EDD3AFC1-5E1F-774D-82FF-6D4C3622249B}" dt="2023-08-07T09:25:59.219" v="1008" actId="6264"/>
          <ac:spMkLst>
            <pc:docMk/>
            <pc:sldMk cId="1518263250" sldId="292"/>
            <ac:spMk id="400" creationId="{FF802FC6-4983-B769-0500-4B69C373EEA2}"/>
          </ac:spMkLst>
        </pc:spChg>
        <pc:spChg chg="add del mod ord">
          <ac:chgData name="A.MORIYAMA UREKA" userId="11b73b949d6476cb" providerId="LiveId" clId="{EDD3AFC1-5E1F-774D-82FF-6D4C3622249B}" dt="2023-08-07T09:25:59.552" v="1009" actId="6264"/>
          <ac:spMkLst>
            <pc:docMk/>
            <pc:sldMk cId="1518263250" sldId="292"/>
            <ac:spMk id="401" creationId="{DDFC8810-A26B-8322-1D7B-8EA54CE432F3}"/>
          </ac:spMkLst>
        </pc:spChg>
        <pc:spChg chg="add del mod ord">
          <ac:chgData name="A.MORIYAMA UREKA" userId="11b73b949d6476cb" providerId="LiveId" clId="{EDD3AFC1-5E1F-774D-82FF-6D4C3622249B}" dt="2023-08-07T09:25:59.552" v="1009" actId="6264"/>
          <ac:spMkLst>
            <pc:docMk/>
            <pc:sldMk cId="1518263250" sldId="292"/>
            <ac:spMk id="402" creationId="{3430D09B-46D6-D96D-D39A-371CD74DE600}"/>
          </ac:spMkLst>
        </pc:spChg>
        <pc:spChg chg="add del mod ord">
          <ac:chgData name="A.MORIYAMA UREKA" userId="11b73b949d6476cb" providerId="LiveId" clId="{EDD3AFC1-5E1F-774D-82FF-6D4C3622249B}" dt="2023-08-07T09:25:59.552" v="1009" actId="6264"/>
          <ac:spMkLst>
            <pc:docMk/>
            <pc:sldMk cId="1518263250" sldId="292"/>
            <ac:spMk id="403" creationId="{B30271E4-33A3-82C2-C4CF-6C3AB375B3AD}"/>
          </ac:spMkLst>
        </pc:spChg>
        <pc:spChg chg="add del mod ord">
          <ac:chgData name="A.MORIYAMA UREKA" userId="11b73b949d6476cb" providerId="LiveId" clId="{EDD3AFC1-5E1F-774D-82FF-6D4C3622249B}" dt="2023-08-07T09:25:59.552" v="1009" actId="6264"/>
          <ac:spMkLst>
            <pc:docMk/>
            <pc:sldMk cId="1518263250" sldId="292"/>
            <ac:spMk id="404" creationId="{360D00F6-B5A8-B110-A216-7732227577EA}"/>
          </ac:spMkLst>
        </pc:spChg>
        <pc:spChg chg="add del mod ord">
          <ac:chgData name="A.MORIYAMA UREKA" userId="11b73b949d6476cb" providerId="LiveId" clId="{EDD3AFC1-5E1F-774D-82FF-6D4C3622249B}" dt="2023-08-07T09:25:59.552" v="1009" actId="6264"/>
          <ac:spMkLst>
            <pc:docMk/>
            <pc:sldMk cId="1518263250" sldId="292"/>
            <ac:spMk id="405" creationId="{7C54057B-661A-FE7E-29DB-7E967BFEA85A}"/>
          </ac:spMkLst>
        </pc:spChg>
        <pc:spChg chg="add del mod ord">
          <ac:chgData name="A.MORIYAMA UREKA" userId="11b73b949d6476cb" providerId="LiveId" clId="{EDD3AFC1-5E1F-774D-82FF-6D4C3622249B}" dt="2023-08-07T09:25:59.552" v="1009" actId="6264"/>
          <ac:spMkLst>
            <pc:docMk/>
            <pc:sldMk cId="1518263250" sldId="292"/>
            <ac:spMk id="406" creationId="{8844284C-D64D-87AE-DAD6-28285ADF4103}"/>
          </ac:spMkLst>
        </pc:spChg>
        <pc:spChg chg="add del mod ord">
          <ac:chgData name="A.MORIYAMA UREKA" userId="11b73b949d6476cb" providerId="LiveId" clId="{EDD3AFC1-5E1F-774D-82FF-6D4C3622249B}" dt="2023-08-07T09:25:59.552" v="1009" actId="6264"/>
          <ac:spMkLst>
            <pc:docMk/>
            <pc:sldMk cId="1518263250" sldId="292"/>
            <ac:spMk id="407" creationId="{735F70D1-F4EC-FAD1-119A-AA76BD0F71DC}"/>
          </ac:spMkLst>
        </pc:spChg>
        <pc:spChg chg="add del mod ord">
          <ac:chgData name="A.MORIYAMA UREKA" userId="11b73b949d6476cb" providerId="LiveId" clId="{EDD3AFC1-5E1F-774D-82FF-6D4C3622249B}" dt="2023-08-07T09:25:59.552" v="1009" actId="6264"/>
          <ac:spMkLst>
            <pc:docMk/>
            <pc:sldMk cId="1518263250" sldId="292"/>
            <ac:spMk id="408" creationId="{003C043F-D253-7166-69F0-A9DD2AAE6440}"/>
          </ac:spMkLst>
        </pc:spChg>
        <pc:spChg chg="add del mod">
          <ac:chgData name="A.MORIYAMA UREKA" userId="11b73b949d6476cb" providerId="LiveId" clId="{EDD3AFC1-5E1F-774D-82FF-6D4C3622249B}" dt="2023-08-07T09:25:59.552" v="1009" actId="6264"/>
          <ac:spMkLst>
            <pc:docMk/>
            <pc:sldMk cId="1518263250" sldId="292"/>
            <ac:spMk id="409" creationId="{706D9D52-0DB0-2003-8B9F-42D959BF1CDC}"/>
          </ac:spMkLst>
        </pc:spChg>
        <pc:spChg chg="add del mod">
          <ac:chgData name="A.MORIYAMA UREKA" userId="11b73b949d6476cb" providerId="LiveId" clId="{EDD3AFC1-5E1F-774D-82FF-6D4C3622249B}" dt="2023-08-07T09:25:59.552" v="1009" actId="6264"/>
          <ac:spMkLst>
            <pc:docMk/>
            <pc:sldMk cId="1518263250" sldId="292"/>
            <ac:spMk id="410" creationId="{45B76BCF-FF9F-1FA8-6484-D0F890F6023C}"/>
          </ac:spMkLst>
        </pc:spChg>
        <pc:spChg chg="add del mod ord">
          <ac:chgData name="A.MORIYAMA UREKA" userId="11b73b949d6476cb" providerId="LiveId" clId="{EDD3AFC1-5E1F-774D-82FF-6D4C3622249B}" dt="2023-08-07T09:25:59.888" v="1010" actId="6264"/>
          <ac:spMkLst>
            <pc:docMk/>
            <pc:sldMk cId="1518263250" sldId="292"/>
            <ac:spMk id="411" creationId="{B95E9733-F910-ED68-CD87-22189E22E4AB}"/>
          </ac:spMkLst>
        </pc:spChg>
        <pc:spChg chg="add del mod ord">
          <ac:chgData name="A.MORIYAMA UREKA" userId="11b73b949d6476cb" providerId="LiveId" clId="{EDD3AFC1-5E1F-774D-82FF-6D4C3622249B}" dt="2023-08-07T09:25:59.888" v="1010" actId="6264"/>
          <ac:spMkLst>
            <pc:docMk/>
            <pc:sldMk cId="1518263250" sldId="292"/>
            <ac:spMk id="412" creationId="{5A2C6E36-A76D-5D81-5F1F-ABA46754F694}"/>
          </ac:spMkLst>
        </pc:spChg>
        <pc:spChg chg="add del mod ord">
          <ac:chgData name="A.MORIYAMA UREKA" userId="11b73b949d6476cb" providerId="LiveId" clId="{EDD3AFC1-5E1F-774D-82FF-6D4C3622249B}" dt="2023-08-07T09:25:59.888" v="1010" actId="6264"/>
          <ac:spMkLst>
            <pc:docMk/>
            <pc:sldMk cId="1518263250" sldId="292"/>
            <ac:spMk id="413" creationId="{2042B9AE-638E-E7C9-0C72-0EBFED358A35}"/>
          </ac:spMkLst>
        </pc:spChg>
        <pc:spChg chg="add del mod ord">
          <ac:chgData name="A.MORIYAMA UREKA" userId="11b73b949d6476cb" providerId="LiveId" clId="{EDD3AFC1-5E1F-774D-82FF-6D4C3622249B}" dt="2023-08-07T09:25:59.888" v="1010" actId="6264"/>
          <ac:spMkLst>
            <pc:docMk/>
            <pc:sldMk cId="1518263250" sldId="292"/>
            <ac:spMk id="414" creationId="{AC68D673-ECBE-0F64-E246-BDB2703FFC35}"/>
          </ac:spMkLst>
        </pc:spChg>
        <pc:spChg chg="add del mod ord">
          <ac:chgData name="A.MORIYAMA UREKA" userId="11b73b949d6476cb" providerId="LiveId" clId="{EDD3AFC1-5E1F-774D-82FF-6D4C3622249B}" dt="2023-08-07T09:25:59.888" v="1010" actId="6264"/>
          <ac:spMkLst>
            <pc:docMk/>
            <pc:sldMk cId="1518263250" sldId="292"/>
            <ac:spMk id="415" creationId="{D766E6BC-3115-AF46-1553-BE0B057B2ABE}"/>
          </ac:spMkLst>
        </pc:spChg>
        <pc:spChg chg="add del mod ord">
          <ac:chgData name="A.MORIYAMA UREKA" userId="11b73b949d6476cb" providerId="LiveId" clId="{EDD3AFC1-5E1F-774D-82FF-6D4C3622249B}" dt="2023-08-07T09:25:59.888" v="1010" actId="6264"/>
          <ac:spMkLst>
            <pc:docMk/>
            <pc:sldMk cId="1518263250" sldId="292"/>
            <ac:spMk id="416" creationId="{B4C774FF-BE9E-C39C-8DF6-121D7EBE155F}"/>
          </ac:spMkLst>
        </pc:spChg>
        <pc:spChg chg="add del mod ord">
          <ac:chgData name="A.MORIYAMA UREKA" userId="11b73b949d6476cb" providerId="LiveId" clId="{EDD3AFC1-5E1F-774D-82FF-6D4C3622249B}" dt="2023-08-07T09:25:59.888" v="1010" actId="6264"/>
          <ac:spMkLst>
            <pc:docMk/>
            <pc:sldMk cId="1518263250" sldId="292"/>
            <ac:spMk id="417" creationId="{A79541E6-AC12-3834-4CF5-E7EF9E38E366}"/>
          </ac:spMkLst>
        </pc:spChg>
        <pc:spChg chg="add del mod ord">
          <ac:chgData name="A.MORIYAMA UREKA" userId="11b73b949d6476cb" providerId="LiveId" clId="{EDD3AFC1-5E1F-774D-82FF-6D4C3622249B}" dt="2023-08-07T09:25:59.888" v="1010" actId="6264"/>
          <ac:spMkLst>
            <pc:docMk/>
            <pc:sldMk cId="1518263250" sldId="292"/>
            <ac:spMk id="418" creationId="{513DBA5C-63E9-310E-7D35-CB7579490603}"/>
          </ac:spMkLst>
        </pc:spChg>
        <pc:spChg chg="add del mod">
          <ac:chgData name="A.MORIYAMA UREKA" userId="11b73b949d6476cb" providerId="LiveId" clId="{EDD3AFC1-5E1F-774D-82FF-6D4C3622249B}" dt="2023-08-07T09:25:59.888" v="1010" actId="6264"/>
          <ac:spMkLst>
            <pc:docMk/>
            <pc:sldMk cId="1518263250" sldId="292"/>
            <ac:spMk id="419" creationId="{31C0A1FE-751B-CB83-B4C2-98FB487E3EB9}"/>
          </ac:spMkLst>
        </pc:spChg>
        <pc:spChg chg="add del mod">
          <ac:chgData name="A.MORIYAMA UREKA" userId="11b73b949d6476cb" providerId="LiveId" clId="{EDD3AFC1-5E1F-774D-82FF-6D4C3622249B}" dt="2023-08-07T09:25:59.888" v="1010" actId="6264"/>
          <ac:spMkLst>
            <pc:docMk/>
            <pc:sldMk cId="1518263250" sldId="292"/>
            <ac:spMk id="420" creationId="{455934E2-DDBB-C2AD-BCB5-C886C2DCB253}"/>
          </ac:spMkLst>
        </pc:spChg>
        <pc:spChg chg="add del mod ord">
          <ac:chgData name="A.MORIYAMA UREKA" userId="11b73b949d6476cb" providerId="LiveId" clId="{EDD3AFC1-5E1F-774D-82FF-6D4C3622249B}" dt="2023-08-07T09:37:01.927" v="1022" actId="700"/>
          <ac:spMkLst>
            <pc:docMk/>
            <pc:sldMk cId="1518263250" sldId="292"/>
            <ac:spMk id="421" creationId="{148ACE27-94ED-D8DD-C502-37BCDCDA9C57}"/>
          </ac:spMkLst>
        </pc:spChg>
        <pc:spChg chg="add del mod ord">
          <ac:chgData name="A.MORIYAMA UREKA" userId="11b73b949d6476cb" providerId="LiveId" clId="{EDD3AFC1-5E1F-774D-82FF-6D4C3622249B}" dt="2023-08-07T09:37:01.927" v="1022" actId="700"/>
          <ac:spMkLst>
            <pc:docMk/>
            <pc:sldMk cId="1518263250" sldId="292"/>
            <ac:spMk id="422" creationId="{EC199A03-EECF-F1BE-6562-0B409541AFC4}"/>
          </ac:spMkLst>
        </pc:spChg>
        <pc:spChg chg="add del mod ord">
          <ac:chgData name="A.MORIYAMA UREKA" userId="11b73b949d6476cb" providerId="LiveId" clId="{EDD3AFC1-5E1F-774D-82FF-6D4C3622249B}" dt="2023-08-07T09:37:01.927" v="1022" actId="700"/>
          <ac:spMkLst>
            <pc:docMk/>
            <pc:sldMk cId="1518263250" sldId="292"/>
            <ac:spMk id="423" creationId="{52A98347-950D-D69C-B289-B33C8230512B}"/>
          </ac:spMkLst>
        </pc:spChg>
        <pc:spChg chg="add del mod ord">
          <ac:chgData name="A.MORIYAMA UREKA" userId="11b73b949d6476cb" providerId="LiveId" clId="{EDD3AFC1-5E1F-774D-82FF-6D4C3622249B}" dt="2023-08-07T09:37:01.927" v="1022" actId="700"/>
          <ac:spMkLst>
            <pc:docMk/>
            <pc:sldMk cId="1518263250" sldId="292"/>
            <ac:spMk id="424" creationId="{602DECB2-0233-42CF-3D78-E133817E7201}"/>
          </ac:spMkLst>
        </pc:spChg>
        <pc:spChg chg="add del mod ord">
          <ac:chgData name="A.MORIYAMA UREKA" userId="11b73b949d6476cb" providerId="LiveId" clId="{EDD3AFC1-5E1F-774D-82FF-6D4C3622249B}" dt="2023-08-07T09:37:01.927" v="1022" actId="700"/>
          <ac:spMkLst>
            <pc:docMk/>
            <pc:sldMk cId="1518263250" sldId="292"/>
            <ac:spMk id="425" creationId="{A15EB035-F76B-BEBB-3818-4B202EE74394}"/>
          </ac:spMkLst>
        </pc:spChg>
        <pc:spChg chg="add del mod ord">
          <ac:chgData name="A.MORIYAMA UREKA" userId="11b73b949d6476cb" providerId="LiveId" clId="{EDD3AFC1-5E1F-774D-82FF-6D4C3622249B}" dt="2023-08-07T09:37:01.927" v="1022" actId="700"/>
          <ac:spMkLst>
            <pc:docMk/>
            <pc:sldMk cId="1518263250" sldId="292"/>
            <ac:spMk id="426" creationId="{237FB833-A10B-4AA5-96AD-FB9A90CCBF61}"/>
          </ac:spMkLst>
        </pc:spChg>
        <pc:spChg chg="add del mod ord">
          <ac:chgData name="A.MORIYAMA UREKA" userId="11b73b949d6476cb" providerId="LiveId" clId="{EDD3AFC1-5E1F-774D-82FF-6D4C3622249B}" dt="2023-08-07T09:37:01.927" v="1022" actId="700"/>
          <ac:spMkLst>
            <pc:docMk/>
            <pc:sldMk cId="1518263250" sldId="292"/>
            <ac:spMk id="427" creationId="{90E7434B-0BEE-9866-4562-13698F71788D}"/>
          </ac:spMkLst>
        </pc:spChg>
        <pc:spChg chg="add del mod ord">
          <ac:chgData name="A.MORIYAMA UREKA" userId="11b73b949d6476cb" providerId="LiveId" clId="{EDD3AFC1-5E1F-774D-82FF-6D4C3622249B}" dt="2023-08-07T09:37:01.927" v="1022" actId="700"/>
          <ac:spMkLst>
            <pc:docMk/>
            <pc:sldMk cId="1518263250" sldId="292"/>
            <ac:spMk id="428" creationId="{D7536E60-6144-0ABF-D52B-9C810ADF5E76}"/>
          </ac:spMkLst>
        </pc:spChg>
      </pc:sldChg>
      <pc:sldChg chg="addSp delSp modSp add mod modClrScheme chgLayout">
        <pc:chgData name="A.MORIYAMA UREKA" userId="11b73b949d6476cb" providerId="LiveId" clId="{EDD3AFC1-5E1F-774D-82FF-6D4C3622249B}" dt="2023-08-07T12:41:17.581" v="2847" actId="6264"/>
        <pc:sldMkLst>
          <pc:docMk/>
          <pc:sldMk cId="2917212964" sldId="293"/>
        </pc:sldMkLst>
        <pc:spChg chg="mod ord">
          <ac:chgData name="A.MORIYAMA UREKA" userId="11b73b949d6476cb" providerId="LiveId" clId="{EDD3AFC1-5E1F-774D-82FF-6D4C3622249B}" dt="2023-08-07T12:41:17.581" v="2847" actId="6264"/>
          <ac:spMkLst>
            <pc:docMk/>
            <pc:sldMk cId="2917212964" sldId="293"/>
            <ac:spMk id="2" creationId="{D1EF7EBB-F939-EB60-26E6-F0975129AACE}"/>
          </ac:spMkLst>
        </pc:spChg>
        <pc:spChg chg="mod ord">
          <ac:chgData name="A.MORIYAMA UREKA" userId="11b73b949d6476cb" providerId="LiveId" clId="{EDD3AFC1-5E1F-774D-82FF-6D4C3622249B}" dt="2023-08-07T12:41:17.581" v="2847" actId="6264"/>
          <ac:spMkLst>
            <pc:docMk/>
            <pc:sldMk cId="2917212964" sldId="293"/>
            <ac:spMk id="3" creationId="{5B134AAE-3855-1F5C-C1AB-1F4D86C8C0B5}"/>
          </ac:spMkLst>
        </pc:spChg>
        <pc:spChg chg="add del mod ord">
          <ac:chgData name="A.MORIYAMA UREKA" userId="11b73b949d6476cb" providerId="LiveId" clId="{EDD3AFC1-5E1F-774D-82FF-6D4C3622249B}" dt="2023-08-07T09:17:12.230" v="904" actId="6264"/>
          <ac:spMkLst>
            <pc:docMk/>
            <pc:sldMk cId="2917212964" sldId="293"/>
            <ac:spMk id="4" creationId="{02C328AB-9B91-7E8F-B1B5-0829A0CFDBD9}"/>
          </ac:spMkLst>
        </pc:spChg>
        <pc:spChg chg="add del mod">
          <ac:chgData name="A.MORIYAMA UREKA" userId="11b73b949d6476cb" providerId="LiveId" clId="{EDD3AFC1-5E1F-774D-82FF-6D4C3622249B}" dt="2023-08-07T10:46:53.931" v="1618" actId="478"/>
          <ac:spMkLst>
            <pc:docMk/>
            <pc:sldMk cId="2917212964" sldId="293"/>
            <ac:spMk id="4" creationId="{3C228690-C2C8-5598-5B2E-F73431F18125}"/>
          </ac:spMkLst>
        </pc:spChg>
        <pc:spChg chg="add del mod ord">
          <ac:chgData name="A.MORIYAMA UREKA" userId="11b73b949d6476cb" providerId="LiveId" clId="{EDD3AFC1-5E1F-774D-82FF-6D4C3622249B}" dt="2023-08-07T09:37:04.992" v="1023" actId="6264"/>
          <ac:spMkLst>
            <pc:docMk/>
            <pc:sldMk cId="2917212964" sldId="293"/>
            <ac:spMk id="4" creationId="{63E7D6A8-85B1-8EA6-C166-C8226E5E59B2}"/>
          </ac:spMkLst>
        </pc:spChg>
        <pc:spChg chg="add del mod ord">
          <ac:chgData name="A.MORIYAMA UREKA" userId="11b73b949d6476cb" providerId="LiveId" clId="{EDD3AFC1-5E1F-774D-82FF-6D4C3622249B}" dt="2023-08-07T09:20:33.057" v="915" actId="6264"/>
          <ac:spMkLst>
            <pc:docMk/>
            <pc:sldMk cId="2917212964" sldId="293"/>
            <ac:spMk id="4" creationId="{72FCAFCD-0983-608E-A02C-A0DCE6AE3767}"/>
          </ac:spMkLst>
        </pc:spChg>
        <pc:spChg chg="del mod ord">
          <ac:chgData name="A.MORIYAMA UREKA" userId="11b73b949d6476cb" providerId="LiveId" clId="{EDD3AFC1-5E1F-774D-82FF-6D4C3622249B}" dt="2023-08-07T08:49:58.279" v="706" actId="700"/>
          <ac:spMkLst>
            <pc:docMk/>
            <pc:sldMk cId="2917212964" sldId="293"/>
            <ac:spMk id="4" creationId="{9E8DE7C1-C44B-71CD-DD18-B4EDA977561B}"/>
          </ac:spMkLst>
        </pc:spChg>
        <pc:spChg chg="add del mod ord">
          <ac:chgData name="A.MORIYAMA UREKA" userId="11b73b949d6476cb" providerId="LiveId" clId="{EDD3AFC1-5E1F-774D-82FF-6D4C3622249B}" dt="2023-08-07T09:00:42.859" v="785" actId="700"/>
          <ac:spMkLst>
            <pc:docMk/>
            <pc:sldMk cId="2917212964" sldId="293"/>
            <ac:spMk id="4" creationId="{B6D6EA91-F8BE-B6B0-018C-991E21C5A644}"/>
          </ac:spMkLst>
        </pc:spChg>
        <pc:spChg chg="add del mod ord">
          <ac:chgData name="A.MORIYAMA UREKA" userId="11b73b949d6476cb" providerId="LiveId" clId="{EDD3AFC1-5E1F-774D-82FF-6D4C3622249B}" dt="2023-08-07T09:17:12.230" v="904" actId="6264"/>
          <ac:spMkLst>
            <pc:docMk/>
            <pc:sldMk cId="2917212964" sldId="293"/>
            <ac:spMk id="5" creationId="{0409893E-FD28-27BC-15CC-D4C012CB6A2A}"/>
          </ac:spMkLst>
        </pc:spChg>
        <pc:spChg chg="add mod">
          <ac:chgData name="A.MORIYAMA UREKA" userId="11b73b949d6476cb" providerId="LiveId" clId="{EDD3AFC1-5E1F-774D-82FF-6D4C3622249B}" dt="2023-08-07T10:45:45.635" v="1602"/>
          <ac:spMkLst>
            <pc:docMk/>
            <pc:sldMk cId="2917212964" sldId="293"/>
            <ac:spMk id="5" creationId="{595DBE15-B90A-DC4D-A16E-8D1A26D24AD9}"/>
          </ac:spMkLst>
        </pc:spChg>
        <pc:spChg chg="add del mod ord">
          <ac:chgData name="A.MORIYAMA UREKA" userId="11b73b949d6476cb" providerId="LiveId" clId="{EDD3AFC1-5E1F-774D-82FF-6D4C3622249B}" dt="2023-08-07T09:00:42.859" v="785" actId="700"/>
          <ac:spMkLst>
            <pc:docMk/>
            <pc:sldMk cId="2917212964" sldId="293"/>
            <ac:spMk id="5" creationId="{6F0B64FE-1D9B-8451-C3AE-A9D229860444}"/>
          </ac:spMkLst>
        </pc:spChg>
        <pc:spChg chg="add del mod ord">
          <ac:chgData name="A.MORIYAMA UREKA" userId="11b73b949d6476cb" providerId="LiveId" clId="{EDD3AFC1-5E1F-774D-82FF-6D4C3622249B}" dt="2023-08-07T09:37:04.992" v="1023" actId="6264"/>
          <ac:spMkLst>
            <pc:docMk/>
            <pc:sldMk cId="2917212964" sldId="293"/>
            <ac:spMk id="5" creationId="{A2BDEFFD-F33C-0E58-90F4-84B773A783FD}"/>
          </ac:spMkLst>
        </pc:spChg>
        <pc:spChg chg="del mod ord">
          <ac:chgData name="A.MORIYAMA UREKA" userId="11b73b949d6476cb" providerId="LiveId" clId="{EDD3AFC1-5E1F-774D-82FF-6D4C3622249B}" dt="2023-08-07T08:49:58.279" v="706" actId="700"/>
          <ac:spMkLst>
            <pc:docMk/>
            <pc:sldMk cId="2917212964" sldId="293"/>
            <ac:spMk id="5" creationId="{CAE4AA93-869F-9DB1-175A-91ACAD860ADD}"/>
          </ac:spMkLst>
        </pc:spChg>
        <pc:spChg chg="add del mod ord">
          <ac:chgData name="A.MORIYAMA UREKA" userId="11b73b949d6476cb" providerId="LiveId" clId="{EDD3AFC1-5E1F-774D-82FF-6D4C3622249B}" dt="2023-08-07T09:20:33.057" v="915" actId="6264"/>
          <ac:spMkLst>
            <pc:docMk/>
            <pc:sldMk cId="2917212964" sldId="293"/>
            <ac:spMk id="5" creationId="{F9020154-49AE-38EF-2886-499000C67231}"/>
          </ac:spMkLst>
        </pc:spChg>
        <pc:spChg chg="add mod">
          <ac:chgData name="A.MORIYAMA UREKA" userId="11b73b949d6476cb" providerId="LiveId" clId="{EDD3AFC1-5E1F-774D-82FF-6D4C3622249B}" dt="2023-08-07T10:46:54.231" v="1619"/>
          <ac:spMkLst>
            <pc:docMk/>
            <pc:sldMk cId="2917212964" sldId="293"/>
            <ac:spMk id="6" creationId="{49590D45-D7E1-6963-3969-99F23137B063}"/>
          </ac:spMkLst>
        </pc:spChg>
        <pc:spChg chg="del mod ord">
          <ac:chgData name="A.MORIYAMA UREKA" userId="11b73b949d6476cb" providerId="LiveId" clId="{EDD3AFC1-5E1F-774D-82FF-6D4C3622249B}" dt="2023-08-07T08:49:58.279" v="706" actId="700"/>
          <ac:spMkLst>
            <pc:docMk/>
            <pc:sldMk cId="2917212964" sldId="293"/>
            <ac:spMk id="6" creationId="{7870D02B-EBDB-0B3D-F634-23D0196C23EA}"/>
          </ac:spMkLst>
        </pc:spChg>
        <pc:spChg chg="add del mod ord">
          <ac:chgData name="A.MORIYAMA UREKA" userId="11b73b949d6476cb" providerId="LiveId" clId="{EDD3AFC1-5E1F-774D-82FF-6D4C3622249B}" dt="2023-08-07T09:00:42.859" v="785" actId="700"/>
          <ac:spMkLst>
            <pc:docMk/>
            <pc:sldMk cId="2917212964" sldId="293"/>
            <ac:spMk id="6" creationId="{AA5ECA5B-8066-4743-2F41-88FCF08DCA25}"/>
          </ac:spMkLst>
        </pc:spChg>
        <pc:spChg chg="add del mod ord">
          <ac:chgData name="A.MORIYAMA UREKA" userId="11b73b949d6476cb" providerId="LiveId" clId="{EDD3AFC1-5E1F-774D-82FF-6D4C3622249B}" dt="2023-08-07T09:37:04.992" v="1023" actId="6264"/>
          <ac:spMkLst>
            <pc:docMk/>
            <pc:sldMk cId="2917212964" sldId="293"/>
            <ac:spMk id="6" creationId="{D24503DA-AD09-EFFE-1A6E-25F49B35E918}"/>
          </ac:spMkLst>
        </pc:spChg>
        <pc:spChg chg="add del mod ord">
          <ac:chgData name="A.MORIYAMA UREKA" userId="11b73b949d6476cb" providerId="LiveId" clId="{EDD3AFC1-5E1F-774D-82FF-6D4C3622249B}" dt="2023-08-07T09:17:12.230" v="904" actId="6264"/>
          <ac:spMkLst>
            <pc:docMk/>
            <pc:sldMk cId="2917212964" sldId="293"/>
            <ac:spMk id="6" creationId="{DE1855DD-B4D4-6A59-1A57-10A6F2E4F350}"/>
          </ac:spMkLst>
        </pc:spChg>
        <pc:spChg chg="add del mod ord">
          <ac:chgData name="A.MORIYAMA UREKA" userId="11b73b949d6476cb" providerId="LiveId" clId="{EDD3AFC1-5E1F-774D-82FF-6D4C3622249B}" dt="2023-08-07T09:20:33.057" v="915" actId="6264"/>
          <ac:spMkLst>
            <pc:docMk/>
            <pc:sldMk cId="2917212964" sldId="293"/>
            <ac:spMk id="6" creationId="{F0C931AB-363B-CE8A-BFD2-E540C1713E3C}"/>
          </ac:spMkLst>
        </pc:spChg>
        <pc:spChg chg="add del mod">
          <ac:chgData name="A.MORIYAMA UREKA" userId="11b73b949d6476cb" providerId="LiveId" clId="{EDD3AFC1-5E1F-774D-82FF-6D4C3622249B}" dt="2023-08-07T10:53:31.076" v="1672" actId="6264"/>
          <ac:spMkLst>
            <pc:docMk/>
            <pc:sldMk cId="2917212964" sldId="293"/>
            <ac:spMk id="7" creationId="{09D1672A-6127-A79E-EEA1-1BA4F34B567A}"/>
          </ac:spMkLst>
        </pc:spChg>
        <pc:spChg chg="add del mod ord">
          <ac:chgData name="A.MORIYAMA UREKA" userId="11b73b949d6476cb" providerId="LiveId" clId="{EDD3AFC1-5E1F-774D-82FF-6D4C3622249B}" dt="2023-08-07T09:20:33.057" v="915" actId="6264"/>
          <ac:spMkLst>
            <pc:docMk/>
            <pc:sldMk cId="2917212964" sldId="293"/>
            <ac:spMk id="7" creationId="{12A8F711-F4CF-A48E-291C-685225F3D682}"/>
          </ac:spMkLst>
        </pc:spChg>
        <pc:spChg chg="del mod ord">
          <ac:chgData name="A.MORIYAMA UREKA" userId="11b73b949d6476cb" providerId="LiveId" clId="{EDD3AFC1-5E1F-774D-82FF-6D4C3622249B}" dt="2023-08-07T08:49:58.279" v="706" actId="700"/>
          <ac:spMkLst>
            <pc:docMk/>
            <pc:sldMk cId="2917212964" sldId="293"/>
            <ac:spMk id="7" creationId="{13F1E7AF-DEE7-1BEE-FA58-5F16921A3BFB}"/>
          </ac:spMkLst>
        </pc:spChg>
        <pc:spChg chg="add del mod ord">
          <ac:chgData name="A.MORIYAMA UREKA" userId="11b73b949d6476cb" providerId="LiveId" clId="{EDD3AFC1-5E1F-774D-82FF-6D4C3622249B}" dt="2023-08-07T09:37:04.992" v="1023" actId="6264"/>
          <ac:spMkLst>
            <pc:docMk/>
            <pc:sldMk cId="2917212964" sldId="293"/>
            <ac:spMk id="7" creationId="{313DB65A-5BA1-BD02-ED10-5AA19E8195A5}"/>
          </ac:spMkLst>
        </pc:spChg>
        <pc:spChg chg="add del mod ord">
          <ac:chgData name="A.MORIYAMA UREKA" userId="11b73b949d6476cb" providerId="LiveId" clId="{EDD3AFC1-5E1F-774D-82FF-6D4C3622249B}" dt="2023-08-07T09:00:42.859" v="785" actId="700"/>
          <ac:spMkLst>
            <pc:docMk/>
            <pc:sldMk cId="2917212964" sldId="293"/>
            <ac:spMk id="7" creationId="{417AE82D-23FA-7961-7548-AF54A300BC62}"/>
          </ac:spMkLst>
        </pc:spChg>
        <pc:spChg chg="add del mod ord">
          <ac:chgData name="A.MORIYAMA UREKA" userId="11b73b949d6476cb" providerId="LiveId" clId="{EDD3AFC1-5E1F-774D-82FF-6D4C3622249B}" dt="2023-08-07T09:17:12.230" v="904" actId="6264"/>
          <ac:spMkLst>
            <pc:docMk/>
            <pc:sldMk cId="2917212964" sldId="293"/>
            <ac:spMk id="7" creationId="{FA494217-5C05-DD71-A9FC-89B586A8A34F}"/>
          </ac:spMkLst>
        </pc:spChg>
        <pc:spChg chg="add del mod ord">
          <ac:chgData name="A.MORIYAMA UREKA" userId="11b73b949d6476cb" providerId="LiveId" clId="{EDD3AFC1-5E1F-774D-82FF-6D4C3622249B}" dt="2023-08-07T09:17:12.230" v="904" actId="6264"/>
          <ac:spMkLst>
            <pc:docMk/>
            <pc:sldMk cId="2917212964" sldId="293"/>
            <ac:spMk id="8" creationId="{0F4004D2-14A8-0CD7-5AC5-42B12C0AABA5}"/>
          </ac:spMkLst>
        </pc:spChg>
        <pc:spChg chg="add del mod ord">
          <ac:chgData name="A.MORIYAMA UREKA" userId="11b73b949d6476cb" providerId="LiveId" clId="{EDD3AFC1-5E1F-774D-82FF-6D4C3622249B}" dt="2023-08-07T09:00:42.859" v="785" actId="700"/>
          <ac:spMkLst>
            <pc:docMk/>
            <pc:sldMk cId="2917212964" sldId="293"/>
            <ac:spMk id="8" creationId="{13BE4656-23DF-BEC1-7D3C-BD5A18E489B9}"/>
          </ac:spMkLst>
        </pc:spChg>
        <pc:spChg chg="add del mod ord">
          <ac:chgData name="A.MORIYAMA UREKA" userId="11b73b949d6476cb" providerId="LiveId" clId="{EDD3AFC1-5E1F-774D-82FF-6D4C3622249B}" dt="2023-08-07T09:37:04.992" v="1023" actId="6264"/>
          <ac:spMkLst>
            <pc:docMk/>
            <pc:sldMk cId="2917212964" sldId="293"/>
            <ac:spMk id="8" creationId="{6ED03E92-21D4-D907-BD44-32EBA7B5F5D3}"/>
          </ac:spMkLst>
        </pc:spChg>
        <pc:spChg chg="add del mod">
          <ac:chgData name="A.MORIYAMA UREKA" userId="11b73b949d6476cb" providerId="LiveId" clId="{EDD3AFC1-5E1F-774D-82FF-6D4C3622249B}" dt="2023-08-07T10:53:31.076" v="1672" actId="6264"/>
          <ac:spMkLst>
            <pc:docMk/>
            <pc:sldMk cId="2917212964" sldId="293"/>
            <ac:spMk id="8" creationId="{7C8F563F-89D7-1487-C9E9-07BC3042EE05}"/>
          </ac:spMkLst>
        </pc:spChg>
        <pc:spChg chg="add del mod ord">
          <ac:chgData name="A.MORIYAMA UREKA" userId="11b73b949d6476cb" providerId="LiveId" clId="{EDD3AFC1-5E1F-774D-82FF-6D4C3622249B}" dt="2023-08-07T09:20:33.057" v="915" actId="6264"/>
          <ac:spMkLst>
            <pc:docMk/>
            <pc:sldMk cId="2917212964" sldId="293"/>
            <ac:spMk id="8" creationId="{AA6B7293-E225-E757-29BE-2E4C047AE0B8}"/>
          </ac:spMkLst>
        </pc:spChg>
        <pc:spChg chg="del mod ord">
          <ac:chgData name="A.MORIYAMA UREKA" userId="11b73b949d6476cb" providerId="LiveId" clId="{EDD3AFC1-5E1F-774D-82FF-6D4C3622249B}" dt="2023-08-07T08:49:58.279" v="706" actId="700"/>
          <ac:spMkLst>
            <pc:docMk/>
            <pc:sldMk cId="2917212964" sldId="293"/>
            <ac:spMk id="8" creationId="{EC6E7EE6-869B-1910-35AB-E141BF989C36}"/>
          </ac:spMkLst>
        </pc:spChg>
        <pc:spChg chg="add del mod ord">
          <ac:chgData name="A.MORIYAMA UREKA" userId="11b73b949d6476cb" providerId="LiveId" clId="{EDD3AFC1-5E1F-774D-82FF-6D4C3622249B}" dt="2023-08-07T09:00:42.859" v="785" actId="700"/>
          <ac:spMkLst>
            <pc:docMk/>
            <pc:sldMk cId="2917212964" sldId="293"/>
            <ac:spMk id="9" creationId="{2CBDF5F4-2DA7-DAC1-D996-14578ED84DE3}"/>
          </ac:spMkLst>
        </pc:spChg>
        <pc:spChg chg="add del mod ord">
          <ac:chgData name="A.MORIYAMA UREKA" userId="11b73b949d6476cb" providerId="LiveId" clId="{EDD3AFC1-5E1F-774D-82FF-6D4C3622249B}" dt="2023-08-07T09:37:04.992" v="1023" actId="6264"/>
          <ac:spMkLst>
            <pc:docMk/>
            <pc:sldMk cId="2917212964" sldId="293"/>
            <ac:spMk id="9" creationId="{4D1C6BD2-20B4-A1D1-41EE-68090E010AD3}"/>
          </ac:spMkLst>
        </pc:spChg>
        <pc:spChg chg="add del mod">
          <ac:chgData name="A.MORIYAMA UREKA" userId="11b73b949d6476cb" providerId="LiveId" clId="{EDD3AFC1-5E1F-774D-82FF-6D4C3622249B}" dt="2023-08-07T10:53:31.076" v="1672" actId="6264"/>
          <ac:spMkLst>
            <pc:docMk/>
            <pc:sldMk cId="2917212964" sldId="293"/>
            <ac:spMk id="9" creationId="{6505E96E-AF05-DC99-9C27-C11C2824FEE8}"/>
          </ac:spMkLst>
        </pc:spChg>
        <pc:spChg chg="add del mod ord">
          <ac:chgData name="A.MORIYAMA UREKA" userId="11b73b949d6476cb" providerId="LiveId" clId="{EDD3AFC1-5E1F-774D-82FF-6D4C3622249B}" dt="2023-08-07T09:20:33.057" v="915" actId="6264"/>
          <ac:spMkLst>
            <pc:docMk/>
            <pc:sldMk cId="2917212964" sldId="293"/>
            <ac:spMk id="9" creationId="{6C27B5D2-5AC6-F21B-ED44-E168C87E551F}"/>
          </ac:spMkLst>
        </pc:spChg>
        <pc:spChg chg="del mod ord">
          <ac:chgData name="A.MORIYAMA UREKA" userId="11b73b949d6476cb" providerId="LiveId" clId="{EDD3AFC1-5E1F-774D-82FF-6D4C3622249B}" dt="2023-08-07T08:49:58.279" v="706" actId="700"/>
          <ac:spMkLst>
            <pc:docMk/>
            <pc:sldMk cId="2917212964" sldId="293"/>
            <ac:spMk id="9" creationId="{9DE1DC77-CB20-77F4-CCE2-2D4309DD204E}"/>
          </ac:spMkLst>
        </pc:spChg>
        <pc:spChg chg="add del mod ord">
          <ac:chgData name="A.MORIYAMA UREKA" userId="11b73b949d6476cb" providerId="LiveId" clId="{EDD3AFC1-5E1F-774D-82FF-6D4C3622249B}" dt="2023-08-07T09:17:12.230" v="904" actId="6264"/>
          <ac:spMkLst>
            <pc:docMk/>
            <pc:sldMk cId="2917212964" sldId="293"/>
            <ac:spMk id="9" creationId="{A45914D0-C68E-100A-1B4D-6D32B195F10C}"/>
          </ac:spMkLst>
        </pc:spChg>
        <pc:spChg chg="add del mod ord">
          <ac:chgData name="A.MORIYAMA UREKA" userId="11b73b949d6476cb" providerId="LiveId" clId="{EDD3AFC1-5E1F-774D-82FF-6D4C3622249B}" dt="2023-08-07T09:20:33.057" v="915" actId="6264"/>
          <ac:spMkLst>
            <pc:docMk/>
            <pc:sldMk cId="2917212964" sldId="293"/>
            <ac:spMk id="10" creationId="{28D1FAF1-0855-8F01-C4ED-403CD1438C72}"/>
          </ac:spMkLst>
        </pc:spChg>
        <pc:spChg chg="add del mod ord">
          <ac:chgData name="A.MORIYAMA UREKA" userId="11b73b949d6476cb" providerId="LiveId" clId="{EDD3AFC1-5E1F-774D-82FF-6D4C3622249B}" dt="2023-08-07T09:17:12.230" v="904" actId="6264"/>
          <ac:spMkLst>
            <pc:docMk/>
            <pc:sldMk cId="2917212964" sldId="293"/>
            <ac:spMk id="10" creationId="{29B76776-B997-F0B0-D5E3-AF1CBE2F6C77}"/>
          </ac:spMkLst>
        </pc:spChg>
        <pc:spChg chg="add del mod">
          <ac:chgData name="A.MORIYAMA UREKA" userId="11b73b949d6476cb" providerId="LiveId" clId="{EDD3AFC1-5E1F-774D-82FF-6D4C3622249B}" dt="2023-08-07T10:53:31.076" v="1672" actId="6264"/>
          <ac:spMkLst>
            <pc:docMk/>
            <pc:sldMk cId="2917212964" sldId="293"/>
            <ac:spMk id="10" creationId="{4F8DBC88-C9A5-D7A0-1B4A-F25A76C29F66}"/>
          </ac:spMkLst>
        </pc:spChg>
        <pc:spChg chg="del mod ord">
          <ac:chgData name="A.MORIYAMA UREKA" userId="11b73b949d6476cb" providerId="LiveId" clId="{EDD3AFC1-5E1F-774D-82FF-6D4C3622249B}" dt="2023-08-07T08:49:58.279" v="706" actId="700"/>
          <ac:spMkLst>
            <pc:docMk/>
            <pc:sldMk cId="2917212964" sldId="293"/>
            <ac:spMk id="10" creationId="{86CB41E9-1FEA-D1EE-D335-112514D5B078}"/>
          </ac:spMkLst>
        </pc:spChg>
        <pc:spChg chg="add del mod ord">
          <ac:chgData name="A.MORIYAMA UREKA" userId="11b73b949d6476cb" providerId="LiveId" clId="{EDD3AFC1-5E1F-774D-82FF-6D4C3622249B}" dt="2023-08-07T09:00:42.859" v="785" actId="700"/>
          <ac:spMkLst>
            <pc:docMk/>
            <pc:sldMk cId="2917212964" sldId="293"/>
            <ac:spMk id="10" creationId="{A6F8C58F-F6BF-B970-98CE-0AA94D506661}"/>
          </ac:spMkLst>
        </pc:spChg>
        <pc:spChg chg="add del mod ord">
          <ac:chgData name="A.MORIYAMA UREKA" userId="11b73b949d6476cb" providerId="LiveId" clId="{EDD3AFC1-5E1F-774D-82FF-6D4C3622249B}" dt="2023-08-07T09:37:04.992" v="1023" actId="6264"/>
          <ac:spMkLst>
            <pc:docMk/>
            <pc:sldMk cId="2917212964" sldId="293"/>
            <ac:spMk id="10" creationId="{DDAD858E-241C-ACFA-8AFF-9D9DA8C0DE6E}"/>
          </ac:spMkLst>
        </pc:spChg>
        <pc:spChg chg="add del mod ord">
          <ac:chgData name="A.MORIYAMA UREKA" userId="11b73b949d6476cb" providerId="LiveId" clId="{EDD3AFC1-5E1F-774D-82FF-6D4C3622249B}" dt="2023-08-07T09:37:04.992" v="1023" actId="6264"/>
          <ac:spMkLst>
            <pc:docMk/>
            <pc:sldMk cId="2917212964" sldId="293"/>
            <ac:spMk id="11" creationId="{6CAD7096-9F91-E739-7137-7F6661DCD75D}"/>
          </ac:spMkLst>
        </pc:spChg>
        <pc:spChg chg="add del mod ord">
          <ac:chgData name="A.MORIYAMA UREKA" userId="11b73b949d6476cb" providerId="LiveId" clId="{EDD3AFC1-5E1F-774D-82FF-6D4C3622249B}" dt="2023-08-07T09:17:12.230" v="904" actId="6264"/>
          <ac:spMkLst>
            <pc:docMk/>
            <pc:sldMk cId="2917212964" sldId="293"/>
            <ac:spMk id="11" creationId="{8350DA0F-7BF3-F6CB-A4A9-0AD9C48C67D1}"/>
          </ac:spMkLst>
        </pc:spChg>
        <pc:spChg chg="add del mod ord">
          <ac:chgData name="A.MORIYAMA UREKA" userId="11b73b949d6476cb" providerId="LiveId" clId="{EDD3AFC1-5E1F-774D-82FF-6D4C3622249B}" dt="2023-08-07T09:00:42.859" v="785" actId="700"/>
          <ac:spMkLst>
            <pc:docMk/>
            <pc:sldMk cId="2917212964" sldId="293"/>
            <ac:spMk id="11" creationId="{AB8AB3A6-6DDD-5E7F-C6FB-08A7FF47A5C4}"/>
          </ac:spMkLst>
        </pc:spChg>
        <pc:spChg chg="add del mod ord">
          <ac:chgData name="A.MORIYAMA UREKA" userId="11b73b949d6476cb" providerId="LiveId" clId="{EDD3AFC1-5E1F-774D-82FF-6D4C3622249B}" dt="2023-08-07T09:20:33.057" v="915" actId="6264"/>
          <ac:spMkLst>
            <pc:docMk/>
            <pc:sldMk cId="2917212964" sldId="293"/>
            <ac:spMk id="11" creationId="{C8A70566-2465-9C7E-A95E-B99E2488BE01}"/>
          </ac:spMkLst>
        </pc:spChg>
        <pc:spChg chg="del mod ord">
          <ac:chgData name="A.MORIYAMA UREKA" userId="11b73b949d6476cb" providerId="LiveId" clId="{EDD3AFC1-5E1F-774D-82FF-6D4C3622249B}" dt="2023-08-07T08:49:58.279" v="706" actId="700"/>
          <ac:spMkLst>
            <pc:docMk/>
            <pc:sldMk cId="2917212964" sldId="293"/>
            <ac:spMk id="11" creationId="{EE7D99FB-96E3-174B-4A91-97D330040087}"/>
          </ac:spMkLst>
        </pc:spChg>
        <pc:spChg chg="add del mod">
          <ac:chgData name="A.MORIYAMA UREKA" userId="11b73b949d6476cb" providerId="LiveId" clId="{EDD3AFC1-5E1F-774D-82FF-6D4C3622249B}" dt="2023-08-07T10:53:31.076" v="1672" actId="6264"/>
          <ac:spMkLst>
            <pc:docMk/>
            <pc:sldMk cId="2917212964" sldId="293"/>
            <ac:spMk id="11" creationId="{F65AF021-0488-BBD6-E33D-FAA63F4A33EB}"/>
          </ac:spMkLst>
        </pc:spChg>
        <pc:spChg chg="del">
          <ac:chgData name="A.MORIYAMA UREKA" userId="11b73b949d6476cb" providerId="LiveId" clId="{EDD3AFC1-5E1F-774D-82FF-6D4C3622249B}" dt="2023-08-07T10:43:01.064" v="1523" actId="478"/>
          <ac:spMkLst>
            <pc:docMk/>
            <pc:sldMk cId="2917212964" sldId="293"/>
            <ac:spMk id="12" creationId="{DCB495E0-2F46-E828-A7C3-0AA80C2B6D77}"/>
          </ac:spMkLst>
        </pc:spChg>
        <pc:spChg chg="add del mod ord">
          <ac:chgData name="A.MORIYAMA UREKA" userId="11b73b949d6476cb" providerId="LiveId" clId="{EDD3AFC1-5E1F-774D-82FF-6D4C3622249B}" dt="2023-08-07T09:01:40.324" v="790" actId="700"/>
          <ac:spMkLst>
            <pc:docMk/>
            <pc:sldMk cId="2917212964" sldId="293"/>
            <ac:spMk id="13" creationId="{2A54F4DB-D757-6FF6-6A5B-0AACE1A3EE25}"/>
          </ac:spMkLst>
        </pc:spChg>
        <pc:spChg chg="add del mod ord">
          <ac:chgData name="A.MORIYAMA UREKA" userId="11b73b949d6476cb" providerId="LiveId" clId="{EDD3AFC1-5E1F-774D-82FF-6D4C3622249B}" dt="2023-08-07T08:55:53.615" v="743" actId="6264"/>
          <ac:spMkLst>
            <pc:docMk/>
            <pc:sldMk cId="2917212964" sldId="293"/>
            <ac:spMk id="13" creationId="{3116627A-9B82-9FF7-09B7-08FC40AEBFCB}"/>
          </ac:spMkLst>
        </pc:spChg>
        <pc:spChg chg="add del mod">
          <ac:chgData name="A.MORIYAMA UREKA" userId="11b73b949d6476cb" providerId="LiveId" clId="{EDD3AFC1-5E1F-774D-82FF-6D4C3622249B}" dt="2023-08-07T10:53:31.076" v="1672" actId="6264"/>
          <ac:spMkLst>
            <pc:docMk/>
            <pc:sldMk cId="2917212964" sldId="293"/>
            <ac:spMk id="13" creationId="{4BFCA76C-63B2-6E92-8F25-C00EA08BCE44}"/>
          </ac:spMkLst>
        </pc:spChg>
        <pc:spChg chg="add del mod">
          <ac:chgData name="A.MORIYAMA UREKA" userId="11b73b949d6476cb" providerId="LiveId" clId="{EDD3AFC1-5E1F-774D-82FF-6D4C3622249B}" dt="2023-08-07T09:17:12.230" v="904" actId="6264"/>
          <ac:spMkLst>
            <pc:docMk/>
            <pc:sldMk cId="2917212964" sldId="293"/>
            <ac:spMk id="13" creationId="{58C292E8-6CA4-B76E-EEDB-CFCE8EECBE7E}"/>
          </ac:spMkLst>
        </pc:spChg>
        <pc:spChg chg="add del mod">
          <ac:chgData name="A.MORIYAMA UREKA" userId="11b73b949d6476cb" providerId="LiveId" clId="{EDD3AFC1-5E1F-774D-82FF-6D4C3622249B}" dt="2023-08-07T09:37:04.992" v="1023" actId="6264"/>
          <ac:spMkLst>
            <pc:docMk/>
            <pc:sldMk cId="2917212964" sldId="293"/>
            <ac:spMk id="13" creationId="{A6677A5D-0028-086C-0B35-BCFC13C264C1}"/>
          </ac:spMkLst>
        </pc:spChg>
        <pc:spChg chg="add del mod">
          <ac:chgData name="A.MORIYAMA UREKA" userId="11b73b949d6476cb" providerId="LiveId" clId="{EDD3AFC1-5E1F-774D-82FF-6D4C3622249B}" dt="2023-08-07T09:20:33.057" v="915" actId="6264"/>
          <ac:spMkLst>
            <pc:docMk/>
            <pc:sldMk cId="2917212964" sldId="293"/>
            <ac:spMk id="13" creationId="{EDFC73A4-789B-94C8-8B2D-F6A68DAB0F41}"/>
          </ac:spMkLst>
        </pc:spChg>
        <pc:spChg chg="add del mod">
          <ac:chgData name="A.MORIYAMA UREKA" userId="11b73b949d6476cb" providerId="LiveId" clId="{EDD3AFC1-5E1F-774D-82FF-6D4C3622249B}" dt="2023-08-07T09:37:04.992" v="1023" actId="6264"/>
          <ac:spMkLst>
            <pc:docMk/>
            <pc:sldMk cId="2917212964" sldId="293"/>
            <ac:spMk id="14" creationId="{2435EDC3-4D8B-75BE-9CC1-3E3CE9326F7E}"/>
          </ac:spMkLst>
        </pc:spChg>
        <pc:spChg chg="add del mod">
          <ac:chgData name="A.MORIYAMA UREKA" userId="11b73b949d6476cb" providerId="LiveId" clId="{EDD3AFC1-5E1F-774D-82FF-6D4C3622249B}" dt="2023-08-07T10:53:31.076" v="1672" actId="6264"/>
          <ac:spMkLst>
            <pc:docMk/>
            <pc:sldMk cId="2917212964" sldId="293"/>
            <ac:spMk id="14" creationId="{71CAE5A2-DB06-12A1-E515-EBAB03C458E5}"/>
          </ac:spMkLst>
        </pc:spChg>
        <pc:spChg chg="add del mod">
          <ac:chgData name="A.MORIYAMA UREKA" userId="11b73b949d6476cb" providerId="LiveId" clId="{EDD3AFC1-5E1F-774D-82FF-6D4C3622249B}" dt="2023-08-07T09:20:33.057" v="915" actId="6264"/>
          <ac:spMkLst>
            <pc:docMk/>
            <pc:sldMk cId="2917212964" sldId="293"/>
            <ac:spMk id="14" creationId="{833B0049-4BAA-7996-7344-020ACD8EA064}"/>
          </ac:spMkLst>
        </pc:spChg>
        <pc:spChg chg="add del mod">
          <ac:chgData name="A.MORIYAMA UREKA" userId="11b73b949d6476cb" providerId="LiveId" clId="{EDD3AFC1-5E1F-774D-82FF-6D4C3622249B}" dt="2023-08-07T09:17:12.230" v="904" actId="6264"/>
          <ac:spMkLst>
            <pc:docMk/>
            <pc:sldMk cId="2917212964" sldId="293"/>
            <ac:spMk id="14" creationId="{94ABC802-80F8-D100-00D1-3D10B1A0FDA6}"/>
          </ac:spMkLst>
        </pc:spChg>
        <pc:spChg chg="add del mod ord">
          <ac:chgData name="A.MORIYAMA UREKA" userId="11b73b949d6476cb" providerId="LiveId" clId="{EDD3AFC1-5E1F-774D-82FF-6D4C3622249B}" dt="2023-08-07T09:01:40.324" v="790" actId="700"/>
          <ac:spMkLst>
            <pc:docMk/>
            <pc:sldMk cId="2917212964" sldId="293"/>
            <ac:spMk id="14" creationId="{998B7513-E372-5799-39E3-0FCBCE1B14DF}"/>
          </ac:spMkLst>
        </pc:spChg>
        <pc:spChg chg="add del mod ord">
          <ac:chgData name="A.MORIYAMA UREKA" userId="11b73b949d6476cb" providerId="LiveId" clId="{EDD3AFC1-5E1F-774D-82FF-6D4C3622249B}" dt="2023-08-07T08:55:53.615" v="743" actId="6264"/>
          <ac:spMkLst>
            <pc:docMk/>
            <pc:sldMk cId="2917212964" sldId="293"/>
            <ac:spMk id="14" creationId="{F0C98CB7-5D05-F67F-AAFF-10358B7AD5FC}"/>
          </ac:spMkLst>
        </pc:spChg>
        <pc:spChg chg="add del mod">
          <ac:chgData name="A.MORIYAMA UREKA" userId="11b73b949d6476cb" providerId="LiveId" clId="{EDD3AFC1-5E1F-774D-82FF-6D4C3622249B}" dt="2023-08-07T10:53:31.076" v="1672" actId="6264"/>
          <ac:spMkLst>
            <pc:docMk/>
            <pc:sldMk cId="2917212964" sldId="293"/>
            <ac:spMk id="15" creationId="{6B13A23A-0B04-5685-C0CF-5BCA4482767E}"/>
          </ac:spMkLst>
        </pc:spChg>
        <pc:spChg chg="add del mod ord">
          <ac:chgData name="A.MORIYAMA UREKA" userId="11b73b949d6476cb" providerId="LiveId" clId="{EDD3AFC1-5E1F-774D-82FF-6D4C3622249B}" dt="2023-08-07T10:02:41.937" v="1113" actId="700"/>
          <ac:spMkLst>
            <pc:docMk/>
            <pc:sldMk cId="2917212964" sldId="293"/>
            <ac:spMk id="15" creationId="{7AA082BB-2254-4A4E-E729-DF1AA1E819BD}"/>
          </ac:spMkLst>
        </pc:spChg>
        <pc:spChg chg="add del mod ord">
          <ac:chgData name="A.MORIYAMA UREKA" userId="11b73b949d6476cb" providerId="LiveId" clId="{EDD3AFC1-5E1F-774D-82FF-6D4C3622249B}" dt="2023-08-07T09:20:30.974" v="914" actId="700"/>
          <ac:spMkLst>
            <pc:docMk/>
            <pc:sldMk cId="2917212964" sldId="293"/>
            <ac:spMk id="15" creationId="{801DFC2A-87B8-4607-5E52-738F20CB7079}"/>
          </ac:spMkLst>
        </pc:spChg>
        <pc:spChg chg="add del mod ord">
          <ac:chgData name="A.MORIYAMA UREKA" userId="11b73b949d6476cb" providerId="LiveId" clId="{EDD3AFC1-5E1F-774D-82FF-6D4C3622249B}" dt="2023-08-07T08:55:53.615" v="743" actId="6264"/>
          <ac:spMkLst>
            <pc:docMk/>
            <pc:sldMk cId="2917212964" sldId="293"/>
            <ac:spMk id="15" creationId="{CE3E60F5-C3D0-9524-3129-962599C65947}"/>
          </ac:spMkLst>
        </pc:spChg>
        <pc:spChg chg="add del mod ord">
          <ac:chgData name="A.MORIYAMA UREKA" userId="11b73b949d6476cb" providerId="LiveId" clId="{EDD3AFC1-5E1F-774D-82FF-6D4C3622249B}" dt="2023-08-07T09:01:40.324" v="790" actId="700"/>
          <ac:spMkLst>
            <pc:docMk/>
            <pc:sldMk cId="2917212964" sldId="293"/>
            <ac:spMk id="15" creationId="{FB444B45-7B7C-76A1-6583-97247F9EEFCD}"/>
          </ac:spMkLst>
        </pc:spChg>
        <pc:spChg chg="add del mod ord">
          <ac:chgData name="A.MORIYAMA UREKA" userId="11b73b949d6476cb" providerId="LiveId" clId="{EDD3AFC1-5E1F-774D-82FF-6D4C3622249B}" dt="2023-08-07T08:55:53.615" v="743" actId="6264"/>
          <ac:spMkLst>
            <pc:docMk/>
            <pc:sldMk cId="2917212964" sldId="293"/>
            <ac:spMk id="16" creationId="{91FA2C8D-D36D-BA10-5D85-723DD7ABF69C}"/>
          </ac:spMkLst>
        </pc:spChg>
        <pc:spChg chg="add del mod">
          <ac:chgData name="A.MORIYAMA UREKA" userId="11b73b949d6476cb" providerId="LiveId" clId="{EDD3AFC1-5E1F-774D-82FF-6D4C3622249B}" dt="2023-08-07T10:53:31.076" v="1672" actId="6264"/>
          <ac:spMkLst>
            <pc:docMk/>
            <pc:sldMk cId="2917212964" sldId="293"/>
            <ac:spMk id="16" creationId="{D38738C4-9FB4-352E-7BCD-47AB0C3F1612}"/>
          </ac:spMkLst>
        </pc:spChg>
        <pc:spChg chg="add del mod ord">
          <ac:chgData name="A.MORIYAMA UREKA" userId="11b73b949d6476cb" providerId="LiveId" clId="{EDD3AFC1-5E1F-774D-82FF-6D4C3622249B}" dt="2023-08-07T09:20:30.974" v="914" actId="700"/>
          <ac:spMkLst>
            <pc:docMk/>
            <pc:sldMk cId="2917212964" sldId="293"/>
            <ac:spMk id="16" creationId="{D6CE48FC-AAAB-A094-7C1B-E9FD79DAC64A}"/>
          </ac:spMkLst>
        </pc:spChg>
        <pc:spChg chg="add del mod ord">
          <ac:chgData name="A.MORIYAMA UREKA" userId="11b73b949d6476cb" providerId="LiveId" clId="{EDD3AFC1-5E1F-774D-82FF-6D4C3622249B}" dt="2023-08-07T09:01:40.324" v="790" actId="700"/>
          <ac:spMkLst>
            <pc:docMk/>
            <pc:sldMk cId="2917212964" sldId="293"/>
            <ac:spMk id="16" creationId="{E5219A71-9CA4-7FED-6CD4-E1D7CF10AB51}"/>
          </ac:spMkLst>
        </pc:spChg>
        <pc:spChg chg="add del mod ord">
          <ac:chgData name="A.MORIYAMA UREKA" userId="11b73b949d6476cb" providerId="LiveId" clId="{EDD3AFC1-5E1F-774D-82FF-6D4C3622249B}" dt="2023-08-07T10:02:41.937" v="1113" actId="700"/>
          <ac:spMkLst>
            <pc:docMk/>
            <pc:sldMk cId="2917212964" sldId="293"/>
            <ac:spMk id="16" creationId="{FE81596C-1D85-4532-9D35-1EAB6D82F549}"/>
          </ac:spMkLst>
        </pc:spChg>
        <pc:spChg chg="add del mod ord">
          <ac:chgData name="A.MORIYAMA UREKA" userId="11b73b949d6476cb" providerId="LiveId" clId="{EDD3AFC1-5E1F-774D-82FF-6D4C3622249B}" dt="2023-08-07T09:01:40.324" v="790" actId="700"/>
          <ac:spMkLst>
            <pc:docMk/>
            <pc:sldMk cId="2917212964" sldId="293"/>
            <ac:spMk id="17" creationId="{1B691B10-8D37-4F54-9F13-C2E4A9E98398}"/>
          </ac:spMkLst>
        </pc:spChg>
        <pc:spChg chg="add del mod ord">
          <ac:chgData name="A.MORIYAMA UREKA" userId="11b73b949d6476cb" providerId="LiveId" clId="{EDD3AFC1-5E1F-774D-82FF-6D4C3622249B}" dt="2023-08-07T09:20:30.974" v="914" actId="700"/>
          <ac:spMkLst>
            <pc:docMk/>
            <pc:sldMk cId="2917212964" sldId="293"/>
            <ac:spMk id="17" creationId="{32FD6C70-3EA8-8528-83C8-A5E73DAF41D3}"/>
          </ac:spMkLst>
        </pc:spChg>
        <pc:spChg chg="add del mod ord">
          <ac:chgData name="A.MORIYAMA UREKA" userId="11b73b949d6476cb" providerId="LiveId" clId="{EDD3AFC1-5E1F-774D-82FF-6D4C3622249B}" dt="2023-08-07T08:55:53.615" v="743" actId="6264"/>
          <ac:spMkLst>
            <pc:docMk/>
            <pc:sldMk cId="2917212964" sldId="293"/>
            <ac:spMk id="17" creationId="{713AAE94-6D97-58AC-DF31-3B97C1FA3C5B}"/>
          </ac:spMkLst>
        </pc:spChg>
        <pc:spChg chg="add del mod ord">
          <ac:chgData name="A.MORIYAMA UREKA" userId="11b73b949d6476cb" providerId="LiveId" clId="{EDD3AFC1-5E1F-774D-82FF-6D4C3622249B}" dt="2023-08-07T10:02:41.937" v="1113" actId="700"/>
          <ac:spMkLst>
            <pc:docMk/>
            <pc:sldMk cId="2917212964" sldId="293"/>
            <ac:spMk id="17" creationId="{8DBF8157-D7C8-0713-A732-46D3607DED64}"/>
          </ac:spMkLst>
        </pc:spChg>
        <pc:spChg chg="add del mod">
          <ac:chgData name="A.MORIYAMA UREKA" userId="11b73b949d6476cb" providerId="LiveId" clId="{EDD3AFC1-5E1F-774D-82FF-6D4C3622249B}" dt="2023-08-07T10:53:31.076" v="1672" actId="6264"/>
          <ac:spMkLst>
            <pc:docMk/>
            <pc:sldMk cId="2917212964" sldId="293"/>
            <ac:spMk id="17" creationId="{EC6252CD-A336-35C3-3B4E-68C5085A779D}"/>
          </ac:spMkLst>
        </pc:spChg>
        <pc:spChg chg="add del mod">
          <ac:chgData name="A.MORIYAMA UREKA" userId="11b73b949d6476cb" providerId="LiveId" clId="{EDD3AFC1-5E1F-774D-82FF-6D4C3622249B}" dt="2023-08-07T10:53:31.673" v="1673" actId="6264"/>
          <ac:spMkLst>
            <pc:docMk/>
            <pc:sldMk cId="2917212964" sldId="293"/>
            <ac:spMk id="18" creationId="{430E577F-7A05-B328-ADFB-09601B8D7153}"/>
          </ac:spMkLst>
        </pc:spChg>
        <pc:spChg chg="add del mod ord">
          <ac:chgData name="A.MORIYAMA UREKA" userId="11b73b949d6476cb" providerId="LiveId" clId="{EDD3AFC1-5E1F-774D-82FF-6D4C3622249B}" dt="2023-08-07T09:20:30.974" v="914" actId="700"/>
          <ac:spMkLst>
            <pc:docMk/>
            <pc:sldMk cId="2917212964" sldId="293"/>
            <ac:spMk id="18" creationId="{825D6080-E68C-6E88-E76D-5F6CECFD686A}"/>
          </ac:spMkLst>
        </pc:spChg>
        <pc:spChg chg="add del mod ord">
          <ac:chgData name="A.MORIYAMA UREKA" userId="11b73b949d6476cb" providerId="LiveId" clId="{EDD3AFC1-5E1F-774D-82FF-6D4C3622249B}" dt="2023-08-07T08:55:53.615" v="743" actId="6264"/>
          <ac:spMkLst>
            <pc:docMk/>
            <pc:sldMk cId="2917212964" sldId="293"/>
            <ac:spMk id="18" creationId="{A2272BCD-E35B-3E4D-F0FB-13A05A98BEA1}"/>
          </ac:spMkLst>
        </pc:spChg>
        <pc:spChg chg="add del mod ord">
          <ac:chgData name="A.MORIYAMA UREKA" userId="11b73b949d6476cb" providerId="LiveId" clId="{EDD3AFC1-5E1F-774D-82FF-6D4C3622249B}" dt="2023-08-07T09:01:40.324" v="790" actId="700"/>
          <ac:spMkLst>
            <pc:docMk/>
            <pc:sldMk cId="2917212964" sldId="293"/>
            <ac:spMk id="18" creationId="{D2083966-F2B3-A726-4FC4-F009D5CC08B2}"/>
          </ac:spMkLst>
        </pc:spChg>
        <pc:spChg chg="add del mod ord">
          <ac:chgData name="A.MORIYAMA UREKA" userId="11b73b949d6476cb" providerId="LiveId" clId="{EDD3AFC1-5E1F-774D-82FF-6D4C3622249B}" dt="2023-08-07T10:02:41.937" v="1113" actId="700"/>
          <ac:spMkLst>
            <pc:docMk/>
            <pc:sldMk cId="2917212964" sldId="293"/>
            <ac:spMk id="18" creationId="{D91A71B8-0398-825C-014E-AD7EF3CE2F6E}"/>
          </ac:spMkLst>
        </pc:spChg>
        <pc:spChg chg="add del mod ord">
          <ac:chgData name="A.MORIYAMA UREKA" userId="11b73b949d6476cb" providerId="LiveId" clId="{EDD3AFC1-5E1F-774D-82FF-6D4C3622249B}" dt="2023-08-07T09:20:30.974" v="914" actId="700"/>
          <ac:spMkLst>
            <pc:docMk/>
            <pc:sldMk cId="2917212964" sldId="293"/>
            <ac:spMk id="19" creationId="{10249286-4CB2-3E95-19AD-C57B3A78AA6D}"/>
          </ac:spMkLst>
        </pc:spChg>
        <pc:spChg chg="add del mod ord">
          <ac:chgData name="A.MORIYAMA UREKA" userId="11b73b949d6476cb" providerId="LiveId" clId="{EDD3AFC1-5E1F-774D-82FF-6D4C3622249B}" dt="2023-08-07T10:02:41.937" v="1113" actId="700"/>
          <ac:spMkLst>
            <pc:docMk/>
            <pc:sldMk cId="2917212964" sldId="293"/>
            <ac:spMk id="19" creationId="{339D3E99-3566-4FCF-5342-B0DD9090CC9B}"/>
          </ac:spMkLst>
        </pc:spChg>
        <pc:spChg chg="add del mod ord">
          <ac:chgData name="A.MORIYAMA UREKA" userId="11b73b949d6476cb" providerId="LiveId" clId="{EDD3AFC1-5E1F-774D-82FF-6D4C3622249B}" dt="2023-08-07T08:55:53.615" v="743" actId="6264"/>
          <ac:spMkLst>
            <pc:docMk/>
            <pc:sldMk cId="2917212964" sldId="293"/>
            <ac:spMk id="19" creationId="{432039C6-9798-67C7-E9CB-8BAC9B29CB6E}"/>
          </ac:spMkLst>
        </pc:spChg>
        <pc:spChg chg="add del mod ord">
          <ac:chgData name="A.MORIYAMA UREKA" userId="11b73b949d6476cb" providerId="LiveId" clId="{EDD3AFC1-5E1F-774D-82FF-6D4C3622249B}" dt="2023-08-07T09:01:40.324" v="790" actId="700"/>
          <ac:spMkLst>
            <pc:docMk/>
            <pc:sldMk cId="2917212964" sldId="293"/>
            <ac:spMk id="19" creationId="{91E76CE5-80C7-DE5D-CD41-BA432D970374}"/>
          </ac:spMkLst>
        </pc:spChg>
        <pc:spChg chg="add del mod">
          <ac:chgData name="A.MORIYAMA UREKA" userId="11b73b949d6476cb" providerId="LiveId" clId="{EDD3AFC1-5E1F-774D-82FF-6D4C3622249B}" dt="2023-08-07T10:53:31.673" v="1673" actId="6264"/>
          <ac:spMkLst>
            <pc:docMk/>
            <pc:sldMk cId="2917212964" sldId="293"/>
            <ac:spMk id="19" creationId="{AC1C29E4-F64A-C62D-9D88-D2358EBC9A7F}"/>
          </ac:spMkLst>
        </pc:spChg>
        <pc:spChg chg="add del mod ord">
          <ac:chgData name="A.MORIYAMA UREKA" userId="11b73b949d6476cb" providerId="LiveId" clId="{EDD3AFC1-5E1F-774D-82FF-6D4C3622249B}" dt="2023-08-07T09:01:40.324" v="790" actId="700"/>
          <ac:spMkLst>
            <pc:docMk/>
            <pc:sldMk cId="2917212964" sldId="293"/>
            <ac:spMk id="20" creationId="{19E8FA3F-B0AF-08DD-4E66-F47A87A0744B}"/>
          </ac:spMkLst>
        </pc:spChg>
        <pc:spChg chg="add del mod ord">
          <ac:chgData name="A.MORIYAMA UREKA" userId="11b73b949d6476cb" providerId="LiveId" clId="{EDD3AFC1-5E1F-774D-82FF-6D4C3622249B}" dt="2023-08-07T10:02:41.937" v="1113" actId="700"/>
          <ac:spMkLst>
            <pc:docMk/>
            <pc:sldMk cId="2917212964" sldId="293"/>
            <ac:spMk id="20" creationId="{21DE6F9F-68A8-AD7C-17CD-0B87FE01F3BE}"/>
          </ac:spMkLst>
        </pc:spChg>
        <pc:spChg chg="add del mod ord">
          <ac:chgData name="A.MORIYAMA UREKA" userId="11b73b949d6476cb" providerId="LiveId" clId="{EDD3AFC1-5E1F-774D-82FF-6D4C3622249B}" dt="2023-08-07T08:55:53.615" v="743" actId="6264"/>
          <ac:spMkLst>
            <pc:docMk/>
            <pc:sldMk cId="2917212964" sldId="293"/>
            <ac:spMk id="20" creationId="{5A93B416-BB61-4577-AFB8-B8CCD1C8CE54}"/>
          </ac:spMkLst>
        </pc:spChg>
        <pc:spChg chg="add del mod">
          <ac:chgData name="A.MORIYAMA UREKA" userId="11b73b949d6476cb" providerId="LiveId" clId="{EDD3AFC1-5E1F-774D-82FF-6D4C3622249B}" dt="2023-08-07T10:53:31.673" v="1673" actId="6264"/>
          <ac:spMkLst>
            <pc:docMk/>
            <pc:sldMk cId="2917212964" sldId="293"/>
            <ac:spMk id="20" creationId="{91842C6F-A1FB-DF62-9870-13491F981B0A}"/>
          </ac:spMkLst>
        </pc:spChg>
        <pc:spChg chg="add del mod ord">
          <ac:chgData name="A.MORIYAMA UREKA" userId="11b73b949d6476cb" providerId="LiveId" clId="{EDD3AFC1-5E1F-774D-82FF-6D4C3622249B}" dt="2023-08-07T09:20:30.974" v="914" actId="700"/>
          <ac:spMkLst>
            <pc:docMk/>
            <pc:sldMk cId="2917212964" sldId="293"/>
            <ac:spMk id="20" creationId="{E7058867-2474-C4CA-8BD3-6B4062BBFF12}"/>
          </ac:spMkLst>
        </pc:spChg>
        <pc:spChg chg="add del mod ord">
          <ac:chgData name="A.MORIYAMA UREKA" userId="11b73b949d6476cb" providerId="LiveId" clId="{EDD3AFC1-5E1F-774D-82FF-6D4C3622249B}" dt="2023-08-07T09:20:30.974" v="914" actId="700"/>
          <ac:spMkLst>
            <pc:docMk/>
            <pc:sldMk cId="2917212964" sldId="293"/>
            <ac:spMk id="21" creationId="{5CD42D62-A65C-1B7D-7543-5CFC7A66D5CF}"/>
          </ac:spMkLst>
        </pc:spChg>
        <pc:spChg chg="add del mod ord">
          <ac:chgData name="A.MORIYAMA UREKA" userId="11b73b949d6476cb" providerId="LiveId" clId="{EDD3AFC1-5E1F-774D-82FF-6D4C3622249B}" dt="2023-08-07T10:02:41.937" v="1113" actId="700"/>
          <ac:spMkLst>
            <pc:docMk/>
            <pc:sldMk cId="2917212964" sldId="293"/>
            <ac:spMk id="21" creationId="{67262DC7-9B36-5576-C770-3C6216D82ECB}"/>
          </ac:spMkLst>
        </pc:spChg>
        <pc:spChg chg="add del mod">
          <ac:chgData name="A.MORIYAMA UREKA" userId="11b73b949d6476cb" providerId="LiveId" clId="{EDD3AFC1-5E1F-774D-82FF-6D4C3622249B}" dt="2023-08-07T08:55:53.615" v="743" actId="6264"/>
          <ac:spMkLst>
            <pc:docMk/>
            <pc:sldMk cId="2917212964" sldId="293"/>
            <ac:spMk id="21" creationId="{6BF037D4-2293-6B16-16D5-C5C46D319600}"/>
          </ac:spMkLst>
        </pc:spChg>
        <pc:spChg chg="add del mod ord">
          <ac:chgData name="A.MORIYAMA UREKA" userId="11b73b949d6476cb" providerId="LiveId" clId="{EDD3AFC1-5E1F-774D-82FF-6D4C3622249B}" dt="2023-08-07T09:01:41.694" v="791" actId="6264"/>
          <ac:spMkLst>
            <pc:docMk/>
            <pc:sldMk cId="2917212964" sldId="293"/>
            <ac:spMk id="21" creationId="{7A2F02D7-EFC6-31F8-9303-84D95F5D3265}"/>
          </ac:spMkLst>
        </pc:spChg>
        <pc:spChg chg="add del mod">
          <ac:chgData name="A.MORIYAMA UREKA" userId="11b73b949d6476cb" providerId="LiveId" clId="{EDD3AFC1-5E1F-774D-82FF-6D4C3622249B}" dt="2023-08-07T10:53:31.673" v="1673" actId="6264"/>
          <ac:spMkLst>
            <pc:docMk/>
            <pc:sldMk cId="2917212964" sldId="293"/>
            <ac:spMk id="21" creationId="{CC9B0A3C-46FF-F774-930B-D49CE62A26F9}"/>
          </ac:spMkLst>
        </pc:spChg>
        <pc:spChg chg="add del mod">
          <ac:chgData name="A.MORIYAMA UREKA" userId="11b73b949d6476cb" providerId="LiveId" clId="{EDD3AFC1-5E1F-774D-82FF-6D4C3622249B}" dt="2023-08-07T08:55:53.615" v="743" actId="6264"/>
          <ac:spMkLst>
            <pc:docMk/>
            <pc:sldMk cId="2917212964" sldId="293"/>
            <ac:spMk id="22" creationId="{3EA717D2-64F5-3646-F0A0-F786C3B517C2}"/>
          </ac:spMkLst>
        </pc:spChg>
        <pc:spChg chg="add del mod ord">
          <ac:chgData name="A.MORIYAMA UREKA" userId="11b73b949d6476cb" providerId="LiveId" clId="{EDD3AFC1-5E1F-774D-82FF-6D4C3622249B}" dt="2023-08-07T09:01:41.694" v="791" actId="6264"/>
          <ac:spMkLst>
            <pc:docMk/>
            <pc:sldMk cId="2917212964" sldId="293"/>
            <ac:spMk id="22" creationId="{9B789CA2-413D-E427-C0C7-41C61720B948}"/>
          </ac:spMkLst>
        </pc:spChg>
        <pc:spChg chg="add del mod ord">
          <ac:chgData name="A.MORIYAMA UREKA" userId="11b73b949d6476cb" providerId="LiveId" clId="{EDD3AFC1-5E1F-774D-82FF-6D4C3622249B}" dt="2023-08-07T09:20:30.974" v="914" actId="700"/>
          <ac:spMkLst>
            <pc:docMk/>
            <pc:sldMk cId="2917212964" sldId="293"/>
            <ac:spMk id="22" creationId="{C63B1B8D-4F71-4C0F-C45C-05AEB9CD7824}"/>
          </ac:spMkLst>
        </pc:spChg>
        <pc:spChg chg="add del mod">
          <ac:chgData name="A.MORIYAMA UREKA" userId="11b73b949d6476cb" providerId="LiveId" clId="{EDD3AFC1-5E1F-774D-82FF-6D4C3622249B}" dt="2023-08-07T10:53:31.673" v="1673" actId="6264"/>
          <ac:spMkLst>
            <pc:docMk/>
            <pc:sldMk cId="2917212964" sldId="293"/>
            <ac:spMk id="22" creationId="{EA6A8051-2779-2C6D-7AFF-DC7B430BCB5F}"/>
          </ac:spMkLst>
        </pc:spChg>
        <pc:spChg chg="add del mod ord">
          <ac:chgData name="A.MORIYAMA UREKA" userId="11b73b949d6476cb" providerId="LiveId" clId="{EDD3AFC1-5E1F-774D-82FF-6D4C3622249B}" dt="2023-08-07T10:02:41.937" v="1113" actId="700"/>
          <ac:spMkLst>
            <pc:docMk/>
            <pc:sldMk cId="2917212964" sldId="293"/>
            <ac:spMk id="22" creationId="{F86D1B83-8714-A690-F050-77F0BF89E835}"/>
          </ac:spMkLst>
        </pc:spChg>
        <pc:spChg chg="add del mod">
          <ac:chgData name="A.MORIYAMA UREKA" userId="11b73b949d6476cb" providerId="LiveId" clId="{EDD3AFC1-5E1F-774D-82FF-6D4C3622249B}" dt="2023-08-07T10:53:31.673" v="1673" actId="6264"/>
          <ac:spMkLst>
            <pc:docMk/>
            <pc:sldMk cId="2917212964" sldId="293"/>
            <ac:spMk id="23" creationId="{1AA1AB7D-C1B4-5984-D3DC-D85BDE737905}"/>
          </ac:spMkLst>
        </pc:spChg>
        <pc:spChg chg="add del mod ord">
          <ac:chgData name="A.MORIYAMA UREKA" userId="11b73b949d6476cb" providerId="LiveId" clId="{EDD3AFC1-5E1F-774D-82FF-6D4C3622249B}" dt="2023-08-07T09:55:23.623" v="1057" actId="700"/>
          <ac:spMkLst>
            <pc:docMk/>
            <pc:sldMk cId="2917212964" sldId="293"/>
            <ac:spMk id="23" creationId="{3421ED34-F4D1-1400-280E-E31A70A5C298}"/>
          </ac:spMkLst>
        </pc:spChg>
        <pc:spChg chg="add del mod ord">
          <ac:chgData name="A.MORIYAMA UREKA" userId="11b73b949d6476cb" providerId="LiveId" clId="{EDD3AFC1-5E1F-774D-82FF-6D4C3622249B}" dt="2023-08-07T09:01:41.694" v="791" actId="6264"/>
          <ac:spMkLst>
            <pc:docMk/>
            <pc:sldMk cId="2917212964" sldId="293"/>
            <ac:spMk id="23" creationId="{598A7CF0-A2BC-D04F-02E3-5EB64CE1DAD7}"/>
          </ac:spMkLst>
        </pc:spChg>
        <pc:spChg chg="add del mod ord">
          <ac:chgData name="A.MORIYAMA UREKA" userId="11b73b949d6476cb" providerId="LiveId" clId="{EDD3AFC1-5E1F-774D-82FF-6D4C3622249B}" dt="2023-08-07T09:20:33.708" v="916" actId="6264"/>
          <ac:spMkLst>
            <pc:docMk/>
            <pc:sldMk cId="2917212964" sldId="293"/>
            <ac:spMk id="23" creationId="{8400A4FD-95D7-1587-5927-97A04C08B564}"/>
          </ac:spMkLst>
        </pc:spChg>
        <pc:spChg chg="add del mod ord">
          <ac:chgData name="A.MORIYAMA UREKA" userId="11b73b949d6476cb" providerId="LiveId" clId="{EDD3AFC1-5E1F-774D-82FF-6D4C3622249B}" dt="2023-08-07T08:57:14.074" v="755" actId="700"/>
          <ac:spMkLst>
            <pc:docMk/>
            <pc:sldMk cId="2917212964" sldId="293"/>
            <ac:spMk id="23" creationId="{865098EB-59D3-372A-3F96-92B44C8315BE}"/>
          </ac:spMkLst>
        </pc:spChg>
        <pc:spChg chg="add del mod ord">
          <ac:chgData name="A.MORIYAMA UREKA" userId="11b73b949d6476cb" providerId="LiveId" clId="{EDD3AFC1-5E1F-774D-82FF-6D4C3622249B}" dt="2023-08-07T09:55:23.623" v="1057" actId="700"/>
          <ac:spMkLst>
            <pc:docMk/>
            <pc:sldMk cId="2917212964" sldId="293"/>
            <ac:spMk id="24" creationId="{1713E619-2417-94EF-3FA4-F9D96B23D518}"/>
          </ac:spMkLst>
        </pc:spChg>
        <pc:spChg chg="add del mod ord">
          <ac:chgData name="A.MORIYAMA UREKA" userId="11b73b949d6476cb" providerId="LiveId" clId="{EDD3AFC1-5E1F-774D-82FF-6D4C3622249B}" dt="2023-08-07T08:57:14.074" v="755" actId="700"/>
          <ac:spMkLst>
            <pc:docMk/>
            <pc:sldMk cId="2917212964" sldId="293"/>
            <ac:spMk id="24" creationId="{195492E5-DA39-0226-DBF5-C6CE0DE6B4DD}"/>
          </ac:spMkLst>
        </pc:spChg>
        <pc:spChg chg="add del mod ord">
          <ac:chgData name="A.MORIYAMA UREKA" userId="11b73b949d6476cb" providerId="LiveId" clId="{EDD3AFC1-5E1F-774D-82FF-6D4C3622249B}" dt="2023-08-07T09:01:41.694" v="791" actId="6264"/>
          <ac:spMkLst>
            <pc:docMk/>
            <pc:sldMk cId="2917212964" sldId="293"/>
            <ac:spMk id="24" creationId="{4947694C-91CC-76DB-6F46-98014D4EE00A}"/>
          </ac:spMkLst>
        </pc:spChg>
        <pc:spChg chg="add del mod ord">
          <ac:chgData name="A.MORIYAMA UREKA" userId="11b73b949d6476cb" providerId="LiveId" clId="{EDD3AFC1-5E1F-774D-82FF-6D4C3622249B}" dt="2023-08-07T09:20:33.708" v="916" actId="6264"/>
          <ac:spMkLst>
            <pc:docMk/>
            <pc:sldMk cId="2917212964" sldId="293"/>
            <ac:spMk id="24" creationId="{653E00F0-6AFA-65FE-BB4C-AA561C24100F}"/>
          </ac:spMkLst>
        </pc:spChg>
        <pc:spChg chg="add del mod">
          <ac:chgData name="A.MORIYAMA UREKA" userId="11b73b949d6476cb" providerId="LiveId" clId="{EDD3AFC1-5E1F-774D-82FF-6D4C3622249B}" dt="2023-08-07T10:53:31.673" v="1673" actId="6264"/>
          <ac:spMkLst>
            <pc:docMk/>
            <pc:sldMk cId="2917212964" sldId="293"/>
            <ac:spMk id="24" creationId="{E5E28FF8-2DA6-EBB8-0747-90748D10C8A3}"/>
          </ac:spMkLst>
        </pc:spChg>
        <pc:spChg chg="add del mod ord">
          <ac:chgData name="A.MORIYAMA UREKA" userId="11b73b949d6476cb" providerId="LiveId" clId="{EDD3AFC1-5E1F-774D-82FF-6D4C3622249B}" dt="2023-08-07T09:55:23.623" v="1057" actId="700"/>
          <ac:spMkLst>
            <pc:docMk/>
            <pc:sldMk cId="2917212964" sldId="293"/>
            <ac:spMk id="25" creationId="{A3783680-DF49-5399-2BEE-0EFFE5AFE6F9}"/>
          </ac:spMkLst>
        </pc:spChg>
        <pc:spChg chg="add del mod ord">
          <ac:chgData name="A.MORIYAMA UREKA" userId="11b73b949d6476cb" providerId="LiveId" clId="{EDD3AFC1-5E1F-774D-82FF-6D4C3622249B}" dt="2023-08-07T09:01:41.694" v="791" actId="6264"/>
          <ac:spMkLst>
            <pc:docMk/>
            <pc:sldMk cId="2917212964" sldId="293"/>
            <ac:spMk id="25" creationId="{DFBAC714-B597-D119-A207-D8145CB0ECBD}"/>
          </ac:spMkLst>
        </pc:spChg>
        <pc:spChg chg="add del mod ord">
          <ac:chgData name="A.MORIYAMA UREKA" userId="11b73b949d6476cb" providerId="LiveId" clId="{EDD3AFC1-5E1F-774D-82FF-6D4C3622249B}" dt="2023-08-07T09:20:33.708" v="916" actId="6264"/>
          <ac:spMkLst>
            <pc:docMk/>
            <pc:sldMk cId="2917212964" sldId="293"/>
            <ac:spMk id="25" creationId="{E2342A55-4BA1-19BC-16DE-A4FC724417C6}"/>
          </ac:spMkLst>
        </pc:spChg>
        <pc:spChg chg="add del mod">
          <ac:chgData name="A.MORIYAMA UREKA" userId="11b73b949d6476cb" providerId="LiveId" clId="{EDD3AFC1-5E1F-774D-82FF-6D4C3622249B}" dt="2023-08-07T10:53:31.673" v="1673" actId="6264"/>
          <ac:spMkLst>
            <pc:docMk/>
            <pc:sldMk cId="2917212964" sldId="293"/>
            <ac:spMk id="25" creationId="{E4B25680-964C-4FDE-B88D-FD37E8F935F4}"/>
          </ac:spMkLst>
        </pc:spChg>
        <pc:spChg chg="add del mod ord">
          <ac:chgData name="A.MORIYAMA UREKA" userId="11b73b949d6476cb" providerId="LiveId" clId="{EDD3AFC1-5E1F-774D-82FF-6D4C3622249B}" dt="2023-08-07T08:57:14.074" v="755" actId="700"/>
          <ac:spMkLst>
            <pc:docMk/>
            <pc:sldMk cId="2917212964" sldId="293"/>
            <ac:spMk id="25" creationId="{FAD5F1E7-8AF3-BC46-9334-ABD73291547A}"/>
          </ac:spMkLst>
        </pc:spChg>
        <pc:spChg chg="add del mod ord">
          <ac:chgData name="A.MORIYAMA UREKA" userId="11b73b949d6476cb" providerId="LiveId" clId="{EDD3AFC1-5E1F-774D-82FF-6D4C3622249B}" dt="2023-08-07T08:57:14.074" v="755" actId="700"/>
          <ac:spMkLst>
            <pc:docMk/>
            <pc:sldMk cId="2917212964" sldId="293"/>
            <ac:spMk id="26" creationId="{057789DD-3BEB-5D48-BB5D-5055F246FF9F}"/>
          </ac:spMkLst>
        </pc:spChg>
        <pc:spChg chg="add del mod ord">
          <ac:chgData name="A.MORIYAMA UREKA" userId="11b73b949d6476cb" providerId="LiveId" clId="{EDD3AFC1-5E1F-774D-82FF-6D4C3622249B}" dt="2023-08-07T09:20:33.708" v="916" actId="6264"/>
          <ac:spMkLst>
            <pc:docMk/>
            <pc:sldMk cId="2917212964" sldId="293"/>
            <ac:spMk id="26" creationId="{32BEE29D-0106-D829-96A1-9AE49678607E}"/>
          </ac:spMkLst>
        </pc:spChg>
        <pc:spChg chg="add del mod ord">
          <ac:chgData name="A.MORIYAMA UREKA" userId="11b73b949d6476cb" providerId="LiveId" clId="{EDD3AFC1-5E1F-774D-82FF-6D4C3622249B}" dt="2023-08-07T09:55:23.623" v="1057" actId="700"/>
          <ac:spMkLst>
            <pc:docMk/>
            <pc:sldMk cId="2917212964" sldId="293"/>
            <ac:spMk id="26" creationId="{633585F2-A0B0-D8CF-12CD-DA6B0DB92F49}"/>
          </ac:spMkLst>
        </pc:spChg>
        <pc:spChg chg="add del mod ord">
          <ac:chgData name="A.MORIYAMA UREKA" userId="11b73b949d6476cb" providerId="LiveId" clId="{EDD3AFC1-5E1F-774D-82FF-6D4C3622249B}" dt="2023-08-07T09:01:41.694" v="791" actId="6264"/>
          <ac:spMkLst>
            <pc:docMk/>
            <pc:sldMk cId="2917212964" sldId="293"/>
            <ac:spMk id="26" creationId="{C0CBF282-5B97-E9E5-CAF8-F4C9DD02D783}"/>
          </ac:spMkLst>
        </pc:spChg>
        <pc:spChg chg="add del mod">
          <ac:chgData name="A.MORIYAMA UREKA" userId="11b73b949d6476cb" providerId="LiveId" clId="{EDD3AFC1-5E1F-774D-82FF-6D4C3622249B}" dt="2023-08-07T10:53:31.673" v="1673" actId="6264"/>
          <ac:spMkLst>
            <pc:docMk/>
            <pc:sldMk cId="2917212964" sldId="293"/>
            <ac:spMk id="26" creationId="{DC64376A-76C0-DAC5-EF69-20B8031CEC94}"/>
          </ac:spMkLst>
        </pc:spChg>
        <pc:spChg chg="add del mod ord">
          <ac:chgData name="A.MORIYAMA UREKA" userId="11b73b949d6476cb" providerId="LiveId" clId="{EDD3AFC1-5E1F-774D-82FF-6D4C3622249B}" dt="2023-08-07T09:20:33.708" v="916" actId="6264"/>
          <ac:spMkLst>
            <pc:docMk/>
            <pc:sldMk cId="2917212964" sldId="293"/>
            <ac:spMk id="27" creationId="{54F36C28-88B1-A7EE-5E4F-57FA4E064B06}"/>
          </ac:spMkLst>
        </pc:spChg>
        <pc:spChg chg="add del mod ord">
          <ac:chgData name="A.MORIYAMA UREKA" userId="11b73b949d6476cb" providerId="LiveId" clId="{EDD3AFC1-5E1F-774D-82FF-6D4C3622249B}" dt="2023-08-07T08:57:14.074" v="755" actId="700"/>
          <ac:spMkLst>
            <pc:docMk/>
            <pc:sldMk cId="2917212964" sldId="293"/>
            <ac:spMk id="27" creationId="{7B01B260-A9EB-D20F-48DA-A138C1EB6291}"/>
          </ac:spMkLst>
        </pc:spChg>
        <pc:spChg chg="add del mod ord">
          <ac:chgData name="A.MORIYAMA UREKA" userId="11b73b949d6476cb" providerId="LiveId" clId="{EDD3AFC1-5E1F-774D-82FF-6D4C3622249B}" dt="2023-08-07T09:01:41.694" v="791" actId="6264"/>
          <ac:spMkLst>
            <pc:docMk/>
            <pc:sldMk cId="2917212964" sldId="293"/>
            <ac:spMk id="27" creationId="{C76CF5CB-8A2A-15F5-B2C1-73E2CC3E8732}"/>
          </ac:spMkLst>
        </pc:spChg>
        <pc:spChg chg="add del mod ord">
          <ac:chgData name="A.MORIYAMA UREKA" userId="11b73b949d6476cb" providerId="LiveId" clId="{EDD3AFC1-5E1F-774D-82FF-6D4C3622249B}" dt="2023-08-07T09:55:23.623" v="1057" actId="700"/>
          <ac:spMkLst>
            <pc:docMk/>
            <pc:sldMk cId="2917212964" sldId="293"/>
            <ac:spMk id="27" creationId="{EA419D33-4B36-7DD0-D9C1-67C3E10901C2}"/>
          </ac:spMkLst>
        </pc:spChg>
        <pc:spChg chg="add del mod">
          <ac:chgData name="A.MORIYAMA UREKA" userId="11b73b949d6476cb" providerId="LiveId" clId="{EDD3AFC1-5E1F-774D-82FF-6D4C3622249B}" dt="2023-08-07T10:53:31.673" v="1673" actId="6264"/>
          <ac:spMkLst>
            <pc:docMk/>
            <pc:sldMk cId="2917212964" sldId="293"/>
            <ac:spMk id="27" creationId="{F0153988-7C8B-869B-C7C5-F732C928DDA1}"/>
          </ac:spMkLst>
        </pc:spChg>
        <pc:spChg chg="add del mod ord">
          <ac:chgData name="A.MORIYAMA UREKA" userId="11b73b949d6476cb" providerId="LiveId" clId="{EDD3AFC1-5E1F-774D-82FF-6D4C3622249B}" dt="2023-08-07T09:20:33.708" v="916" actId="6264"/>
          <ac:spMkLst>
            <pc:docMk/>
            <pc:sldMk cId="2917212964" sldId="293"/>
            <ac:spMk id="28" creationId="{6D14BC48-AA5A-792B-FCB2-76A7C695B2C7}"/>
          </ac:spMkLst>
        </pc:spChg>
        <pc:spChg chg="add del mod ord">
          <ac:chgData name="A.MORIYAMA UREKA" userId="11b73b949d6476cb" providerId="LiveId" clId="{EDD3AFC1-5E1F-774D-82FF-6D4C3622249B}" dt="2023-08-07T08:57:14.074" v="755" actId="700"/>
          <ac:spMkLst>
            <pc:docMk/>
            <pc:sldMk cId="2917212964" sldId="293"/>
            <ac:spMk id="28" creationId="{82FE9848-9C5A-1EB6-C187-1C899C49306E}"/>
          </ac:spMkLst>
        </pc:spChg>
        <pc:spChg chg="add del mod ord">
          <ac:chgData name="A.MORIYAMA UREKA" userId="11b73b949d6476cb" providerId="LiveId" clId="{EDD3AFC1-5E1F-774D-82FF-6D4C3622249B}" dt="2023-08-07T09:01:41.694" v="791" actId="6264"/>
          <ac:spMkLst>
            <pc:docMk/>
            <pc:sldMk cId="2917212964" sldId="293"/>
            <ac:spMk id="28" creationId="{9153610B-31B7-6E63-226B-E9760FAFBBFB}"/>
          </ac:spMkLst>
        </pc:spChg>
        <pc:spChg chg="add del mod">
          <ac:chgData name="A.MORIYAMA UREKA" userId="11b73b949d6476cb" providerId="LiveId" clId="{EDD3AFC1-5E1F-774D-82FF-6D4C3622249B}" dt="2023-08-07T10:55:57.090" v="1682" actId="6264"/>
          <ac:spMkLst>
            <pc:docMk/>
            <pc:sldMk cId="2917212964" sldId="293"/>
            <ac:spMk id="28" creationId="{D050AC60-9F7A-3F47-13A1-CC115C593B6B}"/>
          </ac:spMkLst>
        </pc:spChg>
        <pc:spChg chg="add del mod ord">
          <ac:chgData name="A.MORIYAMA UREKA" userId="11b73b949d6476cb" providerId="LiveId" clId="{EDD3AFC1-5E1F-774D-82FF-6D4C3622249B}" dt="2023-08-07T09:55:23.623" v="1057" actId="700"/>
          <ac:spMkLst>
            <pc:docMk/>
            <pc:sldMk cId="2917212964" sldId="293"/>
            <ac:spMk id="28" creationId="{F82FF6BC-B19F-6441-FC65-FBFAACCDE863}"/>
          </ac:spMkLst>
        </pc:spChg>
        <pc:spChg chg="add del mod">
          <ac:chgData name="A.MORIYAMA UREKA" userId="11b73b949d6476cb" providerId="LiveId" clId="{EDD3AFC1-5E1F-774D-82FF-6D4C3622249B}" dt="2023-08-07T09:01:41.694" v="791" actId="6264"/>
          <ac:spMkLst>
            <pc:docMk/>
            <pc:sldMk cId="2917212964" sldId="293"/>
            <ac:spMk id="29" creationId="{2514C618-1883-F57E-0943-86880348C86B}"/>
          </ac:spMkLst>
        </pc:spChg>
        <pc:spChg chg="add del mod ord">
          <ac:chgData name="A.MORIYAMA UREKA" userId="11b73b949d6476cb" providerId="LiveId" clId="{EDD3AFC1-5E1F-774D-82FF-6D4C3622249B}" dt="2023-08-07T09:55:23.623" v="1057" actId="700"/>
          <ac:spMkLst>
            <pc:docMk/>
            <pc:sldMk cId="2917212964" sldId="293"/>
            <ac:spMk id="29" creationId="{32828E07-3325-DF85-6D41-E61827C077D8}"/>
          </ac:spMkLst>
        </pc:spChg>
        <pc:spChg chg="add del mod ord">
          <ac:chgData name="A.MORIYAMA UREKA" userId="11b73b949d6476cb" providerId="LiveId" clId="{EDD3AFC1-5E1F-774D-82FF-6D4C3622249B}" dt="2023-08-07T08:57:14.074" v="755" actId="700"/>
          <ac:spMkLst>
            <pc:docMk/>
            <pc:sldMk cId="2917212964" sldId="293"/>
            <ac:spMk id="29" creationId="{7D093B06-CC07-1B47-D368-2A6B79D35E41}"/>
          </ac:spMkLst>
        </pc:spChg>
        <pc:spChg chg="add del mod">
          <ac:chgData name="A.MORIYAMA UREKA" userId="11b73b949d6476cb" providerId="LiveId" clId="{EDD3AFC1-5E1F-774D-82FF-6D4C3622249B}" dt="2023-08-07T10:55:57.090" v="1682" actId="6264"/>
          <ac:spMkLst>
            <pc:docMk/>
            <pc:sldMk cId="2917212964" sldId="293"/>
            <ac:spMk id="29" creationId="{AE5FEFD6-8DCE-993C-B5F3-D5540D974941}"/>
          </ac:spMkLst>
        </pc:spChg>
        <pc:spChg chg="add del mod ord">
          <ac:chgData name="A.MORIYAMA UREKA" userId="11b73b949d6476cb" providerId="LiveId" clId="{EDD3AFC1-5E1F-774D-82FF-6D4C3622249B}" dt="2023-08-07T09:20:33.708" v="916" actId="6264"/>
          <ac:spMkLst>
            <pc:docMk/>
            <pc:sldMk cId="2917212964" sldId="293"/>
            <ac:spMk id="29" creationId="{FAF13078-AF9D-541A-ADF0-2DAD2E63814D}"/>
          </ac:spMkLst>
        </pc:spChg>
        <pc:spChg chg="add del mod">
          <ac:chgData name="A.MORIYAMA UREKA" userId="11b73b949d6476cb" providerId="LiveId" clId="{EDD3AFC1-5E1F-774D-82FF-6D4C3622249B}" dt="2023-08-07T10:55:57.090" v="1682" actId="6264"/>
          <ac:spMkLst>
            <pc:docMk/>
            <pc:sldMk cId="2917212964" sldId="293"/>
            <ac:spMk id="30" creationId="{59DF2228-6DB3-F7EA-8042-E858DF716DAD}"/>
          </ac:spMkLst>
        </pc:spChg>
        <pc:spChg chg="add del mod">
          <ac:chgData name="A.MORIYAMA UREKA" userId="11b73b949d6476cb" providerId="LiveId" clId="{EDD3AFC1-5E1F-774D-82FF-6D4C3622249B}" dt="2023-08-07T09:01:41.694" v="791" actId="6264"/>
          <ac:spMkLst>
            <pc:docMk/>
            <pc:sldMk cId="2917212964" sldId="293"/>
            <ac:spMk id="30" creationId="{73477469-CDF2-33A1-CFD3-904EE535B99D}"/>
          </ac:spMkLst>
        </pc:spChg>
        <pc:spChg chg="add del mod ord">
          <ac:chgData name="A.MORIYAMA UREKA" userId="11b73b949d6476cb" providerId="LiveId" clId="{EDD3AFC1-5E1F-774D-82FF-6D4C3622249B}" dt="2023-08-07T09:55:23.623" v="1057" actId="700"/>
          <ac:spMkLst>
            <pc:docMk/>
            <pc:sldMk cId="2917212964" sldId="293"/>
            <ac:spMk id="30" creationId="{8741E67C-F8D2-7B5D-C6CA-E867B0006CCF}"/>
          </ac:spMkLst>
        </pc:spChg>
        <pc:spChg chg="add del mod ord">
          <ac:chgData name="A.MORIYAMA UREKA" userId="11b73b949d6476cb" providerId="LiveId" clId="{EDD3AFC1-5E1F-774D-82FF-6D4C3622249B}" dt="2023-08-07T08:57:14.074" v="755" actId="700"/>
          <ac:spMkLst>
            <pc:docMk/>
            <pc:sldMk cId="2917212964" sldId="293"/>
            <ac:spMk id="30" creationId="{8864EBC9-941D-C55D-5B98-EE3C9BF95B34}"/>
          </ac:spMkLst>
        </pc:spChg>
        <pc:spChg chg="add del mod ord">
          <ac:chgData name="A.MORIYAMA UREKA" userId="11b73b949d6476cb" providerId="LiveId" clId="{EDD3AFC1-5E1F-774D-82FF-6D4C3622249B}" dt="2023-08-07T09:20:33.708" v="916" actId="6264"/>
          <ac:spMkLst>
            <pc:docMk/>
            <pc:sldMk cId="2917212964" sldId="293"/>
            <ac:spMk id="30" creationId="{89AC1E8E-4992-709B-F1FD-F9CFC57B45D5}"/>
          </ac:spMkLst>
        </pc:spChg>
        <pc:spChg chg="add del mod ord">
          <ac:chgData name="A.MORIYAMA UREKA" userId="11b73b949d6476cb" providerId="LiveId" clId="{EDD3AFC1-5E1F-774D-82FF-6D4C3622249B}" dt="2023-08-07T09:03:40.381" v="823" actId="6264"/>
          <ac:spMkLst>
            <pc:docMk/>
            <pc:sldMk cId="2917212964" sldId="293"/>
            <ac:spMk id="31" creationId="{3DABFB86-E77D-8A81-B3D8-11E0BC57060B}"/>
          </ac:spMkLst>
        </pc:spChg>
        <pc:spChg chg="add del mod">
          <ac:chgData name="A.MORIYAMA UREKA" userId="11b73b949d6476cb" providerId="LiveId" clId="{EDD3AFC1-5E1F-774D-82FF-6D4C3622249B}" dt="2023-08-07T09:20:33.708" v="916" actId="6264"/>
          <ac:spMkLst>
            <pc:docMk/>
            <pc:sldMk cId="2917212964" sldId="293"/>
            <ac:spMk id="31" creationId="{5F259E6B-E68D-2121-ECF2-4315A4F72FCD}"/>
          </ac:spMkLst>
        </pc:spChg>
        <pc:spChg chg="add del mod">
          <ac:chgData name="A.MORIYAMA UREKA" userId="11b73b949d6476cb" providerId="LiveId" clId="{EDD3AFC1-5E1F-774D-82FF-6D4C3622249B}" dt="2023-08-07T10:55:57.090" v="1682" actId="6264"/>
          <ac:spMkLst>
            <pc:docMk/>
            <pc:sldMk cId="2917212964" sldId="293"/>
            <ac:spMk id="31" creationId="{7BCEACFE-6C4C-B501-BC64-5C0C164A6FBB}"/>
          </ac:spMkLst>
        </pc:spChg>
        <pc:spChg chg="add del mod ord">
          <ac:chgData name="A.MORIYAMA UREKA" userId="11b73b949d6476cb" providerId="LiveId" clId="{EDD3AFC1-5E1F-774D-82FF-6D4C3622249B}" dt="2023-08-07T10:05:26.678" v="1166" actId="700"/>
          <ac:spMkLst>
            <pc:docMk/>
            <pc:sldMk cId="2917212964" sldId="293"/>
            <ac:spMk id="31" creationId="{A13D2840-F308-D141-D3DB-5E40E49235CB}"/>
          </ac:spMkLst>
        </pc:spChg>
        <pc:spChg chg="add del mod ord">
          <ac:chgData name="A.MORIYAMA UREKA" userId="11b73b949d6476cb" providerId="LiveId" clId="{EDD3AFC1-5E1F-774D-82FF-6D4C3622249B}" dt="2023-08-07T08:57:17.409" v="756" actId="6264"/>
          <ac:spMkLst>
            <pc:docMk/>
            <pc:sldMk cId="2917212964" sldId="293"/>
            <ac:spMk id="31" creationId="{C573F203-9D5D-B4C1-6E4F-B59B53F50481}"/>
          </ac:spMkLst>
        </pc:spChg>
        <pc:spChg chg="add del mod ord">
          <ac:chgData name="A.MORIYAMA UREKA" userId="11b73b949d6476cb" providerId="LiveId" clId="{EDD3AFC1-5E1F-774D-82FF-6D4C3622249B}" dt="2023-08-07T08:57:17.409" v="756" actId="6264"/>
          <ac:spMkLst>
            <pc:docMk/>
            <pc:sldMk cId="2917212964" sldId="293"/>
            <ac:spMk id="32" creationId="{52C6B460-0982-7E17-D2DE-8F5AE48F2FB1}"/>
          </ac:spMkLst>
        </pc:spChg>
        <pc:spChg chg="add del mod ord">
          <ac:chgData name="A.MORIYAMA UREKA" userId="11b73b949d6476cb" providerId="LiveId" clId="{EDD3AFC1-5E1F-774D-82FF-6D4C3622249B}" dt="2023-08-07T10:05:26.678" v="1166" actId="700"/>
          <ac:spMkLst>
            <pc:docMk/>
            <pc:sldMk cId="2917212964" sldId="293"/>
            <ac:spMk id="32" creationId="{65FE6552-01B5-3407-03B1-720A01D1EFA3}"/>
          </ac:spMkLst>
        </pc:spChg>
        <pc:spChg chg="add del mod">
          <ac:chgData name="A.MORIYAMA UREKA" userId="11b73b949d6476cb" providerId="LiveId" clId="{EDD3AFC1-5E1F-774D-82FF-6D4C3622249B}" dt="2023-08-07T09:20:33.708" v="916" actId="6264"/>
          <ac:spMkLst>
            <pc:docMk/>
            <pc:sldMk cId="2917212964" sldId="293"/>
            <ac:spMk id="32" creationId="{81259FE1-3378-B41D-B1F9-CBAA27014F1A}"/>
          </ac:spMkLst>
        </pc:spChg>
        <pc:spChg chg="add del mod">
          <ac:chgData name="A.MORIYAMA UREKA" userId="11b73b949d6476cb" providerId="LiveId" clId="{EDD3AFC1-5E1F-774D-82FF-6D4C3622249B}" dt="2023-08-07T10:55:57.090" v="1682" actId="6264"/>
          <ac:spMkLst>
            <pc:docMk/>
            <pc:sldMk cId="2917212964" sldId="293"/>
            <ac:spMk id="32" creationId="{97E27CD8-1C6A-E8E1-59CB-60E088B8007C}"/>
          </ac:spMkLst>
        </pc:spChg>
        <pc:spChg chg="add del mod ord">
          <ac:chgData name="A.MORIYAMA UREKA" userId="11b73b949d6476cb" providerId="LiveId" clId="{EDD3AFC1-5E1F-774D-82FF-6D4C3622249B}" dt="2023-08-07T09:03:40.381" v="823" actId="6264"/>
          <ac:spMkLst>
            <pc:docMk/>
            <pc:sldMk cId="2917212964" sldId="293"/>
            <ac:spMk id="32" creationId="{992E67B0-B0A3-1E0F-11FA-5F53DB31B4DA}"/>
          </ac:spMkLst>
        </pc:spChg>
        <pc:spChg chg="add del mod ord">
          <ac:chgData name="A.MORIYAMA UREKA" userId="11b73b949d6476cb" providerId="LiveId" clId="{EDD3AFC1-5E1F-774D-82FF-6D4C3622249B}" dt="2023-08-07T09:20:34.137" v="917" actId="6264"/>
          <ac:spMkLst>
            <pc:docMk/>
            <pc:sldMk cId="2917212964" sldId="293"/>
            <ac:spMk id="33" creationId="{24E083EC-18CE-9258-D243-07853970A544}"/>
          </ac:spMkLst>
        </pc:spChg>
        <pc:spChg chg="add del mod ord">
          <ac:chgData name="A.MORIYAMA UREKA" userId="11b73b949d6476cb" providerId="LiveId" clId="{EDD3AFC1-5E1F-774D-82FF-6D4C3622249B}" dt="2023-08-07T09:03:40.381" v="823" actId="6264"/>
          <ac:spMkLst>
            <pc:docMk/>
            <pc:sldMk cId="2917212964" sldId="293"/>
            <ac:spMk id="33" creationId="{769F8360-A356-6E90-0447-BBF6A030BC86}"/>
          </ac:spMkLst>
        </pc:spChg>
        <pc:spChg chg="add del mod ord">
          <ac:chgData name="A.MORIYAMA UREKA" userId="11b73b949d6476cb" providerId="LiveId" clId="{EDD3AFC1-5E1F-774D-82FF-6D4C3622249B}" dt="2023-08-07T08:57:17.409" v="756" actId="6264"/>
          <ac:spMkLst>
            <pc:docMk/>
            <pc:sldMk cId="2917212964" sldId="293"/>
            <ac:spMk id="33" creationId="{7E37DC50-D1BE-0849-71E3-72314623C906}"/>
          </ac:spMkLst>
        </pc:spChg>
        <pc:spChg chg="add del mod ord">
          <ac:chgData name="A.MORIYAMA UREKA" userId="11b73b949d6476cb" providerId="LiveId" clId="{EDD3AFC1-5E1F-774D-82FF-6D4C3622249B}" dt="2023-08-07T10:05:26.678" v="1166" actId="700"/>
          <ac:spMkLst>
            <pc:docMk/>
            <pc:sldMk cId="2917212964" sldId="293"/>
            <ac:spMk id="33" creationId="{84BE3E80-2E66-2BCF-ABE5-0F64E01A8660}"/>
          </ac:spMkLst>
        </pc:spChg>
        <pc:spChg chg="add del mod">
          <ac:chgData name="A.MORIYAMA UREKA" userId="11b73b949d6476cb" providerId="LiveId" clId="{EDD3AFC1-5E1F-774D-82FF-6D4C3622249B}" dt="2023-08-07T10:55:57.090" v="1682" actId="6264"/>
          <ac:spMkLst>
            <pc:docMk/>
            <pc:sldMk cId="2917212964" sldId="293"/>
            <ac:spMk id="33" creationId="{88FFE516-D31D-A590-5114-C0773A888161}"/>
          </ac:spMkLst>
        </pc:spChg>
        <pc:spChg chg="add del mod ord">
          <ac:chgData name="A.MORIYAMA UREKA" userId="11b73b949d6476cb" providerId="LiveId" clId="{EDD3AFC1-5E1F-774D-82FF-6D4C3622249B}" dt="2023-08-07T08:57:17.409" v="756" actId="6264"/>
          <ac:spMkLst>
            <pc:docMk/>
            <pc:sldMk cId="2917212964" sldId="293"/>
            <ac:spMk id="34" creationId="{2859D77A-3C15-C329-0755-C33310E579D6}"/>
          </ac:spMkLst>
        </pc:spChg>
        <pc:spChg chg="add del mod ord">
          <ac:chgData name="A.MORIYAMA UREKA" userId="11b73b949d6476cb" providerId="LiveId" clId="{EDD3AFC1-5E1F-774D-82FF-6D4C3622249B}" dt="2023-08-07T10:05:26.678" v="1166" actId="700"/>
          <ac:spMkLst>
            <pc:docMk/>
            <pc:sldMk cId="2917212964" sldId="293"/>
            <ac:spMk id="34" creationId="{3783C6DB-212A-CCF4-135A-024B081A2B81}"/>
          </ac:spMkLst>
        </pc:spChg>
        <pc:spChg chg="add del mod ord">
          <ac:chgData name="A.MORIYAMA UREKA" userId="11b73b949d6476cb" providerId="LiveId" clId="{EDD3AFC1-5E1F-774D-82FF-6D4C3622249B}" dt="2023-08-07T09:03:40.381" v="823" actId="6264"/>
          <ac:spMkLst>
            <pc:docMk/>
            <pc:sldMk cId="2917212964" sldId="293"/>
            <ac:spMk id="34" creationId="{505AFAEA-9AC9-0C9E-6248-AE12E084F9F1}"/>
          </ac:spMkLst>
        </pc:spChg>
        <pc:spChg chg="add del mod ord">
          <ac:chgData name="A.MORIYAMA UREKA" userId="11b73b949d6476cb" providerId="LiveId" clId="{EDD3AFC1-5E1F-774D-82FF-6D4C3622249B}" dt="2023-08-07T09:20:34.137" v="917" actId="6264"/>
          <ac:spMkLst>
            <pc:docMk/>
            <pc:sldMk cId="2917212964" sldId="293"/>
            <ac:spMk id="34" creationId="{7325E49C-5571-9489-A335-EFA8BD6E280F}"/>
          </ac:spMkLst>
        </pc:spChg>
        <pc:spChg chg="add del mod">
          <ac:chgData name="A.MORIYAMA UREKA" userId="11b73b949d6476cb" providerId="LiveId" clId="{EDD3AFC1-5E1F-774D-82FF-6D4C3622249B}" dt="2023-08-07T10:55:57.090" v="1682" actId="6264"/>
          <ac:spMkLst>
            <pc:docMk/>
            <pc:sldMk cId="2917212964" sldId="293"/>
            <ac:spMk id="34" creationId="{F53809F5-7BFD-84D0-5589-438C864A90EB}"/>
          </ac:spMkLst>
        </pc:spChg>
        <pc:spChg chg="add del mod ord">
          <ac:chgData name="A.MORIYAMA UREKA" userId="11b73b949d6476cb" providerId="LiveId" clId="{EDD3AFC1-5E1F-774D-82FF-6D4C3622249B}" dt="2023-08-07T09:03:40.381" v="823" actId="6264"/>
          <ac:spMkLst>
            <pc:docMk/>
            <pc:sldMk cId="2917212964" sldId="293"/>
            <ac:spMk id="35" creationId="{413079E9-4D1C-4019-8FA8-AE813599CB39}"/>
          </ac:spMkLst>
        </pc:spChg>
        <pc:spChg chg="add del mod ord">
          <ac:chgData name="A.MORIYAMA UREKA" userId="11b73b949d6476cb" providerId="LiveId" clId="{EDD3AFC1-5E1F-774D-82FF-6D4C3622249B}" dt="2023-08-07T08:57:17.409" v="756" actId="6264"/>
          <ac:spMkLst>
            <pc:docMk/>
            <pc:sldMk cId="2917212964" sldId="293"/>
            <ac:spMk id="35" creationId="{4B7C1255-F7CF-D45E-249C-CC4331C7EB6E}"/>
          </ac:spMkLst>
        </pc:spChg>
        <pc:spChg chg="add del mod ord">
          <ac:chgData name="A.MORIYAMA UREKA" userId="11b73b949d6476cb" providerId="LiveId" clId="{EDD3AFC1-5E1F-774D-82FF-6D4C3622249B}" dt="2023-08-07T09:20:34.137" v="917" actId="6264"/>
          <ac:spMkLst>
            <pc:docMk/>
            <pc:sldMk cId="2917212964" sldId="293"/>
            <ac:spMk id="35" creationId="{5ABBA238-D085-977D-69F6-95FBBA1535A2}"/>
          </ac:spMkLst>
        </pc:spChg>
        <pc:spChg chg="add del mod">
          <ac:chgData name="A.MORIYAMA UREKA" userId="11b73b949d6476cb" providerId="LiveId" clId="{EDD3AFC1-5E1F-774D-82FF-6D4C3622249B}" dt="2023-08-07T10:55:57.090" v="1682" actId="6264"/>
          <ac:spMkLst>
            <pc:docMk/>
            <pc:sldMk cId="2917212964" sldId="293"/>
            <ac:spMk id="35" creationId="{ADFA7907-69FE-6D68-85C3-00728BB735E9}"/>
          </ac:spMkLst>
        </pc:spChg>
        <pc:spChg chg="add del mod ord">
          <ac:chgData name="A.MORIYAMA UREKA" userId="11b73b949d6476cb" providerId="LiveId" clId="{EDD3AFC1-5E1F-774D-82FF-6D4C3622249B}" dt="2023-08-07T10:05:26.678" v="1166" actId="700"/>
          <ac:spMkLst>
            <pc:docMk/>
            <pc:sldMk cId="2917212964" sldId="293"/>
            <ac:spMk id="35" creationId="{CE397944-A497-809F-C60F-7B498C21112B}"/>
          </ac:spMkLst>
        </pc:spChg>
        <pc:spChg chg="add del mod">
          <ac:chgData name="A.MORIYAMA UREKA" userId="11b73b949d6476cb" providerId="LiveId" clId="{EDD3AFC1-5E1F-774D-82FF-6D4C3622249B}" dt="2023-08-07T10:55:57.090" v="1682" actId="6264"/>
          <ac:spMkLst>
            <pc:docMk/>
            <pc:sldMk cId="2917212964" sldId="293"/>
            <ac:spMk id="36" creationId="{12823831-D8DD-8F39-99F1-0684C40393B4}"/>
          </ac:spMkLst>
        </pc:spChg>
        <pc:spChg chg="add del mod ord">
          <ac:chgData name="A.MORIYAMA UREKA" userId="11b73b949d6476cb" providerId="LiveId" clId="{EDD3AFC1-5E1F-774D-82FF-6D4C3622249B}" dt="2023-08-07T09:20:34.137" v="917" actId="6264"/>
          <ac:spMkLst>
            <pc:docMk/>
            <pc:sldMk cId="2917212964" sldId="293"/>
            <ac:spMk id="36" creationId="{3842A9A8-3C19-22F7-D879-7BECC38AF8AD}"/>
          </ac:spMkLst>
        </pc:spChg>
        <pc:spChg chg="add del mod ord">
          <ac:chgData name="A.MORIYAMA UREKA" userId="11b73b949d6476cb" providerId="LiveId" clId="{EDD3AFC1-5E1F-774D-82FF-6D4C3622249B}" dt="2023-08-07T10:05:26.678" v="1166" actId="700"/>
          <ac:spMkLst>
            <pc:docMk/>
            <pc:sldMk cId="2917212964" sldId="293"/>
            <ac:spMk id="36" creationId="{B1633BB5-BC8D-7680-EC08-D0DCF5203857}"/>
          </ac:spMkLst>
        </pc:spChg>
        <pc:spChg chg="add del mod ord">
          <ac:chgData name="A.MORIYAMA UREKA" userId="11b73b949d6476cb" providerId="LiveId" clId="{EDD3AFC1-5E1F-774D-82FF-6D4C3622249B}" dt="2023-08-07T09:03:40.381" v="823" actId="6264"/>
          <ac:spMkLst>
            <pc:docMk/>
            <pc:sldMk cId="2917212964" sldId="293"/>
            <ac:spMk id="36" creationId="{DE1033D0-4F02-4125-8894-63AE0FEAE927}"/>
          </ac:spMkLst>
        </pc:spChg>
        <pc:spChg chg="add del mod ord">
          <ac:chgData name="A.MORIYAMA UREKA" userId="11b73b949d6476cb" providerId="LiveId" clId="{EDD3AFC1-5E1F-774D-82FF-6D4C3622249B}" dt="2023-08-07T08:57:17.409" v="756" actId="6264"/>
          <ac:spMkLst>
            <pc:docMk/>
            <pc:sldMk cId="2917212964" sldId="293"/>
            <ac:spMk id="36" creationId="{EBEC9824-B8C8-6D01-E783-0702C8C49A59}"/>
          </ac:spMkLst>
        </pc:spChg>
        <pc:spChg chg="add del mod ord">
          <ac:chgData name="A.MORIYAMA UREKA" userId="11b73b949d6476cb" providerId="LiveId" clId="{EDD3AFC1-5E1F-774D-82FF-6D4C3622249B}" dt="2023-08-07T10:05:26.678" v="1166" actId="700"/>
          <ac:spMkLst>
            <pc:docMk/>
            <pc:sldMk cId="2917212964" sldId="293"/>
            <ac:spMk id="37" creationId="{30C17C3E-1A27-54A9-34E3-05B204409CAF}"/>
          </ac:spMkLst>
        </pc:spChg>
        <pc:spChg chg="add del mod ord">
          <ac:chgData name="A.MORIYAMA UREKA" userId="11b73b949d6476cb" providerId="LiveId" clId="{EDD3AFC1-5E1F-774D-82FF-6D4C3622249B}" dt="2023-08-07T09:03:40.381" v="823" actId="6264"/>
          <ac:spMkLst>
            <pc:docMk/>
            <pc:sldMk cId="2917212964" sldId="293"/>
            <ac:spMk id="37" creationId="{77E25DC4-87ED-E354-1FF1-8E58CA67D924}"/>
          </ac:spMkLst>
        </pc:spChg>
        <pc:spChg chg="add del mod ord">
          <ac:chgData name="A.MORIYAMA UREKA" userId="11b73b949d6476cb" providerId="LiveId" clId="{EDD3AFC1-5E1F-774D-82FF-6D4C3622249B}" dt="2023-08-07T08:57:17.409" v="756" actId="6264"/>
          <ac:spMkLst>
            <pc:docMk/>
            <pc:sldMk cId="2917212964" sldId="293"/>
            <ac:spMk id="37" creationId="{8B51598F-AB18-AA13-42FF-E98C6B4407F6}"/>
          </ac:spMkLst>
        </pc:spChg>
        <pc:spChg chg="add del mod ord">
          <ac:chgData name="A.MORIYAMA UREKA" userId="11b73b949d6476cb" providerId="LiveId" clId="{EDD3AFC1-5E1F-774D-82FF-6D4C3622249B}" dt="2023-08-07T09:20:34.137" v="917" actId="6264"/>
          <ac:spMkLst>
            <pc:docMk/>
            <pc:sldMk cId="2917212964" sldId="293"/>
            <ac:spMk id="37" creationId="{E5D20833-F245-0182-2C5E-64C2CBD94A35}"/>
          </ac:spMkLst>
        </pc:spChg>
        <pc:spChg chg="add del mod">
          <ac:chgData name="A.MORIYAMA UREKA" userId="11b73b949d6476cb" providerId="LiveId" clId="{EDD3AFC1-5E1F-774D-82FF-6D4C3622249B}" dt="2023-08-07T10:55:57.090" v="1682" actId="6264"/>
          <ac:spMkLst>
            <pc:docMk/>
            <pc:sldMk cId="2917212964" sldId="293"/>
            <ac:spMk id="37" creationId="{EA3AC08D-93E4-6A0A-3787-C592E1C3B7B6}"/>
          </ac:spMkLst>
        </pc:spChg>
        <pc:spChg chg="add del mod ord">
          <ac:chgData name="A.MORIYAMA UREKA" userId="11b73b949d6476cb" providerId="LiveId" clId="{EDD3AFC1-5E1F-774D-82FF-6D4C3622249B}" dt="2023-08-07T09:20:34.137" v="917" actId="6264"/>
          <ac:spMkLst>
            <pc:docMk/>
            <pc:sldMk cId="2917212964" sldId="293"/>
            <ac:spMk id="38" creationId="{2E059B83-6835-25D4-D83A-94FADFC88D04}"/>
          </ac:spMkLst>
        </pc:spChg>
        <pc:spChg chg="add del mod ord">
          <ac:chgData name="A.MORIYAMA UREKA" userId="11b73b949d6476cb" providerId="LiveId" clId="{EDD3AFC1-5E1F-774D-82FF-6D4C3622249B}" dt="2023-08-07T08:57:17.409" v="756" actId="6264"/>
          <ac:spMkLst>
            <pc:docMk/>
            <pc:sldMk cId="2917212964" sldId="293"/>
            <ac:spMk id="38" creationId="{39A69A63-E1F4-EA23-B787-240003FBA71F}"/>
          </ac:spMkLst>
        </pc:spChg>
        <pc:spChg chg="add del mod">
          <ac:chgData name="A.MORIYAMA UREKA" userId="11b73b949d6476cb" providerId="LiveId" clId="{EDD3AFC1-5E1F-774D-82FF-6D4C3622249B}" dt="2023-08-07T10:55:58.913" v="1683" actId="6264"/>
          <ac:spMkLst>
            <pc:docMk/>
            <pc:sldMk cId="2917212964" sldId="293"/>
            <ac:spMk id="38" creationId="{A0711635-E564-EFDA-012E-BA96B35272C6}"/>
          </ac:spMkLst>
        </pc:spChg>
        <pc:spChg chg="add del mod ord">
          <ac:chgData name="A.MORIYAMA UREKA" userId="11b73b949d6476cb" providerId="LiveId" clId="{EDD3AFC1-5E1F-774D-82FF-6D4C3622249B}" dt="2023-08-07T09:03:40.381" v="823" actId="6264"/>
          <ac:spMkLst>
            <pc:docMk/>
            <pc:sldMk cId="2917212964" sldId="293"/>
            <ac:spMk id="38" creationId="{AB4BE0F8-8713-4DA3-5AA5-4B1EA520A328}"/>
          </ac:spMkLst>
        </pc:spChg>
        <pc:spChg chg="add del mod ord">
          <ac:chgData name="A.MORIYAMA UREKA" userId="11b73b949d6476cb" providerId="LiveId" clId="{EDD3AFC1-5E1F-774D-82FF-6D4C3622249B}" dt="2023-08-07T10:05:26.678" v="1166" actId="700"/>
          <ac:spMkLst>
            <pc:docMk/>
            <pc:sldMk cId="2917212964" sldId="293"/>
            <ac:spMk id="38" creationId="{C3F0AD29-2117-AD1B-68EC-F8F31B359ACD}"/>
          </ac:spMkLst>
        </pc:spChg>
        <pc:spChg chg="add del mod ord">
          <ac:chgData name="A.MORIYAMA UREKA" userId="11b73b949d6476cb" providerId="LiveId" clId="{EDD3AFC1-5E1F-774D-82FF-6D4C3622249B}" dt="2023-08-07T09:20:34.137" v="917" actId="6264"/>
          <ac:spMkLst>
            <pc:docMk/>
            <pc:sldMk cId="2917212964" sldId="293"/>
            <ac:spMk id="39" creationId="{3F5B5667-44B3-49A4-A86F-750DCF38C7A0}"/>
          </ac:spMkLst>
        </pc:spChg>
        <pc:spChg chg="add del mod">
          <ac:chgData name="A.MORIYAMA UREKA" userId="11b73b949d6476cb" providerId="LiveId" clId="{EDD3AFC1-5E1F-774D-82FF-6D4C3622249B}" dt="2023-08-07T10:55:58.913" v="1683" actId="6264"/>
          <ac:spMkLst>
            <pc:docMk/>
            <pc:sldMk cId="2917212964" sldId="293"/>
            <ac:spMk id="39" creationId="{46F6B009-B4AE-91FB-0EFF-B8596BEDA01E}"/>
          </ac:spMkLst>
        </pc:spChg>
        <pc:spChg chg="add del mod">
          <ac:chgData name="A.MORIYAMA UREKA" userId="11b73b949d6476cb" providerId="LiveId" clId="{EDD3AFC1-5E1F-774D-82FF-6D4C3622249B}" dt="2023-08-07T08:57:17.409" v="756" actId="6264"/>
          <ac:spMkLst>
            <pc:docMk/>
            <pc:sldMk cId="2917212964" sldId="293"/>
            <ac:spMk id="39" creationId="{53C3A046-6006-37C0-49FF-B2A660972152}"/>
          </ac:spMkLst>
        </pc:spChg>
        <pc:spChg chg="add del mod">
          <ac:chgData name="A.MORIYAMA UREKA" userId="11b73b949d6476cb" providerId="LiveId" clId="{EDD3AFC1-5E1F-774D-82FF-6D4C3622249B}" dt="2023-08-07T09:03:40.381" v="823" actId="6264"/>
          <ac:spMkLst>
            <pc:docMk/>
            <pc:sldMk cId="2917212964" sldId="293"/>
            <ac:spMk id="39" creationId="{7637FAFC-9E96-3625-B78D-C1A1DAC98B9D}"/>
          </ac:spMkLst>
        </pc:spChg>
        <pc:spChg chg="add del mod ord">
          <ac:chgData name="A.MORIYAMA UREKA" userId="11b73b949d6476cb" providerId="LiveId" clId="{EDD3AFC1-5E1F-774D-82FF-6D4C3622249B}" dt="2023-08-07T10:06:17.836" v="1171" actId="700"/>
          <ac:spMkLst>
            <pc:docMk/>
            <pc:sldMk cId="2917212964" sldId="293"/>
            <ac:spMk id="39" creationId="{DE7B7E77-AEED-5CB7-C9E0-3A936A8BDF6C}"/>
          </ac:spMkLst>
        </pc:spChg>
        <pc:spChg chg="add del mod">
          <ac:chgData name="A.MORIYAMA UREKA" userId="11b73b949d6476cb" providerId="LiveId" clId="{EDD3AFC1-5E1F-774D-82FF-6D4C3622249B}" dt="2023-08-07T09:03:40.381" v="823" actId="6264"/>
          <ac:spMkLst>
            <pc:docMk/>
            <pc:sldMk cId="2917212964" sldId="293"/>
            <ac:spMk id="40" creationId="{3EF98E51-3AFE-A8ED-275B-9FB5B5A68A72}"/>
          </ac:spMkLst>
        </pc:spChg>
        <pc:spChg chg="add del mod ord">
          <ac:chgData name="A.MORIYAMA UREKA" userId="11b73b949d6476cb" providerId="LiveId" clId="{EDD3AFC1-5E1F-774D-82FF-6D4C3622249B}" dt="2023-08-07T10:06:17.836" v="1171" actId="700"/>
          <ac:spMkLst>
            <pc:docMk/>
            <pc:sldMk cId="2917212964" sldId="293"/>
            <ac:spMk id="40" creationId="{6AF022E9-E76F-8B8E-317D-8298DC9E6CAF}"/>
          </ac:spMkLst>
        </pc:spChg>
        <pc:spChg chg="add del mod">
          <ac:chgData name="A.MORIYAMA UREKA" userId="11b73b949d6476cb" providerId="LiveId" clId="{EDD3AFC1-5E1F-774D-82FF-6D4C3622249B}" dt="2023-08-07T08:57:17.409" v="756" actId="6264"/>
          <ac:spMkLst>
            <pc:docMk/>
            <pc:sldMk cId="2917212964" sldId="293"/>
            <ac:spMk id="40" creationId="{797C8586-71ED-D118-8F9A-06381A6CF5C9}"/>
          </ac:spMkLst>
        </pc:spChg>
        <pc:spChg chg="add del mod ord">
          <ac:chgData name="A.MORIYAMA UREKA" userId="11b73b949d6476cb" providerId="LiveId" clId="{EDD3AFC1-5E1F-774D-82FF-6D4C3622249B}" dt="2023-08-07T09:20:34.137" v="917" actId="6264"/>
          <ac:spMkLst>
            <pc:docMk/>
            <pc:sldMk cId="2917212964" sldId="293"/>
            <ac:spMk id="40" creationId="{7AF9D8DA-E4B6-8A63-1195-C72044025BAD}"/>
          </ac:spMkLst>
        </pc:spChg>
        <pc:spChg chg="add del mod">
          <ac:chgData name="A.MORIYAMA UREKA" userId="11b73b949d6476cb" providerId="LiveId" clId="{EDD3AFC1-5E1F-774D-82FF-6D4C3622249B}" dt="2023-08-07T10:55:58.913" v="1683" actId="6264"/>
          <ac:spMkLst>
            <pc:docMk/>
            <pc:sldMk cId="2917212964" sldId="293"/>
            <ac:spMk id="40" creationId="{EE62650B-5374-62D3-965A-825282E5CD8E}"/>
          </ac:spMkLst>
        </pc:spChg>
        <pc:spChg chg="add del mod ord">
          <ac:chgData name="A.MORIYAMA UREKA" userId="11b73b949d6476cb" providerId="LiveId" clId="{EDD3AFC1-5E1F-774D-82FF-6D4C3622249B}" dt="2023-08-07T08:57:18.201" v="757" actId="6264"/>
          <ac:spMkLst>
            <pc:docMk/>
            <pc:sldMk cId="2917212964" sldId="293"/>
            <ac:spMk id="41" creationId="{02D09F94-3066-A150-D844-A8B318FAF570}"/>
          </ac:spMkLst>
        </pc:spChg>
        <pc:spChg chg="add del mod ord">
          <ac:chgData name="A.MORIYAMA UREKA" userId="11b73b949d6476cb" providerId="LiveId" clId="{EDD3AFC1-5E1F-774D-82FF-6D4C3622249B}" dt="2023-08-07T09:03:41.705" v="824" actId="700"/>
          <ac:spMkLst>
            <pc:docMk/>
            <pc:sldMk cId="2917212964" sldId="293"/>
            <ac:spMk id="41" creationId="{22F1DB43-BC0D-E528-CF74-FAC1C2FAC12F}"/>
          </ac:spMkLst>
        </pc:spChg>
        <pc:spChg chg="add del mod">
          <ac:chgData name="A.MORIYAMA UREKA" userId="11b73b949d6476cb" providerId="LiveId" clId="{EDD3AFC1-5E1F-774D-82FF-6D4C3622249B}" dt="2023-08-07T09:20:34.137" v="917" actId="6264"/>
          <ac:spMkLst>
            <pc:docMk/>
            <pc:sldMk cId="2917212964" sldId="293"/>
            <ac:spMk id="41" creationId="{7C8B225C-A0DE-0060-55EE-2719335E7D71}"/>
          </ac:spMkLst>
        </pc:spChg>
        <pc:spChg chg="add del mod">
          <ac:chgData name="A.MORIYAMA UREKA" userId="11b73b949d6476cb" providerId="LiveId" clId="{EDD3AFC1-5E1F-774D-82FF-6D4C3622249B}" dt="2023-08-07T10:55:58.913" v="1683" actId="6264"/>
          <ac:spMkLst>
            <pc:docMk/>
            <pc:sldMk cId="2917212964" sldId="293"/>
            <ac:spMk id="41" creationId="{B9451BA0-7988-FD4A-9346-478D8E580297}"/>
          </ac:spMkLst>
        </pc:spChg>
        <pc:spChg chg="add del mod ord">
          <ac:chgData name="A.MORIYAMA UREKA" userId="11b73b949d6476cb" providerId="LiveId" clId="{EDD3AFC1-5E1F-774D-82FF-6D4C3622249B}" dt="2023-08-07T10:06:17.836" v="1171" actId="700"/>
          <ac:spMkLst>
            <pc:docMk/>
            <pc:sldMk cId="2917212964" sldId="293"/>
            <ac:spMk id="41" creationId="{C5201C5B-00B8-16BB-D539-B1A993ADA442}"/>
          </ac:spMkLst>
        </pc:spChg>
        <pc:spChg chg="add del mod ord">
          <ac:chgData name="A.MORIYAMA UREKA" userId="11b73b949d6476cb" providerId="LiveId" clId="{EDD3AFC1-5E1F-774D-82FF-6D4C3622249B}" dt="2023-08-07T10:06:17.836" v="1171" actId="700"/>
          <ac:spMkLst>
            <pc:docMk/>
            <pc:sldMk cId="2917212964" sldId="293"/>
            <ac:spMk id="42" creationId="{6EE35A08-B246-4E14-30C2-099F4A0D76AC}"/>
          </ac:spMkLst>
        </pc:spChg>
        <pc:spChg chg="add del mod">
          <ac:chgData name="A.MORIYAMA UREKA" userId="11b73b949d6476cb" providerId="LiveId" clId="{EDD3AFC1-5E1F-774D-82FF-6D4C3622249B}" dt="2023-08-07T10:55:58.913" v="1683" actId="6264"/>
          <ac:spMkLst>
            <pc:docMk/>
            <pc:sldMk cId="2917212964" sldId="293"/>
            <ac:spMk id="42" creationId="{8D83880F-ABDB-4DD8-01F8-3748000C6E4E}"/>
          </ac:spMkLst>
        </pc:spChg>
        <pc:spChg chg="add del mod ord">
          <ac:chgData name="A.MORIYAMA UREKA" userId="11b73b949d6476cb" providerId="LiveId" clId="{EDD3AFC1-5E1F-774D-82FF-6D4C3622249B}" dt="2023-08-07T08:57:18.201" v="757" actId="6264"/>
          <ac:spMkLst>
            <pc:docMk/>
            <pc:sldMk cId="2917212964" sldId="293"/>
            <ac:spMk id="42" creationId="{95D69D19-2A88-2259-A63B-801F7D7DB94F}"/>
          </ac:spMkLst>
        </pc:spChg>
        <pc:spChg chg="add del mod ord">
          <ac:chgData name="A.MORIYAMA UREKA" userId="11b73b949d6476cb" providerId="LiveId" clId="{EDD3AFC1-5E1F-774D-82FF-6D4C3622249B}" dt="2023-08-07T09:03:41.705" v="824" actId="700"/>
          <ac:spMkLst>
            <pc:docMk/>
            <pc:sldMk cId="2917212964" sldId="293"/>
            <ac:spMk id="42" creationId="{E244EB58-DA1C-59FA-9991-323C7DE92F62}"/>
          </ac:spMkLst>
        </pc:spChg>
        <pc:spChg chg="add del mod">
          <ac:chgData name="A.MORIYAMA UREKA" userId="11b73b949d6476cb" providerId="LiveId" clId="{EDD3AFC1-5E1F-774D-82FF-6D4C3622249B}" dt="2023-08-07T09:20:34.137" v="917" actId="6264"/>
          <ac:spMkLst>
            <pc:docMk/>
            <pc:sldMk cId="2917212964" sldId="293"/>
            <ac:spMk id="42" creationId="{EC0FF1C5-A236-FE78-337F-348040A34EDB}"/>
          </ac:spMkLst>
        </pc:spChg>
        <pc:spChg chg="add del mod ord">
          <ac:chgData name="A.MORIYAMA UREKA" userId="11b73b949d6476cb" providerId="LiveId" clId="{EDD3AFC1-5E1F-774D-82FF-6D4C3622249B}" dt="2023-08-07T10:06:17.836" v="1171" actId="700"/>
          <ac:spMkLst>
            <pc:docMk/>
            <pc:sldMk cId="2917212964" sldId="293"/>
            <ac:spMk id="43" creationId="{69941B08-2E1D-0C49-1EDE-4254113F444A}"/>
          </ac:spMkLst>
        </pc:spChg>
        <pc:spChg chg="add del mod ord">
          <ac:chgData name="A.MORIYAMA UREKA" userId="11b73b949d6476cb" providerId="LiveId" clId="{EDD3AFC1-5E1F-774D-82FF-6D4C3622249B}" dt="2023-08-07T09:20:34.468" v="918" actId="6264"/>
          <ac:spMkLst>
            <pc:docMk/>
            <pc:sldMk cId="2917212964" sldId="293"/>
            <ac:spMk id="43" creationId="{919CD056-0F60-6425-4A47-C75B74DFD2AB}"/>
          </ac:spMkLst>
        </pc:spChg>
        <pc:spChg chg="add del mod">
          <ac:chgData name="A.MORIYAMA UREKA" userId="11b73b949d6476cb" providerId="LiveId" clId="{EDD3AFC1-5E1F-774D-82FF-6D4C3622249B}" dt="2023-08-07T10:55:58.913" v="1683" actId="6264"/>
          <ac:spMkLst>
            <pc:docMk/>
            <pc:sldMk cId="2917212964" sldId="293"/>
            <ac:spMk id="43" creationId="{94A43FBE-05A5-3A4E-53F8-E74DBA839FB3}"/>
          </ac:spMkLst>
        </pc:spChg>
        <pc:spChg chg="add del mod ord">
          <ac:chgData name="A.MORIYAMA UREKA" userId="11b73b949d6476cb" providerId="LiveId" clId="{EDD3AFC1-5E1F-774D-82FF-6D4C3622249B}" dt="2023-08-07T08:57:18.201" v="757" actId="6264"/>
          <ac:spMkLst>
            <pc:docMk/>
            <pc:sldMk cId="2917212964" sldId="293"/>
            <ac:spMk id="43" creationId="{C1F95DCE-7085-3581-F1BD-DCAE3445736F}"/>
          </ac:spMkLst>
        </pc:spChg>
        <pc:spChg chg="add del mod ord">
          <ac:chgData name="A.MORIYAMA UREKA" userId="11b73b949d6476cb" providerId="LiveId" clId="{EDD3AFC1-5E1F-774D-82FF-6D4C3622249B}" dt="2023-08-07T09:03:41.705" v="824" actId="700"/>
          <ac:spMkLst>
            <pc:docMk/>
            <pc:sldMk cId="2917212964" sldId="293"/>
            <ac:spMk id="43" creationId="{D4D85121-8F56-15A9-0E41-9F5B8A023E7F}"/>
          </ac:spMkLst>
        </pc:spChg>
        <pc:spChg chg="add del mod ord">
          <ac:chgData name="A.MORIYAMA UREKA" userId="11b73b949d6476cb" providerId="LiveId" clId="{EDD3AFC1-5E1F-774D-82FF-6D4C3622249B}" dt="2023-08-07T09:03:41.705" v="824" actId="700"/>
          <ac:spMkLst>
            <pc:docMk/>
            <pc:sldMk cId="2917212964" sldId="293"/>
            <ac:spMk id="44" creationId="{2A58AA21-ADC7-A55A-EC0A-90A6D7B92B6D}"/>
          </ac:spMkLst>
        </pc:spChg>
        <pc:spChg chg="add del mod ord">
          <ac:chgData name="A.MORIYAMA UREKA" userId="11b73b949d6476cb" providerId="LiveId" clId="{EDD3AFC1-5E1F-774D-82FF-6D4C3622249B}" dt="2023-08-07T10:06:17.836" v="1171" actId="700"/>
          <ac:spMkLst>
            <pc:docMk/>
            <pc:sldMk cId="2917212964" sldId="293"/>
            <ac:spMk id="44" creationId="{3B651D2F-C06D-82FC-DE77-640228258529}"/>
          </ac:spMkLst>
        </pc:spChg>
        <pc:spChg chg="add del mod ord">
          <ac:chgData name="A.MORIYAMA UREKA" userId="11b73b949d6476cb" providerId="LiveId" clId="{EDD3AFC1-5E1F-774D-82FF-6D4C3622249B}" dt="2023-08-07T09:20:34.468" v="918" actId="6264"/>
          <ac:spMkLst>
            <pc:docMk/>
            <pc:sldMk cId="2917212964" sldId="293"/>
            <ac:spMk id="44" creationId="{5641D1A4-FF46-CA44-6DD5-7B1C7CB8F44D}"/>
          </ac:spMkLst>
        </pc:spChg>
        <pc:spChg chg="add del mod">
          <ac:chgData name="A.MORIYAMA UREKA" userId="11b73b949d6476cb" providerId="LiveId" clId="{EDD3AFC1-5E1F-774D-82FF-6D4C3622249B}" dt="2023-08-07T10:55:58.913" v="1683" actId="6264"/>
          <ac:spMkLst>
            <pc:docMk/>
            <pc:sldMk cId="2917212964" sldId="293"/>
            <ac:spMk id="44" creationId="{DAEAAC61-1006-126A-EE7E-A0F8F4EFEE0F}"/>
          </ac:spMkLst>
        </pc:spChg>
        <pc:spChg chg="add del mod ord">
          <ac:chgData name="A.MORIYAMA UREKA" userId="11b73b949d6476cb" providerId="LiveId" clId="{EDD3AFC1-5E1F-774D-82FF-6D4C3622249B}" dt="2023-08-07T08:57:18.201" v="757" actId="6264"/>
          <ac:spMkLst>
            <pc:docMk/>
            <pc:sldMk cId="2917212964" sldId="293"/>
            <ac:spMk id="44" creationId="{DF51E7BF-69E2-BD0C-8DAD-8F78B68C7439}"/>
          </ac:spMkLst>
        </pc:spChg>
        <pc:spChg chg="add del mod ord">
          <ac:chgData name="A.MORIYAMA UREKA" userId="11b73b949d6476cb" providerId="LiveId" clId="{EDD3AFC1-5E1F-774D-82FF-6D4C3622249B}" dt="2023-08-07T10:06:17.836" v="1171" actId="700"/>
          <ac:spMkLst>
            <pc:docMk/>
            <pc:sldMk cId="2917212964" sldId="293"/>
            <ac:spMk id="45" creationId="{5AE55052-5B00-F59F-94FA-F82F23933DCA}"/>
          </ac:spMkLst>
        </pc:spChg>
        <pc:spChg chg="add del mod">
          <ac:chgData name="A.MORIYAMA UREKA" userId="11b73b949d6476cb" providerId="LiveId" clId="{EDD3AFC1-5E1F-774D-82FF-6D4C3622249B}" dt="2023-08-07T10:55:58.913" v="1683" actId="6264"/>
          <ac:spMkLst>
            <pc:docMk/>
            <pc:sldMk cId="2917212964" sldId="293"/>
            <ac:spMk id="45" creationId="{712C180C-E1A2-9F32-E205-1D3BD0EE6FAB}"/>
          </ac:spMkLst>
        </pc:spChg>
        <pc:spChg chg="add del mod ord">
          <ac:chgData name="A.MORIYAMA UREKA" userId="11b73b949d6476cb" providerId="LiveId" clId="{EDD3AFC1-5E1F-774D-82FF-6D4C3622249B}" dt="2023-08-07T09:20:34.468" v="918" actId="6264"/>
          <ac:spMkLst>
            <pc:docMk/>
            <pc:sldMk cId="2917212964" sldId="293"/>
            <ac:spMk id="45" creationId="{980F3F07-E415-0A84-0120-2AC62685E161}"/>
          </ac:spMkLst>
        </pc:spChg>
        <pc:spChg chg="add del mod ord">
          <ac:chgData name="A.MORIYAMA UREKA" userId="11b73b949d6476cb" providerId="LiveId" clId="{EDD3AFC1-5E1F-774D-82FF-6D4C3622249B}" dt="2023-08-07T09:03:41.705" v="824" actId="700"/>
          <ac:spMkLst>
            <pc:docMk/>
            <pc:sldMk cId="2917212964" sldId="293"/>
            <ac:spMk id="45" creationId="{A57D2B98-0648-EA1D-7EE3-CB68F5664338}"/>
          </ac:spMkLst>
        </pc:spChg>
        <pc:spChg chg="add del mod ord">
          <ac:chgData name="A.MORIYAMA UREKA" userId="11b73b949d6476cb" providerId="LiveId" clId="{EDD3AFC1-5E1F-774D-82FF-6D4C3622249B}" dt="2023-08-07T08:57:18.201" v="757" actId="6264"/>
          <ac:spMkLst>
            <pc:docMk/>
            <pc:sldMk cId="2917212964" sldId="293"/>
            <ac:spMk id="45" creationId="{A609A10E-E448-AD5B-E26D-7F1D388CC755}"/>
          </ac:spMkLst>
        </pc:spChg>
        <pc:spChg chg="add del mod ord">
          <ac:chgData name="A.MORIYAMA UREKA" userId="11b73b949d6476cb" providerId="LiveId" clId="{EDD3AFC1-5E1F-774D-82FF-6D4C3622249B}" dt="2023-08-07T09:20:34.468" v="918" actId="6264"/>
          <ac:spMkLst>
            <pc:docMk/>
            <pc:sldMk cId="2917212964" sldId="293"/>
            <ac:spMk id="46" creationId="{06914517-FCCB-5398-0872-9D23C5629F9B}"/>
          </ac:spMkLst>
        </pc:spChg>
        <pc:spChg chg="add del mod ord">
          <ac:chgData name="A.MORIYAMA UREKA" userId="11b73b949d6476cb" providerId="LiveId" clId="{EDD3AFC1-5E1F-774D-82FF-6D4C3622249B}" dt="2023-08-07T09:03:41.705" v="824" actId="700"/>
          <ac:spMkLst>
            <pc:docMk/>
            <pc:sldMk cId="2917212964" sldId="293"/>
            <ac:spMk id="46" creationId="{59C80FD3-7223-C9CC-CEAA-CA5D44BCA333}"/>
          </ac:spMkLst>
        </pc:spChg>
        <pc:spChg chg="add del mod">
          <ac:chgData name="A.MORIYAMA UREKA" userId="11b73b949d6476cb" providerId="LiveId" clId="{EDD3AFC1-5E1F-774D-82FF-6D4C3622249B}" dt="2023-08-07T10:55:58.913" v="1683" actId="6264"/>
          <ac:spMkLst>
            <pc:docMk/>
            <pc:sldMk cId="2917212964" sldId="293"/>
            <ac:spMk id="46" creationId="{B95ED8CD-2DA4-CF68-DE67-F2590E427DBB}"/>
          </ac:spMkLst>
        </pc:spChg>
        <pc:spChg chg="add del mod ord">
          <ac:chgData name="A.MORIYAMA UREKA" userId="11b73b949d6476cb" providerId="LiveId" clId="{EDD3AFC1-5E1F-774D-82FF-6D4C3622249B}" dt="2023-08-07T10:06:17.836" v="1171" actId="700"/>
          <ac:spMkLst>
            <pc:docMk/>
            <pc:sldMk cId="2917212964" sldId="293"/>
            <ac:spMk id="46" creationId="{B9C6A724-A5E2-35EA-2D30-DDF7D69D66FD}"/>
          </ac:spMkLst>
        </pc:spChg>
        <pc:spChg chg="add del mod ord">
          <ac:chgData name="A.MORIYAMA UREKA" userId="11b73b949d6476cb" providerId="LiveId" clId="{EDD3AFC1-5E1F-774D-82FF-6D4C3622249B}" dt="2023-08-07T08:57:18.201" v="757" actId="6264"/>
          <ac:spMkLst>
            <pc:docMk/>
            <pc:sldMk cId="2917212964" sldId="293"/>
            <ac:spMk id="46" creationId="{F69F98DD-B3AF-A50A-41B4-3C5CCF2CB4ED}"/>
          </ac:spMkLst>
        </pc:spChg>
        <pc:spChg chg="add del mod ord">
          <ac:chgData name="A.MORIYAMA UREKA" userId="11b73b949d6476cb" providerId="LiveId" clId="{EDD3AFC1-5E1F-774D-82FF-6D4C3622249B}" dt="2023-08-07T09:20:34.468" v="918" actId="6264"/>
          <ac:spMkLst>
            <pc:docMk/>
            <pc:sldMk cId="2917212964" sldId="293"/>
            <ac:spMk id="47" creationId="{1774EB7C-9A5F-1B56-7413-B2E90D07A7BF}"/>
          </ac:spMkLst>
        </pc:spChg>
        <pc:spChg chg="add del mod ord">
          <ac:chgData name="A.MORIYAMA UREKA" userId="11b73b949d6476cb" providerId="LiveId" clId="{EDD3AFC1-5E1F-774D-82FF-6D4C3622249B}" dt="2023-08-07T08:57:18.201" v="757" actId="6264"/>
          <ac:spMkLst>
            <pc:docMk/>
            <pc:sldMk cId="2917212964" sldId="293"/>
            <ac:spMk id="47" creationId="{9CCC93EF-CB8C-ED5B-30D5-BA219AE79704}"/>
          </ac:spMkLst>
        </pc:spChg>
        <pc:spChg chg="add del mod ord">
          <ac:chgData name="A.MORIYAMA UREKA" userId="11b73b949d6476cb" providerId="LiveId" clId="{EDD3AFC1-5E1F-774D-82FF-6D4C3622249B}" dt="2023-08-07T09:03:41.705" v="824" actId="700"/>
          <ac:spMkLst>
            <pc:docMk/>
            <pc:sldMk cId="2917212964" sldId="293"/>
            <ac:spMk id="47" creationId="{B4DDAC82-C3C9-CFAF-C9EF-0F03E743CE34}"/>
          </ac:spMkLst>
        </pc:spChg>
        <pc:spChg chg="add del mod ord">
          <ac:chgData name="A.MORIYAMA UREKA" userId="11b73b949d6476cb" providerId="LiveId" clId="{EDD3AFC1-5E1F-774D-82FF-6D4C3622249B}" dt="2023-08-07T10:11:47.128" v="1221" actId="700"/>
          <ac:spMkLst>
            <pc:docMk/>
            <pc:sldMk cId="2917212964" sldId="293"/>
            <ac:spMk id="47" creationId="{FB1468EC-9689-EF5E-57E3-17FBF5C55C33}"/>
          </ac:spMkLst>
        </pc:spChg>
        <pc:spChg chg="add del mod">
          <ac:chgData name="A.MORIYAMA UREKA" userId="11b73b949d6476cb" providerId="LiveId" clId="{EDD3AFC1-5E1F-774D-82FF-6D4C3622249B}" dt="2023-08-07T10:55:58.913" v="1683" actId="6264"/>
          <ac:spMkLst>
            <pc:docMk/>
            <pc:sldMk cId="2917212964" sldId="293"/>
            <ac:spMk id="47" creationId="{FDF6E8D5-CB9D-6F40-4D04-541163A88ABA}"/>
          </ac:spMkLst>
        </pc:spChg>
        <pc:spChg chg="add del mod ord">
          <ac:chgData name="A.MORIYAMA UREKA" userId="11b73b949d6476cb" providerId="LiveId" clId="{EDD3AFC1-5E1F-774D-82FF-6D4C3622249B}" dt="2023-08-07T08:57:18.201" v="757" actId="6264"/>
          <ac:spMkLst>
            <pc:docMk/>
            <pc:sldMk cId="2917212964" sldId="293"/>
            <ac:spMk id="48" creationId="{0A4CACC2-FFB9-05B0-81B3-909A1A88711E}"/>
          </ac:spMkLst>
        </pc:spChg>
        <pc:spChg chg="add del mod ord">
          <ac:chgData name="A.MORIYAMA UREKA" userId="11b73b949d6476cb" providerId="LiveId" clId="{EDD3AFC1-5E1F-774D-82FF-6D4C3622249B}" dt="2023-08-07T09:20:34.468" v="918" actId="6264"/>
          <ac:spMkLst>
            <pc:docMk/>
            <pc:sldMk cId="2917212964" sldId="293"/>
            <ac:spMk id="48" creationId="{2BB0C2A0-1EA9-C63E-F7D9-FD3919FB2956}"/>
          </ac:spMkLst>
        </pc:spChg>
        <pc:spChg chg="add del mod">
          <ac:chgData name="A.MORIYAMA UREKA" userId="11b73b949d6476cb" providerId="LiveId" clId="{EDD3AFC1-5E1F-774D-82FF-6D4C3622249B}" dt="2023-08-07T10:55:59.303" v="1684" actId="6264"/>
          <ac:spMkLst>
            <pc:docMk/>
            <pc:sldMk cId="2917212964" sldId="293"/>
            <ac:spMk id="48" creationId="{836BB11B-4FD2-196E-C7FC-A1ADCF998201}"/>
          </ac:spMkLst>
        </pc:spChg>
        <pc:spChg chg="add del mod ord">
          <ac:chgData name="A.MORIYAMA UREKA" userId="11b73b949d6476cb" providerId="LiveId" clId="{EDD3AFC1-5E1F-774D-82FF-6D4C3622249B}" dt="2023-08-07T09:03:41.705" v="824" actId="700"/>
          <ac:spMkLst>
            <pc:docMk/>
            <pc:sldMk cId="2917212964" sldId="293"/>
            <ac:spMk id="48" creationId="{A8DAD9C1-2434-4EB3-68F8-4B1946115E3A}"/>
          </ac:spMkLst>
        </pc:spChg>
        <pc:spChg chg="add del mod ord">
          <ac:chgData name="A.MORIYAMA UREKA" userId="11b73b949d6476cb" providerId="LiveId" clId="{EDD3AFC1-5E1F-774D-82FF-6D4C3622249B}" dt="2023-08-07T10:11:47.128" v="1221" actId="700"/>
          <ac:spMkLst>
            <pc:docMk/>
            <pc:sldMk cId="2917212964" sldId="293"/>
            <ac:spMk id="48" creationId="{B59570A2-E460-CD65-98E6-24F23FDEED99}"/>
          </ac:spMkLst>
        </pc:spChg>
        <pc:spChg chg="add del mod ord">
          <ac:chgData name="A.MORIYAMA UREKA" userId="11b73b949d6476cb" providerId="LiveId" clId="{EDD3AFC1-5E1F-774D-82FF-6D4C3622249B}" dt="2023-08-07T09:03:42.829" v="825" actId="6264"/>
          <ac:spMkLst>
            <pc:docMk/>
            <pc:sldMk cId="2917212964" sldId="293"/>
            <ac:spMk id="49" creationId="{205B7DFD-0344-DC75-1206-048C66554D2D}"/>
          </ac:spMkLst>
        </pc:spChg>
        <pc:spChg chg="add del mod">
          <ac:chgData name="A.MORIYAMA UREKA" userId="11b73b949d6476cb" providerId="LiveId" clId="{EDD3AFC1-5E1F-774D-82FF-6D4C3622249B}" dt="2023-08-07T08:57:18.201" v="757" actId="6264"/>
          <ac:spMkLst>
            <pc:docMk/>
            <pc:sldMk cId="2917212964" sldId="293"/>
            <ac:spMk id="49" creationId="{3DE8FE7E-579B-CB0F-510A-8D92D0B278DB}"/>
          </ac:spMkLst>
        </pc:spChg>
        <pc:spChg chg="add del mod ord">
          <ac:chgData name="A.MORIYAMA UREKA" userId="11b73b949d6476cb" providerId="LiveId" clId="{EDD3AFC1-5E1F-774D-82FF-6D4C3622249B}" dt="2023-08-07T09:20:34.468" v="918" actId="6264"/>
          <ac:spMkLst>
            <pc:docMk/>
            <pc:sldMk cId="2917212964" sldId="293"/>
            <ac:spMk id="49" creationId="{4AFD0891-5BF7-5A6F-A55C-B1D7EE5B444A}"/>
          </ac:spMkLst>
        </pc:spChg>
        <pc:spChg chg="add del mod">
          <ac:chgData name="A.MORIYAMA UREKA" userId="11b73b949d6476cb" providerId="LiveId" clId="{EDD3AFC1-5E1F-774D-82FF-6D4C3622249B}" dt="2023-08-07T10:55:59.303" v="1684" actId="6264"/>
          <ac:spMkLst>
            <pc:docMk/>
            <pc:sldMk cId="2917212964" sldId="293"/>
            <ac:spMk id="49" creationId="{A2C31619-B167-A147-465D-F46062C182AF}"/>
          </ac:spMkLst>
        </pc:spChg>
        <pc:spChg chg="add del mod ord">
          <ac:chgData name="A.MORIYAMA UREKA" userId="11b73b949d6476cb" providerId="LiveId" clId="{EDD3AFC1-5E1F-774D-82FF-6D4C3622249B}" dt="2023-08-07T10:11:47.128" v="1221" actId="700"/>
          <ac:spMkLst>
            <pc:docMk/>
            <pc:sldMk cId="2917212964" sldId="293"/>
            <ac:spMk id="49" creationId="{EAA5EB54-00E7-2912-1135-0BD328DF0796}"/>
          </ac:spMkLst>
        </pc:spChg>
        <pc:spChg chg="add del mod ord">
          <ac:chgData name="A.MORIYAMA UREKA" userId="11b73b949d6476cb" providerId="LiveId" clId="{EDD3AFC1-5E1F-774D-82FF-6D4C3622249B}" dt="2023-08-07T10:11:47.128" v="1221" actId="700"/>
          <ac:spMkLst>
            <pc:docMk/>
            <pc:sldMk cId="2917212964" sldId="293"/>
            <ac:spMk id="50" creationId="{00D82DCD-B729-B439-F775-269D1F35A23C}"/>
          </ac:spMkLst>
        </pc:spChg>
        <pc:spChg chg="add del mod ord">
          <ac:chgData name="A.MORIYAMA UREKA" userId="11b73b949d6476cb" providerId="LiveId" clId="{EDD3AFC1-5E1F-774D-82FF-6D4C3622249B}" dt="2023-08-07T09:03:42.829" v="825" actId="6264"/>
          <ac:spMkLst>
            <pc:docMk/>
            <pc:sldMk cId="2917212964" sldId="293"/>
            <ac:spMk id="50" creationId="{49E61F06-D3A6-B44D-53B1-604CFC2108BA}"/>
          </ac:spMkLst>
        </pc:spChg>
        <pc:spChg chg="add del mod">
          <ac:chgData name="A.MORIYAMA UREKA" userId="11b73b949d6476cb" providerId="LiveId" clId="{EDD3AFC1-5E1F-774D-82FF-6D4C3622249B}" dt="2023-08-07T08:57:18.201" v="757" actId="6264"/>
          <ac:spMkLst>
            <pc:docMk/>
            <pc:sldMk cId="2917212964" sldId="293"/>
            <ac:spMk id="50" creationId="{4ABEA6C5-C42B-D209-8112-9EF739E8BB94}"/>
          </ac:spMkLst>
        </pc:spChg>
        <pc:spChg chg="add del mod">
          <ac:chgData name="A.MORIYAMA UREKA" userId="11b73b949d6476cb" providerId="LiveId" clId="{EDD3AFC1-5E1F-774D-82FF-6D4C3622249B}" dt="2023-08-07T10:55:59.303" v="1684" actId="6264"/>
          <ac:spMkLst>
            <pc:docMk/>
            <pc:sldMk cId="2917212964" sldId="293"/>
            <ac:spMk id="50" creationId="{B6BEEB4F-DFCE-9CF5-AA4B-B50290D6CF11}"/>
          </ac:spMkLst>
        </pc:spChg>
        <pc:spChg chg="add del mod ord">
          <ac:chgData name="A.MORIYAMA UREKA" userId="11b73b949d6476cb" providerId="LiveId" clId="{EDD3AFC1-5E1F-774D-82FF-6D4C3622249B}" dt="2023-08-07T09:20:34.468" v="918" actId="6264"/>
          <ac:spMkLst>
            <pc:docMk/>
            <pc:sldMk cId="2917212964" sldId="293"/>
            <ac:spMk id="50" creationId="{D652A92C-6C23-14D7-C125-025F9721F148}"/>
          </ac:spMkLst>
        </pc:spChg>
        <pc:spChg chg="add del mod">
          <ac:chgData name="A.MORIYAMA UREKA" userId="11b73b949d6476cb" providerId="LiveId" clId="{EDD3AFC1-5E1F-774D-82FF-6D4C3622249B}" dt="2023-08-07T09:20:34.468" v="918" actId="6264"/>
          <ac:spMkLst>
            <pc:docMk/>
            <pc:sldMk cId="2917212964" sldId="293"/>
            <ac:spMk id="51" creationId="{09D5BEF1-3003-B7BB-A0FD-3031B1241427}"/>
          </ac:spMkLst>
        </pc:spChg>
        <pc:spChg chg="add del mod ord">
          <ac:chgData name="A.MORIYAMA UREKA" userId="11b73b949d6476cb" providerId="LiveId" clId="{EDD3AFC1-5E1F-774D-82FF-6D4C3622249B}" dt="2023-08-07T10:11:47.128" v="1221" actId="700"/>
          <ac:spMkLst>
            <pc:docMk/>
            <pc:sldMk cId="2917212964" sldId="293"/>
            <ac:spMk id="51" creationId="{20245F22-4147-22D6-F24E-A6A0AB8AD67C}"/>
          </ac:spMkLst>
        </pc:spChg>
        <pc:spChg chg="add del mod ord">
          <ac:chgData name="A.MORIYAMA UREKA" userId="11b73b949d6476cb" providerId="LiveId" clId="{EDD3AFC1-5E1F-774D-82FF-6D4C3622249B}" dt="2023-08-07T08:57:21.183" v="758" actId="6264"/>
          <ac:spMkLst>
            <pc:docMk/>
            <pc:sldMk cId="2917212964" sldId="293"/>
            <ac:spMk id="51" creationId="{28D7211E-C7BA-035C-3D43-2850411F8173}"/>
          </ac:spMkLst>
        </pc:spChg>
        <pc:spChg chg="add del mod">
          <ac:chgData name="A.MORIYAMA UREKA" userId="11b73b949d6476cb" providerId="LiveId" clId="{EDD3AFC1-5E1F-774D-82FF-6D4C3622249B}" dt="2023-08-07T10:55:59.303" v="1684" actId="6264"/>
          <ac:spMkLst>
            <pc:docMk/>
            <pc:sldMk cId="2917212964" sldId="293"/>
            <ac:spMk id="51" creationId="{81C66964-CC7A-0A5A-CA70-DF6C64D2E27D}"/>
          </ac:spMkLst>
        </pc:spChg>
        <pc:spChg chg="add del mod ord">
          <ac:chgData name="A.MORIYAMA UREKA" userId="11b73b949d6476cb" providerId="LiveId" clId="{EDD3AFC1-5E1F-774D-82FF-6D4C3622249B}" dt="2023-08-07T09:03:42.829" v="825" actId="6264"/>
          <ac:spMkLst>
            <pc:docMk/>
            <pc:sldMk cId="2917212964" sldId="293"/>
            <ac:spMk id="51" creationId="{9DE9A014-BBD9-45C5-37BD-D92D44D864A0}"/>
          </ac:spMkLst>
        </pc:spChg>
        <pc:spChg chg="add del mod">
          <ac:chgData name="A.MORIYAMA UREKA" userId="11b73b949d6476cb" providerId="LiveId" clId="{EDD3AFC1-5E1F-774D-82FF-6D4C3622249B}" dt="2023-08-07T10:55:59.303" v="1684" actId="6264"/>
          <ac:spMkLst>
            <pc:docMk/>
            <pc:sldMk cId="2917212964" sldId="293"/>
            <ac:spMk id="52" creationId="{63D22731-EF77-3993-3276-2BE47FC9BC18}"/>
          </ac:spMkLst>
        </pc:spChg>
        <pc:spChg chg="add del mod">
          <ac:chgData name="A.MORIYAMA UREKA" userId="11b73b949d6476cb" providerId="LiveId" clId="{EDD3AFC1-5E1F-774D-82FF-6D4C3622249B}" dt="2023-08-07T09:20:34.468" v="918" actId="6264"/>
          <ac:spMkLst>
            <pc:docMk/>
            <pc:sldMk cId="2917212964" sldId="293"/>
            <ac:spMk id="52" creationId="{6E3021DF-3C64-7F99-4069-D2ED81E02173}"/>
          </ac:spMkLst>
        </pc:spChg>
        <pc:spChg chg="add del mod ord">
          <ac:chgData name="A.MORIYAMA UREKA" userId="11b73b949d6476cb" providerId="LiveId" clId="{EDD3AFC1-5E1F-774D-82FF-6D4C3622249B}" dt="2023-08-07T08:57:21.183" v="758" actId="6264"/>
          <ac:spMkLst>
            <pc:docMk/>
            <pc:sldMk cId="2917212964" sldId="293"/>
            <ac:spMk id="52" creationId="{8FF95802-1AF0-19BD-BC9F-C9D394CFFF66}"/>
          </ac:spMkLst>
        </pc:spChg>
        <pc:spChg chg="add del mod ord">
          <ac:chgData name="A.MORIYAMA UREKA" userId="11b73b949d6476cb" providerId="LiveId" clId="{EDD3AFC1-5E1F-774D-82FF-6D4C3622249B}" dt="2023-08-07T10:11:47.128" v="1221" actId="700"/>
          <ac:spMkLst>
            <pc:docMk/>
            <pc:sldMk cId="2917212964" sldId="293"/>
            <ac:spMk id="52" creationId="{C9202338-4A52-3B3D-8954-B48A0F16CBBA}"/>
          </ac:spMkLst>
        </pc:spChg>
        <pc:spChg chg="add del mod ord">
          <ac:chgData name="A.MORIYAMA UREKA" userId="11b73b949d6476cb" providerId="LiveId" clId="{EDD3AFC1-5E1F-774D-82FF-6D4C3622249B}" dt="2023-08-07T09:03:42.829" v="825" actId="6264"/>
          <ac:spMkLst>
            <pc:docMk/>
            <pc:sldMk cId="2917212964" sldId="293"/>
            <ac:spMk id="52" creationId="{F00574E9-40B2-D1B9-8A9F-54A66F2B99B2}"/>
          </ac:spMkLst>
        </pc:spChg>
        <pc:spChg chg="add del mod ord">
          <ac:chgData name="A.MORIYAMA UREKA" userId="11b73b949d6476cb" providerId="LiveId" clId="{EDD3AFC1-5E1F-774D-82FF-6D4C3622249B}" dt="2023-08-07T09:03:42.829" v="825" actId="6264"/>
          <ac:spMkLst>
            <pc:docMk/>
            <pc:sldMk cId="2917212964" sldId="293"/>
            <ac:spMk id="53" creationId="{2892E374-82AB-C73B-0D37-0F845152D66B}"/>
          </ac:spMkLst>
        </pc:spChg>
        <pc:spChg chg="add del mod ord">
          <ac:chgData name="A.MORIYAMA UREKA" userId="11b73b949d6476cb" providerId="LiveId" clId="{EDD3AFC1-5E1F-774D-82FF-6D4C3622249B}" dt="2023-08-07T10:11:47.128" v="1221" actId="700"/>
          <ac:spMkLst>
            <pc:docMk/>
            <pc:sldMk cId="2917212964" sldId="293"/>
            <ac:spMk id="53" creationId="{43399762-827A-1937-9BE4-9ED2563B4605}"/>
          </ac:spMkLst>
        </pc:spChg>
        <pc:spChg chg="add del mod ord">
          <ac:chgData name="A.MORIYAMA UREKA" userId="11b73b949d6476cb" providerId="LiveId" clId="{EDD3AFC1-5E1F-774D-82FF-6D4C3622249B}" dt="2023-08-07T09:20:34.788" v="919" actId="6264"/>
          <ac:spMkLst>
            <pc:docMk/>
            <pc:sldMk cId="2917212964" sldId="293"/>
            <ac:spMk id="53" creationId="{51AA6A81-401C-E8F5-732A-B82CE7984F23}"/>
          </ac:spMkLst>
        </pc:spChg>
        <pc:spChg chg="add del mod">
          <ac:chgData name="A.MORIYAMA UREKA" userId="11b73b949d6476cb" providerId="LiveId" clId="{EDD3AFC1-5E1F-774D-82FF-6D4C3622249B}" dt="2023-08-07T10:55:59.303" v="1684" actId="6264"/>
          <ac:spMkLst>
            <pc:docMk/>
            <pc:sldMk cId="2917212964" sldId="293"/>
            <ac:spMk id="53" creationId="{6B62296D-1B1B-9DBE-1E9D-F9C35354D563}"/>
          </ac:spMkLst>
        </pc:spChg>
        <pc:spChg chg="add del mod ord">
          <ac:chgData name="A.MORIYAMA UREKA" userId="11b73b949d6476cb" providerId="LiveId" clId="{EDD3AFC1-5E1F-774D-82FF-6D4C3622249B}" dt="2023-08-07T08:57:21.183" v="758" actId="6264"/>
          <ac:spMkLst>
            <pc:docMk/>
            <pc:sldMk cId="2917212964" sldId="293"/>
            <ac:spMk id="53" creationId="{CA040A12-3157-8A77-CFCE-B3E6153145F9}"/>
          </ac:spMkLst>
        </pc:spChg>
        <pc:spChg chg="add del mod ord">
          <ac:chgData name="A.MORIYAMA UREKA" userId="11b73b949d6476cb" providerId="LiveId" clId="{EDD3AFC1-5E1F-774D-82FF-6D4C3622249B}" dt="2023-08-07T10:11:47.128" v="1221" actId="700"/>
          <ac:spMkLst>
            <pc:docMk/>
            <pc:sldMk cId="2917212964" sldId="293"/>
            <ac:spMk id="54" creationId="{064EC457-456F-0D63-AEC4-7C66C1E0383A}"/>
          </ac:spMkLst>
        </pc:spChg>
        <pc:spChg chg="add del mod">
          <ac:chgData name="A.MORIYAMA UREKA" userId="11b73b949d6476cb" providerId="LiveId" clId="{EDD3AFC1-5E1F-774D-82FF-6D4C3622249B}" dt="2023-08-07T10:55:59.303" v="1684" actId="6264"/>
          <ac:spMkLst>
            <pc:docMk/>
            <pc:sldMk cId="2917212964" sldId="293"/>
            <ac:spMk id="54" creationId="{3B24D366-64DF-BD80-2623-EC3FDE7453B3}"/>
          </ac:spMkLst>
        </pc:spChg>
        <pc:spChg chg="add del mod ord">
          <ac:chgData name="A.MORIYAMA UREKA" userId="11b73b949d6476cb" providerId="LiveId" clId="{EDD3AFC1-5E1F-774D-82FF-6D4C3622249B}" dt="2023-08-07T09:03:42.829" v="825" actId="6264"/>
          <ac:spMkLst>
            <pc:docMk/>
            <pc:sldMk cId="2917212964" sldId="293"/>
            <ac:spMk id="54" creationId="{9900CBFB-9997-0EF3-803A-C3D43EEDBDE6}"/>
          </ac:spMkLst>
        </pc:spChg>
        <pc:spChg chg="add del mod ord">
          <ac:chgData name="A.MORIYAMA UREKA" userId="11b73b949d6476cb" providerId="LiveId" clId="{EDD3AFC1-5E1F-774D-82FF-6D4C3622249B}" dt="2023-08-07T09:20:34.788" v="919" actId="6264"/>
          <ac:spMkLst>
            <pc:docMk/>
            <pc:sldMk cId="2917212964" sldId="293"/>
            <ac:spMk id="54" creationId="{EC57F70B-EDEE-FE38-F6E2-AF79D6EAD682}"/>
          </ac:spMkLst>
        </pc:spChg>
        <pc:spChg chg="add del mod ord">
          <ac:chgData name="A.MORIYAMA UREKA" userId="11b73b949d6476cb" providerId="LiveId" clId="{EDD3AFC1-5E1F-774D-82FF-6D4C3622249B}" dt="2023-08-07T08:57:21.183" v="758" actId="6264"/>
          <ac:spMkLst>
            <pc:docMk/>
            <pc:sldMk cId="2917212964" sldId="293"/>
            <ac:spMk id="54" creationId="{F14BB143-2177-8625-9D75-18C899A7F77A}"/>
          </ac:spMkLst>
        </pc:spChg>
        <pc:spChg chg="add mod ord">
          <ac:chgData name="A.MORIYAMA UREKA" userId="11b73b949d6476cb" providerId="LiveId" clId="{EDD3AFC1-5E1F-774D-82FF-6D4C3622249B}" dt="2023-08-07T12:41:17.581" v="2847" actId="6264"/>
          <ac:spMkLst>
            <pc:docMk/>
            <pc:sldMk cId="2917212964" sldId="293"/>
            <ac:spMk id="55" creationId="{63477B61-AB8F-898A-6F30-DC09F24C7D21}"/>
          </ac:spMkLst>
        </pc:spChg>
        <pc:spChg chg="add del mod ord">
          <ac:chgData name="A.MORIYAMA UREKA" userId="11b73b949d6476cb" providerId="LiveId" clId="{EDD3AFC1-5E1F-774D-82FF-6D4C3622249B}" dt="2023-08-07T09:20:34.788" v="919" actId="6264"/>
          <ac:spMkLst>
            <pc:docMk/>
            <pc:sldMk cId="2917212964" sldId="293"/>
            <ac:spMk id="55" creationId="{B06155DD-EDB4-B6D7-16B3-D368B2711524}"/>
          </ac:spMkLst>
        </pc:spChg>
        <pc:spChg chg="add del mod ord">
          <ac:chgData name="A.MORIYAMA UREKA" userId="11b73b949d6476cb" providerId="LiveId" clId="{EDD3AFC1-5E1F-774D-82FF-6D4C3622249B}" dt="2023-08-07T08:57:21.183" v="758" actId="6264"/>
          <ac:spMkLst>
            <pc:docMk/>
            <pc:sldMk cId="2917212964" sldId="293"/>
            <ac:spMk id="55" creationId="{C8F0570E-DC78-B6FC-4ACF-8D4A47A4021E}"/>
          </ac:spMkLst>
        </pc:spChg>
        <pc:spChg chg="add del mod ord">
          <ac:chgData name="A.MORIYAMA UREKA" userId="11b73b949d6476cb" providerId="LiveId" clId="{EDD3AFC1-5E1F-774D-82FF-6D4C3622249B}" dt="2023-08-07T09:03:42.829" v="825" actId="6264"/>
          <ac:spMkLst>
            <pc:docMk/>
            <pc:sldMk cId="2917212964" sldId="293"/>
            <ac:spMk id="55" creationId="{D0270123-F1A3-16D6-B4F6-A97EE41FFC6E}"/>
          </ac:spMkLst>
        </pc:spChg>
        <pc:spChg chg="add del mod ord">
          <ac:chgData name="A.MORIYAMA UREKA" userId="11b73b949d6476cb" providerId="LiveId" clId="{EDD3AFC1-5E1F-774D-82FF-6D4C3622249B}" dt="2023-08-07T09:03:42.829" v="825" actId="6264"/>
          <ac:spMkLst>
            <pc:docMk/>
            <pc:sldMk cId="2917212964" sldId="293"/>
            <ac:spMk id="56" creationId="{58F3FDA0-EFAF-E744-2B46-7519DE3714D8}"/>
          </ac:spMkLst>
        </pc:spChg>
        <pc:spChg chg="add mod ord">
          <ac:chgData name="A.MORIYAMA UREKA" userId="11b73b949d6476cb" providerId="LiveId" clId="{EDD3AFC1-5E1F-774D-82FF-6D4C3622249B}" dt="2023-08-07T12:41:17.581" v="2847" actId="6264"/>
          <ac:spMkLst>
            <pc:docMk/>
            <pc:sldMk cId="2917212964" sldId="293"/>
            <ac:spMk id="56" creationId="{723F91B7-F6FC-B276-469E-5C0668C7AFBB}"/>
          </ac:spMkLst>
        </pc:spChg>
        <pc:spChg chg="add del mod ord">
          <ac:chgData name="A.MORIYAMA UREKA" userId="11b73b949d6476cb" providerId="LiveId" clId="{EDD3AFC1-5E1F-774D-82FF-6D4C3622249B}" dt="2023-08-07T09:20:34.788" v="919" actId="6264"/>
          <ac:spMkLst>
            <pc:docMk/>
            <pc:sldMk cId="2917212964" sldId="293"/>
            <ac:spMk id="56" creationId="{B0268DF1-68C7-5DD8-CE4A-FB66AED8AA24}"/>
          </ac:spMkLst>
        </pc:spChg>
        <pc:spChg chg="add del mod ord">
          <ac:chgData name="A.MORIYAMA UREKA" userId="11b73b949d6476cb" providerId="LiveId" clId="{EDD3AFC1-5E1F-774D-82FF-6D4C3622249B}" dt="2023-08-07T08:57:21.183" v="758" actId="6264"/>
          <ac:spMkLst>
            <pc:docMk/>
            <pc:sldMk cId="2917212964" sldId="293"/>
            <ac:spMk id="56" creationId="{B9376966-9499-CAB7-A581-69EA647D6517}"/>
          </ac:spMkLst>
        </pc:spChg>
        <pc:spChg chg="add del mod">
          <ac:chgData name="A.MORIYAMA UREKA" userId="11b73b949d6476cb" providerId="LiveId" clId="{EDD3AFC1-5E1F-774D-82FF-6D4C3622249B}" dt="2023-08-07T09:03:42.829" v="825" actId="6264"/>
          <ac:spMkLst>
            <pc:docMk/>
            <pc:sldMk cId="2917212964" sldId="293"/>
            <ac:spMk id="57" creationId="{2FC50421-CB99-B09C-501F-C7E430F83B31}"/>
          </ac:spMkLst>
        </pc:spChg>
        <pc:spChg chg="add del mod ord">
          <ac:chgData name="A.MORIYAMA UREKA" userId="11b73b949d6476cb" providerId="LiveId" clId="{EDD3AFC1-5E1F-774D-82FF-6D4C3622249B}" dt="2023-08-07T09:20:34.788" v="919" actId="6264"/>
          <ac:spMkLst>
            <pc:docMk/>
            <pc:sldMk cId="2917212964" sldId="293"/>
            <ac:spMk id="57" creationId="{A588A9C2-06B0-406C-67AF-12E84FE71DBC}"/>
          </ac:spMkLst>
        </pc:spChg>
        <pc:spChg chg="add del mod ord">
          <ac:chgData name="A.MORIYAMA UREKA" userId="11b73b949d6476cb" providerId="LiveId" clId="{EDD3AFC1-5E1F-774D-82FF-6D4C3622249B}" dt="2023-08-07T08:57:21.183" v="758" actId="6264"/>
          <ac:spMkLst>
            <pc:docMk/>
            <pc:sldMk cId="2917212964" sldId="293"/>
            <ac:spMk id="57" creationId="{CED619DC-DBE6-1778-722E-F06EBCCED992}"/>
          </ac:spMkLst>
        </pc:spChg>
        <pc:spChg chg="add mod ord">
          <ac:chgData name="A.MORIYAMA UREKA" userId="11b73b949d6476cb" providerId="LiveId" clId="{EDD3AFC1-5E1F-774D-82FF-6D4C3622249B}" dt="2023-08-07T12:41:17.581" v="2847" actId="6264"/>
          <ac:spMkLst>
            <pc:docMk/>
            <pc:sldMk cId="2917212964" sldId="293"/>
            <ac:spMk id="57" creationId="{DE97947F-1D6F-68E7-996B-357AAF2DFD17}"/>
          </ac:spMkLst>
        </pc:spChg>
        <pc:spChg chg="add del mod ord">
          <ac:chgData name="A.MORIYAMA UREKA" userId="11b73b949d6476cb" providerId="LiveId" clId="{EDD3AFC1-5E1F-774D-82FF-6D4C3622249B}" dt="2023-08-07T08:57:21.183" v="758" actId="6264"/>
          <ac:spMkLst>
            <pc:docMk/>
            <pc:sldMk cId="2917212964" sldId="293"/>
            <ac:spMk id="58" creationId="{044DDF41-0CAF-D103-59BC-ED989B935FDE}"/>
          </ac:spMkLst>
        </pc:spChg>
        <pc:spChg chg="add del mod">
          <ac:chgData name="A.MORIYAMA UREKA" userId="11b73b949d6476cb" providerId="LiveId" clId="{EDD3AFC1-5E1F-774D-82FF-6D4C3622249B}" dt="2023-08-07T09:03:42.829" v="825" actId="6264"/>
          <ac:spMkLst>
            <pc:docMk/>
            <pc:sldMk cId="2917212964" sldId="293"/>
            <ac:spMk id="58" creationId="{676E9197-9A33-F574-02DF-098ADE197600}"/>
          </ac:spMkLst>
        </pc:spChg>
        <pc:spChg chg="add mod ord">
          <ac:chgData name="A.MORIYAMA UREKA" userId="11b73b949d6476cb" providerId="LiveId" clId="{EDD3AFC1-5E1F-774D-82FF-6D4C3622249B}" dt="2023-08-07T12:41:17.581" v="2847" actId="6264"/>
          <ac:spMkLst>
            <pc:docMk/>
            <pc:sldMk cId="2917212964" sldId="293"/>
            <ac:spMk id="58" creationId="{A8790A70-27AD-7C6F-ECB0-A91B6285C79A}"/>
          </ac:spMkLst>
        </pc:spChg>
        <pc:spChg chg="add del mod ord">
          <ac:chgData name="A.MORIYAMA UREKA" userId="11b73b949d6476cb" providerId="LiveId" clId="{EDD3AFC1-5E1F-774D-82FF-6D4C3622249B}" dt="2023-08-07T09:20:34.788" v="919" actId="6264"/>
          <ac:spMkLst>
            <pc:docMk/>
            <pc:sldMk cId="2917212964" sldId="293"/>
            <ac:spMk id="58" creationId="{F1FBFCB1-156F-D808-B204-AB10F9CA5B57}"/>
          </ac:spMkLst>
        </pc:spChg>
        <pc:spChg chg="add mod ord">
          <ac:chgData name="A.MORIYAMA UREKA" userId="11b73b949d6476cb" providerId="LiveId" clId="{EDD3AFC1-5E1F-774D-82FF-6D4C3622249B}" dt="2023-08-07T12:41:17.581" v="2847" actId="6264"/>
          <ac:spMkLst>
            <pc:docMk/>
            <pc:sldMk cId="2917212964" sldId="293"/>
            <ac:spMk id="59" creationId="{73390704-9D46-7D88-42E4-C7C23146C522}"/>
          </ac:spMkLst>
        </pc:spChg>
        <pc:spChg chg="add del mod">
          <ac:chgData name="A.MORIYAMA UREKA" userId="11b73b949d6476cb" providerId="LiveId" clId="{EDD3AFC1-5E1F-774D-82FF-6D4C3622249B}" dt="2023-08-07T08:57:21.183" v="758" actId="6264"/>
          <ac:spMkLst>
            <pc:docMk/>
            <pc:sldMk cId="2917212964" sldId="293"/>
            <ac:spMk id="59" creationId="{A802906A-8752-C32E-B98C-3BBA8E029D00}"/>
          </ac:spMkLst>
        </pc:spChg>
        <pc:spChg chg="add del mod ord">
          <ac:chgData name="A.MORIYAMA UREKA" userId="11b73b949d6476cb" providerId="LiveId" clId="{EDD3AFC1-5E1F-774D-82FF-6D4C3622249B}" dt="2023-08-07T09:17:11.230" v="903" actId="700"/>
          <ac:spMkLst>
            <pc:docMk/>
            <pc:sldMk cId="2917212964" sldId="293"/>
            <ac:spMk id="59" creationId="{F06EC20E-E9A0-9F8E-C87A-DDC82EBA705B}"/>
          </ac:spMkLst>
        </pc:spChg>
        <pc:spChg chg="add del mod ord">
          <ac:chgData name="A.MORIYAMA UREKA" userId="11b73b949d6476cb" providerId="LiveId" clId="{EDD3AFC1-5E1F-774D-82FF-6D4C3622249B}" dt="2023-08-07T09:20:34.788" v="919" actId="6264"/>
          <ac:spMkLst>
            <pc:docMk/>
            <pc:sldMk cId="2917212964" sldId="293"/>
            <ac:spMk id="59" creationId="{F9DA3B04-E54D-AF33-AE12-2908B230F643}"/>
          </ac:spMkLst>
        </pc:spChg>
        <pc:spChg chg="add del mod">
          <ac:chgData name="A.MORIYAMA UREKA" userId="11b73b949d6476cb" providerId="LiveId" clId="{EDD3AFC1-5E1F-774D-82FF-6D4C3622249B}" dt="2023-08-07T08:57:21.183" v="758" actId="6264"/>
          <ac:spMkLst>
            <pc:docMk/>
            <pc:sldMk cId="2917212964" sldId="293"/>
            <ac:spMk id="60" creationId="{4414A2EF-EB50-6A9E-6A24-C753AEFADB17}"/>
          </ac:spMkLst>
        </pc:spChg>
        <pc:spChg chg="add del mod ord">
          <ac:chgData name="A.MORIYAMA UREKA" userId="11b73b949d6476cb" providerId="LiveId" clId="{EDD3AFC1-5E1F-774D-82FF-6D4C3622249B}" dt="2023-08-07T09:20:34.788" v="919" actId="6264"/>
          <ac:spMkLst>
            <pc:docMk/>
            <pc:sldMk cId="2917212964" sldId="293"/>
            <ac:spMk id="60" creationId="{5A3B5FE1-8ADB-4308-B56A-F300C6BDF886}"/>
          </ac:spMkLst>
        </pc:spChg>
        <pc:spChg chg="add mod ord">
          <ac:chgData name="A.MORIYAMA UREKA" userId="11b73b949d6476cb" providerId="LiveId" clId="{EDD3AFC1-5E1F-774D-82FF-6D4C3622249B}" dt="2023-08-07T12:41:17.581" v="2847" actId="6264"/>
          <ac:spMkLst>
            <pc:docMk/>
            <pc:sldMk cId="2917212964" sldId="293"/>
            <ac:spMk id="60" creationId="{6AE70885-74A7-5A63-B706-0D83FFB04E2A}"/>
          </ac:spMkLst>
        </pc:spChg>
        <pc:spChg chg="add del mod ord">
          <ac:chgData name="A.MORIYAMA UREKA" userId="11b73b949d6476cb" providerId="LiveId" clId="{EDD3AFC1-5E1F-774D-82FF-6D4C3622249B}" dt="2023-08-07T09:17:11.230" v="903" actId="700"/>
          <ac:spMkLst>
            <pc:docMk/>
            <pc:sldMk cId="2917212964" sldId="293"/>
            <ac:spMk id="60" creationId="{C40205EC-E5B4-1457-4EED-28D9C55DABCF}"/>
          </ac:spMkLst>
        </pc:spChg>
        <pc:spChg chg="add del mod">
          <ac:chgData name="A.MORIYAMA UREKA" userId="11b73b949d6476cb" providerId="LiveId" clId="{EDD3AFC1-5E1F-774D-82FF-6D4C3622249B}" dt="2023-08-07T09:20:34.788" v="919" actId="6264"/>
          <ac:spMkLst>
            <pc:docMk/>
            <pc:sldMk cId="2917212964" sldId="293"/>
            <ac:spMk id="61" creationId="{2987D64F-DCFB-12DE-460B-0EF1A9880D49}"/>
          </ac:spMkLst>
        </pc:spChg>
        <pc:spChg chg="add mod ord">
          <ac:chgData name="A.MORIYAMA UREKA" userId="11b73b949d6476cb" providerId="LiveId" clId="{EDD3AFC1-5E1F-774D-82FF-6D4C3622249B}" dt="2023-08-07T12:41:17.581" v="2847" actId="6264"/>
          <ac:spMkLst>
            <pc:docMk/>
            <pc:sldMk cId="2917212964" sldId="293"/>
            <ac:spMk id="61" creationId="{A13337CA-7915-B868-E6EA-588179D12ECA}"/>
          </ac:spMkLst>
        </pc:spChg>
        <pc:spChg chg="add del mod ord">
          <ac:chgData name="A.MORIYAMA UREKA" userId="11b73b949d6476cb" providerId="LiveId" clId="{EDD3AFC1-5E1F-774D-82FF-6D4C3622249B}" dt="2023-08-07T08:57:21.736" v="759" actId="6264"/>
          <ac:spMkLst>
            <pc:docMk/>
            <pc:sldMk cId="2917212964" sldId="293"/>
            <ac:spMk id="61" creationId="{E345AD9A-D216-87B5-DF49-E9467E30F517}"/>
          </ac:spMkLst>
        </pc:spChg>
        <pc:spChg chg="add del mod ord">
          <ac:chgData name="A.MORIYAMA UREKA" userId="11b73b949d6476cb" providerId="LiveId" clId="{EDD3AFC1-5E1F-774D-82FF-6D4C3622249B}" dt="2023-08-07T09:17:11.230" v="903" actId="700"/>
          <ac:spMkLst>
            <pc:docMk/>
            <pc:sldMk cId="2917212964" sldId="293"/>
            <ac:spMk id="61" creationId="{E5DC326B-8EF8-5AD9-992A-182AD1149286}"/>
          </ac:spMkLst>
        </pc:spChg>
        <pc:spChg chg="add del mod">
          <ac:chgData name="A.MORIYAMA UREKA" userId="11b73b949d6476cb" providerId="LiveId" clId="{EDD3AFC1-5E1F-774D-82FF-6D4C3622249B}" dt="2023-08-07T09:20:34.788" v="919" actId="6264"/>
          <ac:spMkLst>
            <pc:docMk/>
            <pc:sldMk cId="2917212964" sldId="293"/>
            <ac:spMk id="62" creationId="{0250FF56-235A-8616-2311-A1A16C7F2610}"/>
          </ac:spMkLst>
        </pc:spChg>
        <pc:spChg chg="add mod ord">
          <ac:chgData name="A.MORIYAMA UREKA" userId="11b73b949d6476cb" providerId="LiveId" clId="{EDD3AFC1-5E1F-774D-82FF-6D4C3622249B}" dt="2023-08-07T12:41:17.581" v="2847" actId="6264"/>
          <ac:spMkLst>
            <pc:docMk/>
            <pc:sldMk cId="2917212964" sldId="293"/>
            <ac:spMk id="62" creationId="{2312A35D-A877-E5C2-2FBB-7D41250A68BE}"/>
          </ac:spMkLst>
        </pc:spChg>
        <pc:spChg chg="add del mod ord">
          <ac:chgData name="A.MORIYAMA UREKA" userId="11b73b949d6476cb" providerId="LiveId" clId="{EDD3AFC1-5E1F-774D-82FF-6D4C3622249B}" dt="2023-08-07T09:17:11.230" v="903" actId="700"/>
          <ac:spMkLst>
            <pc:docMk/>
            <pc:sldMk cId="2917212964" sldId="293"/>
            <ac:spMk id="62" creationId="{654A8439-8192-4AB8-3FBC-A7665817D876}"/>
          </ac:spMkLst>
        </pc:spChg>
        <pc:spChg chg="add del mod ord">
          <ac:chgData name="A.MORIYAMA UREKA" userId="11b73b949d6476cb" providerId="LiveId" clId="{EDD3AFC1-5E1F-774D-82FF-6D4C3622249B}" dt="2023-08-07T08:57:21.736" v="759" actId="6264"/>
          <ac:spMkLst>
            <pc:docMk/>
            <pc:sldMk cId="2917212964" sldId="293"/>
            <ac:spMk id="62" creationId="{93EF1D81-3342-74AB-4AB0-F0DDF2776FA9}"/>
          </ac:spMkLst>
        </pc:spChg>
        <pc:spChg chg="add del mod ord">
          <ac:chgData name="A.MORIYAMA UREKA" userId="11b73b949d6476cb" providerId="LiveId" clId="{EDD3AFC1-5E1F-774D-82FF-6D4C3622249B}" dt="2023-08-07T09:17:11.230" v="903" actId="700"/>
          <ac:spMkLst>
            <pc:docMk/>
            <pc:sldMk cId="2917212964" sldId="293"/>
            <ac:spMk id="63" creationId="{10B3A549-7699-3C3D-4D74-5880456194C3}"/>
          </ac:spMkLst>
        </pc:spChg>
        <pc:spChg chg="add del mod ord">
          <ac:chgData name="A.MORIYAMA UREKA" userId="11b73b949d6476cb" providerId="LiveId" clId="{EDD3AFC1-5E1F-774D-82FF-6D4C3622249B}" dt="2023-08-07T08:57:21.736" v="759" actId="6264"/>
          <ac:spMkLst>
            <pc:docMk/>
            <pc:sldMk cId="2917212964" sldId="293"/>
            <ac:spMk id="63" creationId="{7DDE1A2B-3395-BB77-B8A4-E65927714F7D}"/>
          </ac:spMkLst>
        </pc:spChg>
        <pc:spChg chg="add del mod">
          <ac:chgData name="A.MORIYAMA UREKA" userId="11b73b949d6476cb" providerId="LiveId" clId="{EDD3AFC1-5E1F-774D-82FF-6D4C3622249B}" dt="2023-08-07T10:55:59.303" v="1684" actId="6264"/>
          <ac:spMkLst>
            <pc:docMk/>
            <pc:sldMk cId="2917212964" sldId="293"/>
            <ac:spMk id="63" creationId="{AAA757A3-8FA7-C8F9-FE6C-FB210640853F}"/>
          </ac:spMkLst>
        </pc:spChg>
        <pc:spChg chg="add del mod ord">
          <ac:chgData name="A.MORIYAMA UREKA" userId="11b73b949d6476cb" providerId="LiveId" clId="{EDD3AFC1-5E1F-774D-82FF-6D4C3622249B}" dt="2023-08-07T09:20:35.104" v="920" actId="6264"/>
          <ac:spMkLst>
            <pc:docMk/>
            <pc:sldMk cId="2917212964" sldId="293"/>
            <ac:spMk id="63" creationId="{E99A87A8-5B1D-9674-B714-AA11F4E48D3F}"/>
          </ac:spMkLst>
        </pc:spChg>
        <pc:spChg chg="add del mod ord">
          <ac:chgData name="A.MORIYAMA UREKA" userId="11b73b949d6476cb" providerId="LiveId" clId="{EDD3AFC1-5E1F-774D-82FF-6D4C3622249B}" dt="2023-08-07T09:20:35.104" v="920" actId="6264"/>
          <ac:spMkLst>
            <pc:docMk/>
            <pc:sldMk cId="2917212964" sldId="293"/>
            <ac:spMk id="64" creationId="{55A60869-E3A1-D9CF-3C4B-58A03ABC48C4}"/>
          </ac:spMkLst>
        </pc:spChg>
        <pc:spChg chg="add del mod ord">
          <ac:chgData name="A.MORIYAMA UREKA" userId="11b73b949d6476cb" providerId="LiveId" clId="{EDD3AFC1-5E1F-774D-82FF-6D4C3622249B}" dt="2023-08-07T08:57:21.736" v="759" actId="6264"/>
          <ac:spMkLst>
            <pc:docMk/>
            <pc:sldMk cId="2917212964" sldId="293"/>
            <ac:spMk id="64" creationId="{A40962FC-5A34-DF63-45F5-4393B77F60ED}"/>
          </ac:spMkLst>
        </pc:spChg>
        <pc:spChg chg="add del mod">
          <ac:chgData name="A.MORIYAMA UREKA" userId="11b73b949d6476cb" providerId="LiveId" clId="{EDD3AFC1-5E1F-774D-82FF-6D4C3622249B}" dt="2023-08-07T10:55:59.303" v="1684" actId="6264"/>
          <ac:spMkLst>
            <pc:docMk/>
            <pc:sldMk cId="2917212964" sldId="293"/>
            <ac:spMk id="64" creationId="{EA589FA5-68EF-2539-4BC7-9DD31F217C49}"/>
          </ac:spMkLst>
        </pc:spChg>
        <pc:spChg chg="add del mod">
          <ac:chgData name="A.MORIYAMA UREKA" userId="11b73b949d6476cb" providerId="LiveId" clId="{EDD3AFC1-5E1F-774D-82FF-6D4C3622249B}" dt="2023-08-07T10:55:59.303" v="1684" actId="6264"/>
          <ac:spMkLst>
            <pc:docMk/>
            <pc:sldMk cId="2917212964" sldId="293"/>
            <ac:spMk id="65" creationId="{236CB3BE-EB7A-E2E2-7EE7-6CDA0426B261}"/>
          </ac:spMkLst>
        </pc:spChg>
        <pc:spChg chg="add del mod ord">
          <ac:chgData name="A.MORIYAMA UREKA" userId="11b73b949d6476cb" providerId="LiveId" clId="{EDD3AFC1-5E1F-774D-82FF-6D4C3622249B}" dt="2023-08-07T09:20:35.104" v="920" actId="6264"/>
          <ac:spMkLst>
            <pc:docMk/>
            <pc:sldMk cId="2917212964" sldId="293"/>
            <ac:spMk id="65" creationId="{C20546BA-6C44-5211-9F83-38AEF6E9A67C}"/>
          </ac:spMkLst>
        </pc:spChg>
        <pc:spChg chg="add del mod ord">
          <ac:chgData name="A.MORIYAMA UREKA" userId="11b73b949d6476cb" providerId="LiveId" clId="{EDD3AFC1-5E1F-774D-82FF-6D4C3622249B}" dt="2023-08-07T08:57:21.736" v="759" actId="6264"/>
          <ac:spMkLst>
            <pc:docMk/>
            <pc:sldMk cId="2917212964" sldId="293"/>
            <ac:spMk id="65" creationId="{CD6FA20E-3DAC-3F61-AE84-9A887678DC2B}"/>
          </ac:spMkLst>
        </pc:spChg>
        <pc:spChg chg="add del mod">
          <ac:chgData name="A.MORIYAMA UREKA" userId="11b73b949d6476cb" providerId="LiveId" clId="{EDD3AFC1-5E1F-774D-82FF-6D4C3622249B}" dt="2023-08-07T10:55:59.704" v="1685" actId="6264"/>
          <ac:spMkLst>
            <pc:docMk/>
            <pc:sldMk cId="2917212964" sldId="293"/>
            <ac:spMk id="66" creationId="{5A067D77-BDAF-722D-ACB3-42A1BAA01484}"/>
          </ac:spMkLst>
        </pc:spChg>
        <pc:spChg chg="add del mod ord">
          <ac:chgData name="A.MORIYAMA UREKA" userId="11b73b949d6476cb" providerId="LiveId" clId="{EDD3AFC1-5E1F-774D-82FF-6D4C3622249B}" dt="2023-08-07T08:57:21.736" v="759" actId="6264"/>
          <ac:spMkLst>
            <pc:docMk/>
            <pc:sldMk cId="2917212964" sldId="293"/>
            <ac:spMk id="66" creationId="{CA24FA0B-DC72-0CE6-E6F3-5208788DA8A8}"/>
          </ac:spMkLst>
        </pc:spChg>
        <pc:spChg chg="add del mod ord">
          <ac:chgData name="A.MORIYAMA UREKA" userId="11b73b949d6476cb" providerId="LiveId" clId="{EDD3AFC1-5E1F-774D-82FF-6D4C3622249B}" dt="2023-08-07T09:20:35.104" v="920" actId="6264"/>
          <ac:spMkLst>
            <pc:docMk/>
            <pc:sldMk cId="2917212964" sldId="293"/>
            <ac:spMk id="66" creationId="{D21F9D54-BFCE-0F09-217E-CD4007D8DBB2}"/>
          </ac:spMkLst>
        </pc:spChg>
        <pc:spChg chg="add del mod ord">
          <ac:chgData name="A.MORIYAMA UREKA" userId="11b73b949d6476cb" providerId="LiveId" clId="{EDD3AFC1-5E1F-774D-82FF-6D4C3622249B}" dt="2023-08-07T09:20:35.104" v="920" actId="6264"/>
          <ac:spMkLst>
            <pc:docMk/>
            <pc:sldMk cId="2917212964" sldId="293"/>
            <ac:spMk id="67" creationId="{402A19D2-6FB3-AD71-3970-468C40F7908E}"/>
          </ac:spMkLst>
        </pc:spChg>
        <pc:spChg chg="add del mod">
          <ac:chgData name="A.MORIYAMA UREKA" userId="11b73b949d6476cb" providerId="LiveId" clId="{EDD3AFC1-5E1F-774D-82FF-6D4C3622249B}" dt="2023-08-07T10:55:59.704" v="1685" actId="6264"/>
          <ac:spMkLst>
            <pc:docMk/>
            <pc:sldMk cId="2917212964" sldId="293"/>
            <ac:spMk id="67" creationId="{C57F142C-864F-FF6A-B22C-E2E062ADFF58}"/>
          </ac:spMkLst>
        </pc:spChg>
        <pc:spChg chg="add del mod ord">
          <ac:chgData name="A.MORIYAMA UREKA" userId="11b73b949d6476cb" providerId="LiveId" clId="{EDD3AFC1-5E1F-774D-82FF-6D4C3622249B}" dt="2023-08-07T08:57:21.736" v="759" actId="6264"/>
          <ac:spMkLst>
            <pc:docMk/>
            <pc:sldMk cId="2917212964" sldId="293"/>
            <ac:spMk id="67" creationId="{C791BB83-3399-F069-B2E3-B4E67F452C36}"/>
          </ac:spMkLst>
        </pc:spChg>
        <pc:spChg chg="add del mod">
          <ac:chgData name="A.MORIYAMA UREKA" userId="11b73b949d6476cb" providerId="LiveId" clId="{EDD3AFC1-5E1F-774D-82FF-6D4C3622249B}" dt="2023-08-07T10:55:59.704" v="1685" actId="6264"/>
          <ac:spMkLst>
            <pc:docMk/>
            <pc:sldMk cId="2917212964" sldId="293"/>
            <ac:spMk id="68" creationId="{26580C50-F170-AC04-8D25-CF101AED37FB}"/>
          </ac:spMkLst>
        </pc:spChg>
        <pc:spChg chg="add del mod ord">
          <ac:chgData name="A.MORIYAMA UREKA" userId="11b73b949d6476cb" providerId="LiveId" clId="{EDD3AFC1-5E1F-774D-82FF-6D4C3622249B}" dt="2023-08-07T08:57:21.736" v="759" actId="6264"/>
          <ac:spMkLst>
            <pc:docMk/>
            <pc:sldMk cId="2917212964" sldId="293"/>
            <ac:spMk id="68" creationId="{9D13C0F1-E20D-7A76-365C-B01966469187}"/>
          </ac:spMkLst>
        </pc:spChg>
        <pc:spChg chg="add del mod ord">
          <ac:chgData name="A.MORIYAMA UREKA" userId="11b73b949d6476cb" providerId="LiveId" clId="{EDD3AFC1-5E1F-774D-82FF-6D4C3622249B}" dt="2023-08-07T09:20:35.104" v="920" actId="6264"/>
          <ac:spMkLst>
            <pc:docMk/>
            <pc:sldMk cId="2917212964" sldId="293"/>
            <ac:spMk id="68" creationId="{A2A012DC-C124-BE35-EDBC-38D35160BCF9}"/>
          </ac:spMkLst>
        </pc:spChg>
        <pc:spChg chg="add del mod">
          <ac:chgData name="A.MORIYAMA UREKA" userId="11b73b949d6476cb" providerId="LiveId" clId="{EDD3AFC1-5E1F-774D-82FF-6D4C3622249B}" dt="2023-08-07T10:55:59.704" v="1685" actId="6264"/>
          <ac:spMkLst>
            <pc:docMk/>
            <pc:sldMk cId="2917212964" sldId="293"/>
            <ac:spMk id="69" creationId="{80768722-9E8B-34B6-8716-0116E11835AA}"/>
          </ac:spMkLst>
        </pc:spChg>
        <pc:spChg chg="add del mod">
          <ac:chgData name="A.MORIYAMA UREKA" userId="11b73b949d6476cb" providerId="LiveId" clId="{EDD3AFC1-5E1F-774D-82FF-6D4C3622249B}" dt="2023-08-07T08:57:21.736" v="759" actId="6264"/>
          <ac:spMkLst>
            <pc:docMk/>
            <pc:sldMk cId="2917212964" sldId="293"/>
            <ac:spMk id="69" creationId="{C4D98D2E-6CBA-7218-F2B0-84AFDC13AF8C}"/>
          </ac:spMkLst>
        </pc:spChg>
        <pc:spChg chg="add del mod ord">
          <ac:chgData name="A.MORIYAMA UREKA" userId="11b73b949d6476cb" providerId="LiveId" clId="{EDD3AFC1-5E1F-774D-82FF-6D4C3622249B}" dt="2023-08-07T09:20:35.104" v="920" actId="6264"/>
          <ac:spMkLst>
            <pc:docMk/>
            <pc:sldMk cId="2917212964" sldId="293"/>
            <ac:spMk id="69" creationId="{D0F6B859-B82C-6A95-437C-AB9608B76C59}"/>
          </ac:spMkLst>
        </pc:spChg>
        <pc:spChg chg="add del mod">
          <ac:chgData name="A.MORIYAMA UREKA" userId="11b73b949d6476cb" providerId="LiveId" clId="{EDD3AFC1-5E1F-774D-82FF-6D4C3622249B}" dt="2023-08-07T10:55:59.704" v="1685" actId="6264"/>
          <ac:spMkLst>
            <pc:docMk/>
            <pc:sldMk cId="2917212964" sldId="293"/>
            <ac:spMk id="70" creationId="{0D407C68-E2B0-8120-A259-FE3D2CE00EAA}"/>
          </ac:spMkLst>
        </pc:spChg>
        <pc:spChg chg="add del mod ord">
          <ac:chgData name="A.MORIYAMA UREKA" userId="11b73b949d6476cb" providerId="LiveId" clId="{EDD3AFC1-5E1F-774D-82FF-6D4C3622249B}" dt="2023-08-07T09:20:35.104" v="920" actId="6264"/>
          <ac:spMkLst>
            <pc:docMk/>
            <pc:sldMk cId="2917212964" sldId="293"/>
            <ac:spMk id="70" creationId="{6BC73636-CEF8-94C9-09F6-AA0980C8F722}"/>
          </ac:spMkLst>
        </pc:spChg>
        <pc:spChg chg="add del mod">
          <ac:chgData name="A.MORIYAMA UREKA" userId="11b73b949d6476cb" providerId="LiveId" clId="{EDD3AFC1-5E1F-774D-82FF-6D4C3622249B}" dt="2023-08-07T08:57:21.736" v="759" actId="6264"/>
          <ac:spMkLst>
            <pc:docMk/>
            <pc:sldMk cId="2917212964" sldId="293"/>
            <ac:spMk id="70" creationId="{76A851D9-985D-85BE-DF03-1EC0CF6FC717}"/>
          </ac:spMkLst>
        </pc:spChg>
        <pc:spChg chg="add del mod">
          <ac:chgData name="A.MORIYAMA UREKA" userId="11b73b949d6476cb" providerId="LiveId" clId="{EDD3AFC1-5E1F-774D-82FF-6D4C3622249B}" dt="2023-08-07T09:20:35.104" v="920" actId="6264"/>
          <ac:spMkLst>
            <pc:docMk/>
            <pc:sldMk cId="2917212964" sldId="293"/>
            <ac:spMk id="71" creationId="{179BE108-BD5E-0B6E-E0FC-0EBE90C1D0B1}"/>
          </ac:spMkLst>
        </pc:spChg>
        <pc:spChg chg="add del mod ord">
          <ac:chgData name="A.MORIYAMA UREKA" userId="11b73b949d6476cb" providerId="LiveId" clId="{EDD3AFC1-5E1F-774D-82FF-6D4C3622249B}" dt="2023-08-07T08:57:22.081" v="760" actId="6264"/>
          <ac:spMkLst>
            <pc:docMk/>
            <pc:sldMk cId="2917212964" sldId="293"/>
            <ac:spMk id="71" creationId="{7D2BD345-AA03-7872-A281-E168A5883ACD}"/>
          </ac:spMkLst>
        </pc:spChg>
        <pc:spChg chg="add del mod">
          <ac:chgData name="A.MORIYAMA UREKA" userId="11b73b949d6476cb" providerId="LiveId" clId="{EDD3AFC1-5E1F-774D-82FF-6D4C3622249B}" dt="2023-08-07T10:55:59.704" v="1685" actId="6264"/>
          <ac:spMkLst>
            <pc:docMk/>
            <pc:sldMk cId="2917212964" sldId="293"/>
            <ac:spMk id="71" creationId="{965316DE-10D5-DE47-3DB1-5A04945F10A9}"/>
          </ac:spMkLst>
        </pc:spChg>
        <pc:spChg chg="add del mod">
          <ac:chgData name="A.MORIYAMA UREKA" userId="11b73b949d6476cb" providerId="LiveId" clId="{EDD3AFC1-5E1F-774D-82FF-6D4C3622249B}" dt="2023-08-07T09:20:35.104" v="920" actId="6264"/>
          <ac:spMkLst>
            <pc:docMk/>
            <pc:sldMk cId="2917212964" sldId="293"/>
            <ac:spMk id="72" creationId="{9A6D5DC4-A3E9-929B-D49B-96275F89E2B1}"/>
          </ac:spMkLst>
        </pc:spChg>
        <pc:spChg chg="add del mod ord">
          <ac:chgData name="A.MORIYAMA UREKA" userId="11b73b949d6476cb" providerId="LiveId" clId="{EDD3AFC1-5E1F-774D-82FF-6D4C3622249B}" dt="2023-08-07T08:57:22.081" v="760" actId="6264"/>
          <ac:spMkLst>
            <pc:docMk/>
            <pc:sldMk cId="2917212964" sldId="293"/>
            <ac:spMk id="72" creationId="{AD49D100-F48D-9374-D450-D4DA98BD9AE8}"/>
          </ac:spMkLst>
        </pc:spChg>
        <pc:spChg chg="add del mod">
          <ac:chgData name="A.MORIYAMA UREKA" userId="11b73b949d6476cb" providerId="LiveId" clId="{EDD3AFC1-5E1F-774D-82FF-6D4C3622249B}" dt="2023-08-07T10:55:59.704" v="1685" actId="6264"/>
          <ac:spMkLst>
            <pc:docMk/>
            <pc:sldMk cId="2917212964" sldId="293"/>
            <ac:spMk id="72" creationId="{BF29B70A-CF2E-2241-D67B-3F8BD96ECA6E}"/>
          </ac:spMkLst>
        </pc:spChg>
        <pc:spChg chg="add del mod ord">
          <ac:chgData name="A.MORIYAMA UREKA" userId="11b73b949d6476cb" providerId="LiveId" clId="{EDD3AFC1-5E1F-774D-82FF-6D4C3622249B}" dt="2023-08-07T09:20:35.428" v="921" actId="6264"/>
          <ac:spMkLst>
            <pc:docMk/>
            <pc:sldMk cId="2917212964" sldId="293"/>
            <ac:spMk id="73" creationId="{1056E9ED-61EE-75D1-B82A-C87C77D48603}"/>
          </ac:spMkLst>
        </pc:spChg>
        <pc:spChg chg="add del mod ord">
          <ac:chgData name="A.MORIYAMA UREKA" userId="11b73b949d6476cb" providerId="LiveId" clId="{EDD3AFC1-5E1F-774D-82FF-6D4C3622249B}" dt="2023-08-07T08:57:22.081" v="760" actId="6264"/>
          <ac:spMkLst>
            <pc:docMk/>
            <pc:sldMk cId="2917212964" sldId="293"/>
            <ac:spMk id="73" creationId="{66BE2701-323F-9AF9-60A9-02F718090682}"/>
          </ac:spMkLst>
        </pc:spChg>
        <pc:spChg chg="add del mod">
          <ac:chgData name="A.MORIYAMA UREKA" userId="11b73b949d6476cb" providerId="LiveId" clId="{EDD3AFC1-5E1F-774D-82FF-6D4C3622249B}" dt="2023-08-07T10:55:59.704" v="1685" actId="6264"/>
          <ac:spMkLst>
            <pc:docMk/>
            <pc:sldMk cId="2917212964" sldId="293"/>
            <ac:spMk id="73" creationId="{7DDDD24C-B497-83B2-06D1-DECF27997495}"/>
          </ac:spMkLst>
        </pc:spChg>
        <pc:spChg chg="add del mod ord">
          <ac:chgData name="A.MORIYAMA UREKA" userId="11b73b949d6476cb" providerId="LiveId" clId="{EDD3AFC1-5E1F-774D-82FF-6D4C3622249B}" dt="2023-08-07T08:57:22.081" v="760" actId="6264"/>
          <ac:spMkLst>
            <pc:docMk/>
            <pc:sldMk cId="2917212964" sldId="293"/>
            <ac:spMk id="74" creationId="{0C86AD8B-37D1-AC11-33CF-320BEFCCF770}"/>
          </ac:spMkLst>
        </pc:spChg>
        <pc:spChg chg="add del mod ord">
          <ac:chgData name="A.MORIYAMA UREKA" userId="11b73b949d6476cb" providerId="LiveId" clId="{EDD3AFC1-5E1F-774D-82FF-6D4C3622249B}" dt="2023-08-07T09:20:35.428" v="921" actId="6264"/>
          <ac:spMkLst>
            <pc:docMk/>
            <pc:sldMk cId="2917212964" sldId="293"/>
            <ac:spMk id="74" creationId="{31305D8A-4CE4-3311-CD6F-FE15854C74D6}"/>
          </ac:spMkLst>
        </pc:spChg>
        <pc:spChg chg="add del mod">
          <ac:chgData name="A.MORIYAMA UREKA" userId="11b73b949d6476cb" providerId="LiveId" clId="{EDD3AFC1-5E1F-774D-82FF-6D4C3622249B}" dt="2023-08-07T10:55:59.704" v="1685" actId="6264"/>
          <ac:spMkLst>
            <pc:docMk/>
            <pc:sldMk cId="2917212964" sldId="293"/>
            <ac:spMk id="74" creationId="{DB5DAFA1-F7F3-7837-DE73-A9564DE92CAE}"/>
          </ac:spMkLst>
        </pc:spChg>
        <pc:spChg chg="add del mod ord">
          <ac:chgData name="A.MORIYAMA UREKA" userId="11b73b949d6476cb" providerId="LiveId" clId="{EDD3AFC1-5E1F-774D-82FF-6D4C3622249B}" dt="2023-08-07T08:57:22.081" v="760" actId="6264"/>
          <ac:spMkLst>
            <pc:docMk/>
            <pc:sldMk cId="2917212964" sldId="293"/>
            <ac:spMk id="75" creationId="{3F3ADFF0-21D8-7582-D2FE-16BB8BAC7872}"/>
          </ac:spMkLst>
        </pc:spChg>
        <pc:spChg chg="add del mod ord">
          <ac:chgData name="A.MORIYAMA UREKA" userId="11b73b949d6476cb" providerId="LiveId" clId="{EDD3AFC1-5E1F-774D-82FF-6D4C3622249B}" dt="2023-08-07T09:20:35.428" v="921" actId="6264"/>
          <ac:spMkLst>
            <pc:docMk/>
            <pc:sldMk cId="2917212964" sldId="293"/>
            <ac:spMk id="75" creationId="{BF328342-4ABA-8A8D-2CD5-58BB513D58A7}"/>
          </ac:spMkLst>
        </pc:spChg>
        <pc:spChg chg="add del mod">
          <ac:chgData name="A.MORIYAMA UREKA" userId="11b73b949d6476cb" providerId="LiveId" clId="{EDD3AFC1-5E1F-774D-82FF-6D4C3622249B}" dt="2023-08-07T10:55:59.704" v="1685" actId="6264"/>
          <ac:spMkLst>
            <pc:docMk/>
            <pc:sldMk cId="2917212964" sldId="293"/>
            <ac:spMk id="75" creationId="{E606BA12-8BF4-F9CA-81FF-8E880CD57BFB}"/>
          </ac:spMkLst>
        </pc:spChg>
        <pc:spChg chg="add del mod ord">
          <ac:chgData name="A.MORIYAMA UREKA" userId="11b73b949d6476cb" providerId="LiveId" clId="{EDD3AFC1-5E1F-774D-82FF-6D4C3622249B}" dt="2023-08-07T09:20:35.428" v="921" actId="6264"/>
          <ac:spMkLst>
            <pc:docMk/>
            <pc:sldMk cId="2917212964" sldId="293"/>
            <ac:spMk id="76" creationId="{E94696CD-B13F-29E1-D92A-004DE3551B9D}"/>
          </ac:spMkLst>
        </pc:spChg>
        <pc:spChg chg="add del mod">
          <ac:chgData name="A.MORIYAMA UREKA" userId="11b73b949d6476cb" providerId="LiveId" clId="{EDD3AFC1-5E1F-774D-82FF-6D4C3622249B}" dt="2023-08-07T10:56:00.118" v="1686" actId="6264"/>
          <ac:spMkLst>
            <pc:docMk/>
            <pc:sldMk cId="2917212964" sldId="293"/>
            <ac:spMk id="76" creationId="{F67E3784-54AA-BCBA-F696-706EFEDFB130}"/>
          </ac:spMkLst>
        </pc:spChg>
        <pc:spChg chg="add del mod ord">
          <ac:chgData name="A.MORIYAMA UREKA" userId="11b73b949d6476cb" providerId="LiveId" clId="{EDD3AFC1-5E1F-774D-82FF-6D4C3622249B}" dt="2023-08-07T08:57:22.081" v="760" actId="6264"/>
          <ac:spMkLst>
            <pc:docMk/>
            <pc:sldMk cId="2917212964" sldId="293"/>
            <ac:spMk id="76" creationId="{FA9A30D8-EB8A-8280-B94C-CC5D362C7237}"/>
          </ac:spMkLst>
        </pc:spChg>
        <pc:spChg chg="add del mod">
          <ac:chgData name="A.MORIYAMA UREKA" userId="11b73b949d6476cb" providerId="LiveId" clId="{EDD3AFC1-5E1F-774D-82FF-6D4C3622249B}" dt="2023-08-07T10:56:00.118" v="1686" actId="6264"/>
          <ac:spMkLst>
            <pc:docMk/>
            <pc:sldMk cId="2917212964" sldId="293"/>
            <ac:spMk id="77" creationId="{50D0D749-1215-EAFC-DA0A-4C30851CA8A5}"/>
          </ac:spMkLst>
        </pc:spChg>
        <pc:spChg chg="add del mod ord">
          <ac:chgData name="A.MORIYAMA UREKA" userId="11b73b949d6476cb" providerId="LiveId" clId="{EDD3AFC1-5E1F-774D-82FF-6D4C3622249B}" dt="2023-08-07T08:57:22.081" v="760" actId="6264"/>
          <ac:spMkLst>
            <pc:docMk/>
            <pc:sldMk cId="2917212964" sldId="293"/>
            <ac:spMk id="77" creationId="{8ACC0E11-9FE2-957F-BF81-DCC35C16A95B}"/>
          </ac:spMkLst>
        </pc:spChg>
        <pc:spChg chg="add del mod ord">
          <ac:chgData name="A.MORIYAMA UREKA" userId="11b73b949d6476cb" providerId="LiveId" clId="{EDD3AFC1-5E1F-774D-82FF-6D4C3622249B}" dt="2023-08-07T09:20:35.428" v="921" actId="6264"/>
          <ac:spMkLst>
            <pc:docMk/>
            <pc:sldMk cId="2917212964" sldId="293"/>
            <ac:spMk id="77" creationId="{D6734E6C-F27C-4D45-B978-C51A007A73E2}"/>
          </ac:spMkLst>
        </pc:spChg>
        <pc:spChg chg="add del mod">
          <ac:chgData name="A.MORIYAMA UREKA" userId="11b73b949d6476cb" providerId="LiveId" clId="{EDD3AFC1-5E1F-774D-82FF-6D4C3622249B}" dt="2023-08-07T10:56:00.118" v="1686" actId="6264"/>
          <ac:spMkLst>
            <pc:docMk/>
            <pc:sldMk cId="2917212964" sldId="293"/>
            <ac:spMk id="78" creationId="{46AD4A17-A673-7C6F-E8C1-EE3954EC1493}"/>
          </ac:spMkLst>
        </pc:spChg>
        <pc:spChg chg="add del mod ord">
          <ac:chgData name="A.MORIYAMA UREKA" userId="11b73b949d6476cb" providerId="LiveId" clId="{EDD3AFC1-5E1F-774D-82FF-6D4C3622249B}" dt="2023-08-07T09:20:35.428" v="921" actId="6264"/>
          <ac:spMkLst>
            <pc:docMk/>
            <pc:sldMk cId="2917212964" sldId="293"/>
            <ac:spMk id="78" creationId="{6825E3BC-B999-BE48-CEE5-7187DDEEB0DE}"/>
          </ac:spMkLst>
        </pc:spChg>
        <pc:spChg chg="add del mod ord">
          <ac:chgData name="A.MORIYAMA UREKA" userId="11b73b949d6476cb" providerId="LiveId" clId="{EDD3AFC1-5E1F-774D-82FF-6D4C3622249B}" dt="2023-08-07T08:57:22.081" v="760" actId="6264"/>
          <ac:spMkLst>
            <pc:docMk/>
            <pc:sldMk cId="2917212964" sldId="293"/>
            <ac:spMk id="78" creationId="{D673713A-796D-368A-E276-6F84053424C9}"/>
          </ac:spMkLst>
        </pc:spChg>
        <pc:spChg chg="add del mod ord">
          <ac:chgData name="A.MORIYAMA UREKA" userId="11b73b949d6476cb" providerId="LiveId" clId="{EDD3AFC1-5E1F-774D-82FF-6D4C3622249B}" dt="2023-08-07T09:20:35.428" v="921" actId="6264"/>
          <ac:spMkLst>
            <pc:docMk/>
            <pc:sldMk cId="2917212964" sldId="293"/>
            <ac:spMk id="79" creationId="{4911C553-AF58-86BD-82F0-16C98A4D6E92}"/>
          </ac:spMkLst>
        </pc:spChg>
        <pc:spChg chg="add del mod">
          <ac:chgData name="A.MORIYAMA UREKA" userId="11b73b949d6476cb" providerId="LiveId" clId="{EDD3AFC1-5E1F-774D-82FF-6D4C3622249B}" dt="2023-08-07T08:57:22.081" v="760" actId="6264"/>
          <ac:spMkLst>
            <pc:docMk/>
            <pc:sldMk cId="2917212964" sldId="293"/>
            <ac:spMk id="79" creationId="{75410CF2-F129-1ACF-F177-9509B88C63FA}"/>
          </ac:spMkLst>
        </pc:spChg>
        <pc:spChg chg="add del mod">
          <ac:chgData name="A.MORIYAMA UREKA" userId="11b73b949d6476cb" providerId="LiveId" clId="{EDD3AFC1-5E1F-774D-82FF-6D4C3622249B}" dt="2023-08-07T10:56:00.118" v="1686" actId="6264"/>
          <ac:spMkLst>
            <pc:docMk/>
            <pc:sldMk cId="2917212964" sldId="293"/>
            <ac:spMk id="79" creationId="{C548929C-9547-3C43-F33C-2B31D5974ADC}"/>
          </ac:spMkLst>
        </pc:spChg>
        <pc:spChg chg="add del mod">
          <ac:chgData name="A.MORIYAMA UREKA" userId="11b73b949d6476cb" providerId="LiveId" clId="{EDD3AFC1-5E1F-774D-82FF-6D4C3622249B}" dt="2023-08-07T08:57:22.081" v="760" actId="6264"/>
          <ac:spMkLst>
            <pc:docMk/>
            <pc:sldMk cId="2917212964" sldId="293"/>
            <ac:spMk id="80" creationId="{3A969349-712A-59F8-0F22-738B3E6F86AD}"/>
          </ac:spMkLst>
        </pc:spChg>
        <pc:spChg chg="add del mod">
          <ac:chgData name="A.MORIYAMA UREKA" userId="11b73b949d6476cb" providerId="LiveId" clId="{EDD3AFC1-5E1F-774D-82FF-6D4C3622249B}" dt="2023-08-07T10:56:00.118" v="1686" actId="6264"/>
          <ac:spMkLst>
            <pc:docMk/>
            <pc:sldMk cId="2917212964" sldId="293"/>
            <ac:spMk id="80" creationId="{56AA9D4D-89D2-AED3-C773-3F7C20BC7E75}"/>
          </ac:spMkLst>
        </pc:spChg>
        <pc:spChg chg="add del mod ord">
          <ac:chgData name="A.MORIYAMA UREKA" userId="11b73b949d6476cb" providerId="LiveId" clId="{EDD3AFC1-5E1F-774D-82FF-6D4C3622249B}" dt="2023-08-07T09:20:35.428" v="921" actId="6264"/>
          <ac:spMkLst>
            <pc:docMk/>
            <pc:sldMk cId="2917212964" sldId="293"/>
            <ac:spMk id="80" creationId="{96967880-96E9-6A58-DE52-C804ABD7F925}"/>
          </ac:spMkLst>
        </pc:spChg>
        <pc:spChg chg="add del mod">
          <ac:chgData name="A.MORIYAMA UREKA" userId="11b73b949d6476cb" providerId="LiveId" clId="{EDD3AFC1-5E1F-774D-82FF-6D4C3622249B}" dt="2023-08-07T10:56:00.118" v="1686" actId="6264"/>
          <ac:spMkLst>
            <pc:docMk/>
            <pc:sldMk cId="2917212964" sldId="293"/>
            <ac:spMk id="81" creationId="{025362C9-C0C9-569B-108D-65314039A2CC}"/>
          </ac:spMkLst>
        </pc:spChg>
        <pc:spChg chg="add del mod">
          <ac:chgData name="A.MORIYAMA UREKA" userId="11b73b949d6476cb" providerId="LiveId" clId="{EDD3AFC1-5E1F-774D-82FF-6D4C3622249B}" dt="2023-08-07T09:20:35.428" v="921" actId="6264"/>
          <ac:spMkLst>
            <pc:docMk/>
            <pc:sldMk cId="2917212964" sldId="293"/>
            <ac:spMk id="81" creationId="{1AE54D76-090D-0F51-6F18-340DE1F87921}"/>
          </ac:spMkLst>
        </pc:spChg>
        <pc:spChg chg="add del mod ord">
          <ac:chgData name="A.MORIYAMA UREKA" userId="11b73b949d6476cb" providerId="LiveId" clId="{EDD3AFC1-5E1F-774D-82FF-6D4C3622249B}" dt="2023-08-07T08:57:22.389" v="761" actId="6264"/>
          <ac:spMkLst>
            <pc:docMk/>
            <pc:sldMk cId="2917212964" sldId="293"/>
            <ac:spMk id="81" creationId="{81882539-E236-6088-FE4F-49B83068DBB7}"/>
          </ac:spMkLst>
        </pc:spChg>
        <pc:spChg chg="add del mod">
          <ac:chgData name="A.MORIYAMA UREKA" userId="11b73b949d6476cb" providerId="LiveId" clId="{EDD3AFC1-5E1F-774D-82FF-6D4C3622249B}" dt="2023-08-07T10:56:00.118" v="1686" actId="6264"/>
          <ac:spMkLst>
            <pc:docMk/>
            <pc:sldMk cId="2917212964" sldId="293"/>
            <ac:spMk id="82" creationId="{AD1BAE41-EC52-DBA3-61DE-4E507307DBA5}"/>
          </ac:spMkLst>
        </pc:spChg>
        <pc:spChg chg="add del mod ord">
          <ac:chgData name="A.MORIYAMA UREKA" userId="11b73b949d6476cb" providerId="LiveId" clId="{EDD3AFC1-5E1F-774D-82FF-6D4C3622249B}" dt="2023-08-07T08:57:22.389" v="761" actId="6264"/>
          <ac:spMkLst>
            <pc:docMk/>
            <pc:sldMk cId="2917212964" sldId="293"/>
            <ac:spMk id="82" creationId="{EFF3CCB0-F7D8-AE25-E17D-FD9CC0B0E048}"/>
          </ac:spMkLst>
        </pc:spChg>
        <pc:spChg chg="add del mod">
          <ac:chgData name="A.MORIYAMA UREKA" userId="11b73b949d6476cb" providerId="LiveId" clId="{EDD3AFC1-5E1F-774D-82FF-6D4C3622249B}" dt="2023-08-07T09:20:35.428" v="921" actId="6264"/>
          <ac:spMkLst>
            <pc:docMk/>
            <pc:sldMk cId="2917212964" sldId="293"/>
            <ac:spMk id="82" creationId="{F7118A15-F102-3D5D-BC2B-54A871A65C39}"/>
          </ac:spMkLst>
        </pc:spChg>
        <pc:spChg chg="add del mod ord">
          <ac:chgData name="A.MORIYAMA UREKA" userId="11b73b949d6476cb" providerId="LiveId" clId="{EDD3AFC1-5E1F-774D-82FF-6D4C3622249B}" dt="2023-08-07T09:20:35.757" v="922" actId="6264"/>
          <ac:spMkLst>
            <pc:docMk/>
            <pc:sldMk cId="2917212964" sldId="293"/>
            <ac:spMk id="83" creationId="{0C777CF7-5653-3AB3-012D-8AF3F021288A}"/>
          </ac:spMkLst>
        </pc:spChg>
        <pc:spChg chg="add del mod">
          <ac:chgData name="A.MORIYAMA UREKA" userId="11b73b949d6476cb" providerId="LiveId" clId="{EDD3AFC1-5E1F-774D-82FF-6D4C3622249B}" dt="2023-08-07T10:56:00.118" v="1686" actId="6264"/>
          <ac:spMkLst>
            <pc:docMk/>
            <pc:sldMk cId="2917212964" sldId="293"/>
            <ac:spMk id="83" creationId="{53190EFD-7634-72C8-964C-7935DF58B9BD}"/>
          </ac:spMkLst>
        </pc:spChg>
        <pc:spChg chg="add del mod ord">
          <ac:chgData name="A.MORIYAMA UREKA" userId="11b73b949d6476cb" providerId="LiveId" clId="{EDD3AFC1-5E1F-774D-82FF-6D4C3622249B}" dt="2023-08-07T08:57:22.389" v="761" actId="6264"/>
          <ac:spMkLst>
            <pc:docMk/>
            <pc:sldMk cId="2917212964" sldId="293"/>
            <ac:spMk id="83" creationId="{AEC02919-8FD2-C2CB-3576-538FF83E81A4}"/>
          </ac:spMkLst>
        </pc:spChg>
        <pc:spChg chg="add del mod ord">
          <ac:chgData name="A.MORIYAMA UREKA" userId="11b73b949d6476cb" providerId="LiveId" clId="{EDD3AFC1-5E1F-774D-82FF-6D4C3622249B}" dt="2023-08-07T08:57:22.389" v="761" actId="6264"/>
          <ac:spMkLst>
            <pc:docMk/>
            <pc:sldMk cId="2917212964" sldId="293"/>
            <ac:spMk id="84" creationId="{2FB3C880-9DA3-FD03-31A7-F501F413D0BE}"/>
          </ac:spMkLst>
        </pc:spChg>
        <pc:spChg chg="add del mod">
          <ac:chgData name="A.MORIYAMA UREKA" userId="11b73b949d6476cb" providerId="LiveId" clId="{EDD3AFC1-5E1F-774D-82FF-6D4C3622249B}" dt="2023-08-07T10:56:00.118" v="1686" actId="6264"/>
          <ac:spMkLst>
            <pc:docMk/>
            <pc:sldMk cId="2917212964" sldId="293"/>
            <ac:spMk id="84" creationId="{9F82EFFF-A629-D1DB-6453-62C127D06634}"/>
          </ac:spMkLst>
        </pc:spChg>
        <pc:spChg chg="add del mod ord">
          <ac:chgData name="A.MORIYAMA UREKA" userId="11b73b949d6476cb" providerId="LiveId" clId="{EDD3AFC1-5E1F-774D-82FF-6D4C3622249B}" dt="2023-08-07T09:20:35.757" v="922" actId="6264"/>
          <ac:spMkLst>
            <pc:docMk/>
            <pc:sldMk cId="2917212964" sldId="293"/>
            <ac:spMk id="84" creationId="{CE91ECD9-A7FF-8034-9CCE-42975B640588}"/>
          </ac:spMkLst>
        </pc:spChg>
        <pc:spChg chg="add del mod ord">
          <ac:chgData name="A.MORIYAMA UREKA" userId="11b73b949d6476cb" providerId="LiveId" clId="{EDD3AFC1-5E1F-774D-82FF-6D4C3622249B}" dt="2023-08-07T08:57:22.389" v="761" actId="6264"/>
          <ac:spMkLst>
            <pc:docMk/>
            <pc:sldMk cId="2917212964" sldId="293"/>
            <ac:spMk id="85" creationId="{2A8FF7F6-51EF-9F49-150D-AD733FEB8697}"/>
          </ac:spMkLst>
        </pc:spChg>
        <pc:spChg chg="add del mod ord">
          <ac:chgData name="A.MORIYAMA UREKA" userId="11b73b949d6476cb" providerId="LiveId" clId="{EDD3AFC1-5E1F-774D-82FF-6D4C3622249B}" dt="2023-08-07T09:20:35.757" v="922" actId="6264"/>
          <ac:spMkLst>
            <pc:docMk/>
            <pc:sldMk cId="2917212964" sldId="293"/>
            <ac:spMk id="85" creationId="{4B29475A-B8C9-68CC-0929-96E7F7551527}"/>
          </ac:spMkLst>
        </pc:spChg>
        <pc:spChg chg="add del mod">
          <ac:chgData name="A.MORIYAMA UREKA" userId="11b73b949d6476cb" providerId="LiveId" clId="{EDD3AFC1-5E1F-774D-82FF-6D4C3622249B}" dt="2023-08-07T10:56:00.118" v="1686" actId="6264"/>
          <ac:spMkLst>
            <pc:docMk/>
            <pc:sldMk cId="2917212964" sldId="293"/>
            <ac:spMk id="85" creationId="{9899F985-6291-BA3A-D572-90C207E76B06}"/>
          </ac:spMkLst>
        </pc:spChg>
        <pc:spChg chg="add del mod ord">
          <ac:chgData name="A.MORIYAMA UREKA" userId="11b73b949d6476cb" providerId="LiveId" clId="{EDD3AFC1-5E1F-774D-82FF-6D4C3622249B}" dt="2023-08-07T08:57:22.389" v="761" actId="6264"/>
          <ac:spMkLst>
            <pc:docMk/>
            <pc:sldMk cId="2917212964" sldId="293"/>
            <ac:spMk id="86" creationId="{040FB279-A9F7-8701-4E9E-F29F081194B6}"/>
          </ac:spMkLst>
        </pc:spChg>
        <pc:spChg chg="add del mod">
          <ac:chgData name="A.MORIYAMA UREKA" userId="11b73b949d6476cb" providerId="LiveId" clId="{EDD3AFC1-5E1F-774D-82FF-6D4C3622249B}" dt="2023-08-07T10:56:00.529" v="1687" actId="6264"/>
          <ac:spMkLst>
            <pc:docMk/>
            <pc:sldMk cId="2917212964" sldId="293"/>
            <ac:spMk id="86" creationId="{88088960-134F-6940-457F-10A2D5776ADA}"/>
          </ac:spMkLst>
        </pc:spChg>
        <pc:spChg chg="add del mod ord">
          <ac:chgData name="A.MORIYAMA UREKA" userId="11b73b949d6476cb" providerId="LiveId" clId="{EDD3AFC1-5E1F-774D-82FF-6D4C3622249B}" dt="2023-08-07T09:20:35.757" v="922" actId="6264"/>
          <ac:spMkLst>
            <pc:docMk/>
            <pc:sldMk cId="2917212964" sldId="293"/>
            <ac:spMk id="86" creationId="{E5DC809F-69E8-8423-309F-2638C81C3C42}"/>
          </ac:spMkLst>
        </pc:spChg>
        <pc:spChg chg="add del mod ord">
          <ac:chgData name="A.MORIYAMA UREKA" userId="11b73b949d6476cb" providerId="LiveId" clId="{EDD3AFC1-5E1F-774D-82FF-6D4C3622249B}" dt="2023-08-07T09:20:35.757" v="922" actId="6264"/>
          <ac:spMkLst>
            <pc:docMk/>
            <pc:sldMk cId="2917212964" sldId="293"/>
            <ac:spMk id="87" creationId="{0BF25ADA-2066-D4DA-DE80-ECEC41506CBA}"/>
          </ac:spMkLst>
        </pc:spChg>
        <pc:spChg chg="add del mod ord">
          <ac:chgData name="A.MORIYAMA UREKA" userId="11b73b949d6476cb" providerId="LiveId" clId="{EDD3AFC1-5E1F-774D-82FF-6D4C3622249B}" dt="2023-08-07T08:57:22.389" v="761" actId="6264"/>
          <ac:spMkLst>
            <pc:docMk/>
            <pc:sldMk cId="2917212964" sldId="293"/>
            <ac:spMk id="87" creationId="{2B46D76A-3D3C-6618-1D97-D5EC675DD7FB}"/>
          </ac:spMkLst>
        </pc:spChg>
        <pc:spChg chg="add del mod">
          <ac:chgData name="A.MORIYAMA UREKA" userId="11b73b949d6476cb" providerId="LiveId" clId="{EDD3AFC1-5E1F-774D-82FF-6D4C3622249B}" dt="2023-08-07T10:56:00.529" v="1687" actId="6264"/>
          <ac:spMkLst>
            <pc:docMk/>
            <pc:sldMk cId="2917212964" sldId="293"/>
            <ac:spMk id="87" creationId="{F4F2AD1C-848A-5D4B-FE79-A7A659775ECA}"/>
          </ac:spMkLst>
        </pc:spChg>
        <pc:spChg chg="add del mod ord">
          <ac:chgData name="A.MORIYAMA UREKA" userId="11b73b949d6476cb" providerId="LiveId" clId="{EDD3AFC1-5E1F-774D-82FF-6D4C3622249B}" dt="2023-08-07T08:57:22.389" v="761" actId="6264"/>
          <ac:spMkLst>
            <pc:docMk/>
            <pc:sldMk cId="2917212964" sldId="293"/>
            <ac:spMk id="88" creationId="{2E0A50FA-BD41-014B-16C3-486D20BE7D3D}"/>
          </ac:spMkLst>
        </pc:spChg>
        <pc:spChg chg="add del mod ord">
          <ac:chgData name="A.MORIYAMA UREKA" userId="11b73b949d6476cb" providerId="LiveId" clId="{EDD3AFC1-5E1F-774D-82FF-6D4C3622249B}" dt="2023-08-07T09:20:35.757" v="922" actId="6264"/>
          <ac:spMkLst>
            <pc:docMk/>
            <pc:sldMk cId="2917212964" sldId="293"/>
            <ac:spMk id="88" creationId="{32B577CE-66B8-7838-94D5-8B3574F2F52B}"/>
          </ac:spMkLst>
        </pc:spChg>
        <pc:spChg chg="add del mod">
          <ac:chgData name="A.MORIYAMA UREKA" userId="11b73b949d6476cb" providerId="LiveId" clId="{EDD3AFC1-5E1F-774D-82FF-6D4C3622249B}" dt="2023-08-07T10:56:00.529" v="1687" actId="6264"/>
          <ac:spMkLst>
            <pc:docMk/>
            <pc:sldMk cId="2917212964" sldId="293"/>
            <ac:spMk id="88" creationId="{D817D18E-42B0-6F3A-CAB0-59BDEE22DC7C}"/>
          </ac:spMkLst>
        </pc:spChg>
        <pc:spChg chg="add del mod">
          <ac:chgData name="A.MORIYAMA UREKA" userId="11b73b949d6476cb" providerId="LiveId" clId="{EDD3AFC1-5E1F-774D-82FF-6D4C3622249B}" dt="2023-08-07T10:56:00.529" v="1687" actId="6264"/>
          <ac:spMkLst>
            <pc:docMk/>
            <pc:sldMk cId="2917212964" sldId="293"/>
            <ac:spMk id="89" creationId="{1C06A5AE-BE61-98E3-4434-3E1CC11D59B2}"/>
          </ac:spMkLst>
        </pc:spChg>
        <pc:spChg chg="add del mod">
          <ac:chgData name="A.MORIYAMA UREKA" userId="11b73b949d6476cb" providerId="LiveId" clId="{EDD3AFC1-5E1F-774D-82FF-6D4C3622249B}" dt="2023-08-07T08:57:22.389" v="761" actId="6264"/>
          <ac:spMkLst>
            <pc:docMk/>
            <pc:sldMk cId="2917212964" sldId="293"/>
            <ac:spMk id="89" creationId="{771FE63A-EFB0-E33D-C8F4-C0BB40179F9B}"/>
          </ac:spMkLst>
        </pc:spChg>
        <pc:spChg chg="add del mod ord">
          <ac:chgData name="A.MORIYAMA UREKA" userId="11b73b949d6476cb" providerId="LiveId" clId="{EDD3AFC1-5E1F-774D-82FF-6D4C3622249B}" dt="2023-08-07T09:20:35.757" v="922" actId="6264"/>
          <ac:spMkLst>
            <pc:docMk/>
            <pc:sldMk cId="2917212964" sldId="293"/>
            <ac:spMk id="89" creationId="{EF0B35B4-7186-DDBB-6404-24B065672D70}"/>
          </ac:spMkLst>
        </pc:spChg>
        <pc:spChg chg="add del mod ord">
          <ac:chgData name="A.MORIYAMA UREKA" userId="11b73b949d6476cb" providerId="LiveId" clId="{EDD3AFC1-5E1F-774D-82FF-6D4C3622249B}" dt="2023-08-07T09:20:35.757" v="922" actId="6264"/>
          <ac:spMkLst>
            <pc:docMk/>
            <pc:sldMk cId="2917212964" sldId="293"/>
            <ac:spMk id="90" creationId="{1A8608F0-1D5A-94DF-CC6B-B19EAC6BF744}"/>
          </ac:spMkLst>
        </pc:spChg>
        <pc:spChg chg="add del mod">
          <ac:chgData name="A.MORIYAMA UREKA" userId="11b73b949d6476cb" providerId="LiveId" clId="{EDD3AFC1-5E1F-774D-82FF-6D4C3622249B}" dt="2023-08-07T10:56:00.529" v="1687" actId="6264"/>
          <ac:spMkLst>
            <pc:docMk/>
            <pc:sldMk cId="2917212964" sldId="293"/>
            <ac:spMk id="90" creationId="{989D380A-D00A-A3DD-8C12-50C12CF0ABEF}"/>
          </ac:spMkLst>
        </pc:spChg>
        <pc:spChg chg="add del mod">
          <ac:chgData name="A.MORIYAMA UREKA" userId="11b73b949d6476cb" providerId="LiveId" clId="{EDD3AFC1-5E1F-774D-82FF-6D4C3622249B}" dt="2023-08-07T08:57:22.389" v="761" actId="6264"/>
          <ac:spMkLst>
            <pc:docMk/>
            <pc:sldMk cId="2917212964" sldId="293"/>
            <ac:spMk id="90" creationId="{E7CA9F70-02E6-ED1D-466E-E779E357A53A}"/>
          </ac:spMkLst>
        </pc:spChg>
        <pc:spChg chg="add del mod">
          <ac:chgData name="A.MORIYAMA UREKA" userId="11b73b949d6476cb" providerId="LiveId" clId="{EDD3AFC1-5E1F-774D-82FF-6D4C3622249B}" dt="2023-08-07T09:20:35.757" v="922" actId="6264"/>
          <ac:spMkLst>
            <pc:docMk/>
            <pc:sldMk cId="2917212964" sldId="293"/>
            <ac:spMk id="91" creationId="{331C2609-6AFC-F62F-C013-33AD4BD83C9B}"/>
          </ac:spMkLst>
        </pc:spChg>
        <pc:spChg chg="add del mod">
          <ac:chgData name="A.MORIYAMA UREKA" userId="11b73b949d6476cb" providerId="LiveId" clId="{EDD3AFC1-5E1F-774D-82FF-6D4C3622249B}" dt="2023-08-07T10:56:00.529" v="1687" actId="6264"/>
          <ac:spMkLst>
            <pc:docMk/>
            <pc:sldMk cId="2917212964" sldId="293"/>
            <ac:spMk id="91" creationId="{8DCC3EB8-C1F6-F042-D18B-E90B03DEEDD6}"/>
          </ac:spMkLst>
        </pc:spChg>
        <pc:spChg chg="add del mod ord">
          <ac:chgData name="A.MORIYAMA UREKA" userId="11b73b949d6476cb" providerId="LiveId" clId="{EDD3AFC1-5E1F-774D-82FF-6D4C3622249B}" dt="2023-08-07T08:57:22.688" v="762" actId="6264"/>
          <ac:spMkLst>
            <pc:docMk/>
            <pc:sldMk cId="2917212964" sldId="293"/>
            <ac:spMk id="91" creationId="{F2C03971-12A1-77AA-B8F0-3EDE611AB82E}"/>
          </ac:spMkLst>
        </pc:spChg>
        <pc:spChg chg="add del mod">
          <ac:chgData name="A.MORIYAMA UREKA" userId="11b73b949d6476cb" providerId="LiveId" clId="{EDD3AFC1-5E1F-774D-82FF-6D4C3622249B}" dt="2023-08-07T10:56:00.529" v="1687" actId="6264"/>
          <ac:spMkLst>
            <pc:docMk/>
            <pc:sldMk cId="2917212964" sldId="293"/>
            <ac:spMk id="92" creationId="{02E0FF8E-3CAB-4356-4F7E-97CBF242D13B}"/>
          </ac:spMkLst>
        </pc:spChg>
        <pc:spChg chg="add del mod">
          <ac:chgData name="A.MORIYAMA UREKA" userId="11b73b949d6476cb" providerId="LiveId" clId="{EDD3AFC1-5E1F-774D-82FF-6D4C3622249B}" dt="2023-08-07T09:20:35.757" v="922" actId="6264"/>
          <ac:spMkLst>
            <pc:docMk/>
            <pc:sldMk cId="2917212964" sldId="293"/>
            <ac:spMk id="92" creationId="{A1EBF805-8B15-2561-552C-3D0F559E5BAA}"/>
          </ac:spMkLst>
        </pc:spChg>
        <pc:spChg chg="add del mod ord">
          <ac:chgData name="A.MORIYAMA UREKA" userId="11b73b949d6476cb" providerId="LiveId" clId="{EDD3AFC1-5E1F-774D-82FF-6D4C3622249B}" dt="2023-08-07T08:57:22.688" v="762" actId="6264"/>
          <ac:spMkLst>
            <pc:docMk/>
            <pc:sldMk cId="2917212964" sldId="293"/>
            <ac:spMk id="92" creationId="{C3FC8FCB-6089-A896-1E0A-73BC095F6477}"/>
          </ac:spMkLst>
        </pc:spChg>
        <pc:spChg chg="add del mod">
          <ac:chgData name="A.MORIYAMA UREKA" userId="11b73b949d6476cb" providerId="LiveId" clId="{EDD3AFC1-5E1F-774D-82FF-6D4C3622249B}" dt="2023-08-07T10:56:00.529" v="1687" actId="6264"/>
          <ac:spMkLst>
            <pc:docMk/>
            <pc:sldMk cId="2917212964" sldId="293"/>
            <ac:spMk id="93" creationId="{4CE5E2C1-64F0-E40F-ADD9-C00049263F8E}"/>
          </ac:spMkLst>
        </pc:spChg>
        <pc:spChg chg="add del mod ord">
          <ac:chgData name="A.MORIYAMA UREKA" userId="11b73b949d6476cb" providerId="LiveId" clId="{EDD3AFC1-5E1F-774D-82FF-6D4C3622249B}" dt="2023-08-07T08:57:22.688" v="762" actId="6264"/>
          <ac:spMkLst>
            <pc:docMk/>
            <pc:sldMk cId="2917212964" sldId="293"/>
            <ac:spMk id="93" creationId="{67EA3925-AD4E-8392-3E27-02AB1FE48AF9}"/>
          </ac:spMkLst>
        </pc:spChg>
        <pc:spChg chg="add del mod ord">
          <ac:chgData name="A.MORIYAMA UREKA" userId="11b73b949d6476cb" providerId="LiveId" clId="{EDD3AFC1-5E1F-774D-82FF-6D4C3622249B}" dt="2023-08-07T09:20:36.071" v="923" actId="6264"/>
          <ac:spMkLst>
            <pc:docMk/>
            <pc:sldMk cId="2917212964" sldId="293"/>
            <ac:spMk id="93" creationId="{73A00376-117F-A760-3A47-54FD48FA1E74}"/>
          </ac:spMkLst>
        </pc:spChg>
        <pc:spChg chg="add del mod ord">
          <ac:chgData name="A.MORIYAMA UREKA" userId="11b73b949d6476cb" providerId="LiveId" clId="{EDD3AFC1-5E1F-774D-82FF-6D4C3622249B}" dt="2023-08-07T08:57:22.688" v="762" actId="6264"/>
          <ac:spMkLst>
            <pc:docMk/>
            <pc:sldMk cId="2917212964" sldId="293"/>
            <ac:spMk id="94" creationId="{2000634A-7E4D-0E2E-64E4-8A30D0C434B2}"/>
          </ac:spMkLst>
        </pc:spChg>
        <pc:spChg chg="add del mod">
          <ac:chgData name="A.MORIYAMA UREKA" userId="11b73b949d6476cb" providerId="LiveId" clId="{EDD3AFC1-5E1F-774D-82FF-6D4C3622249B}" dt="2023-08-07T10:56:00.529" v="1687" actId="6264"/>
          <ac:spMkLst>
            <pc:docMk/>
            <pc:sldMk cId="2917212964" sldId="293"/>
            <ac:spMk id="94" creationId="{39EC5194-E1BB-E86B-A9FF-A5B008D9979B}"/>
          </ac:spMkLst>
        </pc:spChg>
        <pc:spChg chg="add del mod ord">
          <ac:chgData name="A.MORIYAMA UREKA" userId="11b73b949d6476cb" providerId="LiveId" clId="{EDD3AFC1-5E1F-774D-82FF-6D4C3622249B}" dt="2023-08-07T09:20:36.071" v="923" actId="6264"/>
          <ac:spMkLst>
            <pc:docMk/>
            <pc:sldMk cId="2917212964" sldId="293"/>
            <ac:spMk id="94" creationId="{94B9A3C1-D205-7144-20C2-A26A4D3F9376}"/>
          </ac:spMkLst>
        </pc:spChg>
        <pc:spChg chg="add del mod">
          <ac:chgData name="A.MORIYAMA UREKA" userId="11b73b949d6476cb" providerId="LiveId" clId="{EDD3AFC1-5E1F-774D-82FF-6D4C3622249B}" dt="2023-08-07T10:56:00.529" v="1687" actId="6264"/>
          <ac:spMkLst>
            <pc:docMk/>
            <pc:sldMk cId="2917212964" sldId="293"/>
            <ac:spMk id="95" creationId="{225F50A3-273D-1FDC-E436-A7857B0B40CF}"/>
          </ac:spMkLst>
        </pc:spChg>
        <pc:spChg chg="add del mod ord">
          <ac:chgData name="A.MORIYAMA UREKA" userId="11b73b949d6476cb" providerId="LiveId" clId="{EDD3AFC1-5E1F-774D-82FF-6D4C3622249B}" dt="2023-08-07T09:20:36.071" v="923" actId="6264"/>
          <ac:spMkLst>
            <pc:docMk/>
            <pc:sldMk cId="2917212964" sldId="293"/>
            <ac:spMk id="95" creationId="{8EE76704-208D-3B6F-C0DD-277F05ACEDC9}"/>
          </ac:spMkLst>
        </pc:spChg>
        <pc:spChg chg="add del mod ord">
          <ac:chgData name="A.MORIYAMA UREKA" userId="11b73b949d6476cb" providerId="LiveId" clId="{EDD3AFC1-5E1F-774D-82FF-6D4C3622249B}" dt="2023-08-07T08:57:22.688" v="762" actId="6264"/>
          <ac:spMkLst>
            <pc:docMk/>
            <pc:sldMk cId="2917212964" sldId="293"/>
            <ac:spMk id="95" creationId="{F782E1F2-C361-C5FF-314E-E742B2604950}"/>
          </ac:spMkLst>
        </pc:spChg>
        <pc:spChg chg="add del mod ord">
          <ac:chgData name="A.MORIYAMA UREKA" userId="11b73b949d6476cb" providerId="LiveId" clId="{EDD3AFC1-5E1F-774D-82FF-6D4C3622249B}" dt="2023-08-07T09:20:36.071" v="923" actId="6264"/>
          <ac:spMkLst>
            <pc:docMk/>
            <pc:sldMk cId="2917212964" sldId="293"/>
            <ac:spMk id="96" creationId="{01392A8C-D863-3F07-7A02-1A1CF545C5E7}"/>
          </ac:spMkLst>
        </pc:spChg>
        <pc:spChg chg="add del mod">
          <ac:chgData name="A.MORIYAMA UREKA" userId="11b73b949d6476cb" providerId="LiveId" clId="{EDD3AFC1-5E1F-774D-82FF-6D4C3622249B}" dt="2023-08-07T10:56:00.986" v="1688" actId="6264"/>
          <ac:spMkLst>
            <pc:docMk/>
            <pc:sldMk cId="2917212964" sldId="293"/>
            <ac:spMk id="96" creationId="{651955C3-5832-945A-D0FF-481C7C7C8500}"/>
          </ac:spMkLst>
        </pc:spChg>
        <pc:spChg chg="add del mod ord">
          <ac:chgData name="A.MORIYAMA UREKA" userId="11b73b949d6476cb" providerId="LiveId" clId="{EDD3AFC1-5E1F-774D-82FF-6D4C3622249B}" dt="2023-08-07T08:57:22.688" v="762" actId="6264"/>
          <ac:spMkLst>
            <pc:docMk/>
            <pc:sldMk cId="2917212964" sldId="293"/>
            <ac:spMk id="96" creationId="{D4ECDB45-5A83-532B-4AB7-A28D6F8A892C}"/>
          </ac:spMkLst>
        </pc:spChg>
        <pc:spChg chg="add del mod ord">
          <ac:chgData name="A.MORIYAMA UREKA" userId="11b73b949d6476cb" providerId="LiveId" clId="{EDD3AFC1-5E1F-774D-82FF-6D4C3622249B}" dt="2023-08-07T09:20:36.071" v="923" actId="6264"/>
          <ac:spMkLst>
            <pc:docMk/>
            <pc:sldMk cId="2917212964" sldId="293"/>
            <ac:spMk id="97" creationId="{94DC7B40-5929-10DB-AF5C-048B81DC8204}"/>
          </ac:spMkLst>
        </pc:spChg>
        <pc:spChg chg="add del mod">
          <ac:chgData name="A.MORIYAMA UREKA" userId="11b73b949d6476cb" providerId="LiveId" clId="{EDD3AFC1-5E1F-774D-82FF-6D4C3622249B}" dt="2023-08-07T10:56:00.986" v="1688" actId="6264"/>
          <ac:spMkLst>
            <pc:docMk/>
            <pc:sldMk cId="2917212964" sldId="293"/>
            <ac:spMk id="97" creationId="{BE10FAFF-240E-2143-5374-D0E6A6AE626D}"/>
          </ac:spMkLst>
        </pc:spChg>
        <pc:spChg chg="add del mod ord">
          <ac:chgData name="A.MORIYAMA UREKA" userId="11b73b949d6476cb" providerId="LiveId" clId="{EDD3AFC1-5E1F-774D-82FF-6D4C3622249B}" dt="2023-08-07T08:57:22.688" v="762" actId="6264"/>
          <ac:spMkLst>
            <pc:docMk/>
            <pc:sldMk cId="2917212964" sldId="293"/>
            <ac:spMk id="97" creationId="{DA5F6329-D317-9359-A0F6-461D2702D062}"/>
          </ac:spMkLst>
        </pc:spChg>
        <pc:spChg chg="add del mod ord">
          <ac:chgData name="A.MORIYAMA UREKA" userId="11b73b949d6476cb" providerId="LiveId" clId="{EDD3AFC1-5E1F-774D-82FF-6D4C3622249B}" dt="2023-08-07T09:20:36.071" v="923" actId="6264"/>
          <ac:spMkLst>
            <pc:docMk/>
            <pc:sldMk cId="2917212964" sldId="293"/>
            <ac:spMk id="98" creationId="{A7736B30-3C91-7AA8-ADBC-D5C5800A409C}"/>
          </ac:spMkLst>
        </pc:spChg>
        <pc:spChg chg="add del mod">
          <ac:chgData name="A.MORIYAMA UREKA" userId="11b73b949d6476cb" providerId="LiveId" clId="{EDD3AFC1-5E1F-774D-82FF-6D4C3622249B}" dt="2023-08-07T10:56:00.986" v="1688" actId="6264"/>
          <ac:spMkLst>
            <pc:docMk/>
            <pc:sldMk cId="2917212964" sldId="293"/>
            <ac:spMk id="98" creationId="{CEBD992D-7355-EB45-8D0B-309FAF627C7B}"/>
          </ac:spMkLst>
        </pc:spChg>
        <pc:spChg chg="add del mod ord">
          <ac:chgData name="A.MORIYAMA UREKA" userId="11b73b949d6476cb" providerId="LiveId" clId="{EDD3AFC1-5E1F-774D-82FF-6D4C3622249B}" dt="2023-08-07T08:57:22.688" v="762" actId="6264"/>
          <ac:spMkLst>
            <pc:docMk/>
            <pc:sldMk cId="2917212964" sldId="293"/>
            <ac:spMk id="98" creationId="{EBE45778-CBBA-0CC2-2791-424631F00CF7}"/>
          </ac:spMkLst>
        </pc:spChg>
        <pc:spChg chg="add del mod ord">
          <ac:chgData name="A.MORIYAMA UREKA" userId="11b73b949d6476cb" providerId="LiveId" clId="{EDD3AFC1-5E1F-774D-82FF-6D4C3622249B}" dt="2023-08-07T09:20:36.071" v="923" actId="6264"/>
          <ac:spMkLst>
            <pc:docMk/>
            <pc:sldMk cId="2917212964" sldId="293"/>
            <ac:spMk id="99" creationId="{1B001293-D200-F065-C620-10B7CE46E991}"/>
          </ac:spMkLst>
        </pc:spChg>
        <pc:spChg chg="add del mod">
          <ac:chgData name="A.MORIYAMA UREKA" userId="11b73b949d6476cb" providerId="LiveId" clId="{EDD3AFC1-5E1F-774D-82FF-6D4C3622249B}" dt="2023-08-07T08:57:22.688" v="762" actId="6264"/>
          <ac:spMkLst>
            <pc:docMk/>
            <pc:sldMk cId="2917212964" sldId="293"/>
            <ac:spMk id="99" creationId="{8884550B-09AA-5A34-8DA9-A2C1A088DDB4}"/>
          </ac:spMkLst>
        </pc:spChg>
        <pc:spChg chg="add del mod">
          <ac:chgData name="A.MORIYAMA UREKA" userId="11b73b949d6476cb" providerId="LiveId" clId="{EDD3AFC1-5E1F-774D-82FF-6D4C3622249B}" dt="2023-08-07T10:56:00.986" v="1688" actId="6264"/>
          <ac:spMkLst>
            <pc:docMk/>
            <pc:sldMk cId="2917212964" sldId="293"/>
            <ac:spMk id="99" creationId="{C7FEB74B-652E-AAC2-1B3B-6B0E0DE4FE76}"/>
          </ac:spMkLst>
        </pc:spChg>
        <pc:spChg chg="add del mod">
          <ac:chgData name="A.MORIYAMA UREKA" userId="11b73b949d6476cb" providerId="LiveId" clId="{EDD3AFC1-5E1F-774D-82FF-6D4C3622249B}" dt="2023-08-07T08:57:22.688" v="762" actId="6264"/>
          <ac:spMkLst>
            <pc:docMk/>
            <pc:sldMk cId="2917212964" sldId="293"/>
            <ac:spMk id="100" creationId="{7C3BD16C-6652-9C51-21D7-8B202F400E11}"/>
          </ac:spMkLst>
        </pc:spChg>
        <pc:spChg chg="add del mod ord">
          <ac:chgData name="A.MORIYAMA UREKA" userId="11b73b949d6476cb" providerId="LiveId" clId="{EDD3AFC1-5E1F-774D-82FF-6D4C3622249B}" dt="2023-08-07T09:20:36.071" v="923" actId="6264"/>
          <ac:spMkLst>
            <pc:docMk/>
            <pc:sldMk cId="2917212964" sldId="293"/>
            <ac:spMk id="100" creationId="{E55EF2CE-C148-6044-B674-4E01D092392A}"/>
          </ac:spMkLst>
        </pc:spChg>
        <pc:spChg chg="add del mod">
          <ac:chgData name="A.MORIYAMA UREKA" userId="11b73b949d6476cb" providerId="LiveId" clId="{EDD3AFC1-5E1F-774D-82FF-6D4C3622249B}" dt="2023-08-07T10:56:00.986" v="1688" actId="6264"/>
          <ac:spMkLst>
            <pc:docMk/>
            <pc:sldMk cId="2917212964" sldId="293"/>
            <ac:spMk id="100" creationId="{FA24D301-6B8C-8522-F7D0-43ADEC4D51D8}"/>
          </ac:spMkLst>
        </pc:spChg>
        <pc:spChg chg="add del mod">
          <ac:chgData name="A.MORIYAMA UREKA" userId="11b73b949d6476cb" providerId="LiveId" clId="{EDD3AFC1-5E1F-774D-82FF-6D4C3622249B}" dt="2023-08-07T10:56:00.986" v="1688" actId="6264"/>
          <ac:spMkLst>
            <pc:docMk/>
            <pc:sldMk cId="2917212964" sldId="293"/>
            <ac:spMk id="101" creationId="{80587184-D6A0-C71C-CAD5-84A314E6D668}"/>
          </ac:spMkLst>
        </pc:spChg>
        <pc:spChg chg="add del mod ord">
          <ac:chgData name="A.MORIYAMA UREKA" userId="11b73b949d6476cb" providerId="LiveId" clId="{EDD3AFC1-5E1F-774D-82FF-6D4C3622249B}" dt="2023-08-07T08:57:22.989" v="763" actId="6264"/>
          <ac:spMkLst>
            <pc:docMk/>
            <pc:sldMk cId="2917212964" sldId="293"/>
            <ac:spMk id="101" creationId="{C3E64163-3124-6191-61A0-078714B4213C}"/>
          </ac:spMkLst>
        </pc:spChg>
        <pc:spChg chg="add del mod">
          <ac:chgData name="A.MORIYAMA UREKA" userId="11b73b949d6476cb" providerId="LiveId" clId="{EDD3AFC1-5E1F-774D-82FF-6D4C3622249B}" dt="2023-08-07T09:20:36.071" v="923" actId="6264"/>
          <ac:spMkLst>
            <pc:docMk/>
            <pc:sldMk cId="2917212964" sldId="293"/>
            <ac:spMk id="101" creationId="{F4073D35-BEAA-EAD1-8007-5D40918433B5}"/>
          </ac:spMkLst>
        </pc:spChg>
        <pc:spChg chg="add del mod ord">
          <ac:chgData name="A.MORIYAMA UREKA" userId="11b73b949d6476cb" providerId="LiveId" clId="{EDD3AFC1-5E1F-774D-82FF-6D4C3622249B}" dt="2023-08-07T08:57:22.989" v="763" actId="6264"/>
          <ac:spMkLst>
            <pc:docMk/>
            <pc:sldMk cId="2917212964" sldId="293"/>
            <ac:spMk id="102" creationId="{0B38BBDF-013D-F96E-35CD-2F10F34E2229}"/>
          </ac:spMkLst>
        </pc:spChg>
        <pc:spChg chg="add del mod">
          <ac:chgData name="A.MORIYAMA UREKA" userId="11b73b949d6476cb" providerId="LiveId" clId="{EDD3AFC1-5E1F-774D-82FF-6D4C3622249B}" dt="2023-08-07T10:56:00.986" v="1688" actId="6264"/>
          <ac:spMkLst>
            <pc:docMk/>
            <pc:sldMk cId="2917212964" sldId="293"/>
            <ac:spMk id="102" creationId="{516A9C90-1850-82A5-4660-B2BAC22C7A6A}"/>
          </ac:spMkLst>
        </pc:spChg>
        <pc:spChg chg="add del mod">
          <ac:chgData name="A.MORIYAMA UREKA" userId="11b73b949d6476cb" providerId="LiveId" clId="{EDD3AFC1-5E1F-774D-82FF-6D4C3622249B}" dt="2023-08-07T09:20:36.071" v="923" actId="6264"/>
          <ac:spMkLst>
            <pc:docMk/>
            <pc:sldMk cId="2917212964" sldId="293"/>
            <ac:spMk id="102" creationId="{CCC36FBC-8990-D87C-17C6-92A0FD1DA9C8}"/>
          </ac:spMkLst>
        </pc:spChg>
        <pc:spChg chg="add del mod ord">
          <ac:chgData name="A.MORIYAMA UREKA" userId="11b73b949d6476cb" providerId="LiveId" clId="{EDD3AFC1-5E1F-774D-82FF-6D4C3622249B}" dt="2023-08-07T08:57:22.989" v="763" actId="6264"/>
          <ac:spMkLst>
            <pc:docMk/>
            <pc:sldMk cId="2917212964" sldId="293"/>
            <ac:spMk id="103" creationId="{055F82D2-6863-A41E-822E-15E098E90E74}"/>
          </ac:spMkLst>
        </pc:spChg>
        <pc:spChg chg="add del mod">
          <ac:chgData name="A.MORIYAMA UREKA" userId="11b73b949d6476cb" providerId="LiveId" clId="{EDD3AFC1-5E1F-774D-82FF-6D4C3622249B}" dt="2023-08-07T10:56:00.986" v="1688" actId="6264"/>
          <ac:spMkLst>
            <pc:docMk/>
            <pc:sldMk cId="2917212964" sldId="293"/>
            <ac:spMk id="103" creationId="{4E4C7198-A9E3-1F93-0554-468B0A85EEF9}"/>
          </ac:spMkLst>
        </pc:spChg>
        <pc:spChg chg="add del mod ord">
          <ac:chgData name="A.MORIYAMA UREKA" userId="11b73b949d6476cb" providerId="LiveId" clId="{EDD3AFC1-5E1F-774D-82FF-6D4C3622249B}" dt="2023-08-07T09:20:36.393" v="924" actId="6264"/>
          <ac:spMkLst>
            <pc:docMk/>
            <pc:sldMk cId="2917212964" sldId="293"/>
            <ac:spMk id="103" creationId="{E2283CAA-E2C1-8C63-74B5-87DCBC4DFF78}"/>
          </ac:spMkLst>
        </pc:spChg>
        <pc:spChg chg="add del mod ord">
          <ac:chgData name="A.MORIYAMA UREKA" userId="11b73b949d6476cb" providerId="LiveId" clId="{EDD3AFC1-5E1F-774D-82FF-6D4C3622249B}" dt="2023-08-07T09:20:36.393" v="924" actId="6264"/>
          <ac:spMkLst>
            <pc:docMk/>
            <pc:sldMk cId="2917212964" sldId="293"/>
            <ac:spMk id="104" creationId="{14083CBC-E65E-E818-52BB-FC661DA64E68}"/>
          </ac:spMkLst>
        </pc:spChg>
        <pc:spChg chg="add del mod ord">
          <ac:chgData name="A.MORIYAMA UREKA" userId="11b73b949d6476cb" providerId="LiveId" clId="{EDD3AFC1-5E1F-774D-82FF-6D4C3622249B}" dt="2023-08-07T08:57:22.989" v="763" actId="6264"/>
          <ac:spMkLst>
            <pc:docMk/>
            <pc:sldMk cId="2917212964" sldId="293"/>
            <ac:spMk id="104" creationId="{58400153-4647-4E1C-C8CD-FD5D2EFB143C}"/>
          </ac:spMkLst>
        </pc:spChg>
        <pc:spChg chg="add del mod">
          <ac:chgData name="A.MORIYAMA UREKA" userId="11b73b949d6476cb" providerId="LiveId" clId="{EDD3AFC1-5E1F-774D-82FF-6D4C3622249B}" dt="2023-08-07T10:56:00.986" v="1688" actId="6264"/>
          <ac:spMkLst>
            <pc:docMk/>
            <pc:sldMk cId="2917212964" sldId="293"/>
            <ac:spMk id="104" creationId="{E5910D3C-4F33-909E-6718-A41E851AE416}"/>
          </ac:spMkLst>
        </pc:spChg>
        <pc:spChg chg="add del mod">
          <ac:chgData name="A.MORIYAMA UREKA" userId="11b73b949d6476cb" providerId="LiveId" clId="{EDD3AFC1-5E1F-774D-82FF-6D4C3622249B}" dt="2023-08-07T10:56:00.986" v="1688" actId="6264"/>
          <ac:spMkLst>
            <pc:docMk/>
            <pc:sldMk cId="2917212964" sldId="293"/>
            <ac:spMk id="105" creationId="{1D588023-485C-5758-51A8-E02118309176}"/>
          </ac:spMkLst>
        </pc:spChg>
        <pc:spChg chg="add del mod ord">
          <ac:chgData name="A.MORIYAMA UREKA" userId="11b73b949d6476cb" providerId="LiveId" clId="{EDD3AFC1-5E1F-774D-82FF-6D4C3622249B}" dt="2023-08-07T09:20:36.393" v="924" actId="6264"/>
          <ac:spMkLst>
            <pc:docMk/>
            <pc:sldMk cId="2917212964" sldId="293"/>
            <ac:spMk id="105" creationId="{21A7DC06-3318-DA71-962B-43B1B431E9B1}"/>
          </ac:spMkLst>
        </pc:spChg>
        <pc:spChg chg="add del mod ord">
          <ac:chgData name="A.MORIYAMA UREKA" userId="11b73b949d6476cb" providerId="LiveId" clId="{EDD3AFC1-5E1F-774D-82FF-6D4C3622249B}" dt="2023-08-07T08:57:22.989" v="763" actId="6264"/>
          <ac:spMkLst>
            <pc:docMk/>
            <pc:sldMk cId="2917212964" sldId="293"/>
            <ac:spMk id="105" creationId="{F9CAD016-D1AC-B7B5-905F-E7FFFE79324A}"/>
          </ac:spMkLst>
        </pc:spChg>
        <pc:spChg chg="add del mod ord">
          <ac:chgData name="A.MORIYAMA UREKA" userId="11b73b949d6476cb" providerId="LiveId" clId="{EDD3AFC1-5E1F-774D-82FF-6D4C3622249B}" dt="2023-08-07T09:20:36.393" v="924" actId="6264"/>
          <ac:spMkLst>
            <pc:docMk/>
            <pc:sldMk cId="2917212964" sldId="293"/>
            <ac:spMk id="106" creationId="{002FD332-27DA-F448-9858-FDB60C049B54}"/>
          </ac:spMkLst>
        </pc:spChg>
        <pc:spChg chg="add del mod">
          <ac:chgData name="A.MORIYAMA UREKA" userId="11b73b949d6476cb" providerId="LiveId" clId="{EDD3AFC1-5E1F-774D-82FF-6D4C3622249B}" dt="2023-08-07T10:56:01.410" v="1689" actId="6264"/>
          <ac:spMkLst>
            <pc:docMk/>
            <pc:sldMk cId="2917212964" sldId="293"/>
            <ac:spMk id="106" creationId="{8774FAC6-02AC-015F-C0B2-0AD4F2F51B6C}"/>
          </ac:spMkLst>
        </pc:spChg>
        <pc:spChg chg="add del mod ord">
          <ac:chgData name="A.MORIYAMA UREKA" userId="11b73b949d6476cb" providerId="LiveId" clId="{EDD3AFC1-5E1F-774D-82FF-6D4C3622249B}" dt="2023-08-07T08:57:22.989" v="763" actId="6264"/>
          <ac:spMkLst>
            <pc:docMk/>
            <pc:sldMk cId="2917212964" sldId="293"/>
            <ac:spMk id="106" creationId="{EBCAB09C-633D-2708-3504-092BD2F14353}"/>
          </ac:spMkLst>
        </pc:spChg>
        <pc:spChg chg="add del mod ord">
          <ac:chgData name="A.MORIYAMA UREKA" userId="11b73b949d6476cb" providerId="LiveId" clId="{EDD3AFC1-5E1F-774D-82FF-6D4C3622249B}" dt="2023-08-07T08:57:22.989" v="763" actId="6264"/>
          <ac:spMkLst>
            <pc:docMk/>
            <pc:sldMk cId="2917212964" sldId="293"/>
            <ac:spMk id="107" creationId="{0F7D3BD4-BCD9-E33B-026C-4FD163A14161}"/>
          </ac:spMkLst>
        </pc:spChg>
        <pc:spChg chg="add del mod">
          <ac:chgData name="A.MORIYAMA UREKA" userId="11b73b949d6476cb" providerId="LiveId" clId="{EDD3AFC1-5E1F-774D-82FF-6D4C3622249B}" dt="2023-08-07T10:56:01.410" v="1689" actId="6264"/>
          <ac:spMkLst>
            <pc:docMk/>
            <pc:sldMk cId="2917212964" sldId="293"/>
            <ac:spMk id="107" creationId="{A7FAA40F-4FB3-27FF-D769-945A6F2AAD9E}"/>
          </ac:spMkLst>
        </pc:spChg>
        <pc:spChg chg="add del mod ord">
          <ac:chgData name="A.MORIYAMA UREKA" userId="11b73b949d6476cb" providerId="LiveId" clId="{EDD3AFC1-5E1F-774D-82FF-6D4C3622249B}" dt="2023-08-07T09:20:36.393" v="924" actId="6264"/>
          <ac:spMkLst>
            <pc:docMk/>
            <pc:sldMk cId="2917212964" sldId="293"/>
            <ac:spMk id="107" creationId="{E3D44C09-A835-7267-047E-99A4D3D235C9}"/>
          </ac:spMkLst>
        </pc:spChg>
        <pc:spChg chg="add del mod ord">
          <ac:chgData name="A.MORIYAMA UREKA" userId="11b73b949d6476cb" providerId="LiveId" clId="{EDD3AFC1-5E1F-774D-82FF-6D4C3622249B}" dt="2023-08-07T08:57:22.989" v="763" actId="6264"/>
          <ac:spMkLst>
            <pc:docMk/>
            <pc:sldMk cId="2917212964" sldId="293"/>
            <ac:spMk id="108" creationId="{16634245-3C18-7ABE-347D-357EA63E15AD}"/>
          </ac:spMkLst>
        </pc:spChg>
        <pc:spChg chg="add del mod ord">
          <ac:chgData name="A.MORIYAMA UREKA" userId="11b73b949d6476cb" providerId="LiveId" clId="{EDD3AFC1-5E1F-774D-82FF-6D4C3622249B}" dt="2023-08-07T09:20:36.393" v="924" actId="6264"/>
          <ac:spMkLst>
            <pc:docMk/>
            <pc:sldMk cId="2917212964" sldId="293"/>
            <ac:spMk id="108" creationId="{1A24B531-351B-BEDA-5E26-FE9D092178C7}"/>
          </ac:spMkLst>
        </pc:spChg>
        <pc:spChg chg="add del mod">
          <ac:chgData name="A.MORIYAMA UREKA" userId="11b73b949d6476cb" providerId="LiveId" clId="{EDD3AFC1-5E1F-774D-82FF-6D4C3622249B}" dt="2023-08-07T10:56:01.410" v="1689" actId="6264"/>
          <ac:spMkLst>
            <pc:docMk/>
            <pc:sldMk cId="2917212964" sldId="293"/>
            <ac:spMk id="108" creationId="{C20A2BDA-0533-35C0-0471-7039A06DE2C7}"/>
          </ac:spMkLst>
        </pc:spChg>
        <pc:spChg chg="add del mod ord">
          <ac:chgData name="A.MORIYAMA UREKA" userId="11b73b949d6476cb" providerId="LiveId" clId="{EDD3AFC1-5E1F-774D-82FF-6D4C3622249B}" dt="2023-08-07T09:20:36.393" v="924" actId="6264"/>
          <ac:spMkLst>
            <pc:docMk/>
            <pc:sldMk cId="2917212964" sldId="293"/>
            <ac:spMk id="109" creationId="{23FA2342-5489-0E8A-C85C-A5DF663A5162}"/>
          </ac:spMkLst>
        </pc:spChg>
        <pc:spChg chg="add del mod">
          <ac:chgData name="A.MORIYAMA UREKA" userId="11b73b949d6476cb" providerId="LiveId" clId="{EDD3AFC1-5E1F-774D-82FF-6D4C3622249B}" dt="2023-08-07T10:56:01.410" v="1689" actId="6264"/>
          <ac:spMkLst>
            <pc:docMk/>
            <pc:sldMk cId="2917212964" sldId="293"/>
            <ac:spMk id="109" creationId="{6E481713-4E35-8246-E34D-4D029155B887}"/>
          </ac:spMkLst>
        </pc:spChg>
        <pc:spChg chg="add del mod">
          <ac:chgData name="A.MORIYAMA UREKA" userId="11b73b949d6476cb" providerId="LiveId" clId="{EDD3AFC1-5E1F-774D-82FF-6D4C3622249B}" dt="2023-08-07T08:57:22.989" v="763" actId="6264"/>
          <ac:spMkLst>
            <pc:docMk/>
            <pc:sldMk cId="2917212964" sldId="293"/>
            <ac:spMk id="109" creationId="{83A218D3-5C50-F9F7-2213-CBE1DBD3B78C}"/>
          </ac:spMkLst>
        </pc:spChg>
        <pc:spChg chg="add del mod">
          <ac:chgData name="A.MORIYAMA UREKA" userId="11b73b949d6476cb" providerId="LiveId" clId="{EDD3AFC1-5E1F-774D-82FF-6D4C3622249B}" dt="2023-08-07T10:56:01.410" v="1689" actId="6264"/>
          <ac:spMkLst>
            <pc:docMk/>
            <pc:sldMk cId="2917212964" sldId="293"/>
            <ac:spMk id="110" creationId="{85706D19-E586-9D67-FEF4-8341B8DE6B86}"/>
          </ac:spMkLst>
        </pc:spChg>
        <pc:spChg chg="add del mod">
          <ac:chgData name="A.MORIYAMA UREKA" userId="11b73b949d6476cb" providerId="LiveId" clId="{EDD3AFC1-5E1F-774D-82FF-6D4C3622249B}" dt="2023-08-07T08:57:22.989" v="763" actId="6264"/>
          <ac:spMkLst>
            <pc:docMk/>
            <pc:sldMk cId="2917212964" sldId="293"/>
            <ac:spMk id="110" creationId="{F2A31C27-4C8C-FED9-530E-978194E27B46}"/>
          </ac:spMkLst>
        </pc:spChg>
        <pc:spChg chg="add del mod ord">
          <ac:chgData name="A.MORIYAMA UREKA" userId="11b73b949d6476cb" providerId="LiveId" clId="{EDD3AFC1-5E1F-774D-82FF-6D4C3622249B}" dt="2023-08-07T09:20:36.393" v="924" actId="6264"/>
          <ac:spMkLst>
            <pc:docMk/>
            <pc:sldMk cId="2917212964" sldId="293"/>
            <ac:spMk id="110" creationId="{F33B41F4-5B98-7B13-1D35-7C721394EFBE}"/>
          </ac:spMkLst>
        </pc:spChg>
        <pc:spChg chg="add del mod">
          <ac:chgData name="A.MORIYAMA UREKA" userId="11b73b949d6476cb" providerId="LiveId" clId="{EDD3AFC1-5E1F-774D-82FF-6D4C3622249B}" dt="2023-08-07T10:56:01.410" v="1689" actId="6264"/>
          <ac:spMkLst>
            <pc:docMk/>
            <pc:sldMk cId="2917212964" sldId="293"/>
            <ac:spMk id="111" creationId="{31A3E4E5-3E73-3E13-178F-D6DE6E1E79B3}"/>
          </ac:spMkLst>
        </pc:spChg>
        <pc:spChg chg="add del mod">
          <ac:chgData name="A.MORIYAMA UREKA" userId="11b73b949d6476cb" providerId="LiveId" clId="{EDD3AFC1-5E1F-774D-82FF-6D4C3622249B}" dt="2023-08-07T09:20:36.393" v="924" actId="6264"/>
          <ac:spMkLst>
            <pc:docMk/>
            <pc:sldMk cId="2917212964" sldId="293"/>
            <ac:spMk id="111" creationId="{97322E7B-53C4-B3A1-1B53-2036261A2826}"/>
          </ac:spMkLst>
        </pc:spChg>
        <pc:spChg chg="add del mod ord">
          <ac:chgData name="A.MORIYAMA UREKA" userId="11b73b949d6476cb" providerId="LiveId" clId="{EDD3AFC1-5E1F-774D-82FF-6D4C3622249B}" dt="2023-08-07T08:57:23.281" v="764" actId="6264"/>
          <ac:spMkLst>
            <pc:docMk/>
            <pc:sldMk cId="2917212964" sldId="293"/>
            <ac:spMk id="111" creationId="{AD60F42B-3248-9159-AAF4-19C905E13093}"/>
          </ac:spMkLst>
        </pc:spChg>
        <pc:spChg chg="add del mod ord">
          <ac:chgData name="A.MORIYAMA UREKA" userId="11b73b949d6476cb" providerId="LiveId" clId="{EDD3AFC1-5E1F-774D-82FF-6D4C3622249B}" dt="2023-08-07T08:57:23.281" v="764" actId="6264"/>
          <ac:spMkLst>
            <pc:docMk/>
            <pc:sldMk cId="2917212964" sldId="293"/>
            <ac:spMk id="112" creationId="{769989D9-79C9-F4FD-636D-07E367287CCE}"/>
          </ac:spMkLst>
        </pc:spChg>
        <pc:spChg chg="add del mod">
          <ac:chgData name="A.MORIYAMA UREKA" userId="11b73b949d6476cb" providerId="LiveId" clId="{EDD3AFC1-5E1F-774D-82FF-6D4C3622249B}" dt="2023-08-07T09:20:36.393" v="924" actId="6264"/>
          <ac:spMkLst>
            <pc:docMk/>
            <pc:sldMk cId="2917212964" sldId="293"/>
            <ac:spMk id="112" creationId="{BA00AD57-A3DA-1877-2524-87F6B69E59BC}"/>
          </ac:spMkLst>
        </pc:spChg>
        <pc:spChg chg="add del mod">
          <ac:chgData name="A.MORIYAMA UREKA" userId="11b73b949d6476cb" providerId="LiveId" clId="{EDD3AFC1-5E1F-774D-82FF-6D4C3622249B}" dt="2023-08-07T10:56:01.410" v="1689" actId="6264"/>
          <ac:spMkLst>
            <pc:docMk/>
            <pc:sldMk cId="2917212964" sldId="293"/>
            <ac:spMk id="112" creationId="{DB170D5B-B590-47C2-23DC-3D54E25E6AF4}"/>
          </ac:spMkLst>
        </pc:spChg>
        <pc:spChg chg="add del mod ord">
          <ac:chgData name="A.MORIYAMA UREKA" userId="11b73b949d6476cb" providerId="LiveId" clId="{EDD3AFC1-5E1F-774D-82FF-6D4C3622249B}" dt="2023-08-07T08:57:23.281" v="764" actId="6264"/>
          <ac:spMkLst>
            <pc:docMk/>
            <pc:sldMk cId="2917212964" sldId="293"/>
            <ac:spMk id="113" creationId="{65DCA565-2F23-CC82-50FB-20317B3AAC74}"/>
          </ac:spMkLst>
        </pc:spChg>
        <pc:spChg chg="add del mod">
          <ac:chgData name="A.MORIYAMA UREKA" userId="11b73b949d6476cb" providerId="LiveId" clId="{EDD3AFC1-5E1F-774D-82FF-6D4C3622249B}" dt="2023-08-07T10:56:01.410" v="1689" actId="6264"/>
          <ac:spMkLst>
            <pc:docMk/>
            <pc:sldMk cId="2917212964" sldId="293"/>
            <ac:spMk id="113" creationId="{F05DC663-08BB-B85B-F735-8D1F8D1657E9}"/>
          </ac:spMkLst>
        </pc:spChg>
        <pc:spChg chg="add del mod ord">
          <ac:chgData name="A.MORIYAMA UREKA" userId="11b73b949d6476cb" providerId="LiveId" clId="{EDD3AFC1-5E1F-774D-82FF-6D4C3622249B}" dt="2023-08-07T09:20:36.737" v="925" actId="6264"/>
          <ac:spMkLst>
            <pc:docMk/>
            <pc:sldMk cId="2917212964" sldId="293"/>
            <ac:spMk id="113" creationId="{F64243F2-E3EC-1A34-D510-1F6A806F114B}"/>
          </ac:spMkLst>
        </pc:spChg>
        <pc:spChg chg="add del mod ord">
          <ac:chgData name="A.MORIYAMA UREKA" userId="11b73b949d6476cb" providerId="LiveId" clId="{EDD3AFC1-5E1F-774D-82FF-6D4C3622249B}" dt="2023-08-07T08:57:23.281" v="764" actId="6264"/>
          <ac:spMkLst>
            <pc:docMk/>
            <pc:sldMk cId="2917212964" sldId="293"/>
            <ac:spMk id="114" creationId="{0969F785-FD51-7AB3-7C2B-441902180F16}"/>
          </ac:spMkLst>
        </pc:spChg>
        <pc:spChg chg="add del mod ord">
          <ac:chgData name="A.MORIYAMA UREKA" userId="11b73b949d6476cb" providerId="LiveId" clId="{EDD3AFC1-5E1F-774D-82FF-6D4C3622249B}" dt="2023-08-07T09:20:36.737" v="925" actId="6264"/>
          <ac:spMkLst>
            <pc:docMk/>
            <pc:sldMk cId="2917212964" sldId="293"/>
            <ac:spMk id="114" creationId="{DB15F565-6861-879A-3F73-FF9C087D5B5D}"/>
          </ac:spMkLst>
        </pc:spChg>
        <pc:spChg chg="add del mod">
          <ac:chgData name="A.MORIYAMA UREKA" userId="11b73b949d6476cb" providerId="LiveId" clId="{EDD3AFC1-5E1F-774D-82FF-6D4C3622249B}" dt="2023-08-07T10:56:01.410" v="1689" actId="6264"/>
          <ac:spMkLst>
            <pc:docMk/>
            <pc:sldMk cId="2917212964" sldId="293"/>
            <ac:spMk id="114" creationId="{FBF03286-F6C8-DCA6-5E73-9008DD213D9A}"/>
          </ac:spMkLst>
        </pc:spChg>
        <pc:spChg chg="add del mod ord">
          <ac:chgData name="A.MORIYAMA UREKA" userId="11b73b949d6476cb" providerId="LiveId" clId="{EDD3AFC1-5E1F-774D-82FF-6D4C3622249B}" dt="2023-08-07T09:20:36.737" v="925" actId="6264"/>
          <ac:spMkLst>
            <pc:docMk/>
            <pc:sldMk cId="2917212964" sldId="293"/>
            <ac:spMk id="115" creationId="{55FB7F62-8820-C2F1-C079-0DA1A8C89B26}"/>
          </ac:spMkLst>
        </pc:spChg>
        <pc:spChg chg="add del mod">
          <ac:chgData name="A.MORIYAMA UREKA" userId="11b73b949d6476cb" providerId="LiveId" clId="{EDD3AFC1-5E1F-774D-82FF-6D4C3622249B}" dt="2023-08-07T10:56:01.410" v="1689" actId="6264"/>
          <ac:spMkLst>
            <pc:docMk/>
            <pc:sldMk cId="2917212964" sldId="293"/>
            <ac:spMk id="115" creationId="{9466D148-9F4D-355E-3232-1A0F8A281C3F}"/>
          </ac:spMkLst>
        </pc:spChg>
        <pc:spChg chg="add del mod ord">
          <ac:chgData name="A.MORIYAMA UREKA" userId="11b73b949d6476cb" providerId="LiveId" clId="{EDD3AFC1-5E1F-774D-82FF-6D4C3622249B}" dt="2023-08-07T08:57:23.281" v="764" actId="6264"/>
          <ac:spMkLst>
            <pc:docMk/>
            <pc:sldMk cId="2917212964" sldId="293"/>
            <ac:spMk id="115" creationId="{E9973200-1605-F65D-F796-6940DB2841CF}"/>
          </ac:spMkLst>
        </pc:spChg>
        <pc:spChg chg="add del mod ord">
          <ac:chgData name="A.MORIYAMA UREKA" userId="11b73b949d6476cb" providerId="LiveId" clId="{EDD3AFC1-5E1F-774D-82FF-6D4C3622249B}" dt="2023-08-07T09:20:36.737" v="925" actId="6264"/>
          <ac:spMkLst>
            <pc:docMk/>
            <pc:sldMk cId="2917212964" sldId="293"/>
            <ac:spMk id="116" creationId="{0CCD61F1-0EFC-C737-13ED-2502C1672D3F}"/>
          </ac:spMkLst>
        </pc:spChg>
        <pc:spChg chg="add del mod">
          <ac:chgData name="A.MORIYAMA UREKA" userId="11b73b949d6476cb" providerId="LiveId" clId="{EDD3AFC1-5E1F-774D-82FF-6D4C3622249B}" dt="2023-08-07T11:00:38.397" v="1709" actId="6264"/>
          <ac:spMkLst>
            <pc:docMk/>
            <pc:sldMk cId="2917212964" sldId="293"/>
            <ac:spMk id="116" creationId="{6A649DB2-3EEB-971D-E805-CC406166DF1E}"/>
          </ac:spMkLst>
        </pc:spChg>
        <pc:spChg chg="add del mod ord">
          <ac:chgData name="A.MORIYAMA UREKA" userId="11b73b949d6476cb" providerId="LiveId" clId="{EDD3AFC1-5E1F-774D-82FF-6D4C3622249B}" dt="2023-08-07T08:57:23.281" v="764" actId="6264"/>
          <ac:spMkLst>
            <pc:docMk/>
            <pc:sldMk cId="2917212964" sldId="293"/>
            <ac:spMk id="116" creationId="{82C1BBC1-D715-8D55-3DDB-D9DCC117278C}"/>
          </ac:spMkLst>
        </pc:spChg>
        <pc:spChg chg="add del mod ord">
          <ac:chgData name="A.MORIYAMA UREKA" userId="11b73b949d6476cb" providerId="LiveId" clId="{EDD3AFC1-5E1F-774D-82FF-6D4C3622249B}" dt="2023-08-07T09:20:36.737" v="925" actId="6264"/>
          <ac:spMkLst>
            <pc:docMk/>
            <pc:sldMk cId="2917212964" sldId="293"/>
            <ac:spMk id="117" creationId="{35871FB4-529B-DB5D-C0E5-DC5698EAAD4B}"/>
          </ac:spMkLst>
        </pc:spChg>
        <pc:spChg chg="add del mod ord">
          <ac:chgData name="A.MORIYAMA UREKA" userId="11b73b949d6476cb" providerId="LiveId" clId="{EDD3AFC1-5E1F-774D-82FF-6D4C3622249B}" dt="2023-08-07T08:57:23.281" v="764" actId="6264"/>
          <ac:spMkLst>
            <pc:docMk/>
            <pc:sldMk cId="2917212964" sldId="293"/>
            <ac:spMk id="117" creationId="{5B2091EC-FAE7-1278-F17A-38944FDE2C00}"/>
          </ac:spMkLst>
        </pc:spChg>
        <pc:spChg chg="add del mod">
          <ac:chgData name="A.MORIYAMA UREKA" userId="11b73b949d6476cb" providerId="LiveId" clId="{EDD3AFC1-5E1F-774D-82FF-6D4C3622249B}" dt="2023-08-07T11:00:38.397" v="1709" actId="6264"/>
          <ac:spMkLst>
            <pc:docMk/>
            <pc:sldMk cId="2917212964" sldId="293"/>
            <ac:spMk id="117" creationId="{6DDC4013-E3CD-F62D-AC86-6579957BB8FA}"/>
          </ac:spMkLst>
        </pc:spChg>
        <pc:spChg chg="add del mod ord">
          <ac:chgData name="A.MORIYAMA UREKA" userId="11b73b949d6476cb" providerId="LiveId" clId="{EDD3AFC1-5E1F-774D-82FF-6D4C3622249B}" dt="2023-08-07T09:20:36.737" v="925" actId="6264"/>
          <ac:spMkLst>
            <pc:docMk/>
            <pc:sldMk cId="2917212964" sldId="293"/>
            <ac:spMk id="118" creationId="{6A51CBB7-5751-2BD7-2FEB-79C6AEAF8893}"/>
          </ac:spMkLst>
        </pc:spChg>
        <pc:spChg chg="add del mod">
          <ac:chgData name="A.MORIYAMA UREKA" userId="11b73b949d6476cb" providerId="LiveId" clId="{EDD3AFC1-5E1F-774D-82FF-6D4C3622249B}" dt="2023-08-07T11:00:38.397" v="1709" actId="6264"/>
          <ac:spMkLst>
            <pc:docMk/>
            <pc:sldMk cId="2917212964" sldId="293"/>
            <ac:spMk id="118" creationId="{986AABC0-1D97-341B-D677-91CAC85A3B08}"/>
          </ac:spMkLst>
        </pc:spChg>
        <pc:spChg chg="add del mod ord">
          <ac:chgData name="A.MORIYAMA UREKA" userId="11b73b949d6476cb" providerId="LiveId" clId="{EDD3AFC1-5E1F-774D-82FF-6D4C3622249B}" dt="2023-08-07T08:57:23.281" v="764" actId="6264"/>
          <ac:spMkLst>
            <pc:docMk/>
            <pc:sldMk cId="2917212964" sldId="293"/>
            <ac:spMk id="118" creationId="{B12CB1E9-78AD-20BB-4C3D-D03C1E32657E}"/>
          </ac:spMkLst>
        </pc:spChg>
        <pc:spChg chg="add del mod ord">
          <ac:chgData name="A.MORIYAMA UREKA" userId="11b73b949d6476cb" providerId="LiveId" clId="{EDD3AFC1-5E1F-774D-82FF-6D4C3622249B}" dt="2023-08-07T09:20:36.737" v="925" actId="6264"/>
          <ac:spMkLst>
            <pc:docMk/>
            <pc:sldMk cId="2917212964" sldId="293"/>
            <ac:spMk id="119" creationId="{8E787376-3876-453C-F074-39FCDB877AA6}"/>
          </ac:spMkLst>
        </pc:spChg>
        <pc:spChg chg="add del mod">
          <ac:chgData name="A.MORIYAMA UREKA" userId="11b73b949d6476cb" providerId="LiveId" clId="{EDD3AFC1-5E1F-774D-82FF-6D4C3622249B}" dt="2023-08-07T08:57:23.281" v="764" actId="6264"/>
          <ac:spMkLst>
            <pc:docMk/>
            <pc:sldMk cId="2917212964" sldId="293"/>
            <ac:spMk id="119" creationId="{F0E6CCD0-D983-88A8-0D4D-A5524A449274}"/>
          </ac:spMkLst>
        </pc:spChg>
        <pc:spChg chg="add del mod">
          <ac:chgData name="A.MORIYAMA UREKA" userId="11b73b949d6476cb" providerId="LiveId" clId="{EDD3AFC1-5E1F-774D-82FF-6D4C3622249B}" dt="2023-08-07T11:00:38.397" v="1709" actId="6264"/>
          <ac:spMkLst>
            <pc:docMk/>
            <pc:sldMk cId="2917212964" sldId="293"/>
            <ac:spMk id="119" creationId="{F5347F6D-B6C9-8E8A-526A-F26545CAE8D5}"/>
          </ac:spMkLst>
        </pc:spChg>
        <pc:spChg chg="add del mod ord">
          <ac:chgData name="A.MORIYAMA UREKA" userId="11b73b949d6476cb" providerId="LiveId" clId="{EDD3AFC1-5E1F-774D-82FF-6D4C3622249B}" dt="2023-08-07T09:20:36.737" v="925" actId="6264"/>
          <ac:spMkLst>
            <pc:docMk/>
            <pc:sldMk cId="2917212964" sldId="293"/>
            <ac:spMk id="120" creationId="{3595CA8D-6914-A988-5C9A-6B1DCBEFCB39}"/>
          </ac:spMkLst>
        </pc:spChg>
        <pc:spChg chg="add del mod">
          <ac:chgData name="A.MORIYAMA UREKA" userId="11b73b949d6476cb" providerId="LiveId" clId="{EDD3AFC1-5E1F-774D-82FF-6D4C3622249B}" dt="2023-08-07T11:00:38.397" v="1709" actId="6264"/>
          <ac:spMkLst>
            <pc:docMk/>
            <pc:sldMk cId="2917212964" sldId="293"/>
            <ac:spMk id="120" creationId="{A4231BFB-461F-A487-7317-225C886AEC56}"/>
          </ac:spMkLst>
        </pc:spChg>
        <pc:spChg chg="add del mod">
          <ac:chgData name="A.MORIYAMA UREKA" userId="11b73b949d6476cb" providerId="LiveId" clId="{EDD3AFC1-5E1F-774D-82FF-6D4C3622249B}" dt="2023-08-07T08:57:23.281" v="764" actId="6264"/>
          <ac:spMkLst>
            <pc:docMk/>
            <pc:sldMk cId="2917212964" sldId="293"/>
            <ac:spMk id="120" creationId="{EE6E8986-0DCB-0960-C307-03FBED25CE46}"/>
          </ac:spMkLst>
        </pc:spChg>
        <pc:spChg chg="add del mod">
          <ac:chgData name="A.MORIYAMA UREKA" userId="11b73b949d6476cb" providerId="LiveId" clId="{EDD3AFC1-5E1F-774D-82FF-6D4C3622249B}" dt="2023-08-07T11:00:38.397" v="1709" actId="6264"/>
          <ac:spMkLst>
            <pc:docMk/>
            <pc:sldMk cId="2917212964" sldId="293"/>
            <ac:spMk id="121" creationId="{9774DAAA-BFCB-CDAA-D490-1C8F1D1CD60E}"/>
          </ac:spMkLst>
        </pc:spChg>
        <pc:spChg chg="add del mod ord">
          <ac:chgData name="A.MORIYAMA UREKA" userId="11b73b949d6476cb" providerId="LiveId" clId="{EDD3AFC1-5E1F-774D-82FF-6D4C3622249B}" dt="2023-08-07T08:57:23.675" v="765" actId="6264"/>
          <ac:spMkLst>
            <pc:docMk/>
            <pc:sldMk cId="2917212964" sldId="293"/>
            <ac:spMk id="121" creationId="{C402834A-C4A8-27A1-B27D-6DAEA7047B53}"/>
          </ac:spMkLst>
        </pc:spChg>
        <pc:spChg chg="add del mod">
          <ac:chgData name="A.MORIYAMA UREKA" userId="11b73b949d6476cb" providerId="LiveId" clId="{EDD3AFC1-5E1F-774D-82FF-6D4C3622249B}" dt="2023-08-07T09:20:36.737" v="925" actId="6264"/>
          <ac:spMkLst>
            <pc:docMk/>
            <pc:sldMk cId="2917212964" sldId="293"/>
            <ac:spMk id="121" creationId="{D6B1B89B-6079-1177-49CB-C3ADD8CB8A8B}"/>
          </ac:spMkLst>
        </pc:spChg>
        <pc:spChg chg="add del mod ord">
          <ac:chgData name="A.MORIYAMA UREKA" userId="11b73b949d6476cb" providerId="LiveId" clId="{EDD3AFC1-5E1F-774D-82FF-6D4C3622249B}" dt="2023-08-07T08:57:23.675" v="765" actId="6264"/>
          <ac:spMkLst>
            <pc:docMk/>
            <pc:sldMk cId="2917212964" sldId="293"/>
            <ac:spMk id="122" creationId="{06EC4F7C-1C82-0823-FD74-F4F0C7B42E20}"/>
          </ac:spMkLst>
        </pc:spChg>
        <pc:spChg chg="add del mod">
          <ac:chgData name="A.MORIYAMA UREKA" userId="11b73b949d6476cb" providerId="LiveId" clId="{EDD3AFC1-5E1F-774D-82FF-6D4C3622249B}" dt="2023-08-07T11:00:38.397" v="1709" actId="6264"/>
          <ac:spMkLst>
            <pc:docMk/>
            <pc:sldMk cId="2917212964" sldId="293"/>
            <ac:spMk id="122" creationId="{DE8E19E8-22E7-B1C6-5EB2-A1ED5A7660AB}"/>
          </ac:spMkLst>
        </pc:spChg>
        <pc:spChg chg="add del mod">
          <ac:chgData name="A.MORIYAMA UREKA" userId="11b73b949d6476cb" providerId="LiveId" clId="{EDD3AFC1-5E1F-774D-82FF-6D4C3622249B}" dt="2023-08-07T09:20:36.737" v="925" actId="6264"/>
          <ac:spMkLst>
            <pc:docMk/>
            <pc:sldMk cId="2917212964" sldId="293"/>
            <ac:spMk id="122" creationId="{F3BC02D5-D780-7529-310F-A9A68F182E80}"/>
          </ac:spMkLst>
        </pc:spChg>
        <pc:spChg chg="add del mod ord">
          <ac:chgData name="A.MORIYAMA UREKA" userId="11b73b949d6476cb" providerId="LiveId" clId="{EDD3AFC1-5E1F-774D-82FF-6D4C3622249B}" dt="2023-08-07T08:57:23.675" v="765" actId="6264"/>
          <ac:spMkLst>
            <pc:docMk/>
            <pc:sldMk cId="2917212964" sldId="293"/>
            <ac:spMk id="123" creationId="{0480BFE6-3FCC-8E58-3443-9FC49F0DF181}"/>
          </ac:spMkLst>
        </pc:spChg>
        <pc:spChg chg="add del mod ord">
          <ac:chgData name="A.MORIYAMA UREKA" userId="11b73b949d6476cb" providerId="LiveId" clId="{EDD3AFC1-5E1F-774D-82FF-6D4C3622249B}" dt="2023-08-07T09:20:37.075" v="926" actId="6264"/>
          <ac:spMkLst>
            <pc:docMk/>
            <pc:sldMk cId="2917212964" sldId="293"/>
            <ac:spMk id="123" creationId="{21AADA25-8920-9E88-9005-170909CBC79D}"/>
          </ac:spMkLst>
        </pc:spChg>
        <pc:spChg chg="add del mod">
          <ac:chgData name="A.MORIYAMA UREKA" userId="11b73b949d6476cb" providerId="LiveId" clId="{EDD3AFC1-5E1F-774D-82FF-6D4C3622249B}" dt="2023-08-07T11:00:38.397" v="1709" actId="6264"/>
          <ac:spMkLst>
            <pc:docMk/>
            <pc:sldMk cId="2917212964" sldId="293"/>
            <ac:spMk id="123" creationId="{288F24FA-D899-878E-B060-E7418226B381}"/>
          </ac:spMkLst>
        </pc:spChg>
        <pc:spChg chg="add del mod ord">
          <ac:chgData name="A.MORIYAMA UREKA" userId="11b73b949d6476cb" providerId="LiveId" clId="{EDD3AFC1-5E1F-774D-82FF-6D4C3622249B}" dt="2023-08-07T09:20:37.075" v="926" actId="6264"/>
          <ac:spMkLst>
            <pc:docMk/>
            <pc:sldMk cId="2917212964" sldId="293"/>
            <ac:spMk id="124" creationId="{01E32EBE-3101-0AF7-0817-90A300A340AF}"/>
          </ac:spMkLst>
        </pc:spChg>
        <pc:spChg chg="add del mod">
          <ac:chgData name="A.MORIYAMA UREKA" userId="11b73b949d6476cb" providerId="LiveId" clId="{EDD3AFC1-5E1F-774D-82FF-6D4C3622249B}" dt="2023-08-07T11:00:38.397" v="1709" actId="6264"/>
          <ac:spMkLst>
            <pc:docMk/>
            <pc:sldMk cId="2917212964" sldId="293"/>
            <ac:spMk id="124" creationId="{1AAF40CC-3750-94BB-288D-8FAD6C150BCD}"/>
          </ac:spMkLst>
        </pc:spChg>
        <pc:spChg chg="add del mod ord">
          <ac:chgData name="A.MORIYAMA UREKA" userId="11b73b949d6476cb" providerId="LiveId" clId="{EDD3AFC1-5E1F-774D-82FF-6D4C3622249B}" dt="2023-08-07T08:57:23.675" v="765" actId="6264"/>
          <ac:spMkLst>
            <pc:docMk/>
            <pc:sldMk cId="2917212964" sldId="293"/>
            <ac:spMk id="124" creationId="{91BBE255-2DC8-55E1-22E3-BD892AF3E1A1}"/>
          </ac:spMkLst>
        </pc:spChg>
        <pc:spChg chg="add del mod ord">
          <ac:chgData name="A.MORIYAMA UREKA" userId="11b73b949d6476cb" providerId="LiveId" clId="{EDD3AFC1-5E1F-774D-82FF-6D4C3622249B}" dt="2023-08-07T08:57:23.675" v="765" actId="6264"/>
          <ac:spMkLst>
            <pc:docMk/>
            <pc:sldMk cId="2917212964" sldId="293"/>
            <ac:spMk id="125" creationId="{353F173D-71D2-FB44-28B7-3A768E6330EE}"/>
          </ac:spMkLst>
        </pc:spChg>
        <pc:spChg chg="add del mod">
          <ac:chgData name="A.MORIYAMA UREKA" userId="11b73b949d6476cb" providerId="LiveId" clId="{EDD3AFC1-5E1F-774D-82FF-6D4C3622249B}" dt="2023-08-07T11:00:38.397" v="1709" actId="6264"/>
          <ac:spMkLst>
            <pc:docMk/>
            <pc:sldMk cId="2917212964" sldId="293"/>
            <ac:spMk id="125" creationId="{6E40021E-34BC-2B75-65C5-0098A4D3B15A}"/>
          </ac:spMkLst>
        </pc:spChg>
        <pc:spChg chg="add del mod ord">
          <ac:chgData name="A.MORIYAMA UREKA" userId="11b73b949d6476cb" providerId="LiveId" clId="{EDD3AFC1-5E1F-774D-82FF-6D4C3622249B}" dt="2023-08-07T09:20:37.075" v="926" actId="6264"/>
          <ac:spMkLst>
            <pc:docMk/>
            <pc:sldMk cId="2917212964" sldId="293"/>
            <ac:spMk id="125" creationId="{863DAF0B-8430-AD17-CCCD-77A5E041B92D}"/>
          </ac:spMkLst>
        </pc:spChg>
        <pc:spChg chg="add del mod ord">
          <ac:chgData name="A.MORIYAMA UREKA" userId="11b73b949d6476cb" providerId="LiveId" clId="{EDD3AFC1-5E1F-774D-82FF-6D4C3622249B}" dt="2023-08-07T09:20:37.075" v="926" actId="6264"/>
          <ac:spMkLst>
            <pc:docMk/>
            <pc:sldMk cId="2917212964" sldId="293"/>
            <ac:spMk id="126" creationId="{1FED8C8F-4EB0-9DFB-972F-C88CF566C489}"/>
          </ac:spMkLst>
        </pc:spChg>
        <pc:spChg chg="add del mod ord">
          <ac:chgData name="A.MORIYAMA UREKA" userId="11b73b949d6476cb" providerId="LiveId" clId="{EDD3AFC1-5E1F-774D-82FF-6D4C3622249B}" dt="2023-08-07T08:57:23.675" v="765" actId="6264"/>
          <ac:spMkLst>
            <pc:docMk/>
            <pc:sldMk cId="2917212964" sldId="293"/>
            <ac:spMk id="126" creationId="{42926854-2CC4-6C3F-C293-861030D0BB17}"/>
          </ac:spMkLst>
        </pc:spChg>
        <pc:spChg chg="add del mod">
          <ac:chgData name="A.MORIYAMA UREKA" userId="11b73b949d6476cb" providerId="LiveId" clId="{EDD3AFC1-5E1F-774D-82FF-6D4C3622249B}" dt="2023-08-07T11:00:39.060" v="1710" actId="6264"/>
          <ac:spMkLst>
            <pc:docMk/>
            <pc:sldMk cId="2917212964" sldId="293"/>
            <ac:spMk id="126" creationId="{C2515852-888F-726E-9579-F69F2CBC9D84}"/>
          </ac:spMkLst>
        </pc:spChg>
        <pc:spChg chg="add del mod ord">
          <ac:chgData name="A.MORIYAMA UREKA" userId="11b73b949d6476cb" providerId="LiveId" clId="{EDD3AFC1-5E1F-774D-82FF-6D4C3622249B}" dt="2023-08-07T08:57:23.675" v="765" actId="6264"/>
          <ac:spMkLst>
            <pc:docMk/>
            <pc:sldMk cId="2917212964" sldId="293"/>
            <ac:spMk id="127" creationId="{852F8CE5-7478-CFCC-1891-1060994C0C4D}"/>
          </ac:spMkLst>
        </pc:spChg>
        <pc:spChg chg="add del mod ord">
          <ac:chgData name="A.MORIYAMA UREKA" userId="11b73b949d6476cb" providerId="LiveId" clId="{EDD3AFC1-5E1F-774D-82FF-6D4C3622249B}" dt="2023-08-07T09:20:37.075" v="926" actId="6264"/>
          <ac:spMkLst>
            <pc:docMk/>
            <pc:sldMk cId="2917212964" sldId="293"/>
            <ac:spMk id="127" creationId="{C3B66140-9C64-8F6F-836E-3FCE2A45CEDF}"/>
          </ac:spMkLst>
        </pc:spChg>
        <pc:spChg chg="add del mod">
          <ac:chgData name="A.MORIYAMA UREKA" userId="11b73b949d6476cb" providerId="LiveId" clId="{EDD3AFC1-5E1F-774D-82FF-6D4C3622249B}" dt="2023-08-07T11:00:39.060" v="1710" actId="6264"/>
          <ac:spMkLst>
            <pc:docMk/>
            <pc:sldMk cId="2917212964" sldId="293"/>
            <ac:spMk id="127" creationId="{CAC82BE2-7B66-660F-CE53-56D1E533CFFF}"/>
          </ac:spMkLst>
        </pc:spChg>
        <pc:spChg chg="add del mod">
          <ac:chgData name="A.MORIYAMA UREKA" userId="11b73b949d6476cb" providerId="LiveId" clId="{EDD3AFC1-5E1F-774D-82FF-6D4C3622249B}" dt="2023-08-07T11:00:39.060" v="1710" actId="6264"/>
          <ac:spMkLst>
            <pc:docMk/>
            <pc:sldMk cId="2917212964" sldId="293"/>
            <ac:spMk id="128" creationId="{193F7E87-E52C-81B3-18BA-36246C9D9F7C}"/>
          </ac:spMkLst>
        </pc:spChg>
        <pc:spChg chg="add del mod ord">
          <ac:chgData name="A.MORIYAMA UREKA" userId="11b73b949d6476cb" providerId="LiveId" clId="{EDD3AFC1-5E1F-774D-82FF-6D4C3622249B}" dt="2023-08-07T09:20:37.075" v="926" actId="6264"/>
          <ac:spMkLst>
            <pc:docMk/>
            <pc:sldMk cId="2917212964" sldId="293"/>
            <ac:spMk id="128" creationId="{5BB5E3D7-B74E-F498-A347-44C4ECA7FDF7}"/>
          </ac:spMkLst>
        </pc:spChg>
        <pc:spChg chg="add del mod ord">
          <ac:chgData name="A.MORIYAMA UREKA" userId="11b73b949d6476cb" providerId="LiveId" clId="{EDD3AFC1-5E1F-774D-82FF-6D4C3622249B}" dt="2023-08-07T08:57:23.675" v="765" actId="6264"/>
          <ac:spMkLst>
            <pc:docMk/>
            <pc:sldMk cId="2917212964" sldId="293"/>
            <ac:spMk id="128" creationId="{CBFBE438-598C-9715-884F-9AD824C29786}"/>
          </ac:spMkLst>
        </pc:spChg>
        <pc:spChg chg="add del mod">
          <ac:chgData name="A.MORIYAMA UREKA" userId="11b73b949d6476cb" providerId="LiveId" clId="{EDD3AFC1-5E1F-774D-82FF-6D4C3622249B}" dt="2023-08-07T11:00:39.060" v="1710" actId="6264"/>
          <ac:spMkLst>
            <pc:docMk/>
            <pc:sldMk cId="2917212964" sldId="293"/>
            <ac:spMk id="129" creationId="{44CC786B-3AA8-C25D-93DC-B0FC254779E5}"/>
          </ac:spMkLst>
        </pc:spChg>
        <pc:spChg chg="add del mod ord">
          <ac:chgData name="A.MORIYAMA UREKA" userId="11b73b949d6476cb" providerId="LiveId" clId="{EDD3AFC1-5E1F-774D-82FF-6D4C3622249B}" dt="2023-08-07T09:20:37.075" v="926" actId="6264"/>
          <ac:spMkLst>
            <pc:docMk/>
            <pc:sldMk cId="2917212964" sldId="293"/>
            <ac:spMk id="129" creationId="{9D4031FC-F29F-4E7B-45D3-0F408B2A2009}"/>
          </ac:spMkLst>
        </pc:spChg>
        <pc:spChg chg="add del mod">
          <ac:chgData name="A.MORIYAMA UREKA" userId="11b73b949d6476cb" providerId="LiveId" clId="{EDD3AFC1-5E1F-774D-82FF-6D4C3622249B}" dt="2023-08-07T08:57:23.675" v="765" actId="6264"/>
          <ac:spMkLst>
            <pc:docMk/>
            <pc:sldMk cId="2917212964" sldId="293"/>
            <ac:spMk id="129" creationId="{FB94D4AC-4116-E3C0-01EE-8F5CF5DD44B0}"/>
          </ac:spMkLst>
        </pc:spChg>
        <pc:spChg chg="add del mod ord">
          <ac:chgData name="A.MORIYAMA UREKA" userId="11b73b949d6476cb" providerId="LiveId" clId="{EDD3AFC1-5E1F-774D-82FF-6D4C3622249B}" dt="2023-08-07T09:20:37.075" v="926" actId="6264"/>
          <ac:spMkLst>
            <pc:docMk/>
            <pc:sldMk cId="2917212964" sldId="293"/>
            <ac:spMk id="130" creationId="{81089AA5-469C-CC3A-093E-C50D93393682}"/>
          </ac:spMkLst>
        </pc:spChg>
        <pc:spChg chg="add del mod">
          <ac:chgData name="A.MORIYAMA UREKA" userId="11b73b949d6476cb" providerId="LiveId" clId="{EDD3AFC1-5E1F-774D-82FF-6D4C3622249B}" dt="2023-08-07T08:57:23.675" v="765" actId="6264"/>
          <ac:spMkLst>
            <pc:docMk/>
            <pc:sldMk cId="2917212964" sldId="293"/>
            <ac:spMk id="130" creationId="{93B107BC-2753-F7CB-901B-0CC01D98DBF5}"/>
          </ac:spMkLst>
        </pc:spChg>
        <pc:spChg chg="add del mod">
          <ac:chgData name="A.MORIYAMA UREKA" userId="11b73b949d6476cb" providerId="LiveId" clId="{EDD3AFC1-5E1F-774D-82FF-6D4C3622249B}" dt="2023-08-07T11:00:39.060" v="1710" actId="6264"/>
          <ac:spMkLst>
            <pc:docMk/>
            <pc:sldMk cId="2917212964" sldId="293"/>
            <ac:spMk id="130" creationId="{B0880E3D-A415-75D6-8EAC-DE2B53002002}"/>
          </ac:spMkLst>
        </pc:spChg>
        <pc:spChg chg="add del mod ord">
          <ac:chgData name="A.MORIYAMA UREKA" userId="11b73b949d6476cb" providerId="LiveId" clId="{EDD3AFC1-5E1F-774D-82FF-6D4C3622249B}" dt="2023-08-07T08:57:24.198" v="766" actId="6264"/>
          <ac:spMkLst>
            <pc:docMk/>
            <pc:sldMk cId="2917212964" sldId="293"/>
            <ac:spMk id="131" creationId="{200FC063-D3E2-77DC-FC85-D136D9BD10E5}"/>
          </ac:spMkLst>
        </pc:spChg>
        <pc:spChg chg="add del mod">
          <ac:chgData name="A.MORIYAMA UREKA" userId="11b73b949d6476cb" providerId="LiveId" clId="{EDD3AFC1-5E1F-774D-82FF-6D4C3622249B}" dt="2023-08-07T11:00:39.060" v="1710" actId="6264"/>
          <ac:spMkLst>
            <pc:docMk/>
            <pc:sldMk cId="2917212964" sldId="293"/>
            <ac:spMk id="131" creationId="{6F31AA70-A041-FD69-0D3E-81FF99714734}"/>
          </ac:spMkLst>
        </pc:spChg>
        <pc:spChg chg="add del mod">
          <ac:chgData name="A.MORIYAMA UREKA" userId="11b73b949d6476cb" providerId="LiveId" clId="{EDD3AFC1-5E1F-774D-82FF-6D4C3622249B}" dt="2023-08-07T09:20:37.075" v="926" actId="6264"/>
          <ac:spMkLst>
            <pc:docMk/>
            <pc:sldMk cId="2917212964" sldId="293"/>
            <ac:spMk id="131" creationId="{EC2F7F63-36CA-4723-640A-3527DD29BCE5}"/>
          </ac:spMkLst>
        </pc:spChg>
        <pc:spChg chg="add del mod">
          <ac:chgData name="A.MORIYAMA UREKA" userId="11b73b949d6476cb" providerId="LiveId" clId="{EDD3AFC1-5E1F-774D-82FF-6D4C3622249B}" dt="2023-08-07T11:00:39.060" v="1710" actId="6264"/>
          <ac:spMkLst>
            <pc:docMk/>
            <pc:sldMk cId="2917212964" sldId="293"/>
            <ac:spMk id="132" creationId="{041EA319-067F-0123-F95B-AC9AAB288229}"/>
          </ac:spMkLst>
        </pc:spChg>
        <pc:spChg chg="add del mod ord">
          <ac:chgData name="A.MORIYAMA UREKA" userId="11b73b949d6476cb" providerId="LiveId" clId="{EDD3AFC1-5E1F-774D-82FF-6D4C3622249B}" dt="2023-08-07T08:57:24.198" v="766" actId="6264"/>
          <ac:spMkLst>
            <pc:docMk/>
            <pc:sldMk cId="2917212964" sldId="293"/>
            <ac:spMk id="132" creationId="{17A1EF9E-B2C3-67A0-7C07-CE3844C5AC87}"/>
          </ac:spMkLst>
        </pc:spChg>
        <pc:spChg chg="add del mod">
          <ac:chgData name="A.MORIYAMA UREKA" userId="11b73b949d6476cb" providerId="LiveId" clId="{EDD3AFC1-5E1F-774D-82FF-6D4C3622249B}" dt="2023-08-07T09:20:37.075" v="926" actId="6264"/>
          <ac:spMkLst>
            <pc:docMk/>
            <pc:sldMk cId="2917212964" sldId="293"/>
            <ac:spMk id="132" creationId="{98B4E0A7-2B59-CF7E-3280-1E915AA6BBDC}"/>
          </ac:spMkLst>
        </pc:spChg>
        <pc:spChg chg="add del mod ord">
          <ac:chgData name="A.MORIYAMA UREKA" userId="11b73b949d6476cb" providerId="LiveId" clId="{EDD3AFC1-5E1F-774D-82FF-6D4C3622249B}" dt="2023-08-07T09:20:37.413" v="927" actId="6264"/>
          <ac:spMkLst>
            <pc:docMk/>
            <pc:sldMk cId="2917212964" sldId="293"/>
            <ac:spMk id="133" creationId="{0053F1AF-E609-7183-3BFE-EAC70522865A}"/>
          </ac:spMkLst>
        </pc:spChg>
        <pc:spChg chg="add del mod ord">
          <ac:chgData name="A.MORIYAMA UREKA" userId="11b73b949d6476cb" providerId="LiveId" clId="{EDD3AFC1-5E1F-774D-82FF-6D4C3622249B}" dt="2023-08-07T08:57:24.198" v="766" actId="6264"/>
          <ac:spMkLst>
            <pc:docMk/>
            <pc:sldMk cId="2917212964" sldId="293"/>
            <ac:spMk id="133" creationId="{117FAFA6-EB66-E315-BDAE-2CA1074A01D7}"/>
          </ac:spMkLst>
        </pc:spChg>
        <pc:spChg chg="add del mod">
          <ac:chgData name="A.MORIYAMA UREKA" userId="11b73b949d6476cb" providerId="LiveId" clId="{EDD3AFC1-5E1F-774D-82FF-6D4C3622249B}" dt="2023-08-07T11:00:39.060" v="1710" actId="6264"/>
          <ac:spMkLst>
            <pc:docMk/>
            <pc:sldMk cId="2917212964" sldId="293"/>
            <ac:spMk id="133" creationId="{3876DBC6-6612-3DA1-47C0-78B772A442BE}"/>
          </ac:spMkLst>
        </pc:spChg>
        <pc:spChg chg="add del mod ord">
          <ac:chgData name="A.MORIYAMA UREKA" userId="11b73b949d6476cb" providerId="LiveId" clId="{EDD3AFC1-5E1F-774D-82FF-6D4C3622249B}" dt="2023-08-07T09:20:37.413" v="927" actId="6264"/>
          <ac:spMkLst>
            <pc:docMk/>
            <pc:sldMk cId="2917212964" sldId="293"/>
            <ac:spMk id="134" creationId="{858D15E4-0EA9-BCB5-14DE-D3A263D29811}"/>
          </ac:spMkLst>
        </pc:spChg>
        <pc:spChg chg="add del mod">
          <ac:chgData name="A.MORIYAMA UREKA" userId="11b73b949d6476cb" providerId="LiveId" clId="{EDD3AFC1-5E1F-774D-82FF-6D4C3622249B}" dt="2023-08-07T11:00:39.060" v="1710" actId="6264"/>
          <ac:spMkLst>
            <pc:docMk/>
            <pc:sldMk cId="2917212964" sldId="293"/>
            <ac:spMk id="134" creationId="{BB375654-149E-B641-55FE-5FD759402E9C}"/>
          </ac:spMkLst>
        </pc:spChg>
        <pc:spChg chg="add del mod ord">
          <ac:chgData name="A.MORIYAMA UREKA" userId="11b73b949d6476cb" providerId="LiveId" clId="{EDD3AFC1-5E1F-774D-82FF-6D4C3622249B}" dt="2023-08-07T08:57:24.198" v="766" actId="6264"/>
          <ac:spMkLst>
            <pc:docMk/>
            <pc:sldMk cId="2917212964" sldId="293"/>
            <ac:spMk id="134" creationId="{ED9AA685-2ACC-AF64-1A5B-A83F050D0839}"/>
          </ac:spMkLst>
        </pc:spChg>
        <pc:spChg chg="add del mod">
          <ac:chgData name="A.MORIYAMA UREKA" userId="11b73b949d6476cb" providerId="LiveId" clId="{EDD3AFC1-5E1F-774D-82FF-6D4C3622249B}" dt="2023-08-07T11:00:39.060" v="1710" actId="6264"/>
          <ac:spMkLst>
            <pc:docMk/>
            <pc:sldMk cId="2917212964" sldId="293"/>
            <ac:spMk id="135" creationId="{0EF1A9D7-EA5C-C2E6-564F-01526E84A208}"/>
          </ac:spMkLst>
        </pc:spChg>
        <pc:spChg chg="add del mod ord">
          <ac:chgData name="A.MORIYAMA UREKA" userId="11b73b949d6476cb" providerId="LiveId" clId="{EDD3AFC1-5E1F-774D-82FF-6D4C3622249B}" dt="2023-08-07T09:20:37.413" v="927" actId="6264"/>
          <ac:spMkLst>
            <pc:docMk/>
            <pc:sldMk cId="2917212964" sldId="293"/>
            <ac:spMk id="135" creationId="{1441F011-82E5-082F-5594-51ABBE3ABBF1}"/>
          </ac:spMkLst>
        </pc:spChg>
        <pc:spChg chg="add del mod ord">
          <ac:chgData name="A.MORIYAMA UREKA" userId="11b73b949d6476cb" providerId="LiveId" clId="{EDD3AFC1-5E1F-774D-82FF-6D4C3622249B}" dt="2023-08-07T08:57:24.198" v="766" actId="6264"/>
          <ac:spMkLst>
            <pc:docMk/>
            <pc:sldMk cId="2917212964" sldId="293"/>
            <ac:spMk id="135" creationId="{9C99FBFA-D597-D13A-BA8E-99838CB12889}"/>
          </ac:spMkLst>
        </pc:spChg>
        <pc:spChg chg="add del mod ord">
          <ac:chgData name="A.MORIYAMA UREKA" userId="11b73b949d6476cb" providerId="LiveId" clId="{EDD3AFC1-5E1F-774D-82FF-6D4C3622249B}" dt="2023-08-07T08:57:24.198" v="766" actId="6264"/>
          <ac:spMkLst>
            <pc:docMk/>
            <pc:sldMk cId="2917212964" sldId="293"/>
            <ac:spMk id="136" creationId="{471658DC-5BA3-36F9-2259-0B6B0B27C891}"/>
          </ac:spMkLst>
        </pc:spChg>
        <pc:spChg chg="add del mod ord">
          <ac:chgData name="A.MORIYAMA UREKA" userId="11b73b949d6476cb" providerId="LiveId" clId="{EDD3AFC1-5E1F-774D-82FF-6D4C3622249B}" dt="2023-08-07T09:20:37.413" v="927" actId="6264"/>
          <ac:spMkLst>
            <pc:docMk/>
            <pc:sldMk cId="2917212964" sldId="293"/>
            <ac:spMk id="136" creationId="{49AC3AB8-3667-81FA-9CB9-BF721AE621BB}"/>
          </ac:spMkLst>
        </pc:spChg>
        <pc:spChg chg="add del mod">
          <ac:chgData name="A.MORIYAMA UREKA" userId="11b73b949d6476cb" providerId="LiveId" clId="{EDD3AFC1-5E1F-774D-82FF-6D4C3622249B}" dt="2023-08-07T11:00:39.532" v="1711" actId="6264"/>
          <ac:spMkLst>
            <pc:docMk/>
            <pc:sldMk cId="2917212964" sldId="293"/>
            <ac:spMk id="136" creationId="{929D5D5E-8294-401F-027F-6D763933B614}"/>
          </ac:spMkLst>
        </pc:spChg>
        <pc:spChg chg="add del mod ord">
          <ac:chgData name="A.MORIYAMA UREKA" userId="11b73b949d6476cb" providerId="LiveId" clId="{EDD3AFC1-5E1F-774D-82FF-6D4C3622249B}" dt="2023-08-07T08:57:24.198" v="766" actId="6264"/>
          <ac:spMkLst>
            <pc:docMk/>
            <pc:sldMk cId="2917212964" sldId="293"/>
            <ac:spMk id="137" creationId="{05F5E797-663F-EE80-2B01-5F293EFC243C}"/>
          </ac:spMkLst>
        </pc:spChg>
        <pc:spChg chg="add del mod ord">
          <ac:chgData name="A.MORIYAMA UREKA" userId="11b73b949d6476cb" providerId="LiveId" clId="{EDD3AFC1-5E1F-774D-82FF-6D4C3622249B}" dt="2023-08-07T09:20:37.413" v="927" actId="6264"/>
          <ac:spMkLst>
            <pc:docMk/>
            <pc:sldMk cId="2917212964" sldId="293"/>
            <ac:spMk id="137" creationId="{A2569054-1555-F3FE-6CAE-801469BC9A1D}"/>
          </ac:spMkLst>
        </pc:spChg>
        <pc:spChg chg="add del mod">
          <ac:chgData name="A.MORIYAMA UREKA" userId="11b73b949d6476cb" providerId="LiveId" clId="{EDD3AFC1-5E1F-774D-82FF-6D4C3622249B}" dt="2023-08-07T11:00:39.532" v="1711" actId="6264"/>
          <ac:spMkLst>
            <pc:docMk/>
            <pc:sldMk cId="2917212964" sldId="293"/>
            <ac:spMk id="137" creationId="{F71D4ECE-24B4-90D5-3A7E-341E0EEA2370}"/>
          </ac:spMkLst>
        </pc:spChg>
        <pc:spChg chg="add del mod ord">
          <ac:chgData name="A.MORIYAMA UREKA" userId="11b73b949d6476cb" providerId="LiveId" clId="{EDD3AFC1-5E1F-774D-82FF-6D4C3622249B}" dt="2023-08-07T09:20:37.413" v="927" actId="6264"/>
          <ac:spMkLst>
            <pc:docMk/>
            <pc:sldMk cId="2917212964" sldId="293"/>
            <ac:spMk id="138" creationId="{033CD515-4F84-7E31-DC62-1810AA32CAF4}"/>
          </ac:spMkLst>
        </pc:spChg>
        <pc:spChg chg="add del mod ord">
          <ac:chgData name="A.MORIYAMA UREKA" userId="11b73b949d6476cb" providerId="LiveId" clId="{EDD3AFC1-5E1F-774D-82FF-6D4C3622249B}" dt="2023-08-07T08:57:24.198" v="766" actId="6264"/>
          <ac:spMkLst>
            <pc:docMk/>
            <pc:sldMk cId="2917212964" sldId="293"/>
            <ac:spMk id="138" creationId="{1CF0D6DD-30FB-077C-FF60-14431D186D5C}"/>
          </ac:spMkLst>
        </pc:spChg>
        <pc:spChg chg="add del mod">
          <ac:chgData name="A.MORIYAMA UREKA" userId="11b73b949d6476cb" providerId="LiveId" clId="{EDD3AFC1-5E1F-774D-82FF-6D4C3622249B}" dt="2023-08-07T11:00:39.532" v="1711" actId="6264"/>
          <ac:spMkLst>
            <pc:docMk/>
            <pc:sldMk cId="2917212964" sldId="293"/>
            <ac:spMk id="138" creationId="{BB5590DA-CAEC-3B83-DBC7-6E1E26E5DC1F}"/>
          </ac:spMkLst>
        </pc:spChg>
        <pc:spChg chg="add del mod">
          <ac:chgData name="A.MORIYAMA UREKA" userId="11b73b949d6476cb" providerId="LiveId" clId="{EDD3AFC1-5E1F-774D-82FF-6D4C3622249B}" dt="2023-08-07T08:57:24.198" v="766" actId="6264"/>
          <ac:spMkLst>
            <pc:docMk/>
            <pc:sldMk cId="2917212964" sldId="293"/>
            <ac:spMk id="139" creationId="{0D479CB7-4627-C0C1-F4BF-C844DD036436}"/>
          </ac:spMkLst>
        </pc:spChg>
        <pc:spChg chg="add del mod">
          <ac:chgData name="A.MORIYAMA UREKA" userId="11b73b949d6476cb" providerId="LiveId" clId="{EDD3AFC1-5E1F-774D-82FF-6D4C3622249B}" dt="2023-08-07T11:00:39.532" v="1711" actId="6264"/>
          <ac:spMkLst>
            <pc:docMk/>
            <pc:sldMk cId="2917212964" sldId="293"/>
            <ac:spMk id="139" creationId="{98813EFB-2DA0-DAB2-50FF-13C7447283B3}"/>
          </ac:spMkLst>
        </pc:spChg>
        <pc:spChg chg="add del mod ord">
          <ac:chgData name="A.MORIYAMA UREKA" userId="11b73b949d6476cb" providerId="LiveId" clId="{EDD3AFC1-5E1F-774D-82FF-6D4C3622249B}" dt="2023-08-07T09:20:37.413" v="927" actId="6264"/>
          <ac:spMkLst>
            <pc:docMk/>
            <pc:sldMk cId="2917212964" sldId="293"/>
            <ac:spMk id="139" creationId="{AAD96908-07DA-717F-B769-FD5EA2E96C13}"/>
          </ac:spMkLst>
        </pc:spChg>
        <pc:spChg chg="add del mod ord">
          <ac:chgData name="A.MORIYAMA UREKA" userId="11b73b949d6476cb" providerId="LiveId" clId="{EDD3AFC1-5E1F-774D-82FF-6D4C3622249B}" dt="2023-08-07T09:20:37.413" v="927" actId="6264"/>
          <ac:spMkLst>
            <pc:docMk/>
            <pc:sldMk cId="2917212964" sldId="293"/>
            <ac:spMk id="140" creationId="{32169FA6-1567-FABD-0A7B-78FD8479E10D}"/>
          </ac:spMkLst>
        </pc:spChg>
        <pc:spChg chg="add del mod">
          <ac:chgData name="A.MORIYAMA UREKA" userId="11b73b949d6476cb" providerId="LiveId" clId="{EDD3AFC1-5E1F-774D-82FF-6D4C3622249B}" dt="2023-08-07T08:57:24.198" v="766" actId="6264"/>
          <ac:spMkLst>
            <pc:docMk/>
            <pc:sldMk cId="2917212964" sldId="293"/>
            <ac:spMk id="140" creationId="{880C561D-0189-ADB4-507D-2E89AEC517C3}"/>
          </ac:spMkLst>
        </pc:spChg>
        <pc:spChg chg="add del mod">
          <ac:chgData name="A.MORIYAMA UREKA" userId="11b73b949d6476cb" providerId="LiveId" clId="{EDD3AFC1-5E1F-774D-82FF-6D4C3622249B}" dt="2023-08-07T11:00:39.532" v="1711" actId="6264"/>
          <ac:spMkLst>
            <pc:docMk/>
            <pc:sldMk cId="2917212964" sldId="293"/>
            <ac:spMk id="140" creationId="{C5820748-3A7A-002F-5BCE-33D541FB1E73}"/>
          </ac:spMkLst>
        </pc:spChg>
        <pc:spChg chg="add del mod">
          <ac:chgData name="A.MORIYAMA UREKA" userId="11b73b949d6476cb" providerId="LiveId" clId="{EDD3AFC1-5E1F-774D-82FF-6D4C3622249B}" dt="2023-08-07T09:20:37.413" v="927" actId="6264"/>
          <ac:spMkLst>
            <pc:docMk/>
            <pc:sldMk cId="2917212964" sldId="293"/>
            <ac:spMk id="141" creationId="{2A658914-CD59-E26B-877B-639E9095C937}"/>
          </ac:spMkLst>
        </pc:spChg>
        <pc:spChg chg="add del mod ord">
          <ac:chgData name="A.MORIYAMA UREKA" userId="11b73b949d6476cb" providerId="LiveId" clId="{EDD3AFC1-5E1F-774D-82FF-6D4C3622249B}" dt="2023-08-07T08:57:24.654" v="767" actId="6264"/>
          <ac:spMkLst>
            <pc:docMk/>
            <pc:sldMk cId="2917212964" sldId="293"/>
            <ac:spMk id="141" creationId="{A216F492-E6FF-3047-12EC-CA7DF9005D34}"/>
          </ac:spMkLst>
        </pc:spChg>
        <pc:spChg chg="add del mod">
          <ac:chgData name="A.MORIYAMA UREKA" userId="11b73b949d6476cb" providerId="LiveId" clId="{EDD3AFC1-5E1F-774D-82FF-6D4C3622249B}" dt="2023-08-07T11:00:39.532" v="1711" actId="6264"/>
          <ac:spMkLst>
            <pc:docMk/>
            <pc:sldMk cId="2917212964" sldId="293"/>
            <ac:spMk id="141" creationId="{AE484B8E-ADD2-E501-419C-E92859F45872}"/>
          </ac:spMkLst>
        </pc:spChg>
        <pc:spChg chg="add del mod">
          <ac:chgData name="A.MORIYAMA UREKA" userId="11b73b949d6476cb" providerId="LiveId" clId="{EDD3AFC1-5E1F-774D-82FF-6D4C3622249B}" dt="2023-08-07T09:20:37.413" v="927" actId="6264"/>
          <ac:spMkLst>
            <pc:docMk/>
            <pc:sldMk cId="2917212964" sldId="293"/>
            <ac:spMk id="142" creationId="{6F5296DA-D6CA-0721-8646-5B0D68422D6A}"/>
          </ac:spMkLst>
        </pc:spChg>
        <pc:spChg chg="add del mod ord">
          <ac:chgData name="A.MORIYAMA UREKA" userId="11b73b949d6476cb" providerId="LiveId" clId="{EDD3AFC1-5E1F-774D-82FF-6D4C3622249B}" dt="2023-08-07T08:57:24.654" v="767" actId="6264"/>
          <ac:spMkLst>
            <pc:docMk/>
            <pc:sldMk cId="2917212964" sldId="293"/>
            <ac:spMk id="142" creationId="{A5F1CFBB-0539-DA3E-E042-CCE712065E9A}"/>
          </ac:spMkLst>
        </pc:spChg>
        <pc:spChg chg="add del mod">
          <ac:chgData name="A.MORIYAMA UREKA" userId="11b73b949d6476cb" providerId="LiveId" clId="{EDD3AFC1-5E1F-774D-82FF-6D4C3622249B}" dt="2023-08-07T11:00:39.532" v="1711" actId="6264"/>
          <ac:spMkLst>
            <pc:docMk/>
            <pc:sldMk cId="2917212964" sldId="293"/>
            <ac:spMk id="142" creationId="{E1BB345A-2518-A036-F0D3-8FAB78AC6409}"/>
          </ac:spMkLst>
        </pc:spChg>
        <pc:spChg chg="add del mod ord">
          <ac:chgData name="A.MORIYAMA UREKA" userId="11b73b949d6476cb" providerId="LiveId" clId="{EDD3AFC1-5E1F-774D-82FF-6D4C3622249B}" dt="2023-08-07T09:20:37.741" v="928" actId="6264"/>
          <ac:spMkLst>
            <pc:docMk/>
            <pc:sldMk cId="2917212964" sldId="293"/>
            <ac:spMk id="143" creationId="{0BA75684-3D8C-7C43-4BA9-1825BEB225A0}"/>
          </ac:spMkLst>
        </pc:spChg>
        <pc:spChg chg="add del mod">
          <ac:chgData name="A.MORIYAMA UREKA" userId="11b73b949d6476cb" providerId="LiveId" clId="{EDD3AFC1-5E1F-774D-82FF-6D4C3622249B}" dt="2023-08-07T11:00:39.532" v="1711" actId="6264"/>
          <ac:spMkLst>
            <pc:docMk/>
            <pc:sldMk cId="2917212964" sldId="293"/>
            <ac:spMk id="143" creationId="{7D5C084C-9818-2F24-DFF8-F42AE60F43EB}"/>
          </ac:spMkLst>
        </pc:spChg>
        <pc:spChg chg="add del mod ord">
          <ac:chgData name="A.MORIYAMA UREKA" userId="11b73b949d6476cb" providerId="LiveId" clId="{EDD3AFC1-5E1F-774D-82FF-6D4C3622249B}" dt="2023-08-07T08:57:24.654" v="767" actId="6264"/>
          <ac:spMkLst>
            <pc:docMk/>
            <pc:sldMk cId="2917212964" sldId="293"/>
            <ac:spMk id="143" creationId="{87B85805-9AA7-E064-90E2-6493F189E2E6}"/>
          </ac:spMkLst>
        </pc:spChg>
        <pc:spChg chg="add del mod ord">
          <ac:chgData name="A.MORIYAMA UREKA" userId="11b73b949d6476cb" providerId="LiveId" clId="{EDD3AFC1-5E1F-774D-82FF-6D4C3622249B}" dt="2023-08-07T08:57:24.654" v="767" actId="6264"/>
          <ac:spMkLst>
            <pc:docMk/>
            <pc:sldMk cId="2917212964" sldId="293"/>
            <ac:spMk id="144" creationId="{36177313-92ED-060C-C6D8-86A102096D6F}"/>
          </ac:spMkLst>
        </pc:spChg>
        <pc:spChg chg="add del mod">
          <ac:chgData name="A.MORIYAMA UREKA" userId="11b73b949d6476cb" providerId="LiveId" clId="{EDD3AFC1-5E1F-774D-82FF-6D4C3622249B}" dt="2023-08-07T11:00:39.532" v="1711" actId="6264"/>
          <ac:spMkLst>
            <pc:docMk/>
            <pc:sldMk cId="2917212964" sldId="293"/>
            <ac:spMk id="144" creationId="{36ECA30D-E413-B198-F649-CE125C2087FA}"/>
          </ac:spMkLst>
        </pc:spChg>
        <pc:spChg chg="add del mod ord">
          <ac:chgData name="A.MORIYAMA UREKA" userId="11b73b949d6476cb" providerId="LiveId" clId="{EDD3AFC1-5E1F-774D-82FF-6D4C3622249B}" dt="2023-08-07T09:20:37.741" v="928" actId="6264"/>
          <ac:spMkLst>
            <pc:docMk/>
            <pc:sldMk cId="2917212964" sldId="293"/>
            <ac:spMk id="144" creationId="{665097AA-CCE7-4391-0843-FC57D3A9E556}"/>
          </ac:spMkLst>
        </pc:spChg>
        <pc:spChg chg="add del mod ord">
          <ac:chgData name="A.MORIYAMA UREKA" userId="11b73b949d6476cb" providerId="LiveId" clId="{EDD3AFC1-5E1F-774D-82FF-6D4C3622249B}" dt="2023-08-07T09:20:37.741" v="928" actId="6264"/>
          <ac:spMkLst>
            <pc:docMk/>
            <pc:sldMk cId="2917212964" sldId="293"/>
            <ac:spMk id="145" creationId="{94512291-BFAD-A173-3381-E591487D7CEE}"/>
          </ac:spMkLst>
        </pc:spChg>
        <pc:spChg chg="add del mod">
          <ac:chgData name="A.MORIYAMA UREKA" userId="11b73b949d6476cb" providerId="LiveId" clId="{EDD3AFC1-5E1F-774D-82FF-6D4C3622249B}" dt="2023-08-07T11:00:39.532" v="1711" actId="6264"/>
          <ac:spMkLst>
            <pc:docMk/>
            <pc:sldMk cId="2917212964" sldId="293"/>
            <ac:spMk id="145" creationId="{A1A2FE35-792D-9C1A-48EC-2A3DCDA8C1C9}"/>
          </ac:spMkLst>
        </pc:spChg>
        <pc:spChg chg="add del mod ord">
          <ac:chgData name="A.MORIYAMA UREKA" userId="11b73b949d6476cb" providerId="LiveId" clId="{EDD3AFC1-5E1F-774D-82FF-6D4C3622249B}" dt="2023-08-07T08:57:24.654" v="767" actId="6264"/>
          <ac:spMkLst>
            <pc:docMk/>
            <pc:sldMk cId="2917212964" sldId="293"/>
            <ac:spMk id="145" creationId="{C5B4BB07-F16B-7941-17CB-F8A9B4A439EF}"/>
          </ac:spMkLst>
        </pc:spChg>
        <pc:spChg chg="add del mod ord">
          <ac:chgData name="A.MORIYAMA UREKA" userId="11b73b949d6476cb" providerId="LiveId" clId="{EDD3AFC1-5E1F-774D-82FF-6D4C3622249B}" dt="2023-08-07T08:57:24.654" v="767" actId="6264"/>
          <ac:spMkLst>
            <pc:docMk/>
            <pc:sldMk cId="2917212964" sldId="293"/>
            <ac:spMk id="146" creationId="{0B7890E6-7654-FE44-49CD-A87EF2450368}"/>
          </ac:spMkLst>
        </pc:spChg>
        <pc:spChg chg="add del mod">
          <ac:chgData name="A.MORIYAMA UREKA" userId="11b73b949d6476cb" providerId="LiveId" clId="{EDD3AFC1-5E1F-774D-82FF-6D4C3622249B}" dt="2023-08-07T11:21:40.375" v="1838" actId="6264"/>
          <ac:spMkLst>
            <pc:docMk/>
            <pc:sldMk cId="2917212964" sldId="293"/>
            <ac:spMk id="146" creationId="{938811A9-C174-2DA5-DB7A-D3F44E1FFE7C}"/>
          </ac:spMkLst>
        </pc:spChg>
        <pc:spChg chg="add del mod ord">
          <ac:chgData name="A.MORIYAMA UREKA" userId="11b73b949d6476cb" providerId="LiveId" clId="{EDD3AFC1-5E1F-774D-82FF-6D4C3622249B}" dt="2023-08-07T09:20:37.741" v="928" actId="6264"/>
          <ac:spMkLst>
            <pc:docMk/>
            <pc:sldMk cId="2917212964" sldId="293"/>
            <ac:spMk id="146" creationId="{D021C18E-A99C-FF5E-7041-B1385DF56924}"/>
          </ac:spMkLst>
        </pc:spChg>
        <pc:spChg chg="add del mod">
          <ac:chgData name="A.MORIYAMA UREKA" userId="11b73b949d6476cb" providerId="LiveId" clId="{EDD3AFC1-5E1F-774D-82FF-6D4C3622249B}" dt="2023-08-07T11:21:40.375" v="1838" actId="6264"/>
          <ac:spMkLst>
            <pc:docMk/>
            <pc:sldMk cId="2917212964" sldId="293"/>
            <ac:spMk id="147" creationId="{8FA366A9-6F1C-AC6B-A823-34CF427273E6}"/>
          </ac:spMkLst>
        </pc:spChg>
        <pc:spChg chg="add del mod ord">
          <ac:chgData name="A.MORIYAMA UREKA" userId="11b73b949d6476cb" providerId="LiveId" clId="{EDD3AFC1-5E1F-774D-82FF-6D4C3622249B}" dt="2023-08-07T08:57:24.654" v="767" actId="6264"/>
          <ac:spMkLst>
            <pc:docMk/>
            <pc:sldMk cId="2917212964" sldId="293"/>
            <ac:spMk id="147" creationId="{AE119BA9-6B95-25AF-90A2-AC71DE667F61}"/>
          </ac:spMkLst>
        </pc:spChg>
        <pc:spChg chg="add del mod ord">
          <ac:chgData name="A.MORIYAMA UREKA" userId="11b73b949d6476cb" providerId="LiveId" clId="{EDD3AFC1-5E1F-774D-82FF-6D4C3622249B}" dt="2023-08-07T09:20:37.741" v="928" actId="6264"/>
          <ac:spMkLst>
            <pc:docMk/>
            <pc:sldMk cId="2917212964" sldId="293"/>
            <ac:spMk id="147" creationId="{EBC262F4-E35F-3926-F206-15B7EC0E6BA1}"/>
          </ac:spMkLst>
        </pc:spChg>
        <pc:spChg chg="add del mod ord">
          <ac:chgData name="A.MORIYAMA UREKA" userId="11b73b949d6476cb" providerId="LiveId" clId="{EDD3AFC1-5E1F-774D-82FF-6D4C3622249B}" dt="2023-08-07T09:20:37.741" v="928" actId="6264"/>
          <ac:spMkLst>
            <pc:docMk/>
            <pc:sldMk cId="2917212964" sldId="293"/>
            <ac:spMk id="148" creationId="{6C43109A-B98B-DFFA-A2DF-A329E699D73B}"/>
          </ac:spMkLst>
        </pc:spChg>
        <pc:spChg chg="add del mod ord">
          <ac:chgData name="A.MORIYAMA UREKA" userId="11b73b949d6476cb" providerId="LiveId" clId="{EDD3AFC1-5E1F-774D-82FF-6D4C3622249B}" dt="2023-08-07T08:57:24.654" v="767" actId="6264"/>
          <ac:spMkLst>
            <pc:docMk/>
            <pc:sldMk cId="2917212964" sldId="293"/>
            <ac:spMk id="148" creationId="{7B316980-D6E9-6177-8D5B-6F28F689D317}"/>
          </ac:spMkLst>
        </pc:spChg>
        <pc:spChg chg="add del mod">
          <ac:chgData name="A.MORIYAMA UREKA" userId="11b73b949d6476cb" providerId="LiveId" clId="{EDD3AFC1-5E1F-774D-82FF-6D4C3622249B}" dt="2023-08-07T11:21:40.375" v="1838" actId="6264"/>
          <ac:spMkLst>
            <pc:docMk/>
            <pc:sldMk cId="2917212964" sldId="293"/>
            <ac:spMk id="148" creationId="{EC3F2D10-5B6A-4930-C645-663DCD796C38}"/>
          </ac:spMkLst>
        </pc:spChg>
        <pc:spChg chg="add del mod">
          <ac:chgData name="A.MORIYAMA UREKA" userId="11b73b949d6476cb" providerId="LiveId" clId="{EDD3AFC1-5E1F-774D-82FF-6D4C3622249B}" dt="2023-08-07T11:21:40.375" v="1838" actId="6264"/>
          <ac:spMkLst>
            <pc:docMk/>
            <pc:sldMk cId="2917212964" sldId="293"/>
            <ac:spMk id="149" creationId="{0742FCFD-0B2D-E8D6-D377-F2998C37331C}"/>
          </ac:spMkLst>
        </pc:spChg>
        <pc:spChg chg="add del mod ord">
          <ac:chgData name="A.MORIYAMA UREKA" userId="11b73b949d6476cb" providerId="LiveId" clId="{EDD3AFC1-5E1F-774D-82FF-6D4C3622249B}" dt="2023-08-07T09:20:37.741" v="928" actId="6264"/>
          <ac:spMkLst>
            <pc:docMk/>
            <pc:sldMk cId="2917212964" sldId="293"/>
            <ac:spMk id="149" creationId="{3808CE3A-3DDF-6856-C524-FE8E814C1096}"/>
          </ac:spMkLst>
        </pc:spChg>
        <pc:spChg chg="add del mod">
          <ac:chgData name="A.MORIYAMA UREKA" userId="11b73b949d6476cb" providerId="LiveId" clId="{EDD3AFC1-5E1F-774D-82FF-6D4C3622249B}" dt="2023-08-07T08:57:24.654" v="767" actId="6264"/>
          <ac:spMkLst>
            <pc:docMk/>
            <pc:sldMk cId="2917212964" sldId="293"/>
            <ac:spMk id="149" creationId="{949114BB-F7C7-4930-9686-5FFEC751281A}"/>
          </ac:spMkLst>
        </pc:spChg>
        <pc:spChg chg="add del mod ord">
          <ac:chgData name="A.MORIYAMA UREKA" userId="11b73b949d6476cb" providerId="LiveId" clId="{EDD3AFC1-5E1F-774D-82FF-6D4C3622249B}" dt="2023-08-07T09:20:37.741" v="928" actId="6264"/>
          <ac:spMkLst>
            <pc:docMk/>
            <pc:sldMk cId="2917212964" sldId="293"/>
            <ac:spMk id="150" creationId="{019A0ADA-D4FA-0F0D-F967-9A73F53E347C}"/>
          </ac:spMkLst>
        </pc:spChg>
        <pc:spChg chg="add del mod">
          <ac:chgData name="A.MORIYAMA UREKA" userId="11b73b949d6476cb" providerId="LiveId" clId="{EDD3AFC1-5E1F-774D-82FF-6D4C3622249B}" dt="2023-08-07T08:57:24.654" v="767" actId="6264"/>
          <ac:spMkLst>
            <pc:docMk/>
            <pc:sldMk cId="2917212964" sldId="293"/>
            <ac:spMk id="150" creationId="{34010D26-260E-2060-0BF0-B9182AB2691E}"/>
          </ac:spMkLst>
        </pc:spChg>
        <pc:spChg chg="add del mod">
          <ac:chgData name="A.MORIYAMA UREKA" userId="11b73b949d6476cb" providerId="LiveId" clId="{EDD3AFC1-5E1F-774D-82FF-6D4C3622249B}" dt="2023-08-07T11:21:40.375" v="1838" actId="6264"/>
          <ac:spMkLst>
            <pc:docMk/>
            <pc:sldMk cId="2917212964" sldId="293"/>
            <ac:spMk id="150" creationId="{E634EC80-0957-EA7A-BD33-E8D37A523445}"/>
          </ac:spMkLst>
        </pc:spChg>
        <pc:spChg chg="add del mod">
          <ac:chgData name="A.MORIYAMA UREKA" userId="11b73b949d6476cb" providerId="LiveId" clId="{EDD3AFC1-5E1F-774D-82FF-6D4C3622249B}" dt="2023-08-07T11:21:40.375" v="1838" actId="6264"/>
          <ac:spMkLst>
            <pc:docMk/>
            <pc:sldMk cId="2917212964" sldId="293"/>
            <ac:spMk id="151" creationId="{1A6E6037-3642-FA28-E2C8-113A92F77180}"/>
          </ac:spMkLst>
        </pc:spChg>
        <pc:spChg chg="add del mod">
          <ac:chgData name="A.MORIYAMA UREKA" userId="11b73b949d6476cb" providerId="LiveId" clId="{EDD3AFC1-5E1F-774D-82FF-6D4C3622249B}" dt="2023-08-07T09:20:37.741" v="928" actId="6264"/>
          <ac:spMkLst>
            <pc:docMk/>
            <pc:sldMk cId="2917212964" sldId="293"/>
            <ac:spMk id="151" creationId="{40A417C7-8623-6FBE-03C8-513F19194F7E}"/>
          </ac:spMkLst>
        </pc:spChg>
        <pc:spChg chg="add del mod ord">
          <ac:chgData name="A.MORIYAMA UREKA" userId="11b73b949d6476cb" providerId="LiveId" clId="{EDD3AFC1-5E1F-774D-82FF-6D4C3622249B}" dt="2023-08-07T08:57:25.105" v="768" actId="6264"/>
          <ac:spMkLst>
            <pc:docMk/>
            <pc:sldMk cId="2917212964" sldId="293"/>
            <ac:spMk id="151" creationId="{61CAC0E4-29B7-1948-95E4-5128CD5C7E61}"/>
          </ac:spMkLst>
        </pc:spChg>
        <pc:spChg chg="add del mod ord">
          <ac:chgData name="A.MORIYAMA UREKA" userId="11b73b949d6476cb" providerId="LiveId" clId="{EDD3AFC1-5E1F-774D-82FF-6D4C3622249B}" dt="2023-08-07T08:57:25.105" v="768" actId="6264"/>
          <ac:spMkLst>
            <pc:docMk/>
            <pc:sldMk cId="2917212964" sldId="293"/>
            <ac:spMk id="152" creationId="{65FD5729-C157-37C4-9B8E-4F69BEA0C598}"/>
          </ac:spMkLst>
        </pc:spChg>
        <pc:spChg chg="add del mod">
          <ac:chgData name="A.MORIYAMA UREKA" userId="11b73b949d6476cb" providerId="LiveId" clId="{EDD3AFC1-5E1F-774D-82FF-6D4C3622249B}" dt="2023-08-07T11:21:40.375" v="1838" actId="6264"/>
          <ac:spMkLst>
            <pc:docMk/>
            <pc:sldMk cId="2917212964" sldId="293"/>
            <ac:spMk id="152" creationId="{89DA604A-F1ED-6EC6-60FA-557513AB38BF}"/>
          </ac:spMkLst>
        </pc:spChg>
        <pc:spChg chg="add del mod">
          <ac:chgData name="A.MORIYAMA UREKA" userId="11b73b949d6476cb" providerId="LiveId" clId="{EDD3AFC1-5E1F-774D-82FF-6D4C3622249B}" dt="2023-08-07T09:20:37.741" v="928" actId="6264"/>
          <ac:spMkLst>
            <pc:docMk/>
            <pc:sldMk cId="2917212964" sldId="293"/>
            <ac:spMk id="152" creationId="{BFC43ADF-7AA8-178F-91CD-585BBB31357F}"/>
          </ac:spMkLst>
        </pc:spChg>
        <pc:spChg chg="add del mod ord">
          <ac:chgData name="A.MORIYAMA UREKA" userId="11b73b949d6476cb" providerId="LiveId" clId="{EDD3AFC1-5E1F-774D-82FF-6D4C3622249B}" dt="2023-08-07T08:57:25.105" v="768" actId="6264"/>
          <ac:spMkLst>
            <pc:docMk/>
            <pc:sldMk cId="2917212964" sldId="293"/>
            <ac:spMk id="153" creationId="{2E35837C-D14F-2825-DE3F-970D6EC984F2}"/>
          </ac:spMkLst>
        </pc:spChg>
        <pc:spChg chg="add del mod">
          <ac:chgData name="A.MORIYAMA UREKA" userId="11b73b949d6476cb" providerId="LiveId" clId="{EDD3AFC1-5E1F-774D-82FF-6D4C3622249B}" dt="2023-08-07T11:21:40.375" v="1838" actId="6264"/>
          <ac:spMkLst>
            <pc:docMk/>
            <pc:sldMk cId="2917212964" sldId="293"/>
            <ac:spMk id="153" creationId="{CF723548-17DA-A27F-F442-46350D080F41}"/>
          </ac:spMkLst>
        </pc:spChg>
        <pc:spChg chg="add del mod ord">
          <ac:chgData name="A.MORIYAMA UREKA" userId="11b73b949d6476cb" providerId="LiveId" clId="{EDD3AFC1-5E1F-774D-82FF-6D4C3622249B}" dt="2023-08-07T09:20:38.057" v="929" actId="6264"/>
          <ac:spMkLst>
            <pc:docMk/>
            <pc:sldMk cId="2917212964" sldId="293"/>
            <ac:spMk id="153" creationId="{DD735213-7A3D-91C4-77E8-06AF2C9449FF}"/>
          </ac:spMkLst>
        </pc:spChg>
        <pc:spChg chg="add del mod ord">
          <ac:chgData name="A.MORIYAMA UREKA" userId="11b73b949d6476cb" providerId="LiveId" clId="{EDD3AFC1-5E1F-774D-82FF-6D4C3622249B}" dt="2023-08-07T09:20:38.057" v="929" actId="6264"/>
          <ac:spMkLst>
            <pc:docMk/>
            <pc:sldMk cId="2917212964" sldId="293"/>
            <ac:spMk id="154" creationId="{2D45C84C-4D1C-DC0E-76E9-E7B6FF3BB047}"/>
          </ac:spMkLst>
        </pc:spChg>
        <pc:spChg chg="add del mod ord">
          <ac:chgData name="A.MORIYAMA UREKA" userId="11b73b949d6476cb" providerId="LiveId" clId="{EDD3AFC1-5E1F-774D-82FF-6D4C3622249B}" dt="2023-08-07T08:57:25.105" v="768" actId="6264"/>
          <ac:spMkLst>
            <pc:docMk/>
            <pc:sldMk cId="2917212964" sldId="293"/>
            <ac:spMk id="154" creationId="{CEADE4AA-1D05-7509-0305-3C6E201381FB}"/>
          </ac:spMkLst>
        </pc:spChg>
        <pc:spChg chg="add del mod">
          <ac:chgData name="A.MORIYAMA UREKA" userId="11b73b949d6476cb" providerId="LiveId" clId="{EDD3AFC1-5E1F-774D-82FF-6D4C3622249B}" dt="2023-08-07T11:21:40.375" v="1838" actId="6264"/>
          <ac:spMkLst>
            <pc:docMk/>
            <pc:sldMk cId="2917212964" sldId="293"/>
            <ac:spMk id="154" creationId="{FCD40910-C1BE-D029-706C-3E21FEC473C3}"/>
          </ac:spMkLst>
        </pc:spChg>
        <pc:spChg chg="add del mod ord">
          <ac:chgData name="A.MORIYAMA UREKA" userId="11b73b949d6476cb" providerId="LiveId" clId="{EDD3AFC1-5E1F-774D-82FF-6D4C3622249B}" dt="2023-08-07T08:57:25.105" v="768" actId="6264"/>
          <ac:spMkLst>
            <pc:docMk/>
            <pc:sldMk cId="2917212964" sldId="293"/>
            <ac:spMk id="155" creationId="{679775C2-3840-8762-8C21-E8D3EB5F2600}"/>
          </ac:spMkLst>
        </pc:spChg>
        <pc:spChg chg="add del mod ord">
          <ac:chgData name="A.MORIYAMA UREKA" userId="11b73b949d6476cb" providerId="LiveId" clId="{EDD3AFC1-5E1F-774D-82FF-6D4C3622249B}" dt="2023-08-07T09:20:38.057" v="929" actId="6264"/>
          <ac:spMkLst>
            <pc:docMk/>
            <pc:sldMk cId="2917212964" sldId="293"/>
            <ac:spMk id="155" creationId="{CD055B8C-F52E-6F2D-2078-EB09A39B9D8E}"/>
          </ac:spMkLst>
        </pc:spChg>
        <pc:spChg chg="add del mod">
          <ac:chgData name="A.MORIYAMA UREKA" userId="11b73b949d6476cb" providerId="LiveId" clId="{EDD3AFC1-5E1F-774D-82FF-6D4C3622249B}" dt="2023-08-07T11:21:40.375" v="1838" actId="6264"/>
          <ac:spMkLst>
            <pc:docMk/>
            <pc:sldMk cId="2917212964" sldId="293"/>
            <ac:spMk id="155" creationId="{CDD14C4C-258F-7590-171B-1EB41AC7BF3A}"/>
          </ac:spMkLst>
        </pc:spChg>
        <pc:spChg chg="add del mod ord">
          <ac:chgData name="A.MORIYAMA UREKA" userId="11b73b949d6476cb" providerId="LiveId" clId="{EDD3AFC1-5E1F-774D-82FF-6D4C3622249B}" dt="2023-08-07T08:57:25.105" v="768" actId="6264"/>
          <ac:spMkLst>
            <pc:docMk/>
            <pc:sldMk cId="2917212964" sldId="293"/>
            <ac:spMk id="156" creationId="{18063676-5806-C82C-DAD3-472EF46B4099}"/>
          </ac:spMkLst>
        </pc:spChg>
        <pc:spChg chg="add del mod">
          <ac:chgData name="A.MORIYAMA UREKA" userId="11b73b949d6476cb" providerId="LiveId" clId="{EDD3AFC1-5E1F-774D-82FF-6D4C3622249B}" dt="2023-08-07T12:14:05.183" v="2629" actId="6264"/>
          <ac:spMkLst>
            <pc:docMk/>
            <pc:sldMk cId="2917212964" sldId="293"/>
            <ac:spMk id="156" creationId="{7B2D74D7-E7A8-F38A-E3D1-AE4FE85CCFDB}"/>
          </ac:spMkLst>
        </pc:spChg>
        <pc:spChg chg="add del mod ord">
          <ac:chgData name="A.MORIYAMA UREKA" userId="11b73b949d6476cb" providerId="LiveId" clId="{EDD3AFC1-5E1F-774D-82FF-6D4C3622249B}" dt="2023-08-07T09:20:38.057" v="929" actId="6264"/>
          <ac:spMkLst>
            <pc:docMk/>
            <pc:sldMk cId="2917212964" sldId="293"/>
            <ac:spMk id="156" creationId="{8DB886A1-0980-234E-EEF5-82CF18FADEA9}"/>
          </ac:spMkLst>
        </pc:spChg>
        <pc:spChg chg="add del mod ord">
          <ac:chgData name="A.MORIYAMA UREKA" userId="11b73b949d6476cb" providerId="LiveId" clId="{EDD3AFC1-5E1F-774D-82FF-6D4C3622249B}" dt="2023-08-07T09:20:38.057" v="929" actId="6264"/>
          <ac:spMkLst>
            <pc:docMk/>
            <pc:sldMk cId="2917212964" sldId="293"/>
            <ac:spMk id="157" creationId="{47E0A80A-6DB2-A9DA-1CC1-52B5EA25C1B9}"/>
          </ac:spMkLst>
        </pc:spChg>
        <pc:spChg chg="add del mod ord">
          <ac:chgData name="A.MORIYAMA UREKA" userId="11b73b949d6476cb" providerId="LiveId" clId="{EDD3AFC1-5E1F-774D-82FF-6D4C3622249B}" dt="2023-08-07T08:57:25.105" v="768" actId="6264"/>
          <ac:spMkLst>
            <pc:docMk/>
            <pc:sldMk cId="2917212964" sldId="293"/>
            <ac:spMk id="157" creationId="{A3B43928-7E2E-F5C6-CFB2-920094E2091D}"/>
          </ac:spMkLst>
        </pc:spChg>
        <pc:spChg chg="add del mod">
          <ac:chgData name="A.MORIYAMA UREKA" userId="11b73b949d6476cb" providerId="LiveId" clId="{EDD3AFC1-5E1F-774D-82FF-6D4C3622249B}" dt="2023-08-07T12:14:05.183" v="2629" actId="6264"/>
          <ac:spMkLst>
            <pc:docMk/>
            <pc:sldMk cId="2917212964" sldId="293"/>
            <ac:spMk id="157" creationId="{AFB99EE7-C55C-48B7-042A-AB1450958048}"/>
          </ac:spMkLst>
        </pc:spChg>
        <pc:spChg chg="add del mod ord">
          <ac:chgData name="A.MORIYAMA UREKA" userId="11b73b949d6476cb" providerId="LiveId" clId="{EDD3AFC1-5E1F-774D-82FF-6D4C3622249B}" dt="2023-08-07T08:57:25.105" v="768" actId="6264"/>
          <ac:spMkLst>
            <pc:docMk/>
            <pc:sldMk cId="2917212964" sldId="293"/>
            <ac:spMk id="158" creationId="{06806430-65FE-E1EE-975C-9B9F3EB37612}"/>
          </ac:spMkLst>
        </pc:spChg>
        <pc:spChg chg="add del mod ord">
          <ac:chgData name="A.MORIYAMA UREKA" userId="11b73b949d6476cb" providerId="LiveId" clId="{EDD3AFC1-5E1F-774D-82FF-6D4C3622249B}" dt="2023-08-07T09:20:38.057" v="929" actId="6264"/>
          <ac:spMkLst>
            <pc:docMk/>
            <pc:sldMk cId="2917212964" sldId="293"/>
            <ac:spMk id="158" creationId="{747ADA51-9FEE-C6CB-1CEC-A9EFA78A8A76}"/>
          </ac:spMkLst>
        </pc:spChg>
        <pc:spChg chg="add del mod">
          <ac:chgData name="A.MORIYAMA UREKA" userId="11b73b949d6476cb" providerId="LiveId" clId="{EDD3AFC1-5E1F-774D-82FF-6D4C3622249B}" dt="2023-08-07T12:14:05.183" v="2629" actId="6264"/>
          <ac:spMkLst>
            <pc:docMk/>
            <pc:sldMk cId="2917212964" sldId="293"/>
            <ac:spMk id="158" creationId="{BF58F7C7-529B-B458-E46B-91F50B316D77}"/>
          </ac:spMkLst>
        </pc:spChg>
        <pc:spChg chg="add del mod">
          <ac:chgData name="A.MORIYAMA UREKA" userId="11b73b949d6476cb" providerId="LiveId" clId="{EDD3AFC1-5E1F-774D-82FF-6D4C3622249B}" dt="2023-08-07T12:14:05.183" v="2629" actId="6264"/>
          <ac:spMkLst>
            <pc:docMk/>
            <pc:sldMk cId="2917212964" sldId="293"/>
            <ac:spMk id="159" creationId="{7A5F5BC8-007D-A410-A1B4-04B041983C73}"/>
          </ac:spMkLst>
        </pc:spChg>
        <pc:spChg chg="add del mod ord">
          <ac:chgData name="A.MORIYAMA UREKA" userId="11b73b949d6476cb" providerId="LiveId" clId="{EDD3AFC1-5E1F-774D-82FF-6D4C3622249B}" dt="2023-08-07T09:20:38.057" v="929" actId="6264"/>
          <ac:spMkLst>
            <pc:docMk/>
            <pc:sldMk cId="2917212964" sldId="293"/>
            <ac:spMk id="159" creationId="{DFD06D84-21C5-A068-6404-7F35AF103234}"/>
          </ac:spMkLst>
        </pc:spChg>
        <pc:spChg chg="add del mod">
          <ac:chgData name="A.MORIYAMA UREKA" userId="11b73b949d6476cb" providerId="LiveId" clId="{EDD3AFC1-5E1F-774D-82FF-6D4C3622249B}" dt="2023-08-07T08:57:25.105" v="768" actId="6264"/>
          <ac:spMkLst>
            <pc:docMk/>
            <pc:sldMk cId="2917212964" sldId="293"/>
            <ac:spMk id="159" creationId="{FCE052BD-273B-4763-48B6-F91038C6B9C1}"/>
          </ac:spMkLst>
        </pc:spChg>
        <pc:spChg chg="add del mod ord">
          <ac:chgData name="A.MORIYAMA UREKA" userId="11b73b949d6476cb" providerId="LiveId" clId="{EDD3AFC1-5E1F-774D-82FF-6D4C3622249B}" dt="2023-08-07T09:20:38.057" v="929" actId="6264"/>
          <ac:spMkLst>
            <pc:docMk/>
            <pc:sldMk cId="2917212964" sldId="293"/>
            <ac:spMk id="160" creationId="{3DCD3002-F2BD-047B-7761-751D0682A13D}"/>
          </ac:spMkLst>
        </pc:spChg>
        <pc:spChg chg="add del mod">
          <ac:chgData name="A.MORIYAMA UREKA" userId="11b73b949d6476cb" providerId="LiveId" clId="{EDD3AFC1-5E1F-774D-82FF-6D4C3622249B}" dt="2023-08-07T08:57:25.105" v="768" actId="6264"/>
          <ac:spMkLst>
            <pc:docMk/>
            <pc:sldMk cId="2917212964" sldId="293"/>
            <ac:spMk id="160" creationId="{7F4529AC-5E4D-AE81-C609-52D00BDA54CF}"/>
          </ac:spMkLst>
        </pc:spChg>
        <pc:spChg chg="add del mod">
          <ac:chgData name="A.MORIYAMA UREKA" userId="11b73b949d6476cb" providerId="LiveId" clId="{EDD3AFC1-5E1F-774D-82FF-6D4C3622249B}" dt="2023-08-07T12:14:05.183" v="2629" actId="6264"/>
          <ac:spMkLst>
            <pc:docMk/>
            <pc:sldMk cId="2917212964" sldId="293"/>
            <ac:spMk id="160" creationId="{AB75AD08-B661-E7AC-CC5A-C17082B0787B}"/>
          </ac:spMkLst>
        </pc:spChg>
        <pc:spChg chg="add del mod">
          <ac:chgData name="A.MORIYAMA UREKA" userId="11b73b949d6476cb" providerId="LiveId" clId="{EDD3AFC1-5E1F-774D-82FF-6D4C3622249B}" dt="2023-08-07T12:14:05.183" v="2629" actId="6264"/>
          <ac:spMkLst>
            <pc:docMk/>
            <pc:sldMk cId="2917212964" sldId="293"/>
            <ac:spMk id="161" creationId="{38AD26AB-8AEC-0DE7-CEFF-8E4EABCC418F}"/>
          </ac:spMkLst>
        </pc:spChg>
        <pc:spChg chg="add del mod">
          <ac:chgData name="A.MORIYAMA UREKA" userId="11b73b949d6476cb" providerId="LiveId" clId="{EDD3AFC1-5E1F-774D-82FF-6D4C3622249B}" dt="2023-08-07T09:20:38.057" v="929" actId="6264"/>
          <ac:spMkLst>
            <pc:docMk/>
            <pc:sldMk cId="2917212964" sldId="293"/>
            <ac:spMk id="161" creationId="{59D86C96-6B82-F8B7-EBC1-D9C113DBABFE}"/>
          </ac:spMkLst>
        </pc:spChg>
        <pc:spChg chg="add del mod ord">
          <ac:chgData name="A.MORIYAMA UREKA" userId="11b73b949d6476cb" providerId="LiveId" clId="{EDD3AFC1-5E1F-774D-82FF-6D4C3622249B}" dt="2023-08-07T08:57:25.594" v="769" actId="6264"/>
          <ac:spMkLst>
            <pc:docMk/>
            <pc:sldMk cId="2917212964" sldId="293"/>
            <ac:spMk id="161" creationId="{F2A9801C-8E5C-BF41-41EE-16D8A83477FD}"/>
          </ac:spMkLst>
        </pc:spChg>
        <pc:spChg chg="add del mod ord">
          <ac:chgData name="A.MORIYAMA UREKA" userId="11b73b949d6476cb" providerId="LiveId" clId="{EDD3AFC1-5E1F-774D-82FF-6D4C3622249B}" dt="2023-08-07T08:57:25.594" v="769" actId="6264"/>
          <ac:spMkLst>
            <pc:docMk/>
            <pc:sldMk cId="2917212964" sldId="293"/>
            <ac:spMk id="162" creationId="{7FDE574E-2D72-AE1D-7109-7053DDC14C15}"/>
          </ac:spMkLst>
        </pc:spChg>
        <pc:spChg chg="add del mod">
          <ac:chgData name="A.MORIYAMA UREKA" userId="11b73b949d6476cb" providerId="LiveId" clId="{EDD3AFC1-5E1F-774D-82FF-6D4C3622249B}" dt="2023-08-07T09:20:38.057" v="929" actId="6264"/>
          <ac:spMkLst>
            <pc:docMk/>
            <pc:sldMk cId="2917212964" sldId="293"/>
            <ac:spMk id="162" creationId="{8390AECB-A26F-1BCF-E03B-B9C649CA3CF6}"/>
          </ac:spMkLst>
        </pc:spChg>
        <pc:spChg chg="add del mod">
          <ac:chgData name="A.MORIYAMA UREKA" userId="11b73b949d6476cb" providerId="LiveId" clId="{EDD3AFC1-5E1F-774D-82FF-6D4C3622249B}" dt="2023-08-07T12:14:05.183" v="2629" actId="6264"/>
          <ac:spMkLst>
            <pc:docMk/>
            <pc:sldMk cId="2917212964" sldId="293"/>
            <ac:spMk id="162" creationId="{CD825081-4D5F-C49B-2E58-22704B6E6E4E}"/>
          </ac:spMkLst>
        </pc:spChg>
        <pc:spChg chg="add del mod ord">
          <ac:chgData name="A.MORIYAMA UREKA" userId="11b73b949d6476cb" providerId="LiveId" clId="{EDD3AFC1-5E1F-774D-82FF-6D4C3622249B}" dt="2023-08-07T08:57:25.594" v="769" actId="6264"/>
          <ac:spMkLst>
            <pc:docMk/>
            <pc:sldMk cId="2917212964" sldId="293"/>
            <ac:spMk id="163" creationId="{0D4B1BC0-7BE2-DA7D-32FB-0226348AD74B}"/>
          </ac:spMkLst>
        </pc:spChg>
        <pc:spChg chg="add del mod ord">
          <ac:chgData name="A.MORIYAMA UREKA" userId="11b73b949d6476cb" providerId="LiveId" clId="{EDD3AFC1-5E1F-774D-82FF-6D4C3622249B}" dt="2023-08-07T09:21:25.304" v="931" actId="700"/>
          <ac:spMkLst>
            <pc:docMk/>
            <pc:sldMk cId="2917212964" sldId="293"/>
            <ac:spMk id="163" creationId="{53CB5F8C-7E25-145C-C713-A3CB32373B92}"/>
          </ac:spMkLst>
        </pc:spChg>
        <pc:spChg chg="add del mod">
          <ac:chgData name="A.MORIYAMA UREKA" userId="11b73b949d6476cb" providerId="LiveId" clId="{EDD3AFC1-5E1F-774D-82FF-6D4C3622249B}" dt="2023-08-07T12:14:05.183" v="2629" actId="6264"/>
          <ac:spMkLst>
            <pc:docMk/>
            <pc:sldMk cId="2917212964" sldId="293"/>
            <ac:spMk id="163" creationId="{577361E4-E9F6-BE75-2767-91947376FA46}"/>
          </ac:spMkLst>
        </pc:spChg>
        <pc:spChg chg="add del mod ord">
          <ac:chgData name="A.MORIYAMA UREKA" userId="11b73b949d6476cb" providerId="LiveId" clId="{EDD3AFC1-5E1F-774D-82FF-6D4C3622249B}" dt="2023-08-07T09:21:25.304" v="931" actId="700"/>
          <ac:spMkLst>
            <pc:docMk/>
            <pc:sldMk cId="2917212964" sldId="293"/>
            <ac:spMk id="164" creationId="{88459F0B-A53D-4144-3F74-63E82A6A490C}"/>
          </ac:spMkLst>
        </pc:spChg>
        <pc:spChg chg="add del mod">
          <ac:chgData name="A.MORIYAMA UREKA" userId="11b73b949d6476cb" providerId="LiveId" clId="{EDD3AFC1-5E1F-774D-82FF-6D4C3622249B}" dt="2023-08-07T12:14:05.183" v="2629" actId="6264"/>
          <ac:spMkLst>
            <pc:docMk/>
            <pc:sldMk cId="2917212964" sldId="293"/>
            <ac:spMk id="164" creationId="{A63E2244-45D6-C707-7122-F685D9D7D4FD}"/>
          </ac:spMkLst>
        </pc:spChg>
        <pc:spChg chg="add del mod ord">
          <ac:chgData name="A.MORIYAMA UREKA" userId="11b73b949d6476cb" providerId="LiveId" clId="{EDD3AFC1-5E1F-774D-82FF-6D4C3622249B}" dt="2023-08-07T08:57:25.594" v="769" actId="6264"/>
          <ac:spMkLst>
            <pc:docMk/>
            <pc:sldMk cId="2917212964" sldId="293"/>
            <ac:spMk id="164" creationId="{FDD72E2E-D0F3-79E4-67A3-561C9BBEC6F5}"/>
          </ac:spMkLst>
        </pc:spChg>
        <pc:spChg chg="add del mod ord">
          <ac:chgData name="A.MORIYAMA UREKA" userId="11b73b949d6476cb" providerId="LiveId" clId="{EDD3AFC1-5E1F-774D-82FF-6D4C3622249B}" dt="2023-08-07T09:21:25.304" v="931" actId="700"/>
          <ac:spMkLst>
            <pc:docMk/>
            <pc:sldMk cId="2917212964" sldId="293"/>
            <ac:spMk id="165" creationId="{58833D8C-7675-8EA4-B96B-9954BE74A6F2}"/>
          </ac:spMkLst>
        </pc:spChg>
        <pc:spChg chg="add del mod ord">
          <ac:chgData name="A.MORIYAMA UREKA" userId="11b73b949d6476cb" providerId="LiveId" clId="{EDD3AFC1-5E1F-774D-82FF-6D4C3622249B}" dt="2023-08-07T08:57:25.594" v="769" actId="6264"/>
          <ac:spMkLst>
            <pc:docMk/>
            <pc:sldMk cId="2917212964" sldId="293"/>
            <ac:spMk id="165" creationId="{85DA964C-864C-AC3D-ED19-3A1C9B4F7D88}"/>
          </ac:spMkLst>
        </pc:spChg>
        <pc:spChg chg="add del mod">
          <ac:chgData name="A.MORIYAMA UREKA" userId="11b73b949d6476cb" providerId="LiveId" clId="{EDD3AFC1-5E1F-774D-82FF-6D4C3622249B}" dt="2023-08-07T12:14:05.183" v="2629" actId="6264"/>
          <ac:spMkLst>
            <pc:docMk/>
            <pc:sldMk cId="2917212964" sldId="293"/>
            <ac:spMk id="165" creationId="{CC14D227-BFB3-7B2A-BDD7-D07AC62EB8C6}"/>
          </ac:spMkLst>
        </pc:spChg>
        <pc:spChg chg="add del mod ord">
          <ac:chgData name="A.MORIYAMA UREKA" userId="11b73b949d6476cb" providerId="LiveId" clId="{EDD3AFC1-5E1F-774D-82FF-6D4C3622249B}" dt="2023-08-07T08:57:25.594" v="769" actId="6264"/>
          <ac:spMkLst>
            <pc:docMk/>
            <pc:sldMk cId="2917212964" sldId="293"/>
            <ac:spMk id="166" creationId="{7040C900-C07E-3802-998D-2433D88AC771}"/>
          </ac:spMkLst>
        </pc:spChg>
        <pc:spChg chg="add del mod ord">
          <ac:chgData name="A.MORIYAMA UREKA" userId="11b73b949d6476cb" providerId="LiveId" clId="{EDD3AFC1-5E1F-774D-82FF-6D4C3622249B}" dt="2023-08-07T09:21:25.304" v="931" actId="700"/>
          <ac:spMkLst>
            <pc:docMk/>
            <pc:sldMk cId="2917212964" sldId="293"/>
            <ac:spMk id="166" creationId="{CCF7DB89-0B45-94DE-E2E0-9A755548E84A}"/>
          </ac:spMkLst>
        </pc:spChg>
        <pc:spChg chg="add del mod">
          <ac:chgData name="A.MORIYAMA UREKA" userId="11b73b949d6476cb" providerId="LiveId" clId="{EDD3AFC1-5E1F-774D-82FF-6D4C3622249B}" dt="2023-08-07T12:17:04.294" v="2663" actId="6264"/>
          <ac:spMkLst>
            <pc:docMk/>
            <pc:sldMk cId="2917212964" sldId="293"/>
            <ac:spMk id="166" creationId="{CE66293C-5970-5CCE-06E7-D8F0574CD324}"/>
          </ac:spMkLst>
        </pc:spChg>
        <pc:spChg chg="add del mod ord">
          <ac:chgData name="A.MORIYAMA UREKA" userId="11b73b949d6476cb" providerId="LiveId" clId="{EDD3AFC1-5E1F-774D-82FF-6D4C3622249B}" dt="2023-08-07T09:21:25.304" v="931" actId="700"/>
          <ac:spMkLst>
            <pc:docMk/>
            <pc:sldMk cId="2917212964" sldId="293"/>
            <ac:spMk id="167" creationId="{24538C84-C476-841B-E7C4-C023C5438FF8}"/>
          </ac:spMkLst>
        </pc:spChg>
        <pc:spChg chg="add del mod">
          <ac:chgData name="A.MORIYAMA UREKA" userId="11b73b949d6476cb" providerId="LiveId" clId="{EDD3AFC1-5E1F-774D-82FF-6D4C3622249B}" dt="2023-08-07T12:17:04.294" v="2663" actId="6264"/>
          <ac:spMkLst>
            <pc:docMk/>
            <pc:sldMk cId="2917212964" sldId="293"/>
            <ac:spMk id="167" creationId="{75369B36-2140-9452-7F7F-C5691CFBF8F3}"/>
          </ac:spMkLst>
        </pc:spChg>
        <pc:spChg chg="add del mod ord">
          <ac:chgData name="A.MORIYAMA UREKA" userId="11b73b949d6476cb" providerId="LiveId" clId="{EDD3AFC1-5E1F-774D-82FF-6D4C3622249B}" dt="2023-08-07T08:57:25.594" v="769" actId="6264"/>
          <ac:spMkLst>
            <pc:docMk/>
            <pc:sldMk cId="2917212964" sldId="293"/>
            <ac:spMk id="167" creationId="{CBC57686-2A64-3AE1-8F74-9D67D75E7F1B}"/>
          </ac:spMkLst>
        </pc:spChg>
        <pc:spChg chg="add del mod ord">
          <ac:chgData name="A.MORIYAMA UREKA" userId="11b73b949d6476cb" providerId="LiveId" clId="{EDD3AFC1-5E1F-774D-82FF-6D4C3622249B}" dt="2023-08-07T09:21:25.304" v="931" actId="700"/>
          <ac:spMkLst>
            <pc:docMk/>
            <pc:sldMk cId="2917212964" sldId="293"/>
            <ac:spMk id="168" creationId="{27FD1107-6F92-F81D-97A3-72BE2001CEA8}"/>
          </ac:spMkLst>
        </pc:spChg>
        <pc:spChg chg="add del mod ord">
          <ac:chgData name="A.MORIYAMA UREKA" userId="11b73b949d6476cb" providerId="LiveId" clId="{EDD3AFC1-5E1F-774D-82FF-6D4C3622249B}" dt="2023-08-07T08:57:25.594" v="769" actId="6264"/>
          <ac:spMkLst>
            <pc:docMk/>
            <pc:sldMk cId="2917212964" sldId="293"/>
            <ac:spMk id="168" creationId="{A27BD198-7A63-2183-DEBC-06A1B6405A43}"/>
          </ac:spMkLst>
        </pc:spChg>
        <pc:spChg chg="add del mod">
          <ac:chgData name="A.MORIYAMA UREKA" userId="11b73b949d6476cb" providerId="LiveId" clId="{EDD3AFC1-5E1F-774D-82FF-6D4C3622249B}" dt="2023-08-07T12:17:04.294" v="2663" actId="6264"/>
          <ac:spMkLst>
            <pc:docMk/>
            <pc:sldMk cId="2917212964" sldId="293"/>
            <ac:spMk id="168" creationId="{E1D06A3F-2A8C-24CD-E519-BA0AB40B85C6}"/>
          </ac:spMkLst>
        </pc:spChg>
        <pc:spChg chg="add del mod">
          <ac:chgData name="A.MORIYAMA UREKA" userId="11b73b949d6476cb" providerId="LiveId" clId="{EDD3AFC1-5E1F-774D-82FF-6D4C3622249B}" dt="2023-08-07T12:17:04.294" v="2663" actId="6264"/>
          <ac:spMkLst>
            <pc:docMk/>
            <pc:sldMk cId="2917212964" sldId="293"/>
            <ac:spMk id="169" creationId="{109AED3A-FB75-3397-C122-BE7C0271E0BD}"/>
          </ac:spMkLst>
        </pc:spChg>
        <pc:spChg chg="add del mod">
          <ac:chgData name="A.MORIYAMA UREKA" userId="11b73b949d6476cb" providerId="LiveId" clId="{EDD3AFC1-5E1F-774D-82FF-6D4C3622249B}" dt="2023-08-07T08:57:25.594" v="769" actId="6264"/>
          <ac:spMkLst>
            <pc:docMk/>
            <pc:sldMk cId="2917212964" sldId="293"/>
            <ac:spMk id="169" creationId="{722DB45B-D3A4-8066-569A-4E4160E5AD60}"/>
          </ac:spMkLst>
        </pc:spChg>
        <pc:spChg chg="add del mod ord">
          <ac:chgData name="A.MORIYAMA UREKA" userId="11b73b949d6476cb" providerId="LiveId" clId="{EDD3AFC1-5E1F-774D-82FF-6D4C3622249B}" dt="2023-08-07T09:21:25.304" v="931" actId="700"/>
          <ac:spMkLst>
            <pc:docMk/>
            <pc:sldMk cId="2917212964" sldId="293"/>
            <ac:spMk id="169" creationId="{C8386835-8115-6346-8666-5D6C61347898}"/>
          </ac:spMkLst>
        </pc:spChg>
        <pc:spChg chg="add del mod">
          <ac:chgData name="A.MORIYAMA UREKA" userId="11b73b949d6476cb" providerId="LiveId" clId="{EDD3AFC1-5E1F-774D-82FF-6D4C3622249B}" dt="2023-08-07T08:57:25.594" v="769" actId="6264"/>
          <ac:spMkLst>
            <pc:docMk/>
            <pc:sldMk cId="2917212964" sldId="293"/>
            <ac:spMk id="170" creationId="{0F8D7FF9-ED49-E5D1-AB20-AAF91A919759}"/>
          </ac:spMkLst>
        </pc:spChg>
        <pc:spChg chg="add del mod">
          <ac:chgData name="A.MORIYAMA UREKA" userId="11b73b949d6476cb" providerId="LiveId" clId="{EDD3AFC1-5E1F-774D-82FF-6D4C3622249B}" dt="2023-08-07T12:17:04.294" v="2663" actId="6264"/>
          <ac:spMkLst>
            <pc:docMk/>
            <pc:sldMk cId="2917212964" sldId="293"/>
            <ac:spMk id="170" creationId="{32663AA5-4668-B2FD-899C-657B5CCD2CB9}"/>
          </ac:spMkLst>
        </pc:spChg>
        <pc:spChg chg="add del mod ord">
          <ac:chgData name="A.MORIYAMA UREKA" userId="11b73b949d6476cb" providerId="LiveId" clId="{EDD3AFC1-5E1F-774D-82FF-6D4C3622249B}" dt="2023-08-07T09:21:25.304" v="931" actId="700"/>
          <ac:spMkLst>
            <pc:docMk/>
            <pc:sldMk cId="2917212964" sldId="293"/>
            <ac:spMk id="170" creationId="{9EA30D5D-C8F3-D1D8-7337-0674F5A6DF64}"/>
          </ac:spMkLst>
        </pc:spChg>
        <pc:spChg chg="add del mod ord">
          <ac:chgData name="A.MORIYAMA UREKA" userId="11b73b949d6476cb" providerId="LiveId" clId="{EDD3AFC1-5E1F-774D-82FF-6D4C3622249B}" dt="2023-08-07T09:21:26.885" v="932" actId="6264"/>
          <ac:spMkLst>
            <pc:docMk/>
            <pc:sldMk cId="2917212964" sldId="293"/>
            <ac:spMk id="171" creationId="{18BE0A53-F771-D0A2-3C6A-51116BD0340C}"/>
          </ac:spMkLst>
        </pc:spChg>
        <pc:spChg chg="add del mod">
          <ac:chgData name="A.MORIYAMA UREKA" userId="11b73b949d6476cb" providerId="LiveId" clId="{EDD3AFC1-5E1F-774D-82FF-6D4C3622249B}" dt="2023-08-07T12:17:04.294" v="2663" actId="6264"/>
          <ac:spMkLst>
            <pc:docMk/>
            <pc:sldMk cId="2917212964" sldId="293"/>
            <ac:spMk id="171" creationId="{2C33CE5C-CB48-7B5D-4A1A-DA79068695A4}"/>
          </ac:spMkLst>
        </pc:spChg>
        <pc:spChg chg="add del mod ord">
          <ac:chgData name="A.MORIYAMA UREKA" userId="11b73b949d6476cb" providerId="LiveId" clId="{EDD3AFC1-5E1F-774D-82FF-6D4C3622249B}" dt="2023-08-07T08:57:26.009" v="770" actId="6264"/>
          <ac:spMkLst>
            <pc:docMk/>
            <pc:sldMk cId="2917212964" sldId="293"/>
            <ac:spMk id="171" creationId="{AE34FAE0-85C5-7C13-18CC-D14F5F553944}"/>
          </ac:spMkLst>
        </pc:spChg>
        <pc:spChg chg="add del mod ord">
          <ac:chgData name="A.MORIYAMA UREKA" userId="11b73b949d6476cb" providerId="LiveId" clId="{EDD3AFC1-5E1F-774D-82FF-6D4C3622249B}" dt="2023-08-07T09:21:26.885" v="932" actId="6264"/>
          <ac:spMkLst>
            <pc:docMk/>
            <pc:sldMk cId="2917212964" sldId="293"/>
            <ac:spMk id="172" creationId="{041C360A-D54C-EFC7-9E52-82D23396DD98}"/>
          </ac:spMkLst>
        </pc:spChg>
        <pc:spChg chg="add del mod">
          <ac:chgData name="A.MORIYAMA UREKA" userId="11b73b949d6476cb" providerId="LiveId" clId="{EDD3AFC1-5E1F-774D-82FF-6D4C3622249B}" dt="2023-08-07T12:17:04.294" v="2663" actId="6264"/>
          <ac:spMkLst>
            <pc:docMk/>
            <pc:sldMk cId="2917212964" sldId="293"/>
            <ac:spMk id="172" creationId="{A8517C80-78EE-A1BC-3562-87E9EE68069E}"/>
          </ac:spMkLst>
        </pc:spChg>
        <pc:spChg chg="add del mod ord">
          <ac:chgData name="A.MORIYAMA UREKA" userId="11b73b949d6476cb" providerId="LiveId" clId="{EDD3AFC1-5E1F-774D-82FF-6D4C3622249B}" dt="2023-08-07T08:57:26.009" v="770" actId="6264"/>
          <ac:spMkLst>
            <pc:docMk/>
            <pc:sldMk cId="2917212964" sldId="293"/>
            <ac:spMk id="172" creationId="{F90DBA44-1E42-FDA7-8527-56D10C315BC0}"/>
          </ac:spMkLst>
        </pc:spChg>
        <pc:spChg chg="add del mod ord">
          <ac:chgData name="A.MORIYAMA UREKA" userId="11b73b949d6476cb" providerId="LiveId" clId="{EDD3AFC1-5E1F-774D-82FF-6D4C3622249B}" dt="2023-08-07T08:57:26.009" v="770" actId="6264"/>
          <ac:spMkLst>
            <pc:docMk/>
            <pc:sldMk cId="2917212964" sldId="293"/>
            <ac:spMk id="173" creationId="{08EE106C-7B3B-C1FC-4ADE-2DE3A9B2CA88}"/>
          </ac:spMkLst>
        </pc:spChg>
        <pc:spChg chg="add del mod ord">
          <ac:chgData name="A.MORIYAMA UREKA" userId="11b73b949d6476cb" providerId="LiveId" clId="{EDD3AFC1-5E1F-774D-82FF-6D4C3622249B}" dt="2023-08-07T09:21:26.885" v="932" actId="6264"/>
          <ac:spMkLst>
            <pc:docMk/>
            <pc:sldMk cId="2917212964" sldId="293"/>
            <ac:spMk id="173" creationId="{2D5D236B-23F1-3C79-0BDA-82263A96110B}"/>
          </ac:spMkLst>
        </pc:spChg>
        <pc:spChg chg="add del mod">
          <ac:chgData name="A.MORIYAMA UREKA" userId="11b73b949d6476cb" providerId="LiveId" clId="{EDD3AFC1-5E1F-774D-82FF-6D4C3622249B}" dt="2023-08-07T12:17:04.294" v="2663" actId="6264"/>
          <ac:spMkLst>
            <pc:docMk/>
            <pc:sldMk cId="2917212964" sldId="293"/>
            <ac:spMk id="173" creationId="{AB95D2A2-0C63-D8E1-9AD2-BF917392D137}"/>
          </ac:spMkLst>
        </pc:spChg>
        <pc:spChg chg="add del mod">
          <ac:chgData name="A.MORIYAMA UREKA" userId="11b73b949d6476cb" providerId="LiveId" clId="{EDD3AFC1-5E1F-774D-82FF-6D4C3622249B}" dt="2023-08-07T12:17:04.294" v="2663" actId="6264"/>
          <ac:spMkLst>
            <pc:docMk/>
            <pc:sldMk cId="2917212964" sldId="293"/>
            <ac:spMk id="174" creationId="{1B6B1987-6BCD-81E7-D245-66538CF01D60}"/>
          </ac:spMkLst>
        </pc:spChg>
        <pc:spChg chg="add del mod ord">
          <ac:chgData name="A.MORIYAMA UREKA" userId="11b73b949d6476cb" providerId="LiveId" clId="{EDD3AFC1-5E1F-774D-82FF-6D4C3622249B}" dt="2023-08-07T08:57:26.009" v="770" actId="6264"/>
          <ac:spMkLst>
            <pc:docMk/>
            <pc:sldMk cId="2917212964" sldId="293"/>
            <ac:spMk id="174" creationId="{6140DA65-7C94-967B-ED19-076B1B6B62B6}"/>
          </ac:spMkLst>
        </pc:spChg>
        <pc:spChg chg="add del mod ord">
          <ac:chgData name="A.MORIYAMA UREKA" userId="11b73b949d6476cb" providerId="LiveId" clId="{EDD3AFC1-5E1F-774D-82FF-6D4C3622249B}" dt="2023-08-07T09:21:26.885" v="932" actId="6264"/>
          <ac:spMkLst>
            <pc:docMk/>
            <pc:sldMk cId="2917212964" sldId="293"/>
            <ac:spMk id="174" creationId="{7A0ABF5B-2FB5-6F17-8C6F-FB1F8015E84B}"/>
          </ac:spMkLst>
        </pc:spChg>
        <pc:spChg chg="add del mod">
          <ac:chgData name="A.MORIYAMA UREKA" userId="11b73b949d6476cb" providerId="LiveId" clId="{EDD3AFC1-5E1F-774D-82FF-6D4C3622249B}" dt="2023-08-07T12:17:04.294" v="2663" actId="6264"/>
          <ac:spMkLst>
            <pc:docMk/>
            <pc:sldMk cId="2917212964" sldId="293"/>
            <ac:spMk id="175" creationId="{B27B23E6-456A-C856-95AF-1FB14EE437D4}"/>
          </ac:spMkLst>
        </pc:spChg>
        <pc:spChg chg="add del mod ord">
          <ac:chgData name="A.MORIYAMA UREKA" userId="11b73b949d6476cb" providerId="LiveId" clId="{EDD3AFC1-5E1F-774D-82FF-6D4C3622249B}" dt="2023-08-07T08:57:26.009" v="770" actId="6264"/>
          <ac:spMkLst>
            <pc:docMk/>
            <pc:sldMk cId="2917212964" sldId="293"/>
            <ac:spMk id="175" creationId="{B80F2E94-B9A1-EC7D-8D59-163E2E89FA99}"/>
          </ac:spMkLst>
        </pc:spChg>
        <pc:spChg chg="add del mod ord">
          <ac:chgData name="A.MORIYAMA UREKA" userId="11b73b949d6476cb" providerId="LiveId" clId="{EDD3AFC1-5E1F-774D-82FF-6D4C3622249B}" dt="2023-08-07T09:21:26.885" v="932" actId="6264"/>
          <ac:spMkLst>
            <pc:docMk/>
            <pc:sldMk cId="2917212964" sldId="293"/>
            <ac:spMk id="175" creationId="{D6E93CCE-94C3-3A42-8867-538B094C3AD2}"/>
          </ac:spMkLst>
        </pc:spChg>
        <pc:spChg chg="add del mod ord">
          <ac:chgData name="A.MORIYAMA UREKA" userId="11b73b949d6476cb" providerId="LiveId" clId="{EDD3AFC1-5E1F-774D-82FF-6D4C3622249B}" dt="2023-08-07T09:21:26.885" v="932" actId="6264"/>
          <ac:spMkLst>
            <pc:docMk/>
            <pc:sldMk cId="2917212964" sldId="293"/>
            <ac:spMk id="176" creationId="{3CA20060-AECA-B221-FE45-8FE501F7CB2C}"/>
          </ac:spMkLst>
        </pc:spChg>
        <pc:spChg chg="add del mod ord">
          <ac:chgData name="A.MORIYAMA UREKA" userId="11b73b949d6476cb" providerId="LiveId" clId="{EDD3AFC1-5E1F-774D-82FF-6D4C3622249B}" dt="2023-08-07T08:57:26.009" v="770" actId="6264"/>
          <ac:spMkLst>
            <pc:docMk/>
            <pc:sldMk cId="2917212964" sldId="293"/>
            <ac:spMk id="176" creationId="{6023A985-4856-B3A3-1B1A-0BC835954BC5}"/>
          </ac:spMkLst>
        </pc:spChg>
        <pc:spChg chg="add del mod">
          <ac:chgData name="A.MORIYAMA UREKA" userId="11b73b949d6476cb" providerId="LiveId" clId="{EDD3AFC1-5E1F-774D-82FF-6D4C3622249B}" dt="2023-08-07T12:24:06.885" v="2723" actId="6264"/>
          <ac:spMkLst>
            <pc:docMk/>
            <pc:sldMk cId="2917212964" sldId="293"/>
            <ac:spMk id="176" creationId="{BCD5C7A6-129D-0D68-3961-1B6197C9AAA0}"/>
          </ac:spMkLst>
        </pc:spChg>
        <pc:spChg chg="add del mod ord">
          <ac:chgData name="A.MORIYAMA UREKA" userId="11b73b949d6476cb" providerId="LiveId" clId="{EDD3AFC1-5E1F-774D-82FF-6D4C3622249B}" dt="2023-08-07T09:21:26.885" v="932" actId="6264"/>
          <ac:spMkLst>
            <pc:docMk/>
            <pc:sldMk cId="2917212964" sldId="293"/>
            <ac:spMk id="177" creationId="{501E67C7-F13D-8347-7782-D1EF823240C6}"/>
          </ac:spMkLst>
        </pc:spChg>
        <pc:spChg chg="add del mod">
          <ac:chgData name="A.MORIYAMA UREKA" userId="11b73b949d6476cb" providerId="LiveId" clId="{EDD3AFC1-5E1F-774D-82FF-6D4C3622249B}" dt="2023-08-07T12:24:06.885" v="2723" actId="6264"/>
          <ac:spMkLst>
            <pc:docMk/>
            <pc:sldMk cId="2917212964" sldId="293"/>
            <ac:spMk id="177" creationId="{AAFC8F29-882C-9D53-1833-E28096BFCDC3}"/>
          </ac:spMkLst>
        </pc:spChg>
        <pc:spChg chg="add del mod ord">
          <ac:chgData name="A.MORIYAMA UREKA" userId="11b73b949d6476cb" providerId="LiveId" clId="{EDD3AFC1-5E1F-774D-82FF-6D4C3622249B}" dt="2023-08-07T08:57:26.009" v="770" actId="6264"/>
          <ac:spMkLst>
            <pc:docMk/>
            <pc:sldMk cId="2917212964" sldId="293"/>
            <ac:spMk id="177" creationId="{AC5F348D-F22B-170F-6E05-A6D15FB56783}"/>
          </ac:spMkLst>
        </pc:spChg>
        <pc:spChg chg="add del mod ord">
          <ac:chgData name="A.MORIYAMA UREKA" userId="11b73b949d6476cb" providerId="LiveId" clId="{EDD3AFC1-5E1F-774D-82FF-6D4C3622249B}" dt="2023-08-07T08:57:26.009" v="770" actId="6264"/>
          <ac:spMkLst>
            <pc:docMk/>
            <pc:sldMk cId="2917212964" sldId="293"/>
            <ac:spMk id="178" creationId="{66C59B71-3F5A-C59B-67B0-65A4FB30EBF8}"/>
          </ac:spMkLst>
        </pc:spChg>
        <pc:spChg chg="add del mod ord">
          <ac:chgData name="A.MORIYAMA UREKA" userId="11b73b949d6476cb" providerId="LiveId" clId="{EDD3AFC1-5E1F-774D-82FF-6D4C3622249B}" dt="2023-08-07T09:21:26.885" v="932" actId="6264"/>
          <ac:spMkLst>
            <pc:docMk/>
            <pc:sldMk cId="2917212964" sldId="293"/>
            <ac:spMk id="178" creationId="{B5327E0E-AC4E-AE3C-558B-7166FB48965F}"/>
          </ac:spMkLst>
        </pc:spChg>
        <pc:spChg chg="add del mod">
          <ac:chgData name="A.MORIYAMA UREKA" userId="11b73b949d6476cb" providerId="LiveId" clId="{EDD3AFC1-5E1F-774D-82FF-6D4C3622249B}" dt="2023-08-07T12:24:06.885" v="2723" actId="6264"/>
          <ac:spMkLst>
            <pc:docMk/>
            <pc:sldMk cId="2917212964" sldId="293"/>
            <ac:spMk id="178" creationId="{EEA5BFE4-6EBD-844C-4908-152E61207AA2}"/>
          </ac:spMkLst>
        </pc:spChg>
        <pc:spChg chg="add del mod">
          <ac:chgData name="A.MORIYAMA UREKA" userId="11b73b949d6476cb" providerId="LiveId" clId="{EDD3AFC1-5E1F-774D-82FF-6D4C3622249B}" dt="2023-08-07T08:57:26.009" v="770" actId="6264"/>
          <ac:spMkLst>
            <pc:docMk/>
            <pc:sldMk cId="2917212964" sldId="293"/>
            <ac:spMk id="179" creationId="{0CB3CA0B-2A46-1BEC-A44E-CBB306290D36}"/>
          </ac:spMkLst>
        </pc:spChg>
        <pc:spChg chg="add del mod">
          <ac:chgData name="A.MORIYAMA UREKA" userId="11b73b949d6476cb" providerId="LiveId" clId="{EDD3AFC1-5E1F-774D-82FF-6D4C3622249B}" dt="2023-08-07T12:24:06.885" v="2723" actId="6264"/>
          <ac:spMkLst>
            <pc:docMk/>
            <pc:sldMk cId="2917212964" sldId="293"/>
            <ac:spMk id="179" creationId="{77CE6536-3ACE-560A-4014-322D540ECB2F}"/>
          </ac:spMkLst>
        </pc:spChg>
        <pc:spChg chg="add del mod">
          <ac:chgData name="A.MORIYAMA UREKA" userId="11b73b949d6476cb" providerId="LiveId" clId="{EDD3AFC1-5E1F-774D-82FF-6D4C3622249B}" dt="2023-08-07T09:21:26.885" v="932" actId="6264"/>
          <ac:spMkLst>
            <pc:docMk/>
            <pc:sldMk cId="2917212964" sldId="293"/>
            <ac:spMk id="179" creationId="{CE1E065C-BF5A-CDB2-EFD8-DC44440AF0B1}"/>
          </ac:spMkLst>
        </pc:spChg>
        <pc:spChg chg="add del mod">
          <ac:chgData name="A.MORIYAMA UREKA" userId="11b73b949d6476cb" providerId="LiveId" clId="{EDD3AFC1-5E1F-774D-82FF-6D4C3622249B}" dt="2023-08-07T09:21:26.885" v="932" actId="6264"/>
          <ac:spMkLst>
            <pc:docMk/>
            <pc:sldMk cId="2917212964" sldId="293"/>
            <ac:spMk id="180" creationId="{071A099A-AA20-F76B-A5D3-742940D43244}"/>
          </ac:spMkLst>
        </pc:spChg>
        <pc:spChg chg="add del mod">
          <ac:chgData name="A.MORIYAMA UREKA" userId="11b73b949d6476cb" providerId="LiveId" clId="{EDD3AFC1-5E1F-774D-82FF-6D4C3622249B}" dt="2023-08-07T12:24:06.885" v="2723" actId="6264"/>
          <ac:spMkLst>
            <pc:docMk/>
            <pc:sldMk cId="2917212964" sldId="293"/>
            <ac:spMk id="180" creationId="{08965610-3C4E-BB43-F0DB-79D45094F1D5}"/>
          </ac:spMkLst>
        </pc:spChg>
        <pc:spChg chg="add del mod">
          <ac:chgData name="A.MORIYAMA UREKA" userId="11b73b949d6476cb" providerId="LiveId" clId="{EDD3AFC1-5E1F-774D-82FF-6D4C3622249B}" dt="2023-08-07T08:57:26.009" v="770" actId="6264"/>
          <ac:spMkLst>
            <pc:docMk/>
            <pc:sldMk cId="2917212964" sldId="293"/>
            <ac:spMk id="180" creationId="{1580C527-EB04-3CE7-7140-4823918FD457}"/>
          </ac:spMkLst>
        </pc:spChg>
        <pc:spChg chg="add del mod ord">
          <ac:chgData name="A.MORIYAMA UREKA" userId="11b73b949d6476cb" providerId="LiveId" clId="{EDD3AFC1-5E1F-774D-82FF-6D4C3622249B}" dt="2023-08-07T09:21:27.519" v="933" actId="6264"/>
          <ac:spMkLst>
            <pc:docMk/>
            <pc:sldMk cId="2917212964" sldId="293"/>
            <ac:spMk id="181" creationId="{3DB85C2D-B021-2182-290F-171BE827F344}"/>
          </ac:spMkLst>
        </pc:spChg>
        <pc:spChg chg="add del mod">
          <ac:chgData name="A.MORIYAMA UREKA" userId="11b73b949d6476cb" providerId="LiveId" clId="{EDD3AFC1-5E1F-774D-82FF-6D4C3622249B}" dt="2023-08-07T12:24:06.885" v="2723" actId="6264"/>
          <ac:spMkLst>
            <pc:docMk/>
            <pc:sldMk cId="2917212964" sldId="293"/>
            <ac:spMk id="181" creationId="{7985E34B-5465-1979-5A9A-2F2C1EA98C17}"/>
          </ac:spMkLst>
        </pc:spChg>
        <pc:spChg chg="add del mod ord">
          <ac:chgData name="A.MORIYAMA UREKA" userId="11b73b949d6476cb" providerId="LiveId" clId="{EDD3AFC1-5E1F-774D-82FF-6D4C3622249B}" dt="2023-08-07T08:57:26.430" v="771" actId="6264"/>
          <ac:spMkLst>
            <pc:docMk/>
            <pc:sldMk cId="2917212964" sldId="293"/>
            <ac:spMk id="181" creationId="{B7A129D2-564F-85BA-ACEA-7CEB7EFC8216}"/>
          </ac:spMkLst>
        </pc:spChg>
        <pc:spChg chg="add del mod ord">
          <ac:chgData name="A.MORIYAMA UREKA" userId="11b73b949d6476cb" providerId="LiveId" clId="{EDD3AFC1-5E1F-774D-82FF-6D4C3622249B}" dt="2023-08-07T09:21:27.519" v="933" actId="6264"/>
          <ac:spMkLst>
            <pc:docMk/>
            <pc:sldMk cId="2917212964" sldId="293"/>
            <ac:spMk id="182" creationId="{1C4220C2-309B-A14C-FB44-BDA036C00780}"/>
          </ac:spMkLst>
        </pc:spChg>
        <pc:spChg chg="add del mod ord">
          <ac:chgData name="A.MORIYAMA UREKA" userId="11b73b949d6476cb" providerId="LiveId" clId="{EDD3AFC1-5E1F-774D-82FF-6D4C3622249B}" dt="2023-08-07T08:57:26.430" v="771" actId="6264"/>
          <ac:spMkLst>
            <pc:docMk/>
            <pc:sldMk cId="2917212964" sldId="293"/>
            <ac:spMk id="182" creationId="{4680008A-2582-E264-DADB-12B2868338AA}"/>
          </ac:spMkLst>
        </pc:spChg>
        <pc:spChg chg="add del mod">
          <ac:chgData name="A.MORIYAMA UREKA" userId="11b73b949d6476cb" providerId="LiveId" clId="{EDD3AFC1-5E1F-774D-82FF-6D4C3622249B}" dt="2023-08-07T12:24:06.885" v="2723" actId="6264"/>
          <ac:spMkLst>
            <pc:docMk/>
            <pc:sldMk cId="2917212964" sldId="293"/>
            <ac:spMk id="182" creationId="{78B77D80-7A7A-A3F9-3EFD-9E8FFF9855DC}"/>
          </ac:spMkLst>
        </pc:spChg>
        <pc:spChg chg="add del mod">
          <ac:chgData name="A.MORIYAMA UREKA" userId="11b73b949d6476cb" providerId="LiveId" clId="{EDD3AFC1-5E1F-774D-82FF-6D4C3622249B}" dt="2023-08-07T12:24:06.885" v="2723" actId="6264"/>
          <ac:spMkLst>
            <pc:docMk/>
            <pc:sldMk cId="2917212964" sldId="293"/>
            <ac:spMk id="183" creationId="{66637FF8-D2F4-5B60-EC60-368589623D47}"/>
          </ac:spMkLst>
        </pc:spChg>
        <pc:spChg chg="add del mod ord">
          <ac:chgData name="A.MORIYAMA UREKA" userId="11b73b949d6476cb" providerId="LiveId" clId="{EDD3AFC1-5E1F-774D-82FF-6D4C3622249B}" dt="2023-08-07T09:21:27.519" v="933" actId="6264"/>
          <ac:spMkLst>
            <pc:docMk/>
            <pc:sldMk cId="2917212964" sldId="293"/>
            <ac:spMk id="183" creationId="{A817B03F-ED28-B79B-5614-4E04B5C610FB}"/>
          </ac:spMkLst>
        </pc:spChg>
        <pc:spChg chg="add del mod ord">
          <ac:chgData name="A.MORIYAMA UREKA" userId="11b73b949d6476cb" providerId="LiveId" clId="{EDD3AFC1-5E1F-774D-82FF-6D4C3622249B}" dt="2023-08-07T08:57:26.430" v="771" actId="6264"/>
          <ac:spMkLst>
            <pc:docMk/>
            <pc:sldMk cId="2917212964" sldId="293"/>
            <ac:spMk id="183" creationId="{FD196D73-10FB-6D34-1C05-697DB6B97B34}"/>
          </ac:spMkLst>
        </pc:spChg>
        <pc:spChg chg="add del mod">
          <ac:chgData name="A.MORIYAMA UREKA" userId="11b73b949d6476cb" providerId="LiveId" clId="{EDD3AFC1-5E1F-774D-82FF-6D4C3622249B}" dt="2023-08-07T12:24:06.885" v="2723" actId="6264"/>
          <ac:spMkLst>
            <pc:docMk/>
            <pc:sldMk cId="2917212964" sldId="293"/>
            <ac:spMk id="184" creationId="{7DD8F18C-55A2-D247-E39B-95A8A758455F}"/>
          </ac:spMkLst>
        </pc:spChg>
        <pc:spChg chg="add del mod ord">
          <ac:chgData name="A.MORIYAMA UREKA" userId="11b73b949d6476cb" providerId="LiveId" clId="{EDD3AFC1-5E1F-774D-82FF-6D4C3622249B}" dt="2023-08-07T08:57:26.430" v="771" actId="6264"/>
          <ac:spMkLst>
            <pc:docMk/>
            <pc:sldMk cId="2917212964" sldId="293"/>
            <ac:spMk id="184" creationId="{7F0F02F0-2B45-389C-4689-966712824A98}"/>
          </ac:spMkLst>
        </pc:spChg>
        <pc:spChg chg="add del mod ord">
          <ac:chgData name="A.MORIYAMA UREKA" userId="11b73b949d6476cb" providerId="LiveId" clId="{EDD3AFC1-5E1F-774D-82FF-6D4C3622249B}" dt="2023-08-07T09:21:27.519" v="933" actId="6264"/>
          <ac:spMkLst>
            <pc:docMk/>
            <pc:sldMk cId="2917212964" sldId="293"/>
            <ac:spMk id="184" creationId="{C5AC384D-F089-4447-9A67-DBA0C7EE8F82}"/>
          </ac:spMkLst>
        </pc:spChg>
        <pc:spChg chg="add del mod ord">
          <ac:chgData name="A.MORIYAMA UREKA" userId="11b73b949d6476cb" providerId="LiveId" clId="{EDD3AFC1-5E1F-774D-82FF-6D4C3622249B}" dt="2023-08-07T08:57:26.430" v="771" actId="6264"/>
          <ac:spMkLst>
            <pc:docMk/>
            <pc:sldMk cId="2917212964" sldId="293"/>
            <ac:spMk id="185" creationId="{737EEDC0-C561-8AD6-5522-73A99CC19BF2}"/>
          </ac:spMkLst>
        </pc:spChg>
        <pc:spChg chg="add del mod ord">
          <ac:chgData name="A.MORIYAMA UREKA" userId="11b73b949d6476cb" providerId="LiveId" clId="{EDD3AFC1-5E1F-774D-82FF-6D4C3622249B}" dt="2023-08-07T09:21:27.519" v="933" actId="6264"/>
          <ac:spMkLst>
            <pc:docMk/>
            <pc:sldMk cId="2917212964" sldId="293"/>
            <ac:spMk id="185" creationId="{84CFCD7F-E31C-5AEA-F139-43EC484B1E3C}"/>
          </ac:spMkLst>
        </pc:spChg>
        <pc:spChg chg="add del mod">
          <ac:chgData name="A.MORIYAMA UREKA" userId="11b73b949d6476cb" providerId="LiveId" clId="{EDD3AFC1-5E1F-774D-82FF-6D4C3622249B}" dt="2023-08-07T12:24:06.885" v="2723" actId="6264"/>
          <ac:spMkLst>
            <pc:docMk/>
            <pc:sldMk cId="2917212964" sldId="293"/>
            <ac:spMk id="185" creationId="{FB616C34-0B30-F603-E16B-94567D7D10AD}"/>
          </ac:spMkLst>
        </pc:spChg>
        <pc:spChg chg="add del mod">
          <ac:chgData name="A.MORIYAMA UREKA" userId="11b73b949d6476cb" providerId="LiveId" clId="{EDD3AFC1-5E1F-774D-82FF-6D4C3622249B}" dt="2023-08-07T12:24:22.787" v="2728" actId="6264"/>
          <ac:spMkLst>
            <pc:docMk/>
            <pc:sldMk cId="2917212964" sldId="293"/>
            <ac:spMk id="186" creationId="{33B5B3F4-B59F-D2F1-1860-C9262A1F5225}"/>
          </ac:spMkLst>
        </pc:spChg>
        <pc:spChg chg="add del mod ord">
          <ac:chgData name="A.MORIYAMA UREKA" userId="11b73b949d6476cb" providerId="LiveId" clId="{EDD3AFC1-5E1F-774D-82FF-6D4C3622249B}" dt="2023-08-07T08:57:26.430" v="771" actId="6264"/>
          <ac:spMkLst>
            <pc:docMk/>
            <pc:sldMk cId="2917212964" sldId="293"/>
            <ac:spMk id="186" creationId="{B8D3A9B0-FFC8-A520-6478-59AEFE754AF2}"/>
          </ac:spMkLst>
        </pc:spChg>
        <pc:spChg chg="add del mod ord">
          <ac:chgData name="A.MORIYAMA UREKA" userId="11b73b949d6476cb" providerId="LiveId" clId="{EDD3AFC1-5E1F-774D-82FF-6D4C3622249B}" dt="2023-08-07T09:21:27.519" v="933" actId="6264"/>
          <ac:spMkLst>
            <pc:docMk/>
            <pc:sldMk cId="2917212964" sldId="293"/>
            <ac:spMk id="186" creationId="{EC7F1D1D-67EA-3B31-1D29-E2F5849B491E}"/>
          </ac:spMkLst>
        </pc:spChg>
        <pc:spChg chg="add del mod ord">
          <ac:chgData name="A.MORIYAMA UREKA" userId="11b73b949d6476cb" providerId="LiveId" clId="{EDD3AFC1-5E1F-774D-82FF-6D4C3622249B}" dt="2023-08-07T08:57:26.430" v="771" actId="6264"/>
          <ac:spMkLst>
            <pc:docMk/>
            <pc:sldMk cId="2917212964" sldId="293"/>
            <ac:spMk id="187" creationId="{1BE96035-F786-72EE-9D20-5EE02DFB104B}"/>
          </ac:spMkLst>
        </pc:spChg>
        <pc:spChg chg="add del mod ord">
          <ac:chgData name="A.MORIYAMA UREKA" userId="11b73b949d6476cb" providerId="LiveId" clId="{EDD3AFC1-5E1F-774D-82FF-6D4C3622249B}" dt="2023-08-07T09:21:27.519" v="933" actId="6264"/>
          <ac:spMkLst>
            <pc:docMk/>
            <pc:sldMk cId="2917212964" sldId="293"/>
            <ac:spMk id="187" creationId="{BD0D60A6-63AD-9FD9-BE17-61D59F4D0FD6}"/>
          </ac:spMkLst>
        </pc:spChg>
        <pc:spChg chg="add del mod">
          <ac:chgData name="A.MORIYAMA UREKA" userId="11b73b949d6476cb" providerId="LiveId" clId="{EDD3AFC1-5E1F-774D-82FF-6D4C3622249B}" dt="2023-08-07T12:24:22.787" v="2728" actId="6264"/>
          <ac:spMkLst>
            <pc:docMk/>
            <pc:sldMk cId="2917212964" sldId="293"/>
            <ac:spMk id="187" creationId="{E97A85D3-86E3-7942-9139-15ADBD4B3E64}"/>
          </ac:spMkLst>
        </pc:spChg>
        <pc:spChg chg="add del mod">
          <ac:chgData name="A.MORIYAMA UREKA" userId="11b73b949d6476cb" providerId="LiveId" clId="{EDD3AFC1-5E1F-774D-82FF-6D4C3622249B}" dt="2023-08-07T12:24:22.787" v="2728" actId="6264"/>
          <ac:spMkLst>
            <pc:docMk/>
            <pc:sldMk cId="2917212964" sldId="293"/>
            <ac:spMk id="188" creationId="{0D9AEC73-7701-24A2-5E1B-E930BD5F3787}"/>
          </ac:spMkLst>
        </pc:spChg>
        <pc:spChg chg="add del mod ord">
          <ac:chgData name="A.MORIYAMA UREKA" userId="11b73b949d6476cb" providerId="LiveId" clId="{EDD3AFC1-5E1F-774D-82FF-6D4C3622249B}" dt="2023-08-07T08:57:26.430" v="771" actId="6264"/>
          <ac:spMkLst>
            <pc:docMk/>
            <pc:sldMk cId="2917212964" sldId="293"/>
            <ac:spMk id="188" creationId="{A25390D3-1FEE-0EAD-A2AB-542C31AF7285}"/>
          </ac:spMkLst>
        </pc:spChg>
        <pc:spChg chg="add del mod ord">
          <ac:chgData name="A.MORIYAMA UREKA" userId="11b73b949d6476cb" providerId="LiveId" clId="{EDD3AFC1-5E1F-774D-82FF-6D4C3622249B}" dt="2023-08-07T09:21:27.519" v="933" actId="6264"/>
          <ac:spMkLst>
            <pc:docMk/>
            <pc:sldMk cId="2917212964" sldId="293"/>
            <ac:spMk id="188" creationId="{C03CBF79-BBAF-A47E-672E-99CCFD79DA3B}"/>
          </ac:spMkLst>
        </pc:spChg>
        <pc:spChg chg="add del mod">
          <ac:chgData name="A.MORIYAMA UREKA" userId="11b73b949d6476cb" providerId="LiveId" clId="{EDD3AFC1-5E1F-774D-82FF-6D4C3622249B}" dt="2023-08-07T12:24:22.787" v="2728" actId="6264"/>
          <ac:spMkLst>
            <pc:docMk/>
            <pc:sldMk cId="2917212964" sldId="293"/>
            <ac:spMk id="189" creationId="{507E05BE-A3A3-0F3F-F3C9-58151972CEA5}"/>
          </ac:spMkLst>
        </pc:spChg>
        <pc:spChg chg="add del mod">
          <ac:chgData name="A.MORIYAMA UREKA" userId="11b73b949d6476cb" providerId="LiveId" clId="{EDD3AFC1-5E1F-774D-82FF-6D4C3622249B}" dt="2023-08-07T09:21:27.519" v="933" actId="6264"/>
          <ac:spMkLst>
            <pc:docMk/>
            <pc:sldMk cId="2917212964" sldId="293"/>
            <ac:spMk id="189" creationId="{B731166B-7B2F-B87C-D446-73C5BA9A8DA8}"/>
          </ac:spMkLst>
        </pc:spChg>
        <pc:spChg chg="add del mod">
          <ac:chgData name="A.MORIYAMA UREKA" userId="11b73b949d6476cb" providerId="LiveId" clId="{EDD3AFC1-5E1F-774D-82FF-6D4C3622249B}" dt="2023-08-07T08:57:26.430" v="771" actId="6264"/>
          <ac:spMkLst>
            <pc:docMk/>
            <pc:sldMk cId="2917212964" sldId="293"/>
            <ac:spMk id="189" creationId="{DAFF1C17-C6C0-3F5F-E38C-91D27817D804}"/>
          </ac:spMkLst>
        </pc:spChg>
        <pc:spChg chg="add del mod">
          <ac:chgData name="A.MORIYAMA UREKA" userId="11b73b949d6476cb" providerId="LiveId" clId="{EDD3AFC1-5E1F-774D-82FF-6D4C3622249B}" dt="2023-08-07T09:21:27.519" v="933" actId="6264"/>
          <ac:spMkLst>
            <pc:docMk/>
            <pc:sldMk cId="2917212964" sldId="293"/>
            <ac:spMk id="190" creationId="{5246D2BB-B7F8-C5BB-1085-9A87AC9F0476}"/>
          </ac:spMkLst>
        </pc:spChg>
        <pc:spChg chg="add del mod">
          <ac:chgData name="A.MORIYAMA UREKA" userId="11b73b949d6476cb" providerId="LiveId" clId="{EDD3AFC1-5E1F-774D-82FF-6D4C3622249B}" dt="2023-08-07T08:57:26.430" v="771" actId="6264"/>
          <ac:spMkLst>
            <pc:docMk/>
            <pc:sldMk cId="2917212964" sldId="293"/>
            <ac:spMk id="190" creationId="{9D6B3635-B9D2-0C9E-DC9A-6CCAD3366BA8}"/>
          </ac:spMkLst>
        </pc:spChg>
        <pc:spChg chg="add del mod">
          <ac:chgData name="A.MORIYAMA UREKA" userId="11b73b949d6476cb" providerId="LiveId" clId="{EDD3AFC1-5E1F-774D-82FF-6D4C3622249B}" dt="2023-08-07T12:24:22.787" v="2728" actId="6264"/>
          <ac:spMkLst>
            <pc:docMk/>
            <pc:sldMk cId="2917212964" sldId="293"/>
            <ac:spMk id="190" creationId="{CA54E71F-8930-74FF-D388-7383EA0BA61E}"/>
          </ac:spMkLst>
        </pc:spChg>
        <pc:spChg chg="add del mod ord">
          <ac:chgData name="A.MORIYAMA UREKA" userId="11b73b949d6476cb" providerId="LiveId" clId="{EDD3AFC1-5E1F-774D-82FF-6D4C3622249B}" dt="2023-08-07T08:57:26.810" v="772" actId="6264"/>
          <ac:spMkLst>
            <pc:docMk/>
            <pc:sldMk cId="2917212964" sldId="293"/>
            <ac:spMk id="191" creationId="{85318B98-CBD0-E8E6-DE12-42A58081970E}"/>
          </ac:spMkLst>
        </pc:spChg>
        <pc:spChg chg="add del mod ord">
          <ac:chgData name="A.MORIYAMA UREKA" userId="11b73b949d6476cb" providerId="LiveId" clId="{EDD3AFC1-5E1F-774D-82FF-6D4C3622249B}" dt="2023-08-07T09:21:27.841" v="934" actId="6264"/>
          <ac:spMkLst>
            <pc:docMk/>
            <pc:sldMk cId="2917212964" sldId="293"/>
            <ac:spMk id="191" creationId="{E287B2A3-0009-7BFE-EFCB-875769DF256B}"/>
          </ac:spMkLst>
        </pc:spChg>
        <pc:spChg chg="add del mod">
          <ac:chgData name="A.MORIYAMA UREKA" userId="11b73b949d6476cb" providerId="LiveId" clId="{EDD3AFC1-5E1F-774D-82FF-6D4C3622249B}" dt="2023-08-07T12:24:22.787" v="2728" actId="6264"/>
          <ac:spMkLst>
            <pc:docMk/>
            <pc:sldMk cId="2917212964" sldId="293"/>
            <ac:spMk id="191" creationId="{E2AD1C1D-9E7B-2F76-07B5-7F6FACA4EE9A}"/>
          </ac:spMkLst>
        </pc:spChg>
        <pc:spChg chg="add del mod">
          <ac:chgData name="A.MORIYAMA UREKA" userId="11b73b949d6476cb" providerId="LiveId" clId="{EDD3AFC1-5E1F-774D-82FF-6D4C3622249B}" dt="2023-08-07T12:24:22.787" v="2728" actId="6264"/>
          <ac:spMkLst>
            <pc:docMk/>
            <pc:sldMk cId="2917212964" sldId="293"/>
            <ac:spMk id="192" creationId="{57952E7C-B51D-14D7-8922-8BF8C34A49F4}"/>
          </ac:spMkLst>
        </pc:spChg>
        <pc:spChg chg="add del mod ord">
          <ac:chgData name="A.MORIYAMA UREKA" userId="11b73b949d6476cb" providerId="LiveId" clId="{EDD3AFC1-5E1F-774D-82FF-6D4C3622249B}" dt="2023-08-07T09:21:27.841" v="934" actId="6264"/>
          <ac:spMkLst>
            <pc:docMk/>
            <pc:sldMk cId="2917212964" sldId="293"/>
            <ac:spMk id="192" creationId="{A02AD388-EB0B-ECE3-B044-6D083F171F2B}"/>
          </ac:spMkLst>
        </pc:spChg>
        <pc:spChg chg="add del mod ord">
          <ac:chgData name="A.MORIYAMA UREKA" userId="11b73b949d6476cb" providerId="LiveId" clId="{EDD3AFC1-5E1F-774D-82FF-6D4C3622249B}" dt="2023-08-07T08:57:26.810" v="772" actId="6264"/>
          <ac:spMkLst>
            <pc:docMk/>
            <pc:sldMk cId="2917212964" sldId="293"/>
            <ac:spMk id="192" creationId="{DCD8397B-4B07-3209-3210-18F661215131}"/>
          </ac:spMkLst>
        </pc:spChg>
        <pc:spChg chg="add del mod ord">
          <ac:chgData name="A.MORIYAMA UREKA" userId="11b73b949d6476cb" providerId="LiveId" clId="{EDD3AFC1-5E1F-774D-82FF-6D4C3622249B}" dt="2023-08-07T09:21:27.841" v="934" actId="6264"/>
          <ac:spMkLst>
            <pc:docMk/>
            <pc:sldMk cId="2917212964" sldId="293"/>
            <ac:spMk id="193" creationId="{2D09AEBB-127C-341F-00DA-EA46884F65C0}"/>
          </ac:spMkLst>
        </pc:spChg>
        <pc:spChg chg="add del mod">
          <ac:chgData name="A.MORIYAMA UREKA" userId="11b73b949d6476cb" providerId="LiveId" clId="{EDD3AFC1-5E1F-774D-82FF-6D4C3622249B}" dt="2023-08-07T12:24:22.787" v="2728" actId="6264"/>
          <ac:spMkLst>
            <pc:docMk/>
            <pc:sldMk cId="2917212964" sldId="293"/>
            <ac:spMk id="193" creationId="{DEE87BCB-0ABD-D23E-89A8-87676230C395}"/>
          </ac:spMkLst>
        </pc:spChg>
        <pc:spChg chg="add del mod ord">
          <ac:chgData name="A.MORIYAMA UREKA" userId="11b73b949d6476cb" providerId="LiveId" clId="{EDD3AFC1-5E1F-774D-82FF-6D4C3622249B}" dt="2023-08-07T08:57:26.810" v="772" actId="6264"/>
          <ac:spMkLst>
            <pc:docMk/>
            <pc:sldMk cId="2917212964" sldId="293"/>
            <ac:spMk id="193" creationId="{FEA05284-3A40-3114-B096-7775F14B371B}"/>
          </ac:spMkLst>
        </pc:spChg>
        <pc:spChg chg="add del mod ord">
          <ac:chgData name="A.MORIYAMA UREKA" userId="11b73b949d6476cb" providerId="LiveId" clId="{EDD3AFC1-5E1F-774D-82FF-6D4C3622249B}" dt="2023-08-07T08:57:26.810" v="772" actId="6264"/>
          <ac:spMkLst>
            <pc:docMk/>
            <pc:sldMk cId="2917212964" sldId="293"/>
            <ac:spMk id="194" creationId="{6A1B1ED6-42DC-9EE2-B2F7-B57E643AF41F}"/>
          </ac:spMkLst>
        </pc:spChg>
        <pc:spChg chg="add del mod">
          <ac:chgData name="A.MORIYAMA UREKA" userId="11b73b949d6476cb" providerId="LiveId" clId="{EDD3AFC1-5E1F-774D-82FF-6D4C3622249B}" dt="2023-08-07T12:24:22.787" v="2728" actId="6264"/>
          <ac:spMkLst>
            <pc:docMk/>
            <pc:sldMk cId="2917212964" sldId="293"/>
            <ac:spMk id="194" creationId="{7D174356-84F4-B95D-BEF3-F2853252E20D}"/>
          </ac:spMkLst>
        </pc:spChg>
        <pc:spChg chg="add del mod ord">
          <ac:chgData name="A.MORIYAMA UREKA" userId="11b73b949d6476cb" providerId="LiveId" clId="{EDD3AFC1-5E1F-774D-82FF-6D4C3622249B}" dt="2023-08-07T09:21:27.841" v="934" actId="6264"/>
          <ac:spMkLst>
            <pc:docMk/>
            <pc:sldMk cId="2917212964" sldId="293"/>
            <ac:spMk id="194" creationId="{CA92D390-3053-1BBF-2665-6FA4D6E289F1}"/>
          </ac:spMkLst>
        </pc:spChg>
        <pc:spChg chg="add del mod ord">
          <ac:chgData name="A.MORIYAMA UREKA" userId="11b73b949d6476cb" providerId="LiveId" clId="{EDD3AFC1-5E1F-774D-82FF-6D4C3622249B}" dt="2023-08-07T08:57:26.810" v="772" actId="6264"/>
          <ac:spMkLst>
            <pc:docMk/>
            <pc:sldMk cId="2917212964" sldId="293"/>
            <ac:spMk id="195" creationId="{09DC13F8-B9D9-A18F-288E-9DA48E093DE9}"/>
          </ac:spMkLst>
        </pc:spChg>
        <pc:spChg chg="add del mod">
          <ac:chgData name="A.MORIYAMA UREKA" userId="11b73b949d6476cb" providerId="LiveId" clId="{EDD3AFC1-5E1F-774D-82FF-6D4C3622249B}" dt="2023-08-07T12:24:22.787" v="2728" actId="6264"/>
          <ac:spMkLst>
            <pc:docMk/>
            <pc:sldMk cId="2917212964" sldId="293"/>
            <ac:spMk id="195" creationId="{60967A13-D4B3-07B6-DF4D-D60BF4CA05CC}"/>
          </ac:spMkLst>
        </pc:spChg>
        <pc:spChg chg="add del mod ord">
          <ac:chgData name="A.MORIYAMA UREKA" userId="11b73b949d6476cb" providerId="LiveId" clId="{EDD3AFC1-5E1F-774D-82FF-6D4C3622249B}" dt="2023-08-07T09:21:27.841" v="934" actId="6264"/>
          <ac:spMkLst>
            <pc:docMk/>
            <pc:sldMk cId="2917212964" sldId="293"/>
            <ac:spMk id="195" creationId="{E553DD66-D4D5-41FB-9413-C8864A6A00BB}"/>
          </ac:spMkLst>
        </pc:spChg>
        <pc:spChg chg="add del mod ord">
          <ac:chgData name="A.MORIYAMA UREKA" userId="11b73b949d6476cb" providerId="LiveId" clId="{EDD3AFC1-5E1F-774D-82FF-6D4C3622249B}" dt="2023-08-07T08:57:26.810" v="772" actId="6264"/>
          <ac:spMkLst>
            <pc:docMk/>
            <pc:sldMk cId="2917212964" sldId="293"/>
            <ac:spMk id="196" creationId="{690FEB8C-488C-AFEE-CDB8-15B66EED7A3C}"/>
          </ac:spMkLst>
        </pc:spChg>
        <pc:spChg chg="add del mod ord">
          <ac:chgData name="A.MORIYAMA UREKA" userId="11b73b949d6476cb" providerId="LiveId" clId="{EDD3AFC1-5E1F-774D-82FF-6D4C3622249B}" dt="2023-08-07T09:21:27.841" v="934" actId="6264"/>
          <ac:spMkLst>
            <pc:docMk/>
            <pc:sldMk cId="2917212964" sldId="293"/>
            <ac:spMk id="196" creationId="{6C4C38A6-3BB2-07A9-A131-9E7348BAFFE0}"/>
          </ac:spMkLst>
        </pc:spChg>
        <pc:spChg chg="add del mod">
          <ac:chgData name="A.MORIYAMA UREKA" userId="11b73b949d6476cb" providerId="LiveId" clId="{EDD3AFC1-5E1F-774D-82FF-6D4C3622249B}" dt="2023-08-07T12:25:42.162" v="2738" actId="6264"/>
          <ac:spMkLst>
            <pc:docMk/>
            <pc:sldMk cId="2917212964" sldId="293"/>
            <ac:spMk id="196" creationId="{E928C547-1B64-EC0B-3140-0F6170A8D64C}"/>
          </ac:spMkLst>
        </pc:spChg>
        <pc:spChg chg="add del mod ord">
          <ac:chgData name="A.MORIYAMA UREKA" userId="11b73b949d6476cb" providerId="LiveId" clId="{EDD3AFC1-5E1F-774D-82FF-6D4C3622249B}" dt="2023-08-07T09:21:27.841" v="934" actId="6264"/>
          <ac:spMkLst>
            <pc:docMk/>
            <pc:sldMk cId="2917212964" sldId="293"/>
            <ac:spMk id="197" creationId="{3563824D-367D-881C-C7E6-9CBCF20642BE}"/>
          </ac:spMkLst>
        </pc:spChg>
        <pc:spChg chg="add del mod">
          <ac:chgData name="A.MORIYAMA UREKA" userId="11b73b949d6476cb" providerId="LiveId" clId="{EDD3AFC1-5E1F-774D-82FF-6D4C3622249B}" dt="2023-08-07T12:25:42.162" v="2738" actId="6264"/>
          <ac:spMkLst>
            <pc:docMk/>
            <pc:sldMk cId="2917212964" sldId="293"/>
            <ac:spMk id="197" creationId="{55320344-2942-C483-A0C1-F69EC2D7FF86}"/>
          </ac:spMkLst>
        </pc:spChg>
        <pc:spChg chg="add del mod ord">
          <ac:chgData name="A.MORIYAMA UREKA" userId="11b73b949d6476cb" providerId="LiveId" clId="{EDD3AFC1-5E1F-774D-82FF-6D4C3622249B}" dt="2023-08-07T08:57:26.810" v="772" actId="6264"/>
          <ac:spMkLst>
            <pc:docMk/>
            <pc:sldMk cId="2917212964" sldId="293"/>
            <ac:spMk id="197" creationId="{A2D9C8B8-322E-C5F3-F9E7-1AB53D78533C}"/>
          </ac:spMkLst>
        </pc:spChg>
        <pc:spChg chg="add del mod ord">
          <ac:chgData name="A.MORIYAMA UREKA" userId="11b73b949d6476cb" providerId="LiveId" clId="{EDD3AFC1-5E1F-774D-82FF-6D4C3622249B}" dt="2023-08-07T08:57:26.810" v="772" actId="6264"/>
          <ac:spMkLst>
            <pc:docMk/>
            <pc:sldMk cId="2917212964" sldId="293"/>
            <ac:spMk id="198" creationId="{13AD64C6-CBED-F5F8-BE2D-82004A3D1672}"/>
          </ac:spMkLst>
        </pc:spChg>
        <pc:spChg chg="add del mod ord">
          <ac:chgData name="A.MORIYAMA UREKA" userId="11b73b949d6476cb" providerId="LiveId" clId="{EDD3AFC1-5E1F-774D-82FF-6D4C3622249B}" dt="2023-08-07T09:21:27.841" v="934" actId="6264"/>
          <ac:spMkLst>
            <pc:docMk/>
            <pc:sldMk cId="2917212964" sldId="293"/>
            <ac:spMk id="198" creationId="{1E130653-2946-09A5-7085-A420CC86B356}"/>
          </ac:spMkLst>
        </pc:spChg>
        <pc:spChg chg="add del mod">
          <ac:chgData name="A.MORIYAMA UREKA" userId="11b73b949d6476cb" providerId="LiveId" clId="{EDD3AFC1-5E1F-774D-82FF-6D4C3622249B}" dt="2023-08-07T12:25:42.162" v="2738" actId="6264"/>
          <ac:spMkLst>
            <pc:docMk/>
            <pc:sldMk cId="2917212964" sldId="293"/>
            <ac:spMk id="198" creationId="{D5687653-2A45-7FF3-D1AA-B44ACAC35A73}"/>
          </ac:spMkLst>
        </pc:spChg>
        <pc:spChg chg="add del mod">
          <ac:chgData name="A.MORIYAMA UREKA" userId="11b73b949d6476cb" providerId="LiveId" clId="{EDD3AFC1-5E1F-774D-82FF-6D4C3622249B}" dt="2023-08-07T09:21:27.841" v="934" actId="6264"/>
          <ac:spMkLst>
            <pc:docMk/>
            <pc:sldMk cId="2917212964" sldId="293"/>
            <ac:spMk id="199" creationId="{7D48B767-838F-273B-696F-3E1F9CFA7746}"/>
          </ac:spMkLst>
        </pc:spChg>
        <pc:spChg chg="add del mod">
          <ac:chgData name="A.MORIYAMA UREKA" userId="11b73b949d6476cb" providerId="LiveId" clId="{EDD3AFC1-5E1F-774D-82FF-6D4C3622249B}" dt="2023-08-07T12:25:42.162" v="2738" actId="6264"/>
          <ac:spMkLst>
            <pc:docMk/>
            <pc:sldMk cId="2917212964" sldId="293"/>
            <ac:spMk id="199" creationId="{A98807FD-A4D1-B9FE-AEB0-372AE5A3AC07}"/>
          </ac:spMkLst>
        </pc:spChg>
        <pc:spChg chg="add del mod">
          <ac:chgData name="A.MORIYAMA UREKA" userId="11b73b949d6476cb" providerId="LiveId" clId="{EDD3AFC1-5E1F-774D-82FF-6D4C3622249B}" dt="2023-08-07T08:57:26.810" v="772" actId="6264"/>
          <ac:spMkLst>
            <pc:docMk/>
            <pc:sldMk cId="2917212964" sldId="293"/>
            <ac:spMk id="199" creationId="{AED8C04E-EA7C-3461-A86C-A2B4179F2F68}"/>
          </ac:spMkLst>
        </pc:spChg>
        <pc:spChg chg="add del mod">
          <ac:chgData name="A.MORIYAMA UREKA" userId="11b73b949d6476cb" providerId="LiveId" clId="{EDD3AFC1-5E1F-774D-82FF-6D4C3622249B}" dt="2023-08-07T08:57:26.810" v="772" actId="6264"/>
          <ac:spMkLst>
            <pc:docMk/>
            <pc:sldMk cId="2917212964" sldId="293"/>
            <ac:spMk id="200" creationId="{19515B20-3D52-2AE1-D921-2111F741E255}"/>
          </ac:spMkLst>
        </pc:spChg>
        <pc:spChg chg="add del mod">
          <ac:chgData name="A.MORIYAMA UREKA" userId="11b73b949d6476cb" providerId="LiveId" clId="{EDD3AFC1-5E1F-774D-82FF-6D4C3622249B}" dt="2023-08-07T12:25:42.162" v="2738" actId="6264"/>
          <ac:spMkLst>
            <pc:docMk/>
            <pc:sldMk cId="2917212964" sldId="293"/>
            <ac:spMk id="200" creationId="{47754CEE-7E0C-5D25-F7DD-0B310E2AA38B}"/>
          </ac:spMkLst>
        </pc:spChg>
        <pc:spChg chg="add del mod">
          <ac:chgData name="A.MORIYAMA UREKA" userId="11b73b949d6476cb" providerId="LiveId" clId="{EDD3AFC1-5E1F-774D-82FF-6D4C3622249B}" dt="2023-08-07T09:21:27.841" v="934" actId="6264"/>
          <ac:spMkLst>
            <pc:docMk/>
            <pc:sldMk cId="2917212964" sldId="293"/>
            <ac:spMk id="200" creationId="{77D698C8-E583-B843-B634-E13EBB1986FC}"/>
          </ac:spMkLst>
        </pc:spChg>
        <pc:spChg chg="add del mod ord">
          <ac:chgData name="A.MORIYAMA UREKA" userId="11b73b949d6476cb" providerId="LiveId" clId="{EDD3AFC1-5E1F-774D-82FF-6D4C3622249B}" dt="2023-08-07T08:57:27.275" v="773" actId="6264"/>
          <ac:spMkLst>
            <pc:docMk/>
            <pc:sldMk cId="2917212964" sldId="293"/>
            <ac:spMk id="201" creationId="{0444B3D4-FEF9-1589-E18A-B513B9226EC3}"/>
          </ac:spMkLst>
        </pc:spChg>
        <pc:spChg chg="add del mod ord">
          <ac:chgData name="A.MORIYAMA UREKA" userId="11b73b949d6476cb" providerId="LiveId" clId="{EDD3AFC1-5E1F-774D-82FF-6D4C3622249B}" dt="2023-08-07T09:21:28.158" v="935" actId="6264"/>
          <ac:spMkLst>
            <pc:docMk/>
            <pc:sldMk cId="2917212964" sldId="293"/>
            <ac:spMk id="201" creationId="{8F873403-07C8-61E9-5321-8FAC571ACCF6}"/>
          </ac:spMkLst>
        </pc:spChg>
        <pc:spChg chg="add del mod">
          <ac:chgData name="A.MORIYAMA UREKA" userId="11b73b949d6476cb" providerId="LiveId" clId="{EDD3AFC1-5E1F-774D-82FF-6D4C3622249B}" dt="2023-08-07T12:25:42.162" v="2738" actId="6264"/>
          <ac:spMkLst>
            <pc:docMk/>
            <pc:sldMk cId="2917212964" sldId="293"/>
            <ac:spMk id="201" creationId="{F17901BA-6B09-2AC9-1604-BBC623664F53}"/>
          </ac:spMkLst>
        </pc:spChg>
        <pc:spChg chg="add del mod">
          <ac:chgData name="A.MORIYAMA UREKA" userId="11b73b949d6476cb" providerId="LiveId" clId="{EDD3AFC1-5E1F-774D-82FF-6D4C3622249B}" dt="2023-08-07T12:25:42.162" v="2738" actId="6264"/>
          <ac:spMkLst>
            <pc:docMk/>
            <pc:sldMk cId="2917212964" sldId="293"/>
            <ac:spMk id="202" creationId="{12D23416-8CF4-B889-FC88-522F2583781F}"/>
          </ac:spMkLst>
        </pc:spChg>
        <pc:spChg chg="add del mod ord">
          <ac:chgData name="A.MORIYAMA UREKA" userId="11b73b949d6476cb" providerId="LiveId" clId="{EDD3AFC1-5E1F-774D-82FF-6D4C3622249B}" dt="2023-08-07T09:21:28.158" v="935" actId="6264"/>
          <ac:spMkLst>
            <pc:docMk/>
            <pc:sldMk cId="2917212964" sldId="293"/>
            <ac:spMk id="202" creationId="{3A95FB54-7940-1519-4B9B-B005D0E014B0}"/>
          </ac:spMkLst>
        </pc:spChg>
        <pc:spChg chg="add del mod ord">
          <ac:chgData name="A.MORIYAMA UREKA" userId="11b73b949d6476cb" providerId="LiveId" clId="{EDD3AFC1-5E1F-774D-82FF-6D4C3622249B}" dt="2023-08-07T08:57:27.275" v="773" actId="6264"/>
          <ac:spMkLst>
            <pc:docMk/>
            <pc:sldMk cId="2917212964" sldId="293"/>
            <ac:spMk id="202" creationId="{C6C4E505-FA9E-4B66-57E9-890F0325186C}"/>
          </ac:spMkLst>
        </pc:spChg>
        <pc:spChg chg="add del mod ord">
          <ac:chgData name="A.MORIYAMA UREKA" userId="11b73b949d6476cb" providerId="LiveId" clId="{EDD3AFC1-5E1F-774D-82FF-6D4C3622249B}" dt="2023-08-07T09:21:28.158" v="935" actId="6264"/>
          <ac:spMkLst>
            <pc:docMk/>
            <pc:sldMk cId="2917212964" sldId="293"/>
            <ac:spMk id="203" creationId="{6328823D-3BAB-61A5-12C7-D579B2290D4E}"/>
          </ac:spMkLst>
        </pc:spChg>
        <pc:spChg chg="add del mod ord">
          <ac:chgData name="A.MORIYAMA UREKA" userId="11b73b949d6476cb" providerId="LiveId" clId="{EDD3AFC1-5E1F-774D-82FF-6D4C3622249B}" dt="2023-08-07T08:57:27.275" v="773" actId="6264"/>
          <ac:spMkLst>
            <pc:docMk/>
            <pc:sldMk cId="2917212964" sldId="293"/>
            <ac:spMk id="203" creationId="{68F8E029-B3B4-E779-5BF7-F4E2389F2E32}"/>
          </ac:spMkLst>
        </pc:spChg>
        <pc:spChg chg="add del mod">
          <ac:chgData name="A.MORIYAMA UREKA" userId="11b73b949d6476cb" providerId="LiveId" clId="{EDD3AFC1-5E1F-774D-82FF-6D4C3622249B}" dt="2023-08-07T12:25:42.162" v="2738" actId="6264"/>
          <ac:spMkLst>
            <pc:docMk/>
            <pc:sldMk cId="2917212964" sldId="293"/>
            <ac:spMk id="203" creationId="{99CDDA40-EC04-F019-B20F-D5C60E180580}"/>
          </ac:spMkLst>
        </pc:spChg>
        <pc:spChg chg="add del mod ord">
          <ac:chgData name="A.MORIYAMA UREKA" userId="11b73b949d6476cb" providerId="LiveId" clId="{EDD3AFC1-5E1F-774D-82FF-6D4C3622249B}" dt="2023-08-07T08:57:27.275" v="773" actId="6264"/>
          <ac:spMkLst>
            <pc:docMk/>
            <pc:sldMk cId="2917212964" sldId="293"/>
            <ac:spMk id="204" creationId="{4DDB2885-38C4-4D27-6217-FD3894E50259}"/>
          </ac:spMkLst>
        </pc:spChg>
        <pc:spChg chg="add del mod">
          <ac:chgData name="A.MORIYAMA UREKA" userId="11b73b949d6476cb" providerId="LiveId" clId="{EDD3AFC1-5E1F-774D-82FF-6D4C3622249B}" dt="2023-08-07T12:25:42.162" v="2738" actId="6264"/>
          <ac:spMkLst>
            <pc:docMk/>
            <pc:sldMk cId="2917212964" sldId="293"/>
            <ac:spMk id="204" creationId="{72B723B4-5493-61B7-06C4-14A82B694F63}"/>
          </ac:spMkLst>
        </pc:spChg>
        <pc:spChg chg="add del mod ord">
          <ac:chgData name="A.MORIYAMA UREKA" userId="11b73b949d6476cb" providerId="LiveId" clId="{EDD3AFC1-5E1F-774D-82FF-6D4C3622249B}" dt="2023-08-07T09:21:28.158" v="935" actId="6264"/>
          <ac:spMkLst>
            <pc:docMk/>
            <pc:sldMk cId="2917212964" sldId="293"/>
            <ac:spMk id="204" creationId="{F7DABF78-E0ED-1E52-9D57-7A2617EF32D1}"/>
          </ac:spMkLst>
        </pc:spChg>
        <pc:spChg chg="add del mod ord">
          <ac:chgData name="A.MORIYAMA UREKA" userId="11b73b949d6476cb" providerId="LiveId" clId="{EDD3AFC1-5E1F-774D-82FF-6D4C3622249B}" dt="2023-08-07T08:57:27.275" v="773" actId="6264"/>
          <ac:spMkLst>
            <pc:docMk/>
            <pc:sldMk cId="2917212964" sldId="293"/>
            <ac:spMk id="205" creationId="{1368C390-AC0F-24EB-3148-F8DEF5832E17}"/>
          </ac:spMkLst>
        </pc:spChg>
        <pc:spChg chg="add del mod">
          <ac:chgData name="A.MORIYAMA UREKA" userId="11b73b949d6476cb" providerId="LiveId" clId="{EDD3AFC1-5E1F-774D-82FF-6D4C3622249B}" dt="2023-08-07T12:25:42.162" v="2738" actId="6264"/>
          <ac:spMkLst>
            <pc:docMk/>
            <pc:sldMk cId="2917212964" sldId="293"/>
            <ac:spMk id="205" creationId="{68A5DB87-C538-625F-7970-AE27066CC9B7}"/>
          </ac:spMkLst>
        </pc:spChg>
        <pc:spChg chg="add del mod ord">
          <ac:chgData name="A.MORIYAMA UREKA" userId="11b73b949d6476cb" providerId="LiveId" clId="{EDD3AFC1-5E1F-774D-82FF-6D4C3622249B}" dt="2023-08-07T09:21:28.158" v="935" actId="6264"/>
          <ac:spMkLst>
            <pc:docMk/>
            <pc:sldMk cId="2917212964" sldId="293"/>
            <ac:spMk id="205" creationId="{B2E4449D-FCD8-49BF-55FF-C012F8D89239}"/>
          </ac:spMkLst>
        </pc:spChg>
        <pc:spChg chg="add del mod">
          <ac:chgData name="A.MORIYAMA UREKA" userId="11b73b949d6476cb" providerId="LiveId" clId="{EDD3AFC1-5E1F-774D-82FF-6D4C3622249B}" dt="2023-08-07T12:31:34.885" v="2770" actId="6264"/>
          <ac:spMkLst>
            <pc:docMk/>
            <pc:sldMk cId="2917212964" sldId="293"/>
            <ac:spMk id="206" creationId="{3CC4AB3F-4F7B-60E7-BC01-C640BC1F9604}"/>
          </ac:spMkLst>
        </pc:spChg>
        <pc:spChg chg="add del mod ord">
          <ac:chgData name="A.MORIYAMA UREKA" userId="11b73b949d6476cb" providerId="LiveId" clId="{EDD3AFC1-5E1F-774D-82FF-6D4C3622249B}" dt="2023-08-07T08:57:27.275" v="773" actId="6264"/>
          <ac:spMkLst>
            <pc:docMk/>
            <pc:sldMk cId="2917212964" sldId="293"/>
            <ac:spMk id="206" creationId="{58C9FBF4-E967-64F9-1AE8-807B433928C9}"/>
          </ac:spMkLst>
        </pc:spChg>
        <pc:spChg chg="add del mod ord">
          <ac:chgData name="A.MORIYAMA UREKA" userId="11b73b949d6476cb" providerId="LiveId" clId="{EDD3AFC1-5E1F-774D-82FF-6D4C3622249B}" dt="2023-08-07T09:21:28.158" v="935" actId="6264"/>
          <ac:spMkLst>
            <pc:docMk/>
            <pc:sldMk cId="2917212964" sldId="293"/>
            <ac:spMk id="206" creationId="{7FF3993B-0CF2-25D6-62C7-4E5105AC4277}"/>
          </ac:spMkLst>
        </pc:spChg>
        <pc:spChg chg="add del mod">
          <ac:chgData name="A.MORIYAMA UREKA" userId="11b73b949d6476cb" providerId="LiveId" clId="{EDD3AFC1-5E1F-774D-82FF-6D4C3622249B}" dt="2023-08-07T12:31:34.885" v="2770" actId="6264"/>
          <ac:spMkLst>
            <pc:docMk/>
            <pc:sldMk cId="2917212964" sldId="293"/>
            <ac:spMk id="207" creationId="{38B8D62E-04DA-C344-03E3-C5D9C148A414}"/>
          </ac:spMkLst>
        </pc:spChg>
        <pc:spChg chg="add del mod ord">
          <ac:chgData name="A.MORIYAMA UREKA" userId="11b73b949d6476cb" providerId="LiveId" clId="{EDD3AFC1-5E1F-774D-82FF-6D4C3622249B}" dt="2023-08-07T09:21:28.158" v="935" actId="6264"/>
          <ac:spMkLst>
            <pc:docMk/>
            <pc:sldMk cId="2917212964" sldId="293"/>
            <ac:spMk id="207" creationId="{CB03F0CE-6A40-7D14-E496-8864BC055370}"/>
          </ac:spMkLst>
        </pc:spChg>
        <pc:spChg chg="add del mod ord">
          <ac:chgData name="A.MORIYAMA UREKA" userId="11b73b949d6476cb" providerId="LiveId" clId="{EDD3AFC1-5E1F-774D-82FF-6D4C3622249B}" dt="2023-08-07T08:57:27.275" v="773" actId="6264"/>
          <ac:spMkLst>
            <pc:docMk/>
            <pc:sldMk cId="2917212964" sldId="293"/>
            <ac:spMk id="207" creationId="{F476403E-7024-02A2-2799-F3422C0BAD43}"/>
          </ac:spMkLst>
        </pc:spChg>
        <pc:spChg chg="add del mod ord">
          <ac:chgData name="A.MORIYAMA UREKA" userId="11b73b949d6476cb" providerId="LiveId" clId="{EDD3AFC1-5E1F-774D-82FF-6D4C3622249B}" dt="2023-08-07T08:57:27.275" v="773" actId="6264"/>
          <ac:spMkLst>
            <pc:docMk/>
            <pc:sldMk cId="2917212964" sldId="293"/>
            <ac:spMk id="208" creationId="{22BB94BF-7773-BEF7-801A-E4B8493E7834}"/>
          </ac:spMkLst>
        </pc:spChg>
        <pc:spChg chg="add del mod ord">
          <ac:chgData name="A.MORIYAMA UREKA" userId="11b73b949d6476cb" providerId="LiveId" clId="{EDD3AFC1-5E1F-774D-82FF-6D4C3622249B}" dt="2023-08-07T09:21:28.158" v="935" actId="6264"/>
          <ac:spMkLst>
            <pc:docMk/>
            <pc:sldMk cId="2917212964" sldId="293"/>
            <ac:spMk id="208" creationId="{2ECE4CC7-E6ED-797C-6931-98A26A110DDB}"/>
          </ac:spMkLst>
        </pc:spChg>
        <pc:spChg chg="add del mod">
          <ac:chgData name="A.MORIYAMA UREKA" userId="11b73b949d6476cb" providerId="LiveId" clId="{EDD3AFC1-5E1F-774D-82FF-6D4C3622249B}" dt="2023-08-07T12:31:34.885" v="2770" actId="6264"/>
          <ac:spMkLst>
            <pc:docMk/>
            <pc:sldMk cId="2917212964" sldId="293"/>
            <ac:spMk id="208" creationId="{CEB5D6B2-6602-C75B-7950-465A86596C5C}"/>
          </ac:spMkLst>
        </pc:spChg>
        <pc:spChg chg="add del mod">
          <ac:chgData name="A.MORIYAMA UREKA" userId="11b73b949d6476cb" providerId="LiveId" clId="{EDD3AFC1-5E1F-774D-82FF-6D4C3622249B}" dt="2023-08-07T08:57:27.275" v="773" actId="6264"/>
          <ac:spMkLst>
            <pc:docMk/>
            <pc:sldMk cId="2917212964" sldId="293"/>
            <ac:spMk id="209" creationId="{589154E8-1D46-5FCA-EC5A-254A2222D9AE}"/>
          </ac:spMkLst>
        </pc:spChg>
        <pc:spChg chg="add del mod">
          <ac:chgData name="A.MORIYAMA UREKA" userId="11b73b949d6476cb" providerId="LiveId" clId="{EDD3AFC1-5E1F-774D-82FF-6D4C3622249B}" dt="2023-08-07T09:21:28.158" v="935" actId="6264"/>
          <ac:spMkLst>
            <pc:docMk/>
            <pc:sldMk cId="2917212964" sldId="293"/>
            <ac:spMk id="209" creationId="{8C422CAC-0CE1-6640-EA9E-456DA46B026C}"/>
          </ac:spMkLst>
        </pc:spChg>
        <pc:spChg chg="add del mod">
          <ac:chgData name="A.MORIYAMA UREKA" userId="11b73b949d6476cb" providerId="LiveId" clId="{EDD3AFC1-5E1F-774D-82FF-6D4C3622249B}" dt="2023-08-07T12:31:34.885" v="2770" actId="6264"/>
          <ac:spMkLst>
            <pc:docMk/>
            <pc:sldMk cId="2917212964" sldId="293"/>
            <ac:spMk id="209" creationId="{F7D7F7A0-3CD1-D851-9A6F-796DB5DF430F}"/>
          </ac:spMkLst>
        </pc:spChg>
        <pc:spChg chg="add del mod">
          <ac:chgData name="A.MORIYAMA UREKA" userId="11b73b949d6476cb" providerId="LiveId" clId="{EDD3AFC1-5E1F-774D-82FF-6D4C3622249B}" dt="2023-08-07T09:21:28.158" v="935" actId="6264"/>
          <ac:spMkLst>
            <pc:docMk/>
            <pc:sldMk cId="2917212964" sldId="293"/>
            <ac:spMk id="210" creationId="{43E5C312-77FC-67A9-2A55-5E3C5645ED32}"/>
          </ac:spMkLst>
        </pc:spChg>
        <pc:spChg chg="add del mod">
          <ac:chgData name="A.MORIYAMA UREKA" userId="11b73b949d6476cb" providerId="LiveId" clId="{EDD3AFC1-5E1F-774D-82FF-6D4C3622249B}" dt="2023-08-07T12:31:34.885" v="2770" actId="6264"/>
          <ac:spMkLst>
            <pc:docMk/>
            <pc:sldMk cId="2917212964" sldId="293"/>
            <ac:spMk id="210" creationId="{58F8F996-E209-4AB7-2BD6-3F2CAB05DBD9}"/>
          </ac:spMkLst>
        </pc:spChg>
        <pc:spChg chg="add del mod">
          <ac:chgData name="A.MORIYAMA UREKA" userId="11b73b949d6476cb" providerId="LiveId" clId="{EDD3AFC1-5E1F-774D-82FF-6D4C3622249B}" dt="2023-08-07T08:57:27.275" v="773" actId="6264"/>
          <ac:spMkLst>
            <pc:docMk/>
            <pc:sldMk cId="2917212964" sldId="293"/>
            <ac:spMk id="210" creationId="{DF7BE9B4-0DFA-57A9-AA27-3165E459A7A7}"/>
          </ac:spMkLst>
        </pc:spChg>
        <pc:spChg chg="add del mod">
          <ac:chgData name="A.MORIYAMA UREKA" userId="11b73b949d6476cb" providerId="LiveId" clId="{EDD3AFC1-5E1F-774D-82FF-6D4C3622249B}" dt="2023-08-07T12:31:34.885" v="2770" actId="6264"/>
          <ac:spMkLst>
            <pc:docMk/>
            <pc:sldMk cId="2917212964" sldId="293"/>
            <ac:spMk id="211" creationId="{0A4419A8-0BDF-542C-04CF-B01468A39843}"/>
          </ac:spMkLst>
        </pc:spChg>
        <pc:spChg chg="add del mod ord">
          <ac:chgData name="A.MORIYAMA UREKA" userId="11b73b949d6476cb" providerId="LiveId" clId="{EDD3AFC1-5E1F-774D-82FF-6D4C3622249B}" dt="2023-08-07T09:21:28.726" v="936" actId="6264"/>
          <ac:spMkLst>
            <pc:docMk/>
            <pc:sldMk cId="2917212964" sldId="293"/>
            <ac:spMk id="211" creationId="{C179DFC7-8CC3-4131-42BD-F72B85F17BBD}"/>
          </ac:spMkLst>
        </pc:spChg>
        <pc:spChg chg="add del mod ord">
          <ac:chgData name="A.MORIYAMA UREKA" userId="11b73b949d6476cb" providerId="LiveId" clId="{EDD3AFC1-5E1F-774D-82FF-6D4C3622249B}" dt="2023-08-07T08:57:27.699" v="774" actId="6264"/>
          <ac:spMkLst>
            <pc:docMk/>
            <pc:sldMk cId="2917212964" sldId="293"/>
            <ac:spMk id="211" creationId="{FF3B2119-D45D-39E3-0BF6-6BBA2F37DBB7}"/>
          </ac:spMkLst>
        </pc:spChg>
        <pc:spChg chg="add del mod ord">
          <ac:chgData name="A.MORIYAMA UREKA" userId="11b73b949d6476cb" providerId="LiveId" clId="{EDD3AFC1-5E1F-774D-82FF-6D4C3622249B}" dt="2023-08-07T08:57:27.699" v="774" actId="6264"/>
          <ac:spMkLst>
            <pc:docMk/>
            <pc:sldMk cId="2917212964" sldId="293"/>
            <ac:spMk id="212" creationId="{497AC3C4-728E-49F7-0EB2-8A18540F41AB}"/>
          </ac:spMkLst>
        </pc:spChg>
        <pc:spChg chg="add del mod">
          <ac:chgData name="A.MORIYAMA UREKA" userId="11b73b949d6476cb" providerId="LiveId" clId="{EDD3AFC1-5E1F-774D-82FF-6D4C3622249B}" dt="2023-08-07T12:31:34.885" v="2770" actId="6264"/>
          <ac:spMkLst>
            <pc:docMk/>
            <pc:sldMk cId="2917212964" sldId="293"/>
            <ac:spMk id="212" creationId="{6AC9A75A-55C4-B21E-17D6-DBD09594DAE2}"/>
          </ac:spMkLst>
        </pc:spChg>
        <pc:spChg chg="add del mod ord">
          <ac:chgData name="A.MORIYAMA UREKA" userId="11b73b949d6476cb" providerId="LiveId" clId="{EDD3AFC1-5E1F-774D-82FF-6D4C3622249B}" dt="2023-08-07T09:21:28.726" v="936" actId="6264"/>
          <ac:spMkLst>
            <pc:docMk/>
            <pc:sldMk cId="2917212964" sldId="293"/>
            <ac:spMk id="212" creationId="{916E18FA-ABD3-FDEA-950C-B3A216A9BD06}"/>
          </ac:spMkLst>
        </pc:spChg>
        <pc:spChg chg="add del mod">
          <ac:chgData name="A.MORIYAMA UREKA" userId="11b73b949d6476cb" providerId="LiveId" clId="{EDD3AFC1-5E1F-774D-82FF-6D4C3622249B}" dt="2023-08-07T12:31:34.885" v="2770" actId="6264"/>
          <ac:spMkLst>
            <pc:docMk/>
            <pc:sldMk cId="2917212964" sldId="293"/>
            <ac:spMk id="213" creationId="{651DE492-01BF-EEEE-48F7-246CC8205B4D}"/>
          </ac:spMkLst>
        </pc:spChg>
        <pc:spChg chg="add del mod ord">
          <ac:chgData name="A.MORIYAMA UREKA" userId="11b73b949d6476cb" providerId="LiveId" clId="{EDD3AFC1-5E1F-774D-82FF-6D4C3622249B}" dt="2023-08-07T09:21:28.726" v="936" actId="6264"/>
          <ac:spMkLst>
            <pc:docMk/>
            <pc:sldMk cId="2917212964" sldId="293"/>
            <ac:spMk id="213" creationId="{AD410BBC-6AEE-3C7F-1C0D-5625DD81BBBE}"/>
          </ac:spMkLst>
        </pc:spChg>
        <pc:spChg chg="add del mod ord">
          <ac:chgData name="A.MORIYAMA UREKA" userId="11b73b949d6476cb" providerId="LiveId" clId="{EDD3AFC1-5E1F-774D-82FF-6D4C3622249B}" dt="2023-08-07T08:57:27.699" v="774" actId="6264"/>
          <ac:spMkLst>
            <pc:docMk/>
            <pc:sldMk cId="2917212964" sldId="293"/>
            <ac:spMk id="213" creationId="{D95AC515-BF2E-1B3E-4FE1-3406B6C1E5BA}"/>
          </ac:spMkLst>
        </pc:spChg>
        <pc:spChg chg="add del mod ord">
          <ac:chgData name="A.MORIYAMA UREKA" userId="11b73b949d6476cb" providerId="LiveId" clId="{EDD3AFC1-5E1F-774D-82FF-6D4C3622249B}" dt="2023-08-07T08:57:27.699" v="774" actId="6264"/>
          <ac:spMkLst>
            <pc:docMk/>
            <pc:sldMk cId="2917212964" sldId="293"/>
            <ac:spMk id="214" creationId="{91FF763D-5647-D57D-4C9B-65D9D4D0EB8C}"/>
          </ac:spMkLst>
        </pc:spChg>
        <pc:spChg chg="add del mod">
          <ac:chgData name="A.MORIYAMA UREKA" userId="11b73b949d6476cb" providerId="LiveId" clId="{EDD3AFC1-5E1F-774D-82FF-6D4C3622249B}" dt="2023-08-07T12:31:34.885" v="2770" actId="6264"/>
          <ac:spMkLst>
            <pc:docMk/>
            <pc:sldMk cId="2917212964" sldId="293"/>
            <ac:spMk id="214" creationId="{958C2B49-3E73-09C5-98F2-BA85065AF18A}"/>
          </ac:spMkLst>
        </pc:spChg>
        <pc:spChg chg="add del mod ord">
          <ac:chgData name="A.MORIYAMA UREKA" userId="11b73b949d6476cb" providerId="LiveId" clId="{EDD3AFC1-5E1F-774D-82FF-6D4C3622249B}" dt="2023-08-07T09:21:28.726" v="936" actId="6264"/>
          <ac:spMkLst>
            <pc:docMk/>
            <pc:sldMk cId="2917212964" sldId="293"/>
            <ac:spMk id="214" creationId="{A50696A0-1A0D-C91F-A2DD-C3F7A4720B4B}"/>
          </ac:spMkLst>
        </pc:spChg>
        <pc:spChg chg="add del mod ord">
          <ac:chgData name="A.MORIYAMA UREKA" userId="11b73b949d6476cb" providerId="LiveId" clId="{EDD3AFC1-5E1F-774D-82FF-6D4C3622249B}" dt="2023-08-07T09:21:28.726" v="936" actId="6264"/>
          <ac:spMkLst>
            <pc:docMk/>
            <pc:sldMk cId="2917212964" sldId="293"/>
            <ac:spMk id="215" creationId="{13492487-793C-C2FB-2DF8-C26BBBC126AA}"/>
          </ac:spMkLst>
        </pc:spChg>
        <pc:spChg chg="add del mod">
          <ac:chgData name="A.MORIYAMA UREKA" userId="11b73b949d6476cb" providerId="LiveId" clId="{EDD3AFC1-5E1F-774D-82FF-6D4C3622249B}" dt="2023-08-07T12:31:34.885" v="2770" actId="6264"/>
          <ac:spMkLst>
            <pc:docMk/>
            <pc:sldMk cId="2917212964" sldId="293"/>
            <ac:spMk id="215" creationId="{49603F41-4F18-175B-8D30-2590331D34DF}"/>
          </ac:spMkLst>
        </pc:spChg>
        <pc:spChg chg="add del mod ord">
          <ac:chgData name="A.MORIYAMA UREKA" userId="11b73b949d6476cb" providerId="LiveId" clId="{EDD3AFC1-5E1F-774D-82FF-6D4C3622249B}" dt="2023-08-07T08:57:27.699" v="774" actId="6264"/>
          <ac:spMkLst>
            <pc:docMk/>
            <pc:sldMk cId="2917212964" sldId="293"/>
            <ac:spMk id="215" creationId="{63A21BE9-1107-F969-CD4A-A15D314832CE}"/>
          </ac:spMkLst>
        </pc:spChg>
        <pc:spChg chg="add del mod">
          <ac:chgData name="A.MORIYAMA UREKA" userId="11b73b949d6476cb" providerId="LiveId" clId="{EDD3AFC1-5E1F-774D-82FF-6D4C3622249B}" dt="2023-08-07T12:31:36.067" v="2771" actId="6264"/>
          <ac:spMkLst>
            <pc:docMk/>
            <pc:sldMk cId="2917212964" sldId="293"/>
            <ac:spMk id="216" creationId="{6DAD5AAB-9506-3DF6-DD48-C6E0A5BC0800}"/>
          </ac:spMkLst>
        </pc:spChg>
        <pc:spChg chg="add del mod ord">
          <ac:chgData name="A.MORIYAMA UREKA" userId="11b73b949d6476cb" providerId="LiveId" clId="{EDD3AFC1-5E1F-774D-82FF-6D4C3622249B}" dt="2023-08-07T09:21:28.726" v="936" actId="6264"/>
          <ac:spMkLst>
            <pc:docMk/>
            <pc:sldMk cId="2917212964" sldId="293"/>
            <ac:spMk id="216" creationId="{9895D8BE-311C-5475-92BE-B1A4A171341D}"/>
          </ac:spMkLst>
        </pc:spChg>
        <pc:spChg chg="add del mod ord">
          <ac:chgData name="A.MORIYAMA UREKA" userId="11b73b949d6476cb" providerId="LiveId" clId="{EDD3AFC1-5E1F-774D-82FF-6D4C3622249B}" dt="2023-08-07T08:57:27.699" v="774" actId="6264"/>
          <ac:spMkLst>
            <pc:docMk/>
            <pc:sldMk cId="2917212964" sldId="293"/>
            <ac:spMk id="216" creationId="{A65E8410-4D37-BF00-BC49-C0508E97146C}"/>
          </ac:spMkLst>
        </pc:spChg>
        <pc:spChg chg="add del mod">
          <ac:chgData name="A.MORIYAMA UREKA" userId="11b73b949d6476cb" providerId="LiveId" clId="{EDD3AFC1-5E1F-774D-82FF-6D4C3622249B}" dt="2023-08-07T12:31:36.067" v="2771" actId="6264"/>
          <ac:spMkLst>
            <pc:docMk/>
            <pc:sldMk cId="2917212964" sldId="293"/>
            <ac:spMk id="217" creationId="{5E627CC6-7B99-7911-214A-D527BC81F841}"/>
          </ac:spMkLst>
        </pc:spChg>
        <pc:spChg chg="add del mod ord">
          <ac:chgData name="A.MORIYAMA UREKA" userId="11b73b949d6476cb" providerId="LiveId" clId="{EDD3AFC1-5E1F-774D-82FF-6D4C3622249B}" dt="2023-08-07T09:21:28.726" v="936" actId="6264"/>
          <ac:spMkLst>
            <pc:docMk/>
            <pc:sldMk cId="2917212964" sldId="293"/>
            <ac:spMk id="217" creationId="{F954E2B2-2E9F-6303-68E6-266ECA654D4D}"/>
          </ac:spMkLst>
        </pc:spChg>
        <pc:spChg chg="add del mod ord">
          <ac:chgData name="A.MORIYAMA UREKA" userId="11b73b949d6476cb" providerId="LiveId" clId="{EDD3AFC1-5E1F-774D-82FF-6D4C3622249B}" dt="2023-08-07T08:57:27.699" v="774" actId="6264"/>
          <ac:spMkLst>
            <pc:docMk/>
            <pc:sldMk cId="2917212964" sldId="293"/>
            <ac:spMk id="217" creationId="{FA0B5EAE-C7C5-01B5-628A-9F1670B49B24}"/>
          </ac:spMkLst>
        </pc:spChg>
        <pc:spChg chg="add del mod ord">
          <ac:chgData name="A.MORIYAMA UREKA" userId="11b73b949d6476cb" providerId="LiveId" clId="{EDD3AFC1-5E1F-774D-82FF-6D4C3622249B}" dt="2023-08-07T08:57:27.699" v="774" actId="6264"/>
          <ac:spMkLst>
            <pc:docMk/>
            <pc:sldMk cId="2917212964" sldId="293"/>
            <ac:spMk id="218" creationId="{66519654-45D7-B5F0-7609-D0A2FEB36B58}"/>
          </ac:spMkLst>
        </pc:spChg>
        <pc:spChg chg="add del mod">
          <ac:chgData name="A.MORIYAMA UREKA" userId="11b73b949d6476cb" providerId="LiveId" clId="{EDD3AFC1-5E1F-774D-82FF-6D4C3622249B}" dt="2023-08-07T12:31:36.067" v="2771" actId="6264"/>
          <ac:spMkLst>
            <pc:docMk/>
            <pc:sldMk cId="2917212964" sldId="293"/>
            <ac:spMk id="218" creationId="{C2A9E0CD-2E2E-6AB7-7F33-8477C139AF73}"/>
          </ac:spMkLst>
        </pc:spChg>
        <pc:spChg chg="add del mod ord">
          <ac:chgData name="A.MORIYAMA UREKA" userId="11b73b949d6476cb" providerId="LiveId" clId="{EDD3AFC1-5E1F-774D-82FF-6D4C3622249B}" dt="2023-08-07T09:21:28.726" v="936" actId="6264"/>
          <ac:spMkLst>
            <pc:docMk/>
            <pc:sldMk cId="2917212964" sldId="293"/>
            <ac:spMk id="218" creationId="{CDCBF693-3E9A-F370-6165-E8B40295F8B3}"/>
          </ac:spMkLst>
        </pc:spChg>
        <pc:spChg chg="add del mod">
          <ac:chgData name="A.MORIYAMA UREKA" userId="11b73b949d6476cb" providerId="LiveId" clId="{EDD3AFC1-5E1F-774D-82FF-6D4C3622249B}" dt="2023-08-07T08:57:27.699" v="774" actId="6264"/>
          <ac:spMkLst>
            <pc:docMk/>
            <pc:sldMk cId="2917212964" sldId="293"/>
            <ac:spMk id="219" creationId="{1C7FF949-1667-64E4-3936-B134AC052955}"/>
          </ac:spMkLst>
        </pc:spChg>
        <pc:spChg chg="add del mod">
          <ac:chgData name="A.MORIYAMA UREKA" userId="11b73b949d6476cb" providerId="LiveId" clId="{EDD3AFC1-5E1F-774D-82FF-6D4C3622249B}" dt="2023-08-07T12:31:36.067" v="2771" actId="6264"/>
          <ac:spMkLst>
            <pc:docMk/>
            <pc:sldMk cId="2917212964" sldId="293"/>
            <ac:spMk id="219" creationId="{7938487F-6A3F-70D1-2B5C-4DCE423525AE}"/>
          </ac:spMkLst>
        </pc:spChg>
        <pc:spChg chg="add del mod">
          <ac:chgData name="A.MORIYAMA UREKA" userId="11b73b949d6476cb" providerId="LiveId" clId="{EDD3AFC1-5E1F-774D-82FF-6D4C3622249B}" dt="2023-08-07T09:21:28.726" v="936" actId="6264"/>
          <ac:spMkLst>
            <pc:docMk/>
            <pc:sldMk cId="2917212964" sldId="293"/>
            <ac:spMk id="219" creationId="{F888C48C-758B-FF03-AE99-64DE38E4E012}"/>
          </ac:spMkLst>
        </pc:spChg>
        <pc:spChg chg="add del mod">
          <ac:chgData name="A.MORIYAMA UREKA" userId="11b73b949d6476cb" providerId="LiveId" clId="{EDD3AFC1-5E1F-774D-82FF-6D4C3622249B}" dt="2023-08-07T08:57:27.699" v="774" actId="6264"/>
          <ac:spMkLst>
            <pc:docMk/>
            <pc:sldMk cId="2917212964" sldId="293"/>
            <ac:spMk id="220" creationId="{3A84EFF9-6493-ABF4-7490-F0DAF36D08F5}"/>
          </ac:spMkLst>
        </pc:spChg>
        <pc:spChg chg="add del mod">
          <ac:chgData name="A.MORIYAMA UREKA" userId="11b73b949d6476cb" providerId="LiveId" clId="{EDD3AFC1-5E1F-774D-82FF-6D4C3622249B}" dt="2023-08-07T09:21:28.726" v="936" actId="6264"/>
          <ac:spMkLst>
            <pc:docMk/>
            <pc:sldMk cId="2917212964" sldId="293"/>
            <ac:spMk id="220" creationId="{6D50A57D-ECA9-18A5-555F-9C506077D244}"/>
          </ac:spMkLst>
        </pc:spChg>
        <pc:spChg chg="add del mod">
          <ac:chgData name="A.MORIYAMA UREKA" userId="11b73b949d6476cb" providerId="LiveId" clId="{EDD3AFC1-5E1F-774D-82FF-6D4C3622249B}" dt="2023-08-07T12:31:36.067" v="2771" actId="6264"/>
          <ac:spMkLst>
            <pc:docMk/>
            <pc:sldMk cId="2917212964" sldId="293"/>
            <ac:spMk id="220" creationId="{B947A6B7-473E-DE35-E854-E68EDFF8706E}"/>
          </ac:spMkLst>
        </pc:spChg>
        <pc:spChg chg="add del mod ord">
          <ac:chgData name="A.MORIYAMA UREKA" userId="11b73b949d6476cb" providerId="LiveId" clId="{EDD3AFC1-5E1F-774D-82FF-6D4C3622249B}" dt="2023-08-07T08:57:28.138" v="775" actId="6264"/>
          <ac:spMkLst>
            <pc:docMk/>
            <pc:sldMk cId="2917212964" sldId="293"/>
            <ac:spMk id="221" creationId="{725EC0FA-8C44-575F-63D8-CA316278EF4C}"/>
          </ac:spMkLst>
        </pc:spChg>
        <pc:spChg chg="add del mod ord">
          <ac:chgData name="A.MORIYAMA UREKA" userId="11b73b949d6476cb" providerId="LiveId" clId="{EDD3AFC1-5E1F-774D-82FF-6D4C3622249B}" dt="2023-08-07T09:21:29.324" v="937" actId="6264"/>
          <ac:spMkLst>
            <pc:docMk/>
            <pc:sldMk cId="2917212964" sldId="293"/>
            <ac:spMk id="221" creationId="{AB231098-0C1A-D5C5-A386-466DAA6BB8BD}"/>
          </ac:spMkLst>
        </pc:spChg>
        <pc:spChg chg="add del mod">
          <ac:chgData name="A.MORIYAMA UREKA" userId="11b73b949d6476cb" providerId="LiveId" clId="{EDD3AFC1-5E1F-774D-82FF-6D4C3622249B}" dt="2023-08-07T12:31:36.067" v="2771" actId="6264"/>
          <ac:spMkLst>
            <pc:docMk/>
            <pc:sldMk cId="2917212964" sldId="293"/>
            <ac:spMk id="221" creationId="{DC0A6386-1DF0-1981-0BA5-8DD5F0325577}"/>
          </ac:spMkLst>
        </pc:spChg>
        <pc:spChg chg="add del mod">
          <ac:chgData name="A.MORIYAMA UREKA" userId="11b73b949d6476cb" providerId="LiveId" clId="{EDD3AFC1-5E1F-774D-82FF-6D4C3622249B}" dt="2023-08-07T12:31:36.067" v="2771" actId="6264"/>
          <ac:spMkLst>
            <pc:docMk/>
            <pc:sldMk cId="2917212964" sldId="293"/>
            <ac:spMk id="222" creationId="{087DF4BE-B116-5FE4-8C08-FC955670F2D4}"/>
          </ac:spMkLst>
        </pc:spChg>
        <pc:spChg chg="add del mod ord">
          <ac:chgData name="A.MORIYAMA UREKA" userId="11b73b949d6476cb" providerId="LiveId" clId="{EDD3AFC1-5E1F-774D-82FF-6D4C3622249B}" dt="2023-08-07T09:21:29.324" v="937" actId="6264"/>
          <ac:spMkLst>
            <pc:docMk/>
            <pc:sldMk cId="2917212964" sldId="293"/>
            <ac:spMk id="222" creationId="{752DC9C7-A498-55B5-12E4-3F12B52D58C1}"/>
          </ac:spMkLst>
        </pc:spChg>
        <pc:spChg chg="add del mod ord">
          <ac:chgData name="A.MORIYAMA UREKA" userId="11b73b949d6476cb" providerId="LiveId" clId="{EDD3AFC1-5E1F-774D-82FF-6D4C3622249B}" dt="2023-08-07T08:57:28.138" v="775" actId="6264"/>
          <ac:spMkLst>
            <pc:docMk/>
            <pc:sldMk cId="2917212964" sldId="293"/>
            <ac:spMk id="222" creationId="{F5A41A4F-3319-AD46-4303-415DB6CCD762}"/>
          </ac:spMkLst>
        </pc:spChg>
        <pc:spChg chg="add del mod ord">
          <ac:chgData name="A.MORIYAMA UREKA" userId="11b73b949d6476cb" providerId="LiveId" clId="{EDD3AFC1-5E1F-774D-82FF-6D4C3622249B}" dt="2023-08-07T09:21:29.324" v="937" actId="6264"/>
          <ac:spMkLst>
            <pc:docMk/>
            <pc:sldMk cId="2917212964" sldId="293"/>
            <ac:spMk id="223" creationId="{46D4CE3B-0BB5-5F54-0129-4E1D18E1F7AB}"/>
          </ac:spMkLst>
        </pc:spChg>
        <pc:spChg chg="add del mod ord">
          <ac:chgData name="A.MORIYAMA UREKA" userId="11b73b949d6476cb" providerId="LiveId" clId="{EDD3AFC1-5E1F-774D-82FF-6D4C3622249B}" dt="2023-08-07T08:57:28.138" v="775" actId="6264"/>
          <ac:spMkLst>
            <pc:docMk/>
            <pc:sldMk cId="2917212964" sldId="293"/>
            <ac:spMk id="223" creationId="{8D5DEFF2-F475-70C1-9159-BCB161134459}"/>
          </ac:spMkLst>
        </pc:spChg>
        <pc:spChg chg="add del mod">
          <ac:chgData name="A.MORIYAMA UREKA" userId="11b73b949d6476cb" providerId="LiveId" clId="{EDD3AFC1-5E1F-774D-82FF-6D4C3622249B}" dt="2023-08-07T12:31:36.067" v="2771" actId="6264"/>
          <ac:spMkLst>
            <pc:docMk/>
            <pc:sldMk cId="2917212964" sldId="293"/>
            <ac:spMk id="223" creationId="{C827B76F-FAE1-4043-C2D9-5B6D465A22FA}"/>
          </ac:spMkLst>
        </pc:spChg>
        <pc:spChg chg="add del mod">
          <ac:chgData name="A.MORIYAMA UREKA" userId="11b73b949d6476cb" providerId="LiveId" clId="{EDD3AFC1-5E1F-774D-82FF-6D4C3622249B}" dt="2023-08-07T12:31:36.067" v="2771" actId="6264"/>
          <ac:spMkLst>
            <pc:docMk/>
            <pc:sldMk cId="2917212964" sldId="293"/>
            <ac:spMk id="224" creationId="{0A3FDE51-AB39-CF2D-5F45-23EEFA76B6CD}"/>
          </ac:spMkLst>
        </pc:spChg>
        <pc:spChg chg="add del mod ord">
          <ac:chgData name="A.MORIYAMA UREKA" userId="11b73b949d6476cb" providerId="LiveId" clId="{EDD3AFC1-5E1F-774D-82FF-6D4C3622249B}" dt="2023-08-07T08:57:28.138" v="775" actId="6264"/>
          <ac:spMkLst>
            <pc:docMk/>
            <pc:sldMk cId="2917212964" sldId="293"/>
            <ac:spMk id="224" creationId="{67FB8899-85AD-CA64-D0AD-C5FAA9EA96D9}"/>
          </ac:spMkLst>
        </pc:spChg>
        <pc:spChg chg="add del mod ord">
          <ac:chgData name="A.MORIYAMA UREKA" userId="11b73b949d6476cb" providerId="LiveId" clId="{EDD3AFC1-5E1F-774D-82FF-6D4C3622249B}" dt="2023-08-07T09:21:29.324" v="937" actId="6264"/>
          <ac:spMkLst>
            <pc:docMk/>
            <pc:sldMk cId="2917212964" sldId="293"/>
            <ac:spMk id="224" creationId="{FA6C3811-8E05-6C0D-7289-58086BD05648}"/>
          </ac:spMkLst>
        </pc:spChg>
        <pc:spChg chg="add del mod ord">
          <ac:chgData name="A.MORIYAMA UREKA" userId="11b73b949d6476cb" providerId="LiveId" clId="{EDD3AFC1-5E1F-774D-82FF-6D4C3622249B}" dt="2023-08-07T09:21:29.324" v="937" actId="6264"/>
          <ac:spMkLst>
            <pc:docMk/>
            <pc:sldMk cId="2917212964" sldId="293"/>
            <ac:spMk id="225" creationId="{021D3198-25C9-FA7F-EC0F-2B8B5E463DB8}"/>
          </ac:spMkLst>
        </pc:spChg>
        <pc:spChg chg="add del mod">
          <ac:chgData name="A.MORIYAMA UREKA" userId="11b73b949d6476cb" providerId="LiveId" clId="{EDD3AFC1-5E1F-774D-82FF-6D4C3622249B}" dt="2023-08-07T12:31:36.067" v="2771" actId="6264"/>
          <ac:spMkLst>
            <pc:docMk/>
            <pc:sldMk cId="2917212964" sldId="293"/>
            <ac:spMk id="225" creationId="{30AC27BC-202F-B8C2-9931-33B794DD2A34}"/>
          </ac:spMkLst>
        </pc:spChg>
        <pc:spChg chg="add del mod ord">
          <ac:chgData name="A.MORIYAMA UREKA" userId="11b73b949d6476cb" providerId="LiveId" clId="{EDD3AFC1-5E1F-774D-82FF-6D4C3622249B}" dt="2023-08-07T08:57:28.138" v="775" actId="6264"/>
          <ac:spMkLst>
            <pc:docMk/>
            <pc:sldMk cId="2917212964" sldId="293"/>
            <ac:spMk id="225" creationId="{E9E08F4A-9A25-2682-089B-B7065D60B093}"/>
          </ac:spMkLst>
        </pc:spChg>
        <pc:spChg chg="add del mod">
          <ac:chgData name="A.MORIYAMA UREKA" userId="11b73b949d6476cb" providerId="LiveId" clId="{EDD3AFC1-5E1F-774D-82FF-6D4C3622249B}" dt="2023-08-07T12:41:14.127" v="2840" actId="6264"/>
          <ac:spMkLst>
            <pc:docMk/>
            <pc:sldMk cId="2917212964" sldId="293"/>
            <ac:spMk id="226" creationId="{22145F6B-590B-BC49-8AE4-84C955AF58F4}"/>
          </ac:spMkLst>
        </pc:spChg>
        <pc:spChg chg="add del mod ord">
          <ac:chgData name="A.MORIYAMA UREKA" userId="11b73b949d6476cb" providerId="LiveId" clId="{EDD3AFC1-5E1F-774D-82FF-6D4C3622249B}" dt="2023-08-07T08:57:28.138" v="775" actId="6264"/>
          <ac:spMkLst>
            <pc:docMk/>
            <pc:sldMk cId="2917212964" sldId="293"/>
            <ac:spMk id="226" creationId="{CE1CDF0B-DD60-2E66-9EB6-7F27898A05AD}"/>
          </ac:spMkLst>
        </pc:spChg>
        <pc:spChg chg="add del mod ord">
          <ac:chgData name="A.MORIYAMA UREKA" userId="11b73b949d6476cb" providerId="LiveId" clId="{EDD3AFC1-5E1F-774D-82FF-6D4C3622249B}" dt="2023-08-07T09:21:29.324" v="937" actId="6264"/>
          <ac:spMkLst>
            <pc:docMk/>
            <pc:sldMk cId="2917212964" sldId="293"/>
            <ac:spMk id="226" creationId="{EFDE4D0A-F28E-C7DA-A41E-71B49CA8FCE9}"/>
          </ac:spMkLst>
        </pc:spChg>
        <pc:spChg chg="add del mod ord">
          <ac:chgData name="A.MORIYAMA UREKA" userId="11b73b949d6476cb" providerId="LiveId" clId="{EDD3AFC1-5E1F-774D-82FF-6D4C3622249B}" dt="2023-08-07T09:21:29.324" v="937" actId="6264"/>
          <ac:spMkLst>
            <pc:docMk/>
            <pc:sldMk cId="2917212964" sldId="293"/>
            <ac:spMk id="227" creationId="{325D30B5-6C0B-8A53-12E8-9DA9EC1A744C}"/>
          </ac:spMkLst>
        </pc:spChg>
        <pc:spChg chg="add del mod">
          <ac:chgData name="A.MORIYAMA UREKA" userId="11b73b949d6476cb" providerId="LiveId" clId="{EDD3AFC1-5E1F-774D-82FF-6D4C3622249B}" dt="2023-08-07T12:41:14.127" v="2840" actId="6264"/>
          <ac:spMkLst>
            <pc:docMk/>
            <pc:sldMk cId="2917212964" sldId="293"/>
            <ac:spMk id="227" creationId="{83F90AE1-FA43-D8B2-162B-EB263CCA31FC}"/>
          </ac:spMkLst>
        </pc:spChg>
        <pc:spChg chg="add del mod ord">
          <ac:chgData name="A.MORIYAMA UREKA" userId="11b73b949d6476cb" providerId="LiveId" clId="{EDD3AFC1-5E1F-774D-82FF-6D4C3622249B}" dt="2023-08-07T08:57:28.138" v="775" actId="6264"/>
          <ac:spMkLst>
            <pc:docMk/>
            <pc:sldMk cId="2917212964" sldId="293"/>
            <ac:spMk id="227" creationId="{FA2D9348-BF89-FAF6-DE18-4E8308FE7F01}"/>
          </ac:spMkLst>
        </pc:spChg>
        <pc:spChg chg="add del mod">
          <ac:chgData name="A.MORIYAMA UREKA" userId="11b73b949d6476cb" providerId="LiveId" clId="{EDD3AFC1-5E1F-774D-82FF-6D4C3622249B}" dt="2023-08-07T12:41:14.127" v="2840" actId="6264"/>
          <ac:spMkLst>
            <pc:docMk/>
            <pc:sldMk cId="2917212964" sldId="293"/>
            <ac:spMk id="228" creationId="{1EE0FC39-8E59-269D-0D40-AC25A4D13129}"/>
          </ac:spMkLst>
        </pc:spChg>
        <pc:spChg chg="add del mod ord">
          <ac:chgData name="A.MORIYAMA UREKA" userId="11b73b949d6476cb" providerId="LiveId" clId="{EDD3AFC1-5E1F-774D-82FF-6D4C3622249B}" dt="2023-08-07T08:57:28.138" v="775" actId="6264"/>
          <ac:spMkLst>
            <pc:docMk/>
            <pc:sldMk cId="2917212964" sldId="293"/>
            <ac:spMk id="228" creationId="{C2B08B72-6F4B-8121-360F-C6181D1C4DCC}"/>
          </ac:spMkLst>
        </pc:spChg>
        <pc:spChg chg="add del mod ord">
          <ac:chgData name="A.MORIYAMA UREKA" userId="11b73b949d6476cb" providerId="LiveId" clId="{EDD3AFC1-5E1F-774D-82FF-6D4C3622249B}" dt="2023-08-07T09:21:29.324" v="937" actId="6264"/>
          <ac:spMkLst>
            <pc:docMk/>
            <pc:sldMk cId="2917212964" sldId="293"/>
            <ac:spMk id="228" creationId="{D66E8B7A-5E39-283E-D678-928482E950D0}"/>
          </ac:spMkLst>
        </pc:spChg>
        <pc:spChg chg="add del mod">
          <ac:chgData name="A.MORIYAMA UREKA" userId="11b73b949d6476cb" providerId="LiveId" clId="{EDD3AFC1-5E1F-774D-82FF-6D4C3622249B}" dt="2023-08-07T09:21:29.324" v="937" actId="6264"/>
          <ac:spMkLst>
            <pc:docMk/>
            <pc:sldMk cId="2917212964" sldId="293"/>
            <ac:spMk id="229" creationId="{303BBCC1-5D33-778E-5C5C-F337776AF7C5}"/>
          </ac:spMkLst>
        </pc:spChg>
        <pc:spChg chg="add del mod">
          <ac:chgData name="A.MORIYAMA UREKA" userId="11b73b949d6476cb" providerId="LiveId" clId="{EDD3AFC1-5E1F-774D-82FF-6D4C3622249B}" dt="2023-08-07T08:57:28.138" v="775" actId="6264"/>
          <ac:spMkLst>
            <pc:docMk/>
            <pc:sldMk cId="2917212964" sldId="293"/>
            <ac:spMk id="229" creationId="{35E4AA39-376A-A39A-E048-239259677404}"/>
          </ac:spMkLst>
        </pc:spChg>
        <pc:spChg chg="add del mod">
          <ac:chgData name="A.MORIYAMA UREKA" userId="11b73b949d6476cb" providerId="LiveId" clId="{EDD3AFC1-5E1F-774D-82FF-6D4C3622249B}" dt="2023-08-07T12:41:14.127" v="2840" actId="6264"/>
          <ac:spMkLst>
            <pc:docMk/>
            <pc:sldMk cId="2917212964" sldId="293"/>
            <ac:spMk id="229" creationId="{D2917E34-1955-36B2-515F-1CA9F3CC4D58}"/>
          </ac:spMkLst>
        </pc:spChg>
        <pc:spChg chg="add del mod">
          <ac:chgData name="A.MORIYAMA UREKA" userId="11b73b949d6476cb" providerId="LiveId" clId="{EDD3AFC1-5E1F-774D-82FF-6D4C3622249B}" dt="2023-08-07T09:21:29.324" v="937" actId="6264"/>
          <ac:spMkLst>
            <pc:docMk/>
            <pc:sldMk cId="2917212964" sldId="293"/>
            <ac:spMk id="230" creationId="{8A66B809-0F2A-7CE3-0AAA-D889145512B0}"/>
          </ac:spMkLst>
        </pc:spChg>
        <pc:spChg chg="add del mod">
          <ac:chgData name="A.MORIYAMA UREKA" userId="11b73b949d6476cb" providerId="LiveId" clId="{EDD3AFC1-5E1F-774D-82FF-6D4C3622249B}" dt="2023-08-07T08:57:28.138" v="775" actId="6264"/>
          <ac:spMkLst>
            <pc:docMk/>
            <pc:sldMk cId="2917212964" sldId="293"/>
            <ac:spMk id="230" creationId="{C532CCC7-6583-AA36-4C2D-3E1CCE7D2EB4}"/>
          </ac:spMkLst>
        </pc:spChg>
        <pc:spChg chg="add del mod">
          <ac:chgData name="A.MORIYAMA UREKA" userId="11b73b949d6476cb" providerId="LiveId" clId="{EDD3AFC1-5E1F-774D-82FF-6D4C3622249B}" dt="2023-08-07T12:41:14.127" v="2840" actId="6264"/>
          <ac:spMkLst>
            <pc:docMk/>
            <pc:sldMk cId="2917212964" sldId="293"/>
            <ac:spMk id="230" creationId="{C7F90545-3AD7-7E3C-641A-CC8929A3BA51}"/>
          </ac:spMkLst>
        </pc:spChg>
        <pc:spChg chg="add del mod">
          <ac:chgData name="A.MORIYAMA UREKA" userId="11b73b949d6476cb" providerId="LiveId" clId="{EDD3AFC1-5E1F-774D-82FF-6D4C3622249B}" dt="2023-08-07T12:41:14.127" v="2840" actId="6264"/>
          <ac:spMkLst>
            <pc:docMk/>
            <pc:sldMk cId="2917212964" sldId="293"/>
            <ac:spMk id="231" creationId="{053517C1-C296-26DF-4C54-A5105F763477}"/>
          </ac:spMkLst>
        </pc:spChg>
        <pc:spChg chg="add del mod ord">
          <ac:chgData name="A.MORIYAMA UREKA" userId="11b73b949d6476cb" providerId="LiveId" clId="{EDD3AFC1-5E1F-774D-82FF-6D4C3622249B}" dt="2023-08-07T09:21:30.093" v="938" actId="6264"/>
          <ac:spMkLst>
            <pc:docMk/>
            <pc:sldMk cId="2917212964" sldId="293"/>
            <ac:spMk id="231" creationId="{96E02957-1C68-B691-1F61-6CEA7526A4F4}"/>
          </ac:spMkLst>
        </pc:spChg>
        <pc:spChg chg="add del mod ord">
          <ac:chgData name="A.MORIYAMA UREKA" userId="11b73b949d6476cb" providerId="LiveId" clId="{EDD3AFC1-5E1F-774D-82FF-6D4C3622249B}" dt="2023-08-07T08:57:28.506" v="776" actId="6264"/>
          <ac:spMkLst>
            <pc:docMk/>
            <pc:sldMk cId="2917212964" sldId="293"/>
            <ac:spMk id="231" creationId="{E64D187D-CE7C-B622-A1B8-149AD3509EB9}"/>
          </ac:spMkLst>
        </pc:spChg>
        <pc:spChg chg="add del mod">
          <ac:chgData name="A.MORIYAMA UREKA" userId="11b73b949d6476cb" providerId="LiveId" clId="{EDD3AFC1-5E1F-774D-82FF-6D4C3622249B}" dt="2023-08-07T12:41:14.127" v="2840" actId="6264"/>
          <ac:spMkLst>
            <pc:docMk/>
            <pc:sldMk cId="2917212964" sldId="293"/>
            <ac:spMk id="232" creationId="{23F65F0F-9CF4-8421-0AAE-C30408E07485}"/>
          </ac:spMkLst>
        </pc:spChg>
        <pc:spChg chg="add del mod ord">
          <ac:chgData name="A.MORIYAMA UREKA" userId="11b73b949d6476cb" providerId="LiveId" clId="{EDD3AFC1-5E1F-774D-82FF-6D4C3622249B}" dt="2023-08-07T09:21:30.093" v="938" actId="6264"/>
          <ac:spMkLst>
            <pc:docMk/>
            <pc:sldMk cId="2917212964" sldId="293"/>
            <ac:spMk id="232" creationId="{39541C5D-1EBF-6163-2F58-6473E3EA9C97}"/>
          </ac:spMkLst>
        </pc:spChg>
        <pc:spChg chg="add del mod ord">
          <ac:chgData name="A.MORIYAMA UREKA" userId="11b73b949d6476cb" providerId="LiveId" clId="{EDD3AFC1-5E1F-774D-82FF-6D4C3622249B}" dt="2023-08-07T08:57:28.506" v="776" actId="6264"/>
          <ac:spMkLst>
            <pc:docMk/>
            <pc:sldMk cId="2917212964" sldId="293"/>
            <ac:spMk id="232" creationId="{6B62487B-6217-7568-534A-5108B37E59BE}"/>
          </ac:spMkLst>
        </pc:spChg>
        <pc:spChg chg="add del mod ord">
          <ac:chgData name="A.MORIYAMA UREKA" userId="11b73b949d6476cb" providerId="LiveId" clId="{EDD3AFC1-5E1F-774D-82FF-6D4C3622249B}" dt="2023-08-07T09:21:30.093" v="938" actId="6264"/>
          <ac:spMkLst>
            <pc:docMk/>
            <pc:sldMk cId="2917212964" sldId="293"/>
            <ac:spMk id="233" creationId="{2939A9BF-A771-086A-34B0-5EC2563C9B78}"/>
          </ac:spMkLst>
        </pc:spChg>
        <pc:spChg chg="add del mod ord">
          <ac:chgData name="A.MORIYAMA UREKA" userId="11b73b949d6476cb" providerId="LiveId" clId="{EDD3AFC1-5E1F-774D-82FF-6D4C3622249B}" dt="2023-08-07T08:57:28.506" v="776" actId="6264"/>
          <ac:spMkLst>
            <pc:docMk/>
            <pc:sldMk cId="2917212964" sldId="293"/>
            <ac:spMk id="233" creationId="{71548C3E-C667-2892-A4B0-819452A7D59C}"/>
          </ac:spMkLst>
        </pc:spChg>
        <pc:spChg chg="add del mod">
          <ac:chgData name="A.MORIYAMA UREKA" userId="11b73b949d6476cb" providerId="LiveId" clId="{EDD3AFC1-5E1F-774D-82FF-6D4C3622249B}" dt="2023-08-07T12:41:14.127" v="2840" actId="6264"/>
          <ac:spMkLst>
            <pc:docMk/>
            <pc:sldMk cId="2917212964" sldId="293"/>
            <ac:spMk id="233" creationId="{945C0E61-BF8B-52BA-AE05-13ABCE54C1D6}"/>
          </ac:spMkLst>
        </pc:spChg>
        <pc:spChg chg="add del mod">
          <ac:chgData name="A.MORIYAMA UREKA" userId="11b73b949d6476cb" providerId="LiveId" clId="{EDD3AFC1-5E1F-774D-82FF-6D4C3622249B}" dt="2023-08-07T12:41:14.127" v="2840" actId="6264"/>
          <ac:spMkLst>
            <pc:docMk/>
            <pc:sldMk cId="2917212964" sldId="293"/>
            <ac:spMk id="234" creationId="{011AF5E9-7C50-B95B-CD57-303BB923617D}"/>
          </ac:spMkLst>
        </pc:spChg>
        <pc:spChg chg="add del mod ord">
          <ac:chgData name="A.MORIYAMA UREKA" userId="11b73b949d6476cb" providerId="LiveId" clId="{EDD3AFC1-5E1F-774D-82FF-6D4C3622249B}" dt="2023-08-07T08:57:28.506" v="776" actId="6264"/>
          <ac:spMkLst>
            <pc:docMk/>
            <pc:sldMk cId="2917212964" sldId="293"/>
            <ac:spMk id="234" creationId="{129423D9-1E54-BB4C-8309-CDB2AE036D7A}"/>
          </ac:spMkLst>
        </pc:spChg>
        <pc:spChg chg="add del mod ord">
          <ac:chgData name="A.MORIYAMA UREKA" userId="11b73b949d6476cb" providerId="LiveId" clId="{EDD3AFC1-5E1F-774D-82FF-6D4C3622249B}" dt="2023-08-07T09:21:30.093" v="938" actId="6264"/>
          <ac:spMkLst>
            <pc:docMk/>
            <pc:sldMk cId="2917212964" sldId="293"/>
            <ac:spMk id="234" creationId="{EF90B853-F6A8-ED87-3227-778954071471}"/>
          </ac:spMkLst>
        </pc:spChg>
        <pc:spChg chg="add del mod ord">
          <ac:chgData name="A.MORIYAMA UREKA" userId="11b73b949d6476cb" providerId="LiveId" clId="{EDD3AFC1-5E1F-774D-82FF-6D4C3622249B}" dt="2023-08-07T08:57:28.506" v="776" actId="6264"/>
          <ac:spMkLst>
            <pc:docMk/>
            <pc:sldMk cId="2917212964" sldId="293"/>
            <ac:spMk id="235" creationId="{56982ECE-DEBD-9136-B739-8C70636DFBCD}"/>
          </ac:spMkLst>
        </pc:spChg>
        <pc:spChg chg="add del mod">
          <ac:chgData name="A.MORIYAMA UREKA" userId="11b73b949d6476cb" providerId="LiveId" clId="{EDD3AFC1-5E1F-774D-82FF-6D4C3622249B}" dt="2023-08-07T12:41:14.127" v="2840" actId="6264"/>
          <ac:spMkLst>
            <pc:docMk/>
            <pc:sldMk cId="2917212964" sldId="293"/>
            <ac:spMk id="235" creationId="{79A96D62-B3CB-89BB-D45B-6F1460EE74B2}"/>
          </ac:spMkLst>
        </pc:spChg>
        <pc:spChg chg="add del mod ord">
          <ac:chgData name="A.MORIYAMA UREKA" userId="11b73b949d6476cb" providerId="LiveId" clId="{EDD3AFC1-5E1F-774D-82FF-6D4C3622249B}" dt="2023-08-07T09:21:30.093" v="938" actId="6264"/>
          <ac:spMkLst>
            <pc:docMk/>
            <pc:sldMk cId="2917212964" sldId="293"/>
            <ac:spMk id="235" creationId="{A9B6EAA4-A97D-6099-230F-04FF4CFB94C6}"/>
          </ac:spMkLst>
        </pc:spChg>
        <pc:spChg chg="add del mod ord">
          <ac:chgData name="A.MORIYAMA UREKA" userId="11b73b949d6476cb" providerId="LiveId" clId="{EDD3AFC1-5E1F-774D-82FF-6D4C3622249B}" dt="2023-08-07T09:21:30.093" v="938" actId="6264"/>
          <ac:spMkLst>
            <pc:docMk/>
            <pc:sldMk cId="2917212964" sldId="293"/>
            <ac:spMk id="236" creationId="{55480B55-30B7-18F4-805D-9D10C523271D}"/>
          </ac:spMkLst>
        </pc:spChg>
        <pc:spChg chg="add del mod ord">
          <ac:chgData name="A.MORIYAMA UREKA" userId="11b73b949d6476cb" providerId="LiveId" clId="{EDD3AFC1-5E1F-774D-82FF-6D4C3622249B}" dt="2023-08-07T08:57:28.506" v="776" actId="6264"/>
          <ac:spMkLst>
            <pc:docMk/>
            <pc:sldMk cId="2917212964" sldId="293"/>
            <ac:spMk id="236" creationId="{70842802-4618-F59D-A7B3-E62E73C3F31B}"/>
          </ac:spMkLst>
        </pc:spChg>
        <pc:spChg chg="add del mod">
          <ac:chgData name="A.MORIYAMA UREKA" userId="11b73b949d6476cb" providerId="LiveId" clId="{EDD3AFC1-5E1F-774D-82FF-6D4C3622249B}" dt="2023-08-07T12:41:15.017" v="2841" actId="6264"/>
          <ac:spMkLst>
            <pc:docMk/>
            <pc:sldMk cId="2917212964" sldId="293"/>
            <ac:spMk id="236" creationId="{7C09AE7D-3829-F241-7077-B970F71B5CE9}"/>
          </ac:spMkLst>
        </pc:spChg>
        <pc:spChg chg="add del mod ord">
          <ac:chgData name="A.MORIYAMA UREKA" userId="11b73b949d6476cb" providerId="LiveId" clId="{EDD3AFC1-5E1F-774D-82FF-6D4C3622249B}" dt="2023-08-07T08:57:28.506" v="776" actId="6264"/>
          <ac:spMkLst>
            <pc:docMk/>
            <pc:sldMk cId="2917212964" sldId="293"/>
            <ac:spMk id="237" creationId="{09A2EACE-4712-C358-BE9E-180A300FA098}"/>
          </ac:spMkLst>
        </pc:spChg>
        <pc:spChg chg="add del mod">
          <ac:chgData name="A.MORIYAMA UREKA" userId="11b73b949d6476cb" providerId="LiveId" clId="{EDD3AFC1-5E1F-774D-82FF-6D4C3622249B}" dt="2023-08-07T12:41:15.017" v="2841" actId="6264"/>
          <ac:spMkLst>
            <pc:docMk/>
            <pc:sldMk cId="2917212964" sldId="293"/>
            <ac:spMk id="237" creationId="{2721324F-76D3-00FF-8A09-DF4FD8AEFBE1}"/>
          </ac:spMkLst>
        </pc:spChg>
        <pc:spChg chg="add del mod ord">
          <ac:chgData name="A.MORIYAMA UREKA" userId="11b73b949d6476cb" providerId="LiveId" clId="{EDD3AFC1-5E1F-774D-82FF-6D4C3622249B}" dt="2023-08-07T09:21:30.093" v="938" actId="6264"/>
          <ac:spMkLst>
            <pc:docMk/>
            <pc:sldMk cId="2917212964" sldId="293"/>
            <ac:spMk id="237" creationId="{B1BA1D01-C941-CF5D-1EDE-4467FA983BA6}"/>
          </ac:spMkLst>
        </pc:spChg>
        <pc:spChg chg="add del mod ord">
          <ac:chgData name="A.MORIYAMA UREKA" userId="11b73b949d6476cb" providerId="LiveId" clId="{EDD3AFC1-5E1F-774D-82FF-6D4C3622249B}" dt="2023-08-07T08:57:28.506" v="776" actId="6264"/>
          <ac:spMkLst>
            <pc:docMk/>
            <pc:sldMk cId="2917212964" sldId="293"/>
            <ac:spMk id="238" creationId="{0808038C-BABA-BB40-50F0-8C55D1A9F47F}"/>
          </ac:spMkLst>
        </pc:spChg>
        <pc:spChg chg="add del mod ord">
          <ac:chgData name="A.MORIYAMA UREKA" userId="11b73b949d6476cb" providerId="LiveId" clId="{EDD3AFC1-5E1F-774D-82FF-6D4C3622249B}" dt="2023-08-07T09:21:30.093" v="938" actId="6264"/>
          <ac:spMkLst>
            <pc:docMk/>
            <pc:sldMk cId="2917212964" sldId="293"/>
            <ac:spMk id="238" creationId="{36D28D2F-0A50-D56D-9FC1-A66395784105}"/>
          </ac:spMkLst>
        </pc:spChg>
        <pc:spChg chg="add del mod">
          <ac:chgData name="A.MORIYAMA UREKA" userId="11b73b949d6476cb" providerId="LiveId" clId="{EDD3AFC1-5E1F-774D-82FF-6D4C3622249B}" dt="2023-08-07T12:41:15.017" v="2841" actId="6264"/>
          <ac:spMkLst>
            <pc:docMk/>
            <pc:sldMk cId="2917212964" sldId="293"/>
            <ac:spMk id="238" creationId="{9C57BFC6-66BF-78BF-E149-DA733BC93816}"/>
          </ac:spMkLst>
        </pc:spChg>
        <pc:spChg chg="add del mod">
          <ac:chgData name="A.MORIYAMA UREKA" userId="11b73b949d6476cb" providerId="LiveId" clId="{EDD3AFC1-5E1F-774D-82FF-6D4C3622249B}" dt="2023-08-07T09:21:30.093" v="938" actId="6264"/>
          <ac:spMkLst>
            <pc:docMk/>
            <pc:sldMk cId="2917212964" sldId="293"/>
            <ac:spMk id="239" creationId="{0B87F4B8-CB92-7EF4-B13D-ACB39B998B6C}"/>
          </ac:spMkLst>
        </pc:spChg>
        <pc:spChg chg="add del mod">
          <ac:chgData name="A.MORIYAMA UREKA" userId="11b73b949d6476cb" providerId="LiveId" clId="{EDD3AFC1-5E1F-774D-82FF-6D4C3622249B}" dt="2023-08-07T12:41:15.017" v="2841" actId="6264"/>
          <ac:spMkLst>
            <pc:docMk/>
            <pc:sldMk cId="2917212964" sldId="293"/>
            <ac:spMk id="239" creationId="{2A001A80-10E4-1B46-D20E-4287B4BC7EE6}"/>
          </ac:spMkLst>
        </pc:spChg>
        <pc:spChg chg="add del mod">
          <ac:chgData name="A.MORIYAMA UREKA" userId="11b73b949d6476cb" providerId="LiveId" clId="{EDD3AFC1-5E1F-774D-82FF-6D4C3622249B}" dt="2023-08-07T08:57:28.506" v="776" actId="6264"/>
          <ac:spMkLst>
            <pc:docMk/>
            <pc:sldMk cId="2917212964" sldId="293"/>
            <ac:spMk id="239" creationId="{A97C67FC-4EFF-9969-6089-C0BF3914AC44}"/>
          </ac:spMkLst>
        </pc:spChg>
        <pc:spChg chg="add del mod">
          <ac:chgData name="A.MORIYAMA UREKA" userId="11b73b949d6476cb" providerId="LiveId" clId="{EDD3AFC1-5E1F-774D-82FF-6D4C3622249B}" dt="2023-08-07T12:41:15.017" v="2841" actId="6264"/>
          <ac:spMkLst>
            <pc:docMk/>
            <pc:sldMk cId="2917212964" sldId="293"/>
            <ac:spMk id="240" creationId="{21351104-A22F-FB68-F15C-67E99790D9E1}"/>
          </ac:spMkLst>
        </pc:spChg>
        <pc:spChg chg="add del mod">
          <ac:chgData name="A.MORIYAMA UREKA" userId="11b73b949d6476cb" providerId="LiveId" clId="{EDD3AFC1-5E1F-774D-82FF-6D4C3622249B}" dt="2023-08-07T09:21:30.093" v="938" actId="6264"/>
          <ac:spMkLst>
            <pc:docMk/>
            <pc:sldMk cId="2917212964" sldId="293"/>
            <ac:spMk id="240" creationId="{22AB757F-1BB8-C0D9-7966-354ED03A3AF7}"/>
          </ac:spMkLst>
        </pc:spChg>
        <pc:spChg chg="add del mod">
          <ac:chgData name="A.MORIYAMA UREKA" userId="11b73b949d6476cb" providerId="LiveId" clId="{EDD3AFC1-5E1F-774D-82FF-6D4C3622249B}" dt="2023-08-07T08:57:28.506" v="776" actId="6264"/>
          <ac:spMkLst>
            <pc:docMk/>
            <pc:sldMk cId="2917212964" sldId="293"/>
            <ac:spMk id="240" creationId="{C8E10DF6-C6D0-E7DC-505F-146EED1BF7CD}"/>
          </ac:spMkLst>
        </pc:spChg>
        <pc:spChg chg="add del mod">
          <ac:chgData name="A.MORIYAMA UREKA" userId="11b73b949d6476cb" providerId="LiveId" clId="{EDD3AFC1-5E1F-774D-82FF-6D4C3622249B}" dt="2023-08-07T12:41:15.017" v="2841" actId="6264"/>
          <ac:spMkLst>
            <pc:docMk/>
            <pc:sldMk cId="2917212964" sldId="293"/>
            <ac:spMk id="241" creationId="{7E8CA620-0635-5263-E929-EDE4AC058503}"/>
          </ac:spMkLst>
        </pc:spChg>
        <pc:spChg chg="add del mod ord">
          <ac:chgData name="A.MORIYAMA UREKA" userId="11b73b949d6476cb" providerId="LiveId" clId="{EDD3AFC1-5E1F-774D-82FF-6D4C3622249B}" dt="2023-08-07T08:57:28.836" v="777" actId="6264"/>
          <ac:spMkLst>
            <pc:docMk/>
            <pc:sldMk cId="2917212964" sldId="293"/>
            <ac:spMk id="241" creationId="{D0794809-7B85-0298-2779-B6DA1224DAAA}"/>
          </ac:spMkLst>
        </pc:spChg>
        <pc:spChg chg="add del mod ord">
          <ac:chgData name="A.MORIYAMA UREKA" userId="11b73b949d6476cb" providerId="LiveId" clId="{EDD3AFC1-5E1F-774D-82FF-6D4C3622249B}" dt="2023-08-07T09:22:22.850" v="941" actId="6264"/>
          <ac:spMkLst>
            <pc:docMk/>
            <pc:sldMk cId="2917212964" sldId="293"/>
            <ac:spMk id="241" creationId="{F6D245BB-4667-03D6-43D2-5B88D78D2B38}"/>
          </ac:spMkLst>
        </pc:spChg>
        <pc:spChg chg="add del mod ord">
          <ac:chgData name="A.MORIYAMA UREKA" userId="11b73b949d6476cb" providerId="LiveId" clId="{EDD3AFC1-5E1F-774D-82FF-6D4C3622249B}" dt="2023-08-07T08:57:28.836" v="777" actId="6264"/>
          <ac:spMkLst>
            <pc:docMk/>
            <pc:sldMk cId="2917212964" sldId="293"/>
            <ac:spMk id="242" creationId="{24E912B1-F372-C4A0-0844-8200DEA63474}"/>
          </ac:spMkLst>
        </pc:spChg>
        <pc:spChg chg="add del mod">
          <ac:chgData name="A.MORIYAMA UREKA" userId="11b73b949d6476cb" providerId="LiveId" clId="{EDD3AFC1-5E1F-774D-82FF-6D4C3622249B}" dt="2023-08-07T12:41:15.017" v="2841" actId="6264"/>
          <ac:spMkLst>
            <pc:docMk/>
            <pc:sldMk cId="2917212964" sldId="293"/>
            <ac:spMk id="242" creationId="{6EBC6327-132B-54CF-7638-8DC17AFA4384}"/>
          </ac:spMkLst>
        </pc:spChg>
        <pc:spChg chg="add del mod ord">
          <ac:chgData name="A.MORIYAMA UREKA" userId="11b73b949d6476cb" providerId="LiveId" clId="{EDD3AFC1-5E1F-774D-82FF-6D4C3622249B}" dt="2023-08-07T09:22:22.850" v="941" actId="6264"/>
          <ac:spMkLst>
            <pc:docMk/>
            <pc:sldMk cId="2917212964" sldId="293"/>
            <ac:spMk id="242" creationId="{C40DA49F-605E-B805-582E-EC7B97222475}"/>
          </ac:spMkLst>
        </pc:spChg>
        <pc:spChg chg="add del mod ord">
          <ac:chgData name="A.MORIYAMA UREKA" userId="11b73b949d6476cb" providerId="LiveId" clId="{EDD3AFC1-5E1F-774D-82FF-6D4C3622249B}" dt="2023-08-07T09:22:22.850" v="941" actId="6264"/>
          <ac:spMkLst>
            <pc:docMk/>
            <pc:sldMk cId="2917212964" sldId="293"/>
            <ac:spMk id="243" creationId="{0A0998D6-CDD0-2A35-8B62-BF10185A2EBD}"/>
          </ac:spMkLst>
        </pc:spChg>
        <pc:spChg chg="add del mod">
          <ac:chgData name="A.MORIYAMA UREKA" userId="11b73b949d6476cb" providerId="LiveId" clId="{EDD3AFC1-5E1F-774D-82FF-6D4C3622249B}" dt="2023-08-07T12:41:15.017" v="2841" actId="6264"/>
          <ac:spMkLst>
            <pc:docMk/>
            <pc:sldMk cId="2917212964" sldId="293"/>
            <ac:spMk id="243" creationId="{85B72C74-9E2F-DA13-C386-CBF4BEFF25C9}"/>
          </ac:spMkLst>
        </pc:spChg>
        <pc:spChg chg="add del mod ord">
          <ac:chgData name="A.MORIYAMA UREKA" userId="11b73b949d6476cb" providerId="LiveId" clId="{EDD3AFC1-5E1F-774D-82FF-6D4C3622249B}" dt="2023-08-07T08:57:28.836" v="777" actId="6264"/>
          <ac:spMkLst>
            <pc:docMk/>
            <pc:sldMk cId="2917212964" sldId="293"/>
            <ac:spMk id="243" creationId="{D0FE60A6-A0BF-05F2-A3D2-D9246CDA2775}"/>
          </ac:spMkLst>
        </pc:spChg>
        <pc:spChg chg="add del mod ord">
          <ac:chgData name="A.MORIYAMA UREKA" userId="11b73b949d6476cb" providerId="LiveId" clId="{EDD3AFC1-5E1F-774D-82FF-6D4C3622249B}" dt="2023-08-07T09:22:22.850" v="941" actId="6264"/>
          <ac:spMkLst>
            <pc:docMk/>
            <pc:sldMk cId="2917212964" sldId="293"/>
            <ac:spMk id="244" creationId="{3219E918-5FC7-50EC-A0EB-2ECA1BFFDF91}"/>
          </ac:spMkLst>
        </pc:spChg>
        <pc:spChg chg="add del mod">
          <ac:chgData name="A.MORIYAMA UREKA" userId="11b73b949d6476cb" providerId="LiveId" clId="{EDD3AFC1-5E1F-774D-82FF-6D4C3622249B}" dt="2023-08-07T12:41:15.017" v="2841" actId="6264"/>
          <ac:spMkLst>
            <pc:docMk/>
            <pc:sldMk cId="2917212964" sldId="293"/>
            <ac:spMk id="244" creationId="{79913F4D-5088-02A7-785E-FDAE55F466B0}"/>
          </ac:spMkLst>
        </pc:spChg>
        <pc:spChg chg="add del mod ord">
          <ac:chgData name="A.MORIYAMA UREKA" userId="11b73b949d6476cb" providerId="LiveId" clId="{EDD3AFC1-5E1F-774D-82FF-6D4C3622249B}" dt="2023-08-07T08:57:28.836" v="777" actId="6264"/>
          <ac:spMkLst>
            <pc:docMk/>
            <pc:sldMk cId="2917212964" sldId="293"/>
            <ac:spMk id="244" creationId="{ABAF6A50-CFEF-36D3-EF5E-299557D7316D}"/>
          </ac:spMkLst>
        </pc:spChg>
        <pc:spChg chg="add del mod">
          <ac:chgData name="A.MORIYAMA UREKA" userId="11b73b949d6476cb" providerId="LiveId" clId="{EDD3AFC1-5E1F-774D-82FF-6D4C3622249B}" dt="2023-08-07T12:41:15.017" v="2841" actId="6264"/>
          <ac:spMkLst>
            <pc:docMk/>
            <pc:sldMk cId="2917212964" sldId="293"/>
            <ac:spMk id="245" creationId="{3250B7BC-6E1E-6596-F005-8837737278ED}"/>
          </ac:spMkLst>
        </pc:spChg>
        <pc:spChg chg="add del mod ord">
          <ac:chgData name="A.MORIYAMA UREKA" userId="11b73b949d6476cb" providerId="LiveId" clId="{EDD3AFC1-5E1F-774D-82FF-6D4C3622249B}" dt="2023-08-07T09:22:22.850" v="941" actId="6264"/>
          <ac:spMkLst>
            <pc:docMk/>
            <pc:sldMk cId="2917212964" sldId="293"/>
            <ac:spMk id="245" creationId="{4D87CC90-3144-78D4-9D89-B04D6BC36CBA}"/>
          </ac:spMkLst>
        </pc:spChg>
        <pc:spChg chg="add del mod ord">
          <ac:chgData name="A.MORIYAMA UREKA" userId="11b73b949d6476cb" providerId="LiveId" clId="{EDD3AFC1-5E1F-774D-82FF-6D4C3622249B}" dt="2023-08-07T08:57:28.836" v="777" actId="6264"/>
          <ac:spMkLst>
            <pc:docMk/>
            <pc:sldMk cId="2917212964" sldId="293"/>
            <ac:spMk id="245" creationId="{C5707B40-2F6E-BEA4-1B3B-8443F9A585F5}"/>
          </ac:spMkLst>
        </pc:spChg>
        <pc:spChg chg="add del mod ord">
          <ac:chgData name="A.MORIYAMA UREKA" userId="11b73b949d6476cb" providerId="LiveId" clId="{EDD3AFC1-5E1F-774D-82FF-6D4C3622249B}" dt="2023-08-07T08:57:28.836" v="777" actId="6264"/>
          <ac:spMkLst>
            <pc:docMk/>
            <pc:sldMk cId="2917212964" sldId="293"/>
            <ac:spMk id="246" creationId="{16EF4A50-692C-58BF-3D3B-1E0BD2C040E5}"/>
          </ac:spMkLst>
        </pc:spChg>
        <pc:spChg chg="add del mod ord">
          <ac:chgData name="A.MORIYAMA UREKA" userId="11b73b949d6476cb" providerId="LiveId" clId="{EDD3AFC1-5E1F-774D-82FF-6D4C3622249B}" dt="2023-08-07T09:22:22.850" v="941" actId="6264"/>
          <ac:spMkLst>
            <pc:docMk/>
            <pc:sldMk cId="2917212964" sldId="293"/>
            <ac:spMk id="246" creationId="{8A063939-90F5-EDB6-F8C5-9D26BE83E17B}"/>
          </ac:spMkLst>
        </pc:spChg>
        <pc:spChg chg="add del mod">
          <ac:chgData name="A.MORIYAMA UREKA" userId="11b73b949d6476cb" providerId="LiveId" clId="{EDD3AFC1-5E1F-774D-82FF-6D4C3622249B}" dt="2023-08-07T12:41:15.443" v="2842" actId="6264"/>
          <ac:spMkLst>
            <pc:docMk/>
            <pc:sldMk cId="2917212964" sldId="293"/>
            <ac:spMk id="246" creationId="{9964AA3F-5BD2-61FC-2C2B-4EA150C15D6C}"/>
          </ac:spMkLst>
        </pc:spChg>
        <pc:spChg chg="add del mod ord">
          <ac:chgData name="A.MORIYAMA UREKA" userId="11b73b949d6476cb" providerId="LiveId" clId="{EDD3AFC1-5E1F-774D-82FF-6D4C3622249B}" dt="2023-08-07T09:22:22.850" v="941" actId="6264"/>
          <ac:spMkLst>
            <pc:docMk/>
            <pc:sldMk cId="2917212964" sldId="293"/>
            <ac:spMk id="247" creationId="{5E4CAEB5-6D5E-74A9-DFC3-F39EB2895A1A}"/>
          </ac:spMkLst>
        </pc:spChg>
        <pc:spChg chg="add del mod ord">
          <ac:chgData name="A.MORIYAMA UREKA" userId="11b73b949d6476cb" providerId="LiveId" clId="{EDD3AFC1-5E1F-774D-82FF-6D4C3622249B}" dt="2023-08-07T08:57:28.836" v="777" actId="6264"/>
          <ac:spMkLst>
            <pc:docMk/>
            <pc:sldMk cId="2917212964" sldId="293"/>
            <ac:spMk id="247" creationId="{78E875B3-FC3C-8C80-7181-21996B0F3057}"/>
          </ac:spMkLst>
        </pc:spChg>
        <pc:spChg chg="add del mod">
          <ac:chgData name="A.MORIYAMA UREKA" userId="11b73b949d6476cb" providerId="LiveId" clId="{EDD3AFC1-5E1F-774D-82FF-6D4C3622249B}" dt="2023-08-07T12:41:15.443" v="2842" actId="6264"/>
          <ac:spMkLst>
            <pc:docMk/>
            <pc:sldMk cId="2917212964" sldId="293"/>
            <ac:spMk id="247" creationId="{F890DCCE-3422-A1D6-FE1B-5A3B5794B2EA}"/>
          </ac:spMkLst>
        </pc:spChg>
        <pc:spChg chg="add del mod ord">
          <ac:chgData name="A.MORIYAMA UREKA" userId="11b73b949d6476cb" providerId="LiveId" clId="{EDD3AFC1-5E1F-774D-82FF-6D4C3622249B}" dt="2023-08-07T08:57:28.836" v="777" actId="6264"/>
          <ac:spMkLst>
            <pc:docMk/>
            <pc:sldMk cId="2917212964" sldId="293"/>
            <ac:spMk id="248" creationId="{324BF5C6-5B30-7C89-FDC4-23A0B3029CBF}"/>
          </ac:spMkLst>
        </pc:spChg>
        <pc:spChg chg="add del mod">
          <ac:chgData name="A.MORIYAMA UREKA" userId="11b73b949d6476cb" providerId="LiveId" clId="{EDD3AFC1-5E1F-774D-82FF-6D4C3622249B}" dt="2023-08-07T12:41:15.443" v="2842" actId="6264"/>
          <ac:spMkLst>
            <pc:docMk/>
            <pc:sldMk cId="2917212964" sldId="293"/>
            <ac:spMk id="248" creationId="{54E4532B-2A7F-4ED1-AF29-9EF35DFD6D7F}"/>
          </ac:spMkLst>
        </pc:spChg>
        <pc:spChg chg="add del mod ord">
          <ac:chgData name="A.MORIYAMA UREKA" userId="11b73b949d6476cb" providerId="LiveId" clId="{EDD3AFC1-5E1F-774D-82FF-6D4C3622249B}" dt="2023-08-07T09:22:22.850" v="941" actId="6264"/>
          <ac:spMkLst>
            <pc:docMk/>
            <pc:sldMk cId="2917212964" sldId="293"/>
            <ac:spMk id="248" creationId="{B31DAE87-C58A-31A5-783C-8A903A9D75BD}"/>
          </ac:spMkLst>
        </pc:spChg>
        <pc:spChg chg="add del mod">
          <ac:chgData name="A.MORIYAMA UREKA" userId="11b73b949d6476cb" providerId="LiveId" clId="{EDD3AFC1-5E1F-774D-82FF-6D4C3622249B}" dt="2023-08-07T08:57:28.836" v="777" actId="6264"/>
          <ac:spMkLst>
            <pc:docMk/>
            <pc:sldMk cId="2917212964" sldId="293"/>
            <ac:spMk id="249" creationId="{25039140-EBEE-9278-151F-FE96050735FF}"/>
          </ac:spMkLst>
        </pc:spChg>
        <pc:spChg chg="add del mod">
          <ac:chgData name="A.MORIYAMA UREKA" userId="11b73b949d6476cb" providerId="LiveId" clId="{EDD3AFC1-5E1F-774D-82FF-6D4C3622249B}" dt="2023-08-07T09:22:22.850" v="941" actId="6264"/>
          <ac:spMkLst>
            <pc:docMk/>
            <pc:sldMk cId="2917212964" sldId="293"/>
            <ac:spMk id="249" creationId="{37C95ECB-9036-1775-3105-F533019D34C2}"/>
          </ac:spMkLst>
        </pc:spChg>
        <pc:spChg chg="add del mod">
          <ac:chgData name="A.MORIYAMA UREKA" userId="11b73b949d6476cb" providerId="LiveId" clId="{EDD3AFC1-5E1F-774D-82FF-6D4C3622249B}" dt="2023-08-07T12:41:15.443" v="2842" actId="6264"/>
          <ac:spMkLst>
            <pc:docMk/>
            <pc:sldMk cId="2917212964" sldId="293"/>
            <ac:spMk id="249" creationId="{81F3C4A2-D9A3-5A16-EBF8-1A34E30F535B}"/>
          </ac:spMkLst>
        </pc:spChg>
        <pc:spChg chg="add del mod">
          <ac:chgData name="A.MORIYAMA UREKA" userId="11b73b949d6476cb" providerId="LiveId" clId="{EDD3AFC1-5E1F-774D-82FF-6D4C3622249B}" dt="2023-08-07T08:57:28.836" v="777" actId="6264"/>
          <ac:spMkLst>
            <pc:docMk/>
            <pc:sldMk cId="2917212964" sldId="293"/>
            <ac:spMk id="250" creationId="{5799E203-CFFA-BADD-E47F-E420C8CF0ECA}"/>
          </ac:spMkLst>
        </pc:spChg>
        <pc:spChg chg="add del mod">
          <ac:chgData name="A.MORIYAMA UREKA" userId="11b73b949d6476cb" providerId="LiveId" clId="{EDD3AFC1-5E1F-774D-82FF-6D4C3622249B}" dt="2023-08-07T12:41:15.443" v="2842" actId="6264"/>
          <ac:spMkLst>
            <pc:docMk/>
            <pc:sldMk cId="2917212964" sldId="293"/>
            <ac:spMk id="250" creationId="{807137BB-589B-BABA-377D-28FF8ABCF676}"/>
          </ac:spMkLst>
        </pc:spChg>
        <pc:spChg chg="add del mod">
          <ac:chgData name="A.MORIYAMA UREKA" userId="11b73b949d6476cb" providerId="LiveId" clId="{EDD3AFC1-5E1F-774D-82FF-6D4C3622249B}" dt="2023-08-07T09:22:22.850" v="941" actId="6264"/>
          <ac:spMkLst>
            <pc:docMk/>
            <pc:sldMk cId="2917212964" sldId="293"/>
            <ac:spMk id="250" creationId="{E46D6E2C-F83C-219F-C53C-68442F282C5E}"/>
          </ac:spMkLst>
        </pc:spChg>
        <pc:spChg chg="add del mod ord">
          <ac:chgData name="A.MORIYAMA UREKA" userId="11b73b949d6476cb" providerId="LiveId" clId="{EDD3AFC1-5E1F-774D-82FF-6D4C3622249B}" dt="2023-08-07T09:22:24.991" v="942" actId="6264"/>
          <ac:spMkLst>
            <pc:docMk/>
            <pc:sldMk cId="2917212964" sldId="293"/>
            <ac:spMk id="251" creationId="{058A624B-2BCE-DB84-A38B-2C596554516D}"/>
          </ac:spMkLst>
        </pc:spChg>
        <pc:spChg chg="add del mod ord">
          <ac:chgData name="A.MORIYAMA UREKA" userId="11b73b949d6476cb" providerId="LiveId" clId="{EDD3AFC1-5E1F-774D-82FF-6D4C3622249B}" dt="2023-08-07T08:57:31.360" v="778" actId="6264"/>
          <ac:spMkLst>
            <pc:docMk/>
            <pc:sldMk cId="2917212964" sldId="293"/>
            <ac:spMk id="251" creationId="{0B2BE281-2750-462B-A8C0-D7C33EC18210}"/>
          </ac:spMkLst>
        </pc:spChg>
        <pc:spChg chg="add del mod">
          <ac:chgData name="A.MORIYAMA UREKA" userId="11b73b949d6476cb" providerId="LiveId" clId="{EDD3AFC1-5E1F-774D-82FF-6D4C3622249B}" dt="2023-08-07T12:41:15.443" v="2842" actId="6264"/>
          <ac:spMkLst>
            <pc:docMk/>
            <pc:sldMk cId="2917212964" sldId="293"/>
            <ac:spMk id="251" creationId="{A8BDADF6-83D4-DB57-A6F5-3657D3ED79DB}"/>
          </ac:spMkLst>
        </pc:spChg>
        <pc:spChg chg="add del mod ord">
          <ac:chgData name="A.MORIYAMA UREKA" userId="11b73b949d6476cb" providerId="LiveId" clId="{EDD3AFC1-5E1F-774D-82FF-6D4C3622249B}" dt="2023-08-07T09:22:24.991" v="942" actId="6264"/>
          <ac:spMkLst>
            <pc:docMk/>
            <pc:sldMk cId="2917212964" sldId="293"/>
            <ac:spMk id="252" creationId="{7C542166-11B1-A134-7727-E6FCCF499979}"/>
          </ac:spMkLst>
        </pc:spChg>
        <pc:spChg chg="add del mod ord">
          <ac:chgData name="A.MORIYAMA UREKA" userId="11b73b949d6476cb" providerId="LiveId" clId="{EDD3AFC1-5E1F-774D-82FF-6D4C3622249B}" dt="2023-08-07T08:57:31.360" v="778" actId="6264"/>
          <ac:spMkLst>
            <pc:docMk/>
            <pc:sldMk cId="2917212964" sldId="293"/>
            <ac:spMk id="252" creationId="{C87BBB7E-EF5C-BC23-B39A-7EB76F76E327}"/>
          </ac:spMkLst>
        </pc:spChg>
        <pc:spChg chg="add del mod">
          <ac:chgData name="A.MORIYAMA UREKA" userId="11b73b949d6476cb" providerId="LiveId" clId="{EDD3AFC1-5E1F-774D-82FF-6D4C3622249B}" dt="2023-08-07T12:41:15.443" v="2842" actId="6264"/>
          <ac:spMkLst>
            <pc:docMk/>
            <pc:sldMk cId="2917212964" sldId="293"/>
            <ac:spMk id="252" creationId="{D5C784FD-9BE4-5B4F-06F8-CFD8F2410989}"/>
          </ac:spMkLst>
        </pc:spChg>
        <pc:spChg chg="add del mod">
          <ac:chgData name="A.MORIYAMA UREKA" userId="11b73b949d6476cb" providerId="LiveId" clId="{EDD3AFC1-5E1F-774D-82FF-6D4C3622249B}" dt="2023-08-07T12:41:15.443" v="2842" actId="6264"/>
          <ac:spMkLst>
            <pc:docMk/>
            <pc:sldMk cId="2917212964" sldId="293"/>
            <ac:spMk id="253" creationId="{43F2217B-4F01-8D78-BEDC-8871DCC669B9}"/>
          </ac:spMkLst>
        </pc:spChg>
        <pc:spChg chg="add del mod ord">
          <ac:chgData name="A.MORIYAMA UREKA" userId="11b73b949d6476cb" providerId="LiveId" clId="{EDD3AFC1-5E1F-774D-82FF-6D4C3622249B}" dt="2023-08-07T09:22:24.991" v="942" actId="6264"/>
          <ac:spMkLst>
            <pc:docMk/>
            <pc:sldMk cId="2917212964" sldId="293"/>
            <ac:spMk id="253" creationId="{865C3067-311A-8ADE-3789-9BE233BCB8A6}"/>
          </ac:spMkLst>
        </pc:spChg>
        <pc:spChg chg="add del mod ord">
          <ac:chgData name="A.MORIYAMA UREKA" userId="11b73b949d6476cb" providerId="LiveId" clId="{EDD3AFC1-5E1F-774D-82FF-6D4C3622249B}" dt="2023-08-07T08:57:31.360" v="778" actId="6264"/>
          <ac:spMkLst>
            <pc:docMk/>
            <pc:sldMk cId="2917212964" sldId="293"/>
            <ac:spMk id="253" creationId="{C68D9E8B-3F24-5E5D-66AD-75CF436A3F99}"/>
          </ac:spMkLst>
        </pc:spChg>
        <pc:spChg chg="add del mod">
          <ac:chgData name="A.MORIYAMA UREKA" userId="11b73b949d6476cb" providerId="LiveId" clId="{EDD3AFC1-5E1F-774D-82FF-6D4C3622249B}" dt="2023-08-07T12:41:15.443" v="2842" actId="6264"/>
          <ac:spMkLst>
            <pc:docMk/>
            <pc:sldMk cId="2917212964" sldId="293"/>
            <ac:spMk id="254" creationId="{235FE28C-2887-0662-9F6E-B6C72A207191}"/>
          </ac:spMkLst>
        </pc:spChg>
        <pc:spChg chg="add del mod ord">
          <ac:chgData name="A.MORIYAMA UREKA" userId="11b73b949d6476cb" providerId="LiveId" clId="{EDD3AFC1-5E1F-774D-82FF-6D4C3622249B}" dt="2023-08-07T09:22:24.991" v="942" actId="6264"/>
          <ac:spMkLst>
            <pc:docMk/>
            <pc:sldMk cId="2917212964" sldId="293"/>
            <ac:spMk id="254" creationId="{B38709DA-C17E-8B57-3BF9-B9F01B403AF1}"/>
          </ac:spMkLst>
        </pc:spChg>
        <pc:spChg chg="add del mod ord">
          <ac:chgData name="A.MORIYAMA UREKA" userId="11b73b949d6476cb" providerId="LiveId" clId="{EDD3AFC1-5E1F-774D-82FF-6D4C3622249B}" dt="2023-08-07T08:57:31.360" v="778" actId="6264"/>
          <ac:spMkLst>
            <pc:docMk/>
            <pc:sldMk cId="2917212964" sldId="293"/>
            <ac:spMk id="254" creationId="{E6671B1C-4026-6143-E870-CD6C28BF26F1}"/>
          </ac:spMkLst>
        </pc:spChg>
        <pc:spChg chg="add del mod ord">
          <ac:chgData name="A.MORIYAMA UREKA" userId="11b73b949d6476cb" providerId="LiveId" clId="{EDD3AFC1-5E1F-774D-82FF-6D4C3622249B}" dt="2023-08-07T09:22:24.991" v="942" actId="6264"/>
          <ac:spMkLst>
            <pc:docMk/>
            <pc:sldMk cId="2917212964" sldId="293"/>
            <ac:spMk id="255" creationId="{1DC8F91B-DF67-2E43-1D7B-99E3FD5A635D}"/>
          </ac:spMkLst>
        </pc:spChg>
        <pc:spChg chg="add del mod">
          <ac:chgData name="A.MORIYAMA UREKA" userId="11b73b949d6476cb" providerId="LiveId" clId="{EDD3AFC1-5E1F-774D-82FF-6D4C3622249B}" dt="2023-08-07T12:41:15.443" v="2842" actId="6264"/>
          <ac:spMkLst>
            <pc:docMk/>
            <pc:sldMk cId="2917212964" sldId="293"/>
            <ac:spMk id="255" creationId="{74D26F15-AAAD-0B48-6151-7F64176352AC}"/>
          </ac:spMkLst>
        </pc:spChg>
        <pc:spChg chg="add del mod ord">
          <ac:chgData name="A.MORIYAMA UREKA" userId="11b73b949d6476cb" providerId="LiveId" clId="{EDD3AFC1-5E1F-774D-82FF-6D4C3622249B}" dt="2023-08-07T08:57:31.360" v="778" actId="6264"/>
          <ac:spMkLst>
            <pc:docMk/>
            <pc:sldMk cId="2917212964" sldId="293"/>
            <ac:spMk id="255" creationId="{76C86448-5427-D7D4-030F-595E569C0533}"/>
          </ac:spMkLst>
        </pc:spChg>
        <pc:spChg chg="add del mod ord">
          <ac:chgData name="A.MORIYAMA UREKA" userId="11b73b949d6476cb" providerId="LiveId" clId="{EDD3AFC1-5E1F-774D-82FF-6D4C3622249B}" dt="2023-08-07T09:22:24.991" v="942" actId="6264"/>
          <ac:spMkLst>
            <pc:docMk/>
            <pc:sldMk cId="2917212964" sldId="293"/>
            <ac:spMk id="256" creationId="{448ED4D1-E5C7-6B3C-D9EC-C30963D81B50}"/>
          </ac:spMkLst>
        </pc:spChg>
        <pc:spChg chg="add del mod ord">
          <ac:chgData name="A.MORIYAMA UREKA" userId="11b73b949d6476cb" providerId="LiveId" clId="{EDD3AFC1-5E1F-774D-82FF-6D4C3622249B}" dt="2023-08-07T09:17:11.230" v="903" actId="700"/>
          <ac:spMkLst>
            <pc:docMk/>
            <pc:sldMk cId="2917212964" sldId="293"/>
            <ac:spMk id="256" creationId="{5FD096DE-5899-E71F-525E-542156810D02}"/>
          </ac:spMkLst>
        </pc:spChg>
        <pc:spChg chg="add del mod ord">
          <ac:chgData name="A.MORIYAMA UREKA" userId="11b73b949d6476cb" providerId="LiveId" clId="{EDD3AFC1-5E1F-774D-82FF-6D4C3622249B}" dt="2023-08-07T08:57:31.360" v="778" actId="6264"/>
          <ac:spMkLst>
            <pc:docMk/>
            <pc:sldMk cId="2917212964" sldId="293"/>
            <ac:spMk id="256" creationId="{8D747960-089A-2343-FF4A-42AE93EF780A}"/>
          </ac:spMkLst>
        </pc:spChg>
        <pc:spChg chg="add del mod">
          <ac:chgData name="A.MORIYAMA UREKA" userId="11b73b949d6476cb" providerId="LiveId" clId="{EDD3AFC1-5E1F-774D-82FF-6D4C3622249B}" dt="2023-08-07T12:41:15.861" v="2843" actId="6264"/>
          <ac:spMkLst>
            <pc:docMk/>
            <pc:sldMk cId="2917212964" sldId="293"/>
            <ac:spMk id="256" creationId="{B115C1CC-2493-F856-F159-15F3CA6117F6}"/>
          </ac:spMkLst>
        </pc:spChg>
        <pc:spChg chg="add del mod ord">
          <ac:chgData name="A.MORIYAMA UREKA" userId="11b73b949d6476cb" providerId="LiveId" clId="{EDD3AFC1-5E1F-774D-82FF-6D4C3622249B}" dt="2023-08-07T08:57:31.360" v="778" actId="6264"/>
          <ac:spMkLst>
            <pc:docMk/>
            <pc:sldMk cId="2917212964" sldId="293"/>
            <ac:spMk id="257" creationId="{79D46FC9-2B62-D59A-F808-E8D3330D1972}"/>
          </ac:spMkLst>
        </pc:spChg>
        <pc:spChg chg="add del mod">
          <ac:chgData name="A.MORIYAMA UREKA" userId="11b73b949d6476cb" providerId="LiveId" clId="{EDD3AFC1-5E1F-774D-82FF-6D4C3622249B}" dt="2023-08-07T12:41:15.861" v="2843" actId="6264"/>
          <ac:spMkLst>
            <pc:docMk/>
            <pc:sldMk cId="2917212964" sldId="293"/>
            <ac:spMk id="257" creationId="{9A71F8E3-A64B-B598-FC6A-DD8A98AE0024}"/>
          </ac:spMkLst>
        </pc:spChg>
        <pc:spChg chg="add del mod ord">
          <ac:chgData name="A.MORIYAMA UREKA" userId="11b73b949d6476cb" providerId="LiveId" clId="{EDD3AFC1-5E1F-774D-82FF-6D4C3622249B}" dt="2023-08-07T09:17:11.230" v="903" actId="700"/>
          <ac:spMkLst>
            <pc:docMk/>
            <pc:sldMk cId="2917212964" sldId="293"/>
            <ac:spMk id="257" creationId="{DF679C58-08C2-F27A-FF12-B8DD8E7C69BD}"/>
          </ac:spMkLst>
        </pc:spChg>
        <pc:spChg chg="add del mod ord">
          <ac:chgData name="A.MORIYAMA UREKA" userId="11b73b949d6476cb" providerId="LiveId" clId="{EDD3AFC1-5E1F-774D-82FF-6D4C3622249B}" dt="2023-08-07T09:22:24.991" v="942" actId="6264"/>
          <ac:spMkLst>
            <pc:docMk/>
            <pc:sldMk cId="2917212964" sldId="293"/>
            <ac:spMk id="257" creationId="{F1FCADCE-8A19-EDA4-6629-26AD0630B484}"/>
          </ac:spMkLst>
        </pc:spChg>
        <pc:spChg chg="add del mod ord">
          <ac:chgData name="A.MORIYAMA UREKA" userId="11b73b949d6476cb" providerId="LiveId" clId="{EDD3AFC1-5E1F-774D-82FF-6D4C3622249B}" dt="2023-08-07T09:22:24.991" v="942" actId="6264"/>
          <ac:spMkLst>
            <pc:docMk/>
            <pc:sldMk cId="2917212964" sldId="293"/>
            <ac:spMk id="258" creationId="{1DA1C991-1542-2816-2D23-4F0F04FB377E}"/>
          </ac:spMkLst>
        </pc:spChg>
        <pc:spChg chg="add del mod ord">
          <ac:chgData name="A.MORIYAMA UREKA" userId="11b73b949d6476cb" providerId="LiveId" clId="{EDD3AFC1-5E1F-774D-82FF-6D4C3622249B}" dt="2023-08-07T08:57:31.360" v="778" actId="6264"/>
          <ac:spMkLst>
            <pc:docMk/>
            <pc:sldMk cId="2917212964" sldId="293"/>
            <ac:spMk id="258" creationId="{A1A3F2DF-878E-49FA-E08F-AC7639E53BB9}"/>
          </ac:spMkLst>
        </pc:spChg>
        <pc:spChg chg="add del mod">
          <ac:chgData name="A.MORIYAMA UREKA" userId="11b73b949d6476cb" providerId="LiveId" clId="{EDD3AFC1-5E1F-774D-82FF-6D4C3622249B}" dt="2023-08-07T12:41:15.861" v="2843" actId="6264"/>
          <ac:spMkLst>
            <pc:docMk/>
            <pc:sldMk cId="2917212964" sldId="293"/>
            <ac:spMk id="258" creationId="{B95A19F6-B115-EA64-5B04-57B01EC7EB2D}"/>
          </ac:spMkLst>
        </pc:spChg>
        <pc:spChg chg="add del mod ord">
          <ac:chgData name="A.MORIYAMA UREKA" userId="11b73b949d6476cb" providerId="LiveId" clId="{EDD3AFC1-5E1F-774D-82FF-6D4C3622249B}" dt="2023-08-07T09:17:11.230" v="903" actId="700"/>
          <ac:spMkLst>
            <pc:docMk/>
            <pc:sldMk cId="2917212964" sldId="293"/>
            <ac:spMk id="258" creationId="{C9C48AA8-0E84-C2DC-EDA3-C0E9CC1726F5}"/>
          </ac:spMkLst>
        </pc:spChg>
        <pc:spChg chg="add del mod">
          <ac:chgData name="A.MORIYAMA UREKA" userId="11b73b949d6476cb" providerId="LiveId" clId="{EDD3AFC1-5E1F-774D-82FF-6D4C3622249B}" dt="2023-08-07T09:22:24.991" v="942" actId="6264"/>
          <ac:spMkLst>
            <pc:docMk/>
            <pc:sldMk cId="2917212964" sldId="293"/>
            <ac:spMk id="259" creationId="{0BBD7C95-0756-A04B-551F-D9AD55ED188D}"/>
          </ac:spMkLst>
        </pc:spChg>
        <pc:spChg chg="add del mod">
          <ac:chgData name="A.MORIYAMA UREKA" userId="11b73b949d6476cb" providerId="LiveId" clId="{EDD3AFC1-5E1F-774D-82FF-6D4C3622249B}" dt="2023-08-07T12:41:15.861" v="2843" actId="6264"/>
          <ac:spMkLst>
            <pc:docMk/>
            <pc:sldMk cId="2917212964" sldId="293"/>
            <ac:spMk id="259" creationId="{47CF59EE-D6DA-B78B-49B5-423412A6A614}"/>
          </ac:spMkLst>
        </pc:spChg>
        <pc:spChg chg="add del mod">
          <ac:chgData name="A.MORIYAMA UREKA" userId="11b73b949d6476cb" providerId="LiveId" clId="{EDD3AFC1-5E1F-774D-82FF-6D4C3622249B}" dt="2023-08-07T08:57:31.360" v="778" actId="6264"/>
          <ac:spMkLst>
            <pc:docMk/>
            <pc:sldMk cId="2917212964" sldId="293"/>
            <ac:spMk id="259" creationId="{F53F4897-4F8F-52D7-DEBF-13FCDA09D30D}"/>
          </ac:spMkLst>
        </pc:spChg>
        <pc:spChg chg="add del mod">
          <ac:chgData name="A.MORIYAMA UREKA" userId="11b73b949d6476cb" providerId="LiveId" clId="{EDD3AFC1-5E1F-774D-82FF-6D4C3622249B}" dt="2023-08-07T09:22:24.991" v="942" actId="6264"/>
          <ac:spMkLst>
            <pc:docMk/>
            <pc:sldMk cId="2917212964" sldId="293"/>
            <ac:spMk id="260" creationId="{932AC4F8-4873-26A1-9554-0B83F3323E8B}"/>
          </ac:spMkLst>
        </pc:spChg>
        <pc:spChg chg="add del mod">
          <ac:chgData name="A.MORIYAMA UREKA" userId="11b73b949d6476cb" providerId="LiveId" clId="{EDD3AFC1-5E1F-774D-82FF-6D4C3622249B}" dt="2023-08-07T08:57:31.360" v="778" actId="6264"/>
          <ac:spMkLst>
            <pc:docMk/>
            <pc:sldMk cId="2917212964" sldId="293"/>
            <ac:spMk id="260" creationId="{9E273FF2-3E34-1F79-D059-88A5F638A0E6}"/>
          </ac:spMkLst>
        </pc:spChg>
        <pc:spChg chg="add del mod">
          <ac:chgData name="A.MORIYAMA UREKA" userId="11b73b949d6476cb" providerId="LiveId" clId="{EDD3AFC1-5E1F-774D-82FF-6D4C3622249B}" dt="2023-08-07T12:41:15.861" v="2843" actId="6264"/>
          <ac:spMkLst>
            <pc:docMk/>
            <pc:sldMk cId="2917212964" sldId="293"/>
            <ac:spMk id="260" creationId="{CA4DA1F1-EC36-FDA2-7958-8240F53ED126}"/>
          </ac:spMkLst>
        </pc:spChg>
        <pc:spChg chg="add del mod ord">
          <ac:chgData name="A.MORIYAMA UREKA" userId="11b73b949d6476cb" providerId="LiveId" clId="{EDD3AFC1-5E1F-774D-82FF-6D4C3622249B}" dt="2023-08-07T09:22:25.653" v="943" actId="6264"/>
          <ac:spMkLst>
            <pc:docMk/>
            <pc:sldMk cId="2917212964" sldId="293"/>
            <ac:spMk id="261" creationId="{26D5E47D-9AB3-30EB-722A-15A16E49FEFC}"/>
          </ac:spMkLst>
        </pc:spChg>
        <pc:spChg chg="add del mod">
          <ac:chgData name="A.MORIYAMA UREKA" userId="11b73b949d6476cb" providerId="LiveId" clId="{EDD3AFC1-5E1F-774D-82FF-6D4C3622249B}" dt="2023-08-07T12:41:15.861" v="2843" actId="6264"/>
          <ac:spMkLst>
            <pc:docMk/>
            <pc:sldMk cId="2917212964" sldId="293"/>
            <ac:spMk id="261" creationId="{C0E01A0E-7812-8F3C-E499-979BD85ED4AB}"/>
          </ac:spMkLst>
        </pc:spChg>
        <pc:spChg chg="add del mod ord">
          <ac:chgData name="A.MORIYAMA UREKA" userId="11b73b949d6476cb" providerId="LiveId" clId="{EDD3AFC1-5E1F-774D-82FF-6D4C3622249B}" dt="2023-08-07T09:00:28.398" v="784" actId="700"/>
          <ac:spMkLst>
            <pc:docMk/>
            <pc:sldMk cId="2917212964" sldId="293"/>
            <ac:spMk id="261" creationId="{F85E498E-C39E-6D77-B1A7-FDEE96FCD1A7}"/>
          </ac:spMkLst>
        </pc:spChg>
        <pc:spChg chg="add del mod ord">
          <ac:chgData name="A.MORIYAMA UREKA" userId="11b73b949d6476cb" providerId="LiveId" clId="{EDD3AFC1-5E1F-774D-82FF-6D4C3622249B}" dt="2023-08-07T09:00:28.398" v="784" actId="700"/>
          <ac:spMkLst>
            <pc:docMk/>
            <pc:sldMk cId="2917212964" sldId="293"/>
            <ac:spMk id="262" creationId="{279FEE73-C5CD-50DB-3D36-E6035C91C303}"/>
          </ac:spMkLst>
        </pc:spChg>
        <pc:spChg chg="add del mod">
          <ac:chgData name="A.MORIYAMA UREKA" userId="11b73b949d6476cb" providerId="LiveId" clId="{EDD3AFC1-5E1F-774D-82FF-6D4C3622249B}" dt="2023-08-07T12:41:15.861" v="2843" actId="6264"/>
          <ac:spMkLst>
            <pc:docMk/>
            <pc:sldMk cId="2917212964" sldId="293"/>
            <ac:spMk id="262" creationId="{3A395864-87DE-240F-0AF4-4B5B07057744}"/>
          </ac:spMkLst>
        </pc:spChg>
        <pc:spChg chg="add del mod ord">
          <ac:chgData name="A.MORIYAMA UREKA" userId="11b73b949d6476cb" providerId="LiveId" clId="{EDD3AFC1-5E1F-774D-82FF-6D4C3622249B}" dt="2023-08-07T09:22:25.653" v="943" actId="6264"/>
          <ac:spMkLst>
            <pc:docMk/>
            <pc:sldMk cId="2917212964" sldId="293"/>
            <ac:spMk id="262" creationId="{8F577441-3013-022A-6D18-5C4965151354}"/>
          </ac:spMkLst>
        </pc:spChg>
        <pc:spChg chg="add del mod ord">
          <ac:chgData name="A.MORIYAMA UREKA" userId="11b73b949d6476cb" providerId="LiveId" clId="{EDD3AFC1-5E1F-774D-82FF-6D4C3622249B}" dt="2023-08-07T09:00:28.398" v="784" actId="700"/>
          <ac:spMkLst>
            <pc:docMk/>
            <pc:sldMk cId="2917212964" sldId="293"/>
            <ac:spMk id="263" creationId="{784DB418-B7C5-58C8-3F01-90B147E900C8}"/>
          </ac:spMkLst>
        </pc:spChg>
        <pc:spChg chg="add del mod ord">
          <ac:chgData name="A.MORIYAMA UREKA" userId="11b73b949d6476cb" providerId="LiveId" clId="{EDD3AFC1-5E1F-774D-82FF-6D4C3622249B}" dt="2023-08-07T09:22:25.653" v="943" actId="6264"/>
          <ac:spMkLst>
            <pc:docMk/>
            <pc:sldMk cId="2917212964" sldId="293"/>
            <ac:spMk id="263" creationId="{A45C79B6-E1B3-57DE-EF06-826C02285CE3}"/>
          </ac:spMkLst>
        </pc:spChg>
        <pc:spChg chg="add del mod">
          <ac:chgData name="A.MORIYAMA UREKA" userId="11b73b949d6476cb" providerId="LiveId" clId="{EDD3AFC1-5E1F-774D-82FF-6D4C3622249B}" dt="2023-08-07T12:41:15.861" v="2843" actId="6264"/>
          <ac:spMkLst>
            <pc:docMk/>
            <pc:sldMk cId="2917212964" sldId="293"/>
            <ac:spMk id="263" creationId="{D62A5A4E-5CAE-5D0A-98C9-3DE7B6EC23CE}"/>
          </ac:spMkLst>
        </pc:spChg>
        <pc:spChg chg="add del mod">
          <ac:chgData name="A.MORIYAMA UREKA" userId="11b73b949d6476cb" providerId="LiveId" clId="{EDD3AFC1-5E1F-774D-82FF-6D4C3622249B}" dt="2023-08-07T12:41:15.861" v="2843" actId="6264"/>
          <ac:spMkLst>
            <pc:docMk/>
            <pc:sldMk cId="2917212964" sldId="293"/>
            <ac:spMk id="264" creationId="{07E602A1-9C04-C4B0-2611-91EBE738C9D6}"/>
          </ac:spMkLst>
        </pc:spChg>
        <pc:spChg chg="add del mod ord">
          <ac:chgData name="A.MORIYAMA UREKA" userId="11b73b949d6476cb" providerId="LiveId" clId="{EDD3AFC1-5E1F-774D-82FF-6D4C3622249B}" dt="2023-08-07T09:22:25.653" v="943" actId="6264"/>
          <ac:spMkLst>
            <pc:docMk/>
            <pc:sldMk cId="2917212964" sldId="293"/>
            <ac:spMk id="264" creationId="{3E718CF6-40E5-124C-6CBD-7354E39B66E4}"/>
          </ac:spMkLst>
        </pc:spChg>
        <pc:spChg chg="add del mod ord">
          <ac:chgData name="A.MORIYAMA UREKA" userId="11b73b949d6476cb" providerId="LiveId" clId="{EDD3AFC1-5E1F-774D-82FF-6D4C3622249B}" dt="2023-08-07T09:00:28.398" v="784" actId="700"/>
          <ac:spMkLst>
            <pc:docMk/>
            <pc:sldMk cId="2917212964" sldId="293"/>
            <ac:spMk id="264" creationId="{C5DC645E-B07F-6558-B390-181AC8B67BAF}"/>
          </ac:spMkLst>
        </pc:spChg>
        <pc:spChg chg="add del mod">
          <ac:chgData name="A.MORIYAMA UREKA" userId="11b73b949d6476cb" providerId="LiveId" clId="{EDD3AFC1-5E1F-774D-82FF-6D4C3622249B}" dt="2023-08-07T12:41:15.861" v="2843" actId="6264"/>
          <ac:spMkLst>
            <pc:docMk/>
            <pc:sldMk cId="2917212964" sldId="293"/>
            <ac:spMk id="265" creationId="{7EB4BA97-44FA-19F0-F69E-F63631BF5F48}"/>
          </ac:spMkLst>
        </pc:spChg>
        <pc:spChg chg="add del mod ord">
          <ac:chgData name="A.MORIYAMA UREKA" userId="11b73b949d6476cb" providerId="LiveId" clId="{EDD3AFC1-5E1F-774D-82FF-6D4C3622249B}" dt="2023-08-07T09:22:25.653" v="943" actId="6264"/>
          <ac:spMkLst>
            <pc:docMk/>
            <pc:sldMk cId="2917212964" sldId="293"/>
            <ac:spMk id="265" creationId="{8D70AA50-AC16-B5C9-3B4E-0333D4EC1890}"/>
          </ac:spMkLst>
        </pc:spChg>
        <pc:spChg chg="add del mod ord">
          <ac:chgData name="A.MORIYAMA UREKA" userId="11b73b949d6476cb" providerId="LiveId" clId="{EDD3AFC1-5E1F-774D-82FF-6D4C3622249B}" dt="2023-08-07T09:00:28.398" v="784" actId="700"/>
          <ac:spMkLst>
            <pc:docMk/>
            <pc:sldMk cId="2917212964" sldId="293"/>
            <ac:spMk id="265" creationId="{CCA1A60A-A61F-DD09-34AB-1948320EE551}"/>
          </ac:spMkLst>
        </pc:spChg>
        <pc:spChg chg="add del mod ord">
          <ac:chgData name="A.MORIYAMA UREKA" userId="11b73b949d6476cb" providerId="LiveId" clId="{EDD3AFC1-5E1F-774D-82FF-6D4C3622249B}" dt="2023-08-07T09:00:28.398" v="784" actId="700"/>
          <ac:spMkLst>
            <pc:docMk/>
            <pc:sldMk cId="2917212964" sldId="293"/>
            <ac:spMk id="266" creationId="{00F1921C-373D-A41F-772C-159B72F621CA}"/>
          </ac:spMkLst>
        </pc:spChg>
        <pc:spChg chg="add del mod">
          <ac:chgData name="A.MORIYAMA UREKA" userId="11b73b949d6476cb" providerId="LiveId" clId="{EDD3AFC1-5E1F-774D-82FF-6D4C3622249B}" dt="2023-08-07T12:41:16.309" v="2844" actId="6264"/>
          <ac:spMkLst>
            <pc:docMk/>
            <pc:sldMk cId="2917212964" sldId="293"/>
            <ac:spMk id="266" creationId="{338E1E87-1CDF-B0A5-79EE-1228E5B169D0}"/>
          </ac:spMkLst>
        </pc:spChg>
        <pc:spChg chg="add del mod ord">
          <ac:chgData name="A.MORIYAMA UREKA" userId="11b73b949d6476cb" providerId="LiveId" clId="{EDD3AFC1-5E1F-774D-82FF-6D4C3622249B}" dt="2023-08-07T09:22:25.653" v="943" actId="6264"/>
          <ac:spMkLst>
            <pc:docMk/>
            <pc:sldMk cId="2917212964" sldId="293"/>
            <ac:spMk id="266" creationId="{421F6EC2-AE12-2B95-68C6-801452FE495C}"/>
          </ac:spMkLst>
        </pc:spChg>
        <pc:spChg chg="add del mod ord">
          <ac:chgData name="A.MORIYAMA UREKA" userId="11b73b949d6476cb" providerId="LiveId" clId="{EDD3AFC1-5E1F-774D-82FF-6D4C3622249B}" dt="2023-08-07T09:22:25.653" v="943" actId="6264"/>
          <ac:spMkLst>
            <pc:docMk/>
            <pc:sldMk cId="2917212964" sldId="293"/>
            <ac:spMk id="267" creationId="{3FB12F05-E4D4-487E-61FC-021D8ABE7A11}"/>
          </ac:spMkLst>
        </pc:spChg>
        <pc:spChg chg="add del mod">
          <ac:chgData name="A.MORIYAMA UREKA" userId="11b73b949d6476cb" providerId="LiveId" clId="{EDD3AFC1-5E1F-774D-82FF-6D4C3622249B}" dt="2023-08-07T12:41:16.309" v="2844" actId="6264"/>
          <ac:spMkLst>
            <pc:docMk/>
            <pc:sldMk cId="2917212964" sldId="293"/>
            <ac:spMk id="267" creationId="{B4802DC9-95F2-02E5-9BDD-D22BB85318AD}"/>
          </ac:spMkLst>
        </pc:spChg>
        <pc:spChg chg="add del mod ord">
          <ac:chgData name="A.MORIYAMA UREKA" userId="11b73b949d6476cb" providerId="LiveId" clId="{EDD3AFC1-5E1F-774D-82FF-6D4C3622249B}" dt="2023-08-07T09:00:28.398" v="784" actId="700"/>
          <ac:spMkLst>
            <pc:docMk/>
            <pc:sldMk cId="2917212964" sldId="293"/>
            <ac:spMk id="267" creationId="{B90611F3-BE21-9C0A-FC46-91315C64D6EC}"/>
          </ac:spMkLst>
        </pc:spChg>
        <pc:spChg chg="add del mod">
          <ac:chgData name="A.MORIYAMA UREKA" userId="11b73b949d6476cb" providerId="LiveId" clId="{EDD3AFC1-5E1F-774D-82FF-6D4C3622249B}" dt="2023-08-07T12:41:16.309" v="2844" actId="6264"/>
          <ac:spMkLst>
            <pc:docMk/>
            <pc:sldMk cId="2917212964" sldId="293"/>
            <ac:spMk id="268" creationId="{376CFCBA-8289-D2C1-1811-9724A5D3AE93}"/>
          </ac:spMkLst>
        </pc:spChg>
        <pc:spChg chg="add del mod ord">
          <ac:chgData name="A.MORIYAMA UREKA" userId="11b73b949d6476cb" providerId="LiveId" clId="{EDD3AFC1-5E1F-774D-82FF-6D4C3622249B}" dt="2023-08-07T09:00:28.398" v="784" actId="700"/>
          <ac:spMkLst>
            <pc:docMk/>
            <pc:sldMk cId="2917212964" sldId="293"/>
            <ac:spMk id="268" creationId="{446DAAE9-C7EA-85DD-7289-970A2B7323C0}"/>
          </ac:spMkLst>
        </pc:spChg>
        <pc:spChg chg="add del mod ord">
          <ac:chgData name="A.MORIYAMA UREKA" userId="11b73b949d6476cb" providerId="LiveId" clId="{EDD3AFC1-5E1F-774D-82FF-6D4C3622249B}" dt="2023-08-07T09:22:25.653" v="943" actId="6264"/>
          <ac:spMkLst>
            <pc:docMk/>
            <pc:sldMk cId="2917212964" sldId="293"/>
            <ac:spMk id="268" creationId="{62E7220F-8627-EFC5-4FC5-B643CA318AF6}"/>
          </ac:spMkLst>
        </pc:spChg>
        <pc:spChg chg="add del mod">
          <ac:chgData name="A.MORIYAMA UREKA" userId="11b73b949d6476cb" providerId="LiveId" clId="{EDD3AFC1-5E1F-774D-82FF-6D4C3622249B}" dt="2023-08-07T12:41:16.309" v="2844" actId="6264"/>
          <ac:spMkLst>
            <pc:docMk/>
            <pc:sldMk cId="2917212964" sldId="293"/>
            <ac:spMk id="269" creationId="{E14CF3E3-728A-EBF6-8FE4-40A13A618337}"/>
          </ac:spMkLst>
        </pc:spChg>
        <pc:spChg chg="add del mod">
          <ac:chgData name="A.MORIYAMA UREKA" userId="11b73b949d6476cb" providerId="LiveId" clId="{EDD3AFC1-5E1F-774D-82FF-6D4C3622249B}" dt="2023-08-07T09:22:25.653" v="943" actId="6264"/>
          <ac:spMkLst>
            <pc:docMk/>
            <pc:sldMk cId="2917212964" sldId="293"/>
            <ac:spMk id="269" creationId="{F2182E48-653F-B2B9-972E-BD7EFEEF1BD3}"/>
          </ac:spMkLst>
        </pc:spChg>
        <pc:spChg chg="add del mod">
          <ac:chgData name="A.MORIYAMA UREKA" userId="11b73b949d6476cb" providerId="LiveId" clId="{EDD3AFC1-5E1F-774D-82FF-6D4C3622249B}" dt="2023-08-07T12:41:16.309" v="2844" actId="6264"/>
          <ac:spMkLst>
            <pc:docMk/>
            <pc:sldMk cId="2917212964" sldId="293"/>
            <ac:spMk id="270" creationId="{B830F1CE-D091-482B-EBE4-66AEC1AAC82A}"/>
          </ac:spMkLst>
        </pc:spChg>
        <pc:spChg chg="add del mod">
          <ac:chgData name="A.MORIYAMA UREKA" userId="11b73b949d6476cb" providerId="LiveId" clId="{EDD3AFC1-5E1F-774D-82FF-6D4C3622249B}" dt="2023-08-07T09:22:25.653" v="943" actId="6264"/>
          <ac:spMkLst>
            <pc:docMk/>
            <pc:sldMk cId="2917212964" sldId="293"/>
            <ac:spMk id="270" creationId="{CBA822C4-4597-0E5C-F280-D9206AE2C70D}"/>
          </ac:spMkLst>
        </pc:spChg>
        <pc:spChg chg="add del mod">
          <ac:chgData name="A.MORIYAMA UREKA" userId="11b73b949d6476cb" providerId="LiveId" clId="{EDD3AFC1-5E1F-774D-82FF-6D4C3622249B}" dt="2023-08-07T12:41:16.309" v="2844" actId="6264"/>
          <ac:spMkLst>
            <pc:docMk/>
            <pc:sldMk cId="2917212964" sldId="293"/>
            <ac:spMk id="271" creationId="{E24F320D-AA54-565E-5B8F-0BF1DD8DEABF}"/>
          </ac:spMkLst>
        </pc:spChg>
        <pc:spChg chg="add del mod ord">
          <ac:chgData name="A.MORIYAMA UREKA" userId="11b73b949d6476cb" providerId="LiveId" clId="{EDD3AFC1-5E1F-774D-82FF-6D4C3622249B}" dt="2023-08-07T09:22:26.237" v="944" actId="6264"/>
          <ac:spMkLst>
            <pc:docMk/>
            <pc:sldMk cId="2917212964" sldId="293"/>
            <ac:spMk id="271" creationId="{F2777562-51CB-F6B6-1CFE-1470D1499A68}"/>
          </ac:spMkLst>
        </pc:spChg>
        <pc:spChg chg="add del mod">
          <ac:chgData name="A.MORIYAMA UREKA" userId="11b73b949d6476cb" providerId="LiveId" clId="{EDD3AFC1-5E1F-774D-82FF-6D4C3622249B}" dt="2023-08-07T12:41:16.309" v="2844" actId="6264"/>
          <ac:spMkLst>
            <pc:docMk/>
            <pc:sldMk cId="2917212964" sldId="293"/>
            <ac:spMk id="272" creationId="{C450A4AE-202D-9937-4888-CE3749CBD03B}"/>
          </ac:spMkLst>
        </pc:spChg>
        <pc:spChg chg="add del mod ord">
          <ac:chgData name="A.MORIYAMA UREKA" userId="11b73b949d6476cb" providerId="LiveId" clId="{EDD3AFC1-5E1F-774D-82FF-6D4C3622249B}" dt="2023-08-07T09:22:26.237" v="944" actId="6264"/>
          <ac:spMkLst>
            <pc:docMk/>
            <pc:sldMk cId="2917212964" sldId="293"/>
            <ac:spMk id="272" creationId="{D631BC4A-4CEC-8EC1-B6B8-277DB944287C}"/>
          </ac:spMkLst>
        </pc:spChg>
        <pc:spChg chg="add del mod">
          <ac:chgData name="A.MORIYAMA UREKA" userId="11b73b949d6476cb" providerId="LiveId" clId="{EDD3AFC1-5E1F-774D-82FF-6D4C3622249B}" dt="2023-08-07T12:41:16.309" v="2844" actId="6264"/>
          <ac:spMkLst>
            <pc:docMk/>
            <pc:sldMk cId="2917212964" sldId="293"/>
            <ac:spMk id="273" creationId="{58752EF3-B4DF-AD23-0FF5-E029176FADE8}"/>
          </ac:spMkLst>
        </pc:spChg>
        <pc:spChg chg="add del mod ord">
          <ac:chgData name="A.MORIYAMA UREKA" userId="11b73b949d6476cb" providerId="LiveId" clId="{EDD3AFC1-5E1F-774D-82FF-6D4C3622249B}" dt="2023-08-07T09:22:26.237" v="944" actId="6264"/>
          <ac:spMkLst>
            <pc:docMk/>
            <pc:sldMk cId="2917212964" sldId="293"/>
            <ac:spMk id="273" creationId="{71E7CEA6-C22E-72EA-8496-338DDB6C110E}"/>
          </ac:spMkLst>
        </pc:spChg>
        <pc:spChg chg="add del mod ord">
          <ac:chgData name="A.MORIYAMA UREKA" userId="11b73b949d6476cb" providerId="LiveId" clId="{EDD3AFC1-5E1F-774D-82FF-6D4C3622249B}" dt="2023-08-07T09:22:26.237" v="944" actId="6264"/>
          <ac:spMkLst>
            <pc:docMk/>
            <pc:sldMk cId="2917212964" sldId="293"/>
            <ac:spMk id="274" creationId="{3D52253F-9A0E-9C5E-74B3-A3CBED6827B5}"/>
          </ac:spMkLst>
        </pc:spChg>
        <pc:spChg chg="add del mod">
          <ac:chgData name="A.MORIYAMA UREKA" userId="11b73b949d6476cb" providerId="LiveId" clId="{EDD3AFC1-5E1F-774D-82FF-6D4C3622249B}" dt="2023-08-07T12:41:16.309" v="2844" actId="6264"/>
          <ac:spMkLst>
            <pc:docMk/>
            <pc:sldMk cId="2917212964" sldId="293"/>
            <ac:spMk id="274" creationId="{57E29503-EFBB-CB90-24E5-360CC91312BF}"/>
          </ac:spMkLst>
        </pc:spChg>
        <pc:spChg chg="add del mod ord">
          <ac:chgData name="A.MORIYAMA UREKA" userId="11b73b949d6476cb" providerId="LiveId" clId="{EDD3AFC1-5E1F-774D-82FF-6D4C3622249B}" dt="2023-08-07T09:22:26.237" v="944" actId="6264"/>
          <ac:spMkLst>
            <pc:docMk/>
            <pc:sldMk cId="2917212964" sldId="293"/>
            <ac:spMk id="275" creationId="{9524E131-13C9-0040-4646-640CDF2C0794}"/>
          </ac:spMkLst>
        </pc:spChg>
        <pc:spChg chg="add del mod">
          <ac:chgData name="A.MORIYAMA UREKA" userId="11b73b949d6476cb" providerId="LiveId" clId="{EDD3AFC1-5E1F-774D-82FF-6D4C3622249B}" dt="2023-08-07T12:41:16.309" v="2844" actId="6264"/>
          <ac:spMkLst>
            <pc:docMk/>
            <pc:sldMk cId="2917212964" sldId="293"/>
            <ac:spMk id="275" creationId="{F494ECEF-319A-4901-3476-C9828EA1E156}"/>
          </ac:spMkLst>
        </pc:spChg>
        <pc:spChg chg="add del mod ord">
          <ac:chgData name="A.MORIYAMA UREKA" userId="11b73b949d6476cb" providerId="LiveId" clId="{EDD3AFC1-5E1F-774D-82FF-6D4C3622249B}" dt="2023-08-07T09:22:26.237" v="944" actId="6264"/>
          <ac:spMkLst>
            <pc:docMk/>
            <pc:sldMk cId="2917212964" sldId="293"/>
            <ac:spMk id="276" creationId="{97430EB7-208F-0C3D-0F22-EA63C78F58D7}"/>
          </ac:spMkLst>
        </pc:spChg>
        <pc:spChg chg="add del mod">
          <ac:chgData name="A.MORIYAMA UREKA" userId="11b73b949d6476cb" providerId="LiveId" clId="{EDD3AFC1-5E1F-774D-82FF-6D4C3622249B}" dt="2023-08-07T12:41:16.772" v="2845" actId="6264"/>
          <ac:spMkLst>
            <pc:docMk/>
            <pc:sldMk cId="2917212964" sldId="293"/>
            <ac:spMk id="276" creationId="{B81E423F-9892-F007-E2B3-6437BB5B788B}"/>
          </ac:spMkLst>
        </pc:spChg>
        <pc:spChg chg="add del mod ord">
          <ac:chgData name="A.MORIYAMA UREKA" userId="11b73b949d6476cb" providerId="LiveId" clId="{EDD3AFC1-5E1F-774D-82FF-6D4C3622249B}" dt="2023-08-07T09:22:26.237" v="944" actId="6264"/>
          <ac:spMkLst>
            <pc:docMk/>
            <pc:sldMk cId="2917212964" sldId="293"/>
            <ac:spMk id="277" creationId="{0CB28557-4A79-5779-CFF5-B21C6FBC3D4E}"/>
          </ac:spMkLst>
        </pc:spChg>
        <pc:spChg chg="add del mod">
          <ac:chgData name="A.MORIYAMA UREKA" userId="11b73b949d6476cb" providerId="LiveId" clId="{EDD3AFC1-5E1F-774D-82FF-6D4C3622249B}" dt="2023-08-07T12:41:16.772" v="2845" actId="6264"/>
          <ac:spMkLst>
            <pc:docMk/>
            <pc:sldMk cId="2917212964" sldId="293"/>
            <ac:spMk id="277" creationId="{3D7CAE75-51DC-636B-A541-6546FC32EA7B}"/>
          </ac:spMkLst>
        </pc:spChg>
        <pc:spChg chg="add del mod">
          <ac:chgData name="A.MORIYAMA UREKA" userId="11b73b949d6476cb" providerId="LiveId" clId="{EDD3AFC1-5E1F-774D-82FF-6D4C3622249B}" dt="2023-08-07T12:41:16.772" v="2845" actId="6264"/>
          <ac:spMkLst>
            <pc:docMk/>
            <pc:sldMk cId="2917212964" sldId="293"/>
            <ac:spMk id="278" creationId="{B282EEDD-2A05-42F8-782D-32178502EA8D}"/>
          </ac:spMkLst>
        </pc:spChg>
        <pc:spChg chg="add del mod ord">
          <ac:chgData name="A.MORIYAMA UREKA" userId="11b73b949d6476cb" providerId="LiveId" clId="{EDD3AFC1-5E1F-774D-82FF-6D4C3622249B}" dt="2023-08-07T09:22:26.237" v="944" actId="6264"/>
          <ac:spMkLst>
            <pc:docMk/>
            <pc:sldMk cId="2917212964" sldId="293"/>
            <ac:spMk id="278" creationId="{B4DD06A9-7F72-510F-4D01-F04671DC59AF}"/>
          </ac:spMkLst>
        </pc:spChg>
        <pc:spChg chg="add del mod">
          <ac:chgData name="A.MORIYAMA UREKA" userId="11b73b949d6476cb" providerId="LiveId" clId="{EDD3AFC1-5E1F-774D-82FF-6D4C3622249B}" dt="2023-08-07T12:41:16.772" v="2845" actId="6264"/>
          <ac:spMkLst>
            <pc:docMk/>
            <pc:sldMk cId="2917212964" sldId="293"/>
            <ac:spMk id="279" creationId="{578830A6-59AB-73C4-021D-5D9ED8FE7532}"/>
          </ac:spMkLst>
        </pc:spChg>
        <pc:spChg chg="add del mod">
          <ac:chgData name="A.MORIYAMA UREKA" userId="11b73b949d6476cb" providerId="LiveId" clId="{EDD3AFC1-5E1F-774D-82FF-6D4C3622249B}" dt="2023-08-07T09:22:26.237" v="944" actId="6264"/>
          <ac:spMkLst>
            <pc:docMk/>
            <pc:sldMk cId="2917212964" sldId="293"/>
            <ac:spMk id="279" creationId="{E0144E25-FC01-D06D-D056-BBC2F0C25DA2}"/>
          </ac:spMkLst>
        </pc:spChg>
        <pc:spChg chg="add del mod">
          <ac:chgData name="A.MORIYAMA UREKA" userId="11b73b949d6476cb" providerId="LiveId" clId="{EDD3AFC1-5E1F-774D-82FF-6D4C3622249B}" dt="2023-08-07T09:22:26.237" v="944" actId="6264"/>
          <ac:spMkLst>
            <pc:docMk/>
            <pc:sldMk cId="2917212964" sldId="293"/>
            <ac:spMk id="280" creationId="{2C463316-8D1F-4292-6068-99C65C6F044D}"/>
          </ac:spMkLst>
        </pc:spChg>
        <pc:spChg chg="add del mod">
          <ac:chgData name="A.MORIYAMA UREKA" userId="11b73b949d6476cb" providerId="LiveId" clId="{EDD3AFC1-5E1F-774D-82FF-6D4C3622249B}" dt="2023-08-07T12:41:16.772" v="2845" actId="6264"/>
          <ac:spMkLst>
            <pc:docMk/>
            <pc:sldMk cId="2917212964" sldId="293"/>
            <ac:spMk id="280" creationId="{33A9BF0B-58CB-9EBD-DCDC-04B7430B8916}"/>
          </ac:spMkLst>
        </pc:spChg>
        <pc:spChg chg="add del mod ord">
          <ac:chgData name="A.MORIYAMA UREKA" userId="11b73b949d6476cb" providerId="LiveId" clId="{EDD3AFC1-5E1F-774D-82FF-6D4C3622249B}" dt="2023-08-07T09:22:26.899" v="945" actId="6264"/>
          <ac:spMkLst>
            <pc:docMk/>
            <pc:sldMk cId="2917212964" sldId="293"/>
            <ac:spMk id="281" creationId="{814E9995-9901-09D4-1729-9DDDAE86904C}"/>
          </ac:spMkLst>
        </pc:spChg>
        <pc:spChg chg="add del mod">
          <ac:chgData name="A.MORIYAMA UREKA" userId="11b73b949d6476cb" providerId="LiveId" clId="{EDD3AFC1-5E1F-774D-82FF-6D4C3622249B}" dt="2023-08-07T12:41:16.772" v="2845" actId="6264"/>
          <ac:spMkLst>
            <pc:docMk/>
            <pc:sldMk cId="2917212964" sldId="293"/>
            <ac:spMk id="281" creationId="{D64DC275-D813-528C-8A08-6C188C8F6EE2}"/>
          </ac:spMkLst>
        </pc:spChg>
        <pc:spChg chg="add del mod">
          <ac:chgData name="A.MORIYAMA UREKA" userId="11b73b949d6476cb" providerId="LiveId" clId="{EDD3AFC1-5E1F-774D-82FF-6D4C3622249B}" dt="2023-08-07T12:41:16.772" v="2845" actId="6264"/>
          <ac:spMkLst>
            <pc:docMk/>
            <pc:sldMk cId="2917212964" sldId="293"/>
            <ac:spMk id="282" creationId="{27EC91C3-2AB1-6123-B11E-F8BA615C4EC4}"/>
          </ac:spMkLst>
        </pc:spChg>
        <pc:spChg chg="add del mod ord">
          <ac:chgData name="A.MORIYAMA UREKA" userId="11b73b949d6476cb" providerId="LiveId" clId="{EDD3AFC1-5E1F-774D-82FF-6D4C3622249B}" dt="2023-08-07T09:22:26.899" v="945" actId="6264"/>
          <ac:spMkLst>
            <pc:docMk/>
            <pc:sldMk cId="2917212964" sldId="293"/>
            <ac:spMk id="282" creationId="{E604FB4C-86FE-42E7-9A1E-5549B40EA46A}"/>
          </ac:spMkLst>
        </pc:spChg>
        <pc:spChg chg="add del mod ord">
          <ac:chgData name="A.MORIYAMA UREKA" userId="11b73b949d6476cb" providerId="LiveId" clId="{EDD3AFC1-5E1F-774D-82FF-6D4C3622249B}" dt="2023-08-07T09:22:26.899" v="945" actId="6264"/>
          <ac:spMkLst>
            <pc:docMk/>
            <pc:sldMk cId="2917212964" sldId="293"/>
            <ac:spMk id="283" creationId="{40A75537-A356-4029-C93A-5CB4C0B1DAC1}"/>
          </ac:spMkLst>
        </pc:spChg>
        <pc:spChg chg="add del mod">
          <ac:chgData name="A.MORIYAMA UREKA" userId="11b73b949d6476cb" providerId="LiveId" clId="{EDD3AFC1-5E1F-774D-82FF-6D4C3622249B}" dt="2023-08-07T12:41:16.772" v="2845" actId="6264"/>
          <ac:spMkLst>
            <pc:docMk/>
            <pc:sldMk cId="2917212964" sldId="293"/>
            <ac:spMk id="283" creationId="{D2AB7B65-752B-E012-2B99-D0B4A10CC91D}"/>
          </ac:spMkLst>
        </pc:spChg>
        <pc:spChg chg="add del mod">
          <ac:chgData name="A.MORIYAMA UREKA" userId="11b73b949d6476cb" providerId="LiveId" clId="{EDD3AFC1-5E1F-774D-82FF-6D4C3622249B}" dt="2023-08-07T12:41:16.772" v="2845" actId="6264"/>
          <ac:spMkLst>
            <pc:docMk/>
            <pc:sldMk cId="2917212964" sldId="293"/>
            <ac:spMk id="284" creationId="{9C0D3142-1BE3-8252-B0AC-082754A38593}"/>
          </ac:spMkLst>
        </pc:spChg>
        <pc:spChg chg="add del mod ord">
          <ac:chgData name="A.MORIYAMA UREKA" userId="11b73b949d6476cb" providerId="LiveId" clId="{EDD3AFC1-5E1F-774D-82FF-6D4C3622249B}" dt="2023-08-07T09:22:26.899" v="945" actId="6264"/>
          <ac:spMkLst>
            <pc:docMk/>
            <pc:sldMk cId="2917212964" sldId="293"/>
            <ac:spMk id="284" creationId="{F8C53470-F00E-80DA-CF1D-663D94FEAFE4}"/>
          </ac:spMkLst>
        </pc:spChg>
        <pc:spChg chg="add del mod">
          <ac:chgData name="A.MORIYAMA UREKA" userId="11b73b949d6476cb" providerId="LiveId" clId="{EDD3AFC1-5E1F-774D-82FF-6D4C3622249B}" dt="2023-08-07T12:41:16.772" v="2845" actId="6264"/>
          <ac:spMkLst>
            <pc:docMk/>
            <pc:sldMk cId="2917212964" sldId="293"/>
            <ac:spMk id="285" creationId="{CD580DD2-F758-6753-91E8-824FFE8A6A63}"/>
          </ac:spMkLst>
        </pc:spChg>
        <pc:spChg chg="add del mod ord">
          <ac:chgData name="A.MORIYAMA UREKA" userId="11b73b949d6476cb" providerId="LiveId" clId="{EDD3AFC1-5E1F-774D-82FF-6D4C3622249B}" dt="2023-08-07T09:22:26.899" v="945" actId="6264"/>
          <ac:spMkLst>
            <pc:docMk/>
            <pc:sldMk cId="2917212964" sldId="293"/>
            <ac:spMk id="285" creationId="{E9BE4D51-ABB2-155F-B127-A3655CCAB39F}"/>
          </ac:spMkLst>
        </pc:spChg>
        <pc:spChg chg="add del mod">
          <ac:chgData name="A.MORIYAMA UREKA" userId="11b73b949d6476cb" providerId="LiveId" clId="{EDD3AFC1-5E1F-774D-82FF-6D4C3622249B}" dt="2023-08-07T12:41:17.204" v="2846" actId="6264"/>
          <ac:spMkLst>
            <pc:docMk/>
            <pc:sldMk cId="2917212964" sldId="293"/>
            <ac:spMk id="286" creationId="{726C113E-A25D-B603-AB23-FC1FAA807FBA}"/>
          </ac:spMkLst>
        </pc:spChg>
        <pc:spChg chg="add del mod ord">
          <ac:chgData name="A.MORIYAMA UREKA" userId="11b73b949d6476cb" providerId="LiveId" clId="{EDD3AFC1-5E1F-774D-82FF-6D4C3622249B}" dt="2023-08-07T09:22:26.899" v="945" actId="6264"/>
          <ac:spMkLst>
            <pc:docMk/>
            <pc:sldMk cId="2917212964" sldId="293"/>
            <ac:spMk id="286" creationId="{F847B6A4-0762-76E7-583E-DC42FD642788}"/>
          </ac:spMkLst>
        </pc:spChg>
        <pc:spChg chg="add del mod ord">
          <ac:chgData name="A.MORIYAMA UREKA" userId="11b73b949d6476cb" providerId="LiveId" clId="{EDD3AFC1-5E1F-774D-82FF-6D4C3622249B}" dt="2023-08-07T09:22:26.899" v="945" actId="6264"/>
          <ac:spMkLst>
            <pc:docMk/>
            <pc:sldMk cId="2917212964" sldId="293"/>
            <ac:spMk id="287" creationId="{0776678F-1858-D7D0-44AF-ED7ED44F7989}"/>
          </ac:spMkLst>
        </pc:spChg>
        <pc:spChg chg="add del mod">
          <ac:chgData name="A.MORIYAMA UREKA" userId="11b73b949d6476cb" providerId="LiveId" clId="{EDD3AFC1-5E1F-774D-82FF-6D4C3622249B}" dt="2023-08-07T12:41:17.204" v="2846" actId="6264"/>
          <ac:spMkLst>
            <pc:docMk/>
            <pc:sldMk cId="2917212964" sldId="293"/>
            <ac:spMk id="287" creationId="{71E8C50A-B25F-8B7C-DC36-4572113F4CBD}"/>
          </ac:spMkLst>
        </pc:spChg>
        <pc:spChg chg="add del mod">
          <ac:chgData name="A.MORIYAMA UREKA" userId="11b73b949d6476cb" providerId="LiveId" clId="{EDD3AFC1-5E1F-774D-82FF-6D4C3622249B}" dt="2023-08-07T12:41:17.204" v="2846" actId="6264"/>
          <ac:spMkLst>
            <pc:docMk/>
            <pc:sldMk cId="2917212964" sldId="293"/>
            <ac:spMk id="288" creationId="{1335800F-D7D9-12FA-A879-7ABAF8A7B71F}"/>
          </ac:spMkLst>
        </pc:spChg>
        <pc:spChg chg="add del mod ord">
          <ac:chgData name="A.MORIYAMA UREKA" userId="11b73b949d6476cb" providerId="LiveId" clId="{EDD3AFC1-5E1F-774D-82FF-6D4C3622249B}" dt="2023-08-07T09:22:26.899" v="945" actId="6264"/>
          <ac:spMkLst>
            <pc:docMk/>
            <pc:sldMk cId="2917212964" sldId="293"/>
            <ac:spMk id="288" creationId="{E52A2910-4875-1066-09B1-C490E0739160}"/>
          </ac:spMkLst>
        </pc:spChg>
        <pc:spChg chg="add del mod">
          <ac:chgData name="A.MORIYAMA UREKA" userId="11b73b949d6476cb" providerId="LiveId" clId="{EDD3AFC1-5E1F-774D-82FF-6D4C3622249B}" dt="2023-08-07T09:22:26.899" v="945" actId="6264"/>
          <ac:spMkLst>
            <pc:docMk/>
            <pc:sldMk cId="2917212964" sldId="293"/>
            <ac:spMk id="289" creationId="{AEB925C9-7D7E-5D6A-AC17-690D0C7F78AD}"/>
          </ac:spMkLst>
        </pc:spChg>
        <pc:spChg chg="add del mod">
          <ac:chgData name="A.MORIYAMA UREKA" userId="11b73b949d6476cb" providerId="LiveId" clId="{EDD3AFC1-5E1F-774D-82FF-6D4C3622249B}" dt="2023-08-07T12:41:17.204" v="2846" actId="6264"/>
          <ac:spMkLst>
            <pc:docMk/>
            <pc:sldMk cId="2917212964" sldId="293"/>
            <ac:spMk id="289" creationId="{D7AFED1E-6B25-2284-4C8A-462F1CC12096}"/>
          </ac:spMkLst>
        </pc:spChg>
        <pc:spChg chg="add del mod">
          <ac:chgData name="A.MORIYAMA UREKA" userId="11b73b949d6476cb" providerId="LiveId" clId="{EDD3AFC1-5E1F-774D-82FF-6D4C3622249B}" dt="2023-08-07T12:41:17.204" v="2846" actId="6264"/>
          <ac:spMkLst>
            <pc:docMk/>
            <pc:sldMk cId="2917212964" sldId="293"/>
            <ac:spMk id="290" creationId="{456D7231-3FA2-720D-94D3-FE9619FE92B8}"/>
          </ac:spMkLst>
        </pc:spChg>
        <pc:spChg chg="add del mod">
          <ac:chgData name="A.MORIYAMA UREKA" userId="11b73b949d6476cb" providerId="LiveId" clId="{EDD3AFC1-5E1F-774D-82FF-6D4C3622249B}" dt="2023-08-07T09:22:26.899" v="945" actId="6264"/>
          <ac:spMkLst>
            <pc:docMk/>
            <pc:sldMk cId="2917212964" sldId="293"/>
            <ac:spMk id="290" creationId="{D986B01C-693A-3831-848F-392BEFA10C48}"/>
          </ac:spMkLst>
        </pc:spChg>
        <pc:spChg chg="add del mod ord">
          <ac:chgData name="A.MORIYAMA UREKA" userId="11b73b949d6476cb" providerId="LiveId" clId="{EDD3AFC1-5E1F-774D-82FF-6D4C3622249B}" dt="2023-08-07T09:22:27.418" v="946" actId="6264"/>
          <ac:spMkLst>
            <pc:docMk/>
            <pc:sldMk cId="2917212964" sldId="293"/>
            <ac:spMk id="291" creationId="{DEFF0F18-0049-5B57-2700-05D16F293D7E}"/>
          </ac:spMkLst>
        </pc:spChg>
        <pc:spChg chg="add del mod">
          <ac:chgData name="A.MORIYAMA UREKA" userId="11b73b949d6476cb" providerId="LiveId" clId="{EDD3AFC1-5E1F-774D-82FF-6D4C3622249B}" dt="2023-08-07T12:41:17.204" v="2846" actId="6264"/>
          <ac:spMkLst>
            <pc:docMk/>
            <pc:sldMk cId="2917212964" sldId="293"/>
            <ac:spMk id="291" creationId="{EA5BAE41-4CDC-DFEC-095B-19E9A43C5CDE}"/>
          </ac:spMkLst>
        </pc:spChg>
        <pc:spChg chg="add del mod">
          <ac:chgData name="A.MORIYAMA UREKA" userId="11b73b949d6476cb" providerId="LiveId" clId="{EDD3AFC1-5E1F-774D-82FF-6D4C3622249B}" dt="2023-08-07T12:41:17.204" v="2846" actId="6264"/>
          <ac:spMkLst>
            <pc:docMk/>
            <pc:sldMk cId="2917212964" sldId="293"/>
            <ac:spMk id="292" creationId="{0396DD78-5230-4D04-F7B5-0360E1B6D6FE}"/>
          </ac:spMkLst>
        </pc:spChg>
        <pc:spChg chg="add del mod ord">
          <ac:chgData name="A.MORIYAMA UREKA" userId="11b73b949d6476cb" providerId="LiveId" clId="{EDD3AFC1-5E1F-774D-82FF-6D4C3622249B}" dt="2023-08-07T09:22:27.418" v="946" actId="6264"/>
          <ac:spMkLst>
            <pc:docMk/>
            <pc:sldMk cId="2917212964" sldId="293"/>
            <ac:spMk id="292" creationId="{3ADDCE92-CFE5-2768-6FED-BD4A251C6BD0}"/>
          </ac:spMkLst>
        </pc:spChg>
        <pc:spChg chg="add del mod ord">
          <ac:chgData name="A.MORIYAMA UREKA" userId="11b73b949d6476cb" providerId="LiveId" clId="{EDD3AFC1-5E1F-774D-82FF-6D4C3622249B}" dt="2023-08-07T09:22:27.418" v="946" actId="6264"/>
          <ac:spMkLst>
            <pc:docMk/>
            <pc:sldMk cId="2917212964" sldId="293"/>
            <ac:spMk id="293" creationId="{25FC7702-F24A-F5F4-4B38-BEDD8D672DB4}"/>
          </ac:spMkLst>
        </pc:spChg>
        <pc:spChg chg="add del mod">
          <ac:chgData name="A.MORIYAMA UREKA" userId="11b73b949d6476cb" providerId="LiveId" clId="{EDD3AFC1-5E1F-774D-82FF-6D4C3622249B}" dt="2023-08-07T12:41:17.204" v="2846" actId="6264"/>
          <ac:spMkLst>
            <pc:docMk/>
            <pc:sldMk cId="2917212964" sldId="293"/>
            <ac:spMk id="293" creationId="{83983301-EE2E-20CB-4E57-872983F12EF4}"/>
          </ac:spMkLst>
        </pc:spChg>
        <pc:spChg chg="add del mod ord">
          <ac:chgData name="A.MORIYAMA UREKA" userId="11b73b949d6476cb" providerId="LiveId" clId="{EDD3AFC1-5E1F-774D-82FF-6D4C3622249B}" dt="2023-08-07T09:22:27.418" v="946" actId="6264"/>
          <ac:spMkLst>
            <pc:docMk/>
            <pc:sldMk cId="2917212964" sldId="293"/>
            <ac:spMk id="294" creationId="{40387038-3E44-1631-90A5-672D318674EF}"/>
          </ac:spMkLst>
        </pc:spChg>
        <pc:spChg chg="add del mod">
          <ac:chgData name="A.MORIYAMA UREKA" userId="11b73b949d6476cb" providerId="LiveId" clId="{EDD3AFC1-5E1F-774D-82FF-6D4C3622249B}" dt="2023-08-07T12:41:17.204" v="2846" actId="6264"/>
          <ac:spMkLst>
            <pc:docMk/>
            <pc:sldMk cId="2917212964" sldId="293"/>
            <ac:spMk id="294" creationId="{7864A95B-0E23-541A-3271-934650AFF0D9}"/>
          </ac:spMkLst>
        </pc:spChg>
        <pc:spChg chg="add del mod ord">
          <ac:chgData name="A.MORIYAMA UREKA" userId="11b73b949d6476cb" providerId="LiveId" clId="{EDD3AFC1-5E1F-774D-82FF-6D4C3622249B}" dt="2023-08-07T09:22:27.418" v="946" actId="6264"/>
          <ac:spMkLst>
            <pc:docMk/>
            <pc:sldMk cId="2917212964" sldId="293"/>
            <ac:spMk id="295" creationId="{0DA29ABB-0BBD-FEA8-10D8-2CE2072F5A5C}"/>
          </ac:spMkLst>
        </pc:spChg>
        <pc:spChg chg="add del mod">
          <ac:chgData name="A.MORIYAMA UREKA" userId="11b73b949d6476cb" providerId="LiveId" clId="{EDD3AFC1-5E1F-774D-82FF-6D4C3622249B}" dt="2023-08-07T12:41:17.204" v="2846" actId="6264"/>
          <ac:spMkLst>
            <pc:docMk/>
            <pc:sldMk cId="2917212964" sldId="293"/>
            <ac:spMk id="295" creationId="{E5371515-1156-A3E9-13AA-FB8D7D602CCC}"/>
          </ac:spMkLst>
        </pc:spChg>
        <pc:spChg chg="add del mod ord">
          <ac:chgData name="A.MORIYAMA UREKA" userId="11b73b949d6476cb" providerId="LiveId" clId="{EDD3AFC1-5E1F-774D-82FF-6D4C3622249B}" dt="2023-08-07T09:22:27.418" v="946" actId="6264"/>
          <ac:spMkLst>
            <pc:docMk/>
            <pc:sldMk cId="2917212964" sldId="293"/>
            <ac:spMk id="296" creationId="{13AFF746-0E30-36BE-A65C-27307FDD8A06}"/>
          </ac:spMkLst>
        </pc:spChg>
        <pc:spChg chg="add del mod">
          <ac:chgData name="A.MORIYAMA UREKA" userId="11b73b949d6476cb" providerId="LiveId" clId="{EDD3AFC1-5E1F-774D-82FF-6D4C3622249B}" dt="2023-08-07T12:41:17.581" v="2847" actId="6264"/>
          <ac:spMkLst>
            <pc:docMk/>
            <pc:sldMk cId="2917212964" sldId="293"/>
            <ac:spMk id="296" creationId="{8145F389-901C-E141-335C-C25694108259}"/>
          </ac:spMkLst>
        </pc:spChg>
        <pc:spChg chg="add del mod ord">
          <ac:chgData name="A.MORIYAMA UREKA" userId="11b73b949d6476cb" providerId="LiveId" clId="{EDD3AFC1-5E1F-774D-82FF-6D4C3622249B}" dt="2023-08-07T09:22:27.418" v="946" actId="6264"/>
          <ac:spMkLst>
            <pc:docMk/>
            <pc:sldMk cId="2917212964" sldId="293"/>
            <ac:spMk id="297" creationId="{2A3F5F59-81C1-9C80-69F5-BBBD3C69FACD}"/>
          </ac:spMkLst>
        </pc:spChg>
        <pc:spChg chg="add del mod">
          <ac:chgData name="A.MORIYAMA UREKA" userId="11b73b949d6476cb" providerId="LiveId" clId="{EDD3AFC1-5E1F-774D-82FF-6D4C3622249B}" dt="2023-08-07T12:41:17.581" v="2847" actId="6264"/>
          <ac:spMkLst>
            <pc:docMk/>
            <pc:sldMk cId="2917212964" sldId="293"/>
            <ac:spMk id="297" creationId="{532C8890-EE97-C2A7-6201-C420631ECCA1}"/>
          </ac:spMkLst>
        </pc:spChg>
        <pc:spChg chg="add del mod ord">
          <ac:chgData name="A.MORIYAMA UREKA" userId="11b73b949d6476cb" providerId="LiveId" clId="{EDD3AFC1-5E1F-774D-82FF-6D4C3622249B}" dt="2023-08-07T09:22:27.418" v="946" actId="6264"/>
          <ac:spMkLst>
            <pc:docMk/>
            <pc:sldMk cId="2917212964" sldId="293"/>
            <ac:spMk id="298" creationId="{32ED71E7-9FD2-9B11-307E-EF0A44AFEAAF}"/>
          </ac:spMkLst>
        </pc:spChg>
        <pc:spChg chg="add del mod">
          <ac:chgData name="A.MORIYAMA UREKA" userId="11b73b949d6476cb" providerId="LiveId" clId="{EDD3AFC1-5E1F-774D-82FF-6D4C3622249B}" dt="2023-08-07T12:41:17.581" v="2847" actId="6264"/>
          <ac:spMkLst>
            <pc:docMk/>
            <pc:sldMk cId="2917212964" sldId="293"/>
            <ac:spMk id="298" creationId="{3FADB1BA-9AED-AF16-C9F8-CC5D3C00B5D9}"/>
          </ac:spMkLst>
        </pc:spChg>
        <pc:spChg chg="add del mod">
          <ac:chgData name="A.MORIYAMA UREKA" userId="11b73b949d6476cb" providerId="LiveId" clId="{EDD3AFC1-5E1F-774D-82FF-6D4C3622249B}" dt="2023-08-07T12:41:17.581" v="2847" actId="6264"/>
          <ac:spMkLst>
            <pc:docMk/>
            <pc:sldMk cId="2917212964" sldId="293"/>
            <ac:spMk id="299" creationId="{06F45ADF-3076-F8B5-F2AA-9A597BEC9B2D}"/>
          </ac:spMkLst>
        </pc:spChg>
        <pc:spChg chg="add del mod">
          <ac:chgData name="A.MORIYAMA UREKA" userId="11b73b949d6476cb" providerId="LiveId" clId="{EDD3AFC1-5E1F-774D-82FF-6D4C3622249B}" dt="2023-08-07T09:22:27.418" v="946" actId="6264"/>
          <ac:spMkLst>
            <pc:docMk/>
            <pc:sldMk cId="2917212964" sldId="293"/>
            <ac:spMk id="299" creationId="{5A5832A4-B695-E4EC-D1F9-A7329FB171BA}"/>
          </ac:spMkLst>
        </pc:spChg>
        <pc:spChg chg="add del mod">
          <ac:chgData name="A.MORIYAMA UREKA" userId="11b73b949d6476cb" providerId="LiveId" clId="{EDD3AFC1-5E1F-774D-82FF-6D4C3622249B}" dt="2023-08-07T12:41:17.581" v="2847" actId="6264"/>
          <ac:spMkLst>
            <pc:docMk/>
            <pc:sldMk cId="2917212964" sldId="293"/>
            <ac:spMk id="300" creationId="{B48D1901-3295-EB49-F149-5B0F5A30A119}"/>
          </ac:spMkLst>
        </pc:spChg>
        <pc:spChg chg="add del mod">
          <ac:chgData name="A.MORIYAMA UREKA" userId="11b73b949d6476cb" providerId="LiveId" clId="{EDD3AFC1-5E1F-774D-82FF-6D4C3622249B}" dt="2023-08-07T09:22:27.418" v="946" actId="6264"/>
          <ac:spMkLst>
            <pc:docMk/>
            <pc:sldMk cId="2917212964" sldId="293"/>
            <ac:spMk id="300" creationId="{DC3FA8AD-DB8F-2C45-E0C7-383CC520CE24}"/>
          </ac:spMkLst>
        </pc:spChg>
        <pc:spChg chg="add del mod">
          <ac:chgData name="A.MORIYAMA UREKA" userId="11b73b949d6476cb" providerId="LiveId" clId="{EDD3AFC1-5E1F-774D-82FF-6D4C3622249B}" dt="2023-08-07T12:41:17.581" v="2847" actId="6264"/>
          <ac:spMkLst>
            <pc:docMk/>
            <pc:sldMk cId="2917212964" sldId="293"/>
            <ac:spMk id="301" creationId="{48D1060B-D48A-2229-C7E1-0B37973EB6CD}"/>
          </ac:spMkLst>
        </pc:spChg>
        <pc:spChg chg="add del mod ord">
          <ac:chgData name="A.MORIYAMA UREKA" userId="11b73b949d6476cb" providerId="LiveId" clId="{EDD3AFC1-5E1F-774D-82FF-6D4C3622249B}" dt="2023-08-07T09:22:28.042" v="947" actId="6264"/>
          <ac:spMkLst>
            <pc:docMk/>
            <pc:sldMk cId="2917212964" sldId="293"/>
            <ac:spMk id="301" creationId="{EC7015D3-5B69-8096-BDD2-8E34716D3593}"/>
          </ac:spMkLst>
        </pc:spChg>
        <pc:spChg chg="add del mod">
          <ac:chgData name="A.MORIYAMA UREKA" userId="11b73b949d6476cb" providerId="LiveId" clId="{EDD3AFC1-5E1F-774D-82FF-6D4C3622249B}" dt="2023-08-07T12:41:17.581" v="2847" actId="6264"/>
          <ac:spMkLst>
            <pc:docMk/>
            <pc:sldMk cId="2917212964" sldId="293"/>
            <ac:spMk id="302" creationId="{A892A6BB-BD41-27A4-CA8C-2B86B1BE8F06}"/>
          </ac:spMkLst>
        </pc:spChg>
        <pc:spChg chg="add del mod ord">
          <ac:chgData name="A.MORIYAMA UREKA" userId="11b73b949d6476cb" providerId="LiveId" clId="{EDD3AFC1-5E1F-774D-82FF-6D4C3622249B}" dt="2023-08-07T09:22:28.042" v="947" actId="6264"/>
          <ac:spMkLst>
            <pc:docMk/>
            <pc:sldMk cId="2917212964" sldId="293"/>
            <ac:spMk id="302" creationId="{AC996E61-7719-9ACA-9A4C-199F31E24D8C}"/>
          </ac:spMkLst>
        </pc:spChg>
        <pc:spChg chg="add del mod">
          <ac:chgData name="A.MORIYAMA UREKA" userId="11b73b949d6476cb" providerId="LiveId" clId="{EDD3AFC1-5E1F-774D-82FF-6D4C3622249B}" dt="2023-08-07T12:41:17.581" v="2847" actId="6264"/>
          <ac:spMkLst>
            <pc:docMk/>
            <pc:sldMk cId="2917212964" sldId="293"/>
            <ac:spMk id="303" creationId="{273805CB-9983-2B22-69C5-8962BDE5DF63}"/>
          </ac:spMkLst>
        </pc:spChg>
        <pc:spChg chg="add del mod ord">
          <ac:chgData name="A.MORIYAMA UREKA" userId="11b73b949d6476cb" providerId="LiveId" clId="{EDD3AFC1-5E1F-774D-82FF-6D4C3622249B}" dt="2023-08-07T09:22:28.042" v="947" actId="6264"/>
          <ac:spMkLst>
            <pc:docMk/>
            <pc:sldMk cId="2917212964" sldId="293"/>
            <ac:spMk id="303" creationId="{4403C1F9-9DE3-EFDB-137B-7DCA260F2D67}"/>
          </ac:spMkLst>
        </pc:spChg>
        <pc:spChg chg="add del mod ord">
          <ac:chgData name="A.MORIYAMA UREKA" userId="11b73b949d6476cb" providerId="LiveId" clId="{EDD3AFC1-5E1F-774D-82FF-6D4C3622249B}" dt="2023-08-07T09:22:28.042" v="947" actId="6264"/>
          <ac:spMkLst>
            <pc:docMk/>
            <pc:sldMk cId="2917212964" sldId="293"/>
            <ac:spMk id="304" creationId="{111E3B1A-ED32-D1FB-0388-85C1CDDD30C0}"/>
          </ac:spMkLst>
        </pc:spChg>
        <pc:spChg chg="add del mod">
          <ac:chgData name="A.MORIYAMA UREKA" userId="11b73b949d6476cb" providerId="LiveId" clId="{EDD3AFC1-5E1F-774D-82FF-6D4C3622249B}" dt="2023-08-07T12:41:17.581" v="2847" actId="6264"/>
          <ac:spMkLst>
            <pc:docMk/>
            <pc:sldMk cId="2917212964" sldId="293"/>
            <ac:spMk id="304" creationId="{28A5FACA-55E1-FC9A-69D6-3D3BD343E13B}"/>
          </ac:spMkLst>
        </pc:spChg>
        <pc:spChg chg="add del mod">
          <ac:chgData name="A.MORIYAMA UREKA" userId="11b73b949d6476cb" providerId="LiveId" clId="{EDD3AFC1-5E1F-774D-82FF-6D4C3622249B}" dt="2023-08-07T12:41:17.581" v="2847" actId="6264"/>
          <ac:spMkLst>
            <pc:docMk/>
            <pc:sldMk cId="2917212964" sldId="293"/>
            <ac:spMk id="305" creationId="{AEFF28EC-C966-16D7-20DF-11CB38CB641A}"/>
          </ac:spMkLst>
        </pc:spChg>
        <pc:spChg chg="add del mod ord">
          <ac:chgData name="A.MORIYAMA UREKA" userId="11b73b949d6476cb" providerId="LiveId" clId="{EDD3AFC1-5E1F-774D-82FF-6D4C3622249B}" dt="2023-08-07T09:22:28.042" v="947" actId="6264"/>
          <ac:spMkLst>
            <pc:docMk/>
            <pc:sldMk cId="2917212964" sldId="293"/>
            <ac:spMk id="305" creationId="{CDCAAD0D-3D7D-C211-1EE1-91956A9F45BF}"/>
          </ac:spMkLst>
        </pc:spChg>
        <pc:spChg chg="add del mod ord">
          <ac:chgData name="A.MORIYAMA UREKA" userId="11b73b949d6476cb" providerId="LiveId" clId="{EDD3AFC1-5E1F-774D-82FF-6D4C3622249B}" dt="2023-08-07T09:22:28.042" v="947" actId="6264"/>
          <ac:spMkLst>
            <pc:docMk/>
            <pc:sldMk cId="2917212964" sldId="293"/>
            <ac:spMk id="306" creationId="{1037E585-8C7E-986D-A5A8-72389FBBE738}"/>
          </ac:spMkLst>
        </pc:spChg>
        <pc:spChg chg="add del mod ord">
          <ac:chgData name="A.MORIYAMA UREKA" userId="11b73b949d6476cb" providerId="LiveId" clId="{EDD3AFC1-5E1F-774D-82FF-6D4C3622249B}" dt="2023-08-07T09:22:28.042" v="947" actId="6264"/>
          <ac:spMkLst>
            <pc:docMk/>
            <pc:sldMk cId="2917212964" sldId="293"/>
            <ac:spMk id="307" creationId="{BA41B698-8B31-8467-D349-525A7D1AA0AD}"/>
          </ac:spMkLst>
        </pc:spChg>
        <pc:spChg chg="add del mod ord">
          <ac:chgData name="A.MORIYAMA UREKA" userId="11b73b949d6476cb" providerId="LiveId" clId="{EDD3AFC1-5E1F-774D-82FF-6D4C3622249B}" dt="2023-08-07T09:22:28.042" v="947" actId="6264"/>
          <ac:spMkLst>
            <pc:docMk/>
            <pc:sldMk cId="2917212964" sldId="293"/>
            <ac:spMk id="308" creationId="{65BCC0D5-B59D-F449-45CB-1DB1CF20EDFA}"/>
          </ac:spMkLst>
        </pc:spChg>
        <pc:spChg chg="add del mod">
          <ac:chgData name="A.MORIYAMA UREKA" userId="11b73b949d6476cb" providerId="LiveId" clId="{EDD3AFC1-5E1F-774D-82FF-6D4C3622249B}" dt="2023-08-07T09:22:28.042" v="947" actId="6264"/>
          <ac:spMkLst>
            <pc:docMk/>
            <pc:sldMk cId="2917212964" sldId="293"/>
            <ac:spMk id="309" creationId="{4DC581D1-952C-C253-9A9B-510CE9551B44}"/>
          </ac:spMkLst>
        </pc:spChg>
        <pc:spChg chg="add del mod">
          <ac:chgData name="A.MORIYAMA UREKA" userId="11b73b949d6476cb" providerId="LiveId" clId="{EDD3AFC1-5E1F-774D-82FF-6D4C3622249B}" dt="2023-08-07T09:22:28.042" v="947" actId="6264"/>
          <ac:spMkLst>
            <pc:docMk/>
            <pc:sldMk cId="2917212964" sldId="293"/>
            <ac:spMk id="310" creationId="{8EC3C2D3-F466-EB7A-C01A-4651CF2F54FF}"/>
          </ac:spMkLst>
        </pc:spChg>
        <pc:spChg chg="add del mod ord">
          <ac:chgData name="A.MORIYAMA UREKA" userId="11b73b949d6476cb" providerId="LiveId" clId="{EDD3AFC1-5E1F-774D-82FF-6D4C3622249B}" dt="2023-08-07T09:22:28.646" v="948" actId="6264"/>
          <ac:spMkLst>
            <pc:docMk/>
            <pc:sldMk cId="2917212964" sldId="293"/>
            <ac:spMk id="311" creationId="{03D55CC6-4A82-D2E3-CEE1-C1876A4B1159}"/>
          </ac:spMkLst>
        </pc:spChg>
        <pc:spChg chg="add del mod ord">
          <ac:chgData name="A.MORIYAMA UREKA" userId="11b73b949d6476cb" providerId="LiveId" clId="{EDD3AFC1-5E1F-774D-82FF-6D4C3622249B}" dt="2023-08-07T09:22:28.646" v="948" actId="6264"/>
          <ac:spMkLst>
            <pc:docMk/>
            <pc:sldMk cId="2917212964" sldId="293"/>
            <ac:spMk id="312" creationId="{EE70693A-B7D9-2F59-6D5E-61764E1E0D84}"/>
          </ac:spMkLst>
        </pc:spChg>
        <pc:spChg chg="add del mod ord">
          <ac:chgData name="A.MORIYAMA UREKA" userId="11b73b949d6476cb" providerId="LiveId" clId="{EDD3AFC1-5E1F-774D-82FF-6D4C3622249B}" dt="2023-08-07T09:22:28.646" v="948" actId="6264"/>
          <ac:spMkLst>
            <pc:docMk/>
            <pc:sldMk cId="2917212964" sldId="293"/>
            <ac:spMk id="313" creationId="{A6E2827B-C5AB-56E7-EF5F-B7BEADD63A37}"/>
          </ac:spMkLst>
        </pc:spChg>
        <pc:spChg chg="add del mod ord">
          <ac:chgData name="A.MORIYAMA UREKA" userId="11b73b949d6476cb" providerId="LiveId" clId="{EDD3AFC1-5E1F-774D-82FF-6D4C3622249B}" dt="2023-08-07T09:22:28.646" v="948" actId="6264"/>
          <ac:spMkLst>
            <pc:docMk/>
            <pc:sldMk cId="2917212964" sldId="293"/>
            <ac:spMk id="314" creationId="{24A0BFEC-72E2-36F3-CB8F-D6393530CB82}"/>
          </ac:spMkLst>
        </pc:spChg>
        <pc:spChg chg="add del mod ord">
          <ac:chgData name="A.MORIYAMA UREKA" userId="11b73b949d6476cb" providerId="LiveId" clId="{EDD3AFC1-5E1F-774D-82FF-6D4C3622249B}" dt="2023-08-07T09:22:28.646" v="948" actId="6264"/>
          <ac:spMkLst>
            <pc:docMk/>
            <pc:sldMk cId="2917212964" sldId="293"/>
            <ac:spMk id="315" creationId="{D76E9989-CBE6-9C7E-ABB8-3595DB92367F}"/>
          </ac:spMkLst>
        </pc:spChg>
        <pc:spChg chg="add del mod ord">
          <ac:chgData name="A.MORIYAMA UREKA" userId="11b73b949d6476cb" providerId="LiveId" clId="{EDD3AFC1-5E1F-774D-82FF-6D4C3622249B}" dt="2023-08-07T09:22:28.646" v="948" actId="6264"/>
          <ac:spMkLst>
            <pc:docMk/>
            <pc:sldMk cId="2917212964" sldId="293"/>
            <ac:spMk id="316" creationId="{D01B16F3-EBBC-6E74-881C-2A768EAA12CA}"/>
          </ac:spMkLst>
        </pc:spChg>
        <pc:spChg chg="add del mod ord">
          <ac:chgData name="A.MORIYAMA UREKA" userId="11b73b949d6476cb" providerId="LiveId" clId="{EDD3AFC1-5E1F-774D-82FF-6D4C3622249B}" dt="2023-08-07T09:22:28.646" v="948" actId="6264"/>
          <ac:spMkLst>
            <pc:docMk/>
            <pc:sldMk cId="2917212964" sldId="293"/>
            <ac:spMk id="317" creationId="{075E763E-BE99-B95A-44DF-F55A857B60B9}"/>
          </ac:spMkLst>
        </pc:spChg>
        <pc:spChg chg="add del mod ord">
          <ac:chgData name="A.MORIYAMA UREKA" userId="11b73b949d6476cb" providerId="LiveId" clId="{EDD3AFC1-5E1F-774D-82FF-6D4C3622249B}" dt="2023-08-07T09:22:28.646" v="948" actId="6264"/>
          <ac:spMkLst>
            <pc:docMk/>
            <pc:sldMk cId="2917212964" sldId="293"/>
            <ac:spMk id="318" creationId="{FF8DD01E-8B28-DB99-28B2-C10C0E63B400}"/>
          </ac:spMkLst>
        </pc:spChg>
        <pc:spChg chg="add del mod">
          <ac:chgData name="A.MORIYAMA UREKA" userId="11b73b949d6476cb" providerId="LiveId" clId="{EDD3AFC1-5E1F-774D-82FF-6D4C3622249B}" dt="2023-08-07T09:22:28.646" v="948" actId="6264"/>
          <ac:spMkLst>
            <pc:docMk/>
            <pc:sldMk cId="2917212964" sldId="293"/>
            <ac:spMk id="319" creationId="{56C04A83-70BA-518F-03E9-6BB4F5FA8D1C}"/>
          </ac:spMkLst>
        </pc:spChg>
        <pc:spChg chg="add del mod">
          <ac:chgData name="A.MORIYAMA UREKA" userId="11b73b949d6476cb" providerId="LiveId" clId="{EDD3AFC1-5E1F-774D-82FF-6D4C3622249B}" dt="2023-08-07T09:22:28.646" v="948" actId="6264"/>
          <ac:spMkLst>
            <pc:docMk/>
            <pc:sldMk cId="2917212964" sldId="293"/>
            <ac:spMk id="320" creationId="{32671765-D88C-C478-09B9-563BB3EDB7EE}"/>
          </ac:spMkLst>
        </pc:spChg>
        <pc:spChg chg="add del mod ord">
          <ac:chgData name="A.MORIYAMA UREKA" userId="11b73b949d6476cb" providerId="LiveId" clId="{EDD3AFC1-5E1F-774D-82FF-6D4C3622249B}" dt="2023-08-07T09:22:29.181" v="949" actId="6264"/>
          <ac:spMkLst>
            <pc:docMk/>
            <pc:sldMk cId="2917212964" sldId="293"/>
            <ac:spMk id="321" creationId="{2CC91C50-E5A6-F380-09E1-D6CBE3182E2F}"/>
          </ac:spMkLst>
        </pc:spChg>
        <pc:spChg chg="add del mod ord">
          <ac:chgData name="A.MORIYAMA UREKA" userId="11b73b949d6476cb" providerId="LiveId" clId="{EDD3AFC1-5E1F-774D-82FF-6D4C3622249B}" dt="2023-08-07T09:22:29.181" v="949" actId="6264"/>
          <ac:spMkLst>
            <pc:docMk/>
            <pc:sldMk cId="2917212964" sldId="293"/>
            <ac:spMk id="322" creationId="{8C03DEC3-4D45-87C9-0A1E-49DDCFED0EAD}"/>
          </ac:spMkLst>
        </pc:spChg>
        <pc:spChg chg="add del mod ord">
          <ac:chgData name="A.MORIYAMA UREKA" userId="11b73b949d6476cb" providerId="LiveId" clId="{EDD3AFC1-5E1F-774D-82FF-6D4C3622249B}" dt="2023-08-07T09:22:29.181" v="949" actId="6264"/>
          <ac:spMkLst>
            <pc:docMk/>
            <pc:sldMk cId="2917212964" sldId="293"/>
            <ac:spMk id="323" creationId="{00182AF9-5F37-50BA-0D11-373D6294344F}"/>
          </ac:spMkLst>
        </pc:spChg>
        <pc:spChg chg="add del mod ord">
          <ac:chgData name="A.MORIYAMA UREKA" userId="11b73b949d6476cb" providerId="LiveId" clId="{EDD3AFC1-5E1F-774D-82FF-6D4C3622249B}" dt="2023-08-07T09:22:29.181" v="949" actId="6264"/>
          <ac:spMkLst>
            <pc:docMk/>
            <pc:sldMk cId="2917212964" sldId="293"/>
            <ac:spMk id="324" creationId="{78AF0CE1-CCAB-7925-20B2-CCC607732E1B}"/>
          </ac:spMkLst>
        </pc:spChg>
        <pc:spChg chg="add del mod ord">
          <ac:chgData name="A.MORIYAMA UREKA" userId="11b73b949d6476cb" providerId="LiveId" clId="{EDD3AFC1-5E1F-774D-82FF-6D4C3622249B}" dt="2023-08-07T09:22:29.181" v="949" actId="6264"/>
          <ac:spMkLst>
            <pc:docMk/>
            <pc:sldMk cId="2917212964" sldId="293"/>
            <ac:spMk id="325" creationId="{B91F136E-B9C5-5042-C529-C9C90DC244CB}"/>
          </ac:spMkLst>
        </pc:spChg>
        <pc:spChg chg="add del mod ord">
          <ac:chgData name="A.MORIYAMA UREKA" userId="11b73b949d6476cb" providerId="LiveId" clId="{EDD3AFC1-5E1F-774D-82FF-6D4C3622249B}" dt="2023-08-07T09:22:29.181" v="949" actId="6264"/>
          <ac:spMkLst>
            <pc:docMk/>
            <pc:sldMk cId="2917212964" sldId="293"/>
            <ac:spMk id="326" creationId="{7B015321-AA33-BB0C-E9BC-C3228C1633B4}"/>
          </ac:spMkLst>
        </pc:spChg>
        <pc:spChg chg="add del mod ord">
          <ac:chgData name="A.MORIYAMA UREKA" userId="11b73b949d6476cb" providerId="LiveId" clId="{EDD3AFC1-5E1F-774D-82FF-6D4C3622249B}" dt="2023-08-07T09:22:29.181" v="949" actId="6264"/>
          <ac:spMkLst>
            <pc:docMk/>
            <pc:sldMk cId="2917212964" sldId="293"/>
            <ac:spMk id="327" creationId="{533F8537-7389-186F-73BB-A40A4EC74F05}"/>
          </ac:spMkLst>
        </pc:spChg>
        <pc:spChg chg="add del mod ord">
          <ac:chgData name="A.MORIYAMA UREKA" userId="11b73b949d6476cb" providerId="LiveId" clId="{EDD3AFC1-5E1F-774D-82FF-6D4C3622249B}" dt="2023-08-07T09:22:29.181" v="949" actId="6264"/>
          <ac:spMkLst>
            <pc:docMk/>
            <pc:sldMk cId="2917212964" sldId="293"/>
            <ac:spMk id="328" creationId="{B7680963-E928-FDFF-F62C-3193C8D057BE}"/>
          </ac:spMkLst>
        </pc:spChg>
        <pc:spChg chg="add del mod">
          <ac:chgData name="A.MORIYAMA UREKA" userId="11b73b949d6476cb" providerId="LiveId" clId="{EDD3AFC1-5E1F-774D-82FF-6D4C3622249B}" dt="2023-08-07T09:22:29.181" v="949" actId="6264"/>
          <ac:spMkLst>
            <pc:docMk/>
            <pc:sldMk cId="2917212964" sldId="293"/>
            <ac:spMk id="329" creationId="{86D8824A-C35E-C4BB-F1AF-71032D0E8227}"/>
          </ac:spMkLst>
        </pc:spChg>
        <pc:spChg chg="add del mod">
          <ac:chgData name="A.MORIYAMA UREKA" userId="11b73b949d6476cb" providerId="LiveId" clId="{EDD3AFC1-5E1F-774D-82FF-6D4C3622249B}" dt="2023-08-07T09:22:29.181" v="949" actId="6264"/>
          <ac:spMkLst>
            <pc:docMk/>
            <pc:sldMk cId="2917212964" sldId="293"/>
            <ac:spMk id="330" creationId="{E11D4498-9978-F46D-7056-56FE71830FC2}"/>
          </ac:spMkLst>
        </pc:spChg>
        <pc:spChg chg="add del mod ord">
          <ac:chgData name="A.MORIYAMA UREKA" userId="11b73b949d6476cb" providerId="LiveId" clId="{EDD3AFC1-5E1F-774D-82FF-6D4C3622249B}" dt="2023-08-07T09:22:29.754" v="950" actId="6264"/>
          <ac:spMkLst>
            <pc:docMk/>
            <pc:sldMk cId="2917212964" sldId="293"/>
            <ac:spMk id="331" creationId="{7B057E2E-6D2D-E23C-33CC-00A7B43D6962}"/>
          </ac:spMkLst>
        </pc:spChg>
        <pc:spChg chg="add del mod ord">
          <ac:chgData name="A.MORIYAMA UREKA" userId="11b73b949d6476cb" providerId="LiveId" clId="{EDD3AFC1-5E1F-774D-82FF-6D4C3622249B}" dt="2023-08-07T09:22:29.754" v="950" actId="6264"/>
          <ac:spMkLst>
            <pc:docMk/>
            <pc:sldMk cId="2917212964" sldId="293"/>
            <ac:spMk id="332" creationId="{56D91718-CAA4-9C2B-862D-E32E8C88F429}"/>
          </ac:spMkLst>
        </pc:spChg>
        <pc:spChg chg="add del mod ord">
          <ac:chgData name="A.MORIYAMA UREKA" userId="11b73b949d6476cb" providerId="LiveId" clId="{EDD3AFC1-5E1F-774D-82FF-6D4C3622249B}" dt="2023-08-07T09:22:29.754" v="950" actId="6264"/>
          <ac:spMkLst>
            <pc:docMk/>
            <pc:sldMk cId="2917212964" sldId="293"/>
            <ac:spMk id="333" creationId="{E8CC3DA0-DD17-281B-55F0-4F782F335DEA}"/>
          </ac:spMkLst>
        </pc:spChg>
        <pc:spChg chg="add del mod ord">
          <ac:chgData name="A.MORIYAMA UREKA" userId="11b73b949d6476cb" providerId="LiveId" clId="{EDD3AFC1-5E1F-774D-82FF-6D4C3622249B}" dt="2023-08-07T09:22:29.754" v="950" actId="6264"/>
          <ac:spMkLst>
            <pc:docMk/>
            <pc:sldMk cId="2917212964" sldId="293"/>
            <ac:spMk id="334" creationId="{CCF56DE4-7648-8F11-57E0-16195F57AB11}"/>
          </ac:spMkLst>
        </pc:spChg>
        <pc:spChg chg="add del mod ord">
          <ac:chgData name="A.MORIYAMA UREKA" userId="11b73b949d6476cb" providerId="LiveId" clId="{EDD3AFC1-5E1F-774D-82FF-6D4C3622249B}" dt="2023-08-07T09:22:29.754" v="950" actId="6264"/>
          <ac:spMkLst>
            <pc:docMk/>
            <pc:sldMk cId="2917212964" sldId="293"/>
            <ac:spMk id="335" creationId="{0DFAE988-9136-B63F-82FD-A34237025B46}"/>
          </ac:spMkLst>
        </pc:spChg>
        <pc:spChg chg="add del mod ord">
          <ac:chgData name="A.MORIYAMA UREKA" userId="11b73b949d6476cb" providerId="LiveId" clId="{EDD3AFC1-5E1F-774D-82FF-6D4C3622249B}" dt="2023-08-07T09:22:29.754" v="950" actId="6264"/>
          <ac:spMkLst>
            <pc:docMk/>
            <pc:sldMk cId="2917212964" sldId="293"/>
            <ac:spMk id="336" creationId="{ADE0AD0A-193E-5D3B-BCDA-A52C6CDAF550}"/>
          </ac:spMkLst>
        </pc:spChg>
        <pc:spChg chg="add del mod ord">
          <ac:chgData name="A.MORIYAMA UREKA" userId="11b73b949d6476cb" providerId="LiveId" clId="{EDD3AFC1-5E1F-774D-82FF-6D4C3622249B}" dt="2023-08-07T09:22:29.754" v="950" actId="6264"/>
          <ac:spMkLst>
            <pc:docMk/>
            <pc:sldMk cId="2917212964" sldId="293"/>
            <ac:spMk id="337" creationId="{1A485949-0CE0-1001-3F28-FC280D81316E}"/>
          </ac:spMkLst>
        </pc:spChg>
        <pc:spChg chg="add del mod ord">
          <ac:chgData name="A.MORIYAMA UREKA" userId="11b73b949d6476cb" providerId="LiveId" clId="{EDD3AFC1-5E1F-774D-82FF-6D4C3622249B}" dt="2023-08-07T09:22:29.754" v="950" actId="6264"/>
          <ac:spMkLst>
            <pc:docMk/>
            <pc:sldMk cId="2917212964" sldId="293"/>
            <ac:spMk id="338" creationId="{270022D4-0F5B-E1AC-C84E-EAB9ACB19B2D}"/>
          </ac:spMkLst>
        </pc:spChg>
        <pc:spChg chg="add del mod">
          <ac:chgData name="A.MORIYAMA UREKA" userId="11b73b949d6476cb" providerId="LiveId" clId="{EDD3AFC1-5E1F-774D-82FF-6D4C3622249B}" dt="2023-08-07T09:22:29.754" v="950" actId="6264"/>
          <ac:spMkLst>
            <pc:docMk/>
            <pc:sldMk cId="2917212964" sldId="293"/>
            <ac:spMk id="339" creationId="{B024557B-765F-3695-7301-7CE88876A4D3}"/>
          </ac:spMkLst>
        </pc:spChg>
        <pc:spChg chg="add del mod">
          <ac:chgData name="A.MORIYAMA UREKA" userId="11b73b949d6476cb" providerId="LiveId" clId="{EDD3AFC1-5E1F-774D-82FF-6D4C3622249B}" dt="2023-08-07T09:22:29.754" v="950" actId="6264"/>
          <ac:spMkLst>
            <pc:docMk/>
            <pc:sldMk cId="2917212964" sldId="293"/>
            <ac:spMk id="340" creationId="{5AECE4B2-1A37-2539-CE01-02D3C1C0BBAB}"/>
          </ac:spMkLst>
        </pc:spChg>
        <pc:spChg chg="add del mod ord">
          <ac:chgData name="A.MORIYAMA UREKA" userId="11b73b949d6476cb" providerId="LiveId" clId="{EDD3AFC1-5E1F-774D-82FF-6D4C3622249B}" dt="2023-08-07T09:22:30.250" v="951" actId="6264"/>
          <ac:spMkLst>
            <pc:docMk/>
            <pc:sldMk cId="2917212964" sldId="293"/>
            <ac:spMk id="341" creationId="{539EE547-4B8B-D231-5B17-6A6B0B10A648}"/>
          </ac:spMkLst>
        </pc:spChg>
        <pc:spChg chg="add del mod ord">
          <ac:chgData name="A.MORIYAMA UREKA" userId="11b73b949d6476cb" providerId="LiveId" clId="{EDD3AFC1-5E1F-774D-82FF-6D4C3622249B}" dt="2023-08-07T09:22:30.250" v="951" actId="6264"/>
          <ac:spMkLst>
            <pc:docMk/>
            <pc:sldMk cId="2917212964" sldId="293"/>
            <ac:spMk id="342" creationId="{123BEFCD-3E73-0AB0-B2FC-846AAC09BE82}"/>
          </ac:spMkLst>
        </pc:spChg>
        <pc:spChg chg="add del mod ord">
          <ac:chgData name="A.MORIYAMA UREKA" userId="11b73b949d6476cb" providerId="LiveId" clId="{EDD3AFC1-5E1F-774D-82FF-6D4C3622249B}" dt="2023-08-07T09:22:30.250" v="951" actId="6264"/>
          <ac:spMkLst>
            <pc:docMk/>
            <pc:sldMk cId="2917212964" sldId="293"/>
            <ac:spMk id="343" creationId="{66F3ED9B-D47D-403D-0CE5-2987D4A43863}"/>
          </ac:spMkLst>
        </pc:spChg>
        <pc:spChg chg="add del mod ord">
          <ac:chgData name="A.MORIYAMA UREKA" userId="11b73b949d6476cb" providerId="LiveId" clId="{EDD3AFC1-5E1F-774D-82FF-6D4C3622249B}" dt="2023-08-07T09:22:30.250" v="951" actId="6264"/>
          <ac:spMkLst>
            <pc:docMk/>
            <pc:sldMk cId="2917212964" sldId="293"/>
            <ac:spMk id="344" creationId="{AA1724AD-4C1B-6248-D39E-749340A334A6}"/>
          </ac:spMkLst>
        </pc:spChg>
        <pc:spChg chg="add del mod ord">
          <ac:chgData name="A.MORIYAMA UREKA" userId="11b73b949d6476cb" providerId="LiveId" clId="{EDD3AFC1-5E1F-774D-82FF-6D4C3622249B}" dt="2023-08-07T09:22:30.250" v="951" actId="6264"/>
          <ac:spMkLst>
            <pc:docMk/>
            <pc:sldMk cId="2917212964" sldId="293"/>
            <ac:spMk id="345" creationId="{96864724-171F-3694-8460-0B3D6A5E28E3}"/>
          </ac:spMkLst>
        </pc:spChg>
        <pc:spChg chg="add del mod ord">
          <ac:chgData name="A.MORIYAMA UREKA" userId="11b73b949d6476cb" providerId="LiveId" clId="{EDD3AFC1-5E1F-774D-82FF-6D4C3622249B}" dt="2023-08-07T09:22:30.250" v="951" actId="6264"/>
          <ac:spMkLst>
            <pc:docMk/>
            <pc:sldMk cId="2917212964" sldId="293"/>
            <ac:spMk id="346" creationId="{C52D3B77-95A5-4946-A6F7-0310CBAC992A}"/>
          </ac:spMkLst>
        </pc:spChg>
        <pc:spChg chg="add del mod ord">
          <ac:chgData name="A.MORIYAMA UREKA" userId="11b73b949d6476cb" providerId="LiveId" clId="{EDD3AFC1-5E1F-774D-82FF-6D4C3622249B}" dt="2023-08-07T09:22:30.250" v="951" actId="6264"/>
          <ac:spMkLst>
            <pc:docMk/>
            <pc:sldMk cId="2917212964" sldId="293"/>
            <ac:spMk id="347" creationId="{C7685AE0-8025-4F1C-ED00-6455F1FBFA0C}"/>
          </ac:spMkLst>
        </pc:spChg>
        <pc:spChg chg="add del mod ord">
          <ac:chgData name="A.MORIYAMA UREKA" userId="11b73b949d6476cb" providerId="LiveId" clId="{EDD3AFC1-5E1F-774D-82FF-6D4C3622249B}" dt="2023-08-07T09:22:30.250" v="951" actId="6264"/>
          <ac:spMkLst>
            <pc:docMk/>
            <pc:sldMk cId="2917212964" sldId="293"/>
            <ac:spMk id="348" creationId="{AA97A4B7-E4C5-877E-2E09-05F65D7F549D}"/>
          </ac:spMkLst>
        </pc:spChg>
        <pc:spChg chg="add del mod">
          <ac:chgData name="A.MORIYAMA UREKA" userId="11b73b949d6476cb" providerId="LiveId" clId="{EDD3AFC1-5E1F-774D-82FF-6D4C3622249B}" dt="2023-08-07T09:22:30.250" v="951" actId="6264"/>
          <ac:spMkLst>
            <pc:docMk/>
            <pc:sldMk cId="2917212964" sldId="293"/>
            <ac:spMk id="349" creationId="{1519D2E9-6DC8-9406-378E-BE36161164C8}"/>
          </ac:spMkLst>
        </pc:spChg>
        <pc:spChg chg="add del mod">
          <ac:chgData name="A.MORIYAMA UREKA" userId="11b73b949d6476cb" providerId="LiveId" clId="{EDD3AFC1-5E1F-774D-82FF-6D4C3622249B}" dt="2023-08-07T09:22:30.250" v="951" actId="6264"/>
          <ac:spMkLst>
            <pc:docMk/>
            <pc:sldMk cId="2917212964" sldId="293"/>
            <ac:spMk id="350" creationId="{DF374963-05C8-FC23-B306-46F7552A928B}"/>
          </ac:spMkLst>
        </pc:spChg>
        <pc:spChg chg="add del mod ord">
          <ac:chgData name="A.MORIYAMA UREKA" userId="11b73b949d6476cb" providerId="LiveId" clId="{EDD3AFC1-5E1F-774D-82FF-6D4C3622249B}" dt="2023-08-07T09:22:30.755" v="952" actId="6264"/>
          <ac:spMkLst>
            <pc:docMk/>
            <pc:sldMk cId="2917212964" sldId="293"/>
            <ac:spMk id="351" creationId="{5F7345CB-543F-56E3-27A0-71D2DDFA01A8}"/>
          </ac:spMkLst>
        </pc:spChg>
        <pc:spChg chg="add del mod ord">
          <ac:chgData name="A.MORIYAMA UREKA" userId="11b73b949d6476cb" providerId="LiveId" clId="{EDD3AFC1-5E1F-774D-82FF-6D4C3622249B}" dt="2023-08-07T09:22:30.755" v="952" actId="6264"/>
          <ac:spMkLst>
            <pc:docMk/>
            <pc:sldMk cId="2917212964" sldId="293"/>
            <ac:spMk id="352" creationId="{ACA9DADF-8B2D-F522-2B57-C0A84AB26077}"/>
          </ac:spMkLst>
        </pc:spChg>
        <pc:spChg chg="add del mod ord">
          <ac:chgData name="A.MORIYAMA UREKA" userId="11b73b949d6476cb" providerId="LiveId" clId="{EDD3AFC1-5E1F-774D-82FF-6D4C3622249B}" dt="2023-08-07T09:22:30.755" v="952" actId="6264"/>
          <ac:spMkLst>
            <pc:docMk/>
            <pc:sldMk cId="2917212964" sldId="293"/>
            <ac:spMk id="353" creationId="{30305AB0-FFE8-9419-588D-F996211AF830}"/>
          </ac:spMkLst>
        </pc:spChg>
        <pc:spChg chg="add del mod ord">
          <ac:chgData name="A.MORIYAMA UREKA" userId="11b73b949d6476cb" providerId="LiveId" clId="{EDD3AFC1-5E1F-774D-82FF-6D4C3622249B}" dt="2023-08-07T09:22:30.755" v="952" actId="6264"/>
          <ac:spMkLst>
            <pc:docMk/>
            <pc:sldMk cId="2917212964" sldId="293"/>
            <ac:spMk id="354" creationId="{39C4E92D-2768-1C6E-796E-BBBDE4941A2A}"/>
          </ac:spMkLst>
        </pc:spChg>
        <pc:spChg chg="add del mod ord">
          <ac:chgData name="A.MORIYAMA UREKA" userId="11b73b949d6476cb" providerId="LiveId" clId="{EDD3AFC1-5E1F-774D-82FF-6D4C3622249B}" dt="2023-08-07T09:22:30.755" v="952" actId="6264"/>
          <ac:spMkLst>
            <pc:docMk/>
            <pc:sldMk cId="2917212964" sldId="293"/>
            <ac:spMk id="355" creationId="{563E9FF7-30D4-B141-F294-FA12936A9C83}"/>
          </ac:spMkLst>
        </pc:spChg>
        <pc:spChg chg="add del mod ord">
          <ac:chgData name="A.MORIYAMA UREKA" userId="11b73b949d6476cb" providerId="LiveId" clId="{EDD3AFC1-5E1F-774D-82FF-6D4C3622249B}" dt="2023-08-07T09:22:30.755" v="952" actId="6264"/>
          <ac:spMkLst>
            <pc:docMk/>
            <pc:sldMk cId="2917212964" sldId="293"/>
            <ac:spMk id="356" creationId="{609E1C17-9DCE-FF33-300E-CBDDD3E3A445}"/>
          </ac:spMkLst>
        </pc:spChg>
        <pc:spChg chg="add del mod ord">
          <ac:chgData name="A.MORIYAMA UREKA" userId="11b73b949d6476cb" providerId="LiveId" clId="{EDD3AFC1-5E1F-774D-82FF-6D4C3622249B}" dt="2023-08-07T09:22:30.755" v="952" actId="6264"/>
          <ac:spMkLst>
            <pc:docMk/>
            <pc:sldMk cId="2917212964" sldId="293"/>
            <ac:spMk id="357" creationId="{D96B4927-AA55-44DF-4953-0E967C208C3A}"/>
          </ac:spMkLst>
        </pc:spChg>
        <pc:spChg chg="add del mod ord">
          <ac:chgData name="A.MORIYAMA UREKA" userId="11b73b949d6476cb" providerId="LiveId" clId="{EDD3AFC1-5E1F-774D-82FF-6D4C3622249B}" dt="2023-08-07T09:22:30.755" v="952" actId="6264"/>
          <ac:spMkLst>
            <pc:docMk/>
            <pc:sldMk cId="2917212964" sldId="293"/>
            <ac:spMk id="358" creationId="{45CFCBAE-4665-CDDC-A612-5E82EA4200AA}"/>
          </ac:spMkLst>
        </pc:spChg>
        <pc:spChg chg="add del mod">
          <ac:chgData name="A.MORIYAMA UREKA" userId="11b73b949d6476cb" providerId="LiveId" clId="{EDD3AFC1-5E1F-774D-82FF-6D4C3622249B}" dt="2023-08-07T09:22:30.755" v="952" actId="6264"/>
          <ac:spMkLst>
            <pc:docMk/>
            <pc:sldMk cId="2917212964" sldId="293"/>
            <ac:spMk id="359" creationId="{DB358693-97C2-8FD1-5F9D-840849BB4899}"/>
          </ac:spMkLst>
        </pc:spChg>
        <pc:spChg chg="add del mod">
          <ac:chgData name="A.MORIYAMA UREKA" userId="11b73b949d6476cb" providerId="LiveId" clId="{EDD3AFC1-5E1F-774D-82FF-6D4C3622249B}" dt="2023-08-07T09:22:30.755" v="952" actId="6264"/>
          <ac:spMkLst>
            <pc:docMk/>
            <pc:sldMk cId="2917212964" sldId="293"/>
            <ac:spMk id="360" creationId="{6EB24FA7-2423-C15F-A7B5-DF25D13A92CB}"/>
          </ac:spMkLst>
        </pc:spChg>
        <pc:spChg chg="add del mod ord">
          <ac:chgData name="A.MORIYAMA UREKA" userId="11b73b949d6476cb" providerId="LiveId" clId="{EDD3AFC1-5E1F-774D-82FF-6D4C3622249B}" dt="2023-08-07T09:25:56.805" v="1005" actId="6264"/>
          <ac:spMkLst>
            <pc:docMk/>
            <pc:sldMk cId="2917212964" sldId="293"/>
            <ac:spMk id="361" creationId="{B4B3CFFD-97FA-7E70-8060-F7240AD49A78}"/>
          </ac:spMkLst>
        </pc:spChg>
        <pc:spChg chg="add del mod ord">
          <ac:chgData name="A.MORIYAMA UREKA" userId="11b73b949d6476cb" providerId="LiveId" clId="{EDD3AFC1-5E1F-774D-82FF-6D4C3622249B}" dt="2023-08-07T09:25:56.805" v="1005" actId="6264"/>
          <ac:spMkLst>
            <pc:docMk/>
            <pc:sldMk cId="2917212964" sldId="293"/>
            <ac:spMk id="362" creationId="{B5D97E72-A906-D01C-A03A-EA9AE46EC088}"/>
          </ac:spMkLst>
        </pc:spChg>
        <pc:spChg chg="add del mod ord">
          <ac:chgData name="A.MORIYAMA UREKA" userId="11b73b949d6476cb" providerId="LiveId" clId="{EDD3AFC1-5E1F-774D-82FF-6D4C3622249B}" dt="2023-08-07T09:25:56.805" v="1005" actId="6264"/>
          <ac:spMkLst>
            <pc:docMk/>
            <pc:sldMk cId="2917212964" sldId="293"/>
            <ac:spMk id="363" creationId="{7BED964D-90A0-2D96-CE72-5AC7302F0808}"/>
          </ac:spMkLst>
        </pc:spChg>
        <pc:spChg chg="add del mod ord">
          <ac:chgData name="A.MORIYAMA UREKA" userId="11b73b949d6476cb" providerId="LiveId" clId="{EDD3AFC1-5E1F-774D-82FF-6D4C3622249B}" dt="2023-08-07T09:25:56.805" v="1005" actId="6264"/>
          <ac:spMkLst>
            <pc:docMk/>
            <pc:sldMk cId="2917212964" sldId="293"/>
            <ac:spMk id="364" creationId="{FB1C298F-4647-2658-EBDA-AAC426341850}"/>
          </ac:spMkLst>
        </pc:spChg>
        <pc:spChg chg="add del mod ord">
          <ac:chgData name="A.MORIYAMA UREKA" userId="11b73b949d6476cb" providerId="LiveId" clId="{EDD3AFC1-5E1F-774D-82FF-6D4C3622249B}" dt="2023-08-07T09:25:56.805" v="1005" actId="6264"/>
          <ac:spMkLst>
            <pc:docMk/>
            <pc:sldMk cId="2917212964" sldId="293"/>
            <ac:spMk id="365" creationId="{E7A0BA3A-8B86-147A-543E-0374D9540784}"/>
          </ac:spMkLst>
        </pc:spChg>
        <pc:spChg chg="add del mod ord">
          <ac:chgData name="A.MORIYAMA UREKA" userId="11b73b949d6476cb" providerId="LiveId" clId="{EDD3AFC1-5E1F-774D-82FF-6D4C3622249B}" dt="2023-08-07T09:25:56.805" v="1005" actId="6264"/>
          <ac:spMkLst>
            <pc:docMk/>
            <pc:sldMk cId="2917212964" sldId="293"/>
            <ac:spMk id="366" creationId="{3767536D-3090-A0FB-8C7F-EDFF382525DA}"/>
          </ac:spMkLst>
        </pc:spChg>
        <pc:spChg chg="add del mod ord">
          <ac:chgData name="A.MORIYAMA UREKA" userId="11b73b949d6476cb" providerId="LiveId" clId="{EDD3AFC1-5E1F-774D-82FF-6D4C3622249B}" dt="2023-08-07T09:25:56.805" v="1005" actId="6264"/>
          <ac:spMkLst>
            <pc:docMk/>
            <pc:sldMk cId="2917212964" sldId="293"/>
            <ac:spMk id="367" creationId="{6FACAF02-C1E2-A7CD-9117-927C24E1060B}"/>
          </ac:spMkLst>
        </pc:spChg>
        <pc:spChg chg="add del mod ord">
          <ac:chgData name="A.MORIYAMA UREKA" userId="11b73b949d6476cb" providerId="LiveId" clId="{EDD3AFC1-5E1F-774D-82FF-6D4C3622249B}" dt="2023-08-07T09:25:56.805" v="1005" actId="6264"/>
          <ac:spMkLst>
            <pc:docMk/>
            <pc:sldMk cId="2917212964" sldId="293"/>
            <ac:spMk id="368" creationId="{8CEC25BD-B1D6-BB23-E2B8-5E8DEB0A8C00}"/>
          </ac:spMkLst>
        </pc:spChg>
        <pc:spChg chg="add del mod">
          <ac:chgData name="A.MORIYAMA UREKA" userId="11b73b949d6476cb" providerId="LiveId" clId="{EDD3AFC1-5E1F-774D-82FF-6D4C3622249B}" dt="2023-08-07T09:25:56.805" v="1005" actId="6264"/>
          <ac:spMkLst>
            <pc:docMk/>
            <pc:sldMk cId="2917212964" sldId="293"/>
            <ac:spMk id="369" creationId="{C02965F8-8573-C8F6-5224-232B6BDBC021}"/>
          </ac:spMkLst>
        </pc:spChg>
        <pc:spChg chg="add del mod">
          <ac:chgData name="A.MORIYAMA UREKA" userId="11b73b949d6476cb" providerId="LiveId" clId="{EDD3AFC1-5E1F-774D-82FF-6D4C3622249B}" dt="2023-08-07T09:25:56.805" v="1005" actId="6264"/>
          <ac:spMkLst>
            <pc:docMk/>
            <pc:sldMk cId="2917212964" sldId="293"/>
            <ac:spMk id="370" creationId="{ED67CA19-8561-C789-2C75-560FA3951390}"/>
          </ac:spMkLst>
        </pc:spChg>
        <pc:spChg chg="add del mod ord">
          <ac:chgData name="A.MORIYAMA UREKA" userId="11b73b949d6476cb" providerId="LiveId" clId="{EDD3AFC1-5E1F-774D-82FF-6D4C3622249B}" dt="2023-08-07T09:25:58.275" v="1006" actId="6264"/>
          <ac:spMkLst>
            <pc:docMk/>
            <pc:sldMk cId="2917212964" sldId="293"/>
            <ac:spMk id="371" creationId="{10EA2423-FAA8-0945-EF33-C5AB7FBAE7C4}"/>
          </ac:spMkLst>
        </pc:spChg>
        <pc:spChg chg="add del mod ord">
          <ac:chgData name="A.MORIYAMA UREKA" userId="11b73b949d6476cb" providerId="LiveId" clId="{EDD3AFC1-5E1F-774D-82FF-6D4C3622249B}" dt="2023-08-07T09:25:58.275" v="1006" actId="6264"/>
          <ac:spMkLst>
            <pc:docMk/>
            <pc:sldMk cId="2917212964" sldId="293"/>
            <ac:spMk id="372" creationId="{53F93E23-508A-ABF4-04DD-C9B5CDD6C19C}"/>
          </ac:spMkLst>
        </pc:spChg>
        <pc:spChg chg="add del mod ord">
          <ac:chgData name="A.MORIYAMA UREKA" userId="11b73b949d6476cb" providerId="LiveId" clId="{EDD3AFC1-5E1F-774D-82FF-6D4C3622249B}" dt="2023-08-07T09:25:58.275" v="1006" actId="6264"/>
          <ac:spMkLst>
            <pc:docMk/>
            <pc:sldMk cId="2917212964" sldId="293"/>
            <ac:spMk id="373" creationId="{AA0FFBDF-F10C-2DDC-A119-B03992278C20}"/>
          </ac:spMkLst>
        </pc:spChg>
        <pc:spChg chg="add del mod ord">
          <ac:chgData name="A.MORIYAMA UREKA" userId="11b73b949d6476cb" providerId="LiveId" clId="{EDD3AFC1-5E1F-774D-82FF-6D4C3622249B}" dt="2023-08-07T09:25:58.275" v="1006" actId="6264"/>
          <ac:spMkLst>
            <pc:docMk/>
            <pc:sldMk cId="2917212964" sldId="293"/>
            <ac:spMk id="374" creationId="{4F51CF33-C6F3-90F5-74CA-4146BADD1ACF}"/>
          </ac:spMkLst>
        </pc:spChg>
        <pc:spChg chg="add del mod ord">
          <ac:chgData name="A.MORIYAMA UREKA" userId="11b73b949d6476cb" providerId="LiveId" clId="{EDD3AFC1-5E1F-774D-82FF-6D4C3622249B}" dt="2023-08-07T09:25:58.275" v="1006" actId="6264"/>
          <ac:spMkLst>
            <pc:docMk/>
            <pc:sldMk cId="2917212964" sldId="293"/>
            <ac:spMk id="375" creationId="{B3D6A5C5-F788-DC1E-73B0-37CE38A74A9C}"/>
          </ac:spMkLst>
        </pc:spChg>
        <pc:spChg chg="add del mod ord">
          <ac:chgData name="A.MORIYAMA UREKA" userId="11b73b949d6476cb" providerId="LiveId" clId="{EDD3AFC1-5E1F-774D-82FF-6D4C3622249B}" dt="2023-08-07T09:25:58.275" v="1006" actId="6264"/>
          <ac:spMkLst>
            <pc:docMk/>
            <pc:sldMk cId="2917212964" sldId="293"/>
            <ac:spMk id="376" creationId="{AF3DB313-DC65-21C7-BAFE-FFC8727A019A}"/>
          </ac:spMkLst>
        </pc:spChg>
        <pc:spChg chg="add del mod ord">
          <ac:chgData name="A.MORIYAMA UREKA" userId="11b73b949d6476cb" providerId="LiveId" clId="{EDD3AFC1-5E1F-774D-82FF-6D4C3622249B}" dt="2023-08-07T09:25:58.275" v="1006" actId="6264"/>
          <ac:spMkLst>
            <pc:docMk/>
            <pc:sldMk cId="2917212964" sldId="293"/>
            <ac:spMk id="377" creationId="{BDFF8904-0A9E-01AB-AE90-BD4BC444FBF3}"/>
          </ac:spMkLst>
        </pc:spChg>
        <pc:spChg chg="add del mod ord">
          <ac:chgData name="A.MORIYAMA UREKA" userId="11b73b949d6476cb" providerId="LiveId" clId="{EDD3AFC1-5E1F-774D-82FF-6D4C3622249B}" dt="2023-08-07T09:25:58.275" v="1006" actId="6264"/>
          <ac:spMkLst>
            <pc:docMk/>
            <pc:sldMk cId="2917212964" sldId="293"/>
            <ac:spMk id="378" creationId="{9EA80BBC-1A1D-4525-66F4-7081AD563FFC}"/>
          </ac:spMkLst>
        </pc:spChg>
        <pc:spChg chg="add del mod">
          <ac:chgData name="A.MORIYAMA UREKA" userId="11b73b949d6476cb" providerId="LiveId" clId="{EDD3AFC1-5E1F-774D-82FF-6D4C3622249B}" dt="2023-08-07T09:25:58.275" v="1006" actId="6264"/>
          <ac:spMkLst>
            <pc:docMk/>
            <pc:sldMk cId="2917212964" sldId="293"/>
            <ac:spMk id="379" creationId="{5A643632-1713-79F2-8811-37A665D703A8}"/>
          </ac:spMkLst>
        </pc:spChg>
        <pc:spChg chg="add del mod">
          <ac:chgData name="A.MORIYAMA UREKA" userId="11b73b949d6476cb" providerId="LiveId" clId="{EDD3AFC1-5E1F-774D-82FF-6D4C3622249B}" dt="2023-08-07T09:25:58.275" v="1006" actId="6264"/>
          <ac:spMkLst>
            <pc:docMk/>
            <pc:sldMk cId="2917212964" sldId="293"/>
            <ac:spMk id="380" creationId="{FBFA0A5E-FE45-03A7-DCF3-A47E6B635CB1}"/>
          </ac:spMkLst>
        </pc:spChg>
        <pc:spChg chg="add del mod ord">
          <ac:chgData name="A.MORIYAMA UREKA" userId="11b73b949d6476cb" providerId="LiveId" clId="{EDD3AFC1-5E1F-774D-82FF-6D4C3622249B}" dt="2023-08-07T09:25:58.861" v="1007" actId="6264"/>
          <ac:spMkLst>
            <pc:docMk/>
            <pc:sldMk cId="2917212964" sldId="293"/>
            <ac:spMk id="381" creationId="{0EE7365D-B155-23D3-9C69-C1F739826B6F}"/>
          </ac:spMkLst>
        </pc:spChg>
        <pc:spChg chg="add del mod ord">
          <ac:chgData name="A.MORIYAMA UREKA" userId="11b73b949d6476cb" providerId="LiveId" clId="{EDD3AFC1-5E1F-774D-82FF-6D4C3622249B}" dt="2023-08-07T09:25:58.861" v="1007" actId="6264"/>
          <ac:spMkLst>
            <pc:docMk/>
            <pc:sldMk cId="2917212964" sldId="293"/>
            <ac:spMk id="382" creationId="{AFC0EA52-221F-63C2-ADD6-3E61102579D7}"/>
          </ac:spMkLst>
        </pc:spChg>
        <pc:spChg chg="add del mod ord">
          <ac:chgData name="A.MORIYAMA UREKA" userId="11b73b949d6476cb" providerId="LiveId" clId="{EDD3AFC1-5E1F-774D-82FF-6D4C3622249B}" dt="2023-08-07T09:25:58.861" v="1007" actId="6264"/>
          <ac:spMkLst>
            <pc:docMk/>
            <pc:sldMk cId="2917212964" sldId="293"/>
            <ac:spMk id="383" creationId="{B3DBBFE5-4C9B-0627-2D38-15D763D991E9}"/>
          </ac:spMkLst>
        </pc:spChg>
        <pc:spChg chg="add del mod ord">
          <ac:chgData name="A.MORIYAMA UREKA" userId="11b73b949d6476cb" providerId="LiveId" clId="{EDD3AFC1-5E1F-774D-82FF-6D4C3622249B}" dt="2023-08-07T09:25:58.861" v="1007" actId="6264"/>
          <ac:spMkLst>
            <pc:docMk/>
            <pc:sldMk cId="2917212964" sldId="293"/>
            <ac:spMk id="384" creationId="{8D3269A3-AFB3-F8D3-8867-2F7AE1C31CED}"/>
          </ac:spMkLst>
        </pc:spChg>
        <pc:spChg chg="add del mod ord">
          <ac:chgData name="A.MORIYAMA UREKA" userId="11b73b949d6476cb" providerId="LiveId" clId="{EDD3AFC1-5E1F-774D-82FF-6D4C3622249B}" dt="2023-08-07T09:25:58.861" v="1007" actId="6264"/>
          <ac:spMkLst>
            <pc:docMk/>
            <pc:sldMk cId="2917212964" sldId="293"/>
            <ac:spMk id="385" creationId="{7F91050B-4AA6-80B0-556B-D068C42EB3D1}"/>
          </ac:spMkLst>
        </pc:spChg>
        <pc:spChg chg="add del mod ord">
          <ac:chgData name="A.MORIYAMA UREKA" userId="11b73b949d6476cb" providerId="LiveId" clId="{EDD3AFC1-5E1F-774D-82FF-6D4C3622249B}" dt="2023-08-07T09:25:58.861" v="1007" actId="6264"/>
          <ac:spMkLst>
            <pc:docMk/>
            <pc:sldMk cId="2917212964" sldId="293"/>
            <ac:spMk id="386" creationId="{7A9940E7-D83C-A361-AAD5-CA6D86EE42A7}"/>
          </ac:spMkLst>
        </pc:spChg>
        <pc:spChg chg="add del mod ord">
          <ac:chgData name="A.MORIYAMA UREKA" userId="11b73b949d6476cb" providerId="LiveId" clId="{EDD3AFC1-5E1F-774D-82FF-6D4C3622249B}" dt="2023-08-07T09:25:58.861" v="1007" actId="6264"/>
          <ac:spMkLst>
            <pc:docMk/>
            <pc:sldMk cId="2917212964" sldId="293"/>
            <ac:spMk id="387" creationId="{1FF66AC9-36D3-808D-1C2C-E4AB2BA4563E}"/>
          </ac:spMkLst>
        </pc:spChg>
        <pc:spChg chg="add del mod ord">
          <ac:chgData name="A.MORIYAMA UREKA" userId="11b73b949d6476cb" providerId="LiveId" clId="{EDD3AFC1-5E1F-774D-82FF-6D4C3622249B}" dt="2023-08-07T09:25:58.861" v="1007" actId="6264"/>
          <ac:spMkLst>
            <pc:docMk/>
            <pc:sldMk cId="2917212964" sldId="293"/>
            <ac:spMk id="388" creationId="{55FBEFF0-DA1D-5D7C-1181-6546F62AF19D}"/>
          </ac:spMkLst>
        </pc:spChg>
        <pc:spChg chg="add del mod">
          <ac:chgData name="A.MORIYAMA UREKA" userId="11b73b949d6476cb" providerId="LiveId" clId="{EDD3AFC1-5E1F-774D-82FF-6D4C3622249B}" dt="2023-08-07T09:25:58.861" v="1007" actId="6264"/>
          <ac:spMkLst>
            <pc:docMk/>
            <pc:sldMk cId="2917212964" sldId="293"/>
            <ac:spMk id="389" creationId="{F311179D-DF3B-FEA3-B3EA-57740C39529D}"/>
          </ac:spMkLst>
        </pc:spChg>
        <pc:spChg chg="add del mod">
          <ac:chgData name="A.MORIYAMA UREKA" userId="11b73b949d6476cb" providerId="LiveId" clId="{EDD3AFC1-5E1F-774D-82FF-6D4C3622249B}" dt="2023-08-07T09:25:58.861" v="1007" actId="6264"/>
          <ac:spMkLst>
            <pc:docMk/>
            <pc:sldMk cId="2917212964" sldId="293"/>
            <ac:spMk id="390" creationId="{7A4D0A22-E3C6-6DC6-D971-670820EE8DDB}"/>
          </ac:spMkLst>
        </pc:spChg>
        <pc:spChg chg="add del mod ord">
          <ac:chgData name="A.MORIYAMA UREKA" userId="11b73b949d6476cb" providerId="LiveId" clId="{EDD3AFC1-5E1F-774D-82FF-6D4C3622249B}" dt="2023-08-07T09:25:59.219" v="1008" actId="6264"/>
          <ac:spMkLst>
            <pc:docMk/>
            <pc:sldMk cId="2917212964" sldId="293"/>
            <ac:spMk id="391" creationId="{8880DCC9-8964-6D54-A64E-375E83A0C740}"/>
          </ac:spMkLst>
        </pc:spChg>
        <pc:spChg chg="add del mod ord">
          <ac:chgData name="A.MORIYAMA UREKA" userId="11b73b949d6476cb" providerId="LiveId" clId="{EDD3AFC1-5E1F-774D-82FF-6D4C3622249B}" dt="2023-08-07T09:25:59.219" v="1008" actId="6264"/>
          <ac:spMkLst>
            <pc:docMk/>
            <pc:sldMk cId="2917212964" sldId="293"/>
            <ac:spMk id="392" creationId="{3864446F-9F00-3D62-5104-D0A1E091A878}"/>
          </ac:spMkLst>
        </pc:spChg>
        <pc:spChg chg="add del mod ord">
          <ac:chgData name="A.MORIYAMA UREKA" userId="11b73b949d6476cb" providerId="LiveId" clId="{EDD3AFC1-5E1F-774D-82FF-6D4C3622249B}" dt="2023-08-07T09:25:59.219" v="1008" actId="6264"/>
          <ac:spMkLst>
            <pc:docMk/>
            <pc:sldMk cId="2917212964" sldId="293"/>
            <ac:spMk id="393" creationId="{2169DE4E-7898-142B-712B-ED476EE565A1}"/>
          </ac:spMkLst>
        </pc:spChg>
        <pc:spChg chg="add del mod ord">
          <ac:chgData name="A.MORIYAMA UREKA" userId="11b73b949d6476cb" providerId="LiveId" clId="{EDD3AFC1-5E1F-774D-82FF-6D4C3622249B}" dt="2023-08-07T09:25:59.219" v="1008" actId="6264"/>
          <ac:spMkLst>
            <pc:docMk/>
            <pc:sldMk cId="2917212964" sldId="293"/>
            <ac:spMk id="394" creationId="{DE7044D2-CA62-B6B8-D273-DB53E4E19ED0}"/>
          </ac:spMkLst>
        </pc:spChg>
        <pc:spChg chg="add del mod ord">
          <ac:chgData name="A.MORIYAMA UREKA" userId="11b73b949d6476cb" providerId="LiveId" clId="{EDD3AFC1-5E1F-774D-82FF-6D4C3622249B}" dt="2023-08-07T09:25:59.219" v="1008" actId="6264"/>
          <ac:spMkLst>
            <pc:docMk/>
            <pc:sldMk cId="2917212964" sldId="293"/>
            <ac:spMk id="395" creationId="{D3DA2ECE-D052-9752-F01B-D08EB828E4CC}"/>
          </ac:spMkLst>
        </pc:spChg>
        <pc:spChg chg="add del mod ord">
          <ac:chgData name="A.MORIYAMA UREKA" userId="11b73b949d6476cb" providerId="LiveId" clId="{EDD3AFC1-5E1F-774D-82FF-6D4C3622249B}" dt="2023-08-07T09:25:59.219" v="1008" actId="6264"/>
          <ac:spMkLst>
            <pc:docMk/>
            <pc:sldMk cId="2917212964" sldId="293"/>
            <ac:spMk id="396" creationId="{E2A43998-B78B-AD3A-99BD-BA8437360C3A}"/>
          </ac:spMkLst>
        </pc:spChg>
        <pc:spChg chg="add del mod ord">
          <ac:chgData name="A.MORIYAMA UREKA" userId="11b73b949d6476cb" providerId="LiveId" clId="{EDD3AFC1-5E1F-774D-82FF-6D4C3622249B}" dt="2023-08-07T09:25:59.219" v="1008" actId="6264"/>
          <ac:spMkLst>
            <pc:docMk/>
            <pc:sldMk cId="2917212964" sldId="293"/>
            <ac:spMk id="397" creationId="{EB199090-B8E4-D746-DC08-4694662AB186}"/>
          </ac:spMkLst>
        </pc:spChg>
        <pc:spChg chg="add del mod ord">
          <ac:chgData name="A.MORIYAMA UREKA" userId="11b73b949d6476cb" providerId="LiveId" clId="{EDD3AFC1-5E1F-774D-82FF-6D4C3622249B}" dt="2023-08-07T09:25:59.219" v="1008" actId="6264"/>
          <ac:spMkLst>
            <pc:docMk/>
            <pc:sldMk cId="2917212964" sldId="293"/>
            <ac:spMk id="398" creationId="{B533575E-A0C6-5613-9F3D-F6449A973A74}"/>
          </ac:spMkLst>
        </pc:spChg>
        <pc:spChg chg="add del mod">
          <ac:chgData name="A.MORIYAMA UREKA" userId="11b73b949d6476cb" providerId="LiveId" clId="{EDD3AFC1-5E1F-774D-82FF-6D4C3622249B}" dt="2023-08-07T09:25:59.219" v="1008" actId="6264"/>
          <ac:spMkLst>
            <pc:docMk/>
            <pc:sldMk cId="2917212964" sldId="293"/>
            <ac:spMk id="399" creationId="{A468D868-16EF-F59B-74F5-16AA25441F7A}"/>
          </ac:spMkLst>
        </pc:spChg>
        <pc:spChg chg="add del mod">
          <ac:chgData name="A.MORIYAMA UREKA" userId="11b73b949d6476cb" providerId="LiveId" clId="{EDD3AFC1-5E1F-774D-82FF-6D4C3622249B}" dt="2023-08-07T09:25:59.219" v="1008" actId="6264"/>
          <ac:spMkLst>
            <pc:docMk/>
            <pc:sldMk cId="2917212964" sldId="293"/>
            <ac:spMk id="400" creationId="{85F2808F-F4AA-C6B6-FEC9-F9EED848557F}"/>
          </ac:spMkLst>
        </pc:spChg>
        <pc:spChg chg="add del mod ord">
          <ac:chgData name="A.MORIYAMA UREKA" userId="11b73b949d6476cb" providerId="LiveId" clId="{EDD3AFC1-5E1F-774D-82FF-6D4C3622249B}" dt="2023-08-07T09:25:59.552" v="1009" actId="6264"/>
          <ac:spMkLst>
            <pc:docMk/>
            <pc:sldMk cId="2917212964" sldId="293"/>
            <ac:spMk id="401" creationId="{DFB30F33-D32F-1D8A-B118-A6CEC9EACE35}"/>
          </ac:spMkLst>
        </pc:spChg>
        <pc:spChg chg="add del mod ord">
          <ac:chgData name="A.MORIYAMA UREKA" userId="11b73b949d6476cb" providerId="LiveId" clId="{EDD3AFC1-5E1F-774D-82FF-6D4C3622249B}" dt="2023-08-07T09:25:59.552" v="1009" actId="6264"/>
          <ac:spMkLst>
            <pc:docMk/>
            <pc:sldMk cId="2917212964" sldId="293"/>
            <ac:spMk id="402" creationId="{4CFA7739-1D33-07A1-A63A-BFE90240A0DD}"/>
          </ac:spMkLst>
        </pc:spChg>
        <pc:spChg chg="add del mod ord">
          <ac:chgData name="A.MORIYAMA UREKA" userId="11b73b949d6476cb" providerId="LiveId" clId="{EDD3AFC1-5E1F-774D-82FF-6D4C3622249B}" dt="2023-08-07T09:25:59.552" v="1009" actId="6264"/>
          <ac:spMkLst>
            <pc:docMk/>
            <pc:sldMk cId="2917212964" sldId="293"/>
            <ac:spMk id="403" creationId="{7EBFD5EA-7641-5B21-93AF-2E7E39CBCE24}"/>
          </ac:spMkLst>
        </pc:spChg>
        <pc:spChg chg="add del mod ord">
          <ac:chgData name="A.MORIYAMA UREKA" userId="11b73b949d6476cb" providerId="LiveId" clId="{EDD3AFC1-5E1F-774D-82FF-6D4C3622249B}" dt="2023-08-07T09:25:59.552" v="1009" actId="6264"/>
          <ac:spMkLst>
            <pc:docMk/>
            <pc:sldMk cId="2917212964" sldId="293"/>
            <ac:spMk id="404" creationId="{D4AEF5C1-13C1-8717-132E-F227F6EFD881}"/>
          </ac:spMkLst>
        </pc:spChg>
        <pc:spChg chg="add del mod ord">
          <ac:chgData name="A.MORIYAMA UREKA" userId="11b73b949d6476cb" providerId="LiveId" clId="{EDD3AFC1-5E1F-774D-82FF-6D4C3622249B}" dt="2023-08-07T09:25:59.552" v="1009" actId="6264"/>
          <ac:spMkLst>
            <pc:docMk/>
            <pc:sldMk cId="2917212964" sldId="293"/>
            <ac:spMk id="405" creationId="{8D7B8A45-518A-3C52-C30E-9619E144BC0F}"/>
          </ac:spMkLst>
        </pc:spChg>
        <pc:spChg chg="add del mod ord">
          <ac:chgData name="A.MORIYAMA UREKA" userId="11b73b949d6476cb" providerId="LiveId" clId="{EDD3AFC1-5E1F-774D-82FF-6D4C3622249B}" dt="2023-08-07T09:25:59.552" v="1009" actId="6264"/>
          <ac:spMkLst>
            <pc:docMk/>
            <pc:sldMk cId="2917212964" sldId="293"/>
            <ac:spMk id="406" creationId="{2160D491-73B8-94C5-B453-F6AABE926687}"/>
          </ac:spMkLst>
        </pc:spChg>
        <pc:spChg chg="add del mod ord">
          <ac:chgData name="A.MORIYAMA UREKA" userId="11b73b949d6476cb" providerId="LiveId" clId="{EDD3AFC1-5E1F-774D-82FF-6D4C3622249B}" dt="2023-08-07T09:25:59.552" v="1009" actId="6264"/>
          <ac:spMkLst>
            <pc:docMk/>
            <pc:sldMk cId="2917212964" sldId="293"/>
            <ac:spMk id="407" creationId="{D761C27C-CB39-12A0-0D76-E0EE4099DDCE}"/>
          </ac:spMkLst>
        </pc:spChg>
        <pc:spChg chg="add del mod ord">
          <ac:chgData name="A.MORIYAMA UREKA" userId="11b73b949d6476cb" providerId="LiveId" clId="{EDD3AFC1-5E1F-774D-82FF-6D4C3622249B}" dt="2023-08-07T09:25:59.552" v="1009" actId="6264"/>
          <ac:spMkLst>
            <pc:docMk/>
            <pc:sldMk cId="2917212964" sldId="293"/>
            <ac:spMk id="408" creationId="{62337867-E81C-8CE7-5050-88CB49651B34}"/>
          </ac:spMkLst>
        </pc:spChg>
        <pc:spChg chg="add del mod">
          <ac:chgData name="A.MORIYAMA UREKA" userId="11b73b949d6476cb" providerId="LiveId" clId="{EDD3AFC1-5E1F-774D-82FF-6D4C3622249B}" dt="2023-08-07T09:25:59.552" v="1009" actId="6264"/>
          <ac:spMkLst>
            <pc:docMk/>
            <pc:sldMk cId="2917212964" sldId="293"/>
            <ac:spMk id="409" creationId="{6AA13911-8C74-7997-623A-85EE2FDC05E4}"/>
          </ac:spMkLst>
        </pc:spChg>
        <pc:spChg chg="add del mod">
          <ac:chgData name="A.MORIYAMA UREKA" userId="11b73b949d6476cb" providerId="LiveId" clId="{EDD3AFC1-5E1F-774D-82FF-6D4C3622249B}" dt="2023-08-07T09:25:59.552" v="1009" actId="6264"/>
          <ac:spMkLst>
            <pc:docMk/>
            <pc:sldMk cId="2917212964" sldId="293"/>
            <ac:spMk id="410" creationId="{46FCC102-98A1-6FD1-F9A8-48A4E404D4CD}"/>
          </ac:spMkLst>
        </pc:spChg>
        <pc:spChg chg="add del mod ord">
          <ac:chgData name="A.MORIYAMA UREKA" userId="11b73b949d6476cb" providerId="LiveId" clId="{EDD3AFC1-5E1F-774D-82FF-6D4C3622249B}" dt="2023-08-07T09:25:59.888" v="1010" actId="6264"/>
          <ac:spMkLst>
            <pc:docMk/>
            <pc:sldMk cId="2917212964" sldId="293"/>
            <ac:spMk id="411" creationId="{FF921B9B-B7B1-7EF7-1AD6-5BE14D388565}"/>
          </ac:spMkLst>
        </pc:spChg>
        <pc:spChg chg="add del mod ord">
          <ac:chgData name="A.MORIYAMA UREKA" userId="11b73b949d6476cb" providerId="LiveId" clId="{EDD3AFC1-5E1F-774D-82FF-6D4C3622249B}" dt="2023-08-07T09:25:59.888" v="1010" actId="6264"/>
          <ac:spMkLst>
            <pc:docMk/>
            <pc:sldMk cId="2917212964" sldId="293"/>
            <ac:spMk id="412" creationId="{EDC48AED-C11B-31D4-1284-888A155DB7CA}"/>
          </ac:spMkLst>
        </pc:spChg>
        <pc:spChg chg="add del mod ord">
          <ac:chgData name="A.MORIYAMA UREKA" userId="11b73b949d6476cb" providerId="LiveId" clId="{EDD3AFC1-5E1F-774D-82FF-6D4C3622249B}" dt="2023-08-07T09:25:59.888" v="1010" actId="6264"/>
          <ac:spMkLst>
            <pc:docMk/>
            <pc:sldMk cId="2917212964" sldId="293"/>
            <ac:spMk id="413" creationId="{4076203B-EF66-29B9-F51E-1FA95A84DDFD}"/>
          </ac:spMkLst>
        </pc:spChg>
        <pc:spChg chg="add del mod ord">
          <ac:chgData name="A.MORIYAMA UREKA" userId="11b73b949d6476cb" providerId="LiveId" clId="{EDD3AFC1-5E1F-774D-82FF-6D4C3622249B}" dt="2023-08-07T09:25:59.888" v="1010" actId="6264"/>
          <ac:spMkLst>
            <pc:docMk/>
            <pc:sldMk cId="2917212964" sldId="293"/>
            <ac:spMk id="414" creationId="{3CD558E9-E43C-2430-B59B-A9D77941F268}"/>
          </ac:spMkLst>
        </pc:spChg>
        <pc:spChg chg="add del mod ord">
          <ac:chgData name="A.MORIYAMA UREKA" userId="11b73b949d6476cb" providerId="LiveId" clId="{EDD3AFC1-5E1F-774D-82FF-6D4C3622249B}" dt="2023-08-07T09:25:59.888" v="1010" actId="6264"/>
          <ac:spMkLst>
            <pc:docMk/>
            <pc:sldMk cId="2917212964" sldId="293"/>
            <ac:spMk id="415" creationId="{9E6318DF-CEEE-A2FD-930C-7DE26FC9B218}"/>
          </ac:spMkLst>
        </pc:spChg>
        <pc:spChg chg="add del mod ord">
          <ac:chgData name="A.MORIYAMA UREKA" userId="11b73b949d6476cb" providerId="LiveId" clId="{EDD3AFC1-5E1F-774D-82FF-6D4C3622249B}" dt="2023-08-07T09:25:59.888" v="1010" actId="6264"/>
          <ac:spMkLst>
            <pc:docMk/>
            <pc:sldMk cId="2917212964" sldId="293"/>
            <ac:spMk id="416" creationId="{61E31056-0A23-1D6C-75E8-85B6D8D172EB}"/>
          </ac:spMkLst>
        </pc:spChg>
        <pc:spChg chg="add del mod ord">
          <ac:chgData name="A.MORIYAMA UREKA" userId="11b73b949d6476cb" providerId="LiveId" clId="{EDD3AFC1-5E1F-774D-82FF-6D4C3622249B}" dt="2023-08-07T09:25:59.888" v="1010" actId="6264"/>
          <ac:spMkLst>
            <pc:docMk/>
            <pc:sldMk cId="2917212964" sldId="293"/>
            <ac:spMk id="417" creationId="{0EDB158F-A887-25F0-BBB6-7C777D37EB29}"/>
          </ac:spMkLst>
        </pc:spChg>
        <pc:spChg chg="add del mod ord">
          <ac:chgData name="A.MORIYAMA UREKA" userId="11b73b949d6476cb" providerId="LiveId" clId="{EDD3AFC1-5E1F-774D-82FF-6D4C3622249B}" dt="2023-08-07T09:25:59.888" v="1010" actId="6264"/>
          <ac:spMkLst>
            <pc:docMk/>
            <pc:sldMk cId="2917212964" sldId="293"/>
            <ac:spMk id="418" creationId="{6BFDE798-DBC7-E6B1-3786-FD42DEAFC158}"/>
          </ac:spMkLst>
        </pc:spChg>
        <pc:spChg chg="add del mod">
          <ac:chgData name="A.MORIYAMA UREKA" userId="11b73b949d6476cb" providerId="LiveId" clId="{EDD3AFC1-5E1F-774D-82FF-6D4C3622249B}" dt="2023-08-07T09:25:59.888" v="1010" actId="6264"/>
          <ac:spMkLst>
            <pc:docMk/>
            <pc:sldMk cId="2917212964" sldId="293"/>
            <ac:spMk id="419" creationId="{A845FBD5-7E05-4FD3-0C44-008922B4A931}"/>
          </ac:spMkLst>
        </pc:spChg>
        <pc:spChg chg="add del mod">
          <ac:chgData name="A.MORIYAMA UREKA" userId="11b73b949d6476cb" providerId="LiveId" clId="{EDD3AFC1-5E1F-774D-82FF-6D4C3622249B}" dt="2023-08-07T09:25:59.888" v="1010" actId="6264"/>
          <ac:spMkLst>
            <pc:docMk/>
            <pc:sldMk cId="2917212964" sldId="293"/>
            <ac:spMk id="420" creationId="{3888246F-B686-D696-0C18-9CA7CF02FB94}"/>
          </ac:spMkLst>
        </pc:spChg>
        <pc:spChg chg="add del mod ord">
          <ac:chgData name="A.MORIYAMA UREKA" userId="11b73b949d6476cb" providerId="LiveId" clId="{EDD3AFC1-5E1F-774D-82FF-6D4C3622249B}" dt="2023-08-07T09:37:01.927" v="1022" actId="700"/>
          <ac:spMkLst>
            <pc:docMk/>
            <pc:sldMk cId="2917212964" sldId="293"/>
            <ac:spMk id="421" creationId="{2C6B0B3D-6A54-0CEB-9DC7-16920F6DD066}"/>
          </ac:spMkLst>
        </pc:spChg>
        <pc:spChg chg="add del mod ord">
          <ac:chgData name="A.MORIYAMA UREKA" userId="11b73b949d6476cb" providerId="LiveId" clId="{EDD3AFC1-5E1F-774D-82FF-6D4C3622249B}" dt="2023-08-07T09:37:01.927" v="1022" actId="700"/>
          <ac:spMkLst>
            <pc:docMk/>
            <pc:sldMk cId="2917212964" sldId="293"/>
            <ac:spMk id="422" creationId="{D83FF908-6034-FBD9-99D3-FB4119AED8AB}"/>
          </ac:spMkLst>
        </pc:spChg>
        <pc:spChg chg="add del mod ord">
          <ac:chgData name="A.MORIYAMA UREKA" userId="11b73b949d6476cb" providerId="LiveId" clId="{EDD3AFC1-5E1F-774D-82FF-6D4C3622249B}" dt="2023-08-07T09:37:01.927" v="1022" actId="700"/>
          <ac:spMkLst>
            <pc:docMk/>
            <pc:sldMk cId="2917212964" sldId="293"/>
            <ac:spMk id="423" creationId="{7FACA41B-AADC-80D6-5CC2-C9CF229B1B9A}"/>
          </ac:spMkLst>
        </pc:spChg>
        <pc:spChg chg="add del mod ord">
          <ac:chgData name="A.MORIYAMA UREKA" userId="11b73b949d6476cb" providerId="LiveId" clId="{EDD3AFC1-5E1F-774D-82FF-6D4C3622249B}" dt="2023-08-07T09:37:01.927" v="1022" actId="700"/>
          <ac:spMkLst>
            <pc:docMk/>
            <pc:sldMk cId="2917212964" sldId="293"/>
            <ac:spMk id="424" creationId="{9F0E063E-5BD8-600B-10C4-7792C697C16A}"/>
          </ac:spMkLst>
        </pc:spChg>
        <pc:spChg chg="add del mod ord">
          <ac:chgData name="A.MORIYAMA UREKA" userId="11b73b949d6476cb" providerId="LiveId" clId="{EDD3AFC1-5E1F-774D-82FF-6D4C3622249B}" dt="2023-08-07T09:37:01.927" v="1022" actId="700"/>
          <ac:spMkLst>
            <pc:docMk/>
            <pc:sldMk cId="2917212964" sldId="293"/>
            <ac:spMk id="425" creationId="{F30FA02A-5F66-4FA8-1524-5B74C955D0B4}"/>
          </ac:spMkLst>
        </pc:spChg>
        <pc:spChg chg="add del mod ord">
          <ac:chgData name="A.MORIYAMA UREKA" userId="11b73b949d6476cb" providerId="LiveId" clId="{EDD3AFC1-5E1F-774D-82FF-6D4C3622249B}" dt="2023-08-07T09:37:01.927" v="1022" actId="700"/>
          <ac:spMkLst>
            <pc:docMk/>
            <pc:sldMk cId="2917212964" sldId="293"/>
            <ac:spMk id="426" creationId="{612AE09C-A38A-81B1-4469-DB38CD0F88B6}"/>
          </ac:spMkLst>
        </pc:spChg>
        <pc:spChg chg="add del mod ord">
          <ac:chgData name="A.MORIYAMA UREKA" userId="11b73b949d6476cb" providerId="LiveId" clId="{EDD3AFC1-5E1F-774D-82FF-6D4C3622249B}" dt="2023-08-07T09:37:01.927" v="1022" actId="700"/>
          <ac:spMkLst>
            <pc:docMk/>
            <pc:sldMk cId="2917212964" sldId="293"/>
            <ac:spMk id="427" creationId="{4F483AED-46E1-5FD9-3E7A-8A3CC5CC63CA}"/>
          </ac:spMkLst>
        </pc:spChg>
        <pc:spChg chg="add del mod ord">
          <ac:chgData name="A.MORIYAMA UREKA" userId="11b73b949d6476cb" providerId="LiveId" clId="{EDD3AFC1-5E1F-774D-82FF-6D4C3622249B}" dt="2023-08-07T09:37:01.927" v="1022" actId="700"/>
          <ac:spMkLst>
            <pc:docMk/>
            <pc:sldMk cId="2917212964" sldId="293"/>
            <ac:spMk id="428" creationId="{A7396ED3-A346-8018-DAF0-970F4D80CF13}"/>
          </ac:spMkLst>
        </pc:spChg>
      </pc:sldChg>
      <pc:sldChg chg="addSp delSp modSp add mod modClrScheme chgLayout">
        <pc:chgData name="A.MORIYAMA UREKA" userId="11b73b949d6476cb" providerId="LiveId" clId="{EDD3AFC1-5E1F-774D-82FF-6D4C3622249B}" dt="2023-08-07T12:41:17.581" v="2847" actId="6264"/>
        <pc:sldMkLst>
          <pc:docMk/>
          <pc:sldMk cId="2199510285" sldId="294"/>
        </pc:sldMkLst>
        <pc:spChg chg="mod ord">
          <ac:chgData name="A.MORIYAMA UREKA" userId="11b73b949d6476cb" providerId="LiveId" clId="{EDD3AFC1-5E1F-774D-82FF-6D4C3622249B}" dt="2023-08-07T12:41:17.581" v="2847" actId="6264"/>
          <ac:spMkLst>
            <pc:docMk/>
            <pc:sldMk cId="2199510285" sldId="294"/>
            <ac:spMk id="2" creationId="{D1EF7EBB-F939-EB60-26E6-F0975129AACE}"/>
          </ac:spMkLst>
        </pc:spChg>
        <pc:spChg chg="mod ord">
          <ac:chgData name="A.MORIYAMA UREKA" userId="11b73b949d6476cb" providerId="LiveId" clId="{EDD3AFC1-5E1F-774D-82FF-6D4C3622249B}" dt="2023-08-07T12:41:17.581" v="2847" actId="6264"/>
          <ac:spMkLst>
            <pc:docMk/>
            <pc:sldMk cId="2199510285" sldId="294"/>
            <ac:spMk id="3" creationId="{5B134AAE-3855-1F5C-C1AB-1F4D86C8C0B5}"/>
          </ac:spMkLst>
        </pc:spChg>
        <pc:spChg chg="add del mod ord">
          <ac:chgData name="A.MORIYAMA UREKA" userId="11b73b949d6476cb" providerId="LiveId" clId="{EDD3AFC1-5E1F-774D-82FF-6D4C3622249B}" dt="2023-08-07T09:37:04.992" v="1023" actId="6264"/>
          <ac:spMkLst>
            <pc:docMk/>
            <pc:sldMk cId="2199510285" sldId="294"/>
            <ac:spMk id="4" creationId="{0260DBBD-A553-DFDA-43CB-53EC38CB7048}"/>
          </ac:spMkLst>
        </pc:spChg>
        <pc:spChg chg="add del mod ord">
          <ac:chgData name="A.MORIYAMA UREKA" userId="11b73b949d6476cb" providerId="LiveId" clId="{EDD3AFC1-5E1F-774D-82FF-6D4C3622249B}" dt="2023-08-07T09:20:33.057" v="915" actId="6264"/>
          <ac:spMkLst>
            <pc:docMk/>
            <pc:sldMk cId="2199510285" sldId="294"/>
            <ac:spMk id="4" creationId="{75437D39-5F0C-5816-B8AF-9B176A1FBE05}"/>
          </ac:spMkLst>
        </pc:spChg>
        <pc:spChg chg="add del mod ord">
          <ac:chgData name="A.MORIYAMA UREKA" userId="11b73b949d6476cb" providerId="LiveId" clId="{EDD3AFC1-5E1F-774D-82FF-6D4C3622249B}" dt="2023-08-07T09:17:12.230" v="904" actId="6264"/>
          <ac:spMkLst>
            <pc:docMk/>
            <pc:sldMk cId="2199510285" sldId="294"/>
            <ac:spMk id="4" creationId="{85C59F87-D283-2E25-BB4C-5E39048FBB87}"/>
          </ac:spMkLst>
        </pc:spChg>
        <pc:spChg chg="del mod ord">
          <ac:chgData name="A.MORIYAMA UREKA" userId="11b73b949d6476cb" providerId="LiveId" clId="{EDD3AFC1-5E1F-774D-82FF-6D4C3622249B}" dt="2023-08-07T08:49:58.279" v="706" actId="700"/>
          <ac:spMkLst>
            <pc:docMk/>
            <pc:sldMk cId="2199510285" sldId="294"/>
            <ac:spMk id="4" creationId="{9E8DE7C1-C44B-71CD-DD18-B4EDA977561B}"/>
          </ac:spMkLst>
        </pc:spChg>
        <pc:spChg chg="add del mod">
          <ac:chgData name="A.MORIYAMA UREKA" userId="11b73b949d6476cb" providerId="LiveId" clId="{EDD3AFC1-5E1F-774D-82FF-6D4C3622249B}" dt="2023-08-07T10:46:56.594" v="1620" actId="478"/>
          <ac:spMkLst>
            <pc:docMk/>
            <pc:sldMk cId="2199510285" sldId="294"/>
            <ac:spMk id="4" creationId="{CF4FA816-C70A-A074-4063-2699A8C6B88F}"/>
          </ac:spMkLst>
        </pc:spChg>
        <pc:spChg chg="add del mod ord">
          <ac:chgData name="A.MORIYAMA UREKA" userId="11b73b949d6476cb" providerId="LiveId" clId="{EDD3AFC1-5E1F-774D-82FF-6D4C3622249B}" dt="2023-08-07T09:00:42.859" v="785" actId="700"/>
          <ac:spMkLst>
            <pc:docMk/>
            <pc:sldMk cId="2199510285" sldId="294"/>
            <ac:spMk id="4" creationId="{EFFD44EE-7B81-0192-A49C-BA7B8B578BDB}"/>
          </ac:spMkLst>
        </pc:spChg>
        <pc:spChg chg="add mod">
          <ac:chgData name="A.MORIYAMA UREKA" userId="11b73b949d6476cb" providerId="LiveId" clId="{EDD3AFC1-5E1F-774D-82FF-6D4C3622249B}" dt="2023-08-07T10:45:11.783" v="1601" actId="20577"/>
          <ac:spMkLst>
            <pc:docMk/>
            <pc:sldMk cId="2199510285" sldId="294"/>
            <ac:spMk id="5" creationId="{0FD41E18-0EF0-EC27-5758-42D0E63CD525}"/>
          </ac:spMkLst>
        </pc:spChg>
        <pc:spChg chg="add del mod ord">
          <ac:chgData name="A.MORIYAMA UREKA" userId="11b73b949d6476cb" providerId="LiveId" clId="{EDD3AFC1-5E1F-774D-82FF-6D4C3622249B}" dt="2023-08-07T09:20:33.057" v="915" actId="6264"/>
          <ac:spMkLst>
            <pc:docMk/>
            <pc:sldMk cId="2199510285" sldId="294"/>
            <ac:spMk id="5" creationId="{218845E1-F5E7-6491-2560-C5F382FC16B5}"/>
          </ac:spMkLst>
        </pc:spChg>
        <pc:spChg chg="del mod ord">
          <ac:chgData name="A.MORIYAMA UREKA" userId="11b73b949d6476cb" providerId="LiveId" clId="{EDD3AFC1-5E1F-774D-82FF-6D4C3622249B}" dt="2023-08-07T08:49:58.279" v="706" actId="700"/>
          <ac:spMkLst>
            <pc:docMk/>
            <pc:sldMk cId="2199510285" sldId="294"/>
            <ac:spMk id="5" creationId="{CAE4AA93-869F-9DB1-175A-91ACAD860ADD}"/>
          </ac:spMkLst>
        </pc:spChg>
        <pc:spChg chg="add del mod ord">
          <ac:chgData name="A.MORIYAMA UREKA" userId="11b73b949d6476cb" providerId="LiveId" clId="{EDD3AFC1-5E1F-774D-82FF-6D4C3622249B}" dt="2023-08-07T09:37:04.992" v="1023" actId="6264"/>
          <ac:spMkLst>
            <pc:docMk/>
            <pc:sldMk cId="2199510285" sldId="294"/>
            <ac:spMk id="5" creationId="{CBD0E4FE-ADD5-8364-4267-7D4C2CCE1833}"/>
          </ac:spMkLst>
        </pc:spChg>
        <pc:spChg chg="add del mod ord">
          <ac:chgData name="A.MORIYAMA UREKA" userId="11b73b949d6476cb" providerId="LiveId" clId="{EDD3AFC1-5E1F-774D-82FF-6D4C3622249B}" dt="2023-08-07T09:00:42.859" v="785" actId="700"/>
          <ac:spMkLst>
            <pc:docMk/>
            <pc:sldMk cId="2199510285" sldId="294"/>
            <ac:spMk id="5" creationId="{D7FFD49F-7949-E969-D827-782B157A5301}"/>
          </ac:spMkLst>
        </pc:spChg>
        <pc:spChg chg="add del mod ord">
          <ac:chgData name="A.MORIYAMA UREKA" userId="11b73b949d6476cb" providerId="LiveId" clId="{EDD3AFC1-5E1F-774D-82FF-6D4C3622249B}" dt="2023-08-07T09:17:12.230" v="904" actId="6264"/>
          <ac:spMkLst>
            <pc:docMk/>
            <pc:sldMk cId="2199510285" sldId="294"/>
            <ac:spMk id="5" creationId="{F9666091-5D27-7392-927A-D471331E508C}"/>
          </ac:spMkLst>
        </pc:spChg>
        <pc:spChg chg="add del mod ord">
          <ac:chgData name="A.MORIYAMA UREKA" userId="11b73b949d6476cb" providerId="LiveId" clId="{EDD3AFC1-5E1F-774D-82FF-6D4C3622249B}" dt="2023-08-07T09:17:12.230" v="904" actId="6264"/>
          <ac:spMkLst>
            <pc:docMk/>
            <pc:sldMk cId="2199510285" sldId="294"/>
            <ac:spMk id="6" creationId="{438A7BFC-DC64-78E2-133C-76E2FE9FEE31}"/>
          </ac:spMkLst>
        </pc:spChg>
        <pc:spChg chg="add del mod ord">
          <ac:chgData name="A.MORIYAMA UREKA" userId="11b73b949d6476cb" providerId="LiveId" clId="{EDD3AFC1-5E1F-774D-82FF-6D4C3622249B}" dt="2023-08-07T09:37:04.992" v="1023" actId="6264"/>
          <ac:spMkLst>
            <pc:docMk/>
            <pc:sldMk cId="2199510285" sldId="294"/>
            <ac:spMk id="6" creationId="{4B28FD53-967E-76AB-9472-27365CAC4E3D}"/>
          </ac:spMkLst>
        </pc:spChg>
        <pc:spChg chg="add del mod ord">
          <ac:chgData name="A.MORIYAMA UREKA" userId="11b73b949d6476cb" providerId="LiveId" clId="{EDD3AFC1-5E1F-774D-82FF-6D4C3622249B}" dt="2023-08-07T09:00:42.859" v="785" actId="700"/>
          <ac:spMkLst>
            <pc:docMk/>
            <pc:sldMk cId="2199510285" sldId="294"/>
            <ac:spMk id="6" creationId="{630662FD-3A79-8F6C-8F7E-CC91670721F3}"/>
          </ac:spMkLst>
        </pc:spChg>
        <pc:spChg chg="del mod ord">
          <ac:chgData name="A.MORIYAMA UREKA" userId="11b73b949d6476cb" providerId="LiveId" clId="{EDD3AFC1-5E1F-774D-82FF-6D4C3622249B}" dt="2023-08-07T08:49:58.279" v="706" actId="700"/>
          <ac:spMkLst>
            <pc:docMk/>
            <pc:sldMk cId="2199510285" sldId="294"/>
            <ac:spMk id="6" creationId="{7870D02B-EBDB-0B3D-F634-23D0196C23EA}"/>
          </ac:spMkLst>
        </pc:spChg>
        <pc:spChg chg="add mod">
          <ac:chgData name="A.MORIYAMA UREKA" userId="11b73b949d6476cb" providerId="LiveId" clId="{EDD3AFC1-5E1F-774D-82FF-6D4C3622249B}" dt="2023-08-07T10:46:56.885" v="1621"/>
          <ac:spMkLst>
            <pc:docMk/>
            <pc:sldMk cId="2199510285" sldId="294"/>
            <ac:spMk id="6" creationId="{8AEDA4BD-FF95-5A81-B6C1-CB1EDB019D50}"/>
          </ac:spMkLst>
        </pc:spChg>
        <pc:spChg chg="add del mod ord">
          <ac:chgData name="A.MORIYAMA UREKA" userId="11b73b949d6476cb" providerId="LiveId" clId="{EDD3AFC1-5E1F-774D-82FF-6D4C3622249B}" dt="2023-08-07T09:20:33.057" v="915" actId="6264"/>
          <ac:spMkLst>
            <pc:docMk/>
            <pc:sldMk cId="2199510285" sldId="294"/>
            <ac:spMk id="6" creationId="{CD5D1A6B-706A-463A-2BF6-35C53AC5CB4E}"/>
          </ac:spMkLst>
        </pc:spChg>
        <pc:spChg chg="del mod ord">
          <ac:chgData name="A.MORIYAMA UREKA" userId="11b73b949d6476cb" providerId="LiveId" clId="{EDD3AFC1-5E1F-774D-82FF-6D4C3622249B}" dt="2023-08-07T08:49:58.279" v="706" actId="700"/>
          <ac:spMkLst>
            <pc:docMk/>
            <pc:sldMk cId="2199510285" sldId="294"/>
            <ac:spMk id="7" creationId="{13F1E7AF-DEE7-1BEE-FA58-5F16921A3BFB}"/>
          </ac:spMkLst>
        </pc:spChg>
        <pc:spChg chg="add del mod ord">
          <ac:chgData name="A.MORIYAMA UREKA" userId="11b73b949d6476cb" providerId="LiveId" clId="{EDD3AFC1-5E1F-774D-82FF-6D4C3622249B}" dt="2023-08-07T09:20:33.057" v="915" actId="6264"/>
          <ac:spMkLst>
            <pc:docMk/>
            <pc:sldMk cId="2199510285" sldId="294"/>
            <ac:spMk id="7" creationId="{1E85DDCD-49E2-0E7C-2920-AA6B3CD9C6B2}"/>
          </ac:spMkLst>
        </pc:spChg>
        <pc:spChg chg="add del mod ord">
          <ac:chgData name="A.MORIYAMA UREKA" userId="11b73b949d6476cb" providerId="LiveId" clId="{EDD3AFC1-5E1F-774D-82FF-6D4C3622249B}" dt="2023-08-07T09:17:12.230" v="904" actId="6264"/>
          <ac:spMkLst>
            <pc:docMk/>
            <pc:sldMk cId="2199510285" sldId="294"/>
            <ac:spMk id="7" creationId="{3341679B-5A10-0D8A-C8FC-8E002A62A5EA}"/>
          </ac:spMkLst>
        </pc:spChg>
        <pc:spChg chg="add del mod">
          <ac:chgData name="A.MORIYAMA UREKA" userId="11b73b949d6476cb" providerId="LiveId" clId="{EDD3AFC1-5E1F-774D-82FF-6D4C3622249B}" dt="2023-08-07T10:53:31.076" v="1672" actId="6264"/>
          <ac:spMkLst>
            <pc:docMk/>
            <pc:sldMk cId="2199510285" sldId="294"/>
            <ac:spMk id="7" creationId="{5A7A9475-FE45-7CEF-C8C8-2CC305B4A731}"/>
          </ac:spMkLst>
        </pc:spChg>
        <pc:spChg chg="add del mod ord">
          <ac:chgData name="A.MORIYAMA UREKA" userId="11b73b949d6476cb" providerId="LiveId" clId="{EDD3AFC1-5E1F-774D-82FF-6D4C3622249B}" dt="2023-08-07T09:37:04.992" v="1023" actId="6264"/>
          <ac:spMkLst>
            <pc:docMk/>
            <pc:sldMk cId="2199510285" sldId="294"/>
            <ac:spMk id="7" creationId="{8038EB70-CA9F-762E-43FF-9828A10A6DB9}"/>
          </ac:spMkLst>
        </pc:spChg>
        <pc:spChg chg="add del mod ord">
          <ac:chgData name="A.MORIYAMA UREKA" userId="11b73b949d6476cb" providerId="LiveId" clId="{EDD3AFC1-5E1F-774D-82FF-6D4C3622249B}" dt="2023-08-07T09:00:42.859" v="785" actId="700"/>
          <ac:spMkLst>
            <pc:docMk/>
            <pc:sldMk cId="2199510285" sldId="294"/>
            <ac:spMk id="7" creationId="{93AA2D9F-8C05-A488-7D0D-532888B83BB6}"/>
          </ac:spMkLst>
        </pc:spChg>
        <pc:spChg chg="add del mod ord">
          <ac:chgData name="A.MORIYAMA UREKA" userId="11b73b949d6476cb" providerId="LiveId" clId="{EDD3AFC1-5E1F-774D-82FF-6D4C3622249B}" dt="2023-08-07T09:37:04.992" v="1023" actId="6264"/>
          <ac:spMkLst>
            <pc:docMk/>
            <pc:sldMk cId="2199510285" sldId="294"/>
            <ac:spMk id="8" creationId="{055FC809-10E5-E2F3-EF84-F6C35EBF7BC1}"/>
          </ac:spMkLst>
        </pc:spChg>
        <pc:spChg chg="add del mod ord">
          <ac:chgData name="A.MORIYAMA UREKA" userId="11b73b949d6476cb" providerId="LiveId" clId="{EDD3AFC1-5E1F-774D-82FF-6D4C3622249B}" dt="2023-08-07T09:20:33.057" v="915" actId="6264"/>
          <ac:spMkLst>
            <pc:docMk/>
            <pc:sldMk cId="2199510285" sldId="294"/>
            <ac:spMk id="8" creationId="{2A59F965-16B8-7B99-9E18-810992B4109F}"/>
          </ac:spMkLst>
        </pc:spChg>
        <pc:spChg chg="add del mod">
          <ac:chgData name="A.MORIYAMA UREKA" userId="11b73b949d6476cb" providerId="LiveId" clId="{EDD3AFC1-5E1F-774D-82FF-6D4C3622249B}" dt="2023-08-07T10:53:31.076" v="1672" actId="6264"/>
          <ac:spMkLst>
            <pc:docMk/>
            <pc:sldMk cId="2199510285" sldId="294"/>
            <ac:spMk id="8" creationId="{A2FAE982-25BD-3073-7122-A4B2503DBB42}"/>
          </ac:spMkLst>
        </pc:spChg>
        <pc:spChg chg="add del mod ord">
          <ac:chgData name="A.MORIYAMA UREKA" userId="11b73b949d6476cb" providerId="LiveId" clId="{EDD3AFC1-5E1F-774D-82FF-6D4C3622249B}" dt="2023-08-07T09:00:42.859" v="785" actId="700"/>
          <ac:spMkLst>
            <pc:docMk/>
            <pc:sldMk cId="2199510285" sldId="294"/>
            <ac:spMk id="8" creationId="{B5987AA2-F602-C436-5100-1B8039485671}"/>
          </ac:spMkLst>
        </pc:spChg>
        <pc:spChg chg="add del mod ord">
          <ac:chgData name="A.MORIYAMA UREKA" userId="11b73b949d6476cb" providerId="LiveId" clId="{EDD3AFC1-5E1F-774D-82FF-6D4C3622249B}" dt="2023-08-07T09:17:12.230" v="904" actId="6264"/>
          <ac:spMkLst>
            <pc:docMk/>
            <pc:sldMk cId="2199510285" sldId="294"/>
            <ac:spMk id="8" creationId="{E4B608CD-CD11-490B-CAA2-48BFB2E21A58}"/>
          </ac:spMkLst>
        </pc:spChg>
        <pc:spChg chg="del mod ord">
          <ac:chgData name="A.MORIYAMA UREKA" userId="11b73b949d6476cb" providerId="LiveId" clId="{EDD3AFC1-5E1F-774D-82FF-6D4C3622249B}" dt="2023-08-07T08:49:58.279" v="706" actId="700"/>
          <ac:spMkLst>
            <pc:docMk/>
            <pc:sldMk cId="2199510285" sldId="294"/>
            <ac:spMk id="8" creationId="{EC6E7EE6-869B-1910-35AB-E141BF989C36}"/>
          </ac:spMkLst>
        </pc:spChg>
        <pc:spChg chg="add del mod ord">
          <ac:chgData name="A.MORIYAMA UREKA" userId="11b73b949d6476cb" providerId="LiveId" clId="{EDD3AFC1-5E1F-774D-82FF-6D4C3622249B}" dt="2023-08-07T09:17:12.230" v="904" actId="6264"/>
          <ac:spMkLst>
            <pc:docMk/>
            <pc:sldMk cId="2199510285" sldId="294"/>
            <ac:spMk id="9" creationId="{23DA0DBE-D035-8147-DA42-7346A701A676}"/>
          </ac:spMkLst>
        </pc:spChg>
        <pc:spChg chg="add del mod ord">
          <ac:chgData name="A.MORIYAMA UREKA" userId="11b73b949d6476cb" providerId="LiveId" clId="{EDD3AFC1-5E1F-774D-82FF-6D4C3622249B}" dt="2023-08-07T09:37:04.992" v="1023" actId="6264"/>
          <ac:spMkLst>
            <pc:docMk/>
            <pc:sldMk cId="2199510285" sldId="294"/>
            <ac:spMk id="9" creationId="{33794636-80CE-CD82-6E05-9D4B28E00DA8}"/>
          </ac:spMkLst>
        </pc:spChg>
        <pc:spChg chg="add del mod">
          <ac:chgData name="A.MORIYAMA UREKA" userId="11b73b949d6476cb" providerId="LiveId" clId="{EDD3AFC1-5E1F-774D-82FF-6D4C3622249B}" dt="2023-08-07T10:53:31.076" v="1672" actId="6264"/>
          <ac:spMkLst>
            <pc:docMk/>
            <pc:sldMk cId="2199510285" sldId="294"/>
            <ac:spMk id="9" creationId="{43B878ED-7A6D-57BB-2E45-64266F048FC4}"/>
          </ac:spMkLst>
        </pc:spChg>
        <pc:spChg chg="del mod ord">
          <ac:chgData name="A.MORIYAMA UREKA" userId="11b73b949d6476cb" providerId="LiveId" clId="{EDD3AFC1-5E1F-774D-82FF-6D4C3622249B}" dt="2023-08-07T08:49:58.279" v="706" actId="700"/>
          <ac:spMkLst>
            <pc:docMk/>
            <pc:sldMk cId="2199510285" sldId="294"/>
            <ac:spMk id="9" creationId="{9DE1DC77-CB20-77F4-CCE2-2D4309DD204E}"/>
          </ac:spMkLst>
        </pc:spChg>
        <pc:spChg chg="add del mod ord">
          <ac:chgData name="A.MORIYAMA UREKA" userId="11b73b949d6476cb" providerId="LiveId" clId="{EDD3AFC1-5E1F-774D-82FF-6D4C3622249B}" dt="2023-08-07T09:20:33.057" v="915" actId="6264"/>
          <ac:spMkLst>
            <pc:docMk/>
            <pc:sldMk cId="2199510285" sldId="294"/>
            <ac:spMk id="9" creationId="{B207D2E6-0782-CC7E-7292-D93E6E5F0389}"/>
          </ac:spMkLst>
        </pc:spChg>
        <pc:spChg chg="add del mod ord">
          <ac:chgData name="A.MORIYAMA UREKA" userId="11b73b949d6476cb" providerId="LiveId" clId="{EDD3AFC1-5E1F-774D-82FF-6D4C3622249B}" dt="2023-08-07T09:00:42.859" v="785" actId="700"/>
          <ac:spMkLst>
            <pc:docMk/>
            <pc:sldMk cId="2199510285" sldId="294"/>
            <ac:spMk id="9" creationId="{FAB0BE88-8D12-BB40-AB32-A169DD3B2B2B}"/>
          </ac:spMkLst>
        </pc:spChg>
        <pc:spChg chg="add del mod">
          <ac:chgData name="A.MORIYAMA UREKA" userId="11b73b949d6476cb" providerId="LiveId" clId="{EDD3AFC1-5E1F-774D-82FF-6D4C3622249B}" dt="2023-08-07T10:53:31.076" v="1672" actId="6264"/>
          <ac:spMkLst>
            <pc:docMk/>
            <pc:sldMk cId="2199510285" sldId="294"/>
            <ac:spMk id="10" creationId="{23B9AF9B-FF00-A3D9-D589-AFFAE118F85A}"/>
          </ac:spMkLst>
        </pc:spChg>
        <pc:spChg chg="add del mod ord">
          <ac:chgData name="A.MORIYAMA UREKA" userId="11b73b949d6476cb" providerId="LiveId" clId="{EDD3AFC1-5E1F-774D-82FF-6D4C3622249B}" dt="2023-08-07T09:00:42.859" v="785" actId="700"/>
          <ac:spMkLst>
            <pc:docMk/>
            <pc:sldMk cId="2199510285" sldId="294"/>
            <ac:spMk id="10" creationId="{277A83BF-BF1F-B253-4F63-022DF34E812B}"/>
          </ac:spMkLst>
        </pc:spChg>
        <pc:spChg chg="add del mod ord">
          <ac:chgData name="A.MORIYAMA UREKA" userId="11b73b949d6476cb" providerId="LiveId" clId="{EDD3AFC1-5E1F-774D-82FF-6D4C3622249B}" dt="2023-08-07T09:17:12.230" v="904" actId="6264"/>
          <ac:spMkLst>
            <pc:docMk/>
            <pc:sldMk cId="2199510285" sldId="294"/>
            <ac:spMk id="10" creationId="{73FE8166-DF8D-405C-F9C1-4FFD2196E746}"/>
          </ac:spMkLst>
        </pc:spChg>
        <pc:spChg chg="del mod ord">
          <ac:chgData name="A.MORIYAMA UREKA" userId="11b73b949d6476cb" providerId="LiveId" clId="{EDD3AFC1-5E1F-774D-82FF-6D4C3622249B}" dt="2023-08-07T08:49:58.279" v="706" actId="700"/>
          <ac:spMkLst>
            <pc:docMk/>
            <pc:sldMk cId="2199510285" sldId="294"/>
            <ac:spMk id="10" creationId="{86CB41E9-1FEA-D1EE-D335-112514D5B078}"/>
          </ac:spMkLst>
        </pc:spChg>
        <pc:spChg chg="add del mod ord">
          <ac:chgData name="A.MORIYAMA UREKA" userId="11b73b949d6476cb" providerId="LiveId" clId="{EDD3AFC1-5E1F-774D-82FF-6D4C3622249B}" dt="2023-08-07T09:20:33.057" v="915" actId="6264"/>
          <ac:spMkLst>
            <pc:docMk/>
            <pc:sldMk cId="2199510285" sldId="294"/>
            <ac:spMk id="10" creationId="{CB9DCDAD-AC70-4C76-7074-CADAB858BAB8}"/>
          </ac:spMkLst>
        </pc:spChg>
        <pc:spChg chg="add del mod ord">
          <ac:chgData name="A.MORIYAMA UREKA" userId="11b73b949d6476cb" providerId="LiveId" clId="{EDD3AFC1-5E1F-774D-82FF-6D4C3622249B}" dt="2023-08-07T09:37:04.992" v="1023" actId="6264"/>
          <ac:spMkLst>
            <pc:docMk/>
            <pc:sldMk cId="2199510285" sldId="294"/>
            <ac:spMk id="10" creationId="{E593BEF4-FB6D-87C8-3FDE-DAB61E340E24}"/>
          </ac:spMkLst>
        </pc:spChg>
        <pc:spChg chg="add del mod ord">
          <ac:chgData name="A.MORIYAMA UREKA" userId="11b73b949d6476cb" providerId="LiveId" clId="{EDD3AFC1-5E1F-774D-82FF-6D4C3622249B}" dt="2023-08-07T09:17:12.230" v="904" actId="6264"/>
          <ac:spMkLst>
            <pc:docMk/>
            <pc:sldMk cId="2199510285" sldId="294"/>
            <ac:spMk id="11" creationId="{1B3E1C9E-1DA4-907D-74AA-B4AB3426FB30}"/>
          </ac:spMkLst>
        </pc:spChg>
        <pc:spChg chg="add del mod ord">
          <ac:chgData name="A.MORIYAMA UREKA" userId="11b73b949d6476cb" providerId="LiveId" clId="{EDD3AFC1-5E1F-774D-82FF-6D4C3622249B}" dt="2023-08-07T09:00:42.859" v="785" actId="700"/>
          <ac:spMkLst>
            <pc:docMk/>
            <pc:sldMk cId="2199510285" sldId="294"/>
            <ac:spMk id="11" creationId="{5F8C93CF-ABCD-23DC-BA54-A50C987CF2E0}"/>
          </ac:spMkLst>
        </pc:spChg>
        <pc:spChg chg="add del mod ord">
          <ac:chgData name="A.MORIYAMA UREKA" userId="11b73b949d6476cb" providerId="LiveId" clId="{EDD3AFC1-5E1F-774D-82FF-6D4C3622249B}" dt="2023-08-07T09:20:33.057" v="915" actId="6264"/>
          <ac:spMkLst>
            <pc:docMk/>
            <pc:sldMk cId="2199510285" sldId="294"/>
            <ac:spMk id="11" creationId="{99B5242B-9993-4F98-53C5-CE0D533ABD66}"/>
          </ac:spMkLst>
        </pc:spChg>
        <pc:spChg chg="add del mod ord">
          <ac:chgData name="A.MORIYAMA UREKA" userId="11b73b949d6476cb" providerId="LiveId" clId="{EDD3AFC1-5E1F-774D-82FF-6D4C3622249B}" dt="2023-08-07T09:37:04.992" v="1023" actId="6264"/>
          <ac:spMkLst>
            <pc:docMk/>
            <pc:sldMk cId="2199510285" sldId="294"/>
            <ac:spMk id="11" creationId="{B4849BEA-97BE-F139-5C78-239D4F02419C}"/>
          </ac:spMkLst>
        </pc:spChg>
        <pc:spChg chg="del mod ord">
          <ac:chgData name="A.MORIYAMA UREKA" userId="11b73b949d6476cb" providerId="LiveId" clId="{EDD3AFC1-5E1F-774D-82FF-6D4C3622249B}" dt="2023-08-07T08:49:58.279" v="706" actId="700"/>
          <ac:spMkLst>
            <pc:docMk/>
            <pc:sldMk cId="2199510285" sldId="294"/>
            <ac:spMk id="11" creationId="{EE7D99FB-96E3-174B-4A91-97D330040087}"/>
          </ac:spMkLst>
        </pc:spChg>
        <pc:spChg chg="add del mod">
          <ac:chgData name="A.MORIYAMA UREKA" userId="11b73b949d6476cb" providerId="LiveId" clId="{EDD3AFC1-5E1F-774D-82FF-6D4C3622249B}" dt="2023-08-07T10:53:31.076" v="1672" actId="6264"/>
          <ac:spMkLst>
            <pc:docMk/>
            <pc:sldMk cId="2199510285" sldId="294"/>
            <ac:spMk id="11" creationId="{FB44537C-91C6-956D-4363-61329728AEE7}"/>
          </ac:spMkLst>
        </pc:spChg>
        <pc:spChg chg="del">
          <ac:chgData name="A.MORIYAMA UREKA" userId="11b73b949d6476cb" providerId="LiveId" clId="{EDD3AFC1-5E1F-774D-82FF-6D4C3622249B}" dt="2023-08-07T10:43:03.698" v="1524" actId="478"/>
          <ac:spMkLst>
            <pc:docMk/>
            <pc:sldMk cId="2199510285" sldId="294"/>
            <ac:spMk id="12" creationId="{DCB495E0-2F46-E828-A7C3-0AA80C2B6D77}"/>
          </ac:spMkLst>
        </pc:spChg>
        <pc:spChg chg="add del mod">
          <ac:chgData name="A.MORIYAMA UREKA" userId="11b73b949d6476cb" providerId="LiveId" clId="{EDD3AFC1-5E1F-774D-82FF-6D4C3622249B}" dt="2023-08-07T09:37:04.992" v="1023" actId="6264"/>
          <ac:spMkLst>
            <pc:docMk/>
            <pc:sldMk cId="2199510285" sldId="294"/>
            <ac:spMk id="13" creationId="{150BCF1D-50A0-C187-78D9-74F1455F7630}"/>
          </ac:spMkLst>
        </pc:spChg>
        <pc:spChg chg="add del mod">
          <ac:chgData name="A.MORIYAMA UREKA" userId="11b73b949d6476cb" providerId="LiveId" clId="{EDD3AFC1-5E1F-774D-82FF-6D4C3622249B}" dt="2023-08-07T09:17:12.230" v="904" actId="6264"/>
          <ac:spMkLst>
            <pc:docMk/>
            <pc:sldMk cId="2199510285" sldId="294"/>
            <ac:spMk id="13" creationId="{69A61AC9-7269-809A-9EA5-41AD3FA5A41C}"/>
          </ac:spMkLst>
        </pc:spChg>
        <pc:spChg chg="add del mod ord">
          <ac:chgData name="A.MORIYAMA UREKA" userId="11b73b949d6476cb" providerId="LiveId" clId="{EDD3AFC1-5E1F-774D-82FF-6D4C3622249B}" dt="2023-08-07T09:01:40.324" v="790" actId="700"/>
          <ac:spMkLst>
            <pc:docMk/>
            <pc:sldMk cId="2199510285" sldId="294"/>
            <ac:spMk id="13" creationId="{7FBEF776-6EFF-FD7E-7B15-7793C1BEAF09}"/>
          </ac:spMkLst>
        </pc:spChg>
        <pc:spChg chg="add del mod">
          <ac:chgData name="A.MORIYAMA UREKA" userId="11b73b949d6476cb" providerId="LiveId" clId="{EDD3AFC1-5E1F-774D-82FF-6D4C3622249B}" dt="2023-08-07T10:53:31.076" v="1672" actId="6264"/>
          <ac:spMkLst>
            <pc:docMk/>
            <pc:sldMk cId="2199510285" sldId="294"/>
            <ac:spMk id="13" creationId="{8A7E5DC8-F75D-7B42-4E0B-07707056063C}"/>
          </ac:spMkLst>
        </pc:spChg>
        <pc:spChg chg="add del mod ord">
          <ac:chgData name="A.MORIYAMA UREKA" userId="11b73b949d6476cb" providerId="LiveId" clId="{EDD3AFC1-5E1F-774D-82FF-6D4C3622249B}" dt="2023-08-07T08:55:53.615" v="743" actId="6264"/>
          <ac:spMkLst>
            <pc:docMk/>
            <pc:sldMk cId="2199510285" sldId="294"/>
            <ac:spMk id="13" creationId="{92236F40-8E56-5C6D-7CA9-B296F3970CE4}"/>
          </ac:spMkLst>
        </pc:spChg>
        <pc:spChg chg="add del mod">
          <ac:chgData name="A.MORIYAMA UREKA" userId="11b73b949d6476cb" providerId="LiveId" clId="{EDD3AFC1-5E1F-774D-82FF-6D4C3622249B}" dt="2023-08-07T09:20:33.057" v="915" actId="6264"/>
          <ac:spMkLst>
            <pc:docMk/>
            <pc:sldMk cId="2199510285" sldId="294"/>
            <ac:spMk id="13" creationId="{B58828CA-63C2-4680-CB0F-DDC5F3633A7A}"/>
          </ac:spMkLst>
        </pc:spChg>
        <pc:spChg chg="add del mod">
          <ac:chgData name="A.MORIYAMA UREKA" userId="11b73b949d6476cb" providerId="LiveId" clId="{EDD3AFC1-5E1F-774D-82FF-6D4C3622249B}" dt="2023-08-07T09:17:12.230" v="904" actId="6264"/>
          <ac:spMkLst>
            <pc:docMk/>
            <pc:sldMk cId="2199510285" sldId="294"/>
            <ac:spMk id="14" creationId="{0B06E4A2-0EF6-13AE-3915-D87677B37036}"/>
          </ac:spMkLst>
        </pc:spChg>
        <pc:spChg chg="add del mod">
          <ac:chgData name="A.MORIYAMA UREKA" userId="11b73b949d6476cb" providerId="LiveId" clId="{EDD3AFC1-5E1F-774D-82FF-6D4C3622249B}" dt="2023-08-07T09:37:04.992" v="1023" actId="6264"/>
          <ac:spMkLst>
            <pc:docMk/>
            <pc:sldMk cId="2199510285" sldId="294"/>
            <ac:spMk id="14" creationId="{10651B65-BDD1-DE7D-CE0F-6B7DAD8C1E14}"/>
          </ac:spMkLst>
        </pc:spChg>
        <pc:spChg chg="add del mod ord">
          <ac:chgData name="A.MORIYAMA UREKA" userId="11b73b949d6476cb" providerId="LiveId" clId="{EDD3AFC1-5E1F-774D-82FF-6D4C3622249B}" dt="2023-08-07T09:01:40.324" v="790" actId="700"/>
          <ac:spMkLst>
            <pc:docMk/>
            <pc:sldMk cId="2199510285" sldId="294"/>
            <ac:spMk id="14" creationId="{2D3A4855-4B0D-BC96-C7C5-CF9DBD4D1312}"/>
          </ac:spMkLst>
        </pc:spChg>
        <pc:spChg chg="add del mod">
          <ac:chgData name="A.MORIYAMA UREKA" userId="11b73b949d6476cb" providerId="LiveId" clId="{EDD3AFC1-5E1F-774D-82FF-6D4C3622249B}" dt="2023-08-07T09:20:33.057" v="915" actId="6264"/>
          <ac:spMkLst>
            <pc:docMk/>
            <pc:sldMk cId="2199510285" sldId="294"/>
            <ac:spMk id="14" creationId="{3828A039-3520-AC2B-2353-7A26EBAAE62D}"/>
          </ac:spMkLst>
        </pc:spChg>
        <pc:spChg chg="add del mod ord">
          <ac:chgData name="A.MORIYAMA UREKA" userId="11b73b949d6476cb" providerId="LiveId" clId="{EDD3AFC1-5E1F-774D-82FF-6D4C3622249B}" dt="2023-08-07T08:55:53.615" v="743" actId="6264"/>
          <ac:spMkLst>
            <pc:docMk/>
            <pc:sldMk cId="2199510285" sldId="294"/>
            <ac:spMk id="14" creationId="{40091D58-D707-733B-841B-D6C87C830BFD}"/>
          </ac:spMkLst>
        </pc:spChg>
        <pc:spChg chg="add del mod">
          <ac:chgData name="A.MORIYAMA UREKA" userId="11b73b949d6476cb" providerId="LiveId" clId="{EDD3AFC1-5E1F-774D-82FF-6D4C3622249B}" dt="2023-08-07T10:53:31.076" v="1672" actId="6264"/>
          <ac:spMkLst>
            <pc:docMk/>
            <pc:sldMk cId="2199510285" sldId="294"/>
            <ac:spMk id="14" creationId="{5E68EA96-CEE3-120C-7E8B-2806AA4E2F6B}"/>
          </ac:spMkLst>
        </pc:spChg>
        <pc:spChg chg="add del mod ord">
          <ac:chgData name="A.MORIYAMA UREKA" userId="11b73b949d6476cb" providerId="LiveId" clId="{EDD3AFC1-5E1F-774D-82FF-6D4C3622249B}" dt="2023-08-07T09:01:40.324" v="790" actId="700"/>
          <ac:spMkLst>
            <pc:docMk/>
            <pc:sldMk cId="2199510285" sldId="294"/>
            <ac:spMk id="15" creationId="{41DB2570-7BA3-83F2-2476-74D093C3E0AD}"/>
          </ac:spMkLst>
        </pc:spChg>
        <pc:spChg chg="add del mod ord">
          <ac:chgData name="A.MORIYAMA UREKA" userId="11b73b949d6476cb" providerId="LiveId" clId="{EDD3AFC1-5E1F-774D-82FF-6D4C3622249B}" dt="2023-08-07T10:02:41.937" v="1113" actId="700"/>
          <ac:spMkLst>
            <pc:docMk/>
            <pc:sldMk cId="2199510285" sldId="294"/>
            <ac:spMk id="15" creationId="{518215CE-EA8B-5E52-EA64-2054A21E7997}"/>
          </ac:spMkLst>
        </pc:spChg>
        <pc:spChg chg="add del mod">
          <ac:chgData name="A.MORIYAMA UREKA" userId="11b73b949d6476cb" providerId="LiveId" clId="{EDD3AFC1-5E1F-774D-82FF-6D4C3622249B}" dt="2023-08-07T10:53:31.076" v="1672" actId="6264"/>
          <ac:spMkLst>
            <pc:docMk/>
            <pc:sldMk cId="2199510285" sldId="294"/>
            <ac:spMk id="15" creationId="{5D37293F-752B-95BF-775C-12B2CCCF6678}"/>
          </ac:spMkLst>
        </pc:spChg>
        <pc:spChg chg="add del mod ord">
          <ac:chgData name="A.MORIYAMA UREKA" userId="11b73b949d6476cb" providerId="LiveId" clId="{EDD3AFC1-5E1F-774D-82FF-6D4C3622249B}" dt="2023-08-07T08:55:53.615" v="743" actId="6264"/>
          <ac:spMkLst>
            <pc:docMk/>
            <pc:sldMk cId="2199510285" sldId="294"/>
            <ac:spMk id="15" creationId="{7BF20E00-3550-6368-B92D-316F96BFB436}"/>
          </ac:spMkLst>
        </pc:spChg>
        <pc:spChg chg="add del mod ord">
          <ac:chgData name="A.MORIYAMA UREKA" userId="11b73b949d6476cb" providerId="LiveId" clId="{EDD3AFC1-5E1F-774D-82FF-6D4C3622249B}" dt="2023-08-07T09:20:30.974" v="914" actId="700"/>
          <ac:spMkLst>
            <pc:docMk/>
            <pc:sldMk cId="2199510285" sldId="294"/>
            <ac:spMk id="15" creationId="{D9184FEB-A489-C55A-DE60-89757CB5FCC6}"/>
          </ac:spMkLst>
        </pc:spChg>
        <pc:spChg chg="add del mod ord">
          <ac:chgData name="A.MORIYAMA UREKA" userId="11b73b949d6476cb" providerId="LiveId" clId="{EDD3AFC1-5E1F-774D-82FF-6D4C3622249B}" dt="2023-08-07T08:55:53.615" v="743" actId="6264"/>
          <ac:spMkLst>
            <pc:docMk/>
            <pc:sldMk cId="2199510285" sldId="294"/>
            <ac:spMk id="16" creationId="{16E02D3F-1D6A-AADB-2B9B-EB833A3A1DA2}"/>
          </ac:spMkLst>
        </pc:spChg>
        <pc:spChg chg="add del mod ord">
          <ac:chgData name="A.MORIYAMA UREKA" userId="11b73b949d6476cb" providerId="LiveId" clId="{EDD3AFC1-5E1F-774D-82FF-6D4C3622249B}" dt="2023-08-07T09:20:30.974" v="914" actId="700"/>
          <ac:spMkLst>
            <pc:docMk/>
            <pc:sldMk cId="2199510285" sldId="294"/>
            <ac:spMk id="16" creationId="{25B57178-AAAE-81C5-7CD5-000A3A31957E}"/>
          </ac:spMkLst>
        </pc:spChg>
        <pc:spChg chg="add del mod ord">
          <ac:chgData name="A.MORIYAMA UREKA" userId="11b73b949d6476cb" providerId="LiveId" clId="{EDD3AFC1-5E1F-774D-82FF-6D4C3622249B}" dt="2023-08-07T10:02:41.937" v="1113" actId="700"/>
          <ac:spMkLst>
            <pc:docMk/>
            <pc:sldMk cId="2199510285" sldId="294"/>
            <ac:spMk id="16" creationId="{ADDC39A1-4028-BA32-5BDD-D3D286BC5EF7}"/>
          </ac:spMkLst>
        </pc:spChg>
        <pc:spChg chg="add del mod">
          <ac:chgData name="A.MORIYAMA UREKA" userId="11b73b949d6476cb" providerId="LiveId" clId="{EDD3AFC1-5E1F-774D-82FF-6D4C3622249B}" dt="2023-08-07T10:53:31.076" v="1672" actId="6264"/>
          <ac:spMkLst>
            <pc:docMk/>
            <pc:sldMk cId="2199510285" sldId="294"/>
            <ac:spMk id="16" creationId="{C6C3EBB9-A31D-8B55-C727-C785BA6622AC}"/>
          </ac:spMkLst>
        </pc:spChg>
        <pc:spChg chg="add del mod ord">
          <ac:chgData name="A.MORIYAMA UREKA" userId="11b73b949d6476cb" providerId="LiveId" clId="{EDD3AFC1-5E1F-774D-82FF-6D4C3622249B}" dt="2023-08-07T09:01:40.324" v="790" actId="700"/>
          <ac:spMkLst>
            <pc:docMk/>
            <pc:sldMk cId="2199510285" sldId="294"/>
            <ac:spMk id="16" creationId="{F4A716E2-CAAE-06BA-45CC-A8CC2728BAAC}"/>
          </ac:spMkLst>
        </pc:spChg>
        <pc:spChg chg="add del mod ord">
          <ac:chgData name="A.MORIYAMA UREKA" userId="11b73b949d6476cb" providerId="LiveId" clId="{EDD3AFC1-5E1F-774D-82FF-6D4C3622249B}" dt="2023-08-07T08:55:53.615" v="743" actId="6264"/>
          <ac:spMkLst>
            <pc:docMk/>
            <pc:sldMk cId="2199510285" sldId="294"/>
            <ac:spMk id="17" creationId="{008D2162-9265-D884-2307-4FC95FFEB8C2}"/>
          </ac:spMkLst>
        </pc:spChg>
        <pc:spChg chg="add del mod ord">
          <ac:chgData name="A.MORIYAMA UREKA" userId="11b73b949d6476cb" providerId="LiveId" clId="{EDD3AFC1-5E1F-774D-82FF-6D4C3622249B}" dt="2023-08-07T09:01:40.324" v="790" actId="700"/>
          <ac:spMkLst>
            <pc:docMk/>
            <pc:sldMk cId="2199510285" sldId="294"/>
            <ac:spMk id="17" creationId="{27237E03-4EA7-40F5-9C2E-42B87502EA9E}"/>
          </ac:spMkLst>
        </pc:spChg>
        <pc:spChg chg="add del mod ord">
          <ac:chgData name="A.MORIYAMA UREKA" userId="11b73b949d6476cb" providerId="LiveId" clId="{EDD3AFC1-5E1F-774D-82FF-6D4C3622249B}" dt="2023-08-07T09:20:30.974" v="914" actId="700"/>
          <ac:spMkLst>
            <pc:docMk/>
            <pc:sldMk cId="2199510285" sldId="294"/>
            <ac:spMk id="17" creationId="{33CA356B-9197-3E6B-A384-D5886D82C1B2}"/>
          </ac:spMkLst>
        </pc:spChg>
        <pc:spChg chg="add del mod">
          <ac:chgData name="A.MORIYAMA UREKA" userId="11b73b949d6476cb" providerId="LiveId" clId="{EDD3AFC1-5E1F-774D-82FF-6D4C3622249B}" dt="2023-08-07T10:53:31.076" v="1672" actId="6264"/>
          <ac:spMkLst>
            <pc:docMk/>
            <pc:sldMk cId="2199510285" sldId="294"/>
            <ac:spMk id="17" creationId="{4723B358-CF41-CD21-66F4-D7C5E68F6D8E}"/>
          </ac:spMkLst>
        </pc:spChg>
        <pc:spChg chg="add del mod ord">
          <ac:chgData name="A.MORIYAMA UREKA" userId="11b73b949d6476cb" providerId="LiveId" clId="{EDD3AFC1-5E1F-774D-82FF-6D4C3622249B}" dt="2023-08-07T10:02:41.937" v="1113" actId="700"/>
          <ac:spMkLst>
            <pc:docMk/>
            <pc:sldMk cId="2199510285" sldId="294"/>
            <ac:spMk id="17" creationId="{7279F2F8-A3D5-C2FD-5D70-7C2AA04982B6}"/>
          </ac:spMkLst>
        </pc:spChg>
        <pc:spChg chg="add del mod ord">
          <ac:chgData name="A.MORIYAMA UREKA" userId="11b73b949d6476cb" providerId="LiveId" clId="{EDD3AFC1-5E1F-774D-82FF-6D4C3622249B}" dt="2023-08-07T09:20:30.974" v="914" actId="700"/>
          <ac:spMkLst>
            <pc:docMk/>
            <pc:sldMk cId="2199510285" sldId="294"/>
            <ac:spMk id="18" creationId="{27BECA5B-284F-BCBD-F2F4-096800306B44}"/>
          </ac:spMkLst>
        </pc:spChg>
        <pc:spChg chg="add del mod ord">
          <ac:chgData name="A.MORIYAMA UREKA" userId="11b73b949d6476cb" providerId="LiveId" clId="{EDD3AFC1-5E1F-774D-82FF-6D4C3622249B}" dt="2023-08-07T08:55:53.615" v="743" actId="6264"/>
          <ac:spMkLst>
            <pc:docMk/>
            <pc:sldMk cId="2199510285" sldId="294"/>
            <ac:spMk id="18" creationId="{4FA70287-B54E-C170-E7BF-86888909FC9D}"/>
          </ac:spMkLst>
        </pc:spChg>
        <pc:spChg chg="add del mod ord">
          <ac:chgData name="A.MORIYAMA UREKA" userId="11b73b949d6476cb" providerId="LiveId" clId="{EDD3AFC1-5E1F-774D-82FF-6D4C3622249B}" dt="2023-08-07T10:02:41.937" v="1113" actId="700"/>
          <ac:spMkLst>
            <pc:docMk/>
            <pc:sldMk cId="2199510285" sldId="294"/>
            <ac:spMk id="18" creationId="{5309F93F-0548-9F43-958A-3DF8CF589904}"/>
          </ac:spMkLst>
        </pc:spChg>
        <pc:spChg chg="add del mod">
          <ac:chgData name="A.MORIYAMA UREKA" userId="11b73b949d6476cb" providerId="LiveId" clId="{EDD3AFC1-5E1F-774D-82FF-6D4C3622249B}" dt="2023-08-07T10:53:31.673" v="1673" actId="6264"/>
          <ac:spMkLst>
            <pc:docMk/>
            <pc:sldMk cId="2199510285" sldId="294"/>
            <ac:spMk id="18" creationId="{BF7A7B6C-234C-6FEF-C951-B4AD6A228A25}"/>
          </ac:spMkLst>
        </pc:spChg>
        <pc:spChg chg="add del mod ord">
          <ac:chgData name="A.MORIYAMA UREKA" userId="11b73b949d6476cb" providerId="LiveId" clId="{EDD3AFC1-5E1F-774D-82FF-6D4C3622249B}" dt="2023-08-07T09:01:40.324" v="790" actId="700"/>
          <ac:spMkLst>
            <pc:docMk/>
            <pc:sldMk cId="2199510285" sldId="294"/>
            <ac:spMk id="18" creationId="{E93C64EE-A1FC-B73B-ADCC-7851EC3ED524}"/>
          </ac:spMkLst>
        </pc:spChg>
        <pc:spChg chg="add del mod ord">
          <ac:chgData name="A.MORIYAMA UREKA" userId="11b73b949d6476cb" providerId="LiveId" clId="{EDD3AFC1-5E1F-774D-82FF-6D4C3622249B}" dt="2023-08-07T09:20:30.974" v="914" actId="700"/>
          <ac:spMkLst>
            <pc:docMk/>
            <pc:sldMk cId="2199510285" sldId="294"/>
            <ac:spMk id="19" creationId="{0B859E2A-639C-1C35-B977-3566807E6FA2}"/>
          </ac:spMkLst>
        </pc:spChg>
        <pc:spChg chg="add del mod ord">
          <ac:chgData name="A.MORIYAMA UREKA" userId="11b73b949d6476cb" providerId="LiveId" clId="{EDD3AFC1-5E1F-774D-82FF-6D4C3622249B}" dt="2023-08-07T09:01:40.324" v="790" actId="700"/>
          <ac:spMkLst>
            <pc:docMk/>
            <pc:sldMk cId="2199510285" sldId="294"/>
            <ac:spMk id="19" creationId="{177436A9-5C8F-E773-D7C6-7412EA905274}"/>
          </ac:spMkLst>
        </pc:spChg>
        <pc:spChg chg="add del mod ord">
          <ac:chgData name="A.MORIYAMA UREKA" userId="11b73b949d6476cb" providerId="LiveId" clId="{EDD3AFC1-5E1F-774D-82FF-6D4C3622249B}" dt="2023-08-07T10:02:41.937" v="1113" actId="700"/>
          <ac:spMkLst>
            <pc:docMk/>
            <pc:sldMk cId="2199510285" sldId="294"/>
            <ac:spMk id="19" creationId="{45B0D074-38E2-D611-3843-6954E2453D86}"/>
          </ac:spMkLst>
        </pc:spChg>
        <pc:spChg chg="add del mod">
          <ac:chgData name="A.MORIYAMA UREKA" userId="11b73b949d6476cb" providerId="LiveId" clId="{EDD3AFC1-5E1F-774D-82FF-6D4C3622249B}" dt="2023-08-07T10:53:31.673" v="1673" actId="6264"/>
          <ac:spMkLst>
            <pc:docMk/>
            <pc:sldMk cId="2199510285" sldId="294"/>
            <ac:spMk id="19" creationId="{49041F6C-BF0B-EF76-3E63-B91E43DC3151}"/>
          </ac:spMkLst>
        </pc:spChg>
        <pc:spChg chg="add del mod ord">
          <ac:chgData name="A.MORIYAMA UREKA" userId="11b73b949d6476cb" providerId="LiveId" clId="{EDD3AFC1-5E1F-774D-82FF-6D4C3622249B}" dt="2023-08-07T08:55:53.615" v="743" actId="6264"/>
          <ac:spMkLst>
            <pc:docMk/>
            <pc:sldMk cId="2199510285" sldId="294"/>
            <ac:spMk id="19" creationId="{996D61F5-C5F3-83EF-61BE-CED3C403F823}"/>
          </ac:spMkLst>
        </pc:spChg>
        <pc:spChg chg="add del mod ord">
          <ac:chgData name="A.MORIYAMA UREKA" userId="11b73b949d6476cb" providerId="LiveId" clId="{EDD3AFC1-5E1F-774D-82FF-6D4C3622249B}" dt="2023-08-07T08:55:53.615" v="743" actId="6264"/>
          <ac:spMkLst>
            <pc:docMk/>
            <pc:sldMk cId="2199510285" sldId="294"/>
            <ac:spMk id="20" creationId="{1672A547-64FE-4439-AE2C-EB4568234BE2}"/>
          </ac:spMkLst>
        </pc:spChg>
        <pc:spChg chg="add del mod ord">
          <ac:chgData name="A.MORIYAMA UREKA" userId="11b73b949d6476cb" providerId="LiveId" clId="{EDD3AFC1-5E1F-774D-82FF-6D4C3622249B}" dt="2023-08-07T09:20:30.974" v="914" actId="700"/>
          <ac:spMkLst>
            <pc:docMk/>
            <pc:sldMk cId="2199510285" sldId="294"/>
            <ac:spMk id="20" creationId="{6AB2A4FC-B0C6-3ACD-866C-A0E3DE7480C8}"/>
          </ac:spMkLst>
        </pc:spChg>
        <pc:spChg chg="add del mod ord">
          <ac:chgData name="A.MORIYAMA UREKA" userId="11b73b949d6476cb" providerId="LiveId" clId="{EDD3AFC1-5E1F-774D-82FF-6D4C3622249B}" dt="2023-08-07T09:01:40.324" v="790" actId="700"/>
          <ac:spMkLst>
            <pc:docMk/>
            <pc:sldMk cId="2199510285" sldId="294"/>
            <ac:spMk id="20" creationId="{818BA96E-67BA-68FF-3C33-92247D24133B}"/>
          </ac:spMkLst>
        </pc:spChg>
        <pc:spChg chg="add del mod">
          <ac:chgData name="A.MORIYAMA UREKA" userId="11b73b949d6476cb" providerId="LiveId" clId="{EDD3AFC1-5E1F-774D-82FF-6D4C3622249B}" dt="2023-08-07T10:53:31.673" v="1673" actId="6264"/>
          <ac:spMkLst>
            <pc:docMk/>
            <pc:sldMk cId="2199510285" sldId="294"/>
            <ac:spMk id="20" creationId="{A3CEAA5B-6E80-36E5-2AA4-86F50C639174}"/>
          </ac:spMkLst>
        </pc:spChg>
        <pc:spChg chg="add del mod ord">
          <ac:chgData name="A.MORIYAMA UREKA" userId="11b73b949d6476cb" providerId="LiveId" clId="{EDD3AFC1-5E1F-774D-82FF-6D4C3622249B}" dt="2023-08-07T10:02:41.937" v="1113" actId="700"/>
          <ac:spMkLst>
            <pc:docMk/>
            <pc:sldMk cId="2199510285" sldId="294"/>
            <ac:spMk id="20" creationId="{DDA3CB94-06BD-284C-7C80-2A45C111263F}"/>
          </ac:spMkLst>
        </pc:spChg>
        <pc:spChg chg="add del mod">
          <ac:chgData name="A.MORIYAMA UREKA" userId="11b73b949d6476cb" providerId="LiveId" clId="{EDD3AFC1-5E1F-774D-82FF-6D4C3622249B}" dt="2023-08-07T10:53:31.673" v="1673" actId="6264"/>
          <ac:spMkLst>
            <pc:docMk/>
            <pc:sldMk cId="2199510285" sldId="294"/>
            <ac:spMk id="21" creationId="{913D88E5-9383-0B4D-4493-DCD2CAA33F41}"/>
          </ac:spMkLst>
        </pc:spChg>
        <pc:spChg chg="add del mod ord">
          <ac:chgData name="A.MORIYAMA UREKA" userId="11b73b949d6476cb" providerId="LiveId" clId="{EDD3AFC1-5E1F-774D-82FF-6D4C3622249B}" dt="2023-08-07T09:20:30.974" v="914" actId="700"/>
          <ac:spMkLst>
            <pc:docMk/>
            <pc:sldMk cId="2199510285" sldId="294"/>
            <ac:spMk id="21" creationId="{BECBB362-52C8-9959-471A-93DAC675CA52}"/>
          </ac:spMkLst>
        </pc:spChg>
        <pc:spChg chg="add del mod">
          <ac:chgData name="A.MORIYAMA UREKA" userId="11b73b949d6476cb" providerId="LiveId" clId="{EDD3AFC1-5E1F-774D-82FF-6D4C3622249B}" dt="2023-08-07T08:55:53.615" v="743" actId="6264"/>
          <ac:spMkLst>
            <pc:docMk/>
            <pc:sldMk cId="2199510285" sldId="294"/>
            <ac:spMk id="21" creationId="{C7D4011E-08AA-8D9E-D8C7-68BF2745771B}"/>
          </ac:spMkLst>
        </pc:spChg>
        <pc:spChg chg="add del mod ord">
          <ac:chgData name="A.MORIYAMA UREKA" userId="11b73b949d6476cb" providerId="LiveId" clId="{EDD3AFC1-5E1F-774D-82FF-6D4C3622249B}" dt="2023-08-07T09:01:41.694" v="791" actId="6264"/>
          <ac:spMkLst>
            <pc:docMk/>
            <pc:sldMk cId="2199510285" sldId="294"/>
            <ac:spMk id="21" creationId="{CE8484C4-C595-6788-0336-405CA51FB3EB}"/>
          </ac:spMkLst>
        </pc:spChg>
        <pc:spChg chg="add del mod ord">
          <ac:chgData name="A.MORIYAMA UREKA" userId="11b73b949d6476cb" providerId="LiveId" clId="{EDD3AFC1-5E1F-774D-82FF-6D4C3622249B}" dt="2023-08-07T10:02:41.937" v="1113" actId="700"/>
          <ac:spMkLst>
            <pc:docMk/>
            <pc:sldMk cId="2199510285" sldId="294"/>
            <ac:spMk id="21" creationId="{E7C04F92-3D93-41AC-B2E9-420605F35B3D}"/>
          </ac:spMkLst>
        </pc:spChg>
        <pc:spChg chg="add del mod ord">
          <ac:chgData name="A.MORIYAMA UREKA" userId="11b73b949d6476cb" providerId="LiveId" clId="{EDD3AFC1-5E1F-774D-82FF-6D4C3622249B}" dt="2023-08-07T09:01:41.694" v="791" actId="6264"/>
          <ac:spMkLst>
            <pc:docMk/>
            <pc:sldMk cId="2199510285" sldId="294"/>
            <ac:spMk id="22" creationId="{1F9D4ACF-9196-65A4-AB17-5A335A267DF7}"/>
          </ac:spMkLst>
        </pc:spChg>
        <pc:spChg chg="add del mod ord">
          <ac:chgData name="A.MORIYAMA UREKA" userId="11b73b949d6476cb" providerId="LiveId" clId="{EDD3AFC1-5E1F-774D-82FF-6D4C3622249B}" dt="2023-08-07T09:20:30.974" v="914" actId="700"/>
          <ac:spMkLst>
            <pc:docMk/>
            <pc:sldMk cId="2199510285" sldId="294"/>
            <ac:spMk id="22" creationId="{6D418A8C-47AD-4533-C199-A92191EE4506}"/>
          </ac:spMkLst>
        </pc:spChg>
        <pc:spChg chg="add del mod">
          <ac:chgData name="A.MORIYAMA UREKA" userId="11b73b949d6476cb" providerId="LiveId" clId="{EDD3AFC1-5E1F-774D-82FF-6D4C3622249B}" dt="2023-08-07T08:55:53.615" v="743" actId="6264"/>
          <ac:spMkLst>
            <pc:docMk/>
            <pc:sldMk cId="2199510285" sldId="294"/>
            <ac:spMk id="22" creationId="{87153D5E-CDBF-601F-710E-64C62325B240}"/>
          </ac:spMkLst>
        </pc:spChg>
        <pc:spChg chg="add del mod">
          <ac:chgData name="A.MORIYAMA UREKA" userId="11b73b949d6476cb" providerId="LiveId" clId="{EDD3AFC1-5E1F-774D-82FF-6D4C3622249B}" dt="2023-08-07T10:53:31.673" v="1673" actId="6264"/>
          <ac:spMkLst>
            <pc:docMk/>
            <pc:sldMk cId="2199510285" sldId="294"/>
            <ac:spMk id="22" creationId="{B951E5F4-9336-4A4F-1A7C-D6975CF96915}"/>
          </ac:spMkLst>
        </pc:spChg>
        <pc:spChg chg="add del mod ord">
          <ac:chgData name="A.MORIYAMA UREKA" userId="11b73b949d6476cb" providerId="LiveId" clId="{EDD3AFC1-5E1F-774D-82FF-6D4C3622249B}" dt="2023-08-07T10:02:41.937" v="1113" actId="700"/>
          <ac:spMkLst>
            <pc:docMk/>
            <pc:sldMk cId="2199510285" sldId="294"/>
            <ac:spMk id="22" creationId="{C82C0675-181C-D2ED-3AC9-61838F53912F}"/>
          </ac:spMkLst>
        </pc:spChg>
        <pc:spChg chg="add del mod ord">
          <ac:chgData name="A.MORIYAMA UREKA" userId="11b73b949d6476cb" providerId="LiveId" clId="{EDD3AFC1-5E1F-774D-82FF-6D4C3622249B}" dt="2023-08-07T09:01:41.694" v="791" actId="6264"/>
          <ac:spMkLst>
            <pc:docMk/>
            <pc:sldMk cId="2199510285" sldId="294"/>
            <ac:spMk id="23" creationId="{13282554-A970-0A37-8DC0-35CB2EE4CBF3}"/>
          </ac:spMkLst>
        </pc:spChg>
        <pc:spChg chg="add del mod ord">
          <ac:chgData name="A.MORIYAMA UREKA" userId="11b73b949d6476cb" providerId="LiveId" clId="{EDD3AFC1-5E1F-774D-82FF-6D4C3622249B}" dt="2023-08-07T09:20:33.708" v="916" actId="6264"/>
          <ac:spMkLst>
            <pc:docMk/>
            <pc:sldMk cId="2199510285" sldId="294"/>
            <ac:spMk id="23" creationId="{4922B7AA-B3E4-2D62-EDCD-206CA8C30C5D}"/>
          </ac:spMkLst>
        </pc:spChg>
        <pc:spChg chg="add del mod ord">
          <ac:chgData name="A.MORIYAMA UREKA" userId="11b73b949d6476cb" providerId="LiveId" clId="{EDD3AFC1-5E1F-774D-82FF-6D4C3622249B}" dt="2023-08-07T08:57:14.074" v="755" actId="700"/>
          <ac:spMkLst>
            <pc:docMk/>
            <pc:sldMk cId="2199510285" sldId="294"/>
            <ac:spMk id="23" creationId="{54C01CAD-FF69-CF11-3290-ECB5E6DB9631}"/>
          </ac:spMkLst>
        </pc:spChg>
        <pc:spChg chg="add del mod ord">
          <ac:chgData name="A.MORIYAMA UREKA" userId="11b73b949d6476cb" providerId="LiveId" clId="{EDD3AFC1-5E1F-774D-82FF-6D4C3622249B}" dt="2023-08-07T09:55:23.623" v="1057" actId="700"/>
          <ac:spMkLst>
            <pc:docMk/>
            <pc:sldMk cId="2199510285" sldId="294"/>
            <ac:spMk id="23" creationId="{643E2EE8-422E-4096-7B07-83CD871382FB}"/>
          </ac:spMkLst>
        </pc:spChg>
        <pc:spChg chg="add del mod">
          <ac:chgData name="A.MORIYAMA UREKA" userId="11b73b949d6476cb" providerId="LiveId" clId="{EDD3AFC1-5E1F-774D-82FF-6D4C3622249B}" dt="2023-08-07T10:53:31.673" v="1673" actId="6264"/>
          <ac:spMkLst>
            <pc:docMk/>
            <pc:sldMk cId="2199510285" sldId="294"/>
            <ac:spMk id="23" creationId="{FFFE9493-BB27-1076-DDC5-43E9A7BEC295}"/>
          </ac:spMkLst>
        </pc:spChg>
        <pc:spChg chg="add del mod ord">
          <ac:chgData name="A.MORIYAMA UREKA" userId="11b73b949d6476cb" providerId="LiveId" clId="{EDD3AFC1-5E1F-774D-82FF-6D4C3622249B}" dt="2023-08-07T08:57:14.074" v="755" actId="700"/>
          <ac:spMkLst>
            <pc:docMk/>
            <pc:sldMk cId="2199510285" sldId="294"/>
            <ac:spMk id="24" creationId="{19BB2C5A-2A61-3227-4110-EA05F38DD1D0}"/>
          </ac:spMkLst>
        </pc:spChg>
        <pc:spChg chg="add del mod ord">
          <ac:chgData name="A.MORIYAMA UREKA" userId="11b73b949d6476cb" providerId="LiveId" clId="{EDD3AFC1-5E1F-774D-82FF-6D4C3622249B}" dt="2023-08-07T09:20:33.708" v="916" actId="6264"/>
          <ac:spMkLst>
            <pc:docMk/>
            <pc:sldMk cId="2199510285" sldId="294"/>
            <ac:spMk id="24" creationId="{1CBAE68A-6CA3-6989-D5BB-71E6B2D31681}"/>
          </ac:spMkLst>
        </pc:spChg>
        <pc:spChg chg="add del mod">
          <ac:chgData name="A.MORIYAMA UREKA" userId="11b73b949d6476cb" providerId="LiveId" clId="{EDD3AFC1-5E1F-774D-82FF-6D4C3622249B}" dt="2023-08-07T10:53:31.673" v="1673" actId="6264"/>
          <ac:spMkLst>
            <pc:docMk/>
            <pc:sldMk cId="2199510285" sldId="294"/>
            <ac:spMk id="24" creationId="{26171FD6-F501-68D1-48A8-0C60C000C2CB}"/>
          </ac:spMkLst>
        </pc:spChg>
        <pc:spChg chg="add del mod ord">
          <ac:chgData name="A.MORIYAMA UREKA" userId="11b73b949d6476cb" providerId="LiveId" clId="{EDD3AFC1-5E1F-774D-82FF-6D4C3622249B}" dt="2023-08-07T09:01:41.694" v="791" actId="6264"/>
          <ac:spMkLst>
            <pc:docMk/>
            <pc:sldMk cId="2199510285" sldId="294"/>
            <ac:spMk id="24" creationId="{6060624B-AC9A-02E9-CC9A-856655D20C58}"/>
          </ac:spMkLst>
        </pc:spChg>
        <pc:spChg chg="add del mod ord">
          <ac:chgData name="A.MORIYAMA UREKA" userId="11b73b949d6476cb" providerId="LiveId" clId="{EDD3AFC1-5E1F-774D-82FF-6D4C3622249B}" dt="2023-08-07T09:55:23.623" v="1057" actId="700"/>
          <ac:spMkLst>
            <pc:docMk/>
            <pc:sldMk cId="2199510285" sldId="294"/>
            <ac:spMk id="24" creationId="{EDBB7393-61D1-C63F-E48F-8BFBC4EA1F78}"/>
          </ac:spMkLst>
        </pc:spChg>
        <pc:spChg chg="add del mod ord">
          <ac:chgData name="A.MORIYAMA UREKA" userId="11b73b949d6476cb" providerId="LiveId" clId="{EDD3AFC1-5E1F-774D-82FF-6D4C3622249B}" dt="2023-08-07T08:57:14.074" v="755" actId="700"/>
          <ac:spMkLst>
            <pc:docMk/>
            <pc:sldMk cId="2199510285" sldId="294"/>
            <ac:spMk id="25" creationId="{0EF09932-25C2-A325-0B82-B14CD4A775F7}"/>
          </ac:spMkLst>
        </pc:spChg>
        <pc:spChg chg="add del mod ord">
          <ac:chgData name="A.MORIYAMA UREKA" userId="11b73b949d6476cb" providerId="LiveId" clId="{EDD3AFC1-5E1F-774D-82FF-6D4C3622249B}" dt="2023-08-07T09:20:33.708" v="916" actId="6264"/>
          <ac:spMkLst>
            <pc:docMk/>
            <pc:sldMk cId="2199510285" sldId="294"/>
            <ac:spMk id="25" creationId="{3C4FCB1E-50E2-BA52-DE7B-B7C9D4699F2F}"/>
          </ac:spMkLst>
        </pc:spChg>
        <pc:spChg chg="add del mod ord">
          <ac:chgData name="A.MORIYAMA UREKA" userId="11b73b949d6476cb" providerId="LiveId" clId="{EDD3AFC1-5E1F-774D-82FF-6D4C3622249B}" dt="2023-08-07T09:55:23.623" v="1057" actId="700"/>
          <ac:spMkLst>
            <pc:docMk/>
            <pc:sldMk cId="2199510285" sldId="294"/>
            <ac:spMk id="25" creationId="{5413509B-F194-66E1-7D13-C3A3C8192C5F}"/>
          </ac:spMkLst>
        </pc:spChg>
        <pc:spChg chg="add del mod">
          <ac:chgData name="A.MORIYAMA UREKA" userId="11b73b949d6476cb" providerId="LiveId" clId="{EDD3AFC1-5E1F-774D-82FF-6D4C3622249B}" dt="2023-08-07T10:53:31.673" v="1673" actId="6264"/>
          <ac:spMkLst>
            <pc:docMk/>
            <pc:sldMk cId="2199510285" sldId="294"/>
            <ac:spMk id="25" creationId="{E5E6DC5C-6435-D9FF-010A-ECE5FF2EC0BD}"/>
          </ac:spMkLst>
        </pc:spChg>
        <pc:spChg chg="add del mod ord">
          <ac:chgData name="A.MORIYAMA UREKA" userId="11b73b949d6476cb" providerId="LiveId" clId="{EDD3AFC1-5E1F-774D-82FF-6D4C3622249B}" dt="2023-08-07T09:01:41.694" v="791" actId="6264"/>
          <ac:spMkLst>
            <pc:docMk/>
            <pc:sldMk cId="2199510285" sldId="294"/>
            <ac:spMk id="25" creationId="{F52A9A43-94EE-941D-A35F-D19A42A4A1C0}"/>
          </ac:spMkLst>
        </pc:spChg>
        <pc:spChg chg="add del mod">
          <ac:chgData name="A.MORIYAMA UREKA" userId="11b73b949d6476cb" providerId="LiveId" clId="{EDD3AFC1-5E1F-774D-82FF-6D4C3622249B}" dt="2023-08-07T10:53:31.673" v="1673" actId="6264"/>
          <ac:spMkLst>
            <pc:docMk/>
            <pc:sldMk cId="2199510285" sldId="294"/>
            <ac:spMk id="26" creationId="{03A805E6-D273-2E5B-581E-071B729396D3}"/>
          </ac:spMkLst>
        </pc:spChg>
        <pc:spChg chg="add del mod ord">
          <ac:chgData name="A.MORIYAMA UREKA" userId="11b73b949d6476cb" providerId="LiveId" clId="{EDD3AFC1-5E1F-774D-82FF-6D4C3622249B}" dt="2023-08-07T08:57:14.074" v="755" actId="700"/>
          <ac:spMkLst>
            <pc:docMk/>
            <pc:sldMk cId="2199510285" sldId="294"/>
            <ac:spMk id="26" creationId="{1ED8D2B0-2ED0-4903-DAC9-1E1D8A791AF7}"/>
          </ac:spMkLst>
        </pc:spChg>
        <pc:spChg chg="add del mod ord">
          <ac:chgData name="A.MORIYAMA UREKA" userId="11b73b949d6476cb" providerId="LiveId" clId="{EDD3AFC1-5E1F-774D-82FF-6D4C3622249B}" dt="2023-08-07T09:20:33.708" v="916" actId="6264"/>
          <ac:spMkLst>
            <pc:docMk/>
            <pc:sldMk cId="2199510285" sldId="294"/>
            <ac:spMk id="26" creationId="{394148F1-F8E4-9DDD-75B2-1F6FD173BDE2}"/>
          </ac:spMkLst>
        </pc:spChg>
        <pc:spChg chg="add del mod ord">
          <ac:chgData name="A.MORIYAMA UREKA" userId="11b73b949d6476cb" providerId="LiveId" clId="{EDD3AFC1-5E1F-774D-82FF-6D4C3622249B}" dt="2023-08-07T09:01:41.694" v="791" actId="6264"/>
          <ac:spMkLst>
            <pc:docMk/>
            <pc:sldMk cId="2199510285" sldId="294"/>
            <ac:spMk id="26" creationId="{6B1E21D9-B9B1-2A84-3557-857C11292402}"/>
          </ac:spMkLst>
        </pc:spChg>
        <pc:spChg chg="add del mod ord">
          <ac:chgData name="A.MORIYAMA UREKA" userId="11b73b949d6476cb" providerId="LiveId" clId="{EDD3AFC1-5E1F-774D-82FF-6D4C3622249B}" dt="2023-08-07T09:55:23.623" v="1057" actId="700"/>
          <ac:spMkLst>
            <pc:docMk/>
            <pc:sldMk cId="2199510285" sldId="294"/>
            <ac:spMk id="26" creationId="{BC70461E-6846-F84E-EDA1-5F00025D4779}"/>
          </ac:spMkLst>
        </pc:spChg>
        <pc:spChg chg="add del mod ord">
          <ac:chgData name="A.MORIYAMA UREKA" userId="11b73b949d6476cb" providerId="LiveId" clId="{EDD3AFC1-5E1F-774D-82FF-6D4C3622249B}" dt="2023-08-07T09:20:33.708" v="916" actId="6264"/>
          <ac:spMkLst>
            <pc:docMk/>
            <pc:sldMk cId="2199510285" sldId="294"/>
            <ac:spMk id="27" creationId="{020A197F-D3E6-FA02-CA73-5C7F7794F47B}"/>
          </ac:spMkLst>
        </pc:spChg>
        <pc:spChg chg="add del mod ord">
          <ac:chgData name="A.MORIYAMA UREKA" userId="11b73b949d6476cb" providerId="LiveId" clId="{EDD3AFC1-5E1F-774D-82FF-6D4C3622249B}" dt="2023-08-07T08:57:14.074" v="755" actId="700"/>
          <ac:spMkLst>
            <pc:docMk/>
            <pc:sldMk cId="2199510285" sldId="294"/>
            <ac:spMk id="27" creationId="{06B1C6E7-17FD-5A45-434E-4E125BE8B6ED}"/>
          </ac:spMkLst>
        </pc:spChg>
        <pc:spChg chg="add del mod">
          <ac:chgData name="A.MORIYAMA UREKA" userId="11b73b949d6476cb" providerId="LiveId" clId="{EDD3AFC1-5E1F-774D-82FF-6D4C3622249B}" dt="2023-08-07T10:53:31.673" v="1673" actId="6264"/>
          <ac:spMkLst>
            <pc:docMk/>
            <pc:sldMk cId="2199510285" sldId="294"/>
            <ac:spMk id="27" creationId="{2CCB62B4-C351-891E-071D-2F2DBE82E0F5}"/>
          </ac:spMkLst>
        </pc:spChg>
        <pc:spChg chg="add del mod ord">
          <ac:chgData name="A.MORIYAMA UREKA" userId="11b73b949d6476cb" providerId="LiveId" clId="{EDD3AFC1-5E1F-774D-82FF-6D4C3622249B}" dt="2023-08-07T09:55:23.623" v="1057" actId="700"/>
          <ac:spMkLst>
            <pc:docMk/>
            <pc:sldMk cId="2199510285" sldId="294"/>
            <ac:spMk id="27" creationId="{48FEDF46-D303-900E-76BA-3F8328E42611}"/>
          </ac:spMkLst>
        </pc:spChg>
        <pc:spChg chg="add del mod ord">
          <ac:chgData name="A.MORIYAMA UREKA" userId="11b73b949d6476cb" providerId="LiveId" clId="{EDD3AFC1-5E1F-774D-82FF-6D4C3622249B}" dt="2023-08-07T09:01:41.694" v="791" actId="6264"/>
          <ac:spMkLst>
            <pc:docMk/>
            <pc:sldMk cId="2199510285" sldId="294"/>
            <ac:spMk id="27" creationId="{4FFB6F05-B7B2-A9D1-01F0-1EADE6339D15}"/>
          </ac:spMkLst>
        </pc:spChg>
        <pc:spChg chg="add del mod ord">
          <ac:chgData name="A.MORIYAMA UREKA" userId="11b73b949d6476cb" providerId="LiveId" clId="{EDD3AFC1-5E1F-774D-82FF-6D4C3622249B}" dt="2023-08-07T09:55:23.623" v="1057" actId="700"/>
          <ac:spMkLst>
            <pc:docMk/>
            <pc:sldMk cId="2199510285" sldId="294"/>
            <ac:spMk id="28" creationId="{0F362AAA-DC4E-ADD9-7DBF-6F1565AC8E2E}"/>
          </ac:spMkLst>
        </pc:spChg>
        <pc:spChg chg="add del mod ord">
          <ac:chgData name="A.MORIYAMA UREKA" userId="11b73b949d6476cb" providerId="LiveId" clId="{EDD3AFC1-5E1F-774D-82FF-6D4C3622249B}" dt="2023-08-07T08:57:14.074" v="755" actId="700"/>
          <ac:spMkLst>
            <pc:docMk/>
            <pc:sldMk cId="2199510285" sldId="294"/>
            <ac:spMk id="28" creationId="{1B9949B1-7657-823C-5214-8A43191E5A5D}"/>
          </ac:spMkLst>
        </pc:spChg>
        <pc:spChg chg="add del mod ord">
          <ac:chgData name="A.MORIYAMA UREKA" userId="11b73b949d6476cb" providerId="LiveId" clId="{EDD3AFC1-5E1F-774D-82FF-6D4C3622249B}" dt="2023-08-07T09:20:33.708" v="916" actId="6264"/>
          <ac:spMkLst>
            <pc:docMk/>
            <pc:sldMk cId="2199510285" sldId="294"/>
            <ac:spMk id="28" creationId="{2E922A38-D3F4-396F-0408-154324AC6A23}"/>
          </ac:spMkLst>
        </pc:spChg>
        <pc:spChg chg="add del mod ord">
          <ac:chgData name="A.MORIYAMA UREKA" userId="11b73b949d6476cb" providerId="LiveId" clId="{EDD3AFC1-5E1F-774D-82FF-6D4C3622249B}" dt="2023-08-07T09:01:41.694" v="791" actId="6264"/>
          <ac:spMkLst>
            <pc:docMk/>
            <pc:sldMk cId="2199510285" sldId="294"/>
            <ac:spMk id="28" creationId="{84975259-3E86-A2F4-F0BC-712EA3B288ED}"/>
          </ac:spMkLst>
        </pc:spChg>
        <pc:spChg chg="add del mod">
          <ac:chgData name="A.MORIYAMA UREKA" userId="11b73b949d6476cb" providerId="LiveId" clId="{EDD3AFC1-5E1F-774D-82FF-6D4C3622249B}" dt="2023-08-07T10:55:57.090" v="1682" actId="6264"/>
          <ac:spMkLst>
            <pc:docMk/>
            <pc:sldMk cId="2199510285" sldId="294"/>
            <ac:spMk id="28" creationId="{86BEDB32-7870-173B-9085-1FF80A02030C}"/>
          </ac:spMkLst>
        </pc:spChg>
        <pc:spChg chg="add del mod ord">
          <ac:chgData name="A.MORIYAMA UREKA" userId="11b73b949d6476cb" providerId="LiveId" clId="{EDD3AFC1-5E1F-774D-82FF-6D4C3622249B}" dt="2023-08-07T08:57:14.074" v="755" actId="700"/>
          <ac:spMkLst>
            <pc:docMk/>
            <pc:sldMk cId="2199510285" sldId="294"/>
            <ac:spMk id="29" creationId="{2F54D668-F189-B000-0CAB-50DC1D64850D}"/>
          </ac:spMkLst>
        </pc:spChg>
        <pc:spChg chg="add del mod">
          <ac:chgData name="A.MORIYAMA UREKA" userId="11b73b949d6476cb" providerId="LiveId" clId="{EDD3AFC1-5E1F-774D-82FF-6D4C3622249B}" dt="2023-08-07T10:55:57.090" v="1682" actId="6264"/>
          <ac:spMkLst>
            <pc:docMk/>
            <pc:sldMk cId="2199510285" sldId="294"/>
            <ac:spMk id="29" creationId="{70DC0287-E7D6-5C1E-FF51-9BEA76A572F0}"/>
          </ac:spMkLst>
        </pc:spChg>
        <pc:spChg chg="add del mod">
          <ac:chgData name="A.MORIYAMA UREKA" userId="11b73b949d6476cb" providerId="LiveId" clId="{EDD3AFC1-5E1F-774D-82FF-6D4C3622249B}" dt="2023-08-07T09:01:41.694" v="791" actId="6264"/>
          <ac:spMkLst>
            <pc:docMk/>
            <pc:sldMk cId="2199510285" sldId="294"/>
            <ac:spMk id="29" creationId="{A703E38B-C211-07A9-DD5B-613FCA6CDFFA}"/>
          </ac:spMkLst>
        </pc:spChg>
        <pc:spChg chg="add del mod ord">
          <ac:chgData name="A.MORIYAMA UREKA" userId="11b73b949d6476cb" providerId="LiveId" clId="{EDD3AFC1-5E1F-774D-82FF-6D4C3622249B}" dt="2023-08-07T09:20:33.708" v="916" actId="6264"/>
          <ac:spMkLst>
            <pc:docMk/>
            <pc:sldMk cId="2199510285" sldId="294"/>
            <ac:spMk id="29" creationId="{E8427FB1-6F0C-991F-F85D-371D158FC87C}"/>
          </ac:spMkLst>
        </pc:spChg>
        <pc:spChg chg="add del mod ord">
          <ac:chgData name="A.MORIYAMA UREKA" userId="11b73b949d6476cb" providerId="LiveId" clId="{EDD3AFC1-5E1F-774D-82FF-6D4C3622249B}" dt="2023-08-07T09:55:23.623" v="1057" actId="700"/>
          <ac:spMkLst>
            <pc:docMk/>
            <pc:sldMk cId="2199510285" sldId="294"/>
            <ac:spMk id="29" creationId="{FCF03600-9086-7DBA-18D1-EA706283654C}"/>
          </ac:spMkLst>
        </pc:spChg>
        <pc:spChg chg="add del mod ord">
          <ac:chgData name="A.MORIYAMA UREKA" userId="11b73b949d6476cb" providerId="LiveId" clId="{EDD3AFC1-5E1F-774D-82FF-6D4C3622249B}" dt="2023-08-07T08:57:14.074" v="755" actId="700"/>
          <ac:spMkLst>
            <pc:docMk/>
            <pc:sldMk cId="2199510285" sldId="294"/>
            <ac:spMk id="30" creationId="{027382E8-D23C-085D-7DB7-C9EB039C4E9A}"/>
          </ac:spMkLst>
        </pc:spChg>
        <pc:spChg chg="add del mod">
          <ac:chgData name="A.MORIYAMA UREKA" userId="11b73b949d6476cb" providerId="LiveId" clId="{EDD3AFC1-5E1F-774D-82FF-6D4C3622249B}" dt="2023-08-07T09:01:41.694" v="791" actId="6264"/>
          <ac:spMkLst>
            <pc:docMk/>
            <pc:sldMk cId="2199510285" sldId="294"/>
            <ac:spMk id="30" creationId="{29622414-FC41-2A09-4681-A8231A74E9CC}"/>
          </ac:spMkLst>
        </pc:spChg>
        <pc:spChg chg="add del mod ord">
          <ac:chgData name="A.MORIYAMA UREKA" userId="11b73b949d6476cb" providerId="LiveId" clId="{EDD3AFC1-5E1F-774D-82FF-6D4C3622249B}" dt="2023-08-07T09:55:23.623" v="1057" actId="700"/>
          <ac:spMkLst>
            <pc:docMk/>
            <pc:sldMk cId="2199510285" sldId="294"/>
            <ac:spMk id="30" creationId="{41283CF2-07D6-0FA2-89DE-AD5CA4365274}"/>
          </ac:spMkLst>
        </pc:spChg>
        <pc:spChg chg="add del mod ord">
          <ac:chgData name="A.MORIYAMA UREKA" userId="11b73b949d6476cb" providerId="LiveId" clId="{EDD3AFC1-5E1F-774D-82FF-6D4C3622249B}" dt="2023-08-07T09:20:33.708" v="916" actId="6264"/>
          <ac:spMkLst>
            <pc:docMk/>
            <pc:sldMk cId="2199510285" sldId="294"/>
            <ac:spMk id="30" creationId="{A4CDF4D6-A63F-F042-F5BA-A9E9E79BB603}"/>
          </ac:spMkLst>
        </pc:spChg>
        <pc:spChg chg="add del mod">
          <ac:chgData name="A.MORIYAMA UREKA" userId="11b73b949d6476cb" providerId="LiveId" clId="{EDD3AFC1-5E1F-774D-82FF-6D4C3622249B}" dt="2023-08-07T10:55:57.090" v="1682" actId="6264"/>
          <ac:spMkLst>
            <pc:docMk/>
            <pc:sldMk cId="2199510285" sldId="294"/>
            <ac:spMk id="30" creationId="{DFA38F72-CDDA-265D-C3B0-2B05CCCA71FE}"/>
          </ac:spMkLst>
        </pc:spChg>
        <pc:spChg chg="add del mod ord">
          <ac:chgData name="A.MORIYAMA UREKA" userId="11b73b949d6476cb" providerId="LiveId" clId="{EDD3AFC1-5E1F-774D-82FF-6D4C3622249B}" dt="2023-08-07T10:05:26.678" v="1166" actId="700"/>
          <ac:spMkLst>
            <pc:docMk/>
            <pc:sldMk cId="2199510285" sldId="294"/>
            <ac:spMk id="31" creationId="{6B12E75A-9231-5DCE-89D3-5D933DA57686}"/>
          </ac:spMkLst>
        </pc:spChg>
        <pc:spChg chg="add del mod">
          <ac:chgData name="A.MORIYAMA UREKA" userId="11b73b949d6476cb" providerId="LiveId" clId="{EDD3AFC1-5E1F-774D-82FF-6D4C3622249B}" dt="2023-08-07T09:20:33.708" v="916" actId="6264"/>
          <ac:spMkLst>
            <pc:docMk/>
            <pc:sldMk cId="2199510285" sldId="294"/>
            <ac:spMk id="31" creationId="{7B36FE98-6E2C-AB43-6023-D069EB692BFC}"/>
          </ac:spMkLst>
        </pc:spChg>
        <pc:spChg chg="add del mod ord">
          <ac:chgData name="A.MORIYAMA UREKA" userId="11b73b949d6476cb" providerId="LiveId" clId="{EDD3AFC1-5E1F-774D-82FF-6D4C3622249B}" dt="2023-08-07T09:03:40.381" v="823" actId="6264"/>
          <ac:spMkLst>
            <pc:docMk/>
            <pc:sldMk cId="2199510285" sldId="294"/>
            <ac:spMk id="31" creationId="{C4037671-FDAF-9705-F4EF-AF29A4E3073F}"/>
          </ac:spMkLst>
        </pc:spChg>
        <pc:spChg chg="add del mod">
          <ac:chgData name="A.MORIYAMA UREKA" userId="11b73b949d6476cb" providerId="LiveId" clId="{EDD3AFC1-5E1F-774D-82FF-6D4C3622249B}" dt="2023-08-07T10:55:57.090" v="1682" actId="6264"/>
          <ac:spMkLst>
            <pc:docMk/>
            <pc:sldMk cId="2199510285" sldId="294"/>
            <ac:spMk id="31" creationId="{CDE193FA-3A7E-27F8-E22C-05C9D081C671}"/>
          </ac:spMkLst>
        </pc:spChg>
        <pc:spChg chg="add del mod ord">
          <ac:chgData name="A.MORIYAMA UREKA" userId="11b73b949d6476cb" providerId="LiveId" clId="{EDD3AFC1-5E1F-774D-82FF-6D4C3622249B}" dt="2023-08-07T08:57:17.409" v="756" actId="6264"/>
          <ac:spMkLst>
            <pc:docMk/>
            <pc:sldMk cId="2199510285" sldId="294"/>
            <ac:spMk id="31" creationId="{CFCBD29E-52B3-8C93-0FB4-2C54255EB7B4}"/>
          </ac:spMkLst>
        </pc:spChg>
        <pc:spChg chg="add del mod">
          <ac:chgData name="A.MORIYAMA UREKA" userId="11b73b949d6476cb" providerId="LiveId" clId="{EDD3AFC1-5E1F-774D-82FF-6D4C3622249B}" dt="2023-08-07T09:20:33.708" v="916" actId="6264"/>
          <ac:spMkLst>
            <pc:docMk/>
            <pc:sldMk cId="2199510285" sldId="294"/>
            <ac:spMk id="32" creationId="{07239C1D-502C-E678-3BE5-72A0C7187983}"/>
          </ac:spMkLst>
        </pc:spChg>
        <pc:spChg chg="add del mod">
          <ac:chgData name="A.MORIYAMA UREKA" userId="11b73b949d6476cb" providerId="LiveId" clId="{EDD3AFC1-5E1F-774D-82FF-6D4C3622249B}" dt="2023-08-07T10:55:57.090" v="1682" actId="6264"/>
          <ac:spMkLst>
            <pc:docMk/>
            <pc:sldMk cId="2199510285" sldId="294"/>
            <ac:spMk id="32" creationId="{77A2C984-E70E-3286-2873-003BE04B585A}"/>
          </ac:spMkLst>
        </pc:spChg>
        <pc:spChg chg="add del mod ord">
          <ac:chgData name="A.MORIYAMA UREKA" userId="11b73b949d6476cb" providerId="LiveId" clId="{EDD3AFC1-5E1F-774D-82FF-6D4C3622249B}" dt="2023-08-07T08:57:17.409" v="756" actId="6264"/>
          <ac:spMkLst>
            <pc:docMk/>
            <pc:sldMk cId="2199510285" sldId="294"/>
            <ac:spMk id="32" creationId="{7844668E-67B2-54BF-6C1F-368AF6C29677}"/>
          </ac:spMkLst>
        </pc:spChg>
        <pc:spChg chg="add del mod ord">
          <ac:chgData name="A.MORIYAMA UREKA" userId="11b73b949d6476cb" providerId="LiveId" clId="{EDD3AFC1-5E1F-774D-82FF-6D4C3622249B}" dt="2023-08-07T09:03:40.381" v="823" actId="6264"/>
          <ac:spMkLst>
            <pc:docMk/>
            <pc:sldMk cId="2199510285" sldId="294"/>
            <ac:spMk id="32" creationId="{A2565591-EFEE-B81B-F236-B2AFC1E8AF99}"/>
          </ac:spMkLst>
        </pc:spChg>
        <pc:spChg chg="add del mod ord">
          <ac:chgData name="A.MORIYAMA UREKA" userId="11b73b949d6476cb" providerId="LiveId" clId="{EDD3AFC1-5E1F-774D-82FF-6D4C3622249B}" dt="2023-08-07T10:05:26.678" v="1166" actId="700"/>
          <ac:spMkLst>
            <pc:docMk/>
            <pc:sldMk cId="2199510285" sldId="294"/>
            <ac:spMk id="32" creationId="{C57E5F56-6CA5-0466-5D9D-5ABC9FB7819C}"/>
          </ac:spMkLst>
        </pc:spChg>
        <pc:spChg chg="add del mod ord">
          <ac:chgData name="A.MORIYAMA UREKA" userId="11b73b949d6476cb" providerId="LiveId" clId="{EDD3AFC1-5E1F-774D-82FF-6D4C3622249B}" dt="2023-08-07T10:05:26.678" v="1166" actId="700"/>
          <ac:spMkLst>
            <pc:docMk/>
            <pc:sldMk cId="2199510285" sldId="294"/>
            <ac:spMk id="33" creationId="{05D6873C-65EA-CA21-2115-EEC3CB58AFA5}"/>
          </ac:spMkLst>
        </pc:spChg>
        <pc:spChg chg="add del mod ord">
          <ac:chgData name="A.MORIYAMA UREKA" userId="11b73b949d6476cb" providerId="LiveId" clId="{EDD3AFC1-5E1F-774D-82FF-6D4C3622249B}" dt="2023-08-07T09:20:34.137" v="917" actId="6264"/>
          <ac:spMkLst>
            <pc:docMk/>
            <pc:sldMk cId="2199510285" sldId="294"/>
            <ac:spMk id="33" creationId="{0AE8D462-19FB-4C9E-AF93-69D786082CC4}"/>
          </ac:spMkLst>
        </pc:spChg>
        <pc:spChg chg="add del mod">
          <ac:chgData name="A.MORIYAMA UREKA" userId="11b73b949d6476cb" providerId="LiveId" clId="{EDD3AFC1-5E1F-774D-82FF-6D4C3622249B}" dt="2023-08-07T10:55:57.090" v="1682" actId="6264"/>
          <ac:spMkLst>
            <pc:docMk/>
            <pc:sldMk cId="2199510285" sldId="294"/>
            <ac:spMk id="33" creationId="{3D8B3CB3-B8E0-0DC4-02CC-24F63D663965}"/>
          </ac:spMkLst>
        </pc:spChg>
        <pc:spChg chg="add del mod ord">
          <ac:chgData name="A.MORIYAMA UREKA" userId="11b73b949d6476cb" providerId="LiveId" clId="{EDD3AFC1-5E1F-774D-82FF-6D4C3622249B}" dt="2023-08-07T08:57:17.409" v="756" actId="6264"/>
          <ac:spMkLst>
            <pc:docMk/>
            <pc:sldMk cId="2199510285" sldId="294"/>
            <ac:spMk id="33" creationId="{3ED4CA77-87F0-8877-BBB1-A956A80A43EE}"/>
          </ac:spMkLst>
        </pc:spChg>
        <pc:spChg chg="add del mod ord">
          <ac:chgData name="A.MORIYAMA UREKA" userId="11b73b949d6476cb" providerId="LiveId" clId="{EDD3AFC1-5E1F-774D-82FF-6D4C3622249B}" dt="2023-08-07T09:03:40.381" v="823" actId="6264"/>
          <ac:spMkLst>
            <pc:docMk/>
            <pc:sldMk cId="2199510285" sldId="294"/>
            <ac:spMk id="33" creationId="{94E9E88D-6475-E23D-9134-02E56576DC06}"/>
          </ac:spMkLst>
        </pc:spChg>
        <pc:spChg chg="add del mod ord">
          <ac:chgData name="A.MORIYAMA UREKA" userId="11b73b949d6476cb" providerId="LiveId" clId="{EDD3AFC1-5E1F-774D-82FF-6D4C3622249B}" dt="2023-08-07T10:05:26.678" v="1166" actId="700"/>
          <ac:spMkLst>
            <pc:docMk/>
            <pc:sldMk cId="2199510285" sldId="294"/>
            <ac:spMk id="34" creationId="{8ED9FD9F-4CFD-89F0-F3E5-CACEF59F3F94}"/>
          </ac:spMkLst>
        </pc:spChg>
        <pc:spChg chg="add del mod ord">
          <ac:chgData name="A.MORIYAMA UREKA" userId="11b73b949d6476cb" providerId="LiveId" clId="{EDD3AFC1-5E1F-774D-82FF-6D4C3622249B}" dt="2023-08-07T09:03:40.381" v="823" actId="6264"/>
          <ac:spMkLst>
            <pc:docMk/>
            <pc:sldMk cId="2199510285" sldId="294"/>
            <ac:spMk id="34" creationId="{9C57FF7C-FFA5-16F6-757B-0CFF06E42D1B}"/>
          </ac:spMkLst>
        </pc:spChg>
        <pc:spChg chg="add del mod ord">
          <ac:chgData name="A.MORIYAMA UREKA" userId="11b73b949d6476cb" providerId="LiveId" clId="{EDD3AFC1-5E1F-774D-82FF-6D4C3622249B}" dt="2023-08-07T08:57:17.409" v="756" actId="6264"/>
          <ac:spMkLst>
            <pc:docMk/>
            <pc:sldMk cId="2199510285" sldId="294"/>
            <ac:spMk id="34" creationId="{B3908577-0033-60DA-2003-25A4E78C1071}"/>
          </ac:spMkLst>
        </pc:spChg>
        <pc:spChg chg="add del mod ord">
          <ac:chgData name="A.MORIYAMA UREKA" userId="11b73b949d6476cb" providerId="LiveId" clId="{EDD3AFC1-5E1F-774D-82FF-6D4C3622249B}" dt="2023-08-07T09:20:34.137" v="917" actId="6264"/>
          <ac:spMkLst>
            <pc:docMk/>
            <pc:sldMk cId="2199510285" sldId="294"/>
            <ac:spMk id="34" creationId="{ED09D62D-1408-4784-AC54-12FC29E14BDE}"/>
          </ac:spMkLst>
        </pc:spChg>
        <pc:spChg chg="add del mod">
          <ac:chgData name="A.MORIYAMA UREKA" userId="11b73b949d6476cb" providerId="LiveId" clId="{EDD3AFC1-5E1F-774D-82FF-6D4C3622249B}" dt="2023-08-07T10:55:57.090" v="1682" actId="6264"/>
          <ac:spMkLst>
            <pc:docMk/>
            <pc:sldMk cId="2199510285" sldId="294"/>
            <ac:spMk id="34" creationId="{F05750BA-35B1-5844-35F9-45C42DEA2592}"/>
          </ac:spMkLst>
        </pc:spChg>
        <pc:spChg chg="add del mod">
          <ac:chgData name="A.MORIYAMA UREKA" userId="11b73b949d6476cb" providerId="LiveId" clId="{EDD3AFC1-5E1F-774D-82FF-6D4C3622249B}" dt="2023-08-07T10:55:57.090" v="1682" actId="6264"/>
          <ac:spMkLst>
            <pc:docMk/>
            <pc:sldMk cId="2199510285" sldId="294"/>
            <ac:spMk id="35" creationId="{074B444E-FE3E-59B2-E223-621D60B202CB}"/>
          </ac:spMkLst>
        </pc:spChg>
        <pc:spChg chg="add del mod ord">
          <ac:chgData name="A.MORIYAMA UREKA" userId="11b73b949d6476cb" providerId="LiveId" clId="{EDD3AFC1-5E1F-774D-82FF-6D4C3622249B}" dt="2023-08-07T08:57:17.409" v="756" actId="6264"/>
          <ac:spMkLst>
            <pc:docMk/>
            <pc:sldMk cId="2199510285" sldId="294"/>
            <ac:spMk id="35" creationId="{4480AFD7-19CD-3C2E-709C-0FF370818E15}"/>
          </ac:spMkLst>
        </pc:spChg>
        <pc:spChg chg="add del mod ord">
          <ac:chgData name="A.MORIYAMA UREKA" userId="11b73b949d6476cb" providerId="LiveId" clId="{EDD3AFC1-5E1F-774D-82FF-6D4C3622249B}" dt="2023-08-07T09:20:34.137" v="917" actId="6264"/>
          <ac:spMkLst>
            <pc:docMk/>
            <pc:sldMk cId="2199510285" sldId="294"/>
            <ac:spMk id="35" creationId="{64F5CD67-CCB1-D478-F1DF-454365F98DD9}"/>
          </ac:spMkLst>
        </pc:spChg>
        <pc:spChg chg="add del mod ord">
          <ac:chgData name="A.MORIYAMA UREKA" userId="11b73b949d6476cb" providerId="LiveId" clId="{EDD3AFC1-5E1F-774D-82FF-6D4C3622249B}" dt="2023-08-07T10:05:26.678" v="1166" actId="700"/>
          <ac:spMkLst>
            <pc:docMk/>
            <pc:sldMk cId="2199510285" sldId="294"/>
            <ac:spMk id="35" creationId="{A3F8F2CB-80F3-66A1-0CC9-0E405EAA27BC}"/>
          </ac:spMkLst>
        </pc:spChg>
        <pc:spChg chg="add del mod ord">
          <ac:chgData name="A.MORIYAMA UREKA" userId="11b73b949d6476cb" providerId="LiveId" clId="{EDD3AFC1-5E1F-774D-82FF-6D4C3622249B}" dt="2023-08-07T09:03:40.381" v="823" actId="6264"/>
          <ac:spMkLst>
            <pc:docMk/>
            <pc:sldMk cId="2199510285" sldId="294"/>
            <ac:spMk id="35" creationId="{B4068891-F09B-4E7A-F975-4F4001DBD81F}"/>
          </ac:spMkLst>
        </pc:spChg>
        <pc:spChg chg="add del mod">
          <ac:chgData name="A.MORIYAMA UREKA" userId="11b73b949d6476cb" providerId="LiveId" clId="{EDD3AFC1-5E1F-774D-82FF-6D4C3622249B}" dt="2023-08-07T10:55:57.090" v="1682" actId="6264"/>
          <ac:spMkLst>
            <pc:docMk/>
            <pc:sldMk cId="2199510285" sldId="294"/>
            <ac:spMk id="36" creationId="{0906F829-C27D-01FF-EDFA-ECA63BDC7106}"/>
          </ac:spMkLst>
        </pc:spChg>
        <pc:spChg chg="add del mod ord">
          <ac:chgData name="A.MORIYAMA UREKA" userId="11b73b949d6476cb" providerId="LiveId" clId="{EDD3AFC1-5E1F-774D-82FF-6D4C3622249B}" dt="2023-08-07T08:57:17.409" v="756" actId="6264"/>
          <ac:spMkLst>
            <pc:docMk/>
            <pc:sldMk cId="2199510285" sldId="294"/>
            <ac:spMk id="36" creationId="{553F3BBE-70F4-A718-3E3B-CCA224C99B91}"/>
          </ac:spMkLst>
        </pc:spChg>
        <pc:spChg chg="add del mod ord">
          <ac:chgData name="A.MORIYAMA UREKA" userId="11b73b949d6476cb" providerId="LiveId" clId="{EDD3AFC1-5E1F-774D-82FF-6D4C3622249B}" dt="2023-08-07T10:05:26.678" v="1166" actId="700"/>
          <ac:spMkLst>
            <pc:docMk/>
            <pc:sldMk cId="2199510285" sldId="294"/>
            <ac:spMk id="36" creationId="{64485DD0-F99D-0722-9888-79D83075572A}"/>
          </ac:spMkLst>
        </pc:spChg>
        <pc:spChg chg="add del mod ord">
          <ac:chgData name="A.MORIYAMA UREKA" userId="11b73b949d6476cb" providerId="LiveId" clId="{EDD3AFC1-5E1F-774D-82FF-6D4C3622249B}" dt="2023-08-07T09:03:40.381" v="823" actId="6264"/>
          <ac:spMkLst>
            <pc:docMk/>
            <pc:sldMk cId="2199510285" sldId="294"/>
            <ac:spMk id="36" creationId="{BF592C6B-2BEA-70F6-DB25-3A871AADE440}"/>
          </ac:spMkLst>
        </pc:spChg>
        <pc:spChg chg="add del mod ord">
          <ac:chgData name="A.MORIYAMA UREKA" userId="11b73b949d6476cb" providerId="LiveId" clId="{EDD3AFC1-5E1F-774D-82FF-6D4C3622249B}" dt="2023-08-07T09:20:34.137" v="917" actId="6264"/>
          <ac:spMkLst>
            <pc:docMk/>
            <pc:sldMk cId="2199510285" sldId="294"/>
            <ac:spMk id="36" creationId="{FC3CDBB4-253D-B1BC-80E8-7C69A420D4B1}"/>
          </ac:spMkLst>
        </pc:spChg>
        <pc:spChg chg="add del mod ord">
          <ac:chgData name="A.MORIYAMA UREKA" userId="11b73b949d6476cb" providerId="LiveId" clId="{EDD3AFC1-5E1F-774D-82FF-6D4C3622249B}" dt="2023-08-07T08:57:17.409" v="756" actId="6264"/>
          <ac:spMkLst>
            <pc:docMk/>
            <pc:sldMk cId="2199510285" sldId="294"/>
            <ac:spMk id="37" creationId="{925ED35C-998C-3A2E-37BC-44E41AE98714}"/>
          </ac:spMkLst>
        </pc:spChg>
        <pc:spChg chg="add del mod">
          <ac:chgData name="A.MORIYAMA UREKA" userId="11b73b949d6476cb" providerId="LiveId" clId="{EDD3AFC1-5E1F-774D-82FF-6D4C3622249B}" dt="2023-08-07T10:55:57.090" v="1682" actId="6264"/>
          <ac:spMkLst>
            <pc:docMk/>
            <pc:sldMk cId="2199510285" sldId="294"/>
            <ac:spMk id="37" creationId="{C227C540-4117-CEEC-BD8E-F63156DE0A01}"/>
          </ac:spMkLst>
        </pc:spChg>
        <pc:spChg chg="add del mod ord">
          <ac:chgData name="A.MORIYAMA UREKA" userId="11b73b949d6476cb" providerId="LiveId" clId="{EDD3AFC1-5E1F-774D-82FF-6D4C3622249B}" dt="2023-08-07T10:05:26.678" v="1166" actId="700"/>
          <ac:spMkLst>
            <pc:docMk/>
            <pc:sldMk cId="2199510285" sldId="294"/>
            <ac:spMk id="37" creationId="{D368A604-10CE-CA7C-08C4-964853F0DE76}"/>
          </ac:spMkLst>
        </pc:spChg>
        <pc:spChg chg="add del mod ord">
          <ac:chgData name="A.MORIYAMA UREKA" userId="11b73b949d6476cb" providerId="LiveId" clId="{EDD3AFC1-5E1F-774D-82FF-6D4C3622249B}" dt="2023-08-07T09:03:40.381" v="823" actId="6264"/>
          <ac:spMkLst>
            <pc:docMk/>
            <pc:sldMk cId="2199510285" sldId="294"/>
            <ac:spMk id="37" creationId="{F281A9CD-7E1F-1E3F-40F3-63F55C344401}"/>
          </ac:spMkLst>
        </pc:spChg>
        <pc:spChg chg="add del mod ord">
          <ac:chgData name="A.MORIYAMA UREKA" userId="11b73b949d6476cb" providerId="LiveId" clId="{EDD3AFC1-5E1F-774D-82FF-6D4C3622249B}" dt="2023-08-07T09:20:34.137" v="917" actId="6264"/>
          <ac:spMkLst>
            <pc:docMk/>
            <pc:sldMk cId="2199510285" sldId="294"/>
            <ac:spMk id="37" creationId="{FB743D73-EDC4-72D1-CBF3-9904EEB5A01F}"/>
          </ac:spMkLst>
        </pc:spChg>
        <pc:spChg chg="add del mod">
          <ac:chgData name="A.MORIYAMA UREKA" userId="11b73b949d6476cb" providerId="LiveId" clId="{EDD3AFC1-5E1F-774D-82FF-6D4C3622249B}" dt="2023-08-07T10:55:58.913" v="1683" actId="6264"/>
          <ac:spMkLst>
            <pc:docMk/>
            <pc:sldMk cId="2199510285" sldId="294"/>
            <ac:spMk id="38" creationId="{147A0E45-FBFE-0348-41D8-EE7D2C2D372C}"/>
          </ac:spMkLst>
        </pc:spChg>
        <pc:spChg chg="add del mod ord">
          <ac:chgData name="A.MORIYAMA UREKA" userId="11b73b949d6476cb" providerId="LiveId" clId="{EDD3AFC1-5E1F-774D-82FF-6D4C3622249B}" dt="2023-08-07T09:03:40.381" v="823" actId="6264"/>
          <ac:spMkLst>
            <pc:docMk/>
            <pc:sldMk cId="2199510285" sldId="294"/>
            <ac:spMk id="38" creationId="{50D57731-42F2-0D4A-F507-5EEE7A8315ED}"/>
          </ac:spMkLst>
        </pc:spChg>
        <pc:spChg chg="add del mod ord">
          <ac:chgData name="A.MORIYAMA UREKA" userId="11b73b949d6476cb" providerId="LiveId" clId="{EDD3AFC1-5E1F-774D-82FF-6D4C3622249B}" dt="2023-08-07T08:57:17.409" v="756" actId="6264"/>
          <ac:spMkLst>
            <pc:docMk/>
            <pc:sldMk cId="2199510285" sldId="294"/>
            <ac:spMk id="38" creationId="{6B5C5A1A-203C-A13D-72AD-38CB5213759B}"/>
          </ac:spMkLst>
        </pc:spChg>
        <pc:spChg chg="add del mod ord">
          <ac:chgData name="A.MORIYAMA UREKA" userId="11b73b949d6476cb" providerId="LiveId" clId="{EDD3AFC1-5E1F-774D-82FF-6D4C3622249B}" dt="2023-08-07T09:20:34.137" v="917" actId="6264"/>
          <ac:spMkLst>
            <pc:docMk/>
            <pc:sldMk cId="2199510285" sldId="294"/>
            <ac:spMk id="38" creationId="{D73E642A-DB42-F8F0-55F4-97320AB373E7}"/>
          </ac:spMkLst>
        </pc:spChg>
        <pc:spChg chg="add del mod ord">
          <ac:chgData name="A.MORIYAMA UREKA" userId="11b73b949d6476cb" providerId="LiveId" clId="{EDD3AFC1-5E1F-774D-82FF-6D4C3622249B}" dt="2023-08-07T10:05:26.678" v="1166" actId="700"/>
          <ac:spMkLst>
            <pc:docMk/>
            <pc:sldMk cId="2199510285" sldId="294"/>
            <ac:spMk id="38" creationId="{E668F030-6E09-18EC-7FDD-92869FCB1F56}"/>
          </ac:spMkLst>
        </pc:spChg>
        <pc:spChg chg="add del mod ord">
          <ac:chgData name="A.MORIYAMA UREKA" userId="11b73b949d6476cb" providerId="LiveId" clId="{EDD3AFC1-5E1F-774D-82FF-6D4C3622249B}" dt="2023-08-07T10:06:17.836" v="1171" actId="700"/>
          <ac:spMkLst>
            <pc:docMk/>
            <pc:sldMk cId="2199510285" sldId="294"/>
            <ac:spMk id="39" creationId="{1E9F5F0F-F49D-2306-3422-5922028379D5}"/>
          </ac:spMkLst>
        </pc:spChg>
        <pc:spChg chg="add del mod ord">
          <ac:chgData name="A.MORIYAMA UREKA" userId="11b73b949d6476cb" providerId="LiveId" clId="{EDD3AFC1-5E1F-774D-82FF-6D4C3622249B}" dt="2023-08-07T09:20:34.137" v="917" actId="6264"/>
          <ac:spMkLst>
            <pc:docMk/>
            <pc:sldMk cId="2199510285" sldId="294"/>
            <ac:spMk id="39" creationId="{26E37DAE-E4F0-5920-C102-85BD013BB4E4}"/>
          </ac:spMkLst>
        </pc:spChg>
        <pc:spChg chg="add del mod">
          <ac:chgData name="A.MORIYAMA UREKA" userId="11b73b949d6476cb" providerId="LiveId" clId="{EDD3AFC1-5E1F-774D-82FF-6D4C3622249B}" dt="2023-08-07T09:03:40.381" v="823" actId="6264"/>
          <ac:spMkLst>
            <pc:docMk/>
            <pc:sldMk cId="2199510285" sldId="294"/>
            <ac:spMk id="39" creationId="{6B695FD7-CC19-D75E-3AE2-DB50E46CFC08}"/>
          </ac:spMkLst>
        </pc:spChg>
        <pc:spChg chg="add del mod">
          <ac:chgData name="A.MORIYAMA UREKA" userId="11b73b949d6476cb" providerId="LiveId" clId="{EDD3AFC1-5E1F-774D-82FF-6D4C3622249B}" dt="2023-08-07T10:55:58.913" v="1683" actId="6264"/>
          <ac:spMkLst>
            <pc:docMk/>
            <pc:sldMk cId="2199510285" sldId="294"/>
            <ac:spMk id="39" creationId="{7FD411DC-BA7C-FA0A-A483-61AD4BAB41BF}"/>
          </ac:spMkLst>
        </pc:spChg>
        <pc:spChg chg="add del mod">
          <ac:chgData name="A.MORIYAMA UREKA" userId="11b73b949d6476cb" providerId="LiveId" clId="{EDD3AFC1-5E1F-774D-82FF-6D4C3622249B}" dt="2023-08-07T08:57:17.409" v="756" actId="6264"/>
          <ac:spMkLst>
            <pc:docMk/>
            <pc:sldMk cId="2199510285" sldId="294"/>
            <ac:spMk id="39" creationId="{FD0149EA-CBCE-E109-0B6D-EFBE9E35DBC2}"/>
          </ac:spMkLst>
        </pc:spChg>
        <pc:spChg chg="add del mod ord">
          <ac:chgData name="A.MORIYAMA UREKA" userId="11b73b949d6476cb" providerId="LiveId" clId="{EDD3AFC1-5E1F-774D-82FF-6D4C3622249B}" dt="2023-08-07T09:20:34.137" v="917" actId="6264"/>
          <ac:spMkLst>
            <pc:docMk/>
            <pc:sldMk cId="2199510285" sldId="294"/>
            <ac:spMk id="40" creationId="{2B85EEF0-D3CF-6548-1BFB-11AFB94F6111}"/>
          </ac:spMkLst>
        </pc:spChg>
        <pc:spChg chg="add del mod">
          <ac:chgData name="A.MORIYAMA UREKA" userId="11b73b949d6476cb" providerId="LiveId" clId="{EDD3AFC1-5E1F-774D-82FF-6D4C3622249B}" dt="2023-08-07T09:03:40.381" v="823" actId="6264"/>
          <ac:spMkLst>
            <pc:docMk/>
            <pc:sldMk cId="2199510285" sldId="294"/>
            <ac:spMk id="40" creationId="{3834A004-78B5-A8DF-32E9-B54CAEC09BF6}"/>
          </ac:spMkLst>
        </pc:spChg>
        <pc:spChg chg="add del mod">
          <ac:chgData name="A.MORIYAMA UREKA" userId="11b73b949d6476cb" providerId="LiveId" clId="{EDD3AFC1-5E1F-774D-82FF-6D4C3622249B}" dt="2023-08-07T10:55:58.913" v="1683" actId="6264"/>
          <ac:spMkLst>
            <pc:docMk/>
            <pc:sldMk cId="2199510285" sldId="294"/>
            <ac:spMk id="40" creationId="{4F549171-3455-5F36-E077-703F68386CB3}"/>
          </ac:spMkLst>
        </pc:spChg>
        <pc:spChg chg="add del mod ord">
          <ac:chgData name="A.MORIYAMA UREKA" userId="11b73b949d6476cb" providerId="LiveId" clId="{EDD3AFC1-5E1F-774D-82FF-6D4C3622249B}" dt="2023-08-07T10:06:17.836" v="1171" actId="700"/>
          <ac:spMkLst>
            <pc:docMk/>
            <pc:sldMk cId="2199510285" sldId="294"/>
            <ac:spMk id="40" creationId="{6F1E69C9-25B0-F191-2E3C-A9904860B201}"/>
          </ac:spMkLst>
        </pc:spChg>
        <pc:spChg chg="add del mod">
          <ac:chgData name="A.MORIYAMA UREKA" userId="11b73b949d6476cb" providerId="LiveId" clId="{EDD3AFC1-5E1F-774D-82FF-6D4C3622249B}" dt="2023-08-07T08:57:17.409" v="756" actId="6264"/>
          <ac:spMkLst>
            <pc:docMk/>
            <pc:sldMk cId="2199510285" sldId="294"/>
            <ac:spMk id="40" creationId="{A7D9CC35-3B98-7B5B-B121-125FB7DF3977}"/>
          </ac:spMkLst>
        </pc:spChg>
        <pc:spChg chg="add del mod ord">
          <ac:chgData name="A.MORIYAMA UREKA" userId="11b73b949d6476cb" providerId="LiveId" clId="{EDD3AFC1-5E1F-774D-82FF-6D4C3622249B}" dt="2023-08-07T09:03:41.705" v="824" actId="700"/>
          <ac:spMkLst>
            <pc:docMk/>
            <pc:sldMk cId="2199510285" sldId="294"/>
            <ac:spMk id="41" creationId="{0A7188AF-E8AC-0938-6310-B93F26B08C75}"/>
          </ac:spMkLst>
        </pc:spChg>
        <pc:spChg chg="add del mod ord">
          <ac:chgData name="A.MORIYAMA UREKA" userId="11b73b949d6476cb" providerId="LiveId" clId="{EDD3AFC1-5E1F-774D-82FF-6D4C3622249B}" dt="2023-08-07T10:06:17.836" v="1171" actId="700"/>
          <ac:spMkLst>
            <pc:docMk/>
            <pc:sldMk cId="2199510285" sldId="294"/>
            <ac:spMk id="41" creationId="{6FCB2AEF-F721-5D61-507A-64065B1D4AF2}"/>
          </ac:spMkLst>
        </pc:spChg>
        <pc:spChg chg="add del mod ord">
          <ac:chgData name="A.MORIYAMA UREKA" userId="11b73b949d6476cb" providerId="LiveId" clId="{EDD3AFC1-5E1F-774D-82FF-6D4C3622249B}" dt="2023-08-07T08:57:18.201" v="757" actId="6264"/>
          <ac:spMkLst>
            <pc:docMk/>
            <pc:sldMk cId="2199510285" sldId="294"/>
            <ac:spMk id="41" creationId="{C074EBBE-F35C-B274-3D0B-73C8FB8DD2FA}"/>
          </ac:spMkLst>
        </pc:spChg>
        <pc:spChg chg="add del mod">
          <ac:chgData name="A.MORIYAMA UREKA" userId="11b73b949d6476cb" providerId="LiveId" clId="{EDD3AFC1-5E1F-774D-82FF-6D4C3622249B}" dt="2023-08-07T10:55:58.913" v="1683" actId="6264"/>
          <ac:spMkLst>
            <pc:docMk/>
            <pc:sldMk cId="2199510285" sldId="294"/>
            <ac:spMk id="41" creationId="{D9FCC42A-E8FA-D615-E78E-444B5D624494}"/>
          </ac:spMkLst>
        </pc:spChg>
        <pc:spChg chg="add del mod">
          <ac:chgData name="A.MORIYAMA UREKA" userId="11b73b949d6476cb" providerId="LiveId" clId="{EDD3AFC1-5E1F-774D-82FF-6D4C3622249B}" dt="2023-08-07T09:20:34.137" v="917" actId="6264"/>
          <ac:spMkLst>
            <pc:docMk/>
            <pc:sldMk cId="2199510285" sldId="294"/>
            <ac:spMk id="41" creationId="{F1EE6BA8-E87E-97CB-27A4-E2AEE471F7DB}"/>
          </ac:spMkLst>
        </pc:spChg>
        <pc:spChg chg="add del mod ord">
          <ac:chgData name="A.MORIYAMA UREKA" userId="11b73b949d6476cb" providerId="LiveId" clId="{EDD3AFC1-5E1F-774D-82FF-6D4C3622249B}" dt="2023-08-07T09:03:41.705" v="824" actId="700"/>
          <ac:spMkLst>
            <pc:docMk/>
            <pc:sldMk cId="2199510285" sldId="294"/>
            <ac:spMk id="42" creationId="{522F4FD4-A47A-DC03-09BF-AA1B3DD57EBF}"/>
          </ac:spMkLst>
        </pc:spChg>
        <pc:spChg chg="add del mod">
          <ac:chgData name="A.MORIYAMA UREKA" userId="11b73b949d6476cb" providerId="LiveId" clId="{EDD3AFC1-5E1F-774D-82FF-6D4C3622249B}" dt="2023-08-07T10:55:58.913" v="1683" actId="6264"/>
          <ac:spMkLst>
            <pc:docMk/>
            <pc:sldMk cId="2199510285" sldId="294"/>
            <ac:spMk id="42" creationId="{72CAE515-BB31-7156-EFA9-CDDE220ACB2C}"/>
          </ac:spMkLst>
        </pc:spChg>
        <pc:spChg chg="add del mod ord">
          <ac:chgData name="A.MORIYAMA UREKA" userId="11b73b949d6476cb" providerId="LiveId" clId="{EDD3AFC1-5E1F-774D-82FF-6D4C3622249B}" dt="2023-08-07T08:57:18.201" v="757" actId="6264"/>
          <ac:spMkLst>
            <pc:docMk/>
            <pc:sldMk cId="2199510285" sldId="294"/>
            <ac:spMk id="42" creationId="{87DA0167-04A3-B057-6588-5C7BB725855C}"/>
          </ac:spMkLst>
        </pc:spChg>
        <pc:spChg chg="add del mod">
          <ac:chgData name="A.MORIYAMA UREKA" userId="11b73b949d6476cb" providerId="LiveId" clId="{EDD3AFC1-5E1F-774D-82FF-6D4C3622249B}" dt="2023-08-07T09:20:34.137" v="917" actId="6264"/>
          <ac:spMkLst>
            <pc:docMk/>
            <pc:sldMk cId="2199510285" sldId="294"/>
            <ac:spMk id="42" creationId="{BC5CBA06-E103-D91A-95C2-35B7A1FF4006}"/>
          </ac:spMkLst>
        </pc:spChg>
        <pc:spChg chg="add del mod ord">
          <ac:chgData name="A.MORIYAMA UREKA" userId="11b73b949d6476cb" providerId="LiveId" clId="{EDD3AFC1-5E1F-774D-82FF-6D4C3622249B}" dt="2023-08-07T10:06:17.836" v="1171" actId="700"/>
          <ac:spMkLst>
            <pc:docMk/>
            <pc:sldMk cId="2199510285" sldId="294"/>
            <ac:spMk id="42" creationId="{D5B18DA9-590B-B348-B5EB-29FD0E7C5199}"/>
          </ac:spMkLst>
        </pc:spChg>
        <pc:spChg chg="add del mod ord">
          <ac:chgData name="A.MORIYAMA UREKA" userId="11b73b949d6476cb" providerId="LiveId" clId="{EDD3AFC1-5E1F-774D-82FF-6D4C3622249B}" dt="2023-08-07T10:06:17.836" v="1171" actId="700"/>
          <ac:spMkLst>
            <pc:docMk/>
            <pc:sldMk cId="2199510285" sldId="294"/>
            <ac:spMk id="43" creationId="{02B82862-6EC8-6F08-37F9-9F48AE2BA561}"/>
          </ac:spMkLst>
        </pc:spChg>
        <pc:spChg chg="add del mod ord">
          <ac:chgData name="A.MORIYAMA UREKA" userId="11b73b949d6476cb" providerId="LiveId" clId="{EDD3AFC1-5E1F-774D-82FF-6D4C3622249B}" dt="2023-08-07T08:57:18.201" v="757" actId="6264"/>
          <ac:spMkLst>
            <pc:docMk/>
            <pc:sldMk cId="2199510285" sldId="294"/>
            <ac:spMk id="43" creationId="{20FFE238-CCB3-7335-3D0C-DD30AF099ABE}"/>
          </ac:spMkLst>
        </pc:spChg>
        <pc:spChg chg="add del mod ord">
          <ac:chgData name="A.MORIYAMA UREKA" userId="11b73b949d6476cb" providerId="LiveId" clId="{EDD3AFC1-5E1F-774D-82FF-6D4C3622249B}" dt="2023-08-07T09:20:34.468" v="918" actId="6264"/>
          <ac:spMkLst>
            <pc:docMk/>
            <pc:sldMk cId="2199510285" sldId="294"/>
            <ac:spMk id="43" creationId="{48DF4349-2A0E-A423-0678-59E902183CAA}"/>
          </ac:spMkLst>
        </pc:spChg>
        <pc:spChg chg="add del mod">
          <ac:chgData name="A.MORIYAMA UREKA" userId="11b73b949d6476cb" providerId="LiveId" clId="{EDD3AFC1-5E1F-774D-82FF-6D4C3622249B}" dt="2023-08-07T10:55:58.913" v="1683" actId="6264"/>
          <ac:spMkLst>
            <pc:docMk/>
            <pc:sldMk cId="2199510285" sldId="294"/>
            <ac:spMk id="43" creationId="{A7D7A74C-CA4A-AF9E-1B26-194DFFFB67B0}"/>
          </ac:spMkLst>
        </pc:spChg>
        <pc:spChg chg="add del mod ord">
          <ac:chgData name="A.MORIYAMA UREKA" userId="11b73b949d6476cb" providerId="LiveId" clId="{EDD3AFC1-5E1F-774D-82FF-6D4C3622249B}" dt="2023-08-07T09:03:41.705" v="824" actId="700"/>
          <ac:spMkLst>
            <pc:docMk/>
            <pc:sldMk cId="2199510285" sldId="294"/>
            <ac:spMk id="43" creationId="{E2DF10A9-FA46-AF95-D378-D638098ED9D7}"/>
          </ac:spMkLst>
        </pc:spChg>
        <pc:spChg chg="add del mod">
          <ac:chgData name="A.MORIYAMA UREKA" userId="11b73b949d6476cb" providerId="LiveId" clId="{EDD3AFC1-5E1F-774D-82FF-6D4C3622249B}" dt="2023-08-07T10:55:58.913" v="1683" actId="6264"/>
          <ac:spMkLst>
            <pc:docMk/>
            <pc:sldMk cId="2199510285" sldId="294"/>
            <ac:spMk id="44" creationId="{023D1D75-FB17-A5DF-A37D-A626BB2BD4C0}"/>
          </ac:spMkLst>
        </pc:spChg>
        <pc:spChg chg="add del mod ord">
          <ac:chgData name="A.MORIYAMA UREKA" userId="11b73b949d6476cb" providerId="LiveId" clId="{EDD3AFC1-5E1F-774D-82FF-6D4C3622249B}" dt="2023-08-07T08:57:18.201" v="757" actId="6264"/>
          <ac:spMkLst>
            <pc:docMk/>
            <pc:sldMk cId="2199510285" sldId="294"/>
            <ac:spMk id="44" creationId="{8B383522-D272-E843-E500-2F91C77D83D5}"/>
          </ac:spMkLst>
        </pc:spChg>
        <pc:spChg chg="add del mod ord">
          <ac:chgData name="A.MORIYAMA UREKA" userId="11b73b949d6476cb" providerId="LiveId" clId="{EDD3AFC1-5E1F-774D-82FF-6D4C3622249B}" dt="2023-08-07T10:06:17.836" v="1171" actId="700"/>
          <ac:spMkLst>
            <pc:docMk/>
            <pc:sldMk cId="2199510285" sldId="294"/>
            <ac:spMk id="44" creationId="{B28FEFC6-31E7-90D9-9AD4-3C167DF42566}"/>
          </ac:spMkLst>
        </pc:spChg>
        <pc:spChg chg="add del mod ord">
          <ac:chgData name="A.MORIYAMA UREKA" userId="11b73b949d6476cb" providerId="LiveId" clId="{EDD3AFC1-5E1F-774D-82FF-6D4C3622249B}" dt="2023-08-07T09:20:34.468" v="918" actId="6264"/>
          <ac:spMkLst>
            <pc:docMk/>
            <pc:sldMk cId="2199510285" sldId="294"/>
            <ac:spMk id="44" creationId="{F13F5B31-2616-477D-3994-03B550313AD1}"/>
          </ac:spMkLst>
        </pc:spChg>
        <pc:spChg chg="add del mod ord">
          <ac:chgData name="A.MORIYAMA UREKA" userId="11b73b949d6476cb" providerId="LiveId" clId="{EDD3AFC1-5E1F-774D-82FF-6D4C3622249B}" dt="2023-08-07T09:03:41.705" v="824" actId="700"/>
          <ac:spMkLst>
            <pc:docMk/>
            <pc:sldMk cId="2199510285" sldId="294"/>
            <ac:spMk id="44" creationId="{FB59F68B-E13F-3955-07AB-2A6C5FCE132B}"/>
          </ac:spMkLst>
        </pc:spChg>
        <pc:spChg chg="add del mod ord">
          <ac:chgData name="A.MORIYAMA UREKA" userId="11b73b949d6476cb" providerId="LiveId" clId="{EDD3AFC1-5E1F-774D-82FF-6D4C3622249B}" dt="2023-08-07T10:06:17.836" v="1171" actId="700"/>
          <ac:spMkLst>
            <pc:docMk/>
            <pc:sldMk cId="2199510285" sldId="294"/>
            <ac:spMk id="45" creationId="{08592495-1A6A-84C9-6CAA-AADDBB60DBE1}"/>
          </ac:spMkLst>
        </pc:spChg>
        <pc:spChg chg="add del mod ord">
          <ac:chgData name="A.MORIYAMA UREKA" userId="11b73b949d6476cb" providerId="LiveId" clId="{EDD3AFC1-5E1F-774D-82FF-6D4C3622249B}" dt="2023-08-07T08:57:18.201" v="757" actId="6264"/>
          <ac:spMkLst>
            <pc:docMk/>
            <pc:sldMk cId="2199510285" sldId="294"/>
            <ac:spMk id="45" creationId="{17D0CAA1-D5C3-D362-8AAD-28071A91D4A3}"/>
          </ac:spMkLst>
        </pc:spChg>
        <pc:spChg chg="add del mod ord">
          <ac:chgData name="A.MORIYAMA UREKA" userId="11b73b949d6476cb" providerId="LiveId" clId="{EDD3AFC1-5E1F-774D-82FF-6D4C3622249B}" dt="2023-08-07T09:20:34.468" v="918" actId="6264"/>
          <ac:spMkLst>
            <pc:docMk/>
            <pc:sldMk cId="2199510285" sldId="294"/>
            <ac:spMk id="45" creationId="{225D5135-3411-A93E-E913-2CBE76E782A7}"/>
          </ac:spMkLst>
        </pc:spChg>
        <pc:spChg chg="add del mod ord">
          <ac:chgData name="A.MORIYAMA UREKA" userId="11b73b949d6476cb" providerId="LiveId" clId="{EDD3AFC1-5E1F-774D-82FF-6D4C3622249B}" dt="2023-08-07T09:03:41.705" v="824" actId="700"/>
          <ac:spMkLst>
            <pc:docMk/>
            <pc:sldMk cId="2199510285" sldId="294"/>
            <ac:spMk id="45" creationId="{46F0A92D-F3C2-47F1-2E71-F08EF4D833B1}"/>
          </ac:spMkLst>
        </pc:spChg>
        <pc:spChg chg="add del mod">
          <ac:chgData name="A.MORIYAMA UREKA" userId="11b73b949d6476cb" providerId="LiveId" clId="{EDD3AFC1-5E1F-774D-82FF-6D4C3622249B}" dt="2023-08-07T10:55:58.913" v="1683" actId="6264"/>
          <ac:spMkLst>
            <pc:docMk/>
            <pc:sldMk cId="2199510285" sldId="294"/>
            <ac:spMk id="45" creationId="{A0BAF49F-A7AF-1C29-3A98-5238F6B2D144}"/>
          </ac:spMkLst>
        </pc:spChg>
        <pc:spChg chg="add del mod ord">
          <ac:chgData name="A.MORIYAMA UREKA" userId="11b73b949d6476cb" providerId="LiveId" clId="{EDD3AFC1-5E1F-774D-82FF-6D4C3622249B}" dt="2023-08-07T08:57:18.201" v="757" actId="6264"/>
          <ac:spMkLst>
            <pc:docMk/>
            <pc:sldMk cId="2199510285" sldId="294"/>
            <ac:spMk id="46" creationId="{129BCE8C-0A21-C19D-2AE8-3648AF9EA59C}"/>
          </ac:spMkLst>
        </pc:spChg>
        <pc:spChg chg="add del mod ord">
          <ac:chgData name="A.MORIYAMA UREKA" userId="11b73b949d6476cb" providerId="LiveId" clId="{EDD3AFC1-5E1F-774D-82FF-6D4C3622249B}" dt="2023-08-07T09:03:41.705" v="824" actId="700"/>
          <ac:spMkLst>
            <pc:docMk/>
            <pc:sldMk cId="2199510285" sldId="294"/>
            <ac:spMk id="46" creationId="{C5A01248-4885-77DE-8336-79D9759C51AF}"/>
          </ac:spMkLst>
        </pc:spChg>
        <pc:spChg chg="add del mod">
          <ac:chgData name="A.MORIYAMA UREKA" userId="11b73b949d6476cb" providerId="LiveId" clId="{EDD3AFC1-5E1F-774D-82FF-6D4C3622249B}" dt="2023-08-07T10:55:58.913" v="1683" actId="6264"/>
          <ac:spMkLst>
            <pc:docMk/>
            <pc:sldMk cId="2199510285" sldId="294"/>
            <ac:spMk id="46" creationId="{C92AF06B-D93E-A460-1A89-3BE00FF94914}"/>
          </ac:spMkLst>
        </pc:spChg>
        <pc:spChg chg="add del mod ord">
          <ac:chgData name="A.MORIYAMA UREKA" userId="11b73b949d6476cb" providerId="LiveId" clId="{EDD3AFC1-5E1F-774D-82FF-6D4C3622249B}" dt="2023-08-07T09:20:34.468" v="918" actId="6264"/>
          <ac:spMkLst>
            <pc:docMk/>
            <pc:sldMk cId="2199510285" sldId="294"/>
            <ac:spMk id="46" creationId="{E304A6B9-3FF6-7BF8-6534-D0F9A65F9901}"/>
          </ac:spMkLst>
        </pc:spChg>
        <pc:spChg chg="add del mod ord">
          <ac:chgData name="A.MORIYAMA UREKA" userId="11b73b949d6476cb" providerId="LiveId" clId="{EDD3AFC1-5E1F-774D-82FF-6D4C3622249B}" dt="2023-08-07T10:06:17.836" v="1171" actId="700"/>
          <ac:spMkLst>
            <pc:docMk/>
            <pc:sldMk cId="2199510285" sldId="294"/>
            <ac:spMk id="46" creationId="{F5E22B41-4CF2-4468-F6F3-21ADB955D72C}"/>
          </ac:spMkLst>
        </pc:spChg>
        <pc:spChg chg="add del mod ord">
          <ac:chgData name="A.MORIYAMA UREKA" userId="11b73b949d6476cb" providerId="LiveId" clId="{EDD3AFC1-5E1F-774D-82FF-6D4C3622249B}" dt="2023-08-07T08:57:18.201" v="757" actId="6264"/>
          <ac:spMkLst>
            <pc:docMk/>
            <pc:sldMk cId="2199510285" sldId="294"/>
            <ac:spMk id="47" creationId="{39F1EE5E-422D-9220-7F2A-32DE91CAC8E9}"/>
          </ac:spMkLst>
        </pc:spChg>
        <pc:spChg chg="add del mod">
          <ac:chgData name="A.MORIYAMA UREKA" userId="11b73b949d6476cb" providerId="LiveId" clId="{EDD3AFC1-5E1F-774D-82FF-6D4C3622249B}" dt="2023-08-07T10:55:58.913" v="1683" actId="6264"/>
          <ac:spMkLst>
            <pc:docMk/>
            <pc:sldMk cId="2199510285" sldId="294"/>
            <ac:spMk id="47" creationId="{3CC67C2A-75F5-D074-A789-B266E3445917}"/>
          </ac:spMkLst>
        </pc:spChg>
        <pc:spChg chg="add del mod ord">
          <ac:chgData name="A.MORIYAMA UREKA" userId="11b73b949d6476cb" providerId="LiveId" clId="{EDD3AFC1-5E1F-774D-82FF-6D4C3622249B}" dt="2023-08-07T09:20:34.468" v="918" actId="6264"/>
          <ac:spMkLst>
            <pc:docMk/>
            <pc:sldMk cId="2199510285" sldId="294"/>
            <ac:spMk id="47" creationId="{C4C21938-ACF1-E990-C786-DEF2C52564CF}"/>
          </ac:spMkLst>
        </pc:spChg>
        <pc:spChg chg="add del mod ord">
          <ac:chgData name="A.MORIYAMA UREKA" userId="11b73b949d6476cb" providerId="LiveId" clId="{EDD3AFC1-5E1F-774D-82FF-6D4C3622249B}" dt="2023-08-07T10:11:47.128" v="1221" actId="700"/>
          <ac:spMkLst>
            <pc:docMk/>
            <pc:sldMk cId="2199510285" sldId="294"/>
            <ac:spMk id="47" creationId="{C7007539-5DA1-3CBA-EA70-869B3A8DD14A}"/>
          </ac:spMkLst>
        </pc:spChg>
        <pc:spChg chg="add del mod ord">
          <ac:chgData name="A.MORIYAMA UREKA" userId="11b73b949d6476cb" providerId="LiveId" clId="{EDD3AFC1-5E1F-774D-82FF-6D4C3622249B}" dt="2023-08-07T09:03:41.705" v="824" actId="700"/>
          <ac:spMkLst>
            <pc:docMk/>
            <pc:sldMk cId="2199510285" sldId="294"/>
            <ac:spMk id="47" creationId="{DE8FC69F-3675-2E02-8AE4-8537F9FCC497}"/>
          </ac:spMkLst>
        </pc:spChg>
        <pc:spChg chg="add del mod">
          <ac:chgData name="A.MORIYAMA UREKA" userId="11b73b949d6476cb" providerId="LiveId" clId="{EDD3AFC1-5E1F-774D-82FF-6D4C3622249B}" dt="2023-08-07T10:55:59.303" v="1684" actId="6264"/>
          <ac:spMkLst>
            <pc:docMk/>
            <pc:sldMk cId="2199510285" sldId="294"/>
            <ac:spMk id="48" creationId="{33BCA1DB-C01F-A9DE-5902-DBEF4FC1CBBD}"/>
          </ac:spMkLst>
        </pc:spChg>
        <pc:spChg chg="add del mod ord">
          <ac:chgData name="A.MORIYAMA UREKA" userId="11b73b949d6476cb" providerId="LiveId" clId="{EDD3AFC1-5E1F-774D-82FF-6D4C3622249B}" dt="2023-08-07T09:03:41.705" v="824" actId="700"/>
          <ac:spMkLst>
            <pc:docMk/>
            <pc:sldMk cId="2199510285" sldId="294"/>
            <ac:spMk id="48" creationId="{820DE522-9E24-3CAD-B635-6A901E0FFCAD}"/>
          </ac:spMkLst>
        </pc:spChg>
        <pc:spChg chg="add del mod ord">
          <ac:chgData name="A.MORIYAMA UREKA" userId="11b73b949d6476cb" providerId="LiveId" clId="{EDD3AFC1-5E1F-774D-82FF-6D4C3622249B}" dt="2023-08-07T10:11:47.128" v="1221" actId="700"/>
          <ac:spMkLst>
            <pc:docMk/>
            <pc:sldMk cId="2199510285" sldId="294"/>
            <ac:spMk id="48" creationId="{AB5BC61A-051E-CF11-292D-7D7C7AD5E4CE}"/>
          </ac:spMkLst>
        </pc:spChg>
        <pc:spChg chg="add del mod ord">
          <ac:chgData name="A.MORIYAMA UREKA" userId="11b73b949d6476cb" providerId="LiveId" clId="{EDD3AFC1-5E1F-774D-82FF-6D4C3622249B}" dt="2023-08-07T09:20:34.468" v="918" actId="6264"/>
          <ac:spMkLst>
            <pc:docMk/>
            <pc:sldMk cId="2199510285" sldId="294"/>
            <ac:spMk id="48" creationId="{ACDD3603-2393-59FF-5EA7-A6A3EFB8C66E}"/>
          </ac:spMkLst>
        </pc:spChg>
        <pc:spChg chg="add del mod ord">
          <ac:chgData name="A.MORIYAMA UREKA" userId="11b73b949d6476cb" providerId="LiveId" clId="{EDD3AFC1-5E1F-774D-82FF-6D4C3622249B}" dt="2023-08-07T08:57:18.201" v="757" actId="6264"/>
          <ac:spMkLst>
            <pc:docMk/>
            <pc:sldMk cId="2199510285" sldId="294"/>
            <ac:spMk id="48" creationId="{B926D86F-7D83-23B8-8F8B-FD71F352F1D7}"/>
          </ac:spMkLst>
        </pc:spChg>
        <pc:spChg chg="add del mod ord">
          <ac:chgData name="A.MORIYAMA UREKA" userId="11b73b949d6476cb" providerId="LiveId" clId="{EDD3AFC1-5E1F-774D-82FF-6D4C3622249B}" dt="2023-08-07T10:11:47.128" v="1221" actId="700"/>
          <ac:spMkLst>
            <pc:docMk/>
            <pc:sldMk cId="2199510285" sldId="294"/>
            <ac:spMk id="49" creationId="{4647B6DA-8D3D-9C43-925D-3F11820FC79C}"/>
          </ac:spMkLst>
        </pc:spChg>
        <pc:spChg chg="add del mod">
          <ac:chgData name="A.MORIYAMA UREKA" userId="11b73b949d6476cb" providerId="LiveId" clId="{EDD3AFC1-5E1F-774D-82FF-6D4C3622249B}" dt="2023-08-07T10:55:59.303" v="1684" actId="6264"/>
          <ac:spMkLst>
            <pc:docMk/>
            <pc:sldMk cId="2199510285" sldId="294"/>
            <ac:spMk id="49" creationId="{59B655E6-F8F2-7382-681B-88053AC202E0}"/>
          </ac:spMkLst>
        </pc:spChg>
        <pc:spChg chg="add del mod ord">
          <ac:chgData name="A.MORIYAMA UREKA" userId="11b73b949d6476cb" providerId="LiveId" clId="{EDD3AFC1-5E1F-774D-82FF-6D4C3622249B}" dt="2023-08-07T09:20:34.468" v="918" actId="6264"/>
          <ac:spMkLst>
            <pc:docMk/>
            <pc:sldMk cId="2199510285" sldId="294"/>
            <ac:spMk id="49" creationId="{5B7BB2E6-9928-C632-12C2-D3C8B3D12D22}"/>
          </ac:spMkLst>
        </pc:spChg>
        <pc:spChg chg="add del mod">
          <ac:chgData name="A.MORIYAMA UREKA" userId="11b73b949d6476cb" providerId="LiveId" clId="{EDD3AFC1-5E1F-774D-82FF-6D4C3622249B}" dt="2023-08-07T08:57:18.201" v="757" actId="6264"/>
          <ac:spMkLst>
            <pc:docMk/>
            <pc:sldMk cId="2199510285" sldId="294"/>
            <ac:spMk id="49" creationId="{8ADBAE67-EE30-2B02-ECD9-9D739CC2A317}"/>
          </ac:spMkLst>
        </pc:spChg>
        <pc:spChg chg="add del mod ord">
          <ac:chgData name="A.MORIYAMA UREKA" userId="11b73b949d6476cb" providerId="LiveId" clId="{EDD3AFC1-5E1F-774D-82FF-6D4C3622249B}" dt="2023-08-07T09:03:42.829" v="825" actId="6264"/>
          <ac:spMkLst>
            <pc:docMk/>
            <pc:sldMk cId="2199510285" sldId="294"/>
            <ac:spMk id="49" creationId="{D1281261-631E-A544-9712-D3094AFD68BE}"/>
          </ac:spMkLst>
        </pc:spChg>
        <pc:spChg chg="add del mod">
          <ac:chgData name="A.MORIYAMA UREKA" userId="11b73b949d6476cb" providerId="LiveId" clId="{EDD3AFC1-5E1F-774D-82FF-6D4C3622249B}" dt="2023-08-07T08:57:18.201" v="757" actId="6264"/>
          <ac:spMkLst>
            <pc:docMk/>
            <pc:sldMk cId="2199510285" sldId="294"/>
            <ac:spMk id="50" creationId="{2B40D7D8-7CE4-E825-EAC8-E6DA9611FBBE}"/>
          </ac:spMkLst>
        </pc:spChg>
        <pc:spChg chg="add del mod ord">
          <ac:chgData name="A.MORIYAMA UREKA" userId="11b73b949d6476cb" providerId="LiveId" clId="{EDD3AFC1-5E1F-774D-82FF-6D4C3622249B}" dt="2023-08-07T10:11:47.128" v="1221" actId="700"/>
          <ac:spMkLst>
            <pc:docMk/>
            <pc:sldMk cId="2199510285" sldId="294"/>
            <ac:spMk id="50" creationId="{5AC0F9C8-6841-3E91-B06F-3EF1CC83AEC4}"/>
          </ac:spMkLst>
        </pc:spChg>
        <pc:spChg chg="add del mod ord">
          <ac:chgData name="A.MORIYAMA UREKA" userId="11b73b949d6476cb" providerId="LiveId" clId="{EDD3AFC1-5E1F-774D-82FF-6D4C3622249B}" dt="2023-08-07T09:03:42.829" v="825" actId="6264"/>
          <ac:spMkLst>
            <pc:docMk/>
            <pc:sldMk cId="2199510285" sldId="294"/>
            <ac:spMk id="50" creationId="{9775EE2B-8E4F-F1E9-C731-C6A7E7E31AA3}"/>
          </ac:spMkLst>
        </pc:spChg>
        <pc:spChg chg="add del mod ord">
          <ac:chgData name="A.MORIYAMA UREKA" userId="11b73b949d6476cb" providerId="LiveId" clId="{EDD3AFC1-5E1F-774D-82FF-6D4C3622249B}" dt="2023-08-07T09:20:34.468" v="918" actId="6264"/>
          <ac:spMkLst>
            <pc:docMk/>
            <pc:sldMk cId="2199510285" sldId="294"/>
            <ac:spMk id="50" creationId="{A8E09A42-6E63-7750-494A-85ED9840129E}"/>
          </ac:spMkLst>
        </pc:spChg>
        <pc:spChg chg="add del mod">
          <ac:chgData name="A.MORIYAMA UREKA" userId="11b73b949d6476cb" providerId="LiveId" clId="{EDD3AFC1-5E1F-774D-82FF-6D4C3622249B}" dt="2023-08-07T10:55:59.303" v="1684" actId="6264"/>
          <ac:spMkLst>
            <pc:docMk/>
            <pc:sldMk cId="2199510285" sldId="294"/>
            <ac:spMk id="50" creationId="{D36E66C8-EA5C-0A45-E3C4-72B3E0E9FD7F}"/>
          </ac:spMkLst>
        </pc:spChg>
        <pc:spChg chg="add del mod ord">
          <ac:chgData name="A.MORIYAMA UREKA" userId="11b73b949d6476cb" providerId="LiveId" clId="{EDD3AFC1-5E1F-774D-82FF-6D4C3622249B}" dt="2023-08-07T10:11:47.128" v="1221" actId="700"/>
          <ac:spMkLst>
            <pc:docMk/>
            <pc:sldMk cId="2199510285" sldId="294"/>
            <ac:spMk id="51" creationId="{4B4932F9-9DC0-DB95-322E-C662539223A9}"/>
          </ac:spMkLst>
        </pc:spChg>
        <pc:spChg chg="add del mod ord">
          <ac:chgData name="A.MORIYAMA UREKA" userId="11b73b949d6476cb" providerId="LiveId" clId="{EDD3AFC1-5E1F-774D-82FF-6D4C3622249B}" dt="2023-08-07T09:03:42.829" v="825" actId="6264"/>
          <ac:spMkLst>
            <pc:docMk/>
            <pc:sldMk cId="2199510285" sldId="294"/>
            <ac:spMk id="51" creationId="{A498C564-AF53-4124-9AA5-D8CA02238F62}"/>
          </ac:spMkLst>
        </pc:spChg>
        <pc:spChg chg="add del mod ord">
          <ac:chgData name="A.MORIYAMA UREKA" userId="11b73b949d6476cb" providerId="LiveId" clId="{EDD3AFC1-5E1F-774D-82FF-6D4C3622249B}" dt="2023-08-07T08:57:21.183" v="758" actId="6264"/>
          <ac:spMkLst>
            <pc:docMk/>
            <pc:sldMk cId="2199510285" sldId="294"/>
            <ac:spMk id="51" creationId="{B0EBB2A1-17D6-A4F2-A3A5-CB9963BDC417}"/>
          </ac:spMkLst>
        </pc:spChg>
        <pc:spChg chg="add del mod">
          <ac:chgData name="A.MORIYAMA UREKA" userId="11b73b949d6476cb" providerId="LiveId" clId="{EDD3AFC1-5E1F-774D-82FF-6D4C3622249B}" dt="2023-08-07T09:20:34.468" v="918" actId="6264"/>
          <ac:spMkLst>
            <pc:docMk/>
            <pc:sldMk cId="2199510285" sldId="294"/>
            <ac:spMk id="51" creationId="{B33B404C-4DBC-BF78-5881-60EC2923C7FE}"/>
          </ac:spMkLst>
        </pc:spChg>
        <pc:spChg chg="add del mod">
          <ac:chgData name="A.MORIYAMA UREKA" userId="11b73b949d6476cb" providerId="LiveId" clId="{EDD3AFC1-5E1F-774D-82FF-6D4C3622249B}" dt="2023-08-07T10:55:59.303" v="1684" actId="6264"/>
          <ac:spMkLst>
            <pc:docMk/>
            <pc:sldMk cId="2199510285" sldId="294"/>
            <ac:spMk id="51" creationId="{E593E217-F0AA-AC2B-C007-A776863E650F}"/>
          </ac:spMkLst>
        </pc:spChg>
        <pc:spChg chg="add del mod ord">
          <ac:chgData name="A.MORIYAMA UREKA" userId="11b73b949d6476cb" providerId="LiveId" clId="{EDD3AFC1-5E1F-774D-82FF-6D4C3622249B}" dt="2023-08-07T10:11:47.128" v="1221" actId="700"/>
          <ac:spMkLst>
            <pc:docMk/>
            <pc:sldMk cId="2199510285" sldId="294"/>
            <ac:spMk id="52" creationId="{0879B787-3D31-BDD6-3CEF-FDE258499F9C}"/>
          </ac:spMkLst>
        </pc:spChg>
        <pc:spChg chg="add del mod">
          <ac:chgData name="A.MORIYAMA UREKA" userId="11b73b949d6476cb" providerId="LiveId" clId="{EDD3AFC1-5E1F-774D-82FF-6D4C3622249B}" dt="2023-08-07T09:20:34.468" v="918" actId="6264"/>
          <ac:spMkLst>
            <pc:docMk/>
            <pc:sldMk cId="2199510285" sldId="294"/>
            <ac:spMk id="52" creationId="{2659B725-B022-4B5E-2745-DE1C3F22E03D}"/>
          </ac:spMkLst>
        </pc:spChg>
        <pc:spChg chg="add del mod">
          <ac:chgData name="A.MORIYAMA UREKA" userId="11b73b949d6476cb" providerId="LiveId" clId="{EDD3AFC1-5E1F-774D-82FF-6D4C3622249B}" dt="2023-08-07T10:55:59.303" v="1684" actId="6264"/>
          <ac:spMkLst>
            <pc:docMk/>
            <pc:sldMk cId="2199510285" sldId="294"/>
            <ac:spMk id="52" creationId="{2869E928-8899-7C89-CD65-7F354A97E264}"/>
          </ac:spMkLst>
        </pc:spChg>
        <pc:spChg chg="add del mod ord">
          <ac:chgData name="A.MORIYAMA UREKA" userId="11b73b949d6476cb" providerId="LiveId" clId="{EDD3AFC1-5E1F-774D-82FF-6D4C3622249B}" dt="2023-08-07T08:57:21.183" v="758" actId="6264"/>
          <ac:spMkLst>
            <pc:docMk/>
            <pc:sldMk cId="2199510285" sldId="294"/>
            <ac:spMk id="52" creationId="{C48CCCF6-3AE4-218D-A63C-9253358CA2CE}"/>
          </ac:spMkLst>
        </pc:spChg>
        <pc:spChg chg="add del mod ord">
          <ac:chgData name="A.MORIYAMA UREKA" userId="11b73b949d6476cb" providerId="LiveId" clId="{EDD3AFC1-5E1F-774D-82FF-6D4C3622249B}" dt="2023-08-07T09:03:42.829" v="825" actId="6264"/>
          <ac:spMkLst>
            <pc:docMk/>
            <pc:sldMk cId="2199510285" sldId="294"/>
            <ac:spMk id="52" creationId="{C657D9D4-8968-EF51-A0D9-390B61B82E5C}"/>
          </ac:spMkLst>
        </pc:spChg>
        <pc:spChg chg="add del mod ord">
          <ac:chgData name="A.MORIYAMA UREKA" userId="11b73b949d6476cb" providerId="LiveId" clId="{EDD3AFC1-5E1F-774D-82FF-6D4C3622249B}" dt="2023-08-07T08:57:21.183" v="758" actId="6264"/>
          <ac:spMkLst>
            <pc:docMk/>
            <pc:sldMk cId="2199510285" sldId="294"/>
            <ac:spMk id="53" creationId="{27860C3F-5B84-0E11-E566-CD701FB67050}"/>
          </ac:spMkLst>
        </pc:spChg>
        <pc:spChg chg="add del mod ord">
          <ac:chgData name="A.MORIYAMA UREKA" userId="11b73b949d6476cb" providerId="LiveId" clId="{EDD3AFC1-5E1F-774D-82FF-6D4C3622249B}" dt="2023-08-07T09:03:42.829" v="825" actId="6264"/>
          <ac:spMkLst>
            <pc:docMk/>
            <pc:sldMk cId="2199510285" sldId="294"/>
            <ac:spMk id="53" creationId="{299FBA41-A695-E7A4-AF1E-F531A520CF9E}"/>
          </ac:spMkLst>
        </pc:spChg>
        <pc:spChg chg="add del mod ord">
          <ac:chgData name="A.MORIYAMA UREKA" userId="11b73b949d6476cb" providerId="LiveId" clId="{EDD3AFC1-5E1F-774D-82FF-6D4C3622249B}" dt="2023-08-07T10:11:47.128" v="1221" actId="700"/>
          <ac:spMkLst>
            <pc:docMk/>
            <pc:sldMk cId="2199510285" sldId="294"/>
            <ac:spMk id="53" creationId="{7CA37AAB-CF4B-A7A9-8616-5844786C6549}"/>
          </ac:spMkLst>
        </pc:spChg>
        <pc:spChg chg="add del mod">
          <ac:chgData name="A.MORIYAMA UREKA" userId="11b73b949d6476cb" providerId="LiveId" clId="{EDD3AFC1-5E1F-774D-82FF-6D4C3622249B}" dt="2023-08-07T10:55:59.303" v="1684" actId="6264"/>
          <ac:spMkLst>
            <pc:docMk/>
            <pc:sldMk cId="2199510285" sldId="294"/>
            <ac:spMk id="53" creationId="{9A36E9AA-3A12-06EB-606B-F659E7B385C2}"/>
          </ac:spMkLst>
        </pc:spChg>
        <pc:spChg chg="add del mod ord">
          <ac:chgData name="A.MORIYAMA UREKA" userId="11b73b949d6476cb" providerId="LiveId" clId="{EDD3AFC1-5E1F-774D-82FF-6D4C3622249B}" dt="2023-08-07T09:20:34.788" v="919" actId="6264"/>
          <ac:spMkLst>
            <pc:docMk/>
            <pc:sldMk cId="2199510285" sldId="294"/>
            <ac:spMk id="53" creationId="{9A5672BE-AB91-E702-E9D8-5337DDD9C77C}"/>
          </ac:spMkLst>
        </pc:spChg>
        <pc:spChg chg="add del mod ord">
          <ac:chgData name="A.MORIYAMA UREKA" userId="11b73b949d6476cb" providerId="LiveId" clId="{EDD3AFC1-5E1F-774D-82FF-6D4C3622249B}" dt="2023-08-07T09:20:34.788" v="919" actId="6264"/>
          <ac:spMkLst>
            <pc:docMk/>
            <pc:sldMk cId="2199510285" sldId="294"/>
            <ac:spMk id="54" creationId="{08B26C71-5207-F689-FC0A-3B8BBA9DEBA3}"/>
          </ac:spMkLst>
        </pc:spChg>
        <pc:spChg chg="add del mod ord">
          <ac:chgData name="A.MORIYAMA UREKA" userId="11b73b949d6476cb" providerId="LiveId" clId="{EDD3AFC1-5E1F-774D-82FF-6D4C3622249B}" dt="2023-08-07T08:57:21.183" v="758" actId="6264"/>
          <ac:spMkLst>
            <pc:docMk/>
            <pc:sldMk cId="2199510285" sldId="294"/>
            <ac:spMk id="54" creationId="{19D94187-428A-F7C3-C475-3000EBA67EEC}"/>
          </ac:spMkLst>
        </pc:spChg>
        <pc:spChg chg="add del mod ord">
          <ac:chgData name="A.MORIYAMA UREKA" userId="11b73b949d6476cb" providerId="LiveId" clId="{EDD3AFC1-5E1F-774D-82FF-6D4C3622249B}" dt="2023-08-07T09:03:42.829" v="825" actId="6264"/>
          <ac:spMkLst>
            <pc:docMk/>
            <pc:sldMk cId="2199510285" sldId="294"/>
            <ac:spMk id="54" creationId="{58AA507D-014C-03F5-15B9-4908EFB7E13C}"/>
          </ac:spMkLst>
        </pc:spChg>
        <pc:spChg chg="add del mod">
          <ac:chgData name="A.MORIYAMA UREKA" userId="11b73b949d6476cb" providerId="LiveId" clId="{EDD3AFC1-5E1F-774D-82FF-6D4C3622249B}" dt="2023-08-07T10:55:59.303" v="1684" actId="6264"/>
          <ac:spMkLst>
            <pc:docMk/>
            <pc:sldMk cId="2199510285" sldId="294"/>
            <ac:spMk id="54" creationId="{BC2D1EB2-BD45-094E-CFED-55B2696EA908}"/>
          </ac:spMkLst>
        </pc:spChg>
        <pc:spChg chg="add del mod ord">
          <ac:chgData name="A.MORIYAMA UREKA" userId="11b73b949d6476cb" providerId="LiveId" clId="{EDD3AFC1-5E1F-774D-82FF-6D4C3622249B}" dt="2023-08-07T10:11:47.128" v="1221" actId="700"/>
          <ac:spMkLst>
            <pc:docMk/>
            <pc:sldMk cId="2199510285" sldId="294"/>
            <ac:spMk id="54" creationId="{F54378C1-5A6A-212F-470C-F1C3A89D7B15}"/>
          </ac:spMkLst>
        </pc:spChg>
        <pc:spChg chg="add del mod ord">
          <ac:chgData name="A.MORIYAMA UREKA" userId="11b73b949d6476cb" providerId="LiveId" clId="{EDD3AFC1-5E1F-774D-82FF-6D4C3622249B}" dt="2023-08-07T09:20:34.788" v="919" actId="6264"/>
          <ac:spMkLst>
            <pc:docMk/>
            <pc:sldMk cId="2199510285" sldId="294"/>
            <ac:spMk id="55" creationId="{413F2C1A-14E8-7E92-0931-901BA7FACA40}"/>
          </ac:spMkLst>
        </pc:spChg>
        <pc:spChg chg="add del mod ord">
          <ac:chgData name="A.MORIYAMA UREKA" userId="11b73b949d6476cb" providerId="LiveId" clId="{EDD3AFC1-5E1F-774D-82FF-6D4C3622249B}" dt="2023-08-07T08:57:21.183" v="758" actId="6264"/>
          <ac:spMkLst>
            <pc:docMk/>
            <pc:sldMk cId="2199510285" sldId="294"/>
            <ac:spMk id="55" creationId="{4334C7E1-1B99-DABF-9756-2BA30EAA1937}"/>
          </ac:spMkLst>
        </pc:spChg>
        <pc:spChg chg="add mod ord">
          <ac:chgData name="A.MORIYAMA UREKA" userId="11b73b949d6476cb" providerId="LiveId" clId="{EDD3AFC1-5E1F-774D-82FF-6D4C3622249B}" dt="2023-08-07T12:41:17.581" v="2847" actId="6264"/>
          <ac:spMkLst>
            <pc:docMk/>
            <pc:sldMk cId="2199510285" sldId="294"/>
            <ac:spMk id="55" creationId="{62962851-DFA7-9448-20EC-680E1D13D324}"/>
          </ac:spMkLst>
        </pc:spChg>
        <pc:spChg chg="add del mod ord">
          <ac:chgData name="A.MORIYAMA UREKA" userId="11b73b949d6476cb" providerId="LiveId" clId="{EDD3AFC1-5E1F-774D-82FF-6D4C3622249B}" dt="2023-08-07T09:03:42.829" v="825" actId="6264"/>
          <ac:spMkLst>
            <pc:docMk/>
            <pc:sldMk cId="2199510285" sldId="294"/>
            <ac:spMk id="55" creationId="{C73AED3D-8E12-89B5-03A1-676D6B470BB0}"/>
          </ac:spMkLst>
        </pc:spChg>
        <pc:spChg chg="add mod ord">
          <ac:chgData name="A.MORIYAMA UREKA" userId="11b73b949d6476cb" providerId="LiveId" clId="{EDD3AFC1-5E1F-774D-82FF-6D4C3622249B}" dt="2023-08-07T12:41:17.581" v="2847" actId="6264"/>
          <ac:spMkLst>
            <pc:docMk/>
            <pc:sldMk cId="2199510285" sldId="294"/>
            <ac:spMk id="56" creationId="{39D38AC2-8982-C8AC-7309-375C351BAF65}"/>
          </ac:spMkLst>
        </pc:spChg>
        <pc:spChg chg="add del mod ord">
          <ac:chgData name="A.MORIYAMA UREKA" userId="11b73b949d6476cb" providerId="LiveId" clId="{EDD3AFC1-5E1F-774D-82FF-6D4C3622249B}" dt="2023-08-07T08:57:21.183" v="758" actId="6264"/>
          <ac:spMkLst>
            <pc:docMk/>
            <pc:sldMk cId="2199510285" sldId="294"/>
            <ac:spMk id="56" creationId="{3F14A702-890D-B400-02FF-BF4EE2E2FD14}"/>
          </ac:spMkLst>
        </pc:spChg>
        <pc:spChg chg="add del mod ord">
          <ac:chgData name="A.MORIYAMA UREKA" userId="11b73b949d6476cb" providerId="LiveId" clId="{EDD3AFC1-5E1F-774D-82FF-6D4C3622249B}" dt="2023-08-07T09:03:42.829" v="825" actId="6264"/>
          <ac:spMkLst>
            <pc:docMk/>
            <pc:sldMk cId="2199510285" sldId="294"/>
            <ac:spMk id="56" creationId="{C474A9D6-88A5-49B6-DE29-15AE893A45CC}"/>
          </ac:spMkLst>
        </pc:spChg>
        <pc:spChg chg="add del mod ord">
          <ac:chgData name="A.MORIYAMA UREKA" userId="11b73b949d6476cb" providerId="LiveId" clId="{EDD3AFC1-5E1F-774D-82FF-6D4C3622249B}" dt="2023-08-07T09:20:34.788" v="919" actId="6264"/>
          <ac:spMkLst>
            <pc:docMk/>
            <pc:sldMk cId="2199510285" sldId="294"/>
            <ac:spMk id="56" creationId="{FC72BEE6-AD8E-733C-CF10-7CD460D437EE}"/>
          </ac:spMkLst>
        </pc:spChg>
        <pc:spChg chg="add del mod">
          <ac:chgData name="A.MORIYAMA UREKA" userId="11b73b949d6476cb" providerId="LiveId" clId="{EDD3AFC1-5E1F-774D-82FF-6D4C3622249B}" dt="2023-08-07T09:03:42.829" v="825" actId="6264"/>
          <ac:spMkLst>
            <pc:docMk/>
            <pc:sldMk cId="2199510285" sldId="294"/>
            <ac:spMk id="57" creationId="{1C8D33EB-3C3B-D30F-EA00-0C98B2AB3BC7}"/>
          </ac:spMkLst>
        </pc:spChg>
        <pc:spChg chg="add mod ord">
          <ac:chgData name="A.MORIYAMA UREKA" userId="11b73b949d6476cb" providerId="LiveId" clId="{EDD3AFC1-5E1F-774D-82FF-6D4C3622249B}" dt="2023-08-07T12:41:17.581" v="2847" actId="6264"/>
          <ac:spMkLst>
            <pc:docMk/>
            <pc:sldMk cId="2199510285" sldId="294"/>
            <ac:spMk id="57" creationId="{2EF5A00F-DDD8-F29E-8456-51394826B184}"/>
          </ac:spMkLst>
        </pc:spChg>
        <pc:spChg chg="add del mod ord">
          <ac:chgData name="A.MORIYAMA UREKA" userId="11b73b949d6476cb" providerId="LiveId" clId="{EDD3AFC1-5E1F-774D-82FF-6D4C3622249B}" dt="2023-08-07T09:20:34.788" v="919" actId="6264"/>
          <ac:spMkLst>
            <pc:docMk/>
            <pc:sldMk cId="2199510285" sldId="294"/>
            <ac:spMk id="57" creationId="{4A03A893-C1F4-5BEA-C9D1-F4B666EAE41B}"/>
          </ac:spMkLst>
        </pc:spChg>
        <pc:spChg chg="add del mod ord">
          <ac:chgData name="A.MORIYAMA UREKA" userId="11b73b949d6476cb" providerId="LiveId" clId="{EDD3AFC1-5E1F-774D-82FF-6D4C3622249B}" dt="2023-08-07T08:57:21.183" v="758" actId="6264"/>
          <ac:spMkLst>
            <pc:docMk/>
            <pc:sldMk cId="2199510285" sldId="294"/>
            <ac:spMk id="57" creationId="{D9CBB977-7B3C-06BA-6736-A84B8D84507A}"/>
          </ac:spMkLst>
        </pc:spChg>
        <pc:spChg chg="add del mod">
          <ac:chgData name="A.MORIYAMA UREKA" userId="11b73b949d6476cb" providerId="LiveId" clId="{EDD3AFC1-5E1F-774D-82FF-6D4C3622249B}" dt="2023-08-07T09:03:42.829" v="825" actId="6264"/>
          <ac:spMkLst>
            <pc:docMk/>
            <pc:sldMk cId="2199510285" sldId="294"/>
            <ac:spMk id="58" creationId="{163E6A68-B248-242F-AE6E-F6837B8CE0B8}"/>
          </ac:spMkLst>
        </pc:spChg>
        <pc:spChg chg="add mod ord">
          <ac:chgData name="A.MORIYAMA UREKA" userId="11b73b949d6476cb" providerId="LiveId" clId="{EDD3AFC1-5E1F-774D-82FF-6D4C3622249B}" dt="2023-08-07T12:41:17.581" v="2847" actId="6264"/>
          <ac:spMkLst>
            <pc:docMk/>
            <pc:sldMk cId="2199510285" sldId="294"/>
            <ac:spMk id="58" creationId="{43D0FE60-C237-553B-1AC9-57CB7E000DA6}"/>
          </ac:spMkLst>
        </pc:spChg>
        <pc:spChg chg="add del mod ord">
          <ac:chgData name="A.MORIYAMA UREKA" userId="11b73b949d6476cb" providerId="LiveId" clId="{EDD3AFC1-5E1F-774D-82FF-6D4C3622249B}" dt="2023-08-07T09:20:34.788" v="919" actId="6264"/>
          <ac:spMkLst>
            <pc:docMk/>
            <pc:sldMk cId="2199510285" sldId="294"/>
            <ac:spMk id="58" creationId="{5084E3B7-3CF2-94CA-DA8E-8560F75C6DDB}"/>
          </ac:spMkLst>
        </pc:spChg>
        <pc:spChg chg="add del mod ord">
          <ac:chgData name="A.MORIYAMA UREKA" userId="11b73b949d6476cb" providerId="LiveId" clId="{EDD3AFC1-5E1F-774D-82FF-6D4C3622249B}" dt="2023-08-07T08:57:21.183" v="758" actId="6264"/>
          <ac:spMkLst>
            <pc:docMk/>
            <pc:sldMk cId="2199510285" sldId="294"/>
            <ac:spMk id="58" creationId="{6AD1F993-C89B-986B-3434-5CA4A5039582}"/>
          </ac:spMkLst>
        </pc:spChg>
        <pc:spChg chg="add del mod ord">
          <ac:chgData name="A.MORIYAMA UREKA" userId="11b73b949d6476cb" providerId="LiveId" clId="{EDD3AFC1-5E1F-774D-82FF-6D4C3622249B}" dt="2023-08-07T09:20:34.788" v="919" actId="6264"/>
          <ac:spMkLst>
            <pc:docMk/>
            <pc:sldMk cId="2199510285" sldId="294"/>
            <ac:spMk id="59" creationId="{1C8AB596-E8E5-4185-A2BF-8EDF6B2D20B9}"/>
          </ac:spMkLst>
        </pc:spChg>
        <pc:spChg chg="add del mod ord">
          <ac:chgData name="A.MORIYAMA UREKA" userId="11b73b949d6476cb" providerId="LiveId" clId="{EDD3AFC1-5E1F-774D-82FF-6D4C3622249B}" dt="2023-08-07T09:17:11.230" v="903" actId="700"/>
          <ac:spMkLst>
            <pc:docMk/>
            <pc:sldMk cId="2199510285" sldId="294"/>
            <ac:spMk id="59" creationId="{5C2AA734-6F39-919C-B7F9-98F179E903B9}"/>
          </ac:spMkLst>
        </pc:spChg>
        <pc:spChg chg="add del mod">
          <ac:chgData name="A.MORIYAMA UREKA" userId="11b73b949d6476cb" providerId="LiveId" clId="{EDD3AFC1-5E1F-774D-82FF-6D4C3622249B}" dt="2023-08-07T08:57:21.183" v="758" actId="6264"/>
          <ac:spMkLst>
            <pc:docMk/>
            <pc:sldMk cId="2199510285" sldId="294"/>
            <ac:spMk id="59" creationId="{CF1113DC-9058-C7F7-3996-F4E3AF5DC8E1}"/>
          </ac:spMkLst>
        </pc:spChg>
        <pc:spChg chg="add mod ord">
          <ac:chgData name="A.MORIYAMA UREKA" userId="11b73b949d6476cb" providerId="LiveId" clId="{EDD3AFC1-5E1F-774D-82FF-6D4C3622249B}" dt="2023-08-07T12:41:17.581" v="2847" actId="6264"/>
          <ac:spMkLst>
            <pc:docMk/>
            <pc:sldMk cId="2199510285" sldId="294"/>
            <ac:spMk id="59" creationId="{EC121F88-2C08-65D6-CF7A-AB4E58414CC9}"/>
          </ac:spMkLst>
        </pc:spChg>
        <pc:spChg chg="add del mod ord">
          <ac:chgData name="A.MORIYAMA UREKA" userId="11b73b949d6476cb" providerId="LiveId" clId="{EDD3AFC1-5E1F-774D-82FF-6D4C3622249B}" dt="2023-08-07T09:20:34.788" v="919" actId="6264"/>
          <ac:spMkLst>
            <pc:docMk/>
            <pc:sldMk cId="2199510285" sldId="294"/>
            <ac:spMk id="60" creationId="{3879A24B-60FE-ADDC-7EB7-7A339CA4FDA7}"/>
          </ac:spMkLst>
        </pc:spChg>
        <pc:spChg chg="add mod ord">
          <ac:chgData name="A.MORIYAMA UREKA" userId="11b73b949d6476cb" providerId="LiveId" clId="{EDD3AFC1-5E1F-774D-82FF-6D4C3622249B}" dt="2023-08-07T12:41:17.581" v="2847" actId="6264"/>
          <ac:spMkLst>
            <pc:docMk/>
            <pc:sldMk cId="2199510285" sldId="294"/>
            <ac:spMk id="60" creationId="{47FE55FD-2021-F481-2B8C-0DA9DE420F01}"/>
          </ac:spMkLst>
        </pc:spChg>
        <pc:spChg chg="add del mod">
          <ac:chgData name="A.MORIYAMA UREKA" userId="11b73b949d6476cb" providerId="LiveId" clId="{EDD3AFC1-5E1F-774D-82FF-6D4C3622249B}" dt="2023-08-07T08:57:21.183" v="758" actId="6264"/>
          <ac:spMkLst>
            <pc:docMk/>
            <pc:sldMk cId="2199510285" sldId="294"/>
            <ac:spMk id="60" creationId="{8FDC6362-5F50-E659-5164-A5A9415440F1}"/>
          </ac:spMkLst>
        </pc:spChg>
        <pc:spChg chg="add del mod ord">
          <ac:chgData name="A.MORIYAMA UREKA" userId="11b73b949d6476cb" providerId="LiveId" clId="{EDD3AFC1-5E1F-774D-82FF-6D4C3622249B}" dt="2023-08-07T09:17:11.230" v="903" actId="700"/>
          <ac:spMkLst>
            <pc:docMk/>
            <pc:sldMk cId="2199510285" sldId="294"/>
            <ac:spMk id="60" creationId="{B11EC0B0-50CE-2962-3FD0-A50183063175}"/>
          </ac:spMkLst>
        </pc:spChg>
        <pc:spChg chg="add mod ord">
          <ac:chgData name="A.MORIYAMA UREKA" userId="11b73b949d6476cb" providerId="LiveId" clId="{EDD3AFC1-5E1F-774D-82FF-6D4C3622249B}" dt="2023-08-07T12:41:17.581" v="2847" actId="6264"/>
          <ac:spMkLst>
            <pc:docMk/>
            <pc:sldMk cId="2199510285" sldId="294"/>
            <ac:spMk id="61" creationId="{651F7686-5323-5D0B-3E1D-077BFF2E10A7}"/>
          </ac:spMkLst>
        </pc:spChg>
        <pc:spChg chg="add del mod">
          <ac:chgData name="A.MORIYAMA UREKA" userId="11b73b949d6476cb" providerId="LiveId" clId="{EDD3AFC1-5E1F-774D-82FF-6D4C3622249B}" dt="2023-08-07T09:20:34.788" v="919" actId="6264"/>
          <ac:spMkLst>
            <pc:docMk/>
            <pc:sldMk cId="2199510285" sldId="294"/>
            <ac:spMk id="61" creationId="{976528C0-C273-3DD8-DA94-4C21E46D17D9}"/>
          </ac:spMkLst>
        </pc:spChg>
        <pc:spChg chg="add del mod ord">
          <ac:chgData name="A.MORIYAMA UREKA" userId="11b73b949d6476cb" providerId="LiveId" clId="{EDD3AFC1-5E1F-774D-82FF-6D4C3622249B}" dt="2023-08-07T09:17:11.230" v="903" actId="700"/>
          <ac:spMkLst>
            <pc:docMk/>
            <pc:sldMk cId="2199510285" sldId="294"/>
            <ac:spMk id="61" creationId="{9D9576BC-0BA0-46BC-3FA7-833520F2AADC}"/>
          </ac:spMkLst>
        </pc:spChg>
        <pc:spChg chg="add del mod ord">
          <ac:chgData name="A.MORIYAMA UREKA" userId="11b73b949d6476cb" providerId="LiveId" clId="{EDD3AFC1-5E1F-774D-82FF-6D4C3622249B}" dt="2023-08-07T08:57:21.736" v="759" actId="6264"/>
          <ac:spMkLst>
            <pc:docMk/>
            <pc:sldMk cId="2199510285" sldId="294"/>
            <ac:spMk id="61" creationId="{B149BD0A-35C1-BA4A-A556-7585A39921D7}"/>
          </ac:spMkLst>
        </pc:spChg>
        <pc:spChg chg="add del mod">
          <ac:chgData name="A.MORIYAMA UREKA" userId="11b73b949d6476cb" providerId="LiveId" clId="{EDD3AFC1-5E1F-774D-82FF-6D4C3622249B}" dt="2023-08-07T09:20:34.788" v="919" actId="6264"/>
          <ac:spMkLst>
            <pc:docMk/>
            <pc:sldMk cId="2199510285" sldId="294"/>
            <ac:spMk id="62" creationId="{072C7185-ABFD-FE3D-5D1A-9CC06E289B60}"/>
          </ac:spMkLst>
        </pc:spChg>
        <pc:spChg chg="add del mod ord">
          <ac:chgData name="A.MORIYAMA UREKA" userId="11b73b949d6476cb" providerId="LiveId" clId="{EDD3AFC1-5E1F-774D-82FF-6D4C3622249B}" dt="2023-08-07T08:57:21.736" v="759" actId="6264"/>
          <ac:spMkLst>
            <pc:docMk/>
            <pc:sldMk cId="2199510285" sldId="294"/>
            <ac:spMk id="62" creationId="{1AABBF6D-4CD7-4B56-E642-AACBE33CA9FD}"/>
          </ac:spMkLst>
        </pc:spChg>
        <pc:spChg chg="add del mod ord">
          <ac:chgData name="A.MORIYAMA UREKA" userId="11b73b949d6476cb" providerId="LiveId" clId="{EDD3AFC1-5E1F-774D-82FF-6D4C3622249B}" dt="2023-08-07T09:17:11.230" v="903" actId="700"/>
          <ac:spMkLst>
            <pc:docMk/>
            <pc:sldMk cId="2199510285" sldId="294"/>
            <ac:spMk id="62" creationId="{64F98CDE-2955-52E4-8FC2-FDCA1D7543CB}"/>
          </ac:spMkLst>
        </pc:spChg>
        <pc:spChg chg="add mod ord">
          <ac:chgData name="A.MORIYAMA UREKA" userId="11b73b949d6476cb" providerId="LiveId" clId="{EDD3AFC1-5E1F-774D-82FF-6D4C3622249B}" dt="2023-08-07T12:41:17.581" v="2847" actId="6264"/>
          <ac:spMkLst>
            <pc:docMk/>
            <pc:sldMk cId="2199510285" sldId="294"/>
            <ac:spMk id="62" creationId="{FA1D0B30-257B-BC19-0684-4E55AA74106C}"/>
          </ac:spMkLst>
        </pc:spChg>
        <pc:spChg chg="add del mod ord">
          <ac:chgData name="A.MORIYAMA UREKA" userId="11b73b949d6476cb" providerId="LiveId" clId="{EDD3AFC1-5E1F-774D-82FF-6D4C3622249B}" dt="2023-08-07T09:17:11.230" v="903" actId="700"/>
          <ac:spMkLst>
            <pc:docMk/>
            <pc:sldMk cId="2199510285" sldId="294"/>
            <ac:spMk id="63" creationId="{76AE5598-6557-25C8-DD80-33A733D34C5C}"/>
          </ac:spMkLst>
        </pc:spChg>
        <pc:spChg chg="add del mod ord">
          <ac:chgData name="A.MORIYAMA UREKA" userId="11b73b949d6476cb" providerId="LiveId" clId="{EDD3AFC1-5E1F-774D-82FF-6D4C3622249B}" dt="2023-08-07T08:57:21.736" v="759" actId="6264"/>
          <ac:spMkLst>
            <pc:docMk/>
            <pc:sldMk cId="2199510285" sldId="294"/>
            <ac:spMk id="63" creationId="{8674C122-22A1-4C5F-4351-4CC1D6AED8F3}"/>
          </ac:spMkLst>
        </pc:spChg>
        <pc:spChg chg="add del mod ord">
          <ac:chgData name="A.MORIYAMA UREKA" userId="11b73b949d6476cb" providerId="LiveId" clId="{EDD3AFC1-5E1F-774D-82FF-6D4C3622249B}" dt="2023-08-07T09:20:35.104" v="920" actId="6264"/>
          <ac:spMkLst>
            <pc:docMk/>
            <pc:sldMk cId="2199510285" sldId="294"/>
            <ac:spMk id="63" creationId="{8CB4BA32-BA92-846F-B2CA-D842D6136782}"/>
          </ac:spMkLst>
        </pc:spChg>
        <pc:spChg chg="add del mod">
          <ac:chgData name="A.MORIYAMA UREKA" userId="11b73b949d6476cb" providerId="LiveId" clId="{EDD3AFC1-5E1F-774D-82FF-6D4C3622249B}" dt="2023-08-07T10:55:59.303" v="1684" actId="6264"/>
          <ac:spMkLst>
            <pc:docMk/>
            <pc:sldMk cId="2199510285" sldId="294"/>
            <ac:spMk id="63" creationId="{FD6A70E4-E100-B76F-534B-493D289BF85D}"/>
          </ac:spMkLst>
        </pc:spChg>
        <pc:spChg chg="add del mod ord">
          <ac:chgData name="A.MORIYAMA UREKA" userId="11b73b949d6476cb" providerId="LiveId" clId="{EDD3AFC1-5E1F-774D-82FF-6D4C3622249B}" dt="2023-08-07T09:20:35.104" v="920" actId="6264"/>
          <ac:spMkLst>
            <pc:docMk/>
            <pc:sldMk cId="2199510285" sldId="294"/>
            <ac:spMk id="64" creationId="{59F80412-40EC-1B2C-6FC5-5D19033F5330}"/>
          </ac:spMkLst>
        </pc:spChg>
        <pc:spChg chg="add del mod ord">
          <ac:chgData name="A.MORIYAMA UREKA" userId="11b73b949d6476cb" providerId="LiveId" clId="{EDD3AFC1-5E1F-774D-82FF-6D4C3622249B}" dt="2023-08-07T08:57:21.736" v="759" actId="6264"/>
          <ac:spMkLst>
            <pc:docMk/>
            <pc:sldMk cId="2199510285" sldId="294"/>
            <ac:spMk id="64" creationId="{67821486-3C43-54E4-6430-4990883FFBC9}"/>
          </ac:spMkLst>
        </pc:spChg>
        <pc:spChg chg="add del mod">
          <ac:chgData name="A.MORIYAMA UREKA" userId="11b73b949d6476cb" providerId="LiveId" clId="{EDD3AFC1-5E1F-774D-82FF-6D4C3622249B}" dt="2023-08-07T10:55:59.303" v="1684" actId="6264"/>
          <ac:spMkLst>
            <pc:docMk/>
            <pc:sldMk cId="2199510285" sldId="294"/>
            <ac:spMk id="64" creationId="{CD2316E8-ED1D-AFA4-A256-4C5EF3577876}"/>
          </ac:spMkLst>
        </pc:spChg>
        <pc:spChg chg="add del mod">
          <ac:chgData name="A.MORIYAMA UREKA" userId="11b73b949d6476cb" providerId="LiveId" clId="{EDD3AFC1-5E1F-774D-82FF-6D4C3622249B}" dt="2023-08-07T10:55:59.303" v="1684" actId="6264"/>
          <ac:spMkLst>
            <pc:docMk/>
            <pc:sldMk cId="2199510285" sldId="294"/>
            <ac:spMk id="65" creationId="{D39D57F9-003B-0BCB-AFC9-CF3F5C344EC3}"/>
          </ac:spMkLst>
        </pc:spChg>
        <pc:spChg chg="add del mod ord">
          <ac:chgData name="A.MORIYAMA UREKA" userId="11b73b949d6476cb" providerId="LiveId" clId="{EDD3AFC1-5E1F-774D-82FF-6D4C3622249B}" dt="2023-08-07T09:20:35.104" v="920" actId="6264"/>
          <ac:spMkLst>
            <pc:docMk/>
            <pc:sldMk cId="2199510285" sldId="294"/>
            <ac:spMk id="65" creationId="{DEF20575-F85B-8FA9-4076-074820E16CD5}"/>
          </ac:spMkLst>
        </pc:spChg>
        <pc:spChg chg="add del mod ord">
          <ac:chgData name="A.MORIYAMA UREKA" userId="11b73b949d6476cb" providerId="LiveId" clId="{EDD3AFC1-5E1F-774D-82FF-6D4C3622249B}" dt="2023-08-07T08:57:21.736" v="759" actId="6264"/>
          <ac:spMkLst>
            <pc:docMk/>
            <pc:sldMk cId="2199510285" sldId="294"/>
            <ac:spMk id="65" creationId="{EAF060C3-EC66-46D6-3680-B67102B4BF92}"/>
          </ac:spMkLst>
        </pc:spChg>
        <pc:spChg chg="add del mod ord">
          <ac:chgData name="A.MORIYAMA UREKA" userId="11b73b949d6476cb" providerId="LiveId" clId="{EDD3AFC1-5E1F-774D-82FF-6D4C3622249B}" dt="2023-08-07T09:20:35.104" v="920" actId="6264"/>
          <ac:spMkLst>
            <pc:docMk/>
            <pc:sldMk cId="2199510285" sldId="294"/>
            <ac:spMk id="66" creationId="{8AC8C3ED-C09C-07A9-AD50-07CD86F2416C}"/>
          </ac:spMkLst>
        </pc:spChg>
        <pc:spChg chg="add del mod ord">
          <ac:chgData name="A.MORIYAMA UREKA" userId="11b73b949d6476cb" providerId="LiveId" clId="{EDD3AFC1-5E1F-774D-82FF-6D4C3622249B}" dt="2023-08-07T08:57:21.736" v="759" actId="6264"/>
          <ac:spMkLst>
            <pc:docMk/>
            <pc:sldMk cId="2199510285" sldId="294"/>
            <ac:spMk id="66" creationId="{9EFA87ED-58BE-A290-8814-ABEE728FA314}"/>
          </ac:spMkLst>
        </pc:spChg>
        <pc:spChg chg="add del mod">
          <ac:chgData name="A.MORIYAMA UREKA" userId="11b73b949d6476cb" providerId="LiveId" clId="{EDD3AFC1-5E1F-774D-82FF-6D4C3622249B}" dt="2023-08-07T10:55:59.704" v="1685" actId="6264"/>
          <ac:spMkLst>
            <pc:docMk/>
            <pc:sldMk cId="2199510285" sldId="294"/>
            <ac:spMk id="66" creationId="{9FCE09B8-C151-69C1-CF43-392EA99ED940}"/>
          </ac:spMkLst>
        </pc:spChg>
        <pc:spChg chg="add del mod">
          <ac:chgData name="A.MORIYAMA UREKA" userId="11b73b949d6476cb" providerId="LiveId" clId="{EDD3AFC1-5E1F-774D-82FF-6D4C3622249B}" dt="2023-08-07T10:55:59.704" v="1685" actId="6264"/>
          <ac:spMkLst>
            <pc:docMk/>
            <pc:sldMk cId="2199510285" sldId="294"/>
            <ac:spMk id="67" creationId="{07FBF71A-1D10-5DF8-0F4A-5A39050F905B}"/>
          </ac:spMkLst>
        </pc:spChg>
        <pc:spChg chg="add del mod ord">
          <ac:chgData name="A.MORIYAMA UREKA" userId="11b73b949d6476cb" providerId="LiveId" clId="{EDD3AFC1-5E1F-774D-82FF-6D4C3622249B}" dt="2023-08-07T08:57:21.736" v="759" actId="6264"/>
          <ac:spMkLst>
            <pc:docMk/>
            <pc:sldMk cId="2199510285" sldId="294"/>
            <ac:spMk id="67" creationId="{1A1895C6-13C6-9AF9-7EA0-61D898CEF95C}"/>
          </ac:spMkLst>
        </pc:spChg>
        <pc:spChg chg="add del mod ord">
          <ac:chgData name="A.MORIYAMA UREKA" userId="11b73b949d6476cb" providerId="LiveId" clId="{EDD3AFC1-5E1F-774D-82FF-6D4C3622249B}" dt="2023-08-07T09:20:35.104" v="920" actId="6264"/>
          <ac:spMkLst>
            <pc:docMk/>
            <pc:sldMk cId="2199510285" sldId="294"/>
            <ac:spMk id="67" creationId="{E361C894-11B9-25D4-945A-AAAACED2307A}"/>
          </ac:spMkLst>
        </pc:spChg>
        <pc:spChg chg="add del mod">
          <ac:chgData name="A.MORIYAMA UREKA" userId="11b73b949d6476cb" providerId="LiveId" clId="{EDD3AFC1-5E1F-774D-82FF-6D4C3622249B}" dt="2023-08-07T10:55:59.704" v="1685" actId="6264"/>
          <ac:spMkLst>
            <pc:docMk/>
            <pc:sldMk cId="2199510285" sldId="294"/>
            <ac:spMk id="68" creationId="{2A68093A-57D3-0AA8-CFAE-BE3BF83CCC0C}"/>
          </ac:spMkLst>
        </pc:spChg>
        <pc:spChg chg="add del mod ord">
          <ac:chgData name="A.MORIYAMA UREKA" userId="11b73b949d6476cb" providerId="LiveId" clId="{EDD3AFC1-5E1F-774D-82FF-6D4C3622249B}" dt="2023-08-07T09:20:35.104" v="920" actId="6264"/>
          <ac:spMkLst>
            <pc:docMk/>
            <pc:sldMk cId="2199510285" sldId="294"/>
            <ac:spMk id="68" creationId="{BB42FDEE-0E2F-2150-5568-B8F85B2A3810}"/>
          </ac:spMkLst>
        </pc:spChg>
        <pc:spChg chg="add del mod ord">
          <ac:chgData name="A.MORIYAMA UREKA" userId="11b73b949d6476cb" providerId="LiveId" clId="{EDD3AFC1-5E1F-774D-82FF-6D4C3622249B}" dt="2023-08-07T08:57:21.736" v="759" actId="6264"/>
          <ac:spMkLst>
            <pc:docMk/>
            <pc:sldMk cId="2199510285" sldId="294"/>
            <ac:spMk id="68" creationId="{DF77CC92-34BA-E2AB-A270-3CC886A53BB5}"/>
          </ac:spMkLst>
        </pc:spChg>
        <pc:spChg chg="add del mod">
          <ac:chgData name="A.MORIYAMA UREKA" userId="11b73b949d6476cb" providerId="LiveId" clId="{EDD3AFC1-5E1F-774D-82FF-6D4C3622249B}" dt="2023-08-07T08:57:21.736" v="759" actId="6264"/>
          <ac:spMkLst>
            <pc:docMk/>
            <pc:sldMk cId="2199510285" sldId="294"/>
            <ac:spMk id="69" creationId="{07213363-949C-91B4-32D3-091AF8B2CF0D}"/>
          </ac:spMkLst>
        </pc:spChg>
        <pc:spChg chg="add del mod">
          <ac:chgData name="A.MORIYAMA UREKA" userId="11b73b949d6476cb" providerId="LiveId" clId="{EDD3AFC1-5E1F-774D-82FF-6D4C3622249B}" dt="2023-08-07T10:55:59.704" v="1685" actId="6264"/>
          <ac:spMkLst>
            <pc:docMk/>
            <pc:sldMk cId="2199510285" sldId="294"/>
            <ac:spMk id="69" creationId="{51684D70-099B-2F24-4AAB-6143AA0522C8}"/>
          </ac:spMkLst>
        </pc:spChg>
        <pc:spChg chg="add del mod ord">
          <ac:chgData name="A.MORIYAMA UREKA" userId="11b73b949d6476cb" providerId="LiveId" clId="{EDD3AFC1-5E1F-774D-82FF-6D4C3622249B}" dt="2023-08-07T09:20:35.104" v="920" actId="6264"/>
          <ac:spMkLst>
            <pc:docMk/>
            <pc:sldMk cId="2199510285" sldId="294"/>
            <ac:spMk id="69" creationId="{8F4C3438-218B-D93C-5A32-5125E158ED7C}"/>
          </ac:spMkLst>
        </pc:spChg>
        <pc:spChg chg="add del mod ord">
          <ac:chgData name="A.MORIYAMA UREKA" userId="11b73b949d6476cb" providerId="LiveId" clId="{EDD3AFC1-5E1F-774D-82FF-6D4C3622249B}" dt="2023-08-07T09:20:35.104" v="920" actId="6264"/>
          <ac:spMkLst>
            <pc:docMk/>
            <pc:sldMk cId="2199510285" sldId="294"/>
            <ac:spMk id="70" creationId="{6185260E-FF04-3DED-E3EC-DC7D548FB8BA}"/>
          </ac:spMkLst>
        </pc:spChg>
        <pc:spChg chg="add del mod">
          <ac:chgData name="A.MORIYAMA UREKA" userId="11b73b949d6476cb" providerId="LiveId" clId="{EDD3AFC1-5E1F-774D-82FF-6D4C3622249B}" dt="2023-08-07T08:57:21.736" v="759" actId="6264"/>
          <ac:spMkLst>
            <pc:docMk/>
            <pc:sldMk cId="2199510285" sldId="294"/>
            <ac:spMk id="70" creationId="{AC182830-97C6-59B3-5691-2D320AE6D436}"/>
          </ac:spMkLst>
        </pc:spChg>
        <pc:spChg chg="add del mod">
          <ac:chgData name="A.MORIYAMA UREKA" userId="11b73b949d6476cb" providerId="LiveId" clId="{EDD3AFC1-5E1F-774D-82FF-6D4C3622249B}" dt="2023-08-07T10:55:59.704" v="1685" actId="6264"/>
          <ac:spMkLst>
            <pc:docMk/>
            <pc:sldMk cId="2199510285" sldId="294"/>
            <ac:spMk id="70" creationId="{B8FC1496-6099-C59B-7DE0-708E73B22854}"/>
          </ac:spMkLst>
        </pc:spChg>
        <pc:spChg chg="add del mod">
          <ac:chgData name="A.MORIYAMA UREKA" userId="11b73b949d6476cb" providerId="LiveId" clId="{EDD3AFC1-5E1F-774D-82FF-6D4C3622249B}" dt="2023-08-07T09:20:35.104" v="920" actId="6264"/>
          <ac:spMkLst>
            <pc:docMk/>
            <pc:sldMk cId="2199510285" sldId="294"/>
            <ac:spMk id="71" creationId="{0C12EEE9-6E58-E623-0418-72810F880E5B}"/>
          </ac:spMkLst>
        </pc:spChg>
        <pc:spChg chg="add del mod">
          <ac:chgData name="A.MORIYAMA UREKA" userId="11b73b949d6476cb" providerId="LiveId" clId="{EDD3AFC1-5E1F-774D-82FF-6D4C3622249B}" dt="2023-08-07T10:55:59.704" v="1685" actId="6264"/>
          <ac:spMkLst>
            <pc:docMk/>
            <pc:sldMk cId="2199510285" sldId="294"/>
            <ac:spMk id="71" creationId="{299395CF-48B4-46AF-CB97-CE6757CF0169}"/>
          </ac:spMkLst>
        </pc:spChg>
        <pc:spChg chg="add del mod ord">
          <ac:chgData name="A.MORIYAMA UREKA" userId="11b73b949d6476cb" providerId="LiveId" clId="{EDD3AFC1-5E1F-774D-82FF-6D4C3622249B}" dt="2023-08-07T08:57:22.081" v="760" actId="6264"/>
          <ac:spMkLst>
            <pc:docMk/>
            <pc:sldMk cId="2199510285" sldId="294"/>
            <ac:spMk id="71" creationId="{A5BF2E6C-B154-91C9-6E23-68C4B78CD7BE}"/>
          </ac:spMkLst>
        </pc:spChg>
        <pc:spChg chg="add del mod ord">
          <ac:chgData name="A.MORIYAMA UREKA" userId="11b73b949d6476cb" providerId="LiveId" clId="{EDD3AFC1-5E1F-774D-82FF-6D4C3622249B}" dt="2023-08-07T08:57:22.081" v="760" actId="6264"/>
          <ac:spMkLst>
            <pc:docMk/>
            <pc:sldMk cId="2199510285" sldId="294"/>
            <ac:spMk id="72" creationId="{75E820E3-0D37-4968-CBAE-6E2CC4D9C753}"/>
          </ac:spMkLst>
        </pc:spChg>
        <pc:spChg chg="add del mod">
          <ac:chgData name="A.MORIYAMA UREKA" userId="11b73b949d6476cb" providerId="LiveId" clId="{EDD3AFC1-5E1F-774D-82FF-6D4C3622249B}" dt="2023-08-07T09:20:35.104" v="920" actId="6264"/>
          <ac:spMkLst>
            <pc:docMk/>
            <pc:sldMk cId="2199510285" sldId="294"/>
            <ac:spMk id="72" creationId="{BFBC063F-2FB3-D80E-3438-FD5126BC6EAB}"/>
          </ac:spMkLst>
        </pc:spChg>
        <pc:spChg chg="add del mod">
          <ac:chgData name="A.MORIYAMA UREKA" userId="11b73b949d6476cb" providerId="LiveId" clId="{EDD3AFC1-5E1F-774D-82FF-6D4C3622249B}" dt="2023-08-07T10:55:59.704" v="1685" actId="6264"/>
          <ac:spMkLst>
            <pc:docMk/>
            <pc:sldMk cId="2199510285" sldId="294"/>
            <ac:spMk id="72" creationId="{F33BD094-582B-27A0-F7B1-8768204D99A1}"/>
          </ac:spMkLst>
        </pc:spChg>
        <pc:spChg chg="add del mod ord">
          <ac:chgData name="A.MORIYAMA UREKA" userId="11b73b949d6476cb" providerId="LiveId" clId="{EDD3AFC1-5E1F-774D-82FF-6D4C3622249B}" dt="2023-08-07T09:20:35.428" v="921" actId="6264"/>
          <ac:spMkLst>
            <pc:docMk/>
            <pc:sldMk cId="2199510285" sldId="294"/>
            <ac:spMk id="73" creationId="{1165FF53-8613-F0BE-0E22-AC32C9959D88}"/>
          </ac:spMkLst>
        </pc:spChg>
        <pc:spChg chg="add del mod ord">
          <ac:chgData name="A.MORIYAMA UREKA" userId="11b73b949d6476cb" providerId="LiveId" clId="{EDD3AFC1-5E1F-774D-82FF-6D4C3622249B}" dt="2023-08-07T08:57:22.081" v="760" actId="6264"/>
          <ac:spMkLst>
            <pc:docMk/>
            <pc:sldMk cId="2199510285" sldId="294"/>
            <ac:spMk id="73" creationId="{638D8F68-EA3D-C44F-B3E7-981B41C8C24F}"/>
          </ac:spMkLst>
        </pc:spChg>
        <pc:spChg chg="add del mod">
          <ac:chgData name="A.MORIYAMA UREKA" userId="11b73b949d6476cb" providerId="LiveId" clId="{EDD3AFC1-5E1F-774D-82FF-6D4C3622249B}" dt="2023-08-07T10:55:59.704" v="1685" actId="6264"/>
          <ac:spMkLst>
            <pc:docMk/>
            <pc:sldMk cId="2199510285" sldId="294"/>
            <ac:spMk id="73" creationId="{CA43FC9C-F917-2EBD-F279-4F459B450B26}"/>
          </ac:spMkLst>
        </pc:spChg>
        <pc:spChg chg="add del mod">
          <ac:chgData name="A.MORIYAMA UREKA" userId="11b73b949d6476cb" providerId="LiveId" clId="{EDD3AFC1-5E1F-774D-82FF-6D4C3622249B}" dt="2023-08-07T10:55:59.704" v="1685" actId="6264"/>
          <ac:spMkLst>
            <pc:docMk/>
            <pc:sldMk cId="2199510285" sldId="294"/>
            <ac:spMk id="74" creationId="{4AF4B372-831B-490B-32D0-4E72FBC1BEDA}"/>
          </ac:spMkLst>
        </pc:spChg>
        <pc:spChg chg="add del mod ord">
          <ac:chgData name="A.MORIYAMA UREKA" userId="11b73b949d6476cb" providerId="LiveId" clId="{EDD3AFC1-5E1F-774D-82FF-6D4C3622249B}" dt="2023-08-07T08:57:22.081" v="760" actId="6264"/>
          <ac:spMkLst>
            <pc:docMk/>
            <pc:sldMk cId="2199510285" sldId="294"/>
            <ac:spMk id="74" creationId="{504A9C90-95B3-4BF9-AAD6-03E2A3C17A03}"/>
          </ac:spMkLst>
        </pc:spChg>
        <pc:spChg chg="add del mod ord">
          <ac:chgData name="A.MORIYAMA UREKA" userId="11b73b949d6476cb" providerId="LiveId" clId="{EDD3AFC1-5E1F-774D-82FF-6D4C3622249B}" dt="2023-08-07T09:20:35.428" v="921" actId="6264"/>
          <ac:spMkLst>
            <pc:docMk/>
            <pc:sldMk cId="2199510285" sldId="294"/>
            <ac:spMk id="74" creationId="{57C89465-7C32-6BBF-01BD-9333AAD15449}"/>
          </ac:spMkLst>
        </pc:spChg>
        <pc:spChg chg="add del mod">
          <ac:chgData name="A.MORIYAMA UREKA" userId="11b73b949d6476cb" providerId="LiveId" clId="{EDD3AFC1-5E1F-774D-82FF-6D4C3622249B}" dt="2023-08-07T10:55:59.704" v="1685" actId="6264"/>
          <ac:spMkLst>
            <pc:docMk/>
            <pc:sldMk cId="2199510285" sldId="294"/>
            <ac:spMk id="75" creationId="{2C513489-4460-D1F9-D64F-CE113C5015BC}"/>
          </ac:spMkLst>
        </pc:spChg>
        <pc:spChg chg="add del mod ord">
          <ac:chgData name="A.MORIYAMA UREKA" userId="11b73b949d6476cb" providerId="LiveId" clId="{EDD3AFC1-5E1F-774D-82FF-6D4C3622249B}" dt="2023-08-07T08:57:22.081" v="760" actId="6264"/>
          <ac:spMkLst>
            <pc:docMk/>
            <pc:sldMk cId="2199510285" sldId="294"/>
            <ac:spMk id="75" creationId="{7B079B7D-2546-E2CD-A581-243D9E9894CC}"/>
          </ac:spMkLst>
        </pc:spChg>
        <pc:spChg chg="add del mod ord">
          <ac:chgData name="A.MORIYAMA UREKA" userId="11b73b949d6476cb" providerId="LiveId" clId="{EDD3AFC1-5E1F-774D-82FF-6D4C3622249B}" dt="2023-08-07T09:20:35.428" v="921" actId="6264"/>
          <ac:spMkLst>
            <pc:docMk/>
            <pc:sldMk cId="2199510285" sldId="294"/>
            <ac:spMk id="75" creationId="{CA051A70-41F4-EB9E-4B51-3FDF558A02BE}"/>
          </ac:spMkLst>
        </pc:spChg>
        <pc:spChg chg="add del mod ord">
          <ac:chgData name="A.MORIYAMA UREKA" userId="11b73b949d6476cb" providerId="LiveId" clId="{EDD3AFC1-5E1F-774D-82FF-6D4C3622249B}" dt="2023-08-07T09:20:35.428" v="921" actId="6264"/>
          <ac:spMkLst>
            <pc:docMk/>
            <pc:sldMk cId="2199510285" sldId="294"/>
            <ac:spMk id="76" creationId="{579429BD-B849-4CEE-9CDC-E01DB4CF4812}"/>
          </ac:spMkLst>
        </pc:spChg>
        <pc:spChg chg="add del mod">
          <ac:chgData name="A.MORIYAMA UREKA" userId="11b73b949d6476cb" providerId="LiveId" clId="{EDD3AFC1-5E1F-774D-82FF-6D4C3622249B}" dt="2023-08-07T10:56:00.118" v="1686" actId="6264"/>
          <ac:spMkLst>
            <pc:docMk/>
            <pc:sldMk cId="2199510285" sldId="294"/>
            <ac:spMk id="76" creationId="{6A1253DC-34CB-F2AD-AB6B-03DE8DD7DFF2}"/>
          </ac:spMkLst>
        </pc:spChg>
        <pc:spChg chg="add del mod ord">
          <ac:chgData name="A.MORIYAMA UREKA" userId="11b73b949d6476cb" providerId="LiveId" clId="{EDD3AFC1-5E1F-774D-82FF-6D4C3622249B}" dt="2023-08-07T08:57:22.081" v="760" actId="6264"/>
          <ac:spMkLst>
            <pc:docMk/>
            <pc:sldMk cId="2199510285" sldId="294"/>
            <ac:spMk id="76" creationId="{B331E276-46E6-08CD-566F-84E361564FA4}"/>
          </ac:spMkLst>
        </pc:spChg>
        <pc:spChg chg="add del mod ord">
          <ac:chgData name="A.MORIYAMA UREKA" userId="11b73b949d6476cb" providerId="LiveId" clId="{EDD3AFC1-5E1F-774D-82FF-6D4C3622249B}" dt="2023-08-07T08:57:22.081" v="760" actId="6264"/>
          <ac:spMkLst>
            <pc:docMk/>
            <pc:sldMk cId="2199510285" sldId="294"/>
            <ac:spMk id="77" creationId="{2990F707-27F9-0DAB-E03B-94E43E071DAF}"/>
          </ac:spMkLst>
        </pc:spChg>
        <pc:spChg chg="add del mod">
          <ac:chgData name="A.MORIYAMA UREKA" userId="11b73b949d6476cb" providerId="LiveId" clId="{EDD3AFC1-5E1F-774D-82FF-6D4C3622249B}" dt="2023-08-07T10:56:00.118" v="1686" actId="6264"/>
          <ac:spMkLst>
            <pc:docMk/>
            <pc:sldMk cId="2199510285" sldId="294"/>
            <ac:spMk id="77" creationId="{3077995E-0712-21E8-E55B-4C69E4C2C351}"/>
          </ac:spMkLst>
        </pc:spChg>
        <pc:spChg chg="add del mod ord">
          <ac:chgData name="A.MORIYAMA UREKA" userId="11b73b949d6476cb" providerId="LiveId" clId="{EDD3AFC1-5E1F-774D-82FF-6D4C3622249B}" dt="2023-08-07T09:20:35.428" v="921" actId="6264"/>
          <ac:spMkLst>
            <pc:docMk/>
            <pc:sldMk cId="2199510285" sldId="294"/>
            <ac:spMk id="77" creationId="{CC50D1AA-76D8-11B2-1CF3-2EE3BB591BD7}"/>
          </ac:spMkLst>
        </pc:spChg>
        <pc:spChg chg="add del mod ord">
          <ac:chgData name="A.MORIYAMA UREKA" userId="11b73b949d6476cb" providerId="LiveId" clId="{EDD3AFC1-5E1F-774D-82FF-6D4C3622249B}" dt="2023-08-07T08:57:22.081" v="760" actId="6264"/>
          <ac:spMkLst>
            <pc:docMk/>
            <pc:sldMk cId="2199510285" sldId="294"/>
            <ac:spMk id="78" creationId="{3CFD4715-13DB-590B-3B10-526186AC46A8}"/>
          </ac:spMkLst>
        </pc:spChg>
        <pc:spChg chg="add del mod">
          <ac:chgData name="A.MORIYAMA UREKA" userId="11b73b949d6476cb" providerId="LiveId" clId="{EDD3AFC1-5E1F-774D-82FF-6D4C3622249B}" dt="2023-08-07T10:56:00.118" v="1686" actId="6264"/>
          <ac:spMkLst>
            <pc:docMk/>
            <pc:sldMk cId="2199510285" sldId="294"/>
            <ac:spMk id="78" creationId="{CE662E3C-AB74-06A8-9EB3-4BA99704FA47}"/>
          </ac:spMkLst>
        </pc:spChg>
        <pc:spChg chg="add del mod ord">
          <ac:chgData name="A.MORIYAMA UREKA" userId="11b73b949d6476cb" providerId="LiveId" clId="{EDD3AFC1-5E1F-774D-82FF-6D4C3622249B}" dt="2023-08-07T09:20:35.428" v="921" actId="6264"/>
          <ac:spMkLst>
            <pc:docMk/>
            <pc:sldMk cId="2199510285" sldId="294"/>
            <ac:spMk id="78" creationId="{FDB214D9-4AEE-C0C5-A0F2-EC1AD1826229}"/>
          </ac:spMkLst>
        </pc:spChg>
        <pc:spChg chg="add del mod">
          <ac:chgData name="A.MORIYAMA UREKA" userId="11b73b949d6476cb" providerId="LiveId" clId="{EDD3AFC1-5E1F-774D-82FF-6D4C3622249B}" dt="2023-08-07T10:56:00.118" v="1686" actId="6264"/>
          <ac:spMkLst>
            <pc:docMk/>
            <pc:sldMk cId="2199510285" sldId="294"/>
            <ac:spMk id="79" creationId="{09F616E2-C358-3E53-EB81-55B9BBBA95CE}"/>
          </ac:spMkLst>
        </pc:spChg>
        <pc:spChg chg="add del mod">
          <ac:chgData name="A.MORIYAMA UREKA" userId="11b73b949d6476cb" providerId="LiveId" clId="{EDD3AFC1-5E1F-774D-82FF-6D4C3622249B}" dt="2023-08-07T08:57:22.081" v="760" actId="6264"/>
          <ac:spMkLst>
            <pc:docMk/>
            <pc:sldMk cId="2199510285" sldId="294"/>
            <ac:spMk id="79" creationId="{394013FB-3B57-9D25-2110-2E7A109E9679}"/>
          </ac:spMkLst>
        </pc:spChg>
        <pc:spChg chg="add del mod ord">
          <ac:chgData name="A.MORIYAMA UREKA" userId="11b73b949d6476cb" providerId="LiveId" clId="{EDD3AFC1-5E1F-774D-82FF-6D4C3622249B}" dt="2023-08-07T09:20:35.428" v="921" actId="6264"/>
          <ac:spMkLst>
            <pc:docMk/>
            <pc:sldMk cId="2199510285" sldId="294"/>
            <ac:spMk id="79" creationId="{E415D0A9-B99C-E0B6-EF1C-EF3A2635E723}"/>
          </ac:spMkLst>
        </pc:spChg>
        <pc:spChg chg="add del mod">
          <ac:chgData name="A.MORIYAMA UREKA" userId="11b73b949d6476cb" providerId="LiveId" clId="{EDD3AFC1-5E1F-774D-82FF-6D4C3622249B}" dt="2023-08-07T10:56:00.118" v="1686" actId="6264"/>
          <ac:spMkLst>
            <pc:docMk/>
            <pc:sldMk cId="2199510285" sldId="294"/>
            <ac:spMk id="80" creationId="{3A83AF3C-A27B-01A6-7AB0-36645287C626}"/>
          </ac:spMkLst>
        </pc:spChg>
        <pc:spChg chg="add del mod">
          <ac:chgData name="A.MORIYAMA UREKA" userId="11b73b949d6476cb" providerId="LiveId" clId="{EDD3AFC1-5E1F-774D-82FF-6D4C3622249B}" dt="2023-08-07T08:57:22.081" v="760" actId="6264"/>
          <ac:spMkLst>
            <pc:docMk/>
            <pc:sldMk cId="2199510285" sldId="294"/>
            <ac:spMk id="80" creationId="{CA2B3930-F1FE-0455-EE38-85E8429B18CA}"/>
          </ac:spMkLst>
        </pc:spChg>
        <pc:spChg chg="add del mod ord">
          <ac:chgData name="A.MORIYAMA UREKA" userId="11b73b949d6476cb" providerId="LiveId" clId="{EDD3AFC1-5E1F-774D-82FF-6D4C3622249B}" dt="2023-08-07T09:20:35.428" v="921" actId="6264"/>
          <ac:spMkLst>
            <pc:docMk/>
            <pc:sldMk cId="2199510285" sldId="294"/>
            <ac:spMk id="80" creationId="{E36F358B-E49A-6095-9ABB-9C39BA31AA85}"/>
          </ac:spMkLst>
        </pc:spChg>
        <pc:spChg chg="add del mod">
          <ac:chgData name="A.MORIYAMA UREKA" userId="11b73b949d6476cb" providerId="LiveId" clId="{EDD3AFC1-5E1F-774D-82FF-6D4C3622249B}" dt="2023-08-07T09:20:35.428" v="921" actId="6264"/>
          <ac:spMkLst>
            <pc:docMk/>
            <pc:sldMk cId="2199510285" sldId="294"/>
            <ac:spMk id="81" creationId="{3C397B20-F4DF-1EF6-0956-98E4E591DC54}"/>
          </ac:spMkLst>
        </pc:spChg>
        <pc:spChg chg="add del mod ord">
          <ac:chgData name="A.MORIYAMA UREKA" userId="11b73b949d6476cb" providerId="LiveId" clId="{EDD3AFC1-5E1F-774D-82FF-6D4C3622249B}" dt="2023-08-07T08:57:22.389" v="761" actId="6264"/>
          <ac:spMkLst>
            <pc:docMk/>
            <pc:sldMk cId="2199510285" sldId="294"/>
            <ac:spMk id="81" creationId="{472F33F0-1EAB-5722-6D33-5B833C6A9CE1}"/>
          </ac:spMkLst>
        </pc:spChg>
        <pc:spChg chg="add del mod">
          <ac:chgData name="A.MORIYAMA UREKA" userId="11b73b949d6476cb" providerId="LiveId" clId="{EDD3AFC1-5E1F-774D-82FF-6D4C3622249B}" dt="2023-08-07T10:56:00.118" v="1686" actId="6264"/>
          <ac:spMkLst>
            <pc:docMk/>
            <pc:sldMk cId="2199510285" sldId="294"/>
            <ac:spMk id="81" creationId="{D0CCF5EF-BFB4-6D68-039C-BBA9AACD7AFF}"/>
          </ac:spMkLst>
        </pc:spChg>
        <pc:spChg chg="add del mod">
          <ac:chgData name="A.MORIYAMA UREKA" userId="11b73b949d6476cb" providerId="LiveId" clId="{EDD3AFC1-5E1F-774D-82FF-6D4C3622249B}" dt="2023-08-07T09:20:35.428" v="921" actId="6264"/>
          <ac:spMkLst>
            <pc:docMk/>
            <pc:sldMk cId="2199510285" sldId="294"/>
            <ac:spMk id="82" creationId="{AA1DEC11-9DCA-726C-E458-3AFA580E6220}"/>
          </ac:spMkLst>
        </pc:spChg>
        <pc:spChg chg="add del mod ord">
          <ac:chgData name="A.MORIYAMA UREKA" userId="11b73b949d6476cb" providerId="LiveId" clId="{EDD3AFC1-5E1F-774D-82FF-6D4C3622249B}" dt="2023-08-07T08:57:22.389" v="761" actId="6264"/>
          <ac:spMkLst>
            <pc:docMk/>
            <pc:sldMk cId="2199510285" sldId="294"/>
            <ac:spMk id="82" creationId="{CDFB6C42-D885-48BA-8D81-FEE8B0D90C73}"/>
          </ac:spMkLst>
        </pc:spChg>
        <pc:spChg chg="add del mod">
          <ac:chgData name="A.MORIYAMA UREKA" userId="11b73b949d6476cb" providerId="LiveId" clId="{EDD3AFC1-5E1F-774D-82FF-6D4C3622249B}" dt="2023-08-07T10:56:00.118" v="1686" actId="6264"/>
          <ac:spMkLst>
            <pc:docMk/>
            <pc:sldMk cId="2199510285" sldId="294"/>
            <ac:spMk id="82" creationId="{E44E9240-9C9B-0123-96CD-42186E2DFF06}"/>
          </ac:spMkLst>
        </pc:spChg>
        <pc:spChg chg="add del mod ord">
          <ac:chgData name="A.MORIYAMA UREKA" userId="11b73b949d6476cb" providerId="LiveId" clId="{EDD3AFC1-5E1F-774D-82FF-6D4C3622249B}" dt="2023-08-07T09:20:35.757" v="922" actId="6264"/>
          <ac:spMkLst>
            <pc:docMk/>
            <pc:sldMk cId="2199510285" sldId="294"/>
            <ac:spMk id="83" creationId="{0773F00B-3B30-CC62-5DAA-EBE4B328FA38}"/>
          </ac:spMkLst>
        </pc:spChg>
        <pc:spChg chg="add del mod ord">
          <ac:chgData name="A.MORIYAMA UREKA" userId="11b73b949d6476cb" providerId="LiveId" clId="{EDD3AFC1-5E1F-774D-82FF-6D4C3622249B}" dt="2023-08-07T08:57:22.389" v="761" actId="6264"/>
          <ac:spMkLst>
            <pc:docMk/>
            <pc:sldMk cId="2199510285" sldId="294"/>
            <ac:spMk id="83" creationId="{2F191E92-A46E-BDF3-CFEA-3E5DE7246A2F}"/>
          </ac:spMkLst>
        </pc:spChg>
        <pc:spChg chg="add del mod">
          <ac:chgData name="A.MORIYAMA UREKA" userId="11b73b949d6476cb" providerId="LiveId" clId="{EDD3AFC1-5E1F-774D-82FF-6D4C3622249B}" dt="2023-08-07T10:56:00.118" v="1686" actId="6264"/>
          <ac:spMkLst>
            <pc:docMk/>
            <pc:sldMk cId="2199510285" sldId="294"/>
            <ac:spMk id="83" creationId="{6C90618B-1D56-439F-2A55-EA68F244B72B}"/>
          </ac:spMkLst>
        </pc:spChg>
        <pc:spChg chg="add del mod ord">
          <ac:chgData name="A.MORIYAMA UREKA" userId="11b73b949d6476cb" providerId="LiveId" clId="{EDD3AFC1-5E1F-774D-82FF-6D4C3622249B}" dt="2023-08-07T08:57:22.389" v="761" actId="6264"/>
          <ac:spMkLst>
            <pc:docMk/>
            <pc:sldMk cId="2199510285" sldId="294"/>
            <ac:spMk id="84" creationId="{224F89B0-9E9E-C120-9626-8C86CA94F5CC}"/>
          </ac:spMkLst>
        </pc:spChg>
        <pc:spChg chg="add del mod ord">
          <ac:chgData name="A.MORIYAMA UREKA" userId="11b73b949d6476cb" providerId="LiveId" clId="{EDD3AFC1-5E1F-774D-82FF-6D4C3622249B}" dt="2023-08-07T09:20:35.757" v="922" actId="6264"/>
          <ac:spMkLst>
            <pc:docMk/>
            <pc:sldMk cId="2199510285" sldId="294"/>
            <ac:spMk id="84" creationId="{C50D9DCF-2AC3-A16D-BAB1-012DDE944E54}"/>
          </ac:spMkLst>
        </pc:spChg>
        <pc:spChg chg="add del mod">
          <ac:chgData name="A.MORIYAMA UREKA" userId="11b73b949d6476cb" providerId="LiveId" clId="{EDD3AFC1-5E1F-774D-82FF-6D4C3622249B}" dt="2023-08-07T10:56:00.118" v="1686" actId="6264"/>
          <ac:spMkLst>
            <pc:docMk/>
            <pc:sldMk cId="2199510285" sldId="294"/>
            <ac:spMk id="84" creationId="{DAD8D2AF-85FF-2E0B-E547-01F580D9533B}"/>
          </ac:spMkLst>
        </pc:spChg>
        <pc:spChg chg="add del mod ord">
          <ac:chgData name="A.MORIYAMA UREKA" userId="11b73b949d6476cb" providerId="LiveId" clId="{EDD3AFC1-5E1F-774D-82FF-6D4C3622249B}" dt="2023-08-07T09:20:35.757" v="922" actId="6264"/>
          <ac:spMkLst>
            <pc:docMk/>
            <pc:sldMk cId="2199510285" sldId="294"/>
            <ac:spMk id="85" creationId="{49604EF4-39F9-68CC-D57B-B61EBDCAF8FC}"/>
          </ac:spMkLst>
        </pc:spChg>
        <pc:spChg chg="add del mod">
          <ac:chgData name="A.MORIYAMA UREKA" userId="11b73b949d6476cb" providerId="LiveId" clId="{EDD3AFC1-5E1F-774D-82FF-6D4C3622249B}" dt="2023-08-07T10:56:00.118" v="1686" actId="6264"/>
          <ac:spMkLst>
            <pc:docMk/>
            <pc:sldMk cId="2199510285" sldId="294"/>
            <ac:spMk id="85" creationId="{8C6853A9-FD16-B0CD-8A18-93600FE880F6}"/>
          </ac:spMkLst>
        </pc:spChg>
        <pc:spChg chg="add del mod ord">
          <ac:chgData name="A.MORIYAMA UREKA" userId="11b73b949d6476cb" providerId="LiveId" clId="{EDD3AFC1-5E1F-774D-82FF-6D4C3622249B}" dt="2023-08-07T08:57:22.389" v="761" actId="6264"/>
          <ac:spMkLst>
            <pc:docMk/>
            <pc:sldMk cId="2199510285" sldId="294"/>
            <ac:spMk id="85" creationId="{FF00940C-5335-6E76-2C8C-BC0E8B2A95D9}"/>
          </ac:spMkLst>
        </pc:spChg>
        <pc:spChg chg="add del mod ord">
          <ac:chgData name="A.MORIYAMA UREKA" userId="11b73b949d6476cb" providerId="LiveId" clId="{EDD3AFC1-5E1F-774D-82FF-6D4C3622249B}" dt="2023-08-07T09:20:35.757" v="922" actId="6264"/>
          <ac:spMkLst>
            <pc:docMk/>
            <pc:sldMk cId="2199510285" sldId="294"/>
            <ac:spMk id="86" creationId="{41DF006B-D9D7-861E-2742-4252C7323BA7}"/>
          </ac:spMkLst>
        </pc:spChg>
        <pc:spChg chg="add del mod">
          <ac:chgData name="A.MORIYAMA UREKA" userId="11b73b949d6476cb" providerId="LiveId" clId="{EDD3AFC1-5E1F-774D-82FF-6D4C3622249B}" dt="2023-08-07T10:56:00.529" v="1687" actId="6264"/>
          <ac:spMkLst>
            <pc:docMk/>
            <pc:sldMk cId="2199510285" sldId="294"/>
            <ac:spMk id="86" creationId="{9971FBB1-2DD1-DEF5-8463-C65286C308F0}"/>
          </ac:spMkLst>
        </pc:spChg>
        <pc:spChg chg="add del mod ord">
          <ac:chgData name="A.MORIYAMA UREKA" userId="11b73b949d6476cb" providerId="LiveId" clId="{EDD3AFC1-5E1F-774D-82FF-6D4C3622249B}" dt="2023-08-07T08:57:22.389" v="761" actId="6264"/>
          <ac:spMkLst>
            <pc:docMk/>
            <pc:sldMk cId="2199510285" sldId="294"/>
            <ac:spMk id="86" creationId="{E1B9BF3E-6EEF-B0B5-0931-C8F4FC2AD022}"/>
          </ac:spMkLst>
        </pc:spChg>
        <pc:spChg chg="add del mod">
          <ac:chgData name="A.MORIYAMA UREKA" userId="11b73b949d6476cb" providerId="LiveId" clId="{EDD3AFC1-5E1F-774D-82FF-6D4C3622249B}" dt="2023-08-07T10:56:00.529" v="1687" actId="6264"/>
          <ac:spMkLst>
            <pc:docMk/>
            <pc:sldMk cId="2199510285" sldId="294"/>
            <ac:spMk id="87" creationId="{331A5E50-73CF-5966-BF91-A39BF6902926}"/>
          </ac:spMkLst>
        </pc:spChg>
        <pc:spChg chg="add del mod ord">
          <ac:chgData name="A.MORIYAMA UREKA" userId="11b73b949d6476cb" providerId="LiveId" clId="{EDD3AFC1-5E1F-774D-82FF-6D4C3622249B}" dt="2023-08-07T08:57:22.389" v="761" actId="6264"/>
          <ac:spMkLst>
            <pc:docMk/>
            <pc:sldMk cId="2199510285" sldId="294"/>
            <ac:spMk id="87" creationId="{945E1737-3063-42CA-5775-32EA6D2E3A44}"/>
          </ac:spMkLst>
        </pc:spChg>
        <pc:spChg chg="add del mod ord">
          <ac:chgData name="A.MORIYAMA UREKA" userId="11b73b949d6476cb" providerId="LiveId" clId="{EDD3AFC1-5E1F-774D-82FF-6D4C3622249B}" dt="2023-08-07T09:20:35.757" v="922" actId="6264"/>
          <ac:spMkLst>
            <pc:docMk/>
            <pc:sldMk cId="2199510285" sldId="294"/>
            <ac:spMk id="87" creationId="{D0983F03-8B41-08F0-AEA3-BB1B5FED1AFB}"/>
          </ac:spMkLst>
        </pc:spChg>
        <pc:spChg chg="add del mod ord">
          <ac:chgData name="A.MORIYAMA UREKA" userId="11b73b949d6476cb" providerId="LiveId" clId="{EDD3AFC1-5E1F-774D-82FF-6D4C3622249B}" dt="2023-08-07T09:20:35.757" v="922" actId="6264"/>
          <ac:spMkLst>
            <pc:docMk/>
            <pc:sldMk cId="2199510285" sldId="294"/>
            <ac:spMk id="88" creationId="{844C7B38-C89F-976A-C748-6AC4584DD3C8}"/>
          </ac:spMkLst>
        </pc:spChg>
        <pc:spChg chg="add del mod ord">
          <ac:chgData name="A.MORIYAMA UREKA" userId="11b73b949d6476cb" providerId="LiveId" clId="{EDD3AFC1-5E1F-774D-82FF-6D4C3622249B}" dt="2023-08-07T08:57:22.389" v="761" actId="6264"/>
          <ac:spMkLst>
            <pc:docMk/>
            <pc:sldMk cId="2199510285" sldId="294"/>
            <ac:spMk id="88" creationId="{90B4457D-55C8-EAC9-A481-007B1BFED0CD}"/>
          </ac:spMkLst>
        </pc:spChg>
        <pc:spChg chg="add del mod">
          <ac:chgData name="A.MORIYAMA UREKA" userId="11b73b949d6476cb" providerId="LiveId" clId="{EDD3AFC1-5E1F-774D-82FF-6D4C3622249B}" dt="2023-08-07T10:56:00.529" v="1687" actId="6264"/>
          <ac:spMkLst>
            <pc:docMk/>
            <pc:sldMk cId="2199510285" sldId="294"/>
            <ac:spMk id="88" creationId="{96E91647-B7EB-D3A2-E673-965D4A5B8D34}"/>
          </ac:spMkLst>
        </pc:spChg>
        <pc:spChg chg="add del mod">
          <ac:chgData name="A.MORIYAMA UREKA" userId="11b73b949d6476cb" providerId="LiveId" clId="{EDD3AFC1-5E1F-774D-82FF-6D4C3622249B}" dt="2023-08-07T10:56:00.529" v="1687" actId="6264"/>
          <ac:spMkLst>
            <pc:docMk/>
            <pc:sldMk cId="2199510285" sldId="294"/>
            <ac:spMk id="89" creationId="{11D84301-B709-4F0E-93AD-0CCB30BD8103}"/>
          </ac:spMkLst>
        </pc:spChg>
        <pc:spChg chg="add del mod">
          <ac:chgData name="A.MORIYAMA UREKA" userId="11b73b949d6476cb" providerId="LiveId" clId="{EDD3AFC1-5E1F-774D-82FF-6D4C3622249B}" dt="2023-08-07T08:57:22.389" v="761" actId="6264"/>
          <ac:spMkLst>
            <pc:docMk/>
            <pc:sldMk cId="2199510285" sldId="294"/>
            <ac:spMk id="89" creationId="{34B03AEA-BF19-C658-3413-DC48CD5F0714}"/>
          </ac:spMkLst>
        </pc:spChg>
        <pc:spChg chg="add del mod ord">
          <ac:chgData name="A.MORIYAMA UREKA" userId="11b73b949d6476cb" providerId="LiveId" clId="{EDD3AFC1-5E1F-774D-82FF-6D4C3622249B}" dt="2023-08-07T09:20:35.757" v="922" actId="6264"/>
          <ac:spMkLst>
            <pc:docMk/>
            <pc:sldMk cId="2199510285" sldId="294"/>
            <ac:spMk id="89" creationId="{66FBCD25-AF9E-1299-1E44-C510E7DB6443}"/>
          </ac:spMkLst>
        </pc:spChg>
        <pc:spChg chg="add del mod">
          <ac:chgData name="A.MORIYAMA UREKA" userId="11b73b949d6476cb" providerId="LiveId" clId="{EDD3AFC1-5E1F-774D-82FF-6D4C3622249B}" dt="2023-08-07T10:56:00.529" v="1687" actId="6264"/>
          <ac:spMkLst>
            <pc:docMk/>
            <pc:sldMk cId="2199510285" sldId="294"/>
            <ac:spMk id="90" creationId="{2037F849-0B16-94F9-7D1D-8695E0C11410}"/>
          </ac:spMkLst>
        </pc:spChg>
        <pc:spChg chg="add del mod ord">
          <ac:chgData name="A.MORIYAMA UREKA" userId="11b73b949d6476cb" providerId="LiveId" clId="{EDD3AFC1-5E1F-774D-82FF-6D4C3622249B}" dt="2023-08-07T09:20:35.757" v="922" actId="6264"/>
          <ac:spMkLst>
            <pc:docMk/>
            <pc:sldMk cId="2199510285" sldId="294"/>
            <ac:spMk id="90" creationId="{7D3D1496-DBF9-87B7-BA23-DE2BD2798A8A}"/>
          </ac:spMkLst>
        </pc:spChg>
        <pc:spChg chg="add del mod">
          <ac:chgData name="A.MORIYAMA UREKA" userId="11b73b949d6476cb" providerId="LiveId" clId="{EDD3AFC1-5E1F-774D-82FF-6D4C3622249B}" dt="2023-08-07T08:57:22.389" v="761" actId="6264"/>
          <ac:spMkLst>
            <pc:docMk/>
            <pc:sldMk cId="2199510285" sldId="294"/>
            <ac:spMk id="90" creationId="{D50B0613-F1C7-98AE-BCA4-ADEDF11096BC}"/>
          </ac:spMkLst>
        </pc:spChg>
        <pc:spChg chg="add del mod">
          <ac:chgData name="A.MORIYAMA UREKA" userId="11b73b949d6476cb" providerId="LiveId" clId="{EDD3AFC1-5E1F-774D-82FF-6D4C3622249B}" dt="2023-08-07T10:56:00.529" v="1687" actId="6264"/>
          <ac:spMkLst>
            <pc:docMk/>
            <pc:sldMk cId="2199510285" sldId="294"/>
            <ac:spMk id="91" creationId="{1D606F91-22E6-D84D-EB48-27C85528102D}"/>
          </ac:spMkLst>
        </pc:spChg>
        <pc:spChg chg="add del mod">
          <ac:chgData name="A.MORIYAMA UREKA" userId="11b73b949d6476cb" providerId="LiveId" clId="{EDD3AFC1-5E1F-774D-82FF-6D4C3622249B}" dt="2023-08-07T09:20:35.757" v="922" actId="6264"/>
          <ac:spMkLst>
            <pc:docMk/>
            <pc:sldMk cId="2199510285" sldId="294"/>
            <ac:spMk id="91" creationId="{C9997B2F-20BD-C39E-C068-81C8D0921E87}"/>
          </ac:spMkLst>
        </pc:spChg>
        <pc:spChg chg="add del mod ord">
          <ac:chgData name="A.MORIYAMA UREKA" userId="11b73b949d6476cb" providerId="LiveId" clId="{EDD3AFC1-5E1F-774D-82FF-6D4C3622249B}" dt="2023-08-07T08:57:22.688" v="762" actId="6264"/>
          <ac:spMkLst>
            <pc:docMk/>
            <pc:sldMk cId="2199510285" sldId="294"/>
            <ac:spMk id="91" creationId="{EF7F559C-7B62-5C0A-1E1F-94F9ECD87578}"/>
          </ac:spMkLst>
        </pc:spChg>
        <pc:spChg chg="add del mod">
          <ac:chgData name="A.MORIYAMA UREKA" userId="11b73b949d6476cb" providerId="LiveId" clId="{EDD3AFC1-5E1F-774D-82FF-6D4C3622249B}" dt="2023-08-07T09:20:35.757" v="922" actId="6264"/>
          <ac:spMkLst>
            <pc:docMk/>
            <pc:sldMk cId="2199510285" sldId="294"/>
            <ac:spMk id="92" creationId="{AFE77B05-0BD9-4B40-0535-EC786E7408B0}"/>
          </ac:spMkLst>
        </pc:spChg>
        <pc:spChg chg="add del mod">
          <ac:chgData name="A.MORIYAMA UREKA" userId="11b73b949d6476cb" providerId="LiveId" clId="{EDD3AFC1-5E1F-774D-82FF-6D4C3622249B}" dt="2023-08-07T10:56:00.529" v="1687" actId="6264"/>
          <ac:spMkLst>
            <pc:docMk/>
            <pc:sldMk cId="2199510285" sldId="294"/>
            <ac:spMk id="92" creationId="{B680101F-680E-64FE-4041-94D94DAA7154}"/>
          </ac:spMkLst>
        </pc:spChg>
        <pc:spChg chg="add del mod ord">
          <ac:chgData name="A.MORIYAMA UREKA" userId="11b73b949d6476cb" providerId="LiveId" clId="{EDD3AFC1-5E1F-774D-82FF-6D4C3622249B}" dt="2023-08-07T08:57:22.688" v="762" actId="6264"/>
          <ac:spMkLst>
            <pc:docMk/>
            <pc:sldMk cId="2199510285" sldId="294"/>
            <ac:spMk id="92" creationId="{F7C761EC-60D4-A812-4FD8-50D6B11EFCD3}"/>
          </ac:spMkLst>
        </pc:spChg>
        <pc:spChg chg="add del mod ord">
          <ac:chgData name="A.MORIYAMA UREKA" userId="11b73b949d6476cb" providerId="LiveId" clId="{EDD3AFC1-5E1F-774D-82FF-6D4C3622249B}" dt="2023-08-07T08:57:22.688" v="762" actId="6264"/>
          <ac:spMkLst>
            <pc:docMk/>
            <pc:sldMk cId="2199510285" sldId="294"/>
            <ac:spMk id="93" creationId="{2AC2B584-75B4-D215-AC75-8CD3FB881B16}"/>
          </ac:spMkLst>
        </pc:spChg>
        <pc:spChg chg="add del mod ord">
          <ac:chgData name="A.MORIYAMA UREKA" userId="11b73b949d6476cb" providerId="LiveId" clId="{EDD3AFC1-5E1F-774D-82FF-6D4C3622249B}" dt="2023-08-07T09:20:36.071" v="923" actId="6264"/>
          <ac:spMkLst>
            <pc:docMk/>
            <pc:sldMk cId="2199510285" sldId="294"/>
            <ac:spMk id="93" creationId="{BCED6B55-EC87-182D-6E6D-940B5BA77653}"/>
          </ac:spMkLst>
        </pc:spChg>
        <pc:spChg chg="add del mod">
          <ac:chgData name="A.MORIYAMA UREKA" userId="11b73b949d6476cb" providerId="LiveId" clId="{EDD3AFC1-5E1F-774D-82FF-6D4C3622249B}" dt="2023-08-07T10:56:00.529" v="1687" actId="6264"/>
          <ac:spMkLst>
            <pc:docMk/>
            <pc:sldMk cId="2199510285" sldId="294"/>
            <ac:spMk id="93" creationId="{BDA993E5-8247-19A7-CB79-B88001DEBF22}"/>
          </ac:spMkLst>
        </pc:spChg>
        <pc:spChg chg="add del mod">
          <ac:chgData name="A.MORIYAMA UREKA" userId="11b73b949d6476cb" providerId="LiveId" clId="{EDD3AFC1-5E1F-774D-82FF-6D4C3622249B}" dt="2023-08-07T10:56:00.529" v="1687" actId="6264"/>
          <ac:spMkLst>
            <pc:docMk/>
            <pc:sldMk cId="2199510285" sldId="294"/>
            <ac:spMk id="94" creationId="{0479F889-948A-8EBE-765D-24263B7B43E4}"/>
          </ac:spMkLst>
        </pc:spChg>
        <pc:spChg chg="add del mod ord">
          <ac:chgData name="A.MORIYAMA UREKA" userId="11b73b949d6476cb" providerId="LiveId" clId="{EDD3AFC1-5E1F-774D-82FF-6D4C3622249B}" dt="2023-08-07T08:57:22.688" v="762" actId="6264"/>
          <ac:spMkLst>
            <pc:docMk/>
            <pc:sldMk cId="2199510285" sldId="294"/>
            <ac:spMk id="94" creationId="{12B135DC-FE67-2630-B3F1-B67A956A3DD6}"/>
          </ac:spMkLst>
        </pc:spChg>
        <pc:spChg chg="add del mod ord">
          <ac:chgData name="A.MORIYAMA UREKA" userId="11b73b949d6476cb" providerId="LiveId" clId="{EDD3AFC1-5E1F-774D-82FF-6D4C3622249B}" dt="2023-08-07T09:20:36.071" v="923" actId="6264"/>
          <ac:spMkLst>
            <pc:docMk/>
            <pc:sldMk cId="2199510285" sldId="294"/>
            <ac:spMk id="94" creationId="{C4B0F403-45D5-56D2-83C0-0C78F6563E8B}"/>
          </ac:spMkLst>
        </pc:spChg>
        <pc:spChg chg="add del mod">
          <ac:chgData name="A.MORIYAMA UREKA" userId="11b73b949d6476cb" providerId="LiveId" clId="{EDD3AFC1-5E1F-774D-82FF-6D4C3622249B}" dt="2023-08-07T10:56:00.529" v="1687" actId="6264"/>
          <ac:spMkLst>
            <pc:docMk/>
            <pc:sldMk cId="2199510285" sldId="294"/>
            <ac:spMk id="95" creationId="{744EF2E7-23AB-39A7-2FEB-31EE541527A1}"/>
          </ac:spMkLst>
        </pc:spChg>
        <pc:spChg chg="add del mod ord">
          <ac:chgData name="A.MORIYAMA UREKA" userId="11b73b949d6476cb" providerId="LiveId" clId="{EDD3AFC1-5E1F-774D-82FF-6D4C3622249B}" dt="2023-08-07T08:57:22.688" v="762" actId="6264"/>
          <ac:spMkLst>
            <pc:docMk/>
            <pc:sldMk cId="2199510285" sldId="294"/>
            <ac:spMk id="95" creationId="{E0B4BE46-DFE3-99CC-46F7-CD4331D554C3}"/>
          </ac:spMkLst>
        </pc:spChg>
        <pc:spChg chg="add del mod ord">
          <ac:chgData name="A.MORIYAMA UREKA" userId="11b73b949d6476cb" providerId="LiveId" clId="{EDD3AFC1-5E1F-774D-82FF-6D4C3622249B}" dt="2023-08-07T09:20:36.071" v="923" actId="6264"/>
          <ac:spMkLst>
            <pc:docMk/>
            <pc:sldMk cId="2199510285" sldId="294"/>
            <ac:spMk id="95" creationId="{FD33A651-0596-966B-C821-FD4EC2DE195D}"/>
          </ac:spMkLst>
        </pc:spChg>
        <pc:spChg chg="add del mod ord">
          <ac:chgData name="A.MORIYAMA UREKA" userId="11b73b949d6476cb" providerId="LiveId" clId="{EDD3AFC1-5E1F-774D-82FF-6D4C3622249B}" dt="2023-08-07T08:57:22.688" v="762" actId="6264"/>
          <ac:spMkLst>
            <pc:docMk/>
            <pc:sldMk cId="2199510285" sldId="294"/>
            <ac:spMk id="96" creationId="{06586FCC-60A4-5818-EFF1-CAA791220171}"/>
          </ac:spMkLst>
        </pc:spChg>
        <pc:spChg chg="add del mod">
          <ac:chgData name="A.MORIYAMA UREKA" userId="11b73b949d6476cb" providerId="LiveId" clId="{EDD3AFC1-5E1F-774D-82FF-6D4C3622249B}" dt="2023-08-07T10:56:00.986" v="1688" actId="6264"/>
          <ac:spMkLst>
            <pc:docMk/>
            <pc:sldMk cId="2199510285" sldId="294"/>
            <ac:spMk id="96" creationId="{2FC5D5FF-B8FF-53FA-9ACF-4E7148DF07AB}"/>
          </ac:spMkLst>
        </pc:spChg>
        <pc:spChg chg="add del mod ord">
          <ac:chgData name="A.MORIYAMA UREKA" userId="11b73b949d6476cb" providerId="LiveId" clId="{EDD3AFC1-5E1F-774D-82FF-6D4C3622249B}" dt="2023-08-07T09:20:36.071" v="923" actId="6264"/>
          <ac:spMkLst>
            <pc:docMk/>
            <pc:sldMk cId="2199510285" sldId="294"/>
            <ac:spMk id="96" creationId="{82CC6748-FA30-0A44-83D6-CEFF15422E0D}"/>
          </ac:spMkLst>
        </pc:spChg>
        <pc:spChg chg="add del mod ord">
          <ac:chgData name="A.MORIYAMA UREKA" userId="11b73b949d6476cb" providerId="LiveId" clId="{EDD3AFC1-5E1F-774D-82FF-6D4C3622249B}" dt="2023-08-07T09:20:36.071" v="923" actId="6264"/>
          <ac:spMkLst>
            <pc:docMk/>
            <pc:sldMk cId="2199510285" sldId="294"/>
            <ac:spMk id="97" creationId="{743D277D-6EF5-9354-A691-DF808F5DBEB9}"/>
          </ac:spMkLst>
        </pc:spChg>
        <pc:spChg chg="add del mod">
          <ac:chgData name="A.MORIYAMA UREKA" userId="11b73b949d6476cb" providerId="LiveId" clId="{EDD3AFC1-5E1F-774D-82FF-6D4C3622249B}" dt="2023-08-07T10:56:00.986" v="1688" actId="6264"/>
          <ac:spMkLst>
            <pc:docMk/>
            <pc:sldMk cId="2199510285" sldId="294"/>
            <ac:spMk id="97" creationId="{8CB0B7F9-B02B-CC56-13FA-F8CB7B7B20F9}"/>
          </ac:spMkLst>
        </pc:spChg>
        <pc:spChg chg="add del mod ord">
          <ac:chgData name="A.MORIYAMA UREKA" userId="11b73b949d6476cb" providerId="LiveId" clId="{EDD3AFC1-5E1F-774D-82FF-6D4C3622249B}" dt="2023-08-07T08:57:22.688" v="762" actId="6264"/>
          <ac:spMkLst>
            <pc:docMk/>
            <pc:sldMk cId="2199510285" sldId="294"/>
            <ac:spMk id="97" creationId="{DA3680E6-EAB7-0FB2-0A6D-92588F2A00D1}"/>
          </ac:spMkLst>
        </pc:spChg>
        <pc:spChg chg="add del mod ord">
          <ac:chgData name="A.MORIYAMA UREKA" userId="11b73b949d6476cb" providerId="LiveId" clId="{EDD3AFC1-5E1F-774D-82FF-6D4C3622249B}" dt="2023-08-07T09:20:36.071" v="923" actId="6264"/>
          <ac:spMkLst>
            <pc:docMk/>
            <pc:sldMk cId="2199510285" sldId="294"/>
            <ac:spMk id="98" creationId="{3E9E870D-90E3-DFA4-8916-1365F18EA6CA}"/>
          </ac:spMkLst>
        </pc:spChg>
        <pc:spChg chg="add del mod">
          <ac:chgData name="A.MORIYAMA UREKA" userId="11b73b949d6476cb" providerId="LiveId" clId="{EDD3AFC1-5E1F-774D-82FF-6D4C3622249B}" dt="2023-08-07T10:56:00.986" v="1688" actId="6264"/>
          <ac:spMkLst>
            <pc:docMk/>
            <pc:sldMk cId="2199510285" sldId="294"/>
            <ac:spMk id="98" creationId="{4EEF116E-4528-7C0B-2E0A-BB8E40F26863}"/>
          </ac:spMkLst>
        </pc:spChg>
        <pc:spChg chg="add del mod ord">
          <ac:chgData name="A.MORIYAMA UREKA" userId="11b73b949d6476cb" providerId="LiveId" clId="{EDD3AFC1-5E1F-774D-82FF-6D4C3622249B}" dt="2023-08-07T08:57:22.688" v="762" actId="6264"/>
          <ac:spMkLst>
            <pc:docMk/>
            <pc:sldMk cId="2199510285" sldId="294"/>
            <ac:spMk id="98" creationId="{7348B836-6B20-7896-4735-B9800998387E}"/>
          </ac:spMkLst>
        </pc:spChg>
        <pc:spChg chg="add del mod">
          <ac:chgData name="A.MORIYAMA UREKA" userId="11b73b949d6476cb" providerId="LiveId" clId="{EDD3AFC1-5E1F-774D-82FF-6D4C3622249B}" dt="2023-08-07T10:56:00.986" v="1688" actId="6264"/>
          <ac:spMkLst>
            <pc:docMk/>
            <pc:sldMk cId="2199510285" sldId="294"/>
            <ac:spMk id="99" creationId="{30D718F7-E1D6-C653-B977-5EB19A04F017}"/>
          </ac:spMkLst>
        </pc:spChg>
        <pc:spChg chg="add del mod">
          <ac:chgData name="A.MORIYAMA UREKA" userId="11b73b949d6476cb" providerId="LiveId" clId="{EDD3AFC1-5E1F-774D-82FF-6D4C3622249B}" dt="2023-08-07T08:57:22.688" v="762" actId="6264"/>
          <ac:spMkLst>
            <pc:docMk/>
            <pc:sldMk cId="2199510285" sldId="294"/>
            <ac:spMk id="99" creationId="{C4CF5646-8747-ADBA-CBD8-55404A4B2769}"/>
          </ac:spMkLst>
        </pc:spChg>
        <pc:spChg chg="add del mod ord">
          <ac:chgData name="A.MORIYAMA UREKA" userId="11b73b949d6476cb" providerId="LiveId" clId="{EDD3AFC1-5E1F-774D-82FF-6D4C3622249B}" dt="2023-08-07T09:20:36.071" v="923" actId="6264"/>
          <ac:spMkLst>
            <pc:docMk/>
            <pc:sldMk cId="2199510285" sldId="294"/>
            <ac:spMk id="99" creationId="{FC692E9D-A9A4-4237-5B29-37FD697CA6E8}"/>
          </ac:spMkLst>
        </pc:spChg>
        <pc:spChg chg="add del mod">
          <ac:chgData name="A.MORIYAMA UREKA" userId="11b73b949d6476cb" providerId="LiveId" clId="{EDD3AFC1-5E1F-774D-82FF-6D4C3622249B}" dt="2023-08-07T08:57:22.688" v="762" actId="6264"/>
          <ac:spMkLst>
            <pc:docMk/>
            <pc:sldMk cId="2199510285" sldId="294"/>
            <ac:spMk id="100" creationId="{5EFFC717-F98D-9502-6A6A-9D22A1647DD6}"/>
          </ac:spMkLst>
        </pc:spChg>
        <pc:spChg chg="add del mod ord">
          <ac:chgData name="A.MORIYAMA UREKA" userId="11b73b949d6476cb" providerId="LiveId" clId="{EDD3AFC1-5E1F-774D-82FF-6D4C3622249B}" dt="2023-08-07T09:20:36.071" v="923" actId="6264"/>
          <ac:spMkLst>
            <pc:docMk/>
            <pc:sldMk cId="2199510285" sldId="294"/>
            <ac:spMk id="100" creationId="{EC8F8EF3-7111-AE5F-6C0C-99F14DC2F36C}"/>
          </ac:spMkLst>
        </pc:spChg>
        <pc:spChg chg="add del mod">
          <ac:chgData name="A.MORIYAMA UREKA" userId="11b73b949d6476cb" providerId="LiveId" clId="{EDD3AFC1-5E1F-774D-82FF-6D4C3622249B}" dt="2023-08-07T10:56:00.986" v="1688" actId="6264"/>
          <ac:spMkLst>
            <pc:docMk/>
            <pc:sldMk cId="2199510285" sldId="294"/>
            <ac:spMk id="100" creationId="{F345B22D-917D-CE12-F11C-5E18061C41AF}"/>
          </ac:spMkLst>
        </pc:spChg>
        <pc:spChg chg="add del mod">
          <ac:chgData name="A.MORIYAMA UREKA" userId="11b73b949d6476cb" providerId="LiveId" clId="{EDD3AFC1-5E1F-774D-82FF-6D4C3622249B}" dt="2023-08-07T10:56:00.986" v="1688" actId="6264"/>
          <ac:spMkLst>
            <pc:docMk/>
            <pc:sldMk cId="2199510285" sldId="294"/>
            <ac:spMk id="101" creationId="{09F1BF64-642C-31F8-5531-350B9CB1A47F}"/>
          </ac:spMkLst>
        </pc:spChg>
        <pc:spChg chg="add del mod ord">
          <ac:chgData name="A.MORIYAMA UREKA" userId="11b73b949d6476cb" providerId="LiveId" clId="{EDD3AFC1-5E1F-774D-82FF-6D4C3622249B}" dt="2023-08-07T08:57:22.989" v="763" actId="6264"/>
          <ac:spMkLst>
            <pc:docMk/>
            <pc:sldMk cId="2199510285" sldId="294"/>
            <ac:spMk id="101" creationId="{DE720A40-0563-9886-F14A-B9B6F2E497CB}"/>
          </ac:spMkLst>
        </pc:spChg>
        <pc:spChg chg="add del mod">
          <ac:chgData name="A.MORIYAMA UREKA" userId="11b73b949d6476cb" providerId="LiveId" clId="{EDD3AFC1-5E1F-774D-82FF-6D4C3622249B}" dt="2023-08-07T09:20:36.071" v="923" actId="6264"/>
          <ac:spMkLst>
            <pc:docMk/>
            <pc:sldMk cId="2199510285" sldId="294"/>
            <ac:spMk id="101" creationId="{E8AABB40-BF71-FDC8-18E4-EDDCA9921399}"/>
          </ac:spMkLst>
        </pc:spChg>
        <pc:spChg chg="add del mod ord">
          <ac:chgData name="A.MORIYAMA UREKA" userId="11b73b949d6476cb" providerId="LiveId" clId="{EDD3AFC1-5E1F-774D-82FF-6D4C3622249B}" dt="2023-08-07T08:57:22.989" v="763" actId="6264"/>
          <ac:spMkLst>
            <pc:docMk/>
            <pc:sldMk cId="2199510285" sldId="294"/>
            <ac:spMk id="102" creationId="{1F828D05-8CC1-AB3F-8AF5-3E94DAF38434}"/>
          </ac:spMkLst>
        </pc:spChg>
        <pc:spChg chg="add del mod">
          <ac:chgData name="A.MORIYAMA UREKA" userId="11b73b949d6476cb" providerId="LiveId" clId="{EDD3AFC1-5E1F-774D-82FF-6D4C3622249B}" dt="2023-08-07T09:20:36.071" v="923" actId="6264"/>
          <ac:spMkLst>
            <pc:docMk/>
            <pc:sldMk cId="2199510285" sldId="294"/>
            <ac:spMk id="102" creationId="{5097C18D-525B-CCF8-0C4F-850D80F19B16}"/>
          </ac:spMkLst>
        </pc:spChg>
        <pc:spChg chg="add del mod">
          <ac:chgData name="A.MORIYAMA UREKA" userId="11b73b949d6476cb" providerId="LiveId" clId="{EDD3AFC1-5E1F-774D-82FF-6D4C3622249B}" dt="2023-08-07T10:56:00.986" v="1688" actId="6264"/>
          <ac:spMkLst>
            <pc:docMk/>
            <pc:sldMk cId="2199510285" sldId="294"/>
            <ac:spMk id="102" creationId="{B8E983B9-6348-AA82-F72C-6C8AA825FFFD}"/>
          </ac:spMkLst>
        </pc:spChg>
        <pc:spChg chg="add del mod">
          <ac:chgData name="A.MORIYAMA UREKA" userId="11b73b949d6476cb" providerId="LiveId" clId="{EDD3AFC1-5E1F-774D-82FF-6D4C3622249B}" dt="2023-08-07T10:56:00.986" v="1688" actId="6264"/>
          <ac:spMkLst>
            <pc:docMk/>
            <pc:sldMk cId="2199510285" sldId="294"/>
            <ac:spMk id="103" creationId="{25FB87A7-1B87-9A8E-4894-1A25AE4A1624}"/>
          </ac:spMkLst>
        </pc:spChg>
        <pc:spChg chg="add del mod ord">
          <ac:chgData name="A.MORIYAMA UREKA" userId="11b73b949d6476cb" providerId="LiveId" clId="{EDD3AFC1-5E1F-774D-82FF-6D4C3622249B}" dt="2023-08-07T09:20:36.393" v="924" actId="6264"/>
          <ac:spMkLst>
            <pc:docMk/>
            <pc:sldMk cId="2199510285" sldId="294"/>
            <ac:spMk id="103" creationId="{3D4411A3-8740-6F0A-8B96-F3D528484838}"/>
          </ac:spMkLst>
        </pc:spChg>
        <pc:spChg chg="add del mod ord">
          <ac:chgData name="A.MORIYAMA UREKA" userId="11b73b949d6476cb" providerId="LiveId" clId="{EDD3AFC1-5E1F-774D-82FF-6D4C3622249B}" dt="2023-08-07T08:57:22.989" v="763" actId="6264"/>
          <ac:spMkLst>
            <pc:docMk/>
            <pc:sldMk cId="2199510285" sldId="294"/>
            <ac:spMk id="103" creationId="{A1D2A8E4-E2E8-DBD6-8667-B2F05778CEBA}"/>
          </ac:spMkLst>
        </pc:spChg>
        <pc:spChg chg="add del mod ord">
          <ac:chgData name="A.MORIYAMA UREKA" userId="11b73b949d6476cb" providerId="LiveId" clId="{EDD3AFC1-5E1F-774D-82FF-6D4C3622249B}" dt="2023-08-07T09:20:36.393" v="924" actId="6264"/>
          <ac:spMkLst>
            <pc:docMk/>
            <pc:sldMk cId="2199510285" sldId="294"/>
            <ac:spMk id="104" creationId="{AB0F3F1D-FF2D-35CC-244C-98616646B3F1}"/>
          </ac:spMkLst>
        </pc:spChg>
        <pc:spChg chg="add del mod ord">
          <ac:chgData name="A.MORIYAMA UREKA" userId="11b73b949d6476cb" providerId="LiveId" clId="{EDD3AFC1-5E1F-774D-82FF-6D4C3622249B}" dt="2023-08-07T08:57:22.989" v="763" actId="6264"/>
          <ac:spMkLst>
            <pc:docMk/>
            <pc:sldMk cId="2199510285" sldId="294"/>
            <ac:spMk id="104" creationId="{E54E9EB4-D57C-F1B4-A656-9F4553358331}"/>
          </ac:spMkLst>
        </pc:spChg>
        <pc:spChg chg="add del mod">
          <ac:chgData name="A.MORIYAMA UREKA" userId="11b73b949d6476cb" providerId="LiveId" clId="{EDD3AFC1-5E1F-774D-82FF-6D4C3622249B}" dt="2023-08-07T10:56:00.986" v="1688" actId="6264"/>
          <ac:spMkLst>
            <pc:docMk/>
            <pc:sldMk cId="2199510285" sldId="294"/>
            <ac:spMk id="104" creationId="{F3B71BBD-6070-BC6C-E699-627C8805613D}"/>
          </ac:spMkLst>
        </pc:spChg>
        <pc:spChg chg="add del mod">
          <ac:chgData name="A.MORIYAMA UREKA" userId="11b73b949d6476cb" providerId="LiveId" clId="{EDD3AFC1-5E1F-774D-82FF-6D4C3622249B}" dt="2023-08-07T10:56:00.986" v="1688" actId="6264"/>
          <ac:spMkLst>
            <pc:docMk/>
            <pc:sldMk cId="2199510285" sldId="294"/>
            <ac:spMk id="105" creationId="{7F73A191-E8A5-3C45-E699-E2BA306FE1A6}"/>
          </ac:spMkLst>
        </pc:spChg>
        <pc:spChg chg="add del mod ord">
          <ac:chgData name="A.MORIYAMA UREKA" userId="11b73b949d6476cb" providerId="LiveId" clId="{EDD3AFC1-5E1F-774D-82FF-6D4C3622249B}" dt="2023-08-07T08:57:22.989" v="763" actId="6264"/>
          <ac:spMkLst>
            <pc:docMk/>
            <pc:sldMk cId="2199510285" sldId="294"/>
            <ac:spMk id="105" creationId="{B0608C00-934D-6ECB-56A1-D55B67F0AB6E}"/>
          </ac:spMkLst>
        </pc:spChg>
        <pc:spChg chg="add del mod ord">
          <ac:chgData name="A.MORIYAMA UREKA" userId="11b73b949d6476cb" providerId="LiveId" clId="{EDD3AFC1-5E1F-774D-82FF-6D4C3622249B}" dt="2023-08-07T09:20:36.393" v="924" actId="6264"/>
          <ac:spMkLst>
            <pc:docMk/>
            <pc:sldMk cId="2199510285" sldId="294"/>
            <ac:spMk id="105" creationId="{DCF8A7B4-2E11-697B-9CD1-C84FF9E0AF94}"/>
          </ac:spMkLst>
        </pc:spChg>
        <pc:spChg chg="add del mod">
          <ac:chgData name="A.MORIYAMA UREKA" userId="11b73b949d6476cb" providerId="LiveId" clId="{EDD3AFC1-5E1F-774D-82FF-6D4C3622249B}" dt="2023-08-07T10:56:01.410" v="1689" actId="6264"/>
          <ac:spMkLst>
            <pc:docMk/>
            <pc:sldMk cId="2199510285" sldId="294"/>
            <ac:spMk id="106" creationId="{048F206D-1EA9-6DC6-FF43-932BFBFE7BD8}"/>
          </ac:spMkLst>
        </pc:spChg>
        <pc:spChg chg="add del mod ord">
          <ac:chgData name="A.MORIYAMA UREKA" userId="11b73b949d6476cb" providerId="LiveId" clId="{EDD3AFC1-5E1F-774D-82FF-6D4C3622249B}" dt="2023-08-07T08:57:22.989" v="763" actId="6264"/>
          <ac:spMkLst>
            <pc:docMk/>
            <pc:sldMk cId="2199510285" sldId="294"/>
            <ac:spMk id="106" creationId="{694FE76E-EC1B-01DF-12DF-C7A4EDA1881D}"/>
          </ac:spMkLst>
        </pc:spChg>
        <pc:spChg chg="add del mod ord">
          <ac:chgData name="A.MORIYAMA UREKA" userId="11b73b949d6476cb" providerId="LiveId" clId="{EDD3AFC1-5E1F-774D-82FF-6D4C3622249B}" dt="2023-08-07T09:20:36.393" v="924" actId="6264"/>
          <ac:spMkLst>
            <pc:docMk/>
            <pc:sldMk cId="2199510285" sldId="294"/>
            <ac:spMk id="106" creationId="{D0D403C4-5690-35B3-FF04-0A0E475CB477}"/>
          </ac:spMkLst>
        </pc:spChg>
        <pc:spChg chg="add del mod ord">
          <ac:chgData name="A.MORIYAMA UREKA" userId="11b73b949d6476cb" providerId="LiveId" clId="{EDD3AFC1-5E1F-774D-82FF-6D4C3622249B}" dt="2023-08-07T08:57:22.989" v="763" actId="6264"/>
          <ac:spMkLst>
            <pc:docMk/>
            <pc:sldMk cId="2199510285" sldId="294"/>
            <ac:spMk id="107" creationId="{03D25773-81AB-D1E5-E5BB-922C956D8CF8}"/>
          </ac:spMkLst>
        </pc:spChg>
        <pc:spChg chg="add del mod ord">
          <ac:chgData name="A.MORIYAMA UREKA" userId="11b73b949d6476cb" providerId="LiveId" clId="{EDD3AFC1-5E1F-774D-82FF-6D4C3622249B}" dt="2023-08-07T09:20:36.393" v="924" actId="6264"/>
          <ac:spMkLst>
            <pc:docMk/>
            <pc:sldMk cId="2199510285" sldId="294"/>
            <ac:spMk id="107" creationId="{3DCE0F8B-6FEB-B49D-B5C8-FAB3C7154D68}"/>
          </ac:spMkLst>
        </pc:spChg>
        <pc:spChg chg="add del mod">
          <ac:chgData name="A.MORIYAMA UREKA" userId="11b73b949d6476cb" providerId="LiveId" clId="{EDD3AFC1-5E1F-774D-82FF-6D4C3622249B}" dt="2023-08-07T10:56:01.410" v="1689" actId="6264"/>
          <ac:spMkLst>
            <pc:docMk/>
            <pc:sldMk cId="2199510285" sldId="294"/>
            <ac:spMk id="107" creationId="{BD5382D7-1AB6-5FAD-4AA9-97DB6A727C14}"/>
          </ac:spMkLst>
        </pc:spChg>
        <pc:spChg chg="add del mod ord">
          <ac:chgData name="A.MORIYAMA UREKA" userId="11b73b949d6476cb" providerId="LiveId" clId="{EDD3AFC1-5E1F-774D-82FF-6D4C3622249B}" dt="2023-08-07T09:20:36.393" v="924" actId="6264"/>
          <ac:spMkLst>
            <pc:docMk/>
            <pc:sldMk cId="2199510285" sldId="294"/>
            <ac:spMk id="108" creationId="{0A4F9C00-31C1-6F74-B87E-2FD9641FB459}"/>
          </ac:spMkLst>
        </pc:spChg>
        <pc:spChg chg="add del mod">
          <ac:chgData name="A.MORIYAMA UREKA" userId="11b73b949d6476cb" providerId="LiveId" clId="{EDD3AFC1-5E1F-774D-82FF-6D4C3622249B}" dt="2023-08-07T10:56:01.410" v="1689" actId="6264"/>
          <ac:spMkLst>
            <pc:docMk/>
            <pc:sldMk cId="2199510285" sldId="294"/>
            <ac:spMk id="108" creationId="{2DD7B470-2225-94FD-F480-52A07D163F7D}"/>
          </ac:spMkLst>
        </pc:spChg>
        <pc:spChg chg="add del mod ord">
          <ac:chgData name="A.MORIYAMA UREKA" userId="11b73b949d6476cb" providerId="LiveId" clId="{EDD3AFC1-5E1F-774D-82FF-6D4C3622249B}" dt="2023-08-07T08:57:22.989" v="763" actId="6264"/>
          <ac:spMkLst>
            <pc:docMk/>
            <pc:sldMk cId="2199510285" sldId="294"/>
            <ac:spMk id="108" creationId="{C131EAD2-58C1-344B-5960-97B871B9EA8A}"/>
          </ac:spMkLst>
        </pc:spChg>
        <pc:spChg chg="add del mod">
          <ac:chgData name="A.MORIYAMA UREKA" userId="11b73b949d6476cb" providerId="LiveId" clId="{EDD3AFC1-5E1F-774D-82FF-6D4C3622249B}" dt="2023-08-07T10:56:01.410" v="1689" actId="6264"/>
          <ac:spMkLst>
            <pc:docMk/>
            <pc:sldMk cId="2199510285" sldId="294"/>
            <ac:spMk id="109" creationId="{2D864781-5AC5-D5B6-1F83-52CD53C7A058}"/>
          </ac:spMkLst>
        </pc:spChg>
        <pc:spChg chg="add del mod ord">
          <ac:chgData name="A.MORIYAMA UREKA" userId="11b73b949d6476cb" providerId="LiveId" clId="{EDD3AFC1-5E1F-774D-82FF-6D4C3622249B}" dt="2023-08-07T09:20:36.393" v="924" actId="6264"/>
          <ac:spMkLst>
            <pc:docMk/>
            <pc:sldMk cId="2199510285" sldId="294"/>
            <ac:spMk id="109" creationId="{A22AA792-D3EE-D974-B8A8-D8BBF873D4FB}"/>
          </ac:spMkLst>
        </pc:spChg>
        <pc:spChg chg="add del mod">
          <ac:chgData name="A.MORIYAMA UREKA" userId="11b73b949d6476cb" providerId="LiveId" clId="{EDD3AFC1-5E1F-774D-82FF-6D4C3622249B}" dt="2023-08-07T08:57:22.989" v="763" actId="6264"/>
          <ac:spMkLst>
            <pc:docMk/>
            <pc:sldMk cId="2199510285" sldId="294"/>
            <ac:spMk id="109" creationId="{EAE85C8D-7B1F-541E-C297-0F24DC06BD38}"/>
          </ac:spMkLst>
        </pc:spChg>
        <pc:spChg chg="add del mod ord">
          <ac:chgData name="A.MORIYAMA UREKA" userId="11b73b949d6476cb" providerId="LiveId" clId="{EDD3AFC1-5E1F-774D-82FF-6D4C3622249B}" dt="2023-08-07T09:20:36.393" v="924" actId="6264"/>
          <ac:spMkLst>
            <pc:docMk/>
            <pc:sldMk cId="2199510285" sldId="294"/>
            <ac:spMk id="110" creationId="{193AD813-0BBD-FAF2-8003-CA0116E37E72}"/>
          </ac:spMkLst>
        </pc:spChg>
        <pc:spChg chg="add del mod">
          <ac:chgData name="A.MORIYAMA UREKA" userId="11b73b949d6476cb" providerId="LiveId" clId="{EDD3AFC1-5E1F-774D-82FF-6D4C3622249B}" dt="2023-08-07T10:56:01.410" v="1689" actId="6264"/>
          <ac:spMkLst>
            <pc:docMk/>
            <pc:sldMk cId="2199510285" sldId="294"/>
            <ac:spMk id="110" creationId="{36568CE5-271F-733D-79D3-2DC429E22471}"/>
          </ac:spMkLst>
        </pc:spChg>
        <pc:spChg chg="add del mod">
          <ac:chgData name="A.MORIYAMA UREKA" userId="11b73b949d6476cb" providerId="LiveId" clId="{EDD3AFC1-5E1F-774D-82FF-6D4C3622249B}" dt="2023-08-07T08:57:22.989" v="763" actId="6264"/>
          <ac:spMkLst>
            <pc:docMk/>
            <pc:sldMk cId="2199510285" sldId="294"/>
            <ac:spMk id="110" creationId="{FB51D05F-455A-8097-4279-0049A1A0934D}"/>
          </ac:spMkLst>
        </pc:spChg>
        <pc:spChg chg="add del mod ord">
          <ac:chgData name="A.MORIYAMA UREKA" userId="11b73b949d6476cb" providerId="LiveId" clId="{EDD3AFC1-5E1F-774D-82FF-6D4C3622249B}" dt="2023-08-07T08:57:23.281" v="764" actId="6264"/>
          <ac:spMkLst>
            <pc:docMk/>
            <pc:sldMk cId="2199510285" sldId="294"/>
            <ac:spMk id="111" creationId="{2E8782CE-FC1A-21B4-9FC7-8E8A127A5B11}"/>
          </ac:spMkLst>
        </pc:spChg>
        <pc:spChg chg="add del mod">
          <ac:chgData name="A.MORIYAMA UREKA" userId="11b73b949d6476cb" providerId="LiveId" clId="{EDD3AFC1-5E1F-774D-82FF-6D4C3622249B}" dt="2023-08-07T09:20:36.393" v="924" actId="6264"/>
          <ac:spMkLst>
            <pc:docMk/>
            <pc:sldMk cId="2199510285" sldId="294"/>
            <ac:spMk id="111" creationId="{4350594E-E777-BD17-169F-FA00CB537AA3}"/>
          </ac:spMkLst>
        </pc:spChg>
        <pc:spChg chg="add del mod">
          <ac:chgData name="A.MORIYAMA UREKA" userId="11b73b949d6476cb" providerId="LiveId" clId="{EDD3AFC1-5E1F-774D-82FF-6D4C3622249B}" dt="2023-08-07T10:56:01.410" v="1689" actId="6264"/>
          <ac:spMkLst>
            <pc:docMk/>
            <pc:sldMk cId="2199510285" sldId="294"/>
            <ac:spMk id="111" creationId="{BDAEE712-76BF-04CF-BEBF-FF5B527C9054}"/>
          </ac:spMkLst>
        </pc:spChg>
        <pc:spChg chg="add del mod">
          <ac:chgData name="A.MORIYAMA UREKA" userId="11b73b949d6476cb" providerId="LiveId" clId="{EDD3AFC1-5E1F-774D-82FF-6D4C3622249B}" dt="2023-08-07T09:20:36.393" v="924" actId="6264"/>
          <ac:spMkLst>
            <pc:docMk/>
            <pc:sldMk cId="2199510285" sldId="294"/>
            <ac:spMk id="112" creationId="{30A62D57-A614-811A-67B9-79F7537E9FC7}"/>
          </ac:spMkLst>
        </pc:spChg>
        <pc:spChg chg="add del mod ord">
          <ac:chgData name="A.MORIYAMA UREKA" userId="11b73b949d6476cb" providerId="LiveId" clId="{EDD3AFC1-5E1F-774D-82FF-6D4C3622249B}" dt="2023-08-07T08:57:23.281" v="764" actId="6264"/>
          <ac:spMkLst>
            <pc:docMk/>
            <pc:sldMk cId="2199510285" sldId="294"/>
            <ac:spMk id="112" creationId="{AC4A5886-81DB-5B4A-0F7D-A4F11C78CE44}"/>
          </ac:spMkLst>
        </pc:spChg>
        <pc:spChg chg="add del mod">
          <ac:chgData name="A.MORIYAMA UREKA" userId="11b73b949d6476cb" providerId="LiveId" clId="{EDD3AFC1-5E1F-774D-82FF-6D4C3622249B}" dt="2023-08-07T10:56:01.410" v="1689" actId="6264"/>
          <ac:spMkLst>
            <pc:docMk/>
            <pc:sldMk cId="2199510285" sldId="294"/>
            <ac:spMk id="112" creationId="{DDBB8074-4819-8C18-7B0D-A0E5C5C1F6F0}"/>
          </ac:spMkLst>
        </pc:spChg>
        <pc:spChg chg="add del mod ord">
          <ac:chgData name="A.MORIYAMA UREKA" userId="11b73b949d6476cb" providerId="LiveId" clId="{EDD3AFC1-5E1F-774D-82FF-6D4C3622249B}" dt="2023-08-07T09:20:36.737" v="925" actId="6264"/>
          <ac:spMkLst>
            <pc:docMk/>
            <pc:sldMk cId="2199510285" sldId="294"/>
            <ac:spMk id="113" creationId="{2902C53C-0005-1D34-5A91-326960B4D2BC}"/>
          </ac:spMkLst>
        </pc:spChg>
        <pc:spChg chg="add del mod">
          <ac:chgData name="A.MORIYAMA UREKA" userId="11b73b949d6476cb" providerId="LiveId" clId="{EDD3AFC1-5E1F-774D-82FF-6D4C3622249B}" dt="2023-08-07T10:56:01.410" v="1689" actId="6264"/>
          <ac:spMkLst>
            <pc:docMk/>
            <pc:sldMk cId="2199510285" sldId="294"/>
            <ac:spMk id="113" creationId="{97462EFC-56CF-3D58-C2AC-9CD01359A0CB}"/>
          </ac:spMkLst>
        </pc:spChg>
        <pc:spChg chg="add del mod ord">
          <ac:chgData name="A.MORIYAMA UREKA" userId="11b73b949d6476cb" providerId="LiveId" clId="{EDD3AFC1-5E1F-774D-82FF-6D4C3622249B}" dt="2023-08-07T08:57:23.281" v="764" actId="6264"/>
          <ac:spMkLst>
            <pc:docMk/>
            <pc:sldMk cId="2199510285" sldId="294"/>
            <ac:spMk id="113" creationId="{CEA46C1F-4B23-7733-7035-2F7809B75710}"/>
          </ac:spMkLst>
        </pc:spChg>
        <pc:spChg chg="add del mod ord">
          <ac:chgData name="A.MORIYAMA UREKA" userId="11b73b949d6476cb" providerId="LiveId" clId="{EDD3AFC1-5E1F-774D-82FF-6D4C3622249B}" dt="2023-08-07T08:57:23.281" v="764" actId="6264"/>
          <ac:spMkLst>
            <pc:docMk/>
            <pc:sldMk cId="2199510285" sldId="294"/>
            <ac:spMk id="114" creationId="{3F45E3DB-5373-9446-F49E-D3D22F7657D1}"/>
          </ac:spMkLst>
        </pc:spChg>
        <pc:spChg chg="add del mod ord">
          <ac:chgData name="A.MORIYAMA UREKA" userId="11b73b949d6476cb" providerId="LiveId" clId="{EDD3AFC1-5E1F-774D-82FF-6D4C3622249B}" dt="2023-08-07T09:20:36.737" v="925" actId="6264"/>
          <ac:spMkLst>
            <pc:docMk/>
            <pc:sldMk cId="2199510285" sldId="294"/>
            <ac:spMk id="114" creationId="{4918433D-CECF-E6A6-EC0F-5DD3BD1B1058}"/>
          </ac:spMkLst>
        </pc:spChg>
        <pc:spChg chg="add del mod">
          <ac:chgData name="A.MORIYAMA UREKA" userId="11b73b949d6476cb" providerId="LiveId" clId="{EDD3AFC1-5E1F-774D-82FF-6D4C3622249B}" dt="2023-08-07T10:56:01.410" v="1689" actId="6264"/>
          <ac:spMkLst>
            <pc:docMk/>
            <pc:sldMk cId="2199510285" sldId="294"/>
            <ac:spMk id="114" creationId="{67A27ED7-75B4-DA55-D5EE-5B7B193F234F}"/>
          </ac:spMkLst>
        </pc:spChg>
        <pc:spChg chg="add del mod">
          <ac:chgData name="A.MORIYAMA UREKA" userId="11b73b949d6476cb" providerId="LiveId" clId="{EDD3AFC1-5E1F-774D-82FF-6D4C3622249B}" dt="2023-08-07T10:56:01.410" v="1689" actId="6264"/>
          <ac:spMkLst>
            <pc:docMk/>
            <pc:sldMk cId="2199510285" sldId="294"/>
            <ac:spMk id="115" creationId="{67DD0F45-9943-C2CE-B81D-B400E92124B0}"/>
          </ac:spMkLst>
        </pc:spChg>
        <pc:spChg chg="add del mod ord">
          <ac:chgData name="A.MORIYAMA UREKA" userId="11b73b949d6476cb" providerId="LiveId" clId="{EDD3AFC1-5E1F-774D-82FF-6D4C3622249B}" dt="2023-08-07T09:20:36.737" v="925" actId="6264"/>
          <ac:spMkLst>
            <pc:docMk/>
            <pc:sldMk cId="2199510285" sldId="294"/>
            <ac:spMk id="115" creationId="{6C01BCC8-991B-3B3A-73F7-486E4999C43E}"/>
          </ac:spMkLst>
        </pc:spChg>
        <pc:spChg chg="add del mod ord">
          <ac:chgData name="A.MORIYAMA UREKA" userId="11b73b949d6476cb" providerId="LiveId" clId="{EDD3AFC1-5E1F-774D-82FF-6D4C3622249B}" dt="2023-08-07T08:57:23.281" v="764" actId="6264"/>
          <ac:spMkLst>
            <pc:docMk/>
            <pc:sldMk cId="2199510285" sldId="294"/>
            <ac:spMk id="115" creationId="{7AA68985-1B18-379E-2FF5-A79C4C57913A}"/>
          </ac:spMkLst>
        </pc:spChg>
        <pc:spChg chg="add del mod">
          <ac:chgData name="A.MORIYAMA UREKA" userId="11b73b949d6476cb" providerId="LiveId" clId="{EDD3AFC1-5E1F-774D-82FF-6D4C3622249B}" dt="2023-08-07T11:00:38.397" v="1709" actId="6264"/>
          <ac:spMkLst>
            <pc:docMk/>
            <pc:sldMk cId="2199510285" sldId="294"/>
            <ac:spMk id="116" creationId="{1FB8B849-7873-EE33-5F7A-CE3D43E399AF}"/>
          </ac:spMkLst>
        </pc:spChg>
        <pc:spChg chg="add del mod ord">
          <ac:chgData name="A.MORIYAMA UREKA" userId="11b73b949d6476cb" providerId="LiveId" clId="{EDD3AFC1-5E1F-774D-82FF-6D4C3622249B}" dt="2023-08-07T08:57:23.281" v="764" actId="6264"/>
          <ac:spMkLst>
            <pc:docMk/>
            <pc:sldMk cId="2199510285" sldId="294"/>
            <ac:spMk id="116" creationId="{4486F303-178A-6992-9659-0453F74D2533}"/>
          </ac:spMkLst>
        </pc:spChg>
        <pc:spChg chg="add del mod ord">
          <ac:chgData name="A.MORIYAMA UREKA" userId="11b73b949d6476cb" providerId="LiveId" clId="{EDD3AFC1-5E1F-774D-82FF-6D4C3622249B}" dt="2023-08-07T09:20:36.737" v="925" actId="6264"/>
          <ac:spMkLst>
            <pc:docMk/>
            <pc:sldMk cId="2199510285" sldId="294"/>
            <ac:spMk id="116" creationId="{47EEB5A2-0A55-CF08-5232-F2833C750DE9}"/>
          </ac:spMkLst>
        </pc:spChg>
        <pc:spChg chg="add del mod">
          <ac:chgData name="A.MORIYAMA UREKA" userId="11b73b949d6476cb" providerId="LiveId" clId="{EDD3AFC1-5E1F-774D-82FF-6D4C3622249B}" dt="2023-08-07T11:00:38.397" v="1709" actId="6264"/>
          <ac:spMkLst>
            <pc:docMk/>
            <pc:sldMk cId="2199510285" sldId="294"/>
            <ac:spMk id="117" creationId="{C5566BA0-5E43-FE70-1C73-B04DBF70BBEA}"/>
          </ac:spMkLst>
        </pc:spChg>
        <pc:spChg chg="add del mod ord">
          <ac:chgData name="A.MORIYAMA UREKA" userId="11b73b949d6476cb" providerId="LiveId" clId="{EDD3AFC1-5E1F-774D-82FF-6D4C3622249B}" dt="2023-08-07T09:20:36.737" v="925" actId="6264"/>
          <ac:spMkLst>
            <pc:docMk/>
            <pc:sldMk cId="2199510285" sldId="294"/>
            <ac:spMk id="117" creationId="{F129EDC0-AFD8-9948-4C16-A123DA1E27B4}"/>
          </ac:spMkLst>
        </pc:spChg>
        <pc:spChg chg="add del mod ord">
          <ac:chgData name="A.MORIYAMA UREKA" userId="11b73b949d6476cb" providerId="LiveId" clId="{EDD3AFC1-5E1F-774D-82FF-6D4C3622249B}" dt="2023-08-07T08:57:23.281" v="764" actId="6264"/>
          <ac:spMkLst>
            <pc:docMk/>
            <pc:sldMk cId="2199510285" sldId="294"/>
            <ac:spMk id="117" creationId="{FBF02E3E-2B13-11DB-A4BB-ABE4780BBDB0}"/>
          </ac:spMkLst>
        </pc:spChg>
        <pc:spChg chg="add del mod">
          <ac:chgData name="A.MORIYAMA UREKA" userId="11b73b949d6476cb" providerId="LiveId" clId="{EDD3AFC1-5E1F-774D-82FF-6D4C3622249B}" dt="2023-08-07T11:00:38.397" v="1709" actId="6264"/>
          <ac:spMkLst>
            <pc:docMk/>
            <pc:sldMk cId="2199510285" sldId="294"/>
            <ac:spMk id="118" creationId="{4FA6E4D0-DAC0-15DA-A5B3-C1680E9EF59A}"/>
          </ac:spMkLst>
        </pc:spChg>
        <pc:spChg chg="add del mod ord">
          <ac:chgData name="A.MORIYAMA UREKA" userId="11b73b949d6476cb" providerId="LiveId" clId="{EDD3AFC1-5E1F-774D-82FF-6D4C3622249B}" dt="2023-08-07T09:20:36.737" v="925" actId="6264"/>
          <ac:spMkLst>
            <pc:docMk/>
            <pc:sldMk cId="2199510285" sldId="294"/>
            <ac:spMk id="118" creationId="{5E4F6E79-4CA7-2923-8D14-706AABE6700D}"/>
          </ac:spMkLst>
        </pc:spChg>
        <pc:spChg chg="add del mod ord">
          <ac:chgData name="A.MORIYAMA UREKA" userId="11b73b949d6476cb" providerId="LiveId" clId="{EDD3AFC1-5E1F-774D-82FF-6D4C3622249B}" dt="2023-08-07T08:57:23.281" v="764" actId="6264"/>
          <ac:spMkLst>
            <pc:docMk/>
            <pc:sldMk cId="2199510285" sldId="294"/>
            <ac:spMk id="118" creationId="{E80FACAF-1368-D592-5F8A-19D05ABD6071}"/>
          </ac:spMkLst>
        </pc:spChg>
        <pc:spChg chg="add del mod">
          <ac:chgData name="A.MORIYAMA UREKA" userId="11b73b949d6476cb" providerId="LiveId" clId="{EDD3AFC1-5E1F-774D-82FF-6D4C3622249B}" dt="2023-08-07T08:57:23.281" v="764" actId="6264"/>
          <ac:spMkLst>
            <pc:docMk/>
            <pc:sldMk cId="2199510285" sldId="294"/>
            <ac:spMk id="119" creationId="{574EF041-13D7-EB87-9C54-A2F84AB7A2EE}"/>
          </ac:spMkLst>
        </pc:spChg>
        <pc:spChg chg="add del mod">
          <ac:chgData name="A.MORIYAMA UREKA" userId="11b73b949d6476cb" providerId="LiveId" clId="{EDD3AFC1-5E1F-774D-82FF-6D4C3622249B}" dt="2023-08-07T11:00:38.397" v="1709" actId="6264"/>
          <ac:spMkLst>
            <pc:docMk/>
            <pc:sldMk cId="2199510285" sldId="294"/>
            <ac:spMk id="119" creationId="{850B8214-4F58-2A6B-48EB-8D239F1DF668}"/>
          </ac:spMkLst>
        </pc:spChg>
        <pc:spChg chg="add del mod ord">
          <ac:chgData name="A.MORIYAMA UREKA" userId="11b73b949d6476cb" providerId="LiveId" clId="{EDD3AFC1-5E1F-774D-82FF-6D4C3622249B}" dt="2023-08-07T09:20:36.737" v="925" actId="6264"/>
          <ac:spMkLst>
            <pc:docMk/>
            <pc:sldMk cId="2199510285" sldId="294"/>
            <ac:spMk id="119" creationId="{F9F65CEF-C886-7A68-EB11-78A2EBF21D0A}"/>
          </ac:spMkLst>
        </pc:spChg>
        <pc:spChg chg="add del mod">
          <ac:chgData name="A.MORIYAMA UREKA" userId="11b73b949d6476cb" providerId="LiveId" clId="{EDD3AFC1-5E1F-774D-82FF-6D4C3622249B}" dt="2023-08-07T08:57:23.281" v="764" actId="6264"/>
          <ac:spMkLst>
            <pc:docMk/>
            <pc:sldMk cId="2199510285" sldId="294"/>
            <ac:spMk id="120" creationId="{4F86FB0F-6CD6-8418-7B1E-E4371CBFC867}"/>
          </ac:spMkLst>
        </pc:spChg>
        <pc:spChg chg="add del mod ord">
          <ac:chgData name="A.MORIYAMA UREKA" userId="11b73b949d6476cb" providerId="LiveId" clId="{EDD3AFC1-5E1F-774D-82FF-6D4C3622249B}" dt="2023-08-07T09:20:36.737" v="925" actId="6264"/>
          <ac:spMkLst>
            <pc:docMk/>
            <pc:sldMk cId="2199510285" sldId="294"/>
            <ac:spMk id="120" creationId="{B0F03BF9-EBC3-138A-F516-FA515477938C}"/>
          </ac:spMkLst>
        </pc:spChg>
        <pc:spChg chg="add del mod">
          <ac:chgData name="A.MORIYAMA UREKA" userId="11b73b949d6476cb" providerId="LiveId" clId="{EDD3AFC1-5E1F-774D-82FF-6D4C3622249B}" dt="2023-08-07T11:00:38.397" v="1709" actId="6264"/>
          <ac:spMkLst>
            <pc:docMk/>
            <pc:sldMk cId="2199510285" sldId="294"/>
            <ac:spMk id="120" creationId="{B5E68460-0B22-3D18-7595-5B28F04F68A6}"/>
          </ac:spMkLst>
        </pc:spChg>
        <pc:spChg chg="add del mod ord">
          <ac:chgData name="A.MORIYAMA UREKA" userId="11b73b949d6476cb" providerId="LiveId" clId="{EDD3AFC1-5E1F-774D-82FF-6D4C3622249B}" dt="2023-08-07T08:57:23.675" v="765" actId="6264"/>
          <ac:spMkLst>
            <pc:docMk/>
            <pc:sldMk cId="2199510285" sldId="294"/>
            <ac:spMk id="121" creationId="{4D184858-CE18-8925-DEFB-1CDB05E93C82}"/>
          </ac:spMkLst>
        </pc:spChg>
        <pc:spChg chg="add del mod">
          <ac:chgData name="A.MORIYAMA UREKA" userId="11b73b949d6476cb" providerId="LiveId" clId="{EDD3AFC1-5E1F-774D-82FF-6D4C3622249B}" dt="2023-08-07T09:20:36.737" v="925" actId="6264"/>
          <ac:spMkLst>
            <pc:docMk/>
            <pc:sldMk cId="2199510285" sldId="294"/>
            <ac:spMk id="121" creationId="{8C99F000-6C1B-50E9-9D60-A71E47E7FFF3}"/>
          </ac:spMkLst>
        </pc:spChg>
        <pc:spChg chg="add del mod">
          <ac:chgData name="A.MORIYAMA UREKA" userId="11b73b949d6476cb" providerId="LiveId" clId="{EDD3AFC1-5E1F-774D-82FF-6D4C3622249B}" dt="2023-08-07T11:00:38.397" v="1709" actId="6264"/>
          <ac:spMkLst>
            <pc:docMk/>
            <pc:sldMk cId="2199510285" sldId="294"/>
            <ac:spMk id="121" creationId="{9AF40CE4-E834-661C-A91E-BC14733AAA66}"/>
          </ac:spMkLst>
        </pc:spChg>
        <pc:spChg chg="add del mod">
          <ac:chgData name="A.MORIYAMA UREKA" userId="11b73b949d6476cb" providerId="LiveId" clId="{EDD3AFC1-5E1F-774D-82FF-6D4C3622249B}" dt="2023-08-07T11:00:38.397" v="1709" actId="6264"/>
          <ac:spMkLst>
            <pc:docMk/>
            <pc:sldMk cId="2199510285" sldId="294"/>
            <ac:spMk id="122" creationId="{40F0DD16-C1AD-5C74-3AAB-50427D1D7218}"/>
          </ac:spMkLst>
        </pc:spChg>
        <pc:spChg chg="add del mod">
          <ac:chgData name="A.MORIYAMA UREKA" userId="11b73b949d6476cb" providerId="LiveId" clId="{EDD3AFC1-5E1F-774D-82FF-6D4C3622249B}" dt="2023-08-07T09:20:36.737" v="925" actId="6264"/>
          <ac:spMkLst>
            <pc:docMk/>
            <pc:sldMk cId="2199510285" sldId="294"/>
            <ac:spMk id="122" creationId="{95A86380-D127-2624-D564-E489F3E32C9B}"/>
          </ac:spMkLst>
        </pc:spChg>
        <pc:spChg chg="add del mod ord">
          <ac:chgData name="A.MORIYAMA UREKA" userId="11b73b949d6476cb" providerId="LiveId" clId="{EDD3AFC1-5E1F-774D-82FF-6D4C3622249B}" dt="2023-08-07T08:57:23.675" v="765" actId="6264"/>
          <ac:spMkLst>
            <pc:docMk/>
            <pc:sldMk cId="2199510285" sldId="294"/>
            <ac:spMk id="122" creationId="{9FADBCA9-1C77-EEF9-A129-9EDF48187C93}"/>
          </ac:spMkLst>
        </pc:spChg>
        <pc:spChg chg="add del mod ord">
          <ac:chgData name="A.MORIYAMA UREKA" userId="11b73b949d6476cb" providerId="LiveId" clId="{EDD3AFC1-5E1F-774D-82FF-6D4C3622249B}" dt="2023-08-07T08:57:23.675" v="765" actId="6264"/>
          <ac:spMkLst>
            <pc:docMk/>
            <pc:sldMk cId="2199510285" sldId="294"/>
            <ac:spMk id="123" creationId="{04794BD7-B40C-40E9-52A5-752D4BC19733}"/>
          </ac:spMkLst>
        </pc:spChg>
        <pc:spChg chg="add del mod ord">
          <ac:chgData name="A.MORIYAMA UREKA" userId="11b73b949d6476cb" providerId="LiveId" clId="{EDD3AFC1-5E1F-774D-82FF-6D4C3622249B}" dt="2023-08-07T09:20:37.075" v="926" actId="6264"/>
          <ac:spMkLst>
            <pc:docMk/>
            <pc:sldMk cId="2199510285" sldId="294"/>
            <ac:spMk id="123" creationId="{4750ADA2-A4D6-8210-36FC-2F0EDD1E24BC}"/>
          </ac:spMkLst>
        </pc:spChg>
        <pc:spChg chg="add del mod">
          <ac:chgData name="A.MORIYAMA UREKA" userId="11b73b949d6476cb" providerId="LiveId" clId="{EDD3AFC1-5E1F-774D-82FF-6D4C3622249B}" dt="2023-08-07T11:00:38.397" v="1709" actId="6264"/>
          <ac:spMkLst>
            <pc:docMk/>
            <pc:sldMk cId="2199510285" sldId="294"/>
            <ac:spMk id="123" creationId="{4BD580C7-8309-90BB-5833-664D8B4AC815}"/>
          </ac:spMkLst>
        </pc:spChg>
        <pc:spChg chg="add del mod ord">
          <ac:chgData name="A.MORIYAMA UREKA" userId="11b73b949d6476cb" providerId="LiveId" clId="{EDD3AFC1-5E1F-774D-82FF-6D4C3622249B}" dt="2023-08-07T09:20:37.075" v="926" actId="6264"/>
          <ac:spMkLst>
            <pc:docMk/>
            <pc:sldMk cId="2199510285" sldId="294"/>
            <ac:spMk id="124" creationId="{10813231-345D-BD05-1211-E85261D94D2D}"/>
          </ac:spMkLst>
        </pc:spChg>
        <pc:spChg chg="add del mod">
          <ac:chgData name="A.MORIYAMA UREKA" userId="11b73b949d6476cb" providerId="LiveId" clId="{EDD3AFC1-5E1F-774D-82FF-6D4C3622249B}" dt="2023-08-07T11:00:38.397" v="1709" actId="6264"/>
          <ac:spMkLst>
            <pc:docMk/>
            <pc:sldMk cId="2199510285" sldId="294"/>
            <ac:spMk id="124" creationId="{3838FCCE-FB07-A494-5C80-A6DB79A8DF98}"/>
          </ac:spMkLst>
        </pc:spChg>
        <pc:spChg chg="add del mod ord">
          <ac:chgData name="A.MORIYAMA UREKA" userId="11b73b949d6476cb" providerId="LiveId" clId="{EDD3AFC1-5E1F-774D-82FF-6D4C3622249B}" dt="2023-08-07T08:57:23.675" v="765" actId="6264"/>
          <ac:spMkLst>
            <pc:docMk/>
            <pc:sldMk cId="2199510285" sldId="294"/>
            <ac:spMk id="124" creationId="{78F2D93E-3A0E-5EEC-CB12-C66F83D60EA4}"/>
          </ac:spMkLst>
        </pc:spChg>
        <pc:spChg chg="add del mod">
          <ac:chgData name="A.MORIYAMA UREKA" userId="11b73b949d6476cb" providerId="LiveId" clId="{EDD3AFC1-5E1F-774D-82FF-6D4C3622249B}" dt="2023-08-07T11:00:38.397" v="1709" actId="6264"/>
          <ac:spMkLst>
            <pc:docMk/>
            <pc:sldMk cId="2199510285" sldId="294"/>
            <ac:spMk id="125" creationId="{AB432B8A-3EDF-7DB3-6F43-C974EA80D53D}"/>
          </ac:spMkLst>
        </pc:spChg>
        <pc:spChg chg="add del mod ord">
          <ac:chgData name="A.MORIYAMA UREKA" userId="11b73b949d6476cb" providerId="LiveId" clId="{EDD3AFC1-5E1F-774D-82FF-6D4C3622249B}" dt="2023-08-07T08:57:23.675" v="765" actId="6264"/>
          <ac:spMkLst>
            <pc:docMk/>
            <pc:sldMk cId="2199510285" sldId="294"/>
            <ac:spMk id="125" creationId="{C4C981F5-CA3C-CF7D-8B29-DAAFE0E30CF7}"/>
          </ac:spMkLst>
        </pc:spChg>
        <pc:spChg chg="add del mod ord">
          <ac:chgData name="A.MORIYAMA UREKA" userId="11b73b949d6476cb" providerId="LiveId" clId="{EDD3AFC1-5E1F-774D-82FF-6D4C3622249B}" dt="2023-08-07T09:20:37.075" v="926" actId="6264"/>
          <ac:spMkLst>
            <pc:docMk/>
            <pc:sldMk cId="2199510285" sldId="294"/>
            <ac:spMk id="125" creationId="{EBBC42BE-7CE4-CE62-F786-7AC9281704FC}"/>
          </ac:spMkLst>
        </pc:spChg>
        <pc:spChg chg="add del mod">
          <ac:chgData name="A.MORIYAMA UREKA" userId="11b73b949d6476cb" providerId="LiveId" clId="{EDD3AFC1-5E1F-774D-82FF-6D4C3622249B}" dt="2023-08-07T11:00:39.060" v="1710" actId="6264"/>
          <ac:spMkLst>
            <pc:docMk/>
            <pc:sldMk cId="2199510285" sldId="294"/>
            <ac:spMk id="126" creationId="{15B8C4B7-ADA8-A719-31F4-95EDF864F802}"/>
          </ac:spMkLst>
        </pc:spChg>
        <pc:spChg chg="add del mod ord">
          <ac:chgData name="A.MORIYAMA UREKA" userId="11b73b949d6476cb" providerId="LiveId" clId="{EDD3AFC1-5E1F-774D-82FF-6D4C3622249B}" dt="2023-08-07T09:20:37.075" v="926" actId="6264"/>
          <ac:spMkLst>
            <pc:docMk/>
            <pc:sldMk cId="2199510285" sldId="294"/>
            <ac:spMk id="126" creationId="{B37D1544-7407-E5FD-D824-BC3AEF45A53C}"/>
          </ac:spMkLst>
        </pc:spChg>
        <pc:spChg chg="add del mod ord">
          <ac:chgData name="A.MORIYAMA UREKA" userId="11b73b949d6476cb" providerId="LiveId" clId="{EDD3AFC1-5E1F-774D-82FF-6D4C3622249B}" dt="2023-08-07T08:57:23.675" v="765" actId="6264"/>
          <ac:spMkLst>
            <pc:docMk/>
            <pc:sldMk cId="2199510285" sldId="294"/>
            <ac:spMk id="126" creationId="{D53C42CE-D32C-D0F8-9505-F2F9BD3A1CB7}"/>
          </ac:spMkLst>
        </pc:spChg>
        <pc:spChg chg="add del mod ord">
          <ac:chgData name="A.MORIYAMA UREKA" userId="11b73b949d6476cb" providerId="LiveId" clId="{EDD3AFC1-5E1F-774D-82FF-6D4C3622249B}" dt="2023-08-07T08:57:23.675" v="765" actId="6264"/>
          <ac:spMkLst>
            <pc:docMk/>
            <pc:sldMk cId="2199510285" sldId="294"/>
            <ac:spMk id="127" creationId="{25716DD2-491F-886A-5F46-7E5F90FE21CE}"/>
          </ac:spMkLst>
        </pc:spChg>
        <pc:spChg chg="add del mod">
          <ac:chgData name="A.MORIYAMA UREKA" userId="11b73b949d6476cb" providerId="LiveId" clId="{EDD3AFC1-5E1F-774D-82FF-6D4C3622249B}" dt="2023-08-07T11:00:39.060" v="1710" actId="6264"/>
          <ac:spMkLst>
            <pc:docMk/>
            <pc:sldMk cId="2199510285" sldId="294"/>
            <ac:spMk id="127" creationId="{BDBFCCEF-DF47-1A97-7D77-BB3421B5104B}"/>
          </ac:spMkLst>
        </pc:spChg>
        <pc:spChg chg="add del mod ord">
          <ac:chgData name="A.MORIYAMA UREKA" userId="11b73b949d6476cb" providerId="LiveId" clId="{EDD3AFC1-5E1F-774D-82FF-6D4C3622249B}" dt="2023-08-07T09:20:37.075" v="926" actId="6264"/>
          <ac:spMkLst>
            <pc:docMk/>
            <pc:sldMk cId="2199510285" sldId="294"/>
            <ac:spMk id="127" creationId="{FF1DF0CA-CF1D-BB7C-582E-0E9BB2F46C25}"/>
          </ac:spMkLst>
        </pc:spChg>
        <pc:spChg chg="add del mod">
          <ac:chgData name="A.MORIYAMA UREKA" userId="11b73b949d6476cb" providerId="LiveId" clId="{EDD3AFC1-5E1F-774D-82FF-6D4C3622249B}" dt="2023-08-07T11:00:39.060" v="1710" actId="6264"/>
          <ac:spMkLst>
            <pc:docMk/>
            <pc:sldMk cId="2199510285" sldId="294"/>
            <ac:spMk id="128" creationId="{07BB5220-04B1-95AB-135C-89CB12A7C9A3}"/>
          </ac:spMkLst>
        </pc:spChg>
        <pc:spChg chg="add del mod ord">
          <ac:chgData name="A.MORIYAMA UREKA" userId="11b73b949d6476cb" providerId="LiveId" clId="{EDD3AFC1-5E1F-774D-82FF-6D4C3622249B}" dt="2023-08-07T08:57:23.675" v="765" actId="6264"/>
          <ac:spMkLst>
            <pc:docMk/>
            <pc:sldMk cId="2199510285" sldId="294"/>
            <ac:spMk id="128" creationId="{86DD7237-84D4-ED1E-7A92-E184FF35647D}"/>
          </ac:spMkLst>
        </pc:spChg>
        <pc:spChg chg="add del mod ord">
          <ac:chgData name="A.MORIYAMA UREKA" userId="11b73b949d6476cb" providerId="LiveId" clId="{EDD3AFC1-5E1F-774D-82FF-6D4C3622249B}" dt="2023-08-07T09:20:37.075" v="926" actId="6264"/>
          <ac:spMkLst>
            <pc:docMk/>
            <pc:sldMk cId="2199510285" sldId="294"/>
            <ac:spMk id="128" creationId="{A1C1B0DE-F817-D3B0-7D42-CE9AAFCC2ECF}"/>
          </ac:spMkLst>
        </pc:spChg>
        <pc:spChg chg="add del mod">
          <ac:chgData name="A.MORIYAMA UREKA" userId="11b73b949d6476cb" providerId="LiveId" clId="{EDD3AFC1-5E1F-774D-82FF-6D4C3622249B}" dt="2023-08-07T08:57:23.675" v="765" actId="6264"/>
          <ac:spMkLst>
            <pc:docMk/>
            <pc:sldMk cId="2199510285" sldId="294"/>
            <ac:spMk id="129" creationId="{654DCFED-314C-52CB-8C07-54533A2E35C9}"/>
          </ac:spMkLst>
        </pc:spChg>
        <pc:spChg chg="add del mod">
          <ac:chgData name="A.MORIYAMA UREKA" userId="11b73b949d6476cb" providerId="LiveId" clId="{EDD3AFC1-5E1F-774D-82FF-6D4C3622249B}" dt="2023-08-07T11:00:39.060" v="1710" actId="6264"/>
          <ac:spMkLst>
            <pc:docMk/>
            <pc:sldMk cId="2199510285" sldId="294"/>
            <ac:spMk id="129" creationId="{890842B0-A68C-85A7-10F8-6A18DA9C56F4}"/>
          </ac:spMkLst>
        </pc:spChg>
        <pc:spChg chg="add del mod ord">
          <ac:chgData name="A.MORIYAMA UREKA" userId="11b73b949d6476cb" providerId="LiveId" clId="{EDD3AFC1-5E1F-774D-82FF-6D4C3622249B}" dt="2023-08-07T09:20:37.075" v="926" actId="6264"/>
          <ac:spMkLst>
            <pc:docMk/>
            <pc:sldMk cId="2199510285" sldId="294"/>
            <ac:spMk id="129" creationId="{97BAA949-914C-C3DA-D224-C1EF3356B796}"/>
          </ac:spMkLst>
        </pc:spChg>
        <pc:spChg chg="add del mod">
          <ac:chgData name="A.MORIYAMA UREKA" userId="11b73b949d6476cb" providerId="LiveId" clId="{EDD3AFC1-5E1F-774D-82FF-6D4C3622249B}" dt="2023-08-07T08:57:23.675" v="765" actId="6264"/>
          <ac:spMkLst>
            <pc:docMk/>
            <pc:sldMk cId="2199510285" sldId="294"/>
            <ac:spMk id="130" creationId="{6AAFEE87-2CF6-6671-68E8-E3F67BF28124}"/>
          </ac:spMkLst>
        </pc:spChg>
        <pc:spChg chg="add del mod ord">
          <ac:chgData name="A.MORIYAMA UREKA" userId="11b73b949d6476cb" providerId="LiveId" clId="{EDD3AFC1-5E1F-774D-82FF-6D4C3622249B}" dt="2023-08-07T09:20:37.075" v="926" actId="6264"/>
          <ac:spMkLst>
            <pc:docMk/>
            <pc:sldMk cId="2199510285" sldId="294"/>
            <ac:spMk id="130" creationId="{7C6E23E8-E309-AA4F-CDCF-BED60C546BFB}"/>
          </ac:spMkLst>
        </pc:spChg>
        <pc:spChg chg="add del mod">
          <ac:chgData name="A.MORIYAMA UREKA" userId="11b73b949d6476cb" providerId="LiveId" clId="{EDD3AFC1-5E1F-774D-82FF-6D4C3622249B}" dt="2023-08-07T11:00:39.060" v="1710" actId="6264"/>
          <ac:spMkLst>
            <pc:docMk/>
            <pc:sldMk cId="2199510285" sldId="294"/>
            <ac:spMk id="130" creationId="{EC0BD998-A6B8-1C89-0D06-C28C08AF0558}"/>
          </ac:spMkLst>
        </pc:spChg>
        <pc:spChg chg="add del mod">
          <ac:chgData name="A.MORIYAMA UREKA" userId="11b73b949d6476cb" providerId="LiveId" clId="{EDD3AFC1-5E1F-774D-82FF-6D4C3622249B}" dt="2023-08-07T09:20:37.075" v="926" actId="6264"/>
          <ac:spMkLst>
            <pc:docMk/>
            <pc:sldMk cId="2199510285" sldId="294"/>
            <ac:spMk id="131" creationId="{0C3C888C-D070-E741-8799-D8D85BCF73E5}"/>
          </ac:spMkLst>
        </pc:spChg>
        <pc:spChg chg="add del mod ord">
          <ac:chgData name="A.MORIYAMA UREKA" userId="11b73b949d6476cb" providerId="LiveId" clId="{EDD3AFC1-5E1F-774D-82FF-6D4C3622249B}" dt="2023-08-07T08:57:24.198" v="766" actId="6264"/>
          <ac:spMkLst>
            <pc:docMk/>
            <pc:sldMk cId="2199510285" sldId="294"/>
            <ac:spMk id="131" creationId="{23533190-29AD-6E56-F2F3-560EBC0901B5}"/>
          </ac:spMkLst>
        </pc:spChg>
        <pc:spChg chg="add del mod">
          <ac:chgData name="A.MORIYAMA UREKA" userId="11b73b949d6476cb" providerId="LiveId" clId="{EDD3AFC1-5E1F-774D-82FF-6D4C3622249B}" dt="2023-08-07T11:00:39.060" v="1710" actId="6264"/>
          <ac:spMkLst>
            <pc:docMk/>
            <pc:sldMk cId="2199510285" sldId="294"/>
            <ac:spMk id="131" creationId="{D8C2FBE3-DF51-BE61-85D8-19166320F821}"/>
          </ac:spMkLst>
        </pc:spChg>
        <pc:spChg chg="add del mod ord">
          <ac:chgData name="A.MORIYAMA UREKA" userId="11b73b949d6476cb" providerId="LiveId" clId="{EDD3AFC1-5E1F-774D-82FF-6D4C3622249B}" dt="2023-08-07T08:57:24.198" v="766" actId="6264"/>
          <ac:spMkLst>
            <pc:docMk/>
            <pc:sldMk cId="2199510285" sldId="294"/>
            <ac:spMk id="132" creationId="{794F22CA-D601-436C-C94A-7FED00FA11EB}"/>
          </ac:spMkLst>
        </pc:spChg>
        <pc:spChg chg="add del mod">
          <ac:chgData name="A.MORIYAMA UREKA" userId="11b73b949d6476cb" providerId="LiveId" clId="{EDD3AFC1-5E1F-774D-82FF-6D4C3622249B}" dt="2023-08-07T09:20:37.075" v="926" actId="6264"/>
          <ac:spMkLst>
            <pc:docMk/>
            <pc:sldMk cId="2199510285" sldId="294"/>
            <ac:spMk id="132" creationId="{CC328E07-754A-9F93-C53D-77740E5BD1A4}"/>
          </ac:spMkLst>
        </pc:spChg>
        <pc:spChg chg="add del mod">
          <ac:chgData name="A.MORIYAMA UREKA" userId="11b73b949d6476cb" providerId="LiveId" clId="{EDD3AFC1-5E1F-774D-82FF-6D4C3622249B}" dt="2023-08-07T11:00:39.060" v="1710" actId="6264"/>
          <ac:spMkLst>
            <pc:docMk/>
            <pc:sldMk cId="2199510285" sldId="294"/>
            <ac:spMk id="132" creationId="{CC7AAF0C-7EC8-D18B-1650-E252B81E2B23}"/>
          </ac:spMkLst>
        </pc:spChg>
        <pc:spChg chg="add del mod ord">
          <ac:chgData name="A.MORIYAMA UREKA" userId="11b73b949d6476cb" providerId="LiveId" clId="{EDD3AFC1-5E1F-774D-82FF-6D4C3622249B}" dt="2023-08-07T08:57:24.198" v="766" actId="6264"/>
          <ac:spMkLst>
            <pc:docMk/>
            <pc:sldMk cId="2199510285" sldId="294"/>
            <ac:spMk id="133" creationId="{0B618916-2C1A-A5AC-41D0-7D50C477BF72}"/>
          </ac:spMkLst>
        </pc:spChg>
        <pc:spChg chg="add del mod">
          <ac:chgData name="A.MORIYAMA UREKA" userId="11b73b949d6476cb" providerId="LiveId" clId="{EDD3AFC1-5E1F-774D-82FF-6D4C3622249B}" dt="2023-08-07T11:00:39.060" v="1710" actId="6264"/>
          <ac:spMkLst>
            <pc:docMk/>
            <pc:sldMk cId="2199510285" sldId="294"/>
            <ac:spMk id="133" creationId="{C24C57A1-01C4-8D25-5277-CA48FD90D876}"/>
          </ac:spMkLst>
        </pc:spChg>
        <pc:spChg chg="add del mod ord">
          <ac:chgData name="A.MORIYAMA UREKA" userId="11b73b949d6476cb" providerId="LiveId" clId="{EDD3AFC1-5E1F-774D-82FF-6D4C3622249B}" dt="2023-08-07T09:20:37.413" v="927" actId="6264"/>
          <ac:spMkLst>
            <pc:docMk/>
            <pc:sldMk cId="2199510285" sldId="294"/>
            <ac:spMk id="133" creationId="{DBDEB6B2-274D-5EE0-B66F-51F9C8AF34F2}"/>
          </ac:spMkLst>
        </pc:spChg>
        <pc:spChg chg="add del mod ord">
          <ac:chgData name="A.MORIYAMA UREKA" userId="11b73b949d6476cb" providerId="LiveId" clId="{EDD3AFC1-5E1F-774D-82FF-6D4C3622249B}" dt="2023-08-07T08:57:24.198" v="766" actId="6264"/>
          <ac:spMkLst>
            <pc:docMk/>
            <pc:sldMk cId="2199510285" sldId="294"/>
            <ac:spMk id="134" creationId="{182E6456-6C58-4263-9C28-6C45797A4F77}"/>
          </ac:spMkLst>
        </pc:spChg>
        <pc:spChg chg="add del mod">
          <ac:chgData name="A.MORIYAMA UREKA" userId="11b73b949d6476cb" providerId="LiveId" clId="{EDD3AFC1-5E1F-774D-82FF-6D4C3622249B}" dt="2023-08-07T11:00:39.060" v="1710" actId="6264"/>
          <ac:spMkLst>
            <pc:docMk/>
            <pc:sldMk cId="2199510285" sldId="294"/>
            <ac:spMk id="134" creationId="{BC7228FD-6FB1-2397-8FD3-ED7CE5F5D5C7}"/>
          </ac:spMkLst>
        </pc:spChg>
        <pc:spChg chg="add del mod ord">
          <ac:chgData name="A.MORIYAMA UREKA" userId="11b73b949d6476cb" providerId="LiveId" clId="{EDD3AFC1-5E1F-774D-82FF-6D4C3622249B}" dt="2023-08-07T09:20:37.413" v="927" actId="6264"/>
          <ac:spMkLst>
            <pc:docMk/>
            <pc:sldMk cId="2199510285" sldId="294"/>
            <ac:spMk id="134" creationId="{DFA1DFE2-42D7-1D93-F43E-1DA58139B7F2}"/>
          </ac:spMkLst>
        </pc:spChg>
        <pc:spChg chg="add del mod">
          <ac:chgData name="A.MORIYAMA UREKA" userId="11b73b949d6476cb" providerId="LiveId" clId="{EDD3AFC1-5E1F-774D-82FF-6D4C3622249B}" dt="2023-08-07T11:00:39.060" v="1710" actId="6264"/>
          <ac:spMkLst>
            <pc:docMk/>
            <pc:sldMk cId="2199510285" sldId="294"/>
            <ac:spMk id="135" creationId="{04ECB6AB-FF61-0A97-E2CC-2E6051FF101F}"/>
          </ac:spMkLst>
        </pc:spChg>
        <pc:spChg chg="add del mod ord">
          <ac:chgData name="A.MORIYAMA UREKA" userId="11b73b949d6476cb" providerId="LiveId" clId="{EDD3AFC1-5E1F-774D-82FF-6D4C3622249B}" dt="2023-08-07T09:20:37.413" v="927" actId="6264"/>
          <ac:spMkLst>
            <pc:docMk/>
            <pc:sldMk cId="2199510285" sldId="294"/>
            <ac:spMk id="135" creationId="{C63BAC95-57C0-20AC-976B-AEDDF7F2047F}"/>
          </ac:spMkLst>
        </pc:spChg>
        <pc:spChg chg="add del mod ord">
          <ac:chgData name="A.MORIYAMA UREKA" userId="11b73b949d6476cb" providerId="LiveId" clId="{EDD3AFC1-5E1F-774D-82FF-6D4C3622249B}" dt="2023-08-07T08:57:24.198" v="766" actId="6264"/>
          <ac:spMkLst>
            <pc:docMk/>
            <pc:sldMk cId="2199510285" sldId="294"/>
            <ac:spMk id="135" creationId="{ECCA4D4E-2079-E627-DF55-3B165F143332}"/>
          </ac:spMkLst>
        </pc:spChg>
        <pc:spChg chg="add del mod">
          <ac:chgData name="A.MORIYAMA UREKA" userId="11b73b949d6476cb" providerId="LiveId" clId="{EDD3AFC1-5E1F-774D-82FF-6D4C3622249B}" dt="2023-08-07T11:00:39.532" v="1711" actId="6264"/>
          <ac:spMkLst>
            <pc:docMk/>
            <pc:sldMk cId="2199510285" sldId="294"/>
            <ac:spMk id="136" creationId="{0E30835F-5579-DA8D-651E-6015ECFC2E80}"/>
          </ac:spMkLst>
        </pc:spChg>
        <pc:spChg chg="add del mod ord">
          <ac:chgData name="A.MORIYAMA UREKA" userId="11b73b949d6476cb" providerId="LiveId" clId="{EDD3AFC1-5E1F-774D-82FF-6D4C3622249B}" dt="2023-08-07T08:57:24.198" v="766" actId="6264"/>
          <ac:spMkLst>
            <pc:docMk/>
            <pc:sldMk cId="2199510285" sldId="294"/>
            <ac:spMk id="136" creationId="{28B5E130-C633-EBB2-1B28-8054C57A7E37}"/>
          </ac:spMkLst>
        </pc:spChg>
        <pc:spChg chg="add del mod ord">
          <ac:chgData name="A.MORIYAMA UREKA" userId="11b73b949d6476cb" providerId="LiveId" clId="{EDD3AFC1-5E1F-774D-82FF-6D4C3622249B}" dt="2023-08-07T09:20:37.413" v="927" actId="6264"/>
          <ac:spMkLst>
            <pc:docMk/>
            <pc:sldMk cId="2199510285" sldId="294"/>
            <ac:spMk id="136" creationId="{EF4C13AA-A813-1310-0F32-2C90B34502B0}"/>
          </ac:spMkLst>
        </pc:spChg>
        <pc:spChg chg="add del mod ord">
          <ac:chgData name="A.MORIYAMA UREKA" userId="11b73b949d6476cb" providerId="LiveId" clId="{EDD3AFC1-5E1F-774D-82FF-6D4C3622249B}" dt="2023-08-07T08:57:24.198" v="766" actId="6264"/>
          <ac:spMkLst>
            <pc:docMk/>
            <pc:sldMk cId="2199510285" sldId="294"/>
            <ac:spMk id="137" creationId="{22BD0AB3-2C31-D44B-590A-60D5B6493FF7}"/>
          </ac:spMkLst>
        </pc:spChg>
        <pc:spChg chg="add del mod">
          <ac:chgData name="A.MORIYAMA UREKA" userId="11b73b949d6476cb" providerId="LiveId" clId="{EDD3AFC1-5E1F-774D-82FF-6D4C3622249B}" dt="2023-08-07T11:00:39.532" v="1711" actId="6264"/>
          <ac:spMkLst>
            <pc:docMk/>
            <pc:sldMk cId="2199510285" sldId="294"/>
            <ac:spMk id="137" creationId="{467153FB-C03B-DBB3-09EE-BDE767EDA64A}"/>
          </ac:spMkLst>
        </pc:spChg>
        <pc:spChg chg="add del mod ord">
          <ac:chgData name="A.MORIYAMA UREKA" userId="11b73b949d6476cb" providerId="LiveId" clId="{EDD3AFC1-5E1F-774D-82FF-6D4C3622249B}" dt="2023-08-07T09:20:37.413" v="927" actId="6264"/>
          <ac:spMkLst>
            <pc:docMk/>
            <pc:sldMk cId="2199510285" sldId="294"/>
            <ac:spMk id="137" creationId="{B628C99D-BEF4-D87D-AE55-DB266B2C6DA2}"/>
          </ac:spMkLst>
        </pc:spChg>
        <pc:spChg chg="add del mod ord">
          <ac:chgData name="A.MORIYAMA UREKA" userId="11b73b949d6476cb" providerId="LiveId" clId="{EDD3AFC1-5E1F-774D-82FF-6D4C3622249B}" dt="2023-08-07T08:57:24.198" v="766" actId="6264"/>
          <ac:spMkLst>
            <pc:docMk/>
            <pc:sldMk cId="2199510285" sldId="294"/>
            <ac:spMk id="138" creationId="{20FD89B7-0833-34C8-A137-D7A6C8487004}"/>
          </ac:spMkLst>
        </pc:spChg>
        <pc:spChg chg="add del mod">
          <ac:chgData name="A.MORIYAMA UREKA" userId="11b73b949d6476cb" providerId="LiveId" clId="{EDD3AFC1-5E1F-774D-82FF-6D4C3622249B}" dt="2023-08-07T11:00:39.532" v="1711" actId="6264"/>
          <ac:spMkLst>
            <pc:docMk/>
            <pc:sldMk cId="2199510285" sldId="294"/>
            <ac:spMk id="138" creationId="{30E290FC-ABBE-D7AB-E5CF-D6720226FACD}"/>
          </ac:spMkLst>
        </pc:spChg>
        <pc:spChg chg="add del mod ord">
          <ac:chgData name="A.MORIYAMA UREKA" userId="11b73b949d6476cb" providerId="LiveId" clId="{EDD3AFC1-5E1F-774D-82FF-6D4C3622249B}" dt="2023-08-07T09:20:37.413" v="927" actId="6264"/>
          <ac:spMkLst>
            <pc:docMk/>
            <pc:sldMk cId="2199510285" sldId="294"/>
            <ac:spMk id="138" creationId="{39DC206D-F3FF-6CE4-7847-583735AD353C}"/>
          </ac:spMkLst>
        </pc:spChg>
        <pc:spChg chg="add del mod">
          <ac:chgData name="A.MORIYAMA UREKA" userId="11b73b949d6476cb" providerId="LiveId" clId="{EDD3AFC1-5E1F-774D-82FF-6D4C3622249B}" dt="2023-08-07T11:00:39.532" v="1711" actId="6264"/>
          <ac:spMkLst>
            <pc:docMk/>
            <pc:sldMk cId="2199510285" sldId="294"/>
            <ac:spMk id="139" creationId="{834B41E3-096A-BB88-B403-AB65B529F3AE}"/>
          </ac:spMkLst>
        </pc:spChg>
        <pc:spChg chg="add del mod">
          <ac:chgData name="A.MORIYAMA UREKA" userId="11b73b949d6476cb" providerId="LiveId" clId="{EDD3AFC1-5E1F-774D-82FF-6D4C3622249B}" dt="2023-08-07T08:57:24.198" v="766" actId="6264"/>
          <ac:spMkLst>
            <pc:docMk/>
            <pc:sldMk cId="2199510285" sldId="294"/>
            <ac:spMk id="139" creationId="{94E5947A-C1AB-4424-B2B9-42D187C2E3EF}"/>
          </ac:spMkLst>
        </pc:spChg>
        <pc:spChg chg="add del mod ord">
          <ac:chgData name="A.MORIYAMA UREKA" userId="11b73b949d6476cb" providerId="LiveId" clId="{EDD3AFC1-5E1F-774D-82FF-6D4C3622249B}" dt="2023-08-07T09:20:37.413" v="927" actId="6264"/>
          <ac:spMkLst>
            <pc:docMk/>
            <pc:sldMk cId="2199510285" sldId="294"/>
            <ac:spMk id="139" creationId="{F5B0516D-6F60-9552-D380-798BF1FC0C8C}"/>
          </ac:spMkLst>
        </pc:spChg>
        <pc:spChg chg="add del mod ord">
          <ac:chgData name="A.MORIYAMA UREKA" userId="11b73b949d6476cb" providerId="LiveId" clId="{EDD3AFC1-5E1F-774D-82FF-6D4C3622249B}" dt="2023-08-07T09:20:37.413" v="927" actId="6264"/>
          <ac:spMkLst>
            <pc:docMk/>
            <pc:sldMk cId="2199510285" sldId="294"/>
            <ac:spMk id="140" creationId="{1FC82354-1129-882D-9890-F8B219295483}"/>
          </ac:spMkLst>
        </pc:spChg>
        <pc:spChg chg="add del mod">
          <ac:chgData name="A.MORIYAMA UREKA" userId="11b73b949d6476cb" providerId="LiveId" clId="{EDD3AFC1-5E1F-774D-82FF-6D4C3622249B}" dt="2023-08-07T08:57:24.198" v="766" actId="6264"/>
          <ac:spMkLst>
            <pc:docMk/>
            <pc:sldMk cId="2199510285" sldId="294"/>
            <ac:spMk id="140" creationId="{C9A28D31-17BE-93F5-699B-46DED07069A4}"/>
          </ac:spMkLst>
        </pc:spChg>
        <pc:spChg chg="add del mod">
          <ac:chgData name="A.MORIYAMA UREKA" userId="11b73b949d6476cb" providerId="LiveId" clId="{EDD3AFC1-5E1F-774D-82FF-6D4C3622249B}" dt="2023-08-07T11:00:39.532" v="1711" actId="6264"/>
          <ac:spMkLst>
            <pc:docMk/>
            <pc:sldMk cId="2199510285" sldId="294"/>
            <ac:spMk id="140" creationId="{FA4FF605-2CCC-BC2B-7F83-C71CFC73E97F}"/>
          </ac:spMkLst>
        </pc:spChg>
        <pc:spChg chg="add del mod ord">
          <ac:chgData name="A.MORIYAMA UREKA" userId="11b73b949d6476cb" providerId="LiveId" clId="{EDD3AFC1-5E1F-774D-82FF-6D4C3622249B}" dt="2023-08-07T08:57:24.654" v="767" actId="6264"/>
          <ac:spMkLst>
            <pc:docMk/>
            <pc:sldMk cId="2199510285" sldId="294"/>
            <ac:spMk id="141" creationId="{146DA305-3C4E-7979-6B0F-61E75231B91D}"/>
          </ac:spMkLst>
        </pc:spChg>
        <pc:spChg chg="add del mod">
          <ac:chgData name="A.MORIYAMA UREKA" userId="11b73b949d6476cb" providerId="LiveId" clId="{EDD3AFC1-5E1F-774D-82FF-6D4C3622249B}" dt="2023-08-07T09:20:37.413" v="927" actId="6264"/>
          <ac:spMkLst>
            <pc:docMk/>
            <pc:sldMk cId="2199510285" sldId="294"/>
            <ac:spMk id="141" creationId="{84FCCDED-B1A8-A341-4996-AD246086BD9D}"/>
          </ac:spMkLst>
        </pc:spChg>
        <pc:spChg chg="add del mod">
          <ac:chgData name="A.MORIYAMA UREKA" userId="11b73b949d6476cb" providerId="LiveId" clId="{EDD3AFC1-5E1F-774D-82FF-6D4C3622249B}" dt="2023-08-07T11:00:39.532" v="1711" actId="6264"/>
          <ac:spMkLst>
            <pc:docMk/>
            <pc:sldMk cId="2199510285" sldId="294"/>
            <ac:spMk id="141" creationId="{BDA9676B-3799-04C9-29B6-D6C23233189C}"/>
          </ac:spMkLst>
        </pc:spChg>
        <pc:spChg chg="add del mod">
          <ac:chgData name="A.MORIYAMA UREKA" userId="11b73b949d6476cb" providerId="LiveId" clId="{EDD3AFC1-5E1F-774D-82FF-6D4C3622249B}" dt="2023-08-07T09:20:37.413" v="927" actId="6264"/>
          <ac:spMkLst>
            <pc:docMk/>
            <pc:sldMk cId="2199510285" sldId="294"/>
            <ac:spMk id="142" creationId="{18C836AB-FC29-6044-5BBB-C9ED090CBC1A}"/>
          </ac:spMkLst>
        </pc:spChg>
        <pc:spChg chg="add del mod">
          <ac:chgData name="A.MORIYAMA UREKA" userId="11b73b949d6476cb" providerId="LiveId" clId="{EDD3AFC1-5E1F-774D-82FF-6D4C3622249B}" dt="2023-08-07T11:00:39.532" v="1711" actId="6264"/>
          <ac:spMkLst>
            <pc:docMk/>
            <pc:sldMk cId="2199510285" sldId="294"/>
            <ac:spMk id="142" creationId="{77A13E8D-B73C-06F3-1806-C786C92BF3C8}"/>
          </ac:spMkLst>
        </pc:spChg>
        <pc:spChg chg="add del mod ord">
          <ac:chgData name="A.MORIYAMA UREKA" userId="11b73b949d6476cb" providerId="LiveId" clId="{EDD3AFC1-5E1F-774D-82FF-6D4C3622249B}" dt="2023-08-07T08:57:24.654" v="767" actId="6264"/>
          <ac:spMkLst>
            <pc:docMk/>
            <pc:sldMk cId="2199510285" sldId="294"/>
            <ac:spMk id="142" creationId="{AAE72B9F-7989-5C14-4484-6D8B57BDC30E}"/>
          </ac:spMkLst>
        </pc:spChg>
        <pc:spChg chg="add del mod ord">
          <ac:chgData name="A.MORIYAMA UREKA" userId="11b73b949d6476cb" providerId="LiveId" clId="{EDD3AFC1-5E1F-774D-82FF-6D4C3622249B}" dt="2023-08-07T08:57:24.654" v="767" actId="6264"/>
          <ac:spMkLst>
            <pc:docMk/>
            <pc:sldMk cId="2199510285" sldId="294"/>
            <ac:spMk id="143" creationId="{30A11DEC-3E0F-B7E9-35BA-01CC5005917D}"/>
          </ac:spMkLst>
        </pc:spChg>
        <pc:spChg chg="add del mod">
          <ac:chgData name="A.MORIYAMA UREKA" userId="11b73b949d6476cb" providerId="LiveId" clId="{EDD3AFC1-5E1F-774D-82FF-6D4C3622249B}" dt="2023-08-07T11:00:39.532" v="1711" actId="6264"/>
          <ac:spMkLst>
            <pc:docMk/>
            <pc:sldMk cId="2199510285" sldId="294"/>
            <ac:spMk id="143" creationId="{38195EBB-DDDA-9B15-1287-293280021B6D}"/>
          </ac:spMkLst>
        </pc:spChg>
        <pc:spChg chg="add del mod ord">
          <ac:chgData name="A.MORIYAMA UREKA" userId="11b73b949d6476cb" providerId="LiveId" clId="{EDD3AFC1-5E1F-774D-82FF-6D4C3622249B}" dt="2023-08-07T09:20:37.741" v="928" actId="6264"/>
          <ac:spMkLst>
            <pc:docMk/>
            <pc:sldMk cId="2199510285" sldId="294"/>
            <ac:spMk id="143" creationId="{EC7C72F2-C603-6262-22F7-EC13BA970694}"/>
          </ac:spMkLst>
        </pc:spChg>
        <pc:spChg chg="add del mod">
          <ac:chgData name="A.MORIYAMA UREKA" userId="11b73b949d6476cb" providerId="LiveId" clId="{EDD3AFC1-5E1F-774D-82FF-6D4C3622249B}" dt="2023-08-07T11:00:39.532" v="1711" actId="6264"/>
          <ac:spMkLst>
            <pc:docMk/>
            <pc:sldMk cId="2199510285" sldId="294"/>
            <ac:spMk id="144" creationId="{44CDD701-0CB7-C99F-49BE-4B2AE77CBB0D}"/>
          </ac:spMkLst>
        </pc:spChg>
        <pc:spChg chg="add del mod ord">
          <ac:chgData name="A.MORIYAMA UREKA" userId="11b73b949d6476cb" providerId="LiveId" clId="{EDD3AFC1-5E1F-774D-82FF-6D4C3622249B}" dt="2023-08-07T08:57:24.654" v="767" actId="6264"/>
          <ac:spMkLst>
            <pc:docMk/>
            <pc:sldMk cId="2199510285" sldId="294"/>
            <ac:spMk id="144" creationId="{682589E5-3A8C-2205-5200-0ED55A0E8EF3}"/>
          </ac:spMkLst>
        </pc:spChg>
        <pc:spChg chg="add del mod ord">
          <ac:chgData name="A.MORIYAMA UREKA" userId="11b73b949d6476cb" providerId="LiveId" clId="{EDD3AFC1-5E1F-774D-82FF-6D4C3622249B}" dt="2023-08-07T09:20:37.741" v="928" actId="6264"/>
          <ac:spMkLst>
            <pc:docMk/>
            <pc:sldMk cId="2199510285" sldId="294"/>
            <ac:spMk id="144" creationId="{962C1471-3048-D884-68AF-E671FD967051}"/>
          </ac:spMkLst>
        </pc:spChg>
        <pc:spChg chg="add del mod ord">
          <ac:chgData name="A.MORIYAMA UREKA" userId="11b73b949d6476cb" providerId="LiveId" clId="{EDD3AFC1-5E1F-774D-82FF-6D4C3622249B}" dt="2023-08-07T09:20:37.741" v="928" actId="6264"/>
          <ac:spMkLst>
            <pc:docMk/>
            <pc:sldMk cId="2199510285" sldId="294"/>
            <ac:spMk id="145" creationId="{23B9076D-2FF8-09EA-4B4A-BFFFF3A823E9}"/>
          </ac:spMkLst>
        </pc:spChg>
        <pc:spChg chg="add del mod">
          <ac:chgData name="A.MORIYAMA UREKA" userId="11b73b949d6476cb" providerId="LiveId" clId="{EDD3AFC1-5E1F-774D-82FF-6D4C3622249B}" dt="2023-08-07T11:00:39.532" v="1711" actId="6264"/>
          <ac:spMkLst>
            <pc:docMk/>
            <pc:sldMk cId="2199510285" sldId="294"/>
            <ac:spMk id="145" creationId="{B490D080-5758-4521-0E0B-FBF5D8E27D39}"/>
          </ac:spMkLst>
        </pc:spChg>
        <pc:spChg chg="add del mod ord">
          <ac:chgData name="A.MORIYAMA UREKA" userId="11b73b949d6476cb" providerId="LiveId" clId="{EDD3AFC1-5E1F-774D-82FF-6D4C3622249B}" dt="2023-08-07T08:57:24.654" v="767" actId="6264"/>
          <ac:spMkLst>
            <pc:docMk/>
            <pc:sldMk cId="2199510285" sldId="294"/>
            <ac:spMk id="145" creationId="{CC63D560-516E-B0A1-79F5-AF8FCC98B649}"/>
          </ac:spMkLst>
        </pc:spChg>
        <pc:spChg chg="add del mod">
          <ac:chgData name="A.MORIYAMA UREKA" userId="11b73b949d6476cb" providerId="LiveId" clId="{EDD3AFC1-5E1F-774D-82FF-6D4C3622249B}" dt="2023-08-07T11:21:40.375" v="1838" actId="6264"/>
          <ac:spMkLst>
            <pc:docMk/>
            <pc:sldMk cId="2199510285" sldId="294"/>
            <ac:spMk id="146" creationId="{1B3E4934-A45F-856D-2BC7-FA588F9C3DAE}"/>
          </ac:spMkLst>
        </pc:spChg>
        <pc:spChg chg="add del mod ord">
          <ac:chgData name="A.MORIYAMA UREKA" userId="11b73b949d6476cb" providerId="LiveId" clId="{EDD3AFC1-5E1F-774D-82FF-6D4C3622249B}" dt="2023-08-07T08:57:24.654" v="767" actId="6264"/>
          <ac:spMkLst>
            <pc:docMk/>
            <pc:sldMk cId="2199510285" sldId="294"/>
            <ac:spMk id="146" creationId="{3E0BF62C-4E4D-92B8-5235-0BE8439663F9}"/>
          </ac:spMkLst>
        </pc:spChg>
        <pc:spChg chg="add del mod ord">
          <ac:chgData name="A.MORIYAMA UREKA" userId="11b73b949d6476cb" providerId="LiveId" clId="{EDD3AFC1-5E1F-774D-82FF-6D4C3622249B}" dt="2023-08-07T09:20:37.741" v="928" actId="6264"/>
          <ac:spMkLst>
            <pc:docMk/>
            <pc:sldMk cId="2199510285" sldId="294"/>
            <ac:spMk id="146" creationId="{D19E87F4-7745-3852-C7AE-00761F1A825E}"/>
          </ac:spMkLst>
        </pc:spChg>
        <pc:spChg chg="add del mod ord">
          <ac:chgData name="A.MORIYAMA UREKA" userId="11b73b949d6476cb" providerId="LiveId" clId="{EDD3AFC1-5E1F-774D-82FF-6D4C3622249B}" dt="2023-08-07T09:20:37.741" v="928" actId="6264"/>
          <ac:spMkLst>
            <pc:docMk/>
            <pc:sldMk cId="2199510285" sldId="294"/>
            <ac:spMk id="147" creationId="{80006585-1BAF-7147-8B34-DB4EEB476D61}"/>
          </ac:spMkLst>
        </pc:spChg>
        <pc:spChg chg="add del mod">
          <ac:chgData name="A.MORIYAMA UREKA" userId="11b73b949d6476cb" providerId="LiveId" clId="{EDD3AFC1-5E1F-774D-82FF-6D4C3622249B}" dt="2023-08-07T11:21:40.375" v="1838" actId="6264"/>
          <ac:spMkLst>
            <pc:docMk/>
            <pc:sldMk cId="2199510285" sldId="294"/>
            <ac:spMk id="147" creationId="{9E1C398D-9ADE-72F8-3102-4D6CF07C253C}"/>
          </ac:spMkLst>
        </pc:spChg>
        <pc:spChg chg="add del mod ord">
          <ac:chgData name="A.MORIYAMA UREKA" userId="11b73b949d6476cb" providerId="LiveId" clId="{EDD3AFC1-5E1F-774D-82FF-6D4C3622249B}" dt="2023-08-07T08:57:24.654" v="767" actId="6264"/>
          <ac:spMkLst>
            <pc:docMk/>
            <pc:sldMk cId="2199510285" sldId="294"/>
            <ac:spMk id="147" creationId="{AF39D2D6-37B3-5860-4046-96441033EC10}"/>
          </ac:spMkLst>
        </pc:spChg>
        <pc:spChg chg="add del mod ord">
          <ac:chgData name="A.MORIYAMA UREKA" userId="11b73b949d6476cb" providerId="LiveId" clId="{EDD3AFC1-5E1F-774D-82FF-6D4C3622249B}" dt="2023-08-07T08:57:24.654" v="767" actId="6264"/>
          <ac:spMkLst>
            <pc:docMk/>
            <pc:sldMk cId="2199510285" sldId="294"/>
            <ac:spMk id="148" creationId="{279B0998-4B04-6FDB-FDF4-EE0A17D09F2D}"/>
          </ac:spMkLst>
        </pc:spChg>
        <pc:spChg chg="add del mod">
          <ac:chgData name="A.MORIYAMA UREKA" userId="11b73b949d6476cb" providerId="LiveId" clId="{EDD3AFC1-5E1F-774D-82FF-6D4C3622249B}" dt="2023-08-07T11:21:40.375" v="1838" actId="6264"/>
          <ac:spMkLst>
            <pc:docMk/>
            <pc:sldMk cId="2199510285" sldId="294"/>
            <ac:spMk id="148" creationId="{4B0F49BB-EB5B-61F4-C99A-21F5D8AB82BE}"/>
          </ac:spMkLst>
        </pc:spChg>
        <pc:spChg chg="add del mod ord">
          <ac:chgData name="A.MORIYAMA UREKA" userId="11b73b949d6476cb" providerId="LiveId" clId="{EDD3AFC1-5E1F-774D-82FF-6D4C3622249B}" dt="2023-08-07T09:20:37.741" v="928" actId="6264"/>
          <ac:spMkLst>
            <pc:docMk/>
            <pc:sldMk cId="2199510285" sldId="294"/>
            <ac:spMk id="148" creationId="{CDE6864F-36F9-775B-9B70-31672DE26284}"/>
          </ac:spMkLst>
        </pc:spChg>
        <pc:spChg chg="add del mod">
          <ac:chgData name="A.MORIYAMA UREKA" userId="11b73b949d6476cb" providerId="LiveId" clId="{EDD3AFC1-5E1F-774D-82FF-6D4C3622249B}" dt="2023-08-07T11:21:40.375" v="1838" actId="6264"/>
          <ac:spMkLst>
            <pc:docMk/>
            <pc:sldMk cId="2199510285" sldId="294"/>
            <ac:spMk id="149" creationId="{36ECE337-1E46-27B4-9099-5A1A2F9176CA}"/>
          </ac:spMkLst>
        </pc:spChg>
        <pc:spChg chg="add del mod ord">
          <ac:chgData name="A.MORIYAMA UREKA" userId="11b73b949d6476cb" providerId="LiveId" clId="{EDD3AFC1-5E1F-774D-82FF-6D4C3622249B}" dt="2023-08-07T09:20:37.741" v="928" actId="6264"/>
          <ac:spMkLst>
            <pc:docMk/>
            <pc:sldMk cId="2199510285" sldId="294"/>
            <ac:spMk id="149" creationId="{8B3AD21A-82F8-EE6A-5AD1-7C33F09A2A39}"/>
          </ac:spMkLst>
        </pc:spChg>
        <pc:spChg chg="add del mod">
          <ac:chgData name="A.MORIYAMA UREKA" userId="11b73b949d6476cb" providerId="LiveId" clId="{EDD3AFC1-5E1F-774D-82FF-6D4C3622249B}" dt="2023-08-07T08:57:24.654" v="767" actId="6264"/>
          <ac:spMkLst>
            <pc:docMk/>
            <pc:sldMk cId="2199510285" sldId="294"/>
            <ac:spMk id="149" creationId="{9CC7AEF3-C247-74FC-D385-B51F2CE6DD66}"/>
          </ac:spMkLst>
        </pc:spChg>
        <pc:spChg chg="add del mod ord">
          <ac:chgData name="A.MORIYAMA UREKA" userId="11b73b949d6476cb" providerId="LiveId" clId="{EDD3AFC1-5E1F-774D-82FF-6D4C3622249B}" dt="2023-08-07T09:20:37.741" v="928" actId="6264"/>
          <ac:spMkLst>
            <pc:docMk/>
            <pc:sldMk cId="2199510285" sldId="294"/>
            <ac:spMk id="150" creationId="{3B6E05DC-07D9-6124-17DC-805235CEAD19}"/>
          </ac:spMkLst>
        </pc:spChg>
        <pc:spChg chg="add del mod">
          <ac:chgData name="A.MORIYAMA UREKA" userId="11b73b949d6476cb" providerId="LiveId" clId="{EDD3AFC1-5E1F-774D-82FF-6D4C3622249B}" dt="2023-08-07T11:21:40.375" v="1838" actId="6264"/>
          <ac:spMkLst>
            <pc:docMk/>
            <pc:sldMk cId="2199510285" sldId="294"/>
            <ac:spMk id="150" creationId="{416A94AF-323C-5736-9202-A82E4DBA3B10}"/>
          </ac:spMkLst>
        </pc:spChg>
        <pc:spChg chg="add del mod">
          <ac:chgData name="A.MORIYAMA UREKA" userId="11b73b949d6476cb" providerId="LiveId" clId="{EDD3AFC1-5E1F-774D-82FF-6D4C3622249B}" dt="2023-08-07T08:57:24.654" v="767" actId="6264"/>
          <ac:spMkLst>
            <pc:docMk/>
            <pc:sldMk cId="2199510285" sldId="294"/>
            <ac:spMk id="150" creationId="{9ACD80FC-E817-2C8B-6279-6002700D9E02}"/>
          </ac:spMkLst>
        </pc:spChg>
        <pc:spChg chg="add del mod">
          <ac:chgData name="A.MORIYAMA UREKA" userId="11b73b949d6476cb" providerId="LiveId" clId="{EDD3AFC1-5E1F-774D-82FF-6D4C3622249B}" dt="2023-08-07T09:20:37.741" v="928" actId="6264"/>
          <ac:spMkLst>
            <pc:docMk/>
            <pc:sldMk cId="2199510285" sldId="294"/>
            <ac:spMk id="151" creationId="{0711033B-3C7A-D18F-066D-08FB3588E92A}"/>
          </ac:spMkLst>
        </pc:spChg>
        <pc:spChg chg="add del mod ord">
          <ac:chgData name="A.MORIYAMA UREKA" userId="11b73b949d6476cb" providerId="LiveId" clId="{EDD3AFC1-5E1F-774D-82FF-6D4C3622249B}" dt="2023-08-07T08:57:25.105" v="768" actId="6264"/>
          <ac:spMkLst>
            <pc:docMk/>
            <pc:sldMk cId="2199510285" sldId="294"/>
            <ac:spMk id="151" creationId="{A8C877AC-4EED-64EF-B9D7-CB9E8A145BEF}"/>
          </ac:spMkLst>
        </pc:spChg>
        <pc:spChg chg="add del mod">
          <ac:chgData name="A.MORIYAMA UREKA" userId="11b73b949d6476cb" providerId="LiveId" clId="{EDD3AFC1-5E1F-774D-82FF-6D4C3622249B}" dt="2023-08-07T11:21:40.375" v="1838" actId="6264"/>
          <ac:spMkLst>
            <pc:docMk/>
            <pc:sldMk cId="2199510285" sldId="294"/>
            <ac:spMk id="151" creationId="{BCA9FF97-D028-AF93-D166-B989F2EBD09E}"/>
          </ac:spMkLst>
        </pc:spChg>
        <pc:spChg chg="add del mod ord">
          <ac:chgData name="A.MORIYAMA UREKA" userId="11b73b949d6476cb" providerId="LiveId" clId="{EDD3AFC1-5E1F-774D-82FF-6D4C3622249B}" dt="2023-08-07T08:57:25.105" v="768" actId="6264"/>
          <ac:spMkLst>
            <pc:docMk/>
            <pc:sldMk cId="2199510285" sldId="294"/>
            <ac:spMk id="152" creationId="{637DEF5D-CB73-576D-7288-F0B5D2C08ACB}"/>
          </ac:spMkLst>
        </pc:spChg>
        <pc:spChg chg="add del mod">
          <ac:chgData name="A.MORIYAMA UREKA" userId="11b73b949d6476cb" providerId="LiveId" clId="{EDD3AFC1-5E1F-774D-82FF-6D4C3622249B}" dt="2023-08-07T09:20:37.741" v="928" actId="6264"/>
          <ac:spMkLst>
            <pc:docMk/>
            <pc:sldMk cId="2199510285" sldId="294"/>
            <ac:spMk id="152" creationId="{C62590A9-0C91-1FDB-1731-4E6509B5375E}"/>
          </ac:spMkLst>
        </pc:spChg>
        <pc:spChg chg="add del mod">
          <ac:chgData name="A.MORIYAMA UREKA" userId="11b73b949d6476cb" providerId="LiveId" clId="{EDD3AFC1-5E1F-774D-82FF-6D4C3622249B}" dt="2023-08-07T11:21:40.375" v="1838" actId="6264"/>
          <ac:spMkLst>
            <pc:docMk/>
            <pc:sldMk cId="2199510285" sldId="294"/>
            <ac:spMk id="152" creationId="{DDE83FA0-306D-C4E2-4395-4D1E5CBC7E74}"/>
          </ac:spMkLst>
        </pc:spChg>
        <pc:spChg chg="add del mod">
          <ac:chgData name="A.MORIYAMA UREKA" userId="11b73b949d6476cb" providerId="LiveId" clId="{EDD3AFC1-5E1F-774D-82FF-6D4C3622249B}" dt="2023-08-07T11:21:40.375" v="1838" actId="6264"/>
          <ac:spMkLst>
            <pc:docMk/>
            <pc:sldMk cId="2199510285" sldId="294"/>
            <ac:spMk id="153" creationId="{20B4C7E0-79E6-E406-4CF7-A5D2BE1C1709}"/>
          </ac:spMkLst>
        </pc:spChg>
        <pc:spChg chg="add del mod ord">
          <ac:chgData name="A.MORIYAMA UREKA" userId="11b73b949d6476cb" providerId="LiveId" clId="{EDD3AFC1-5E1F-774D-82FF-6D4C3622249B}" dt="2023-08-07T09:20:38.057" v="929" actId="6264"/>
          <ac:spMkLst>
            <pc:docMk/>
            <pc:sldMk cId="2199510285" sldId="294"/>
            <ac:spMk id="153" creationId="{5A8F87AB-D773-63B1-1D24-E869E3B813F0}"/>
          </ac:spMkLst>
        </pc:spChg>
        <pc:spChg chg="add del mod ord">
          <ac:chgData name="A.MORIYAMA UREKA" userId="11b73b949d6476cb" providerId="LiveId" clId="{EDD3AFC1-5E1F-774D-82FF-6D4C3622249B}" dt="2023-08-07T08:57:25.105" v="768" actId="6264"/>
          <ac:spMkLst>
            <pc:docMk/>
            <pc:sldMk cId="2199510285" sldId="294"/>
            <ac:spMk id="153" creationId="{F3119960-ACC8-4E44-1BDF-43E879FEA4E2}"/>
          </ac:spMkLst>
        </pc:spChg>
        <pc:spChg chg="add del mod ord">
          <ac:chgData name="A.MORIYAMA UREKA" userId="11b73b949d6476cb" providerId="LiveId" clId="{EDD3AFC1-5E1F-774D-82FF-6D4C3622249B}" dt="2023-08-07T08:57:25.105" v="768" actId="6264"/>
          <ac:spMkLst>
            <pc:docMk/>
            <pc:sldMk cId="2199510285" sldId="294"/>
            <ac:spMk id="154" creationId="{1F5DAE09-3802-66EF-224E-C5E823711BD6}"/>
          </ac:spMkLst>
        </pc:spChg>
        <pc:spChg chg="add del mod">
          <ac:chgData name="A.MORIYAMA UREKA" userId="11b73b949d6476cb" providerId="LiveId" clId="{EDD3AFC1-5E1F-774D-82FF-6D4C3622249B}" dt="2023-08-07T11:21:40.375" v="1838" actId="6264"/>
          <ac:spMkLst>
            <pc:docMk/>
            <pc:sldMk cId="2199510285" sldId="294"/>
            <ac:spMk id="154" creationId="{A94EC8D8-1FC2-A85E-A61C-11B1EAB5877E}"/>
          </ac:spMkLst>
        </pc:spChg>
        <pc:spChg chg="add del mod ord">
          <ac:chgData name="A.MORIYAMA UREKA" userId="11b73b949d6476cb" providerId="LiveId" clId="{EDD3AFC1-5E1F-774D-82FF-6D4C3622249B}" dt="2023-08-07T09:20:38.057" v="929" actId="6264"/>
          <ac:spMkLst>
            <pc:docMk/>
            <pc:sldMk cId="2199510285" sldId="294"/>
            <ac:spMk id="154" creationId="{F6E6B6B8-99A4-5708-638A-C656A7C42CE0}"/>
          </ac:spMkLst>
        </pc:spChg>
        <pc:spChg chg="add del mod">
          <ac:chgData name="A.MORIYAMA UREKA" userId="11b73b949d6476cb" providerId="LiveId" clId="{EDD3AFC1-5E1F-774D-82FF-6D4C3622249B}" dt="2023-08-07T11:21:40.375" v="1838" actId="6264"/>
          <ac:spMkLst>
            <pc:docMk/>
            <pc:sldMk cId="2199510285" sldId="294"/>
            <ac:spMk id="155" creationId="{874576C7-0280-D5FF-69F7-C9843CAF5349}"/>
          </ac:spMkLst>
        </pc:spChg>
        <pc:spChg chg="add del mod ord">
          <ac:chgData name="A.MORIYAMA UREKA" userId="11b73b949d6476cb" providerId="LiveId" clId="{EDD3AFC1-5E1F-774D-82FF-6D4C3622249B}" dt="2023-08-07T08:57:25.105" v="768" actId="6264"/>
          <ac:spMkLst>
            <pc:docMk/>
            <pc:sldMk cId="2199510285" sldId="294"/>
            <ac:spMk id="155" creationId="{92F68368-7F55-0A86-6FF3-8BBECEE0E424}"/>
          </ac:spMkLst>
        </pc:spChg>
        <pc:spChg chg="add del mod ord">
          <ac:chgData name="A.MORIYAMA UREKA" userId="11b73b949d6476cb" providerId="LiveId" clId="{EDD3AFC1-5E1F-774D-82FF-6D4C3622249B}" dt="2023-08-07T09:20:38.057" v="929" actId="6264"/>
          <ac:spMkLst>
            <pc:docMk/>
            <pc:sldMk cId="2199510285" sldId="294"/>
            <ac:spMk id="155" creationId="{EA4723D8-A4E9-A55C-43B3-DD3775AA3089}"/>
          </ac:spMkLst>
        </pc:spChg>
        <pc:spChg chg="add del mod ord">
          <ac:chgData name="A.MORIYAMA UREKA" userId="11b73b949d6476cb" providerId="LiveId" clId="{EDD3AFC1-5E1F-774D-82FF-6D4C3622249B}" dt="2023-08-07T08:57:25.105" v="768" actId="6264"/>
          <ac:spMkLst>
            <pc:docMk/>
            <pc:sldMk cId="2199510285" sldId="294"/>
            <ac:spMk id="156" creationId="{0B23BAD7-1F18-7CA1-A8A4-6624FD63F590}"/>
          </ac:spMkLst>
        </pc:spChg>
        <pc:spChg chg="add del mod">
          <ac:chgData name="A.MORIYAMA UREKA" userId="11b73b949d6476cb" providerId="LiveId" clId="{EDD3AFC1-5E1F-774D-82FF-6D4C3622249B}" dt="2023-08-07T12:14:05.183" v="2629" actId="6264"/>
          <ac:spMkLst>
            <pc:docMk/>
            <pc:sldMk cId="2199510285" sldId="294"/>
            <ac:spMk id="156" creationId="{86797DD3-0444-1655-454F-B35558CE55AC}"/>
          </ac:spMkLst>
        </pc:spChg>
        <pc:spChg chg="add del mod ord">
          <ac:chgData name="A.MORIYAMA UREKA" userId="11b73b949d6476cb" providerId="LiveId" clId="{EDD3AFC1-5E1F-774D-82FF-6D4C3622249B}" dt="2023-08-07T09:20:38.057" v="929" actId="6264"/>
          <ac:spMkLst>
            <pc:docMk/>
            <pc:sldMk cId="2199510285" sldId="294"/>
            <ac:spMk id="156" creationId="{F5AA5B74-EE03-F00F-6AF3-9872EEDDB3D0}"/>
          </ac:spMkLst>
        </pc:spChg>
        <pc:spChg chg="add del mod ord">
          <ac:chgData name="A.MORIYAMA UREKA" userId="11b73b949d6476cb" providerId="LiveId" clId="{EDD3AFC1-5E1F-774D-82FF-6D4C3622249B}" dt="2023-08-07T08:57:25.105" v="768" actId="6264"/>
          <ac:spMkLst>
            <pc:docMk/>
            <pc:sldMk cId="2199510285" sldId="294"/>
            <ac:spMk id="157" creationId="{76353185-74DD-3201-CABB-38F5FB610054}"/>
          </ac:spMkLst>
        </pc:spChg>
        <pc:spChg chg="add del mod">
          <ac:chgData name="A.MORIYAMA UREKA" userId="11b73b949d6476cb" providerId="LiveId" clId="{EDD3AFC1-5E1F-774D-82FF-6D4C3622249B}" dt="2023-08-07T12:14:05.183" v="2629" actId="6264"/>
          <ac:spMkLst>
            <pc:docMk/>
            <pc:sldMk cId="2199510285" sldId="294"/>
            <ac:spMk id="157" creationId="{8193CFCE-79EE-7CB7-05D2-D23377852F49}"/>
          </ac:spMkLst>
        </pc:spChg>
        <pc:spChg chg="add del mod ord">
          <ac:chgData name="A.MORIYAMA UREKA" userId="11b73b949d6476cb" providerId="LiveId" clId="{EDD3AFC1-5E1F-774D-82FF-6D4C3622249B}" dt="2023-08-07T09:20:38.057" v="929" actId="6264"/>
          <ac:spMkLst>
            <pc:docMk/>
            <pc:sldMk cId="2199510285" sldId="294"/>
            <ac:spMk id="157" creationId="{A82859AA-E34C-FADD-B99E-EEB009AC0AD3}"/>
          </ac:spMkLst>
        </pc:spChg>
        <pc:spChg chg="add del mod ord">
          <ac:chgData name="A.MORIYAMA UREKA" userId="11b73b949d6476cb" providerId="LiveId" clId="{EDD3AFC1-5E1F-774D-82FF-6D4C3622249B}" dt="2023-08-07T08:57:25.105" v="768" actId="6264"/>
          <ac:spMkLst>
            <pc:docMk/>
            <pc:sldMk cId="2199510285" sldId="294"/>
            <ac:spMk id="158" creationId="{C9263248-E162-AFE5-56CF-055FBFD3EDEF}"/>
          </ac:spMkLst>
        </pc:spChg>
        <pc:spChg chg="add del mod">
          <ac:chgData name="A.MORIYAMA UREKA" userId="11b73b949d6476cb" providerId="LiveId" clId="{EDD3AFC1-5E1F-774D-82FF-6D4C3622249B}" dt="2023-08-07T12:14:05.183" v="2629" actId="6264"/>
          <ac:spMkLst>
            <pc:docMk/>
            <pc:sldMk cId="2199510285" sldId="294"/>
            <ac:spMk id="158" creationId="{D213E583-0DFB-EC39-D1D3-20C09156C762}"/>
          </ac:spMkLst>
        </pc:spChg>
        <pc:spChg chg="add del mod ord">
          <ac:chgData name="A.MORIYAMA UREKA" userId="11b73b949d6476cb" providerId="LiveId" clId="{EDD3AFC1-5E1F-774D-82FF-6D4C3622249B}" dt="2023-08-07T09:20:38.057" v="929" actId="6264"/>
          <ac:spMkLst>
            <pc:docMk/>
            <pc:sldMk cId="2199510285" sldId="294"/>
            <ac:spMk id="158" creationId="{D5D1A040-FD5B-B06E-9296-8FBE2437171B}"/>
          </ac:spMkLst>
        </pc:spChg>
        <pc:spChg chg="add del mod ord">
          <ac:chgData name="A.MORIYAMA UREKA" userId="11b73b949d6476cb" providerId="LiveId" clId="{EDD3AFC1-5E1F-774D-82FF-6D4C3622249B}" dt="2023-08-07T09:20:38.057" v="929" actId="6264"/>
          <ac:spMkLst>
            <pc:docMk/>
            <pc:sldMk cId="2199510285" sldId="294"/>
            <ac:spMk id="159" creationId="{039016A2-D544-3B08-4D7F-086FBDC6D2AE}"/>
          </ac:spMkLst>
        </pc:spChg>
        <pc:spChg chg="add del mod">
          <ac:chgData name="A.MORIYAMA UREKA" userId="11b73b949d6476cb" providerId="LiveId" clId="{EDD3AFC1-5E1F-774D-82FF-6D4C3622249B}" dt="2023-08-07T12:14:05.183" v="2629" actId="6264"/>
          <ac:spMkLst>
            <pc:docMk/>
            <pc:sldMk cId="2199510285" sldId="294"/>
            <ac:spMk id="159" creationId="{08194BAB-B064-8297-6FF1-E2127E9EF058}"/>
          </ac:spMkLst>
        </pc:spChg>
        <pc:spChg chg="add del mod">
          <ac:chgData name="A.MORIYAMA UREKA" userId="11b73b949d6476cb" providerId="LiveId" clId="{EDD3AFC1-5E1F-774D-82FF-6D4C3622249B}" dt="2023-08-07T08:57:25.105" v="768" actId="6264"/>
          <ac:spMkLst>
            <pc:docMk/>
            <pc:sldMk cId="2199510285" sldId="294"/>
            <ac:spMk id="159" creationId="{9725ACE8-20C5-53AC-2791-2A67F5D3F0A7}"/>
          </ac:spMkLst>
        </pc:spChg>
        <pc:spChg chg="add del mod ord">
          <ac:chgData name="A.MORIYAMA UREKA" userId="11b73b949d6476cb" providerId="LiveId" clId="{EDD3AFC1-5E1F-774D-82FF-6D4C3622249B}" dt="2023-08-07T09:20:38.057" v="929" actId="6264"/>
          <ac:spMkLst>
            <pc:docMk/>
            <pc:sldMk cId="2199510285" sldId="294"/>
            <ac:spMk id="160" creationId="{B34BFB15-C956-506D-5B8C-6882B27D3B84}"/>
          </ac:spMkLst>
        </pc:spChg>
        <pc:spChg chg="add del mod">
          <ac:chgData name="A.MORIYAMA UREKA" userId="11b73b949d6476cb" providerId="LiveId" clId="{EDD3AFC1-5E1F-774D-82FF-6D4C3622249B}" dt="2023-08-07T12:14:05.183" v="2629" actId="6264"/>
          <ac:spMkLst>
            <pc:docMk/>
            <pc:sldMk cId="2199510285" sldId="294"/>
            <ac:spMk id="160" creationId="{CA41026F-507D-3528-0F31-695DED3D76C0}"/>
          </ac:spMkLst>
        </pc:spChg>
        <pc:spChg chg="add del mod">
          <ac:chgData name="A.MORIYAMA UREKA" userId="11b73b949d6476cb" providerId="LiveId" clId="{EDD3AFC1-5E1F-774D-82FF-6D4C3622249B}" dt="2023-08-07T08:57:25.105" v="768" actId="6264"/>
          <ac:spMkLst>
            <pc:docMk/>
            <pc:sldMk cId="2199510285" sldId="294"/>
            <ac:spMk id="160" creationId="{E39AC749-B9FB-2350-816E-B9A8B613FB9D}"/>
          </ac:spMkLst>
        </pc:spChg>
        <pc:spChg chg="add del mod ord">
          <ac:chgData name="A.MORIYAMA UREKA" userId="11b73b949d6476cb" providerId="LiveId" clId="{EDD3AFC1-5E1F-774D-82FF-6D4C3622249B}" dt="2023-08-07T08:57:25.594" v="769" actId="6264"/>
          <ac:spMkLst>
            <pc:docMk/>
            <pc:sldMk cId="2199510285" sldId="294"/>
            <ac:spMk id="161" creationId="{3E24DA25-AE35-17A5-D524-144A77224BB2}"/>
          </ac:spMkLst>
        </pc:spChg>
        <pc:spChg chg="add del mod">
          <ac:chgData name="A.MORIYAMA UREKA" userId="11b73b949d6476cb" providerId="LiveId" clId="{EDD3AFC1-5E1F-774D-82FF-6D4C3622249B}" dt="2023-08-07T12:14:05.183" v="2629" actId="6264"/>
          <ac:spMkLst>
            <pc:docMk/>
            <pc:sldMk cId="2199510285" sldId="294"/>
            <ac:spMk id="161" creationId="{D95D2589-5070-2715-59AE-16A690E01589}"/>
          </ac:spMkLst>
        </pc:spChg>
        <pc:spChg chg="add del mod">
          <ac:chgData name="A.MORIYAMA UREKA" userId="11b73b949d6476cb" providerId="LiveId" clId="{EDD3AFC1-5E1F-774D-82FF-6D4C3622249B}" dt="2023-08-07T09:20:38.057" v="929" actId="6264"/>
          <ac:spMkLst>
            <pc:docMk/>
            <pc:sldMk cId="2199510285" sldId="294"/>
            <ac:spMk id="161" creationId="{FA626127-36EC-9BB6-514A-0555F46AD68B}"/>
          </ac:spMkLst>
        </pc:spChg>
        <pc:spChg chg="add del mod">
          <ac:chgData name="A.MORIYAMA UREKA" userId="11b73b949d6476cb" providerId="LiveId" clId="{EDD3AFC1-5E1F-774D-82FF-6D4C3622249B}" dt="2023-08-07T12:14:05.183" v="2629" actId="6264"/>
          <ac:spMkLst>
            <pc:docMk/>
            <pc:sldMk cId="2199510285" sldId="294"/>
            <ac:spMk id="162" creationId="{8748658F-B16A-09EC-E73C-9D42255E8458}"/>
          </ac:spMkLst>
        </pc:spChg>
        <pc:spChg chg="add del mod">
          <ac:chgData name="A.MORIYAMA UREKA" userId="11b73b949d6476cb" providerId="LiveId" clId="{EDD3AFC1-5E1F-774D-82FF-6D4C3622249B}" dt="2023-08-07T09:20:38.057" v="929" actId="6264"/>
          <ac:spMkLst>
            <pc:docMk/>
            <pc:sldMk cId="2199510285" sldId="294"/>
            <ac:spMk id="162" creationId="{B4A50FB8-109C-46E5-705A-3F9344A5BA3E}"/>
          </ac:spMkLst>
        </pc:spChg>
        <pc:spChg chg="add del mod ord">
          <ac:chgData name="A.MORIYAMA UREKA" userId="11b73b949d6476cb" providerId="LiveId" clId="{EDD3AFC1-5E1F-774D-82FF-6D4C3622249B}" dt="2023-08-07T08:57:25.594" v="769" actId="6264"/>
          <ac:spMkLst>
            <pc:docMk/>
            <pc:sldMk cId="2199510285" sldId="294"/>
            <ac:spMk id="162" creationId="{C7DB5884-61F8-3F2C-1432-B9DCE1552DBF}"/>
          </ac:spMkLst>
        </pc:spChg>
        <pc:spChg chg="add del mod ord">
          <ac:chgData name="A.MORIYAMA UREKA" userId="11b73b949d6476cb" providerId="LiveId" clId="{EDD3AFC1-5E1F-774D-82FF-6D4C3622249B}" dt="2023-08-07T09:21:25.304" v="931" actId="700"/>
          <ac:spMkLst>
            <pc:docMk/>
            <pc:sldMk cId="2199510285" sldId="294"/>
            <ac:spMk id="163" creationId="{2B7A11B0-EC39-74CD-C6CC-9DDE75E22B5E}"/>
          </ac:spMkLst>
        </pc:spChg>
        <pc:spChg chg="add del mod">
          <ac:chgData name="A.MORIYAMA UREKA" userId="11b73b949d6476cb" providerId="LiveId" clId="{EDD3AFC1-5E1F-774D-82FF-6D4C3622249B}" dt="2023-08-07T12:14:05.183" v="2629" actId="6264"/>
          <ac:spMkLst>
            <pc:docMk/>
            <pc:sldMk cId="2199510285" sldId="294"/>
            <ac:spMk id="163" creationId="{438103F1-6C46-F7F9-1AE8-227BF050F290}"/>
          </ac:spMkLst>
        </pc:spChg>
        <pc:spChg chg="add del mod ord">
          <ac:chgData name="A.MORIYAMA UREKA" userId="11b73b949d6476cb" providerId="LiveId" clId="{EDD3AFC1-5E1F-774D-82FF-6D4C3622249B}" dt="2023-08-07T08:57:25.594" v="769" actId="6264"/>
          <ac:spMkLst>
            <pc:docMk/>
            <pc:sldMk cId="2199510285" sldId="294"/>
            <ac:spMk id="163" creationId="{F6089B00-C55C-56CF-99C8-F44D46EAF49E}"/>
          </ac:spMkLst>
        </pc:spChg>
        <pc:spChg chg="add del mod">
          <ac:chgData name="A.MORIYAMA UREKA" userId="11b73b949d6476cb" providerId="LiveId" clId="{EDD3AFC1-5E1F-774D-82FF-6D4C3622249B}" dt="2023-08-07T12:14:05.183" v="2629" actId="6264"/>
          <ac:spMkLst>
            <pc:docMk/>
            <pc:sldMk cId="2199510285" sldId="294"/>
            <ac:spMk id="164" creationId="{51840DA5-DADD-FA7F-C782-3B3A78272163}"/>
          </ac:spMkLst>
        </pc:spChg>
        <pc:spChg chg="add del mod ord">
          <ac:chgData name="A.MORIYAMA UREKA" userId="11b73b949d6476cb" providerId="LiveId" clId="{EDD3AFC1-5E1F-774D-82FF-6D4C3622249B}" dt="2023-08-07T08:57:25.594" v="769" actId="6264"/>
          <ac:spMkLst>
            <pc:docMk/>
            <pc:sldMk cId="2199510285" sldId="294"/>
            <ac:spMk id="164" creationId="{53F43CB4-72C1-335F-5E8E-584574EC733E}"/>
          </ac:spMkLst>
        </pc:spChg>
        <pc:spChg chg="add del mod ord">
          <ac:chgData name="A.MORIYAMA UREKA" userId="11b73b949d6476cb" providerId="LiveId" clId="{EDD3AFC1-5E1F-774D-82FF-6D4C3622249B}" dt="2023-08-07T09:21:25.304" v="931" actId="700"/>
          <ac:spMkLst>
            <pc:docMk/>
            <pc:sldMk cId="2199510285" sldId="294"/>
            <ac:spMk id="164" creationId="{9789B3C5-B0BA-3252-AE0A-F832F408205A}"/>
          </ac:spMkLst>
        </pc:spChg>
        <pc:spChg chg="add del mod ord">
          <ac:chgData name="A.MORIYAMA UREKA" userId="11b73b949d6476cb" providerId="LiveId" clId="{EDD3AFC1-5E1F-774D-82FF-6D4C3622249B}" dt="2023-08-07T09:21:25.304" v="931" actId="700"/>
          <ac:spMkLst>
            <pc:docMk/>
            <pc:sldMk cId="2199510285" sldId="294"/>
            <ac:spMk id="165" creationId="{100EF58C-9C35-44BA-8FE7-CC743DFCCFAB}"/>
          </ac:spMkLst>
        </pc:spChg>
        <pc:spChg chg="add del mod">
          <ac:chgData name="A.MORIYAMA UREKA" userId="11b73b949d6476cb" providerId="LiveId" clId="{EDD3AFC1-5E1F-774D-82FF-6D4C3622249B}" dt="2023-08-07T12:14:05.183" v="2629" actId="6264"/>
          <ac:spMkLst>
            <pc:docMk/>
            <pc:sldMk cId="2199510285" sldId="294"/>
            <ac:spMk id="165" creationId="{54F5432A-BBB7-CBDF-2821-8BEFCA22C2D2}"/>
          </ac:spMkLst>
        </pc:spChg>
        <pc:spChg chg="add del mod ord">
          <ac:chgData name="A.MORIYAMA UREKA" userId="11b73b949d6476cb" providerId="LiveId" clId="{EDD3AFC1-5E1F-774D-82FF-6D4C3622249B}" dt="2023-08-07T08:57:25.594" v="769" actId="6264"/>
          <ac:spMkLst>
            <pc:docMk/>
            <pc:sldMk cId="2199510285" sldId="294"/>
            <ac:spMk id="165" creationId="{F8B0B1F0-190A-4A5C-2CF8-2CB418CE35AB}"/>
          </ac:spMkLst>
        </pc:spChg>
        <pc:spChg chg="add del mod ord">
          <ac:chgData name="A.MORIYAMA UREKA" userId="11b73b949d6476cb" providerId="LiveId" clId="{EDD3AFC1-5E1F-774D-82FF-6D4C3622249B}" dt="2023-08-07T08:57:25.594" v="769" actId="6264"/>
          <ac:spMkLst>
            <pc:docMk/>
            <pc:sldMk cId="2199510285" sldId="294"/>
            <ac:spMk id="166" creationId="{464256FE-F2AD-44CF-E9CA-7FEFA4A5A38B}"/>
          </ac:spMkLst>
        </pc:spChg>
        <pc:spChg chg="add del mod">
          <ac:chgData name="A.MORIYAMA UREKA" userId="11b73b949d6476cb" providerId="LiveId" clId="{EDD3AFC1-5E1F-774D-82FF-6D4C3622249B}" dt="2023-08-07T12:17:04.294" v="2663" actId="6264"/>
          <ac:spMkLst>
            <pc:docMk/>
            <pc:sldMk cId="2199510285" sldId="294"/>
            <ac:spMk id="166" creationId="{59987F9E-9EE0-C61D-F19F-22BFA63F8593}"/>
          </ac:spMkLst>
        </pc:spChg>
        <pc:spChg chg="add del mod ord">
          <ac:chgData name="A.MORIYAMA UREKA" userId="11b73b949d6476cb" providerId="LiveId" clId="{EDD3AFC1-5E1F-774D-82FF-6D4C3622249B}" dt="2023-08-07T09:21:25.304" v="931" actId="700"/>
          <ac:spMkLst>
            <pc:docMk/>
            <pc:sldMk cId="2199510285" sldId="294"/>
            <ac:spMk id="166" creationId="{FB32F4CC-33D9-9F19-9E79-D6ABEB38176B}"/>
          </ac:spMkLst>
        </pc:spChg>
        <pc:spChg chg="add del mod">
          <ac:chgData name="A.MORIYAMA UREKA" userId="11b73b949d6476cb" providerId="LiveId" clId="{EDD3AFC1-5E1F-774D-82FF-6D4C3622249B}" dt="2023-08-07T12:17:04.294" v="2663" actId="6264"/>
          <ac:spMkLst>
            <pc:docMk/>
            <pc:sldMk cId="2199510285" sldId="294"/>
            <ac:spMk id="167" creationId="{5403D6A5-A88E-7B0E-47D0-5091C69F773A}"/>
          </ac:spMkLst>
        </pc:spChg>
        <pc:spChg chg="add del mod ord">
          <ac:chgData name="A.MORIYAMA UREKA" userId="11b73b949d6476cb" providerId="LiveId" clId="{EDD3AFC1-5E1F-774D-82FF-6D4C3622249B}" dt="2023-08-07T09:21:25.304" v="931" actId="700"/>
          <ac:spMkLst>
            <pc:docMk/>
            <pc:sldMk cId="2199510285" sldId="294"/>
            <ac:spMk id="167" creationId="{87FA7637-ABD9-2F71-F6EE-57076884FD60}"/>
          </ac:spMkLst>
        </pc:spChg>
        <pc:spChg chg="add del mod ord">
          <ac:chgData name="A.MORIYAMA UREKA" userId="11b73b949d6476cb" providerId="LiveId" clId="{EDD3AFC1-5E1F-774D-82FF-6D4C3622249B}" dt="2023-08-07T08:57:25.594" v="769" actId="6264"/>
          <ac:spMkLst>
            <pc:docMk/>
            <pc:sldMk cId="2199510285" sldId="294"/>
            <ac:spMk id="167" creationId="{8A54DC32-E9D5-0D6A-D7D1-5C40AAFACDE8}"/>
          </ac:spMkLst>
        </pc:spChg>
        <pc:spChg chg="add del mod ord">
          <ac:chgData name="A.MORIYAMA UREKA" userId="11b73b949d6476cb" providerId="LiveId" clId="{EDD3AFC1-5E1F-774D-82FF-6D4C3622249B}" dt="2023-08-07T08:57:25.594" v="769" actId="6264"/>
          <ac:spMkLst>
            <pc:docMk/>
            <pc:sldMk cId="2199510285" sldId="294"/>
            <ac:spMk id="168" creationId="{B9C1F357-38E2-EC13-85EA-7CA238E88371}"/>
          </ac:spMkLst>
        </pc:spChg>
        <pc:spChg chg="add del mod ord">
          <ac:chgData name="A.MORIYAMA UREKA" userId="11b73b949d6476cb" providerId="LiveId" clId="{EDD3AFC1-5E1F-774D-82FF-6D4C3622249B}" dt="2023-08-07T09:21:25.304" v="931" actId="700"/>
          <ac:spMkLst>
            <pc:docMk/>
            <pc:sldMk cId="2199510285" sldId="294"/>
            <ac:spMk id="168" creationId="{C5D5F4A1-527F-27E7-F6AA-5E873E096A08}"/>
          </ac:spMkLst>
        </pc:spChg>
        <pc:spChg chg="add del mod">
          <ac:chgData name="A.MORIYAMA UREKA" userId="11b73b949d6476cb" providerId="LiveId" clId="{EDD3AFC1-5E1F-774D-82FF-6D4C3622249B}" dt="2023-08-07T12:17:04.294" v="2663" actId="6264"/>
          <ac:spMkLst>
            <pc:docMk/>
            <pc:sldMk cId="2199510285" sldId="294"/>
            <ac:spMk id="168" creationId="{D0A230A7-74A0-4499-F8AC-5B5C8FA4CE94}"/>
          </ac:spMkLst>
        </pc:spChg>
        <pc:spChg chg="add del mod">
          <ac:chgData name="A.MORIYAMA UREKA" userId="11b73b949d6476cb" providerId="LiveId" clId="{EDD3AFC1-5E1F-774D-82FF-6D4C3622249B}" dt="2023-08-07T08:57:25.594" v="769" actId="6264"/>
          <ac:spMkLst>
            <pc:docMk/>
            <pc:sldMk cId="2199510285" sldId="294"/>
            <ac:spMk id="169" creationId="{234DCCF1-6230-20FD-7CB9-2EB4B2316434}"/>
          </ac:spMkLst>
        </pc:spChg>
        <pc:spChg chg="add del mod">
          <ac:chgData name="A.MORIYAMA UREKA" userId="11b73b949d6476cb" providerId="LiveId" clId="{EDD3AFC1-5E1F-774D-82FF-6D4C3622249B}" dt="2023-08-07T12:17:04.294" v="2663" actId="6264"/>
          <ac:spMkLst>
            <pc:docMk/>
            <pc:sldMk cId="2199510285" sldId="294"/>
            <ac:spMk id="169" creationId="{31569E49-F6E0-0DB8-195C-E06034BDC284}"/>
          </ac:spMkLst>
        </pc:spChg>
        <pc:spChg chg="add del mod ord">
          <ac:chgData name="A.MORIYAMA UREKA" userId="11b73b949d6476cb" providerId="LiveId" clId="{EDD3AFC1-5E1F-774D-82FF-6D4C3622249B}" dt="2023-08-07T09:21:25.304" v="931" actId="700"/>
          <ac:spMkLst>
            <pc:docMk/>
            <pc:sldMk cId="2199510285" sldId="294"/>
            <ac:spMk id="169" creationId="{3684DE5B-85D0-0F68-B2EA-7DBA8AB37AF0}"/>
          </ac:spMkLst>
        </pc:spChg>
        <pc:spChg chg="add del mod ord">
          <ac:chgData name="A.MORIYAMA UREKA" userId="11b73b949d6476cb" providerId="LiveId" clId="{EDD3AFC1-5E1F-774D-82FF-6D4C3622249B}" dt="2023-08-07T09:21:25.304" v="931" actId="700"/>
          <ac:spMkLst>
            <pc:docMk/>
            <pc:sldMk cId="2199510285" sldId="294"/>
            <ac:spMk id="170" creationId="{1F35FFBC-69BD-FE1B-3F3A-16132CEC79B9}"/>
          </ac:spMkLst>
        </pc:spChg>
        <pc:spChg chg="add del mod">
          <ac:chgData name="A.MORIYAMA UREKA" userId="11b73b949d6476cb" providerId="LiveId" clId="{EDD3AFC1-5E1F-774D-82FF-6D4C3622249B}" dt="2023-08-07T08:57:25.594" v="769" actId="6264"/>
          <ac:spMkLst>
            <pc:docMk/>
            <pc:sldMk cId="2199510285" sldId="294"/>
            <ac:spMk id="170" creationId="{A824FE50-667A-1D7E-AE84-5F0E3DC39071}"/>
          </ac:spMkLst>
        </pc:spChg>
        <pc:spChg chg="add del mod">
          <ac:chgData name="A.MORIYAMA UREKA" userId="11b73b949d6476cb" providerId="LiveId" clId="{EDD3AFC1-5E1F-774D-82FF-6D4C3622249B}" dt="2023-08-07T12:17:04.294" v="2663" actId="6264"/>
          <ac:spMkLst>
            <pc:docMk/>
            <pc:sldMk cId="2199510285" sldId="294"/>
            <ac:spMk id="170" creationId="{DF29B158-9C57-E612-F59B-E910FA9D19EA}"/>
          </ac:spMkLst>
        </pc:spChg>
        <pc:spChg chg="add del mod ord">
          <ac:chgData name="A.MORIYAMA UREKA" userId="11b73b949d6476cb" providerId="LiveId" clId="{EDD3AFC1-5E1F-774D-82FF-6D4C3622249B}" dt="2023-08-07T09:21:26.885" v="932" actId="6264"/>
          <ac:spMkLst>
            <pc:docMk/>
            <pc:sldMk cId="2199510285" sldId="294"/>
            <ac:spMk id="171" creationId="{109EBEC6-DFB1-C56C-229D-C4FCEC5C7A09}"/>
          </ac:spMkLst>
        </pc:spChg>
        <pc:spChg chg="add del mod ord">
          <ac:chgData name="A.MORIYAMA UREKA" userId="11b73b949d6476cb" providerId="LiveId" clId="{EDD3AFC1-5E1F-774D-82FF-6D4C3622249B}" dt="2023-08-07T08:57:26.009" v="770" actId="6264"/>
          <ac:spMkLst>
            <pc:docMk/>
            <pc:sldMk cId="2199510285" sldId="294"/>
            <ac:spMk id="171" creationId="{25418912-9581-5AC8-7C62-DC356E4202EB}"/>
          </ac:spMkLst>
        </pc:spChg>
        <pc:spChg chg="add del mod">
          <ac:chgData name="A.MORIYAMA UREKA" userId="11b73b949d6476cb" providerId="LiveId" clId="{EDD3AFC1-5E1F-774D-82FF-6D4C3622249B}" dt="2023-08-07T12:17:04.294" v="2663" actId="6264"/>
          <ac:spMkLst>
            <pc:docMk/>
            <pc:sldMk cId="2199510285" sldId="294"/>
            <ac:spMk id="171" creationId="{71617E15-0A29-B08E-9432-13EC5258FE32}"/>
          </ac:spMkLst>
        </pc:spChg>
        <pc:spChg chg="add del mod">
          <ac:chgData name="A.MORIYAMA UREKA" userId="11b73b949d6476cb" providerId="LiveId" clId="{EDD3AFC1-5E1F-774D-82FF-6D4C3622249B}" dt="2023-08-07T12:17:04.294" v="2663" actId="6264"/>
          <ac:spMkLst>
            <pc:docMk/>
            <pc:sldMk cId="2199510285" sldId="294"/>
            <ac:spMk id="172" creationId="{4B33B970-3EA7-A89D-7B55-11C417370816}"/>
          </ac:spMkLst>
        </pc:spChg>
        <pc:spChg chg="add del mod ord">
          <ac:chgData name="A.MORIYAMA UREKA" userId="11b73b949d6476cb" providerId="LiveId" clId="{EDD3AFC1-5E1F-774D-82FF-6D4C3622249B}" dt="2023-08-07T08:57:26.009" v="770" actId="6264"/>
          <ac:spMkLst>
            <pc:docMk/>
            <pc:sldMk cId="2199510285" sldId="294"/>
            <ac:spMk id="172" creationId="{DA187506-DD67-0961-6EF2-1142443424AD}"/>
          </ac:spMkLst>
        </pc:spChg>
        <pc:spChg chg="add del mod ord">
          <ac:chgData name="A.MORIYAMA UREKA" userId="11b73b949d6476cb" providerId="LiveId" clId="{EDD3AFC1-5E1F-774D-82FF-6D4C3622249B}" dt="2023-08-07T09:21:26.885" v="932" actId="6264"/>
          <ac:spMkLst>
            <pc:docMk/>
            <pc:sldMk cId="2199510285" sldId="294"/>
            <ac:spMk id="172" creationId="{F05BF495-2F6F-E5ED-52A8-B74CADCDF3AB}"/>
          </ac:spMkLst>
        </pc:spChg>
        <pc:spChg chg="add del mod ord">
          <ac:chgData name="A.MORIYAMA UREKA" userId="11b73b949d6476cb" providerId="LiveId" clId="{EDD3AFC1-5E1F-774D-82FF-6D4C3622249B}" dt="2023-08-07T09:21:26.885" v="932" actId="6264"/>
          <ac:spMkLst>
            <pc:docMk/>
            <pc:sldMk cId="2199510285" sldId="294"/>
            <ac:spMk id="173" creationId="{300EEB09-3A3C-0E8F-6E9C-9A08A1AE565F}"/>
          </ac:spMkLst>
        </pc:spChg>
        <pc:spChg chg="add del mod">
          <ac:chgData name="A.MORIYAMA UREKA" userId="11b73b949d6476cb" providerId="LiveId" clId="{EDD3AFC1-5E1F-774D-82FF-6D4C3622249B}" dt="2023-08-07T12:17:04.294" v="2663" actId="6264"/>
          <ac:spMkLst>
            <pc:docMk/>
            <pc:sldMk cId="2199510285" sldId="294"/>
            <ac:spMk id="173" creationId="{8EA85CB4-0A19-9B8C-DC52-CFA33F767B15}"/>
          </ac:spMkLst>
        </pc:spChg>
        <pc:spChg chg="add del mod ord">
          <ac:chgData name="A.MORIYAMA UREKA" userId="11b73b949d6476cb" providerId="LiveId" clId="{EDD3AFC1-5E1F-774D-82FF-6D4C3622249B}" dt="2023-08-07T08:57:26.009" v="770" actId="6264"/>
          <ac:spMkLst>
            <pc:docMk/>
            <pc:sldMk cId="2199510285" sldId="294"/>
            <ac:spMk id="173" creationId="{AD5CCF42-478B-DC6E-C19B-0B12AFE77266}"/>
          </ac:spMkLst>
        </pc:spChg>
        <pc:spChg chg="add del mod">
          <ac:chgData name="A.MORIYAMA UREKA" userId="11b73b949d6476cb" providerId="LiveId" clId="{EDD3AFC1-5E1F-774D-82FF-6D4C3622249B}" dt="2023-08-07T12:17:04.294" v="2663" actId="6264"/>
          <ac:spMkLst>
            <pc:docMk/>
            <pc:sldMk cId="2199510285" sldId="294"/>
            <ac:spMk id="174" creationId="{584010BB-8381-5A80-066F-3D2FB5BFBBD4}"/>
          </ac:spMkLst>
        </pc:spChg>
        <pc:spChg chg="add del mod ord">
          <ac:chgData name="A.MORIYAMA UREKA" userId="11b73b949d6476cb" providerId="LiveId" clId="{EDD3AFC1-5E1F-774D-82FF-6D4C3622249B}" dt="2023-08-07T09:21:26.885" v="932" actId="6264"/>
          <ac:spMkLst>
            <pc:docMk/>
            <pc:sldMk cId="2199510285" sldId="294"/>
            <ac:spMk id="174" creationId="{E4A60C0A-5CB7-48FF-A19A-C4EBF21BB540}"/>
          </ac:spMkLst>
        </pc:spChg>
        <pc:spChg chg="add del mod ord">
          <ac:chgData name="A.MORIYAMA UREKA" userId="11b73b949d6476cb" providerId="LiveId" clId="{EDD3AFC1-5E1F-774D-82FF-6D4C3622249B}" dt="2023-08-07T08:57:26.009" v="770" actId="6264"/>
          <ac:spMkLst>
            <pc:docMk/>
            <pc:sldMk cId="2199510285" sldId="294"/>
            <ac:spMk id="174" creationId="{E8FB10E5-144C-3EE8-07FD-DD5C18EBF8EA}"/>
          </ac:spMkLst>
        </pc:spChg>
        <pc:spChg chg="add del mod">
          <ac:chgData name="A.MORIYAMA UREKA" userId="11b73b949d6476cb" providerId="LiveId" clId="{EDD3AFC1-5E1F-774D-82FF-6D4C3622249B}" dt="2023-08-07T12:17:04.294" v="2663" actId="6264"/>
          <ac:spMkLst>
            <pc:docMk/>
            <pc:sldMk cId="2199510285" sldId="294"/>
            <ac:spMk id="175" creationId="{75BBFBE2-B86A-E9B3-782E-DFD94877FA52}"/>
          </ac:spMkLst>
        </pc:spChg>
        <pc:spChg chg="add del mod ord">
          <ac:chgData name="A.MORIYAMA UREKA" userId="11b73b949d6476cb" providerId="LiveId" clId="{EDD3AFC1-5E1F-774D-82FF-6D4C3622249B}" dt="2023-08-07T08:57:26.009" v="770" actId="6264"/>
          <ac:spMkLst>
            <pc:docMk/>
            <pc:sldMk cId="2199510285" sldId="294"/>
            <ac:spMk id="175" creationId="{CAF4DA51-910D-E717-B3A3-DD21BFB52C79}"/>
          </ac:spMkLst>
        </pc:spChg>
        <pc:spChg chg="add del mod ord">
          <ac:chgData name="A.MORIYAMA UREKA" userId="11b73b949d6476cb" providerId="LiveId" clId="{EDD3AFC1-5E1F-774D-82FF-6D4C3622249B}" dt="2023-08-07T09:21:26.885" v="932" actId="6264"/>
          <ac:spMkLst>
            <pc:docMk/>
            <pc:sldMk cId="2199510285" sldId="294"/>
            <ac:spMk id="175" creationId="{D462A9C6-2F7C-7B16-BB52-1A98F112EF5A}"/>
          </ac:spMkLst>
        </pc:spChg>
        <pc:spChg chg="add del mod ord">
          <ac:chgData name="A.MORIYAMA UREKA" userId="11b73b949d6476cb" providerId="LiveId" clId="{EDD3AFC1-5E1F-774D-82FF-6D4C3622249B}" dt="2023-08-07T08:57:26.009" v="770" actId="6264"/>
          <ac:spMkLst>
            <pc:docMk/>
            <pc:sldMk cId="2199510285" sldId="294"/>
            <ac:spMk id="176" creationId="{342B985A-2843-90DF-C0C6-9F23577B7DEB}"/>
          </ac:spMkLst>
        </pc:spChg>
        <pc:spChg chg="add del mod">
          <ac:chgData name="A.MORIYAMA UREKA" userId="11b73b949d6476cb" providerId="LiveId" clId="{EDD3AFC1-5E1F-774D-82FF-6D4C3622249B}" dt="2023-08-07T12:24:09.341" v="2724" actId="6264"/>
          <ac:spMkLst>
            <pc:docMk/>
            <pc:sldMk cId="2199510285" sldId="294"/>
            <ac:spMk id="176" creationId="{C289F1CB-1047-166E-7568-24083166194F}"/>
          </ac:spMkLst>
        </pc:spChg>
        <pc:spChg chg="add del mod ord">
          <ac:chgData name="A.MORIYAMA UREKA" userId="11b73b949d6476cb" providerId="LiveId" clId="{EDD3AFC1-5E1F-774D-82FF-6D4C3622249B}" dt="2023-08-07T09:21:26.885" v="932" actId="6264"/>
          <ac:spMkLst>
            <pc:docMk/>
            <pc:sldMk cId="2199510285" sldId="294"/>
            <ac:spMk id="176" creationId="{D1609DA9-0449-15E7-CB94-E3589883DDE9}"/>
          </ac:spMkLst>
        </pc:spChg>
        <pc:spChg chg="add del mod">
          <ac:chgData name="A.MORIYAMA UREKA" userId="11b73b949d6476cb" providerId="LiveId" clId="{EDD3AFC1-5E1F-774D-82FF-6D4C3622249B}" dt="2023-08-07T12:24:09.341" v="2724" actId="6264"/>
          <ac:spMkLst>
            <pc:docMk/>
            <pc:sldMk cId="2199510285" sldId="294"/>
            <ac:spMk id="177" creationId="{1159DE63-497A-1832-8FE5-D396A10FE200}"/>
          </ac:spMkLst>
        </pc:spChg>
        <pc:spChg chg="add del mod ord">
          <ac:chgData name="A.MORIYAMA UREKA" userId="11b73b949d6476cb" providerId="LiveId" clId="{EDD3AFC1-5E1F-774D-82FF-6D4C3622249B}" dt="2023-08-07T09:21:26.885" v="932" actId="6264"/>
          <ac:spMkLst>
            <pc:docMk/>
            <pc:sldMk cId="2199510285" sldId="294"/>
            <ac:spMk id="177" creationId="{28543F00-9817-2F55-0C30-57B2DC9A8037}"/>
          </ac:spMkLst>
        </pc:spChg>
        <pc:spChg chg="add del mod ord">
          <ac:chgData name="A.MORIYAMA UREKA" userId="11b73b949d6476cb" providerId="LiveId" clId="{EDD3AFC1-5E1F-774D-82FF-6D4C3622249B}" dt="2023-08-07T08:57:26.009" v="770" actId="6264"/>
          <ac:spMkLst>
            <pc:docMk/>
            <pc:sldMk cId="2199510285" sldId="294"/>
            <ac:spMk id="177" creationId="{370AE594-7D88-0BCD-DA8F-E744D6BFB956}"/>
          </ac:spMkLst>
        </pc:spChg>
        <pc:spChg chg="add del mod ord">
          <ac:chgData name="A.MORIYAMA UREKA" userId="11b73b949d6476cb" providerId="LiveId" clId="{EDD3AFC1-5E1F-774D-82FF-6D4C3622249B}" dt="2023-08-07T08:57:26.009" v="770" actId="6264"/>
          <ac:spMkLst>
            <pc:docMk/>
            <pc:sldMk cId="2199510285" sldId="294"/>
            <ac:spMk id="178" creationId="{6F052286-0583-01C7-7871-739C86FAE5EE}"/>
          </ac:spMkLst>
        </pc:spChg>
        <pc:spChg chg="add del mod ord">
          <ac:chgData name="A.MORIYAMA UREKA" userId="11b73b949d6476cb" providerId="LiveId" clId="{EDD3AFC1-5E1F-774D-82FF-6D4C3622249B}" dt="2023-08-07T09:21:26.885" v="932" actId="6264"/>
          <ac:spMkLst>
            <pc:docMk/>
            <pc:sldMk cId="2199510285" sldId="294"/>
            <ac:spMk id="178" creationId="{6F0F50F4-7C96-AFAA-337E-4AED25FA327C}"/>
          </ac:spMkLst>
        </pc:spChg>
        <pc:spChg chg="add del mod">
          <ac:chgData name="A.MORIYAMA UREKA" userId="11b73b949d6476cb" providerId="LiveId" clId="{EDD3AFC1-5E1F-774D-82FF-6D4C3622249B}" dt="2023-08-07T12:24:09.341" v="2724" actId="6264"/>
          <ac:spMkLst>
            <pc:docMk/>
            <pc:sldMk cId="2199510285" sldId="294"/>
            <ac:spMk id="178" creationId="{C07B00F0-B164-6311-1089-26D5DAF0C053}"/>
          </ac:spMkLst>
        </pc:spChg>
        <pc:spChg chg="add del mod">
          <ac:chgData name="A.MORIYAMA UREKA" userId="11b73b949d6476cb" providerId="LiveId" clId="{EDD3AFC1-5E1F-774D-82FF-6D4C3622249B}" dt="2023-08-07T12:24:09.341" v="2724" actId="6264"/>
          <ac:spMkLst>
            <pc:docMk/>
            <pc:sldMk cId="2199510285" sldId="294"/>
            <ac:spMk id="179" creationId="{64DD020F-6394-F59B-7295-C81CAF788953}"/>
          </ac:spMkLst>
        </pc:spChg>
        <pc:spChg chg="add del mod">
          <ac:chgData name="A.MORIYAMA UREKA" userId="11b73b949d6476cb" providerId="LiveId" clId="{EDD3AFC1-5E1F-774D-82FF-6D4C3622249B}" dt="2023-08-07T08:57:26.009" v="770" actId="6264"/>
          <ac:spMkLst>
            <pc:docMk/>
            <pc:sldMk cId="2199510285" sldId="294"/>
            <ac:spMk id="179" creationId="{6EDB6319-C58C-AEFA-556A-420F0EA4161F}"/>
          </ac:spMkLst>
        </pc:spChg>
        <pc:spChg chg="add del mod">
          <ac:chgData name="A.MORIYAMA UREKA" userId="11b73b949d6476cb" providerId="LiveId" clId="{EDD3AFC1-5E1F-774D-82FF-6D4C3622249B}" dt="2023-08-07T09:21:26.885" v="932" actId="6264"/>
          <ac:spMkLst>
            <pc:docMk/>
            <pc:sldMk cId="2199510285" sldId="294"/>
            <ac:spMk id="179" creationId="{BE5CCF54-D429-7CD9-0166-69B2E7963BA3}"/>
          </ac:spMkLst>
        </pc:spChg>
        <pc:spChg chg="add del mod">
          <ac:chgData name="A.MORIYAMA UREKA" userId="11b73b949d6476cb" providerId="LiveId" clId="{EDD3AFC1-5E1F-774D-82FF-6D4C3622249B}" dt="2023-08-07T09:21:26.885" v="932" actId="6264"/>
          <ac:spMkLst>
            <pc:docMk/>
            <pc:sldMk cId="2199510285" sldId="294"/>
            <ac:spMk id="180" creationId="{B19A8C1A-90CA-4A50-925D-F1B4F5FBB8CA}"/>
          </ac:spMkLst>
        </pc:spChg>
        <pc:spChg chg="add del mod">
          <ac:chgData name="A.MORIYAMA UREKA" userId="11b73b949d6476cb" providerId="LiveId" clId="{EDD3AFC1-5E1F-774D-82FF-6D4C3622249B}" dt="2023-08-07T08:57:26.009" v="770" actId="6264"/>
          <ac:spMkLst>
            <pc:docMk/>
            <pc:sldMk cId="2199510285" sldId="294"/>
            <ac:spMk id="180" creationId="{C4D3A2CB-E880-AAF2-F265-DDD38350DF9D}"/>
          </ac:spMkLst>
        </pc:spChg>
        <pc:spChg chg="add del mod">
          <ac:chgData name="A.MORIYAMA UREKA" userId="11b73b949d6476cb" providerId="LiveId" clId="{EDD3AFC1-5E1F-774D-82FF-6D4C3622249B}" dt="2023-08-07T12:24:09.341" v="2724" actId="6264"/>
          <ac:spMkLst>
            <pc:docMk/>
            <pc:sldMk cId="2199510285" sldId="294"/>
            <ac:spMk id="180" creationId="{DBA8C04E-9FD8-E6C9-1324-DA615E0C796D}"/>
          </ac:spMkLst>
        </pc:spChg>
        <pc:spChg chg="add del mod ord">
          <ac:chgData name="A.MORIYAMA UREKA" userId="11b73b949d6476cb" providerId="LiveId" clId="{EDD3AFC1-5E1F-774D-82FF-6D4C3622249B}" dt="2023-08-07T08:57:26.430" v="771" actId="6264"/>
          <ac:spMkLst>
            <pc:docMk/>
            <pc:sldMk cId="2199510285" sldId="294"/>
            <ac:spMk id="181" creationId="{2AF29E99-3120-EC7B-1B33-0485F3FF8DEA}"/>
          </ac:spMkLst>
        </pc:spChg>
        <pc:spChg chg="add del mod">
          <ac:chgData name="A.MORIYAMA UREKA" userId="11b73b949d6476cb" providerId="LiveId" clId="{EDD3AFC1-5E1F-774D-82FF-6D4C3622249B}" dt="2023-08-07T12:24:09.341" v="2724" actId="6264"/>
          <ac:spMkLst>
            <pc:docMk/>
            <pc:sldMk cId="2199510285" sldId="294"/>
            <ac:spMk id="181" creationId="{88D509DF-6802-8287-272E-FE895CF2ADD3}"/>
          </ac:spMkLst>
        </pc:spChg>
        <pc:spChg chg="add del mod ord">
          <ac:chgData name="A.MORIYAMA UREKA" userId="11b73b949d6476cb" providerId="LiveId" clId="{EDD3AFC1-5E1F-774D-82FF-6D4C3622249B}" dt="2023-08-07T09:21:27.519" v="933" actId="6264"/>
          <ac:spMkLst>
            <pc:docMk/>
            <pc:sldMk cId="2199510285" sldId="294"/>
            <ac:spMk id="181" creationId="{8C3F45DC-6E83-4EB4-6924-F6661580325F}"/>
          </ac:spMkLst>
        </pc:spChg>
        <pc:spChg chg="add del mod">
          <ac:chgData name="A.MORIYAMA UREKA" userId="11b73b949d6476cb" providerId="LiveId" clId="{EDD3AFC1-5E1F-774D-82FF-6D4C3622249B}" dt="2023-08-07T12:24:09.341" v="2724" actId="6264"/>
          <ac:spMkLst>
            <pc:docMk/>
            <pc:sldMk cId="2199510285" sldId="294"/>
            <ac:spMk id="182" creationId="{1CE475C7-6995-A42A-7785-8108E24A01D0}"/>
          </ac:spMkLst>
        </pc:spChg>
        <pc:spChg chg="add del mod ord">
          <ac:chgData name="A.MORIYAMA UREKA" userId="11b73b949d6476cb" providerId="LiveId" clId="{EDD3AFC1-5E1F-774D-82FF-6D4C3622249B}" dt="2023-08-07T09:21:27.519" v="933" actId="6264"/>
          <ac:spMkLst>
            <pc:docMk/>
            <pc:sldMk cId="2199510285" sldId="294"/>
            <ac:spMk id="182" creationId="{7FC198D5-0DFD-E693-3E25-60DB6451F14A}"/>
          </ac:spMkLst>
        </pc:spChg>
        <pc:spChg chg="add del mod ord">
          <ac:chgData name="A.MORIYAMA UREKA" userId="11b73b949d6476cb" providerId="LiveId" clId="{EDD3AFC1-5E1F-774D-82FF-6D4C3622249B}" dt="2023-08-07T08:57:26.430" v="771" actId="6264"/>
          <ac:spMkLst>
            <pc:docMk/>
            <pc:sldMk cId="2199510285" sldId="294"/>
            <ac:spMk id="182" creationId="{AB73517A-5994-655D-5D25-F292AE9F52BF}"/>
          </ac:spMkLst>
        </pc:spChg>
        <pc:spChg chg="add del mod ord">
          <ac:chgData name="A.MORIYAMA UREKA" userId="11b73b949d6476cb" providerId="LiveId" clId="{EDD3AFC1-5E1F-774D-82FF-6D4C3622249B}" dt="2023-08-07T09:21:27.519" v="933" actId="6264"/>
          <ac:spMkLst>
            <pc:docMk/>
            <pc:sldMk cId="2199510285" sldId="294"/>
            <ac:spMk id="183" creationId="{1E23F39D-1BE2-7F5E-EA88-C7B1B19EB73E}"/>
          </ac:spMkLst>
        </pc:spChg>
        <pc:spChg chg="add del mod">
          <ac:chgData name="A.MORIYAMA UREKA" userId="11b73b949d6476cb" providerId="LiveId" clId="{EDD3AFC1-5E1F-774D-82FF-6D4C3622249B}" dt="2023-08-07T12:24:09.341" v="2724" actId="6264"/>
          <ac:spMkLst>
            <pc:docMk/>
            <pc:sldMk cId="2199510285" sldId="294"/>
            <ac:spMk id="183" creationId="{B993C2E4-49E2-C4E9-CAB5-3EEAE5B2FFB7}"/>
          </ac:spMkLst>
        </pc:spChg>
        <pc:spChg chg="add del mod ord">
          <ac:chgData name="A.MORIYAMA UREKA" userId="11b73b949d6476cb" providerId="LiveId" clId="{EDD3AFC1-5E1F-774D-82FF-6D4C3622249B}" dt="2023-08-07T08:57:26.430" v="771" actId="6264"/>
          <ac:spMkLst>
            <pc:docMk/>
            <pc:sldMk cId="2199510285" sldId="294"/>
            <ac:spMk id="183" creationId="{C644524C-9458-5367-02B5-4095142AD0B5}"/>
          </ac:spMkLst>
        </pc:spChg>
        <pc:spChg chg="add del mod">
          <ac:chgData name="A.MORIYAMA UREKA" userId="11b73b949d6476cb" providerId="LiveId" clId="{EDD3AFC1-5E1F-774D-82FF-6D4C3622249B}" dt="2023-08-07T12:24:09.341" v="2724" actId="6264"/>
          <ac:spMkLst>
            <pc:docMk/>
            <pc:sldMk cId="2199510285" sldId="294"/>
            <ac:spMk id="184" creationId="{0100F83A-2BA3-8D06-6960-EAB2C8B5F93E}"/>
          </ac:spMkLst>
        </pc:spChg>
        <pc:spChg chg="add del mod ord">
          <ac:chgData name="A.MORIYAMA UREKA" userId="11b73b949d6476cb" providerId="LiveId" clId="{EDD3AFC1-5E1F-774D-82FF-6D4C3622249B}" dt="2023-08-07T08:57:26.430" v="771" actId="6264"/>
          <ac:spMkLst>
            <pc:docMk/>
            <pc:sldMk cId="2199510285" sldId="294"/>
            <ac:spMk id="184" creationId="{45902E00-3F7E-72CB-B98A-3ADE858C989B}"/>
          </ac:spMkLst>
        </pc:spChg>
        <pc:spChg chg="add del mod ord">
          <ac:chgData name="A.MORIYAMA UREKA" userId="11b73b949d6476cb" providerId="LiveId" clId="{EDD3AFC1-5E1F-774D-82FF-6D4C3622249B}" dt="2023-08-07T09:21:27.519" v="933" actId="6264"/>
          <ac:spMkLst>
            <pc:docMk/>
            <pc:sldMk cId="2199510285" sldId="294"/>
            <ac:spMk id="184" creationId="{A988252A-1267-AC4F-15E9-2546B9BE8434}"/>
          </ac:spMkLst>
        </pc:spChg>
        <pc:spChg chg="add del mod ord">
          <ac:chgData name="A.MORIYAMA UREKA" userId="11b73b949d6476cb" providerId="LiveId" clId="{EDD3AFC1-5E1F-774D-82FF-6D4C3622249B}" dt="2023-08-07T08:57:26.430" v="771" actId="6264"/>
          <ac:spMkLst>
            <pc:docMk/>
            <pc:sldMk cId="2199510285" sldId="294"/>
            <ac:spMk id="185" creationId="{5BE9EC20-B7B9-93F0-C03C-AE0C84E0DA52}"/>
          </ac:spMkLst>
        </pc:spChg>
        <pc:spChg chg="add del mod">
          <ac:chgData name="A.MORIYAMA UREKA" userId="11b73b949d6476cb" providerId="LiveId" clId="{EDD3AFC1-5E1F-774D-82FF-6D4C3622249B}" dt="2023-08-07T12:24:09.341" v="2724" actId="6264"/>
          <ac:spMkLst>
            <pc:docMk/>
            <pc:sldMk cId="2199510285" sldId="294"/>
            <ac:spMk id="185" creationId="{9E0E887E-04A4-3680-D63A-698921EEA0A8}"/>
          </ac:spMkLst>
        </pc:spChg>
        <pc:spChg chg="add del mod ord">
          <ac:chgData name="A.MORIYAMA UREKA" userId="11b73b949d6476cb" providerId="LiveId" clId="{EDD3AFC1-5E1F-774D-82FF-6D4C3622249B}" dt="2023-08-07T09:21:27.519" v="933" actId="6264"/>
          <ac:spMkLst>
            <pc:docMk/>
            <pc:sldMk cId="2199510285" sldId="294"/>
            <ac:spMk id="185" creationId="{C204AD99-2808-8AB0-C473-E9C53750CAE8}"/>
          </ac:spMkLst>
        </pc:spChg>
        <pc:spChg chg="add del mod ord">
          <ac:chgData name="A.MORIYAMA UREKA" userId="11b73b949d6476cb" providerId="LiveId" clId="{EDD3AFC1-5E1F-774D-82FF-6D4C3622249B}" dt="2023-08-07T08:57:26.430" v="771" actId="6264"/>
          <ac:spMkLst>
            <pc:docMk/>
            <pc:sldMk cId="2199510285" sldId="294"/>
            <ac:spMk id="186" creationId="{2463BA9C-3EB0-B78B-765D-679D524C7488}"/>
          </ac:spMkLst>
        </pc:spChg>
        <pc:spChg chg="add del mod">
          <ac:chgData name="A.MORIYAMA UREKA" userId="11b73b949d6476cb" providerId="LiveId" clId="{EDD3AFC1-5E1F-774D-82FF-6D4C3622249B}" dt="2023-08-07T12:24:22.787" v="2728" actId="6264"/>
          <ac:spMkLst>
            <pc:docMk/>
            <pc:sldMk cId="2199510285" sldId="294"/>
            <ac:spMk id="186" creationId="{C09F699D-BA9B-43F4-717D-737687BEACF5}"/>
          </ac:spMkLst>
        </pc:spChg>
        <pc:spChg chg="add del mod ord">
          <ac:chgData name="A.MORIYAMA UREKA" userId="11b73b949d6476cb" providerId="LiveId" clId="{EDD3AFC1-5E1F-774D-82FF-6D4C3622249B}" dt="2023-08-07T09:21:27.519" v="933" actId="6264"/>
          <ac:spMkLst>
            <pc:docMk/>
            <pc:sldMk cId="2199510285" sldId="294"/>
            <ac:spMk id="186" creationId="{E1726576-C679-CDDE-77E8-FA96B01C5275}"/>
          </ac:spMkLst>
        </pc:spChg>
        <pc:spChg chg="add del mod">
          <ac:chgData name="A.MORIYAMA UREKA" userId="11b73b949d6476cb" providerId="LiveId" clId="{EDD3AFC1-5E1F-774D-82FF-6D4C3622249B}" dt="2023-08-07T12:24:22.787" v="2728" actId="6264"/>
          <ac:spMkLst>
            <pc:docMk/>
            <pc:sldMk cId="2199510285" sldId="294"/>
            <ac:spMk id="187" creationId="{5982B6D6-4F74-DB91-FF6A-71155F977969}"/>
          </ac:spMkLst>
        </pc:spChg>
        <pc:spChg chg="add del mod ord">
          <ac:chgData name="A.MORIYAMA UREKA" userId="11b73b949d6476cb" providerId="LiveId" clId="{EDD3AFC1-5E1F-774D-82FF-6D4C3622249B}" dt="2023-08-07T08:57:26.430" v="771" actId="6264"/>
          <ac:spMkLst>
            <pc:docMk/>
            <pc:sldMk cId="2199510285" sldId="294"/>
            <ac:spMk id="187" creationId="{8028D4B3-F464-F77D-0554-77A7AEC1147E}"/>
          </ac:spMkLst>
        </pc:spChg>
        <pc:spChg chg="add del mod ord">
          <ac:chgData name="A.MORIYAMA UREKA" userId="11b73b949d6476cb" providerId="LiveId" clId="{EDD3AFC1-5E1F-774D-82FF-6D4C3622249B}" dt="2023-08-07T09:21:27.519" v="933" actId="6264"/>
          <ac:spMkLst>
            <pc:docMk/>
            <pc:sldMk cId="2199510285" sldId="294"/>
            <ac:spMk id="187" creationId="{BA7BD29C-CE37-1E72-9F0B-8CCBC4FC85C1}"/>
          </ac:spMkLst>
        </pc:spChg>
        <pc:spChg chg="add del mod ord">
          <ac:chgData name="A.MORIYAMA UREKA" userId="11b73b949d6476cb" providerId="LiveId" clId="{EDD3AFC1-5E1F-774D-82FF-6D4C3622249B}" dt="2023-08-07T08:57:26.430" v="771" actId="6264"/>
          <ac:spMkLst>
            <pc:docMk/>
            <pc:sldMk cId="2199510285" sldId="294"/>
            <ac:spMk id="188" creationId="{3D4537EA-EDA9-5D5F-B29D-EFA104862E28}"/>
          </ac:spMkLst>
        </pc:spChg>
        <pc:spChg chg="add del mod ord">
          <ac:chgData name="A.MORIYAMA UREKA" userId="11b73b949d6476cb" providerId="LiveId" clId="{EDD3AFC1-5E1F-774D-82FF-6D4C3622249B}" dt="2023-08-07T09:21:27.519" v="933" actId="6264"/>
          <ac:spMkLst>
            <pc:docMk/>
            <pc:sldMk cId="2199510285" sldId="294"/>
            <ac:spMk id="188" creationId="{4EADF78E-865C-F31C-D5B5-6C7FB25D860B}"/>
          </ac:spMkLst>
        </pc:spChg>
        <pc:spChg chg="add del mod">
          <ac:chgData name="A.MORIYAMA UREKA" userId="11b73b949d6476cb" providerId="LiveId" clId="{EDD3AFC1-5E1F-774D-82FF-6D4C3622249B}" dt="2023-08-07T12:24:22.787" v="2728" actId="6264"/>
          <ac:spMkLst>
            <pc:docMk/>
            <pc:sldMk cId="2199510285" sldId="294"/>
            <ac:spMk id="188" creationId="{D96CBB71-11F9-5CC6-9E77-C05F8E8F0B76}"/>
          </ac:spMkLst>
        </pc:spChg>
        <pc:spChg chg="add del mod">
          <ac:chgData name="A.MORIYAMA UREKA" userId="11b73b949d6476cb" providerId="LiveId" clId="{EDD3AFC1-5E1F-774D-82FF-6D4C3622249B}" dt="2023-08-07T08:57:26.430" v="771" actId="6264"/>
          <ac:spMkLst>
            <pc:docMk/>
            <pc:sldMk cId="2199510285" sldId="294"/>
            <ac:spMk id="189" creationId="{1725F00C-DA90-95E6-881F-151E7FF9D9E1}"/>
          </ac:spMkLst>
        </pc:spChg>
        <pc:spChg chg="add del mod">
          <ac:chgData name="A.MORIYAMA UREKA" userId="11b73b949d6476cb" providerId="LiveId" clId="{EDD3AFC1-5E1F-774D-82FF-6D4C3622249B}" dt="2023-08-07T09:21:27.519" v="933" actId="6264"/>
          <ac:spMkLst>
            <pc:docMk/>
            <pc:sldMk cId="2199510285" sldId="294"/>
            <ac:spMk id="189" creationId="{6F47149D-94EE-029B-7244-511C01245337}"/>
          </ac:spMkLst>
        </pc:spChg>
        <pc:spChg chg="add del mod">
          <ac:chgData name="A.MORIYAMA UREKA" userId="11b73b949d6476cb" providerId="LiveId" clId="{EDD3AFC1-5E1F-774D-82FF-6D4C3622249B}" dt="2023-08-07T12:24:22.787" v="2728" actId="6264"/>
          <ac:spMkLst>
            <pc:docMk/>
            <pc:sldMk cId="2199510285" sldId="294"/>
            <ac:spMk id="189" creationId="{C9FC17A0-0774-8277-16E8-87E5393A4334}"/>
          </ac:spMkLst>
        </pc:spChg>
        <pc:spChg chg="add del mod">
          <ac:chgData name="A.MORIYAMA UREKA" userId="11b73b949d6476cb" providerId="LiveId" clId="{EDD3AFC1-5E1F-774D-82FF-6D4C3622249B}" dt="2023-08-07T09:21:27.519" v="933" actId="6264"/>
          <ac:spMkLst>
            <pc:docMk/>
            <pc:sldMk cId="2199510285" sldId="294"/>
            <ac:spMk id="190" creationId="{608BC330-3472-FBD4-4285-A8A9A13B16B0}"/>
          </ac:spMkLst>
        </pc:spChg>
        <pc:spChg chg="add del mod">
          <ac:chgData name="A.MORIYAMA UREKA" userId="11b73b949d6476cb" providerId="LiveId" clId="{EDD3AFC1-5E1F-774D-82FF-6D4C3622249B}" dt="2023-08-07T12:24:22.787" v="2728" actId="6264"/>
          <ac:spMkLst>
            <pc:docMk/>
            <pc:sldMk cId="2199510285" sldId="294"/>
            <ac:spMk id="190" creationId="{6B40779B-0B83-C776-0AA6-D956216C7EE0}"/>
          </ac:spMkLst>
        </pc:spChg>
        <pc:spChg chg="add del mod">
          <ac:chgData name="A.MORIYAMA UREKA" userId="11b73b949d6476cb" providerId="LiveId" clId="{EDD3AFC1-5E1F-774D-82FF-6D4C3622249B}" dt="2023-08-07T08:57:26.430" v="771" actId="6264"/>
          <ac:spMkLst>
            <pc:docMk/>
            <pc:sldMk cId="2199510285" sldId="294"/>
            <ac:spMk id="190" creationId="{85DAA7FD-D8E0-0320-A025-C7F41FD3AC51}"/>
          </ac:spMkLst>
        </pc:spChg>
        <pc:spChg chg="add del mod">
          <ac:chgData name="A.MORIYAMA UREKA" userId="11b73b949d6476cb" providerId="LiveId" clId="{EDD3AFC1-5E1F-774D-82FF-6D4C3622249B}" dt="2023-08-07T12:24:22.787" v="2728" actId="6264"/>
          <ac:spMkLst>
            <pc:docMk/>
            <pc:sldMk cId="2199510285" sldId="294"/>
            <ac:spMk id="191" creationId="{021D0753-2EAA-887D-4994-9CB49DEB0018}"/>
          </ac:spMkLst>
        </pc:spChg>
        <pc:spChg chg="add del mod ord">
          <ac:chgData name="A.MORIYAMA UREKA" userId="11b73b949d6476cb" providerId="LiveId" clId="{EDD3AFC1-5E1F-774D-82FF-6D4C3622249B}" dt="2023-08-07T08:57:26.810" v="772" actId="6264"/>
          <ac:spMkLst>
            <pc:docMk/>
            <pc:sldMk cId="2199510285" sldId="294"/>
            <ac:spMk id="191" creationId="{448B3294-648A-6D89-DD43-DB920FBD65CE}"/>
          </ac:spMkLst>
        </pc:spChg>
        <pc:spChg chg="add del mod ord">
          <ac:chgData name="A.MORIYAMA UREKA" userId="11b73b949d6476cb" providerId="LiveId" clId="{EDD3AFC1-5E1F-774D-82FF-6D4C3622249B}" dt="2023-08-07T09:21:27.841" v="934" actId="6264"/>
          <ac:spMkLst>
            <pc:docMk/>
            <pc:sldMk cId="2199510285" sldId="294"/>
            <ac:spMk id="191" creationId="{F11AE844-C6D7-CAB3-6060-64D9B00A7FFD}"/>
          </ac:spMkLst>
        </pc:spChg>
        <pc:spChg chg="add del mod ord">
          <ac:chgData name="A.MORIYAMA UREKA" userId="11b73b949d6476cb" providerId="LiveId" clId="{EDD3AFC1-5E1F-774D-82FF-6D4C3622249B}" dt="2023-08-07T08:57:26.810" v="772" actId="6264"/>
          <ac:spMkLst>
            <pc:docMk/>
            <pc:sldMk cId="2199510285" sldId="294"/>
            <ac:spMk id="192" creationId="{2D6A7E7C-4E74-9792-289A-1544B5A7B2C4}"/>
          </ac:spMkLst>
        </pc:spChg>
        <pc:spChg chg="add del mod">
          <ac:chgData name="A.MORIYAMA UREKA" userId="11b73b949d6476cb" providerId="LiveId" clId="{EDD3AFC1-5E1F-774D-82FF-6D4C3622249B}" dt="2023-08-07T12:24:22.787" v="2728" actId="6264"/>
          <ac:spMkLst>
            <pc:docMk/>
            <pc:sldMk cId="2199510285" sldId="294"/>
            <ac:spMk id="192" creationId="{7E7C8039-B777-77FC-33B5-0077DB9F322D}"/>
          </ac:spMkLst>
        </pc:spChg>
        <pc:spChg chg="add del mod ord">
          <ac:chgData name="A.MORIYAMA UREKA" userId="11b73b949d6476cb" providerId="LiveId" clId="{EDD3AFC1-5E1F-774D-82FF-6D4C3622249B}" dt="2023-08-07T09:21:27.841" v="934" actId="6264"/>
          <ac:spMkLst>
            <pc:docMk/>
            <pc:sldMk cId="2199510285" sldId="294"/>
            <ac:spMk id="192" creationId="{DA0C9BF3-E639-CF18-B0D6-B84B9D859A98}"/>
          </ac:spMkLst>
        </pc:spChg>
        <pc:spChg chg="add del mod ord">
          <ac:chgData name="A.MORIYAMA UREKA" userId="11b73b949d6476cb" providerId="LiveId" clId="{EDD3AFC1-5E1F-774D-82FF-6D4C3622249B}" dt="2023-08-07T09:21:27.841" v="934" actId="6264"/>
          <ac:spMkLst>
            <pc:docMk/>
            <pc:sldMk cId="2199510285" sldId="294"/>
            <ac:spMk id="193" creationId="{013A64AF-54DE-8986-D86A-E773BED75573}"/>
          </ac:spMkLst>
        </pc:spChg>
        <pc:spChg chg="add del mod">
          <ac:chgData name="A.MORIYAMA UREKA" userId="11b73b949d6476cb" providerId="LiveId" clId="{EDD3AFC1-5E1F-774D-82FF-6D4C3622249B}" dt="2023-08-07T12:24:22.787" v="2728" actId="6264"/>
          <ac:spMkLst>
            <pc:docMk/>
            <pc:sldMk cId="2199510285" sldId="294"/>
            <ac:spMk id="193" creationId="{D2268FEF-3E57-E944-0C45-0D458D72263C}"/>
          </ac:spMkLst>
        </pc:spChg>
        <pc:spChg chg="add del mod ord">
          <ac:chgData name="A.MORIYAMA UREKA" userId="11b73b949d6476cb" providerId="LiveId" clId="{EDD3AFC1-5E1F-774D-82FF-6D4C3622249B}" dt="2023-08-07T08:57:26.810" v="772" actId="6264"/>
          <ac:spMkLst>
            <pc:docMk/>
            <pc:sldMk cId="2199510285" sldId="294"/>
            <ac:spMk id="193" creationId="{F793EF6C-E396-4D4C-9093-5D552598A2FC}"/>
          </ac:spMkLst>
        </pc:spChg>
        <pc:spChg chg="add del mod ord">
          <ac:chgData name="A.MORIYAMA UREKA" userId="11b73b949d6476cb" providerId="LiveId" clId="{EDD3AFC1-5E1F-774D-82FF-6D4C3622249B}" dt="2023-08-07T08:57:26.810" v="772" actId="6264"/>
          <ac:spMkLst>
            <pc:docMk/>
            <pc:sldMk cId="2199510285" sldId="294"/>
            <ac:spMk id="194" creationId="{48A4D5A6-8237-049F-93ED-640D5B4B6A71}"/>
          </ac:spMkLst>
        </pc:spChg>
        <pc:spChg chg="add del mod">
          <ac:chgData name="A.MORIYAMA UREKA" userId="11b73b949d6476cb" providerId="LiveId" clId="{EDD3AFC1-5E1F-774D-82FF-6D4C3622249B}" dt="2023-08-07T12:24:22.787" v="2728" actId="6264"/>
          <ac:spMkLst>
            <pc:docMk/>
            <pc:sldMk cId="2199510285" sldId="294"/>
            <ac:spMk id="194" creationId="{6A02C7C4-74AC-930F-C79C-2E937D201B5D}"/>
          </ac:spMkLst>
        </pc:spChg>
        <pc:spChg chg="add del mod ord">
          <ac:chgData name="A.MORIYAMA UREKA" userId="11b73b949d6476cb" providerId="LiveId" clId="{EDD3AFC1-5E1F-774D-82FF-6D4C3622249B}" dt="2023-08-07T09:21:27.841" v="934" actId="6264"/>
          <ac:spMkLst>
            <pc:docMk/>
            <pc:sldMk cId="2199510285" sldId="294"/>
            <ac:spMk id="194" creationId="{B207E366-E6E8-1B4E-1F35-0F2663E4F8AA}"/>
          </ac:spMkLst>
        </pc:spChg>
        <pc:spChg chg="add del mod ord">
          <ac:chgData name="A.MORIYAMA UREKA" userId="11b73b949d6476cb" providerId="LiveId" clId="{EDD3AFC1-5E1F-774D-82FF-6D4C3622249B}" dt="2023-08-07T08:57:26.810" v="772" actId="6264"/>
          <ac:spMkLst>
            <pc:docMk/>
            <pc:sldMk cId="2199510285" sldId="294"/>
            <ac:spMk id="195" creationId="{11258FE4-D104-DA45-B224-8E39C6411E7C}"/>
          </ac:spMkLst>
        </pc:spChg>
        <pc:spChg chg="add del mod">
          <ac:chgData name="A.MORIYAMA UREKA" userId="11b73b949d6476cb" providerId="LiveId" clId="{EDD3AFC1-5E1F-774D-82FF-6D4C3622249B}" dt="2023-08-07T12:24:22.787" v="2728" actId="6264"/>
          <ac:spMkLst>
            <pc:docMk/>
            <pc:sldMk cId="2199510285" sldId="294"/>
            <ac:spMk id="195" creationId="{275FAED5-34C3-F248-C327-1FF79C1D1F70}"/>
          </ac:spMkLst>
        </pc:spChg>
        <pc:spChg chg="add del mod ord">
          <ac:chgData name="A.MORIYAMA UREKA" userId="11b73b949d6476cb" providerId="LiveId" clId="{EDD3AFC1-5E1F-774D-82FF-6D4C3622249B}" dt="2023-08-07T09:21:27.841" v="934" actId="6264"/>
          <ac:spMkLst>
            <pc:docMk/>
            <pc:sldMk cId="2199510285" sldId="294"/>
            <ac:spMk id="195" creationId="{359C1775-FB64-54C3-DDCA-91B6945D23E0}"/>
          </ac:spMkLst>
        </pc:spChg>
        <pc:spChg chg="add del mod ord">
          <ac:chgData name="A.MORIYAMA UREKA" userId="11b73b949d6476cb" providerId="LiveId" clId="{EDD3AFC1-5E1F-774D-82FF-6D4C3622249B}" dt="2023-08-07T08:57:26.810" v="772" actId="6264"/>
          <ac:spMkLst>
            <pc:docMk/>
            <pc:sldMk cId="2199510285" sldId="294"/>
            <ac:spMk id="196" creationId="{26F333ED-0641-39B6-0229-57723D262667}"/>
          </ac:spMkLst>
        </pc:spChg>
        <pc:spChg chg="add del mod">
          <ac:chgData name="A.MORIYAMA UREKA" userId="11b73b949d6476cb" providerId="LiveId" clId="{EDD3AFC1-5E1F-774D-82FF-6D4C3622249B}" dt="2023-08-07T12:25:42.162" v="2738" actId="6264"/>
          <ac:spMkLst>
            <pc:docMk/>
            <pc:sldMk cId="2199510285" sldId="294"/>
            <ac:spMk id="196" creationId="{46E9DB1E-EE85-F0DD-D690-D7323C4D3D6E}"/>
          </ac:spMkLst>
        </pc:spChg>
        <pc:spChg chg="add del mod ord">
          <ac:chgData name="A.MORIYAMA UREKA" userId="11b73b949d6476cb" providerId="LiveId" clId="{EDD3AFC1-5E1F-774D-82FF-6D4C3622249B}" dt="2023-08-07T09:21:27.841" v="934" actId="6264"/>
          <ac:spMkLst>
            <pc:docMk/>
            <pc:sldMk cId="2199510285" sldId="294"/>
            <ac:spMk id="196" creationId="{5D00DE1C-96FA-232F-170C-AFF68F7D1651}"/>
          </ac:spMkLst>
        </pc:spChg>
        <pc:spChg chg="add del mod ord">
          <ac:chgData name="A.MORIYAMA UREKA" userId="11b73b949d6476cb" providerId="LiveId" clId="{EDD3AFC1-5E1F-774D-82FF-6D4C3622249B}" dt="2023-08-07T09:21:27.841" v="934" actId="6264"/>
          <ac:spMkLst>
            <pc:docMk/>
            <pc:sldMk cId="2199510285" sldId="294"/>
            <ac:spMk id="197" creationId="{6C3F824B-BCF6-A578-873F-965BE5DDDA8D}"/>
          </ac:spMkLst>
        </pc:spChg>
        <pc:spChg chg="add del mod ord">
          <ac:chgData name="A.MORIYAMA UREKA" userId="11b73b949d6476cb" providerId="LiveId" clId="{EDD3AFC1-5E1F-774D-82FF-6D4C3622249B}" dt="2023-08-07T08:57:26.810" v="772" actId="6264"/>
          <ac:spMkLst>
            <pc:docMk/>
            <pc:sldMk cId="2199510285" sldId="294"/>
            <ac:spMk id="197" creationId="{B1E3A82C-A1EA-69AF-F161-6CBD88E7EE72}"/>
          </ac:spMkLst>
        </pc:spChg>
        <pc:spChg chg="add del mod">
          <ac:chgData name="A.MORIYAMA UREKA" userId="11b73b949d6476cb" providerId="LiveId" clId="{EDD3AFC1-5E1F-774D-82FF-6D4C3622249B}" dt="2023-08-07T12:25:42.162" v="2738" actId="6264"/>
          <ac:spMkLst>
            <pc:docMk/>
            <pc:sldMk cId="2199510285" sldId="294"/>
            <ac:spMk id="197" creationId="{D43A4346-ADBB-7B18-0841-07FA5D26FD0D}"/>
          </ac:spMkLst>
        </pc:spChg>
        <pc:spChg chg="add del mod">
          <ac:chgData name="A.MORIYAMA UREKA" userId="11b73b949d6476cb" providerId="LiveId" clId="{EDD3AFC1-5E1F-774D-82FF-6D4C3622249B}" dt="2023-08-07T12:25:42.162" v="2738" actId="6264"/>
          <ac:spMkLst>
            <pc:docMk/>
            <pc:sldMk cId="2199510285" sldId="294"/>
            <ac:spMk id="198" creationId="{5D67AA70-82BC-A5EB-6E3D-01C273E5FD93}"/>
          </ac:spMkLst>
        </pc:spChg>
        <pc:spChg chg="add del mod ord">
          <ac:chgData name="A.MORIYAMA UREKA" userId="11b73b949d6476cb" providerId="LiveId" clId="{EDD3AFC1-5E1F-774D-82FF-6D4C3622249B}" dt="2023-08-07T09:21:27.841" v="934" actId="6264"/>
          <ac:spMkLst>
            <pc:docMk/>
            <pc:sldMk cId="2199510285" sldId="294"/>
            <ac:spMk id="198" creationId="{6A3247EF-9A92-9DC2-D20C-9AE85BC7983F}"/>
          </ac:spMkLst>
        </pc:spChg>
        <pc:spChg chg="add del mod ord">
          <ac:chgData name="A.MORIYAMA UREKA" userId="11b73b949d6476cb" providerId="LiveId" clId="{EDD3AFC1-5E1F-774D-82FF-6D4C3622249B}" dt="2023-08-07T08:57:26.810" v="772" actId="6264"/>
          <ac:spMkLst>
            <pc:docMk/>
            <pc:sldMk cId="2199510285" sldId="294"/>
            <ac:spMk id="198" creationId="{CDC7241F-2CC2-BADC-2C46-AC8E68217110}"/>
          </ac:spMkLst>
        </pc:spChg>
        <pc:spChg chg="add del mod">
          <ac:chgData name="A.MORIYAMA UREKA" userId="11b73b949d6476cb" providerId="LiveId" clId="{EDD3AFC1-5E1F-774D-82FF-6D4C3622249B}" dt="2023-08-07T08:57:26.810" v="772" actId="6264"/>
          <ac:spMkLst>
            <pc:docMk/>
            <pc:sldMk cId="2199510285" sldId="294"/>
            <ac:spMk id="199" creationId="{0BCE2814-EFB0-A1D7-D238-CCDC1A062647}"/>
          </ac:spMkLst>
        </pc:spChg>
        <pc:spChg chg="add del mod">
          <ac:chgData name="A.MORIYAMA UREKA" userId="11b73b949d6476cb" providerId="LiveId" clId="{EDD3AFC1-5E1F-774D-82FF-6D4C3622249B}" dt="2023-08-07T12:25:42.162" v="2738" actId="6264"/>
          <ac:spMkLst>
            <pc:docMk/>
            <pc:sldMk cId="2199510285" sldId="294"/>
            <ac:spMk id="199" creationId="{22273684-CADC-A3E2-F522-5A6DC871E1D7}"/>
          </ac:spMkLst>
        </pc:spChg>
        <pc:spChg chg="add del mod">
          <ac:chgData name="A.MORIYAMA UREKA" userId="11b73b949d6476cb" providerId="LiveId" clId="{EDD3AFC1-5E1F-774D-82FF-6D4C3622249B}" dt="2023-08-07T09:21:27.841" v="934" actId="6264"/>
          <ac:spMkLst>
            <pc:docMk/>
            <pc:sldMk cId="2199510285" sldId="294"/>
            <ac:spMk id="199" creationId="{C981800C-89C5-5910-135A-BAA4E775D8D3}"/>
          </ac:spMkLst>
        </pc:spChg>
        <pc:spChg chg="add del mod">
          <ac:chgData name="A.MORIYAMA UREKA" userId="11b73b949d6476cb" providerId="LiveId" clId="{EDD3AFC1-5E1F-774D-82FF-6D4C3622249B}" dt="2023-08-07T08:57:26.810" v="772" actId="6264"/>
          <ac:spMkLst>
            <pc:docMk/>
            <pc:sldMk cId="2199510285" sldId="294"/>
            <ac:spMk id="200" creationId="{48B9199E-565A-EB39-B878-CE7EB03B120A}"/>
          </ac:spMkLst>
        </pc:spChg>
        <pc:spChg chg="add del mod">
          <ac:chgData name="A.MORIYAMA UREKA" userId="11b73b949d6476cb" providerId="LiveId" clId="{EDD3AFC1-5E1F-774D-82FF-6D4C3622249B}" dt="2023-08-07T12:25:42.162" v="2738" actId="6264"/>
          <ac:spMkLst>
            <pc:docMk/>
            <pc:sldMk cId="2199510285" sldId="294"/>
            <ac:spMk id="200" creationId="{BC0E7BA3-643E-C203-3945-1F1324777B93}"/>
          </ac:spMkLst>
        </pc:spChg>
        <pc:spChg chg="add del mod">
          <ac:chgData name="A.MORIYAMA UREKA" userId="11b73b949d6476cb" providerId="LiveId" clId="{EDD3AFC1-5E1F-774D-82FF-6D4C3622249B}" dt="2023-08-07T09:21:27.841" v="934" actId="6264"/>
          <ac:spMkLst>
            <pc:docMk/>
            <pc:sldMk cId="2199510285" sldId="294"/>
            <ac:spMk id="200" creationId="{C4894E08-5AE8-96FE-0CF6-F33FD4179EAE}"/>
          </ac:spMkLst>
        </pc:spChg>
        <pc:spChg chg="add del mod ord">
          <ac:chgData name="A.MORIYAMA UREKA" userId="11b73b949d6476cb" providerId="LiveId" clId="{EDD3AFC1-5E1F-774D-82FF-6D4C3622249B}" dt="2023-08-07T08:57:27.275" v="773" actId="6264"/>
          <ac:spMkLst>
            <pc:docMk/>
            <pc:sldMk cId="2199510285" sldId="294"/>
            <ac:spMk id="201" creationId="{2668EA8F-2998-BCDF-9EDD-8B85DF92AAEA}"/>
          </ac:spMkLst>
        </pc:spChg>
        <pc:spChg chg="add del mod">
          <ac:chgData name="A.MORIYAMA UREKA" userId="11b73b949d6476cb" providerId="LiveId" clId="{EDD3AFC1-5E1F-774D-82FF-6D4C3622249B}" dt="2023-08-07T12:25:42.162" v="2738" actId="6264"/>
          <ac:spMkLst>
            <pc:docMk/>
            <pc:sldMk cId="2199510285" sldId="294"/>
            <ac:spMk id="201" creationId="{7D6041E2-CA61-3C56-9311-05B642A37ADD}"/>
          </ac:spMkLst>
        </pc:spChg>
        <pc:spChg chg="add del mod ord">
          <ac:chgData name="A.MORIYAMA UREKA" userId="11b73b949d6476cb" providerId="LiveId" clId="{EDD3AFC1-5E1F-774D-82FF-6D4C3622249B}" dt="2023-08-07T09:21:28.158" v="935" actId="6264"/>
          <ac:spMkLst>
            <pc:docMk/>
            <pc:sldMk cId="2199510285" sldId="294"/>
            <ac:spMk id="201" creationId="{B59A224A-1F5E-2996-1D7B-9CA6027C15FB}"/>
          </ac:spMkLst>
        </pc:spChg>
        <pc:spChg chg="add del mod">
          <ac:chgData name="A.MORIYAMA UREKA" userId="11b73b949d6476cb" providerId="LiveId" clId="{EDD3AFC1-5E1F-774D-82FF-6D4C3622249B}" dt="2023-08-07T12:25:42.162" v="2738" actId="6264"/>
          <ac:spMkLst>
            <pc:docMk/>
            <pc:sldMk cId="2199510285" sldId="294"/>
            <ac:spMk id="202" creationId="{9E5054ED-2E74-5A40-85A0-88E8B3CC1A4C}"/>
          </ac:spMkLst>
        </pc:spChg>
        <pc:spChg chg="add del mod ord">
          <ac:chgData name="A.MORIYAMA UREKA" userId="11b73b949d6476cb" providerId="LiveId" clId="{EDD3AFC1-5E1F-774D-82FF-6D4C3622249B}" dt="2023-08-07T08:57:27.275" v="773" actId="6264"/>
          <ac:spMkLst>
            <pc:docMk/>
            <pc:sldMk cId="2199510285" sldId="294"/>
            <ac:spMk id="202" creationId="{DCC01083-FD1B-23E7-9954-45C7270D1CD5}"/>
          </ac:spMkLst>
        </pc:spChg>
        <pc:spChg chg="add del mod ord">
          <ac:chgData name="A.MORIYAMA UREKA" userId="11b73b949d6476cb" providerId="LiveId" clId="{EDD3AFC1-5E1F-774D-82FF-6D4C3622249B}" dt="2023-08-07T09:21:28.158" v="935" actId="6264"/>
          <ac:spMkLst>
            <pc:docMk/>
            <pc:sldMk cId="2199510285" sldId="294"/>
            <ac:spMk id="202" creationId="{DEF1D146-2C20-03BC-1A39-74CDE80F5E81}"/>
          </ac:spMkLst>
        </pc:spChg>
        <pc:spChg chg="add del mod ord">
          <ac:chgData name="A.MORIYAMA UREKA" userId="11b73b949d6476cb" providerId="LiveId" clId="{EDD3AFC1-5E1F-774D-82FF-6D4C3622249B}" dt="2023-08-07T08:57:27.275" v="773" actId="6264"/>
          <ac:spMkLst>
            <pc:docMk/>
            <pc:sldMk cId="2199510285" sldId="294"/>
            <ac:spMk id="203" creationId="{3225AD01-03A3-7715-03AA-89D0BB8851D2}"/>
          </ac:spMkLst>
        </pc:spChg>
        <pc:spChg chg="add del mod">
          <ac:chgData name="A.MORIYAMA UREKA" userId="11b73b949d6476cb" providerId="LiveId" clId="{EDD3AFC1-5E1F-774D-82FF-6D4C3622249B}" dt="2023-08-07T12:25:42.162" v="2738" actId="6264"/>
          <ac:spMkLst>
            <pc:docMk/>
            <pc:sldMk cId="2199510285" sldId="294"/>
            <ac:spMk id="203" creationId="{C7EBBA5B-F7D0-8363-CEF0-FE79601130AF}"/>
          </ac:spMkLst>
        </pc:spChg>
        <pc:spChg chg="add del mod ord">
          <ac:chgData name="A.MORIYAMA UREKA" userId="11b73b949d6476cb" providerId="LiveId" clId="{EDD3AFC1-5E1F-774D-82FF-6D4C3622249B}" dt="2023-08-07T09:21:28.158" v="935" actId="6264"/>
          <ac:spMkLst>
            <pc:docMk/>
            <pc:sldMk cId="2199510285" sldId="294"/>
            <ac:spMk id="203" creationId="{D1F38623-1511-A037-145D-22F8E9700E38}"/>
          </ac:spMkLst>
        </pc:spChg>
        <pc:spChg chg="add del mod">
          <ac:chgData name="A.MORIYAMA UREKA" userId="11b73b949d6476cb" providerId="LiveId" clId="{EDD3AFC1-5E1F-774D-82FF-6D4C3622249B}" dt="2023-08-07T12:25:42.162" v="2738" actId="6264"/>
          <ac:spMkLst>
            <pc:docMk/>
            <pc:sldMk cId="2199510285" sldId="294"/>
            <ac:spMk id="204" creationId="{13BFC0F8-F2C6-7246-6AC3-F5707231B27B}"/>
          </ac:spMkLst>
        </pc:spChg>
        <pc:spChg chg="add del mod ord">
          <ac:chgData name="A.MORIYAMA UREKA" userId="11b73b949d6476cb" providerId="LiveId" clId="{EDD3AFC1-5E1F-774D-82FF-6D4C3622249B}" dt="2023-08-07T09:21:28.158" v="935" actId="6264"/>
          <ac:spMkLst>
            <pc:docMk/>
            <pc:sldMk cId="2199510285" sldId="294"/>
            <ac:spMk id="204" creationId="{BADEB3D1-92E7-E6D2-FBCC-220B84BB2A31}"/>
          </ac:spMkLst>
        </pc:spChg>
        <pc:spChg chg="add del mod ord">
          <ac:chgData name="A.MORIYAMA UREKA" userId="11b73b949d6476cb" providerId="LiveId" clId="{EDD3AFC1-5E1F-774D-82FF-6D4C3622249B}" dt="2023-08-07T08:57:27.275" v="773" actId="6264"/>
          <ac:spMkLst>
            <pc:docMk/>
            <pc:sldMk cId="2199510285" sldId="294"/>
            <ac:spMk id="204" creationId="{D607A9DD-207D-7CA3-42A1-7E0C12429CE0}"/>
          </ac:spMkLst>
        </pc:spChg>
        <pc:spChg chg="add del mod ord">
          <ac:chgData name="A.MORIYAMA UREKA" userId="11b73b949d6476cb" providerId="LiveId" clId="{EDD3AFC1-5E1F-774D-82FF-6D4C3622249B}" dt="2023-08-07T08:57:27.275" v="773" actId="6264"/>
          <ac:spMkLst>
            <pc:docMk/>
            <pc:sldMk cId="2199510285" sldId="294"/>
            <ac:spMk id="205" creationId="{2CCA6828-49CC-5225-3923-30A1C9D1AEDB}"/>
          </ac:spMkLst>
        </pc:spChg>
        <pc:spChg chg="add del mod ord">
          <ac:chgData name="A.MORIYAMA UREKA" userId="11b73b949d6476cb" providerId="LiveId" clId="{EDD3AFC1-5E1F-774D-82FF-6D4C3622249B}" dt="2023-08-07T09:21:28.158" v="935" actId="6264"/>
          <ac:spMkLst>
            <pc:docMk/>
            <pc:sldMk cId="2199510285" sldId="294"/>
            <ac:spMk id="205" creationId="{36EADDB1-E66C-6C6F-C948-87BA198B9530}"/>
          </ac:spMkLst>
        </pc:spChg>
        <pc:spChg chg="add del mod">
          <ac:chgData name="A.MORIYAMA UREKA" userId="11b73b949d6476cb" providerId="LiveId" clId="{EDD3AFC1-5E1F-774D-82FF-6D4C3622249B}" dt="2023-08-07T12:25:42.162" v="2738" actId="6264"/>
          <ac:spMkLst>
            <pc:docMk/>
            <pc:sldMk cId="2199510285" sldId="294"/>
            <ac:spMk id="205" creationId="{E267E96E-B2AC-BB97-9B10-628C4A35F77C}"/>
          </ac:spMkLst>
        </pc:spChg>
        <pc:spChg chg="add del mod ord">
          <ac:chgData name="A.MORIYAMA UREKA" userId="11b73b949d6476cb" providerId="LiveId" clId="{EDD3AFC1-5E1F-774D-82FF-6D4C3622249B}" dt="2023-08-07T09:21:28.158" v="935" actId="6264"/>
          <ac:spMkLst>
            <pc:docMk/>
            <pc:sldMk cId="2199510285" sldId="294"/>
            <ac:spMk id="206" creationId="{0B1011A9-8D8E-3ACE-EB7F-DC95DDE0ECE5}"/>
          </ac:spMkLst>
        </pc:spChg>
        <pc:spChg chg="add del mod ord">
          <ac:chgData name="A.MORIYAMA UREKA" userId="11b73b949d6476cb" providerId="LiveId" clId="{EDD3AFC1-5E1F-774D-82FF-6D4C3622249B}" dt="2023-08-07T08:57:27.275" v="773" actId="6264"/>
          <ac:spMkLst>
            <pc:docMk/>
            <pc:sldMk cId="2199510285" sldId="294"/>
            <ac:spMk id="206" creationId="{319957A8-E265-8BAF-02A4-205FBCB3D07E}"/>
          </ac:spMkLst>
        </pc:spChg>
        <pc:spChg chg="add del mod">
          <ac:chgData name="A.MORIYAMA UREKA" userId="11b73b949d6476cb" providerId="LiveId" clId="{EDD3AFC1-5E1F-774D-82FF-6D4C3622249B}" dt="2023-08-07T12:31:34.885" v="2770" actId="6264"/>
          <ac:spMkLst>
            <pc:docMk/>
            <pc:sldMk cId="2199510285" sldId="294"/>
            <ac:spMk id="206" creationId="{D7EF520D-0416-2392-944C-0A9AD0E3BCDE}"/>
          </ac:spMkLst>
        </pc:spChg>
        <pc:spChg chg="add del mod">
          <ac:chgData name="A.MORIYAMA UREKA" userId="11b73b949d6476cb" providerId="LiveId" clId="{EDD3AFC1-5E1F-774D-82FF-6D4C3622249B}" dt="2023-08-07T12:31:34.885" v="2770" actId="6264"/>
          <ac:spMkLst>
            <pc:docMk/>
            <pc:sldMk cId="2199510285" sldId="294"/>
            <ac:spMk id="207" creationId="{2F32869E-498F-7C81-9190-E34ED878A8E4}"/>
          </ac:spMkLst>
        </pc:spChg>
        <pc:spChg chg="add del mod ord">
          <ac:chgData name="A.MORIYAMA UREKA" userId="11b73b949d6476cb" providerId="LiveId" clId="{EDD3AFC1-5E1F-774D-82FF-6D4C3622249B}" dt="2023-08-07T08:57:27.275" v="773" actId="6264"/>
          <ac:spMkLst>
            <pc:docMk/>
            <pc:sldMk cId="2199510285" sldId="294"/>
            <ac:spMk id="207" creationId="{3F7CDAE8-24BD-8839-2BC3-D4EAD2C5994B}"/>
          </ac:spMkLst>
        </pc:spChg>
        <pc:spChg chg="add del mod ord">
          <ac:chgData name="A.MORIYAMA UREKA" userId="11b73b949d6476cb" providerId="LiveId" clId="{EDD3AFC1-5E1F-774D-82FF-6D4C3622249B}" dt="2023-08-07T09:21:28.158" v="935" actId="6264"/>
          <ac:spMkLst>
            <pc:docMk/>
            <pc:sldMk cId="2199510285" sldId="294"/>
            <ac:spMk id="207" creationId="{413C90AA-EE9B-D4A1-3502-9815B48DFC05}"/>
          </ac:spMkLst>
        </pc:spChg>
        <pc:spChg chg="add del mod ord">
          <ac:chgData name="A.MORIYAMA UREKA" userId="11b73b949d6476cb" providerId="LiveId" clId="{EDD3AFC1-5E1F-774D-82FF-6D4C3622249B}" dt="2023-08-07T08:57:27.275" v="773" actId="6264"/>
          <ac:spMkLst>
            <pc:docMk/>
            <pc:sldMk cId="2199510285" sldId="294"/>
            <ac:spMk id="208" creationId="{1C043C2F-14E4-474B-C9C5-ADC710949268}"/>
          </ac:spMkLst>
        </pc:spChg>
        <pc:spChg chg="add del mod ord">
          <ac:chgData name="A.MORIYAMA UREKA" userId="11b73b949d6476cb" providerId="LiveId" clId="{EDD3AFC1-5E1F-774D-82FF-6D4C3622249B}" dt="2023-08-07T09:21:28.158" v="935" actId="6264"/>
          <ac:spMkLst>
            <pc:docMk/>
            <pc:sldMk cId="2199510285" sldId="294"/>
            <ac:spMk id="208" creationId="{8E6CB988-A604-6D8B-4AAE-4F35BD019C8F}"/>
          </ac:spMkLst>
        </pc:spChg>
        <pc:spChg chg="add del mod">
          <ac:chgData name="A.MORIYAMA UREKA" userId="11b73b949d6476cb" providerId="LiveId" clId="{EDD3AFC1-5E1F-774D-82FF-6D4C3622249B}" dt="2023-08-07T12:31:34.885" v="2770" actId="6264"/>
          <ac:spMkLst>
            <pc:docMk/>
            <pc:sldMk cId="2199510285" sldId="294"/>
            <ac:spMk id="208" creationId="{D24FE2E3-4174-D445-F807-1B08240F48C2}"/>
          </ac:spMkLst>
        </pc:spChg>
        <pc:spChg chg="add del mod">
          <ac:chgData name="A.MORIYAMA UREKA" userId="11b73b949d6476cb" providerId="LiveId" clId="{EDD3AFC1-5E1F-774D-82FF-6D4C3622249B}" dt="2023-08-07T08:57:27.275" v="773" actId="6264"/>
          <ac:spMkLst>
            <pc:docMk/>
            <pc:sldMk cId="2199510285" sldId="294"/>
            <ac:spMk id="209" creationId="{20A84D31-E47B-4CB9-03D8-4242F67D5513}"/>
          </ac:spMkLst>
        </pc:spChg>
        <pc:spChg chg="add del mod">
          <ac:chgData name="A.MORIYAMA UREKA" userId="11b73b949d6476cb" providerId="LiveId" clId="{EDD3AFC1-5E1F-774D-82FF-6D4C3622249B}" dt="2023-08-07T12:31:34.885" v="2770" actId="6264"/>
          <ac:spMkLst>
            <pc:docMk/>
            <pc:sldMk cId="2199510285" sldId="294"/>
            <ac:spMk id="209" creationId="{77D4BFEB-B59A-E720-0271-F7DF14441B2B}"/>
          </ac:spMkLst>
        </pc:spChg>
        <pc:spChg chg="add del mod">
          <ac:chgData name="A.MORIYAMA UREKA" userId="11b73b949d6476cb" providerId="LiveId" clId="{EDD3AFC1-5E1F-774D-82FF-6D4C3622249B}" dt="2023-08-07T09:21:28.158" v="935" actId="6264"/>
          <ac:spMkLst>
            <pc:docMk/>
            <pc:sldMk cId="2199510285" sldId="294"/>
            <ac:spMk id="209" creationId="{DE6E1448-B6EF-27DD-EB67-E07D89D093D8}"/>
          </ac:spMkLst>
        </pc:spChg>
        <pc:spChg chg="add del mod">
          <ac:chgData name="A.MORIYAMA UREKA" userId="11b73b949d6476cb" providerId="LiveId" clId="{EDD3AFC1-5E1F-774D-82FF-6D4C3622249B}" dt="2023-08-07T08:57:27.275" v="773" actId="6264"/>
          <ac:spMkLst>
            <pc:docMk/>
            <pc:sldMk cId="2199510285" sldId="294"/>
            <ac:spMk id="210" creationId="{1B92C46F-FFC2-8A62-E56A-4CAE3A11BEAF}"/>
          </ac:spMkLst>
        </pc:spChg>
        <pc:spChg chg="add del mod">
          <ac:chgData name="A.MORIYAMA UREKA" userId="11b73b949d6476cb" providerId="LiveId" clId="{EDD3AFC1-5E1F-774D-82FF-6D4C3622249B}" dt="2023-08-07T09:21:28.158" v="935" actId="6264"/>
          <ac:spMkLst>
            <pc:docMk/>
            <pc:sldMk cId="2199510285" sldId="294"/>
            <ac:spMk id="210" creationId="{74E768DD-FD4D-7A81-EC91-0C514A990020}"/>
          </ac:spMkLst>
        </pc:spChg>
        <pc:spChg chg="add del mod">
          <ac:chgData name="A.MORIYAMA UREKA" userId="11b73b949d6476cb" providerId="LiveId" clId="{EDD3AFC1-5E1F-774D-82FF-6D4C3622249B}" dt="2023-08-07T12:31:34.885" v="2770" actId="6264"/>
          <ac:spMkLst>
            <pc:docMk/>
            <pc:sldMk cId="2199510285" sldId="294"/>
            <ac:spMk id="210" creationId="{CAEA58C3-52EC-68EB-4394-B4C7A5E1E8C3}"/>
          </ac:spMkLst>
        </pc:spChg>
        <pc:spChg chg="add del mod ord">
          <ac:chgData name="A.MORIYAMA UREKA" userId="11b73b949d6476cb" providerId="LiveId" clId="{EDD3AFC1-5E1F-774D-82FF-6D4C3622249B}" dt="2023-08-07T09:21:28.726" v="936" actId="6264"/>
          <ac:spMkLst>
            <pc:docMk/>
            <pc:sldMk cId="2199510285" sldId="294"/>
            <ac:spMk id="211" creationId="{74E82891-165F-F799-83B1-1A17612399E9}"/>
          </ac:spMkLst>
        </pc:spChg>
        <pc:spChg chg="add del mod">
          <ac:chgData name="A.MORIYAMA UREKA" userId="11b73b949d6476cb" providerId="LiveId" clId="{EDD3AFC1-5E1F-774D-82FF-6D4C3622249B}" dt="2023-08-07T12:31:34.885" v="2770" actId="6264"/>
          <ac:spMkLst>
            <pc:docMk/>
            <pc:sldMk cId="2199510285" sldId="294"/>
            <ac:spMk id="211" creationId="{A1B5C1AE-C252-FB90-024E-79BDE501C80D}"/>
          </ac:spMkLst>
        </pc:spChg>
        <pc:spChg chg="add del mod ord">
          <ac:chgData name="A.MORIYAMA UREKA" userId="11b73b949d6476cb" providerId="LiveId" clId="{EDD3AFC1-5E1F-774D-82FF-6D4C3622249B}" dt="2023-08-07T08:57:27.699" v="774" actId="6264"/>
          <ac:spMkLst>
            <pc:docMk/>
            <pc:sldMk cId="2199510285" sldId="294"/>
            <ac:spMk id="211" creationId="{CB8EFD18-B634-2B0D-ED93-9DA26EDC7B37}"/>
          </ac:spMkLst>
        </pc:spChg>
        <pc:spChg chg="add del mod">
          <ac:chgData name="A.MORIYAMA UREKA" userId="11b73b949d6476cb" providerId="LiveId" clId="{EDD3AFC1-5E1F-774D-82FF-6D4C3622249B}" dt="2023-08-07T12:31:34.885" v="2770" actId="6264"/>
          <ac:spMkLst>
            <pc:docMk/>
            <pc:sldMk cId="2199510285" sldId="294"/>
            <ac:spMk id="212" creationId="{49CA5489-FCE6-2854-E2D7-DE2D9C258196}"/>
          </ac:spMkLst>
        </pc:spChg>
        <pc:spChg chg="add del mod ord">
          <ac:chgData name="A.MORIYAMA UREKA" userId="11b73b949d6476cb" providerId="LiveId" clId="{EDD3AFC1-5E1F-774D-82FF-6D4C3622249B}" dt="2023-08-07T08:57:27.699" v="774" actId="6264"/>
          <ac:spMkLst>
            <pc:docMk/>
            <pc:sldMk cId="2199510285" sldId="294"/>
            <ac:spMk id="212" creationId="{58405616-8E50-11B8-789C-5818152FB6BC}"/>
          </ac:spMkLst>
        </pc:spChg>
        <pc:spChg chg="add del mod ord">
          <ac:chgData name="A.MORIYAMA UREKA" userId="11b73b949d6476cb" providerId="LiveId" clId="{EDD3AFC1-5E1F-774D-82FF-6D4C3622249B}" dt="2023-08-07T09:21:28.726" v="936" actId="6264"/>
          <ac:spMkLst>
            <pc:docMk/>
            <pc:sldMk cId="2199510285" sldId="294"/>
            <ac:spMk id="212" creationId="{E3FA2BFD-975C-8B19-59C4-955F1734BE25}"/>
          </ac:spMkLst>
        </pc:spChg>
        <pc:spChg chg="add del mod ord">
          <ac:chgData name="A.MORIYAMA UREKA" userId="11b73b949d6476cb" providerId="LiveId" clId="{EDD3AFC1-5E1F-774D-82FF-6D4C3622249B}" dt="2023-08-07T08:57:27.699" v="774" actId="6264"/>
          <ac:spMkLst>
            <pc:docMk/>
            <pc:sldMk cId="2199510285" sldId="294"/>
            <ac:spMk id="213" creationId="{17674D32-8059-07EF-5FDC-23210D56E38F}"/>
          </ac:spMkLst>
        </pc:spChg>
        <pc:spChg chg="add del mod ord">
          <ac:chgData name="A.MORIYAMA UREKA" userId="11b73b949d6476cb" providerId="LiveId" clId="{EDD3AFC1-5E1F-774D-82FF-6D4C3622249B}" dt="2023-08-07T09:21:28.726" v="936" actId="6264"/>
          <ac:spMkLst>
            <pc:docMk/>
            <pc:sldMk cId="2199510285" sldId="294"/>
            <ac:spMk id="213" creationId="{2A4F2A20-68E6-A599-9CCC-1203D06E6C03}"/>
          </ac:spMkLst>
        </pc:spChg>
        <pc:spChg chg="add del mod">
          <ac:chgData name="A.MORIYAMA UREKA" userId="11b73b949d6476cb" providerId="LiveId" clId="{EDD3AFC1-5E1F-774D-82FF-6D4C3622249B}" dt="2023-08-07T12:31:34.885" v="2770" actId="6264"/>
          <ac:spMkLst>
            <pc:docMk/>
            <pc:sldMk cId="2199510285" sldId="294"/>
            <ac:spMk id="213" creationId="{91E62178-DE8C-8514-9BD6-B261253B1953}"/>
          </ac:spMkLst>
        </pc:spChg>
        <pc:spChg chg="add del mod ord">
          <ac:chgData name="A.MORIYAMA UREKA" userId="11b73b949d6476cb" providerId="LiveId" clId="{EDD3AFC1-5E1F-774D-82FF-6D4C3622249B}" dt="2023-08-07T08:57:27.699" v="774" actId="6264"/>
          <ac:spMkLst>
            <pc:docMk/>
            <pc:sldMk cId="2199510285" sldId="294"/>
            <ac:spMk id="214" creationId="{02B97C9F-DD09-043A-E08C-7788B662C19F}"/>
          </ac:spMkLst>
        </pc:spChg>
        <pc:spChg chg="add del mod">
          <ac:chgData name="A.MORIYAMA UREKA" userId="11b73b949d6476cb" providerId="LiveId" clId="{EDD3AFC1-5E1F-774D-82FF-6D4C3622249B}" dt="2023-08-07T12:31:34.885" v="2770" actId="6264"/>
          <ac:spMkLst>
            <pc:docMk/>
            <pc:sldMk cId="2199510285" sldId="294"/>
            <ac:spMk id="214" creationId="{32E17699-0FCF-ECFF-5E88-E0EA294121F5}"/>
          </ac:spMkLst>
        </pc:spChg>
        <pc:spChg chg="add del mod ord">
          <ac:chgData name="A.MORIYAMA UREKA" userId="11b73b949d6476cb" providerId="LiveId" clId="{EDD3AFC1-5E1F-774D-82FF-6D4C3622249B}" dt="2023-08-07T09:21:28.726" v="936" actId="6264"/>
          <ac:spMkLst>
            <pc:docMk/>
            <pc:sldMk cId="2199510285" sldId="294"/>
            <ac:spMk id="214" creationId="{68D72707-101F-A6D0-249D-1EFF5371D962}"/>
          </ac:spMkLst>
        </pc:spChg>
        <pc:spChg chg="add del mod ord">
          <ac:chgData name="A.MORIYAMA UREKA" userId="11b73b949d6476cb" providerId="LiveId" clId="{EDD3AFC1-5E1F-774D-82FF-6D4C3622249B}" dt="2023-08-07T09:21:28.726" v="936" actId="6264"/>
          <ac:spMkLst>
            <pc:docMk/>
            <pc:sldMk cId="2199510285" sldId="294"/>
            <ac:spMk id="215" creationId="{0491EDFD-EB5B-F40E-D9FE-11CF550F32A7}"/>
          </ac:spMkLst>
        </pc:spChg>
        <pc:spChg chg="add del mod">
          <ac:chgData name="A.MORIYAMA UREKA" userId="11b73b949d6476cb" providerId="LiveId" clId="{EDD3AFC1-5E1F-774D-82FF-6D4C3622249B}" dt="2023-08-07T12:31:34.885" v="2770" actId="6264"/>
          <ac:spMkLst>
            <pc:docMk/>
            <pc:sldMk cId="2199510285" sldId="294"/>
            <ac:spMk id="215" creationId="{73C3F8C2-F5DC-7972-6F58-F174FF0FB322}"/>
          </ac:spMkLst>
        </pc:spChg>
        <pc:spChg chg="add del mod ord">
          <ac:chgData name="A.MORIYAMA UREKA" userId="11b73b949d6476cb" providerId="LiveId" clId="{EDD3AFC1-5E1F-774D-82FF-6D4C3622249B}" dt="2023-08-07T08:57:27.699" v="774" actId="6264"/>
          <ac:spMkLst>
            <pc:docMk/>
            <pc:sldMk cId="2199510285" sldId="294"/>
            <ac:spMk id="215" creationId="{FDF329ED-20CF-F21E-E125-CBAE7CFB92E6}"/>
          </ac:spMkLst>
        </pc:spChg>
        <pc:spChg chg="add del mod ord">
          <ac:chgData name="A.MORIYAMA UREKA" userId="11b73b949d6476cb" providerId="LiveId" clId="{EDD3AFC1-5E1F-774D-82FF-6D4C3622249B}" dt="2023-08-07T08:57:27.699" v="774" actId="6264"/>
          <ac:spMkLst>
            <pc:docMk/>
            <pc:sldMk cId="2199510285" sldId="294"/>
            <ac:spMk id="216" creationId="{4F0BC4D5-4745-29C4-F574-4AC888555BAE}"/>
          </ac:spMkLst>
        </pc:spChg>
        <pc:spChg chg="add del mod">
          <ac:chgData name="A.MORIYAMA UREKA" userId="11b73b949d6476cb" providerId="LiveId" clId="{EDD3AFC1-5E1F-774D-82FF-6D4C3622249B}" dt="2023-08-07T12:31:36.067" v="2771" actId="6264"/>
          <ac:spMkLst>
            <pc:docMk/>
            <pc:sldMk cId="2199510285" sldId="294"/>
            <ac:spMk id="216" creationId="{B9D28C34-16C2-98A4-7BA2-6BF303631333}"/>
          </ac:spMkLst>
        </pc:spChg>
        <pc:spChg chg="add del mod ord">
          <ac:chgData name="A.MORIYAMA UREKA" userId="11b73b949d6476cb" providerId="LiveId" clId="{EDD3AFC1-5E1F-774D-82FF-6D4C3622249B}" dt="2023-08-07T09:21:28.726" v="936" actId="6264"/>
          <ac:spMkLst>
            <pc:docMk/>
            <pc:sldMk cId="2199510285" sldId="294"/>
            <ac:spMk id="216" creationId="{FDB93D7B-9EC3-B248-D9E2-120D75FC1971}"/>
          </ac:spMkLst>
        </pc:spChg>
        <pc:spChg chg="add del mod ord">
          <ac:chgData name="A.MORIYAMA UREKA" userId="11b73b949d6476cb" providerId="LiveId" clId="{EDD3AFC1-5E1F-774D-82FF-6D4C3622249B}" dt="2023-08-07T08:57:27.699" v="774" actId="6264"/>
          <ac:spMkLst>
            <pc:docMk/>
            <pc:sldMk cId="2199510285" sldId="294"/>
            <ac:spMk id="217" creationId="{66B03E8D-58CE-001B-389B-CB729C3F7366}"/>
          </ac:spMkLst>
        </pc:spChg>
        <pc:spChg chg="add del mod">
          <ac:chgData name="A.MORIYAMA UREKA" userId="11b73b949d6476cb" providerId="LiveId" clId="{EDD3AFC1-5E1F-774D-82FF-6D4C3622249B}" dt="2023-08-07T12:31:36.067" v="2771" actId="6264"/>
          <ac:spMkLst>
            <pc:docMk/>
            <pc:sldMk cId="2199510285" sldId="294"/>
            <ac:spMk id="217" creationId="{683CB6C3-81E1-38DB-2530-4388471939D4}"/>
          </ac:spMkLst>
        </pc:spChg>
        <pc:spChg chg="add del mod ord">
          <ac:chgData name="A.MORIYAMA UREKA" userId="11b73b949d6476cb" providerId="LiveId" clId="{EDD3AFC1-5E1F-774D-82FF-6D4C3622249B}" dt="2023-08-07T09:21:28.726" v="936" actId="6264"/>
          <ac:spMkLst>
            <pc:docMk/>
            <pc:sldMk cId="2199510285" sldId="294"/>
            <ac:spMk id="217" creationId="{D738591E-D8DF-0F7F-01DF-E753766BB002}"/>
          </ac:spMkLst>
        </pc:spChg>
        <pc:spChg chg="add del mod ord">
          <ac:chgData name="A.MORIYAMA UREKA" userId="11b73b949d6476cb" providerId="LiveId" clId="{EDD3AFC1-5E1F-774D-82FF-6D4C3622249B}" dt="2023-08-07T09:21:28.726" v="936" actId="6264"/>
          <ac:spMkLst>
            <pc:docMk/>
            <pc:sldMk cId="2199510285" sldId="294"/>
            <ac:spMk id="218" creationId="{06442876-C6FE-3988-CD3A-3FC8A59301BC}"/>
          </ac:spMkLst>
        </pc:spChg>
        <pc:spChg chg="add del mod ord">
          <ac:chgData name="A.MORIYAMA UREKA" userId="11b73b949d6476cb" providerId="LiveId" clId="{EDD3AFC1-5E1F-774D-82FF-6D4C3622249B}" dt="2023-08-07T08:57:27.699" v="774" actId="6264"/>
          <ac:spMkLst>
            <pc:docMk/>
            <pc:sldMk cId="2199510285" sldId="294"/>
            <ac:spMk id="218" creationId="{207D1591-478E-74DB-BEB6-59E34A615405}"/>
          </ac:spMkLst>
        </pc:spChg>
        <pc:spChg chg="add del mod">
          <ac:chgData name="A.MORIYAMA UREKA" userId="11b73b949d6476cb" providerId="LiveId" clId="{EDD3AFC1-5E1F-774D-82FF-6D4C3622249B}" dt="2023-08-07T12:31:36.067" v="2771" actId="6264"/>
          <ac:spMkLst>
            <pc:docMk/>
            <pc:sldMk cId="2199510285" sldId="294"/>
            <ac:spMk id="218" creationId="{44C725E6-2C8C-432C-EFBB-E32544DA0A13}"/>
          </ac:spMkLst>
        </pc:spChg>
        <pc:spChg chg="add del mod">
          <ac:chgData name="A.MORIYAMA UREKA" userId="11b73b949d6476cb" providerId="LiveId" clId="{EDD3AFC1-5E1F-774D-82FF-6D4C3622249B}" dt="2023-08-07T12:31:36.067" v="2771" actId="6264"/>
          <ac:spMkLst>
            <pc:docMk/>
            <pc:sldMk cId="2199510285" sldId="294"/>
            <ac:spMk id="219" creationId="{3D21E47D-5E91-FB5B-D9B5-A370F0B21F62}"/>
          </ac:spMkLst>
        </pc:spChg>
        <pc:spChg chg="add del mod">
          <ac:chgData name="A.MORIYAMA UREKA" userId="11b73b949d6476cb" providerId="LiveId" clId="{EDD3AFC1-5E1F-774D-82FF-6D4C3622249B}" dt="2023-08-07T08:57:27.699" v="774" actId="6264"/>
          <ac:spMkLst>
            <pc:docMk/>
            <pc:sldMk cId="2199510285" sldId="294"/>
            <ac:spMk id="219" creationId="{6CCB8C2A-304E-5992-AE37-D63F86204D80}"/>
          </ac:spMkLst>
        </pc:spChg>
        <pc:spChg chg="add del mod">
          <ac:chgData name="A.MORIYAMA UREKA" userId="11b73b949d6476cb" providerId="LiveId" clId="{EDD3AFC1-5E1F-774D-82FF-6D4C3622249B}" dt="2023-08-07T09:21:28.726" v="936" actId="6264"/>
          <ac:spMkLst>
            <pc:docMk/>
            <pc:sldMk cId="2199510285" sldId="294"/>
            <ac:spMk id="219" creationId="{F22A478A-E026-A310-CB24-928ABD798128}"/>
          </ac:spMkLst>
        </pc:spChg>
        <pc:spChg chg="add del mod">
          <ac:chgData name="A.MORIYAMA UREKA" userId="11b73b949d6476cb" providerId="LiveId" clId="{EDD3AFC1-5E1F-774D-82FF-6D4C3622249B}" dt="2023-08-07T09:21:28.726" v="936" actId="6264"/>
          <ac:spMkLst>
            <pc:docMk/>
            <pc:sldMk cId="2199510285" sldId="294"/>
            <ac:spMk id="220" creationId="{A9A3EA91-D1E2-94D8-E7ED-B22E61945C6E}"/>
          </ac:spMkLst>
        </pc:spChg>
        <pc:spChg chg="add del mod">
          <ac:chgData name="A.MORIYAMA UREKA" userId="11b73b949d6476cb" providerId="LiveId" clId="{EDD3AFC1-5E1F-774D-82FF-6D4C3622249B}" dt="2023-08-07T08:57:27.699" v="774" actId="6264"/>
          <ac:spMkLst>
            <pc:docMk/>
            <pc:sldMk cId="2199510285" sldId="294"/>
            <ac:spMk id="220" creationId="{B74FFF4D-646D-1A5E-BA85-E0ADE055F967}"/>
          </ac:spMkLst>
        </pc:spChg>
        <pc:spChg chg="add del mod">
          <ac:chgData name="A.MORIYAMA UREKA" userId="11b73b949d6476cb" providerId="LiveId" clId="{EDD3AFC1-5E1F-774D-82FF-6D4C3622249B}" dt="2023-08-07T12:31:36.067" v="2771" actId="6264"/>
          <ac:spMkLst>
            <pc:docMk/>
            <pc:sldMk cId="2199510285" sldId="294"/>
            <ac:spMk id="220" creationId="{D86CC4F3-0FBD-607A-20E8-23C6620BD468}"/>
          </ac:spMkLst>
        </pc:spChg>
        <pc:spChg chg="add del mod ord">
          <ac:chgData name="A.MORIYAMA UREKA" userId="11b73b949d6476cb" providerId="LiveId" clId="{EDD3AFC1-5E1F-774D-82FF-6D4C3622249B}" dt="2023-08-07T09:21:29.324" v="937" actId="6264"/>
          <ac:spMkLst>
            <pc:docMk/>
            <pc:sldMk cId="2199510285" sldId="294"/>
            <ac:spMk id="221" creationId="{19F4D6D0-682A-EB62-8F4A-E6762F42D9A5}"/>
          </ac:spMkLst>
        </pc:spChg>
        <pc:spChg chg="add del mod">
          <ac:chgData name="A.MORIYAMA UREKA" userId="11b73b949d6476cb" providerId="LiveId" clId="{EDD3AFC1-5E1F-774D-82FF-6D4C3622249B}" dt="2023-08-07T12:31:36.067" v="2771" actId="6264"/>
          <ac:spMkLst>
            <pc:docMk/>
            <pc:sldMk cId="2199510285" sldId="294"/>
            <ac:spMk id="221" creationId="{43A41E4A-9113-F55B-7A8B-95012B91D159}"/>
          </ac:spMkLst>
        </pc:spChg>
        <pc:spChg chg="add del mod ord">
          <ac:chgData name="A.MORIYAMA UREKA" userId="11b73b949d6476cb" providerId="LiveId" clId="{EDD3AFC1-5E1F-774D-82FF-6D4C3622249B}" dt="2023-08-07T08:57:28.138" v="775" actId="6264"/>
          <ac:spMkLst>
            <pc:docMk/>
            <pc:sldMk cId="2199510285" sldId="294"/>
            <ac:spMk id="221" creationId="{AAD2EFCD-FA27-F90D-391C-C75DD96BB692}"/>
          </ac:spMkLst>
        </pc:spChg>
        <pc:spChg chg="add del mod ord">
          <ac:chgData name="A.MORIYAMA UREKA" userId="11b73b949d6476cb" providerId="LiveId" clId="{EDD3AFC1-5E1F-774D-82FF-6D4C3622249B}" dt="2023-08-07T09:21:29.324" v="937" actId="6264"/>
          <ac:spMkLst>
            <pc:docMk/>
            <pc:sldMk cId="2199510285" sldId="294"/>
            <ac:spMk id="222" creationId="{0F6E9677-43BB-D491-85CD-34B6E8B14744}"/>
          </ac:spMkLst>
        </pc:spChg>
        <pc:spChg chg="add del mod">
          <ac:chgData name="A.MORIYAMA UREKA" userId="11b73b949d6476cb" providerId="LiveId" clId="{EDD3AFC1-5E1F-774D-82FF-6D4C3622249B}" dt="2023-08-07T12:31:36.067" v="2771" actId="6264"/>
          <ac:spMkLst>
            <pc:docMk/>
            <pc:sldMk cId="2199510285" sldId="294"/>
            <ac:spMk id="222" creationId="{0F9E7EB4-FB91-15B3-644C-385DA060C6AD}"/>
          </ac:spMkLst>
        </pc:spChg>
        <pc:spChg chg="add del mod ord">
          <ac:chgData name="A.MORIYAMA UREKA" userId="11b73b949d6476cb" providerId="LiveId" clId="{EDD3AFC1-5E1F-774D-82FF-6D4C3622249B}" dt="2023-08-07T08:57:28.138" v="775" actId="6264"/>
          <ac:spMkLst>
            <pc:docMk/>
            <pc:sldMk cId="2199510285" sldId="294"/>
            <ac:spMk id="222" creationId="{F9F8345A-F82A-DD62-EF6E-89E342422EEC}"/>
          </ac:spMkLst>
        </pc:spChg>
        <pc:spChg chg="add del mod">
          <ac:chgData name="A.MORIYAMA UREKA" userId="11b73b949d6476cb" providerId="LiveId" clId="{EDD3AFC1-5E1F-774D-82FF-6D4C3622249B}" dt="2023-08-07T12:31:36.067" v="2771" actId="6264"/>
          <ac:spMkLst>
            <pc:docMk/>
            <pc:sldMk cId="2199510285" sldId="294"/>
            <ac:spMk id="223" creationId="{506CEF45-1931-0384-4432-8E1BFA1CDA1C}"/>
          </ac:spMkLst>
        </pc:spChg>
        <pc:spChg chg="add del mod ord">
          <ac:chgData name="A.MORIYAMA UREKA" userId="11b73b949d6476cb" providerId="LiveId" clId="{EDD3AFC1-5E1F-774D-82FF-6D4C3622249B}" dt="2023-08-07T08:57:28.138" v="775" actId="6264"/>
          <ac:spMkLst>
            <pc:docMk/>
            <pc:sldMk cId="2199510285" sldId="294"/>
            <ac:spMk id="223" creationId="{AC01F4F0-FAEE-0246-B666-1C2CCFEF74F7}"/>
          </ac:spMkLst>
        </pc:spChg>
        <pc:spChg chg="add del mod ord">
          <ac:chgData name="A.MORIYAMA UREKA" userId="11b73b949d6476cb" providerId="LiveId" clId="{EDD3AFC1-5E1F-774D-82FF-6D4C3622249B}" dt="2023-08-07T09:21:29.324" v="937" actId="6264"/>
          <ac:spMkLst>
            <pc:docMk/>
            <pc:sldMk cId="2199510285" sldId="294"/>
            <ac:spMk id="223" creationId="{C70894FD-E420-E0F4-6156-D151E1F25DD0}"/>
          </ac:spMkLst>
        </pc:spChg>
        <pc:spChg chg="add del mod ord">
          <ac:chgData name="A.MORIYAMA UREKA" userId="11b73b949d6476cb" providerId="LiveId" clId="{EDD3AFC1-5E1F-774D-82FF-6D4C3622249B}" dt="2023-08-07T09:21:29.324" v="937" actId="6264"/>
          <ac:spMkLst>
            <pc:docMk/>
            <pc:sldMk cId="2199510285" sldId="294"/>
            <ac:spMk id="224" creationId="{047ADA69-739B-E492-C4C7-CD9140F2BD2D}"/>
          </ac:spMkLst>
        </pc:spChg>
        <pc:spChg chg="add del mod">
          <ac:chgData name="A.MORIYAMA UREKA" userId="11b73b949d6476cb" providerId="LiveId" clId="{EDD3AFC1-5E1F-774D-82FF-6D4C3622249B}" dt="2023-08-07T12:31:36.067" v="2771" actId="6264"/>
          <ac:spMkLst>
            <pc:docMk/>
            <pc:sldMk cId="2199510285" sldId="294"/>
            <ac:spMk id="224" creationId="{614FCE04-DD74-0FB4-5D5D-5A666936F258}"/>
          </ac:spMkLst>
        </pc:spChg>
        <pc:spChg chg="add del mod ord">
          <ac:chgData name="A.MORIYAMA UREKA" userId="11b73b949d6476cb" providerId="LiveId" clId="{EDD3AFC1-5E1F-774D-82FF-6D4C3622249B}" dt="2023-08-07T08:57:28.138" v="775" actId="6264"/>
          <ac:spMkLst>
            <pc:docMk/>
            <pc:sldMk cId="2199510285" sldId="294"/>
            <ac:spMk id="224" creationId="{913AA14B-A4A2-BB35-CCB0-C87C21FA061F}"/>
          </ac:spMkLst>
        </pc:spChg>
        <pc:spChg chg="add del mod">
          <ac:chgData name="A.MORIYAMA UREKA" userId="11b73b949d6476cb" providerId="LiveId" clId="{EDD3AFC1-5E1F-774D-82FF-6D4C3622249B}" dt="2023-08-07T12:31:36.067" v="2771" actId="6264"/>
          <ac:spMkLst>
            <pc:docMk/>
            <pc:sldMk cId="2199510285" sldId="294"/>
            <ac:spMk id="225" creationId="{15D5352A-41A2-FE43-800B-43182D9804B8}"/>
          </ac:spMkLst>
        </pc:spChg>
        <pc:spChg chg="add del mod ord">
          <ac:chgData name="A.MORIYAMA UREKA" userId="11b73b949d6476cb" providerId="LiveId" clId="{EDD3AFC1-5E1F-774D-82FF-6D4C3622249B}" dt="2023-08-07T09:21:29.324" v="937" actId="6264"/>
          <ac:spMkLst>
            <pc:docMk/>
            <pc:sldMk cId="2199510285" sldId="294"/>
            <ac:spMk id="225" creationId="{2A414AD1-2D53-B627-614E-AF8A85AADB66}"/>
          </ac:spMkLst>
        </pc:spChg>
        <pc:spChg chg="add del mod ord">
          <ac:chgData name="A.MORIYAMA UREKA" userId="11b73b949d6476cb" providerId="LiveId" clId="{EDD3AFC1-5E1F-774D-82FF-6D4C3622249B}" dt="2023-08-07T08:57:28.138" v="775" actId="6264"/>
          <ac:spMkLst>
            <pc:docMk/>
            <pc:sldMk cId="2199510285" sldId="294"/>
            <ac:spMk id="225" creationId="{C54C2937-B340-1ABD-2336-B1C4F7399376}"/>
          </ac:spMkLst>
        </pc:spChg>
        <pc:spChg chg="add del mod ord">
          <ac:chgData name="A.MORIYAMA UREKA" userId="11b73b949d6476cb" providerId="LiveId" clId="{EDD3AFC1-5E1F-774D-82FF-6D4C3622249B}" dt="2023-08-07T08:57:28.138" v="775" actId="6264"/>
          <ac:spMkLst>
            <pc:docMk/>
            <pc:sldMk cId="2199510285" sldId="294"/>
            <ac:spMk id="226" creationId="{40DD58B5-682B-5AE7-138A-6F9D6263730A}"/>
          </ac:spMkLst>
        </pc:spChg>
        <pc:spChg chg="add del mod">
          <ac:chgData name="A.MORIYAMA UREKA" userId="11b73b949d6476cb" providerId="LiveId" clId="{EDD3AFC1-5E1F-774D-82FF-6D4C3622249B}" dt="2023-08-07T12:41:14.127" v="2840" actId="6264"/>
          <ac:spMkLst>
            <pc:docMk/>
            <pc:sldMk cId="2199510285" sldId="294"/>
            <ac:spMk id="226" creationId="{69B5E49E-913E-4E10-6478-3553AABF4907}"/>
          </ac:spMkLst>
        </pc:spChg>
        <pc:spChg chg="add del mod ord">
          <ac:chgData name="A.MORIYAMA UREKA" userId="11b73b949d6476cb" providerId="LiveId" clId="{EDD3AFC1-5E1F-774D-82FF-6D4C3622249B}" dt="2023-08-07T09:21:29.324" v="937" actId="6264"/>
          <ac:spMkLst>
            <pc:docMk/>
            <pc:sldMk cId="2199510285" sldId="294"/>
            <ac:spMk id="226" creationId="{C3D6CBBB-7F83-C266-D9A3-232AAA0950F1}"/>
          </ac:spMkLst>
        </pc:spChg>
        <pc:spChg chg="add del mod ord">
          <ac:chgData name="A.MORIYAMA UREKA" userId="11b73b949d6476cb" providerId="LiveId" clId="{EDD3AFC1-5E1F-774D-82FF-6D4C3622249B}" dt="2023-08-07T08:57:28.138" v="775" actId="6264"/>
          <ac:spMkLst>
            <pc:docMk/>
            <pc:sldMk cId="2199510285" sldId="294"/>
            <ac:spMk id="227" creationId="{250D8906-0DDB-A379-6EC9-B6BD5E0FAF40}"/>
          </ac:spMkLst>
        </pc:spChg>
        <pc:spChg chg="add del mod ord">
          <ac:chgData name="A.MORIYAMA UREKA" userId="11b73b949d6476cb" providerId="LiveId" clId="{EDD3AFC1-5E1F-774D-82FF-6D4C3622249B}" dt="2023-08-07T09:21:29.324" v="937" actId="6264"/>
          <ac:spMkLst>
            <pc:docMk/>
            <pc:sldMk cId="2199510285" sldId="294"/>
            <ac:spMk id="227" creationId="{CA620E41-186E-2323-DE8E-A7073CB06CE5}"/>
          </ac:spMkLst>
        </pc:spChg>
        <pc:spChg chg="add del mod">
          <ac:chgData name="A.MORIYAMA UREKA" userId="11b73b949d6476cb" providerId="LiveId" clId="{EDD3AFC1-5E1F-774D-82FF-6D4C3622249B}" dt="2023-08-07T12:41:14.127" v="2840" actId="6264"/>
          <ac:spMkLst>
            <pc:docMk/>
            <pc:sldMk cId="2199510285" sldId="294"/>
            <ac:spMk id="227" creationId="{CB360379-202F-1644-DF1E-7F6234F5A08C}"/>
          </ac:spMkLst>
        </pc:spChg>
        <pc:spChg chg="add del mod ord">
          <ac:chgData name="A.MORIYAMA UREKA" userId="11b73b949d6476cb" providerId="LiveId" clId="{EDD3AFC1-5E1F-774D-82FF-6D4C3622249B}" dt="2023-08-07T08:57:28.138" v="775" actId="6264"/>
          <ac:spMkLst>
            <pc:docMk/>
            <pc:sldMk cId="2199510285" sldId="294"/>
            <ac:spMk id="228" creationId="{4F537FD7-D966-5871-1DA7-8C10590E8FDF}"/>
          </ac:spMkLst>
        </pc:spChg>
        <pc:spChg chg="add del mod ord">
          <ac:chgData name="A.MORIYAMA UREKA" userId="11b73b949d6476cb" providerId="LiveId" clId="{EDD3AFC1-5E1F-774D-82FF-6D4C3622249B}" dt="2023-08-07T09:21:29.324" v="937" actId="6264"/>
          <ac:spMkLst>
            <pc:docMk/>
            <pc:sldMk cId="2199510285" sldId="294"/>
            <ac:spMk id="228" creationId="{6454C2BF-D723-7DE6-8228-4052841A541C}"/>
          </ac:spMkLst>
        </pc:spChg>
        <pc:spChg chg="add del mod">
          <ac:chgData name="A.MORIYAMA UREKA" userId="11b73b949d6476cb" providerId="LiveId" clId="{EDD3AFC1-5E1F-774D-82FF-6D4C3622249B}" dt="2023-08-07T12:41:14.127" v="2840" actId="6264"/>
          <ac:spMkLst>
            <pc:docMk/>
            <pc:sldMk cId="2199510285" sldId="294"/>
            <ac:spMk id="228" creationId="{A7CDBB7C-BD7F-0C8F-C0D6-DE4787F5B452}"/>
          </ac:spMkLst>
        </pc:spChg>
        <pc:spChg chg="add del mod">
          <ac:chgData name="A.MORIYAMA UREKA" userId="11b73b949d6476cb" providerId="LiveId" clId="{EDD3AFC1-5E1F-774D-82FF-6D4C3622249B}" dt="2023-08-07T08:57:28.138" v="775" actId="6264"/>
          <ac:spMkLst>
            <pc:docMk/>
            <pc:sldMk cId="2199510285" sldId="294"/>
            <ac:spMk id="229" creationId="{743D83E0-ECEE-44A9-EA53-BF60FF0B5042}"/>
          </ac:spMkLst>
        </pc:spChg>
        <pc:spChg chg="add del mod">
          <ac:chgData name="A.MORIYAMA UREKA" userId="11b73b949d6476cb" providerId="LiveId" clId="{EDD3AFC1-5E1F-774D-82FF-6D4C3622249B}" dt="2023-08-07T09:21:29.324" v="937" actId="6264"/>
          <ac:spMkLst>
            <pc:docMk/>
            <pc:sldMk cId="2199510285" sldId="294"/>
            <ac:spMk id="229" creationId="{EE9864BF-76A6-4B69-F489-94E67092C7DF}"/>
          </ac:spMkLst>
        </pc:spChg>
        <pc:spChg chg="add del mod">
          <ac:chgData name="A.MORIYAMA UREKA" userId="11b73b949d6476cb" providerId="LiveId" clId="{EDD3AFC1-5E1F-774D-82FF-6D4C3622249B}" dt="2023-08-07T12:41:14.127" v="2840" actId="6264"/>
          <ac:spMkLst>
            <pc:docMk/>
            <pc:sldMk cId="2199510285" sldId="294"/>
            <ac:spMk id="229" creationId="{F55F6E97-C398-6971-362E-36D14CFA6027}"/>
          </ac:spMkLst>
        </pc:spChg>
        <pc:spChg chg="add del mod">
          <ac:chgData name="A.MORIYAMA UREKA" userId="11b73b949d6476cb" providerId="LiveId" clId="{EDD3AFC1-5E1F-774D-82FF-6D4C3622249B}" dt="2023-08-07T09:21:29.324" v="937" actId="6264"/>
          <ac:spMkLst>
            <pc:docMk/>
            <pc:sldMk cId="2199510285" sldId="294"/>
            <ac:spMk id="230" creationId="{24E5AAF7-814E-E519-11D7-0B8B783FC85B}"/>
          </ac:spMkLst>
        </pc:spChg>
        <pc:spChg chg="add del mod">
          <ac:chgData name="A.MORIYAMA UREKA" userId="11b73b949d6476cb" providerId="LiveId" clId="{EDD3AFC1-5E1F-774D-82FF-6D4C3622249B}" dt="2023-08-07T08:57:28.138" v="775" actId="6264"/>
          <ac:spMkLst>
            <pc:docMk/>
            <pc:sldMk cId="2199510285" sldId="294"/>
            <ac:spMk id="230" creationId="{78B67DFC-0027-4032-188A-20B01F171F93}"/>
          </ac:spMkLst>
        </pc:spChg>
        <pc:spChg chg="add del mod">
          <ac:chgData name="A.MORIYAMA UREKA" userId="11b73b949d6476cb" providerId="LiveId" clId="{EDD3AFC1-5E1F-774D-82FF-6D4C3622249B}" dt="2023-08-07T12:41:14.127" v="2840" actId="6264"/>
          <ac:spMkLst>
            <pc:docMk/>
            <pc:sldMk cId="2199510285" sldId="294"/>
            <ac:spMk id="230" creationId="{F2AC754B-5B7E-DB8B-47BF-F616101C8919}"/>
          </ac:spMkLst>
        </pc:spChg>
        <pc:spChg chg="add del mod ord">
          <ac:chgData name="A.MORIYAMA UREKA" userId="11b73b949d6476cb" providerId="LiveId" clId="{EDD3AFC1-5E1F-774D-82FF-6D4C3622249B}" dt="2023-08-07T08:57:28.506" v="776" actId="6264"/>
          <ac:spMkLst>
            <pc:docMk/>
            <pc:sldMk cId="2199510285" sldId="294"/>
            <ac:spMk id="231" creationId="{38F9B21B-5B46-832E-B6B2-7E0783B8A781}"/>
          </ac:spMkLst>
        </pc:spChg>
        <pc:spChg chg="add del mod">
          <ac:chgData name="A.MORIYAMA UREKA" userId="11b73b949d6476cb" providerId="LiveId" clId="{EDD3AFC1-5E1F-774D-82FF-6D4C3622249B}" dt="2023-08-07T12:41:14.127" v="2840" actId="6264"/>
          <ac:spMkLst>
            <pc:docMk/>
            <pc:sldMk cId="2199510285" sldId="294"/>
            <ac:spMk id="231" creationId="{C9C7C830-6FBB-72B5-171A-98427BB19006}"/>
          </ac:spMkLst>
        </pc:spChg>
        <pc:spChg chg="add del mod ord">
          <ac:chgData name="A.MORIYAMA UREKA" userId="11b73b949d6476cb" providerId="LiveId" clId="{EDD3AFC1-5E1F-774D-82FF-6D4C3622249B}" dt="2023-08-07T09:21:30.093" v="938" actId="6264"/>
          <ac:spMkLst>
            <pc:docMk/>
            <pc:sldMk cId="2199510285" sldId="294"/>
            <ac:spMk id="231" creationId="{D2026E03-4FA3-F99D-1CD9-C09D68229F9B}"/>
          </ac:spMkLst>
        </pc:spChg>
        <pc:spChg chg="add del mod ord">
          <ac:chgData name="A.MORIYAMA UREKA" userId="11b73b949d6476cb" providerId="LiveId" clId="{EDD3AFC1-5E1F-774D-82FF-6D4C3622249B}" dt="2023-08-07T08:57:28.506" v="776" actId="6264"/>
          <ac:spMkLst>
            <pc:docMk/>
            <pc:sldMk cId="2199510285" sldId="294"/>
            <ac:spMk id="232" creationId="{12980CBC-942C-27AC-6715-4E899E046C0A}"/>
          </ac:spMkLst>
        </pc:spChg>
        <pc:spChg chg="add del mod">
          <ac:chgData name="A.MORIYAMA UREKA" userId="11b73b949d6476cb" providerId="LiveId" clId="{EDD3AFC1-5E1F-774D-82FF-6D4C3622249B}" dt="2023-08-07T12:41:14.127" v="2840" actId="6264"/>
          <ac:spMkLst>
            <pc:docMk/>
            <pc:sldMk cId="2199510285" sldId="294"/>
            <ac:spMk id="232" creationId="{2BFADF94-CC19-A17A-3991-254BA2819B0C}"/>
          </ac:spMkLst>
        </pc:spChg>
        <pc:spChg chg="add del mod ord">
          <ac:chgData name="A.MORIYAMA UREKA" userId="11b73b949d6476cb" providerId="LiveId" clId="{EDD3AFC1-5E1F-774D-82FF-6D4C3622249B}" dt="2023-08-07T09:21:30.093" v="938" actId="6264"/>
          <ac:spMkLst>
            <pc:docMk/>
            <pc:sldMk cId="2199510285" sldId="294"/>
            <ac:spMk id="232" creationId="{D08F35EF-E422-8FC4-8E73-B8D4DA0409DA}"/>
          </ac:spMkLst>
        </pc:spChg>
        <pc:spChg chg="add del mod ord">
          <ac:chgData name="A.MORIYAMA UREKA" userId="11b73b949d6476cb" providerId="LiveId" clId="{EDD3AFC1-5E1F-774D-82FF-6D4C3622249B}" dt="2023-08-07T09:21:30.093" v="938" actId="6264"/>
          <ac:spMkLst>
            <pc:docMk/>
            <pc:sldMk cId="2199510285" sldId="294"/>
            <ac:spMk id="233" creationId="{64291328-4817-E32C-F152-0D4757B366E5}"/>
          </ac:spMkLst>
        </pc:spChg>
        <pc:spChg chg="add del mod ord">
          <ac:chgData name="A.MORIYAMA UREKA" userId="11b73b949d6476cb" providerId="LiveId" clId="{EDD3AFC1-5E1F-774D-82FF-6D4C3622249B}" dt="2023-08-07T08:57:28.506" v="776" actId="6264"/>
          <ac:spMkLst>
            <pc:docMk/>
            <pc:sldMk cId="2199510285" sldId="294"/>
            <ac:spMk id="233" creationId="{9C611DD1-B582-1FBE-3FAA-84DF5557977F}"/>
          </ac:spMkLst>
        </pc:spChg>
        <pc:spChg chg="add del mod">
          <ac:chgData name="A.MORIYAMA UREKA" userId="11b73b949d6476cb" providerId="LiveId" clId="{EDD3AFC1-5E1F-774D-82FF-6D4C3622249B}" dt="2023-08-07T12:41:14.127" v="2840" actId="6264"/>
          <ac:spMkLst>
            <pc:docMk/>
            <pc:sldMk cId="2199510285" sldId="294"/>
            <ac:spMk id="233" creationId="{E7673A8D-A793-B4DB-218F-471CD2E516E2}"/>
          </ac:spMkLst>
        </pc:spChg>
        <pc:spChg chg="add del mod ord">
          <ac:chgData name="A.MORIYAMA UREKA" userId="11b73b949d6476cb" providerId="LiveId" clId="{EDD3AFC1-5E1F-774D-82FF-6D4C3622249B}" dt="2023-08-07T09:21:30.093" v="938" actId="6264"/>
          <ac:spMkLst>
            <pc:docMk/>
            <pc:sldMk cId="2199510285" sldId="294"/>
            <ac:spMk id="234" creationId="{1705BF28-A48E-80FD-DB1A-AE5B0A507FBC}"/>
          </ac:spMkLst>
        </pc:spChg>
        <pc:spChg chg="add del mod ord">
          <ac:chgData name="A.MORIYAMA UREKA" userId="11b73b949d6476cb" providerId="LiveId" clId="{EDD3AFC1-5E1F-774D-82FF-6D4C3622249B}" dt="2023-08-07T08:57:28.506" v="776" actId="6264"/>
          <ac:spMkLst>
            <pc:docMk/>
            <pc:sldMk cId="2199510285" sldId="294"/>
            <ac:spMk id="234" creationId="{8D0148FB-F0F9-366E-A317-55FAD7432A6E}"/>
          </ac:spMkLst>
        </pc:spChg>
        <pc:spChg chg="add del mod">
          <ac:chgData name="A.MORIYAMA UREKA" userId="11b73b949d6476cb" providerId="LiveId" clId="{EDD3AFC1-5E1F-774D-82FF-6D4C3622249B}" dt="2023-08-07T12:41:14.127" v="2840" actId="6264"/>
          <ac:spMkLst>
            <pc:docMk/>
            <pc:sldMk cId="2199510285" sldId="294"/>
            <ac:spMk id="234" creationId="{D2ADB3D1-E6CB-B60F-B629-EA9F78D27490}"/>
          </ac:spMkLst>
        </pc:spChg>
        <pc:spChg chg="add del mod ord">
          <ac:chgData name="A.MORIYAMA UREKA" userId="11b73b949d6476cb" providerId="LiveId" clId="{EDD3AFC1-5E1F-774D-82FF-6D4C3622249B}" dt="2023-08-07T09:21:30.093" v="938" actId="6264"/>
          <ac:spMkLst>
            <pc:docMk/>
            <pc:sldMk cId="2199510285" sldId="294"/>
            <ac:spMk id="235" creationId="{894DD4DE-21A3-796B-3D9A-A753AF9E02C4}"/>
          </ac:spMkLst>
        </pc:spChg>
        <pc:spChg chg="add del mod ord">
          <ac:chgData name="A.MORIYAMA UREKA" userId="11b73b949d6476cb" providerId="LiveId" clId="{EDD3AFC1-5E1F-774D-82FF-6D4C3622249B}" dt="2023-08-07T08:57:28.506" v="776" actId="6264"/>
          <ac:spMkLst>
            <pc:docMk/>
            <pc:sldMk cId="2199510285" sldId="294"/>
            <ac:spMk id="235" creationId="{A41FB5A7-3142-0F9B-DB3D-7827FCD64BC4}"/>
          </ac:spMkLst>
        </pc:spChg>
        <pc:spChg chg="add del mod">
          <ac:chgData name="A.MORIYAMA UREKA" userId="11b73b949d6476cb" providerId="LiveId" clId="{EDD3AFC1-5E1F-774D-82FF-6D4C3622249B}" dt="2023-08-07T12:41:14.127" v="2840" actId="6264"/>
          <ac:spMkLst>
            <pc:docMk/>
            <pc:sldMk cId="2199510285" sldId="294"/>
            <ac:spMk id="235" creationId="{F35038DB-54D5-9025-8271-F32881E4FB69}"/>
          </ac:spMkLst>
        </pc:spChg>
        <pc:spChg chg="add del mod ord">
          <ac:chgData name="A.MORIYAMA UREKA" userId="11b73b949d6476cb" providerId="LiveId" clId="{EDD3AFC1-5E1F-774D-82FF-6D4C3622249B}" dt="2023-08-07T09:21:30.093" v="938" actId="6264"/>
          <ac:spMkLst>
            <pc:docMk/>
            <pc:sldMk cId="2199510285" sldId="294"/>
            <ac:spMk id="236" creationId="{50091BE3-B7B4-2E95-BED0-B12D54842492}"/>
          </ac:spMkLst>
        </pc:spChg>
        <pc:spChg chg="add del mod">
          <ac:chgData name="A.MORIYAMA UREKA" userId="11b73b949d6476cb" providerId="LiveId" clId="{EDD3AFC1-5E1F-774D-82FF-6D4C3622249B}" dt="2023-08-07T12:41:15.017" v="2841" actId="6264"/>
          <ac:spMkLst>
            <pc:docMk/>
            <pc:sldMk cId="2199510285" sldId="294"/>
            <ac:spMk id="236" creationId="{6BD4FFF1-DFD3-E349-8C0F-C6384F3665E3}"/>
          </ac:spMkLst>
        </pc:spChg>
        <pc:spChg chg="add del mod ord">
          <ac:chgData name="A.MORIYAMA UREKA" userId="11b73b949d6476cb" providerId="LiveId" clId="{EDD3AFC1-5E1F-774D-82FF-6D4C3622249B}" dt="2023-08-07T08:57:28.506" v="776" actId="6264"/>
          <ac:spMkLst>
            <pc:docMk/>
            <pc:sldMk cId="2199510285" sldId="294"/>
            <ac:spMk id="236" creationId="{84C64E6C-9BA8-39BB-6649-743FE81EACD5}"/>
          </ac:spMkLst>
        </pc:spChg>
        <pc:spChg chg="add del mod">
          <ac:chgData name="A.MORIYAMA UREKA" userId="11b73b949d6476cb" providerId="LiveId" clId="{EDD3AFC1-5E1F-774D-82FF-6D4C3622249B}" dt="2023-08-07T12:41:15.017" v="2841" actId="6264"/>
          <ac:spMkLst>
            <pc:docMk/>
            <pc:sldMk cId="2199510285" sldId="294"/>
            <ac:spMk id="237" creationId="{7D8A5235-9818-763C-1EFC-F77E9A2BA1FD}"/>
          </ac:spMkLst>
        </pc:spChg>
        <pc:spChg chg="add del mod ord">
          <ac:chgData name="A.MORIYAMA UREKA" userId="11b73b949d6476cb" providerId="LiveId" clId="{EDD3AFC1-5E1F-774D-82FF-6D4C3622249B}" dt="2023-08-07T08:57:28.506" v="776" actId="6264"/>
          <ac:spMkLst>
            <pc:docMk/>
            <pc:sldMk cId="2199510285" sldId="294"/>
            <ac:spMk id="237" creationId="{977598C7-7A92-AE35-5B5E-BF5EBE44879D}"/>
          </ac:spMkLst>
        </pc:spChg>
        <pc:spChg chg="add del mod ord">
          <ac:chgData name="A.MORIYAMA UREKA" userId="11b73b949d6476cb" providerId="LiveId" clId="{EDD3AFC1-5E1F-774D-82FF-6D4C3622249B}" dt="2023-08-07T09:21:30.093" v="938" actId="6264"/>
          <ac:spMkLst>
            <pc:docMk/>
            <pc:sldMk cId="2199510285" sldId="294"/>
            <ac:spMk id="237" creationId="{A820E188-371A-EBF7-F4BC-4F05C8657026}"/>
          </ac:spMkLst>
        </pc:spChg>
        <pc:spChg chg="add del mod ord">
          <ac:chgData name="A.MORIYAMA UREKA" userId="11b73b949d6476cb" providerId="LiveId" clId="{EDD3AFC1-5E1F-774D-82FF-6D4C3622249B}" dt="2023-08-07T08:57:28.506" v="776" actId="6264"/>
          <ac:spMkLst>
            <pc:docMk/>
            <pc:sldMk cId="2199510285" sldId="294"/>
            <ac:spMk id="238" creationId="{13D801DA-5EE7-369A-18F6-CF6D9243D65F}"/>
          </ac:spMkLst>
        </pc:spChg>
        <pc:spChg chg="add del mod">
          <ac:chgData name="A.MORIYAMA UREKA" userId="11b73b949d6476cb" providerId="LiveId" clId="{EDD3AFC1-5E1F-774D-82FF-6D4C3622249B}" dt="2023-08-07T12:41:15.017" v="2841" actId="6264"/>
          <ac:spMkLst>
            <pc:docMk/>
            <pc:sldMk cId="2199510285" sldId="294"/>
            <ac:spMk id="238" creationId="{1F8D6197-B51F-5BA6-DCDB-3AA17440F433}"/>
          </ac:spMkLst>
        </pc:spChg>
        <pc:spChg chg="add del mod ord">
          <ac:chgData name="A.MORIYAMA UREKA" userId="11b73b949d6476cb" providerId="LiveId" clId="{EDD3AFC1-5E1F-774D-82FF-6D4C3622249B}" dt="2023-08-07T09:21:30.093" v="938" actId="6264"/>
          <ac:spMkLst>
            <pc:docMk/>
            <pc:sldMk cId="2199510285" sldId="294"/>
            <ac:spMk id="238" creationId="{B94EFAB0-4811-0F4D-0CF9-065092228B6D}"/>
          </ac:spMkLst>
        </pc:spChg>
        <pc:spChg chg="add del mod">
          <ac:chgData name="A.MORIYAMA UREKA" userId="11b73b949d6476cb" providerId="LiveId" clId="{EDD3AFC1-5E1F-774D-82FF-6D4C3622249B}" dt="2023-08-07T09:21:30.093" v="938" actId="6264"/>
          <ac:spMkLst>
            <pc:docMk/>
            <pc:sldMk cId="2199510285" sldId="294"/>
            <ac:spMk id="239" creationId="{498779E1-115C-8D4D-A938-12FECF316EBC}"/>
          </ac:spMkLst>
        </pc:spChg>
        <pc:spChg chg="add del mod">
          <ac:chgData name="A.MORIYAMA UREKA" userId="11b73b949d6476cb" providerId="LiveId" clId="{EDD3AFC1-5E1F-774D-82FF-6D4C3622249B}" dt="2023-08-07T08:57:28.506" v="776" actId="6264"/>
          <ac:spMkLst>
            <pc:docMk/>
            <pc:sldMk cId="2199510285" sldId="294"/>
            <ac:spMk id="239" creationId="{8560B0D4-599E-093B-DE76-257FD99EC370}"/>
          </ac:spMkLst>
        </pc:spChg>
        <pc:spChg chg="add del mod">
          <ac:chgData name="A.MORIYAMA UREKA" userId="11b73b949d6476cb" providerId="LiveId" clId="{EDD3AFC1-5E1F-774D-82FF-6D4C3622249B}" dt="2023-08-07T12:41:15.017" v="2841" actId="6264"/>
          <ac:spMkLst>
            <pc:docMk/>
            <pc:sldMk cId="2199510285" sldId="294"/>
            <ac:spMk id="239" creationId="{90999019-0CAC-3827-E414-4BB2084399CB}"/>
          </ac:spMkLst>
        </pc:spChg>
        <pc:spChg chg="add del mod">
          <ac:chgData name="A.MORIYAMA UREKA" userId="11b73b949d6476cb" providerId="LiveId" clId="{EDD3AFC1-5E1F-774D-82FF-6D4C3622249B}" dt="2023-08-07T09:21:30.093" v="938" actId="6264"/>
          <ac:spMkLst>
            <pc:docMk/>
            <pc:sldMk cId="2199510285" sldId="294"/>
            <ac:spMk id="240" creationId="{449DDB1D-BB11-932A-C00A-30E63C5050FE}"/>
          </ac:spMkLst>
        </pc:spChg>
        <pc:spChg chg="add del mod">
          <ac:chgData name="A.MORIYAMA UREKA" userId="11b73b949d6476cb" providerId="LiveId" clId="{EDD3AFC1-5E1F-774D-82FF-6D4C3622249B}" dt="2023-08-07T08:57:28.506" v="776" actId="6264"/>
          <ac:spMkLst>
            <pc:docMk/>
            <pc:sldMk cId="2199510285" sldId="294"/>
            <ac:spMk id="240" creationId="{592AD23F-308C-0F7D-AA9C-2A5DE3B18A18}"/>
          </ac:spMkLst>
        </pc:spChg>
        <pc:spChg chg="add del mod">
          <ac:chgData name="A.MORIYAMA UREKA" userId="11b73b949d6476cb" providerId="LiveId" clId="{EDD3AFC1-5E1F-774D-82FF-6D4C3622249B}" dt="2023-08-07T12:41:15.017" v="2841" actId="6264"/>
          <ac:spMkLst>
            <pc:docMk/>
            <pc:sldMk cId="2199510285" sldId="294"/>
            <ac:spMk id="240" creationId="{D9EC4ED6-2BE5-D8CA-2666-1B87B2D3D237}"/>
          </ac:spMkLst>
        </pc:spChg>
        <pc:spChg chg="add del mod ord">
          <ac:chgData name="A.MORIYAMA UREKA" userId="11b73b949d6476cb" providerId="LiveId" clId="{EDD3AFC1-5E1F-774D-82FF-6D4C3622249B}" dt="2023-08-07T09:22:22.850" v="941" actId="6264"/>
          <ac:spMkLst>
            <pc:docMk/>
            <pc:sldMk cId="2199510285" sldId="294"/>
            <ac:spMk id="241" creationId="{6C2CE03C-5CF9-9A92-5957-21EBEB4DD3DF}"/>
          </ac:spMkLst>
        </pc:spChg>
        <pc:spChg chg="add del mod">
          <ac:chgData name="A.MORIYAMA UREKA" userId="11b73b949d6476cb" providerId="LiveId" clId="{EDD3AFC1-5E1F-774D-82FF-6D4C3622249B}" dt="2023-08-07T12:41:15.017" v="2841" actId="6264"/>
          <ac:spMkLst>
            <pc:docMk/>
            <pc:sldMk cId="2199510285" sldId="294"/>
            <ac:spMk id="241" creationId="{B69A6CB8-78B6-7D62-99B2-99C107622D4D}"/>
          </ac:spMkLst>
        </pc:spChg>
        <pc:spChg chg="add del mod ord">
          <ac:chgData name="A.MORIYAMA UREKA" userId="11b73b949d6476cb" providerId="LiveId" clId="{EDD3AFC1-5E1F-774D-82FF-6D4C3622249B}" dt="2023-08-07T08:57:28.836" v="777" actId="6264"/>
          <ac:spMkLst>
            <pc:docMk/>
            <pc:sldMk cId="2199510285" sldId="294"/>
            <ac:spMk id="241" creationId="{C6652DB9-7A71-84DD-DCAA-FFC9AD7974F5}"/>
          </ac:spMkLst>
        </pc:spChg>
        <pc:spChg chg="add del mod ord">
          <ac:chgData name="A.MORIYAMA UREKA" userId="11b73b949d6476cb" providerId="LiveId" clId="{EDD3AFC1-5E1F-774D-82FF-6D4C3622249B}" dt="2023-08-07T09:22:22.850" v="941" actId="6264"/>
          <ac:spMkLst>
            <pc:docMk/>
            <pc:sldMk cId="2199510285" sldId="294"/>
            <ac:spMk id="242" creationId="{838BCE6E-5C5F-24F6-4D94-FAB33C320F07}"/>
          </ac:spMkLst>
        </pc:spChg>
        <pc:spChg chg="add del mod">
          <ac:chgData name="A.MORIYAMA UREKA" userId="11b73b949d6476cb" providerId="LiveId" clId="{EDD3AFC1-5E1F-774D-82FF-6D4C3622249B}" dt="2023-08-07T12:41:15.017" v="2841" actId="6264"/>
          <ac:spMkLst>
            <pc:docMk/>
            <pc:sldMk cId="2199510285" sldId="294"/>
            <ac:spMk id="242" creationId="{9CB92B79-7F67-10FE-4B5B-B2B0DCA1B07B}"/>
          </ac:spMkLst>
        </pc:spChg>
        <pc:spChg chg="add del mod ord">
          <ac:chgData name="A.MORIYAMA UREKA" userId="11b73b949d6476cb" providerId="LiveId" clId="{EDD3AFC1-5E1F-774D-82FF-6D4C3622249B}" dt="2023-08-07T08:57:28.836" v="777" actId="6264"/>
          <ac:spMkLst>
            <pc:docMk/>
            <pc:sldMk cId="2199510285" sldId="294"/>
            <ac:spMk id="242" creationId="{FD121656-B700-0868-D87D-E5FEF1BD498A}"/>
          </ac:spMkLst>
        </pc:spChg>
        <pc:spChg chg="add del mod ord">
          <ac:chgData name="A.MORIYAMA UREKA" userId="11b73b949d6476cb" providerId="LiveId" clId="{EDD3AFC1-5E1F-774D-82FF-6D4C3622249B}" dt="2023-08-07T08:57:28.836" v="777" actId="6264"/>
          <ac:spMkLst>
            <pc:docMk/>
            <pc:sldMk cId="2199510285" sldId="294"/>
            <ac:spMk id="243" creationId="{566A1973-43BC-F5FF-D1FC-D6A0EA647FED}"/>
          </ac:spMkLst>
        </pc:spChg>
        <pc:spChg chg="add del mod ord">
          <ac:chgData name="A.MORIYAMA UREKA" userId="11b73b949d6476cb" providerId="LiveId" clId="{EDD3AFC1-5E1F-774D-82FF-6D4C3622249B}" dt="2023-08-07T09:22:22.850" v="941" actId="6264"/>
          <ac:spMkLst>
            <pc:docMk/>
            <pc:sldMk cId="2199510285" sldId="294"/>
            <ac:spMk id="243" creationId="{62BC9541-3DE5-0ABC-1193-474D923772DB}"/>
          </ac:spMkLst>
        </pc:spChg>
        <pc:spChg chg="add del mod">
          <ac:chgData name="A.MORIYAMA UREKA" userId="11b73b949d6476cb" providerId="LiveId" clId="{EDD3AFC1-5E1F-774D-82FF-6D4C3622249B}" dt="2023-08-07T12:41:15.017" v="2841" actId="6264"/>
          <ac:spMkLst>
            <pc:docMk/>
            <pc:sldMk cId="2199510285" sldId="294"/>
            <ac:spMk id="243" creationId="{86D6CE09-E597-1AC3-8F68-6DC8D4832966}"/>
          </ac:spMkLst>
        </pc:spChg>
        <pc:spChg chg="add del mod ord">
          <ac:chgData name="A.MORIYAMA UREKA" userId="11b73b949d6476cb" providerId="LiveId" clId="{EDD3AFC1-5E1F-774D-82FF-6D4C3622249B}" dt="2023-08-07T08:57:28.836" v="777" actId="6264"/>
          <ac:spMkLst>
            <pc:docMk/>
            <pc:sldMk cId="2199510285" sldId="294"/>
            <ac:spMk id="244" creationId="{22C22C36-815D-BDFE-4B2C-750174B6CA1B}"/>
          </ac:spMkLst>
        </pc:spChg>
        <pc:spChg chg="add del mod ord">
          <ac:chgData name="A.MORIYAMA UREKA" userId="11b73b949d6476cb" providerId="LiveId" clId="{EDD3AFC1-5E1F-774D-82FF-6D4C3622249B}" dt="2023-08-07T09:22:22.850" v="941" actId="6264"/>
          <ac:spMkLst>
            <pc:docMk/>
            <pc:sldMk cId="2199510285" sldId="294"/>
            <ac:spMk id="244" creationId="{52F94FE1-A838-E529-E4D4-D0C89A2D4B1F}"/>
          </ac:spMkLst>
        </pc:spChg>
        <pc:spChg chg="add del mod">
          <ac:chgData name="A.MORIYAMA UREKA" userId="11b73b949d6476cb" providerId="LiveId" clId="{EDD3AFC1-5E1F-774D-82FF-6D4C3622249B}" dt="2023-08-07T12:41:15.017" v="2841" actId="6264"/>
          <ac:spMkLst>
            <pc:docMk/>
            <pc:sldMk cId="2199510285" sldId="294"/>
            <ac:spMk id="244" creationId="{980114E9-5E55-DE41-9066-F6DB09F259B0}"/>
          </ac:spMkLst>
        </pc:spChg>
        <pc:spChg chg="add del mod ord">
          <ac:chgData name="A.MORIYAMA UREKA" userId="11b73b949d6476cb" providerId="LiveId" clId="{EDD3AFC1-5E1F-774D-82FF-6D4C3622249B}" dt="2023-08-07T08:57:28.836" v="777" actId="6264"/>
          <ac:spMkLst>
            <pc:docMk/>
            <pc:sldMk cId="2199510285" sldId="294"/>
            <ac:spMk id="245" creationId="{243A298E-C7EF-D45F-C2CF-8EDC254C69F2}"/>
          </ac:spMkLst>
        </pc:spChg>
        <pc:spChg chg="add del mod">
          <ac:chgData name="A.MORIYAMA UREKA" userId="11b73b949d6476cb" providerId="LiveId" clId="{EDD3AFC1-5E1F-774D-82FF-6D4C3622249B}" dt="2023-08-07T12:41:15.017" v="2841" actId="6264"/>
          <ac:spMkLst>
            <pc:docMk/>
            <pc:sldMk cId="2199510285" sldId="294"/>
            <ac:spMk id="245" creationId="{53ED7BC5-AB5E-E9CE-0C37-0DBD05FD751A}"/>
          </ac:spMkLst>
        </pc:spChg>
        <pc:spChg chg="add del mod ord">
          <ac:chgData name="A.MORIYAMA UREKA" userId="11b73b949d6476cb" providerId="LiveId" clId="{EDD3AFC1-5E1F-774D-82FF-6D4C3622249B}" dt="2023-08-07T09:22:22.850" v="941" actId="6264"/>
          <ac:spMkLst>
            <pc:docMk/>
            <pc:sldMk cId="2199510285" sldId="294"/>
            <ac:spMk id="245" creationId="{D6F9046F-1782-93A8-C03C-E35FDDE920CB}"/>
          </ac:spMkLst>
        </pc:spChg>
        <pc:spChg chg="add del mod">
          <ac:chgData name="A.MORIYAMA UREKA" userId="11b73b949d6476cb" providerId="LiveId" clId="{EDD3AFC1-5E1F-774D-82FF-6D4C3622249B}" dt="2023-08-07T12:41:15.443" v="2842" actId="6264"/>
          <ac:spMkLst>
            <pc:docMk/>
            <pc:sldMk cId="2199510285" sldId="294"/>
            <ac:spMk id="246" creationId="{3C71FBE1-EBDE-00B9-CECC-26A1E2119F2B}"/>
          </ac:spMkLst>
        </pc:spChg>
        <pc:spChg chg="add del mod ord">
          <ac:chgData name="A.MORIYAMA UREKA" userId="11b73b949d6476cb" providerId="LiveId" clId="{EDD3AFC1-5E1F-774D-82FF-6D4C3622249B}" dt="2023-08-07T09:22:22.850" v="941" actId="6264"/>
          <ac:spMkLst>
            <pc:docMk/>
            <pc:sldMk cId="2199510285" sldId="294"/>
            <ac:spMk id="246" creationId="{8B07B4BD-C415-0D7A-DFBD-FBA7881F82D8}"/>
          </ac:spMkLst>
        </pc:spChg>
        <pc:spChg chg="add del mod ord">
          <ac:chgData name="A.MORIYAMA UREKA" userId="11b73b949d6476cb" providerId="LiveId" clId="{EDD3AFC1-5E1F-774D-82FF-6D4C3622249B}" dt="2023-08-07T08:57:28.836" v="777" actId="6264"/>
          <ac:spMkLst>
            <pc:docMk/>
            <pc:sldMk cId="2199510285" sldId="294"/>
            <ac:spMk id="246" creationId="{D5464C9D-332F-70E2-1767-2F0BA640635F}"/>
          </ac:spMkLst>
        </pc:spChg>
        <pc:spChg chg="add del mod ord">
          <ac:chgData name="A.MORIYAMA UREKA" userId="11b73b949d6476cb" providerId="LiveId" clId="{EDD3AFC1-5E1F-774D-82FF-6D4C3622249B}" dt="2023-08-07T09:22:22.850" v="941" actId="6264"/>
          <ac:spMkLst>
            <pc:docMk/>
            <pc:sldMk cId="2199510285" sldId="294"/>
            <ac:spMk id="247" creationId="{55FB575B-1456-44ED-2894-399021DE56BB}"/>
          </ac:spMkLst>
        </pc:spChg>
        <pc:spChg chg="add del mod ord">
          <ac:chgData name="A.MORIYAMA UREKA" userId="11b73b949d6476cb" providerId="LiveId" clId="{EDD3AFC1-5E1F-774D-82FF-6D4C3622249B}" dt="2023-08-07T08:57:28.836" v="777" actId="6264"/>
          <ac:spMkLst>
            <pc:docMk/>
            <pc:sldMk cId="2199510285" sldId="294"/>
            <ac:spMk id="247" creationId="{8B3AA7EF-BC1B-DEB4-6B66-A4A367A7DC47}"/>
          </ac:spMkLst>
        </pc:spChg>
        <pc:spChg chg="add del mod">
          <ac:chgData name="A.MORIYAMA UREKA" userId="11b73b949d6476cb" providerId="LiveId" clId="{EDD3AFC1-5E1F-774D-82FF-6D4C3622249B}" dt="2023-08-07T12:41:15.443" v="2842" actId="6264"/>
          <ac:spMkLst>
            <pc:docMk/>
            <pc:sldMk cId="2199510285" sldId="294"/>
            <ac:spMk id="247" creationId="{E870A6C3-40C6-1BAF-E4FA-E351C24206B9}"/>
          </ac:spMkLst>
        </pc:spChg>
        <pc:spChg chg="add del mod ord">
          <ac:chgData name="A.MORIYAMA UREKA" userId="11b73b949d6476cb" providerId="LiveId" clId="{EDD3AFC1-5E1F-774D-82FF-6D4C3622249B}" dt="2023-08-07T08:57:28.836" v="777" actId="6264"/>
          <ac:spMkLst>
            <pc:docMk/>
            <pc:sldMk cId="2199510285" sldId="294"/>
            <ac:spMk id="248" creationId="{35DFB44D-4936-0847-9DC1-935CE25872AC}"/>
          </ac:spMkLst>
        </pc:spChg>
        <pc:spChg chg="add del mod">
          <ac:chgData name="A.MORIYAMA UREKA" userId="11b73b949d6476cb" providerId="LiveId" clId="{EDD3AFC1-5E1F-774D-82FF-6D4C3622249B}" dt="2023-08-07T12:41:15.443" v="2842" actId="6264"/>
          <ac:spMkLst>
            <pc:docMk/>
            <pc:sldMk cId="2199510285" sldId="294"/>
            <ac:spMk id="248" creationId="{3D57B5CE-F6DD-CF65-C7AA-7F256158F892}"/>
          </ac:spMkLst>
        </pc:spChg>
        <pc:spChg chg="add del mod ord">
          <ac:chgData name="A.MORIYAMA UREKA" userId="11b73b949d6476cb" providerId="LiveId" clId="{EDD3AFC1-5E1F-774D-82FF-6D4C3622249B}" dt="2023-08-07T09:22:22.850" v="941" actId="6264"/>
          <ac:spMkLst>
            <pc:docMk/>
            <pc:sldMk cId="2199510285" sldId="294"/>
            <ac:spMk id="248" creationId="{BC0A3DE8-42AE-C5A1-3DCD-BB83BF167C44}"/>
          </ac:spMkLst>
        </pc:spChg>
        <pc:spChg chg="add del mod">
          <ac:chgData name="A.MORIYAMA UREKA" userId="11b73b949d6476cb" providerId="LiveId" clId="{EDD3AFC1-5E1F-774D-82FF-6D4C3622249B}" dt="2023-08-07T08:57:28.836" v="777" actId="6264"/>
          <ac:spMkLst>
            <pc:docMk/>
            <pc:sldMk cId="2199510285" sldId="294"/>
            <ac:spMk id="249" creationId="{31CD5619-A633-8404-4A95-71E4FB63E128}"/>
          </ac:spMkLst>
        </pc:spChg>
        <pc:spChg chg="add del mod">
          <ac:chgData name="A.MORIYAMA UREKA" userId="11b73b949d6476cb" providerId="LiveId" clId="{EDD3AFC1-5E1F-774D-82FF-6D4C3622249B}" dt="2023-08-07T09:22:22.850" v="941" actId="6264"/>
          <ac:spMkLst>
            <pc:docMk/>
            <pc:sldMk cId="2199510285" sldId="294"/>
            <ac:spMk id="249" creationId="{8C0E695B-470A-B8B0-D60A-08178F4054C0}"/>
          </ac:spMkLst>
        </pc:spChg>
        <pc:spChg chg="add del mod">
          <ac:chgData name="A.MORIYAMA UREKA" userId="11b73b949d6476cb" providerId="LiveId" clId="{EDD3AFC1-5E1F-774D-82FF-6D4C3622249B}" dt="2023-08-07T12:41:15.443" v="2842" actId="6264"/>
          <ac:spMkLst>
            <pc:docMk/>
            <pc:sldMk cId="2199510285" sldId="294"/>
            <ac:spMk id="249" creationId="{E2ADD27B-A92D-5C8B-FBB9-4C96A7423C56}"/>
          </ac:spMkLst>
        </pc:spChg>
        <pc:spChg chg="add del mod">
          <ac:chgData name="A.MORIYAMA UREKA" userId="11b73b949d6476cb" providerId="LiveId" clId="{EDD3AFC1-5E1F-774D-82FF-6D4C3622249B}" dt="2023-08-07T12:41:15.443" v="2842" actId="6264"/>
          <ac:spMkLst>
            <pc:docMk/>
            <pc:sldMk cId="2199510285" sldId="294"/>
            <ac:spMk id="250" creationId="{27A87FC1-88DE-83B8-4684-60E75E0A8426}"/>
          </ac:spMkLst>
        </pc:spChg>
        <pc:spChg chg="add del mod">
          <ac:chgData name="A.MORIYAMA UREKA" userId="11b73b949d6476cb" providerId="LiveId" clId="{EDD3AFC1-5E1F-774D-82FF-6D4C3622249B}" dt="2023-08-07T09:22:22.850" v="941" actId="6264"/>
          <ac:spMkLst>
            <pc:docMk/>
            <pc:sldMk cId="2199510285" sldId="294"/>
            <ac:spMk id="250" creationId="{6E3B3B22-6F27-3D2A-18FA-AB6080986BE6}"/>
          </ac:spMkLst>
        </pc:spChg>
        <pc:spChg chg="add del mod">
          <ac:chgData name="A.MORIYAMA UREKA" userId="11b73b949d6476cb" providerId="LiveId" clId="{EDD3AFC1-5E1F-774D-82FF-6D4C3622249B}" dt="2023-08-07T08:57:28.836" v="777" actId="6264"/>
          <ac:spMkLst>
            <pc:docMk/>
            <pc:sldMk cId="2199510285" sldId="294"/>
            <ac:spMk id="250" creationId="{8BC76648-9C51-B7AE-D3A4-FCBA7CF775F8}"/>
          </ac:spMkLst>
        </pc:spChg>
        <pc:spChg chg="add del mod ord">
          <ac:chgData name="A.MORIYAMA UREKA" userId="11b73b949d6476cb" providerId="LiveId" clId="{EDD3AFC1-5E1F-774D-82FF-6D4C3622249B}" dt="2023-08-07T08:57:31.360" v="778" actId="6264"/>
          <ac:spMkLst>
            <pc:docMk/>
            <pc:sldMk cId="2199510285" sldId="294"/>
            <ac:spMk id="251" creationId="{46C2493A-17F8-3E7C-8EC4-D2DFC83636D1}"/>
          </ac:spMkLst>
        </pc:spChg>
        <pc:spChg chg="add del mod ord">
          <ac:chgData name="A.MORIYAMA UREKA" userId="11b73b949d6476cb" providerId="LiveId" clId="{EDD3AFC1-5E1F-774D-82FF-6D4C3622249B}" dt="2023-08-07T09:22:24.991" v="942" actId="6264"/>
          <ac:spMkLst>
            <pc:docMk/>
            <pc:sldMk cId="2199510285" sldId="294"/>
            <ac:spMk id="251" creationId="{6339FAAA-2745-D99D-CAA7-905B26163974}"/>
          </ac:spMkLst>
        </pc:spChg>
        <pc:spChg chg="add del mod">
          <ac:chgData name="A.MORIYAMA UREKA" userId="11b73b949d6476cb" providerId="LiveId" clId="{EDD3AFC1-5E1F-774D-82FF-6D4C3622249B}" dt="2023-08-07T12:41:15.443" v="2842" actId="6264"/>
          <ac:spMkLst>
            <pc:docMk/>
            <pc:sldMk cId="2199510285" sldId="294"/>
            <ac:spMk id="251" creationId="{88D0102E-170C-59F3-AD8C-EF4D1A3DBAED}"/>
          </ac:spMkLst>
        </pc:spChg>
        <pc:spChg chg="add del mod ord">
          <ac:chgData name="A.MORIYAMA UREKA" userId="11b73b949d6476cb" providerId="LiveId" clId="{EDD3AFC1-5E1F-774D-82FF-6D4C3622249B}" dt="2023-08-07T08:57:31.360" v="778" actId="6264"/>
          <ac:spMkLst>
            <pc:docMk/>
            <pc:sldMk cId="2199510285" sldId="294"/>
            <ac:spMk id="252" creationId="{0DD883C4-1AB0-153B-CABB-78910349CDE8}"/>
          </ac:spMkLst>
        </pc:spChg>
        <pc:spChg chg="add del mod">
          <ac:chgData name="A.MORIYAMA UREKA" userId="11b73b949d6476cb" providerId="LiveId" clId="{EDD3AFC1-5E1F-774D-82FF-6D4C3622249B}" dt="2023-08-07T12:41:15.443" v="2842" actId="6264"/>
          <ac:spMkLst>
            <pc:docMk/>
            <pc:sldMk cId="2199510285" sldId="294"/>
            <ac:spMk id="252" creationId="{450D2327-2E21-E21A-E600-E708AFC40A63}"/>
          </ac:spMkLst>
        </pc:spChg>
        <pc:spChg chg="add del mod ord">
          <ac:chgData name="A.MORIYAMA UREKA" userId="11b73b949d6476cb" providerId="LiveId" clId="{EDD3AFC1-5E1F-774D-82FF-6D4C3622249B}" dt="2023-08-07T09:22:24.991" v="942" actId="6264"/>
          <ac:spMkLst>
            <pc:docMk/>
            <pc:sldMk cId="2199510285" sldId="294"/>
            <ac:spMk id="252" creationId="{62F66EC7-5C53-6844-95F6-D83A27742CED}"/>
          </ac:spMkLst>
        </pc:spChg>
        <pc:spChg chg="add del mod ord">
          <ac:chgData name="A.MORIYAMA UREKA" userId="11b73b949d6476cb" providerId="LiveId" clId="{EDD3AFC1-5E1F-774D-82FF-6D4C3622249B}" dt="2023-08-07T09:22:24.991" v="942" actId="6264"/>
          <ac:spMkLst>
            <pc:docMk/>
            <pc:sldMk cId="2199510285" sldId="294"/>
            <ac:spMk id="253" creationId="{6E7D3223-08FB-6DF1-F650-7B7AD560ED5F}"/>
          </ac:spMkLst>
        </pc:spChg>
        <pc:spChg chg="add del mod ord">
          <ac:chgData name="A.MORIYAMA UREKA" userId="11b73b949d6476cb" providerId="LiveId" clId="{EDD3AFC1-5E1F-774D-82FF-6D4C3622249B}" dt="2023-08-07T08:57:31.360" v="778" actId="6264"/>
          <ac:spMkLst>
            <pc:docMk/>
            <pc:sldMk cId="2199510285" sldId="294"/>
            <ac:spMk id="253" creationId="{972D58F6-3986-730A-BBF4-5D97064F905A}"/>
          </ac:spMkLst>
        </pc:spChg>
        <pc:spChg chg="add del mod">
          <ac:chgData name="A.MORIYAMA UREKA" userId="11b73b949d6476cb" providerId="LiveId" clId="{EDD3AFC1-5E1F-774D-82FF-6D4C3622249B}" dt="2023-08-07T12:41:15.443" v="2842" actId="6264"/>
          <ac:spMkLst>
            <pc:docMk/>
            <pc:sldMk cId="2199510285" sldId="294"/>
            <ac:spMk id="253" creationId="{D9B37FED-4D39-2C7C-ADC0-605627278F6B}"/>
          </ac:spMkLst>
        </pc:spChg>
        <pc:spChg chg="add del mod ord">
          <ac:chgData name="A.MORIYAMA UREKA" userId="11b73b949d6476cb" providerId="LiveId" clId="{EDD3AFC1-5E1F-774D-82FF-6D4C3622249B}" dt="2023-08-07T09:22:24.991" v="942" actId="6264"/>
          <ac:spMkLst>
            <pc:docMk/>
            <pc:sldMk cId="2199510285" sldId="294"/>
            <ac:spMk id="254" creationId="{A7A9C8E2-80DE-6934-2C4A-EB44DF055FDB}"/>
          </ac:spMkLst>
        </pc:spChg>
        <pc:spChg chg="add del mod">
          <ac:chgData name="A.MORIYAMA UREKA" userId="11b73b949d6476cb" providerId="LiveId" clId="{EDD3AFC1-5E1F-774D-82FF-6D4C3622249B}" dt="2023-08-07T12:41:15.443" v="2842" actId="6264"/>
          <ac:spMkLst>
            <pc:docMk/>
            <pc:sldMk cId="2199510285" sldId="294"/>
            <ac:spMk id="254" creationId="{C5A63B46-9827-A1C7-1A8D-DA1729733649}"/>
          </ac:spMkLst>
        </pc:spChg>
        <pc:spChg chg="add del mod ord">
          <ac:chgData name="A.MORIYAMA UREKA" userId="11b73b949d6476cb" providerId="LiveId" clId="{EDD3AFC1-5E1F-774D-82FF-6D4C3622249B}" dt="2023-08-07T08:57:31.360" v="778" actId="6264"/>
          <ac:spMkLst>
            <pc:docMk/>
            <pc:sldMk cId="2199510285" sldId="294"/>
            <ac:spMk id="254" creationId="{D42F94A5-58F0-FE45-B969-55A7D2F1AC48}"/>
          </ac:spMkLst>
        </pc:spChg>
        <pc:spChg chg="add del mod ord">
          <ac:chgData name="A.MORIYAMA UREKA" userId="11b73b949d6476cb" providerId="LiveId" clId="{EDD3AFC1-5E1F-774D-82FF-6D4C3622249B}" dt="2023-08-07T09:22:24.991" v="942" actId="6264"/>
          <ac:spMkLst>
            <pc:docMk/>
            <pc:sldMk cId="2199510285" sldId="294"/>
            <ac:spMk id="255" creationId="{69377B45-1F90-0204-3587-A85F99BF2B96}"/>
          </ac:spMkLst>
        </pc:spChg>
        <pc:spChg chg="add del mod ord">
          <ac:chgData name="A.MORIYAMA UREKA" userId="11b73b949d6476cb" providerId="LiveId" clId="{EDD3AFC1-5E1F-774D-82FF-6D4C3622249B}" dt="2023-08-07T08:57:31.360" v="778" actId="6264"/>
          <ac:spMkLst>
            <pc:docMk/>
            <pc:sldMk cId="2199510285" sldId="294"/>
            <ac:spMk id="255" creationId="{F95FD6BA-047D-5B66-2504-E8EFE0C30C44}"/>
          </ac:spMkLst>
        </pc:spChg>
        <pc:spChg chg="add del mod">
          <ac:chgData name="A.MORIYAMA UREKA" userId="11b73b949d6476cb" providerId="LiveId" clId="{EDD3AFC1-5E1F-774D-82FF-6D4C3622249B}" dt="2023-08-07T12:41:15.443" v="2842" actId="6264"/>
          <ac:spMkLst>
            <pc:docMk/>
            <pc:sldMk cId="2199510285" sldId="294"/>
            <ac:spMk id="255" creationId="{FEC0D103-1523-D8C7-B9E1-86516C5F9EB4}"/>
          </ac:spMkLst>
        </pc:spChg>
        <pc:spChg chg="add del mod ord">
          <ac:chgData name="A.MORIYAMA UREKA" userId="11b73b949d6476cb" providerId="LiveId" clId="{EDD3AFC1-5E1F-774D-82FF-6D4C3622249B}" dt="2023-08-07T08:57:31.360" v="778" actId="6264"/>
          <ac:spMkLst>
            <pc:docMk/>
            <pc:sldMk cId="2199510285" sldId="294"/>
            <ac:spMk id="256" creationId="{61117EF2-8271-BC17-60F5-AE0A72630455}"/>
          </ac:spMkLst>
        </pc:spChg>
        <pc:spChg chg="add del mod">
          <ac:chgData name="A.MORIYAMA UREKA" userId="11b73b949d6476cb" providerId="LiveId" clId="{EDD3AFC1-5E1F-774D-82FF-6D4C3622249B}" dt="2023-08-07T12:41:15.861" v="2843" actId="6264"/>
          <ac:spMkLst>
            <pc:docMk/>
            <pc:sldMk cId="2199510285" sldId="294"/>
            <ac:spMk id="256" creationId="{AB102AE9-F4C9-48FE-DD6F-DA0AF45831B5}"/>
          </ac:spMkLst>
        </pc:spChg>
        <pc:spChg chg="add del mod ord">
          <ac:chgData name="A.MORIYAMA UREKA" userId="11b73b949d6476cb" providerId="LiveId" clId="{EDD3AFC1-5E1F-774D-82FF-6D4C3622249B}" dt="2023-08-07T09:17:11.230" v="903" actId="700"/>
          <ac:spMkLst>
            <pc:docMk/>
            <pc:sldMk cId="2199510285" sldId="294"/>
            <ac:spMk id="256" creationId="{DC32828C-2572-E3B4-1F62-939F8BACAA81}"/>
          </ac:spMkLst>
        </pc:spChg>
        <pc:spChg chg="add del mod ord">
          <ac:chgData name="A.MORIYAMA UREKA" userId="11b73b949d6476cb" providerId="LiveId" clId="{EDD3AFC1-5E1F-774D-82FF-6D4C3622249B}" dt="2023-08-07T09:22:24.991" v="942" actId="6264"/>
          <ac:spMkLst>
            <pc:docMk/>
            <pc:sldMk cId="2199510285" sldId="294"/>
            <ac:spMk id="256" creationId="{FD767761-4A94-FB47-AD50-EA377F2F8DC9}"/>
          </ac:spMkLst>
        </pc:spChg>
        <pc:spChg chg="add del mod ord">
          <ac:chgData name="A.MORIYAMA UREKA" userId="11b73b949d6476cb" providerId="LiveId" clId="{EDD3AFC1-5E1F-774D-82FF-6D4C3622249B}" dt="2023-08-07T09:17:11.230" v="903" actId="700"/>
          <ac:spMkLst>
            <pc:docMk/>
            <pc:sldMk cId="2199510285" sldId="294"/>
            <ac:spMk id="257" creationId="{5D64E364-2CE7-1BDE-BD05-2346C0F8514B}"/>
          </ac:spMkLst>
        </pc:spChg>
        <pc:spChg chg="add del mod ord">
          <ac:chgData name="A.MORIYAMA UREKA" userId="11b73b949d6476cb" providerId="LiveId" clId="{EDD3AFC1-5E1F-774D-82FF-6D4C3622249B}" dt="2023-08-07T09:22:24.991" v="942" actId="6264"/>
          <ac:spMkLst>
            <pc:docMk/>
            <pc:sldMk cId="2199510285" sldId="294"/>
            <ac:spMk id="257" creationId="{80C0FF41-4C01-862C-F09A-4BCAB13A2A3F}"/>
          </ac:spMkLst>
        </pc:spChg>
        <pc:spChg chg="add del mod ord">
          <ac:chgData name="A.MORIYAMA UREKA" userId="11b73b949d6476cb" providerId="LiveId" clId="{EDD3AFC1-5E1F-774D-82FF-6D4C3622249B}" dt="2023-08-07T08:57:31.360" v="778" actId="6264"/>
          <ac:spMkLst>
            <pc:docMk/>
            <pc:sldMk cId="2199510285" sldId="294"/>
            <ac:spMk id="257" creationId="{CB560D7A-41CE-8A50-88C9-A20451C3EB3E}"/>
          </ac:spMkLst>
        </pc:spChg>
        <pc:spChg chg="add del mod">
          <ac:chgData name="A.MORIYAMA UREKA" userId="11b73b949d6476cb" providerId="LiveId" clId="{EDD3AFC1-5E1F-774D-82FF-6D4C3622249B}" dt="2023-08-07T12:41:15.861" v="2843" actId="6264"/>
          <ac:spMkLst>
            <pc:docMk/>
            <pc:sldMk cId="2199510285" sldId="294"/>
            <ac:spMk id="257" creationId="{E651B734-A9BA-C6ED-9E8D-1EFC41BDEB31}"/>
          </ac:spMkLst>
        </pc:spChg>
        <pc:spChg chg="add del mod ord">
          <ac:chgData name="A.MORIYAMA UREKA" userId="11b73b949d6476cb" providerId="LiveId" clId="{EDD3AFC1-5E1F-774D-82FF-6D4C3622249B}" dt="2023-08-07T08:57:31.360" v="778" actId="6264"/>
          <ac:spMkLst>
            <pc:docMk/>
            <pc:sldMk cId="2199510285" sldId="294"/>
            <ac:spMk id="258" creationId="{0BDF5D7D-1032-6BE7-A438-76B238E9D124}"/>
          </ac:spMkLst>
        </pc:spChg>
        <pc:spChg chg="add del mod ord">
          <ac:chgData name="A.MORIYAMA UREKA" userId="11b73b949d6476cb" providerId="LiveId" clId="{EDD3AFC1-5E1F-774D-82FF-6D4C3622249B}" dt="2023-08-07T09:22:24.991" v="942" actId="6264"/>
          <ac:spMkLst>
            <pc:docMk/>
            <pc:sldMk cId="2199510285" sldId="294"/>
            <ac:spMk id="258" creationId="{1CC2B640-408D-4A90-7F34-131C2FF878E2}"/>
          </ac:spMkLst>
        </pc:spChg>
        <pc:spChg chg="add del mod">
          <ac:chgData name="A.MORIYAMA UREKA" userId="11b73b949d6476cb" providerId="LiveId" clId="{EDD3AFC1-5E1F-774D-82FF-6D4C3622249B}" dt="2023-08-07T12:41:15.861" v="2843" actId="6264"/>
          <ac:spMkLst>
            <pc:docMk/>
            <pc:sldMk cId="2199510285" sldId="294"/>
            <ac:spMk id="258" creationId="{7195C36A-FBE1-17AF-C3E1-48A98815F631}"/>
          </ac:spMkLst>
        </pc:spChg>
        <pc:spChg chg="add del mod ord">
          <ac:chgData name="A.MORIYAMA UREKA" userId="11b73b949d6476cb" providerId="LiveId" clId="{EDD3AFC1-5E1F-774D-82FF-6D4C3622249B}" dt="2023-08-07T09:17:11.230" v="903" actId="700"/>
          <ac:spMkLst>
            <pc:docMk/>
            <pc:sldMk cId="2199510285" sldId="294"/>
            <ac:spMk id="258" creationId="{955399AF-AA89-52C7-EDE6-6F207F309937}"/>
          </ac:spMkLst>
        </pc:spChg>
        <pc:spChg chg="add del mod">
          <ac:chgData name="A.MORIYAMA UREKA" userId="11b73b949d6476cb" providerId="LiveId" clId="{EDD3AFC1-5E1F-774D-82FF-6D4C3622249B}" dt="2023-08-07T12:41:15.861" v="2843" actId="6264"/>
          <ac:spMkLst>
            <pc:docMk/>
            <pc:sldMk cId="2199510285" sldId="294"/>
            <ac:spMk id="259" creationId="{27CDD453-33F0-24BB-8DD9-E700A896AA4F}"/>
          </ac:spMkLst>
        </pc:spChg>
        <pc:spChg chg="add del mod">
          <ac:chgData name="A.MORIYAMA UREKA" userId="11b73b949d6476cb" providerId="LiveId" clId="{EDD3AFC1-5E1F-774D-82FF-6D4C3622249B}" dt="2023-08-07T09:22:24.991" v="942" actId="6264"/>
          <ac:spMkLst>
            <pc:docMk/>
            <pc:sldMk cId="2199510285" sldId="294"/>
            <ac:spMk id="259" creationId="{482F3254-0944-1951-3C5E-0057342295D3}"/>
          </ac:spMkLst>
        </pc:spChg>
        <pc:spChg chg="add del mod">
          <ac:chgData name="A.MORIYAMA UREKA" userId="11b73b949d6476cb" providerId="LiveId" clId="{EDD3AFC1-5E1F-774D-82FF-6D4C3622249B}" dt="2023-08-07T08:57:31.360" v="778" actId="6264"/>
          <ac:spMkLst>
            <pc:docMk/>
            <pc:sldMk cId="2199510285" sldId="294"/>
            <ac:spMk id="259" creationId="{8C496E93-7779-CF7D-B631-80EA66DB332C}"/>
          </ac:spMkLst>
        </pc:spChg>
        <pc:spChg chg="add del mod">
          <ac:chgData name="A.MORIYAMA UREKA" userId="11b73b949d6476cb" providerId="LiveId" clId="{EDD3AFC1-5E1F-774D-82FF-6D4C3622249B}" dt="2023-08-07T08:57:31.360" v="778" actId="6264"/>
          <ac:spMkLst>
            <pc:docMk/>
            <pc:sldMk cId="2199510285" sldId="294"/>
            <ac:spMk id="260" creationId="{2B252BAB-5DE3-36A4-DF4C-9C975C8AC3AA}"/>
          </ac:spMkLst>
        </pc:spChg>
        <pc:spChg chg="add del mod">
          <ac:chgData name="A.MORIYAMA UREKA" userId="11b73b949d6476cb" providerId="LiveId" clId="{EDD3AFC1-5E1F-774D-82FF-6D4C3622249B}" dt="2023-08-07T12:41:15.861" v="2843" actId="6264"/>
          <ac:spMkLst>
            <pc:docMk/>
            <pc:sldMk cId="2199510285" sldId="294"/>
            <ac:spMk id="260" creationId="{B7AD7E51-3E8B-870A-66C2-0CD63D0C03F2}"/>
          </ac:spMkLst>
        </pc:spChg>
        <pc:spChg chg="add del mod">
          <ac:chgData name="A.MORIYAMA UREKA" userId="11b73b949d6476cb" providerId="LiveId" clId="{EDD3AFC1-5E1F-774D-82FF-6D4C3622249B}" dt="2023-08-07T09:22:24.991" v="942" actId="6264"/>
          <ac:spMkLst>
            <pc:docMk/>
            <pc:sldMk cId="2199510285" sldId="294"/>
            <ac:spMk id="260" creationId="{F02555D0-09E4-9F5F-E5B2-4B7A50D4732F}"/>
          </ac:spMkLst>
        </pc:spChg>
        <pc:spChg chg="add del mod">
          <ac:chgData name="A.MORIYAMA UREKA" userId="11b73b949d6476cb" providerId="LiveId" clId="{EDD3AFC1-5E1F-774D-82FF-6D4C3622249B}" dt="2023-08-07T12:41:15.861" v="2843" actId="6264"/>
          <ac:spMkLst>
            <pc:docMk/>
            <pc:sldMk cId="2199510285" sldId="294"/>
            <ac:spMk id="261" creationId="{5C591ACA-EF85-CCE4-5C1B-A5DC689E411A}"/>
          </ac:spMkLst>
        </pc:spChg>
        <pc:spChg chg="add del mod ord">
          <ac:chgData name="A.MORIYAMA UREKA" userId="11b73b949d6476cb" providerId="LiveId" clId="{EDD3AFC1-5E1F-774D-82FF-6D4C3622249B}" dt="2023-08-07T09:00:28.398" v="784" actId="700"/>
          <ac:spMkLst>
            <pc:docMk/>
            <pc:sldMk cId="2199510285" sldId="294"/>
            <ac:spMk id="261" creationId="{7877E3E8-FC34-430C-2E10-68745DA5685F}"/>
          </ac:spMkLst>
        </pc:spChg>
        <pc:spChg chg="add del mod ord">
          <ac:chgData name="A.MORIYAMA UREKA" userId="11b73b949d6476cb" providerId="LiveId" clId="{EDD3AFC1-5E1F-774D-82FF-6D4C3622249B}" dt="2023-08-07T09:22:25.653" v="943" actId="6264"/>
          <ac:spMkLst>
            <pc:docMk/>
            <pc:sldMk cId="2199510285" sldId="294"/>
            <ac:spMk id="261" creationId="{C2C6A6BD-37D4-2070-331A-39FCEF81C460}"/>
          </ac:spMkLst>
        </pc:spChg>
        <pc:spChg chg="add del mod">
          <ac:chgData name="A.MORIYAMA UREKA" userId="11b73b949d6476cb" providerId="LiveId" clId="{EDD3AFC1-5E1F-774D-82FF-6D4C3622249B}" dt="2023-08-07T12:41:15.861" v="2843" actId="6264"/>
          <ac:spMkLst>
            <pc:docMk/>
            <pc:sldMk cId="2199510285" sldId="294"/>
            <ac:spMk id="262" creationId="{536B1517-2939-B944-7850-19DA0B44E65D}"/>
          </ac:spMkLst>
        </pc:spChg>
        <pc:spChg chg="add del mod ord">
          <ac:chgData name="A.MORIYAMA UREKA" userId="11b73b949d6476cb" providerId="LiveId" clId="{EDD3AFC1-5E1F-774D-82FF-6D4C3622249B}" dt="2023-08-07T09:00:28.398" v="784" actId="700"/>
          <ac:spMkLst>
            <pc:docMk/>
            <pc:sldMk cId="2199510285" sldId="294"/>
            <ac:spMk id="262" creationId="{B2660FE8-0FF2-E604-2687-327FEA1C5ABF}"/>
          </ac:spMkLst>
        </pc:spChg>
        <pc:spChg chg="add del mod ord">
          <ac:chgData name="A.MORIYAMA UREKA" userId="11b73b949d6476cb" providerId="LiveId" clId="{EDD3AFC1-5E1F-774D-82FF-6D4C3622249B}" dt="2023-08-07T09:22:25.653" v="943" actId="6264"/>
          <ac:spMkLst>
            <pc:docMk/>
            <pc:sldMk cId="2199510285" sldId="294"/>
            <ac:spMk id="262" creationId="{EA357B71-170F-1E0C-4A7E-65EBE5881D05}"/>
          </ac:spMkLst>
        </pc:spChg>
        <pc:spChg chg="add del mod ord">
          <ac:chgData name="A.MORIYAMA UREKA" userId="11b73b949d6476cb" providerId="LiveId" clId="{EDD3AFC1-5E1F-774D-82FF-6D4C3622249B}" dt="2023-08-07T09:00:28.398" v="784" actId="700"/>
          <ac:spMkLst>
            <pc:docMk/>
            <pc:sldMk cId="2199510285" sldId="294"/>
            <ac:spMk id="263" creationId="{0525292C-6EBA-0D89-FBC3-5127B7ECED0C}"/>
          </ac:spMkLst>
        </pc:spChg>
        <pc:spChg chg="add del mod ord">
          <ac:chgData name="A.MORIYAMA UREKA" userId="11b73b949d6476cb" providerId="LiveId" clId="{EDD3AFC1-5E1F-774D-82FF-6D4C3622249B}" dt="2023-08-07T09:22:25.653" v="943" actId="6264"/>
          <ac:spMkLst>
            <pc:docMk/>
            <pc:sldMk cId="2199510285" sldId="294"/>
            <ac:spMk id="263" creationId="{1CB433F3-644A-A180-1B38-26E4E05B8906}"/>
          </ac:spMkLst>
        </pc:spChg>
        <pc:spChg chg="add del mod">
          <ac:chgData name="A.MORIYAMA UREKA" userId="11b73b949d6476cb" providerId="LiveId" clId="{EDD3AFC1-5E1F-774D-82FF-6D4C3622249B}" dt="2023-08-07T12:41:15.861" v="2843" actId="6264"/>
          <ac:spMkLst>
            <pc:docMk/>
            <pc:sldMk cId="2199510285" sldId="294"/>
            <ac:spMk id="263" creationId="{EBE38469-613F-459D-484F-D45C8BB9AD42}"/>
          </ac:spMkLst>
        </pc:spChg>
        <pc:spChg chg="add del mod ord">
          <ac:chgData name="A.MORIYAMA UREKA" userId="11b73b949d6476cb" providerId="LiveId" clId="{EDD3AFC1-5E1F-774D-82FF-6D4C3622249B}" dt="2023-08-07T09:00:28.398" v="784" actId="700"/>
          <ac:spMkLst>
            <pc:docMk/>
            <pc:sldMk cId="2199510285" sldId="294"/>
            <ac:spMk id="264" creationId="{3E4F9A66-95A5-56CD-E368-E9E59FBBE099}"/>
          </ac:spMkLst>
        </pc:spChg>
        <pc:spChg chg="add del mod">
          <ac:chgData name="A.MORIYAMA UREKA" userId="11b73b949d6476cb" providerId="LiveId" clId="{EDD3AFC1-5E1F-774D-82FF-6D4C3622249B}" dt="2023-08-07T12:41:15.861" v="2843" actId="6264"/>
          <ac:spMkLst>
            <pc:docMk/>
            <pc:sldMk cId="2199510285" sldId="294"/>
            <ac:spMk id="264" creationId="{CBD68466-93F4-41EA-C991-1E0046FD0800}"/>
          </ac:spMkLst>
        </pc:spChg>
        <pc:spChg chg="add del mod ord">
          <ac:chgData name="A.MORIYAMA UREKA" userId="11b73b949d6476cb" providerId="LiveId" clId="{EDD3AFC1-5E1F-774D-82FF-6D4C3622249B}" dt="2023-08-07T09:22:25.653" v="943" actId="6264"/>
          <ac:spMkLst>
            <pc:docMk/>
            <pc:sldMk cId="2199510285" sldId="294"/>
            <ac:spMk id="264" creationId="{F20BE79B-A9E6-FF58-64B0-2BB046F7FA7F}"/>
          </ac:spMkLst>
        </pc:spChg>
        <pc:spChg chg="add del mod">
          <ac:chgData name="A.MORIYAMA UREKA" userId="11b73b949d6476cb" providerId="LiveId" clId="{EDD3AFC1-5E1F-774D-82FF-6D4C3622249B}" dt="2023-08-07T12:41:15.861" v="2843" actId="6264"/>
          <ac:spMkLst>
            <pc:docMk/>
            <pc:sldMk cId="2199510285" sldId="294"/>
            <ac:spMk id="265" creationId="{025CE70A-4A28-373D-AD6D-4D5462B782FE}"/>
          </ac:spMkLst>
        </pc:spChg>
        <pc:spChg chg="add del mod ord">
          <ac:chgData name="A.MORIYAMA UREKA" userId="11b73b949d6476cb" providerId="LiveId" clId="{EDD3AFC1-5E1F-774D-82FF-6D4C3622249B}" dt="2023-08-07T09:22:25.653" v="943" actId="6264"/>
          <ac:spMkLst>
            <pc:docMk/>
            <pc:sldMk cId="2199510285" sldId="294"/>
            <ac:spMk id="265" creationId="{D1217966-3125-81CD-4101-45EF98706A01}"/>
          </ac:spMkLst>
        </pc:spChg>
        <pc:spChg chg="add del mod ord">
          <ac:chgData name="A.MORIYAMA UREKA" userId="11b73b949d6476cb" providerId="LiveId" clId="{EDD3AFC1-5E1F-774D-82FF-6D4C3622249B}" dt="2023-08-07T09:00:28.398" v="784" actId="700"/>
          <ac:spMkLst>
            <pc:docMk/>
            <pc:sldMk cId="2199510285" sldId="294"/>
            <ac:spMk id="265" creationId="{EB418F68-A566-9132-B5B3-7F82F9F83B2A}"/>
          </ac:spMkLst>
        </pc:spChg>
        <pc:spChg chg="add del mod ord">
          <ac:chgData name="A.MORIYAMA UREKA" userId="11b73b949d6476cb" providerId="LiveId" clId="{EDD3AFC1-5E1F-774D-82FF-6D4C3622249B}" dt="2023-08-07T09:00:28.398" v="784" actId="700"/>
          <ac:spMkLst>
            <pc:docMk/>
            <pc:sldMk cId="2199510285" sldId="294"/>
            <ac:spMk id="266" creationId="{000EE96C-D8A0-5247-94F3-B3739EFC97D1}"/>
          </ac:spMkLst>
        </pc:spChg>
        <pc:spChg chg="add del mod ord">
          <ac:chgData name="A.MORIYAMA UREKA" userId="11b73b949d6476cb" providerId="LiveId" clId="{EDD3AFC1-5E1F-774D-82FF-6D4C3622249B}" dt="2023-08-07T09:22:25.653" v="943" actId="6264"/>
          <ac:spMkLst>
            <pc:docMk/>
            <pc:sldMk cId="2199510285" sldId="294"/>
            <ac:spMk id="266" creationId="{1C29189E-5C5C-4171-2C2A-F7707983BBD9}"/>
          </ac:spMkLst>
        </pc:spChg>
        <pc:spChg chg="add del mod">
          <ac:chgData name="A.MORIYAMA UREKA" userId="11b73b949d6476cb" providerId="LiveId" clId="{EDD3AFC1-5E1F-774D-82FF-6D4C3622249B}" dt="2023-08-07T12:41:16.309" v="2844" actId="6264"/>
          <ac:spMkLst>
            <pc:docMk/>
            <pc:sldMk cId="2199510285" sldId="294"/>
            <ac:spMk id="266" creationId="{C0A2DE2A-5E05-6EE1-0126-EBF49E2B92E0}"/>
          </ac:spMkLst>
        </pc:spChg>
        <pc:spChg chg="add del mod ord">
          <ac:chgData name="A.MORIYAMA UREKA" userId="11b73b949d6476cb" providerId="LiveId" clId="{EDD3AFC1-5E1F-774D-82FF-6D4C3622249B}" dt="2023-08-07T09:00:28.398" v="784" actId="700"/>
          <ac:spMkLst>
            <pc:docMk/>
            <pc:sldMk cId="2199510285" sldId="294"/>
            <ac:spMk id="267" creationId="{4A034FDD-BEC3-F5CE-DDC9-E25A1067C270}"/>
          </ac:spMkLst>
        </pc:spChg>
        <pc:spChg chg="add del mod ord">
          <ac:chgData name="A.MORIYAMA UREKA" userId="11b73b949d6476cb" providerId="LiveId" clId="{EDD3AFC1-5E1F-774D-82FF-6D4C3622249B}" dt="2023-08-07T09:22:25.653" v="943" actId="6264"/>
          <ac:spMkLst>
            <pc:docMk/>
            <pc:sldMk cId="2199510285" sldId="294"/>
            <ac:spMk id="267" creationId="{C10B0AA1-94EE-1450-C63A-24275C0825DC}"/>
          </ac:spMkLst>
        </pc:spChg>
        <pc:spChg chg="add del mod">
          <ac:chgData name="A.MORIYAMA UREKA" userId="11b73b949d6476cb" providerId="LiveId" clId="{EDD3AFC1-5E1F-774D-82FF-6D4C3622249B}" dt="2023-08-07T12:41:16.309" v="2844" actId="6264"/>
          <ac:spMkLst>
            <pc:docMk/>
            <pc:sldMk cId="2199510285" sldId="294"/>
            <ac:spMk id="267" creationId="{CD48752A-C1E3-B78A-D1AE-F8B8D2746BA7}"/>
          </ac:spMkLst>
        </pc:spChg>
        <pc:spChg chg="add del mod ord">
          <ac:chgData name="A.MORIYAMA UREKA" userId="11b73b949d6476cb" providerId="LiveId" clId="{EDD3AFC1-5E1F-774D-82FF-6D4C3622249B}" dt="2023-08-07T09:22:25.653" v="943" actId="6264"/>
          <ac:spMkLst>
            <pc:docMk/>
            <pc:sldMk cId="2199510285" sldId="294"/>
            <ac:spMk id="268" creationId="{0B55A59E-C190-F853-BCA5-466BA94D0C64}"/>
          </ac:spMkLst>
        </pc:spChg>
        <pc:spChg chg="add del mod">
          <ac:chgData name="A.MORIYAMA UREKA" userId="11b73b949d6476cb" providerId="LiveId" clId="{EDD3AFC1-5E1F-774D-82FF-6D4C3622249B}" dt="2023-08-07T12:41:16.309" v="2844" actId="6264"/>
          <ac:spMkLst>
            <pc:docMk/>
            <pc:sldMk cId="2199510285" sldId="294"/>
            <ac:spMk id="268" creationId="{141DF3CD-A1EF-4DE6-6111-ACB215AFFD2A}"/>
          </ac:spMkLst>
        </pc:spChg>
        <pc:spChg chg="add del mod ord">
          <ac:chgData name="A.MORIYAMA UREKA" userId="11b73b949d6476cb" providerId="LiveId" clId="{EDD3AFC1-5E1F-774D-82FF-6D4C3622249B}" dt="2023-08-07T09:00:28.398" v="784" actId="700"/>
          <ac:spMkLst>
            <pc:docMk/>
            <pc:sldMk cId="2199510285" sldId="294"/>
            <ac:spMk id="268" creationId="{6543D210-CF38-703F-E91E-B28F7D7CF791}"/>
          </ac:spMkLst>
        </pc:spChg>
        <pc:spChg chg="add del mod">
          <ac:chgData name="A.MORIYAMA UREKA" userId="11b73b949d6476cb" providerId="LiveId" clId="{EDD3AFC1-5E1F-774D-82FF-6D4C3622249B}" dt="2023-08-07T09:22:25.653" v="943" actId="6264"/>
          <ac:spMkLst>
            <pc:docMk/>
            <pc:sldMk cId="2199510285" sldId="294"/>
            <ac:spMk id="269" creationId="{02C0CCD8-DEDC-7940-84BE-DBBA25E5BB92}"/>
          </ac:spMkLst>
        </pc:spChg>
        <pc:spChg chg="add del mod">
          <ac:chgData name="A.MORIYAMA UREKA" userId="11b73b949d6476cb" providerId="LiveId" clId="{EDD3AFC1-5E1F-774D-82FF-6D4C3622249B}" dt="2023-08-07T12:41:16.309" v="2844" actId="6264"/>
          <ac:spMkLst>
            <pc:docMk/>
            <pc:sldMk cId="2199510285" sldId="294"/>
            <ac:spMk id="269" creationId="{546AD993-B8EA-6BFB-BE40-1658EAC7469B}"/>
          </ac:spMkLst>
        </pc:spChg>
        <pc:spChg chg="add del mod">
          <ac:chgData name="A.MORIYAMA UREKA" userId="11b73b949d6476cb" providerId="LiveId" clId="{EDD3AFC1-5E1F-774D-82FF-6D4C3622249B}" dt="2023-08-07T09:22:25.653" v="943" actId="6264"/>
          <ac:spMkLst>
            <pc:docMk/>
            <pc:sldMk cId="2199510285" sldId="294"/>
            <ac:spMk id="270" creationId="{270CC96B-1C74-3BE4-ECEC-87F368DBC68F}"/>
          </ac:spMkLst>
        </pc:spChg>
        <pc:spChg chg="add del mod">
          <ac:chgData name="A.MORIYAMA UREKA" userId="11b73b949d6476cb" providerId="LiveId" clId="{EDD3AFC1-5E1F-774D-82FF-6D4C3622249B}" dt="2023-08-07T12:41:16.309" v="2844" actId="6264"/>
          <ac:spMkLst>
            <pc:docMk/>
            <pc:sldMk cId="2199510285" sldId="294"/>
            <ac:spMk id="270" creationId="{C8A62DA0-534E-B861-7E3A-434F005BF390}"/>
          </ac:spMkLst>
        </pc:spChg>
        <pc:spChg chg="add del mod">
          <ac:chgData name="A.MORIYAMA UREKA" userId="11b73b949d6476cb" providerId="LiveId" clId="{EDD3AFC1-5E1F-774D-82FF-6D4C3622249B}" dt="2023-08-07T12:41:16.309" v="2844" actId="6264"/>
          <ac:spMkLst>
            <pc:docMk/>
            <pc:sldMk cId="2199510285" sldId="294"/>
            <ac:spMk id="271" creationId="{86F16FBD-9C09-910E-06EF-3E8BF78799C4}"/>
          </ac:spMkLst>
        </pc:spChg>
        <pc:spChg chg="add del mod ord">
          <ac:chgData name="A.MORIYAMA UREKA" userId="11b73b949d6476cb" providerId="LiveId" clId="{EDD3AFC1-5E1F-774D-82FF-6D4C3622249B}" dt="2023-08-07T09:22:26.237" v="944" actId="6264"/>
          <ac:spMkLst>
            <pc:docMk/>
            <pc:sldMk cId="2199510285" sldId="294"/>
            <ac:spMk id="271" creationId="{AD9D0D59-94B5-BF07-477E-046C38CF19D9}"/>
          </ac:spMkLst>
        </pc:spChg>
        <pc:spChg chg="add del mod">
          <ac:chgData name="A.MORIYAMA UREKA" userId="11b73b949d6476cb" providerId="LiveId" clId="{EDD3AFC1-5E1F-774D-82FF-6D4C3622249B}" dt="2023-08-07T12:41:16.309" v="2844" actId="6264"/>
          <ac:spMkLst>
            <pc:docMk/>
            <pc:sldMk cId="2199510285" sldId="294"/>
            <ac:spMk id="272" creationId="{1CBAC646-8B96-3AA9-572F-864ADEC46922}"/>
          </ac:spMkLst>
        </pc:spChg>
        <pc:spChg chg="add del mod ord">
          <ac:chgData name="A.MORIYAMA UREKA" userId="11b73b949d6476cb" providerId="LiveId" clId="{EDD3AFC1-5E1F-774D-82FF-6D4C3622249B}" dt="2023-08-07T09:22:26.237" v="944" actId="6264"/>
          <ac:spMkLst>
            <pc:docMk/>
            <pc:sldMk cId="2199510285" sldId="294"/>
            <ac:spMk id="272" creationId="{C45EA7DA-E218-F390-20C7-408D84C08CE8}"/>
          </ac:spMkLst>
        </pc:spChg>
        <pc:spChg chg="add del mod ord">
          <ac:chgData name="A.MORIYAMA UREKA" userId="11b73b949d6476cb" providerId="LiveId" clId="{EDD3AFC1-5E1F-774D-82FF-6D4C3622249B}" dt="2023-08-07T09:22:26.237" v="944" actId="6264"/>
          <ac:spMkLst>
            <pc:docMk/>
            <pc:sldMk cId="2199510285" sldId="294"/>
            <ac:spMk id="273" creationId="{3F6124FD-ABD5-349C-6C6A-D690640E9A59}"/>
          </ac:spMkLst>
        </pc:spChg>
        <pc:spChg chg="add del mod">
          <ac:chgData name="A.MORIYAMA UREKA" userId="11b73b949d6476cb" providerId="LiveId" clId="{EDD3AFC1-5E1F-774D-82FF-6D4C3622249B}" dt="2023-08-07T12:41:16.309" v="2844" actId="6264"/>
          <ac:spMkLst>
            <pc:docMk/>
            <pc:sldMk cId="2199510285" sldId="294"/>
            <ac:spMk id="273" creationId="{B3E7637C-305F-D27B-6EDC-EC939D4A4522}"/>
          </ac:spMkLst>
        </pc:spChg>
        <pc:spChg chg="add del mod ord">
          <ac:chgData name="A.MORIYAMA UREKA" userId="11b73b949d6476cb" providerId="LiveId" clId="{EDD3AFC1-5E1F-774D-82FF-6D4C3622249B}" dt="2023-08-07T09:22:26.237" v="944" actId="6264"/>
          <ac:spMkLst>
            <pc:docMk/>
            <pc:sldMk cId="2199510285" sldId="294"/>
            <ac:spMk id="274" creationId="{2CF72FC0-D2F4-3442-C475-55ECE692A2B0}"/>
          </ac:spMkLst>
        </pc:spChg>
        <pc:spChg chg="add del mod">
          <ac:chgData name="A.MORIYAMA UREKA" userId="11b73b949d6476cb" providerId="LiveId" clId="{EDD3AFC1-5E1F-774D-82FF-6D4C3622249B}" dt="2023-08-07T12:41:16.309" v="2844" actId="6264"/>
          <ac:spMkLst>
            <pc:docMk/>
            <pc:sldMk cId="2199510285" sldId="294"/>
            <ac:spMk id="274" creationId="{80CD3175-F7C4-EFFD-B30C-1BB6C5326FC1}"/>
          </ac:spMkLst>
        </pc:spChg>
        <pc:spChg chg="add del mod ord">
          <ac:chgData name="A.MORIYAMA UREKA" userId="11b73b949d6476cb" providerId="LiveId" clId="{EDD3AFC1-5E1F-774D-82FF-6D4C3622249B}" dt="2023-08-07T09:22:26.237" v="944" actId="6264"/>
          <ac:spMkLst>
            <pc:docMk/>
            <pc:sldMk cId="2199510285" sldId="294"/>
            <ac:spMk id="275" creationId="{5CCBE73C-B004-C5AB-BD64-83687BB65FB8}"/>
          </ac:spMkLst>
        </pc:spChg>
        <pc:spChg chg="add del mod">
          <ac:chgData name="A.MORIYAMA UREKA" userId="11b73b949d6476cb" providerId="LiveId" clId="{EDD3AFC1-5E1F-774D-82FF-6D4C3622249B}" dt="2023-08-07T12:41:16.309" v="2844" actId="6264"/>
          <ac:spMkLst>
            <pc:docMk/>
            <pc:sldMk cId="2199510285" sldId="294"/>
            <ac:spMk id="275" creationId="{9E162F51-38FB-CCDD-0898-2677EBBF94F2}"/>
          </ac:spMkLst>
        </pc:spChg>
        <pc:spChg chg="add del mod ord">
          <ac:chgData name="A.MORIYAMA UREKA" userId="11b73b949d6476cb" providerId="LiveId" clId="{EDD3AFC1-5E1F-774D-82FF-6D4C3622249B}" dt="2023-08-07T09:22:26.237" v="944" actId="6264"/>
          <ac:spMkLst>
            <pc:docMk/>
            <pc:sldMk cId="2199510285" sldId="294"/>
            <ac:spMk id="276" creationId="{2CEDADCC-D540-730F-3C38-52AC04B518ED}"/>
          </ac:spMkLst>
        </pc:spChg>
        <pc:spChg chg="add del mod">
          <ac:chgData name="A.MORIYAMA UREKA" userId="11b73b949d6476cb" providerId="LiveId" clId="{EDD3AFC1-5E1F-774D-82FF-6D4C3622249B}" dt="2023-08-07T12:41:16.772" v="2845" actId="6264"/>
          <ac:spMkLst>
            <pc:docMk/>
            <pc:sldMk cId="2199510285" sldId="294"/>
            <ac:spMk id="276" creationId="{77A21E71-2623-702A-8C62-3BCFCA285148}"/>
          </ac:spMkLst>
        </pc:spChg>
        <pc:spChg chg="add del mod ord">
          <ac:chgData name="A.MORIYAMA UREKA" userId="11b73b949d6476cb" providerId="LiveId" clId="{EDD3AFC1-5E1F-774D-82FF-6D4C3622249B}" dt="2023-08-07T09:22:26.237" v="944" actId="6264"/>
          <ac:spMkLst>
            <pc:docMk/>
            <pc:sldMk cId="2199510285" sldId="294"/>
            <ac:spMk id="277" creationId="{80594A22-8F29-7A1D-962C-918F2FBA62FE}"/>
          </ac:spMkLst>
        </pc:spChg>
        <pc:spChg chg="add del mod">
          <ac:chgData name="A.MORIYAMA UREKA" userId="11b73b949d6476cb" providerId="LiveId" clId="{EDD3AFC1-5E1F-774D-82FF-6D4C3622249B}" dt="2023-08-07T12:41:16.772" v="2845" actId="6264"/>
          <ac:spMkLst>
            <pc:docMk/>
            <pc:sldMk cId="2199510285" sldId="294"/>
            <ac:spMk id="277" creationId="{CBE7877A-89F0-804A-CA79-883F1E6F40D3}"/>
          </ac:spMkLst>
        </pc:spChg>
        <pc:spChg chg="add del mod">
          <ac:chgData name="A.MORIYAMA UREKA" userId="11b73b949d6476cb" providerId="LiveId" clId="{EDD3AFC1-5E1F-774D-82FF-6D4C3622249B}" dt="2023-08-07T12:41:16.772" v="2845" actId="6264"/>
          <ac:spMkLst>
            <pc:docMk/>
            <pc:sldMk cId="2199510285" sldId="294"/>
            <ac:spMk id="278" creationId="{5C5608CC-BFAC-4F8A-6B1C-E0EF6A85D01B}"/>
          </ac:spMkLst>
        </pc:spChg>
        <pc:spChg chg="add del mod ord">
          <ac:chgData name="A.MORIYAMA UREKA" userId="11b73b949d6476cb" providerId="LiveId" clId="{EDD3AFC1-5E1F-774D-82FF-6D4C3622249B}" dt="2023-08-07T09:22:26.237" v="944" actId="6264"/>
          <ac:spMkLst>
            <pc:docMk/>
            <pc:sldMk cId="2199510285" sldId="294"/>
            <ac:spMk id="278" creationId="{F9723EEF-2E54-A7AE-CE54-1D311469E87E}"/>
          </ac:spMkLst>
        </pc:spChg>
        <pc:spChg chg="add del mod">
          <ac:chgData name="A.MORIYAMA UREKA" userId="11b73b949d6476cb" providerId="LiveId" clId="{EDD3AFC1-5E1F-774D-82FF-6D4C3622249B}" dt="2023-08-07T09:22:26.237" v="944" actId="6264"/>
          <ac:spMkLst>
            <pc:docMk/>
            <pc:sldMk cId="2199510285" sldId="294"/>
            <ac:spMk id="279" creationId="{21237FDE-D725-DA82-09E2-B460E49A0FA8}"/>
          </ac:spMkLst>
        </pc:spChg>
        <pc:spChg chg="add del mod">
          <ac:chgData name="A.MORIYAMA UREKA" userId="11b73b949d6476cb" providerId="LiveId" clId="{EDD3AFC1-5E1F-774D-82FF-6D4C3622249B}" dt="2023-08-07T12:41:16.772" v="2845" actId="6264"/>
          <ac:spMkLst>
            <pc:docMk/>
            <pc:sldMk cId="2199510285" sldId="294"/>
            <ac:spMk id="279" creationId="{D8D2E1E4-6102-0AE6-E97F-3E6ABE8C466C}"/>
          </ac:spMkLst>
        </pc:spChg>
        <pc:spChg chg="add del mod">
          <ac:chgData name="A.MORIYAMA UREKA" userId="11b73b949d6476cb" providerId="LiveId" clId="{EDD3AFC1-5E1F-774D-82FF-6D4C3622249B}" dt="2023-08-07T09:22:26.237" v="944" actId="6264"/>
          <ac:spMkLst>
            <pc:docMk/>
            <pc:sldMk cId="2199510285" sldId="294"/>
            <ac:spMk id="280" creationId="{18BB27AD-2166-4CC9-16C5-810EA9BC3A4F}"/>
          </ac:spMkLst>
        </pc:spChg>
        <pc:spChg chg="add del mod">
          <ac:chgData name="A.MORIYAMA UREKA" userId="11b73b949d6476cb" providerId="LiveId" clId="{EDD3AFC1-5E1F-774D-82FF-6D4C3622249B}" dt="2023-08-07T12:41:16.772" v="2845" actId="6264"/>
          <ac:spMkLst>
            <pc:docMk/>
            <pc:sldMk cId="2199510285" sldId="294"/>
            <ac:spMk id="280" creationId="{831F73FF-EBF8-766E-4583-C8865FE7478A}"/>
          </ac:spMkLst>
        </pc:spChg>
        <pc:spChg chg="add del mod">
          <ac:chgData name="A.MORIYAMA UREKA" userId="11b73b949d6476cb" providerId="LiveId" clId="{EDD3AFC1-5E1F-774D-82FF-6D4C3622249B}" dt="2023-08-07T12:41:16.772" v="2845" actId="6264"/>
          <ac:spMkLst>
            <pc:docMk/>
            <pc:sldMk cId="2199510285" sldId="294"/>
            <ac:spMk id="281" creationId="{252E9674-4094-28A9-374E-28F8AB105EE3}"/>
          </ac:spMkLst>
        </pc:spChg>
        <pc:spChg chg="add del mod ord">
          <ac:chgData name="A.MORIYAMA UREKA" userId="11b73b949d6476cb" providerId="LiveId" clId="{EDD3AFC1-5E1F-774D-82FF-6D4C3622249B}" dt="2023-08-07T09:22:26.899" v="945" actId="6264"/>
          <ac:spMkLst>
            <pc:docMk/>
            <pc:sldMk cId="2199510285" sldId="294"/>
            <ac:spMk id="281" creationId="{E98C084F-5BA3-5282-169D-29AA8BD715D8}"/>
          </ac:spMkLst>
        </pc:spChg>
        <pc:spChg chg="add del mod">
          <ac:chgData name="A.MORIYAMA UREKA" userId="11b73b949d6476cb" providerId="LiveId" clId="{EDD3AFC1-5E1F-774D-82FF-6D4C3622249B}" dt="2023-08-07T12:41:16.772" v="2845" actId="6264"/>
          <ac:spMkLst>
            <pc:docMk/>
            <pc:sldMk cId="2199510285" sldId="294"/>
            <ac:spMk id="282" creationId="{3C607969-184A-20FE-DA54-52613454F8D3}"/>
          </ac:spMkLst>
        </pc:spChg>
        <pc:spChg chg="add del mod ord">
          <ac:chgData name="A.MORIYAMA UREKA" userId="11b73b949d6476cb" providerId="LiveId" clId="{EDD3AFC1-5E1F-774D-82FF-6D4C3622249B}" dt="2023-08-07T09:22:26.899" v="945" actId="6264"/>
          <ac:spMkLst>
            <pc:docMk/>
            <pc:sldMk cId="2199510285" sldId="294"/>
            <ac:spMk id="282" creationId="{63947346-7683-F5B6-A723-97F7672104C6}"/>
          </ac:spMkLst>
        </pc:spChg>
        <pc:spChg chg="add del mod ord">
          <ac:chgData name="A.MORIYAMA UREKA" userId="11b73b949d6476cb" providerId="LiveId" clId="{EDD3AFC1-5E1F-774D-82FF-6D4C3622249B}" dt="2023-08-07T09:22:26.899" v="945" actId="6264"/>
          <ac:spMkLst>
            <pc:docMk/>
            <pc:sldMk cId="2199510285" sldId="294"/>
            <ac:spMk id="283" creationId="{08539FE9-701E-41D6-A7A6-167A76F3E482}"/>
          </ac:spMkLst>
        </pc:spChg>
        <pc:spChg chg="add del mod">
          <ac:chgData name="A.MORIYAMA UREKA" userId="11b73b949d6476cb" providerId="LiveId" clId="{EDD3AFC1-5E1F-774D-82FF-6D4C3622249B}" dt="2023-08-07T12:41:16.772" v="2845" actId="6264"/>
          <ac:spMkLst>
            <pc:docMk/>
            <pc:sldMk cId="2199510285" sldId="294"/>
            <ac:spMk id="283" creationId="{E7D5E2F3-04AC-0F27-A93A-6315DE85BC3B}"/>
          </ac:spMkLst>
        </pc:spChg>
        <pc:spChg chg="add del mod">
          <ac:chgData name="A.MORIYAMA UREKA" userId="11b73b949d6476cb" providerId="LiveId" clId="{EDD3AFC1-5E1F-774D-82FF-6D4C3622249B}" dt="2023-08-07T12:41:16.772" v="2845" actId="6264"/>
          <ac:spMkLst>
            <pc:docMk/>
            <pc:sldMk cId="2199510285" sldId="294"/>
            <ac:spMk id="284" creationId="{989FE027-7F01-EB49-AA5B-CAF6817D68A5}"/>
          </ac:spMkLst>
        </pc:spChg>
        <pc:spChg chg="add del mod ord">
          <ac:chgData name="A.MORIYAMA UREKA" userId="11b73b949d6476cb" providerId="LiveId" clId="{EDD3AFC1-5E1F-774D-82FF-6D4C3622249B}" dt="2023-08-07T09:22:26.899" v="945" actId="6264"/>
          <ac:spMkLst>
            <pc:docMk/>
            <pc:sldMk cId="2199510285" sldId="294"/>
            <ac:spMk id="284" creationId="{9CCE405D-97FE-74C0-846C-4F2C7E4031B0}"/>
          </ac:spMkLst>
        </pc:spChg>
        <pc:spChg chg="add del mod">
          <ac:chgData name="A.MORIYAMA UREKA" userId="11b73b949d6476cb" providerId="LiveId" clId="{EDD3AFC1-5E1F-774D-82FF-6D4C3622249B}" dt="2023-08-07T12:41:16.772" v="2845" actId="6264"/>
          <ac:spMkLst>
            <pc:docMk/>
            <pc:sldMk cId="2199510285" sldId="294"/>
            <ac:spMk id="285" creationId="{3C93B6B9-4C45-55EF-AB0F-D50F8A10FD8A}"/>
          </ac:spMkLst>
        </pc:spChg>
        <pc:spChg chg="add del mod ord">
          <ac:chgData name="A.MORIYAMA UREKA" userId="11b73b949d6476cb" providerId="LiveId" clId="{EDD3AFC1-5E1F-774D-82FF-6D4C3622249B}" dt="2023-08-07T09:22:26.899" v="945" actId="6264"/>
          <ac:spMkLst>
            <pc:docMk/>
            <pc:sldMk cId="2199510285" sldId="294"/>
            <ac:spMk id="285" creationId="{747E586D-E68C-B1F6-1B2A-BC0B68A27407}"/>
          </ac:spMkLst>
        </pc:spChg>
        <pc:spChg chg="add del mod">
          <ac:chgData name="A.MORIYAMA UREKA" userId="11b73b949d6476cb" providerId="LiveId" clId="{EDD3AFC1-5E1F-774D-82FF-6D4C3622249B}" dt="2023-08-07T12:41:17.204" v="2846" actId="6264"/>
          <ac:spMkLst>
            <pc:docMk/>
            <pc:sldMk cId="2199510285" sldId="294"/>
            <ac:spMk id="286" creationId="{52E7E69E-ACCD-DD66-3243-BE86F6E466ED}"/>
          </ac:spMkLst>
        </pc:spChg>
        <pc:spChg chg="add del mod ord">
          <ac:chgData name="A.MORIYAMA UREKA" userId="11b73b949d6476cb" providerId="LiveId" clId="{EDD3AFC1-5E1F-774D-82FF-6D4C3622249B}" dt="2023-08-07T09:22:26.899" v="945" actId="6264"/>
          <ac:spMkLst>
            <pc:docMk/>
            <pc:sldMk cId="2199510285" sldId="294"/>
            <ac:spMk id="286" creationId="{932C922F-EEB2-3DA3-B295-D61A4DE8550C}"/>
          </ac:spMkLst>
        </pc:spChg>
        <pc:spChg chg="add del mod ord">
          <ac:chgData name="A.MORIYAMA UREKA" userId="11b73b949d6476cb" providerId="LiveId" clId="{EDD3AFC1-5E1F-774D-82FF-6D4C3622249B}" dt="2023-08-07T09:22:26.899" v="945" actId="6264"/>
          <ac:spMkLst>
            <pc:docMk/>
            <pc:sldMk cId="2199510285" sldId="294"/>
            <ac:spMk id="287" creationId="{5EE97B0B-B082-E00F-714A-03CF982903EA}"/>
          </ac:spMkLst>
        </pc:spChg>
        <pc:spChg chg="add del mod">
          <ac:chgData name="A.MORIYAMA UREKA" userId="11b73b949d6476cb" providerId="LiveId" clId="{EDD3AFC1-5E1F-774D-82FF-6D4C3622249B}" dt="2023-08-07T12:41:17.204" v="2846" actId="6264"/>
          <ac:spMkLst>
            <pc:docMk/>
            <pc:sldMk cId="2199510285" sldId="294"/>
            <ac:spMk id="287" creationId="{8F8E9D27-BDAE-970A-49A6-F2AEDCC8540C}"/>
          </ac:spMkLst>
        </pc:spChg>
        <pc:spChg chg="add del mod ord">
          <ac:chgData name="A.MORIYAMA UREKA" userId="11b73b949d6476cb" providerId="LiveId" clId="{EDD3AFC1-5E1F-774D-82FF-6D4C3622249B}" dt="2023-08-07T09:22:26.899" v="945" actId="6264"/>
          <ac:spMkLst>
            <pc:docMk/>
            <pc:sldMk cId="2199510285" sldId="294"/>
            <ac:spMk id="288" creationId="{3F6759CE-5A33-5EBA-14F5-55907BE8D26D}"/>
          </ac:spMkLst>
        </pc:spChg>
        <pc:spChg chg="add del mod">
          <ac:chgData name="A.MORIYAMA UREKA" userId="11b73b949d6476cb" providerId="LiveId" clId="{EDD3AFC1-5E1F-774D-82FF-6D4C3622249B}" dt="2023-08-07T12:41:17.204" v="2846" actId="6264"/>
          <ac:spMkLst>
            <pc:docMk/>
            <pc:sldMk cId="2199510285" sldId="294"/>
            <ac:spMk id="288" creationId="{8ADE8ACC-7691-A49C-195C-8220D79DE841}"/>
          </ac:spMkLst>
        </pc:spChg>
        <pc:spChg chg="add del mod">
          <ac:chgData name="A.MORIYAMA UREKA" userId="11b73b949d6476cb" providerId="LiveId" clId="{EDD3AFC1-5E1F-774D-82FF-6D4C3622249B}" dt="2023-08-07T12:41:17.204" v="2846" actId="6264"/>
          <ac:spMkLst>
            <pc:docMk/>
            <pc:sldMk cId="2199510285" sldId="294"/>
            <ac:spMk id="289" creationId="{1F60F2DA-FA27-8EA9-C6D2-EBDF1198774A}"/>
          </ac:spMkLst>
        </pc:spChg>
        <pc:spChg chg="add del mod">
          <ac:chgData name="A.MORIYAMA UREKA" userId="11b73b949d6476cb" providerId="LiveId" clId="{EDD3AFC1-5E1F-774D-82FF-6D4C3622249B}" dt="2023-08-07T09:22:26.899" v="945" actId="6264"/>
          <ac:spMkLst>
            <pc:docMk/>
            <pc:sldMk cId="2199510285" sldId="294"/>
            <ac:spMk id="289" creationId="{4AFDB8AC-61DD-FC3B-0783-4880D49F5F92}"/>
          </ac:spMkLst>
        </pc:spChg>
        <pc:spChg chg="add del mod">
          <ac:chgData name="A.MORIYAMA UREKA" userId="11b73b949d6476cb" providerId="LiveId" clId="{EDD3AFC1-5E1F-774D-82FF-6D4C3622249B}" dt="2023-08-07T09:22:26.899" v="945" actId="6264"/>
          <ac:spMkLst>
            <pc:docMk/>
            <pc:sldMk cId="2199510285" sldId="294"/>
            <ac:spMk id="290" creationId="{157F0A2F-941E-0694-142C-66666008C283}"/>
          </ac:spMkLst>
        </pc:spChg>
        <pc:spChg chg="add del mod">
          <ac:chgData name="A.MORIYAMA UREKA" userId="11b73b949d6476cb" providerId="LiveId" clId="{EDD3AFC1-5E1F-774D-82FF-6D4C3622249B}" dt="2023-08-07T12:41:17.204" v="2846" actId="6264"/>
          <ac:spMkLst>
            <pc:docMk/>
            <pc:sldMk cId="2199510285" sldId="294"/>
            <ac:spMk id="290" creationId="{C5F00B94-AECF-1AAD-45B9-3C5D580C6162}"/>
          </ac:spMkLst>
        </pc:spChg>
        <pc:spChg chg="add del mod">
          <ac:chgData name="A.MORIYAMA UREKA" userId="11b73b949d6476cb" providerId="LiveId" clId="{EDD3AFC1-5E1F-774D-82FF-6D4C3622249B}" dt="2023-08-07T12:41:17.204" v="2846" actId="6264"/>
          <ac:spMkLst>
            <pc:docMk/>
            <pc:sldMk cId="2199510285" sldId="294"/>
            <ac:spMk id="291" creationId="{6F8BCB26-5FF2-E255-8274-98C44A68FE44}"/>
          </ac:spMkLst>
        </pc:spChg>
        <pc:spChg chg="add del mod ord">
          <ac:chgData name="A.MORIYAMA UREKA" userId="11b73b949d6476cb" providerId="LiveId" clId="{EDD3AFC1-5E1F-774D-82FF-6D4C3622249B}" dt="2023-08-07T09:22:27.418" v="946" actId="6264"/>
          <ac:spMkLst>
            <pc:docMk/>
            <pc:sldMk cId="2199510285" sldId="294"/>
            <ac:spMk id="291" creationId="{AB1560AE-B47F-269D-2B12-BE4A7060BF7F}"/>
          </ac:spMkLst>
        </pc:spChg>
        <pc:spChg chg="add del mod">
          <ac:chgData name="A.MORIYAMA UREKA" userId="11b73b949d6476cb" providerId="LiveId" clId="{EDD3AFC1-5E1F-774D-82FF-6D4C3622249B}" dt="2023-08-07T12:41:17.204" v="2846" actId="6264"/>
          <ac:spMkLst>
            <pc:docMk/>
            <pc:sldMk cId="2199510285" sldId="294"/>
            <ac:spMk id="292" creationId="{562F43F7-AC21-0EA4-0422-51261B338C73}"/>
          </ac:spMkLst>
        </pc:spChg>
        <pc:spChg chg="add del mod ord">
          <ac:chgData name="A.MORIYAMA UREKA" userId="11b73b949d6476cb" providerId="LiveId" clId="{EDD3AFC1-5E1F-774D-82FF-6D4C3622249B}" dt="2023-08-07T09:22:27.418" v="946" actId="6264"/>
          <ac:spMkLst>
            <pc:docMk/>
            <pc:sldMk cId="2199510285" sldId="294"/>
            <ac:spMk id="292" creationId="{761A0DBB-2EC6-68C1-5873-E217B748A14E}"/>
          </ac:spMkLst>
        </pc:spChg>
        <pc:spChg chg="add del mod ord">
          <ac:chgData name="A.MORIYAMA UREKA" userId="11b73b949d6476cb" providerId="LiveId" clId="{EDD3AFC1-5E1F-774D-82FF-6D4C3622249B}" dt="2023-08-07T09:22:27.418" v="946" actId="6264"/>
          <ac:spMkLst>
            <pc:docMk/>
            <pc:sldMk cId="2199510285" sldId="294"/>
            <ac:spMk id="293" creationId="{4B1220D4-C6BE-73EF-A52C-EB1C4075C0C4}"/>
          </ac:spMkLst>
        </pc:spChg>
        <pc:spChg chg="add del mod">
          <ac:chgData name="A.MORIYAMA UREKA" userId="11b73b949d6476cb" providerId="LiveId" clId="{EDD3AFC1-5E1F-774D-82FF-6D4C3622249B}" dt="2023-08-07T12:41:17.204" v="2846" actId="6264"/>
          <ac:spMkLst>
            <pc:docMk/>
            <pc:sldMk cId="2199510285" sldId="294"/>
            <ac:spMk id="293" creationId="{F6C005AC-EB5E-F880-1717-66B9BCE8BA85}"/>
          </ac:spMkLst>
        </pc:spChg>
        <pc:spChg chg="add del mod">
          <ac:chgData name="A.MORIYAMA UREKA" userId="11b73b949d6476cb" providerId="LiveId" clId="{EDD3AFC1-5E1F-774D-82FF-6D4C3622249B}" dt="2023-08-07T12:41:17.204" v="2846" actId="6264"/>
          <ac:spMkLst>
            <pc:docMk/>
            <pc:sldMk cId="2199510285" sldId="294"/>
            <ac:spMk id="294" creationId="{97D2BA1C-0306-DAAD-3B26-3EB64F3548F0}"/>
          </ac:spMkLst>
        </pc:spChg>
        <pc:spChg chg="add del mod ord">
          <ac:chgData name="A.MORIYAMA UREKA" userId="11b73b949d6476cb" providerId="LiveId" clId="{EDD3AFC1-5E1F-774D-82FF-6D4C3622249B}" dt="2023-08-07T09:22:27.418" v="946" actId="6264"/>
          <ac:spMkLst>
            <pc:docMk/>
            <pc:sldMk cId="2199510285" sldId="294"/>
            <ac:spMk id="294" creationId="{A64E8579-6585-C4BB-F68D-EB4CE844B914}"/>
          </ac:spMkLst>
        </pc:spChg>
        <pc:spChg chg="add del mod ord">
          <ac:chgData name="A.MORIYAMA UREKA" userId="11b73b949d6476cb" providerId="LiveId" clId="{EDD3AFC1-5E1F-774D-82FF-6D4C3622249B}" dt="2023-08-07T09:22:27.418" v="946" actId="6264"/>
          <ac:spMkLst>
            <pc:docMk/>
            <pc:sldMk cId="2199510285" sldId="294"/>
            <ac:spMk id="295" creationId="{665C5AE4-29FE-AFF4-73BF-0123A3A670F3}"/>
          </ac:spMkLst>
        </pc:spChg>
        <pc:spChg chg="add del mod">
          <ac:chgData name="A.MORIYAMA UREKA" userId="11b73b949d6476cb" providerId="LiveId" clId="{EDD3AFC1-5E1F-774D-82FF-6D4C3622249B}" dt="2023-08-07T12:41:17.204" v="2846" actId="6264"/>
          <ac:spMkLst>
            <pc:docMk/>
            <pc:sldMk cId="2199510285" sldId="294"/>
            <ac:spMk id="295" creationId="{D6F0FC23-47AC-9619-5577-AA1B907E05AD}"/>
          </ac:spMkLst>
        </pc:spChg>
        <pc:spChg chg="add del mod ord">
          <ac:chgData name="A.MORIYAMA UREKA" userId="11b73b949d6476cb" providerId="LiveId" clId="{EDD3AFC1-5E1F-774D-82FF-6D4C3622249B}" dt="2023-08-07T09:22:27.418" v="946" actId="6264"/>
          <ac:spMkLst>
            <pc:docMk/>
            <pc:sldMk cId="2199510285" sldId="294"/>
            <ac:spMk id="296" creationId="{35D36931-4359-156B-2519-59CF5F46B6E4}"/>
          </ac:spMkLst>
        </pc:spChg>
        <pc:spChg chg="add del mod">
          <ac:chgData name="A.MORIYAMA UREKA" userId="11b73b949d6476cb" providerId="LiveId" clId="{EDD3AFC1-5E1F-774D-82FF-6D4C3622249B}" dt="2023-08-07T12:41:17.581" v="2847" actId="6264"/>
          <ac:spMkLst>
            <pc:docMk/>
            <pc:sldMk cId="2199510285" sldId="294"/>
            <ac:spMk id="296" creationId="{AA0AB82C-C1BD-C80B-3D5A-4523581772FC}"/>
          </ac:spMkLst>
        </pc:spChg>
        <pc:spChg chg="add del mod">
          <ac:chgData name="A.MORIYAMA UREKA" userId="11b73b949d6476cb" providerId="LiveId" clId="{EDD3AFC1-5E1F-774D-82FF-6D4C3622249B}" dt="2023-08-07T12:41:17.581" v="2847" actId="6264"/>
          <ac:spMkLst>
            <pc:docMk/>
            <pc:sldMk cId="2199510285" sldId="294"/>
            <ac:spMk id="297" creationId="{4A8893EA-EEFF-C88C-E5A3-A114A4F37FE0}"/>
          </ac:spMkLst>
        </pc:spChg>
        <pc:spChg chg="add del mod ord">
          <ac:chgData name="A.MORIYAMA UREKA" userId="11b73b949d6476cb" providerId="LiveId" clId="{EDD3AFC1-5E1F-774D-82FF-6D4C3622249B}" dt="2023-08-07T09:22:27.418" v="946" actId="6264"/>
          <ac:spMkLst>
            <pc:docMk/>
            <pc:sldMk cId="2199510285" sldId="294"/>
            <ac:spMk id="297" creationId="{5219202E-8028-6AB2-7A38-D5100011F34D}"/>
          </ac:spMkLst>
        </pc:spChg>
        <pc:spChg chg="add del mod ord">
          <ac:chgData name="A.MORIYAMA UREKA" userId="11b73b949d6476cb" providerId="LiveId" clId="{EDD3AFC1-5E1F-774D-82FF-6D4C3622249B}" dt="2023-08-07T09:22:27.418" v="946" actId="6264"/>
          <ac:spMkLst>
            <pc:docMk/>
            <pc:sldMk cId="2199510285" sldId="294"/>
            <ac:spMk id="298" creationId="{9E172F5E-FA1D-01AA-152D-E703EFD0D5DD}"/>
          </ac:spMkLst>
        </pc:spChg>
        <pc:spChg chg="add del mod">
          <ac:chgData name="A.MORIYAMA UREKA" userId="11b73b949d6476cb" providerId="LiveId" clId="{EDD3AFC1-5E1F-774D-82FF-6D4C3622249B}" dt="2023-08-07T12:41:17.581" v="2847" actId="6264"/>
          <ac:spMkLst>
            <pc:docMk/>
            <pc:sldMk cId="2199510285" sldId="294"/>
            <ac:spMk id="298" creationId="{A575A9E5-FFF4-43FE-C663-7B3C4A6E23B4}"/>
          </ac:spMkLst>
        </pc:spChg>
        <pc:spChg chg="add del mod">
          <ac:chgData name="A.MORIYAMA UREKA" userId="11b73b949d6476cb" providerId="LiveId" clId="{EDD3AFC1-5E1F-774D-82FF-6D4C3622249B}" dt="2023-08-07T12:41:17.581" v="2847" actId="6264"/>
          <ac:spMkLst>
            <pc:docMk/>
            <pc:sldMk cId="2199510285" sldId="294"/>
            <ac:spMk id="299" creationId="{D3B78434-CD40-0755-632C-343D0C7A1AB9}"/>
          </ac:spMkLst>
        </pc:spChg>
        <pc:spChg chg="add del mod">
          <ac:chgData name="A.MORIYAMA UREKA" userId="11b73b949d6476cb" providerId="LiveId" clId="{EDD3AFC1-5E1F-774D-82FF-6D4C3622249B}" dt="2023-08-07T09:22:27.418" v="946" actId="6264"/>
          <ac:spMkLst>
            <pc:docMk/>
            <pc:sldMk cId="2199510285" sldId="294"/>
            <ac:spMk id="299" creationId="{DD8155A6-BC24-39C5-915E-BF360D8BD0A6}"/>
          </ac:spMkLst>
        </pc:spChg>
        <pc:spChg chg="add del mod">
          <ac:chgData name="A.MORIYAMA UREKA" userId="11b73b949d6476cb" providerId="LiveId" clId="{EDD3AFC1-5E1F-774D-82FF-6D4C3622249B}" dt="2023-08-07T09:22:27.418" v="946" actId="6264"/>
          <ac:spMkLst>
            <pc:docMk/>
            <pc:sldMk cId="2199510285" sldId="294"/>
            <ac:spMk id="300" creationId="{01B02415-4185-AA15-7DF0-26AB6486DB3C}"/>
          </ac:spMkLst>
        </pc:spChg>
        <pc:spChg chg="add del mod">
          <ac:chgData name="A.MORIYAMA UREKA" userId="11b73b949d6476cb" providerId="LiveId" clId="{EDD3AFC1-5E1F-774D-82FF-6D4C3622249B}" dt="2023-08-07T12:41:17.581" v="2847" actId="6264"/>
          <ac:spMkLst>
            <pc:docMk/>
            <pc:sldMk cId="2199510285" sldId="294"/>
            <ac:spMk id="300" creationId="{C18802F5-180B-DCE0-A124-97B84673CC4B}"/>
          </ac:spMkLst>
        </pc:spChg>
        <pc:spChg chg="add del mod">
          <ac:chgData name="A.MORIYAMA UREKA" userId="11b73b949d6476cb" providerId="LiveId" clId="{EDD3AFC1-5E1F-774D-82FF-6D4C3622249B}" dt="2023-08-07T12:41:17.581" v="2847" actId="6264"/>
          <ac:spMkLst>
            <pc:docMk/>
            <pc:sldMk cId="2199510285" sldId="294"/>
            <ac:spMk id="301" creationId="{9BD55F4E-CA67-BC77-3523-3A4CF318FC6C}"/>
          </ac:spMkLst>
        </pc:spChg>
        <pc:spChg chg="add del mod ord">
          <ac:chgData name="A.MORIYAMA UREKA" userId="11b73b949d6476cb" providerId="LiveId" clId="{EDD3AFC1-5E1F-774D-82FF-6D4C3622249B}" dt="2023-08-07T09:22:28.042" v="947" actId="6264"/>
          <ac:spMkLst>
            <pc:docMk/>
            <pc:sldMk cId="2199510285" sldId="294"/>
            <ac:spMk id="301" creationId="{FFDABD2E-834F-BFFE-DBCF-EC1D8C59FC44}"/>
          </ac:spMkLst>
        </pc:spChg>
        <pc:spChg chg="add del mod ord">
          <ac:chgData name="A.MORIYAMA UREKA" userId="11b73b949d6476cb" providerId="LiveId" clId="{EDD3AFC1-5E1F-774D-82FF-6D4C3622249B}" dt="2023-08-07T09:22:28.042" v="947" actId="6264"/>
          <ac:spMkLst>
            <pc:docMk/>
            <pc:sldMk cId="2199510285" sldId="294"/>
            <ac:spMk id="302" creationId="{0E6B91FE-8C33-90A1-3BAE-2419AEFDE8EE}"/>
          </ac:spMkLst>
        </pc:spChg>
        <pc:spChg chg="add del mod">
          <ac:chgData name="A.MORIYAMA UREKA" userId="11b73b949d6476cb" providerId="LiveId" clId="{EDD3AFC1-5E1F-774D-82FF-6D4C3622249B}" dt="2023-08-07T12:41:17.581" v="2847" actId="6264"/>
          <ac:spMkLst>
            <pc:docMk/>
            <pc:sldMk cId="2199510285" sldId="294"/>
            <ac:spMk id="302" creationId="{3F451865-6D77-79A0-C23B-2DAC636E0644}"/>
          </ac:spMkLst>
        </pc:spChg>
        <pc:spChg chg="add del mod">
          <ac:chgData name="A.MORIYAMA UREKA" userId="11b73b949d6476cb" providerId="LiveId" clId="{EDD3AFC1-5E1F-774D-82FF-6D4C3622249B}" dt="2023-08-07T12:41:17.581" v="2847" actId="6264"/>
          <ac:spMkLst>
            <pc:docMk/>
            <pc:sldMk cId="2199510285" sldId="294"/>
            <ac:spMk id="303" creationId="{18A866DC-6588-C4B9-6497-062E0AAB1585}"/>
          </ac:spMkLst>
        </pc:spChg>
        <pc:spChg chg="add del mod ord">
          <ac:chgData name="A.MORIYAMA UREKA" userId="11b73b949d6476cb" providerId="LiveId" clId="{EDD3AFC1-5E1F-774D-82FF-6D4C3622249B}" dt="2023-08-07T09:22:28.042" v="947" actId="6264"/>
          <ac:spMkLst>
            <pc:docMk/>
            <pc:sldMk cId="2199510285" sldId="294"/>
            <ac:spMk id="303" creationId="{6ED6FA34-9535-885A-AE5D-6D39CB54FD69}"/>
          </ac:spMkLst>
        </pc:spChg>
        <pc:spChg chg="add del mod ord">
          <ac:chgData name="A.MORIYAMA UREKA" userId="11b73b949d6476cb" providerId="LiveId" clId="{EDD3AFC1-5E1F-774D-82FF-6D4C3622249B}" dt="2023-08-07T09:22:28.042" v="947" actId="6264"/>
          <ac:spMkLst>
            <pc:docMk/>
            <pc:sldMk cId="2199510285" sldId="294"/>
            <ac:spMk id="304" creationId="{39891500-54D8-EC6A-33E6-96FD8FE650ED}"/>
          </ac:spMkLst>
        </pc:spChg>
        <pc:spChg chg="add del mod">
          <ac:chgData name="A.MORIYAMA UREKA" userId="11b73b949d6476cb" providerId="LiveId" clId="{EDD3AFC1-5E1F-774D-82FF-6D4C3622249B}" dt="2023-08-07T12:41:17.581" v="2847" actId="6264"/>
          <ac:spMkLst>
            <pc:docMk/>
            <pc:sldMk cId="2199510285" sldId="294"/>
            <ac:spMk id="304" creationId="{CDE2A8B1-6C5E-E584-FA95-52BBC1575A3E}"/>
          </ac:spMkLst>
        </pc:spChg>
        <pc:spChg chg="add del mod ord">
          <ac:chgData name="A.MORIYAMA UREKA" userId="11b73b949d6476cb" providerId="LiveId" clId="{EDD3AFC1-5E1F-774D-82FF-6D4C3622249B}" dt="2023-08-07T09:22:28.042" v="947" actId="6264"/>
          <ac:spMkLst>
            <pc:docMk/>
            <pc:sldMk cId="2199510285" sldId="294"/>
            <ac:spMk id="305" creationId="{70C78780-6EB8-14E1-55A3-1D4A136F8CE2}"/>
          </ac:spMkLst>
        </pc:spChg>
        <pc:spChg chg="add del mod">
          <ac:chgData name="A.MORIYAMA UREKA" userId="11b73b949d6476cb" providerId="LiveId" clId="{EDD3AFC1-5E1F-774D-82FF-6D4C3622249B}" dt="2023-08-07T12:41:17.581" v="2847" actId="6264"/>
          <ac:spMkLst>
            <pc:docMk/>
            <pc:sldMk cId="2199510285" sldId="294"/>
            <ac:spMk id="305" creationId="{AD023656-3889-24EE-87C9-57A31B898AAC}"/>
          </ac:spMkLst>
        </pc:spChg>
        <pc:spChg chg="add del mod ord">
          <ac:chgData name="A.MORIYAMA UREKA" userId="11b73b949d6476cb" providerId="LiveId" clId="{EDD3AFC1-5E1F-774D-82FF-6D4C3622249B}" dt="2023-08-07T09:22:28.042" v="947" actId="6264"/>
          <ac:spMkLst>
            <pc:docMk/>
            <pc:sldMk cId="2199510285" sldId="294"/>
            <ac:spMk id="306" creationId="{12660BF9-77FA-DB68-9F6B-6324FB527B8F}"/>
          </ac:spMkLst>
        </pc:spChg>
        <pc:spChg chg="add del mod ord">
          <ac:chgData name="A.MORIYAMA UREKA" userId="11b73b949d6476cb" providerId="LiveId" clId="{EDD3AFC1-5E1F-774D-82FF-6D4C3622249B}" dt="2023-08-07T09:22:28.042" v="947" actId="6264"/>
          <ac:spMkLst>
            <pc:docMk/>
            <pc:sldMk cId="2199510285" sldId="294"/>
            <ac:spMk id="307" creationId="{0277F914-1CCF-D359-E0A3-1D5045E20B47}"/>
          </ac:spMkLst>
        </pc:spChg>
        <pc:spChg chg="add del mod ord">
          <ac:chgData name="A.MORIYAMA UREKA" userId="11b73b949d6476cb" providerId="LiveId" clId="{EDD3AFC1-5E1F-774D-82FF-6D4C3622249B}" dt="2023-08-07T09:22:28.042" v="947" actId="6264"/>
          <ac:spMkLst>
            <pc:docMk/>
            <pc:sldMk cId="2199510285" sldId="294"/>
            <ac:spMk id="308" creationId="{E3A127B4-D4C4-49C8-B5C3-1693FB5197AA}"/>
          </ac:spMkLst>
        </pc:spChg>
        <pc:spChg chg="add del mod">
          <ac:chgData name="A.MORIYAMA UREKA" userId="11b73b949d6476cb" providerId="LiveId" clId="{EDD3AFC1-5E1F-774D-82FF-6D4C3622249B}" dt="2023-08-07T09:22:28.042" v="947" actId="6264"/>
          <ac:spMkLst>
            <pc:docMk/>
            <pc:sldMk cId="2199510285" sldId="294"/>
            <ac:spMk id="309" creationId="{DE397E7B-9066-6F2C-FC18-DC6ED02BF564}"/>
          </ac:spMkLst>
        </pc:spChg>
        <pc:spChg chg="add del mod">
          <ac:chgData name="A.MORIYAMA UREKA" userId="11b73b949d6476cb" providerId="LiveId" clId="{EDD3AFC1-5E1F-774D-82FF-6D4C3622249B}" dt="2023-08-07T09:22:28.042" v="947" actId="6264"/>
          <ac:spMkLst>
            <pc:docMk/>
            <pc:sldMk cId="2199510285" sldId="294"/>
            <ac:spMk id="310" creationId="{9CB0128A-33C8-13C0-05ED-3D7609775685}"/>
          </ac:spMkLst>
        </pc:spChg>
        <pc:spChg chg="add del mod ord">
          <ac:chgData name="A.MORIYAMA UREKA" userId="11b73b949d6476cb" providerId="LiveId" clId="{EDD3AFC1-5E1F-774D-82FF-6D4C3622249B}" dt="2023-08-07T09:22:28.646" v="948" actId="6264"/>
          <ac:spMkLst>
            <pc:docMk/>
            <pc:sldMk cId="2199510285" sldId="294"/>
            <ac:spMk id="311" creationId="{1A239508-DD6E-733A-8632-6F4B00164BC4}"/>
          </ac:spMkLst>
        </pc:spChg>
        <pc:spChg chg="add del mod ord">
          <ac:chgData name="A.MORIYAMA UREKA" userId="11b73b949d6476cb" providerId="LiveId" clId="{EDD3AFC1-5E1F-774D-82FF-6D4C3622249B}" dt="2023-08-07T09:22:28.646" v="948" actId="6264"/>
          <ac:spMkLst>
            <pc:docMk/>
            <pc:sldMk cId="2199510285" sldId="294"/>
            <ac:spMk id="312" creationId="{7DF3FC11-9002-4BF3-9F36-1CD5AE269A51}"/>
          </ac:spMkLst>
        </pc:spChg>
        <pc:spChg chg="add del mod ord">
          <ac:chgData name="A.MORIYAMA UREKA" userId="11b73b949d6476cb" providerId="LiveId" clId="{EDD3AFC1-5E1F-774D-82FF-6D4C3622249B}" dt="2023-08-07T09:22:28.646" v="948" actId="6264"/>
          <ac:spMkLst>
            <pc:docMk/>
            <pc:sldMk cId="2199510285" sldId="294"/>
            <ac:spMk id="313" creationId="{3318CE3A-99B7-3DBB-95FD-7BCAB950BD7B}"/>
          </ac:spMkLst>
        </pc:spChg>
        <pc:spChg chg="add del mod ord">
          <ac:chgData name="A.MORIYAMA UREKA" userId="11b73b949d6476cb" providerId="LiveId" clId="{EDD3AFC1-5E1F-774D-82FF-6D4C3622249B}" dt="2023-08-07T09:22:28.646" v="948" actId="6264"/>
          <ac:spMkLst>
            <pc:docMk/>
            <pc:sldMk cId="2199510285" sldId="294"/>
            <ac:spMk id="314" creationId="{4B25E474-176A-D7C5-FE1D-DACA83DC17CF}"/>
          </ac:spMkLst>
        </pc:spChg>
        <pc:spChg chg="add del mod ord">
          <ac:chgData name="A.MORIYAMA UREKA" userId="11b73b949d6476cb" providerId="LiveId" clId="{EDD3AFC1-5E1F-774D-82FF-6D4C3622249B}" dt="2023-08-07T09:22:28.646" v="948" actId="6264"/>
          <ac:spMkLst>
            <pc:docMk/>
            <pc:sldMk cId="2199510285" sldId="294"/>
            <ac:spMk id="315" creationId="{AFB6204E-DB8D-35E7-30B7-A7F4CB54556C}"/>
          </ac:spMkLst>
        </pc:spChg>
        <pc:spChg chg="add del mod ord">
          <ac:chgData name="A.MORIYAMA UREKA" userId="11b73b949d6476cb" providerId="LiveId" clId="{EDD3AFC1-5E1F-774D-82FF-6D4C3622249B}" dt="2023-08-07T09:22:28.646" v="948" actId="6264"/>
          <ac:spMkLst>
            <pc:docMk/>
            <pc:sldMk cId="2199510285" sldId="294"/>
            <ac:spMk id="316" creationId="{1E506F75-4728-79AA-6486-EEB53951EEF9}"/>
          </ac:spMkLst>
        </pc:spChg>
        <pc:spChg chg="add del mod ord">
          <ac:chgData name="A.MORIYAMA UREKA" userId="11b73b949d6476cb" providerId="LiveId" clId="{EDD3AFC1-5E1F-774D-82FF-6D4C3622249B}" dt="2023-08-07T09:22:28.646" v="948" actId="6264"/>
          <ac:spMkLst>
            <pc:docMk/>
            <pc:sldMk cId="2199510285" sldId="294"/>
            <ac:spMk id="317" creationId="{858E118C-BB30-595D-BE91-81A4AEDEF0B0}"/>
          </ac:spMkLst>
        </pc:spChg>
        <pc:spChg chg="add del mod ord">
          <ac:chgData name="A.MORIYAMA UREKA" userId="11b73b949d6476cb" providerId="LiveId" clId="{EDD3AFC1-5E1F-774D-82FF-6D4C3622249B}" dt="2023-08-07T09:22:28.646" v="948" actId="6264"/>
          <ac:spMkLst>
            <pc:docMk/>
            <pc:sldMk cId="2199510285" sldId="294"/>
            <ac:spMk id="318" creationId="{5AAB57F6-74D8-DC48-A70C-8EDB75E55490}"/>
          </ac:spMkLst>
        </pc:spChg>
        <pc:spChg chg="add del mod">
          <ac:chgData name="A.MORIYAMA UREKA" userId="11b73b949d6476cb" providerId="LiveId" clId="{EDD3AFC1-5E1F-774D-82FF-6D4C3622249B}" dt="2023-08-07T09:22:28.646" v="948" actId="6264"/>
          <ac:spMkLst>
            <pc:docMk/>
            <pc:sldMk cId="2199510285" sldId="294"/>
            <ac:spMk id="319" creationId="{807A4CED-E638-6514-5A9C-24D73BCCAEEA}"/>
          </ac:spMkLst>
        </pc:spChg>
        <pc:spChg chg="add del mod">
          <ac:chgData name="A.MORIYAMA UREKA" userId="11b73b949d6476cb" providerId="LiveId" clId="{EDD3AFC1-5E1F-774D-82FF-6D4C3622249B}" dt="2023-08-07T09:22:28.646" v="948" actId="6264"/>
          <ac:spMkLst>
            <pc:docMk/>
            <pc:sldMk cId="2199510285" sldId="294"/>
            <ac:spMk id="320" creationId="{E1F747BA-22AD-4F83-B18F-528B4630C1E5}"/>
          </ac:spMkLst>
        </pc:spChg>
        <pc:spChg chg="add del mod ord">
          <ac:chgData name="A.MORIYAMA UREKA" userId="11b73b949d6476cb" providerId="LiveId" clId="{EDD3AFC1-5E1F-774D-82FF-6D4C3622249B}" dt="2023-08-07T09:22:29.181" v="949" actId="6264"/>
          <ac:spMkLst>
            <pc:docMk/>
            <pc:sldMk cId="2199510285" sldId="294"/>
            <ac:spMk id="321" creationId="{E1590021-8DD2-0F0F-C16D-C41EB08CBEA9}"/>
          </ac:spMkLst>
        </pc:spChg>
        <pc:spChg chg="add del mod ord">
          <ac:chgData name="A.MORIYAMA UREKA" userId="11b73b949d6476cb" providerId="LiveId" clId="{EDD3AFC1-5E1F-774D-82FF-6D4C3622249B}" dt="2023-08-07T09:22:29.181" v="949" actId="6264"/>
          <ac:spMkLst>
            <pc:docMk/>
            <pc:sldMk cId="2199510285" sldId="294"/>
            <ac:spMk id="322" creationId="{89241324-5622-DAA3-C743-B27C6880EDFF}"/>
          </ac:spMkLst>
        </pc:spChg>
        <pc:spChg chg="add del mod ord">
          <ac:chgData name="A.MORIYAMA UREKA" userId="11b73b949d6476cb" providerId="LiveId" clId="{EDD3AFC1-5E1F-774D-82FF-6D4C3622249B}" dt="2023-08-07T09:22:29.181" v="949" actId="6264"/>
          <ac:spMkLst>
            <pc:docMk/>
            <pc:sldMk cId="2199510285" sldId="294"/>
            <ac:spMk id="323" creationId="{A4985D15-FE6A-D7C7-DD70-860124DCCAD3}"/>
          </ac:spMkLst>
        </pc:spChg>
        <pc:spChg chg="add del mod ord">
          <ac:chgData name="A.MORIYAMA UREKA" userId="11b73b949d6476cb" providerId="LiveId" clId="{EDD3AFC1-5E1F-774D-82FF-6D4C3622249B}" dt="2023-08-07T09:22:29.181" v="949" actId="6264"/>
          <ac:spMkLst>
            <pc:docMk/>
            <pc:sldMk cId="2199510285" sldId="294"/>
            <ac:spMk id="324" creationId="{2B42469C-2541-50A4-FB4E-8ACAD335C550}"/>
          </ac:spMkLst>
        </pc:spChg>
        <pc:spChg chg="add del mod ord">
          <ac:chgData name="A.MORIYAMA UREKA" userId="11b73b949d6476cb" providerId="LiveId" clId="{EDD3AFC1-5E1F-774D-82FF-6D4C3622249B}" dt="2023-08-07T09:22:29.181" v="949" actId="6264"/>
          <ac:spMkLst>
            <pc:docMk/>
            <pc:sldMk cId="2199510285" sldId="294"/>
            <ac:spMk id="325" creationId="{492FC103-FF91-0E04-222D-A1738F68E9AD}"/>
          </ac:spMkLst>
        </pc:spChg>
        <pc:spChg chg="add del mod ord">
          <ac:chgData name="A.MORIYAMA UREKA" userId="11b73b949d6476cb" providerId="LiveId" clId="{EDD3AFC1-5E1F-774D-82FF-6D4C3622249B}" dt="2023-08-07T09:22:29.181" v="949" actId="6264"/>
          <ac:spMkLst>
            <pc:docMk/>
            <pc:sldMk cId="2199510285" sldId="294"/>
            <ac:spMk id="326" creationId="{2AB39E8A-A05F-F858-5C91-53D4F796EE6C}"/>
          </ac:spMkLst>
        </pc:spChg>
        <pc:spChg chg="add del mod ord">
          <ac:chgData name="A.MORIYAMA UREKA" userId="11b73b949d6476cb" providerId="LiveId" clId="{EDD3AFC1-5E1F-774D-82FF-6D4C3622249B}" dt="2023-08-07T09:22:29.181" v="949" actId="6264"/>
          <ac:spMkLst>
            <pc:docMk/>
            <pc:sldMk cId="2199510285" sldId="294"/>
            <ac:spMk id="327" creationId="{B91CE69D-6E45-013B-4757-7F91DA11BDCC}"/>
          </ac:spMkLst>
        </pc:spChg>
        <pc:spChg chg="add del mod ord">
          <ac:chgData name="A.MORIYAMA UREKA" userId="11b73b949d6476cb" providerId="LiveId" clId="{EDD3AFC1-5E1F-774D-82FF-6D4C3622249B}" dt="2023-08-07T09:22:29.181" v="949" actId="6264"/>
          <ac:spMkLst>
            <pc:docMk/>
            <pc:sldMk cId="2199510285" sldId="294"/>
            <ac:spMk id="328" creationId="{54A9314E-0F79-491E-5785-FCC2DB335857}"/>
          </ac:spMkLst>
        </pc:spChg>
        <pc:spChg chg="add del mod">
          <ac:chgData name="A.MORIYAMA UREKA" userId="11b73b949d6476cb" providerId="LiveId" clId="{EDD3AFC1-5E1F-774D-82FF-6D4C3622249B}" dt="2023-08-07T09:22:29.181" v="949" actId="6264"/>
          <ac:spMkLst>
            <pc:docMk/>
            <pc:sldMk cId="2199510285" sldId="294"/>
            <ac:spMk id="329" creationId="{0B5A0E41-6248-7271-F9DC-4288B04C51C4}"/>
          </ac:spMkLst>
        </pc:spChg>
        <pc:spChg chg="add del mod">
          <ac:chgData name="A.MORIYAMA UREKA" userId="11b73b949d6476cb" providerId="LiveId" clId="{EDD3AFC1-5E1F-774D-82FF-6D4C3622249B}" dt="2023-08-07T09:22:29.181" v="949" actId="6264"/>
          <ac:spMkLst>
            <pc:docMk/>
            <pc:sldMk cId="2199510285" sldId="294"/>
            <ac:spMk id="330" creationId="{101945A8-808E-BB64-D20A-0993DB2799B0}"/>
          </ac:spMkLst>
        </pc:spChg>
        <pc:spChg chg="add del mod ord">
          <ac:chgData name="A.MORIYAMA UREKA" userId="11b73b949d6476cb" providerId="LiveId" clId="{EDD3AFC1-5E1F-774D-82FF-6D4C3622249B}" dt="2023-08-07T09:22:29.754" v="950" actId="6264"/>
          <ac:spMkLst>
            <pc:docMk/>
            <pc:sldMk cId="2199510285" sldId="294"/>
            <ac:spMk id="331" creationId="{4E2A82D9-D14F-19B3-945C-AD5680A4B5F8}"/>
          </ac:spMkLst>
        </pc:spChg>
        <pc:spChg chg="add del mod ord">
          <ac:chgData name="A.MORIYAMA UREKA" userId="11b73b949d6476cb" providerId="LiveId" clId="{EDD3AFC1-5E1F-774D-82FF-6D4C3622249B}" dt="2023-08-07T09:22:29.754" v="950" actId="6264"/>
          <ac:spMkLst>
            <pc:docMk/>
            <pc:sldMk cId="2199510285" sldId="294"/>
            <ac:spMk id="332" creationId="{D5E33DD9-1EBA-1E0C-4E0A-010B6F68FF5A}"/>
          </ac:spMkLst>
        </pc:spChg>
        <pc:spChg chg="add del mod ord">
          <ac:chgData name="A.MORIYAMA UREKA" userId="11b73b949d6476cb" providerId="LiveId" clId="{EDD3AFC1-5E1F-774D-82FF-6D4C3622249B}" dt="2023-08-07T09:22:29.754" v="950" actId="6264"/>
          <ac:spMkLst>
            <pc:docMk/>
            <pc:sldMk cId="2199510285" sldId="294"/>
            <ac:spMk id="333" creationId="{518D5484-6718-E0DB-7D56-8E58098B90F4}"/>
          </ac:spMkLst>
        </pc:spChg>
        <pc:spChg chg="add del mod ord">
          <ac:chgData name="A.MORIYAMA UREKA" userId="11b73b949d6476cb" providerId="LiveId" clId="{EDD3AFC1-5E1F-774D-82FF-6D4C3622249B}" dt="2023-08-07T09:22:29.754" v="950" actId="6264"/>
          <ac:spMkLst>
            <pc:docMk/>
            <pc:sldMk cId="2199510285" sldId="294"/>
            <ac:spMk id="334" creationId="{46691C50-6F07-D6C6-FCD1-0B1B9C0B56E4}"/>
          </ac:spMkLst>
        </pc:spChg>
        <pc:spChg chg="add del mod ord">
          <ac:chgData name="A.MORIYAMA UREKA" userId="11b73b949d6476cb" providerId="LiveId" clId="{EDD3AFC1-5E1F-774D-82FF-6D4C3622249B}" dt="2023-08-07T09:22:29.754" v="950" actId="6264"/>
          <ac:spMkLst>
            <pc:docMk/>
            <pc:sldMk cId="2199510285" sldId="294"/>
            <ac:spMk id="335" creationId="{50A6DCE2-02A7-8C5C-B318-2F33B321F490}"/>
          </ac:spMkLst>
        </pc:spChg>
        <pc:spChg chg="add del mod ord">
          <ac:chgData name="A.MORIYAMA UREKA" userId="11b73b949d6476cb" providerId="LiveId" clId="{EDD3AFC1-5E1F-774D-82FF-6D4C3622249B}" dt="2023-08-07T09:22:29.754" v="950" actId="6264"/>
          <ac:spMkLst>
            <pc:docMk/>
            <pc:sldMk cId="2199510285" sldId="294"/>
            <ac:spMk id="336" creationId="{3BE0BC8A-3D6C-1716-FC31-1FC469BEC14C}"/>
          </ac:spMkLst>
        </pc:spChg>
        <pc:spChg chg="add del mod ord">
          <ac:chgData name="A.MORIYAMA UREKA" userId="11b73b949d6476cb" providerId="LiveId" clId="{EDD3AFC1-5E1F-774D-82FF-6D4C3622249B}" dt="2023-08-07T09:22:29.754" v="950" actId="6264"/>
          <ac:spMkLst>
            <pc:docMk/>
            <pc:sldMk cId="2199510285" sldId="294"/>
            <ac:spMk id="337" creationId="{88F1EE89-270D-10D3-162B-CB1415B813F4}"/>
          </ac:spMkLst>
        </pc:spChg>
        <pc:spChg chg="add del mod ord">
          <ac:chgData name="A.MORIYAMA UREKA" userId="11b73b949d6476cb" providerId="LiveId" clId="{EDD3AFC1-5E1F-774D-82FF-6D4C3622249B}" dt="2023-08-07T09:22:29.754" v="950" actId="6264"/>
          <ac:spMkLst>
            <pc:docMk/>
            <pc:sldMk cId="2199510285" sldId="294"/>
            <ac:spMk id="338" creationId="{2B470A90-135F-68ED-DB1B-312A1BCCE2E9}"/>
          </ac:spMkLst>
        </pc:spChg>
        <pc:spChg chg="add del mod">
          <ac:chgData name="A.MORIYAMA UREKA" userId="11b73b949d6476cb" providerId="LiveId" clId="{EDD3AFC1-5E1F-774D-82FF-6D4C3622249B}" dt="2023-08-07T09:22:29.754" v="950" actId="6264"/>
          <ac:spMkLst>
            <pc:docMk/>
            <pc:sldMk cId="2199510285" sldId="294"/>
            <ac:spMk id="339" creationId="{69754EA6-88EE-B479-8A9C-667033379E5A}"/>
          </ac:spMkLst>
        </pc:spChg>
        <pc:spChg chg="add del mod">
          <ac:chgData name="A.MORIYAMA UREKA" userId="11b73b949d6476cb" providerId="LiveId" clId="{EDD3AFC1-5E1F-774D-82FF-6D4C3622249B}" dt="2023-08-07T09:22:29.754" v="950" actId="6264"/>
          <ac:spMkLst>
            <pc:docMk/>
            <pc:sldMk cId="2199510285" sldId="294"/>
            <ac:spMk id="340" creationId="{C606FA78-953C-1C36-3368-1F639E55BDC3}"/>
          </ac:spMkLst>
        </pc:spChg>
        <pc:spChg chg="add del mod ord">
          <ac:chgData name="A.MORIYAMA UREKA" userId="11b73b949d6476cb" providerId="LiveId" clId="{EDD3AFC1-5E1F-774D-82FF-6D4C3622249B}" dt="2023-08-07T09:22:30.250" v="951" actId="6264"/>
          <ac:spMkLst>
            <pc:docMk/>
            <pc:sldMk cId="2199510285" sldId="294"/>
            <ac:spMk id="341" creationId="{DB7F7FAA-C5BC-F26E-0B7A-B4670BD2CE72}"/>
          </ac:spMkLst>
        </pc:spChg>
        <pc:spChg chg="add del mod ord">
          <ac:chgData name="A.MORIYAMA UREKA" userId="11b73b949d6476cb" providerId="LiveId" clId="{EDD3AFC1-5E1F-774D-82FF-6D4C3622249B}" dt="2023-08-07T09:22:30.250" v="951" actId="6264"/>
          <ac:spMkLst>
            <pc:docMk/>
            <pc:sldMk cId="2199510285" sldId="294"/>
            <ac:spMk id="342" creationId="{F56E690E-82AC-B58B-4CEE-BC8DC2CDBAEC}"/>
          </ac:spMkLst>
        </pc:spChg>
        <pc:spChg chg="add del mod ord">
          <ac:chgData name="A.MORIYAMA UREKA" userId="11b73b949d6476cb" providerId="LiveId" clId="{EDD3AFC1-5E1F-774D-82FF-6D4C3622249B}" dt="2023-08-07T09:22:30.250" v="951" actId="6264"/>
          <ac:spMkLst>
            <pc:docMk/>
            <pc:sldMk cId="2199510285" sldId="294"/>
            <ac:spMk id="343" creationId="{4C30ABCB-ECC0-D996-B485-FB8684F3C1BF}"/>
          </ac:spMkLst>
        </pc:spChg>
        <pc:spChg chg="add del mod ord">
          <ac:chgData name="A.MORIYAMA UREKA" userId="11b73b949d6476cb" providerId="LiveId" clId="{EDD3AFC1-5E1F-774D-82FF-6D4C3622249B}" dt="2023-08-07T09:22:30.250" v="951" actId="6264"/>
          <ac:spMkLst>
            <pc:docMk/>
            <pc:sldMk cId="2199510285" sldId="294"/>
            <ac:spMk id="344" creationId="{6D419B57-62BF-3C7E-C667-27DDAE0C4AE8}"/>
          </ac:spMkLst>
        </pc:spChg>
        <pc:spChg chg="add del mod ord">
          <ac:chgData name="A.MORIYAMA UREKA" userId="11b73b949d6476cb" providerId="LiveId" clId="{EDD3AFC1-5E1F-774D-82FF-6D4C3622249B}" dt="2023-08-07T09:22:30.250" v="951" actId="6264"/>
          <ac:spMkLst>
            <pc:docMk/>
            <pc:sldMk cId="2199510285" sldId="294"/>
            <ac:spMk id="345" creationId="{CDE6F0EB-1FCE-211F-BAC0-897F7FC14C0F}"/>
          </ac:spMkLst>
        </pc:spChg>
        <pc:spChg chg="add del mod ord">
          <ac:chgData name="A.MORIYAMA UREKA" userId="11b73b949d6476cb" providerId="LiveId" clId="{EDD3AFC1-5E1F-774D-82FF-6D4C3622249B}" dt="2023-08-07T09:22:30.250" v="951" actId="6264"/>
          <ac:spMkLst>
            <pc:docMk/>
            <pc:sldMk cId="2199510285" sldId="294"/>
            <ac:spMk id="346" creationId="{972442BD-E820-EC7D-66D3-7CDB0E3B2EA5}"/>
          </ac:spMkLst>
        </pc:spChg>
        <pc:spChg chg="add del mod ord">
          <ac:chgData name="A.MORIYAMA UREKA" userId="11b73b949d6476cb" providerId="LiveId" clId="{EDD3AFC1-5E1F-774D-82FF-6D4C3622249B}" dt="2023-08-07T09:22:30.250" v="951" actId="6264"/>
          <ac:spMkLst>
            <pc:docMk/>
            <pc:sldMk cId="2199510285" sldId="294"/>
            <ac:spMk id="347" creationId="{1539C7E6-EB97-887C-E10E-520EF6221192}"/>
          </ac:spMkLst>
        </pc:spChg>
        <pc:spChg chg="add del mod ord">
          <ac:chgData name="A.MORIYAMA UREKA" userId="11b73b949d6476cb" providerId="LiveId" clId="{EDD3AFC1-5E1F-774D-82FF-6D4C3622249B}" dt="2023-08-07T09:22:30.250" v="951" actId="6264"/>
          <ac:spMkLst>
            <pc:docMk/>
            <pc:sldMk cId="2199510285" sldId="294"/>
            <ac:spMk id="348" creationId="{CF23AC5A-B0BA-5A92-146E-664792067FD4}"/>
          </ac:spMkLst>
        </pc:spChg>
        <pc:spChg chg="add del mod">
          <ac:chgData name="A.MORIYAMA UREKA" userId="11b73b949d6476cb" providerId="LiveId" clId="{EDD3AFC1-5E1F-774D-82FF-6D4C3622249B}" dt="2023-08-07T09:22:30.250" v="951" actId="6264"/>
          <ac:spMkLst>
            <pc:docMk/>
            <pc:sldMk cId="2199510285" sldId="294"/>
            <ac:spMk id="349" creationId="{8A1592F4-CEBD-A3FB-3335-DAA02EC9E0ED}"/>
          </ac:spMkLst>
        </pc:spChg>
        <pc:spChg chg="add del mod">
          <ac:chgData name="A.MORIYAMA UREKA" userId="11b73b949d6476cb" providerId="LiveId" clId="{EDD3AFC1-5E1F-774D-82FF-6D4C3622249B}" dt="2023-08-07T09:22:30.250" v="951" actId="6264"/>
          <ac:spMkLst>
            <pc:docMk/>
            <pc:sldMk cId="2199510285" sldId="294"/>
            <ac:spMk id="350" creationId="{A2A08E34-7D29-AE3C-E950-3B70D2C68F65}"/>
          </ac:spMkLst>
        </pc:spChg>
        <pc:spChg chg="add del mod ord">
          <ac:chgData name="A.MORIYAMA UREKA" userId="11b73b949d6476cb" providerId="LiveId" clId="{EDD3AFC1-5E1F-774D-82FF-6D4C3622249B}" dt="2023-08-07T09:22:30.755" v="952" actId="6264"/>
          <ac:spMkLst>
            <pc:docMk/>
            <pc:sldMk cId="2199510285" sldId="294"/>
            <ac:spMk id="351" creationId="{B6B36628-57CA-9C71-86B3-95C2B2D89061}"/>
          </ac:spMkLst>
        </pc:spChg>
        <pc:spChg chg="add del mod ord">
          <ac:chgData name="A.MORIYAMA UREKA" userId="11b73b949d6476cb" providerId="LiveId" clId="{EDD3AFC1-5E1F-774D-82FF-6D4C3622249B}" dt="2023-08-07T09:22:30.755" v="952" actId="6264"/>
          <ac:spMkLst>
            <pc:docMk/>
            <pc:sldMk cId="2199510285" sldId="294"/>
            <ac:spMk id="352" creationId="{43DE2640-F791-4826-FB62-EA6E83EDD7F4}"/>
          </ac:spMkLst>
        </pc:spChg>
        <pc:spChg chg="add del mod ord">
          <ac:chgData name="A.MORIYAMA UREKA" userId="11b73b949d6476cb" providerId="LiveId" clId="{EDD3AFC1-5E1F-774D-82FF-6D4C3622249B}" dt="2023-08-07T09:22:30.755" v="952" actId="6264"/>
          <ac:spMkLst>
            <pc:docMk/>
            <pc:sldMk cId="2199510285" sldId="294"/>
            <ac:spMk id="353" creationId="{B79F58E6-74DE-2CD7-F2BB-98696385719D}"/>
          </ac:spMkLst>
        </pc:spChg>
        <pc:spChg chg="add del mod ord">
          <ac:chgData name="A.MORIYAMA UREKA" userId="11b73b949d6476cb" providerId="LiveId" clId="{EDD3AFC1-5E1F-774D-82FF-6D4C3622249B}" dt="2023-08-07T09:22:30.755" v="952" actId="6264"/>
          <ac:spMkLst>
            <pc:docMk/>
            <pc:sldMk cId="2199510285" sldId="294"/>
            <ac:spMk id="354" creationId="{6F83AB71-6591-6C76-58D1-DD2FB9E705D8}"/>
          </ac:spMkLst>
        </pc:spChg>
        <pc:spChg chg="add del mod ord">
          <ac:chgData name="A.MORIYAMA UREKA" userId="11b73b949d6476cb" providerId="LiveId" clId="{EDD3AFC1-5E1F-774D-82FF-6D4C3622249B}" dt="2023-08-07T09:22:30.755" v="952" actId="6264"/>
          <ac:spMkLst>
            <pc:docMk/>
            <pc:sldMk cId="2199510285" sldId="294"/>
            <ac:spMk id="355" creationId="{CE58F5D3-7485-2CF5-ED34-43A39089C26A}"/>
          </ac:spMkLst>
        </pc:spChg>
        <pc:spChg chg="add del mod ord">
          <ac:chgData name="A.MORIYAMA UREKA" userId="11b73b949d6476cb" providerId="LiveId" clId="{EDD3AFC1-5E1F-774D-82FF-6D4C3622249B}" dt="2023-08-07T09:22:30.755" v="952" actId="6264"/>
          <ac:spMkLst>
            <pc:docMk/>
            <pc:sldMk cId="2199510285" sldId="294"/>
            <ac:spMk id="356" creationId="{E59FEBA4-DC73-5FB3-7ECE-22CAA4ABFF42}"/>
          </ac:spMkLst>
        </pc:spChg>
        <pc:spChg chg="add del mod ord">
          <ac:chgData name="A.MORIYAMA UREKA" userId="11b73b949d6476cb" providerId="LiveId" clId="{EDD3AFC1-5E1F-774D-82FF-6D4C3622249B}" dt="2023-08-07T09:22:30.755" v="952" actId="6264"/>
          <ac:spMkLst>
            <pc:docMk/>
            <pc:sldMk cId="2199510285" sldId="294"/>
            <ac:spMk id="357" creationId="{8FC30DFA-619A-BFD1-4D72-0431436F70FA}"/>
          </ac:spMkLst>
        </pc:spChg>
        <pc:spChg chg="add del mod ord">
          <ac:chgData name="A.MORIYAMA UREKA" userId="11b73b949d6476cb" providerId="LiveId" clId="{EDD3AFC1-5E1F-774D-82FF-6D4C3622249B}" dt="2023-08-07T09:22:30.755" v="952" actId="6264"/>
          <ac:spMkLst>
            <pc:docMk/>
            <pc:sldMk cId="2199510285" sldId="294"/>
            <ac:spMk id="358" creationId="{40B616B0-00DF-A348-1462-79235CA82AD0}"/>
          </ac:spMkLst>
        </pc:spChg>
        <pc:spChg chg="add del mod">
          <ac:chgData name="A.MORIYAMA UREKA" userId="11b73b949d6476cb" providerId="LiveId" clId="{EDD3AFC1-5E1F-774D-82FF-6D4C3622249B}" dt="2023-08-07T09:22:30.755" v="952" actId="6264"/>
          <ac:spMkLst>
            <pc:docMk/>
            <pc:sldMk cId="2199510285" sldId="294"/>
            <ac:spMk id="359" creationId="{C6727AE3-5E8D-B53C-25CC-9D59D8F0EFB6}"/>
          </ac:spMkLst>
        </pc:spChg>
        <pc:spChg chg="add del mod">
          <ac:chgData name="A.MORIYAMA UREKA" userId="11b73b949d6476cb" providerId="LiveId" clId="{EDD3AFC1-5E1F-774D-82FF-6D4C3622249B}" dt="2023-08-07T09:22:30.755" v="952" actId="6264"/>
          <ac:spMkLst>
            <pc:docMk/>
            <pc:sldMk cId="2199510285" sldId="294"/>
            <ac:spMk id="360" creationId="{B531ACC3-AEC8-048D-5403-E7D8BF85B8F9}"/>
          </ac:spMkLst>
        </pc:spChg>
        <pc:spChg chg="add del mod ord">
          <ac:chgData name="A.MORIYAMA UREKA" userId="11b73b949d6476cb" providerId="LiveId" clId="{EDD3AFC1-5E1F-774D-82FF-6D4C3622249B}" dt="2023-08-07T09:25:56.805" v="1005" actId="6264"/>
          <ac:spMkLst>
            <pc:docMk/>
            <pc:sldMk cId="2199510285" sldId="294"/>
            <ac:spMk id="361" creationId="{5CDB78A2-DDDB-6872-CB31-3183A3E26B60}"/>
          </ac:spMkLst>
        </pc:spChg>
        <pc:spChg chg="add del mod ord">
          <ac:chgData name="A.MORIYAMA UREKA" userId="11b73b949d6476cb" providerId="LiveId" clId="{EDD3AFC1-5E1F-774D-82FF-6D4C3622249B}" dt="2023-08-07T09:25:56.805" v="1005" actId="6264"/>
          <ac:spMkLst>
            <pc:docMk/>
            <pc:sldMk cId="2199510285" sldId="294"/>
            <ac:spMk id="362" creationId="{31455C5E-547E-C896-DF47-1958508F42CB}"/>
          </ac:spMkLst>
        </pc:spChg>
        <pc:spChg chg="add del mod ord">
          <ac:chgData name="A.MORIYAMA UREKA" userId="11b73b949d6476cb" providerId="LiveId" clId="{EDD3AFC1-5E1F-774D-82FF-6D4C3622249B}" dt="2023-08-07T09:25:56.805" v="1005" actId="6264"/>
          <ac:spMkLst>
            <pc:docMk/>
            <pc:sldMk cId="2199510285" sldId="294"/>
            <ac:spMk id="363" creationId="{6BF887D6-2FFD-2EA4-F2E8-5B3435F022F8}"/>
          </ac:spMkLst>
        </pc:spChg>
        <pc:spChg chg="add del mod ord">
          <ac:chgData name="A.MORIYAMA UREKA" userId="11b73b949d6476cb" providerId="LiveId" clId="{EDD3AFC1-5E1F-774D-82FF-6D4C3622249B}" dt="2023-08-07T09:25:56.805" v="1005" actId="6264"/>
          <ac:spMkLst>
            <pc:docMk/>
            <pc:sldMk cId="2199510285" sldId="294"/>
            <ac:spMk id="364" creationId="{D30B353F-D3D9-6846-8169-922483EA5386}"/>
          </ac:spMkLst>
        </pc:spChg>
        <pc:spChg chg="add del mod ord">
          <ac:chgData name="A.MORIYAMA UREKA" userId="11b73b949d6476cb" providerId="LiveId" clId="{EDD3AFC1-5E1F-774D-82FF-6D4C3622249B}" dt="2023-08-07T09:25:56.805" v="1005" actId="6264"/>
          <ac:spMkLst>
            <pc:docMk/>
            <pc:sldMk cId="2199510285" sldId="294"/>
            <ac:spMk id="365" creationId="{1B0187F9-991F-C282-1E91-E77EE3F70081}"/>
          </ac:spMkLst>
        </pc:spChg>
        <pc:spChg chg="add del mod ord">
          <ac:chgData name="A.MORIYAMA UREKA" userId="11b73b949d6476cb" providerId="LiveId" clId="{EDD3AFC1-5E1F-774D-82FF-6D4C3622249B}" dt="2023-08-07T09:25:56.805" v="1005" actId="6264"/>
          <ac:spMkLst>
            <pc:docMk/>
            <pc:sldMk cId="2199510285" sldId="294"/>
            <ac:spMk id="366" creationId="{DA208379-C833-73A9-7805-11FFD2BE5134}"/>
          </ac:spMkLst>
        </pc:spChg>
        <pc:spChg chg="add del mod ord">
          <ac:chgData name="A.MORIYAMA UREKA" userId="11b73b949d6476cb" providerId="LiveId" clId="{EDD3AFC1-5E1F-774D-82FF-6D4C3622249B}" dt="2023-08-07T09:25:56.805" v="1005" actId="6264"/>
          <ac:spMkLst>
            <pc:docMk/>
            <pc:sldMk cId="2199510285" sldId="294"/>
            <ac:spMk id="367" creationId="{79DACB95-4BAB-FFF3-74D2-780F3CB6AFC6}"/>
          </ac:spMkLst>
        </pc:spChg>
        <pc:spChg chg="add del mod ord">
          <ac:chgData name="A.MORIYAMA UREKA" userId="11b73b949d6476cb" providerId="LiveId" clId="{EDD3AFC1-5E1F-774D-82FF-6D4C3622249B}" dt="2023-08-07T09:25:56.805" v="1005" actId="6264"/>
          <ac:spMkLst>
            <pc:docMk/>
            <pc:sldMk cId="2199510285" sldId="294"/>
            <ac:spMk id="368" creationId="{823A1DA5-C458-E1AB-0337-F968E4B6F956}"/>
          </ac:spMkLst>
        </pc:spChg>
        <pc:spChg chg="add del mod">
          <ac:chgData name="A.MORIYAMA UREKA" userId="11b73b949d6476cb" providerId="LiveId" clId="{EDD3AFC1-5E1F-774D-82FF-6D4C3622249B}" dt="2023-08-07T09:25:56.805" v="1005" actId="6264"/>
          <ac:spMkLst>
            <pc:docMk/>
            <pc:sldMk cId="2199510285" sldId="294"/>
            <ac:spMk id="369" creationId="{874EB47E-971A-66EB-6081-A95640F88312}"/>
          </ac:spMkLst>
        </pc:spChg>
        <pc:spChg chg="add del mod">
          <ac:chgData name="A.MORIYAMA UREKA" userId="11b73b949d6476cb" providerId="LiveId" clId="{EDD3AFC1-5E1F-774D-82FF-6D4C3622249B}" dt="2023-08-07T09:25:56.805" v="1005" actId="6264"/>
          <ac:spMkLst>
            <pc:docMk/>
            <pc:sldMk cId="2199510285" sldId="294"/>
            <ac:spMk id="370" creationId="{D68356E6-B32E-8717-F2A1-9C70A02306A4}"/>
          </ac:spMkLst>
        </pc:spChg>
        <pc:spChg chg="add del mod ord">
          <ac:chgData name="A.MORIYAMA UREKA" userId="11b73b949d6476cb" providerId="LiveId" clId="{EDD3AFC1-5E1F-774D-82FF-6D4C3622249B}" dt="2023-08-07T09:25:58.275" v="1006" actId="6264"/>
          <ac:spMkLst>
            <pc:docMk/>
            <pc:sldMk cId="2199510285" sldId="294"/>
            <ac:spMk id="371" creationId="{D21BB720-3D2C-C5F7-C5B2-D764999FD389}"/>
          </ac:spMkLst>
        </pc:spChg>
        <pc:spChg chg="add del mod ord">
          <ac:chgData name="A.MORIYAMA UREKA" userId="11b73b949d6476cb" providerId="LiveId" clId="{EDD3AFC1-5E1F-774D-82FF-6D4C3622249B}" dt="2023-08-07T09:25:58.275" v="1006" actId="6264"/>
          <ac:spMkLst>
            <pc:docMk/>
            <pc:sldMk cId="2199510285" sldId="294"/>
            <ac:spMk id="372" creationId="{20C9DF91-3FDC-1A87-EFBB-86F7FDDEEBB5}"/>
          </ac:spMkLst>
        </pc:spChg>
        <pc:spChg chg="add del mod ord">
          <ac:chgData name="A.MORIYAMA UREKA" userId="11b73b949d6476cb" providerId="LiveId" clId="{EDD3AFC1-5E1F-774D-82FF-6D4C3622249B}" dt="2023-08-07T09:25:58.275" v="1006" actId="6264"/>
          <ac:spMkLst>
            <pc:docMk/>
            <pc:sldMk cId="2199510285" sldId="294"/>
            <ac:spMk id="373" creationId="{88F7E915-3E9B-2325-7D44-09AC24719AC4}"/>
          </ac:spMkLst>
        </pc:spChg>
        <pc:spChg chg="add del mod ord">
          <ac:chgData name="A.MORIYAMA UREKA" userId="11b73b949d6476cb" providerId="LiveId" clId="{EDD3AFC1-5E1F-774D-82FF-6D4C3622249B}" dt="2023-08-07T09:25:58.275" v="1006" actId="6264"/>
          <ac:spMkLst>
            <pc:docMk/>
            <pc:sldMk cId="2199510285" sldId="294"/>
            <ac:spMk id="374" creationId="{6E5F8BB4-15FF-40B1-9B53-676A18BB22B8}"/>
          </ac:spMkLst>
        </pc:spChg>
        <pc:spChg chg="add del mod ord">
          <ac:chgData name="A.MORIYAMA UREKA" userId="11b73b949d6476cb" providerId="LiveId" clId="{EDD3AFC1-5E1F-774D-82FF-6D4C3622249B}" dt="2023-08-07T09:25:58.275" v="1006" actId="6264"/>
          <ac:spMkLst>
            <pc:docMk/>
            <pc:sldMk cId="2199510285" sldId="294"/>
            <ac:spMk id="375" creationId="{D241EC40-23A1-DB51-A2AF-7CE2DE0B2588}"/>
          </ac:spMkLst>
        </pc:spChg>
        <pc:spChg chg="add del mod ord">
          <ac:chgData name="A.MORIYAMA UREKA" userId="11b73b949d6476cb" providerId="LiveId" clId="{EDD3AFC1-5E1F-774D-82FF-6D4C3622249B}" dt="2023-08-07T09:25:58.275" v="1006" actId="6264"/>
          <ac:spMkLst>
            <pc:docMk/>
            <pc:sldMk cId="2199510285" sldId="294"/>
            <ac:spMk id="376" creationId="{DB0A2313-D223-9F6E-3443-ABF3715CE92B}"/>
          </ac:spMkLst>
        </pc:spChg>
        <pc:spChg chg="add del mod ord">
          <ac:chgData name="A.MORIYAMA UREKA" userId="11b73b949d6476cb" providerId="LiveId" clId="{EDD3AFC1-5E1F-774D-82FF-6D4C3622249B}" dt="2023-08-07T09:25:58.275" v="1006" actId="6264"/>
          <ac:spMkLst>
            <pc:docMk/>
            <pc:sldMk cId="2199510285" sldId="294"/>
            <ac:spMk id="377" creationId="{92BF2E19-0AC7-43DD-B4BA-281B9D84BCBF}"/>
          </ac:spMkLst>
        </pc:spChg>
        <pc:spChg chg="add del mod ord">
          <ac:chgData name="A.MORIYAMA UREKA" userId="11b73b949d6476cb" providerId="LiveId" clId="{EDD3AFC1-5E1F-774D-82FF-6D4C3622249B}" dt="2023-08-07T09:25:58.275" v="1006" actId="6264"/>
          <ac:spMkLst>
            <pc:docMk/>
            <pc:sldMk cId="2199510285" sldId="294"/>
            <ac:spMk id="378" creationId="{96B32B89-F272-DB57-8BBA-E72D0E43898A}"/>
          </ac:spMkLst>
        </pc:spChg>
        <pc:spChg chg="add del mod">
          <ac:chgData name="A.MORIYAMA UREKA" userId="11b73b949d6476cb" providerId="LiveId" clId="{EDD3AFC1-5E1F-774D-82FF-6D4C3622249B}" dt="2023-08-07T09:25:58.275" v="1006" actId="6264"/>
          <ac:spMkLst>
            <pc:docMk/>
            <pc:sldMk cId="2199510285" sldId="294"/>
            <ac:spMk id="379" creationId="{6E55C527-4EAF-F901-776C-3B99C6C74AAA}"/>
          </ac:spMkLst>
        </pc:spChg>
        <pc:spChg chg="add del mod">
          <ac:chgData name="A.MORIYAMA UREKA" userId="11b73b949d6476cb" providerId="LiveId" clId="{EDD3AFC1-5E1F-774D-82FF-6D4C3622249B}" dt="2023-08-07T09:25:58.275" v="1006" actId="6264"/>
          <ac:spMkLst>
            <pc:docMk/>
            <pc:sldMk cId="2199510285" sldId="294"/>
            <ac:spMk id="380" creationId="{C7E27927-6047-BB2E-4399-D9B3343926E9}"/>
          </ac:spMkLst>
        </pc:spChg>
        <pc:spChg chg="add del mod ord">
          <ac:chgData name="A.MORIYAMA UREKA" userId="11b73b949d6476cb" providerId="LiveId" clId="{EDD3AFC1-5E1F-774D-82FF-6D4C3622249B}" dt="2023-08-07T09:25:58.861" v="1007" actId="6264"/>
          <ac:spMkLst>
            <pc:docMk/>
            <pc:sldMk cId="2199510285" sldId="294"/>
            <ac:spMk id="381" creationId="{95F48C68-1211-67CE-558E-7563B646824E}"/>
          </ac:spMkLst>
        </pc:spChg>
        <pc:spChg chg="add del mod ord">
          <ac:chgData name="A.MORIYAMA UREKA" userId="11b73b949d6476cb" providerId="LiveId" clId="{EDD3AFC1-5E1F-774D-82FF-6D4C3622249B}" dt="2023-08-07T09:25:58.861" v="1007" actId="6264"/>
          <ac:spMkLst>
            <pc:docMk/>
            <pc:sldMk cId="2199510285" sldId="294"/>
            <ac:spMk id="382" creationId="{3FC1F2FF-B9AE-7DF0-A8EA-1B79725476A1}"/>
          </ac:spMkLst>
        </pc:spChg>
        <pc:spChg chg="add del mod ord">
          <ac:chgData name="A.MORIYAMA UREKA" userId="11b73b949d6476cb" providerId="LiveId" clId="{EDD3AFC1-5E1F-774D-82FF-6D4C3622249B}" dt="2023-08-07T09:25:58.861" v="1007" actId="6264"/>
          <ac:spMkLst>
            <pc:docMk/>
            <pc:sldMk cId="2199510285" sldId="294"/>
            <ac:spMk id="383" creationId="{679F9D29-4AFC-D2DB-C758-77B217D42BDE}"/>
          </ac:spMkLst>
        </pc:spChg>
        <pc:spChg chg="add del mod ord">
          <ac:chgData name="A.MORIYAMA UREKA" userId="11b73b949d6476cb" providerId="LiveId" clId="{EDD3AFC1-5E1F-774D-82FF-6D4C3622249B}" dt="2023-08-07T09:25:58.861" v="1007" actId="6264"/>
          <ac:spMkLst>
            <pc:docMk/>
            <pc:sldMk cId="2199510285" sldId="294"/>
            <ac:spMk id="384" creationId="{C190BFBE-8169-4394-D19C-204B99EBF7DB}"/>
          </ac:spMkLst>
        </pc:spChg>
        <pc:spChg chg="add del mod ord">
          <ac:chgData name="A.MORIYAMA UREKA" userId="11b73b949d6476cb" providerId="LiveId" clId="{EDD3AFC1-5E1F-774D-82FF-6D4C3622249B}" dt="2023-08-07T09:25:58.861" v="1007" actId="6264"/>
          <ac:spMkLst>
            <pc:docMk/>
            <pc:sldMk cId="2199510285" sldId="294"/>
            <ac:spMk id="385" creationId="{4EB0304A-4351-5375-1437-89613A4AB8C4}"/>
          </ac:spMkLst>
        </pc:spChg>
        <pc:spChg chg="add del mod ord">
          <ac:chgData name="A.MORIYAMA UREKA" userId="11b73b949d6476cb" providerId="LiveId" clId="{EDD3AFC1-5E1F-774D-82FF-6D4C3622249B}" dt="2023-08-07T09:25:58.861" v="1007" actId="6264"/>
          <ac:spMkLst>
            <pc:docMk/>
            <pc:sldMk cId="2199510285" sldId="294"/>
            <ac:spMk id="386" creationId="{37F8C5A4-0D64-6B25-46DC-4CDC04D16B87}"/>
          </ac:spMkLst>
        </pc:spChg>
        <pc:spChg chg="add del mod ord">
          <ac:chgData name="A.MORIYAMA UREKA" userId="11b73b949d6476cb" providerId="LiveId" clId="{EDD3AFC1-5E1F-774D-82FF-6D4C3622249B}" dt="2023-08-07T09:25:58.861" v="1007" actId="6264"/>
          <ac:spMkLst>
            <pc:docMk/>
            <pc:sldMk cId="2199510285" sldId="294"/>
            <ac:spMk id="387" creationId="{AD80DA59-F30F-0A03-A32E-0BCE8A8056B1}"/>
          </ac:spMkLst>
        </pc:spChg>
        <pc:spChg chg="add del mod ord">
          <ac:chgData name="A.MORIYAMA UREKA" userId="11b73b949d6476cb" providerId="LiveId" clId="{EDD3AFC1-5E1F-774D-82FF-6D4C3622249B}" dt="2023-08-07T09:25:58.861" v="1007" actId="6264"/>
          <ac:spMkLst>
            <pc:docMk/>
            <pc:sldMk cId="2199510285" sldId="294"/>
            <ac:spMk id="388" creationId="{44DCB394-A905-998F-4BFA-CC3EFF8456E7}"/>
          </ac:spMkLst>
        </pc:spChg>
        <pc:spChg chg="add del mod">
          <ac:chgData name="A.MORIYAMA UREKA" userId="11b73b949d6476cb" providerId="LiveId" clId="{EDD3AFC1-5E1F-774D-82FF-6D4C3622249B}" dt="2023-08-07T09:25:58.861" v="1007" actId="6264"/>
          <ac:spMkLst>
            <pc:docMk/>
            <pc:sldMk cId="2199510285" sldId="294"/>
            <ac:spMk id="389" creationId="{70570CBE-82D0-62E2-A46C-FA5A8AF18D95}"/>
          </ac:spMkLst>
        </pc:spChg>
        <pc:spChg chg="add del mod">
          <ac:chgData name="A.MORIYAMA UREKA" userId="11b73b949d6476cb" providerId="LiveId" clId="{EDD3AFC1-5E1F-774D-82FF-6D4C3622249B}" dt="2023-08-07T09:25:58.861" v="1007" actId="6264"/>
          <ac:spMkLst>
            <pc:docMk/>
            <pc:sldMk cId="2199510285" sldId="294"/>
            <ac:spMk id="390" creationId="{94D2F175-8CF6-DFD2-38D4-DA196016CCC1}"/>
          </ac:spMkLst>
        </pc:spChg>
        <pc:spChg chg="add del mod ord">
          <ac:chgData name="A.MORIYAMA UREKA" userId="11b73b949d6476cb" providerId="LiveId" clId="{EDD3AFC1-5E1F-774D-82FF-6D4C3622249B}" dt="2023-08-07T09:25:59.219" v="1008" actId="6264"/>
          <ac:spMkLst>
            <pc:docMk/>
            <pc:sldMk cId="2199510285" sldId="294"/>
            <ac:spMk id="391" creationId="{CEEA1F4F-7B54-5C24-6267-30FE62E161A3}"/>
          </ac:spMkLst>
        </pc:spChg>
        <pc:spChg chg="add del mod ord">
          <ac:chgData name="A.MORIYAMA UREKA" userId="11b73b949d6476cb" providerId="LiveId" clId="{EDD3AFC1-5E1F-774D-82FF-6D4C3622249B}" dt="2023-08-07T09:25:59.219" v="1008" actId="6264"/>
          <ac:spMkLst>
            <pc:docMk/>
            <pc:sldMk cId="2199510285" sldId="294"/>
            <ac:spMk id="392" creationId="{8FF213AD-B112-B83D-C8C8-8AC52A9048B5}"/>
          </ac:spMkLst>
        </pc:spChg>
        <pc:spChg chg="add del mod ord">
          <ac:chgData name="A.MORIYAMA UREKA" userId="11b73b949d6476cb" providerId="LiveId" clId="{EDD3AFC1-5E1F-774D-82FF-6D4C3622249B}" dt="2023-08-07T09:25:59.219" v="1008" actId="6264"/>
          <ac:spMkLst>
            <pc:docMk/>
            <pc:sldMk cId="2199510285" sldId="294"/>
            <ac:spMk id="393" creationId="{325BE823-814B-E8FA-7B4F-DFABC591D30A}"/>
          </ac:spMkLst>
        </pc:spChg>
        <pc:spChg chg="add del mod ord">
          <ac:chgData name="A.MORIYAMA UREKA" userId="11b73b949d6476cb" providerId="LiveId" clId="{EDD3AFC1-5E1F-774D-82FF-6D4C3622249B}" dt="2023-08-07T09:25:59.219" v="1008" actId="6264"/>
          <ac:spMkLst>
            <pc:docMk/>
            <pc:sldMk cId="2199510285" sldId="294"/>
            <ac:spMk id="394" creationId="{FC3D1976-6207-0079-7259-2253AB318D2B}"/>
          </ac:spMkLst>
        </pc:spChg>
        <pc:spChg chg="add del mod ord">
          <ac:chgData name="A.MORIYAMA UREKA" userId="11b73b949d6476cb" providerId="LiveId" clId="{EDD3AFC1-5E1F-774D-82FF-6D4C3622249B}" dt="2023-08-07T09:25:59.219" v="1008" actId="6264"/>
          <ac:spMkLst>
            <pc:docMk/>
            <pc:sldMk cId="2199510285" sldId="294"/>
            <ac:spMk id="395" creationId="{E1DEFE06-D33E-CBCD-239B-86D3D198FDB7}"/>
          </ac:spMkLst>
        </pc:spChg>
        <pc:spChg chg="add del mod ord">
          <ac:chgData name="A.MORIYAMA UREKA" userId="11b73b949d6476cb" providerId="LiveId" clId="{EDD3AFC1-5E1F-774D-82FF-6D4C3622249B}" dt="2023-08-07T09:25:59.219" v="1008" actId="6264"/>
          <ac:spMkLst>
            <pc:docMk/>
            <pc:sldMk cId="2199510285" sldId="294"/>
            <ac:spMk id="396" creationId="{BC71639E-94FC-DC7B-9D15-93BF73AF9DF4}"/>
          </ac:spMkLst>
        </pc:spChg>
        <pc:spChg chg="add del mod ord">
          <ac:chgData name="A.MORIYAMA UREKA" userId="11b73b949d6476cb" providerId="LiveId" clId="{EDD3AFC1-5E1F-774D-82FF-6D4C3622249B}" dt="2023-08-07T09:25:59.219" v="1008" actId="6264"/>
          <ac:spMkLst>
            <pc:docMk/>
            <pc:sldMk cId="2199510285" sldId="294"/>
            <ac:spMk id="397" creationId="{6D4140CD-9383-FBA0-43E5-3345F2D045E4}"/>
          </ac:spMkLst>
        </pc:spChg>
        <pc:spChg chg="add del mod ord">
          <ac:chgData name="A.MORIYAMA UREKA" userId="11b73b949d6476cb" providerId="LiveId" clId="{EDD3AFC1-5E1F-774D-82FF-6D4C3622249B}" dt="2023-08-07T09:25:59.219" v="1008" actId="6264"/>
          <ac:spMkLst>
            <pc:docMk/>
            <pc:sldMk cId="2199510285" sldId="294"/>
            <ac:spMk id="398" creationId="{2223384F-C65F-2932-318E-6703A3318974}"/>
          </ac:spMkLst>
        </pc:spChg>
        <pc:spChg chg="add del mod">
          <ac:chgData name="A.MORIYAMA UREKA" userId="11b73b949d6476cb" providerId="LiveId" clId="{EDD3AFC1-5E1F-774D-82FF-6D4C3622249B}" dt="2023-08-07T09:25:59.219" v="1008" actId="6264"/>
          <ac:spMkLst>
            <pc:docMk/>
            <pc:sldMk cId="2199510285" sldId="294"/>
            <ac:spMk id="399" creationId="{BD960500-D16C-8943-FB9E-67177DFB994B}"/>
          </ac:spMkLst>
        </pc:spChg>
        <pc:spChg chg="add del mod">
          <ac:chgData name="A.MORIYAMA UREKA" userId="11b73b949d6476cb" providerId="LiveId" clId="{EDD3AFC1-5E1F-774D-82FF-6D4C3622249B}" dt="2023-08-07T09:25:59.219" v="1008" actId="6264"/>
          <ac:spMkLst>
            <pc:docMk/>
            <pc:sldMk cId="2199510285" sldId="294"/>
            <ac:spMk id="400" creationId="{C2D90BCC-24A5-2202-AD01-5DAD5CD7B541}"/>
          </ac:spMkLst>
        </pc:spChg>
        <pc:spChg chg="add del mod ord">
          <ac:chgData name="A.MORIYAMA UREKA" userId="11b73b949d6476cb" providerId="LiveId" clId="{EDD3AFC1-5E1F-774D-82FF-6D4C3622249B}" dt="2023-08-07T09:25:59.552" v="1009" actId="6264"/>
          <ac:spMkLst>
            <pc:docMk/>
            <pc:sldMk cId="2199510285" sldId="294"/>
            <ac:spMk id="401" creationId="{3A2A959F-298E-FD78-771E-286C2379D6B5}"/>
          </ac:spMkLst>
        </pc:spChg>
        <pc:spChg chg="add del mod ord">
          <ac:chgData name="A.MORIYAMA UREKA" userId="11b73b949d6476cb" providerId="LiveId" clId="{EDD3AFC1-5E1F-774D-82FF-6D4C3622249B}" dt="2023-08-07T09:25:59.552" v="1009" actId="6264"/>
          <ac:spMkLst>
            <pc:docMk/>
            <pc:sldMk cId="2199510285" sldId="294"/>
            <ac:spMk id="402" creationId="{C17D1DC8-6D62-F0AE-6769-A709BEDD90A4}"/>
          </ac:spMkLst>
        </pc:spChg>
        <pc:spChg chg="add del mod ord">
          <ac:chgData name="A.MORIYAMA UREKA" userId="11b73b949d6476cb" providerId="LiveId" clId="{EDD3AFC1-5E1F-774D-82FF-6D4C3622249B}" dt="2023-08-07T09:25:59.552" v="1009" actId="6264"/>
          <ac:spMkLst>
            <pc:docMk/>
            <pc:sldMk cId="2199510285" sldId="294"/>
            <ac:spMk id="403" creationId="{AEE91615-AB9C-A7C8-5C86-8610A890BEC8}"/>
          </ac:spMkLst>
        </pc:spChg>
        <pc:spChg chg="add del mod ord">
          <ac:chgData name="A.MORIYAMA UREKA" userId="11b73b949d6476cb" providerId="LiveId" clId="{EDD3AFC1-5E1F-774D-82FF-6D4C3622249B}" dt="2023-08-07T09:25:59.552" v="1009" actId="6264"/>
          <ac:spMkLst>
            <pc:docMk/>
            <pc:sldMk cId="2199510285" sldId="294"/>
            <ac:spMk id="404" creationId="{702BB502-2D7F-F363-689F-2C35B5607571}"/>
          </ac:spMkLst>
        </pc:spChg>
        <pc:spChg chg="add del mod ord">
          <ac:chgData name="A.MORIYAMA UREKA" userId="11b73b949d6476cb" providerId="LiveId" clId="{EDD3AFC1-5E1F-774D-82FF-6D4C3622249B}" dt="2023-08-07T09:25:59.552" v="1009" actId="6264"/>
          <ac:spMkLst>
            <pc:docMk/>
            <pc:sldMk cId="2199510285" sldId="294"/>
            <ac:spMk id="405" creationId="{13D3F446-D339-E139-5F30-C49C56E2E483}"/>
          </ac:spMkLst>
        </pc:spChg>
        <pc:spChg chg="add del mod ord">
          <ac:chgData name="A.MORIYAMA UREKA" userId="11b73b949d6476cb" providerId="LiveId" clId="{EDD3AFC1-5E1F-774D-82FF-6D4C3622249B}" dt="2023-08-07T09:25:59.552" v="1009" actId="6264"/>
          <ac:spMkLst>
            <pc:docMk/>
            <pc:sldMk cId="2199510285" sldId="294"/>
            <ac:spMk id="406" creationId="{1DF4287A-8C34-A669-BB22-DE47B0D45966}"/>
          </ac:spMkLst>
        </pc:spChg>
        <pc:spChg chg="add del mod ord">
          <ac:chgData name="A.MORIYAMA UREKA" userId="11b73b949d6476cb" providerId="LiveId" clId="{EDD3AFC1-5E1F-774D-82FF-6D4C3622249B}" dt="2023-08-07T09:25:59.552" v="1009" actId="6264"/>
          <ac:spMkLst>
            <pc:docMk/>
            <pc:sldMk cId="2199510285" sldId="294"/>
            <ac:spMk id="407" creationId="{0E617311-1B83-4286-74E3-9443C8E561B2}"/>
          </ac:spMkLst>
        </pc:spChg>
        <pc:spChg chg="add del mod ord">
          <ac:chgData name="A.MORIYAMA UREKA" userId="11b73b949d6476cb" providerId="LiveId" clId="{EDD3AFC1-5E1F-774D-82FF-6D4C3622249B}" dt="2023-08-07T09:25:59.552" v="1009" actId="6264"/>
          <ac:spMkLst>
            <pc:docMk/>
            <pc:sldMk cId="2199510285" sldId="294"/>
            <ac:spMk id="408" creationId="{517FAD6B-BD4D-AD23-E0B3-DE2D973BE734}"/>
          </ac:spMkLst>
        </pc:spChg>
        <pc:spChg chg="add del mod">
          <ac:chgData name="A.MORIYAMA UREKA" userId="11b73b949d6476cb" providerId="LiveId" clId="{EDD3AFC1-5E1F-774D-82FF-6D4C3622249B}" dt="2023-08-07T09:25:59.552" v="1009" actId="6264"/>
          <ac:spMkLst>
            <pc:docMk/>
            <pc:sldMk cId="2199510285" sldId="294"/>
            <ac:spMk id="409" creationId="{1BB30B96-4D5D-ABCB-0B11-9DD252346D93}"/>
          </ac:spMkLst>
        </pc:spChg>
        <pc:spChg chg="add del mod">
          <ac:chgData name="A.MORIYAMA UREKA" userId="11b73b949d6476cb" providerId="LiveId" clId="{EDD3AFC1-5E1F-774D-82FF-6D4C3622249B}" dt="2023-08-07T09:25:59.552" v="1009" actId="6264"/>
          <ac:spMkLst>
            <pc:docMk/>
            <pc:sldMk cId="2199510285" sldId="294"/>
            <ac:spMk id="410" creationId="{C4FDABD8-7A98-E09C-5469-9D4236C66578}"/>
          </ac:spMkLst>
        </pc:spChg>
        <pc:spChg chg="add del mod ord">
          <ac:chgData name="A.MORIYAMA UREKA" userId="11b73b949d6476cb" providerId="LiveId" clId="{EDD3AFC1-5E1F-774D-82FF-6D4C3622249B}" dt="2023-08-07T09:25:59.888" v="1010" actId="6264"/>
          <ac:spMkLst>
            <pc:docMk/>
            <pc:sldMk cId="2199510285" sldId="294"/>
            <ac:spMk id="411" creationId="{E2C4F714-E63B-1FCF-DD0D-73955F0C2539}"/>
          </ac:spMkLst>
        </pc:spChg>
        <pc:spChg chg="add del mod ord">
          <ac:chgData name="A.MORIYAMA UREKA" userId="11b73b949d6476cb" providerId="LiveId" clId="{EDD3AFC1-5E1F-774D-82FF-6D4C3622249B}" dt="2023-08-07T09:25:59.888" v="1010" actId="6264"/>
          <ac:spMkLst>
            <pc:docMk/>
            <pc:sldMk cId="2199510285" sldId="294"/>
            <ac:spMk id="412" creationId="{47E97B5E-F2CB-6238-64D6-DACD8043593B}"/>
          </ac:spMkLst>
        </pc:spChg>
        <pc:spChg chg="add del mod ord">
          <ac:chgData name="A.MORIYAMA UREKA" userId="11b73b949d6476cb" providerId="LiveId" clId="{EDD3AFC1-5E1F-774D-82FF-6D4C3622249B}" dt="2023-08-07T09:25:59.888" v="1010" actId="6264"/>
          <ac:spMkLst>
            <pc:docMk/>
            <pc:sldMk cId="2199510285" sldId="294"/>
            <ac:spMk id="413" creationId="{51F6E63A-FC8E-035C-FCEC-CA3DEB43B0E6}"/>
          </ac:spMkLst>
        </pc:spChg>
        <pc:spChg chg="add del mod ord">
          <ac:chgData name="A.MORIYAMA UREKA" userId="11b73b949d6476cb" providerId="LiveId" clId="{EDD3AFC1-5E1F-774D-82FF-6D4C3622249B}" dt="2023-08-07T09:25:59.888" v="1010" actId="6264"/>
          <ac:spMkLst>
            <pc:docMk/>
            <pc:sldMk cId="2199510285" sldId="294"/>
            <ac:spMk id="414" creationId="{CC99F625-0B8F-D365-E825-9DC539C53F16}"/>
          </ac:spMkLst>
        </pc:spChg>
        <pc:spChg chg="add del mod ord">
          <ac:chgData name="A.MORIYAMA UREKA" userId="11b73b949d6476cb" providerId="LiveId" clId="{EDD3AFC1-5E1F-774D-82FF-6D4C3622249B}" dt="2023-08-07T09:25:59.888" v="1010" actId="6264"/>
          <ac:spMkLst>
            <pc:docMk/>
            <pc:sldMk cId="2199510285" sldId="294"/>
            <ac:spMk id="415" creationId="{058AE9D4-1931-1A84-ECED-A3BF80702665}"/>
          </ac:spMkLst>
        </pc:spChg>
        <pc:spChg chg="add del mod ord">
          <ac:chgData name="A.MORIYAMA UREKA" userId="11b73b949d6476cb" providerId="LiveId" clId="{EDD3AFC1-5E1F-774D-82FF-6D4C3622249B}" dt="2023-08-07T09:25:59.888" v="1010" actId="6264"/>
          <ac:spMkLst>
            <pc:docMk/>
            <pc:sldMk cId="2199510285" sldId="294"/>
            <ac:spMk id="416" creationId="{62BE67AA-6685-45DA-65FA-1E243A8AC4E6}"/>
          </ac:spMkLst>
        </pc:spChg>
        <pc:spChg chg="add del mod ord">
          <ac:chgData name="A.MORIYAMA UREKA" userId="11b73b949d6476cb" providerId="LiveId" clId="{EDD3AFC1-5E1F-774D-82FF-6D4C3622249B}" dt="2023-08-07T09:25:59.888" v="1010" actId="6264"/>
          <ac:spMkLst>
            <pc:docMk/>
            <pc:sldMk cId="2199510285" sldId="294"/>
            <ac:spMk id="417" creationId="{15683D28-93DF-BB16-D3A9-B4397CA78231}"/>
          </ac:spMkLst>
        </pc:spChg>
        <pc:spChg chg="add del mod ord">
          <ac:chgData name="A.MORIYAMA UREKA" userId="11b73b949d6476cb" providerId="LiveId" clId="{EDD3AFC1-5E1F-774D-82FF-6D4C3622249B}" dt="2023-08-07T09:25:59.888" v="1010" actId="6264"/>
          <ac:spMkLst>
            <pc:docMk/>
            <pc:sldMk cId="2199510285" sldId="294"/>
            <ac:spMk id="418" creationId="{2BD9F52D-B242-AB7C-528D-694F782C19DE}"/>
          </ac:spMkLst>
        </pc:spChg>
        <pc:spChg chg="add del mod">
          <ac:chgData name="A.MORIYAMA UREKA" userId="11b73b949d6476cb" providerId="LiveId" clId="{EDD3AFC1-5E1F-774D-82FF-6D4C3622249B}" dt="2023-08-07T09:25:59.888" v="1010" actId="6264"/>
          <ac:spMkLst>
            <pc:docMk/>
            <pc:sldMk cId="2199510285" sldId="294"/>
            <ac:spMk id="419" creationId="{4E2CC0B0-6368-6462-24BC-FA1E19E44472}"/>
          </ac:spMkLst>
        </pc:spChg>
        <pc:spChg chg="add del mod">
          <ac:chgData name="A.MORIYAMA UREKA" userId="11b73b949d6476cb" providerId="LiveId" clId="{EDD3AFC1-5E1F-774D-82FF-6D4C3622249B}" dt="2023-08-07T09:25:59.888" v="1010" actId="6264"/>
          <ac:spMkLst>
            <pc:docMk/>
            <pc:sldMk cId="2199510285" sldId="294"/>
            <ac:spMk id="420" creationId="{91414240-9C75-AF93-E3DC-7963387301D4}"/>
          </ac:spMkLst>
        </pc:spChg>
        <pc:spChg chg="add del mod ord">
          <ac:chgData name="A.MORIYAMA UREKA" userId="11b73b949d6476cb" providerId="LiveId" clId="{EDD3AFC1-5E1F-774D-82FF-6D4C3622249B}" dt="2023-08-07T09:37:01.927" v="1022" actId="700"/>
          <ac:spMkLst>
            <pc:docMk/>
            <pc:sldMk cId="2199510285" sldId="294"/>
            <ac:spMk id="421" creationId="{00E91370-D7CF-A894-65D4-F1F059FDDFAF}"/>
          </ac:spMkLst>
        </pc:spChg>
        <pc:spChg chg="add del mod ord">
          <ac:chgData name="A.MORIYAMA UREKA" userId="11b73b949d6476cb" providerId="LiveId" clId="{EDD3AFC1-5E1F-774D-82FF-6D4C3622249B}" dt="2023-08-07T09:37:01.927" v="1022" actId="700"/>
          <ac:spMkLst>
            <pc:docMk/>
            <pc:sldMk cId="2199510285" sldId="294"/>
            <ac:spMk id="422" creationId="{CDF5B102-E81E-3864-587E-93C997350DB7}"/>
          </ac:spMkLst>
        </pc:spChg>
        <pc:spChg chg="add del mod ord">
          <ac:chgData name="A.MORIYAMA UREKA" userId="11b73b949d6476cb" providerId="LiveId" clId="{EDD3AFC1-5E1F-774D-82FF-6D4C3622249B}" dt="2023-08-07T09:37:01.927" v="1022" actId="700"/>
          <ac:spMkLst>
            <pc:docMk/>
            <pc:sldMk cId="2199510285" sldId="294"/>
            <ac:spMk id="423" creationId="{16638B5E-B673-34A1-481E-CCDAB93A6E45}"/>
          </ac:spMkLst>
        </pc:spChg>
        <pc:spChg chg="add del mod ord">
          <ac:chgData name="A.MORIYAMA UREKA" userId="11b73b949d6476cb" providerId="LiveId" clId="{EDD3AFC1-5E1F-774D-82FF-6D4C3622249B}" dt="2023-08-07T09:37:01.927" v="1022" actId="700"/>
          <ac:spMkLst>
            <pc:docMk/>
            <pc:sldMk cId="2199510285" sldId="294"/>
            <ac:spMk id="424" creationId="{A221A734-6FDF-E7FD-F986-6B4B20B80389}"/>
          </ac:spMkLst>
        </pc:spChg>
        <pc:spChg chg="add del mod ord">
          <ac:chgData name="A.MORIYAMA UREKA" userId="11b73b949d6476cb" providerId="LiveId" clId="{EDD3AFC1-5E1F-774D-82FF-6D4C3622249B}" dt="2023-08-07T09:37:01.927" v="1022" actId="700"/>
          <ac:spMkLst>
            <pc:docMk/>
            <pc:sldMk cId="2199510285" sldId="294"/>
            <ac:spMk id="425" creationId="{CBFAF755-0616-6C9D-9D5C-B046C64E34AF}"/>
          </ac:spMkLst>
        </pc:spChg>
        <pc:spChg chg="add del mod ord">
          <ac:chgData name="A.MORIYAMA UREKA" userId="11b73b949d6476cb" providerId="LiveId" clId="{EDD3AFC1-5E1F-774D-82FF-6D4C3622249B}" dt="2023-08-07T09:37:01.927" v="1022" actId="700"/>
          <ac:spMkLst>
            <pc:docMk/>
            <pc:sldMk cId="2199510285" sldId="294"/>
            <ac:spMk id="426" creationId="{A1C0C9D6-BB72-F034-31D7-AE9F4B6D4A4A}"/>
          </ac:spMkLst>
        </pc:spChg>
        <pc:spChg chg="add del mod ord">
          <ac:chgData name="A.MORIYAMA UREKA" userId="11b73b949d6476cb" providerId="LiveId" clId="{EDD3AFC1-5E1F-774D-82FF-6D4C3622249B}" dt="2023-08-07T09:37:01.927" v="1022" actId="700"/>
          <ac:spMkLst>
            <pc:docMk/>
            <pc:sldMk cId="2199510285" sldId="294"/>
            <ac:spMk id="427" creationId="{11522265-8928-B074-1A3B-664D4BC4DD32}"/>
          </ac:spMkLst>
        </pc:spChg>
        <pc:spChg chg="add del mod ord">
          <ac:chgData name="A.MORIYAMA UREKA" userId="11b73b949d6476cb" providerId="LiveId" clId="{EDD3AFC1-5E1F-774D-82FF-6D4C3622249B}" dt="2023-08-07T09:37:01.927" v="1022" actId="700"/>
          <ac:spMkLst>
            <pc:docMk/>
            <pc:sldMk cId="2199510285" sldId="294"/>
            <ac:spMk id="428" creationId="{8CDEDAB0-62C6-7E6D-F36B-8A80B9AB9E6F}"/>
          </ac:spMkLst>
        </pc:spChg>
      </pc:sldChg>
      <pc:sldChg chg="addSp delSp modSp new del mod modClrScheme chgLayout">
        <pc:chgData name="A.MORIYAMA UREKA" userId="11b73b949d6476cb" providerId="LiveId" clId="{EDD3AFC1-5E1F-774D-82FF-6D4C3622249B}" dt="2023-08-07T09:26:04.262" v="1011" actId="2696"/>
        <pc:sldMkLst>
          <pc:docMk/>
          <pc:sldMk cId="59544493" sldId="295"/>
        </pc:sldMkLst>
        <pc:spChg chg="del mod ord">
          <ac:chgData name="A.MORIYAMA UREKA" userId="11b73b949d6476cb" providerId="LiveId" clId="{EDD3AFC1-5E1F-774D-82FF-6D4C3622249B}" dt="2023-08-07T09:22:37.952" v="954" actId="700"/>
          <ac:spMkLst>
            <pc:docMk/>
            <pc:sldMk cId="59544493" sldId="295"/>
            <ac:spMk id="2" creationId="{071701C4-7458-DDAF-677C-1705F4EC4404}"/>
          </ac:spMkLst>
        </pc:spChg>
        <pc:spChg chg="del mod ord">
          <ac:chgData name="A.MORIYAMA UREKA" userId="11b73b949d6476cb" providerId="LiveId" clId="{EDD3AFC1-5E1F-774D-82FF-6D4C3622249B}" dt="2023-08-07T09:22:37.952" v="954" actId="700"/>
          <ac:spMkLst>
            <pc:docMk/>
            <pc:sldMk cId="59544493" sldId="295"/>
            <ac:spMk id="3" creationId="{0F9BC4A2-B477-B77F-E5CD-494B26846577}"/>
          </ac:spMkLst>
        </pc:spChg>
        <pc:spChg chg="add del mod ord">
          <ac:chgData name="A.MORIYAMA UREKA" userId="11b73b949d6476cb" providerId="LiveId" clId="{EDD3AFC1-5E1F-774D-82FF-6D4C3622249B}" dt="2023-08-07T09:25:56.805" v="1005" actId="6264"/>
          <ac:spMkLst>
            <pc:docMk/>
            <pc:sldMk cId="59544493" sldId="295"/>
            <ac:spMk id="4" creationId="{84FE5F9A-B8A0-A926-7D5C-9A648AA0FA42}"/>
          </ac:spMkLst>
        </pc:spChg>
        <pc:spChg chg="add del mod ord">
          <ac:chgData name="A.MORIYAMA UREKA" userId="11b73b949d6476cb" providerId="LiveId" clId="{EDD3AFC1-5E1F-774D-82FF-6D4C3622249B}" dt="2023-08-07T09:25:56.805" v="1005" actId="6264"/>
          <ac:spMkLst>
            <pc:docMk/>
            <pc:sldMk cId="59544493" sldId="295"/>
            <ac:spMk id="5" creationId="{89E6273D-038B-BFF4-FA4C-591F36BCA6B5}"/>
          </ac:spMkLst>
        </pc:spChg>
        <pc:spChg chg="add del mod ord">
          <ac:chgData name="A.MORIYAMA UREKA" userId="11b73b949d6476cb" providerId="LiveId" clId="{EDD3AFC1-5E1F-774D-82FF-6D4C3622249B}" dt="2023-08-07T09:25:56.805" v="1005" actId="6264"/>
          <ac:spMkLst>
            <pc:docMk/>
            <pc:sldMk cId="59544493" sldId="295"/>
            <ac:spMk id="6" creationId="{1590555B-1C06-64A4-F5AC-5415FC11CEB7}"/>
          </ac:spMkLst>
        </pc:spChg>
        <pc:spChg chg="add del mod ord">
          <ac:chgData name="A.MORIYAMA UREKA" userId="11b73b949d6476cb" providerId="LiveId" clId="{EDD3AFC1-5E1F-774D-82FF-6D4C3622249B}" dt="2023-08-07T09:25:56.805" v="1005" actId="6264"/>
          <ac:spMkLst>
            <pc:docMk/>
            <pc:sldMk cId="59544493" sldId="295"/>
            <ac:spMk id="7" creationId="{A310E937-0919-C884-A0F0-32B66B5C41F7}"/>
          </ac:spMkLst>
        </pc:spChg>
        <pc:spChg chg="add del mod ord">
          <ac:chgData name="A.MORIYAMA UREKA" userId="11b73b949d6476cb" providerId="LiveId" clId="{EDD3AFC1-5E1F-774D-82FF-6D4C3622249B}" dt="2023-08-07T09:25:56.805" v="1005" actId="6264"/>
          <ac:spMkLst>
            <pc:docMk/>
            <pc:sldMk cId="59544493" sldId="295"/>
            <ac:spMk id="8" creationId="{58850452-84AD-49D0-FCE1-A29EDE399D38}"/>
          </ac:spMkLst>
        </pc:spChg>
        <pc:spChg chg="add del mod ord">
          <ac:chgData name="A.MORIYAMA UREKA" userId="11b73b949d6476cb" providerId="LiveId" clId="{EDD3AFC1-5E1F-774D-82FF-6D4C3622249B}" dt="2023-08-07T09:25:56.805" v="1005" actId="6264"/>
          <ac:spMkLst>
            <pc:docMk/>
            <pc:sldMk cId="59544493" sldId="295"/>
            <ac:spMk id="9" creationId="{9743EF6E-C028-1A7A-549A-D26ABDE23E63}"/>
          </ac:spMkLst>
        </pc:spChg>
        <pc:spChg chg="add del mod ord">
          <ac:chgData name="A.MORIYAMA UREKA" userId="11b73b949d6476cb" providerId="LiveId" clId="{EDD3AFC1-5E1F-774D-82FF-6D4C3622249B}" dt="2023-08-07T09:25:56.805" v="1005" actId="6264"/>
          <ac:spMkLst>
            <pc:docMk/>
            <pc:sldMk cId="59544493" sldId="295"/>
            <ac:spMk id="10" creationId="{4B4418EF-88BD-6CCC-F66B-D630CE263431}"/>
          </ac:spMkLst>
        </pc:spChg>
        <pc:spChg chg="add del mod ord">
          <ac:chgData name="A.MORIYAMA UREKA" userId="11b73b949d6476cb" providerId="LiveId" clId="{EDD3AFC1-5E1F-774D-82FF-6D4C3622249B}" dt="2023-08-07T09:25:56.805" v="1005" actId="6264"/>
          <ac:spMkLst>
            <pc:docMk/>
            <pc:sldMk cId="59544493" sldId="295"/>
            <ac:spMk id="11" creationId="{DCF35A54-57AA-AF4F-C1B6-BB4F16011BE4}"/>
          </ac:spMkLst>
        </pc:spChg>
        <pc:spChg chg="add del mod ord">
          <ac:chgData name="A.MORIYAMA UREKA" userId="11b73b949d6476cb" providerId="LiveId" clId="{EDD3AFC1-5E1F-774D-82FF-6D4C3622249B}" dt="2023-08-07T09:25:56.805" v="1005" actId="6264"/>
          <ac:spMkLst>
            <pc:docMk/>
            <pc:sldMk cId="59544493" sldId="295"/>
            <ac:spMk id="12" creationId="{AC2775E7-2403-073E-C90D-93ABFF05965B}"/>
          </ac:spMkLst>
        </pc:spChg>
        <pc:spChg chg="add del mod ord">
          <ac:chgData name="A.MORIYAMA UREKA" userId="11b73b949d6476cb" providerId="LiveId" clId="{EDD3AFC1-5E1F-774D-82FF-6D4C3622249B}" dt="2023-08-07T09:25:56.805" v="1005" actId="6264"/>
          <ac:spMkLst>
            <pc:docMk/>
            <pc:sldMk cId="59544493" sldId="295"/>
            <ac:spMk id="13" creationId="{CBE2C1CA-77AC-DB77-6A19-49C50D692672}"/>
          </ac:spMkLst>
        </pc:spChg>
        <pc:spChg chg="add del mod ord">
          <ac:chgData name="A.MORIYAMA UREKA" userId="11b73b949d6476cb" providerId="LiveId" clId="{EDD3AFC1-5E1F-774D-82FF-6D4C3622249B}" dt="2023-08-07T09:25:58.275" v="1006" actId="6264"/>
          <ac:spMkLst>
            <pc:docMk/>
            <pc:sldMk cId="59544493" sldId="295"/>
            <ac:spMk id="14" creationId="{3C9AE274-E6D6-5866-8B17-7E4957DAA98C}"/>
          </ac:spMkLst>
        </pc:spChg>
        <pc:spChg chg="add del mod ord">
          <ac:chgData name="A.MORIYAMA UREKA" userId="11b73b949d6476cb" providerId="LiveId" clId="{EDD3AFC1-5E1F-774D-82FF-6D4C3622249B}" dt="2023-08-07T09:25:58.275" v="1006" actId="6264"/>
          <ac:spMkLst>
            <pc:docMk/>
            <pc:sldMk cId="59544493" sldId="295"/>
            <ac:spMk id="15" creationId="{ADE79A71-81E9-9E39-9EAB-B1F59A07D700}"/>
          </ac:spMkLst>
        </pc:spChg>
        <pc:spChg chg="add del mod ord">
          <ac:chgData name="A.MORIYAMA UREKA" userId="11b73b949d6476cb" providerId="LiveId" clId="{EDD3AFC1-5E1F-774D-82FF-6D4C3622249B}" dt="2023-08-07T09:25:58.275" v="1006" actId="6264"/>
          <ac:spMkLst>
            <pc:docMk/>
            <pc:sldMk cId="59544493" sldId="295"/>
            <ac:spMk id="16" creationId="{8B967FD6-0E7D-500D-0AA3-CB7C453826D3}"/>
          </ac:spMkLst>
        </pc:spChg>
        <pc:spChg chg="add del mod ord">
          <ac:chgData name="A.MORIYAMA UREKA" userId="11b73b949d6476cb" providerId="LiveId" clId="{EDD3AFC1-5E1F-774D-82FF-6D4C3622249B}" dt="2023-08-07T09:25:58.275" v="1006" actId="6264"/>
          <ac:spMkLst>
            <pc:docMk/>
            <pc:sldMk cId="59544493" sldId="295"/>
            <ac:spMk id="17" creationId="{73C3AE48-2779-4771-248E-164388D88BEB}"/>
          </ac:spMkLst>
        </pc:spChg>
        <pc:spChg chg="add del mod ord">
          <ac:chgData name="A.MORIYAMA UREKA" userId="11b73b949d6476cb" providerId="LiveId" clId="{EDD3AFC1-5E1F-774D-82FF-6D4C3622249B}" dt="2023-08-07T09:25:58.275" v="1006" actId="6264"/>
          <ac:spMkLst>
            <pc:docMk/>
            <pc:sldMk cId="59544493" sldId="295"/>
            <ac:spMk id="18" creationId="{DE01452D-0F3F-E951-EDE3-A54571B6EF6F}"/>
          </ac:spMkLst>
        </pc:spChg>
        <pc:spChg chg="add del mod ord">
          <ac:chgData name="A.MORIYAMA UREKA" userId="11b73b949d6476cb" providerId="LiveId" clId="{EDD3AFC1-5E1F-774D-82FF-6D4C3622249B}" dt="2023-08-07T09:25:58.275" v="1006" actId="6264"/>
          <ac:spMkLst>
            <pc:docMk/>
            <pc:sldMk cId="59544493" sldId="295"/>
            <ac:spMk id="19" creationId="{9D7D3001-02AD-56F2-3646-0CC5C3A17D14}"/>
          </ac:spMkLst>
        </pc:spChg>
        <pc:spChg chg="add del mod ord">
          <ac:chgData name="A.MORIYAMA UREKA" userId="11b73b949d6476cb" providerId="LiveId" clId="{EDD3AFC1-5E1F-774D-82FF-6D4C3622249B}" dt="2023-08-07T09:25:58.275" v="1006" actId="6264"/>
          <ac:spMkLst>
            <pc:docMk/>
            <pc:sldMk cId="59544493" sldId="295"/>
            <ac:spMk id="20" creationId="{E62A2DC6-ACE1-C863-25E4-CE175BEB6805}"/>
          </ac:spMkLst>
        </pc:spChg>
        <pc:spChg chg="add del mod ord">
          <ac:chgData name="A.MORIYAMA UREKA" userId="11b73b949d6476cb" providerId="LiveId" clId="{EDD3AFC1-5E1F-774D-82FF-6D4C3622249B}" dt="2023-08-07T09:25:58.275" v="1006" actId="6264"/>
          <ac:spMkLst>
            <pc:docMk/>
            <pc:sldMk cId="59544493" sldId="295"/>
            <ac:spMk id="21" creationId="{059BC4A9-A89F-BE16-9E2D-A5EC9937797B}"/>
          </ac:spMkLst>
        </pc:spChg>
        <pc:spChg chg="add del mod ord">
          <ac:chgData name="A.MORIYAMA UREKA" userId="11b73b949d6476cb" providerId="LiveId" clId="{EDD3AFC1-5E1F-774D-82FF-6D4C3622249B}" dt="2023-08-07T09:25:58.275" v="1006" actId="6264"/>
          <ac:spMkLst>
            <pc:docMk/>
            <pc:sldMk cId="59544493" sldId="295"/>
            <ac:spMk id="22" creationId="{D5201D65-64B7-D7F3-35D8-0BA60897A7C8}"/>
          </ac:spMkLst>
        </pc:spChg>
        <pc:spChg chg="add del mod ord">
          <ac:chgData name="A.MORIYAMA UREKA" userId="11b73b949d6476cb" providerId="LiveId" clId="{EDD3AFC1-5E1F-774D-82FF-6D4C3622249B}" dt="2023-08-07T09:25:58.275" v="1006" actId="6264"/>
          <ac:spMkLst>
            <pc:docMk/>
            <pc:sldMk cId="59544493" sldId="295"/>
            <ac:spMk id="23" creationId="{FD88ECDE-5115-0E57-74C1-133A7DA6EDF1}"/>
          </ac:spMkLst>
        </pc:spChg>
        <pc:spChg chg="add del mod ord">
          <ac:chgData name="A.MORIYAMA UREKA" userId="11b73b949d6476cb" providerId="LiveId" clId="{EDD3AFC1-5E1F-774D-82FF-6D4C3622249B}" dt="2023-08-07T09:25:58.861" v="1007" actId="6264"/>
          <ac:spMkLst>
            <pc:docMk/>
            <pc:sldMk cId="59544493" sldId="295"/>
            <ac:spMk id="24" creationId="{7CAC3223-A026-AE91-B41F-50A9476E86AC}"/>
          </ac:spMkLst>
        </pc:spChg>
        <pc:spChg chg="add del mod ord">
          <ac:chgData name="A.MORIYAMA UREKA" userId="11b73b949d6476cb" providerId="LiveId" clId="{EDD3AFC1-5E1F-774D-82FF-6D4C3622249B}" dt="2023-08-07T09:25:58.861" v="1007" actId="6264"/>
          <ac:spMkLst>
            <pc:docMk/>
            <pc:sldMk cId="59544493" sldId="295"/>
            <ac:spMk id="25" creationId="{AD109D86-E869-0B0E-888A-121C3680783C}"/>
          </ac:spMkLst>
        </pc:spChg>
        <pc:spChg chg="add del mod ord">
          <ac:chgData name="A.MORIYAMA UREKA" userId="11b73b949d6476cb" providerId="LiveId" clId="{EDD3AFC1-5E1F-774D-82FF-6D4C3622249B}" dt="2023-08-07T09:25:58.861" v="1007" actId="6264"/>
          <ac:spMkLst>
            <pc:docMk/>
            <pc:sldMk cId="59544493" sldId="295"/>
            <ac:spMk id="26" creationId="{FECFAF59-573E-5885-A6B7-96BF0CFB5322}"/>
          </ac:spMkLst>
        </pc:spChg>
        <pc:spChg chg="add del mod ord">
          <ac:chgData name="A.MORIYAMA UREKA" userId="11b73b949d6476cb" providerId="LiveId" clId="{EDD3AFC1-5E1F-774D-82FF-6D4C3622249B}" dt="2023-08-07T09:25:58.861" v="1007" actId="6264"/>
          <ac:spMkLst>
            <pc:docMk/>
            <pc:sldMk cId="59544493" sldId="295"/>
            <ac:spMk id="27" creationId="{C77ABA5E-70E8-4881-AB48-B44C88D06DA1}"/>
          </ac:spMkLst>
        </pc:spChg>
        <pc:spChg chg="add del mod ord">
          <ac:chgData name="A.MORIYAMA UREKA" userId="11b73b949d6476cb" providerId="LiveId" clId="{EDD3AFC1-5E1F-774D-82FF-6D4C3622249B}" dt="2023-08-07T09:25:58.861" v="1007" actId="6264"/>
          <ac:spMkLst>
            <pc:docMk/>
            <pc:sldMk cId="59544493" sldId="295"/>
            <ac:spMk id="28" creationId="{0958C9BB-639E-6955-CC6D-C3E7BE043583}"/>
          </ac:spMkLst>
        </pc:spChg>
        <pc:spChg chg="add del mod ord">
          <ac:chgData name="A.MORIYAMA UREKA" userId="11b73b949d6476cb" providerId="LiveId" clId="{EDD3AFC1-5E1F-774D-82FF-6D4C3622249B}" dt="2023-08-07T09:25:58.861" v="1007" actId="6264"/>
          <ac:spMkLst>
            <pc:docMk/>
            <pc:sldMk cId="59544493" sldId="295"/>
            <ac:spMk id="29" creationId="{1338FA49-7761-C5C6-89A8-995EB73D5B18}"/>
          </ac:spMkLst>
        </pc:spChg>
        <pc:spChg chg="add del mod ord">
          <ac:chgData name="A.MORIYAMA UREKA" userId="11b73b949d6476cb" providerId="LiveId" clId="{EDD3AFC1-5E1F-774D-82FF-6D4C3622249B}" dt="2023-08-07T09:25:58.861" v="1007" actId="6264"/>
          <ac:spMkLst>
            <pc:docMk/>
            <pc:sldMk cId="59544493" sldId="295"/>
            <ac:spMk id="30" creationId="{20F26A7D-56D6-66B7-90AE-794A3C7E201C}"/>
          </ac:spMkLst>
        </pc:spChg>
        <pc:spChg chg="add del mod ord">
          <ac:chgData name="A.MORIYAMA UREKA" userId="11b73b949d6476cb" providerId="LiveId" clId="{EDD3AFC1-5E1F-774D-82FF-6D4C3622249B}" dt="2023-08-07T09:25:58.861" v="1007" actId="6264"/>
          <ac:spMkLst>
            <pc:docMk/>
            <pc:sldMk cId="59544493" sldId="295"/>
            <ac:spMk id="31" creationId="{0275361A-7602-1B3D-BAFB-7F720B03B4CC}"/>
          </ac:spMkLst>
        </pc:spChg>
        <pc:spChg chg="add del mod ord">
          <ac:chgData name="A.MORIYAMA UREKA" userId="11b73b949d6476cb" providerId="LiveId" clId="{EDD3AFC1-5E1F-774D-82FF-6D4C3622249B}" dt="2023-08-07T09:25:58.861" v="1007" actId="6264"/>
          <ac:spMkLst>
            <pc:docMk/>
            <pc:sldMk cId="59544493" sldId="295"/>
            <ac:spMk id="32" creationId="{DF1EF013-88FC-0A2F-C9E9-D561863D50A2}"/>
          </ac:spMkLst>
        </pc:spChg>
        <pc:spChg chg="add del mod ord">
          <ac:chgData name="A.MORIYAMA UREKA" userId="11b73b949d6476cb" providerId="LiveId" clId="{EDD3AFC1-5E1F-774D-82FF-6D4C3622249B}" dt="2023-08-07T09:25:58.861" v="1007" actId="6264"/>
          <ac:spMkLst>
            <pc:docMk/>
            <pc:sldMk cId="59544493" sldId="295"/>
            <ac:spMk id="33" creationId="{406C0765-0B58-491E-5A36-6221DAA2ABF3}"/>
          </ac:spMkLst>
        </pc:spChg>
        <pc:spChg chg="add del mod ord">
          <ac:chgData name="A.MORIYAMA UREKA" userId="11b73b949d6476cb" providerId="LiveId" clId="{EDD3AFC1-5E1F-774D-82FF-6D4C3622249B}" dt="2023-08-07T09:25:59.219" v="1008" actId="6264"/>
          <ac:spMkLst>
            <pc:docMk/>
            <pc:sldMk cId="59544493" sldId="295"/>
            <ac:spMk id="34" creationId="{0C8ADA55-C084-D628-7A6E-75FD541E0397}"/>
          </ac:spMkLst>
        </pc:spChg>
        <pc:spChg chg="add del mod ord">
          <ac:chgData name="A.MORIYAMA UREKA" userId="11b73b949d6476cb" providerId="LiveId" clId="{EDD3AFC1-5E1F-774D-82FF-6D4C3622249B}" dt="2023-08-07T09:25:59.219" v="1008" actId="6264"/>
          <ac:spMkLst>
            <pc:docMk/>
            <pc:sldMk cId="59544493" sldId="295"/>
            <ac:spMk id="35" creationId="{2A72D916-0982-A989-D6A8-24273233062F}"/>
          </ac:spMkLst>
        </pc:spChg>
        <pc:spChg chg="add del mod ord">
          <ac:chgData name="A.MORIYAMA UREKA" userId="11b73b949d6476cb" providerId="LiveId" clId="{EDD3AFC1-5E1F-774D-82FF-6D4C3622249B}" dt="2023-08-07T09:25:59.219" v="1008" actId="6264"/>
          <ac:spMkLst>
            <pc:docMk/>
            <pc:sldMk cId="59544493" sldId="295"/>
            <ac:spMk id="36" creationId="{04B5E15A-905C-9ADE-9C17-6EC383DD054E}"/>
          </ac:spMkLst>
        </pc:spChg>
        <pc:spChg chg="add del mod ord">
          <ac:chgData name="A.MORIYAMA UREKA" userId="11b73b949d6476cb" providerId="LiveId" clId="{EDD3AFC1-5E1F-774D-82FF-6D4C3622249B}" dt="2023-08-07T09:25:59.219" v="1008" actId="6264"/>
          <ac:spMkLst>
            <pc:docMk/>
            <pc:sldMk cId="59544493" sldId="295"/>
            <ac:spMk id="37" creationId="{4E2AAD9A-EC48-F1D1-AB67-9A2BABE18620}"/>
          </ac:spMkLst>
        </pc:spChg>
        <pc:spChg chg="add del mod ord">
          <ac:chgData name="A.MORIYAMA UREKA" userId="11b73b949d6476cb" providerId="LiveId" clId="{EDD3AFC1-5E1F-774D-82FF-6D4C3622249B}" dt="2023-08-07T09:25:59.219" v="1008" actId="6264"/>
          <ac:spMkLst>
            <pc:docMk/>
            <pc:sldMk cId="59544493" sldId="295"/>
            <ac:spMk id="38" creationId="{263DA993-D1E1-4DD8-180F-E8C53DF6D671}"/>
          </ac:spMkLst>
        </pc:spChg>
        <pc:spChg chg="add del mod ord">
          <ac:chgData name="A.MORIYAMA UREKA" userId="11b73b949d6476cb" providerId="LiveId" clId="{EDD3AFC1-5E1F-774D-82FF-6D4C3622249B}" dt="2023-08-07T09:25:59.219" v="1008" actId="6264"/>
          <ac:spMkLst>
            <pc:docMk/>
            <pc:sldMk cId="59544493" sldId="295"/>
            <ac:spMk id="39" creationId="{1ADA8FFA-7C20-FE72-CE07-D72D29D174F8}"/>
          </ac:spMkLst>
        </pc:spChg>
        <pc:spChg chg="add del mod ord">
          <ac:chgData name="A.MORIYAMA UREKA" userId="11b73b949d6476cb" providerId="LiveId" clId="{EDD3AFC1-5E1F-774D-82FF-6D4C3622249B}" dt="2023-08-07T09:25:59.219" v="1008" actId="6264"/>
          <ac:spMkLst>
            <pc:docMk/>
            <pc:sldMk cId="59544493" sldId="295"/>
            <ac:spMk id="40" creationId="{67A4AF9F-85E5-FDE8-5F15-F493CF19CD7B}"/>
          </ac:spMkLst>
        </pc:spChg>
        <pc:spChg chg="add del mod ord">
          <ac:chgData name="A.MORIYAMA UREKA" userId="11b73b949d6476cb" providerId="LiveId" clId="{EDD3AFC1-5E1F-774D-82FF-6D4C3622249B}" dt="2023-08-07T09:25:59.219" v="1008" actId="6264"/>
          <ac:spMkLst>
            <pc:docMk/>
            <pc:sldMk cId="59544493" sldId="295"/>
            <ac:spMk id="41" creationId="{0CC1C37F-376A-F873-2730-D25BF4F44416}"/>
          </ac:spMkLst>
        </pc:spChg>
        <pc:spChg chg="add del mod ord">
          <ac:chgData name="A.MORIYAMA UREKA" userId="11b73b949d6476cb" providerId="LiveId" clId="{EDD3AFC1-5E1F-774D-82FF-6D4C3622249B}" dt="2023-08-07T09:25:59.219" v="1008" actId="6264"/>
          <ac:spMkLst>
            <pc:docMk/>
            <pc:sldMk cId="59544493" sldId="295"/>
            <ac:spMk id="42" creationId="{9E057375-8633-BA13-6A94-B8CC62972808}"/>
          </ac:spMkLst>
        </pc:spChg>
        <pc:spChg chg="add del mod ord">
          <ac:chgData name="A.MORIYAMA UREKA" userId="11b73b949d6476cb" providerId="LiveId" clId="{EDD3AFC1-5E1F-774D-82FF-6D4C3622249B}" dt="2023-08-07T09:25:59.219" v="1008" actId="6264"/>
          <ac:spMkLst>
            <pc:docMk/>
            <pc:sldMk cId="59544493" sldId="295"/>
            <ac:spMk id="43" creationId="{723411EB-30C2-7078-116A-51BD728E8FAB}"/>
          </ac:spMkLst>
        </pc:spChg>
        <pc:spChg chg="add del mod ord">
          <ac:chgData name="A.MORIYAMA UREKA" userId="11b73b949d6476cb" providerId="LiveId" clId="{EDD3AFC1-5E1F-774D-82FF-6D4C3622249B}" dt="2023-08-07T09:25:59.552" v="1009" actId="6264"/>
          <ac:spMkLst>
            <pc:docMk/>
            <pc:sldMk cId="59544493" sldId="295"/>
            <ac:spMk id="44" creationId="{CB74AF61-95D1-6F54-15FC-AB5158F3482F}"/>
          </ac:spMkLst>
        </pc:spChg>
        <pc:spChg chg="add del mod ord">
          <ac:chgData name="A.MORIYAMA UREKA" userId="11b73b949d6476cb" providerId="LiveId" clId="{EDD3AFC1-5E1F-774D-82FF-6D4C3622249B}" dt="2023-08-07T09:25:59.552" v="1009" actId="6264"/>
          <ac:spMkLst>
            <pc:docMk/>
            <pc:sldMk cId="59544493" sldId="295"/>
            <ac:spMk id="45" creationId="{744B689A-05CE-5557-4057-1CC8FA56C298}"/>
          </ac:spMkLst>
        </pc:spChg>
        <pc:spChg chg="add del mod ord">
          <ac:chgData name="A.MORIYAMA UREKA" userId="11b73b949d6476cb" providerId="LiveId" clId="{EDD3AFC1-5E1F-774D-82FF-6D4C3622249B}" dt="2023-08-07T09:25:59.552" v="1009" actId="6264"/>
          <ac:spMkLst>
            <pc:docMk/>
            <pc:sldMk cId="59544493" sldId="295"/>
            <ac:spMk id="46" creationId="{B0D89B08-D443-D9E7-BA3E-97D358BB063C}"/>
          </ac:spMkLst>
        </pc:spChg>
        <pc:spChg chg="add del mod ord">
          <ac:chgData name="A.MORIYAMA UREKA" userId="11b73b949d6476cb" providerId="LiveId" clId="{EDD3AFC1-5E1F-774D-82FF-6D4C3622249B}" dt="2023-08-07T09:25:59.552" v="1009" actId="6264"/>
          <ac:spMkLst>
            <pc:docMk/>
            <pc:sldMk cId="59544493" sldId="295"/>
            <ac:spMk id="47" creationId="{B3CFA621-C38F-2C6E-404C-9C15B571D1DA}"/>
          </ac:spMkLst>
        </pc:spChg>
        <pc:spChg chg="add del mod ord">
          <ac:chgData name="A.MORIYAMA UREKA" userId="11b73b949d6476cb" providerId="LiveId" clId="{EDD3AFC1-5E1F-774D-82FF-6D4C3622249B}" dt="2023-08-07T09:25:59.552" v="1009" actId="6264"/>
          <ac:spMkLst>
            <pc:docMk/>
            <pc:sldMk cId="59544493" sldId="295"/>
            <ac:spMk id="48" creationId="{ECB0742D-6AC4-CCAC-D7BA-AD5C78D77EED}"/>
          </ac:spMkLst>
        </pc:spChg>
        <pc:spChg chg="add del mod ord">
          <ac:chgData name="A.MORIYAMA UREKA" userId="11b73b949d6476cb" providerId="LiveId" clId="{EDD3AFC1-5E1F-774D-82FF-6D4C3622249B}" dt="2023-08-07T09:25:59.552" v="1009" actId="6264"/>
          <ac:spMkLst>
            <pc:docMk/>
            <pc:sldMk cId="59544493" sldId="295"/>
            <ac:spMk id="49" creationId="{0C628882-59CE-C9DC-0C35-F72339B891D3}"/>
          </ac:spMkLst>
        </pc:spChg>
        <pc:spChg chg="add del mod ord">
          <ac:chgData name="A.MORIYAMA UREKA" userId="11b73b949d6476cb" providerId="LiveId" clId="{EDD3AFC1-5E1F-774D-82FF-6D4C3622249B}" dt="2023-08-07T09:25:59.552" v="1009" actId="6264"/>
          <ac:spMkLst>
            <pc:docMk/>
            <pc:sldMk cId="59544493" sldId="295"/>
            <ac:spMk id="50" creationId="{993C581F-930F-546E-73D6-CE17E3E12D45}"/>
          </ac:spMkLst>
        </pc:spChg>
        <pc:spChg chg="add del mod ord">
          <ac:chgData name="A.MORIYAMA UREKA" userId="11b73b949d6476cb" providerId="LiveId" clId="{EDD3AFC1-5E1F-774D-82FF-6D4C3622249B}" dt="2023-08-07T09:25:59.552" v="1009" actId="6264"/>
          <ac:spMkLst>
            <pc:docMk/>
            <pc:sldMk cId="59544493" sldId="295"/>
            <ac:spMk id="51" creationId="{2AE4C11F-21B9-D871-C72F-19D7D755B296}"/>
          </ac:spMkLst>
        </pc:spChg>
        <pc:spChg chg="add del mod ord">
          <ac:chgData name="A.MORIYAMA UREKA" userId="11b73b949d6476cb" providerId="LiveId" clId="{EDD3AFC1-5E1F-774D-82FF-6D4C3622249B}" dt="2023-08-07T09:25:59.552" v="1009" actId="6264"/>
          <ac:spMkLst>
            <pc:docMk/>
            <pc:sldMk cId="59544493" sldId="295"/>
            <ac:spMk id="52" creationId="{E871C7DC-03C4-E918-1C81-EA128BEBE092}"/>
          </ac:spMkLst>
        </pc:spChg>
        <pc:spChg chg="add del mod ord">
          <ac:chgData name="A.MORIYAMA UREKA" userId="11b73b949d6476cb" providerId="LiveId" clId="{EDD3AFC1-5E1F-774D-82FF-6D4C3622249B}" dt="2023-08-07T09:25:59.552" v="1009" actId="6264"/>
          <ac:spMkLst>
            <pc:docMk/>
            <pc:sldMk cId="59544493" sldId="295"/>
            <ac:spMk id="53" creationId="{FC2ADCEA-D305-C9F1-3A4D-D286F783F6EF}"/>
          </ac:spMkLst>
        </pc:spChg>
        <pc:spChg chg="add del mod ord">
          <ac:chgData name="A.MORIYAMA UREKA" userId="11b73b949d6476cb" providerId="LiveId" clId="{EDD3AFC1-5E1F-774D-82FF-6D4C3622249B}" dt="2023-08-07T09:25:59.888" v="1010" actId="6264"/>
          <ac:spMkLst>
            <pc:docMk/>
            <pc:sldMk cId="59544493" sldId="295"/>
            <ac:spMk id="54" creationId="{0E54DF4B-A20E-C5F8-63B9-0BC1F4D6E221}"/>
          </ac:spMkLst>
        </pc:spChg>
        <pc:spChg chg="add del mod ord">
          <ac:chgData name="A.MORIYAMA UREKA" userId="11b73b949d6476cb" providerId="LiveId" clId="{EDD3AFC1-5E1F-774D-82FF-6D4C3622249B}" dt="2023-08-07T09:25:59.888" v="1010" actId="6264"/>
          <ac:spMkLst>
            <pc:docMk/>
            <pc:sldMk cId="59544493" sldId="295"/>
            <ac:spMk id="55" creationId="{C603F4EC-53AD-59B0-D9F8-762C509057DF}"/>
          </ac:spMkLst>
        </pc:spChg>
        <pc:spChg chg="add del mod ord">
          <ac:chgData name="A.MORIYAMA UREKA" userId="11b73b949d6476cb" providerId="LiveId" clId="{EDD3AFC1-5E1F-774D-82FF-6D4C3622249B}" dt="2023-08-07T09:25:59.888" v="1010" actId="6264"/>
          <ac:spMkLst>
            <pc:docMk/>
            <pc:sldMk cId="59544493" sldId="295"/>
            <ac:spMk id="56" creationId="{C1731A8D-6EE6-DFCA-0531-E66B135FA725}"/>
          </ac:spMkLst>
        </pc:spChg>
        <pc:spChg chg="add del mod ord">
          <ac:chgData name="A.MORIYAMA UREKA" userId="11b73b949d6476cb" providerId="LiveId" clId="{EDD3AFC1-5E1F-774D-82FF-6D4C3622249B}" dt="2023-08-07T09:25:59.888" v="1010" actId="6264"/>
          <ac:spMkLst>
            <pc:docMk/>
            <pc:sldMk cId="59544493" sldId="295"/>
            <ac:spMk id="57" creationId="{0FA802BB-26C0-AA5F-3CAD-BA0032E69444}"/>
          </ac:spMkLst>
        </pc:spChg>
        <pc:spChg chg="add del mod ord">
          <ac:chgData name="A.MORIYAMA UREKA" userId="11b73b949d6476cb" providerId="LiveId" clId="{EDD3AFC1-5E1F-774D-82FF-6D4C3622249B}" dt="2023-08-07T09:25:59.888" v="1010" actId="6264"/>
          <ac:spMkLst>
            <pc:docMk/>
            <pc:sldMk cId="59544493" sldId="295"/>
            <ac:spMk id="58" creationId="{89CB6A56-F996-F3B8-ABF2-760DD321B87E}"/>
          </ac:spMkLst>
        </pc:spChg>
        <pc:spChg chg="add del mod ord">
          <ac:chgData name="A.MORIYAMA UREKA" userId="11b73b949d6476cb" providerId="LiveId" clId="{EDD3AFC1-5E1F-774D-82FF-6D4C3622249B}" dt="2023-08-07T09:25:59.888" v="1010" actId="6264"/>
          <ac:spMkLst>
            <pc:docMk/>
            <pc:sldMk cId="59544493" sldId="295"/>
            <ac:spMk id="59" creationId="{D0C93B63-8CDC-26B8-A462-28CB84E5D1CE}"/>
          </ac:spMkLst>
        </pc:spChg>
        <pc:spChg chg="add del mod ord">
          <ac:chgData name="A.MORIYAMA UREKA" userId="11b73b949d6476cb" providerId="LiveId" clId="{EDD3AFC1-5E1F-774D-82FF-6D4C3622249B}" dt="2023-08-07T09:25:59.888" v="1010" actId="6264"/>
          <ac:spMkLst>
            <pc:docMk/>
            <pc:sldMk cId="59544493" sldId="295"/>
            <ac:spMk id="60" creationId="{65926CAE-7C83-46F3-4F8A-C86E31C6A765}"/>
          </ac:spMkLst>
        </pc:spChg>
        <pc:spChg chg="add del mod ord">
          <ac:chgData name="A.MORIYAMA UREKA" userId="11b73b949d6476cb" providerId="LiveId" clId="{EDD3AFC1-5E1F-774D-82FF-6D4C3622249B}" dt="2023-08-07T09:25:59.888" v="1010" actId="6264"/>
          <ac:spMkLst>
            <pc:docMk/>
            <pc:sldMk cId="59544493" sldId="295"/>
            <ac:spMk id="61" creationId="{D4161F20-BC3A-41EC-1337-5BDFD536C6F1}"/>
          </ac:spMkLst>
        </pc:spChg>
        <pc:spChg chg="add del mod ord">
          <ac:chgData name="A.MORIYAMA UREKA" userId="11b73b949d6476cb" providerId="LiveId" clId="{EDD3AFC1-5E1F-774D-82FF-6D4C3622249B}" dt="2023-08-07T09:25:59.888" v="1010" actId="6264"/>
          <ac:spMkLst>
            <pc:docMk/>
            <pc:sldMk cId="59544493" sldId="295"/>
            <ac:spMk id="62" creationId="{9DED102E-E562-2D2B-D399-81CB2B7DDE8A}"/>
          </ac:spMkLst>
        </pc:spChg>
        <pc:spChg chg="add del mod ord">
          <ac:chgData name="A.MORIYAMA UREKA" userId="11b73b949d6476cb" providerId="LiveId" clId="{EDD3AFC1-5E1F-774D-82FF-6D4C3622249B}" dt="2023-08-07T09:25:59.888" v="1010" actId="6264"/>
          <ac:spMkLst>
            <pc:docMk/>
            <pc:sldMk cId="59544493" sldId="295"/>
            <ac:spMk id="63" creationId="{1AD3E6EC-F587-7F16-3E29-49975B989252}"/>
          </ac:spMkLst>
        </pc:spChg>
        <pc:spChg chg="add mod ord">
          <ac:chgData name="A.MORIYAMA UREKA" userId="11b73b949d6476cb" providerId="LiveId" clId="{EDD3AFC1-5E1F-774D-82FF-6D4C3622249B}" dt="2023-08-07T09:25:59.888" v="1010" actId="6264"/>
          <ac:spMkLst>
            <pc:docMk/>
            <pc:sldMk cId="59544493" sldId="295"/>
            <ac:spMk id="64" creationId="{11A9C20F-7DB1-6E6F-A8DC-9F84AE84B779}"/>
          </ac:spMkLst>
        </pc:spChg>
        <pc:spChg chg="add mod ord">
          <ac:chgData name="A.MORIYAMA UREKA" userId="11b73b949d6476cb" providerId="LiveId" clId="{EDD3AFC1-5E1F-774D-82FF-6D4C3622249B}" dt="2023-08-07T09:25:59.888" v="1010" actId="6264"/>
          <ac:spMkLst>
            <pc:docMk/>
            <pc:sldMk cId="59544493" sldId="295"/>
            <ac:spMk id="65" creationId="{4957F36B-57D8-C17E-BFFB-011107B9E95D}"/>
          </ac:spMkLst>
        </pc:spChg>
        <pc:spChg chg="add mod ord">
          <ac:chgData name="A.MORIYAMA UREKA" userId="11b73b949d6476cb" providerId="LiveId" clId="{EDD3AFC1-5E1F-774D-82FF-6D4C3622249B}" dt="2023-08-07T09:25:59.888" v="1010" actId="6264"/>
          <ac:spMkLst>
            <pc:docMk/>
            <pc:sldMk cId="59544493" sldId="295"/>
            <ac:spMk id="66" creationId="{502714F5-BE53-CB00-A333-6F46285FA66C}"/>
          </ac:spMkLst>
        </pc:spChg>
        <pc:spChg chg="add mod ord">
          <ac:chgData name="A.MORIYAMA UREKA" userId="11b73b949d6476cb" providerId="LiveId" clId="{EDD3AFC1-5E1F-774D-82FF-6D4C3622249B}" dt="2023-08-07T09:25:59.888" v="1010" actId="6264"/>
          <ac:spMkLst>
            <pc:docMk/>
            <pc:sldMk cId="59544493" sldId="295"/>
            <ac:spMk id="67" creationId="{905FF54C-068A-4BA8-7EEF-7D2B5D798F79}"/>
          </ac:spMkLst>
        </pc:spChg>
        <pc:spChg chg="add mod ord">
          <ac:chgData name="A.MORIYAMA UREKA" userId="11b73b949d6476cb" providerId="LiveId" clId="{EDD3AFC1-5E1F-774D-82FF-6D4C3622249B}" dt="2023-08-07T09:25:59.888" v="1010" actId="6264"/>
          <ac:spMkLst>
            <pc:docMk/>
            <pc:sldMk cId="59544493" sldId="295"/>
            <ac:spMk id="68" creationId="{5ED82EC3-2A07-A33E-8EFA-55EC6B04580B}"/>
          </ac:spMkLst>
        </pc:spChg>
        <pc:spChg chg="add mod ord">
          <ac:chgData name="A.MORIYAMA UREKA" userId="11b73b949d6476cb" providerId="LiveId" clId="{EDD3AFC1-5E1F-774D-82FF-6D4C3622249B}" dt="2023-08-07T09:25:59.888" v="1010" actId="6264"/>
          <ac:spMkLst>
            <pc:docMk/>
            <pc:sldMk cId="59544493" sldId="295"/>
            <ac:spMk id="69" creationId="{D2001D82-6AB4-97D5-9C50-CF0DA6FEC372}"/>
          </ac:spMkLst>
        </pc:spChg>
        <pc:spChg chg="add mod ord">
          <ac:chgData name="A.MORIYAMA UREKA" userId="11b73b949d6476cb" providerId="LiveId" clId="{EDD3AFC1-5E1F-774D-82FF-6D4C3622249B}" dt="2023-08-07T09:25:59.888" v="1010" actId="6264"/>
          <ac:spMkLst>
            <pc:docMk/>
            <pc:sldMk cId="59544493" sldId="295"/>
            <ac:spMk id="70" creationId="{D4B5CA19-195D-E5C6-A709-B991B2DF7C5B}"/>
          </ac:spMkLst>
        </pc:spChg>
        <pc:spChg chg="add mod ord">
          <ac:chgData name="A.MORIYAMA UREKA" userId="11b73b949d6476cb" providerId="LiveId" clId="{EDD3AFC1-5E1F-774D-82FF-6D4C3622249B}" dt="2023-08-07T09:25:59.888" v="1010" actId="6264"/>
          <ac:spMkLst>
            <pc:docMk/>
            <pc:sldMk cId="59544493" sldId="295"/>
            <ac:spMk id="71" creationId="{C89D0DB7-B20D-7C69-0FC8-815DF1623175}"/>
          </ac:spMkLst>
        </pc:spChg>
        <pc:spChg chg="add mod ord">
          <ac:chgData name="A.MORIYAMA UREKA" userId="11b73b949d6476cb" providerId="LiveId" clId="{EDD3AFC1-5E1F-774D-82FF-6D4C3622249B}" dt="2023-08-07T09:25:59.888" v="1010" actId="6264"/>
          <ac:spMkLst>
            <pc:docMk/>
            <pc:sldMk cId="59544493" sldId="295"/>
            <ac:spMk id="72" creationId="{F89D60EF-36E9-50AA-0236-4AB24BC86589}"/>
          </ac:spMkLst>
        </pc:spChg>
        <pc:spChg chg="add mod ord">
          <ac:chgData name="A.MORIYAMA UREKA" userId="11b73b949d6476cb" providerId="LiveId" clId="{EDD3AFC1-5E1F-774D-82FF-6D4C3622249B}" dt="2023-08-07T09:25:59.888" v="1010" actId="6264"/>
          <ac:spMkLst>
            <pc:docMk/>
            <pc:sldMk cId="59544493" sldId="295"/>
            <ac:spMk id="73" creationId="{10E748D5-8DD2-C770-CB40-8E154D7D7361}"/>
          </ac:spMkLst>
        </pc:spChg>
      </pc:sldChg>
      <pc:sldChg chg="addSp delSp modSp new del mod modClrScheme chgLayout">
        <pc:chgData name="A.MORIYAMA UREKA" userId="11b73b949d6476cb" providerId="LiveId" clId="{EDD3AFC1-5E1F-774D-82FF-6D4C3622249B}" dt="2023-08-07T10:23:15.895" v="1392" actId="2696"/>
        <pc:sldMkLst>
          <pc:docMk/>
          <pc:sldMk cId="274645648" sldId="295"/>
        </pc:sldMkLst>
        <pc:spChg chg="del">
          <ac:chgData name="A.MORIYAMA UREKA" userId="11b73b949d6476cb" providerId="LiveId" clId="{EDD3AFC1-5E1F-774D-82FF-6D4C3622249B}" dt="2023-08-07T09:28:08.380" v="1015" actId="6264"/>
          <ac:spMkLst>
            <pc:docMk/>
            <pc:sldMk cId="274645648" sldId="295"/>
            <ac:spMk id="2" creationId="{2D991A42-F1DD-B749-5D66-3646C1A2F638}"/>
          </ac:spMkLst>
        </pc:spChg>
        <pc:spChg chg="del">
          <ac:chgData name="A.MORIYAMA UREKA" userId="11b73b949d6476cb" providerId="LiveId" clId="{EDD3AFC1-5E1F-774D-82FF-6D4C3622249B}" dt="2023-08-07T09:28:08.380" v="1015" actId="6264"/>
          <ac:spMkLst>
            <pc:docMk/>
            <pc:sldMk cId="274645648" sldId="295"/>
            <ac:spMk id="3" creationId="{895420B6-60A6-3C11-F315-DA5C423DF631}"/>
          </ac:spMkLst>
        </pc:spChg>
        <pc:spChg chg="del">
          <ac:chgData name="A.MORIYAMA UREKA" userId="11b73b949d6476cb" providerId="LiveId" clId="{EDD3AFC1-5E1F-774D-82FF-6D4C3622249B}" dt="2023-08-07T09:28:08.380" v="1015" actId="6264"/>
          <ac:spMkLst>
            <pc:docMk/>
            <pc:sldMk cId="274645648" sldId="295"/>
            <ac:spMk id="4" creationId="{D267FB84-0801-5818-A3AA-E23DC51C70D5}"/>
          </ac:spMkLst>
        </pc:spChg>
        <pc:spChg chg="del">
          <ac:chgData name="A.MORIYAMA UREKA" userId="11b73b949d6476cb" providerId="LiveId" clId="{EDD3AFC1-5E1F-774D-82FF-6D4C3622249B}" dt="2023-08-07T09:28:08.380" v="1015" actId="6264"/>
          <ac:spMkLst>
            <pc:docMk/>
            <pc:sldMk cId="274645648" sldId="295"/>
            <ac:spMk id="5" creationId="{78B5EF90-A5C7-AD28-2486-39D5E78A7887}"/>
          </ac:spMkLst>
        </pc:spChg>
        <pc:spChg chg="del">
          <ac:chgData name="A.MORIYAMA UREKA" userId="11b73b949d6476cb" providerId="LiveId" clId="{EDD3AFC1-5E1F-774D-82FF-6D4C3622249B}" dt="2023-08-07T09:28:08.380" v="1015" actId="6264"/>
          <ac:spMkLst>
            <pc:docMk/>
            <pc:sldMk cId="274645648" sldId="295"/>
            <ac:spMk id="6" creationId="{5CF6C297-3E17-64B6-69A1-CAC13253BEA8}"/>
          </ac:spMkLst>
        </pc:spChg>
        <pc:spChg chg="del">
          <ac:chgData name="A.MORIYAMA UREKA" userId="11b73b949d6476cb" providerId="LiveId" clId="{EDD3AFC1-5E1F-774D-82FF-6D4C3622249B}" dt="2023-08-07T09:28:08.380" v="1015" actId="6264"/>
          <ac:spMkLst>
            <pc:docMk/>
            <pc:sldMk cId="274645648" sldId="295"/>
            <ac:spMk id="7" creationId="{23A5F17F-9908-4609-9DE2-EBCF7D2943AB}"/>
          </ac:spMkLst>
        </pc:spChg>
        <pc:spChg chg="del">
          <ac:chgData name="A.MORIYAMA UREKA" userId="11b73b949d6476cb" providerId="LiveId" clId="{EDD3AFC1-5E1F-774D-82FF-6D4C3622249B}" dt="2023-08-07T09:28:08.380" v="1015" actId="6264"/>
          <ac:spMkLst>
            <pc:docMk/>
            <pc:sldMk cId="274645648" sldId="295"/>
            <ac:spMk id="8" creationId="{9108AA1C-D1A0-2AAB-C727-5A1ADDBD789E}"/>
          </ac:spMkLst>
        </pc:spChg>
        <pc:spChg chg="del">
          <ac:chgData name="A.MORIYAMA UREKA" userId="11b73b949d6476cb" providerId="LiveId" clId="{EDD3AFC1-5E1F-774D-82FF-6D4C3622249B}" dt="2023-08-07T09:28:08.380" v="1015" actId="6264"/>
          <ac:spMkLst>
            <pc:docMk/>
            <pc:sldMk cId="274645648" sldId="295"/>
            <ac:spMk id="9" creationId="{8AFA3BB9-E55D-3300-4F5D-4C9A736ABAC5}"/>
          </ac:spMkLst>
        </pc:spChg>
        <pc:spChg chg="del">
          <ac:chgData name="A.MORIYAMA UREKA" userId="11b73b949d6476cb" providerId="LiveId" clId="{EDD3AFC1-5E1F-774D-82FF-6D4C3622249B}" dt="2023-08-07T09:28:08.380" v="1015" actId="6264"/>
          <ac:spMkLst>
            <pc:docMk/>
            <pc:sldMk cId="274645648" sldId="295"/>
            <ac:spMk id="10" creationId="{9E4185B3-C121-2CFD-41B4-E71EB0D49424}"/>
          </ac:spMkLst>
        </pc:spChg>
        <pc:spChg chg="del">
          <ac:chgData name="A.MORIYAMA UREKA" userId="11b73b949d6476cb" providerId="LiveId" clId="{EDD3AFC1-5E1F-774D-82FF-6D4C3622249B}" dt="2023-08-07T09:28:08.380" v="1015" actId="6264"/>
          <ac:spMkLst>
            <pc:docMk/>
            <pc:sldMk cId="274645648" sldId="295"/>
            <ac:spMk id="11" creationId="{C644213C-377C-D849-3B28-1A01CC34FF12}"/>
          </ac:spMkLst>
        </pc:spChg>
        <pc:spChg chg="add del mod ord">
          <ac:chgData name="A.MORIYAMA UREKA" userId="11b73b949d6476cb" providerId="LiveId" clId="{EDD3AFC1-5E1F-774D-82FF-6D4C3622249B}" dt="2023-08-07T10:22:23.096" v="1388" actId="700"/>
          <ac:spMkLst>
            <pc:docMk/>
            <pc:sldMk cId="274645648" sldId="295"/>
            <ac:spMk id="12" creationId="{0D0EAD33-778F-C0FD-44A6-974ED8BDA4E7}"/>
          </ac:spMkLst>
        </pc:spChg>
        <pc:spChg chg="add del mod ord">
          <ac:chgData name="A.MORIYAMA UREKA" userId="11b73b949d6476cb" providerId="LiveId" clId="{EDD3AFC1-5E1F-774D-82FF-6D4C3622249B}" dt="2023-08-07T10:22:23.096" v="1388" actId="700"/>
          <ac:spMkLst>
            <pc:docMk/>
            <pc:sldMk cId="274645648" sldId="295"/>
            <ac:spMk id="13" creationId="{B8655E91-DF6E-6C44-152C-2198BEDDABA3}"/>
          </ac:spMkLst>
        </pc:spChg>
        <pc:spChg chg="add del mod ord">
          <ac:chgData name="A.MORIYAMA UREKA" userId="11b73b949d6476cb" providerId="LiveId" clId="{EDD3AFC1-5E1F-774D-82FF-6D4C3622249B}" dt="2023-08-07T10:22:23.096" v="1388" actId="700"/>
          <ac:spMkLst>
            <pc:docMk/>
            <pc:sldMk cId="274645648" sldId="295"/>
            <ac:spMk id="14" creationId="{153EAABD-74FE-48E0-D093-B12B3D6C95EF}"/>
          </ac:spMkLst>
        </pc:spChg>
        <pc:spChg chg="add del mod ord">
          <ac:chgData name="A.MORIYAMA UREKA" userId="11b73b949d6476cb" providerId="LiveId" clId="{EDD3AFC1-5E1F-774D-82FF-6D4C3622249B}" dt="2023-08-07T10:22:23.096" v="1388" actId="700"/>
          <ac:spMkLst>
            <pc:docMk/>
            <pc:sldMk cId="274645648" sldId="295"/>
            <ac:spMk id="15" creationId="{13F47C4B-F9B5-31F9-F60A-181476C442B4}"/>
          </ac:spMkLst>
        </pc:spChg>
        <pc:spChg chg="add del mod ord">
          <ac:chgData name="A.MORIYAMA UREKA" userId="11b73b949d6476cb" providerId="LiveId" clId="{EDD3AFC1-5E1F-774D-82FF-6D4C3622249B}" dt="2023-08-07T10:22:23.096" v="1388" actId="700"/>
          <ac:spMkLst>
            <pc:docMk/>
            <pc:sldMk cId="274645648" sldId="295"/>
            <ac:spMk id="16" creationId="{7C3B567D-951E-B132-11F9-B1A10A081BAC}"/>
          </ac:spMkLst>
        </pc:spChg>
        <pc:spChg chg="add del mod ord">
          <ac:chgData name="A.MORIYAMA UREKA" userId="11b73b949d6476cb" providerId="LiveId" clId="{EDD3AFC1-5E1F-774D-82FF-6D4C3622249B}" dt="2023-08-07T10:22:23.096" v="1388" actId="700"/>
          <ac:spMkLst>
            <pc:docMk/>
            <pc:sldMk cId="274645648" sldId="295"/>
            <ac:spMk id="17" creationId="{C0F9061B-EA9A-B9A8-9196-F4C3B7F8F2F7}"/>
          </ac:spMkLst>
        </pc:spChg>
        <pc:spChg chg="add del mod ord">
          <ac:chgData name="A.MORIYAMA UREKA" userId="11b73b949d6476cb" providerId="LiveId" clId="{EDD3AFC1-5E1F-774D-82FF-6D4C3622249B}" dt="2023-08-07T10:22:23.096" v="1388" actId="700"/>
          <ac:spMkLst>
            <pc:docMk/>
            <pc:sldMk cId="274645648" sldId="295"/>
            <ac:spMk id="18" creationId="{4D3348EA-DFBD-ED66-47A9-8E8D4DCA0512}"/>
          </ac:spMkLst>
        </pc:spChg>
        <pc:spChg chg="add del mod ord">
          <ac:chgData name="A.MORIYAMA UREKA" userId="11b73b949d6476cb" providerId="LiveId" clId="{EDD3AFC1-5E1F-774D-82FF-6D4C3622249B}" dt="2023-08-07T10:22:23.096" v="1388" actId="700"/>
          <ac:spMkLst>
            <pc:docMk/>
            <pc:sldMk cId="274645648" sldId="295"/>
            <ac:spMk id="19" creationId="{E8C65410-EA06-05FB-486A-BBF7EA96A126}"/>
          </ac:spMkLst>
        </pc:spChg>
        <pc:spChg chg="add del mod ord">
          <ac:chgData name="A.MORIYAMA UREKA" userId="11b73b949d6476cb" providerId="LiveId" clId="{EDD3AFC1-5E1F-774D-82FF-6D4C3622249B}" dt="2023-08-07T10:22:23.096" v="1388" actId="700"/>
          <ac:spMkLst>
            <pc:docMk/>
            <pc:sldMk cId="274645648" sldId="295"/>
            <ac:spMk id="20" creationId="{8D9C1D49-20DC-2115-4B25-E35E12535267}"/>
          </ac:spMkLst>
        </pc:spChg>
        <pc:spChg chg="add del mod ord">
          <ac:chgData name="A.MORIYAMA UREKA" userId="11b73b949d6476cb" providerId="LiveId" clId="{EDD3AFC1-5E1F-774D-82FF-6D4C3622249B}" dt="2023-08-07T10:22:23.096" v="1388" actId="700"/>
          <ac:spMkLst>
            <pc:docMk/>
            <pc:sldMk cId="274645648" sldId="295"/>
            <ac:spMk id="21" creationId="{27AAF438-83EC-34F2-5A6E-C78150076DED}"/>
          </ac:spMkLst>
        </pc:spChg>
        <pc:spChg chg="add mod ord">
          <ac:chgData name="A.MORIYAMA UREKA" userId="11b73b949d6476cb" providerId="LiveId" clId="{EDD3AFC1-5E1F-774D-82FF-6D4C3622249B}" dt="2023-08-07T10:22:23.096" v="1388" actId="700"/>
          <ac:spMkLst>
            <pc:docMk/>
            <pc:sldMk cId="274645648" sldId="295"/>
            <ac:spMk id="22" creationId="{7D588A73-613C-00DA-2D33-6ED5C8F57D33}"/>
          </ac:spMkLst>
        </pc:spChg>
        <pc:spChg chg="add mod ord">
          <ac:chgData name="A.MORIYAMA UREKA" userId="11b73b949d6476cb" providerId="LiveId" clId="{EDD3AFC1-5E1F-774D-82FF-6D4C3622249B}" dt="2023-08-07T10:22:23.096" v="1388" actId="700"/>
          <ac:spMkLst>
            <pc:docMk/>
            <pc:sldMk cId="274645648" sldId="295"/>
            <ac:spMk id="23" creationId="{8E6380BD-94D7-EEF6-7F8D-0213AFBAEBBC}"/>
          </ac:spMkLst>
        </pc:spChg>
        <pc:spChg chg="add mod ord">
          <ac:chgData name="A.MORIYAMA UREKA" userId="11b73b949d6476cb" providerId="LiveId" clId="{EDD3AFC1-5E1F-774D-82FF-6D4C3622249B}" dt="2023-08-07T10:22:23.096" v="1388" actId="700"/>
          <ac:spMkLst>
            <pc:docMk/>
            <pc:sldMk cId="274645648" sldId="295"/>
            <ac:spMk id="24" creationId="{470762C6-A5C6-09A0-4F80-D8BA69F338C8}"/>
          </ac:spMkLst>
        </pc:spChg>
        <pc:spChg chg="add mod ord">
          <ac:chgData name="A.MORIYAMA UREKA" userId="11b73b949d6476cb" providerId="LiveId" clId="{EDD3AFC1-5E1F-774D-82FF-6D4C3622249B}" dt="2023-08-07T10:22:23.096" v="1388" actId="700"/>
          <ac:spMkLst>
            <pc:docMk/>
            <pc:sldMk cId="274645648" sldId="295"/>
            <ac:spMk id="25" creationId="{EE62F1B0-7BB3-B5B9-960E-C5065E2122CD}"/>
          </ac:spMkLst>
        </pc:spChg>
        <pc:spChg chg="add mod ord">
          <ac:chgData name="A.MORIYAMA UREKA" userId="11b73b949d6476cb" providerId="LiveId" clId="{EDD3AFC1-5E1F-774D-82FF-6D4C3622249B}" dt="2023-08-07T10:22:23.096" v="1388" actId="700"/>
          <ac:spMkLst>
            <pc:docMk/>
            <pc:sldMk cId="274645648" sldId="295"/>
            <ac:spMk id="26" creationId="{055A8BC6-1E98-B947-D69C-0689F027AB7F}"/>
          </ac:spMkLst>
        </pc:spChg>
        <pc:spChg chg="add mod ord">
          <ac:chgData name="A.MORIYAMA UREKA" userId="11b73b949d6476cb" providerId="LiveId" clId="{EDD3AFC1-5E1F-774D-82FF-6D4C3622249B}" dt="2023-08-07T10:22:23.096" v="1388" actId="700"/>
          <ac:spMkLst>
            <pc:docMk/>
            <pc:sldMk cId="274645648" sldId="295"/>
            <ac:spMk id="27" creationId="{45174621-745C-6A97-92C9-22B8053B0292}"/>
          </ac:spMkLst>
        </pc:spChg>
        <pc:spChg chg="add mod ord">
          <ac:chgData name="A.MORIYAMA UREKA" userId="11b73b949d6476cb" providerId="LiveId" clId="{EDD3AFC1-5E1F-774D-82FF-6D4C3622249B}" dt="2023-08-07T10:22:23.096" v="1388" actId="700"/>
          <ac:spMkLst>
            <pc:docMk/>
            <pc:sldMk cId="274645648" sldId="295"/>
            <ac:spMk id="28" creationId="{E8267E52-852D-47FB-7D7C-177D5B39BB0A}"/>
          </ac:spMkLst>
        </pc:spChg>
        <pc:spChg chg="add mod ord">
          <ac:chgData name="A.MORIYAMA UREKA" userId="11b73b949d6476cb" providerId="LiveId" clId="{EDD3AFC1-5E1F-774D-82FF-6D4C3622249B}" dt="2023-08-07T10:22:23.096" v="1388" actId="700"/>
          <ac:spMkLst>
            <pc:docMk/>
            <pc:sldMk cId="274645648" sldId="295"/>
            <ac:spMk id="29" creationId="{3C629296-6DEC-F2C8-8025-68CE6FABA346}"/>
          </ac:spMkLst>
        </pc:spChg>
        <pc:spChg chg="add mod ord">
          <ac:chgData name="A.MORIYAMA UREKA" userId="11b73b949d6476cb" providerId="LiveId" clId="{EDD3AFC1-5E1F-774D-82FF-6D4C3622249B}" dt="2023-08-07T10:22:23.096" v="1388" actId="700"/>
          <ac:spMkLst>
            <pc:docMk/>
            <pc:sldMk cId="274645648" sldId="295"/>
            <ac:spMk id="30" creationId="{97205F30-686A-CA87-570F-9AFB56F9BF6A}"/>
          </ac:spMkLst>
        </pc:spChg>
        <pc:spChg chg="add mod ord">
          <ac:chgData name="A.MORIYAMA UREKA" userId="11b73b949d6476cb" providerId="LiveId" clId="{EDD3AFC1-5E1F-774D-82FF-6D4C3622249B}" dt="2023-08-07T10:22:23.096" v="1388" actId="700"/>
          <ac:spMkLst>
            <pc:docMk/>
            <pc:sldMk cId="274645648" sldId="295"/>
            <ac:spMk id="31" creationId="{D25B964F-2F7B-3E00-3912-16DD47EABB03}"/>
          </ac:spMkLst>
        </pc:spChg>
      </pc:sldChg>
      <pc:sldChg chg="addSp delSp modSp new del mod modClrScheme chgLayout">
        <pc:chgData name="A.MORIYAMA UREKA" userId="11b73b949d6476cb" providerId="LiveId" clId="{EDD3AFC1-5E1F-774D-82FF-6D4C3622249B}" dt="2023-08-07T09:02:25.577" v="794" actId="2696"/>
        <pc:sldMkLst>
          <pc:docMk/>
          <pc:sldMk cId="412443609" sldId="295"/>
        </pc:sldMkLst>
        <pc:spChg chg="del mod ord">
          <ac:chgData name="A.MORIYAMA UREKA" userId="11b73b949d6476cb" providerId="LiveId" clId="{EDD3AFC1-5E1F-774D-82FF-6D4C3622249B}" dt="2023-08-07T09:02:12.160" v="793" actId="700"/>
          <ac:spMkLst>
            <pc:docMk/>
            <pc:sldMk cId="412443609" sldId="295"/>
            <ac:spMk id="2" creationId="{D3C84CCD-CFA8-0CA0-B5E4-6C467080BEFB}"/>
          </ac:spMkLst>
        </pc:spChg>
        <pc:spChg chg="del mod ord">
          <ac:chgData name="A.MORIYAMA UREKA" userId="11b73b949d6476cb" providerId="LiveId" clId="{EDD3AFC1-5E1F-774D-82FF-6D4C3622249B}" dt="2023-08-07T09:02:12.160" v="793" actId="700"/>
          <ac:spMkLst>
            <pc:docMk/>
            <pc:sldMk cId="412443609" sldId="295"/>
            <ac:spMk id="3" creationId="{CFF0A751-48B7-F40F-65A4-E047F1592B16}"/>
          </ac:spMkLst>
        </pc:spChg>
        <pc:spChg chg="add mod ord">
          <ac:chgData name="A.MORIYAMA UREKA" userId="11b73b949d6476cb" providerId="LiveId" clId="{EDD3AFC1-5E1F-774D-82FF-6D4C3622249B}" dt="2023-08-07T09:02:12.160" v="793" actId="700"/>
          <ac:spMkLst>
            <pc:docMk/>
            <pc:sldMk cId="412443609" sldId="295"/>
            <ac:spMk id="4" creationId="{D57B102C-25F7-4549-2AE6-AC5CAC420FC6}"/>
          </ac:spMkLst>
        </pc:spChg>
        <pc:spChg chg="add mod ord">
          <ac:chgData name="A.MORIYAMA UREKA" userId="11b73b949d6476cb" providerId="LiveId" clId="{EDD3AFC1-5E1F-774D-82FF-6D4C3622249B}" dt="2023-08-07T09:02:12.160" v="793" actId="700"/>
          <ac:spMkLst>
            <pc:docMk/>
            <pc:sldMk cId="412443609" sldId="295"/>
            <ac:spMk id="5" creationId="{F1D18E8B-C364-4F17-7C0E-870F7FA4E657}"/>
          </ac:spMkLst>
        </pc:spChg>
        <pc:spChg chg="add mod ord">
          <ac:chgData name="A.MORIYAMA UREKA" userId="11b73b949d6476cb" providerId="LiveId" clId="{EDD3AFC1-5E1F-774D-82FF-6D4C3622249B}" dt="2023-08-07T09:02:12.160" v="793" actId="700"/>
          <ac:spMkLst>
            <pc:docMk/>
            <pc:sldMk cId="412443609" sldId="295"/>
            <ac:spMk id="6" creationId="{1E99773D-9F18-1F80-FA60-D542C7CD55D2}"/>
          </ac:spMkLst>
        </pc:spChg>
        <pc:spChg chg="add mod ord">
          <ac:chgData name="A.MORIYAMA UREKA" userId="11b73b949d6476cb" providerId="LiveId" clId="{EDD3AFC1-5E1F-774D-82FF-6D4C3622249B}" dt="2023-08-07T09:02:12.160" v="793" actId="700"/>
          <ac:spMkLst>
            <pc:docMk/>
            <pc:sldMk cId="412443609" sldId="295"/>
            <ac:spMk id="7" creationId="{292D7755-1F63-0B31-B35C-9613EF7D2B9A}"/>
          </ac:spMkLst>
        </pc:spChg>
        <pc:spChg chg="add mod ord">
          <ac:chgData name="A.MORIYAMA UREKA" userId="11b73b949d6476cb" providerId="LiveId" clId="{EDD3AFC1-5E1F-774D-82FF-6D4C3622249B}" dt="2023-08-07T09:02:12.160" v="793" actId="700"/>
          <ac:spMkLst>
            <pc:docMk/>
            <pc:sldMk cId="412443609" sldId="295"/>
            <ac:spMk id="8" creationId="{2A1B5313-E82B-56BD-E85A-FBBDB265F45E}"/>
          </ac:spMkLst>
        </pc:spChg>
        <pc:spChg chg="add mod ord">
          <ac:chgData name="A.MORIYAMA UREKA" userId="11b73b949d6476cb" providerId="LiveId" clId="{EDD3AFC1-5E1F-774D-82FF-6D4C3622249B}" dt="2023-08-07T09:02:12.160" v="793" actId="700"/>
          <ac:spMkLst>
            <pc:docMk/>
            <pc:sldMk cId="412443609" sldId="295"/>
            <ac:spMk id="9" creationId="{D119D192-92FC-0174-2B57-58EED65E3C8C}"/>
          </ac:spMkLst>
        </pc:spChg>
        <pc:spChg chg="add mod ord">
          <ac:chgData name="A.MORIYAMA UREKA" userId="11b73b949d6476cb" providerId="LiveId" clId="{EDD3AFC1-5E1F-774D-82FF-6D4C3622249B}" dt="2023-08-07T09:02:12.160" v="793" actId="700"/>
          <ac:spMkLst>
            <pc:docMk/>
            <pc:sldMk cId="412443609" sldId="295"/>
            <ac:spMk id="10" creationId="{C3B27385-0B91-DD5F-E4E5-66B1CEEFF0B7}"/>
          </ac:spMkLst>
        </pc:spChg>
        <pc:spChg chg="add mod ord">
          <ac:chgData name="A.MORIYAMA UREKA" userId="11b73b949d6476cb" providerId="LiveId" clId="{EDD3AFC1-5E1F-774D-82FF-6D4C3622249B}" dt="2023-08-07T09:02:12.160" v="793" actId="700"/>
          <ac:spMkLst>
            <pc:docMk/>
            <pc:sldMk cId="412443609" sldId="295"/>
            <ac:spMk id="11" creationId="{2E2FF9E3-458C-EE4B-CCBC-43D77239B933}"/>
          </ac:spMkLst>
        </pc:spChg>
        <pc:spChg chg="add mod ord">
          <ac:chgData name="A.MORIYAMA UREKA" userId="11b73b949d6476cb" providerId="LiveId" clId="{EDD3AFC1-5E1F-774D-82FF-6D4C3622249B}" dt="2023-08-07T09:02:12.160" v="793" actId="700"/>
          <ac:spMkLst>
            <pc:docMk/>
            <pc:sldMk cId="412443609" sldId="295"/>
            <ac:spMk id="12" creationId="{C4E22BAC-F30D-F89D-ED86-DFE5FFDE7153}"/>
          </ac:spMkLst>
        </pc:spChg>
        <pc:spChg chg="add mod ord">
          <ac:chgData name="A.MORIYAMA UREKA" userId="11b73b949d6476cb" providerId="LiveId" clId="{EDD3AFC1-5E1F-774D-82FF-6D4C3622249B}" dt="2023-08-07T09:02:12.160" v="793" actId="700"/>
          <ac:spMkLst>
            <pc:docMk/>
            <pc:sldMk cId="412443609" sldId="295"/>
            <ac:spMk id="13" creationId="{F3506BA8-1AF0-C3D0-1B65-0D801F91B208}"/>
          </ac:spMkLst>
        </pc:spChg>
      </pc:sldChg>
      <pc:sldChg chg="new del">
        <pc:chgData name="A.MORIYAMA UREKA" userId="11b73b949d6476cb" providerId="LiveId" clId="{EDD3AFC1-5E1F-774D-82FF-6D4C3622249B}" dt="2023-08-07T09:26:18.377" v="1013" actId="680"/>
        <pc:sldMkLst>
          <pc:docMk/>
          <pc:sldMk cId="722076944" sldId="295"/>
        </pc:sldMkLst>
      </pc:sldChg>
      <pc:sldChg chg="addSp delSp modSp new del mod modClrScheme chgLayout">
        <pc:chgData name="A.MORIYAMA UREKA" userId="11b73b949d6476cb" providerId="LiveId" clId="{EDD3AFC1-5E1F-774D-82FF-6D4C3622249B}" dt="2023-08-07T08:57:47.979" v="781" actId="2696"/>
        <pc:sldMkLst>
          <pc:docMk/>
          <pc:sldMk cId="1371541493" sldId="295"/>
        </pc:sldMkLst>
        <pc:spChg chg="del mod ord">
          <ac:chgData name="A.MORIYAMA UREKA" userId="11b73b949d6476cb" providerId="LiveId" clId="{EDD3AFC1-5E1F-774D-82FF-6D4C3622249B}" dt="2023-08-07T08:57:42.072" v="780" actId="700"/>
          <ac:spMkLst>
            <pc:docMk/>
            <pc:sldMk cId="1371541493" sldId="295"/>
            <ac:spMk id="2" creationId="{3246D266-E1CE-92FB-17D0-3946408B9A75}"/>
          </ac:spMkLst>
        </pc:spChg>
        <pc:spChg chg="del mod ord">
          <ac:chgData name="A.MORIYAMA UREKA" userId="11b73b949d6476cb" providerId="LiveId" clId="{EDD3AFC1-5E1F-774D-82FF-6D4C3622249B}" dt="2023-08-07T08:57:42.072" v="780" actId="700"/>
          <ac:spMkLst>
            <pc:docMk/>
            <pc:sldMk cId="1371541493" sldId="295"/>
            <ac:spMk id="3" creationId="{9AA90BEB-5B79-A6FF-D6E1-98D90A9A2CE2}"/>
          </ac:spMkLst>
        </pc:spChg>
        <pc:spChg chg="add mod ord">
          <ac:chgData name="A.MORIYAMA UREKA" userId="11b73b949d6476cb" providerId="LiveId" clId="{EDD3AFC1-5E1F-774D-82FF-6D4C3622249B}" dt="2023-08-07T08:57:42.072" v="780" actId="700"/>
          <ac:spMkLst>
            <pc:docMk/>
            <pc:sldMk cId="1371541493" sldId="295"/>
            <ac:spMk id="4" creationId="{CEC14AC6-BB9A-620D-A78B-2BFE9AB07E04}"/>
          </ac:spMkLst>
        </pc:spChg>
        <pc:spChg chg="add mod ord">
          <ac:chgData name="A.MORIYAMA UREKA" userId="11b73b949d6476cb" providerId="LiveId" clId="{EDD3AFC1-5E1F-774D-82FF-6D4C3622249B}" dt="2023-08-07T08:57:42.072" v="780" actId="700"/>
          <ac:spMkLst>
            <pc:docMk/>
            <pc:sldMk cId="1371541493" sldId="295"/>
            <ac:spMk id="5" creationId="{EFBDA207-380D-741C-D2FD-04379F7E9C91}"/>
          </ac:spMkLst>
        </pc:spChg>
        <pc:spChg chg="add mod ord">
          <ac:chgData name="A.MORIYAMA UREKA" userId="11b73b949d6476cb" providerId="LiveId" clId="{EDD3AFC1-5E1F-774D-82FF-6D4C3622249B}" dt="2023-08-07T08:57:42.072" v="780" actId="700"/>
          <ac:spMkLst>
            <pc:docMk/>
            <pc:sldMk cId="1371541493" sldId="295"/>
            <ac:spMk id="6" creationId="{F32D282E-F81C-8E99-50E1-AA8CDF51A152}"/>
          </ac:spMkLst>
        </pc:spChg>
        <pc:spChg chg="add mod ord">
          <ac:chgData name="A.MORIYAMA UREKA" userId="11b73b949d6476cb" providerId="LiveId" clId="{EDD3AFC1-5E1F-774D-82FF-6D4C3622249B}" dt="2023-08-07T08:57:42.072" v="780" actId="700"/>
          <ac:spMkLst>
            <pc:docMk/>
            <pc:sldMk cId="1371541493" sldId="295"/>
            <ac:spMk id="7" creationId="{AF884AD8-3D41-2BFD-A8ED-DB14C176A897}"/>
          </ac:spMkLst>
        </pc:spChg>
        <pc:spChg chg="add mod ord">
          <ac:chgData name="A.MORIYAMA UREKA" userId="11b73b949d6476cb" providerId="LiveId" clId="{EDD3AFC1-5E1F-774D-82FF-6D4C3622249B}" dt="2023-08-07T08:57:42.072" v="780" actId="700"/>
          <ac:spMkLst>
            <pc:docMk/>
            <pc:sldMk cId="1371541493" sldId="295"/>
            <ac:spMk id="8" creationId="{8B6CB791-1B2A-8D77-C193-D5A31FCDF8D5}"/>
          </ac:spMkLst>
        </pc:spChg>
        <pc:spChg chg="add mod ord">
          <ac:chgData name="A.MORIYAMA UREKA" userId="11b73b949d6476cb" providerId="LiveId" clId="{EDD3AFC1-5E1F-774D-82FF-6D4C3622249B}" dt="2023-08-07T08:57:42.072" v="780" actId="700"/>
          <ac:spMkLst>
            <pc:docMk/>
            <pc:sldMk cId="1371541493" sldId="295"/>
            <ac:spMk id="9" creationId="{336233CF-CCCE-940F-AAB3-9A68665AE675}"/>
          </ac:spMkLst>
        </pc:spChg>
        <pc:spChg chg="add mod ord">
          <ac:chgData name="A.MORIYAMA UREKA" userId="11b73b949d6476cb" providerId="LiveId" clId="{EDD3AFC1-5E1F-774D-82FF-6D4C3622249B}" dt="2023-08-07T08:57:42.072" v="780" actId="700"/>
          <ac:spMkLst>
            <pc:docMk/>
            <pc:sldMk cId="1371541493" sldId="295"/>
            <ac:spMk id="10" creationId="{BEEAE2BD-D38E-CFF2-20CB-8DAFBED73AA6}"/>
          </ac:spMkLst>
        </pc:spChg>
        <pc:spChg chg="add mod ord">
          <ac:chgData name="A.MORIYAMA UREKA" userId="11b73b949d6476cb" providerId="LiveId" clId="{EDD3AFC1-5E1F-774D-82FF-6D4C3622249B}" dt="2023-08-07T08:57:42.072" v="780" actId="700"/>
          <ac:spMkLst>
            <pc:docMk/>
            <pc:sldMk cId="1371541493" sldId="295"/>
            <ac:spMk id="11" creationId="{17806167-43A1-947C-864E-6042D755D520}"/>
          </ac:spMkLst>
        </pc:spChg>
        <pc:spChg chg="add mod ord">
          <ac:chgData name="A.MORIYAMA UREKA" userId="11b73b949d6476cb" providerId="LiveId" clId="{EDD3AFC1-5E1F-774D-82FF-6D4C3622249B}" dt="2023-08-07T08:57:42.072" v="780" actId="700"/>
          <ac:spMkLst>
            <pc:docMk/>
            <pc:sldMk cId="1371541493" sldId="295"/>
            <ac:spMk id="12" creationId="{99F3033C-7448-8589-2B5B-5584E92E13CE}"/>
          </ac:spMkLst>
        </pc:spChg>
        <pc:spChg chg="add mod ord">
          <ac:chgData name="A.MORIYAMA UREKA" userId="11b73b949d6476cb" providerId="LiveId" clId="{EDD3AFC1-5E1F-774D-82FF-6D4C3622249B}" dt="2023-08-07T08:57:42.072" v="780" actId="700"/>
          <ac:spMkLst>
            <pc:docMk/>
            <pc:sldMk cId="1371541493" sldId="295"/>
            <ac:spMk id="13" creationId="{ADABE3C3-06DE-5D62-BE61-BB1B07BA040D}"/>
          </ac:spMkLst>
        </pc:spChg>
      </pc:sldChg>
      <pc:sldChg chg="addSp delSp modSp add del mod chgLayout">
        <pc:chgData name="A.MORIYAMA UREKA" userId="11b73b949d6476cb" providerId="LiveId" clId="{EDD3AFC1-5E1F-774D-82FF-6D4C3622249B}" dt="2023-08-07T11:44:08.279" v="2078" actId="2696"/>
        <pc:sldMkLst>
          <pc:docMk/>
          <pc:sldMk cId="1741128878" sldId="295"/>
        </pc:sldMkLst>
        <pc:spChg chg="mod ord">
          <ac:chgData name="A.MORIYAMA UREKA" userId="11b73b949d6476cb" providerId="LiveId" clId="{EDD3AFC1-5E1F-774D-82FF-6D4C3622249B}" dt="2023-08-07T11:34:40.862" v="1942" actId="1076"/>
          <ac:spMkLst>
            <pc:docMk/>
            <pc:sldMk cId="1741128878" sldId="295"/>
            <ac:spMk id="2" creationId="{3F44023A-5479-8204-2EAB-8F78EB5E2FDB}"/>
          </ac:spMkLst>
        </pc:spChg>
        <pc:spChg chg="mod ord">
          <ac:chgData name="A.MORIYAMA UREKA" userId="11b73b949d6476cb" providerId="LiveId" clId="{EDD3AFC1-5E1F-774D-82FF-6D4C3622249B}" dt="2023-08-07T11:34:40.862" v="1942" actId="1076"/>
          <ac:spMkLst>
            <pc:docMk/>
            <pc:sldMk cId="1741128878" sldId="295"/>
            <ac:spMk id="3" creationId="{2775D61D-786E-C067-9709-0663F455C7F3}"/>
          </ac:spMkLst>
        </pc:spChg>
        <pc:spChg chg="add del mod">
          <ac:chgData name="A.MORIYAMA UREKA" userId="11b73b949d6476cb" providerId="LiveId" clId="{EDD3AFC1-5E1F-774D-82FF-6D4C3622249B}" dt="2023-08-07T11:31:24.502" v="1889" actId="6264"/>
          <ac:spMkLst>
            <pc:docMk/>
            <pc:sldMk cId="1741128878" sldId="295"/>
            <ac:spMk id="4" creationId="{1BBE62BA-361D-AE85-8F5B-435F9B36C9F4}"/>
          </ac:spMkLst>
        </pc:spChg>
        <pc:spChg chg="del">
          <ac:chgData name="A.MORIYAMA UREKA" userId="11b73b949d6476cb" providerId="LiveId" clId="{EDD3AFC1-5E1F-774D-82FF-6D4C3622249B}" dt="2023-08-07T11:44:00.867" v="2075" actId="21"/>
          <ac:spMkLst>
            <pc:docMk/>
            <pc:sldMk cId="1741128878" sldId="295"/>
            <ac:spMk id="45" creationId="{C7FAA762-2428-618D-B18C-94770E67B570}"/>
          </ac:spMkLst>
        </pc:spChg>
        <pc:spChg chg="del">
          <ac:chgData name="A.MORIYAMA UREKA" userId="11b73b949d6476cb" providerId="LiveId" clId="{EDD3AFC1-5E1F-774D-82FF-6D4C3622249B}" dt="2023-08-07T11:44:00.867" v="2075" actId="21"/>
          <ac:spMkLst>
            <pc:docMk/>
            <pc:sldMk cId="1741128878" sldId="295"/>
            <ac:spMk id="46" creationId="{49DF1294-1221-AED0-288B-602047677A0A}"/>
          </ac:spMkLst>
        </pc:spChg>
        <pc:spChg chg="del">
          <ac:chgData name="A.MORIYAMA UREKA" userId="11b73b949d6476cb" providerId="LiveId" clId="{EDD3AFC1-5E1F-774D-82FF-6D4C3622249B}" dt="2023-08-07T11:44:00.867" v="2075" actId="21"/>
          <ac:spMkLst>
            <pc:docMk/>
            <pc:sldMk cId="1741128878" sldId="295"/>
            <ac:spMk id="47" creationId="{C6A75448-643B-14C4-FDED-E5C37FFAC79E}"/>
          </ac:spMkLst>
        </pc:spChg>
        <pc:spChg chg="del">
          <ac:chgData name="A.MORIYAMA UREKA" userId="11b73b949d6476cb" providerId="LiveId" clId="{EDD3AFC1-5E1F-774D-82FF-6D4C3622249B}" dt="2023-08-07T11:44:00.867" v="2075" actId="21"/>
          <ac:spMkLst>
            <pc:docMk/>
            <pc:sldMk cId="1741128878" sldId="295"/>
            <ac:spMk id="48" creationId="{A9A4FA6A-1A35-2D25-A5B9-8822CF918D89}"/>
          </ac:spMkLst>
        </pc:spChg>
        <pc:spChg chg="add del mod">
          <ac:chgData name="A.MORIYAMA UREKA" userId="11b73b949d6476cb" providerId="LiveId" clId="{EDD3AFC1-5E1F-774D-82FF-6D4C3622249B}" dt="2023-08-07T11:31:24.502" v="1889" actId="6264"/>
          <ac:spMkLst>
            <pc:docMk/>
            <pc:sldMk cId="1741128878" sldId="295"/>
            <ac:spMk id="50" creationId="{54F2C354-0162-3BD3-1469-A9201B00FB98}"/>
          </ac:spMkLst>
        </pc:spChg>
        <pc:spChg chg="add mod">
          <ac:chgData name="A.MORIYAMA UREKA" userId="11b73b949d6476cb" providerId="LiveId" clId="{EDD3AFC1-5E1F-774D-82FF-6D4C3622249B}" dt="2023-08-07T11:31:56.501" v="1895" actId="1076"/>
          <ac:spMkLst>
            <pc:docMk/>
            <pc:sldMk cId="1741128878" sldId="295"/>
            <ac:spMk id="52" creationId="{0A9DB65B-A6D4-D8D0-EE61-FA9E2AD5786F}"/>
          </ac:spMkLst>
        </pc:spChg>
        <pc:spChg chg="add mod">
          <ac:chgData name="A.MORIYAMA UREKA" userId="11b73b949d6476cb" providerId="LiveId" clId="{EDD3AFC1-5E1F-774D-82FF-6D4C3622249B}" dt="2023-08-07T11:31:56.501" v="1895" actId="1076"/>
          <ac:spMkLst>
            <pc:docMk/>
            <pc:sldMk cId="1741128878" sldId="295"/>
            <ac:spMk id="53" creationId="{EBC057B2-7A7D-E83B-B44B-26EAC430F004}"/>
          </ac:spMkLst>
        </pc:spChg>
        <pc:spChg chg="mod">
          <ac:chgData name="A.MORIYAMA UREKA" userId="11b73b949d6476cb" providerId="LiveId" clId="{EDD3AFC1-5E1F-774D-82FF-6D4C3622249B}" dt="2023-08-07T11:31:40.057" v="1893"/>
          <ac:spMkLst>
            <pc:docMk/>
            <pc:sldMk cId="1741128878" sldId="295"/>
            <ac:spMk id="55" creationId="{AC5908C2-0C3C-8C8A-F0BC-D553F6A3F4D8}"/>
          </ac:spMkLst>
        </pc:spChg>
        <pc:spChg chg="mod">
          <ac:chgData name="A.MORIYAMA UREKA" userId="11b73b949d6476cb" providerId="LiveId" clId="{EDD3AFC1-5E1F-774D-82FF-6D4C3622249B}" dt="2023-08-07T11:31:40.057" v="1893"/>
          <ac:spMkLst>
            <pc:docMk/>
            <pc:sldMk cId="1741128878" sldId="295"/>
            <ac:spMk id="56" creationId="{6E876C01-A2D5-1975-68DC-5B8223999BBA}"/>
          </ac:spMkLst>
        </pc:spChg>
        <pc:spChg chg="mod">
          <ac:chgData name="A.MORIYAMA UREKA" userId="11b73b949d6476cb" providerId="LiveId" clId="{EDD3AFC1-5E1F-774D-82FF-6D4C3622249B}" dt="2023-08-07T11:31:40.057" v="1893"/>
          <ac:spMkLst>
            <pc:docMk/>
            <pc:sldMk cId="1741128878" sldId="295"/>
            <ac:spMk id="57" creationId="{743EEB33-3EEC-230B-7666-18A06AC09D13}"/>
          </ac:spMkLst>
        </pc:spChg>
        <pc:spChg chg="mod">
          <ac:chgData name="A.MORIYAMA UREKA" userId="11b73b949d6476cb" providerId="LiveId" clId="{EDD3AFC1-5E1F-774D-82FF-6D4C3622249B}" dt="2023-08-07T11:31:40.057" v="1893"/>
          <ac:spMkLst>
            <pc:docMk/>
            <pc:sldMk cId="1741128878" sldId="295"/>
            <ac:spMk id="58" creationId="{E0F3DB65-159F-E5AD-74B4-AF2D744C014B}"/>
          </ac:spMkLst>
        </pc:spChg>
        <pc:spChg chg="mod">
          <ac:chgData name="A.MORIYAMA UREKA" userId="11b73b949d6476cb" providerId="LiveId" clId="{EDD3AFC1-5E1F-774D-82FF-6D4C3622249B}" dt="2023-08-07T11:31:40.057" v="1893"/>
          <ac:spMkLst>
            <pc:docMk/>
            <pc:sldMk cId="1741128878" sldId="295"/>
            <ac:spMk id="59" creationId="{A318CF4D-D377-B99E-5832-67D037CB0E2A}"/>
          </ac:spMkLst>
        </pc:spChg>
        <pc:spChg chg="mod">
          <ac:chgData name="A.MORIYAMA UREKA" userId="11b73b949d6476cb" providerId="LiveId" clId="{EDD3AFC1-5E1F-774D-82FF-6D4C3622249B}" dt="2023-08-07T11:31:40.057" v="1893"/>
          <ac:spMkLst>
            <pc:docMk/>
            <pc:sldMk cId="1741128878" sldId="295"/>
            <ac:spMk id="60" creationId="{1E778993-FAC0-DBA3-EB45-1C59D4D1F104}"/>
          </ac:spMkLst>
        </pc:spChg>
        <pc:spChg chg="mod">
          <ac:chgData name="A.MORIYAMA UREKA" userId="11b73b949d6476cb" providerId="LiveId" clId="{EDD3AFC1-5E1F-774D-82FF-6D4C3622249B}" dt="2023-08-07T11:31:40.057" v="1893"/>
          <ac:spMkLst>
            <pc:docMk/>
            <pc:sldMk cId="1741128878" sldId="295"/>
            <ac:spMk id="61" creationId="{10B7CF94-1000-F6A4-4EFA-0066B66BB726}"/>
          </ac:spMkLst>
        </pc:spChg>
        <pc:spChg chg="mod">
          <ac:chgData name="A.MORIYAMA UREKA" userId="11b73b949d6476cb" providerId="LiveId" clId="{EDD3AFC1-5E1F-774D-82FF-6D4C3622249B}" dt="2023-08-07T11:31:40.057" v="1893"/>
          <ac:spMkLst>
            <pc:docMk/>
            <pc:sldMk cId="1741128878" sldId="295"/>
            <ac:spMk id="62" creationId="{93CDC85B-7B56-53D7-FFD5-3A1025CCB0B4}"/>
          </ac:spMkLst>
        </pc:spChg>
        <pc:spChg chg="mod">
          <ac:chgData name="A.MORIYAMA UREKA" userId="11b73b949d6476cb" providerId="LiveId" clId="{EDD3AFC1-5E1F-774D-82FF-6D4C3622249B}" dt="2023-08-07T11:31:40.057" v="1893"/>
          <ac:spMkLst>
            <pc:docMk/>
            <pc:sldMk cId="1741128878" sldId="295"/>
            <ac:spMk id="63" creationId="{E845E659-C923-5B31-3B54-557A40983D3D}"/>
          </ac:spMkLst>
        </pc:spChg>
        <pc:spChg chg="mod">
          <ac:chgData name="A.MORIYAMA UREKA" userId="11b73b949d6476cb" providerId="LiveId" clId="{EDD3AFC1-5E1F-774D-82FF-6D4C3622249B}" dt="2023-08-07T11:31:40.057" v="1893"/>
          <ac:spMkLst>
            <pc:docMk/>
            <pc:sldMk cId="1741128878" sldId="295"/>
            <ac:spMk id="64" creationId="{4E2F1EBB-F536-82CA-52CA-22A71E51E092}"/>
          </ac:spMkLst>
        </pc:spChg>
        <pc:spChg chg="mod">
          <ac:chgData name="A.MORIYAMA UREKA" userId="11b73b949d6476cb" providerId="LiveId" clId="{EDD3AFC1-5E1F-774D-82FF-6D4C3622249B}" dt="2023-08-07T11:31:40.057" v="1893"/>
          <ac:spMkLst>
            <pc:docMk/>
            <pc:sldMk cId="1741128878" sldId="295"/>
            <ac:spMk id="65" creationId="{38F95612-46AA-8C19-30C8-20449BF974BA}"/>
          </ac:spMkLst>
        </pc:spChg>
        <pc:spChg chg="mod">
          <ac:chgData name="A.MORIYAMA UREKA" userId="11b73b949d6476cb" providerId="LiveId" clId="{EDD3AFC1-5E1F-774D-82FF-6D4C3622249B}" dt="2023-08-07T11:31:40.057" v="1893"/>
          <ac:spMkLst>
            <pc:docMk/>
            <pc:sldMk cId="1741128878" sldId="295"/>
            <ac:spMk id="66" creationId="{01BA8343-83E2-D427-D88B-37A2B4CE48E6}"/>
          </ac:spMkLst>
        </pc:spChg>
        <pc:spChg chg="mod">
          <ac:chgData name="A.MORIYAMA UREKA" userId="11b73b949d6476cb" providerId="LiveId" clId="{EDD3AFC1-5E1F-774D-82FF-6D4C3622249B}" dt="2023-08-07T11:31:40.057" v="1893"/>
          <ac:spMkLst>
            <pc:docMk/>
            <pc:sldMk cId="1741128878" sldId="295"/>
            <ac:spMk id="67" creationId="{9CE4D0C4-5BC7-C02B-75A6-C19838F05838}"/>
          </ac:spMkLst>
        </pc:spChg>
        <pc:spChg chg="mod">
          <ac:chgData name="A.MORIYAMA UREKA" userId="11b73b949d6476cb" providerId="LiveId" clId="{EDD3AFC1-5E1F-774D-82FF-6D4C3622249B}" dt="2023-08-07T11:31:40.057" v="1893"/>
          <ac:spMkLst>
            <pc:docMk/>
            <pc:sldMk cId="1741128878" sldId="295"/>
            <ac:spMk id="68" creationId="{D05C25CF-B296-7092-1E8C-253D61BC9323}"/>
          </ac:spMkLst>
        </pc:spChg>
        <pc:spChg chg="mod">
          <ac:chgData name="A.MORIYAMA UREKA" userId="11b73b949d6476cb" providerId="LiveId" clId="{EDD3AFC1-5E1F-774D-82FF-6D4C3622249B}" dt="2023-08-07T11:31:40.057" v="1893"/>
          <ac:spMkLst>
            <pc:docMk/>
            <pc:sldMk cId="1741128878" sldId="295"/>
            <ac:spMk id="77" creationId="{72E7C36A-EF9B-B33B-135C-08786C61DBDA}"/>
          </ac:spMkLst>
        </pc:spChg>
        <pc:spChg chg="mod">
          <ac:chgData name="A.MORIYAMA UREKA" userId="11b73b949d6476cb" providerId="LiveId" clId="{EDD3AFC1-5E1F-774D-82FF-6D4C3622249B}" dt="2023-08-07T11:31:40.057" v="1893"/>
          <ac:spMkLst>
            <pc:docMk/>
            <pc:sldMk cId="1741128878" sldId="295"/>
            <ac:spMk id="78" creationId="{349B1C3A-438D-FC54-70A9-92ED2F9F368C}"/>
          </ac:spMkLst>
        </pc:spChg>
        <pc:spChg chg="mod">
          <ac:chgData name="A.MORIYAMA UREKA" userId="11b73b949d6476cb" providerId="LiveId" clId="{EDD3AFC1-5E1F-774D-82FF-6D4C3622249B}" dt="2023-08-07T11:31:40.057" v="1893"/>
          <ac:spMkLst>
            <pc:docMk/>
            <pc:sldMk cId="1741128878" sldId="295"/>
            <ac:spMk id="79" creationId="{3D89223D-B34C-B81D-09A6-599C164D17EB}"/>
          </ac:spMkLst>
        </pc:spChg>
        <pc:spChg chg="mod">
          <ac:chgData name="A.MORIYAMA UREKA" userId="11b73b949d6476cb" providerId="LiveId" clId="{EDD3AFC1-5E1F-774D-82FF-6D4C3622249B}" dt="2023-08-07T11:31:40.057" v="1893"/>
          <ac:spMkLst>
            <pc:docMk/>
            <pc:sldMk cId="1741128878" sldId="295"/>
            <ac:spMk id="80" creationId="{B150397B-3CAE-6428-3360-1DF91865679E}"/>
          </ac:spMkLst>
        </pc:spChg>
        <pc:spChg chg="add mod">
          <ac:chgData name="A.MORIYAMA UREKA" userId="11b73b949d6476cb" providerId="LiveId" clId="{EDD3AFC1-5E1F-774D-82FF-6D4C3622249B}" dt="2023-08-07T11:31:56.501" v="1895" actId="1076"/>
          <ac:spMkLst>
            <pc:docMk/>
            <pc:sldMk cId="1741128878" sldId="295"/>
            <ac:spMk id="81" creationId="{5A69CD75-94A8-932F-05D7-084A807563F2}"/>
          </ac:spMkLst>
        </pc:spChg>
        <pc:spChg chg="add mod">
          <ac:chgData name="A.MORIYAMA UREKA" userId="11b73b949d6476cb" providerId="LiveId" clId="{EDD3AFC1-5E1F-774D-82FF-6D4C3622249B}" dt="2023-08-07T11:31:56.501" v="1895" actId="1076"/>
          <ac:spMkLst>
            <pc:docMk/>
            <pc:sldMk cId="1741128878" sldId="295"/>
            <ac:spMk id="82" creationId="{B5F398CB-5D64-AEC9-4731-8A3C1CB7F03F}"/>
          </ac:spMkLst>
        </pc:spChg>
        <pc:spChg chg="add mod">
          <ac:chgData name="A.MORIYAMA UREKA" userId="11b73b949d6476cb" providerId="LiveId" clId="{EDD3AFC1-5E1F-774D-82FF-6D4C3622249B}" dt="2023-08-07T11:31:56.501" v="1895" actId="1076"/>
          <ac:spMkLst>
            <pc:docMk/>
            <pc:sldMk cId="1741128878" sldId="295"/>
            <ac:spMk id="83" creationId="{69EE2E02-4018-E41F-CEFC-CC7F8F50315F}"/>
          </ac:spMkLst>
        </pc:spChg>
        <pc:spChg chg="add mod">
          <ac:chgData name="A.MORIYAMA UREKA" userId="11b73b949d6476cb" providerId="LiveId" clId="{EDD3AFC1-5E1F-774D-82FF-6D4C3622249B}" dt="2023-08-07T11:31:56.501" v="1895" actId="1076"/>
          <ac:spMkLst>
            <pc:docMk/>
            <pc:sldMk cId="1741128878" sldId="295"/>
            <ac:spMk id="84" creationId="{95B8A39A-C015-034B-6A39-86ADDFC2C750}"/>
          </ac:spMkLst>
        </pc:spChg>
        <pc:spChg chg="add mod">
          <ac:chgData name="A.MORIYAMA UREKA" userId="11b73b949d6476cb" providerId="LiveId" clId="{EDD3AFC1-5E1F-774D-82FF-6D4C3622249B}" dt="2023-08-07T11:31:56.501" v="1895" actId="1076"/>
          <ac:spMkLst>
            <pc:docMk/>
            <pc:sldMk cId="1741128878" sldId="295"/>
            <ac:spMk id="85" creationId="{B023A96E-FD61-526D-4A5C-060A085A23D7}"/>
          </ac:spMkLst>
        </pc:spChg>
        <pc:spChg chg="add mod">
          <ac:chgData name="A.MORIYAMA UREKA" userId="11b73b949d6476cb" providerId="LiveId" clId="{EDD3AFC1-5E1F-774D-82FF-6D4C3622249B}" dt="2023-08-07T11:31:56.501" v="1895" actId="1076"/>
          <ac:spMkLst>
            <pc:docMk/>
            <pc:sldMk cId="1741128878" sldId="295"/>
            <ac:spMk id="86" creationId="{9C253EC7-2909-1A66-EECA-360A8ACB2891}"/>
          </ac:spMkLst>
        </pc:spChg>
        <pc:spChg chg="add mod">
          <ac:chgData name="A.MORIYAMA UREKA" userId="11b73b949d6476cb" providerId="LiveId" clId="{EDD3AFC1-5E1F-774D-82FF-6D4C3622249B}" dt="2023-08-07T11:31:56.501" v="1895" actId="1076"/>
          <ac:spMkLst>
            <pc:docMk/>
            <pc:sldMk cId="1741128878" sldId="295"/>
            <ac:spMk id="87" creationId="{9CEECF26-1F4A-A1C3-B1DD-B3A75F296FBC}"/>
          </ac:spMkLst>
        </pc:spChg>
        <pc:spChg chg="add mod">
          <ac:chgData name="A.MORIYAMA UREKA" userId="11b73b949d6476cb" providerId="LiveId" clId="{EDD3AFC1-5E1F-774D-82FF-6D4C3622249B}" dt="2023-08-07T11:31:56.501" v="1895" actId="1076"/>
          <ac:spMkLst>
            <pc:docMk/>
            <pc:sldMk cId="1741128878" sldId="295"/>
            <ac:spMk id="88" creationId="{53579404-7C42-D91B-9CF3-B8AB59B7B6A2}"/>
          </ac:spMkLst>
        </pc:spChg>
        <pc:spChg chg="add mod">
          <ac:chgData name="A.MORIYAMA UREKA" userId="11b73b949d6476cb" providerId="LiveId" clId="{EDD3AFC1-5E1F-774D-82FF-6D4C3622249B}" dt="2023-08-07T11:31:56.501" v="1895" actId="1076"/>
          <ac:spMkLst>
            <pc:docMk/>
            <pc:sldMk cId="1741128878" sldId="295"/>
            <ac:spMk id="89" creationId="{CE2748DD-C5B2-CCDE-0470-7FD454A855FC}"/>
          </ac:spMkLst>
        </pc:spChg>
        <pc:spChg chg="add mod">
          <ac:chgData name="A.MORIYAMA UREKA" userId="11b73b949d6476cb" providerId="LiveId" clId="{EDD3AFC1-5E1F-774D-82FF-6D4C3622249B}" dt="2023-08-07T11:31:56.501" v="1895" actId="1076"/>
          <ac:spMkLst>
            <pc:docMk/>
            <pc:sldMk cId="1741128878" sldId="295"/>
            <ac:spMk id="90" creationId="{69F38988-CBBF-B67C-30CB-3E47BE6993F4}"/>
          </ac:spMkLst>
        </pc:spChg>
        <pc:spChg chg="add mod">
          <ac:chgData name="A.MORIYAMA UREKA" userId="11b73b949d6476cb" providerId="LiveId" clId="{EDD3AFC1-5E1F-774D-82FF-6D4C3622249B}" dt="2023-08-07T11:31:56.501" v="1895" actId="1076"/>
          <ac:spMkLst>
            <pc:docMk/>
            <pc:sldMk cId="1741128878" sldId="295"/>
            <ac:spMk id="91" creationId="{4C4555BF-FDBA-A00B-DF9A-F46FF0B1228A}"/>
          </ac:spMkLst>
        </pc:spChg>
        <pc:spChg chg="add mod">
          <ac:chgData name="A.MORIYAMA UREKA" userId="11b73b949d6476cb" providerId="LiveId" clId="{EDD3AFC1-5E1F-774D-82FF-6D4C3622249B}" dt="2023-08-07T11:31:56.501" v="1895" actId="1076"/>
          <ac:spMkLst>
            <pc:docMk/>
            <pc:sldMk cId="1741128878" sldId="295"/>
            <ac:spMk id="92" creationId="{EB15CE0F-3F13-1C98-A576-792C047CC0A4}"/>
          </ac:spMkLst>
        </pc:spChg>
        <pc:spChg chg="add mod">
          <ac:chgData name="A.MORIYAMA UREKA" userId="11b73b949d6476cb" providerId="LiveId" clId="{EDD3AFC1-5E1F-774D-82FF-6D4C3622249B}" dt="2023-08-07T11:31:56.501" v="1895" actId="1076"/>
          <ac:spMkLst>
            <pc:docMk/>
            <pc:sldMk cId="1741128878" sldId="295"/>
            <ac:spMk id="93" creationId="{A4D19115-9A5B-0037-A53C-B9A3B5061977}"/>
          </ac:spMkLst>
        </pc:spChg>
        <pc:spChg chg="add mod">
          <ac:chgData name="A.MORIYAMA UREKA" userId="11b73b949d6476cb" providerId="LiveId" clId="{EDD3AFC1-5E1F-774D-82FF-6D4C3622249B}" dt="2023-08-07T11:31:56.501" v="1895" actId="1076"/>
          <ac:spMkLst>
            <pc:docMk/>
            <pc:sldMk cId="1741128878" sldId="295"/>
            <ac:spMk id="94" creationId="{DCFD418D-5922-3CD0-CF7E-06E6439488A2}"/>
          </ac:spMkLst>
        </pc:spChg>
        <pc:spChg chg="add mod">
          <ac:chgData name="A.MORIYAMA UREKA" userId="11b73b949d6476cb" providerId="LiveId" clId="{EDD3AFC1-5E1F-774D-82FF-6D4C3622249B}" dt="2023-08-07T11:31:56.501" v="1895" actId="1076"/>
          <ac:spMkLst>
            <pc:docMk/>
            <pc:sldMk cId="1741128878" sldId="295"/>
            <ac:spMk id="95" creationId="{3D4280D5-9B79-CC48-E7FE-ABA173ADE8E0}"/>
          </ac:spMkLst>
        </pc:spChg>
        <pc:spChg chg="add mod">
          <ac:chgData name="A.MORIYAMA UREKA" userId="11b73b949d6476cb" providerId="LiveId" clId="{EDD3AFC1-5E1F-774D-82FF-6D4C3622249B}" dt="2023-08-07T11:31:56.501" v="1895" actId="1076"/>
          <ac:spMkLst>
            <pc:docMk/>
            <pc:sldMk cId="1741128878" sldId="295"/>
            <ac:spMk id="96" creationId="{5DF39DBA-63F3-1DAE-7668-24FF5BAF3357}"/>
          </ac:spMkLst>
        </pc:spChg>
        <pc:spChg chg="add mod">
          <ac:chgData name="A.MORIYAMA UREKA" userId="11b73b949d6476cb" providerId="LiveId" clId="{EDD3AFC1-5E1F-774D-82FF-6D4C3622249B}" dt="2023-08-07T11:31:56.501" v="1895" actId="1076"/>
          <ac:spMkLst>
            <pc:docMk/>
            <pc:sldMk cId="1741128878" sldId="295"/>
            <ac:spMk id="97" creationId="{806FED63-6F46-99E0-1E5B-29BF109DFDF5}"/>
          </ac:spMkLst>
        </pc:spChg>
        <pc:spChg chg="add mod">
          <ac:chgData name="A.MORIYAMA UREKA" userId="11b73b949d6476cb" providerId="LiveId" clId="{EDD3AFC1-5E1F-774D-82FF-6D4C3622249B}" dt="2023-08-07T11:31:56.501" v="1895" actId="1076"/>
          <ac:spMkLst>
            <pc:docMk/>
            <pc:sldMk cId="1741128878" sldId="295"/>
            <ac:spMk id="98" creationId="{3BF960F7-6E8A-5833-AAB6-CA61991C711E}"/>
          </ac:spMkLst>
        </pc:spChg>
        <pc:spChg chg="add mod">
          <ac:chgData name="A.MORIYAMA UREKA" userId="11b73b949d6476cb" providerId="LiveId" clId="{EDD3AFC1-5E1F-774D-82FF-6D4C3622249B}" dt="2023-08-07T11:31:56.501" v="1895" actId="1076"/>
          <ac:spMkLst>
            <pc:docMk/>
            <pc:sldMk cId="1741128878" sldId="295"/>
            <ac:spMk id="99" creationId="{DFDBD041-C3C3-5152-773B-0F952A991E92}"/>
          </ac:spMkLst>
        </pc:spChg>
        <pc:spChg chg="add mod">
          <ac:chgData name="A.MORIYAMA UREKA" userId="11b73b949d6476cb" providerId="LiveId" clId="{EDD3AFC1-5E1F-774D-82FF-6D4C3622249B}" dt="2023-08-07T11:31:56.501" v="1895" actId="1076"/>
          <ac:spMkLst>
            <pc:docMk/>
            <pc:sldMk cId="1741128878" sldId="295"/>
            <ac:spMk id="100" creationId="{79E5561A-1569-D898-4001-FA39AE112991}"/>
          </ac:spMkLst>
        </pc:spChg>
        <pc:spChg chg="add mod">
          <ac:chgData name="A.MORIYAMA UREKA" userId="11b73b949d6476cb" providerId="LiveId" clId="{EDD3AFC1-5E1F-774D-82FF-6D4C3622249B}" dt="2023-08-07T11:31:56.501" v="1895" actId="1076"/>
          <ac:spMkLst>
            <pc:docMk/>
            <pc:sldMk cId="1741128878" sldId="295"/>
            <ac:spMk id="101" creationId="{140817C7-174B-2DE5-F566-BAF434CEA331}"/>
          </ac:spMkLst>
        </pc:spChg>
        <pc:spChg chg="add mod">
          <ac:chgData name="A.MORIYAMA UREKA" userId="11b73b949d6476cb" providerId="LiveId" clId="{EDD3AFC1-5E1F-774D-82FF-6D4C3622249B}" dt="2023-08-07T11:31:56.501" v="1895" actId="1076"/>
          <ac:spMkLst>
            <pc:docMk/>
            <pc:sldMk cId="1741128878" sldId="295"/>
            <ac:spMk id="102" creationId="{93D86381-ED72-4972-1CD3-E626AD1BC065}"/>
          </ac:spMkLst>
        </pc:spChg>
        <pc:spChg chg="add mod">
          <ac:chgData name="A.MORIYAMA UREKA" userId="11b73b949d6476cb" providerId="LiveId" clId="{EDD3AFC1-5E1F-774D-82FF-6D4C3622249B}" dt="2023-08-07T11:31:56.501" v="1895" actId="1076"/>
          <ac:spMkLst>
            <pc:docMk/>
            <pc:sldMk cId="1741128878" sldId="295"/>
            <ac:spMk id="103" creationId="{8B46CB2D-9FAC-5FEE-93AD-285EC482E402}"/>
          </ac:spMkLst>
        </pc:spChg>
        <pc:grpChg chg="del">
          <ac:chgData name="A.MORIYAMA UREKA" userId="11b73b949d6476cb" providerId="LiveId" clId="{EDD3AFC1-5E1F-774D-82FF-6D4C3622249B}" dt="2023-08-07T11:28:44.837" v="1867" actId="478"/>
          <ac:grpSpMkLst>
            <pc:docMk/>
            <pc:sldMk cId="1741128878" sldId="295"/>
            <ac:grpSpMk id="49" creationId="{F4A24291-61F4-BE02-471A-C5F65C432145}"/>
          </ac:grpSpMkLst>
        </pc:grpChg>
        <pc:grpChg chg="add mod">
          <ac:chgData name="A.MORIYAMA UREKA" userId="11b73b949d6476cb" providerId="LiveId" clId="{EDD3AFC1-5E1F-774D-82FF-6D4C3622249B}" dt="2023-08-07T11:31:56.501" v="1895" actId="1076"/>
          <ac:grpSpMkLst>
            <pc:docMk/>
            <pc:sldMk cId="1741128878" sldId="295"/>
            <ac:grpSpMk id="54" creationId="{0B22316E-731C-EE29-2C2F-05A7CD49173F}"/>
          </ac:grpSpMkLst>
        </pc:grpChg>
        <pc:grpChg chg="add del">
          <ac:chgData name="A.MORIYAMA UREKA" userId="11b73b949d6476cb" providerId="LiveId" clId="{EDD3AFC1-5E1F-774D-82FF-6D4C3622249B}" dt="2023-08-07T11:35:13.201" v="1949" actId="21"/>
          <ac:grpSpMkLst>
            <pc:docMk/>
            <pc:sldMk cId="1741128878" sldId="295"/>
            <ac:grpSpMk id="104" creationId="{4E9E7791-5091-50E9-5BCB-D063031EC7C6}"/>
          </ac:grpSpMkLst>
        </pc:grpChg>
        <pc:cxnChg chg="add mod">
          <ac:chgData name="A.MORIYAMA UREKA" userId="11b73b949d6476cb" providerId="LiveId" clId="{EDD3AFC1-5E1F-774D-82FF-6D4C3622249B}" dt="2023-08-07T11:31:56.501" v="1895" actId="1076"/>
          <ac:cxnSpMkLst>
            <pc:docMk/>
            <pc:sldMk cId="1741128878" sldId="295"/>
            <ac:cxnSpMk id="51" creationId="{068F8551-C4CC-CBC0-49CE-EE36032C4C07}"/>
          </ac:cxnSpMkLst>
        </pc:cxnChg>
        <pc:cxnChg chg="mod">
          <ac:chgData name="A.MORIYAMA UREKA" userId="11b73b949d6476cb" providerId="LiveId" clId="{EDD3AFC1-5E1F-774D-82FF-6D4C3622249B}" dt="2023-08-07T11:31:40.057" v="1893"/>
          <ac:cxnSpMkLst>
            <pc:docMk/>
            <pc:sldMk cId="1741128878" sldId="295"/>
            <ac:cxnSpMk id="69" creationId="{0CCF2C55-62FE-8C41-9656-28CA921B6B51}"/>
          </ac:cxnSpMkLst>
        </pc:cxnChg>
        <pc:cxnChg chg="mod">
          <ac:chgData name="A.MORIYAMA UREKA" userId="11b73b949d6476cb" providerId="LiveId" clId="{EDD3AFC1-5E1F-774D-82FF-6D4C3622249B}" dt="2023-08-07T11:31:40.057" v="1893"/>
          <ac:cxnSpMkLst>
            <pc:docMk/>
            <pc:sldMk cId="1741128878" sldId="295"/>
            <ac:cxnSpMk id="70" creationId="{3A986929-EE57-4113-71BA-3EAC8A585604}"/>
          </ac:cxnSpMkLst>
        </pc:cxnChg>
        <pc:cxnChg chg="mod">
          <ac:chgData name="A.MORIYAMA UREKA" userId="11b73b949d6476cb" providerId="LiveId" clId="{EDD3AFC1-5E1F-774D-82FF-6D4C3622249B}" dt="2023-08-07T11:31:40.057" v="1893"/>
          <ac:cxnSpMkLst>
            <pc:docMk/>
            <pc:sldMk cId="1741128878" sldId="295"/>
            <ac:cxnSpMk id="71" creationId="{3C592845-EE36-6542-AC17-2F4032E95F85}"/>
          </ac:cxnSpMkLst>
        </pc:cxnChg>
        <pc:cxnChg chg="mod">
          <ac:chgData name="A.MORIYAMA UREKA" userId="11b73b949d6476cb" providerId="LiveId" clId="{EDD3AFC1-5E1F-774D-82FF-6D4C3622249B}" dt="2023-08-07T11:31:40.057" v="1893"/>
          <ac:cxnSpMkLst>
            <pc:docMk/>
            <pc:sldMk cId="1741128878" sldId="295"/>
            <ac:cxnSpMk id="72" creationId="{B479A339-5D62-6FAC-F3C1-3678831B2190}"/>
          </ac:cxnSpMkLst>
        </pc:cxnChg>
        <pc:cxnChg chg="mod">
          <ac:chgData name="A.MORIYAMA UREKA" userId="11b73b949d6476cb" providerId="LiveId" clId="{EDD3AFC1-5E1F-774D-82FF-6D4C3622249B}" dt="2023-08-07T11:31:40.057" v="1893"/>
          <ac:cxnSpMkLst>
            <pc:docMk/>
            <pc:sldMk cId="1741128878" sldId="295"/>
            <ac:cxnSpMk id="73" creationId="{70EB61C8-A274-6533-B68B-980DFD5E68FC}"/>
          </ac:cxnSpMkLst>
        </pc:cxnChg>
        <pc:cxnChg chg="mod">
          <ac:chgData name="A.MORIYAMA UREKA" userId="11b73b949d6476cb" providerId="LiveId" clId="{EDD3AFC1-5E1F-774D-82FF-6D4C3622249B}" dt="2023-08-07T11:31:40.057" v="1893"/>
          <ac:cxnSpMkLst>
            <pc:docMk/>
            <pc:sldMk cId="1741128878" sldId="295"/>
            <ac:cxnSpMk id="74" creationId="{79C5D0D8-7982-0DD8-37B3-374E590A71AB}"/>
          </ac:cxnSpMkLst>
        </pc:cxnChg>
        <pc:cxnChg chg="mod">
          <ac:chgData name="A.MORIYAMA UREKA" userId="11b73b949d6476cb" providerId="LiveId" clId="{EDD3AFC1-5E1F-774D-82FF-6D4C3622249B}" dt="2023-08-07T11:31:40.057" v="1893"/>
          <ac:cxnSpMkLst>
            <pc:docMk/>
            <pc:sldMk cId="1741128878" sldId="295"/>
            <ac:cxnSpMk id="75" creationId="{411AAC51-09E8-8F3C-C571-24BC5E43EDDB}"/>
          </ac:cxnSpMkLst>
        </pc:cxnChg>
        <pc:cxnChg chg="mod">
          <ac:chgData name="A.MORIYAMA UREKA" userId="11b73b949d6476cb" providerId="LiveId" clId="{EDD3AFC1-5E1F-774D-82FF-6D4C3622249B}" dt="2023-08-07T11:31:40.057" v="1893"/>
          <ac:cxnSpMkLst>
            <pc:docMk/>
            <pc:sldMk cId="1741128878" sldId="295"/>
            <ac:cxnSpMk id="76" creationId="{9E27FB8E-E2D7-844B-930B-A1D6B08F0DAD}"/>
          </ac:cxnSpMkLst>
        </pc:cxnChg>
      </pc:sldChg>
      <pc:sldChg chg="add del">
        <pc:chgData name="A.MORIYAMA UREKA" userId="11b73b949d6476cb" providerId="LiveId" clId="{EDD3AFC1-5E1F-774D-82FF-6D4C3622249B}" dt="2023-08-07T10:46:05.066" v="1605"/>
        <pc:sldMkLst>
          <pc:docMk/>
          <pc:sldMk cId="2477186794" sldId="295"/>
        </pc:sldMkLst>
      </pc:sldChg>
      <pc:sldChg chg="addSp delSp modSp add del mod modClrScheme chgLayout">
        <pc:chgData name="A.MORIYAMA UREKA" userId="11b73b949d6476cb" providerId="LiveId" clId="{EDD3AFC1-5E1F-774D-82FF-6D4C3622249B}" dt="2023-08-07T10:13:13.910" v="1227" actId="2696"/>
        <pc:sldMkLst>
          <pc:docMk/>
          <pc:sldMk cId="985242911" sldId="296"/>
        </pc:sldMkLst>
        <pc:spChg chg="mod ord">
          <ac:chgData name="A.MORIYAMA UREKA" userId="11b73b949d6476cb" providerId="LiveId" clId="{EDD3AFC1-5E1F-774D-82FF-6D4C3622249B}" dt="2023-08-07T10:06:17.836" v="1171" actId="700"/>
          <ac:spMkLst>
            <pc:docMk/>
            <pc:sldMk cId="985242911" sldId="296"/>
            <ac:spMk id="2" creationId="{D1EF7EBB-F939-EB60-26E6-F0975129AACE}"/>
          </ac:spMkLst>
        </pc:spChg>
        <pc:spChg chg="mod ord">
          <ac:chgData name="A.MORIYAMA UREKA" userId="11b73b949d6476cb" providerId="LiveId" clId="{EDD3AFC1-5E1F-774D-82FF-6D4C3622249B}" dt="2023-08-07T10:06:17.836" v="1171" actId="700"/>
          <ac:spMkLst>
            <pc:docMk/>
            <pc:sldMk cId="985242911" sldId="296"/>
            <ac:spMk id="3" creationId="{5B134AAE-3855-1F5C-C1AB-1F4D86C8C0B5}"/>
          </ac:spMkLst>
        </pc:spChg>
        <pc:spChg chg="mod ord">
          <ac:chgData name="A.MORIYAMA UREKA" userId="11b73b949d6476cb" providerId="LiveId" clId="{EDD3AFC1-5E1F-774D-82FF-6D4C3622249B}" dt="2023-08-07T10:06:17.836" v="1171" actId="700"/>
          <ac:spMkLst>
            <pc:docMk/>
            <pc:sldMk cId="985242911" sldId="296"/>
            <ac:spMk id="4" creationId="{9E8DE7C1-C44B-71CD-DD18-B4EDA977561B}"/>
          </ac:spMkLst>
        </pc:spChg>
        <pc:spChg chg="mod ord">
          <ac:chgData name="A.MORIYAMA UREKA" userId="11b73b949d6476cb" providerId="LiveId" clId="{EDD3AFC1-5E1F-774D-82FF-6D4C3622249B}" dt="2023-08-07T10:06:17.836" v="1171" actId="700"/>
          <ac:spMkLst>
            <pc:docMk/>
            <pc:sldMk cId="985242911" sldId="296"/>
            <ac:spMk id="5" creationId="{CAE4AA93-869F-9DB1-175A-91ACAD860ADD}"/>
          </ac:spMkLst>
        </pc:spChg>
        <pc:spChg chg="mod ord">
          <ac:chgData name="A.MORIYAMA UREKA" userId="11b73b949d6476cb" providerId="LiveId" clId="{EDD3AFC1-5E1F-774D-82FF-6D4C3622249B}" dt="2023-08-07T10:06:17.836" v="1171" actId="700"/>
          <ac:spMkLst>
            <pc:docMk/>
            <pc:sldMk cId="985242911" sldId="296"/>
            <ac:spMk id="6" creationId="{7870D02B-EBDB-0B3D-F634-23D0196C23EA}"/>
          </ac:spMkLst>
        </pc:spChg>
        <pc:spChg chg="mod ord">
          <ac:chgData name="A.MORIYAMA UREKA" userId="11b73b949d6476cb" providerId="LiveId" clId="{EDD3AFC1-5E1F-774D-82FF-6D4C3622249B}" dt="2023-08-07T10:06:17.836" v="1171" actId="700"/>
          <ac:spMkLst>
            <pc:docMk/>
            <pc:sldMk cId="985242911" sldId="296"/>
            <ac:spMk id="7" creationId="{13F1E7AF-DEE7-1BEE-FA58-5F16921A3BFB}"/>
          </ac:spMkLst>
        </pc:spChg>
        <pc:spChg chg="mod ord">
          <ac:chgData name="A.MORIYAMA UREKA" userId="11b73b949d6476cb" providerId="LiveId" clId="{EDD3AFC1-5E1F-774D-82FF-6D4C3622249B}" dt="2023-08-07T10:06:17.836" v="1171" actId="700"/>
          <ac:spMkLst>
            <pc:docMk/>
            <pc:sldMk cId="985242911" sldId="296"/>
            <ac:spMk id="8" creationId="{EC6E7EE6-869B-1910-35AB-E141BF989C36}"/>
          </ac:spMkLst>
        </pc:spChg>
        <pc:spChg chg="mod ord">
          <ac:chgData name="A.MORIYAMA UREKA" userId="11b73b949d6476cb" providerId="LiveId" clId="{EDD3AFC1-5E1F-774D-82FF-6D4C3622249B}" dt="2023-08-07T10:06:17.836" v="1171" actId="700"/>
          <ac:spMkLst>
            <pc:docMk/>
            <pc:sldMk cId="985242911" sldId="296"/>
            <ac:spMk id="9" creationId="{9DE1DC77-CB20-77F4-CCE2-2D4309DD204E}"/>
          </ac:spMkLst>
        </pc:spChg>
        <pc:spChg chg="mod ord">
          <ac:chgData name="A.MORIYAMA UREKA" userId="11b73b949d6476cb" providerId="LiveId" clId="{EDD3AFC1-5E1F-774D-82FF-6D4C3622249B}" dt="2023-08-07T10:06:17.836" v="1171" actId="700"/>
          <ac:spMkLst>
            <pc:docMk/>
            <pc:sldMk cId="985242911" sldId="296"/>
            <ac:spMk id="10" creationId="{86CB41E9-1FEA-D1EE-D335-112514D5B078}"/>
          </ac:spMkLst>
        </pc:spChg>
        <pc:spChg chg="mod ord">
          <ac:chgData name="A.MORIYAMA UREKA" userId="11b73b949d6476cb" providerId="LiveId" clId="{EDD3AFC1-5E1F-774D-82FF-6D4C3622249B}" dt="2023-08-07T10:06:17.836" v="1171" actId="700"/>
          <ac:spMkLst>
            <pc:docMk/>
            <pc:sldMk cId="985242911" sldId="296"/>
            <ac:spMk id="11" creationId="{EE7D99FB-96E3-174B-4A91-97D330040087}"/>
          </ac:spMkLst>
        </pc:spChg>
        <pc:spChg chg="add del mod">
          <ac:chgData name="A.MORIYAMA UREKA" userId="11b73b949d6476cb" providerId="LiveId" clId="{EDD3AFC1-5E1F-774D-82FF-6D4C3622249B}" dt="2023-08-07T10:03:06.669" v="1117" actId="6264"/>
          <ac:spMkLst>
            <pc:docMk/>
            <pc:sldMk cId="985242911" sldId="296"/>
            <ac:spMk id="12" creationId="{8177BB88-F552-77C7-CA3B-F838115368CB}"/>
          </ac:spMkLst>
        </pc:spChg>
        <pc:spChg chg="add del mod">
          <ac:chgData name="A.MORIYAMA UREKA" userId="11b73b949d6476cb" providerId="LiveId" clId="{EDD3AFC1-5E1F-774D-82FF-6D4C3622249B}" dt="2023-08-07T10:03:06.669" v="1117" actId="6264"/>
          <ac:spMkLst>
            <pc:docMk/>
            <pc:sldMk cId="985242911" sldId="296"/>
            <ac:spMk id="14" creationId="{6AA0E56C-3FD2-9E15-5D95-613EE2D01370}"/>
          </ac:spMkLst>
        </pc:spChg>
        <pc:spChg chg="add del mod">
          <ac:chgData name="A.MORIYAMA UREKA" userId="11b73b949d6476cb" providerId="LiveId" clId="{EDD3AFC1-5E1F-774D-82FF-6D4C3622249B}" dt="2023-08-07T10:03:06.669" v="1117" actId="6264"/>
          <ac:spMkLst>
            <pc:docMk/>
            <pc:sldMk cId="985242911" sldId="296"/>
            <ac:spMk id="15" creationId="{BB411007-B890-2BD0-2398-F1A1E22326AB}"/>
          </ac:spMkLst>
        </pc:spChg>
        <pc:spChg chg="add del mod">
          <ac:chgData name="A.MORIYAMA UREKA" userId="11b73b949d6476cb" providerId="LiveId" clId="{EDD3AFC1-5E1F-774D-82FF-6D4C3622249B}" dt="2023-08-07T10:03:06.669" v="1117" actId="6264"/>
          <ac:spMkLst>
            <pc:docMk/>
            <pc:sldMk cId="985242911" sldId="296"/>
            <ac:spMk id="16" creationId="{7FD5EB39-F81D-DCD3-EC39-5C7A68071D13}"/>
          </ac:spMkLst>
        </pc:spChg>
        <pc:spChg chg="add del mod">
          <ac:chgData name="A.MORIYAMA UREKA" userId="11b73b949d6476cb" providerId="LiveId" clId="{EDD3AFC1-5E1F-774D-82FF-6D4C3622249B}" dt="2023-08-07T10:03:06.669" v="1117" actId="6264"/>
          <ac:spMkLst>
            <pc:docMk/>
            <pc:sldMk cId="985242911" sldId="296"/>
            <ac:spMk id="17" creationId="{580E38E1-3BF5-08E7-A624-217D4463E2A3}"/>
          </ac:spMkLst>
        </pc:spChg>
        <pc:spChg chg="add del mod">
          <ac:chgData name="A.MORIYAMA UREKA" userId="11b73b949d6476cb" providerId="LiveId" clId="{EDD3AFC1-5E1F-774D-82FF-6D4C3622249B}" dt="2023-08-07T10:03:06.669" v="1117" actId="6264"/>
          <ac:spMkLst>
            <pc:docMk/>
            <pc:sldMk cId="985242911" sldId="296"/>
            <ac:spMk id="18" creationId="{C9CD4F81-CDDC-7AA8-29F6-F2C0E85CDEB2}"/>
          </ac:spMkLst>
        </pc:spChg>
        <pc:spChg chg="add del mod">
          <ac:chgData name="A.MORIYAMA UREKA" userId="11b73b949d6476cb" providerId="LiveId" clId="{EDD3AFC1-5E1F-774D-82FF-6D4C3622249B}" dt="2023-08-07T10:03:06.669" v="1117" actId="6264"/>
          <ac:spMkLst>
            <pc:docMk/>
            <pc:sldMk cId="985242911" sldId="296"/>
            <ac:spMk id="19" creationId="{1540B51E-E2ED-FF7A-475E-B24EB0994682}"/>
          </ac:spMkLst>
        </pc:spChg>
        <pc:spChg chg="add del mod">
          <ac:chgData name="A.MORIYAMA UREKA" userId="11b73b949d6476cb" providerId="LiveId" clId="{EDD3AFC1-5E1F-774D-82FF-6D4C3622249B}" dt="2023-08-07T10:03:06.669" v="1117" actId="6264"/>
          <ac:spMkLst>
            <pc:docMk/>
            <pc:sldMk cId="985242911" sldId="296"/>
            <ac:spMk id="20" creationId="{91C700F7-A4F3-710F-9EBC-66FECF739E0E}"/>
          </ac:spMkLst>
        </pc:spChg>
        <pc:spChg chg="add del mod">
          <ac:chgData name="A.MORIYAMA UREKA" userId="11b73b949d6476cb" providerId="LiveId" clId="{EDD3AFC1-5E1F-774D-82FF-6D4C3622249B}" dt="2023-08-07T10:03:06.669" v="1117" actId="6264"/>
          <ac:spMkLst>
            <pc:docMk/>
            <pc:sldMk cId="985242911" sldId="296"/>
            <ac:spMk id="21" creationId="{278B3054-0C8E-B623-F002-799FB365F73E}"/>
          </ac:spMkLst>
        </pc:spChg>
        <pc:spChg chg="add del mod">
          <ac:chgData name="A.MORIYAMA UREKA" userId="11b73b949d6476cb" providerId="LiveId" clId="{EDD3AFC1-5E1F-774D-82FF-6D4C3622249B}" dt="2023-08-07T10:03:06.669" v="1117" actId="6264"/>
          <ac:spMkLst>
            <pc:docMk/>
            <pc:sldMk cId="985242911" sldId="296"/>
            <ac:spMk id="22" creationId="{4401B174-6930-9E32-BFC9-5B6A97BC92DE}"/>
          </ac:spMkLst>
        </pc:spChg>
        <pc:spChg chg="add del mod">
          <ac:chgData name="A.MORIYAMA UREKA" userId="11b73b949d6476cb" providerId="LiveId" clId="{EDD3AFC1-5E1F-774D-82FF-6D4C3622249B}" dt="2023-08-07T10:03:07.733" v="1118" actId="6264"/>
          <ac:spMkLst>
            <pc:docMk/>
            <pc:sldMk cId="985242911" sldId="296"/>
            <ac:spMk id="23" creationId="{D30AF94D-20C5-2574-0AC9-4AA118C20171}"/>
          </ac:spMkLst>
        </pc:spChg>
        <pc:spChg chg="add del mod">
          <ac:chgData name="A.MORIYAMA UREKA" userId="11b73b949d6476cb" providerId="LiveId" clId="{EDD3AFC1-5E1F-774D-82FF-6D4C3622249B}" dt="2023-08-07T10:03:07.733" v="1118" actId="6264"/>
          <ac:spMkLst>
            <pc:docMk/>
            <pc:sldMk cId="985242911" sldId="296"/>
            <ac:spMk id="24" creationId="{96CDB292-C07E-1CE6-2DA1-61CA0C66DFC9}"/>
          </ac:spMkLst>
        </pc:spChg>
        <pc:spChg chg="add del mod">
          <ac:chgData name="A.MORIYAMA UREKA" userId="11b73b949d6476cb" providerId="LiveId" clId="{EDD3AFC1-5E1F-774D-82FF-6D4C3622249B}" dt="2023-08-07T10:03:07.733" v="1118" actId="6264"/>
          <ac:spMkLst>
            <pc:docMk/>
            <pc:sldMk cId="985242911" sldId="296"/>
            <ac:spMk id="25" creationId="{A0648577-CB0F-1A26-2FA8-C93BB6D44F62}"/>
          </ac:spMkLst>
        </pc:spChg>
        <pc:spChg chg="add del mod">
          <ac:chgData name="A.MORIYAMA UREKA" userId="11b73b949d6476cb" providerId="LiveId" clId="{EDD3AFC1-5E1F-774D-82FF-6D4C3622249B}" dt="2023-08-07T10:03:07.733" v="1118" actId="6264"/>
          <ac:spMkLst>
            <pc:docMk/>
            <pc:sldMk cId="985242911" sldId="296"/>
            <ac:spMk id="26" creationId="{377E3DDF-EE3C-5B3F-7A57-100D9F359A58}"/>
          </ac:spMkLst>
        </pc:spChg>
        <pc:spChg chg="add del mod">
          <ac:chgData name="A.MORIYAMA UREKA" userId="11b73b949d6476cb" providerId="LiveId" clId="{EDD3AFC1-5E1F-774D-82FF-6D4C3622249B}" dt="2023-08-07T10:03:07.733" v="1118" actId="6264"/>
          <ac:spMkLst>
            <pc:docMk/>
            <pc:sldMk cId="985242911" sldId="296"/>
            <ac:spMk id="27" creationId="{D9FBC398-18C6-C08F-8C5F-4824398459B0}"/>
          </ac:spMkLst>
        </pc:spChg>
        <pc:spChg chg="add del mod">
          <ac:chgData name="A.MORIYAMA UREKA" userId="11b73b949d6476cb" providerId="LiveId" clId="{EDD3AFC1-5E1F-774D-82FF-6D4C3622249B}" dt="2023-08-07T10:03:07.733" v="1118" actId="6264"/>
          <ac:spMkLst>
            <pc:docMk/>
            <pc:sldMk cId="985242911" sldId="296"/>
            <ac:spMk id="28" creationId="{210C8845-7075-AA52-E1F8-9E3B03A0B235}"/>
          </ac:spMkLst>
        </pc:spChg>
        <pc:spChg chg="add del mod">
          <ac:chgData name="A.MORIYAMA UREKA" userId="11b73b949d6476cb" providerId="LiveId" clId="{EDD3AFC1-5E1F-774D-82FF-6D4C3622249B}" dt="2023-08-07T10:03:07.733" v="1118" actId="6264"/>
          <ac:spMkLst>
            <pc:docMk/>
            <pc:sldMk cId="985242911" sldId="296"/>
            <ac:spMk id="29" creationId="{76CD4900-B56D-B6B5-E454-82495E2BA20A}"/>
          </ac:spMkLst>
        </pc:spChg>
        <pc:spChg chg="add del mod">
          <ac:chgData name="A.MORIYAMA UREKA" userId="11b73b949d6476cb" providerId="LiveId" clId="{EDD3AFC1-5E1F-774D-82FF-6D4C3622249B}" dt="2023-08-07T10:03:07.733" v="1118" actId="6264"/>
          <ac:spMkLst>
            <pc:docMk/>
            <pc:sldMk cId="985242911" sldId="296"/>
            <ac:spMk id="30" creationId="{19926D16-7319-BBE4-2C3F-D2797145F21B}"/>
          </ac:spMkLst>
        </pc:spChg>
        <pc:spChg chg="add del mod">
          <ac:chgData name="A.MORIYAMA UREKA" userId="11b73b949d6476cb" providerId="LiveId" clId="{EDD3AFC1-5E1F-774D-82FF-6D4C3622249B}" dt="2023-08-07T10:03:07.733" v="1118" actId="6264"/>
          <ac:spMkLst>
            <pc:docMk/>
            <pc:sldMk cId="985242911" sldId="296"/>
            <ac:spMk id="31" creationId="{9FEAA67C-2FFF-3E35-7347-EEACAE6C8DC5}"/>
          </ac:spMkLst>
        </pc:spChg>
        <pc:spChg chg="add del mod">
          <ac:chgData name="A.MORIYAMA UREKA" userId="11b73b949d6476cb" providerId="LiveId" clId="{EDD3AFC1-5E1F-774D-82FF-6D4C3622249B}" dt="2023-08-07T10:03:07.733" v="1118" actId="6264"/>
          <ac:spMkLst>
            <pc:docMk/>
            <pc:sldMk cId="985242911" sldId="296"/>
            <ac:spMk id="32" creationId="{279BCEA2-1EEE-D913-C266-4FF345543E41}"/>
          </ac:spMkLst>
        </pc:spChg>
        <pc:spChg chg="add del mod">
          <ac:chgData name="A.MORIYAMA UREKA" userId="11b73b949d6476cb" providerId="LiveId" clId="{EDD3AFC1-5E1F-774D-82FF-6D4C3622249B}" dt="2023-08-07T10:03:08.334" v="1119" actId="6264"/>
          <ac:spMkLst>
            <pc:docMk/>
            <pc:sldMk cId="985242911" sldId="296"/>
            <ac:spMk id="33" creationId="{41C68B2D-6509-9972-1703-A46812D020E4}"/>
          </ac:spMkLst>
        </pc:spChg>
        <pc:spChg chg="add del mod">
          <ac:chgData name="A.MORIYAMA UREKA" userId="11b73b949d6476cb" providerId="LiveId" clId="{EDD3AFC1-5E1F-774D-82FF-6D4C3622249B}" dt="2023-08-07T10:03:08.334" v="1119" actId="6264"/>
          <ac:spMkLst>
            <pc:docMk/>
            <pc:sldMk cId="985242911" sldId="296"/>
            <ac:spMk id="34" creationId="{F8FC4F77-5C25-9E90-862C-3FBB49D43095}"/>
          </ac:spMkLst>
        </pc:spChg>
        <pc:spChg chg="add del mod">
          <ac:chgData name="A.MORIYAMA UREKA" userId="11b73b949d6476cb" providerId="LiveId" clId="{EDD3AFC1-5E1F-774D-82FF-6D4C3622249B}" dt="2023-08-07T10:03:08.334" v="1119" actId="6264"/>
          <ac:spMkLst>
            <pc:docMk/>
            <pc:sldMk cId="985242911" sldId="296"/>
            <ac:spMk id="35" creationId="{B8D46F78-FE3B-4C3F-6AE0-123D1B454523}"/>
          </ac:spMkLst>
        </pc:spChg>
        <pc:spChg chg="add del mod">
          <ac:chgData name="A.MORIYAMA UREKA" userId="11b73b949d6476cb" providerId="LiveId" clId="{EDD3AFC1-5E1F-774D-82FF-6D4C3622249B}" dt="2023-08-07T10:03:08.334" v="1119" actId="6264"/>
          <ac:spMkLst>
            <pc:docMk/>
            <pc:sldMk cId="985242911" sldId="296"/>
            <ac:spMk id="36" creationId="{68651CAE-A99A-F35A-ED48-D49E13BC7CDD}"/>
          </ac:spMkLst>
        </pc:spChg>
        <pc:spChg chg="add del mod">
          <ac:chgData name="A.MORIYAMA UREKA" userId="11b73b949d6476cb" providerId="LiveId" clId="{EDD3AFC1-5E1F-774D-82FF-6D4C3622249B}" dt="2023-08-07T10:03:08.334" v="1119" actId="6264"/>
          <ac:spMkLst>
            <pc:docMk/>
            <pc:sldMk cId="985242911" sldId="296"/>
            <ac:spMk id="37" creationId="{A175EE5F-0A0B-1C2E-80A0-6614BC4864FE}"/>
          </ac:spMkLst>
        </pc:spChg>
        <pc:spChg chg="add del mod">
          <ac:chgData name="A.MORIYAMA UREKA" userId="11b73b949d6476cb" providerId="LiveId" clId="{EDD3AFC1-5E1F-774D-82FF-6D4C3622249B}" dt="2023-08-07T10:03:08.334" v="1119" actId="6264"/>
          <ac:spMkLst>
            <pc:docMk/>
            <pc:sldMk cId="985242911" sldId="296"/>
            <ac:spMk id="38" creationId="{90F49A8D-304C-132F-B467-B07271F8438D}"/>
          </ac:spMkLst>
        </pc:spChg>
        <pc:spChg chg="add del mod">
          <ac:chgData name="A.MORIYAMA UREKA" userId="11b73b949d6476cb" providerId="LiveId" clId="{EDD3AFC1-5E1F-774D-82FF-6D4C3622249B}" dt="2023-08-07T10:03:08.334" v="1119" actId="6264"/>
          <ac:spMkLst>
            <pc:docMk/>
            <pc:sldMk cId="985242911" sldId="296"/>
            <ac:spMk id="39" creationId="{CAABCB57-C2B2-0737-FB3A-B50F02EA180C}"/>
          </ac:spMkLst>
        </pc:spChg>
        <pc:spChg chg="add del mod">
          <ac:chgData name="A.MORIYAMA UREKA" userId="11b73b949d6476cb" providerId="LiveId" clId="{EDD3AFC1-5E1F-774D-82FF-6D4C3622249B}" dt="2023-08-07T10:03:08.334" v="1119" actId="6264"/>
          <ac:spMkLst>
            <pc:docMk/>
            <pc:sldMk cId="985242911" sldId="296"/>
            <ac:spMk id="40" creationId="{85D2ADD8-2575-9C04-1AD7-E92E34B1C87B}"/>
          </ac:spMkLst>
        </pc:spChg>
        <pc:spChg chg="add del mod">
          <ac:chgData name="A.MORIYAMA UREKA" userId="11b73b949d6476cb" providerId="LiveId" clId="{EDD3AFC1-5E1F-774D-82FF-6D4C3622249B}" dt="2023-08-07T10:03:08.334" v="1119" actId="6264"/>
          <ac:spMkLst>
            <pc:docMk/>
            <pc:sldMk cId="985242911" sldId="296"/>
            <ac:spMk id="41" creationId="{587B70A2-455C-CBEE-02EF-21F1276D47AA}"/>
          </ac:spMkLst>
        </pc:spChg>
        <pc:spChg chg="add del mod">
          <ac:chgData name="A.MORIYAMA UREKA" userId="11b73b949d6476cb" providerId="LiveId" clId="{EDD3AFC1-5E1F-774D-82FF-6D4C3622249B}" dt="2023-08-07T10:03:08.334" v="1119" actId="6264"/>
          <ac:spMkLst>
            <pc:docMk/>
            <pc:sldMk cId="985242911" sldId="296"/>
            <ac:spMk id="42" creationId="{E69B4297-1699-F4F0-CF0A-3633FFC8D85A}"/>
          </ac:spMkLst>
        </pc:spChg>
        <pc:spChg chg="add del mod">
          <ac:chgData name="A.MORIYAMA UREKA" userId="11b73b949d6476cb" providerId="LiveId" clId="{EDD3AFC1-5E1F-774D-82FF-6D4C3622249B}" dt="2023-08-07T10:03:08.968" v="1120" actId="6264"/>
          <ac:spMkLst>
            <pc:docMk/>
            <pc:sldMk cId="985242911" sldId="296"/>
            <ac:spMk id="43" creationId="{8417F861-5B89-3983-A220-6E713AD0422D}"/>
          </ac:spMkLst>
        </pc:spChg>
        <pc:spChg chg="add del mod">
          <ac:chgData name="A.MORIYAMA UREKA" userId="11b73b949d6476cb" providerId="LiveId" clId="{EDD3AFC1-5E1F-774D-82FF-6D4C3622249B}" dt="2023-08-07T10:03:08.968" v="1120" actId="6264"/>
          <ac:spMkLst>
            <pc:docMk/>
            <pc:sldMk cId="985242911" sldId="296"/>
            <ac:spMk id="44" creationId="{3FDC9BB6-0EFE-174D-A210-D6186E6EE0BA}"/>
          </ac:spMkLst>
        </pc:spChg>
        <pc:spChg chg="add del mod">
          <ac:chgData name="A.MORIYAMA UREKA" userId="11b73b949d6476cb" providerId="LiveId" clId="{EDD3AFC1-5E1F-774D-82FF-6D4C3622249B}" dt="2023-08-07T10:03:08.968" v="1120" actId="6264"/>
          <ac:spMkLst>
            <pc:docMk/>
            <pc:sldMk cId="985242911" sldId="296"/>
            <ac:spMk id="45" creationId="{297DBAE0-A09A-30BD-4FA3-092716204173}"/>
          </ac:spMkLst>
        </pc:spChg>
        <pc:spChg chg="add del mod">
          <ac:chgData name="A.MORIYAMA UREKA" userId="11b73b949d6476cb" providerId="LiveId" clId="{EDD3AFC1-5E1F-774D-82FF-6D4C3622249B}" dt="2023-08-07T10:03:08.968" v="1120" actId="6264"/>
          <ac:spMkLst>
            <pc:docMk/>
            <pc:sldMk cId="985242911" sldId="296"/>
            <ac:spMk id="46" creationId="{956012C3-0488-B3AF-BA27-3199184C1176}"/>
          </ac:spMkLst>
        </pc:spChg>
        <pc:spChg chg="add del mod">
          <ac:chgData name="A.MORIYAMA UREKA" userId="11b73b949d6476cb" providerId="LiveId" clId="{EDD3AFC1-5E1F-774D-82FF-6D4C3622249B}" dt="2023-08-07T10:03:08.968" v="1120" actId="6264"/>
          <ac:spMkLst>
            <pc:docMk/>
            <pc:sldMk cId="985242911" sldId="296"/>
            <ac:spMk id="47" creationId="{863A309A-E8FC-B055-020B-37D52537EF0F}"/>
          </ac:spMkLst>
        </pc:spChg>
        <pc:spChg chg="add del mod">
          <ac:chgData name="A.MORIYAMA UREKA" userId="11b73b949d6476cb" providerId="LiveId" clId="{EDD3AFC1-5E1F-774D-82FF-6D4C3622249B}" dt="2023-08-07T10:03:08.968" v="1120" actId="6264"/>
          <ac:spMkLst>
            <pc:docMk/>
            <pc:sldMk cId="985242911" sldId="296"/>
            <ac:spMk id="48" creationId="{59DA2EB2-8DCE-E778-9F04-0B6CD2A419E2}"/>
          </ac:spMkLst>
        </pc:spChg>
        <pc:spChg chg="add del mod">
          <ac:chgData name="A.MORIYAMA UREKA" userId="11b73b949d6476cb" providerId="LiveId" clId="{EDD3AFC1-5E1F-774D-82FF-6D4C3622249B}" dt="2023-08-07T10:03:08.968" v="1120" actId="6264"/>
          <ac:spMkLst>
            <pc:docMk/>
            <pc:sldMk cId="985242911" sldId="296"/>
            <ac:spMk id="49" creationId="{D0357D4A-2151-3DF5-1FB7-8260DB653E07}"/>
          </ac:spMkLst>
        </pc:spChg>
        <pc:spChg chg="add del mod">
          <ac:chgData name="A.MORIYAMA UREKA" userId="11b73b949d6476cb" providerId="LiveId" clId="{EDD3AFC1-5E1F-774D-82FF-6D4C3622249B}" dt="2023-08-07T10:03:08.968" v="1120" actId="6264"/>
          <ac:spMkLst>
            <pc:docMk/>
            <pc:sldMk cId="985242911" sldId="296"/>
            <ac:spMk id="50" creationId="{EA85C291-37BA-9E9F-85F3-D54FA97D9ADA}"/>
          </ac:spMkLst>
        </pc:spChg>
        <pc:spChg chg="add del mod">
          <ac:chgData name="A.MORIYAMA UREKA" userId="11b73b949d6476cb" providerId="LiveId" clId="{EDD3AFC1-5E1F-774D-82FF-6D4C3622249B}" dt="2023-08-07T10:03:08.968" v="1120" actId="6264"/>
          <ac:spMkLst>
            <pc:docMk/>
            <pc:sldMk cId="985242911" sldId="296"/>
            <ac:spMk id="51" creationId="{6C1E79DA-B90C-AED9-B867-29E732948778}"/>
          </ac:spMkLst>
        </pc:spChg>
        <pc:spChg chg="add del mod">
          <ac:chgData name="A.MORIYAMA UREKA" userId="11b73b949d6476cb" providerId="LiveId" clId="{EDD3AFC1-5E1F-774D-82FF-6D4C3622249B}" dt="2023-08-07T10:03:08.968" v="1120" actId="6264"/>
          <ac:spMkLst>
            <pc:docMk/>
            <pc:sldMk cId="985242911" sldId="296"/>
            <ac:spMk id="52" creationId="{49555748-E17B-E04D-3D72-C65E49CFF2F4}"/>
          </ac:spMkLst>
        </pc:spChg>
        <pc:spChg chg="add del mod">
          <ac:chgData name="A.MORIYAMA UREKA" userId="11b73b949d6476cb" providerId="LiveId" clId="{EDD3AFC1-5E1F-774D-82FF-6D4C3622249B}" dt="2023-08-07T10:03:09.568" v="1121" actId="6264"/>
          <ac:spMkLst>
            <pc:docMk/>
            <pc:sldMk cId="985242911" sldId="296"/>
            <ac:spMk id="53" creationId="{BD08FBFB-2991-B099-1948-B3F81ACC1053}"/>
          </ac:spMkLst>
        </pc:spChg>
        <pc:spChg chg="add del mod">
          <ac:chgData name="A.MORIYAMA UREKA" userId="11b73b949d6476cb" providerId="LiveId" clId="{EDD3AFC1-5E1F-774D-82FF-6D4C3622249B}" dt="2023-08-07T10:03:09.568" v="1121" actId="6264"/>
          <ac:spMkLst>
            <pc:docMk/>
            <pc:sldMk cId="985242911" sldId="296"/>
            <ac:spMk id="54" creationId="{99DBE530-3162-7B81-4708-D1C7B18CB480}"/>
          </ac:spMkLst>
        </pc:spChg>
        <pc:spChg chg="add del mod">
          <ac:chgData name="A.MORIYAMA UREKA" userId="11b73b949d6476cb" providerId="LiveId" clId="{EDD3AFC1-5E1F-774D-82FF-6D4C3622249B}" dt="2023-08-07T10:03:09.568" v="1121" actId="6264"/>
          <ac:spMkLst>
            <pc:docMk/>
            <pc:sldMk cId="985242911" sldId="296"/>
            <ac:spMk id="55" creationId="{FC4D99C2-F860-26D7-9D54-48A72D63B5F2}"/>
          </ac:spMkLst>
        </pc:spChg>
        <pc:spChg chg="add del mod">
          <ac:chgData name="A.MORIYAMA UREKA" userId="11b73b949d6476cb" providerId="LiveId" clId="{EDD3AFC1-5E1F-774D-82FF-6D4C3622249B}" dt="2023-08-07T10:03:09.568" v="1121" actId="6264"/>
          <ac:spMkLst>
            <pc:docMk/>
            <pc:sldMk cId="985242911" sldId="296"/>
            <ac:spMk id="56" creationId="{47D85674-B46D-EDB4-257A-0FB1460A91AC}"/>
          </ac:spMkLst>
        </pc:spChg>
        <pc:spChg chg="add del mod">
          <ac:chgData name="A.MORIYAMA UREKA" userId="11b73b949d6476cb" providerId="LiveId" clId="{EDD3AFC1-5E1F-774D-82FF-6D4C3622249B}" dt="2023-08-07T10:03:09.568" v="1121" actId="6264"/>
          <ac:spMkLst>
            <pc:docMk/>
            <pc:sldMk cId="985242911" sldId="296"/>
            <ac:spMk id="57" creationId="{40A697B9-5024-0788-1EEC-64E163BBE2CB}"/>
          </ac:spMkLst>
        </pc:spChg>
        <pc:spChg chg="add del mod">
          <ac:chgData name="A.MORIYAMA UREKA" userId="11b73b949d6476cb" providerId="LiveId" clId="{EDD3AFC1-5E1F-774D-82FF-6D4C3622249B}" dt="2023-08-07T10:03:09.568" v="1121" actId="6264"/>
          <ac:spMkLst>
            <pc:docMk/>
            <pc:sldMk cId="985242911" sldId="296"/>
            <ac:spMk id="58" creationId="{A594A6FA-04B9-F584-E15E-4CE8ECCC7C4F}"/>
          </ac:spMkLst>
        </pc:spChg>
        <pc:spChg chg="add del mod">
          <ac:chgData name="A.MORIYAMA UREKA" userId="11b73b949d6476cb" providerId="LiveId" clId="{EDD3AFC1-5E1F-774D-82FF-6D4C3622249B}" dt="2023-08-07T10:03:09.568" v="1121" actId="6264"/>
          <ac:spMkLst>
            <pc:docMk/>
            <pc:sldMk cId="985242911" sldId="296"/>
            <ac:spMk id="59" creationId="{244722EB-C586-B871-0315-5981FC7A34E7}"/>
          </ac:spMkLst>
        </pc:spChg>
        <pc:spChg chg="add del mod">
          <ac:chgData name="A.MORIYAMA UREKA" userId="11b73b949d6476cb" providerId="LiveId" clId="{EDD3AFC1-5E1F-774D-82FF-6D4C3622249B}" dt="2023-08-07T10:03:09.568" v="1121" actId="6264"/>
          <ac:spMkLst>
            <pc:docMk/>
            <pc:sldMk cId="985242911" sldId="296"/>
            <ac:spMk id="60" creationId="{88B6E6EE-A222-BE98-C896-1E2C6588CB71}"/>
          </ac:spMkLst>
        </pc:spChg>
        <pc:spChg chg="add del mod">
          <ac:chgData name="A.MORIYAMA UREKA" userId="11b73b949d6476cb" providerId="LiveId" clId="{EDD3AFC1-5E1F-774D-82FF-6D4C3622249B}" dt="2023-08-07T10:03:09.568" v="1121" actId="6264"/>
          <ac:spMkLst>
            <pc:docMk/>
            <pc:sldMk cId="985242911" sldId="296"/>
            <ac:spMk id="61" creationId="{006EB797-A286-C8C3-BB51-2F7F4BD68362}"/>
          </ac:spMkLst>
        </pc:spChg>
        <pc:spChg chg="add del mod">
          <ac:chgData name="A.MORIYAMA UREKA" userId="11b73b949d6476cb" providerId="LiveId" clId="{EDD3AFC1-5E1F-774D-82FF-6D4C3622249B}" dt="2023-08-07T10:03:09.568" v="1121" actId="6264"/>
          <ac:spMkLst>
            <pc:docMk/>
            <pc:sldMk cId="985242911" sldId="296"/>
            <ac:spMk id="62" creationId="{4E5533B9-7351-9E0E-B14F-33CA2ADC9023}"/>
          </ac:spMkLst>
        </pc:spChg>
        <pc:spChg chg="add del mod">
          <ac:chgData name="A.MORIYAMA UREKA" userId="11b73b949d6476cb" providerId="LiveId" clId="{EDD3AFC1-5E1F-774D-82FF-6D4C3622249B}" dt="2023-08-07T10:03:10.134" v="1122" actId="6264"/>
          <ac:spMkLst>
            <pc:docMk/>
            <pc:sldMk cId="985242911" sldId="296"/>
            <ac:spMk id="63" creationId="{7F87D831-F1E2-7C3D-BB46-729301344D8A}"/>
          </ac:spMkLst>
        </pc:spChg>
        <pc:spChg chg="add del mod">
          <ac:chgData name="A.MORIYAMA UREKA" userId="11b73b949d6476cb" providerId="LiveId" clId="{EDD3AFC1-5E1F-774D-82FF-6D4C3622249B}" dt="2023-08-07T10:03:10.134" v="1122" actId="6264"/>
          <ac:spMkLst>
            <pc:docMk/>
            <pc:sldMk cId="985242911" sldId="296"/>
            <ac:spMk id="64" creationId="{E8F1F83D-2890-B71C-8390-9F4533A3EE04}"/>
          </ac:spMkLst>
        </pc:spChg>
        <pc:spChg chg="add del mod">
          <ac:chgData name="A.MORIYAMA UREKA" userId="11b73b949d6476cb" providerId="LiveId" clId="{EDD3AFC1-5E1F-774D-82FF-6D4C3622249B}" dt="2023-08-07T10:03:10.134" v="1122" actId="6264"/>
          <ac:spMkLst>
            <pc:docMk/>
            <pc:sldMk cId="985242911" sldId="296"/>
            <ac:spMk id="65" creationId="{ACC0CE8B-79BB-76F0-A1DA-5717E6093DEC}"/>
          </ac:spMkLst>
        </pc:spChg>
        <pc:spChg chg="add del mod">
          <ac:chgData name="A.MORIYAMA UREKA" userId="11b73b949d6476cb" providerId="LiveId" clId="{EDD3AFC1-5E1F-774D-82FF-6D4C3622249B}" dt="2023-08-07T10:03:10.134" v="1122" actId="6264"/>
          <ac:spMkLst>
            <pc:docMk/>
            <pc:sldMk cId="985242911" sldId="296"/>
            <ac:spMk id="66" creationId="{20776760-D455-7CF0-91F5-E19320A65601}"/>
          </ac:spMkLst>
        </pc:spChg>
        <pc:spChg chg="add del mod">
          <ac:chgData name="A.MORIYAMA UREKA" userId="11b73b949d6476cb" providerId="LiveId" clId="{EDD3AFC1-5E1F-774D-82FF-6D4C3622249B}" dt="2023-08-07T10:03:10.134" v="1122" actId="6264"/>
          <ac:spMkLst>
            <pc:docMk/>
            <pc:sldMk cId="985242911" sldId="296"/>
            <ac:spMk id="67" creationId="{BD605F46-B7FA-F545-178D-1FDFB3136DA3}"/>
          </ac:spMkLst>
        </pc:spChg>
        <pc:spChg chg="add del mod">
          <ac:chgData name="A.MORIYAMA UREKA" userId="11b73b949d6476cb" providerId="LiveId" clId="{EDD3AFC1-5E1F-774D-82FF-6D4C3622249B}" dt="2023-08-07T10:03:10.134" v="1122" actId="6264"/>
          <ac:spMkLst>
            <pc:docMk/>
            <pc:sldMk cId="985242911" sldId="296"/>
            <ac:spMk id="68" creationId="{172A0EC3-6208-3A2F-9BBD-8647AA096C53}"/>
          </ac:spMkLst>
        </pc:spChg>
        <pc:spChg chg="add del mod">
          <ac:chgData name="A.MORIYAMA UREKA" userId="11b73b949d6476cb" providerId="LiveId" clId="{EDD3AFC1-5E1F-774D-82FF-6D4C3622249B}" dt="2023-08-07T10:03:10.134" v="1122" actId="6264"/>
          <ac:spMkLst>
            <pc:docMk/>
            <pc:sldMk cId="985242911" sldId="296"/>
            <ac:spMk id="69" creationId="{3302A6AB-7821-4D91-C1F8-440317C1A753}"/>
          </ac:spMkLst>
        </pc:spChg>
        <pc:spChg chg="add del mod">
          <ac:chgData name="A.MORIYAMA UREKA" userId="11b73b949d6476cb" providerId="LiveId" clId="{EDD3AFC1-5E1F-774D-82FF-6D4C3622249B}" dt="2023-08-07T10:03:10.134" v="1122" actId="6264"/>
          <ac:spMkLst>
            <pc:docMk/>
            <pc:sldMk cId="985242911" sldId="296"/>
            <ac:spMk id="70" creationId="{80DE78D1-33DE-3DD9-B108-57120A95ACDD}"/>
          </ac:spMkLst>
        </pc:spChg>
        <pc:spChg chg="add del mod">
          <ac:chgData name="A.MORIYAMA UREKA" userId="11b73b949d6476cb" providerId="LiveId" clId="{EDD3AFC1-5E1F-774D-82FF-6D4C3622249B}" dt="2023-08-07T10:03:10.134" v="1122" actId="6264"/>
          <ac:spMkLst>
            <pc:docMk/>
            <pc:sldMk cId="985242911" sldId="296"/>
            <ac:spMk id="71" creationId="{C6A9ABB9-D9F0-F4B0-2646-596D26F2C8EC}"/>
          </ac:spMkLst>
        </pc:spChg>
        <pc:spChg chg="add del mod">
          <ac:chgData name="A.MORIYAMA UREKA" userId="11b73b949d6476cb" providerId="LiveId" clId="{EDD3AFC1-5E1F-774D-82FF-6D4C3622249B}" dt="2023-08-07T10:03:10.134" v="1122" actId="6264"/>
          <ac:spMkLst>
            <pc:docMk/>
            <pc:sldMk cId="985242911" sldId="296"/>
            <ac:spMk id="72" creationId="{8817E163-D0FF-7EF5-9F42-B9CE0E941D3F}"/>
          </ac:spMkLst>
        </pc:spChg>
        <pc:spChg chg="add del mod">
          <ac:chgData name="A.MORIYAMA UREKA" userId="11b73b949d6476cb" providerId="LiveId" clId="{EDD3AFC1-5E1F-774D-82FF-6D4C3622249B}" dt="2023-08-07T10:03:10.682" v="1123" actId="6264"/>
          <ac:spMkLst>
            <pc:docMk/>
            <pc:sldMk cId="985242911" sldId="296"/>
            <ac:spMk id="73" creationId="{2191B6F0-024D-D88A-F0D3-82851A32E046}"/>
          </ac:spMkLst>
        </pc:spChg>
        <pc:spChg chg="add del mod">
          <ac:chgData name="A.MORIYAMA UREKA" userId="11b73b949d6476cb" providerId="LiveId" clId="{EDD3AFC1-5E1F-774D-82FF-6D4C3622249B}" dt="2023-08-07T10:03:10.682" v="1123" actId="6264"/>
          <ac:spMkLst>
            <pc:docMk/>
            <pc:sldMk cId="985242911" sldId="296"/>
            <ac:spMk id="74" creationId="{D3FE334A-EF91-EBE5-0FFD-657AC416EF53}"/>
          </ac:spMkLst>
        </pc:spChg>
        <pc:spChg chg="add del mod">
          <ac:chgData name="A.MORIYAMA UREKA" userId="11b73b949d6476cb" providerId="LiveId" clId="{EDD3AFC1-5E1F-774D-82FF-6D4C3622249B}" dt="2023-08-07T10:03:10.682" v="1123" actId="6264"/>
          <ac:spMkLst>
            <pc:docMk/>
            <pc:sldMk cId="985242911" sldId="296"/>
            <ac:spMk id="75" creationId="{6830F7DA-05A6-38B1-E1D4-B434C8069B7D}"/>
          </ac:spMkLst>
        </pc:spChg>
        <pc:spChg chg="add del mod">
          <ac:chgData name="A.MORIYAMA UREKA" userId="11b73b949d6476cb" providerId="LiveId" clId="{EDD3AFC1-5E1F-774D-82FF-6D4C3622249B}" dt="2023-08-07T10:03:10.682" v="1123" actId="6264"/>
          <ac:spMkLst>
            <pc:docMk/>
            <pc:sldMk cId="985242911" sldId="296"/>
            <ac:spMk id="76" creationId="{DA02F13F-5765-9602-CA2E-C36A14602558}"/>
          </ac:spMkLst>
        </pc:spChg>
        <pc:spChg chg="add del mod">
          <ac:chgData name="A.MORIYAMA UREKA" userId="11b73b949d6476cb" providerId="LiveId" clId="{EDD3AFC1-5E1F-774D-82FF-6D4C3622249B}" dt="2023-08-07T10:03:10.682" v="1123" actId="6264"/>
          <ac:spMkLst>
            <pc:docMk/>
            <pc:sldMk cId="985242911" sldId="296"/>
            <ac:spMk id="77" creationId="{6F2DCB53-FBA4-2CE4-4092-4D08F4781547}"/>
          </ac:spMkLst>
        </pc:spChg>
        <pc:spChg chg="add del mod">
          <ac:chgData name="A.MORIYAMA UREKA" userId="11b73b949d6476cb" providerId="LiveId" clId="{EDD3AFC1-5E1F-774D-82FF-6D4C3622249B}" dt="2023-08-07T10:03:10.682" v="1123" actId="6264"/>
          <ac:spMkLst>
            <pc:docMk/>
            <pc:sldMk cId="985242911" sldId="296"/>
            <ac:spMk id="78" creationId="{0F92A7A9-3D0A-6F66-7B63-5AD6561570F1}"/>
          </ac:spMkLst>
        </pc:spChg>
        <pc:spChg chg="add del mod">
          <ac:chgData name="A.MORIYAMA UREKA" userId="11b73b949d6476cb" providerId="LiveId" clId="{EDD3AFC1-5E1F-774D-82FF-6D4C3622249B}" dt="2023-08-07T10:03:10.682" v="1123" actId="6264"/>
          <ac:spMkLst>
            <pc:docMk/>
            <pc:sldMk cId="985242911" sldId="296"/>
            <ac:spMk id="79" creationId="{A1C21703-90EF-2053-3F5A-B56591410A72}"/>
          </ac:spMkLst>
        </pc:spChg>
        <pc:spChg chg="add del mod">
          <ac:chgData name="A.MORIYAMA UREKA" userId="11b73b949d6476cb" providerId="LiveId" clId="{EDD3AFC1-5E1F-774D-82FF-6D4C3622249B}" dt="2023-08-07T10:03:10.682" v="1123" actId="6264"/>
          <ac:spMkLst>
            <pc:docMk/>
            <pc:sldMk cId="985242911" sldId="296"/>
            <ac:spMk id="80" creationId="{4A732E4E-28F5-F77F-D5DE-D382958D3345}"/>
          </ac:spMkLst>
        </pc:spChg>
        <pc:spChg chg="add del mod">
          <ac:chgData name="A.MORIYAMA UREKA" userId="11b73b949d6476cb" providerId="LiveId" clId="{EDD3AFC1-5E1F-774D-82FF-6D4C3622249B}" dt="2023-08-07T10:03:10.682" v="1123" actId="6264"/>
          <ac:spMkLst>
            <pc:docMk/>
            <pc:sldMk cId="985242911" sldId="296"/>
            <ac:spMk id="81" creationId="{87645235-5CA3-3E7C-073F-12F8C2A2D8ED}"/>
          </ac:spMkLst>
        </pc:spChg>
        <pc:spChg chg="add del mod">
          <ac:chgData name="A.MORIYAMA UREKA" userId="11b73b949d6476cb" providerId="LiveId" clId="{EDD3AFC1-5E1F-774D-82FF-6D4C3622249B}" dt="2023-08-07T10:03:10.682" v="1123" actId="6264"/>
          <ac:spMkLst>
            <pc:docMk/>
            <pc:sldMk cId="985242911" sldId="296"/>
            <ac:spMk id="82" creationId="{2B544BEE-306D-F82B-6957-DEBAB925E806}"/>
          </ac:spMkLst>
        </pc:spChg>
        <pc:spChg chg="add del mod">
          <ac:chgData name="A.MORIYAMA UREKA" userId="11b73b949d6476cb" providerId="LiveId" clId="{EDD3AFC1-5E1F-774D-82FF-6D4C3622249B}" dt="2023-08-07T10:03:11.218" v="1124" actId="6264"/>
          <ac:spMkLst>
            <pc:docMk/>
            <pc:sldMk cId="985242911" sldId="296"/>
            <ac:spMk id="83" creationId="{6754F86F-2344-7857-6D03-4B80F8D470E5}"/>
          </ac:spMkLst>
        </pc:spChg>
        <pc:spChg chg="add del mod">
          <ac:chgData name="A.MORIYAMA UREKA" userId="11b73b949d6476cb" providerId="LiveId" clId="{EDD3AFC1-5E1F-774D-82FF-6D4C3622249B}" dt="2023-08-07T10:03:11.218" v="1124" actId="6264"/>
          <ac:spMkLst>
            <pc:docMk/>
            <pc:sldMk cId="985242911" sldId="296"/>
            <ac:spMk id="84" creationId="{57B7B7A1-A862-37D8-6068-8C767F2CBE85}"/>
          </ac:spMkLst>
        </pc:spChg>
        <pc:spChg chg="add del mod">
          <ac:chgData name="A.MORIYAMA UREKA" userId="11b73b949d6476cb" providerId="LiveId" clId="{EDD3AFC1-5E1F-774D-82FF-6D4C3622249B}" dt="2023-08-07T10:03:11.218" v="1124" actId="6264"/>
          <ac:spMkLst>
            <pc:docMk/>
            <pc:sldMk cId="985242911" sldId="296"/>
            <ac:spMk id="85" creationId="{11D73BC4-E77C-1E49-6395-12BC39DDDEDB}"/>
          </ac:spMkLst>
        </pc:spChg>
        <pc:spChg chg="add del mod">
          <ac:chgData name="A.MORIYAMA UREKA" userId="11b73b949d6476cb" providerId="LiveId" clId="{EDD3AFC1-5E1F-774D-82FF-6D4C3622249B}" dt="2023-08-07T10:03:11.218" v="1124" actId="6264"/>
          <ac:spMkLst>
            <pc:docMk/>
            <pc:sldMk cId="985242911" sldId="296"/>
            <ac:spMk id="86" creationId="{B9BED3B0-3485-E679-3B67-3C56B2511910}"/>
          </ac:spMkLst>
        </pc:spChg>
        <pc:spChg chg="add del mod">
          <ac:chgData name="A.MORIYAMA UREKA" userId="11b73b949d6476cb" providerId="LiveId" clId="{EDD3AFC1-5E1F-774D-82FF-6D4C3622249B}" dt="2023-08-07T10:03:11.218" v="1124" actId="6264"/>
          <ac:spMkLst>
            <pc:docMk/>
            <pc:sldMk cId="985242911" sldId="296"/>
            <ac:spMk id="87" creationId="{717D41FC-68F7-F5AB-98F3-1F8BF493994D}"/>
          </ac:spMkLst>
        </pc:spChg>
        <pc:spChg chg="add del mod">
          <ac:chgData name="A.MORIYAMA UREKA" userId="11b73b949d6476cb" providerId="LiveId" clId="{EDD3AFC1-5E1F-774D-82FF-6D4C3622249B}" dt="2023-08-07T10:03:11.218" v="1124" actId="6264"/>
          <ac:spMkLst>
            <pc:docMk/>
            <pc:sldMk cId="985242911" sldId="296"/>
            <ac:spMk id="88" creationId="{C746F61A-033E-786B-A419-17493D4D3CB6}"/>
          </ac:spMkLst>
        </pc:spChg>
        <pc:spChg chg="add del mod">
          <ac:chgData name="A.MORIYAMA UREKA" userId="11b73b949d6476cb" providerId="LiveId" clId="{EDD3AFC1-5E1F-774D-82FF-6D4C3622249B}" dt="2023-08-07T10:03:11.218" v="1124" actId="6264"/>
          <ac:spMkLst>
            <pc:docMk/>
            <pc:sldMk cId="985242911" sldId="296"/>
            <ac:spMk id="89" creationId="{44A98083-59AC-7422-B1B9-333835595B37}"/>
          </ac:spMkLst>
        </pc:spChg>
        <pc:spChg chg="add del mod">
          <ac:chgData name="A.MORIYAMA UREKA" userId="11b73b949d6476cb" providerId="LiveId" clId="{EDD3AFC1-5E1F-774D-82FF-6D4C3622249B}" dt="2023-08-07T10:03:11.218" v="1124" actId="6264"/>
          <ac:spMkLst>
            <pc:docMk/>
            <pc:sldMk cId="985242911" sldId="296"/>
            <ac:spMk id="90" creationId="{2B3693A6-F7EB-66B9-C865-E8FA2C5AFCE3}"/>
          </ac:spMkLst>
        </pc:spChg>
        <pc:spChg chg="add del mod">
          <ac:chgData name="A.MORIYAMA UREKA" userId="11b73b949d6476cb" providerId="LiveId" clId="{EDD3AFC1-5E1F-774D-82FF-6D4C3622249B}" dt="2023-08-07T10:03:11.218" v="1124" actId="6264"/>
          <ac:spMkLst>
            <pc:docMk/>
            <pc:sldMk cId="985242911" sldId="296"/>
            <ac:spMk id="91" creationId="{D7556A41-0145-BAF6-1A75-01A411CE19AB}"/>
          </ac:spMkLst>
        </pc:spChg>
        <pc:spChg chg="add del mod">
          <ac:chgData name="A.MORIYAMA UREKA" userId="11b73b949d6476cb" providerId="LiveId" clId="{EDD3AFC1-5E1F-774D-82FF-6D4C3622249B}" dt="2023-08-07T10:03:11.218" v="1124" actId="6264"/>
          <ac:spMkLst>
            <pc:docMk/>
            <pc:sldMk cId="985242911" sldId="296"/>
            <ac:spMk id="92" creationId="{8FE2FD03-91B8-0E5D-7351-ECF223B24897}"/>
          </ac:spMkLst>
        </pc:spChg>
        <pc:spChg chg="add del mod">
          <ac:chgData name="A.MORIYAMA UREKA" userId="11b73b949d6476cb" providerId="LiveId" clId="{EDD3AFC1-5E1F-774D-82FF-6D4C3622249B}" dt="2023-08-07T10:03:11.784" v="1125" actId="6264"/>
          <ac:spMkLst>
            <pc:docMk/>
            <pc:sldMk cId="985242911" sldId="296"/>
            <ac:spMk id="93" creationId="{50C4245F-60DC-077C-2711-D962B9BADAB8}"/>
          </ac:spMkLst>
        </pc:spChg>
        <pc:spChg chg="add del mod">
          <ac:chgData name="A.MORIYAMA UREKA" userId="11b73b949d6476cb" providerId="LiveId" clId="{EDD3AFC1-5E1F-774D-82FF-6D4C3622249B}" dt="2023-08-07T10:03:11.784" v="1125" actId="6264"/>
          <ac:spMkLst>
            <pc:docMk/>
            <pc:sldMk cId="985242911" sldId="296"/>
            <ac:spMk id="94" creationId="{1B02A26D-4A44-7D14-119F-651B87B559D3}"/>
          </ac:spMkLst>
        </pc:spChg>
        <pc:spChg chg="add del mod">
          <ac:chgData name="A.MORIYAMA UREKA" userId="11b73b949d6476cb" providerId="LiveId" clId="{EDD3AFC1-5E1F-774D-82FF-6D4C3622249B}" dt="2023-08-07T10:03:11.784" v="1125" actId="6264"/>
          <ac:spMkLst>
            <pc:docMk/>
            <pc:sldMk cId="985242911" sldId="296"/>
            <ac:spMk id="95" creationId="{01E4CE8B-6EC8-6911-9BBA-47A265AA9A4B}"/>
          </ac:spMkLst>
        </pc:spChg>
        <pc:spChg chg="add del mod">
          <ac:chgData name="A.MORIYAMA UREKA" userId="11b73b949d6476cb" providerId="LiveId" clId="{EDD3AFC1-5E1F-774D-82FF-6D4C3622249B}" dt="2023-08-07T10:03:11.784" v="1125" actId="6264"/>
          <ac:spMkLst>
            <pc:docMk/>
            <pc:sldMk cId="985242911" sldId="296"/>
            <ac:spMk id="96" creationId="{8F2BF0DD-4609-6122-4B1E-6839B005856A}"/>
          </ac:spMkLst>
        </pc:spChg>
        <pc:spChg chg="add del mod">
          <ac:chgData name="A.MORIYAMA UREKA" userId="11b73b949d6476cb" providerId="LiveId" clId="{EDD3AFC1-5E1F-774D-82FF-6D4C3622249B}" dt="2023-08-07T10:03:11.784" v="1125" actId="6264"/>
          <ac:spMkLst>
            <pc:docMk/>
            <pc:sldMk cId="985242911" sldId="296"/>
            <ac:spMk id="97" creationId="{2983FE03-4AD9-48B2-61AF-4147BD1B86DE}"/>
          </ac:spMkLst>
        </pc:spChg>
        <pc:spChg chg="add del mod">
          <ac:chgData name="A.MORIYAMA UREKA" userId="11b73b949d6476cb" providerId="LiveId" clId="{EDD3AFC1-5E1F-774D-82FF-6D4C3622249B}" dt="2023-08-07T10:03:11.784" v="1125" actId="6264"/>
          <ac:spMkLst>
            <pc:docMk/>
            <pc:sldMk cId="985242911" sldId="296"/>
            <ac:spMk id="98" creationId="{39CBD4BC-CF37-7532-11B8-DFF055C73B4B}"/>
          </ac:spMkLst>
        </pc:spChg>
        <pc:spChg chg="add del mod">
          <ac:chgData name="A.MORIYAMA UREKA" userId="11b73b949d6476cb" providerId="LiveId" clId="{EDD3AFC1-5E1F-774D-82FF-6D4C3622249B}" dt="2023-08-07T10:03:11.784" v="1125" actId="6264"/>
          <ac:spMkLst>
            <pc:docMk/>
            <pc:sldMk cId="985242911" sldId="296"/>
            <ac:spMk id="99" creationId="{A8064A43-112F-5711-AD91-218657C9ABB7}"/>
          </ac:spMkLst>
        </pc:spChg>
        <pc:spChg chg="add del mod">
          <ac:chgData name="A.MORIYAMA UREKA" userId="11b73b949d6476cb" providerId="LiveId" clId="{EDD3AFC1-5E1F-774D-82FF-6D4C3622249B}" dt="2023-08-07T10:03:11.784" v="1125" actId="6264"/>
          <ac:spMkLst>
            <pc:docMk/>
            <pc:sldMk cId="985242911" sldId="296"/>
            <ac:spMk id="100" creationId="{ABD32A02-1E7C-5F47-8948-CC048DE2873A}"/>
          </ac:spMkLst>
        </pc:spChg>
        <pc:spChg chg="add del mod">
          <ac:chgData name="A.MORIYAMA UREKA" userId="11b73b949d6476cb" providerId="LiveId" clId="{EDD3AFC1-5E1F-774D-82FF-6D4C3622249B}" dt="2023-08-07T10:03:11.784" v="1125" actId="6264"/>
          <ac:spMkLst>
            <pc:docMk/>
            <pc:sldMk cId="985242911" sldId="296"/>
            <ac:spMk id="101" creationId="{26219394-8DDD-EFA3-D0A7-C475442D8D7C}"/>
          </ac:spMkLst>
        </pc:spChg>
        <pc:spChg chg="add del mod">
          <ac:chgData name="A.MORIYAMA UREKA" userId="11b73b949d6476cb" providerId="LiveId" clId="{EDD3AFC1-5E1F-774D-82FF-6D4C3622249B}" dt="2023-08-07T10:03:11.784" v="1125" actId="6264"/>
          <ac:spMkLst>
            <pc:docMk/>
            <pc:sldMk cId="985242911" sldId="296"/>
            <ac:spMk id="102" creationId="{B0A77653-6483-015B-D134-DC17B43A8E22}"/>
          </ac:spMkLst>
        </pc:spChg>
        <pc:spChg chg="add del mod">
          <ac:chgData name="A.MORIYAMA UREKA" userId="11b73b949d6476cb" providerId="LiveId" clId="{EDD3AFC1-5E1F-774D-82FF-6D4C3622249B}" dt="2023-08-07T10:05:06.700" v="1165" actId="6264"/>
          <ac:spMkLst>
            <pc:docMk/>
            <pc:sldMk cId="985242911" sldId="296"/>
            <ac:spMk id="103" creationId="{6BDFD808-AE41-358B-B190-537182AA5A5B}"/>
          </ac:spMkLst>
        </pc:spChg>
        <pc:spChg chg="add del mod">
          <ac:chgData name="A.MORIYAMA UREKA" userId="11b73b949d6476cb" providerId="LiveId" clId="{EDD3AFC1-5E1F-774D-82FF-6D4C3622249B}" dt="2023-08-07T10:05:06.700" v="1165" actId="6264"/>
          <ac:spMkLst>
            <pc:docMk/>
            <pc:sldMk cId="985242911" sldId="296"/>
            <ac:spMk id="104" creationId="{B9EF4236-6EAD-5DE1-1CAE-A06DBF707F04}"/>
          </ac:spMkLst>
        </pc:spChg>
        <pc:spChg chg="add del mod">
          <ac:chgData name="A.MORIYAMA UREKA" userId="11b73b949d6476cb" providerId="LiveId" clId="{EDD3AFC1-5E1F-774D-82FF-6D4C3622249B}" dt="2023-08-07T10:05:06.700" v="1165" actId="6264"/>
          <ac:spMkLst>
            <pc:docMk/>
            <pc:sldMk cId="985242911" sldId="296"/>
            <ac:spMk id="105" creationId="{B2BC1BFF-1852-832D-646E-AD8C1BE70294}"/>
          </ac:spMkLst>
        </pc:spChg>
        <pc:spChg chg="add del mod">
          <ac:chgData name="A.MORIYAMA UREKA" userId="11b73b949d6476cb" providerId="LiveId" clId="{EDD3AFC1-5E1F-774D-82FF-6D4C3622249B}" dt="2023-08-07T10:05:06.700" v="1165" actId="6264"/>
          <ac:spMkLst>
            <pc:docMk/>
            <pc:sldMk cId="985242911" sldId="296"/>
            <ac:spMk id="106" creationId="{AC61360C-C22B-8864-44E7-5D5F5EF4C697}"/>
          </ac:spMkLst>
        </pc:spChg>
        <pc:spChg chg="add del mod">
          <ac:chgData name="A.MORIYAMA UREKA" userId="11b73b949d6476cb" providerId="LiveId" clId="{EDD3AFC1-5E1F-774D-82FF-6D4C3622249B}" dt="2023-08-07T10:05:06.700" v="1165" actId="6264"/>
          <ac:spMkLst>
            <pc:docMk/>
            <pc:sldMk cId="985242911" sldId="296"/>
            <ac:spMk id="107" creationId="{D1ABB229-F6DD-CAE5-E4C7-4E5EAC2BA3F1}"/>
          </ac:spMkLst>
        </pc:spChg>
        <pc:spChg chg="add del mod">
          <ac:chgData name="A.MORIYAMA UREKA" userId="11b73b949d6476cb" providerId="LiveId" clId="{EDD3AFC1-5E1F-774D-82FF-6D4C3622249B}" dt="2023-08-07T10:05:06.700" v="1165" actId="6264"/>
          <ac:spMkLst>
            <pc:docMk/>
            <pc:sldMk cId="985242911" sldId="296"/>
            <ac:spMk id="108" creationId="{B54B9CDE-F95E-F8C2-87FE-1543B8C8C129}"/>
          </ac:spMkLst>
        </pc:spChg>
        <pc:spChg chg="add del mod">
          <ac:chgData name="A.MORIYAMA UREKA" userId="11b73b949d6476cb" providerId="LiveId" clId="{EDD3AFC1-5E1F-774D-82FF-6D4C3622249B}" dt="2023-08-07T10:05:06.700" v="1165" actId="6264"/>
          <ac:spMkLst>
            <pc:docMk/>
            <pc:sldMk cId="985242911" sldId="296"/>
            <ac:spMk id="109" creationId="{BD8F791D-F62A-A403-A387-65065E0B30BA}"/>
          </ac:spMkLst>
        </pc:spChg>
        <pc:spChg chg="add del mod">
          <ac:chgData name="A.MORIYAMA UREKA" userId="11b73b949d6476cb" providerId="LiveId" clId="{EDD3AFC1-5E1F-774D-82FF-6D4C3622249B}" dt="2023-08-07T10:05:06.700" v="1165" actId="6264"/>
          <ac:spMkLst>
            <pc:docMk/>
            <pc:sldMk cId="985242911" sldId="296"/>
            <ac:spMk id="110" creationId="{97947733-4EB0-A8EA-B7ED-1D8CFE206759}"/>
          </ac:spMkLst>
        </pc:spChg>
        <pc:spChg chg="add del mod">
          <ac:chgData name="A.MORIYAMA UREKA" userId="11b73b949d6476cb" providerId="LiveId" clId="{EDD3AFC1-5E1F-774D-82FF-6D4C3622249B}" dt="2023-08-07T10:05:06.700" v="1165" actId="6264"/>
          <ac:spMkLst>
            <pc:docMk/>
            <pc:sldMk cId="985242911" sldId="296"/>
            <ac:spMk id="111" creationId="{F32808D3-20B3-79A8-5DFA-86AC5CD77B0C}"/>
          </ac:spMkLst>
        </pc:spChg>
        <pc:spChg chg="add del mod">
          <ac:chgData name="A.MORIYAMA UREKA" userId="11b73b949d6476cb" providerId="LiveId" clId="{EDD3AFC1-5E1F-774D-82FF-6D4C3622249B}" dt="2023-08-07T10:05:06.700" v="1165" actId="6264"/>
          <ac:spMkLst>
            <pc:docMk/>
            <pc:sldMk cId="985242911" sldId="296"/>
            <ac:spMk id="112" creationId="{03DBA5A2-67D1-D6E2-FA39-25BEB1E89724}"/>
          </ac:spMkLst>
        </pc:spChg>
        <pc:spChg chg="add del mod">
          <ac:chgData name="A.MORIYAMA UREKA" userId="11b73b949d6476cb" providerId="LiveId" clId="{EDD3AFC1-5E1F-774D-82FF-6D4C3622249B}" dt="2023-08-07T10:05:06.486" v="1164" actId="6264"/>
          <ac:spMkLst>
            <pc:docMk/>
            <pc:sldMk cId="985242911" sldId="296"/>
            <ac:spMk id="113" creationId="{4E960A4B-4449-A6CF-76A7-4AAF875CF1D8}"/>
          </ac:spMkLst>
        </pc:spChg>
        <pc:spChg chg="add del mod">
          <ac:chgData name="A.MORIYAMA UREKA" userId="11b73b949d6476cb" providerId="LiveId" clId="{EDD3AFC1-5E1F-774D-82FF-6D4C3622249B}" dt="2023-08-07T10:05:06.486" v="1164" actId="6264"/>
          <ac:spMkLst>
            <pc:docMk/>
            <pc:sldMk cId="985242911" sldId="296"/>
            <ac:spMk id="114" creationId="{291E92EB-09EA-5D66-374B-54FF719B5AF5}"/>
          </ac:spMkLst>
        </pc:spChg>
        <pc:spChg chg="add del mod">
          <ac:chgData name="A.MORIYAMA UREKA" userId="11b73b949d6476cb" providerId="LiveId" clId="{EDD3AFC1-5E1F-774D-82FF-6D4C3622249B}" dt="2023-08-07T10:05:06.486" v="1164" actId="6264"/>
          <ac:spMkLst>
            <pc:docMk/>
            <pc:sldMk cId="985242911" sldId="296"/>
            <ac:spMk id="115" creationId="{68981C8A-5B73-8B89-5866-2BC3981119C4}"/>
          </ac:spMkLst>
        </pc:spChg>
        <pc:spChg chg="add del mod">
          <ac:chgData name="A.MORIYAMA UREKA" userId="11b73b949d6476cb" providerId="LiveId" clId="{EDD3AFC1-5E1F-774D-82FF-6D4C3622249B}" dt="2023-08-07T10:05:06.486" v="1164" actId="6264"/>
          <ac:spMkLst>
            <pc:docMk/>
            <pc:sldMk cId="985242911" sldId="296"/>
            <ac:spMk id="116" creationId="{85099E3F-077B-8506-1170-EA69BFA6225F}"/>
          </ac:spMkLst>
        </pc:spChg>
        <pc:spChg chg="add del mod">
          <ac:chgData name="A.MORIYAMA UREKA" userId="11b73b949d6476cb" providerId="LiveId" clId="{EDD3AFC1-5E1F-774D-82FF-6D4C3622249B}" dt="2023-08-07T10:05:06.486" v="1164" actId="6264"/>
          <ac:spMkLst>
            <pc:docMk/>
            <pc:sldMk cId="985242911" sldId="296"/>
            <ac:spMk id="117" creationId="{6F69057C-F349-97AF-C841-221A4CDD7F50}"/>
          </ac:spMkLst>
        </pc:spChg>
        <pc:spChg chg="add del mod">
          <ac:chgData name="A.MORIYAMA UREKA" userId="11b73b949d6476cb" providerId="LiveId" clId="{EDD3AFC1-5E1F-774D-82FF-6D4C3622249B}" dt="2023-08-07T10:05:06.486" v="1164" actId="6264"/>
          <ac:spMkLst>
            <pc:docMk/>
            <pc:sldMk cId="985242911" sldId="296"/>
            <ac:spMk id="118" creationId="{F7576003-4D58-3AE3-862B-E845338C81EB}"/>
          </ac:spMkLst>
        </pc:spChg>
        <pc:spChg chg="add del mod">
          <ac:chgData name="A.MORIYAMA UREKA" userId="11b73b949d6476cb" providerId="LiveId" clId="{EDD3AFC1-5E1F-774D-82FF-6D4C3622249B}" dt="2023-08-07T10:05:06.486" v="1164" actId="6264"/>
          <ac:spMkLst>
            <pc:docMk/>
            <pc:sldMk cId="985242911" sldId="296"/>
            <ac:spMk id="119" creationId="{49528557-5F58-D7CD-3379-A8D8E42567A9}"/>
          </ac:spMkLst>
        </pc:spChg>
        <pc:spChg chg="add del mod">
          <ac:chgData name="A.MORIYAMA UREKA" userId="11b73b949d6476cb" providerId="LiveId" clId="{EDD3AFC1-5E1F-774D-82FF-6D4C3622249B}" dt="2023-08-07T10:05:06.486" v="1164" actId="6264"/>
          <ac:spMkLst>
            <pc:docMk/>
            <pc:sldMk cId="985242911" sldId="296"/>
            <ac:spMk id="120" creationId="{2C6C02FB-4204-255F-9E11-83BF97FE0660}"/>
          </ac:spMkLst>
        </pc:spChg>
        <pc:spChg chg="add del mod">
          <ac:chgData name="A.MORIYAMA UREKA" userId="11b73b949d6476cb" providerId="LiveId" clId="{EDD3AFC1-5E1F-774D-82FF-6D4C3622249B}" dt="2023-08-07T10:05:06.486" v="1164" actId="6264"/>
          <ac:spMkLst>
            <pc:docMk/>
            <pc:sldMk cId="985242911" sldId="296"/>
            <ac:spMk id="121" creationId="{DAF29F65-905F-0778-8824-DB1E14EBA49D}"/>
          </ac:spMkLst>
        </pc:spChg>
        <pc:spChg chg="add del mod">
          <ac:chgData name="A.MORIYAMA UREKA" userId="11b73b949d6476cb" providerId="LiveId" clId="{EDD3AFC1-5E1F-774D-82FF-6D4C3622249B}" dt="2023-08-07T10:05:06.486" v="1164" actId="6264"/>
          <ac:spMkLst>
            <pc:docMk/>
            <pc:sldMk cId="985242911" sldId="296"/>
            <ac:spMk id="122" creationId="{8436530B-0421-9927-8B6B-0BB0353A7DBA}"/>
          </ac:spMkLst>
        </pc:spChg>
        <pc:spChg chg="add del mod">
          <ac:chgData name="A.MORIYAMA UREKA" userId="11b73b949d6476cb" providerId="LiveId" clId="{EDD3AFC1-5E1F-774D-82FF-6D4C3622249B}" dt="2023-08-07T10:05:06.258" v="1163" actId="6264"/>
          <ac:spMkLst>
            <pc:docMk/>
            <pc:sldMk cId="985242911" sldId="296"/>
            <ac:spMk id="123" creationId="{1B18FD56-9310-3987-4342-54C9E31EBCC0}"/>
          </ac:spMkLst>
        </pc:spChg>
        <pc:spChg chg="add del mod">
          <ac:chgData name="A.MORIYAMA UREKA" userId="11b73b949d6476cb" providerId="LiveId" clId="{EDD3AFC1-5E1F-774D-82FF-6D4C3622249B}" dt="2023-08-07T10:05:06.258" v="1163" actId="6264"/>
          <ac:spMkLst>
            <pc:docMk/>
            <pc:sldMk cId="985242911" sldId="296"/>
            <ac:spMk id="124" creationId="{5FEA5F25-5C62-02B7-BCA7-2014D3BAA46D}"/>
          </ac:spMkLst>
        </pc:spChg>
        <pc:spChg chg="add del mod">
          <ac:chgData name="A.MORIYAMA UREKA" userId="11b73b949d6476cb" providerId="LiveId" clId="{EDD3AFC1-5E1F-774D-82FF-6D4C3622249B}" dt="2023-08-07T10:05:06.258" v="1163" actId="6264"/>
          <ac:spMkLst>
            <pc:docMk/>
            <pc:sldMk cId="985242911" sldId="296"/>
            <ac:spMk id="125" creationId="{7878A31B-EED9-9AA7-964B-B9E58C293938}"/>
          </ac:spMkLst>
        </pc:spChg>
        <pc:spChg chg="add del mod">
          <ac:chgData name="A.MORIYAMA UREKA" userId="11b73b949d6476cb" providerId="LiveId" clId="{EDD3AFC1-5E1F-774D-82FF-6D4C3622249B}" dt="2023-08-07T10:05:06.258" v="1163" actId="6264"/>
          <ac:spMkLst>
            <pc:docMk/>
            <pc:sldMk cId="985242911" sldId="296"/>
            <ac:spMk id="126" creationId="{F6658A81-8AA4-EF05-322F-42940767001B}"/>
          </ac:spMkLst>
        </pc:spChg>
        <pc:spChg chg="add del mod">
          <ac:chgData name="A.MORIYAMA UREKA" userId="11b73b949d6476cb" providerId="LiveId" clId="{EDD3AFC1-5E1F-774D-82FF-6D4C3622249B}" dt="2023-08-07T10:05:06.258" v="1163" actId="6264"/>
          <ac:spMkLst>
            <pc:docMk/>
            <pc:sldMk cId="985242911" sldId="296"/>
            <ac:spMk id="127" creationId="{F9D9DD4A-5B29-3C9F-7311-01726E9BB97C}"/>
          </ac:spMkLst>
        </pc:spChg>
        <pc:spChg chg="add del mod">
          <ac:chgData name="A.MORIYAMA UREKA" userId="11b73b949d6476cb" providerId="LiveId" clId="{EDD3AFC1-5E1F-774D-82FF-6D4C3622249B}" dt="2023-08-07T10:05:06.258" v="1163" actId="6264"/>
          <ac:spMkLst>
            <pc:docMk/>
            <pc:sldMk cId="985242911" sldId="296"/>
            <ac:spMk id="128" creationId="{684A8A12-FF8C-4268-B291-007966BE1A39}"/>
          </ac:spMkLst>
        </pc:spChg>
        <pc:spChg chg="add del mod">
          <ac:chgData name="A.MORIYAMA UREKA" userId="11b73b949d6476cb" providerId="LiveId" clId="{EDD3AFC1-5E1F-774D-82FF-6D4C3622249B}" dt="2023-08-07T10:05:06.258" v="1163" actId="6264"/>
          <ac:spMkLst>
            <pc:docMk/>
            <pc:sldMk cId="985242911" sldId="296"/>
            <ac:spMk id="129" creationId="{26BD20F2-7707-A973-B1B8-B8F2A4E3B817}"/>
          </ac:spMkLst>
        </pc:spChg>
        <pc:spChg chg="add del mod">
          <ac:chgData name="A.MORIYAMA UREKA" userId="11b73b949d6476cb" providerId="LiveId" clId="{EDD3AFC1-5E1F-774D-82FF-6D4C3622249B}" dt="2023-08-07T10:05:06.258" v="1163" actId="6264"/>
          <ac:spMkLst>
            <pc:docMk/>
            <pc:sldMk cId="985242911" sldId="296"/>
            <ac:spMk id="130" creationId="{28EEC7CB-09CA-6F49-5EB9-8E9393DDE270}"/>
          </ac:spMkLst>
        </pc:spChg>
        <pc:spChg chg="add del mod">
          <ac:chgData name="A.MORIYAMA UREKA" userId="11b73b949d6476cb" providerId="LiveId" clId="{EDD3AFC1-5E1F-774D-82FF-6D4C3622249B}" dt="2023-08-07T10:05:06.258" v="1163" actId="6264"/>
          <ac:spMkLst>
            <pc:docMk/>
            <pc:sldMk cId="985242911" sldId="296"/>
            <ac:spMk id="131" creationId="{B763EAF4-368F-75B9-4659-F21A6F970936}"/>
          </ac:spMkLst>
        </pc:spChg>
        <pc:spChg chg="add del mod">
          <ac:chgData name="A.MORIYAMA UREKA" userId="11b73b949d6476cb" providerId="LiveId" clId="{EDD3AFC1-5E1F-774D-82FF-6D4C3622249B}" dt="2023-08-07T10:05:06.258" v="1163" actId="6264"/>
          <ac:spMkLst>
            <pc:docMk/>
            <pc:sldMk cId="985242911" sldId="296"/>
            <ac:spMk id="132" creationId="{93077547-719E-5AC9-45A8-0585E6F512B4}"/>
          </ac:spMkLst>
        </pc:spChg>
        <pc:spChg chg="add del mod">
          <ac:chgData name="A.MORIYAMA UREKA" userId="11b73b949d6476cb" providerId="LiveId" clId="{EDD3AFC1-5E1F-774D-82FF-6D4C3622249B}" dt="2023-08-07T10:05:06.048" v="1162" actId="6264"/>
          <ac:spMkLst>
            <pc:docMk/>
            <pc:sldMk cId="985242911" sldId="296"/>
            <ac:spMk id="133" creationId="{3D4386E9-C01A-4339-8A3F-507D6D90ABA6}"/>
          </ac:spMkLst>
        </pc:spChg>
        <pc:spChg chg="add del mod">
          <ac:chgData name="A.MORIYAMA UREKA" userId="11b73b949d6476cb" providerId="LiveId" clId="{EDD3AFC1-5E1F-774D-82FF-6D4C3622249B}" dt="2023-08-07T10:05:06.048" v="1162" actId="6264"/>
          <ac:spMkLst>
            <pc:docMk/>
            <pc:sldMk cId="985242911" sldId="296"/>
            <ac:spMk id="134" creationId="{2DEF829A-9B58-3CA3-FEE7-338338A64FEF}"/>
          </ac:spMkLst>
        </pc:spChg>
        <pc:spChg chg="add del mod">
          <ac:chgData name="A.MORIYAMA UREKA" userId="11b73b949d6476cb" providerId="LiveId" clId="{EDD3AFC1-5E1F-774D-82FF-6D4C3622249B}" dt="2023-08-07T10:05:06.048" v="1162" actId="6264"/>
          <ac:spMkLst>
            <pc:docMk/>
            <pc:sldMk cId="985242911" sldId="296"/>
            <ac:spMk id="135" creationId="{878A7185-8C3C-44D4-9906-89B4A628A7A6}"/>
          </ac:spMkLst>
        </pc:spChg>
        <pc:spChg chg="add del mod">
          <ac:chgData name="A.MORIYAMA UREKA" userId="11b73b949d6476cb" providerId="LiveId" clId="{EDD3AFC1-5E1F-774D-82FF-6D4C3622249B}" dt="2023-08-07T10:05:06.048" v="1162" actId="6264"/>
          <ac:spMkLst>
            <pc:docMk/>
            <pc:sldMk cId="985242911" sldId="296"/>
            <ac:spMk id="136" creationId="{5B32C2E0-21D7-37B1-6DFB-283B1CE3C34E}"/>
          </ac:spMkLst>
        </pc:spChg>
        <pc:spChg chg="add del mod">
          <ac:chgData name="A.MORIYAMA UREKA" userId="11b73b949d6476cb" providerId="LiveId" clId="{EDD3AFC1-5E1F-774D-82FF-6D4C3622249B}" dt="2023-08-07T10:05:06.048" v="1162" actId="6264"/>
          <ac:spMkLst>
            <pc:docMk/>
            <pc:sldMk cId="985242911" sldId="296"/>
            <ac:spMk id="137" creationId="{2E5ECE40-24C8-EFA1-9BCB-A51170F66427}"/>
          </ac:spMkLst>
        </pc:spChg>
        <pc:spChg chg="add del mod">
          <ac:chgData name="A.MORIYAMA UREKA" userId="11b73b949d6476cb" providerId="LiveId" clId="{EDD3AFC1-5E1F-774D-82FF-6D4C3622249B}" dt="2023-08-07T10:05:06.048" v="1162" actId="6264"/>
          <ac:spMkLst>
            <pc:docMk/>
            <pc:sldMk cId="985242911" sldId="296"/>
            <ac:spMk id="138" creationId="{CE00E843-2D98-2F38-E1D3-07487F8DEAD5}"/>
          </ac:spMkLst>
        </pc:spChg>
        <pc:spChg chg="add del mod">
          <ac:chgData name="A.MORIYAMA UREKA" userId="11b73b949d6476cb" providerId="LiveId" clId="{EDD3AFC1-5E1F-774D-82FF-6D4C3622249B}" dt="2023-08-07T10:05:06.048" v="1162" actId="6264"/>
          <ac:spMkLst>
            <pc:docMk/>
            <pc:sldMk cId="985242911" sldId="296"/>
            <ac:spMk id="139" creationId="{A2BFA35E-8F64-5C4C-0F4A-E4FCE9275D90}"/>
          </ac:spMkLst>
        </pc:spChg>
        <pc:spChg chg="add del mod">
          <ac:chgData name="A.MORIYAMA UREKA" userId="11b73b949d6476cb" providerId="LiveId" clId="{EDD3AFC1-5E1F-774D-82FF-6D4C3622249B}" dt="2023-08-07T10:05:06.048" v="1162" actId="6264"/>
          <ac:spMkLst>
            <pc:docMk/>
            <pc:sldMk cId="985242911" sldId="296"/>
            <ac:spMk id="140" creationId="{3BFDD819-7B17-682C-595E-91D13ECA6F32}"/>
          </ac:spMkLst>
        </pc:spChg>
        <pc:spChg chg="add del mod">
          <ac:chgData name="A.MORIYAMA UREKA" userId="11b73b949d6476cb" providerId="LiveId" clId="{EDD3AFC1-5E1F-774D-82FF-6D4C3622249B}" dt="2023-08-07T10:05:06.048" v="1162" actId="6264"/>
          <ac:spMkLst>
            <pc:docMk/>
            <pc:sldMk cId="985242911" sldId="296"/>
            <ac:spMk id="141" creationId="{E0332F2E-0F47-EE16-CCCD-4572E5163D1E}"/>
          </ac:spMkLst>
        </pc:spChg>
        <pc:spChg chg="add del mod">
          <ac:chgData name="A.MORIYAMA UREKA" userId="11b73b949d6476cb" providerId="LiveId" clId="{EDD3AFC1-5E1F-774D-82FF-6D4C3622249B}" dt="2023-08-07T10:05:06.048" v="1162" actId="6264"/>
          <ac:spMkLst>
            <pc:docMk/>
            <pc:sldMk cId="985242911" sldId="296"/>
            <ac:spMk id="142" creationId="{ECFA5D71-EEB3-58CB-7080-A139936775E2}"/>
          </ac:spMkLst>
        </pc:spChg>
        <pc:spChg chg="add del mod">
          <ac:chgData name="A.MORIYAMA UREKA" userId="11b73b949d6476cb" providerId="LiveId" clId="{EDD3AFC1-5E1F-774D-82FF-6D4C3622249B}" dt="2023-08-07T10:05:05.833" v="1161" actId="6264"/>
          <ac:spMkLst>
            <pc:docMk/>
            <pc:sldMk cId="985242911" sldId="296"/>
            <ac:spMk id="143" creationId="{CEF1892F-E248-8F5D-4DEC-87FD02AAC56F}"/>
          </ac:spMkLst>
        </pc:spChg>
        <pc:spChg chg="add del mod">
          <ac:chgData name="A.MORIYAMA UREKA" userId="11b73b949d6476cb" providerId="LiveId" clId="{EDD3AFC1-5E1F-774D-82FF-6D4C3622249B}" dt="2023-08-07T10:05:05.833" v="1161" actId="6264"/>
          <ac:spMkLst>
            <pc:docMk/>
            <pc:sldMk cId="985242911" sldId="296"/>
            <ac:spMk id="144" creationId="{7940E916-E3AE-56AF-02D1-936539699FAC}"/>
          </ac:spMkLst>
        </pc:spChg>
        <pc:spChg chg="add del mod">
          <ac:chgData name="A.MORIYAMA UREKA" userId="11b73b949d6476cb" providerId="LiveId" clId="{EDD3AFC1-5E1F-774D-82FF-6D4C3622249B}" dt="2023-08-07T10:05:05.833" v="1161" actId="6264"/>
          <ac:spMkLst>
            <pc:docMk/>
            <pc:sldMk cId="985242911" sldId="296"/>
            <ac:spMk id="145" creationId="{CC5C8E71-7E21-43EC-E7B6-A4690E013A5C}"/>
          </ac:spMkLst>
        </pc:spChg>
        <pc:spChg chg="add del mod">
          <ac:chgData name="A.MORIYAMA UREKA" userId="11b73b949d6476cb" providerId="LiveId" clId="{EDD3AFC1-5E1F-774D-82FF-6D4C3622249B}" dt="2023-08-07T10:05:05.833" v="1161" actId="6264"/>
          <ac:spMkLst>
            <pc:docMk/>
            <pc:sldMk cId="985242911" sldId="296"/>
            <ac:spMk id="146" creationId="{030DC0C9-814A-A8A9-2935-A3FD7415ED72}"/>
          </ac:spMkLst>
        </pc:spChg>
        <pc:spChg chg="add del mod">
          <ac:chgData name="A.MORIYAMA UREKA" userId="11b73b949d6476cb" providerId="LiveId" clId="{EDD3AFC1-5E1F-774D-82FF-6D4C3622249B}" dt="2023-08-07T10:05:05.833" v="1161" actId="6264"/>
          <ac:spMkLst>
            <pc:docMk/>
            <pc:sldMk cId="985242911" sldId="296"/>
            <ac:spMk id="147" creationId="{7FB05215-CC14-EF58-5BEB-C4C0A853B1F4}"/>
          </ac:spMkLst>
        </pc:spChg>
        <pc:spChg chg="add del mod">
          <ac:chgData name="A.MORIYAMA UREKA" userId="11b73b949d6476cb" providerId="LiveId" clId="{EDD3AFC1-5E1F-774D-82FF-6D4C3622249B}" dt="2023-08-07T10:05:05.833" v="1161" actId="6264"/>
          <ac:spMkLst>
            <pc:docMk/>
            <pc:sldMk cId="985242911" sldId="296"/>
            <ac:spMk id="148" creationId="{A70D86AA-70FB-BBC4-55FF-299593962658}"/>
          </ac:spMkLst>
        </pc:spChg>
        <pc:spChg chg="add del mod">
          <ac:chgData name="A.MORIYAMA UREKA" userId="11b73b949d6476cb" providerId="LiveId" clId="{EDD3AFC1-5E1F-774D-82FF-6D4C3622249B}" dt="2023-08-07T10:05:05.833" v="1161" actId="6264"/>
          <ac:spMkLst>
            <pc:docMk/>
            <pc:sldMk cId="985242911" sldId="296"/>
            <ac:spMk id="149" creationId="{C73554F2-1A71-00CD-77F2-BB84555D8E6C}"/>
          </ac:spMkLst>
        </pc:spChg>
        <pc:spChg chg="add del mod">
          <ac:chgData name="A.MORIYAMA UREKA" userId="11b73b949d6476cb" providerId="LiveId" clId="{EDD3AFC1-5E1F-774D-82FF-6D4C3622249B}" dt="2023-08-07T10:05:05.833" v="1161" actId="6264"/>
          <ac:spMkLst>
            <pc:docMk/>
            <pc:sldMk cId="985242911" sldId="296"/>
            <ac:spMk id="150" creationId="{82B37CA5-76FD-C8B4-090D-65BFA0C17C42}"/>
          </ac:spMkLst>
        </pc:spChg>
        <pc:spChg chg="add del mod">
          <ac:chgData name="A.MORIYAMA UREKA" userId="11b73b949d6476cb" providerId="LiveId" clId="{EDD3AFC1-5E1F-774D-82FF-6D4C3622249B}" dt="2023-08-07T10:05:05.833" v="1161" actId="6264"/>
          <ac:spMkLst>
            <pc:docMk/>
            <pc:sldMk cId="985242911" sldId="296"/>
            <ac:spMk id="151" creationId="{98A30740-8E43-3B98-AA1D-616B1831C9ED}"/>
          </ac:spMkLst>
        </pc:spChg>
        <pc:spChg chg="add del mod">
          <ac:chgData name="A.MORIYAMA UREKA" userId="11b73b949d6476cb" providerId="LiveId" clId="{EDD3AFC1-5E1F-774D-82FF-6D4C3622249B}" dt="2023-08-07T10:05:05.833" v="1161" actId="6264"/>
          <ac:spMkLst>
            <pc:docMk/>
            <pc:sldMk cId="985242911" sldId="296"/>
            <ac:spMk id="152" creationId="{A1A85AF3-912E-DF3A-A23B-8EEF296C4450}"/>
          </ac:spMkLst>
        </pc:spChg>
        <pc:spChg chg="add del mod">
          <ac:chgData name="A.MORIYAMA UREKA" userId="11b73b949d6476cb" providerId="LiveId" clId="{EDD3AFC1-5E1F-774D-82FF-6D4C3622249B}" dt="2023-08-07T10:05:05.648" v="1160" actId="6264"/>
          <ac:spMkLst>
            <pc:docMk/>
            <pc:sldMk cId="985242911" sldId="296"/>
            <ac:spMk id="153" creationId="{C24F6A91-84B2-72E3-194C-BF4C5D863555}"/>
          </ac:spMkLst>
        </pc:spChg>
        <pc:spChg chg="add del mod">
          <ac:chgData name="A.MORIYAMA UREKA" userId="11b73b949d6476cb" providerId="LiveId" clId="{EDD3AFC1-5E1F-774D-82FF-6D4C3622249B}" dt="2023-08-07T10:05:05.648" v="1160" actId="6264"/>
          <ac:spMkLst>
            <pc:docMk/>
            <pc:sldMk cId="985242911" sldId="296"/>
            <ac:spMk id="154" creationId="{461232EC-7AF6-B2EA-6D16-3D9EEEDB04E2}"/>
          </ac:spMkLst>
        </pc:spChg>
        <pc:spChg chg="add del mod">
          <ac:chgData name="A.MORIYAMA UREKA" userId="11b73b949d6476cb" providerId="LiveId" clId="{EDD3AFC1-5E1F-774D-82FF-6D4C3622249B}" dt="2023-08-07T10:05:05.648" v="1160" actId="6264"/>
          <ac:spMkLst>
            <pc:docMk/>
            <pc:sldMk cId="985242911" sldId="296"/>
            <ac:spMk id="155" creationId="{D28EEFEC-F9D4-511B-F45B-58F1093049E0}"/>
          </ac:spMkLst>
        </pc:spChg>
        <pc:spChg chg="add del mod">
          <ac:chgData name="A.MORIYAMA UREKA" userId="11b73b949d6476cb" providerId="LiveId" clId="{EDD3AFC1-5E1F-774D-82FF-6D4C3622249B}" dt="2023-08-07T10:05:05.648" v="1160" actId="6264"/>
          <ac:spMkLst>
            <pc:docMk/>
            <pc:sldMk cId="985242911" sldId="296"/>
            <ac:spMk id="156" creationId="{57E36E3D-9B7E-57FC-DD12-82FDD84B4152}"/>
          </ac:spMkLst>
        </pc:spChg>
        <pc:spChg chg="add del mod">
          <ac:chgData name="A.MORIYAMA UREKA" userId="11b73b949d6476cb" providerId="LiveId" clId="{EDD3AFC1-5E1F-774D-82FF-6D4C3622249B}" dt="2023-08-07T10:05:05.648" v="1160" actId="6264"/>
          <ac:spMkLst>
            <pc:docMk/>
            <pc:sldMk cId="985242911" sldId="296"/>
            <ac:spMk id="157" creationId="{34DC4992-4B70-60A7-55C6-44D98C437AFF}"/>
          </ac:spMkLst>
        </pc:spChg>
        <pc:spChg chg="add del mod">
          <ac:chgData name="A.MORIYAMA UREKA" userId="11b73b949d6476cb" providerId="LiveId" clId="{EDD3AFC1-5E1F-774D-82FF-6D4C3622249B}" dt="2023-08-07T10:05:05.648" v="1160" actId="6264"/>
          <ac:spMkLst>
            <pc:docMk/>
            <pc:sldMk cId="985242911" sldId="296"/>
            <ac:spMk id="158" creationId="{48868CA7-21B2-897D-C3B0-C68AD65ECB38}"/>
          </ac:spMkLst>
        </pc:spChg>
        <pc:spChg chg="add del mod">
          <ac:chgData name="A.MORIYAMA UREKA" userId="11b73b949d6476cb" providerId="LiveId" clId="{EDD3AFC1-5E1F-774D-82FF-6D4C3622249B}" dt="2023-08-07T10:05:05.648" v="1160" actId="6264"/>
          <ac:spMkLst>
            <pc:docMk/>
            <pc:sldMk cId="985242911" sldId="296"/>
            <ac:spMk id="159" creationId="{0B786D68-AA30-A7B3-FD6C-C73498A09513}"/>
          </ac:spMkLst>
        </pc:spChg>
        <pc:spChg chg="add del mod">
          <ac:chgData name="A.MORIYAMA UREKA" userId="11b73b949d6476cb" providerId="LiveId" clId="{EDD3AFC1-5E1F-774D-82FF-6D4C3622249B}" dt="2023-08-07T10:05:05.648" v="1160" actId="6264"/>
          <ac:spMkLst>
            <pc:docMk/>
            <pc:sldMk cId="985242911" sldId="296"/>
            <ac:spMk id="160" creationId="{E39E467F-7FCE-096E-17BB-C0BF50DFB0B4}"/>
          </ac:spMkLst>
        </pc:spChg>
        <pc:spChg chg="add del mod">
          <ac:chgData name="A.MORIYAMA UREKA" userId="11b73b949d6476cb" providerId="LiveId" clId="{EDD3AFC1-5E1F-774D-82FF-6D4C3622249B}" dt="2023-08-07T10:05:05.648" v="1160" actId="6264"/>
          <ac:spMkLst>
            <pc:docMk/>
            <pc:sldMk cId="985242911" sldId="296"/>
            <ac:spMk id="161" creationId="{32A08FB8-FB65-2CDF-AF67-D6068053D884}"/>
          </ac:spMkLst>
        </pc:spChg>
        <pc:spChg chg="add del mod">
          <ac:chgData name="A.MORIYAMA UREKA" userId="11b73b949d6476cb" providerId="LiveId" clId="{EDD3AFC1-5E1F-774D-82FF-6D4C3622249B}" dt="2023-08-07T10:05:05.648" v="1160" actId="6264"/>
          <ac:spMkLst>
            <pc:docMk/>
            <pc:sldMk cId="985242911" sldId="296"/>
            <ac:spMk id="162" creationId="{0C0AA5B1-2637-33B7-29B7-FE4DE351B053}"/>
          </ac:spMkLst>
        </pc:spChg>
        <pc:spChg chg="add del mod">
          <ac:chgData name="A.MORIYAMA UREKA" userId="11b73b949d6476cb" providerId="LiveId" clId="{EDD3AFC1-5E1F-774D-82FF-6D4C3622249B}" dt="2023-08-07T10:05:05.446" v="1159" actId="6264"/>
          <ac:spMkLst>
            <pc:docMk/>
            <pc:sldMk cId="985242911" sldId="296"/>
            <ac:spMk id="163" creationId="{95B36567-B1AD-D11F-2180-086D3FE319E4}"/>
          </ac:spMkLst>
        </pc:spChg>
        <pc:spChg chg="add del mod">
          <ac:chgData name="A.MORIYAMA UREKA" userId="11b73b949d6476cb" providerId="LiveId" clId="{EDD3AFC1-5E1F-774D-82FF-6D4C3622249B}" dt="2023-08-07T10:05:05.446" v="1159" actId="6264"/>
          <ac:spMkLst>
            <pc:docMk/>
            <pc:sldMk cId="985242911" sldId="296"/>
            <ac:spMk id="164" creationId="{9F861F9D-5191-456F-17E1-8FD732547C09}"/>
          </ac:spMkLst>
        </pc:spChg>
        <pc:spChg chg="add del mod">
          <ac:chgData name="A.MORIYAMA UREKA" userId="11b73b949d6476cb" providerId="LiveId" clId="{EDD3AFC1-5E1F-774D-82FF-6D4C3622249B}" dt="2023-08-07T10:05:05.446" v="1159" actId="6264"/>
          <ac:spMkLst>
            <pc:docMk/>
            <pc:sldMk cId="985242911" sldId="296"/>
            <ac:spMk id="165" creationId="{2DB34DE1-A1A2-4B27-2610-14DC6E08D12B}"/>
          </ac:spMkLst>
        </pc:spChg>
        <pc:spChg chg="add del mod">
          <ac:chgData name="A.MORIYAMA UREKA" userId="11b73b949d6476cb" providerId="LiveId" clId="{EDD3AFC1-5E1F-774D-82FF-6D4C3622249B}" dt="2023-08-07T10:05:05.446" v="1159" actId="6264"/>
          <ac:spMkLst>
            <pc:docMk/>
            <pc:sldMk cId="985242911" sldId="296"/>
            <ac:spMk id="166" creationId="{2145E1D2-C935-8A70-B23A-E333F1ED8DBB}"/>
          </ac:spMkLst>
        </pc:spChg>
        <pc:spChg chg="add del mod">
          <ac:chgData name="A.MORIYAMA UREKA" userId="11b73b949d6476cb" providerId="LiveId" clId="{EDD3AFC1-5E1F-774D-82FF-6D4C3622249B}" dt="2023-08-07T10:05:05.446" v="1159" actId="6264"/>
          <ac:spMkLst>
            <pc:docMk/>
            <pc:sldMk cId="985242911" sldId="296"/>
            <ac:spMk id="167" creationId="{A249C43E-0903-F19E-BDBF-4BA110CEDF85}"/>
          </ac:spMkLst>
        </pc:spChg>
        <pc:spChg chg="add del mod">
          <ac:chgData name="A.MORIYAMA UREKA" userId="11b73b949d6476cb" providerId="LiveId" clId="{EDD3AFC1-5E1F-774D-82FF-6D4C3622249B}" dt="2023-08-07T10:05:05.446" v="1159" actId="6264"/>
          <ac:spMkLst>
            <pc:docMk/>
            <pc:sldMk cId="985242911" sldId="296"/>
            <ac:spMk id="168" creationId="{F9BDF812-F057-68F1-6618-BB1D94F8122E}"/>
          </ac:spMkLst>
        </pc:spChg>
        <pc:spChg chg="add del mod">
          <ac:chgData name="A.MORIYAMA UREKA" userId="11b73b949d6476cb" providerId="LiveId" clId="{EDD3AFC1-5E1F-774D-82FF-6D4C3622249B}" dt="2023-08-07T10:05:05.446" v="1159" actId="6264"/>
          <ac:spMkLst>
            <pc:docMk/>
            <pc:sldMk cId="985242911" sldId="296"/>
            <ac:spMk id="169" creationId="{1FE43A16-F069-902B-3D53-83F598DE5703}"/>
          </ac:spMkLst>
        </pc:spChg>
        <pc:spChg chg="add del mod">
          <ac:chgData name="A.MORIYAMA UREKA" userId="11b73b949d6476cb" providerId="LiveId" clId="{EDD3AFC1-5E1F-774D-82FF-6D4C3622249B}" dt="2023-08-07T10:05:05.446" v="1159" actId="6264"/>
          <ac:spMkLst>
            <pc:docMk/>
            <pc:sldMk cId="985242911" sldId="296"/>
            <ac:spMk id="170" creationId="{C97EFE8D-0CC1-5BC4-964F-C76965587CA0}"/>
          </ac:spMkLst>
        </pc:spChg>
        <pc:spChg chg="add del mod">
          <ac:chgData name="A.MORIYAMA UREKA" userId="11b73b949d6476cb" providerId="LiveId" clId="{EDD3AFC1-5E1F-774D-82FF-6D4C3622249B}" dt="2023-08-07T10:05:05.446" v="1159" actId="6264"/>
          <ac:spMkLst>
            <pc:docMk/>
            <pc:sldMk cId="985242911" sldId="296"/>
            <ac:spMk id="171" creationId="{29FEA058-E679-4DB9-F24A-032EA9B3E34B}"/>
          </ac:spMkLst>
        </pc:spChg>
        <pc:spChg chg="add del mod">
          <ac:chgData name="A.MORIYAMA UREKA" userId="11b73b949d6476cb" providerId="LiveId" clId="{EDD3AFC1-5E1F-774D-82FF-6D4C3622249B}" dt="2023-08-07T10:05:05.446" v="1159" actId="6264"/>
          <ac:spMkLst>
            <pc:docMk/>
            <pc:sldMk cId="985242911" sldId="296"/>
            <ac:spMk id="172" creationId="{DA3572A3-D327-DA58-29A6-57E79C7333F9}"/>
          </ac:spMkLst>
        </pc:spChg>
        <pc:spChg chg="add del mod">
          <ac:chgData name="A.MORIYAMA UREKA" userId="11b73b949d6476cb" providerId="LiveId" clId="{EDD3AFC1-5E1F-774D-82FF-6D4C3622249B}" dt="2023-08-07T10:05:05.195" v="1158" actId="6264"/>
          <ac:spMkLst>
            <pc:docMk/>
            <pc:sldMk cId="985242911" sldId="296"/>
            <ac:spMk id="173" creationId="{F55C6204-EA3B-3A84-7AEC-8896C34BA2BB}"/>
          </ac:spMkLst>
        </pc:spChg>
        <pc:spChg chg="add del mod">
          <ac:chgData name="A.MORIYAMA UREKA" userId="11b73b949d6476cb" providerId="LiveId" clId="{EDD3AFC1-5E1F-774D-82FF-6D4C3622249B}" dt="2023-08-07T10:05:05.195" v="1158" actId="6264"/>
          <ac:spMkLst>
            <pc:docMk/>
            <pc:sldMk cId="985242911" sldId="296"/>
            <ac:spMk id="174" creationId="{4006A945-E011-B35E-EA8B-0D9A4755CABE}"/>
          </ac:spMkLst>
        </pc:spChg>
        <pc:spChg chg="add del mod">
          <ac:chgData name="A.MORIYAMA UREKA" userId="11b73b949d6476cb" providerId="LiveId" clId="{EDD3AFC1-5E1F-774D-82FF-6D4C3622249B}" dt="2023-08-07T10:05:05.195" v="1158" actId="6264"/>
          <ac:spMkLst>
            <pc:docMk/>
            <pc:sldMk cId="985242911" sldId="296"/>
            <ac:spMk id="175" creationId="{D1332C51-8F48-9F98-86B0-0F1C483FC298}"/>
          </ac:spMkLst>
        </pc:spChg>
        <pc:spChg chg="add del mod">
          <ac:chgData name="A.MORIYAMA UREKA" userId="11b73b949d6476cb" providerId="LiveId" clId="{EDD3AFC1-5E1F-774D-82FF-6D4C3622249B}" dt="2023-08-07T10:05:05.195" v="1158" actId="6264"/>
          <ac:spMkLst>
            <pc:docMk/>
            <pc:sldMk cId="985242911" sldId="296"/>
            <ac:spMk id="176" creationId="{189D9F2A-A9C6-3361-8205-E4076080341A}"/>
          </ac:spMkLst>
        </pc:spChg>
        <pc:spChg chg="add del mod">
          <ac:chgData name="A.MORIYAMA UREKA" userId="11b73b949d6476cb" providerId="LiveId" clId="{EDD3AFC1-5E1F-774D-82FF-6D4C3622249B}" dt="2023-08-07T10:05:05.195" v="1158" actId="6264"/>
          <ac:spMkLst>
            <pc:docMk/>
            <pc:sldMk cId="985242911" sldId="296"/>
            <ac:spMk id="177" creationId="{A9CDAA5E-54E2-253E-5825-8FD396021F52}"/>
          </ac:spMkLst>
        </pc:spChg>
        <pc:spChg chg="add del mod">
          <ac:chgData name="A.MORIYAMA UREKA" userId="11b73b949d6476cb" providerId="LiveId" clId="{EDD3AFC1-5E1F-774D-82FF-6D4C3622249B}" dt="2023-08-07T10:05:05.195" v="1158" actId="6264"/>
          <ac:spMkLst>
            <pc:docMk/>
            <pc:sldMk cId="985242911" sldId="296"/>
            <ac:spMk id="178" creationId="{BCB4EDA7-E05B-B271-B814-68A376DD8E9F}"/>
          </ac:spMkLst>
        </pc:spChg>
        <pc:spChg chg="add del mod">
          <ac:chgData name="A.MORIYAMA UREKA" userId="11b73b949d6476cb" providerId="LiveId" clId="{EDD3AFC1-5E1F-774D-82FF-6D4C3622249B}" dt="2023-08-07T10:05:05.195" v="1158" actId="6264"/>
          <ac:spMkLst>
            <pc:docMk/>
            <pc:sldMk cId="985242911" sldId="296"/>
            <ac:spMk id="179" creationId="{9D424C3A-B720-DC33-41FD-BE779517270C}"/>
          </ac:spMkLst>
        </pc:spChg>
        <pc:spChg chg="add del mod">
          <ac:chgData name="A.MORIYAMA UREKA" userId="11b73b949d6476cb" providerId="LiveId" clId="{EDD3AFC1-5E1F-774D-82FF-6D4C3622249B}" dt="2023-08-07T10:05:05.195" v="1158" actId="6264"/>
          <ac:spMkLst>
            <pc:docMk/>
            <pc:sldMk cId="985242911" sldId="296"/>
            <ac:spMk id="180" creationId="{23E7B373-42CC-E883-2140-8CC043883E00}"/>
          </ac:spMkLst>
        </pc:spChg>
        <pc:spChg chg="add del mod">
          <ac:chgData name="A.MORIYAMA UREKA" userId="11b73b949d6476cb" providerId="LiveId" clId="{EDD3AFC1-5E1F-774D-82FF-6D4C3622249B}" dt="2023-08-07T10:05:05.195" v="1158" actId="6264"/>
          <ac:spMkLst>
            <pc:docMk/>
            <pc:sldMk cId="985242911" sldId="296"/>
            <ac:spMk id="181" creationId="{5B755CC6-50ED-66F8-72EE-7B907DC758BC}"/>
          </ac:spMkLst>
        </pc:spChg>
        <pc:spChg chg="add del mod">
          <ac:chgData name="A.MORIYAMA UREKA" userId="11b73b949d6476cb" providerId="LiveId" clId="{EDD3AFC1-5E1F-774D-82FF-6D4C3622249B}" dt="2023-08-07T10:05:05.195" v="1158" actId="6264"/>
          <ac:spMkLst>
            <pc:docMk/>
            <pc:sldMk cId="985242911" sldId="296"/>
            <ac:spMk id="182" creationId="{589FF43B-92A8-EE46-D160-7716AC44BA7A}"/>
          </ac:spMkLst>
        </pc:spChg>
        <pc:spChg chg="add del mod">
          <ac:chgData name="A.MORIYAMA UREKA" userId="11b73b949d6476cb" providerId="LiveId" clId="{EDD3AFC1-5E1F-774D-82FF-6D4C3622249B}" dt="2023-08-07T10:05:04.548" v="1157" actId="6264"/>
          <ac:spMkLst>
            <pc:docMk/>
            <pc:sldMk cId="985242911" sldId="296"/>
            <ac:spMk id="183" creationId="{315620BF-C3A6-21DF-25C0-242D951B55F7}"/>
          </ac:spMkLst>
        </pc:spChg>
        <pc:spChg chg="add del mod">
          <ac:chgData name="A.MORIYAMA UREKA" userId="11b73b949d6476cb" providerId="LiveId" clId="{EDD3AFC1-5E1F-774D-82FF-6D4C3622249B}" dt="2023-08-07T10:05:04.548" v="1157" actId="6264"/>
          <ac:spMkLst>
            <pc:docMk/>
            <pc:sldMk cId="985242911" sldId="296"/>
            <ac:spMk id="184" creationId="{50DBF7B2-1175-2048-FC26-F07DFF5E4510}"/>
          </ac:spMkLst>
        </pc:spChg>
        <pc:spChg chg="add del mod">
          <ac:chgData name="A.MORIYAMA UREKA" userId="11b73b949d6476cb" providerId="LiveId" clId="{EDD3AFC1-5E1F-774D-82FF-6D4C3622249B}" dt="2023-08-07T10:05:04.548" v="1157" actId="6264"/>
          <ac:spMkLst>
            <pc:docMk/>
            <pc:sldMk cId="985242911" sldId="296"/>
            <ac:spMk id="185" creationId="{A10375D6-8E45-B220-E41F-346AAF56B73B}"/>
          </ac:spMkLst>
        </pc:spChg>
        <pc:spChg chg="add del mod">
          <ac:chgData name="A.MORIYAMA UREKA" userId="11b73b949d6476cb" providerId="LiveId" clId="{EDD3AFC1-5E1F-774D-82FF-6D4C3622249B}" dt="2023-08-07T10:05:04.548" v="1157" actId="6264"/>
          <ac:spMkLst>
            <pc:docMk/>
            <pc:sldMk cId="985242911" sldId="296"/>
            <ac:spMk id="186" creationId="{6700FF84-BDA3-23CD-1CF3-8705B8D8747C}"/>
          </ac:spMkLst>
        </pc:spChg>
        <pc:spChg chg="add del mod">
          <ac:chgData name="A.MORIYAMA UREKA" userId="11b73b949d6476cb" providerId="LiveId" clId="{EDD3AFC1-5E1F-774D-82FF-6D4C3622249B}" dt="2023-08-07T10:05:04.548" v="1157" actId="6264"/>
          <ac:spMkLst>
            <pc:docMk/>
            <pc:sldMk cId="985242911" sldId="296"/>
            <ac:spMk id="187" creationId="{DC23B8C4-70D3-D95B-5C74-4B5DE0135503}"/>
          </ac:spMkLst>
        </pc:spChg>
        <pc:spChg chg="add del mod">
          <ac:chgData name="A.MORIYAMA UREKA" userId="11b73b949d6476cb" providerId="LiveId" clId="{EDD3AFC1-5E1F-774D-82FF-6D4C3622249B}" dt="2023-08-07T10:05:04.548" v="1157" actId="6264"/>
          <ac:spMkLst>
            <pc:docMk/>
            <pc:sldMk cId="985242911" sldId="296"/>
            <ac:spMk id="188" creationId="{D7A31348-9EB3-18D4-4BCE-A2199921BD7E}"/>
          </ac:spMkLst>
        </pc:spChg>
        <pc:spChg chg="add del mod">
          <ac:chgData name="A.MORIYAMA UREKA" userId="11b73b949d6476cb" providerId="LiveId" clId="{EDD3AFC1-5E1F-774D-82FF-6D4C3622249B}" dt="2023-08-07T10:05:04.548" v="1157" actId="6264"/>
          <ac:spMkLst>
            <pc:docMk/>
            <pc:sldMk cId="985242911" sldId="296"/>
            <ac:spMk id="189" creationId="{F1F07496-0819-8C1E-E42C-08D4B7784E09}"/>
          </ac:spMkLst>
        </pc:spChg>
        <pc:spChg chg="add del mod">
          <ac:chgData name="A.MORIYAMA UREKA" userId="11b73b949d6476cb" providerId="LiveId" clId="{EDD3AFC1-5E1F-774D-82FF-6D4C3622249B}" dt="2023-08-07T10:05:04.548" v="1157" actId="6264"/>
          <ac:spMkLst>
            <pc:docMk/>
            <pc:sldMk cId="985242911" sldId="296"/>
            <ac:spMk id="190" creationId="{56D2DB60-A768-1823-7022-96D8D158D6F9}"/>
          </ac:spMkLst>
        </pc:spChg>
        <pc:spChg chg="add del mod">
          <ac:chgData name="A.MORIYAMA UREKA" userId="11b73b949d6476cb" providerId="LiveId" clId="{EDD3AFC1-5E1F-774D-82FF-6D4C3622249B}" dt="2023-08-07T10:05:04.548" v="1157" actId="6264"/>
          <ac:spMkLst>
            <pc:docMk/>
            <pc:sldMk cId="985242911" sldId="296"/>
            <ac:spMk id="191" creationId="{7381D064-8612-8CAA-B5BC-584D1EFD9A1D}"/>
          </ac:spMkLst>
        </pc:spChg>
        <pc:spChg chg="add del mod">
          <ac:chgData name="A.MORIYAMA UREKA" userId="11b73b949d6476cb" providerId="LiveId" clId="{EDD3AFC1-5E1F-774D-82FF-6D4C3622249B}" dt="2023-08-07T10:05:04.548" v="1157" actId="6264"/>
          <ac:spMkLst>
            <pc:docMk/>
            <pc:sldMk cId="985242911" sldId="296"/>
            <ac:spMk id="192" creationId="{AF47E2C8-5CF5-207F-7724-A3642C21EA7B}"/>
          </ac:spMkLst>
        </pc:spChg>
        <pc:spChg chg="add del mod">
          <ac:chgData name="A.MORIYAMA UREKA" userId="11b73b949d6476cb" providerId="LiveId" clId="{EDD3AFC1-5E1F-774D-82FF-6D4C3622249B}" dt="2023-08-07T10:05:04.355" v="1156" actId="6264"/>
          <ac:spMkLst>
            <pc:docMk/>
            <pc:sldMk cId="985242911" sldId="296"/>
            <ac:spMk id="193" creationId="{138666DD-AAE1-CAEE-D5F8-02D022352465}"/>
          </ac:spMkLst>
        </pc:spChg>
        <pc:spChg chg="add del mod">
          <ac:chgData name="A.MORIYAMA UREKA" userId="11b73b949d6476cb" providerId="LiveId" clId="{EDD3AFC1-5E1F-774D-82FF-6D4C3622249B}" dt="2023-08-07T10:05:04.355" v="1156" actId="6264"/>
          <ac:spMkLst>
            <pc:docMk/>
            <pc:sldMk cId="985242911" sldId="296"/>
            <ac:spMk id="194" creationId="{2A1D2948-902E-0459-1DEB-B159E822B123}"/>
          </ac:spMkLst>
        </pc:spChg>
        <pc:spChg chg="add del mod">
          <ac:chgData name="A.MORIYAMA UREKA" userId="11b73b949d6476cb" providerId="LiveId" clId="{EDD3AFC1-5E1F-774D-82FF-6D4C3622249B}" dt="2023-08-07T10:05:04.355" v="1156" actId="6264"/>
          <ac:spMkLst>
            <pc:docMk/>
            <pc:sldMk cId="985242911" sldId="296"/>
            <ac:spMk id="195" creationId="{2FE34AE9-4BE5-600B-3C52-3BE42C865180}"/>
          </ac:spMkLst>
        </pc:spChg>
        <pc:spChg chg="add del mod">
          <ac:chgData name="A.MORIYAMA UREKA" userId="11b73b949d6476cb" providerId="LiveId" clId="{EDD3AFC1-5E1F-774D-82FF-6D4C3622249B}" dt="2023-08-07T10:05:04.355" v="1156" actId="6264"/>
          <ac:spMkLst>
            <pc:docMk/>
            <pc:sldMk cId="985242911" sldId="296"/>
            <ac:spMk id="196" creationId="{B1BFC5C0-4EA0-A534-DE75-982CB431C460}"/>
          </ac:spMkLst>
        </pc:spChg>
        <pc:spChg chg="add del mod">
          <ac:chgData name="A.MORIYAMA UREKA" userId="11b73b949d6476cb" providerId="LiveId" clId="{EDD3AFC1-5E1F-774D-82FF-6D4C3622249B}" dt="2023-08-07T10:05:04.355" v="1156" actId="6264"/>
          <ac:spMkLst>
            <pc:docMk/>
            <pc:sldMk cId="985242911" sldId="296"/>
            <ac:spMk id="197" creationId="{4607D8EF-0AB2-F052-8912-3B51C90E3CEB}"/>
          </ac:spMkLst>
        </pc:spChg>
        <pc:spChg chg="add del mod">
          <ac:chgData name="A.MORIYAMA UREKA" userId="11b73b949d6476cb" providerId="LiveId" clId="{EDD3AFC1-5E1F-774D-82FF-6D4C3622249B}" dt="2023-08-07T10:05:04.355" v="1156" actId="6264"/>
          <ac:spMkLst>
            <pc:docMk/>
            <pc:sldMk cId="985242911" sldId="296"/>
            <ac:spMk id="198" creationId="{5318E0C7-056C-1D94-A4B2-BB75032080E5}"/>
          </ac:spMkLst>
        </pc:spChg>
        <pc:spChg chg="add del mod">
          <ac:chgData name="A.MORIYAMA UREKA" userId="11b73b949d6476cb" providerId="LiveId" clId="{EDD3AFC1-5E1F-774D-82FF-6D4C3622249B}" dt="2023-08-07T10:05:04.355" v="1156" actId="6264"/>
          <ac:spMkLst>
            <pc:docMk/>
            <pc:sldMk cId="985242911" sldId="296"/>
            <ac:spMk id="199" creationId="{6130AD32-F970-F0A2-0052-C9AFADB5B29D}"/>
          </ac:spMkLst>
        </pc:spChg>
        <pc:spChg chg="add del mod">
          <ac:chgData name="A.MORIYAMA UREKA" userId="11b73b949d6476cb" providerId="LiveId" clId="{EDD3AFC1-5E1F-774D-82FF-6D4C3622249B}" dt="2023-08-07T10:05:04.355" v="1156" actId="6264"/>
          <ac:spMkLst>
            <pc:docMk/>
            <pc:sldMk cId="985242911" sldId="296"/>
            <ac:spMk id="200" creationId="{68FE454D-BAB7-D3A3-B3EA-8A8726798477}"/>
          </ac:spMkLst>
        </pc:spChg>
        <pc:spChg chg="add del mod">
          <ac:chgData name="A.MORIYAMA UREKA" userId="11b73b949d6476cb" providerId="LiveId" clId="{EDD3AFC1-5E1F-774D-82FF-6D4C3622249B}" dt="2023-08-07T10:05:04.355" v="1156" actId="6264"/>
          <ac:spMkLst>
            <pc:docMk/>
            <pc:sldMk cId="985242911" sldId="296"/>
            <ac:spMk id="201" creationId="{06E18549-CF2A-7A16-580B-53B303385F0F}"/>
          </ac:spMkLst>
        </pc:spChg>
        <pc:spChg chg="add del mod">
          <ac:chgData name="A.MORIYAMA UREKA" userId="11b73b949d6476cb" providerId="LiveId" clId="{EDD3AFC1-5E1F-774D-82FF-6D4C3622249B}" dt="2023-08-07T10:05:04.355" v="1156" actId="6264"/>
          <ac:spMkLst>
            <pc:docMk/>
            <pc:sldMk cId="985242911" sldId="296"/>
            <ac:spMk id="202" creationId="{94E5DAEA-BEFC-6A32-8EEB-1BD87CDC9375}"/>
          </ac:spMkLst>
        </pc:spChg>
        <pc:spChg chg="add del mod">
          <ac:chgData name="A.MORIYAMA UREKA" userId="11b73b949d6476cb" providerId="LiveId" clId="{EDD3AFC1-5E1F-774D-82FF-6D4C3622249B}" dt="2023-08-07T10:05:04.151" v="1155" actId="6264"/>
          <ac:spMkLst>
            <pc:docMk/>
            <pc:sldMk cId="985242911" sldId="296"/>
            <ac:spMk id="203" creationId="{54745E36-236B-3129-FA98-5EA9DD1553EA}"/>
          </ac:spMkLst>
        </pc:spChg>
        <pc:spChg chg="add del mod">
          <ac:chgData name="A.MORIYAMA UREKA" userId="11b73b949d6476cb" providerId="LiveId" clId="{EDD3AFC1-5E1F-774D-82FF-6D4C3622249B}" dt="2023-08-07T10:05:04.151" v="1155" actId="6264"/>
          <ac:spMkLst>
            <pc:docMk/>
            <pc:sldMk cId="985242911" sldId="296"/>
            <ac:spMk id="204" creationId="{82C1B4C7-7EED-DFF3-1B3A-10BB816BF16E}"/>
          </ac:spMkLst>
        </pc:spChg>
        <pc:spChg chg="add del mod">
          <ac:chgData name="A.MORIYAMA UREKA" userId="11b73b949d6476cb" providerId="LiveId" clId="{EDD3AFC1-5E1F-774D-82FF-6D4C3622249B}" dt="2023-08-07T10:05:04.151" v="1155" actId="6264"/>
          <ac:spMkLst>
            <pc:docMk/>
            <pc:sldMk cId="985242911" sldId="296"/>
            <ac:spMk id="205" creationId="{F4E4605D-2884-12C4-D0DD-719A9F47B50A}"/>
          </ac:spMkLst>
        </pc:spChg>
        <pc:spChg chg="add del mod">
          <ac:chgData name="A.MORIYAMA UREKA" userId="11b73b949d6476cb" providerId="LiveId" clId="{EDD3AFC1-5E1F-774D-82FF-6D4C3622249B}" dt="2023-08-07T10:05:04.151" v="1155" actId="6264"/>
          <ac:spMkLst>
            <pc:docMk/>
            <pc:sldMk cId="985242911" sldId="296"/>
            <ac:spMk id="206" creationId="{C5677FB7-93CF-1B3B-202A-0E8E14B5A566}"/>
          </ac:spMkLst>
        </pc:spChg>
        <pc:spChg chg="add del mod">
          <ac:chgData name="A.MORIYAMA UREKA" userId="11b73b949d6476cb" providerId="LiveId" clId="{EDD3AFC1-5E1F-774D-82FF-6D4C3622249B}" dt="2023-08-07T10:05:04.151" v="1155" actId="6264"/>
          <ac:spMkLst>
            <pc:docMk/>
            <pc:sldMk cId="985242911" sldId="296"/>
            <ac:spMk id="207" creationId="{D3409144-856B-848F-CCCC-F82F0C7BDB3E}"/>
          </ac:spMkLst>
        </pc:spChg>
        <pc:spChg chg="add del mod">
          <ac:chgData name="A.MORIYAMA UREKA" userId="11b73b949d6476cb" providerId="LiveId" clId="{EDD3AFC1-5E1F-774D-82FF-6D4C3622249B}" dt="2023-08-07T10:05:04.151" v="1155" actId="6264"/>
          <ac:spMkLst>
            <pc:docMk/>
            <pc:sldMk cId="985242911" sldId="296"/>
            <ac:spMk id="208" creationId="{F27341D9-4E9F-F63D-24BE-FC7EEA9BF270}"/>
          </ac:spMkLst>
        </pc:spChg>
        <pc:spChg chg="add del mod">
          <ac:chgData name="A.MORIYAMA UREKA" userId="11b73b949d6476cb" providerId="LiveId" clId="{EDD3AFC1-5E1F-774D-82FF-6D4C3622249B}" dt="2023-08-07T10:05:04.151" v="1155" actId="6264"/>
          <ac:spMkLst>
            <pc:docMk/>
            <pc:sldMk cId="985242911" sldId="296"/>
            <ac:spMk id="209" creationId="{CFA45BAD-014F-7143-CE4A-64A13E4CBBFA}"/>
          </ac:spMkLst>
        </pc:spChg>
        <pc:spChg chg="add del mod">
          <ac:chgData name="A.MORIYAMA UREKA" userId="11b73b949d6476cb" providerId="LiveId" clId="{EDD3AFC1-5E1F-774D-82FF-6D4C3622249B}" dt="2023-08-07T10:05:04.151" v="1155" actId="6264"/>
          <ac:spMkLst>
            <pc:docMk/>
            <pc:sldMk cId="985242911" sldId="296"/>
            <ac:spMk id="210" creationId="{C225EA17-2AD8-034C-5F0C-5976958D3E22}"/>
          </ac:spMkLst>
        </pc:spChg>
        <pc:spChg chg="add del mod">
          <ac:chgData name="A.MORIYAMA UREKA" userId="11b73b949d6476cb" providerId="LiveId" clId="{EDD3AFC1-5E1F-774D-82FF-6D4C3622249B}" dt="2023-08-07T10:05:04.151" v="1155" actId="6264"/>
          <ac:spMkLst>
            <pc:docMk/>
            <pc:sldMk cId="985242911" sldId="296"/>
            <ac:spMk id="211" creationId="{AC544F56-04DB-E08C-F039-0BBE79921443}"/>
          </ac:spMkLst>
        </pc:spChg>
        <pc:spChg chg="add del mod">
          <ac:chgData name="A.MORIYAMA UREKA" userId="11b73b949d6476cb" providerId="LiveId" clId="{EDD3AFC1-5E1F-774D-82FF-6D4C3622249B}" dt="2023-08-07T10:05:04.151" v="1155" actId="6264"/>
          <ac:spMkLst>
            <pc:docMk/>
            <pc:sldMk cId="985242911" sldId="296"/>
            <ac:spMk id="212" creationId="{621998F4-622B-6491-FE50-CBA985B6C979}"/>
          </ac:spMkLst>
        </pc:spChg>
        <pc:spChg chg="add del mod">
          <ac:chgData name="A.MORIYAMA UREKA" userId="11b73b949d6476cb" providerId="LiveId" clId="{EDD3AFC1-5E1F-774D-82FF-6D4C3622249B}" dt="2023-08-07T10:05:03.954" v="1154" actId="6264"/>
          <ac:spMkLst>
            <pc:docMk/>
            <pc:sldMk cId="985242911" sldId="296"/>
            <ac:spMk id="213" creationId="{5728BBC2-D47B-68F8-6012-5C107E78237A}"/>
          </ac:spMkLst>
        </pc:spChg>
        <pc:spChg chg="add del mod">
          <ac:chgData name="A.MORIYAMA UREKA" userId="11b73b949d6476cb" providerId="LiveId" clId="{EDD3AFC1-5E1F-774D-82FF-6D4C3622249B}" dt="2023-08-07T10:05:03.954" v="1154" actId="6264"/>
          <ac:spMkLst>
            <pc:docMk/>
            <pc:sldMk cId="985242911" sldId="296"/>
            <ac:spMk id="214" creationId="{8B58E27F-CD0D-EDD3-2FE6-F5CE23E8E335}"/>
          </ac:spMkLst>
        </pc:spChg>
        <pc:spChg chg="add del mod">
          <ac:chgData name="A.MORIYAMA UREKA" userId="11b73b949d6476cb" providerId="LiveId" clId="{EDD3AFC1-5E1F-774D-82FF-6D4C3622249B}" dt="2023-08-07T10:05:03.954" v="1154" actId="6264"/>
          <ac:spMkLst>
            <pc:docMk/>
            <pc:sldMk cId="985242911" sldId="296"/>
            <ac:spMk id="215" creationId="{5DE2B027-8A78-42B9-D16E-2D9479FE1E17}"/>
          </ac:spMkLst>
        </pc:spChg>
        <pc:spChg chg="add del mod">
          <ac:chgData name="A.MORIYAMA UREKA" userId="11b73b949d6476cb" providerId="LiveId" clId="{EDD3AFC1-5E1F-774D-82FF-6D4C3622249B}" dt="2023-08-07T10:05:03.954" v="1154" actId="6264"/>
          <ac:spMkLst>
            <pc:docMk/>
            <pc:sldMk cId="985242911" sldId="296"/>
            <ac:spMk id="216" creationId="{DA875D81-F4DC-AE1F-7EA7-B5516D1B68D3}"/>
          </ac:spMkLst>
        </pc:spChg>
        <pc:spChg chg="add del mod">
          <ac:chgData name="A.MORIYAMA UREKA" userId="11b73b949d6476cb" providerId="LiveId" clId="{EDD3AFC1-5E1F-774D-82FF-6D4C3622249B}" dt="2023-08-07T10:05:03.954" v="1154" actId="6264"/>
          <ac:spMkLst>
            <pc:docMk/>
            <pc:sldMk cId="985242911" sldId="296"/>
            <ac:spMk id="217" creationId="{B9E8F3A5-F0F0-5B51-D7B4-DECD2533C787}"/>
          </ac:spMkLst>
        </pc:spChg>
        <pc:spChg chg="add del mod">
          <ac:chgData name="A.MORIYAMA UREKA" userId="11b73b949d6476cb" providerId="LiveId" clId="{EDD3AFC1-5E1F-774D-82FF-6D4C3622249B}" dt="2023-08-07T10:05:03.954" v="1154" actId="6264"/>
          <ac:spMkLst>
            <pc:docMk/>
            <pc:sldMk cId="985242911" sldId="296"/>
            <ac:spMk id="218" creationId="{26B933CB-CF0C-A8FF-BCE0-6F35A847CFB5}"/>
          </ac:spMkLst>
        </pc:spChg>
        <pc:spChg chg="add del mod">
          <ac:chgData name="A.MORIYAMA UREKA" userId="11b73b949d6476cb" providerId="LiveId" clId="{EDD3AFC1-5E1F-774D-82FF-6D4C3622249B}" dt="2023-08-07T10:05:03.954" v="1154" actId="6264"/>
          <ac:spMkLst>
            <pc:docMk/>
            <pc:sldMk cId="985242911" sldId="296"/>
            <ac:spMk id="219" creationId="{2811448D-6DA6-A991-073A-D11DC70E5A98}"/>
          </ac:spMkLst>
        </pc:spChg>
        <pc:spChg chg="add del mod">
          <ac:chgData name="A.MORIYAMA UREKA" userId="11b73b949d6476cb" providerId="LiveId" clId="{EDD3AFC1-5E1F-774D-82FF-6D4C3622249B}" dt="2023-08-07T10:05:03.954" v="1154" actId="6264"/>
          <ac:spMkLst>
            <pc:docMk/>
            <pc:sldMk cId="985242911" sldId="296"/>
            <ac:spMk id="220" creationId="{258D6E10-5C2C-E5B0-D040-E437DD6354BB}"/>
          </ac:spMkLst>
        </pc:spChg>
        <pc:spChg chg="add del mod">
          <ac:chgData name="A.MORIYAMA UREKA" userId="11b73b949d6476cb" providerId="LiveId" clId="{EDD3AFC1-5E1F-774D-82FF-6D4C3622249B}" dt="2023-08-07T10:05:03.954" v="1154" actId="6264"/>
          <ac:spMkLst>
            <pc:docMk/>
            <pc:sldMk cId="985242911" sldId="296"/>
            <ac:spMk id="221" creationId="{85C12D95-ED99-721E-949A-EB0694AA55FA}"/>
          </ac:spMkLst>
        </pc:spChg>
        <pc:spChg chg="add del mod">
          <ac:chgData name="A.MORIYAMA UREKA" userId="11b73b949d6476cb" providerId="LiveId" clId="{EDD3AFC1-5E1F-774D-82FF-6D4C3622249B}" dt="2023-08-07T10:05:03.954" v="1154" actId="6264"/>
          <ac:spMkLst>
            <pc:docMk/>
            <pc:sldMk cId="985242911" sldId="296"/>
            <ac:spMk id="222" creationId="{7DDFACA9-C974-F04F-81FB-3AB84FAF83B6}"/>
          </ac:spMkLst>
        </pc:spChg>
        <pc:spChg chg="add del mod">
          <ac:chgData name="A.MORIYAMA UREKA" userId="11b73b949d6476cb" providerId="LiveId" clId="{EDD3AFC1-5E1F-774D-82FF-6D4C3622249B}" dt="2023-08-07T10:05:03.741" v="1153" actId="6264"/>
          <ac:spMkLst>
            <pc:docMk/>
            <pc:sldMk cId="985242911" sldId="296"/>
            <ac:spMk id="223" creationId="{199EA32F-241A-1802-03BE-6B4E4EEDD96D}"/>
          </ac:spMkLst>
        </pc:spChg>
        <pc:spChg chg="add del mod">
          <ac:chgData name="A.MORIYAMA UREKA" userId="11b73b949d6476cb" providerId="LiveId" clId="{EDD3AFC1-5E1F-774D-82FF-6D4C3622249B}" dt="2023-08-07T10:05:03.741" v="1153" actId="6264"/>
          <ac:spMkLst>
            <pc:docMk/>
            <pc:sldMk cId="985242911" sldId="296"/>
            <ac:spMk id="224" creationId="{72EDCD31-33C2-AAF3-54BB-652A2A5EE91E}"/>
          </ac:spMkLst>
        </pc:spChg>
        <pc:spChg chg="add del mod">
          <ac:chgData name="A.MORIYAMA UREKA" userId="11b73b949d6476cb" providerId="LiveId" clId="{EDD3AFC1-5E1F-774D-82FF-6D4C3622249B}" dt="2023-08-07T10:05:03.741" v="1153" actId="6264"/>
          <ac:spMkLst>
            <pc:docMk/>
            <pc:sldMk cId="985242911" sldId="296"/>
            <ac:spMk id="225" creationId="{DBDD94BF-E7F3-99CC-9F0B-DF607B3DD370}"/>
          </ac:spMkLst>
        </pc:spChg>
        <pc:spChg chg="add del mod">
          <ac:chgData name="A.MORIYAMA UREKA" userId="11b73b949d6476cb" providerId="LiveId" clId="{EDD3AFC1-5E1F-774D-82FF-6D4C3622249B}" dt="2023-08-07T10:05:03.741" v="1153" actId="6264"/>
          <ac:spMkLst>
            <pc:docMk/>
            <pc:sldMk cId="985242911" sldId="296"/>
            <ac:spMk id="226" creationId="{8D3F4492-EE8F-FE54-8183-BCF396154538}"/>
          </ac:spMkLst>
        </pc:spChg>
        <pc:spChg chg="add del mod">
          <ac:chgData name="A.MORIYAMA UREKA" userId="11b73b949d6476cb" providerId="LiveId" clId="{EDD3AFC1-5E1F-774D-82FF-6D4C3622249B}" dt="2023-08-07T10:05:03.741" v="1153" actId="6264"/>
          <ac:spMkLst>
            <pc:docMk/>
            <pc:sldMk cId="985242911" sldId="296"/>
            <ac:spMk id="227" creationId="{887B837A-F325-9A51-51E8-526B6AFA5E0A}"/>
          </ac:spMkLst>
        </pc:spChg>
        <pc:spChg chg="add del mod">
          <ac:chgData name="A.MORIYAMA UREKA" userId="11b73b949d6476cb" providerId="LiveId" clId="{EDD3AFC1-5E1F-774D-82FF-6D4C3622249B}" dt="2023-08-07T10:05:03.741" v="1153" actId="6264"/>
          <ac:spMkLst>
            <pc:docMk/>
            <pc:sldMk cId="985242911" sldId="296"/>
            <ac:spMk id="228" creationId="{98FE047A-2FCA-84A1-D7BE-78F383439A79}"/>
          </ac:spMkLst>
        </pc:spChg>
        <pc:spChg chg="add del mod">
          <ac:chgData name="A.MORIYAMA UREKA" userId="11b73b949d6476cb" providerId="LiveId" clId="{EDD3AFC1-5E1F-774D-82FF-6D4C3622249B}" dt="2023-08-07T10:05:03.741" v="1153" actId="6264"/>
          <ac:spMkLst>
            <pc:docMk/>
            <pc:sldMk cId="985242911" sldId="296"/>
            <ac:spMk id="229" creationId="{1E613FB4-275E-DB95-3558-26F707AC2DC1}"/>
          </ac:spMkLst>
        </pc:spChg>
        <pc:spChg chg="add del mod">
          <ac:chgData name="A.MORIYAMA UREKA" userId="11b73b949d6476cb" providerId="LiveId" clId="{EDD3AFC1-5E1F-774D-82FF-6D4C3622249B}" dt="2023-08-07T10:05:03.741" v="1153" actId="6264"/>
          <ac:spMkLst>
            <pc:docMk/>
            <pc:sldMk cId="985242911" sldId="296"/>
            <ac:spMk id="230" creationId="{0766E77D-307C-94F7-78F2-CA3CBAFFEAE8}"/>
          </ac:spMkLst>
        </pc:spChg>
        <pc:spChg chg="add del mod">
          <ac:chgData name="A.MORIYAMA UREKA" userId="11b73b949d6476cb" providerId="LiveId" clId="{EDD3AFC1-5E1F-774D-82FF-6D4C3622249B}" dt="2023-08-07T10:05:03.741" v="1153" actId="6264"/>
          <ac:spMkLst>
            <pc:docMk/>
            <pc:sldMk cId="985242911" sldId="296"/>
            <ac:spMk id="231" creationId="{BDF3F964-0052-F8AE-F4D2-5A81A8B251AC}"/>
          </ac:spMkLst>
        </pc:spChg>
        <pc:spChg chg="add del mod">
          <ac:chgData name="A.MORIYAMA UREKA" userId="11b73b949d6476cb" providerId="LiveId" clId="{EDD3AFC1-5E1F-774D-82FF-6D4C3622249B}" dt="2023-08-07T10:05:03.741" v="1153" actId="6264"/>
          <ac:spMkLst>
            <pc:docMk/>
            <pc:sldMk cId="985242911" sldId="296"/>
            <ac:spMk id="232" creationId="{D77E1050-EDAC-883E-6538-1079E8C4C58C}"/>
          </ac:spMkLst>
        </pc:spChg>
        <pc:spChg chg="add del mod">
          <ac:chgData name="A.MORIYAMA UREKA" userId="11b73b949d6476cb" providerId="LiveId" clId="{EDD3AFC1-5E1F-774D-82FF-6D4C3622249B}" dt="2023-08-07T10:05:03.550" v="1152" actId="6264"/>
          <ac:spMkLst>
            <pc:docMk/>
            <pc:sldMk cId="985242911" sldId="296"/>
            <ac:spMk id="233" creationId="{DD92C18F-0A1A-51BD-1D8A-5AE87F093625}"/>
          </ac:spMkLst>
        </pc:spChg>
        <pc:spChg chg="add del mod">
          <ac:chgData name="A.MORIYAMA UREKA" userId="11b73b949d6476cb" providerId="LiveId" clId="{EDD3AFC1-5E1F-774D-82FF-6D4C3622249B}" dt="2023-08-07T10:05:03.550" v="1152" actId="6264"/>
          <ac:spMkLst>
            <pc:docMk/>
            <pc:sldMk cId="985242911" sldId="296"/>
            <ac:spMk id="234" creationId="{C9C09F78-6D20-25BA-5BED-6551F12A0AE7}"/>
          </ac:spMkLst>
        </pc:spChg>
        <pc:spChg chg="add del mod">
          <ac:chgData name="A.MORIYAMA UREKA" userId="11b73b949d6476cb" providerId="LiveId" clId="{EDD3AFC1-5E1F-774D-82FF-6D4C3622249B}" dt="2023-08-07T10:05:03.550" v="1152" actId="6264"/>
          <ac:spMkLst>
            <pc:docMk/>
            <pc:sldMk cId="985242911" sldId="296"/>
            <ac:spMk id="235" creationId="{3A34CB53-6C47-9654-C300-05F5DB4F596C}"/>
          </ac:spMkLst>
        </pc:spChg>
        <pc:spChg chg="add del mod">
          <ac:chgData name="A.MORIYAMA UREKA" userId="11b73b949d6476cb" providerId="LiveId" clId="{EDD3AFC1-5E1F-774D-82FF-6D4C3622249B}" dt="2023-08-07T10:05:03.550" v="1152" actId="6264"/>
          <ac:spMkLst>
            <pc:docMk/>
            <pc:sldMk cId="985242911" sldId="296"/>
            <ac:spMk id="236" creationId="{E527A61B-F78D-D34E-B567-23C337C4BE81}"/>
          </ac:spMkLst>
        </pc:spChg>
        <pc:spChg chg="add del mod">
          <ac:chgData name="A.MORIYAMA UREKA" userId="11b73b949d6476cb" providerId="LiveId" clId="{EDD3AFC1-5E1F-774D-82FF-6D4C3622249B}" dt="2023-08-07T10:05:03.550" v="1152" actId="6264"/>
          <ac:spMkLst>
            <pc:docMk/>
            <pc:sldMk cId="985242911" sldId="296"/>
            <ac:spMk id="237" creationId="{E7E610FE-3954-F8E4-6CF8-BB22D3FCB0E1}"/>
          </ac:spMkLst>
        </pc:spChg>
        <pc:spChg chg="add del mod">
          <ac:chgData name="A.MORIYAMA UREKA" userId="11b73b949d6476cb" providerId="LiveId" clId="{EDD3AFC1-5E1F-774D-82FF-6D4C3622249B}" dt="2023-08-07T10:05:03.550" v="1152" actId="6264"/>
          <ac:spMkLst>
            <pc:docMk/>
            <pc:sldMk cId="985242911" sldId="296"/>
            <ac:spMk id="238" creationId="{F1026517-207E-7945-8DE0-69DA910D46FF}"/>
          </ac:spMkLst>
        </pc:spChg>
        <pc:spChg chg="add del mod">
          <ac:chgData name="A.MORIYAMA UREKA" userId="11b73b949d6476cb" providerId="LiveId" clId="{EDD3AFC1-5E1F-774D-82FF-6D4C3622249B}" dt="2023-08-07T10:05:03.550" v="1152" actId="6264"/>
          <ac:spMkLst>
            <pc:docMk/>
            <pc:sldMk cId="985242911" sldId="296"/>
            <ac:spMk id="239" creationId="{C502EE32-D679-829C-01D9-FD289ED210F3}"/>
          </ac:spMkLst>
        </pc:spChg>
        <pc:spChg chg="add del mod">
          <ac:chgData name="A.MORIYAMA UREKA" userId="11b73b949d6476cb" providerId="LiveId" clId="{EDD3AFC1-5E1F-774D-82FF-6D4C3622249B}" dt="2023-08-07T10:05:03.550" v="1152" actId="6264"/>
          <ac:spMkLst>
            <pc:docMk/>
            <pc:sldMk cId="985242911" sldId="296"/>
            <ac:spMk id="240" creationId="{ECE1F41F-766C-0418-AD23-062AB611B7D0}"/>
          </ac:spMkLst>
        </pc:spChg>
        <pc:spChg chg="add del mod">
          <ac:chgData name="A.MORIYAMA UREKA" userId="11b73b949d6476cb" providerId="LiveId" clId="{EDD3AFC1-5E1F-774D-82FF-6D4C3622249B}" dt="2023-08-07T10:05:03.550" v="1152" actId="6264"/>
          <ac:spMkLst>
            <pc:docMk/>
            <pc:sldMk cId="985242911" sldId="296"/>
            <ac:spMk id="241" creationId="{11155F71-8D22-AE1A-530B-E438A348E21F}"/>
          </ac:spMkLst>
        </pc:spChg>
        <pc:spChg chg="add del mod">
          <ac:chgData name="A.MORIYAMA UREKA" userId="11b73b949d6476cb" providerId="LiveId" clId="{EDD3AFC1-5E1F-774D-82FF-6D4C3622249B}" dt="2023-08-07T10:05:03.550" v="1152" actId="6264"/>
          <ac:spMkLst>
            <pc:docMk/>
            <pc:sldMk cId="985242911" sldId="296"/>
            <ac:spMk id="242" creationId="{2333F2AB-09F8-A269-ECEC-B8F057627364}"/>
          </ac:spMkLst>
        </pc:spChg>
        <pc:spChg chg="add del mod">
          <ac:chgData name="A.MORIYAMA UREKA" userId="11b73b949d6476cb" providerId="LiveId" clId="{EDD3AFC1-5E1F-774D-82FF-6D4C3622249B}" dt="2023-08-07T10:05:03.334" v="1151" actId="6264"/>
          <ac:spMkLst>
            <pc:docMk/>
            <pc:sldMk cId="985242911" sldId="296"/>
            <ac:spMk id="243" creationId="{4B47C58F-1BF3-A7B4-786D-DF3BAED480C9}"/>
          </ac:spMkLst>
        </pc:spChg>
        <pc:spChg chg="add del mod">
          <ac:chgData name="A.MORIYAMA UREKA" userId="11b73b949d6476cb" providerId="LiveId" clId="{EDD3AFC1-5E1F-774D-82FF-6D4C3622249B}" dt="2023-08-07T10:05:03.334" v="1151" actId="6264"/>
          <ac:spMkLst>
            <pc:docMk/>
            <pc:sldMk cId="985242911" sldId="296"/>
            <ac:spMk id="244" creationId="{1D2004DB-7E67-F8E3-6935-5C628533B34D}"/>
          </ac:spMkLst>
        </pc:spChg>
        <pc:spChg chg="add del mod">
          <ac:chgData name="A.MORIYAMA UREKA" userId="11b73b949d6476cb" providerId="LiveId" clId="{EDD3AFC1-5E1F-774D-82FF-6D4C3622249B}" dt="2023-08-07T10:05:03.334" v="1151" actId="6264"/>
          <ac:spMkLst>
            <pc:docMk/>
            <pc:sldMk cId="985242911" sldId="296"/>
            <ac:spMk id="245" creationId="{CA49B026-4131-58B9-A1DD-1C539C7F1B71}"/>
          </ac:spMkLst>
        </pc:spChg>
        <pc:spChg chg="add del mod">
          <ac:chgData name="A.MORIYAMA UREKA" userId="11b73b949d6476cb" providerId="LiveId" clId="{EDD3AFC1-5E1F-774D-82FF-6D4C3622249B}" dt="2023-08-07T10:05:03.334" v="1151" actId="6264"/>
          <ac:spMkLst>
            <pc:docMk/>
            <pc:sldMk cId="985242911" sldId="296"/>
            <ac:spMk id="246" creationId="{4E7D99B5-CDB4-F737-67F7-07C98533DB7F}"/>
          </ac:spMkLst>
        </pc:spChg>
        <pc:spChg chg="add del mod">
          <ac:chgData name="A.MORIYAMA UREKA" userId="11b73b949d6476cb" providerId="LiveId" clId="{EDD3AFC1-5E1F-774D-82FF-6D4C3622249B}" dt="2023-08-07T10:05:03.334" v="1151" actId="6264"/>
          <ac:spMkLst>
            <pc:docMk/>
            <pc:sldMk cId="985242911" sldId="296"/>
            <ac:spMk id="247" creationId="{4007A0E1-942B-977F-CA02-5DC833CBB707}"/>
          </ac:spMkLst>
        </pc:spChg>
        <pc:spChg chg="add del mod">
          <ac:chgData name="A.MORIYAMA UREKA" userId="11b73b949d6476cb" providerId="LiveId" clId="{EDD3AFC1-5E1F-774D-82FF-6D4C3622249B}" dt="2023-08-07T10:05:03.334" v="1151" actId="6264"/>
          <ac:spMkLst>
            <pc:docMk/>
            <pc:sldMk cId="985242911" sldId="296"/>
            <ac:spMk id="248" creationId="{0A299EA0-38D6-9AB4-4D58-BF0D189F15EA}"/>
          </ac:spMkLst>
        </pc:spChg>
        <pc:spChg chg="add del mod">
          <ac:chgData name="A.MORIYAMA UREKA" userId="11b73b949d6476cb" providerId="LiveId" clId="{EDD3AFC1-5E1F-774D-82FF-6D4C3622249B}" dt="2023-08-07T10:05:03.334" v="1151" actId="6264"/>
          <ac:spMkLst>
            <pc:docMk/>
            <pc:sldMk cId="985242911" sldId="296"/>
            <ac:spMk id="249" creationId="{7C77EEFF-DBF9-AF07-61C6-41FD308E541A}"/>
          </ac:spMkLst>
        </pc:spChg>
        <pc:spChg chg="add del mod">
          <ac:chgData name="A.MORIYAMA UREKA" userId="11b73b949d6476cb" providerId="LiveId" clId="{EDD3AFC1-5E1F-774D-82FF-6D4C3622249B}" dt="2023-08-07T10:05:03.334" v="1151" actId="6264"/>
          <ac:spMkLst>
            <pc:docMk/>
            <pc:sldMk cId="985242911" sldId="296"/>
            <ac:spMk id="250" creationId="{823E15A1-9C89-E9B4-3C64-570BD6C4CED5}"/>
          </ac:spMkLst>
        </pc:spChg>
        <pc:spChg chg="add del mod">
          <ac:chgData name="A.MORIYAMA UREKA" userId="11b73b949d6476cb" providerId="LiveId" clId="{EDD3AFC1-5E1F-774D-82FF-6D4C3622249B}" dt="2023-08-07T10:05:03.334" v="1151" actId="6264"/>
          <ac:spMkLst>
            <pc:docMk/>
            <pc:sldMk cId="985242911" sldId="296"/>
            <ac:spMk id="251" creationId="{D92EC8DE-E5F0-9D5D-8D5A-DCCFFCC756B2}"/>
          </ac:spMkLst>
        </pc:spChg>
        <pc:spChg chg="add del mod">
          <ac:chgData name="A.MORIYAMA UREKA" userId="11b73b949d6476cb" providerId="LiveId" clId="{EDD3AFC1-5E1F-774D-82FF-6D4C3622249B}" dt="2023-08-07T10:05:03.334" v="1151" actId="6264"/>
          <ac:spMkLst>
            <pc:docMk/>
            <pc:sldMk cId="985242911" sldId="296"/>
            <ac:spMk id="252" creationId="{569DD8A6-599D-70F7-AF39-C42DBF445359}"/>
          </ac:spMkLst>
        </pc:spChg>
        <pc:spChg chg="add del mod">
          <ac:chgData name="A.MORIYAMA UREKA" userId="11b73b949d6476cb" providerId="LiveId" clId="{EDD3AFC1-5E1F-774D-82FF-6D4C3622249B}" dt="2023-08-07T10:05:03.152" v="1150" actId="6264"/>
          <ac:spMkLst>
            <pc:docMk/>
            <pc:sldMk cId="985242911" sldId="296"/>
            <ac:spMk id="253" creationId="{0C63B8AD-868F-F491-12D0-9DAAA4DBA892}"/>
          </ac:spMkLst>
        </pc:spChg>
        <pc:spChg chg="add del mod">
          <ac:chgData name="A.MORIYAMA UREKA" userId="11b73b949d6476cb" providerId="LiveId" clId="{EDD3AFC1-5E1F-774D-82FF-6D4C3622249B}" dt="2023-08-07T10:05:03.152" v="1150" actId="6264"/>
          <ac:spMkLst>
            <pc:docMk/>
            <pc:sldMk cId="985242911" sldId="296"/>
            <ac:spMk id="254" creationId="{704AC08D-86E3-F22B-6D12-E54C9F9B0EFC}"/>
          </ac:spMkLst>
        </pc:spChg>
        <pc:spChg chg="add del mod">
          <ac:chgData name="A.MORIYAMA UREKA" userId="11b73b949d6476cb" providerId="LiveId" clId="{EDD3AFC1-5E1F-774D-82FF-6D4C3622249B}" dt="2023-08-07T10:05:03.152" v="1150" actId="6264"/>
          <ac:spMkLst>
            <pc:docMk/>
            <pc:sldMk cId="985242911" sldId="296"/>
            <ac:spMk id="255" creationId="{A7E77168-E7EB-7CD2-50FC-A51728A00BCB}"/>
          </ac:spMkLst>
        </pc:spChg>
        <pc:spChg chg="add del mod">
          <ac:chgData name="A.MORIYAMA UREKA" userId="11b73b949d6476cb" providerId="LiveId" clId="{EDD3AFC1-5E1F-774D-82FF-6D4C3622249B}" dt="2023-08-07T10:05:03.152" v="1150" actId="6264"/>
          <ac:spMkLst>
            <pc:docMk/>
            <pc:sldMk cId="985242911" sldId="296"/>
            <ac:spMk id="256" creationId="{3BD89672-BF99-F02C-FB7F-9DEF42DEA3E8}"/>
          </ac:spMkLst>
        </pc:spChg>
        <pc:spChg chg="add del mod">
          <ac:chgData name="A.MORIYAMA UREKA" userId="11b73b949d6476cb" providerId="LiveId" clId="{EDD3AFC1-5E1F-774D-82FF-6D4C3622249B}" dt="2023-08-07T10:05:03.152" v="1150" actId="6264"/>
          <ac:spMkLst>
            <pc:docMk/>
            <pc:sldMk cId="985242911" sldId="296"/>
            <ac:spMk id="257" creationId="{3434AA8F-E2DF-69BF-4C82-D97F48CEA6A2}"/>
          </ac:spMkLst>
        </pc:spChg>
        <pc:spChg chg="add del mod">
          <ac:chgData name="A.MORIYAMA UREKA" userId="11b73b949d6476cb" providerId="LiveId" clId="{EDD3AFC1-5E1F-774D-82FF-6D4C3622249B}" dt="2023-08-07T10:05:03.152" v="1150" actId="6264"/>
          <ac:spMkLst>
            <pc:docMk/>
            <pc:sldMk cId="985242911" sldId="296"/>
            <ac:spMk id="258" creationId="{082B1AEB-8E0B-A9AD-CE9E-0FB517485EA6}"/>
          </ac:spMkLst>
        </pc:spChg>
        <pc:spChg chg="add del mod">
          <ac:chgData name="A.MORIYAMA UREKA" userId="11b73b949d6476cb" providerId="LiveId" clId="{EDD3AFC1-5E1F-774D-82FF-6D4C3622249B}" dt="2023-08-07T10:05:03.152" v="1150" actId="6264"/>
          <ac:spMkLst>
            <pc:docMk/>
            <pc:sldMk cId="985242911" sldId="296"/>
            <ac:spMk id="259" creationId="{C7E09AEB-49ED-88A6-3E97-C487B266F680}"/>
          </ac:spMkLst>
        </pc:spChg>
        <pc:spChg chg="add del mod">
          <ac:chgData name="A.MORIYAMA UREKA" userId="11b73b949d6476cb" providerId="LiveId" clId="{EDD3AFC1-5E1F-774D-82FF-6D4C3622249B}" dt="2023-08-07T10:05:03.152" v="1150" actId="6264"/>
          <ac:spMkLst>
            <pc:docMk/>
            <pc:sldMk cId="985242911" sldId="296"/>
            <ac:spMk id="260" creationId="{BE7BFC08-5E01-3143-5E9F-DFABC0878C4C}"/>
          </ac:spMkLst>
        </pc:spChg>
        <pc:spChg chg="add del mod">
          <ac:chgData name="A.MORIYAMA UREKA" userId="11b73b949d6476cb" providerId="LiveId" clId="{EDD3AFC1-5E1F-774D-82FF-6D4C3622249B}" dt="2023-08-07T10:05:03.152" v="1150" actId="6264"/>
          <ac:spMkLst>
            <pc:docMk/>
            <pc:sldMk cId="985242911" sldId="296"/>
            <ac:spMk id="261" creationId="{A9CF02FE-26B3-C3BF-9BAF-7FCDC2B09226}"/>
          </ac:spMkLst>
        </pc:spChg>
        <pc:spChg chg="add del mod">
          <ac:chgData name="A.MORIYAMA UREKA" userId="11b73b949d6476cb" providerId="LiveId" clId="{EDD3AFC1-5E1F-774D-82FF-6D4C3622249B}" dt="2023-08-07T10:05:03.152" v="1150" actId="6264"/>
          <ac:spMkLst>
            <pc:docMk/>
            <pc:sldMk cId="985242911" sldId="296"/>
            <ac:spMk id="262" creationId="{F30D2EB3-5460-A95D-AE01-918AFEEDAC54}"/>
          </ac:spMkLst>
        </pc:spChg>
        <pc:spChg chg="add del mod">
          <ac:chgData name="A.MORIYAMA UREKA" userId="11b73b949d6476cb" providerId="LiveId" clId="{EDD3AFC1-5E1F-774D-82FF-6D4C3622249B}" dt="2023-08-07T10:05:02.996" v="1149" actId="6264"/>
          <ac:spMkLst>
            <pc:docMk/>
            <pc:sldMk cId="985242911" sldId="296"/>
            <ac:spMk id="263" creationId="{921347DD-A1D7-8AA9-A5A3-04DECB16794F}"/>
          </ac:spMkLst>
        </pc:spChg>
        <pc:spChg chg="add del mod">
          <ac:chgData name="A.MORIYAMA UREKA" userId="11b73b949d6476cb" providerId="LiveId" clId="{EDD3AFC1-5E1F-774D-82FF-6D4C3622249B}" dt="2023-08-07T10:05:02.996" v="1149" actId="6264"/>
          <ac:spMkLst>
            <pc:docMk/>
            <pc:sldMk cId="985242911" sldId="296"/>
            <ac:spMk id="264" creationId="{E3DC8CBC-1844-BCFF-83E3-AF41A910B7DB}"/>
          </ac:spMkLst>
        </pc:spChg>
        <pc:spChg chg="add del mod">
          <ac:chgData name="A.MORIYAMA UREKA" userId="11b73b949d6476cb" providerId="LiveId" clId="{EDD3AFC1-5E1F-774D-82FF-6D4C3622249B}" dt="2023-08-07T10:05:02.996" v="1149" actId="6264"/>
          <ac:spMkLst>
            <pc:docMk/>
            <pc:sldMk cId="985242911" sldId="296"/>
            <ac:spMk id="265" creationId="{52160385-83BA-0E37-786C-05EDF6C88568}"/>
          </ac:spMkLst>
        </pc:spChg>
        <pc:spChg chg="add del mod">
          <ac:chgData name="A.MORIYAMA UREKA" userId="11b73b949d6476cb" providerId="LiveId" clId="{EDD3AFC1-5E1F-774D-82FF-6D4C3622249B}" dt="2023-08-07T10:05:02.996" v="1149" actId="6264"/>
          <ac:spMkLst>
            <pc:docMk/>
            <pc:sldMk cId="985242911" sldId="296"/>
            <ac:spMk id="266" creationId="{94ED3ABF-2109-C5AF-D508-6DA582167B65}"/>
          </ac:spMkLst>
        </pc:spChg>
        <pc:spChg chg="add del mod">
          <ac:chgData name="A.MORIYAMA UREKA" userId="11b73b949d6476cb" providerId="LiveId" clId="{EDD3AFC1-5E1F-774D-82FF-6D4C3622249B}" dt="2023-08-07T10:05:02.996" v="1149" actId="6264"/>
          <ac:spMkLst>
            <pc:docMk/>
            <pc:sldMk cId="985242911" sldId="296"/>
            <ac:spMk id="267" creationId="{42964FE6-8DF1-928E-63A9-4BFB64D8D8B5}"/>
          </ac:spMkLst>
        </pc:spChg>
        <pc:spChg chg="add del mod">
          <ac:chgData name="A.MORIYAMA UREKA" userId="11b73b949d6476cb" providerId="LiveId" clId="{EDD3AFC1-5E1F-774D-82FF-6D4C3622249B}" dt="2023-08-07T10:05:02.996" v="1149" actId="6264"/>
          <ac:spMkLst>
            <pc:docMk/>
            <pc:sldMk cId="985242911" sldId="296"/>
            <ac:spMk id="268" creationId="{BD214E2A-AA5E-30B7-15FA-12ECCD6A9037}"/>
          </ac:spMkLst>
        </pc:spChg>
        <pc:spChg chg="add del mod">
          <ac:chgData name="A.MORIYAMA UREKA" userId="11b73b949d6476cb" providerId="LiveId" clId="{EDD3AFC1-5E1F-774D-82FF-6D4C3622249B}" dt="2023-08-07T10:05:02.996" v="1149" actId="6264"/>
          <ac:spMkLst>
            <pc:docMk/>
            <pc:sldMk cId="985242911" sldId="296"/>
            <ac:spMk id="269" creationId="{DD31239B-1461-521A-E022-659735DB4300}"/>
          </ac:spMkLst>
        </pc:spChg>
        <pc:spChg chg="add del mod">
          <ac:chgData name="A.MORIYAMA UREKA" userId="11b73b949d6476cb" providerId="LiveId" clId="{EDD3AFC1-5E1F-774D-82FF-6D4C3622249B}" dt="2023-08-07T10:05:02.996" v="1149" actId="6264"/>
          <ac:spMkLst>
            <pc:docMk/>
            <pc:sldMk cId="985242911" sldId="296"/>
            <ac:spMk id="270" creationId="{9F5A728E-C182-CF44-9E3E-976644BF4ADE}"/>
          </ac:spMkLst>
        </pc:spChg>
        <pc:spChg chg="add del mod">
          <ac:chgData name="A.MORIYAMA UREKA" userId="11b73b949d6476cb" providerId="LiveId" clId="{EDD3AFC1-5E1F-774D-82FF-6D4C3622249B}" dt="2023-08-07T10:05:02.996" v="1149" actId="6264"/>
          <ac:spMkLst>
            <pc:docMk/>
            <pc:sldMk cId="985242911" sldId="296"/>
            <ac:spMk id="271" creationId="{52309887-7453-3025-C56E-8CF2B0CCDBF8}"/>
          </ac:spMkLst>
        </pc:spChg>
        <pc:spChg chg="add del mod">
          <ac:chgData name="A.MORIYAMA UREKA" userId="11b73b949d6476cb" providerId="LiveId" clId="{EDD3AFC1-5E1F-774D-82FF-6D4C3622249B}" dt="2023-08-07T10:05:02.996" v="1149" actId="6264"/>
          <ac:spMkLst>
            <pc:docMk/>
            <pc:sldMk cId="985242911" sldId="296"/>
            <ac:spMk id="272" creationId="{898DF184-806A-7E92-6FF1-1905BC19142C}"/>
          </ac:spMkLst>
        </pc:spChg>
      </pc:sldChg>
      <pc:sldChg chg="addSp delSp modSp add mod chgLayout">
        <pc:chgData name="A.MORIYAMA UREKA" userId="11b73b949d6476cb" providerId="LiveId" clId="{EDD3AFC1-5E1F-774D-82FF-6D4C3622249B}" dt="2023-08-08T10:16:19.574" v="4313" actId="20577"/>
        <pc:sldMkLst>
          <pc:docMk/>
          <pc:sldMk cId="1672990462" sldId="296"/>
        </pc:sldMkLst>
        <pc:spChg chg="del">
          <ac:chgData name="A.MORIYAMA UREKA" userId="11b73b949d6476cb" providerId="LiveId" clId="{EDD3AFC1-5E1F-774D-82FF-6D4C3622249B}" dt="2023-08-07T11:32:08.950" v="1897" actId="478"/>
          <ac:spMkLst>
            <pc:docMk/>
            <pc:sldMk cId="1672990462" sldId="296"/>
            <ac:spMk id="2" creationId="{3F44023A-5479-8204-2EAB-8F78EB5E2FDB}"/>
          </ac:spMkLst>
        </pc:spChg>
        <pc:spChg chg="add mod">
          <ac:chgData name="A.MORIYAMA UREKA" userId="11b73b949d6476cb" providerId="LiveId" clId="{EDD3AFC1-5E1F-774D-82FF-6D4C3622249B}" dt="2023-08-08T10:16:19.574" v="4313" actId="20577"/>
          <ac:spMkLst>
            <pc:docMk/>
            <pc:sldMk cId="1672990462" sldId="296"/>
            <ac:spMk id="2" creationId="{CE92D5FB-6A4F-BCF7-F0C3-44C00AD0EEF9}"/>
          </ac:spMkLst>
        </pc:spChg>
        <pc:spChg chg="del">
          <ac:chgData name="A.MORIYAMA UREKA" userId="11b73b949d6476cb" providerId="LiveId" clId="{EDD3AFC1-5E1F-774D-82FF-6D4C3622249B}" dt="2023-08-07T11:32:08.950" v="1897" actId="478"/>
          <ac:spMkLst>
            <pc:docMk/>
            <pc:sldMk cId="1672990462" sldId="296"/>
            <ac:spMk id="3" creationId="{2775D61D-786E-C067-9709-0663F455C7F3}"/>
          </ac:spMkLst>
        </pc:spChg>
        <pc:spChg chg="mod topLvl">
          <ac:chgData name="A.MORIYAMA UREKA" userId="11b73b949d6476cb" providerId="LiveId" clId="{EDD3AFC1-5E1F-774D-82FF-6D4C3622249B}" dt="2023-08-07T11:33:34.515" v="1934" actId="403"/>
          <ac:spMkLst>
            <pc:docMk/>
            <pc:sldMk cId="1672990462" sldId="296"/>
            <ac:spMk id="5" creationId="{F4B8FF27-5B26-D9E5-1FF1-ED7F4273A348}"/>
          </ac:spMkLst>
        </pc:spChg>
        <pc:spChg chg="mod topLvl">
          <ac:chgData name="A.MORIYAMA UREKA" userId="11b73b949d6476cb" providerId="LiveId" clId="{EDD3AFC1-5E1F-774D-82FF-6D4C3622249B}" dt="2023-08-07T11:33:00.747" v="1907" actId="14100"/>
          <ac:spMkLst>
            <pc:docMk/>
            <pc:sldMk cId="1672990462" sldId="296"/>
            <ac:spMk id="6" creationId="{F25B7C8A-B20B-45B8-294A-6EC21ECD5F3B}"/>
          </ac:spMkLst>
        </pc:spChg>
        <pc:spChg chg="topLvl">
          <ac:chgData name="A.MORIYAMA UREKA" userId="11b73b949d6476cb" providerId="LiveId" clId="{EDD3AFC1-5E1F-774D-82FF-6D4C3622249B}" dt="2023-08-07T11:32:13.545" v="1898" actId="165"/>
          <ac:spMkLst>
            <pc:docMk/>
            <pc:sldMk cId="1672990462" sldId="296"/>
            <ac:spMk id="8" creationId="{51F76F19-B7F0-2E25-6699-CF692D4DB664}"/>
          </ac:spMkLst>
        </pc:spChg>
        <pc:spChg chg="topLvl">
          <ac:chgData name="A.MORIYAMA UREKA" userId="11b73b949d6476cb" providerId="LiveId" clId="{EDD3AFC1-5E1F-774D-82FF-6D4C3622249B}" dt="2023-08-07T11:32:13.545" v="1898" actId="165"/>
          <ac:spMkLst>
            <pc:docMk/>
            <pc:sldMk cId="1672990462" sldId="296"/>
            <ac:spMk id="9" creationId="{D8368194-DA30-CD5C-F82C-E203B7B73E07}"/>
          </ac:spMkLst>
        </pc:spChg>
        <pc:spChg chg="topLvl">
          <ac:chgData name="A.MORIYAMA UREKA" userId="11b73b949d6476cb" providerId="LiveId" clId="{EDD3AFC1-5E1F-774D-82FF-6D4C3622249B}" dt="2023-08-07T11:32:13.545" v="1898" actId="165"/>
          <ac:spMkLst>
            <pc:docMk/>
            <pc:sldMk cId="1672990462" sldId="296"/>
            <ac:spMk id="10" creationId="{E3D3B228-E1C6-E258-F169-75A8E2E462B3}"/>
          </ac:spMkLst>
        </pc:spChg>
        <pc:spChg chg="topLvl">
          <ac:chgData name="A.MORIYAMA UREKA" userId="11b73b949d6476cb" providerId="LiveId" clId="{EDD3AFC1-5E1F-774D-82FF-6D4C3622249B}" dt="2023-08-07T11:32:13.545" v="1898" actId="165"/>
          <ac:spMkLst>
            <pc:docMk/>
            <pc:sldMk cId="1672990462" sldId="296"/>
            <ac:spMk id="11" creationId="{786A896C-0B87-9C9E-5396-0CD27B2161E6}"/>
          </ac:spMkLst>
        </pc:spChg>
        <pc:spChg chg="topLvl">
          <ac:chgData name="A.MORIYAMA UREKA" userId="11b73b949d6476cb" providerId="LiveId" clId="{EDD3AFC1-5E1F-774D-82FF-6D4C3622249B}" dt="2023-08-07T11:32:13.545" v="1898" actId="165"/>
          <ac:spMkLst>
            <pc:docMk/>
            <pc:sldMk cId="1672990462" sldId="296"/>
            <ac:spMk id="12" creationId="{987F91DE-8EC3-0343-6035-C792AB72CA48}"/>
          </ac:spMkLst>
        </pc:spChg>
        <pc:spChg chg="topLvl">
          <ac:chgData name="A.MORIYAMA UREKA" userId="11b73b949d6476cb" providerId="LiveId" clId="{EDD3AFC1-5E1F-774D-82FF-6D4C3622249B}" dt="2023-08-07T11:32:13.545" v="1898" actId="165"/>
          <ac:spMkLst>
            <pc:docMk/>
            <pc:sldMk cId="1672990462" sldId="296"/>
            <ac:spMk id="13" creationId="{79A96A79-7A22-2EE2-9077-64F10000AF04}"/>
          </ac:spMkLst>
        </pc:spChg>
        <pc:spChg chg="topLvl">
          <ac:chgData name="A.MORIYAMA UREKA" userId="11b73b949d6476cb" providerId="LiveId" clId="{EDD3AFC1-5E1F-774D-82FF-6D4C3622249B}" dt="2023-08-07T11:32:13.545" v="1898" actId="165"/>
          <ac:spMkLst>
            <pc:docMk/>
            <pc:sldMk cId="1672990462" sldId="296"/>
            <ac:spMk id="14" creationId="{D0AE1B97-AECC-1264-F67B-D7CC1694CF3E}"/>
          </ac:spMkLst>
        </pc:spChg>
        <pc:spChg chg="mod topLvl">
          <ac:chgData name="A.MORIYAMA UREKA" userId="11b73b949d6476cb" providerId="LiveId" clId="{EDD3AFC1-5E1F-774D-82FF-6D4C3622249B}" dt="2023-08-07T12:10:27.854" v="2601" actId="404"/>
          <ac:spMkLst>
            <pc:docMk/>
            <pc:sldMk cId="1672990462" sldId="296"/>
            <ac:spMk id="15" creationId="{2A59DFD5-B055-4EA1-F1D4-4DC44F74879F}"/>
          </ac:spMkLst>
        </pc:spChg>
        <pc:spChg chg="mod topLvl">
          <ac:chgData name="A.MORIYAMA UREKA" userId="11b73b949d6476cb" providerId="LiveId" clId="{EDD3AFC1-5E1F-774D-82FF-6D4C3622249B}" dt="2023-08-07T12:10:27.854" v="2601" actId="404"/>
          <ac:spMkLst>
            <pc:docMk/>
            <pc:sldMk cId="1672990462" sldId="296"/>
            <ac:spMk id="16" creationId="{B2F37C1B-D375-1F34-D52D-EDBF38596591}"/>
          </ac:spMkLst>
        </pc:spChg>
        <pc:spChg chg="mod topLvl">
          <ac:chgData name="A.MORIYAMA UREKA" userId="11b73b949d6476cb" providerId="LiveId" clId="{EDD3AFC1-5E1F-774D-82FF-6D4C3622249B}" dt="2023-08-07T12:10:27.854" v="2601" actId="404"/>
          <ac:spMkLst>
            <pc:docMk/>
            <pc:sldMk cId="1672990462" sldId="296"/>
            <ac:spMk id="17" creationId="{0DEFF0F7-FDF2-6B3D-F328-FDAD589B972F}"/>
          </ac:spMkLst>
        </pc:spChg>
        <pc:spChg chg="mod topLvl">
          <ac:chgData name="A.MORIYAMA UREKA" userId="11b73b949d6476cb" providerId="LiveId" clId="{EDD3AFC1-5E1F-774D-82FF-6D4C3622249B}" dt="2023-08-07T12:10:27.854" v="2601" actId="404"/>
          <ac:spMkLst>
            <pc:docMk/>
            <pc:sldMk cId="1672990462" sldId="296"/>
            <ac:spMk id="18" creationId="{9C1F145F-C097-8963-D524-D2BB234483B7}"/>
          </ac:spMkLst>
        </pc:spChg>
        <pc:spChg chg="mod topLvl">
          <ac:chgData name="A.MORIYAMA UREKA" userId="11b73b949d6476cb" providerId="LiveId" clId="{EDD3AFC1-5E1F-774D-82FF-6D4C3622249B}" dt="2023-08-07T12:10:27.854" v="2601" actId="404"/>
          <ac:spMkLst>
            <pc:docMk/>
            <pc:sldMk cId="1672990462" sldId="296"/>
            <ac:spMk id="19" creationId="{98CCBC93-C5AE-A042-EF31-30DFBC9F7143}"/>
          </ac:spMkLst>
        </pc:spChg>
        <pc:spChg chg="mod topLvl">
          <ac:chgData name="A.MORIYAMA UREKA" userId="11b73b949d6476cb" providerId="LiveId" clId="{EDD3AFC1-5E1F-774D-82FF-6D4C3622249B}" dt="2023-08-07T12:10:27.854" v="2601" actId="404"/>
          <ac:spMkLst>
            <pc:docMk/>
            <pc:sldMk cId="1672990462" sldId="296"/>
            <ac:spMk id="20" creationId="{1A736D74-9E37-FD80-C570-6E88A5670736}"/>
          </ac:spMkLst>
        </pc:spChg>
        <pc:spChg chg="mod topLvl">
          <ac:chgData name="A.MORIYAMA UREKA" userId="11b73b949d6476cb" providerId="LiveId" clId="{EDD3AFC1-5E1F-774D-82FF-6D4C3622249B}" dt="2023-08-07T12:10:27.854" v="2601" actId="404"/>
          <ac:spMkLst>
            <pc:docMk/>
            <pc:sldMk cId="1672990462" sldId="296"/>
            <ac:spMk id="21" creationId="{B665B47B-AF36-83B8-D87F-94F08C593C67}"/>
          </ac:spMkLst>
        </pc:spChg>
        <pc:spChg chg="del topLvl">
          <ac:chgData name="A.MORIYAMA UREKA" userId="11b73b949d6476cb" providerId="LiveId" clId="{EDD3AFC1-5E1F-774D-82FF-6D4C3622249B}" dt="2023-08-07T11:32:26.335" v="1901" actId="478"/>
          <ac:spMkLst>
            <pc:docMk/>
            <pc:sldMk cId="1672990462" sldId="296"/>
            <ac:spMk id="30" creationId="{BA6A0188-D2EA-940B-D0E9-EE2258D563E0}"/>
          </ac:spMkLst>
        </pc:spChg>
        <pc:spChg chg="del topLvl">
          <ac:chgData name="A.MORIYAMA UREKA" userId="11b73b949d6476cb" providerId="LiveId" clId="{EDD3AFC1-5E1F-774D-82FF-6D4C3622249B}" dt="2023-08-07T11:32:26.335" v="1901" actId="478"/>
          <ac:spMkLst>
            <pc:docMk/>
            <pc:sldMk cId="1672990462" sldId="296"/>
            <ac:spMk id="31" creationId="{60BA8359-432C-9E63-B0F7-8AD4BEECFD62}"/>
          </ac:spMkLst>
        </pc:spChg>
        <pc:spChg chg="del topLvl">
          <ac:chgData name="A.MORIYAMA UREKA" userId="11b73b949d6476cb" providerId="LiveId" clId="{EDD3AFC1-5E1F-774D-82FF-6D4C3622249B}" dt="2023-08-07T11:32:26.335" v="1901" actId="478"/>
          <ac:spMkLst>
            <pc:docMk/>
            <pc:sldMk cId="1672990462" sldId="296"/>
            <ac:spMk id="32" creationId="{43E84A13-9C5D-44D0-1DF5-153EF3324240}"/>
          </ac:spMkLst>
        </pc:spChg>
        <pc:spChg chg="del topLvl">
          <ac:chgData name="A.MORIYAMA UREKA" userId="11b73b949d6476cb" providerId="LiveId" clId="{EDD3AFC1-5E1F-774D-82FF-6D4C3622249B}" dt="2023-08-07T11:32:26.335" v="1901" actId="478"/>
          <ac:spMkLst>
            <pc:docMk/>
            <pc:sldMk cId="1672990462" sldId="296"/>
            <ac:spMk id="33" creationId="{60D0DB02-A93D-83C3-C27D-F7DFC8A0426C}"/>
          </ac:spMkLst>
        </pc:spChg>
        <pc:spChg chg="del topLvl">
          <ac:chgData name="A.MORIYAMA UREKA" userId="11b73b949d6476cb" providerId="LiveId" clId="{EDD3AFC1-5E1F-774D-82FF-6D4C3622249B}" dt="2023-08-07T11:32:26.335" v="1901" actId="478"/>
          <ac:spMkLst>
            <pc:docMk/>
            <pc:sldMk cId="1672990462" sldId="296"/>
            <ac:spMk id="34" creationId="{E6A3FBE1-2613-B86A-C03C-29D2EB06BD61}"/>
          </ac:spMkLst>
        </pc:spChg>
        <pc:spChg chg="del topLvl">
          <ac:chgData name="A.MORIYAMA UREKA" userId="11b73b949d6476cb" providerId="LiveId" clId="{EDD3AFC1-5E1F-774D-82FF-6D4C3622249B}" dt="2023-08-07T11:32:26.335" v="1901" actId="478"/>
          <ac:spMkLst>
            <pc:docMk/>
            <pc:sldMk cId="1672990462" sldId="296"/>
            <ac:spMk id="35" creationId="{3540108C-41B5-9F5C-F848-6B4FCE623AD3}"/>
          </ac:spMkLst>
        </pc:spChg>
        <pc:spChg chg="del topLvl">
          <ac:chgData name="A.MORIYAMA UREKA" userId="11b73b949d6476cb" providerId="LiveId" clId="{EDD3AFC1-5E1F-774D-82FF-6D4C3622249B}" dt="2023-08-07T11:32:26.335" v="1901" actId="478"/>
          <ac:spMkLst>
            <pc:docMk/>
            <pc:sldMk cId="1672990462" sldId="296"/>
            <ac:spMk id="36" creationId="{DC00983F-E7FF-05BF-6735-84CEBF7DC4F0}"/>
          </ac:spMkLst>
        </pc:spChg>
        <pc:spChg chg="del topLvl">
          <ac:chgData name="A.MORIYAMA UREKA" userId="11b73b949d6476cb" providerId="LiveId" clId="{EDD3AFC1-5E1F-774D-82FF-6D4C3622249B}" dt="2023-08-07T11:32:18.054" v="1899" actId="478"/>
          <ac:spMkLst>
            <pc:docMk/>
            <pc:sldMk cId="1672990462" sldId="296"/>
            <ac:spMk id="37" creationId="{46EC950C-89C0-D260-0208-058FC4D5DB02}"/>
          </ac:spMkLst>
        </pc:spChg>
        <pc:spChg chg="del topLvl">
          <ac:chgData name="A.MORIYAMA UREKA" userId="11b73b949d6476cb" providerId="LiveId" clId="{EDD3AFC1-5E1F-774D-82FF-6D4C3622249B}" dt="2023-08-07T11:32:18.054" v="1899" actId="478"/>
          <ac:spMkLst>
            <pc:docMk/>
            <pc:sldMk cId="1672990462" sldId="296"/>
            <ac:spMk id="38" creationId="{9E8F547D-1821-E8FF-0D6B-C6129FB9B692}"/>
          </ac:spMkLst>
        </pc:spChg>
        <pc:spChg chg="del topLvl">
          <ac:chgData name="A.MORIYAMA UREKA" userId="11b73b949d6476cb" providerId="LiveId" clId="{EDD3AFC1-5E1F-774D-82FF-6D4C3622249B}" dt="2023-08-07T11:32:18.054" v="1899" actId="478"/>
          <ac:spMkLst>
            <pc:docMk/>
            <pc:sldMk cId="1672990462" sldId="296"/>
            <ac:spMk id="39" creationId="{7759676E-11E7-17BE-2483-1AC6B2E3CE16}"/>
          </ac:spMkLst>
        </pc:spChg>
        <pc:spChg chg="del topLvl">
          <ac:chgData name="A.MORIYAMA UREKA" userId="11b73b949d6476cb" providerId="LiveId" clId="{EDD3AFC1-5E1F-774D-82FF-6D4C3622249B}" dt="2023-08-07T11:32:21.346" v="1900" actId="478"/>
          <ac:spMkLst>
            <pc:docMk/>
            <pc:sldMk cId="1672990462" sldId="296"/>
            <ac:spMk id="40" creationId="{D5582589-4467-3C47-A0E6-E6C69D0C3A4C}"/>
          </ac:spMkLst>
        </pc:spChg>
        <pc:spChg chg="del topLvl">
          <ac:chgData name="A.MORIYAMA UREKA" userId="11b73b949d6476cb" providerId="LiveId" clId="{EDD3AFC1-5E1F-774D-82FF-6D4C3622249B}" dt="2023-08-07T11:32:21.346" v="1900" actId="478"/>
          <ac:spMkLst>
            <pc:docMk/>
            <pc:sldMk cId="1672990462" sldId="296"/>
            <ac:spMk id="41" creationId="{564056EE-1D30-0A90-AF24-852F3B7D7980}"/>
          </ac:spMkLst>
        </pc:spChg>
        <pc:spChg chg="del topLvl">
          <ac:chgData name="A.MORIYAMA UREKA" userId="11b73b949d6476cb" providerId="LiveId" clId="{EDD3AFC1-5E1F-774D-82FF-6D4C3622249B}" dt="2023-08-07T11:33:46.624" v="1935" actId="478"/>
          <ac:spMkLst>
            <pc:docMk/>
            <pc:sldMk cId="1672990462" sldId="296"/>
            <ac:spMk id="42" creationId="{E9B210D7-3A62-6E8F-B5E9-4DFA5D90EBF5}"/>
          </ac:spMkLst>
        </pc:spChg>
        <pc:spChg chg="del topLvl">
          <ac:chgData name="A.MORIYAMA UREKA" userId="11b73b949d6476cb" providerId="LiveId" clId="{EDD3AFC1-5E1F-774D-82FF-6D4C3622249B}" dt="2023-08-07T11:32:18.054" v="1899" actId="478"/>
          <ac:spMkLst>
            <pc:docMk/>
            <pc:sldMk cId="1672990462" sldId="296"/>
            <ac:spMk id="43" creationId="{59E8F744-8BF9-EE63-CEA1-E65D057847AB}"/>
          </ac:spMkLst>
        </pc:spChg>
        <pc:spChg chg="del topLvl">
          <ac:chgData name="A.MORIYAMA UREKA" userId="11b73b949d6476cb" providerId="LiveId" clId="{EDD3AFC1-5E1F-774D-82FF-6D4C3622249B}" dt="2023-08-07T11:32:21.346" v="1900" actId="478"/>
          <ac:spMkLst>
            <pc:docMk/>
            <pc:sldMk cId="1672990462" sldId="296"/>
            <ac:spMk id="44" creationId="{BB159A7B-96FB-3090-3541-725279061923}"/>
          </ac:spMkLst>
        </pc:spChg>
        <pc:spChg chg="del">
          <ac:chgData name="A.MORIYAMA UREKA" userId="11b73b949d6476cb" providerId="LiveId" clId="{EDD3AFC1-5E1F-774D-82FF-6D4C3622249B}" dt="2023-08-07T11:44:31.277" v="2080" actId="478"/>
          <ac:spMkLst>
            <pc:docMk/>
            <pc:sldMk cId="1672990462" sldId="296"/>
            <ac:spMk id="45" creationId="{C7FAA762-2428-618D-B18C-94770E67B570}"/>
          </ac:spMkLst>
        </pc:spChg>
        <pc:spChg chg="del">
          <ac:chgData name="A.MORIYAMA UREKA" userId="11b73b949d6476cb" providerId="LiveId" clId="{EDD3AFC1-5E1F-774D-82FF-6D4C3622249B}" dt="2023-08-07T11:44:31.277" v="2080" actId="478"/>
          <ac:spMkLst>
            <pc:docMk/>
            <pc:sldMk cId="1672990462" sldId="296"/>
            <ac:spMk id="46" creationId="{49DF1294-1221-AED0-288B-602047677A0A}"/>
          </ac:spMkLst>
        </pc:spChg>
        <pc:spChg chg="del">
          <ac:chgData name="A.MORIYAMA UREKA" userId="11b73b949d6476cb" providerId="LiveId" clId="{EDD3AFC1-5E1F-774D-82FF-6D4C3622249B}" dt="2023-08-07T11:44:31.277" v="2080" actId="478"/>
          <ac:spMkLst>
            <pc:docMk/>
            <pc:sldMk cId="1672990462" sldId="296"/>
            <ac:spMk id="47" creationId="{C6A75448-643B-14C4-FDED-E5C37FFAC79E}"/>
          </ac:spMkLst>
        </pc:spChg>
        <pc:spChg chg="del">
          <ac:chgData name="A.MORIYAMA UREKA" userId="11b73b949d6476cb" providerId="LiveId" clId="{EDD3AFC1-5E1F-774D-82FF-6D4C3622249B}" dt="2023-08-07T11:44:31.277" v="2080" actId="478"/>
          <ac:spMkLst>
            <pc:docMk/>
            <pc:sldMk cId="1672990462" sldId="296"/>
            <ac:spMk id="48" creationId="{A9A4FA6A-1A35-2D25-A5B9-8822CF918D89}"/>
          </ac:spMkLst>
        </pc:spChg>
        <pc:spChg chg="add del mod">
          <ac:chgData name="A.MORIYAMA UREKA" userId="11b73b949d6476cb" providerId="LiveId" clId="{EDD3AFC1-5E1F-774D-82FF-6D4C3622249B}" dt="2023-08-07T11:32:57.384" v="1906" actId="478"/>
          <ac:spMkLst>
            <pc:docMk/>
            <pc:sldMk cId="1672990462" sldId="296"/>
            <ac:spMk id="50" creationId="{D64EC23B-F3FB-7066-4008-BEBDF7731DC1}"/>
          </ac:spMkLst>
        </pc:spChg>
        <pc:spChg chg="add del mod">
          <ac:chgData name="A.MORIYAMA UREKA" userId="11b73b949d6476cb" providerId="LiveId" clId="{EDD3AFC1-5E1F-774D-82FF-6D4C3622249B}" dt="2023-08-07T11:32:57.384" v="1906" actId="478"/>
          <ac:spMkLst>
            <pc:docMk/>
            <pc:sldMk cId="1672990462" sldId="296"/>
            <ac:spMk id="52" creationId="{7698EC11-A524-23AC-FE6A-3EBAD197FBB8}"/>
          </ac:spMkLst>
        </pc:spChg>
        <pc:spChg chg="add del mod ord">
          <ac:chgData name="A.MORIYAMA UREKA" userId="11b73b949d6476cb" providerId="LiveId" clId="{EDD3AFC1-5E1F-774D-82FF-6D4C3622249B}" dt="2023-08-07T12:23:34" v="2709" actId="478"/>
          <ac:spMkLst>
            <pc:docMk/>
            <pc:sldMk cId="1672990462" sldId="296"/>
            <ac:spMk id="54" creationId="{7F6882F6-4A11-22F1-C6C0-BA6C7A01E647}"/>
          </ac:spMkLst>
        </pc:spChg>
        <pc:spChg chg="add mod ord">
          <ac:chgData name="A.MORIYAMA UREKA" userId="11b73b949d6476cb" providerId="LiveId" clId="{EDD3AFC1-5E1F-774D-82FF-6D4C3622249B}" dt="2023-08-07T12:22:54.889" v="2695" actId="6264"/>
          <ac:spMkLst>
            <pc:docMk/>
            <pc:sldMk cId="1672990462" sldId="296"/>
            <ac:spMk id="55" creationId="{417E3989-63AB-9EFA-895A-CADE289B51B9}"/>
          </ac:spMkLst>
        </pc:spChg>
        <pc:spChg chg="mod">
          <ac:chgData name="A.MORIYAMA UREKA" userId="11b73b949d6476cb" providerId="LiveId" clId="{EDD3AFC1-5E1F-774D-82FF-6D4C3622249B}" dt="2023-08-07T11:34:53.694" v="1945"/>
          <ac:spMkLst>
            <pc:docMk/>
            <pc:sldMk cId="1672990462" sldId="296"/>
            <ac:spMk id="58" creationId="{DA731E28-4D5B-3C57-0F62-558E17F1DBA1}"/>
          </ac:spMkLst>
        </pc:spChg>
        <pc:spChg chg="mod">
          <ac:chgData name="A.MORIYAMA UREKA" userId="11b73b949d6476cb" providerId="LiveId" clId="{EDD3AFC1-5E1F-774D-82FF-6D4C3622249B}" dt="2023-08-07T11:34:53.694" v="1945"/>
          <ac:spMkLst>
            <pc:docMk/>
            <pc:sldMk cId="1672990462" sldId="296"/>
            <ac:spMk id="59" creationId="{A81D979E-A608-7301-7503-2DDAE2953DFA}"/>
          </ac:spMkLst>
        </pc:spChg>
        <pc:spChg chg="mod">
          <ac:chgData name="A.MORIYAMA UREKA" userId="11b73b949d6476cb" providerId="LiveId" clId="{EDD3AFC1-5E1F-774D-82FF-6D4C3622249B}" dt="2023-08-07T11:34:53.694" v="1945"/>
          <ac:spMkLst>
            <pc:docMk/>
            <pc:sldMk cId="1672990462" sldId="296"/>
            <ac:spMk id="61" creationId="{762EF9EB-452D-F4FC-D8D7-9629758227AD}"/>
          </ac:spMkLst>
        </pc:spChg>
        <pc:spChg chg="mod">
          <ac:chgData name="A.MORIYAMA UREKA" userId="11b73b949d6476cb" providerId="LiveId" clId="{EDD3AFC1-5E1F-774D-82FF-6D4C3622249B}" dt="2023-08-07T11:34:53.694" v="1945"/>
          <ac:spMkLst>
            <pc:docMk/>
            <pc:sldMk cId="1672990462" sldId="296"/>
            <ac:spMk id="62" creationId="{0BF254AB-1720-1357-BC2C-D51E54C9C949}"/>
          </ac:spMkLst>
        </pc:spChg>
        <pc:spChg chg="mod">
          <ac:chgData name="A.MORIYAMA UREKA" userId="11b73b949d6476cb" providerId="LiveId" clId="{EDD3AFC1-5E1F-774D-82FF-6D4C3622249B}" dt="2023-08-07T11:34:53.694" v="1945"/>
          <ac:spMkLst>
            <pc:docMk/>
            <pc:sldMk cId="1672990462" sldId="296"/>
            <ac:spMk id="63" creationId="{2D3FD5DD-9C6B-B9F2-41A9-EB36C48F56D7}"/>
          </ac:spMkLst>
        </pc:spChg>
        <pc:spChg chg="mod">
          <ac:chgData name="A.MORIYAMA UREKA" userId="11b73b949d6476cb" providerId="LiveId" clId="{EDD3AFC1-5E1F-774D-82FF-6D4C3622249B}" dt="2023-08-07T11:34:53.694" v="1945"/>
          <ac:spMkLst>
            <pc:docMk/>
            <pc:sldMk cId="1672990462" sldId="296"/>
            <ac:spMk id="64" creationId="{883305FD-2205-60AB-3F22-373B31006F68}"/>
          </ac:spMkLst>
        </pc:spChg>
        <pc:spChg chg="mod">
          <ac:chgData name="A.MORIYAMA UREKA" userId="11b73b949d6476cb" providerId="LiveId" clId="{EDD3AFC1-5E1F-774D-82FF-6D4C3622249B}" dt="2023-08-07T11:34:53.694" v="1945"/>
          <ac:spMkLst>
            <pc:docMk/>
            <pc:sldMk cId="1672990462" sldId="296"/>
            <ac:spMk id="65" creationId="{551F19B3-A374-47E8-82EA-25828CBF8859}"/>
          </ac:spMkLst>
        </pc:spChg>
        <pc:spChg chg="mod">
          <ac:chgData name="A.MORIYAMA UREKA" userId="11b73b949d6476cb" providerId="LiveId" clId="{EDD3AFC1-5E1F-774D-82FF-6D4C3622249B}" dt="2023-08-07T11:34:53.694" v="1945"/>
          <ac:spMkLst>
            <pc:docMk/>
            <pc:sldMk cId="1672990462" sldId="296"/>
            <ac:spMk id="66" creationId="{7FBC1AF4-54A8-37A0-6DB6-0B8D2C937D9C}"/>
          </ac:spMkLst>
        </pc:spChg>
        <pc:spChg chg="mod">
          <ac:chgData name="A.MORIYAMA UREKA" userId="11b73b949d6476cb" providerId="LiveId" clId="{EDD3AFC1-5E1F-774D-82FF-6D4C3622249B}" dt="2023-08-07T11:34:53.694" v="1945"/>
          <ac:spMkLst>
            <pc:docMk/>
            <pc:sldMk cId="1672990462" sldId="296"/>
            <ac:spMk id="67" creationId="{27E62B0A-562A-1EE4-9CDB-7712011C4D68}"/>
          </ac:spMkLst>
        </pc:spChg>
        <pc:spChg chg="mod">
          <ac:chgData name="A.MORIYAMA UREKA" userId="11b73b949d6476cb" providerId="LiveId" clId="{EDD3AFC1-5E1F-774D-82FF-6D4C3622249B}" dt="2023-08-07T11:34:53.694" v="1945"/>
          <ac:spMkLst>
            <pc:docMk/>
            <pc:sldMk cId="1672990462" sldId="296"/>
            <ac:spMk id="68" creationId="{7A431CB2-ADD3-295D-5B77-CE5CB67C8118}"/>
          </ac:spMkLst>
        </pc:spChg>
        <pc:spChg chg="mod">
          <ac:chgData name="A.MORIYAMA UREKA" userId="11b73b949d6476cb" providerId="LiveId" clId="{EDD3AFC1-5E1F-774D-82FF-6D4C3622249B}" dt="2023-08-07T11:34:53.694" v="1945"/>
          <ac:spMkLst>
            <pc:docMk/>
            <pc:sldMk cId="1672990462" sldId="296"/>
            <ac:spMk id="69" creationId="{0CE0D36B-68D3-0024-5289-CEF87941E31D}"/>
          </ac:spMkLst>
        </pc:spChg>
        <pc:spChg chg="mod">
          <ac:chgData name="A.MORIYAMA UREKA" userId="11b73b949d6476cb" providerId="LiveId" clId="{EDD3AFC1-5E1F-774D-82FF-6D4C3622249B}" dt="2023-08-07T11:34:53.694" v="1945"/>
          <ac:spMkLst>
            <pc:docMk/>
            <pc:sldMk cId="1672990462" sldId="296"/>
            <ac:spMk id="70" creationId="{5460A535-9125-C532-3214-96B1E19FB403}"/>
          </ac:spMkLst>
        </pc:spChg>
        <pc:spChg chg="mod">
          <ac:chgData name="A.MORIYAMA UREKA" userId="11b73b949d6476cb" providerId="LiveId" clId="{EDD3AFC1-5E1F-774D-82FF-6D4C3622249B}" dt="2023-08-07T11:34:53.694" v="1945"/>
          <ac:spMkLst>
            <pc:docMk/>
            <pc:sldMk cId="1672990462" sldId="296"/>
            <ac:spMk id="71" creationId="{36C2E1B4-F894-4CA8-9923-D2CB4C37141C}"/>
          </ac:spMkLst>
        </pc:spChg>
        <pc:spChg chg="mod">
          <ac:chgData name="A.MORIYAMA UREKA" userId="11b73b949d6476cb" providerId="LiveId" clId="{EDD3AFC1-5E1F-774D-82FF-6D4C3622249B}" dt="2023-08-07T11:34:53.694" v="1945"/>
          <ac:spMkLst>
            <pc:docMk/>
            <pc:sldMk cId="1672990462" sldId="296"/>
            <ac:spMk id="72" creationId="{FB63B5AC-2310-BC2B-F115-CA41B4B60425}"/>
          </ac:spMkLst>
        </pc:spChg>
        <pc:spChg chg="mod">
          <ac:chgData name="A.MORIYAMA UREKA" userId="11b73b949d6476cb" providerId="LiveId" clId="{EDD3AFC1-5E1F-774D-82FF-6D4C3622249B}" dt="2023-08-07T11:34:53.694" v="1945"/>
          <ac:spMkLst>
            <pc:docMk/>
            <pc:sldMk cId="1672990462" sldId="296"/>
            <ac:spMk id="73" creationId="{102CF8D4-DEC1-EB09-101E-DA8714EDB319}"/>
          </ac:spMkLst>
        </pc:spChg>
        <pc:spChg chg="mod">
          <ac:chgData name="A.MORIYAMA UREKA" userId="11b73b949d6476cb" providerId="LiveId" clId="{EDD3AFC1-5E1F-774D-82FF-6D4C3622249B}" dt="2023-08-07T11:34:53.694" v="1945"/>
          <ac:spMkLst>
            <pc:docMk/>
            <pc:sldMk cId="1672990462" sldId="296"/>
            <ac:spMk id="74" creationId="{B4A3C510-A6D9-D362-A51D-2D3E8EE04401}"/>
          </ac:spMkLst>
        </pc:spChg>
        <pc:spChg chg="mod">
          <ac:chgData name="A.MORIYAMA UREKA" userId="11b73b949d6476cb" providerId="LiveId" clId="{EDD3AFC1-5E1F-774D-82FF-6D4C3622249B}" dt="2023-08-07T11:34:53.694" v="1945"/>
          <ac:spMkLst>
            <pc:docMk/>
            <pc:sldMk cId="1672990462" sldId="296"/>
            <ac:spMk id="75" creationId="{3A7F9021-359B-49F2-2680-C353160319F2}"/>
          </ac:spMkLst>
        </pc:spChg>
        <pc:spChg chg="mod">
          <ac:chgData name="A.MORIYAMA UREKA" userId="11b73b949d6476cb" providerId="LiveId" clId="{EDD3AFC1-5E1F-774D-82FF-6D4C3622249B}" dt="2023-08-07T11:34:53.694" v="1945"/>
          <ac:spMkLst>
            <pc:docMk/>
            <pc:sldMk cId="1672990462" sldId="296"/>
            <ac:spMk id="76" creationId="{BEF97A30-BFF5-8099-C359-5320E9805404}"/>
          </ac:spMkLst>
        </pc:spChg>
        <pc:spChg chg="mod">
          <ac:chgData name="A.MORIYAMA UREKA" userId="11b73b949d6476cb" providerId="LiveId" clId="{EDD3AFC1-5E1F-774D-82FF-6D4C3622249B}" dt="2023-08-07T11:34:53.694" v="1945"/>
          <ac:spMkLst>
            <pc:docMk/>
            <pc:sldMk cId="1672990462" sldId="296"/>
            <ac:spMk id="77" creationId="{709A5FF2-70D6-8389-C8DD-75C9AA61813D}"/>
          </ac:spMkLst>
        </pc:spChg>
        <pc:spChg chg="mod">
          <ac:chgData name="A.MORIYAMA UREKA" userId="11b73b949d6476cb" providerId="LiveId" clId="{EDD3AFC1-5E1F-774D-82FF-6D4C3622249B}" dt="2023-08-07T11:34:53.694" v="1945"/>
          <ac:spMkLst>
            <pc:docMk/>
            <pc:sldMk cId="1672990462" sldId="296"/>
            <ac:spMk id="78" creationId="{1095CD3B-7824-E8E3-9723-45CF08B6DE23}"/>
          </ac:spMkLst>
        </pc:spChg>
        <pc:spChg chg="mod">
          <ac:chgData name="A.MORIYAMA UREKA" userId="11b73b949d6476cb" providerId="LiveId" clId="{EDD3AFC1-5E1F-774D-82FF-6D4C3622249B}" dt="2023-08-07T11:34:53.694" v="1945"/>
          <ac:spMkLst>
            <pc:docMk/>
            <pc:sldMk cId="1672990462" sldId="296"/>
            <ac:spMk id="79" creationId="{A09738A0-8986-9775-0459-D162C7E52D3E}"/>
          </ac:spMkLst>
        </pc:spChg>
        <pc:spChg chg="mod">
          <ac:chgData name="A.MORIYAMA UREKA" userId="11b73b949d6476cb" providerId="LiveId" clId="{EDD3AFC1-5E1F-774D-82FF-6D4C3622249B}" dt="2023-08-07T11:34:53.694" v="1945"/>
          <ac:spMkLst>
            <pc:docMk/>
            <pc:sldMk cId="1672990462" sldId="296"/>
            <ac:spMk id="80" creationId="{2EC09376-B78C-1C67-CBA2-CE48DFEAC3A3}"/>
          </ac:spMkLst>
        </pc:spChg>
        <pc:spChg chg="mod">
          <ac:chgData name="A.MORIYAMA UREKA" userId="11b73b949d6476cb" providerId="LiveId" clId="{EDD3AFC1-5E1F-774D-82FF-6D4C3622249B}" dt="2023-08-07T11:34:53.694" v="1945"/>
          <ac:spMkLst>
            <pc:docMk/>
            <pc:sldMk cId="1672990462" sldId="296"/>
            <ac:spMk id="81" creationId="{E0C28F9E-B88F-14AA-FC2C-3FEBBAE22F8B}"/>
          </ac:spMkLst>
        </pc:spChg>
        <pc:spChg chg="mod">
          <ac:chgData name="A.MORIYAMA UREKA" userId="11b73b949d6476cb" providerId="LiveId" clId="{EDD3AFC1-5E1F-774D-82FF-6D4C3622249B}" dt="2023-08-07T11:34:53.694" v="1945"/>
          <ac:spMkLst>
            <pc:docMk/>
            <pc:sldMk cId="1672990462" sldId="296"/>
            <ac:spMk id="82" creationId="{0011847B-AB90-26C6-F4C5-BA757949903C}"/>
          </ac:spMkLst>
        </pc:spChg>
        <pc:spChg chg="mod">
          <ac:chgData name="A.MORIYAMA UREKA" userId="11b73b949d6476cb" providerId="LiveId" clId="{EDD3AFC1-5E1F-774D-82FF-6D4C3622249B}" dt="2023-08-07T11:34:53.694" v="1945"/>
          <ac:spMkLst>
            <pc:docMk/>
            <pc:sldMk cId="1672990462" sldId="296"/>
            <ac:spMk id="83" creationId="{B7A4A359-7F35-882E-82DE-673F9CD4E444}"/>
          </ac:spMkLst>
        </pc:spChg>
        <pc:spChg chg="mod">
          <ac:chgData name="A.MORIYAMA UREKA" userId="11b73b949d6476cb" providerId="LiveId" clId="{EDD3AFC1-5E1F-774D-82FF-6D4C3622249B}" dt="2023-08-07T11:34:53.694" v="1945"/>
          <ac:spMkLst>
            <pc:docMk/>
            <pc:sldMk cId="1672990462" sldId="296"/>
            <ac:spMk id="84" creationId="{17DCCADA-41DF-F688-F254-C6CAF9614F19}"/>
          </ac:spMkLst>
        </pc:spChg>
        <pc:spChg chg="mod">
          <ac:chgData name="A.MORIYAMA UREKA" userId="11b73b949d6476cb" providerId="LiveId" clId="{EDD3AFC1-5E1F-774D-82FF-6D4C3622249B}" dt="2023-08-07T11:34:53.694" v="1945"/>
          <ac:spMkLst>
            <pc:docMk/>
            <pc:sldMk cId="1672990462" sldId="296"/>
            <ac:spMk id="85" creationId="{4BCA7F34-B8C6-7DC4-236E-8A77B3C4200C}"/>
          </ac:spMkLst>
        </pc:spChg>
        <pc:spChg chg="mod">
          <ac:chgData name="A.MORIYAMA UREKA" userId="11b73b949d6476cb" providerId="LiveId" clId="{EDD3AFC1-5E1F-774D-82FF-6D4C3622249B}" dt="2023-08-07T11:34:53.694" v="1945"/>
          <ac:spMkLst>
            <pc:docMk/>
            <pc:sldMk cId="1672990462" sldId="296"/>
            <ac:spMk id="86" creationId="{BBDBBB07-A43D-2CA7-6554-49EA615BDEDD}"/>
          </ac:spMkLst>
        </pc:spChg>
        <pc:spChg chg="mod">
          <ac:chgData name="A.MORIYAMA UREKA" userId="11b73b949d6476cb" providerId="LiveId" clId="{EDD3AFC1-5E1F-774D-82FF-6D4C3622249B}" dt="2023-08-07T11:34:53.694" v="1945"/>
          <ac:spMkLst>
            <pc:docMk/>
            <pc:sldMk cId="1672990462" sldId="296"/>
            <ac:spMk id="87" creationId="{9A2D2275-F9A6-CC02-5C96-D99C49F0F002}"/>
          </ac:spMkLst>
        </pc:spChg>
        <pc:spChg chg="mod">
          <ac:chgData name="A.MORIYAMA UREKA" userId="11b73b949d6476cb" providerId="LiveId" clId="{EDD3AFC1-5E1F-774D-82FF-6D4C3622249B}" dt="2023-08-07T11:34:53.694" v="1945"/>
          <ac:spMkLst>
            <pc:docMk/>
            <pc:sldMk cId="1672990462" sldId="296"/>
            <ac:spMk id="88" creationId="{AA0D92C6-0E92-8ADE-B3D1-52E5E6EA07E4}"/>
          </ac:spMkLst>
        </pc:spChg>
        <pc:spChg chg="mod">
          <ac:chgData name="A.MORIYAMA UREKA" userId="11b73b949d6476cb" providerId="LiveId" clId="{EDD3AFC1-5E1F-774D-82FF-6D4C3622249B}" dt="2023-08-07T11:34:53.694" v="1945"/>
          <ac:spMkLst>
            <pc:docMk/>
            <pc:sldMk cId="1672990462" sldId="296"/>
            <ac:spMk id="89" creationId="{DC80DD72-7629-33DE-1651-2723B6705F2F}"/>
          </ac:spMkLst>
        </pc:spChg>
        <pc:spChg chg="mod">
          <ac:chgData name="A.MORIYAMA UREKA" userId="11b73b949d6476cb" providerId="LiveId" clId="{EDD3AFC1-5E1F-774D-82FF-6D4C3622249B}" dt="2023-08-07T11:34:53.694" v="1945"/>
          <ac:spMkLst>
            <pc:docMk/>
            <pc:sldMk cId="1672990462" sldId="296"/>
            <ac:spMk id="90" creationId="{1862F4AE-7C5B-4BD0-66A7-BD3B6E6871CA}"/>
          </ac:spMkLst>
        </pc:spChg>
        <pc:spChg chg="mod">
          <ac:chgData name="A.MORIYAMA UREKA" userId="11b73b949d6476cb" providerId="LiveId" clId="{EDD3AFC1-5E1F-774D-82FF-6D4C3622249B}" dt="2023-08-07T11:34:53.694" v="1945"/>
          <ac:spMkLst>
            <pc:docMk/>
            <pc:sldMk cId="1672990462" sldId="296"/>
            <ac:spMk id="91" creationId="{BFB21F21-6AAE-E565-EE14-1D4952D08187}"/>
          </ac:spMkLst>
        </pc:spChg>
        <pc:spChg chg="mod">
          <ac:chgData name="A.MORIYAMA UREKA" userId="11b73b949d6476cb" providerId="LiveId" clId="{EDD3AFC1-5E1F-774D-82FF-6D4C3622249B}" dt="2023-08-07T11:34:53.694" v="1945"/>
          <ac:spMkLst>
            <pc:docMk/>
            <pc:sldMk cId="1672990462" sldId="296"/>
            <ac:spMk id="92" creationId="{A5CCDA83-4953-401C-FE36-2CA1E0EB2D57}"/>
          </ac:spMkLst>
        </pc:spChg>
        <pc:spChg chg="mod">
          <ac:chgData name="A.MORIYAMA UREKA" userId="11b73b949d6476cb" providerId="LiveId" clId="{EDD3AFC1-5E1F-774D-82FF-6D4C3622249B}" dt="2023-08-07T11:34:53.694" v="1945"/>
          <ac:spMkLst>
            <pc:docMk/>
            <pc:sldMk cId="1672990462" sldId="296"/>
            <ac:spMk id="93" creationId="{FFCEB31F-5BF7-B17C-5DD6-31953FBCFEBC}"/>
          </ac:spMkLst>
        </pc:spChg>
        <pc:spChg chg="mod">
          <ac:chgData name="A.MORIYAMA UREKA" userId="11b73b949d6476cb" providerId="LiveId" clId="{EDD3AFC1-5E1F-774D-82FF-6D4C3622249B}" dt="2023-08-07T11:34:53.694" v="1945"/>
          <ac:spMkLst>
            <pc:docMk/>
            <pc:sldMk cId="1672990462" sldId="296"/>
            <ac:spMk id="94" creationId="{FEE0F8D2-9B08-83BA-435D-9BDFB93001B0}"/>
          </ac:spMkLst>
        </pc:spChg>
        <pc:spChg chg="mod">
          <ac:chgData name="A.MORIYAMA UREKA" userId="11b73b949d6476cb" providerId="LiveId" clId="{EDD3AFC1-5E1F-774D-82FF-6D4C3622249B}" dt="2023-08-07T11:34:53.694" v="1945"/>
          <ac:spMkLst>
            <pc:docMk/>
            <pc:sldMk cId="1672990462" sldId="296"/>
            <ac:spMk id="95" creationId="{B810870F-D123-6EF5-A795-C47DD33F2D20}"/>
          </ac:spMkLst>
        </pc:spChg>
        <pc:spChg chg="mod">
          <ac:chgData name="A.MORIYAMA UREKA" userId="11b73b949d6476cb" providerId="LiveId" clId="{EDD3AFC1-5E1F-774D-82FF-6D4C3622249B}" dt="2023-08-07T11:34:53.694" v="1945"/>
          <ac:spMkLst>
            <pc:docMk/>
            <pc:sldMk cId="1672990462" sldId="296"/>
            <ac:spMk id="96" creationId="{FE8CC230-5BEE-7370-1959-E01B074B7138}"/>
          </ac:spMkLst>
        </pc:spChg>
        <pc:spChg chg="mod">
          <ac:chgData name="A.MORIYAMA UREKA" userId="11b73b949d6476cb" providerId="LiveId" clId="{EDD3AFC1-5E1F-774D-82FF-6D4C3622249B}" dt="2023-08-07T11:34:53.694" v="1945"/>
          <ac:spMkLst>
            <pc:docMk/>
            <pc:sldMk cId="1672990462" sldId="296"/>
            <ac:spMk id="97" creationId="{4065E29F-5086-9746-4F53-DD215013189A}"/>
          </ac:spMkLst>
        </pc:spChg>
        <pc:spChg chg="mod">
          <ac:chgData name="A.MORIYAMA UREKA" userId="11b73b949d6476cb" providerId="LiveId" clId="{EDD3AFC1-5E1F-774D-82FF-6D4C3622249B}" dt="2023-08-07T11:34:53.694" v="1945"/>
          <ac:spMkLst>
            <pc:docMk/>
            <pc:sldMk cId="1672990462" sldId="296"/>
            <ac:spMk id="106" creationId="{3C1606C4-4894-9036-9D80-96FA0D960BC4}"/>
          </ac:spMkLst>
        </pc:spChg>
        <pc:spChg chg="mod">
          <ac:chgData name="A.MORIYAMA UREKA" userId="11b73b949d6476cb" providerId="LiveId" clId="{EDD3AFC1-5E1F-774D-82FF-6D4C3622249B}" dt="2023-08-07T11:34:53.694" v="1945"/>
          <ac:spMkLst>
            <pc:docMk/>
            <pc:sldMk cId="1672990462" sldId="296"/>
            <ac:spMk id="107" creationId="{EA854D03-902B-0AF3-D4E8-AD479851247F}"/>
          </ac:spMkLst>
        </pc:spChg>
        <pc:spChg chg="mod">
          <ac:chgData name="A.MORIYAMA UREKA" userId="11b73b949d6476cb" providerId="LiveId" clId="{EDD3AFC1-5E1F-774D-82FF-6D4C3622249B}" dt="2023-08-07T11:34:53.694" v="1945"/>
          <ac:spMkLst>
            <pc:docMk/>
            <pc:sldMk cId="1672990462" sldId="296"/>
            <ac:spMk id="108" creationId="{20EF4943-7AB7-3DF2-1D0B-AB602D6B9BF9}"/>
          </ac:spMkLst>
        </pc:spChg>
        <pc:spChg chg="mod">
          <ac:chgData name="A.MORIYAMA UREKA" userId="11b73b949d6476cb" providerId="LiveId" clId="{EDD3AFC1-5E1F-774D-82FF-6D4C3622249B}" dt="2023-08-07T11:34:53.694" v="1945"/>
          <ac:spMkLst>
            <pc:docMk/>
            <pc:sldMk cId="1672990462" sldId="296"/>
            <ac:spMk id="109" creationId="{556AD566-4701-8A51-3866-25D351D8B8B6}"/>
          </ac:spMkLst>
        </pc:spChg>
        <pc:spChg chg="add del mod topLvl">
          <ac:chgData name="A.MORIYAMA UREKA" userId="11b73b949d6476cb" providerId="LiveId" clId="{EDD3AFC1-5E1F-774D-82FF-6D4C3622249B}" dt="2023-08-07T11:36:50.299" v="1970" actId="478"/>
          <ac:spMkLst>
            <pc:docMk/>
            <pc:sldMk cId="1672990462" sldId="296"/>
            <ac:spMk id="111" creationId="{4FAE3400-DEF2-42E1-CC36-9713C878174C}"/>
          </ac:spMkLst>
        </pc:spChg>
        <pc:spChg chg="add del mod topLvl">
          <ac:chgData name="A.MORIYAMA UREKA" userId="11b73b949d6476cb" providerId="LiveId" clId="{EDD3AFC1-5E1F-774D-82FF-6D4C3622249B}" dt="2023-08-07T11:36:50.299" v="1970" actId="478"/>
          <ac:spMkLst>
            <pc:docMk/>
            <pc:sldMk cId="1672990462" sldId="296"/>
            <ac:spMk id="112" creationId="{1485042A-6882-EC65-E39B-85E75D3CD94C}"/>
          </ac:spMkLst>
        </pc:spChg>
        <pc:spChg chg="mod">
          <ac:chgData name="A.MORIYAMA UREKA" userId="11b73b949d6476cb" providerId="LiveId" clId="{EDD3AFC1-5E1F-774D-82FF-6D4C3622249B}" dt="2023-08-07T11:35:24.304" v="1950"/>
          <ac:spMkLst>
            <pc:docMk/>
            <pc:sldMk cId="1672990462" sldId="296"/>
            <ac:spMk id="114" creationId="{32CAE38D-8CE0-358C-010D-2A0B04A7798B}"/>
          </ac:spMkLst>
        </pc:spChg>
        <pc:spChg chg="mod">
          <ac:chgData name="A.MORIYAMA UREKA" userId="11b73b949d6476cb" providerId="LiveId" clId="{EDD3AFC1-5E1F-774D-82FF-6D4C3622249B}" dt="2023-08-07T11:35:24.304" v="1950"/>
          <ac:spMkLst>
            <pc:docMk/>
            <pc:sldMk cId="1672990462" sldId="296"/>
            <ac:spMk id="115" creationId="{47FBB94D-5041-1DB8-7908-094EE4EC30F9}"/>
          </ac:spMkLst>
        </pc:spChg>
        <pc:spChg chg="mod">
          <ac:chgData name="A.MORIYAMA UREKA" userId="11b73b949d6476cb" providerId="LiveId" clId="{EDD3AFC1-5E1F-774D-82FF-6D4C3622249B}" dt="2023-08-07T11:35:24.304" v="1950"/>
          <ac:spMkLst>
            <pc:docMk/>
            <pc:sldMk cId="1672990462" sldId="296"/>
            <ac:spMk id="116" creationId="{48150913-E656-5B3A-A1BB-2A0F10D84986}"/>
          </ac:spMkLst>
        </pc:spChg>
        <pc:spChg chg="mod">
          <ac:chgData name="A.MORIYAMA UREKA" userId="11b73b949d6476cb" providerId="LiveId" clId="{EDD3AFC1-5E1F-774D-82FF-6D4C3622249B}" dt="2023-08-07T11:35:24.304" v="1950"/>
          <ac:spMkLst>
            <pc:docMk/>
            <pc:sldMk cId="1672990462" sldId="296"/>
            <ac:spMk id="117" creationId="{40FF5A0C-3AF6-EB62-16FE-453E6F919A97}"/>
          </ac:spMkLst>
        </pc:spChg>
        <pc:spChg chg="mod">
          <ac:chgData name="A.MORIYAMA UREKA" userId="11b73b949d6476cb" providerId="LiveId" clId="{EDD3AFC1-5E1F-774D-82FF-6D4C3622249B}" dt="2023-08-07T11:35:24.304" v="1950"/>
          <ac:spMkLst>
            <pc:docMk/>
            <pc:sldMk cId="1672990462" sldId="296"/>
            <ac:spMk id="118" creationId="{B6B3D1EF-5891-23C1-EF5F-597968310FC4}"/>
          </ac:spMkLst>
        </pc:spChg>
        <pc:spChg chg="mod">
          <ac:chgData name="A.MORIYAMA UREKA" userId="11b73b949d6476cb" providerId="LiveId" clId="{EDD3AFC1-5E1F-774D-82FF-6D4C3622249B}" dt="2023-08-07T11:35:24.304" v="1950"/>
          <ac:spMkLst>
            <pc:docMk/>
            <pc:sldMk cId="1672990462" sldId="296"/>
            <ac:spMk id="119" creationId="{799C8454-1D4A-D331-367E-C93094F84BC1}"/>
          </ac:spMkLst>
        </pc:spChg>
        <pc:spChg chg="mod">
          <ac:chgData name="A.MORIYAMA UREKA" userId="11b73b949d6476cb" providerId="LiveId" clId="{EDD3AFC1-5E1F-774D-82FF-6D4C3622249B}" dt="2023-08-07T11:35:24.304" v="1950"/>
          <ac:spMkLst>
            <pc:docMk/>
            <pc:sldMk cId="1672990462" sldId="296"/>
            <ac:spMk id="120" creationId="{0D6ED858-380D-A402-2018-BAC13C6B7A30}"/>
          </ac:spMkLst>
        </pc:spChg>
        <pc:spChg chg="mod">
          <ac:chgData name="A.MORIYAMA UREKA" userId="11b73b949d6476cb" providerId="LiveId" clId="{EDD3AFC1-5E1F-774D-82FF-6D4C3622249B}" dt="2023-08-07T11:35:24.304" v="1950"/>
          <ac:spMkLst>
            <pc:docMk/>
            <pc:sldMk cId="1672990462" sldId="296"/>
            <ac:spMk id="121" creationId="{F5B63283-16CE-AD01-4227-2F7BABFB9B24}"/>
          </ac:spMkLst>
        </pc:spChg>
        <pc:spChg chg="mod">
          <ac:chgData name="A.MORIYAMA UREKA" userId="11b73b949d6476cb" providerId="LiveId" clId="{EDD3AFC1-5E1F-774D-82FF-6D4C3622249B}" dt="2023-08-07T11:35:24.304" v="1950"/>
          <ac:spMkLst>
            <pc:docMk/>
            <pc:sldMk cId="1672990462" sldId="296"/>
            <ac:spMk id="122" creationId="{84D3FABE-F6D3-FA92-61F3-80F72DF6887B}"/>
          </ac:spMkLst>
        </pc:spChg>
        <pc:spChg chg="mod">
          <ac:chgData name="A.MORIYAMA UREKA" userId="11b73b949d6476cb" providerId="LiveId" clId="{EDD3AFC1-5E1F-774D-82FF-6D4C3622249B}" dt="2023-08-07T11:35:24.304" v="1950"/>
          <ac:spMkLst>
            <pc:docMk/>
            <pc:sldMk cId="1672990462" sldId="296"/>
            <ac:spMk id="123" creationId="{8B595415-03DB-0B3F-864C-26AAA597EED3}"/>
          </ac:spMkLst>
        </pc:spChg>
        <pc:spChg chg="mod">
          <ac:chgData name="A.MORIYAMA UREKA" userId="11b73b949d6476cb" providerId="LiveId" clId="{EDD3AFC1-5E1F-774D-82FF-6D4C3622249B}" dt="2023-08-07T11:35:24.304" v="1950"/>
          <ac:spMkLst>
            <pc:docMk/>
            <pc:sldMk cId="1672990462" sldId="296"/>
            <ac:spMk id="124" creationId="{3D8352DF-5844-9894-9B94-2E3E770DE6D7}"/>
          </ac:spMkLst>
        </pc:spChg>
        <pc:spChg chg="mod">
          <ac:chgData name="A.MORIYAMA UREKA" userId="11b73b949d6476cb" providerId="LiveId" clId="{EDD3AFC1-5E1F-774D-82FF-6D4C3622249B}" dt="2023-08-07T11:35:24.304" v="1950"/>
          <ac:spMkLst>
            <pc:docMk/>
            <pc:sldMk cId="1672990462" sldId="296"/>
            <ac:spMk id="125" creationId="{6C44590F-2F1B-B745-769A-92477B20E60D}"/>
          </ac:spMkLst>
        </pc:spChg>
        <pc:spChg chg="mod">
          <ac:chgData name="A.MORIYAMA UREKA" userId="11b73b949d6476cb" providerId="LiveId" clId="{EDD3AFC1-5E1F-774D-82FF-6D4C3622249B}" dt="2023-08-07T11:35:24.304" v="1950"/>
          <ac:spMkLst>
            <pc:docMk/>
            <pc:sldMk cId="1672990462" sldId="296"/>
            <ac:spMk id="126" creationId="{B12A27C6-B708-303E-917A-DB4F5001008B}"/>
          </ac:spMkLst>
        </pc:spChg>
        <pc:spChg chg="mod">
          <ac:chgData name="A.MORIYAMA UREKA" userId="11b73b949d6476cb" providerId="LiveId" clId="{EDD3AFC1-5E1F-774D-82FF-6D4C3622249B}" dt="2023-08-07T11:35:24.304" v="1950"/>
          <ac:spMkLst>
            <pc:docMk/>
            <pc:sldMk cId="1672990462" sldId="296"/>
            <ac:spMk id="127" creationId="{449881B8-D3FB-8D3A-1109-D5713C4806FF}"/>
          </ac:spMkLst>
        </pc:spChg>
        <pc:spChg chg="mod">
          <ac:chgData name="A.MORIYAMA UREKA" userId="11b73b949d6476cb" providerId="LiveId" clId="{EDD3AFC1-5E1F-774D-82FF-6D4C3622249B}" dt="2023-08-07T11:35:24.304" v="1950"/>
          <ac:spMkLst>
            <pc:docMk/>
            <pc:sldMk cId="1672990462" sldId="296"/>
            <ac:spMk id="136" creationId="{BF2D816E-8671-B089-292C-DF355F0D5444}"/>
          </ac:spMkLst>
        </pc:spChg>
        <pc:spChg chg="mod">
          <ac:chgData name="A.MORIYAMA UREKA" userId="11b73b949d6476cb" providerId="LiveId" clId="{EDD3AFC1-5E1F-774D-82FF-6D4C3622249B}" dt="2023-08-07T11:35:24.304" v="1950"/>
          <ac:spMkLst>
            <pc:docMk/>
            <pc:sldMk cId="1672990462" sldId="296"/>
            <ac:spMk id="137" creationId="{369BE3DA-8F89-FA9E-1ACC-12E03255035A}"/>
          </ac:spMkLst>
        </pc:spChg>
        <pc:spChg chg="mod">
          <ac:chgData name="A.MORIYAMA UREKA" userId="11b73b949d6476cb" providerId="LiveId" clId="{EDD3AFC1-5E1F-774D-82FF-6D4C3622249B}" dt="2023-08-07T11:35:24.304" v="1950"/>
          <ac:spMkLst>
            <pc:docMk/>
            <pc:sldMk cId="1672990462" sldId="296"/>
            <ac:spMk id="138" creationId="{6AD36FE0-EFAC-15B5-D900-2920DD2F7E33}"/>
          </ac:spMkLst>
        </pc:spChg>
        <pc:spChg chg="mod">
          <ac:chgData name="A.MORIYAMA UREKA" userId="11b73b949d6476cb" providerId="LiveId" clId="{EDD3AFC1-5E1F-774D-82FF-6D4C3622249B}" dt="2023-08-07T11:35:24.304" v="1950"/>
          <ac:spMkLst>
            <pc:docMk/>
            <pc:sldMk cId="1672990462" sldId="296"/>
            <ac:spMk id="139" creationId="{F1C21436-2882-43F2-DC93-D8D0C00D05A0}"/>
          </ac:spMkLst>
        </pc:spChg>
        <pc:spChg chg="add del mod topLvl">
          <ac:chgData name="A.MORIYAMA UREKA" userId="11b73b949d6476cb" providerId="LiveId" clId="{EDD3AFC1-5E1F-774D-82FF-6D4C3622249B}" dt="2023-08-07T11:36:50.299" v="1970" actId="478"/>
          <ac:spMkLst>
            <pc:docMk/>
            <pc:sldMk cId="1672990462" sldId="296"/>
            <ac:spMk id="140" creationId="{1E5BAF67-4A8F-ED75-2D5F-74E2642A63BD}"/>
          </ac:spMkLst>
        </pc:spChg>
        <pc:spChg chg="add del mod topLvl">
          <ac:chgData name="A.MORIYAMA UREKA" userId="11b73b949d6476cb" providerId="LiveId" clId="{EDD3AFC1-5E1F-774D-82FF-6D4C3622249B}" dt="2023-08-07T11:36:50.299" v="1970" actId="478"/>
          <ac:spMkLst>
            <pc:docMk/>
            <pc:sldMk cId="1672990462" sldId="296"/>
            <ac:spMk id="141" creationId="{F4F5F7C3-1ACF-8F14-A9C3-828C889D9B5B}"/>
          </ac:spMkLst>
        </pc:spChg>
        <pc:spChg chg="add del mod topLvl">
          <ac:chgData name="A.MORIYAMA UREKA" userId="11b73b949d6476cb" providerId="LiveId" clId="{EDD3AFC1-5E1F-774D-82FF-6D4C3622249B}" dt="2023-08-07T11:36:50.299" v="1970" actId="478"/>
          <ac:spMkLst>
            <pc:docMk/>
            <pc:sldMk cId="1672990462" sldId="296"/>
            <ac:spMk id="142" creationId="{D27E72D2-3D45-DC60-6384-C34E4644A048}"/>
          </ac:spMkLst>
        </pc:spChg>
        <pc:spChg chg="add del mod topLvl">
          <ac:chgData name="A.MORIYAMA UREKA" userId="11b73b949d6476cb" providerId="LiveId" clId="{EDD3AFC1-5E1F-774D-82FF-6D4C3622249B}" dt="2023-08-07T11:36:50.299" v="1970" actId="478"/>
          <ac:spMkLst>
            <pc:docMk/>
            <pc:sldMk cId="1672990462" sldId="296"/>
            <ac:spMk id="143" creationId="{72124399-6280-291C-C815-AAFEA40E7D72}"/>
          </ac:spMkLst>
        </pc:spChg>
        <pc:spChg chg="add del mod topLvl">
          <ac:chgData name="A.MORIYAMA UREKA" userId="11b73b949d6476cb" providerId="LiveId" clId="{EDD3AFC1-5E1F-774D-82FF-6D4C3622249B}" dt="2023-08-07T11:36:50.299" v="1970" actId="478"/>
          <ac:spMkLst>
            <pc:docMk/>
            <pc:sldMk cId="1672990462" sldId="296"/>
            <ac:spMk id="144" creationId="{2EE6A9FC-9A71-EEEE-47CF-DB99C2B5A2C5}"/>
          </ac:spMkLst>
        </pc:spChg>
        <pc:spChg chg="add del mod topLvl">
          <ac:chgData name="A.MORIYAMA UREKA" userId="11b73b949d6476cb" providerId="LiveId" clId="{EDD3AFC1-5E1F-774D-82FF-6D4C3622249B}" dt="2023-08-07T11:36:50.299" v="1970" actId="478"/>
          <ac:spMkLst>
            <pc:docMk/>
            <pc:sldMk cId="1672990462" sldId="296"/>
            <ac:spMk id="145" creationId="{C40AADCE-4344-9AAE-70F4-5FA27972AD0B}"/>
          </ac:spMkLst>
        </pc:spChg>
        <pc:spChg chg="add del mod topLvl">
          <ac:chgData name="A.MORIYAMA UREKA" userId="11b73b949d6476cb" providerId="LiveId" clId="{EDD3AFC1-5E1F-774D-82FF-6D4C3622249B}" dt="2023-08-07T11:36:50.299" v="1970" actId="478"/>
          <ac:spMkLst>
            <pc:docMk/>
            <pc:sldMk cId="1672990462" sldId="296"/>
            <ac:spMk id="146" creationId="{F14F15FE-4FB5-E30A-88B5-959381B69B1C}"/>
          </ac:spMkLst>
        </pc:spChg>
        <pc:spChg chg="add del mod topLvl">
          <ac:chgData name="A.MORIYAMA UREKA" userId="11b73b949d6476cb" providerId="LiveId" clId="{EDD3AFC1-5E1F-774D-82FF-6D4C3622249B}" dt="2023-08-07T11:36:50.299" v="1970" actId="478"/>
          <ac:spMkLst>
            <pc:docMk/>
            <pc:sldMk cId="1672990462" sldId="296"/>
            <ac:spMk id="147" creationId="{0A65BE38-6986-3926-F927-E8FA7466399D}"/>
          </ac:spMkLst>
        </pc:spChg>
        <pc:spChg chg="add del mod topLvl">
          <ac:chgData name="A.MORIYAMA UREKA" userId="11b73b949d6476cb" providerId="LiveId" clId="{EDD3AFC1-5E1F-774D-82FF-6D4C3622249B}" dt="2023-08-07T11:36:50.299" v="1970" actId="478"/>
          <ac:spMkLst>
            <pc:docMk/>
            <pc:sldMk cId="1672990462" sldId="296"/>
            <ac:spMk id="148" creationId="{E0B6F2E9-5767-4F3C-BAD8-329D3AC8B81D}"/>
          </ac:spMkLst>
        </pc:spChg>
        <pc:spChg chg="add del mod topLvl">
          <ac:chgData name="A.MORIYAMA UREKA" userId="11b73b949d6476cb" providerId="LiveId" clId="{EDD3AFC1-5E1F-774D-82FF-6D4C3622249B}" dt="2023-08-07T11:36:50.299" v="1970" actId="478"/>
          <ac:spMkLst>
            <pc:docMk/>
            <pc:sldMk cId="1672990462" sldId="296"/>
            <ac:spMk id="149" creationId="{F820722D-8F35-0652-AF69-BF19765526E0}"/>
          </ac:spMkLst>
        </pc:spChg>
        <pc:spChg chg="add del mod topLvl">
          <ac:chgData name="A.MORIYAMA UREKA" userId="11b73b949d6476cb" providerId="LiveId" clId="{EDD3AFC1-5E1F-774D-82FF-6D4C3622249B}" dt="2023-08-07T11:36:50.299" v="1970" actId="478"/>
          <ac:spMkLst>
            <pc:docMk/>
            <pc:sldMk cId="1672990462" sldId="296"/>
            <ac:spMk id="150" creationId="{AF04B67B-48B4-0792-D72C-DC0E3D5E7DE4}"/>
          </ac:spMkLst>
        </pc:spChg>
        <pc:spChg chg="add del mod topLvl">
          <ac:chgData name="A.MORIYAMA UREKA" userId="11b73b949d6476cb" providerId="LiveId" clId="{EDD3AFC1-5E1F-774D-82FF-6D4C3622249B}" dt="2023-08-07T11:36:50.299" v="1970" actId="478"/>
          <ac:spMkLst>
            <pc:docMk/>
            <pc:sldMk cId="1672990462" sldId="296"/>
            <ac:spMk id="151" creationId="{404100DA-7B90-004C-63EB-4E3F5E507356}"/>
          </ac:spMkLst>
        </pc:spChg>
        <pc:spChg chg="add del mod topLvl">
          <ac:chgData name="A.MORIYAMA UREKA" userId="11b73b949d6476cb" providerId="LiveId" clId="{EDD3AFC1-5E1F-774D-82FF-6D4C3622249B}" dt="2023-08-07T11:36:50.299" v="1970" actId="478"/>
          <ac:spMkLst>
            <pc:docMk/>
            <pc:sldMk cId="1672990462" sldId="296"/>
            <ac:spMk id="152" creationId="{ACBF3BB0-1E34-E0AB-5776-C172E924A827}"/>
          </ac:spMkLst>
        </pc:spChg>
        <pc:spChg chg="add del mod topLvl">
          <ac:chgData name="A.MORIYAMA UREKA" userId="11b73b949d6476cb" providerId="LiveId" clId="{EDD3AFC1-5E1F-774D-82FF-6D4C3622249B}" dt="2023-08-07T11:36:50.299" v="1970" actId="478"/>
          <ac:spMkLst>
            <pc:docMk/>
            <pc:sldMk cId="1672990462" sldId="296"/>
            <ac:spMk id="153" creationId="{1706886D-CCFE-1E64-5AC0-332A49FB0650}"/>
          </ac:spMkLst>
        </pc:spChg>
        <pc:spChg chg="add del mod topLvl">
          <ac:chgData name="A.MORIYAMA UREKA" userId="11b73b949d6476cb" providerId="LiveId" clId="{EDD3AFC1-5E1F-774D-82FF-6D4C3622249B}" dt="2023-08-07T11:36:50.299" v="1970" actId="478"/>
          <ac:spMkLst>
            <pc:docMk/>
            <pc:sldMk cId="1672990462" sldId="296"/>
            <ac:spMk id="154" creationId="{5FAFB028-4118-0FBF-EC7D-388DB3DEC0E7}"/>
          </ac:spMkLst>
        </pc:spChg>
        <pc:spChg chg="add del mod topLvl">
          <ac:chgData name="A.MORIYAMA UREKA" userId="11b73b949d6476cb" providerId="LiveId" clId="{EDD3AFC1-5E1F-774D-82FF-6D4C3622249B}" dt="2023-08-07T11:36:50.299" v="1970" actId="478"/>
          <ac:spMkLst>
            <pc:docMk/>
            <pc:sldMk cId="1672990462" sldId="296"/>
            <ac:spMk id="155" creationId="{B378D4AE-CE2D-D40A-B03D-E2DF698A3530}"/>
          </ac:spMkLst>
        </pc:spChg>
        <pc:spChg chg="add del mod topLvl">
          <ac:chgData name="A.MORIYAMA UREKA" userId="11b73b949d6476cb" providerId="LiveId" clId="{EDD3AFC1-5E1F-774D-82FF-6D4C3622249B}" dt="2023-08-07T11:36:50.299" v="1970" actId="478"/>
          <ac:spMkLst>
            <pc:docMk/>
            <pc:sldMk cId="1672990462" sldId="296"/>
            <ac:spMk id="156" creationId="{3295F7D0-7FCC-2978-14DA-2F386ECBB9A6}"/>
          </ac:spMkLst>
        </pc:spChg>
        <pc:spChg chg="add del mod topLvl">
          <ac:chgData name="A.MORIYAMA UREKA" userId="11b73b949d6476cb" providerId="LiveId" clId="{EDD3AFC1-5E1F-774D-82FF-6D4C3622249B}" dt="2023-08-07T11:36:50.299" v="1970" actId="478"/>
          <ac:spMkLst>
            <pc:docMk/>
            <pc:sldMk cId="1672990462" sldId="296"/>
            <ac:spMk id="157" creationId="{27246550-9950-C866-DD61-6E2BE7AAFD80}"/>
          </ac:spMkLst>
        </pc:spChg>
        <pc:spChg chg="add del mod topLvl">
          <ac:chgData name="A.MORIYAMA UREKA" userId="11b73b949d6476cb" providerId="LiveId" clId="{EDD3AFC1-5E1F-774D-82FF-6D4C3622249B}" dt="2023-08-07T11:36:50.299" v="1970" actId="478"/>
          <ac:spMkLst>
            <pc:docMk/>
            <pc:sldMk cId="1672990462" sldId="296"/>
            <ac:spMk id="158" creationId="{5D94FE3E-5096-5B96-B48D-CD0E1EFCBFE5}"/>
          </ac:spMkLst>
        </pc:spChg>
        <pc:spChg chg="add del mod topLvl">
          <ac:chgData name="A.MORIYAMA UREKA" userId="11b73b949d6476cb" providerId="LiveId" clId="{EDD3AFC1-5E1F-774D-82FF-6D4C3622249B}" dt="2023-08-07T11:36:50.299" v="1970" actId="478"/>
          <ac:spMkLst>
            <pc:docMk/>
            <pc:sldMk cId="1672990462" sldId="296"/>
            <ac:spMk id="159" creationId="{BF0977C8-41B0-6D8D-A4E9-15A2D8AA7CEA}"/>
          </ac:spMkLst>
        </pc:spChg>
        <pc:spChg chg="add del mod topLvl">
          <ac:chgData name="A.MORIYAMA UREKA" userId="11b73b949d6476cb" providerId="LiveId" clId="{EDD3AFC1-5E1F-774D-82FF-6D4C3622249B}" dt="2023-08-07T11:36:50.299" v="1970" actId="478"/>
          <ac:spMkLst>
            <pc:docMk/>
            <pc:sldMk cId="1672990462" sldId="296"/>
            <ac:spMk id="160" creationId="{BAA3CF2A-D819-0624-10D2-EC65F9ACF4DA}"/>
          </ac:spMkLst>
        </pc:spChg>
        <pc:spChg chg="add del mod topLvl">
          <ac:chgData name="A.MORIYAMA UREKA" userId="11b73b949d6476cb" providerId="LiveId" clId="{EDD3AFC1-5E1F-774D-82FF-6D4C3622249B}" dt="2023-08-07T11:36:50.299" v="1970" actId="478"/>
          <ac:spMkLst>
            <pc:docMk/>
            <pc:sldMk cId="1672990462" sldId="296"/>
            <ac:spMk id="161" creationId="{0014E668-46EA-9E34-EFDF-5084D5B2D14C}"/>
          </ac:spMkLst>
        </pc:spChg>
        <pc:spChg chg="add del mod topLvl">
          <ac:chgData name="A.MORIYAMA UREKA" userId="11b73b949d6476cb" providerId="LiveId" clId="{EDD3AFC1-5E1F-774D-82FF-6D4C3622249B}" dt="2023-08-07T11:36:50.299" v="1970" actId="478"/>
          <ac:spMkLst>
            <pc:docMk/>
            <pc:sldMk cId="1672990462" sldId="296"/>
            <ac:spMk id="162" creationId="{7F10D79A-CA52-D9F9-71DC-DDA6A343D812}"/>
          </ac:spMkLst>
        </pc:spChg>
        <pc:spChg chg="add del mod topLvl">
          <ac:chgData name="A.MORIYAMA UREKA" userId="11b73b949d6476cb" providerId="LiveId" clId="{EDD3AFC1-5E1F-774D-82FF-6D4C3622249B}" dt="2023-08-07T11:36:50.299" v="1970" actId="478"/>
          <ac:spMkLst>
            <pc:docMk/>
            <pc:sldMk cId="1672990462" sldId="296"/>
            <ac:spMk id="163" creationId="{A2EEC42B-77AD-372C-404D-10FF9C063FD3}"/>
          </ac:spMkLst>
        </pc:spChg>
        <pc:spChg chg="add del mod topLvl">
          <ac:chgData name="A.MORIYAMA UREKA" userId="11b73b949d6476cb" providerId="LiveId" clId="{EDD3AFC1-5E1F-774D-82FF-6D4C3622249B}" dt="2023-08-07T11:36:50.299" v="1970" actId="478"/>
          <ac:spMkLst>
            <pc:docMk/>
            <pc:sldMk cId="1672990462" sldId="296"/>
            <ac:spMk id="164" creationId="{B4FD5667-7517-5988-3EA4-3D459310F0F6}"/>
          </ac:spMkLst>
        </pc:spChg>
        <pc:spChg chg="add del mod topLvl">
          <ac:chgData name="A.MORIYAMA UREKA" userId="11b73b949d6476cb" providerId="LiveId" clId="{EDD3AFC1-5E1F-774D-82FF-6D4C3622249B}" dt="2023-08-07T11:36:50.299" v="1970" actId="478"/>
          <ac:spMkLst>
            <pc:docMk/>
            <pc:sldMk cId="1672990462" sldId="296"/>
            <ac:spMk id="165" creationId="{F9D4A98B-4949-5208-D3FC-7769D51511BC}"/>
          </ac:spMkLst>
        </pc:spChg>
        <pc:spChg chg="add del mod topLvl">
          <ac:chgData name="A.MORIYAMA UREKA" userId="11b73b949d6476cb" providerId="LiveId" clId="{EDD3AFC1-5E1F-774D-82FF-6D4C3622249B}" dt="2023-08-07T11:36:50.299" v="1970" actId="478"/>
          <ac:spMkLst>
            <pc:docMk/>
            <pc:sldMk cId="1672990462" sldId="296"/>
            <ac:spMk id="166" creationId="{304B0DA6-7868-457C-CF13-AC73BE0E0532}"/>
          </ac:spMkLst>
        </pc:spChg>
        <pc:spChg chg="add del mod topLvl">
          <ac:chgData name="A.MORIYAMA UREKA" userId="11b73b949d6476cb" providerId="LiveId" clId="{EDD3AFC1-5E1F-774D-82FF-6D4C3622249B}" dt="2023-08-07T11:36:50.299" v="1970" actId="478"/>
          <ac:spMkLst>
            <pc:docMk/>
            <pc:sldMk cId="1672990462" sldId="296"/>
            <ac:spMk id="167" creationId="{840F8A97-468D-3A9E-9228-F5682D7A6423}"/>
          </ac:spMkLst>
        </pc:spChg>
        <pc:spChg chg="add del mod topLvl">
          <ac:chgData name="A.MORIYAMA UREKA" userId="11b73b949d6476cb" providerId="LiveId" clId="{EDD3AFC1-5E1F-774D-82FF-6D4C3622249B}" dt="2023-08-07T11:36:50.299" v="1970" actId="478"/>
          <ac:spMkLst>
            <pc:docMk/>
            <pc:sldMk cId="1672990462" sldId="296"/>
            <ac:spMk id="168" creationId="{2B664C8F-094A-E0DE-BBC5-902C4FC56203}"/>
          </ac:spMkLst>
        </pc:spChg>
        <pc:spChg chg="add del mod topLvl">
          <ac:chgData name="A.MORIYAMA UREKA" userId="11b73b949d6476cb" providerId="LiveId" clId="{EDD3AFC1-5E1F-774D-82FF-6D4C3622249B}" dt="2023-08-07T11:36:50.299" v="1970" actId="478"/>
          <ac:spMkLst>
            <pc:docMk/>
            <pc:sldMk cId="1672990462" sldId="296"/>
            <ac:spMk id="169" creationId="{406C8BC7-564E-DE3F-9081-4800745592A1}"/>
          </ac:spMkLst>
        </pc:spChg>
        <pc:spChg chg="add del mod topLvl">
          <ac:chgData name="A.MORIYAMA UREKA" userId="11b73b949d6476cb" providerId="LiveId" clId="{EDD3AFC1-5E1F-774D-82FF-6D4C3622249B}" dt="2023-08-07T11:36:50.299" v="1970" actId="478"/>
          <ac:spMkLst>
            <pc:docMk/>
            <pc:sldMk cId="1672990462" sldId="296"/>
            <ac:spMk id="170" creationId="{D487ABAB-1EDC-88F3-FF69-D60BB95838F1}"/>
          </ac:spMkLst>
        </pc:spChg>
        <pc:spChg chg="add del mod topLvl">
          <ac:chgData name="A.MORIYAMA UREKA" userId="11b73b949d6476cb" providerId="LiveId" clId="{EDD3AFC1-5E1F-774D-82FF-6D4C3622249B}" dt="2023-08-07T11:36:50.299" v="1970" actId="478"/>
          <ac:spMkLst>
            <pc:docMk/>
            <pc:sldMk cId="1672990462" sldId="296"/>
            <ac:spMk id="171" creationId="{A2FBDEE4-A081-57F8-227E-C052B82F8985}"/>
          </ac:spMkLst>
        </pc:spChg>
        <pc:spChg chg="add del mod topLvl">
          <ac:chgData name="A.MORIYAMA UREKA" userId="11b73b949d6476cb" providerId="LiveId" clId="{EDD3AFC1-5E1F-774D-82FF-6D4C3622249B}" dt="2023-08-07T11:36:50.299" v="1970" actId="478"/>
          <ac:spMkLst>
            <pc:docMk/>
            <pc:sldMk cId="1672990462" sldId="296"/>
            <ac:spMk id="172" creationId="{0D7E071E-5470-1EA5-DF65-3E4BB6C3DC4A}"/>
          </ac:spMkLst>
        </pc:spChg>
        <pc:spChg chg="add del mod topLvl">
          <ac:chgData name="A.MORIYAMA UREKA" userId="11b73b949d6476cb" providerId="LiveId" clId="{EDD3AFC1-5E1F-774D-82FF-6D4C3622249B}" dt="2023-08-07T11:36:50.299" v="1970" actId="478"/>
          <ac:spMkLst>
            <pc:docMk/>
            <pc:sldMk cId="1672990462" sldId="296"/>
            <ac:spMk id="173" creationId="{9BD3A69A-79AA-AA5B-9C60-CCF0BFCBB11E}"/>
          </ac:spMkLst>
        </pc:spChg>
        <pc:spChg chg="add del mod topLvl">
          <ac:chgData name="A.MORIYAMA UREKA" userId="11b73b949d6476cb" providerId="LiveId" clId="{EDD3AFC1-5E1F-774D-82FF-6D4C3622249B}" dt="2023-08-07T11:36:50.299" v="1970" actId="478"/>
          <ac:spMkLst>
            <pc:docMk/>
            <pc:sldMk cId="1672990462" sldId="296"/>
            <ac:spMk id="174" creationId="{8AA0130E-C9B3-4144-5390-D01F17251256}"/>
          </ac:spMkLst>
        </pc:spChg>
        <pc:spChg chg="add del mod topLvl">
          <ac:chgData name="A.MORIYAMA UREKA" userId="11b73b949d6476cb" providerId="LiveId" clId="{EDD3AFC1-5E1F-774D-82FF-6D4C3622249B}" dt="2023-08-07T11:36:50.299" v="1970" actId="478"/>
          <ac:spMkLst>
            <pc:docMk/>
            <pc:sldMk cId="1672990462" sldId="296"/>
            <ac:spMk id="175" creationId="{41B453E6-C864-2575-786A-4925EE0A4A85}"/>
          </ac:spMkLst>
        </pc:spChg>
        <pc:spChg chg="add del mod topLvl">
          <ac:chgData name="A.MORIYAMA UREKA" userId="11b73b949d6476cb" providerId="LiveId" clId="{EDD3AFC1-5E1F-774D-82FF-6D4C3622249B}" dt="2023-08-07T11:36:50.299" v="1970" actId="478"/>
          <ac:spMkLst>
            <pc:docMk/>
            <pc:sldMk cId="1672990462" sldId="296"/>
            <ac:spMk id="176" creationId="{57489370-9AF1-7905-E8FC-2EA67D077FE7}"/>
          </ac:spMkLst>
        </pc:spChg>
        <pc:spChg chg="add del mod topLvl">
          <ac:chgData name="A.MORIYAMA UREKA" userId="11b73b949d6476cb" providerId="LiveId" clId="{EDD3AFC1-5E1F-774D-82FF-6D4C3622249B}" dt="2023-08-07T11:36:50.299" v="1970" actId="478"/>
          <ac:spMkLst>
            <pc:docMk/>
            <pc:sldMk cId="1672990462" sldId="296"/>
            <ac:spMk id="177" creationId="{3FC7658A-E538-6B0A-E238-3CEB2B79C298}"/>
          </ac:spMkLst>
        </pc:spChg>
        <pc:spChg chg="add del mod topLvl">
          <ac:chgData name="A.MORIYAMA UREKA" userId="11b73b949d6476cb" providerId="LiveId" clId="{EDD3AFC1-5E1F-774D-82FF-6D4C3622249B}" dt="2023-08-07T11:36:50.299" v="1970" actId="478"/>
          <ac:spMkLst>
            <pc:docMk/>
            <pc:sldMk cId="1672990462" sldId="296"/>
            <ac:spMk id="178" creationId="{442C00C9-DCCC-213B-3B12-4D9E89897657}"/>
          </ac:spMkLst>
        </pc:spChg>
        <pc:spChg chg="add del mod topLvl">
          <ac:chgData name="A.MORIYAMA UREKA" userId="11b73b949d6476cb" providerId="LiveId" clId="{EDD3AFC1-5E1F-774D-82FF-6D4C3622249B}" dt="2023-08-07T11:36:50.299" v="1970" actId="478"/>
          <ac:spMkLst>
            <pc:docMk/>
            <pc:sldMk cId="1672990462" sldId="296"/>
            <ac:spMk id="179" creationId="{0D192BF5-FB8F-8C34-3C14-312830E4E901}"/>
          </ac:spMkLst>
        </pc:spChg>
        <pc:spChg chg="add del mod topLvl">
          <ac:chgData name="A.MORIYAMA UREKA" userId="11b73b949d6476cb" providerId="LiveId" clId="{EDD3AFC1-5E1F-774D-82FF-6D4C3622249B}" dt="2023-08-07T11:36:50.299" v="1970" actId="478"/>
          <ac:spMkLst>
            <pc:docMk/>
            <pc:sldMk cId="1672990462" sldId="296"/>
            <ac:spMk id="180" creationId="{94066C60-FA25-465C-7387-AC39F29F1BD5}"/>
          </ac:spMkLst>
        </pc:spChg>
        <pc:spChg chg="add del mod topLvl">
          <ac:chgData name="A.MORIYAMA UREKA" userId="11b73b949d6476cb" providerId="LiveId" clId="{EDD3AFC1-5E1F-774D-82FF-6D4C3622249B}" dt="2023-08-07T11:36:50.299" v="1970" actId="478"/>
          <ac:spMkLst>
            <pc:docMk/>
            <pc:sldMk cId="1672990462" sldId="296"/>
            <ac:spMk id="181" creationId="{27359728-CB8D-7DBF-6664-688B711210CE}"/>
          </ac:spMkLst>
        </pc:spChg>
        <pc:spChg chg="add del mod topLvl">
          <ac:chgData name="A.MORIYAMA UREKA" userId="11b73b949d6476cb" providerId="LiveId" clId="{EDD3AFC1-5E1F-774D-82FF-6D4C3622249B}" dt="2023-08-07T11:36:50.299" v="1970" actId="478"/>
          <ac:spMkLst>
            <pc:docMk/>
            <pc:sldMk cId="1672990462" sldId="296"/>
            <ac:spMk id="182" creationId="{384ED3E8-1AA2-8BFF-DF1E-C8DA5C7B7036}"/>
          </ac:spMkLst>
        </pc:spChg>
        <pc:spChg chg="add del mod topLvl">
          <ac:chgData name="A.MORIYAMA UREKA" userId="11b73b949d6476cb" providerId="LiveId" clId="{EDD3AFC1-5E1F-774D-82FF-6D4C3622249B}" dt="2023-08-07T11:36:50.299" v="1970" actId="478"/>
          <ac:spMkLst>
            <pc:docMk/>
            <pc:sldMk cId="1672990462" sldId="296"/>
            <ac:spMk id="183" creationId="{F09E5A0D-DB40-114F-2F49-4F22295AA8F2}"/>
          </ac:spMkLst>
        </pc:spChg>
        <pc:spChg chg="add del mod topLvl">
          <ac:chgData name="A.MORIYAMA UREKA" userId="11b73b949d6476cb" providerId="LiveId" clId="{EDD3AFC1-5E1F-774D-82FF-6D4C3622249B}" dt="2023-08-07T11:36:50.299" v="1970" actId="478"/>
          <ac:spMkLst>
            <pc:docMk/>
            <pc:sldMk cId="1672990462" sldId="296"/>
            <ac:spMk id="184" creationId="{38CBDD32-BD15-7E47-B4B0-D8E2947E982C}"/>
          </ac:spMkLst>
        </pc:spChg>
        <pc:spChg chg="add del mod topLvl">
          <ac:chgData name="A.MORIYAMA UREKA" userId="11b73b949d6476cb" providerId="LiveId" clId="{EDD3AFC1-5E1F-774D-82FF-6D4C3622249B}" dt="2023-08-07T11:36:50.299" v="1970" actId="478"/>
          <ac:spMkLst>
            <pc:docMk/>
            <pc:sldMk cId="1672990462" sldId="296"/>
            <ac:spMk id="185" creationId="{90181BC4-F21B-D0B3-D877-89B22F57FE6C}"/>
          </ac:spMkLst>
        </pc:spChg>
        <pc:spChg chg="add mod topLvl">
          <ac:chgData name="A.MORIYAMA UREKA" userId="11b73b949d6476cb" providerId="LiveId" clId="{EDD3AFC1-5E1F-774D-82FF-6D4C3622249B}" dt="2023-08-07T11:42:18.802" v="2039" actId="6559"/>
          <ac:spMkLst>
            <pc:docMk/>
            <pc:sldMk cId="1672990462" sldId="296"/>
            <ac:spMk id="187" creationId="{E1CC9BE7-B33A-CBB3-965F-6E68AF600971}"/>
          </ac:spMkLst>
        </pc:spChg>
        <pc:spChg chg="add mod topLvl">
          <ac:chgData name="A.MORIYAMA UREKA" userId="11b73b949d6476cb" providerId="LiveId" clId="{EDD3AFC1-5E1F-774D-82FF-6D4C3622249B}" dt="2023-08-07T11:42:18.802" v="2039" actId="6559"/>
          <ac:spMkLst>
            <pc:docMk/>
            <pc:sldMk cId="1672990462" sldId="296"/>
            <ac:spMk id="188" creationId="{39D55988-CF7D-6237-4662-A3D982FEFBFE}"/>
          </ac:spMkLst>
        </pc:spChg>
        <pc:spChg chg="add mod topLvl">
          <ac:chgData name="A.MORIYAMA UREKA" userId="11b73b949d6476cb" providerId="LiveId" clId="{EDD3AFC1-5E1F-774D-82FF-6D4C3622249B}" dt="2023-08-07T11:42:18.802" v="2039" actId="6559"/>
          <ac:spMkLst>
            <pc:docMk/>
            <pc:sldMk cId="1672990462" sldId="296"/>
            <ac:spMk id="189" creationId="{EB788881-F59B-0615-F2B4-9C6C307FA4E4}"/>
          </ac:spMkLst>
        </pc:spChg>
        <pc:spChg chg="add mod topLvl">
          <ac:chgData name="A.MORIYAMA UREKA" userId="11b73b949d6476cb" providerId="LiveId" clId="{EDD3AFC1-5E1F-774D-82FF-6D4C3622249B}" dt="2023-08-08T10:13:39.976" v="4133" actId="1076"/>
          <ac:spMkLst>
            <pc:docMk/>
            <pc:sldMk cId="1672990462" sldId="296"/>
            <ac:spMk id="190" creationId="{61E4B6E6-024E-2396-B092-7614C07DCC85}"/>
          </ac:spMkLst>
        </pc:spChg>
        <pc:spChg chg="add mod topLvl">
          <ac:chgData name="A.MORIYAMA UREKA" userId="11b73b949d6476cb" providerId="LiveId" clId="{EDD3AFC1-5E1F-774D-82FF-6D4C3622249B}" dt="2023-08-07T11:42:18.802" v="2039" actId="6559"/>
          <ac:spMkLst>
            <pc:docMk/>
            <pc:sldMk cId="1672990462" sldId="296"/>
            <ac:spMk id="191" creationId="{D4A4106F-707D-895F-8588-FC57A7A7D6CE}"/>
          </ac:spMkLst>
        </pc:spChg>
        <pc:spChg chg="add mod topLvl">
          <ac:chgData name="A.MORIYAMA UREKA" userId="11b73b949d6476cb" providerId="LiveId" clId="{EDD3AFC1-5E1F-774D-82FF-6D4C3622249B}" dt="2023-08-07T11:42:18.802" v="2039" actId="6559"/>
          <ac:spMkLst>
            <pc:docMk/>
            <pc:sldMk cId="1672990462" sldId="296"/>
            <ac:spMk id="192" creationId="{43192517-A388-6057-DCEA-BCE2546B4289}"/>
          </ac:spMkLst>
        </pc:spChg>
        <pc:spChg chg="add mod topLvl">
          <ac:chgData name="A.MORIYAMA UREKA" userId="11b73b949d6476cb" providerId="LiveId" clId="{EDD3AFC1-5E1F-774D-82FF-6D4C3622249B}" dt="2023-08-07T11:42:18.802" v="2039" actId="6559"/>
          <ac:spMkLst>
            <pc:docMk/>
            <pc:sldMk cId="1672990462" sldId="296"/>
            <ac:spMk id="193" creationId="{00B37EA6-B449-A934-8AA3-97FF4729C10B}"/>
          </ac:spMkLst>
        </pc:spChg>
        <pc:spChg chg="add mod topLvl">
          <ac:chgData name="A.MORIYAMA UREKA" userId="11b73b949d6476cb" providerId="LiveId" clId="{EDD3AFC1-5E1F-774D-82FF-6D4C3622249B}" dt="2023-08-07T11:42:18.802" v="2039" actId="6559"/>
          <ac:spMkLst>
            <pc:docMk/>
            <pc:sldMk cId="1672990462" sldId="296"/>
            <ac:spMk id="194" creationId="{E8CDBD48-5CC2-2351-89DD-D0EDE143E500}"/>
          </ac:spMkLst>
        </pc:spChg>
        <pc:spChg chg="add mod topLvl">
          <ac:chgData name="A.MORIYAMA UREKA" userId="11b73b949d6476cb" providerId="LiveId" clId="{EDD3AFC1-5E1F-774D-82FF-6D4C3622249B}" dt="2023-08-07T11:42:18.802" v="2039" actId="6559"/>
          <ac:spMkLst>
            <pc:docMk/>
            <pc:sldMk cId="1672990462" sldId="296"/>
            <ac:spMk id="195" creationId="{BA0A4C08-3FF4-CB93-3EB3-D8DBCDA6178C}"/>
          </ac:spMkLst>
        </pc:spChg>
        <pc:spChg chg="add mod topLvl">
          <ac:chgData name="A.MORIYAMA UREKA" userId="11b73b949d6476cb" providerId="LiveId" clId="{EDD3AFC1-5E1F-774D-82FF-6D4C3622249B}" dt="2023-08-07T11:42:18.802" v="2039" actId="6559"/>
          <ac:spMkLst>
            <pc:docMk/>
            <pc:sldMk cId="1672990462" sldId="296"/>
            <ac:spMk id="196" creationId="{66D53ACE-34BC-3127-BE6A-FA5F95E82849}"/>
          </ac:spMkLst>
        </pc:spChg>
        <pc:spChg chg="add mod topLvl">
          <ac:chgData name="A.MORIYAMA UREKA" userId="11b73b949d6476cb" providerId="LiveId" clId="{EDD3AFC1-5E1F-774D-82FF-6D4C3622249B}" dt="2023-08-07T11:42:18.802" v="2039" actId="6559"/>
          <ac:spMkLst>
            <pc:docMk/>
            <pc:sldMk cId="1672990462" sldId="296"/>
            <ac:spMk id="197" creationId="{5E6169F9-A4FF-42A8-D57C-BBF4DB38A1C1}"/>
          </ac:spMkLst>
        </pc:spChg>
        <pc:spChg chg="add mod topLvl">
          <ac:chgData name="A.MORIYAMA UREKA" userId="11b73b949d6476cb" providerId="LiveId" clId="{EDD3AFC1-5E1F-774D-82FF-6D4C3622249B}" dt="2023-08-07T11:42:18.802" v="2039" actId="6559"/>
          <ac:spMkLst>
            <pc:docMk/>
            <pc:sldMk cId="1672990462" sldId="296"/>
            <ac:spMk id="198" creationId="{B5A829D0-BCA5-0B01-20B7-42CF8F1A28E4}"/>
          </ac:spMkLst>
        </pc:spChg>
        <pc:spChg chg="add mod topLvl">
          <ac:chgData name="A.MORIYAMA UREKA" userId="11b73b949d6476cb" providerId="LiveId" clId="{EDD3AFC1-5E1F-774D-82FF-6D4C3622249B}" dt="2023-08-07T11:42:18.802" v="2039" actId="6559"/>
          <ac:spMkLst>
            <pc:docMk/>
            <pc:sldMk cId="1672990462" sldId="296"/>
            <ac:spMk id="199" creationId="{E9F48D8E-ADC4-CE0B-C0FA-5B2C8C7C0D05}"/>
          </ac:spMkLst>
        </pc:spChg>
        <pc:spChg chg="add mod topLvl">
          <ac:chgData name="A.MORIYAMA UREKA" userId="11b73b949d6476cb" providerId="LiveId" clId="{EDD3AFC1-5E1F-774D-82FF-6D4C3622249B}" dt="2023-08-07T11:42:18.802" v="2039" actId="6559"/>
          <ac:spMkLst>
            <pc:docMk/>
            <pc:sldMk cId="1672990462" sldId="296"/>
            <ac:spMk id="200" creationId="{19FD5FC9-F5C4-BCEF-261B-D3AC3472CA7B}"/>
          </ac:spMkLst>
        </pc:spChg>
        <pc:spChg chg="add mod topLvl">
          <ac:chgData name="A.MORIYAMA UREKA" userId="11b73b949d6476cb" providerId="LiveId" clId="{EDD3AFC1-5E1F-774D-82FF-6D4C3622249B}" dt="2023-08-07T11:42:18.802" v="2039" actId="6559"/>
          <ac:spMkLst>
            <pc:docMk/>
            <pc:sldMk cId="1672990462" sldId="296"/>
            <ac:spMk id="201" creationId="{E4C361DE-2F05-DE82-5884-121236B18215}"/>
          </ac:spMkLst>
        </pc:spChg>
        <pc:spChg chg="add mod topLvl">
          <ac:chgData name="A.MORIYAMA UREKA" userId="11b73b949d6476cb" providerId="LiveId" clId="{EDD3AFC1-5E1F-774D-82FF-6D4C3622249B}" dt="2023-08-07T11:42:18.802" v="2039" actId="6559"/>
          <ac:spMkLst>
            <pc:docMk/>
            <pc:sldMk cId="1672990462" sldId="296"/>
            <ac:spMk id="202" creationId="{8018FACD-BDE0-8BD0-CBF9-AFE9A2C69031}"/>
          </ac:spMkLst>
        </pc:spChg>
        <pc:spChg chg="add mod topLvl">
          <ac:chgData name="A.MORIYAMA UREKA" userId="11b73b949d6476cb" providerId="LiveId" clId="{EDD3AFC1-5E1F-774D-82FF-6D4C3622249B}" dt="2023-08-07T11:42:18.802" v="2039" actId="6559"/>
          <ac:spMkLst>
            <pc:docMk/>
            <pc:sldMk cId="1672990462" sldId="296"/>
            <ac:spMk id="203" creationId="{7B524CB3-C5BE-CA14-1ACC-0F2B61C91CCE}"/>
          </ac:spMkLst>
        </pc:spChg>
        <pc:spChg chg="add mod topLvl">
          <ac:chgData name="A.MORIYAMA UREKA" userId="11b73b949d6476cb" providerId="LiveId" clId="{EDD3AFC1-5E1F-774D-82FF-6D4C3622249B}" dt="2023-08-07T11:42:18.802" v="2039" actId="6559"/>
          <ac:spMkLst>
            <pc:docMk/>
            <pc:sldMk cId="1672990462" sldId="296"/>
            <ac:spMk id="204" creationId="{A7F57A25-4C5E-DCE8-F2F9-23B8C6150C07}"/>
          </ac:spMkLst>
        </pc:spChg>
        <pc:spChg chg="add mod topLvl">
          <ac:chgData name="A.MORIYAMA UREKA" userId="11b73b949d6476cb" providerId="LiveId" clId="{EDD3AFC1-5E1F-774D-82FF-6D4C3622249B}" dt="2023-08-07T11:42:18.802" v="2039" actId="6559"/>
          <ac:spMkLst>
            <pc:docMk/>
            <pc:sldMk cId="1672990462" sldId="296"/>
            <ac:spMk id="205" creationId="{C531A9A2-0381-ABD3-AD87-F267CF667D96}"/>
          </ac:spMkLst>
        </pc:spChg>
        <pc:spChg chg="add mod topLvl">
          <ac:chgData name="A.MORIYAMA UREKA" userId="11b73b949d6476cb" providerId="LiveId" clId="{EDD3AFC1-5E1F-774D-82FF-6D4C3622249B}" dt="2023-08-07T11:42:18.802" v="2039" actId="6559"/>
          <ac:spMkLst>
            <pc:docMk/>
            <pc:sldMk cId="1672990462" sldId="296"/>
            <ac:spMk id="206" creationId="{A04CD05C-B9F4-5BED-5692-E5B4D3A93DF6}"/>
          </ac:spMkLst>
        </pc:spChg>
        <pc:spChg chg="add mod topLvl">
          <ac:chgData name="A.MORIYAMA UREKA" userId="11b73b949d6476cb" providerId="LiveId" clId="{EDD3AFC1-5E1F-774D-82FF-6D4C3622249B}" dt="2023-08-07T11:42:18.802" v="2039" actId="6559"/>
          <ac:spMkLst>
            <pc:docMk/>
            <pc:sldMk cId="1672990462" sldId="296"/>
            <ac:spMk id="207" creationId="{FF3898DC-7571-C312-B10D-9694F8052E04}"/>
          </ac:spMkLst>
        </pc:spChg>
        <pc:spChg chg="add mod topLvl">
          <ac:chgData name="A.MORIYAMA UREKA" userId="11b73b949d6476cb" providerId="LiveId" clId="{EDD3AFC1-5E1F-774D-82FF-6D4C3622249B}" dt="2023-08-07T11:42:18.802" v="2039" actId="6559"/>
          <ac:spMkLst>
            <pc:docMk/>
            <pc:sldMk cId="1672990462" sldId="296"/>
            <ac:spMk id="208" creationId="{037D03DF-FAD6-11C0-E61A-B7204B728864}"/>
          </ac:spMkLst>
        </pc:spChg>
        <pc:spChg chg="add mod topLvl">
          <ac:chgData name="A.MORIYAMA UREKA" userId="11b73b949d6476cb" providerId="LiveId" clId="{EDD3AFC1-5E1F-774D-82FF-6D4C3622249B}" dt="2023-08-07T11:42:18.802" v="2039" actId="6559"/>
          <ac:spMkLst>
            <pc:docMk/>
            <pc:sldMk cId="1672990462" sldId="296"/>
            <ac:spMk id="209" creationId="{F9A00914-570B-DAE0-BEFA-EC25AFB01285}"/>
          </ac:spMkLst>
        </pc:spChg>
        <pc:spChg chg="add mod topLvl">
          <ac:chgData name="A.MORIYAMA UREKA" userId="11b73b949d6476cb" providerId="LiveId" clId="{EDD3AFC1-5E1F-774D-82FF-6D4C3622249B}" dt="2023-08-07T11:41:41.418" v="2036" actId="1035"/>
          <ac:spMkLst>
            <pc:docMk/>
            <pc:sldMk cId="1672990462" sldId="296"/>
            <ac:spMk id="210" creationId="{151842E2-628C-2580-E7CF-E0636F3EA158}"/>
          </ac:spMkLst>
        </pc:spChg>
        <pc:spChg chg="add mod topLvl">
          <ac:chgData name="A.MORIYAMA UREKA" userId="11b73b949d6476cb" providerId="LiveId" clId="{EDD3AFC1-5E1F-774D-82FF-6D4C3622249B}" dt="2023-08-07T11:41:41.418" v="2036" actId="1035"/>
          <ac:spMkLst>
            <pc:docMk/>
            <pc:sldMk cId="1672990462" sldId="296"/>
            <ac:spMk id="211" creationId="{5130BCB1-BF96-E30C-2224-C02E5763AC88}"/>
          </ac:spMkLst>
        </pc:spChg>
        <pc:spChg chg="add mod topLvl">
          <ac:chgData name="A.MORIYAMA UREKA" userId="11b73b949d6476cb" providerId="LiveId" clId="{EDD3AFC1-5E1F-774D-82FF-6D4C3622249B}" dt="2023-08-07T11:41:41.418" v="2036" actId="1035"/>
          <ac:spMkLst>
            <pc:docMk/>
            <pc:sldMk cId="1672990462" sldId="296"/>
            <ac:spMk id="212" creationId="{748DEAFA-63D4-357C-052A-4E64457396CD}"/>
          </ac:spMkLst>
        </pc:spChg>
        <pc:spChg chg="add mod topLvl">
          <ac:chgData name="A.MORIYAMA UREKA" userId="11b73b949d6476cb" providerId="LiveId" clId="{EDD3AFC1-5E1F-774D-82FF-6D4C3622249B}" dt="2023-08-07T11:41:41.418" v="2036" actId="1035"/>
          <ac:spMkLst>
            <pc:docMk/>
            <pc:sldMk cId="1672990462" sldId="296"/>
            <ac:spMk id="213" creationId="{A9060D51-DB1C-ED89-6D50-C3A8256E11C9}"/>
          </ac:spMkLst>
        </pc:spChg>
        <pc:spChg chg="add mod topLvl">
          <ac:chgData name="A.MORIYAMA UREKA" userId="11b73b949d6476cb" providerId="LiveId" clId="{EDD3AFC1-5E1F-774D-82FF-6D4C3622249B}" dt="2023-08-07T11:41:41.418" v="2036" actId="1035"/>
          <ac:spMkLst>
            <pc:docMk/>
            <pc:sldMk cId="1672990462" sldId="296"/>
            <ac:spMk id="214" creationId="{E76D5D69-2593-7EA1-C763-E1A21096E5D3}"/>
          </ac:spMkLst>
        </pc:spChg>
        <pc:spChg chg="add mod topLvl">
          <ac:chgData name="A.MORIYAMA UREKA" userId="11b73b949d6476cb" providerId="LiveId" clId="{EDD3AFC1-5E1F-774D-82FF-6D4C3622249B}" dt="2023-08-07T11:41:41.418" v="2036" actId="1035"/>
          <ac:spMkLst>
            <pc:docMk/>
            <pc:sldMk cId="1672990462" sldId="296"/>
            <ac:spMk id="215" creationId="{09A4B0E1-140B-2CC5-C8A3-ECBFA40A3AAA}"/>
          </ac:spMkLst>
        </pc:spChg>
        <pc:spChg chg="add mod topLvl">
          <ac:chgData name="A.MORIYAMA UREKA" userId="11b73b949d6476cb" providerId="LiveId" clId="{EDD3AFC1-5E1F-774D-82FF-6D4C3622249B}" dt="2023-08-07T11:41:41.418" v="2036" actId="1035"/>
          <ac:spMkLst>
            <pc:docMk/>
            <pc:sldMk cId="1672990462" sldId="296"/>
            <ac:spMk id="216" creationId="{EBE8E5B6-8482-04D7-85C2-9F710D5ED48C}"/>
          </ac:spMkLst>
        </pc:spChg>
        <pc:spChg chg="add mod topLvl">
          <ac:chgData name="A.MORIYAMA UREKA" userId="11b73b949d6476cb" providerId="LiveId" clId="{EDD3AFC1-5E1F-774D-82FF-6D4C3622249B}" dt="2023-08-07T11:41:41.418" v="2036" actId="1035"/>
          <ac:spMkLst>
            <pc:docMk/>
            <pc:sldMk cId="1672990462" sldId="296"/>
            <ac:spMk id="217" creationId="{5AC512D1-C4AE-5A63-8179-D4D97BDFE951}"/>
          </ac:spMkLst>
        </pc:spChg>
        <pc:spChg chg="add mod topLvl">
          <ac:chgData name="A.MORIYAMA UREKA" userId="11b73b949d6476cb" providerId="LiveId" clId="{EDD3AFC1-5E1F-774D-82FF-6D4C3622249B}" dt="2023-08-08T10:13:39.976" v="4133" actId="1076"/>
          <ac:spMkLst>
            <pc:docMk/>
            <pc:sldMk cId="1672990462" sldId="296"/>
            <ac:spMk id="218" creationId="{5FDBD1B3-E1F3-079B-556B-566D15348F98}"/>
          </ac:spMkLst>
        </pc:spChg>
        <pc:spChg chg="add mod topLvl">
          <ac:chgData name="A.MORIYAMA UREKA" userId="11b73b949d6476cb" providerId="LiveId" clId="{EDD3AFC1-5E1F-774D-82FF-6D4C3622249B}" dt="2023-08-07T11:41:41.418" v="2036" actId="1035"/>
          <ac:spMkLst>
            <pc:docMk/>
            <pc:sldMk cId="1672990462" sldId="296"/>
            <ac:spMk id="219" creationId="{723348D2-EE5E-C8F7-2964-2CBEF3982557}"/>
          </ac:spMkLst>
        </pc:spChg>
        <pc:spChg chg="add mod topLvl">
          <ac:chgData name="A.MORIYAMA UREKA" userId="11b73b949d6476cb" providerId="LiveId" clId="{EDD3AFC1-5E1F-774D-82FF-6D4C3622249B}" dt="2023-08-07T11:41:41.418" v="2036" actId="1035"/>
          <ac:spMkLst>
            <pc:docMk/>
            <pc:sldMk cId="1672990462" sldId="296"/>
            <ac:spMk id="220" creationId="{75E82883-657D-0AF6-3684-1A5EC0E38125}"/>
          </ac:spMkLst>
        </pc:spChg>
        <pc:spChg chg="add mod topLvl">
          <ac:chgData name="A.MORIYAMA UREKA" userId="11b73b949d6476cb" providerId="LiveId" clId="{EDD3AFC1-5E1F-774D-82FF-6D4C3622249B}" dt="2023-08-07T11:41:41.418" v="2036" actId="1035"/>
          <ac:spMkLst>
            <pc:docMk/>
            <pc:sldMk cId="1672990462" sldId="296"/>
            <ac:spMk id="221" creationId="{2FC349D6-1E30-7E2A-54A4-08DCD060641D}"/>
          </ac:spMkLst>
        </pc:spChg>
        <pc:spChg chg="add mod topLvl">
          <ac:chgData name="A.MORIYAMA UREKA" userId="11b73b949d6476cb" providerId="LiveId" clId="{EDD3AFC1-5E1F-774D-82FF-6D4C3622249B}" dt="2023-08-07T11:41:41.418" v="2036" actId="1035"/>
          <ac:spMkLst>
            <pc:docMk/>
            <pc:sldMk cId="1672990462" sldId="296"/>
            <ac:spMk id="222" creationId="{F8699F42-C0A8-074B-3865-4CECEC4E3597}"/>
          </ac:spMkLst>
        </pc:spChg>
        <pc:spChg chg="add mod topLvl">
          <ac:chgData name="A.MORIYAMA UREKA" userId="11b73b949d6476cb" providerId="LiveId" clId="{EDD3AFC1-5E1F-774D-82FF-6D4C3622249B}" dt="2023-08-07T11:41:41.418" v="2036" actId="1035"/>
          <ac:spMkLst>
            <pc:docMk/>
            <pc:sldMk cId="1672990462" sldId="296"/>
            <ac:spMk id="223" creationId="{B475730F-DB63-68C3-7970-4BB9F7E6BD64}"/>
          </ac:spMkLst>
        </pc:spChg>
        <pc:spChg chg="add mod topLvl">
          <ac:chgData name="A.MORIYAMA UREKA" userId="11b73b949d6476cb" providerId="LiveId" clId="{EDD3AFC1-5E1F-774D-82FF-6D4C3622249B}" dt="2023-08-07T11:41:41.418" v="2036" actId="1035"/>
          <ac:spMkLst>
            <pc:docMk/>
            <pc:sldMk cId="1672990462" sldId="296"/>
            <ac:spMk id="224" creationId="{0A8B1B21-44DB-60ED-D73F-D4BB72A87B44}"/>
          </ac:spMkLst>
        </pc:spChg>
        <pc:spChg chg="add mod topLvl">
          <ac:chgData name="A.MORIYAMA UREKA" userId="11b73b949d6476cb" providerId="LiveId" clId="{EDD3AFC1-5E1F-774D-82FF-6D4C3622249B}" dt="2023-08-07T11:41:41.418" v="2036" actId="1035"/>
          <ac:spMkLst>
            <pc:docMk/>
            <pc:sldMk cId="1672990462" sldId="296"/>
            <ac:spMk id="225" creationId="{73887278-3E2B-B788-C185-9012DB46E1C2}"/>
          </ac:spMkLst>
        </pc:spChg>
        <pc:spChg chg="add mod topLvl">
          <ac:chgData name="A.MORIYAMA UREKA" userId="11b73b949d6476cb" providerId="LiveId" clId="{EDD3AFC1-5E1F-774D-82FF-6D4C3622249B}" dt="2023-08-07T11:41:41.418" v="2036" actId="1035"/>
          <ac:spMkLst>
            <pc:docMk/>
            <pc:sldMk cId="1672990462" sldId="296"/>
            <ac:spMk id="226" creationId="{671DAC0B-A3E1-6BCC-57A2-9A3A3A592572}"/>
          </ac:spMkLst>
        </pc:spChg>
        <pc:spChg chg="add mod topLvl">
          <ac:chgData name="A.MORIYAMA UREKA" userId="11b73b949d6476cb" providerId="LiveId" clId="{EDD3AFC1-5E1F-774D-82FF-6D4C3622249B}" dt="2023-08-07T11:41:41.418" v="2036" actId="1035"/>
          <ac:spMkLst>
            <pc:docMk/>
            <pc:sldMk cId="1672990462" sldId="296"/>
            <ac:spMk id="227" creationId="{DBABA852-CB4C-D67D-C9A1-5E97AB38381C}"/>
          </ac:spMkLst>
        </pc:spChg>
        <pc:spChg chg="add mod topLvl">
          <ac:chgData name="A.MORIYAMA UREKA" userId="11b73b949d6476cb" providerId="LiveId" clId="{EDD3AFC1-5E1F-774D-82FF-6D4C3622249B}" dt="2023-08-07T11:41:41.418" v="2036" actId="1035"/>
          <ac:spMkLst>
            <pc:docMk/>
            <pc:sldMk cId="1672990462" sldId="296"/>
            <ac:spMk id="228" creationId="{9051CD19-7FD2-970E-1196-F1CFFF301A3C}"/>
          </ac:spMkLst>
        </pc:spChg>
        <pc:spChg chg="add mod topLvl">
          <ac:chgData name="A.MORIYAMA UREKA" userId="11b73b949d6476cb" providerId="LiveId" clId="{EDD3AFC1-5E1F-774D-82FF-6D4C3622249B}" dt="2023-08-07T11:41:41.418" v="2036" actId="1035"/>
          <ac:spMkLst>
            <pc:docMk/>
            <pc:sldMk cId="1672990462" sldId="296"/>
            <ac:spMk id="229" creationId="{B46203D1-F3B6-92F4-A073-866A10A0650F}"/>
          </ac:spMkLst>
        </pc:spChg>
        <pc:spChg chg="add mod topLvl">
          <ac:chgData name="A.MORIYAMA UREKA" userId="11b73b949d6476cb" providerId="LiveId" clId="{EDD3AFC1-5E1F-774D-82FF-6D4C3622249B}" dt="2023-08-07T11:41:41.418" v="2036" actId="1035"/>
          <ac:spMkLst>
            <pc:docMk/>
            <pc:sldMk cId="1672990462" sldId="296"/>
            <ac:spMk id="230" creationId="{ED503530-8637-1A64-D523-2D6EDDB7D9A0}"/>
          </ac:spMkLst>
        </pc:spChg>
        <pc:spChg chg="add mod topLvl">
          <ac:chgData name="A.MORIYAMA UREKA" userId="11b73b949d6476cb" providerId="LiveId" clId="{EDD3AFC1-5E1F-774D-82FF-6D4C3622249B}" dt="2023-08-07T11:41:41.418" v="2036" actId="1035"/>
          <ac:spMkLst>
            <pc:docMk/>
            <pc:sldMk cId="1672990462" sldId="296"/>
            <ac:spMk id="231" creationId="{064BBAB7-F1F7-7CDE-2E9D-811A0235219F}"/>
          </ac:spMkLst>
        </pc:spChg>
        <pc:spChg chg="add mod topLvl">
          <ac:chgData name="A.MORIYAMA UREKA" userId="11b73b949d6476cb" providerId="LiveId" clId="{EDD3AFC1-5E1F-774D-82FF-6D4C3622249B}" dt="2023-08-07T11:41:41.418" v="2036" actId="1035"/>
          <ac:spMkLst>
            <pc:docMk/>
            <pc:sldMk cId="1672990462" sldId="296"/>
            <ac:spMk id="232" creationId="{5248A556-1338-9057-37FA-53A55B6F7241}"/>
          </ac:spMkLst>
        </pc:spChg>
        <pc:spChg chg="add mod">
          <ac:chgData name="A.MORIYAMA UREKA" userId="11b73b949d6476cb" providerId="LiveId" clId="{EDD3AFC1-5E1F-774D-82FF-6D4C3622249B}" dt="2023-08-07T11:43:24.620" v="2072" actId="1038"/>
          <ac:spMkLst>
            <pc:docMk/>
            <pc:sldMk cId="1672990462" sldId="296"/>
            <ac:spMk id="234" creationId="{7CF71853-CA4D-7D10-A103-3493E95D0425}"/>
          </ac:spMkLst>
        </pc:spChg>
        <pc:spChg chg="add mod">
          <ac:chgData name="A.MORIYAMA UREKA" userId="11b73b949d6476cb" providerId="LiveId" clId="{EDD3AFC1-5E1F-774D-82FF-6D4C3622249B}" dt="2023-08-07T11:43:24.620" v="2072" actId="1038"/>
          <ac:spMkLst>
            <pc:docMk/>
            <pc:sldMk cId="1672990462" sldId="296"/>
            <ac:spMk id="235" creationId="{861FA64B-B1A6-80FB-012E-D66F1DB28D64}"/>
          </ac:spMkLst>
        </pc:spChg>
        <pc:spChg chg="add mod">
          <ac:chgData name="A.MORIYAMA UREKA" userId="11b73b949d6476cb" providerId="LiveId" clId="{EDD3AFC1-5E1F-774D-82FF-6D4C3622249B}" dt="2023-08-07T11:43:46.953" v="2074" actId="207"/>
          <ac:spMkLst>
            <pc:docMk/>
            <pc:sldMk cId="1672990462" sldId="296"/>
            <ac:spMk id="236" creationId="{804E44C6-186B-F4AB-2ABC-50C63E8F2840}"/>
          </ac:spMkLst>
        </pc:spChg>
        <pc:spChg chg="add mod">
          <ac:chgData name="A.MORIYAMA UREKA" userId="11b73b949d6476cb" providerId="LiveId" clId="{EDD3AFC1-5E1F-774D-82FF-6D4C3622249B}" dt="2023-08-07T11:43:24.620" v="2072" actId="1038"/>
          <ac:spMkLst>
            <pc:docMk/>
            <pc:sldMk cId="1672990462" sldId="296"/>
            <ac:spMk id="237" creationId="{34B68257-DAEC-F24F-4C92-8CB861F544E5}"/>
          </ac:spMkLst>
        </pc:spChg>
        <pc:spChg chg="add del mod">
          <ac:chgData name="A.MORIYAMA UREKA" userId="11b73b949d6476cb" providerId="LiveId" clId="{EDD3AFC1-5E1F-774D-82FF-6D4C3622249B}" dt="2023-08-07T11:44:05.743" v="2077"/>
          <ac:spMkLst>
            <pc:docMk/>
            <pc:sldMk cId="1672990462" sldId="296"/>
            <ac:spMk id="239" creationId="{1DB0B073-4E5A-1D7E-3701-F8775BBD21EC}"/>
          </ac:spMkLst>
        </pc:spChg>
        <pc:spChg chg="add del mod">
          <ac:chgData name="A.MORIYAMA UREKA" userId="11b73b949d6476cb" providerId="LiveId" clId="{EDD3AFC1-5E1F-774D-82FF-6D4C3622249B}" dt="2023-08-07T11:44:05.743" v="2077"/>
          <ac:spMkLst>
            <pc:docMk/>
            <pc:sldMk cId="1672990462" sldId="296"/>
            <ac:spMk id="240" creationId="{C716142E-E9D8-8F7F-FCD0-929B49C39239}"/>
          </ac:spMkLst>
        </pc:spChg>
        <pc:spChg chg="add del mod">
          <ac:chgData name="A.MORIYAMA UREKA" userId="11b73b949d6476cb" providerId="LiveId" clId="{EDD3AFC1-5E1F-774D-82FF-6D4C3622249B}" dt="2023-08-07T11:44:05.743" v="2077"/>
          <ac:spMkLst>
            <pc:docMk/>
            <pc:sldMk cId="1672990462" sldId="296"/>
            <ac:spMk id="241" creationId="{C821CC5E-74B9-C6E3-E29D-AA4E4E11BD76}"/>
          </ac:spMkLst>
        </pc:spChg>
        <pc:spChg chg="add del mod">
          <ac:chgData name="A.MORIYAMA UREKA" userId="11b73b949d6476cb" providerId="LiveId" clId="{EDD3AFC1-5E1F-774D-82FF-6D4C3622249B}" dt="2023-08-07T11:44:05.743" v="2077"/>
          <ac:spMkLst>
            <pc:docMk/>
            <pc:sldMk cId="1672990462" sldId="296"/>
            <ac:spMk id="242" creationId="{083C6041-FE53-FF30-C4B5-03DFAA8F5EAC}"/>
          </ac:spMkLst>
        </pc:spChg>
        <pc:spChg chg="add mod">
          <ac:chgData name="A.MORIYAMA UREKA" userId="11b73b949d6476cb" providerId="LiveId" clId="{EDD3AFC1-5E1F-774D-82FF-6D4C3622249B}" dt="2023-08-07T11:44:31.740" v="2081"/>
          <ac:spMkLst>
            <pc:docMk/>
            <pc:sldMk cId="1672990462" sldId="296"/>
            <ac:spMk id="243" creationId="{71E91151-CFA3-57A0-455D-BFCF7CB89385}"/>
          </ac:spMkLst>
        </pc:spChg>
        <pc:spChg chg="add mod">
          <ac:chgData name="A.MORIYAMA UREKA" userId="11b73b949d6476cb" providerId="LiveId" clId="{EDD3AFC1-5E1F-774D-82FF-6D4C3622249B}" dt="2023-08-07T11:44:31.740" v="2081"/>
          <ac:spMkLst>
            <pc:docMk/>
            <pc:sldMk cId="1672990462" sldId="296"/>
            <ac:spMk id="244" creationId="{7D875C74-F203-4A34-00F7-FA0CF324B485}"/>
          </ac:spMkLst>
        </pc:spChg>
        <pc:spChg chg="add mod">
          <ac:chgData name="A.MORIYAMA UREKA" userId="11b73b949d6476cb" providerId="LiveId" clId="{EDD3AFC1-5E1F-774D-82FF-6D4C3622249B}" dt="2023-08-07T11:44:31.740" v="2081"/>
          <ac:spMkLst>
            <pc:docMk/>
            <pc:sldMk cId="1672990462" sldId="296"/>
            <ac:spMk id="245" creationId="{4516365F-643A-B42C-63B6-BCCE122B224C}"/>
          </ac:spMkLst>
        </pc:spChg>
        <pc:spChg chg="add mod">
          <ac:chgData name="A.MORIYAMA UREKA" userId="11b73b949d6476cb" providerId="LiveId" clId="{EDD3AFC1-5E1F-774D-82FF-6D4C3622249B}" dt="2023-08-07T11:44:31.740" v="2081"/>
          <ac:spMkLst>
            <pc:docMk/>
            <pc:sldMk cId="1672990462" sldId="296"/>
            <ac:spMk id="246" creationId="{73AD9488-C3E5-93F1-EB8C-7FE07371B73C}"/>
          </ac:spMkLst>
        </pc:spChg>
        <pc:spChg chg="add mod">
          <ac:chgData name="A.MORIYAMA UREKA" userId="11b73b949d6476cb" providerId="LiveId" clId="{EDD3AFC1-5E1F-774D-82FF-6D4C3622249B}" dt="2023-08-07T11:44:31.740" v="2081"/>
          <ac:spMkLst>
            <pc:docMk/>
            <pc:sldMk cId="1672990462" sldId="296"/>
            <ac:spMk id="247" creationId="{468F4677-DF0F-2DDE-0A6B-EE84A440A9F8}"/>
          </ac:spMkLst>
        </pc:spChg>
        <pc:spChg chg="add mod">
          <ac:chgData name="A.MORIYAMA UREKA" userId="11b73b949d6476cb" providerId="LiveId" clId="{EDD3AFC1-5E1F-774D-82FF-6D4C3622249B}" dt="2023-08-07T11:44:31.740" v="2081"/>
          <ac:spMkLst>
            <pc:docMk/>
            <pc:sldMk cId="1672990462" sldId="296"/>
            <ac:spMk id="248" creationId="{0F3D8230-8D61-309F-F0E4-BB294093D4E1}"/>
          </ac:spMkLst>
        </pc:spChg>
        <pc:spChg chg="add mod">
          <ac:chgData name="A.MORIYAMA UREKA" userId="11b73b949d6476cb" providerId="LiveId" clId="{EDD3AFC1-5E1F-774D-82FF-6D4C3622249B}" dt="2023-08-07T11:44:31.740" v="2081"/>
          <ac:spMkLst>
            <pc:docMk/>
            <pc:sldMk cId="1672990462" sldId="296"/>
            <ac:spMk id="249" creationId="{412D6049-13CB-2C68-F251-924977BF13DE}"/>
          </ac:spMkLst>
        </pc:spChg>
        <pc:spChg chg="add mod">
          <ac:chgData name="A.MORIYAMA UREKA" userId="11b73b949d6476cb" providerId="LiveId" clId="{EDD3AFC1-5E1F-774D-82FF-6D4C3622249B}" dt="2023-08-07T11:44:31.740" v="2081"/>
          <ac:spMkLst>
            <pc:docMk/>
            <pc:sldMk cId="1672990462" sldId="296"/>
            <ac:spMk id="250" creationId="{05154E0A-F826-8CCE-5253-BA90DFA8F0E2}"/>
          </ac:spMkLst>
        </pc:spChg>
        <pc:spChg chg="add mod">
          <ac:chgData name="A.MORIYAMA UREKA" userId="11b73b949d6476cb" providerId="LiveId" clId="{EDD3AFC1-5E1F-774D-82FF-6D4C3622249B}" dt="2023-08-07T11:44:31.740" v="2081"/>
          <ac:spMkLst>
            <pc:docMk/>
            <pc:sldMk cId="1672990462" sldId="296"/>
            <ac:spMk id="251" creationId="{C7CEF81F-569B-2DDA-3508-E79CB162052D}"/>
          </ac:spMkLst>
        </pc:spChg>
        <pc:spChg chg="add mod">
          <ac:chgData name="A.MORIYAMA UREKA" userId="11b73b949d6476cb" providerId="LiveId" clId="{EDD3AFC1-5E1F-774D-82FF-6D4C3622249B}" dt="2023-08-07T11:44:31.740" v="2081"/>
          <ac:spMkLst>
            <pc:docMk/>
            <pc:sldMk cId="1672990462" sldId="296"/>
            <ac:spMk id="252" creationId="{7679F4C8-C8CE-19B5-7F13-62C25A21B592}"/>
          </ac:spMkLst>
        </pc:spChg>
        <pc:spChg chg="add del mod">
          <ac:chgData name="A.MORIYAMA UREKA" userId="11b73b949d6476cb" providerId="LiveId" clId="{EDD3AFC1-5E1F-774D-82FF-6D4C3622249B}" dt="2023-08-07T12:13:41.444" v="2628" actId="6264"/>
          <ac:spMkLst>
            <pc:docMk/>
            <pc:sldMk cId="1672990462" sldId="296"/>
            <ac:spMk id="253" creationId="{851C1A70-4437-73CE-B3F6-CCDD2DD81538}"/>
          </ac:spMkLst>
        </pc:spChg>
        <pc:spChg chg="add del mod">
          <ac:chgData name="A.MORIYAMA UREKA" userId="11b73b949d6476cb" providerId="LiveId" clId="{EDD3AFC1-5E1F-774D-82FF-6D4C3622249B}" dt="2023-08-07T12:13:41.444" v="2628" actId="6264"/>
          <ac:spMkLst>
            <pc:docMk/>
            <pc:sldMk cId="1672990462" sldId="296"/>
            <ac:spMk id="254" creationId="{5374AA72-5EDA-395C-DE14-800F85A81F2B}"/>
          </ac:spMkLst>
        </pc:spChg>
        <pc:spChg chg="add del mod">
          <ac:chgData name="A.MORIYAMA UREKA" userId="11b73b949d6476cb" providerId="LiveId" clId="{EDD3AFC1-5E1F-774D-82FF-6D4C3622249B}" dt="2023-08-07T12:22:54.889" v="2695" actId="6264"/>
          <ac:spMkLst>
            <pc:docMk/>
            <pc:sldMk cId="1672990462" sldId="296"/>
            <ac:spMk id="255" creationId="{52F0BA1D-2D13-2700-2F46-98B31700F010}"/>
          </ac:spMkLst>
        </pc:spChg>
        <pc:spChg chg="add mod ord">
          <ac:chgData name="A.MORIYAMA UREKA" userId="11b73b949d6476cb" providerId="LiveId" clId="{EDD3AFC1-5E1F-774D-82FF-6D4C3622249B}" dt="2023-08-07T12:23:35.555" v="2711" actId="20577"/>
          <ac:spMkLst>
            <pc:docMk/>
            <pc:sldMk cId="1672990462" sldId="296"/>
            <ac:spMk id="256" creationId="{8D3C584C-1034-BBBF-50A8-123F5C28C591}"/>
          </ac:spMkLst>
        </pc:spChg>
        <pc:grpChg chg="del">
          <ac:chgData name="A.MORIYAMA UREKA" userId="11b73b949d6476cb" providerId="LiveId" clId="{EDD3AFC1-5E1F-774D-82FF-6D4C3622249B}" dt="2023-08-07T11:32:13.545" v="1898" actId="165"/>
          <ac:grpSpMkLst>
            <pc:docMk/>
            <pc:sldMk cId="1672990462" sldId="296"/>
            <ac:grpSpMk id="49" creationId="{F4A24291-61F4-BE02-471A-C5F65C432145}"/>
          </ac:grpSpMkLst>
        </pc:grpChg>
        <pc:grpChg chg="add mod">
          <ac:chgData name="A.MORIYAMA UREKA" userId="11b73b949d6476cb" providerId="LiveId" clId="{EDD3AFC1-5E1F-774D-82FF-6D4C3622249B}" dt="2023-08-07T11:35:41.947" v="1954" actId="555"/>
          <ac:grpSpMkLst>
            <pc:docMk/>
            <pc:sldMk cId="1672990462" sldId="296"/>
            <ac:grpSpMk id="53" creationId="{764BE48C-5A04-82FF-0CBF-CB07B86FE46E}"/>
          </ac:grpSpMkLst>
        </pc:grpChg>
        <pc:grpChg chg="add del mod">
          <ac:chgData name="A.MORIYAMA UREKA" userId="11b73b949d6476cb" providerId="LiveId" clId="{EDD3AFC1-5E1F-774D-82FF-6D4C3622249B}" dt="2023-08-07T11:35:08.104" v="1948"/>
          <ac:grpSpMkLst>
            <pc:docMk/>
            <pc:sldMk cId="1672990462" sldId="296"/>
            <ac:grpSpMk id="56" creationId="{EF3DCBDD-053A-6377-5D1D-CAED7FC54D19}"/>
          </ac:grpSpMkLst>
        </pc:grpChg>
        <pc:grpChg chg="mod">
          <ac:chgData name="A.MORIYAMA UREKA" userId="11b73b949d6476cb" providerId="LiveId" clId="{EDD3AFC1-5E1F-774D-82FF-6D4C3622249B}" dt="2023-08-07T11:34:53.694" v="1945"/>
          <ac:grpSpMkLst>
            <pc:docMk/>
            <pc:sldMk cId="1672990462" sldId="296"/>
            <ac:grpSpMk id="60" creationId="{796F016B-7691-D496-6BDB-06A58F42D016}"/>
          </ac:grpSpMkLst>
        </pc:grpChg>
        <pc:grpChg chg="add del mod topLvl">
          <ac:chgData name="A.MORIYAMA UREKA" userId="11b73b949d6476cb" providerId="LiveId" clId="{EDD3AFC1-5E1F-774D-82FF-6D4C3622249B}" dt="2023-08-07T11:36:50.299" v="1970" actId="478"/>
          <ac:grpSpMkLst>
            <pc:docMk/>
            <pc:sldMk cId="1672990462" sldId="296"/>
            <ac:grpSpMk id="113" creationId="{B1C5905A-347E-D46B-6C24-5FA8A0BB595C}"/>
          </ac:grpSpMkLst>
        </pc:grpChg>
        <pc:grpChg chg="add del mod">
          <ac:chgData name="A.MORIYAMA UREKA" userId="11b73b949d6476cb" providerId="LiveId" clId="{EDD3AFC1-5E1F-774D-82FF-6D4C3622249B}" dt="2023-08-07T11:35:58.291" v="1956" actId="165"/>
          <ac:grpSpMkLst>
            <pc:docMk/>
            <pc:sldMk cId="1672990462" sldId="296"/>
            <ac:grpSpMk id="186" creationId="{73F55D5F-8715-F810-7092-95118AA4FE62}"/>
          </ac:grpSpMkLst>
        </pc:grpChg>
        <pc:grpChg chg="add del mod">
          <ac:chgData name="A.MORIYAMA UREKA" userId="11b73b949d6476cb" providerId="LiveId" clId="{EDD3AFC1-5E1F-774D-82FF-6D4C3622249B}" dt="2023-08-07T11:37:10.129" v="1971" actId="165"/>
          <ac:grpSpMkLst>
            <pc:docMk/>
            <pc:sldMk cId="1672990462" sldId="296"/>
            <ac:grpSpMk id="233" creationId="{D77B5D66-7245-20F8-8A54-45F65D8F2FFA}"/>
          </ac:grpSpMkLst>
        </pc:grpChg>
        <pc:grpChg chg="add mod">
          <ac:chgData name="A.MORIYAMA UREKA" userId="11b73b949d6476cb" providerId="LiveId" clId="{EDD3AFC1-5E1F-774D-82FF-6D4C3622249B}" dt="2023-08-07T11:47:49.915" v="2195" actId="167"/>
          <ac:grpSpMkLst>
            <pc:docMk/>
            <pc:sldMk cId="1672990462" sldId="296"/>
            <ac:grpSpMk id="238" creationId="{3AA8F1CA-3BED-4307-6E18-397A1916EA39}"/>
          </ac:grpSpMkLst>
        </pc:grpChg>
        <pc:cxnChg chg="mod topLvl">
          <ac:chgData name="A.MORIYAMA UREKA" userId="11b73b949d6476cb" providerId="LiveId" clId="{EDD3AFC1-5E1F-774D-82FF-6D4C3622249B}" dt="2023-08-07T11:32:53.828" v="1905" actId="1076"/>
          <ac:cxnSpMkLst>
            <pc:docMk/>
            <pc:sldMk cId="1672990462" sldId="296"/>
            <ac:cxnSpMk id="7" creationId="{B72513CE-1E1C-7EE2-573D-5BB5C94DB934}"/>
          </ac:cxnSpMkLst>
        </pc:cxnChg>
        <pc:cxnChg chg="topLvl">
          <ac:chgData name="A.MORIYAMA UREKA" userId="11b73b949d6476cb" providerId="LiveId" clId="{EDD3AFC1-5E1F-774D-82FF-6D4C3622249B}" dt="2023-08-07T11:32:13.545" v="1898" actId="165"/>
          <ac:cxnSpMkLst>
            <pc:docMk/>
            <pc:sldMk cId="1672990462" sldId="296"/>
            <ac:cxnSpMk id="22" creationId="{C6F6CCA2-C1A0-D960-8883-2C4A3CC42C04}"/>
          </ac:cxnSpMkLst>
        </pc:cxnChg>
        <pc:cxnChg chg="topLvl">
          <ac:chgData name="A.MORIYAMA UREKA" userId="11b73b949d6476cb" providerId="LiveId" clId="{EDD3AFC1-5E1F-774D-82FF-6D4C3622249B}" dt="2023-08-07T11:32:13.545" v="1898" actId="165"/>
          <ac:cxnSpMkLst>
            <pc:docMk/>
            <pc:sldMk cId="1672990462" sldId="296"/>
            <ac:cxnSpMk id="23" creationId="{E5ABC3B6-A4C4-EED3-72B8-DC2FAB093243}"/>
          </ac:cxnSpMkLst>
        </pc:cxnChg>
        <pc:cxnChg chg="topLvl">
          <ac:chgData name="A.MORIYAMA UREKA" userId="11b73b949d6476cb" providerId="LiveId" clId="{EDD3AFC1-5E1F-774D-82FF-6D4C3622249B}" dt="2023-08-07T11:32:13.545" v="1898" actId="165"/>
          <ac:cxnSpMkLst>
            <pc:docMk/>
            <pc:sldMk cId="1672990462" sldId="296"/>
            <ac:cxnSpMk id="24" creationId="{1D2FEBE7-5907-8E70-315F-D979A2D87642}"/>
          </ac:cxnSpMkLst>
        </pc:cxnChg>
        <pc:cxnChg chg="topLvl">
          <ac:chgData name="A.MORIYAMA UREKA" userId="11b73b949d6476cb" providerId="LiveId" clId="{EDD3AFC1-5E1F-774D-82FF-6D4C3622249B}" dt="2023-08-07T11:32:13.545" v="1898" actId="165"/>
          <ac:cxnSpMkLst>
            <pc:docMk/>
            <pc:sldMk cId="1672990462" sldId="296"/>
            <ac:cxnSpMk id="25" creationId="{0FBF1A3D-4D66-DEAB-8EF3-FACF42E33EA8}"/>
          </ac:cxnSpMkLst>
        </pc:cxnChg>
        <pc:cxnChg chg="topLvl">
          <ac:chgData name="A.MORIYAMA UREKA" userId="11b73b949d6476cb" providerId="LiveId" clId="{EDD3AFC1-5E1F-774D-82FF-6D4C3622249B}" dt="2023-08-07T11:32:13.545" v="1898" actId="165"/>
          <ac:cxnSpMkLst>
            <pc:docMk/>
            <pc:sldMk cId="1672990462" sldId="296"/>
            <ac:cxnSpMk id="26" creationId="{2F7AD5B6-84E8-FBB4-B0AF-969C2DAEB28C}"/>
          </ac:cxnSpMkLst>
        </pc:cxnChg>
        <pc:cxnChg chg="topLvl">
          <ac:chgData name="A.MORIYAMA UREKA" userId="11b73b949d6476cb" providerId="LiveId" clId="{EDD3AFC1-5E1F-774D-82FF-6D4C3622249B}" dt="2023-08-07T11:32:13.545" v="1898" actId="165"/>
          <ac:cxnSpMkLst>
            <pc:docMk/>
            <pc:sldMk cId="1672990462" sldId="296"/>
            <ac:cxnSpMk id="27" creationId="{CD8E9A49-0AD2-A31E-A737-27532A123C3D}"/>
          </ac:cxnSpMkLst>
        </pc:cxnChg>
        <pc:cxnChg chg="topLvl">
          <ac:chgData name="A.MORIYAMA UREKA" userId="11b73b949d6476cb" providerId="LiveId" clId="{EDD3AFC1-5E1F-774D-82FF-6D4C3622249B}" dt="2023-08-07T11:32:13.545" v="1898" actId="165"/>
          <ac:cxnSpMkLst>
            <pc:docMk/>
            <pc:sldMk cId="1672990462" sldId="296"/>
            <ac:cxnSpMk id="28" creationId="{65D17F5D-A856-ACAF-973B-B9284A108636}"/>
          </ac:cxnSpMkLst>
        </pc:cxnChg>
        <pc:cxnChg chg="topLvl">
          <ac:chgData name="A.MORIYAMA UREKA" userId="11b73b949d6476cb" providerId="LiveId" clId="{EDD3AFC1-5E1F-774D-82FF-6D4C3622249B}" dt="2023-08-07T11:32:13.545" v="1898" actId="165"/>
          <ac:cxnSpMkLst>
            <pc:docMk/>
            <pc:sldMk cId="1672990462" sldId="296"/>
            <ac:cxnSpMk id="29" creationId="{9055495E-2CE4-1BDF-454E-02783AC072EF}"/>
          </ac:cxnSpMkLst>
        </pc:cxnChg>
        <pc:cxnChg chg="mod">
          <ac:chgData name="A.MORIYAMA UREKA" userId="11b73b949d6476cb" providerId="LiveId" clId="{EDD3AFC1-5E1F-774D-82FF-6D4C3622249B}" dt="2023-08-07T11:34:53.694" v="1945"/>
          <ac:cxnSpMkLst>
            <pc:docMk/>
            <pc:sldMk cId="1672990462" sldId="296"/>
            <ac:cxnSpMk id="57" creationId="{232A1FFA-7A6D-44A2-53A5-B6793CA462D5}"/>
          </ac:cxnSpMkLst>
        </pc:cxnChg>
        <pc:cxnChg chg="mod">
          <ac:chgData name="A.MORIYAMA UREKA" userId="11b73b949d6476cb" providerId="LiveId" clId="{EDD3AFC1-5E1F-774D-82FF-6D4C3622249B}" dt="2023-08-07T11:34:53.694" v="1945"/>
          <ac:cxnSpMkLst>
            <pc:docMk/>
            <pc:sldMk cId="1672990462" sldId="296"/>
            <ac:cxnSpMk id="98" creationId="{D1349B99-5C48-F692-8529-E5B6E8637833}"/>
          </ac:cxnSpMkLst>
        </pc:cxnChg>
        <pc:cxnChg chg="mod">
          <ac:chgData name="A.MORIYAMA UREKA" userId="11b73b949d6476cb" providerId="LiveId" clId="{EDD3AFC1-5E1F-774D-82FF-6D4C3622249B}" dt="2023-08-07T11:34:53.694" v="1945"/>
          <ac:cxnSpMkLst>
            <pc:docMk/>
            <pc:sldMk cId="1672990462" sldId="296"/>
            <ac:cxnSpMk id="99" creationId="{C928065A-80D1-5D78-0B34-BAD3EBC25CCC}"/>
          </ac:cxnSpMkLst>
        </pc:cxnChg>
        <pc:cxnChg chg="mod">
          <ac:chgData name="A.MORIYAMA UREKA" userId="11b73b949d6476cb" providerId="LiveId" clId="{EDD3AFC1-5E1F-774D-82FF-6D4C3622249B}" dt="2023-08-07T11:34:53.694" v="1945"/>
          <ac:cxnSpMkLst>
            <pc:docMk/>
            <pc:sldMk cId="1672990462" sldId="296"/>
            <ac:cxnSpMk id="100" creationId="{A48770F8-C206-2EFE-36CB-C061AA509C84}"/>
          </ac:cxnSpMkLst>
        </pc:cxnChg>
        <pc:cxnChg chg="mod">
          <ac:chgData name="A.MORIYAMA UREKA" userId="11b73b949d6476cb" providerId="LiveId" clId="{EDD3AFC1-5E1F-774D-82FF-6D4C3622249B}" dt="2023-08-07T11:34:53.694" v="1945"/>
          <ac:cxnSpMkLst>
            <pc:docMk/>
            <pc:sldMk cId="1672990462" sldId="296"/>
            <ac:cxnSpMk id="101" creationId="{62DDC6F1-2827-2BD5-84B6-3C0389B0A439}"/>
          </ac:cxnSpMkLst>
        </pc:cxnChg>
        <pc:cxnChg chg="mod">
          <ac:chgData name="A.MORIYAMA UREKA" userId="11b73b949d6476cb" providerId="LiveId" clId="{EDD3AFC1-5E1F-774D-82FF-6D4C3622249B}" dt="2023-08-07T11:34:53.694" v="1945"/>
          <ac:cxnSpMkLst>
            <pc:docMk/>
            <pc:sldMk cId="1672990462" sldId="296"/>
            <ac:cxnSpMk id="102" creationId="{5956F1B2-944A-A7CF-C4F4-66D596CC4952}"/>
          </ac:cxnSpMkLst>
        </pc:cxnChg>
        <pc:cxnChg chg="mod">
          <ac:chgData name="A.MORIYAMA UREKA" userId="11b73b949d6476cb" providerId="LiveId" clId="{EDD3AFC1-5E1F-774D-82FF-6D4C3622249B}" dt="2023-08-07T11:34:53.694" v="1945"/>
          <ac:cxnSpMkLst>
            <pc:docMk/>
            <pc:sldMk cId="1672990462" sldId="296"/>
            <ac:cxnSpMk id="103" creationId="{68529D7E-1066-3B72-C857-4B6DAC456123}"/>
          </ac:cxnSpMkLst>
        </pc:cxnChg>
        <pc:cxnChg chg="mod">
          <ac:chgData name="A.MORIYAMA UREKA" userId="11b73b949d6476cb" providerId="LiveId" clId="{EDD3AFC1-5E1F-774D-82FF-6D4C3622249B}" dt="2023-08-07T11:34:53.694" v="1945"/>
          <ac:cxnSpMkLst>
            <pc:docMk/>
            <pc:sldMk cId="1672990462" sldId="296"/>
            <ac:cxnSpMk id="104" creationId="{B9C65A17-79FB-3003-8E17-5B2277CCA661}"/>
          </ac:cxnSpMkLst>
        </pc:cxnChg>
        <pc:cxnChg chg="mod">
          <ac:chgData name="A.MORIYAMA UREKA" userId="11b73b949d6476cb" providerId="LiveId" clId="{EDD3AFC1-5E1F-774D-82FF-6D4C3622249B}" dt="2023-08-07T11:34:53.694" v="1945"/>
          <ac:cxnSpMkLst>
            <pc:docMk/>
            <pc:sldMk cId="1672990462" sldId="296"/>
            <ac:cxnSpMk id="105" creationId="{D19C9D30-D09C-3CD0-91F7-7F046B87AA76}"/>
          </ac:cxnSpMkLst>
        </pc:cxnChg>
        <pc:cxnChg chg="add del mod topLvl">
          <ac:chgData name="A.MORIYAMA UREKA" userId="11b73b949d6476cb" providerId="LiveId" clId="{EDD3AFC1-5E1F-774D-82FF-6D4C3622249B}" dt="2023-08-07T11:36:50.299" v="1970" actId="478"/>
          <ac:cxnSpMkLst>
            <pc:docMk/>
            <pc:sldMk cId="1672990462" sldId="296"/>
            <ac:cxnSpMk id="110" creationId="{9C48A9C4-7CC1-A73E-C7C6-A76F0DD43CBC}"/>
          </ac:cxnSpMkLst>
        </pc:cxnChg>
        <pc:cxnChg chg="mod">
          <ac:chgData name="A.MORIYAMA UREKA" userId="11b73b949d6476cb" providerId="LiveId" clId="{EDD3AFC1-5E1F-774D-82FF-6D4C3622249B}" dt="2023-08-07T11:35:24.304" v="1950"/>
          <ac:cxnSpMkLst>
            <pc:docMk/>
            <pc:sldMk cId="1672990462" sldId="296"/>
            <ac:cxnSpMk id="128" creationId="{08351BF0-BCDB-01F4-791E-D21D17B2D236}"/>
          </ac:cxnSpMkLst>
        </pc:cxnChg>
        <pc:cxnChg chg="mod">
          <ac:chgData name="A.MORIYAMA UREKA" userId="11b73b949d6476cb" providerId="LiveId" clId="{EDD3AFC1-5E1F-774D-82FF-6D4C3622249B}" dt="2023-08-07T11:35:24.304" v="1950"/>
          <ac:cxnSpMkLst>
            <pc:docMk/>
            <pc:sldMk cId="1672990462" sldId="296"/>
            <ac:cxnSpMk id="129" creationId="{B0F19EA4-2904-95A6-A88D-EA64D9AD3560}"/>
          </ac:cxnSpMkLst>
        </pc:cxnChg>
        <pc:cxnChg chg="mod">
          <ac:chgData name="A.MORIYAMA UREKA" userId="11b73b949d6476cb" providerId="LiveId" clId="{EDD3AFC1-5E1F-774D-82FF-6D4C3622249B}" dt="2023-08-07T11:35:24.304" v="1950"/>
          <ac:cxnSpMkLst>
            <pc:docMk/>
            <pc:sldMk cId="1672990462" sldId="296"/>
            <ac:cxnSpMk id="130" creationId="{1B94BF19-1B18-F403-D713-4CED574EAE1A}"/>
          </ac:cxnSpMkLst>
        </pc:cxnChg>
        <pc:cxnChg chg="mod">
          <ac:chgData name="A.MORIYAMA UREKA" userId="11b73b949d6476cb" providerId="LiveId" clId="{EDD3AFC1-5E1F-774D-82FF-6D4C3622249B}" dt="2023-08-07T11:35:24.304" v="1950"/>
          <ac:cxnSpMkLst>
            <pc:docMk/>
            <pc:sldMk cId="1672990462" sldId="296"/>
            <ac:cxnSpMk id="131" creationId="{98FF6F0D-E4A5-B651-640A-880CA0944CAD}"/>
          </ac:cxnSpMkLst>
        </pc:cxnChg>
        <pc:cxnChg chg="mod">
          <ac:chgData name="A.MORIYAMA UREKA" userId="11b73b949d6476cb" providerId="LiveId" clId="{EDD3AFC1-5E1F-774D-82FF-6D4C3622249B}" dt="2023-08-07T11:35:24.304" v="1950"/>
          <ac:cxnSpMkLst>
            <pc:docMk/>
            <pc:sldMk cId="1672990462" sldId="296"/>
            <ac:cxnSpMk id="132" creationId="{15385DB7-64A9-9D4B-8F15-402171BCFEB3}"/>
          </ac:cxnSpMkLst>
        </pc:cxnChg>
        <pc:cxnChg chg="mod">
          <ac:chgData name="A.MORIYAMA UREKA" userId="11b73b949d6476cb" providerId="LiveId" clId="{EDD3AFC1-5E1F-774D-82FF-6D4C3622249B}" dt="2023-08-07T11:35:24.304" v="1950"/>
          <ac:cxnSpMkLst>
            <pc:docMk/>
            <pc:sldMk cId="1672990462" sldId="296"/>
            <ac:cxnSpMk id="133" creationId="{DC1A9430-1DDF-8263-670C-462C53D29C51}"/>
          </ac:cxnSpMkLst>
        </pc:cxnChg>
        <pc:cxnChg chg="mod">
          <ac:chgData name="A.MORIYAMA UREKA" userId="11b73b949d6476cb" providerId="LiveId" clId="{EDD3AFC1-5E1F-774D-82FF-6D4C3622249B}" dt="2023-08-07T11:35:24.304" v="1950"/>
          <ac:cxnSpMkLst>
            <pc:docMk/>
            <pc:sldMk cId="1672990462" sldId="296"/>
            <ac:cxnSpMk id="134" creationId="{07EC3371-A617-1667-760C-C0F11A25677F}"/>
          </ac:cxnSpMkLst>
        </pc:cxnChg>
        <pc:cxnChg chg="mod">
          <ac:chgData name="A.MORIYAMA UREKA" userId="11b73b949d6476cb" providerId="LiveId" clId="{EDD3AFC1-5E1F-774D-82FF-6D4C3622249B}" dt="2023-08-07T11:35:24.304" v="1950"/>
          <ac:cxnSpMkLst>
            <pc:docMk/>
            <pc:sldMk cId="1672990462" sldId="296"/>
            <ac:cxnSpMk id="135" creationId="{A49F9394-2790-504D-2F07-2029C940841F}"/>
          </ac:cxnSpMkLst>
        </pc:cxnChg>
      </pc:sldChg>
      <pc:sldChg chg="add del">
        <pc:chgData name="A.MORIYAMA UREKA" userId="11b73b949d6476cb" providerId="LiveId" clId="{EDD3AFC1-5E1F-774D-82FF-6D4C3622249B}" dt="2023-08-07T10:02:27.067" v="1112" actId="2696"/>
        <pc:sldMkLst>
          <pc:docMk/>
          <pc:sldMk cId="2618143391" sldId="296"/>
        </pc:sldMkLst>
      </pc:sldChg>
      <pc:sldChg chg="add del">
        <pc:chgData name="A.MORIYAMA UREKA" userId="11b73b949d6476cb" providerId="LiveId" clId="{EDD3AFC1-5E1F-774D-82FF-6D4C3622249B}" dt="2023-08-07T10:01:51.078" v="1109" actId="2696"/>
        <pc:sldMkLst>
          <pc:docMk/>
          <pc:sldMk cId="4206018225" sldId="296"/>
        </pc:sldMkLst>
      </pc:sldChg>
      <pc:sldChg chg="addSp delSp modSp add mod chgLayout">
        <pc:chgData name="A.MORIYAMA UREKA" userId="11b73b949d6476cb" providerId="LiveId" clId="{EDD3AFC1-5E1F-774D-82FF-6D4C3622249B}" dt="2023-08-07T12:24:26.923" v="2730" actId="478"/>
        <pc:sldMkLst>
          <pc:docMk/>
          <pc:sldMk cId="3622873757" sldId="297"/>
        </pc:sldMkLst>
        <pc:spChg chg="mod">
          <ac:chgData name="A.MORIYAMA UREKA" userId="11b73b949d6476cb" providerId="LiveId" clId="{EDD3AFC1-5E1F-774D-82FF-6D4C3622249B}" dt="2023-08-07T11:50:04.897" v="2264" actId="2710"/>
          <ac:spMkLst>
            <pc:docMk/>
            <pc:sldMk cId="3622873757" sldId="297"/>
            <ac:spMk id="2" creationId="{E184C941-9897-5498-F605-137B714DCBFE}"/>
          </ac:spMkLst>
        </pc:spChg>
        <pc:spChg chg="mod">
          <ac:chgData name="A.MORIYAMA UREKA" userId="11b73b949d6476cb" providerId="LiveId" clId="{EDD3AFC1-5E1F-774D-82FF-6D4C3622249B}" dt="2023-08-07T11:45:48.717" v="2146" actId="555"/>
          <ac:spMkLst>
            <pc:docMk/>
            <pc:sldMk cId="3622873757" sldId="297"/>
            <ac:spMk id="3" creationId="{1554A4E6-9F7B-C7C1-5988-150F50BD3184}"/>
          </ac:spMkLst>
        </pc:spChg>
        <pc:spChg chg="add del mod ord">
          <ac:chgData name="A.MORIYAMA UREKA" userId="11b73b949d6476cb" providerId="LiveId" clId="{EDD3AFC1-5E1F-774D-82FF-6D4C3622249B}" dt="2023-08-07T12:24:26.923" v="2730" actId="478"/>
          <ac:spMkLst>
            <pc:docMk/>
            <pc:sldMk cId="3622873757" sldId="297"/>
            <ac:spMk id="4" creationId="{DA239856-4877-8905-3350-D698965956D2}"/>
          </ac:spMkLst>
        </pc:spChg>
        <pc:spChg chg="del">
          <ac:chgData name="A.MORIYAMA UREKA" userId="11b73b949d6476cb" providerId="LiveId" clId="{EDD3AFC1-5E1F-774D-82FF-6D4C3622249B}" dt="2023-08-07T11:45:12.283" v="2085" actId="478"/>
          <ac:spMkLst>
            <pc:docMk/>
            <pc:sldMk cId="3622873757" sldId="297"/>
            <ac:spMk id="5" creationId="{6AD81EF8-6375-5B7F-009B-94A11C37ECAB}"/>
          </ac:spMkLst>
        </pc:spChg>
        <pc:spChg chg="del">
          <ac:chgData name="A.MORIYAMA UREKA" userId="11b73b949d6476cb" providerId="LiveId" clId="{EDD3AFC1-5E1F-774D-82FF-6D4C3622249B}" dt="2023-08-07T11:45:12.283" v="2085" actId="478"/>
          <ac:spMkLst>
            <pc:docMk/>
            <pc:sldMk cId="3622873757" sldId="297"/>
            <ac:spMk id="6" creationId="{B69562F6-17A0-E3AF-0742-48D356DBE929}"/>
          </ac:spMkLst>
        </pc:spChg>
        <pc:spChg chg="add del mod ord">
          <ac:chgData name="A.MORIYAMA UREKA" userId="11b73b949d6476cb" providerId="LiveId" clId="{EDD3AFC1-5E1F-774D-82FF-6D4C3622249B}" dt="2023-08-07T12:24:26.923" v="2730" actId="478"/>
          <ac:spMkLst>
            <pc:docMk/>
            <pc:sldMk cId="3622873757" sldId="297"/>
            <ac:spMk id="7" creationId="{D8AB7D6C-4624-391F-067F-3C221C9BBA78}"/>
          </ac:spMkLst>
        </pc:spChg>
        <pc:spChg chg="del">
          <ac:chgData name="A.MORIYAMA UREKA" userId="11b73b949d6476cb" providerId="LiveId" clId="{EDD3AFC1-5E1F-774D-82FF-6D4C3622249B}" dt="2023-08-07T11:45:12.283" v="2085" actId="478"/>
          <ac:spMkLst>
            <pc:docMk/>
            <pc:sldMk cId="3622873757" sldId="297"/>
            <ac:spMk id="9" creationId="{31F20117-D2A3-3297-6633-9B405A12F188}"/>
          </ac:spMkLst>
        </pc:spChg>
        <pc:spChg chg="del">
          <ac:chgData name="A.MORIYAMA UREKA" userId="11b73b949d6476cb" providerId="LiveId" clId="{EDD3AFC1-5E1F-774D-82FF-6D4C3622249B}" dt="2023-08-07T11:45:12.283" v="2085" actId="478"/>
          <ac:spMkLst>
            <pc:docMk/>
            <pc:sldMk cId="3622873757" sldId="297"/>
            <ac:spMk id="11" creationId="{9268F0F3-C927-5E9A-3309-206FF45F060F}"/>
          </ac:spMkLst>
        </pc:spChg>
        <pc:spChg chg="del">
          <ac:chgData name="A.MORIYAMA UREKA" userId="11b73b949d6476cb" providerId="LiveId" clId="{EDD3AFC1-5E1F-774D-82FF-6D4C3622249B}" dt="2023-08-07T11:45:12.283" v="2085" actId="478"/>
          <ac:spMkLst>
            <pc:docMk/>
            <pc:sldMk cId="3622873757" sldId="297"/>
            <ac:spMk id="12" creationId="{FFF677EB-D260-B215-1B99-05BC17B19CBE}"/>
          </ac:spMkLst>
        </pc:spChg>
      </pc:sldChg>
      <pc:sldChg chg="addSp delSp modSp new mod chgLayout">
        <pc:chgData name="A.MORIYAMA UREKA" userId="11b73b949d6476cb" providerId="LiveId" clId="{EDD3AFC1-5E1F-774D-82FF-6D4C3622249B}" dt="2023-08-07T12:26:43.824" v="2747" actId="1076"/>
        <pc:sldMkLst>
          <pc:docMk/>
          <pc:sldMk cId="2322560222" sldId="298"/>
        </pc:sldMkLst>
        <pc:spChg chg="del mod ord">
          <ac:chgData name="A.MORIYAMA UREKA" userId="11b73b949d6476cb" providerId="LiveId" clId="{EDD3AFC1-5E1F-774D-82FF-6D4C3622249B}" dt="2023-08-07T12:23:46.303" v="2714" actId="478"/>
          <ac:spMkLst>
            <pc:docMk/>
            <pc:sldMk cId="2322560222" sldId="298"/>
            <ac:spMk id="2" creationId="{6502E73E-754F-7803-4F27-F0B15BCE2250}"/>
          </ac:spMkLst>
        </pc:spChg>
        <pc:spChg chg="del mod ord">
          <ac:chgData name="A.MORIYAMA UREKA" userId="11b73b949d6476cb" providerId="LiveId" clId="{EDD3AFC1-5E1F-774D-82FF-6D4C3622249B}" dt="2023-08-07T12:26:34.259" v="2744" actId="478"/>
          <ac:spMkLst>
            <pc:docMk/>
            <pc:sldMk cId="2322560222" sldId="298"/>
            <ac:spMk id="3" creationId="{956DBC6F-BDDE-845A-F4EB-9BEC4C9FBD77}"/>
          </ac:spMkLst>
        </pc:spChg>
        <pc:spChg chg="add mod">
          <ac:chgData name="A.MORIYAMA UREKA" userId="11b73b949d6476cb" providerId="LiveId" clId="{EDD3AFC1-5E1F-774D-82FF-6D4C3622249B}" dt="2023-08-07T11:52:53.348" v="2362" actId="1076"/>
          <ac:spMkLst>
            <pc:docMk/>
            <pc:sldMk cId="2322560222" sldId="298"/>
            <ac:spMk id="4" creationId="{7BD1E056-C472-FBBE-C349-271D02948368}"/>
          </ac:spMkLst>
        </pc:spChg>
        <pc:spChg chg="add mod">
          <ac:chgData name="A.MORIYAMA UREKA" userId="11b73b949d6476cb" providerId="LiveId" clId="{EDD3AFC1-5E1F-774D-82FF-6D4C3622249B}" dt="2023-08-07T12:26:40.506" v="2746" actId="554"/>
          <ac:spMkLst>
            <pc:docMk/>
            <pc:sldMk cId="2322560222" sldId="298"/>
            <ac:spMk id="5" creationId="{13016E9A-5762-D93E-A9EB-1A145C6087B1}"/>
          </ac:spMkLst>
        </pc:spChg>
        <pc:spChg chg="add del mod">
          <ac:chgData name="A.MORIYAMA UREKA" userId="11b73b949d6476cb" providerId="LiveId" clId="{EDD3AFC1-5E1F-774D-82FF-6D4C3622249B}" dt="2023-08-07T12:23:42.193" v="2712" actId="6264"/>
          <ac:spMkLst>
            <pc:docMk/>
            <pc:sldMk cId="2322560222" sldId="298"/>
            <ac:spMk id="6" creationId="{0F848F3A-4E40-AC9A-64F9-157D9776E18F}"/>
          </ac:spMkLst>
        </pc:spChg>
        <pc:spChg chg="add mod ord">
          <ac:chgData name="A.MORIYAMA UREKA" userId="11b73b949d6476cb" providerId="LiveId" clId="{EDD3AFC1-5E1F-774D-82FF-6D4C3622249B}" dt="2023-08-07T12:23:47.793" v="2716" actId="20577"/>
          <ac:spMkLst>
            <pc:docMk/>
            <pc:sldMk cId="2322560222" sldId="298"/>
            <ac:spMk id="7" creationId="{E8D2F258-2C2F-F0A8-0BB7-47DAF7E6792D}"/>
          </ac:spMkLst>
        </pc:spChg>
        <pc:spChg chg="add mod">
          <ac:chgData name="A.MORIYAMA UREKA" userId="11b73b949d6476cb" providerId="LiveId" clId="{EDD3AFC1-5E1F-774D-82FF-6D4C3622249B}" dt="2023-08-07T12:26:43.824" v="2747" actId="1076"/>
          <ac:spMkLst>
            <pc:docMk/>
            <pc:sldMk cId="2322560222" sldId="298"/>
            <ac:spMk id="8" creationId="{A9246CF8-9A87-6245-A51C-05F20535D6A1}"/>
          </ac:spMkLst>
        </pc:spChg>
        <pc:spChg chg="add del mod">
          <ac:chgData name="A.MORIYAMA UREKA" userId="11b73b949d6476cb" providerId="LiveId" clId="{EDD3AFC1-5E1F-774D-82FF-6D4C3622249B}" dt="2023-08-07T12:26:37.240" v="2745" actId="478"/>
          <ac:spMkLst>
            <pc:docMk/>
            <pc:sldMk cId="2322560222" sldId="298"/>
            <ac:spMk id="10" creationId="{4BFBCFEC-9C3D-5B55-C22B-3596734FDA2F}"/>
          </ac:spMkLst>
        </pc:spChg>
      </pc:sldChg>
      <pc:sldMasterChg chg="addSp delSp modSp mod addSldLayout delSldLayout modSldLayout sldLayoutOrd">
        <pc:chgData name="A.MORIYAMA UREKA" userId="11b73b949d6476cb" providerId="LiveId" clId="{EDD3AFC1-5E1F-774D-82FF-6D4C3622249B}" dt="2023-08-07T12:44:20.476" v="2853" actId="14100"/>
        <pc:sldMasterMkLst>
          <pc:docMk/>
          <pc:sldMasterMk cId="908768561" sldId="2147483660"/>
        </pc:sldMasterMkLst>
        <pc:spChg chg="add del mod">
          <ac:chgData name="A.MORIYAMA UREKA" userId="11b73b949d6476cb" providerId="LiveId" clId="{EDD3AFC1-5E1F-774D-82FF-6D4C3622249B}" dt="2023-08-07T12:22:24.083" v="2694" actId="108"/>
          <ac:spMkLst>
            <pc:docMk/>
            <pc:sldMasterMk cId="908768561" sldId="2147483660"/>
            <ac:spMk id="2" creationId="{00000000-0000-0000-0000-000000000000}"/>
          </ac:spMkLst>
        </pc:spChg>
        <pc:spChg chg="mod">
          <ac:chgData name="A.MORIYAMA UREKA" userId="11b73b949d6476cb" providerId="LiveId" clId="{EDD3AFC1-5E1F-774D-82FF-6D4C3622249B}" dt="2023-08-07T12:08:38.932" v="2589" actId="108"/>
          <ac:spMkLst>
            <pc:docMk/>
            <pc:sldMasterMk cId="908768561" sldId="2147483660"/>
            <ac:spMk id="3" creationId="{00000000-0000-0000-0000-000000000000}"/>
          </ac:spMkLst>
        </pc:spChg>
        <pc:spChg chg="mod">
          <ac:chgData name="A.MORIYAMA UREKA" userId="11b73b949d6476cb" providerId="LiveId" clId="{EDD3AFC1-5E1F-774D-82FF-6D4C3622249B}" dt="2023-08-07T12:06:16.236" v="2578" actId="2711"/>
          <ac:spMkLst>
            <pc:docMk/>
            <pc:sldMasterMk cId="908768561" sldId="2147483660"/>
            <ac:spMk id="4" creationId="{00000000-0000-0000-0000-000000000000}"/>
          </ac:spMkLst>
        </pc:spChg>
        <pc:spChg chg="mod">
          <ac:chgData name="A.MORIYAMA UREKA" userId="11b73b949d6476cb" providerId="LiveId" clId="{EDD3AFC1-5E1F-774D-82FF-6D4C3622249B}" dt="2023-08-07T12:06:16.236" v="2578" actId="2711"/>
          <ac:spMkLst>
            <pc:docMk/>
            <pc:sldMasterMk cId="908768561" sldId="2147483660"/>
            <ac:spMk id="5" creationId="{00000000-0000-0000-0000-000000000000}"/>
          </ac:spMkLst>
        </pc:spChg>
        <pc:spChg chg="mod">
          <ac:chgData name="A.MORIYAMA UREKA" userId="11b73b949d6476cb" providerId="LiveId" clId="{EDD3AFC1-5E1F-774D-82FF-6D4C3622249B}" dt="2023-08-07T12:06:16.236" v="2578" actId="2711"/>
          <ac:spMkLst>
            <pc:docMk/>
            <pc:sldMasterMk cId="908768561" sldId="2147483660"/>
            <ac:spMk id="6" creationId="{00000000-0000-0000-0000-000000000000}"/>
          </ac:spMkLst>
        </pc:spChg>
        <pc:spChg chg="add del mod">
          <ac:chgData name="A.MORIYAMA UREKA" userId="11b73b949d6476cb" providerId="LiveId" clId="{EDD3AFC1-5E1F-774D-82FF-6D4C3622249B}" dt="2023-08-07T12:21:43.358" v="2686"/>
          <ac:spMkLst>
            <pc:docMk/>
            <pc:sldMasterMk cId="908768561" sldId="2147483660"/>
            <ac:spMk id="8" creationId="{C5B60AC6-3F37-E7C7-B900-54EE570A6F46}"/>
          </ac:spMkLst>
        </pc:spChg>
        <pc:cxnChg chg="add mod">
          <ac:chgData name="A.MORIYAMA UREKA" userId="11b73b949d6476cb" providerId="LiveId" clId="{EDD3AFC1-5E1F-774D-82FF-6D4C3622249B}" dt="2023-08-07T12:22:17.960" v="2693" actId="167"/>
          <ac:cxnSpMkLst>
            <pc:docMk/>
            <pc:sldMasterMk cId="908768561" sldId="2147483660"/>
            <ac:cxnSpMk id="7" creationId="{B70A76FF-CCCC-C9E4-0999-9C0D5BAFA9DE}"/>
          </ac:cxnSpMkLst>
        </pc:cxnChg>
        <pc:sldLayoutChg chg="del">
          <pc:chgData name="A.MORIYAMA UREKA" userId="11b73b949d6476cb" providerId="LiveId" clId="{EDD3AFC1-5E1F-774D-82FF-6D4C3622249B}" dt="2023-08-07T07:16:44.098" v="3" actId="2696"/>
          <pc:sldLayoutMkLst>
            <pc:docMk/>
            <pc:sldMasterMk cId="908768561" sldId="2147483660"/>
            <pc:sldLayoutMk cId="237988175" sldId="2147483661"/>
          </pc:sldLayoutMkLst>
        </pc:sldLayoutChg>
        <pc:sldLayoutChg chg="del">
          <pc:chgData name="A.MORIYAMA UREKA" userId="11b73b949d6476cb" providerId="LiveId" clId="{EDD3AFC1-5E1F-774D-82FF-6D4C3622249B}" dt="2023-08-07T07:16:44.753" v="4" actId="2696"/>
          <pc:sldLayoutMkLst>
            <pc:docMk/>
            <pc:sldMasterMk cId="908768561" sldId="2147483660"/>
            <pc:sldLayoutMk cId="2409254462" sldId="2147483662"/>
          </pc:sldLayoutMkLst>
        </pc:sldLayoutChg>
        <pc:sldLayoutChg chg="del">
          <pc:chgData name="A.MORIYAMA UREKA" userId="11b73b949d6476cb" providerId="LiveId" clId="{EDD3AFC1-5E1F-774D-82FF-6D4C3622249B}" dt="2023-08-07T07:16:45.335" v="5" actId="2696"/>
          <pc:sldLayoutMkLst>
            <pc:docMk/>
            <pc:sldMasterMk cId="908768561" sldId="2147483660"/>
            <pc:sldLayoutMk cId="311632530" sldId="2147483663"/>
          </pc:sldLayoutMkLst>
        </pc:sldLayoutChg>
        <pc:sldLayoutChg chg="del">
          <pc:chgData name="A.MORIYAMA UREKA" userId="11b73b949d6476cb" providerId="LiveId" clId="{EDD3AFC1-5E1F-774D-82FF-6D4C3622249B}" dt="2023-08-07T07:16:45.922" v="6" actId="2696"/>
          <pc:sldLayoutMkLst>
            <pc:docMk/>
            <pc:sldMasterMk cId="908768561" sldId="2147483660"/>
            <pc:sldLayoutMk cId="2844162685" sldId="2147483664"/>
          </pc:sldLayoutMkLst>
        </pc:sldLayoutChg>
        <pc:sldLayoutChg chg="del">
          <pc:chgData name="A.MORIYAMA UREKA" userId="11b73b949d6476cb" providerId="LiveId" clId="{EDD3AFC1-5E1F-774D-82FF-6D4C3622249B}" dt="2023-08-07T07:16:46.436" v="7" actId="2696"/>
          <pc:sldLayoutMkLst>
            <pc:docMk/>
            <pc:sldMasterMk cId="908768561" sldId="2147483660"/>
            <pc:sldLayoutMk cId="2421928417" sldId="2147483665"/>
          </pc:sldLayoutMkLst>
        </pc:sldLayoutChg>
        <pc:sldLayoutChg chg="del">
          <pc:chgData name="A.MORIYAMA UREKA" userId="11b73b949d6476cb" providerId="LiveId" clId="{EDD3AFC1-5E1F-774D-82FF-6D4C3622249B}" dt="2023-08-07T07:16:47.007" v="8" actId="2696"/>
          <pc:sldLayoutMkLst>
            <pc:docMk/>
            <pc:sldMasterMk cId="908768561" sldId="2147483660"/>
            <pc:sldLayoutMk cId="1165980996" sldId="2147483666"/>
          </pc:sldLayoutMkLst>
        </pc:sldLayoutChg>
        <pc:sldLayoutChg chg="addSp delSp modSp mod ord">
          <pc:chgData name="A.MORIYAMA UREKA" userId="11b73b949d6476cb" providerId="LiveId" clId="{EDD3AFC1-5E1F-774D-82FF-6D4C3622249B}" dt="2023-08-07T12:22:05.612" v="2690" actId="108"/>
          <pc:sldLayoutMkLst>
            <pc:docMk/>
            <pc:sldMasterMk cId="908768561" sldId="2147483660"/>
            <pc:sldLayoutMk cId="3982931169" sldId="2147483667"/>
          </pc:sldLayoutMkLst>
          <pc:spChg chg="mod">
            <ac:chgData name="A.MORIYAMA UREKA" userId="11b73b949d6476cb" providerId="LiveId" clId="{EDD3AFC1-5E1F-774D-82FF-6D4C3622249B}" dt="2023-08-07T07:17:11.153" v="14" actId="1076"/>
            <ac:spMkLst>
              <pc:docMk/>
              <pc:sldMasterMk cId="908768561" sldId="2147483660"/>
              <pc:sldLayoutMk cId="3982931169" sldId="2147483667"/>
              <ac:spMk id="2" creationId="{00000000-0000-0000-0000-000000000000}"/>
            </ac:spMkLst>
          </pc:spChg>
          <pc:spChg chg="mod">
            <ac:chgData name="A.MORIYAMA UREKA" userId="11b73b949d6476cb" providerId="LiveId" clId="{EDD3AFC1-5E1F-774D-82FF-6D4C3622249B}" dt="2023-08-07T07:17:11.153" v="14" actId="1076"/>
            <ac:spMkLst>
              <pc:docMk/>
              <pc:sldMasterMk cId="908768561" sldId="2147483660"/>
              <pc:sldLayoutMk cId="3982931169" sldId="2147483667"/>
              <ac:spMk id="3" creationId="{00000000-0000-0000-0000-000000000000}"/>
            </ac:spMkLst>
          </pc:spChg>
          <pc:spChg chg="mod">
            <ac:chgData name="A.MORIYAMA UREKA" userId="11b73b949d6476cb" providerId="LiveId" clId="{EDD3AFC1-5E1F-774D-82FF-6D4C3622249B}" dt="2023-08-07T07:17:11.153" v="14" actId="1076"/>
            <ac:spMkLst>
              <pc:docMk/>
              <pc:sldMasterMk cId="908768561" sldId="2147483660"/>
              <pc:sldLayoutMk cId="3982931169" sldId="2147483667"/>
              <ac:spMk id="4" creationId="{00000000-0000-0000-0000-000000000000}"/>
            </ac:spMkLst>
          </pc:spChg>
          <pc:spChg chg="add del mod">
            <ac:chgData name="A.MORIYAMA UREKA" userId="11b73b949d6476cb" providerId="LiveId" clId="{EDD3AFC1-5E1F-774D-82FF-6D4C3622249B}" dt="2023-08-07T12:05:03.773" v="2569" actId="478"/>
            <ac:spMkLst>
              <pc:docMk/>
              <pc:sldMasterMk cId="908768561" sldId="2147483660"/>
              <pc:sldLayoutMk cId="3982931169" sldId="2147483667"/>
              <ac:spMk id="5" creationId="{F65BE7B6-1764-A936-ECBE-76CFADEC8726}"/>
            </ac:spMkLst>
          </pc:spChg>
          <pc:spChg chg="add del">
            <ac:chgData name="A.MORIYAMA UREKA" userId="11b73b949d6476cb" providerId="LiveId" clId="{EDD3AFC1-5E1F-774D-82FF-6D4C3622249B}" dt="2023-08-07T07:54:49.230" v="247" actId="11529"/>
            <ac:spMkLst>
              <pc:docMk/>
              <pc:sldMasterMk cId="908768561" sldId="2147483660"/>
              <pc:sldLayoutMk cId="3982931169" sldId="2147483667"/>
              <ac:spMk id="6" creationId="{33A5A42F-F4B1-63EC-E762-3923A4336569}"/>
            </ac:spMkLst>
          </pc:spChg>
          <pc:spChg chg="add del mod">
            <ac:chgData name="A.MORIYAMA UREKA" userId="11b73b949d6476cb" providerId="LiveId" clId="{EDD3AFC1-5E1F-774D-82FF-6D4C3622249B}" dt="2023-08-07T12:21:07.681" v="2682" actId="478"/>
            <ac:spMkLst>
              <pc:docMk/>
              <pc:sldMasterMk cId="908768561" sldId="2147483660"/>
              <pc:sldLayoutMk cId="3982931169" sldId="2147483667"/>
              <ac:spMk id="7" creationId="{6E44AE2F-F1D7-BCD9-B69E-9C773307EDE7}"/>
            </ac:spMkLst>
          </pc:spChg>
          <pc:spChg chg="add mod">
            <ac:chgData name="A.MORIYAMA UREKA" userId="11b73b949d6476cb" providerId="LiveId" clId="{EDD3AFC1-5E1F-774D-82FF-6D4C3622249B}" dt="2023-08-07T12:00:09.737" v="2538" actId="12788"/>
            <ac:spMkLst>
              <pc:docMk/>
              <pc:sldMasterMk cId="908768561" sldId="2147483660"/>
              <pc:sldLayoutMk cId="3982931169" sldId="2147483667"/>
              <ac:spMk id="8" creationId="{D8634554-8B80-E9ED-DC47-9A6AF50C66D1}"/>
            </ac:spMkLst>
          </pc:spChg>
          <pc:spChg chg="add mod">
            <ac:chgData name="A.MORIYAMA UREKA" userId="11b73b949d6476cb" providerId="LiveId" clId="{EDD3AFC1-5E1F-774D-82FF-6D4C3622249B}" dt="2023-08-07T12:22:05.612" v="2690" actId="108"/>
            <ac:spMkLst>
              <pc:docMk/>
              <pc:sldMasterMk cId="908768561" sldId="2147483660"/>
              <pc:sldLayoutMk cId="3982931169" sldId="2147483667"/>
              <ac:spMk id="10" creationId="{3D082F06-FEEA-B2A8-B57C-21CC608BFB95}"/>
            </ac:spMkLst>
          </pc:spChg>
          <pc:cxnChg chg="add del mod">
            <ac:chgData name="A.MORIYAMA UREKA" userId="11b73b949d6476cb" providerId="LiveId" clId="{EDD3AFC1-5E1F-774D-82FF-6D4C3622249B}" dt="2023-08-07T12:04:13.797" v="2561" actId="21"/>
            <ac:cxnSpMkLst>
              <pc:docMk/>
              <pc:sldMasterMk cId="908768561" sldId="2147483660"/>
              <pc:sldLayoutMk cId="3982931169" sldId="2147483667"/>
              <ac:cxnSpMk id="9" creationId="{C19A9D47-DD57-B619-19B7-12767007FA9E}"/>
            </ac:cxnSpMkLst>
          </pc:cxnChg>
        </pc:sldLayoutChg>
        <pc:sldLayoutChg chg="del">
          <pc:chgData name="A.MORIYAMA UREKA" userId="11b73b949d6476cb" providerId="LiveId" clId="{EDD3AFC1-5E1F-774D-82FF-6D4C3622249B}" dt="2023-08-07T07:16:49.579" v="9" actId="2696"/>
          <pc:sldLayoutMkLst>
            <pc:docMk/>
            <pc:sldMasterMk cId="908768561" sldId="2147483660"/>
            <pc:sldLayoutMk cId="597208267" sldId="2147483668"/>
          </pc:sldLayoutMkLst>
        </pc:sldLayoutChg>
        <pc:sldLayoutChg chg="del">
          <pc:chgData name="A.MORIYAMA UREKA" userId="11b73b949d6476cb" providerId="LiveId" clId="{EDD3AFC1-5E1F-774D-82FF-6D4C3622249B}" dt="2023-08-07T07:16:50.313" v="10" actId="2696"/>
          <pc:sldLayoutMkLst>
            <pc:docMk/>
            <pc:sldMasterMk cId="908768561" sldId="2147483660"/>
            <pc:sldLayoutMk cId="4095900157" sldId="2147483669"/>
          </pc:sldLayoutMkLst>
        </pc:sldLayoutChg>
        <pc:sldLayoutChg chg="del">
          <pc:chgData name="A.MORIYAMA UREKA" userId="11b73b949d6476cb" providerId="LiveId" clId="{EDD3AFC1-5E1F-774D-82FF-6D4C3622249B}" dt="2023-08-07T07:16:51.010" v="11" actId="2696"/>
          <pc:sldLayoutMkLst>
            <pc:docMk/>
            <pc:sldMasterMk cId="908768561" sldId="2147483660"/>
            <pc:sldLayoutMk cId="1604020405" sldId="2147483670"/>
          </pc:sldLayoutMkLst>
        </pc:sldLayoutChg>
        <pc:sldLayoutChg chg="del">
          <pc:chgData name="A.MORIYAMA UREKA" userId="11b73b949d6476cb" providerId="LiveId" clId="{EDD3AFC1-5E1F-774D-82FF-6D4C3622249B}" dt="2023-08-07T07:16:51.622" v="12" actId="2696"/>
          <pc:sldLayoutMkLst>
            <pc:docMk/>
            <pc:sldMasterMk cId="908768561" sldId="2147483660"/>
            <pc:sldLayoutMk cId="2502691783" sldId="2147483671"/>
          </pc:sldLayoutMkLst>
        </pc:sldLayoutChg>
        <pc:sldLayoutChg chg="del setBg">
          <pc:chgData name="A.MORIYAMA UREKA" userId="11b73b949d6476cb" providerId="LiveId" clId="{EDD3AFC1-5E1F-774D-82FF-6D4C3622249B}" dt="2023-08-07T08:41:37.959" v="668" actId="2696"/>
          <pc:sldLayoutMkLst>
            <pc:docMk/>
            <pc:sldMasterMk cId="908768561" sldId="2147483660"/>
            <pc:sldLayoutMk cId="2740146986" sldId="2147483672"/>
          </pc:sldLayoutMkLst>
        </pc:sldLayoutChg>
        <pc:sldLayoutChg chg="addSp delSp modSp del mod ord setBg">
          <pc:chgData name="A.MORIYAMA UREKA" userId="11b73b949d6476cb" providerId="LiveId" clId="{EDD3AFC1-5E1F-774D-82FF-6D4C3622249B}" dt="2023-08-07T08:43:15.809" v="674" actId="2696"/>
          <pc:sldLayoutMkLst>
            <pc:docMk/>
            <pc:sldMasterMk cId="908768561" sldId="2147483660"/>
            <pc:sldLayoutMk cId="1108917705" sldId="2147483673"/>
          </pc:sldLayoutMkLst>
          <pc:spChg chg="mod">
            <ac:chgData name="A.MORIYAMA UREKA" userId="11b73b949d6476cb" providerId="LiveId" clId="{EDD3AFC1-5E1F-774D-82FF-6D4C3622249B}" dt="2023-08-07T07:40:28.068" v="148" actId="1582"/>
            <ac:spMkLst>
              <pc:docMk/>
              <pc:sldMasterMk cId="908768561" sldId="2147483660"/>
              <pc:sldLayoutMk cId="1108917705" sldId="2147483673"/>
              <ac:spMk id="2" creationId="{00000000-0000-0000-0000-000000000000}"/>
            </ac:spMkLst>
          </pc:spChg>
          <pc:spChg chg="add del mod">
            <ac:chgData name="A.MORIYAMA UREKA" userId="11b73b949d6476cb" providerId="LiveId" clId="{EDD3AFC1-5E1F-774D-82FF-6D4C3622249B}" dt="2023-08-07T07:21:30.786" v="41" actId="478"/>
            <ac:spMkLst>
              <pc:docMk/>
              <pc:sldMasterMk cId="908768561" sldId="2147483660"/>
              <pc:sldLayoutMk cId="1108917705" sldId="2147483673"/>
              <ac:spMk id="3" creationId="{AD4EDDC5-0FA0-DEE4-B678-C4D6843657C9}"/>
            </ac:spMkLst>
          </pc:spChg>
          <pc:spChg chg="add del mod">
            <ac:chgData name="A.MORIYAMA UREKA" userId="11b73b949d6476cb" providerId="LiveId" clId="{EDD3AFC1-5E1F-774D-82FF-6D4C3622249B}" dt="2023-08-07T07:24:35.781" v="61"/>
            <ac:spMkLst>
              <pc:docMk/>
              <pc:sldMasterMk cId="908768561" sldId="2147483660"/>
              <pc:sldLayoutMk cId="1108917705" sldId="2147483673"/>
              <ac:spMk id="4" creationId="{A8B6142F-CD1F-3CC8-7B3B-3E1FA3D73345}"/>
            </ac:spMkLst>
          </pc:spChg>
          <pc:spChg chg="mod">
            <ac:chgData name="A.MORIYAMA UREKA" userId="11b73b949d6476cb" providerId="LiveId" clId="{EDD3AFC1-5E1F-774D-82FF-6D4C3622249B}" dt="2023-08-07T07:34:54.648" v="125" actId="14100"/>
            <ac:spMkLst>
              <pc:docMk/>
              <pc:sldMasterMk cId="908768561" sldId="2147483660"/>
              <pc:sldLayoutMk cId="1108917705" sldId="2147483673"/>
              <ac:spMk id="5" creationId="{72933A2F-E830-CE4C-943B-E078EF2EE7CD}"/>
            </ac:spMkLst>
          </pc:spChg>
          <pc:spChg chg="add del">
            <ac:chgData name="A.MORIYAMA UREKA" userId="11b73b949d6476cb" providerId="LiveId" clId="{EDD3AFC1-5E1F-774D-82FF-6D4C3622249B}" dt="2023-08-07T07:29:27.800" v="103" actId="478"/>
            <ac:spMkLst>
              <pc:docMk/>
              <pc:sldMasterMk cId="908768561" sldId="2147483660"/>
              <pc:sldLayoutMk cId="1108917705" sldId="2147483673"/>
              <ac:spMk id="6" creationId="{A46666D9-56F0-6317-8F7F-5C1BBB1EEAAA}"/>
            </ac:spMkLst>
          </pc:spChg>
          <pc:spChg chg="mod">
            <ac:chgData name="A.MORIYAMA UREKA" userId="11b73b949d6476cb" providerId="LiveId" clId="{EDD3AFC1-5E1F-774D-82FF-6D4C3622249B}" dt="2023-08-07T08:27:27.658" v="447" actId="255"/>
            <ac:spMkLst>
              <pc:docMk/>
              <pc:sldMasterMk cId="908768561" sldId="2147483660"/>
              <pc:sldLayoutMk cId="1108917705" sldId="2147483673"/>
              <ac:spMk id="18" creationId="{92868EC7-712F-A0E6-DAB2-604ED946484C}"/>
            </ac:spMkLst>
          </pc:spChg>
          <pc:spChg chg="mod">
            <ac:chgData name="A.MORIYAMA UREKA" userId="11b73b949d6476cb" providerId="LiveId" clId="{EDD3AFC1-5E1F-774D-82FF-6D4C3622249B}" dt="2023-08-07T08:27:27.658" v="447" actId="255"/>
            <ac:spMkLst>
              <pc:docMk/>
              <pc:sldMasterMk cId="908768561" sldId="2147483660"/>
              <pc:sldLayoutMk cId="1108917705" sldId="2147483673"/>
              <ac:spMk id="19" creationId="{DE2435CE-DBFB-7865-A740-A0A3D86B9174}"/>
            </ac:spMkLst>
          </pc:spChg>
          <pc:spChg chg="mod">
            <ac:chgData name="A.MORIYAMA UREKA" userId="11b73b949d6476cb" providerId="LiveId" clId="{EDD3AFC1-5E1F-774D-82FF-6D4C3622249B}" dt="2023-08-07T08:27:27.658" v="447" actId="255"/>
            <ac:spMkLst>
              <pc:docMk/>
              <pc:sldMasterMk cId="908768561" sldId="2147483660"/>
              <pc:sldLayoutMk cId="1108917705" sldId="2147483673"/>
              <ac:spMk id="20" creationId="{46AD4D48-2664-0DA7-27B4-87F539FFA133}"/>
            </ac:spMkLst>
          </pc:spChg>
          <pc:spChg chg="mod">
            <ac:chgData name="A.MORIYAMA UREKA" userId="11b73b949d6476cb" providerId="LiveId" clId="{EDD3AFC1-5E1F-774D-82FF-6D4C3622249B}" dt="2023-08-07T08:27:27.658" v="447" actId="255"/>
            <ac:spMkLst>
              <pc:docMk/>
              <pc:sldMasterMk cId="908768561" sldId="2147483660"/>
              <pc:sldLayoutMk cId="1108917705" sldId="2147483673"/>
              <ac:spMk id="21" creationId="{49D2E8A0-F02F-C376-7F98-4E91D2877934}"/>
            </ac:spMkLst>
          </pc:spChg>
          <pc:spChg chg="mod">
            <ac:chgData name="A.MORIYAMA UREKA" userId="11b73b949d6476cb" providerId="LiveId" clId="{EDD3AFC1-5E1F-774D-82FF-6D4C3622249B}" dt="2023-08-07T08:27:27.658" v="447" actId="255"/>
            <ac:spMkLst>
              <pc:docMk/>
              <pc:sldMasterMk cId="908768561" sldId="2147483660"/>
              <pc:sldLayoutMk cId="1108917705" sldId="2147483673"/>
              <ac:spMk id="23" creationId="{76C83AC7-0817-51EF-B7E2-22E85C8E744C}"/>
            </ac:spMkLst>
          </pc:spChg>
          <pc:spChg chg="mod">
            <ac:chgData name="A.MORIYAMA UREKA" userId="11b73b949d6476cb" providerId="LiveId" clId="{EDD3AFC1-5E1F-774D-82FF-6D4C3622249B}" dt="2023-08-07T07:40:28.068" v="148" actId="1582"/>
            <ac:spMkLst>
              <pc:docMk/>
              <pc:sldMasterMk cId="908768561" sldId="2147483660"/>
              <pc:sldLayoutMk cId="1108917705" sldId="2147483673"/>
              <ac:spMk id="25" creationId="{92A4A96B-1D47-B6EE-FD0C-6CD012B3A182}"/>
            </ac:spMkLst>
          </pc:spChg>
          <pc:spChg chg="mod">
            <ac:chgData name="A.MORIYAMA UREKA" userId="11b73b949d6476cb" providerId="LiveId" clId="{EDD3AFC1-5E1F-774D-82FF-6D4C3622249B}" dt="2023-08-07T07:40:28.068" v="148" actId="1582"/>
            <ac:spMkLst>
              <pc:docMk/>
              <pc:sldMasterMk cId="908768561" sldId="2147483660"/>
              <pc:sldLayoutMk cId="1108917705" sldId="2147483673"/>
              <ac:spMk id="26" creationId="{27754223-ED06-DCE4-D142-69112BCE2993}"/>
            </ac:spMkLst>
          </pc:spChg>
          <pc:spChg chg="mod">
            <ac:chgData name="A.MORIYAMA UREKA" userId="11b73b949d6476cb" providerId="LiveId" clId="{EDD3AFC1-5E1F-774D-82FF-6D4C3622249B}" dt="2023-08-07T07:40:28.068" v="148" actId="1582"/>
            <ac:spMkLst>
              <pc:docMk/>
              <pc:sldMasterMk cId="908768561" sldId="2147483660"/>
              <pc:sldLayoutMk cId="1108917705" sldId="2147483673"/>
              <ac:spMk id="27" creationId="{7779C658-EE2F-6560-BA24-7C62A0B26E47}"/>
            </ac:spMkLst>
          </pc:spChg>
          <pc:spChg chg="mod">
            <ac:chgData name="A.MORIYAMA UREKA" userId="11b73b949d6476cb" providerId="LiveId" clId="{EDD3AFC1-5E1F-774D-82FF-6D4C3622249B}" dt="2023-08-07T07:40:28.068" v="148" actId="1582"/>
            <ac:spMkLst>
              <pc:docMk/>
              <pc:sldMasterMk cId="908768561" sldId="2147483660"/>
              <pc:sldLayoutMk cId="1108917705" sldId="2147483673"/>
              <ac:spMk id="28" creationId="{5F4B7712-07B8-2E68-BE5E-F772939ED8AE}"/>
            </ac:spMkLst>
          </pc:spChg>
          <pc:spChg chg="mod">
            <ac:chgData name="A.MORIYAMA UREKA" userId="11b73b949d6476cb" providerId="LiveId" clId="{EDD3AFC1-5E1F-774D-82FF-6D4C3622249B}" dt="2023-08-07T07:40:28.068" v="148" actId="1582"/>
            <ac:spMkLst>
              <pc:docMk/>
              <pc:sldMasterMk cId="908768561" sldId="2147483660"/>
              <pc:sldLayoutMk cId="1108917705" sldId="2147483673"/>
              <ac:spMk id="29" creationId="{A82B0675-AC67-3C3A-F3F2-75BCA78E1B4C}"/>
            </ac:spMkLst>
          </pc:spChg>
          <pc:spChg chg="mod">
            <ac:chgData name="A.MORIYAMA UREKA" userId="11b73b949d6476cb" providerId="LiveId" clId="{EDD3AFC1-5E1F-774D-82FF-6D4C3622249B}" dt="2023-08-07T07:40:28.068" v="148" actId="1582"/>
            <ac:spMkLst>
              <pc:docMk/>
              <pc:sldMasterMk cId="908768561" sldId="2147483660"/>
              <pc:sldLayoutMk cId="1108917705" sldId="2147483673"/>
              <ac:spMk id="30" creationId="{0D8FD6DE-3F3C-ED1B-5B08-82B51671A61C}"/>
            </ac:spMkLst>
          </pc:spChg>
          <pc:spChg chg="mod">
            <ac:chgData name="A.MORIYAMA UREKA" userId="11b73b949d6476cb" providerId="LiveId" clId="{EDD3AFC1-5E1F-774D-82FF-6D4C3622249B}" dt="2023-08-07T08:37:52.091" v="554" actId="166"/>
            <ac:spMkLst>
              <pc:docMk/>
              <pc:sldMasterMk cId="908768561" sldId="2147483660"/>
              <pc:sldLayoutMk cId="1108917705" sldId="2147483673"/>
              <ac:spMk id="31" creationId="{DF9A6A35-0961-871E-96C5-C55FC77FF6CD}"/>
            </ac:spMkLst>
          </pc:spChg>
          <pc:spChg chg="mod">
            <ac:chgData name="A.MORIYAMA UREKA" userId="11b73b949d6476cb" providerId="LiveId" clId="{EDD3AFC1-5E1F-774D-82FF-6D4C3622249B}" dt="2023-08-07T07:44:46.589" v="172" actId="554"/>
            <ac:spMkLst>
              <pc:docMk/>
              <pc:sldMasterMk cId="908768561" sldId="2147483660"/>
              <pc:sldLayoutMk cId="1108917705" sldId="2147483673"/>
              <ac:spMk id="33" creationId="{8839BE47-9802-7BA1-2A6A-2E4A2ADD4421}"/>
            </ac:spMkLst>
          </pc:spChg>
          <pc:spChg chg="mod">
            <ac:chgData name="A.MORIYAMA UREKA" userId="11b73b949d6476cb" providerId="LiveId" clId="{EDD3AFC1-5E1F-774D-82FF-6D4C3622249B}" dt="2023-08-07T07:44:56.139" v="173" actId="554"/>
            <ac:spMkLst>
              <pc:docMk/>
              <pc:sldMasterMk cId="908768561" sldId="2147483660"/>
              <pc:sldLayoutMk cId="1108917705" sldId="2147483673"/>
              <ac:spMk id="34" creationId="{834F6215-75E6-A9CA-47C8-7ED57DE95CAE}"/>
            </ac:spMkLst>
          </pc:spChg>
          <pc:spChg chg="mod">
            <ac:chgData name="A.MORIYAMA UREKA" userId="11b73b949d6476cb" providerId="LiveId" clId="{EDD3AFC1-5E1F-774D-82FF-6D4C3622249B}" dt="2023-08-07T08:27:27.658" v="447" actId="255"/>
            <ac:spMkLst>
              <pc:docMk/>
              <pc:sldMasterMk cId="908768561" sldId="2147483660"/>
              <pc:sldLayoutMk cId="1108917705" sldId="2147483673"/>
              <ac:spMk id="36" creationId="{EF4A62B3-C7A6-D66D-3514-788BCA61DD2B}"/>
            </ac:spMkLst>
          </pc:spChg>
          <pc:spChg chg="mod">
            <ac:chgData name="A.MORIYAMA UREKA" userId="11b73b949d6476cb" providerId="LiveId" clId="{EDD3AFC1-5E1F-774D-82FF-6D4C3622249B}" dt="2023-08-07T08:37:59.626" v="555" actId="207"/>
            <ac:spMkLst>
              <pc:docMk/>
              <pc:sldMasterMk cId="908768561" sldId="2147483660"/>
              <pc:sldLayoutMk cId="1108917705" sldId="2147483673"/>
              <ac:spMk id="37" creationId="{D2C863E7-1128-15AD-C263-10501B515C5C}"/>
            </ac:spMkLst>
          </pc:spChg>
          <pc:spChg chg="mod">
            <ac:chgData name="A.MORIYAMA UREKA" userId="11b73b949d6476cb" providerId="LiveId" clId="{EDD3AFC1-5E1F-774D-82FF-6D4C3622249B}" dt="2023-08-07T08:37:59.626" v="555" actId="207"/>
            <ac:spMkLst>
              <pc:docMk/>
              <pc:sldMasterMk cId="908768561" sldId="2147483660"/>
              <pc:sldLayoutMk cId="1108917705" sldId="2147483673"/>
              <ac:spMk id="38" creationId="{FE5183AC-FC2D-48FE-BEC9-71B6378EDF37}"/>
            </ac:spMkLst>
          </pc:spChg>
        </pc:sldLayoutChg>
        <pc:sldLayoutChg chg="del setBg">
          <pc:chgData name="A.MORIYAMA UREKA" userId="11b73b949d6476cb" providerId="LiveId" clId="{EDD3AFC1-5E1F-774D-82FF-6D4C3622249B}" dt="2023-08-07T08:41:36.955" v="667" actId="2696"/>
          <pc:sldLayoutMkLst>
            <pc:docMk/>
            <pc:sldMasterMk cId="908768561" sldId="2147483660"/>
            <pc:sldLayoutMk cId="2740146986" sldId="2147483674"/>
          </pc:sldLayoutMkLst>
        </pc:sldLayoutChg>
        <pc:sldLayoutChg chg="addSp modSp add del mod modTransition setBg">
          <pc:chgData name="A.MORIYAMA UREKA" userId="11b73b949d6476cb" providerId="LiveId" clId="{EDD3AFC1-5E1F-774D-82FF-6D4C3622249B}" dt="2023-08-07T10:22:29.963" v="1389" actId="2696"/>
          <pc:sldLayoutMkLst>
            <pc:docMk/>
            <pc:sldMasterMk cId="908768561" sldId="2147483660"/>
            <pc:sldLayoutMk cId="4178309029" sldId="2147483674"/>
          </pc:sldLayoutMkLst>
          <pc:spChg chg="mod">
            <ac:chgData name="A.MORIYAMA UREKA" userId="11b73b949d6476cb" providerId="LiveId" clId="{EDD3AFC1-5E1F-774D-82FF-6D4C3622249B}" dt="2023-08-07T09:01:21.635" v="789" actId="2711"/>
            <ac:spMkLst>
              <pc:docMk/>
              <pc:sldMasterMk cId="908768561" sldId="2147483660"/>
              <pc:sldLayoutMk cId="4178309029" sldId="2147483674"/>
              <ac:spMk id="2" creationId="{00000000-0000-0000-0000-000000000000}"/>
            </ac:spMkLst>
          </pc:spChg>
          <pc:spChg chg="add mod">
            <ac:chgData name="A.MORIYAMA UREKA" userId="11b73b949d6476cb" providerId="LiveId" clId="{EDD3AFC1-5E1F-774D-82FF-6D4C3622249B}" dt="2023-08-07T09:14:54.167" v="881" actId="167"/>
            <ac:spMkLst>
              <pc:docMk/>
              <pc:sldMasterMk cId="908768561" sldId="2147483660"/>
              <pc:sldLayoutMk cId="4178309029" sldId="2147483674"/>
              <ac:spMk id="3" creationId="{8202686D-3172-62C6-4583-F27EF747384A}"/>
            </ac:spMkLst>
          </pc:spChg>
          <pc:spChg chg="add mod">
            <ac:chgData name="A.MORIYAMA UREKA" userId="11b73b949d6476cb" providerId="LiveId" clId="{EDD3AFC1-5E1F-774D-82FF-6D4C3622249B}" dt="2023-08-07T09:36:19.143" v="1017" actId="12"/>
            <ac:spMkLst>
              <pc:docMk/>
              <pc:sldMasterMk cId="908768561" sldId="2147483660"/>
              <pc:sldLayoutMk cId="4178309029" sldId="2147483674"/>
              <ac:spMk id="4" creationId="{CF478FA3-A7A8-62E8-4049-B0D7EC4CC601}"/>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5" creationId="{72933A2F-E830-CE4C-943B-E078EF2EE7CD}"/>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7" creationId="{00000000-0000-0000-0000-000000000000}"/>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8" creationId="{00000000-0000-0000-0000-000000000000}"/>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9" creationId="{00000000-0000-0000-0000-000000000000}"/>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16" creationId="{133D5CCC-96D2-7149-4B3C-42627E6D2E19}"/>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18" creationId="{92868EC7-712F-A0E6-DAB2-604ED946484C}"/>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19" creationId="{DE2435CE-DBFB-7865-A740-A0A3D86B9174}"/>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20" creationId="{46AD4D48-2664-0DA7-27B4-87F539FFA133}"/>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21" creationId="{49D2E8A0-F02F-C376-7F98-4E91D2877934}"/>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23" creationId="{76C83AC7-0817-51EF-B7E2-22E85C8E744C}"/>
            </ac:spMkLst>
          </pc:spChg>
          <pc:spChg chg="mod">
            <ac:chgData name="A.MORIYAMA UREKA" userId="11b73b949d6476cb" providerId="LiveId" clId="{EDD3AFC1-5E1F-774D-82FF-6D4C3622249B}" dt="2023-08-07T09:13:10.998" v="863" actId="1076"/>
            <ac:spMkLst>
              <pc:docMk/>
              <pc:sldMasterMk cId="908768561" sldId="2147483660"/>
              <pc:sldLayoutMk cId="4178309029" sldId="2147483674"/>
              <ac:spMk id="25" creationId="{92A4A96B-1D47-B6EE-FD0C-6CD012B3A182}"/>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26" creationId="{27754223-ED06-DCE4-D142-69112BCE2993}"/>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27" creationId="{7779C658-EE2F-6560-BA24-7C62A0B26E47}"/>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28" creationId="{5F4B7712-07B8-2E68-BE5E-F772939ED8AE}"/>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29" creationId="{A82B0675-AC67-3C3A-F3F2-75BCA78E1B4C}"/>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30" creationId="{0D8FD6DE-3F3C-ED1B-5B08-82B51671A61C}"/>
            </ac:spMkLst>
          </pc:spChg>
          <pc:spChg chg="mod">
            <ac:chgData name="A.MORIYAMA UREKA" userId="11b73b949d6476cb" providerId="LiveId" clId="{EDD3AFC1-5E1F-774D-82FF-6D4C3622249B}" dt="2023-08-07T09:15:48.215" v="891" actId="167"/>
            <ac:spMkLst>
              <pc:docMk/>
              <pc:sldMasterMk cId="908768561" sldId="2147483660"/>
              <pc:sldLayoutMk cId="4178309029" sldId="2147483674"/>
              <ac:spMk id="31" creationId="{DF9A6A35-0961-871E-96C5-C55FC77FF6CD}"/>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33" creationId="{8839BE47-9802-7BA1-2A6A-2E4A2ADD4421}"/>
            </ac:spMkLst>
          </pc:spChg>
          <pc:spChg chg="mod">
            <ac:chgData name="A.MORIYAMA UREKA" userId="11b73b949d6476cb" providerId="LiveId" clId="{EDD3AFC1-5E1F-774D-82FF-6D4C3622249B}" dt="2023-08-07T09:01:21.635" v="789" actId="2711"/>
            <ac:spMkLst>
              <pc:docMk/>
              <pc:sldMasterMk cId="908768561" sldId="2147483660"/>
              <pc:sldLayoutMk cId="4178309029" sldId="2147483674"/>
              <ac:spMk id="34" creationId="{834F6215-75E6-A9CA-47C8-7ED57DE95CAE}"/>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36" creationId="{EF4A62B3-C7A6-D66D-3514-788BCA61DD2B}"/>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37" creationId="{D2C863E7-1128-15AD-C263-10501B515C5C}"/>
            </ac:spMkLst>
          </pc:spChg>
          <pc:spChg chg="mod">
            <ac:chgData name="A.MORIYAMA UREKA" userId="11b73b949d6476cb" providerId="LiveId" clId="{EDD3AFC1-5E1F-774D-82FF-6D4C3622249B}" dt="2023-08-07T09:55:44.164" v="1060" actId="12"/>
            <ac:spMkLst>
              <pc:docMk/>
              <pc:sldMasterMk cId="908768561" sldId="2147483660"/>
              <pc:sldLayoutMk cId="4178309029" sldId="2147483674"/>
              <ac:spMk id="38" creationId="{FE5183AC-FC2D-48FE-BEC9-71B6378EDF37}"/>
            </ac:spMkLst>
          </pc:spChg>
        </pc:sldLayoutChg>
        <pc:sldLayoutChg chg="add del mod modTransition">
          <pc:chgData name="A.MORIYAMA UREKA" userId="11b73b949d6476cb" providerId="LiveId" clId="{EDD3AFC1-5E1F-774D-82FF-6D4C3622249B}" dt="2023-08-07T09:00:48.981" v="786" actId="2696"/>
          <pc:sldLayoutMkLst>
            <pc:docMk/>
            <pc:sldMasterMk cId="908768561" sldId="2147483660"/>
            <pc:sldLayoutMk cId="60994253" sldId="2147483675"/>
          </pc:sldLayoutMkLst>
        </pc:sldLayoutChg>
        <pc:sldLayoutChg chg="add del mod modTransition">
          <pc:chgData name="A.MORIYAMA UREKA" userId="11b73b949d6476cb" providerId="LiveId" clId="{EDD3AFC1-5E1F-774D-82FF-6D4C3622249B}" dt="2023-08-07T09:55:25.765" v="1059" actId="2890"/>
          <pc:sldLayoutMkLst>
            <pc:docMk/>
            <pc:sldMasterMk cId="908768561" sldId="2147483660"/>
            <pc:sldLayoutMk cId="1394016031" sldId="2147483675"/>
          </pc:sldLayoutMkLst>
        </pc:sldLayoutChg>
        <pc:sldLayoutChg chg="addSp delSp modSp add del mod modTransition setBg">
          <pc:chgData name="A.MORIYAMA UREKA" userId="11b73b949d6476cb" providerId="LiveId" clId="{EDD3AFC1-5E1F-774D-82FF-6D4C3622249B}" dt="2023-08-07T10:06:22.809" v="1177" actId="2696"/>
          <pc:sldLayoutMkLst>
            <pc:docMk/>
            <pc:sldMasterMk cId="908768561" sldId="2147483660"/>
            <pc:sldLayoutMk cId="1968191780" sldId="2147483675"/>
          </pc:sldLayoutMkLst>
          <pc:spChg chg="add del">
            <ac:chgData name="A.MORIYAMA UREKA" userId="11b73b949d6476cb" providerId="LiveId" clId="{EDD3AFC1-5E1F-774D-82FF-6D4C3622249B}" dt="2023-08-07T09:57:10.375" v="1063" actId="11529"/>
            <ac:spMkLst>
              <pc:docMk/>
              <pc:sldMasterMk cId="908768561" sldId="2147483660"/>
              <pc:sldLayoutMk cId="1968191780" sldId="2147483675"/>
              <ac:spMk id="6" creationId="{697AFB7F-2B7F-563C-1BA1-8BC9317B63FE}"/>
            </ac:spMkLst>
          </pc:spChg>
          <pc:spChg chg="add mod">
            <ac:chgData name="A.MORIYAMA UREKA" userId="11b73b949d6476cb" providerId="LiveId" clId="{EDD3AFC1-5E1F-774D-82FF-6D4C3622249B}" dt="2023-08-07T10:05:51.823" v="1170" actId="15"/>
            <ac:spMkLst>
              <pc:docMk/>
              <pc:sldMasterMk cId="908768561" sldId="2147483660"/>
              <pc:sldLayoutMk cId="1968191780" sldId="2147483675"/>
              <ac:spMk id="10" creationId="{0AEACA03-427D-1316-BFF9-A1F8371DA737}"/>
            </ac:spMkLst>
          </pc:spChg>
          <pc:spChg chg="add mod">
            <ac:chgData name="A.MORIYAMA UREKA" userId="11b73b949d6476cb" providerId="LiveId" clId="{EDD3AFC1-5E1F-774D-82FF-6D4C3622249B}" dt="2023-08-07T09:59:31.192" v="1082" actId="1076"/>
            <ac:spMkLst>
              <pc:docMk/>
              <pc:sldMasterMk cId="908768561" sldId="2147483660"/>
              <pc:sldLayoutMk cId="1968191780" sldId="2147483675"/>
              <ac:spMk id="11" creationId="{0B4DBD1C-A6BE-725A-7110-908A8D161B65}"/>
            </ac:spMkLst>
          </pc:spChg>
          <pc:spChg chg="add mod">
            <ac:chgData name="A.MORIYAMA UREKA" userId="11b73b949d6476cb" providerId="LiveId" clId="{EDD3AFC1-5E1F-774D-82FF-6D4C3622249B}" dt="2023-08-07T09:59:35.644" v="1084" actId="1076"/>
            <ac:spMkLst>
              <pc:docMk/>
              <pc:sldMasterMk cId="908768561" sldId="2147483660"/>
              <pc:sldLayoutMk cId="1968191780" sldId="2147483675"/>
              <ac:spMk id="12" creationId="{5880E381-F671-C43F-A16E-C2B52A33D1C6}"/>
            </ac:spMkLst>
          </pc:spChg>
          <pc:spChg chg="add mod">
            <ac:chgData name="A.MORIYAMA UREKA" userId="11b73b949d6476cb" providerId="LiveId" clId="{EDD3AFC1-5E1F-774D-82FF-6D4C3622249B}" dt="2023-08-07T09:59:46.073" v="1088"/>
            <ac:spMkLst>
              <pc:docMk/>
              <pc:sldMasterMk cId="908768561" sldId="2147483660"/>
              <pc:sldLayoutMk cId="1968191780" sldId="2147483675"/>
              <ac:spMk id="13" creationId="{B0BAE1D5-D14C-C651-47E6-DAE9CEE314D4}"/>
            </ac:spMkLst>
          </pc:spChg>
          <pc:spChg chg="add mod">
            <ac:chgData name="A.MORIYAMA UREKA" userId="11b73b949d6476cb" providerId="LiveId" clId="{EDD3AFC1-5E1F-774D-82FF-6D4C3622249B}" dt="2023-08-07T09:59:52.259" v="1090" actId="1076"/>
            <ac:spMkLst>
              <pc:docMk/>
              <pc:sldMasterMk cId="908768561" sldId="2147483660"/>
              <pc:sldLayoutMk cId="1968191780" sldId="2147483675"/>
              <ac:spMk id="14" creationId="{4D2B8145-E0B3-81A2-FD1C-C3CD5DC72E19}"/>
            </ac:spMkLst>
          </pc:spChg>
          <pc:spChg chg="add mod">
            <ac:chgData name="A.MORIYAMA UREKA" userId="11b73b949d6476cb" providerId="LiveId" clId="{EDD3AFC1-5E1F-774D-82FF-6D4C3622249B}" dt="2023-08-07T10:00:08.757" v="1095" actId="1076"/>
            <ac:spMkLst>
              <pc:docMk/>
              <pc:sldMasterMk cId="908768561" sldId="2147483660"/>
              <pc:sldLayoutMk cId="1968191780" sldId="2147483675"/>
              <ac:spMk id="15" creationId="{46FAE19F-AFFB-7C97-CD0B-3F69C4FDED39}"/>
            </ac:spMkLst>
          </pc:spChg>
          <pc:spChg chg="add mod">
            <ac:chgData name="A.MORIYAMA UREKA" userId="11b73b949d6476cb" providerId="LiveId" clId="{EDD3AFC1-5E1F-774D-82FF-6D4C3622249B}" dt="2023-08-07T10:00:21.372" v="1099" actId="1076"/>
            <ac:spMkLst>
              <pc:docMk/>
              <pc:sldMasterMk cId="908768561" sldId="2147483660"/>
              <pc:sldLayoutMk cId="1968191780" sldId="2147483675"/>
              <ac:spMk id="17" creationId="{7128799C-4DA9-A503-7261-2A2E7FB22BA4}"/>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18" creationId="{92868EC7-712F-A0E6-DAB2-604ED946484C}"/>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19" creationId="{DE2435CE-DBFB-7865-A740-A0A3D86B9174}"/>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20" creationId="{46AD4D48-2664-0DA7-27B4-87F539FFA133}"/>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21" creationId="{49D2E8A0-F02F-C376-7F98-4E91D2877934}"/>
            </ac:spMkLst>
          </pc:spChg>
          <pc:spChg chg="add mod">
            <ac:chgData name="A.MORIYAMA UREKA" userId="11b73b949d6476cb" providerId="LiveId" clId="{EDD3AFC1-5E1F-774D-82FF-6D4C3622249B}" dt="2023-08-07T10:00:31.906" v="1102" actId="14100"/>
            <ac:spMkLst>
              <pc:docMk/>
              <pc:sldMasterMk cId="908768561" sldId="2147483660"/>
              <pc:sldLayoutMk cId="1968191780" sldId="2147483675"/>
              <ac:spMk id="22" creationId="{B3C3B069-E4E4-226A-1A05-7CB5C78F1115}"/>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23" creationId="{76C83AC7-0817-51EF-B7E2-22E85C8E744C}"/>
            </ac:spMkLst>
          </pc:spChg>
          <pc:spChg chg="add mod">
            <ac:chgData name="A.MORIYAMA UREKA" userId="11b73b949d6476cb" providerId="LiveId" clId="{EDD3AFC1-5E1F-774D-82FF-6D4C3622249B}" dt="2023-08-07T10:00:39.123" v="1104" actId="1076"/>
            <ac:spMkLst>
              <pc:docMk/>
              <pc:sldMasterMk cId="908768561" sldId="2147483660"/>
              <pc:sldLayoutMk cId="1968191780" sldId="2147483675"/>
              <ac:spMk id="24" creationId="{C2ACD928-ADF3-C82C-81CF-BCB247775287}"/>
            </ac:spMkLst>
          </pc:spChg>
          <pc:spChg chg="mod">
            <ac:chgData name="A.MORIYAMA UREKA" userId="11b73b949d6476cb" providerId="LiveId" clId="{EDD3AFC1-5E1F-774D-82FF-6D4C3622249B}" dt="2023-08-07T09:59:26.486" v="1081" actId="1076"/>
            <ac:spMkLst>
              <pc:docMk/>
              <pc:sldMasterMk cId="908768561" sldId="2147483660"/>
              <pc:sldLayoutMk cId="1968191780" sldId="2147483675"/>
              <ac:spMk id="25" creationId="{92A4A96B-1D47-B6EE-FD0C-6CD012B3A182}"/>
            </ac:spMkLst>
          </pc:spChg>
          <pc:spChg chg="mod">
            <ac:chgData name="A.MORIYAMA UREKA" userId="11b73b949d6476cb" providerId="LiveId" clId="{EDD3AFC1-5E1F-774D-82FF-6D4C3622249B}" dt="2023-08-07T09:59:41.194" v="1087" actId="1076"/>
            <ac:spMkLst>
              <pc:docMk/>
              <pc:sldMasterMk cId="908768561" sldId="2147483660"/>
              <pc:sldLayoutMk cId="1968191780" sldId="2147483675"/>
              <ac:spMk id="28" creationId="{5F4B7712-07B8-2E68-BE5E-F772939ED8AE}"/>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36" creationId="{EF4A62B3-C7A6-D66D-3514-788BCA61DD2B}"/>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37" creationId="{D2C863E7-1128-15AD-C263-10501B515C5C}"/>
            </ac:spMkLst>
          </pc:spChg>
          <pc:spChg chg="del">
            <ac:chgData name="A.MORIYAMA UREKA" userId="11b73b949d6476cb" providerId="LiveId" clId="{EDD3AFC1-5E1F-774D-82FF-6D4C3622249B}" dt="2023-08-07T09:57:00.498" v="1062" actId="478"/>
            <ac:spMkLst>
              <pc:docMk/>
              <pc:sldMasterMk cId="908768561" sldId="2147483660"/>
              <pc:sldLayoutMk cId="1968191780" sldId="2147483675"/>
              <ac:spMk id="38" creationId="{FE5183AC-FC2D-48FE-BEC9-71B6378EDF37}"/>
            </ac:spMkLst>
          </pc:spChg>
        </pc:sldLayoutChg>
        <pc:sldLayoutChg chg="del">
          <pc:chgData name="A.MORIYAMA UREKA" userId="11b73b949d6476cb" providerId="LiveId" clId="{EDD3AFC1-5E1F-774D-82FF-6D4C3622249B}" dt="2023-08-07T08:56:49.466" v="754" actId="2696"/>
          <pc:sldLayoutMkLst>
            <pc:docMk/>
            <pc:sldMasterMk cId="908768561" sldId="2147483660"/>
            <pc:sldLayoutMk cId="2302993183" sldId="2147483675"/>
          </pc:sldLayoutMkLst>
        </pc:sldLayoutChg>
        <pc:sldLayoutChg chg="addSp delSp modSp add del mod modTransition setBg">
          <pc:chgData name="A.MORIYAMA UREKA" userId="11b73b949d6476cb" providerId="LiveId" clId="{EDD3AFC1-5E1F-774D-82FF-6D4C3622249B}" dt="2023-08-07T12:38:56.376" v="2826" actId="2696"/>
          <pc:sldLayoutMkLst>
            <pc:docMk/>
            <pc:sldMasterMk cId="908768561" sldId="2147483660"/>
            <pc:sldLayoutMk cId="3398555458" sldId="2147483675"/>
          </pc:sldLayoutMkLst>
          <pc:spChg chg="del mod">
            <ac:chgData name="A.MORIYAMA UREKA" userId="11b73b949d6476cb" providerId="LiveId" clId="{EDD3AFC1-5E1F-774D-82FF-6D4C3622249B}" dt="2023-08-07T12:20:50.783" v="2680" actId="478"/>
            <ac:spMkLst>
              <pc:docMk/>
              <pc:sldMasterMk cId="908768561" sldId="2147483660"/>
              <pc:sldLayoutMk cId="3398555458" sldId="2147483675"/>
              <ac:spMk id="2" creationId="{00000000-0000-0000-0000-000000000000}"/>
            </ac:spMkLst>
          </pc:spChg>
          <pc:spChg chg="mod">
            <ac:chgData name="A.MORIYAMA UREKA" userId="11b73b949d6476cb" providerId="LiveId" clId="{EDD3AFC1-5E1F-774D-82FF-6D4C3622249B}" dt="2023-08-07T11:25:37.108" v="1856" actId="208"/>
            <ac:spMkLst>
              <pc:docMk/>
              <pc:sldMasterMk cId="908768561" sldId="2147483660"/>
              <pc:sldLayoutMk cId="3398555458" sldId="2147483675"/>
              <ac:spMk id="3" creationId="{8202686D-3172-62C6-4583-F27EF747384A}"/>
            </ac:spMkLst>
          </pc:spChg>
          <pc:spChg chg="mod">
            <ac:chgData name="A.MORIYAMA UREKA" userId="11b73b949d6476cb" providerId="LiveId" clId="{EDD3AFC1-5E1F-774D-82FF-6D4C3622249B}" dt="2023-08-07T11:25:37.108" v="1856" actId="208"/>
            <ac:spMkLst>
              <pc:docMk/>
              <pc:sldMasterMk cId="908768561" sldId="2147483660"/>
              <pc:sldLayoutMk cId="3398555458" sldId="2147483675"/>
              <ac:spMk id="4" creationId="{CF478FA3-A7A8-62E8-4049-B0D7EC4CC601}"/>
            </ac:spMkLst>
          </pc:spChg>
          <pc:spChg chg="mod">
            <ac:chgData name="A.MORIYAMA UREKA" userId="11b73b949d6476cb" providerId="LiveId" clId="{EDD3AFC1-5E1F-774D-82FF-6D4C3622249B}" dt="2023-08-07T12:25:31.294" v="2737" actId="403"/>
            <ac:spMkLst>
              <pc:docMk/>
              <pc:sldMasterMk cId="908768561" sldId="2147483660"/>
              <pc:sldLayoutMk cId="3398555458" sldId="2147483675"/>
              <ac:spMk id="5" creationId="{72933A2F-E830-CE4C-943B-E078EF2EE7CD}"/>
            </ac:spMkLst>
          </pc:spChg>
          <pc:spChg chg="add del">
            <ac:chgData name="A.MORIYAMA UREKA" userId="11b73b949d6476cb" providerId="LiveId" clId="{EDD3AFC1-5E1F-774D-82FF-6D4C3622249B}" dt="2023-08-07T10:06:48.310" v="1180" actId="11529"/>
            <ac:spMkLst>
              <pc:docMk/>
              <pc:sldMasterMk cId="908768561" sldId="2147483660"/>
              <pc:sldLayoutMk cId="3398555458" sldId="2147483675"/>
              <ac:spMk id="6" creationId="{742C1C7B-B775-A698-36AF-218D45359C30}"/>
            </ac:spMkLst>
          </pc:spChg>
          <pc:spChg chg="add mod">
            <ac:chgData name="A.MORIYAMA UREKA" userId="11b73b949d6476cb" providerId="LiveId" clId="{EDD3AFC1-5E1F-774D-82FF-6D4C3622249B}" dt="2023-08-07T12:29:41.907" v="2751" actId="948"/>
            <ac:spMkLst>
              <pc:docMk/>
              <pc:sldMasterMk cId="908768561" sldId="2147483660"/>
              <pc:sldLayoutMk cId="3398555458" sldId="2147483675"/>
              <ac:spMk id="10" creationId="{3A2E76A4-65FB-F7A3-C3E1-076A56BD5ACA}"/>
            </ac:spMkLst>
          </pc:spChg>
          <pc:spChg chg="add mod">
            <ac:chgData name="A.MORIYAMA UREKA" userId="11b73b949d6476cb" providerId="LiveId" clId="{EDD3AFC1-5E1F-774D-82FF-6D4C3622249B}" dt="2023-08-07T12:30:21.713" v="2760" actId="108"/>
            <ac:spMkLst>
              <pc:docMk/>
              <pc:sldMasterMk cId="908768561" sldId="2147483660"/>
              <pc:sldLayoutMk cId="3398555458" sldId="2147483675"/>
              <ac:spMk id="11" creationId="{494E9E1D-E130-46EA-A3CF-3F25174E261B}"/>
            </ac:spMkLst>
          </pc:spChg>
          <pc:spChg chg="add mod">
            <ac:chgData name="A.MORIYAMA UREKA" userId="11b73b949d6476cb" providerId="LiveId" clId="{EDD3AFC1-5E1F-774D-82FF-6D4C3622249B}" dt="2023-08-07T12:30:24.363" v="2761" actId="108"/>
            <ac:spMkLst>
              <pc:docMk/>
              <pc:sldMasterMk cId="908768561" sldId="2147483660"/>
              <pc:sldLayoutMk cId="3398555458" sldId="2147483675"/>
              <ac:spMk id="12" creationId="{61CA9F9F-AD7E-5F93-CAF9-E65123F339F4}"/>
            </ac:spMkLst>
          </pc:spChg>
          <pc:spChg chg="add mod">
            <ac:chgData name="A.MORIYAMA UREKA" userId="11b73b949d6476cb" providerId="LiveId" clId="{EDD3AFC1-5E1F-774D-82FF-6D4C3622249B}" dt="2023-08-07T12:30:32.510" v="2762" actId="108"/>
            <ac:spMkLst>
              <pc:docMk/>
              <pc:sldMasterMk cId="908768561" sldId="2147483660"/>
              <pc:sldLayoutMk cId="3398555458" sldId="2147483675"/>
              <ac:spMk id="13" creationId="{1FB7E2AB-026C-1880-B604-E06279F3C1EB}"/>
            </ac:spMkLst>
          </pc:spChg>
          <pc:spChg chg="add mod">
            <ac:chgData name="A.MORIYAMA UREKA" userId="11b73b949d6476cb" providerId="LiveId" clId="{EDD3AFC1-5E1F-774D-82FF-6D4C3622249B}" dt="2023-08-07T12:30:35.476" v="2763" actId="108"/>
            <ac:spMkLst>
              <pc:docMk/>
              <pc:sldMasterMk cId="908768561" sldId="2147483660"/>
              <pc:sldLayoutMk cId="3398555458" sldId="2147483675"/>
              <ac:spMk id="14" creationId="{47E738DB-2673-25DD-2A11-662B5D09613F}"/>
            </ac:spMkLst>
          </pc:spChg>
          <pc:spChg chg="add mod">
            <ac:chgData name="A.MORIYAMA UREKA" userId="11b73b949d6476cb" providerId="LiveId" clId="{EDD3AFC1-5E1F-774D-82FF-6D4C3622249B}" dt="2023-08-07T12:30:38.345" v="2764" actId="108"/>
            <ac:spMkLst>
              <pc:docMk/>
              <pc:sldMasterMk cId="908768561" sldId="2147483660"/>
              <pc:sldLayoutMk cId="3398555458" sldId="2147483675"/>
              <ac:spMk id="15" creationId="{B7FD19E1-1809-0CEE-864A-DCC223FADFAB}"/>
            </ac:spMkLst>
          </pc:spChg>
          <pc:spChg chg="add mod">
            <ac:chgData name="A.MORIYAMA UREKA" userId="11b73b949d6476cb" providerId="LiveId" clId="{EDD3AFC1-5E1F-774D-82FF-6D4C3622249B}" dt="2023-08-07T12:31:05.810" v="2768" actId="20578"/>
            <ac:spMkLst>
              <pc:docMk/>
              <pc:sldMasterMk cId="908768561" sldId="2147483660"/>
              <pc:sldLayoutMk cId="3398555458" sldId="2147483675"/>
              <ac:spMk id="17" creationId="{3B05517F-F586-700A-50B4-DD9C14105757}"/>
            </ac:spMkLst>
          </pc:spChg>
          <pc:spChg chg="add mod">
            <ac:chgData name="A.MORIYAMA UREKA" userId="11b73b949d6476cb" providerId="LiveId" clId="{EDD3AFC1-5E1F-774D-82FF-6D4C3622249B}" dt="2023-08-07T12:21:03.293" v="2681"/>
            <ac:spMkLst>
              <pc:docMk/>
              <pc:sldMasterMk cId="908768561" sldId="2147483660"/>
              <pc:sldLayoutMk cId="3398555458" sldId="2147483675"/>
              <ac:spMk id="18" creationId="{663A3599-A196-EF78-C49C-0D41D4D5F70C}"/>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18" creationId="{92868EC7-712F-A0E6-DAB2-604ED946484C}"/>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19" creationId="{DE2435CE-DBFB-7865-A740-A0A3D86B9174}"/>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20" creationId="{46AD4D48-2664-0DA7-27B4-87F539FFA133}"/>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21" creationId="{49D2E8A0-F02F-C376-7F98-4E91D2877934}"/>
            </ac:spMkLst>
          </pc:spChg>
          <pc:spChg chg="add mod">
            <ac:chgData name="A.MORIYAMA UREKA" userId="11b73b949d6476cb" providerId="LiveId" clId="{EDD3AFC1-5E1F-774D-82FF-6D4C3622249B}" dt="2023-08-07T12:31:10.578" v="2769" actId="108"/>
            <ac:spMkLst>
              <pc:docMk/>
              <pc:sldMasterMk cId="908768561" sldId="2147483660"/>
              <pc:sldLayoutMk cId="3398555458" sldId="2147483675"/>
              <ac:spMk id="22" creationId="{7610ED03-1B1C-237D-BED9-16AA99C0B039}"/>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23" creationId="{76C83AC7-0817-51EF-B7E2-22E85C8E744C}"/>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25" creationId="{92A4A96B-1D47-B6EE-FD0C-6CD012B3A182}"/>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26" creationId="{27754223-ED06-DCE4-D142-69112BCE2993}"/>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27" creationId="{7779C658-EE2F-6560-BA24-7C62A0B26E47}"/>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28" creationId="{5F4B7712-07B8-2E68-BE5E-F772939ED8AE}"/>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29" creationId="{A82B0675-AC67-3C3A-F3F2-75BCA78E1B4C}"/>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30" creationId="{0D8FD6DE-3F3C-ED1B-5B08-82B51671A61C}"/>
            </ac:spMkLst>
          </pc:spChg>
          <pc:spChg chg="mod">
            <ac:chgData name="A.MORIYAMA UREKA" userId="11b73b949d6476cb" providerId="LiveId" clId="{EDD3AFC1-5E1F-774D-82FF-6D4C3622249B}" dt="2023-08-07T12:27:24.521" v="2748" actId="208"/>
            <ac:spMkLst>
              <pc:docMk/>
              <pc:sldMasterMk cId="908768561" sldId="2147483660"/>
              <pc:sldLayoutMk cId="3398555458" sldId="2147483675"/>
              <ac:spMk id="31" creationId="{DF9A6A35-0961-871E-96C5-C55FC77FF6CD}"/>
            </ac:spMkLst>
          </pc:spChg>
          <pc:spChg chg="mod">
            <ac:chgData name="A.MORIYAMA UREKA" userId="11b73b949d6476cb" providerId="LiveId" clId="{EDD3AFC1-5E1F-774D-82FF-6D4C3622249B}" dt="2023-08-07T11:24:57.244" v="1855" actId="1035"/>
            <ac:spMkLst>
              <pc:docMk/>
              <pc:sldMasterMk cId="908768561" sldId="2147483660"/>
              <pc:sldLayoutMk cId="3398555458" sldId="2147483675"/>
              <ac:spMk id="33" creationId="{8839BE47-9802-7BA1-2A6A-2E4A2ADD4421}"/>
            </ac:spMkLst>
          </pc:spChg>
          <pc:spChg chg="mod">
            <ac:chgData name="A.MORIYAMA UREKA" userId="11b73b949d6476cb" providerId="LiveId" clId="{EDD3AFC1-5E1F-774D-82FF-6D4C3622249B}" dt="2023-08-07T11:24:57.244" v="1855" actId="1035"/>
            <ac:spMkLst>
              <pc:docMk/>
              <pc:sldMasterMk cId="908768561" sldId="2147483660"/>
              <pc:sldLayoutMk cId="3398555458" sldId="2147483675"/>
              <ac:spMk id="34" creationId="{834F6215-75E6-A9CA-47C8-7ED57DE95CAE}"/>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36" creationId="{EF4A62B3-C7A6-D66D-3514-788BCA61DD2B}"/>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37" creationId="{D2C863E7-1128-15AD-C263-10501B515C5C}"/>
            </ac:spMkLst>
          </pc:spChg>
          <pc:spChg chg="del">
            <ac:chgData name="A.MORIYAMA UREKA" userId="11b73b949d6476cb" providerId="LiveId" clId="{EDD3AFC1-5E1F-774D-82FF-6D4C3622249B}" dt="2023-08-07T10:06:34.094" v="1179" actId="478"/>
            <ac:spMkLst>
              <pc:docMk/>
              <pc:sldMasterMk cId="908768561" sldId="2147483660"/>
              <pc:sldLayoutMk cId="3398555458" sldId="2147483675"/>
              <ac:spMk id="38" creationId="{FE5183AC-FC2D-48FE-BEC9-71B6378EDF37}"/>
            </ac:spMkLst>
          </pc:spChg>
          <pc:cxnChg chg="add del mod">
            <ac:chgData name="A.MORIYAMA UREKA" userId="11b73b949d6476cb" providerId="LiveId" clId="{EDD3AFC1-5E1F-774D-82FF-6D4C3622249B}" dt="2023-08-07T12:04:18.990" v="2563" actId="478"/>
            <ac:cxnSpMkLst>
              <pc:docMk/>
              <pc:sldMasterMk cId="908768561" sldId="2147483660"/>
              <pc:sldLayoutMk cId="3398555458" sldId="2147483675"/>
              <ac:cxnSpMk id="6" creationId="{D910BC60-9060-3A8B-0EA2-EE008F7D22F6}"/>
            </ac:cxnSpMkLst>
          </pc:cxnChg>
        </pc:sldLayoutChg>
        <pc:sldLayoutChg chg="addSp delSp modSp add mod modTransition setBg">
          <pc:chgData name="A.MORIYAMA UREKA" userId="11b73b949d6476cb" providerId="LiveId" clId="{EDD3AFC1-5E1F-774D-82FF-6D4C3622249B}" dt="2023-08-07T12:44:20.476" v="2853" actId="14100"/>
          <pc:sldLayoutMkLst>
            <pc:docMk/>
            <pc:sldMasterMk cId="908768561" sldId="2147483660"/>
            <pc:sldLayoutMk cId="1932470387" sldId="2147483676"/>
          </pc:sldLayoutMkLst>
          <pc:spChg chg="add del">
            <ac:chgData name="A.MORIYAMA UREKA" userId="11b73b949d6476cb" providerId="LiveId" clId="{EDD3AFC1-5E1F-774D-82FF-6D4C3622249B}" dt="2023-08-07T12:32:17.976" v="2774" actId="11529"/>
            <ac:spMkLst>
              <pc:docMk/>
              <pc:sldMasterMk cId="908768561" sldId="2147483660"/>
              <pc:sldLayoutMk cId="1932470387" sldId="2147483676"/>
              <ac:spMk id="2" creationId="{311CB784-69B0-E6C5-9EC1-FC1A779B5222}"/>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6" creationId="{74BBFCC6-B01C-88D5-1499-659E00123BD8}"/>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0" creationId="{3A2E76A4-65FB-F7A3-C3E1-076A56BD5ACA}"/>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1" creationId="{494E9E1D-E130-46EA-A3CF-3F25174E261B}"/>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2" creationId="{61CA9F9F-AD7E-5F93-CAF9-E65123F339F4}"/>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3" creationId="{1FB7E2AB-026C-1880-B604-E06279F3C1EB}"/>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4" creationId="{47E738DB-2673-25DD-2A11-662B5D09613F}"/>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5" creationId="{B7FD19E1-1809-0CEE-864A-DCC223FADFAB}"/>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17" creationId="{3B05517F-F586-700A-50B4-DD9C14105757}"/>
            </ac:spMkLst>
          </pc:spChg>
          <pc:spChg chg="add mod">
            <ac:chgData name="A.MORIYAMA UREKA" userId="11b73b949d6476cb" providerId="LiveId" clId="{EDD3AFC1-5E1F-774D-82FF-6D4C3622249B}" dt="2023-08-07T12:34:49.697" v="2787"/>
            <ac:spMkLst>
              <pc:docMk/>
              <pc:sldMasterMk cId="908768561" sldId="2147483660"/>
              <pc:sldLayoutMk cId="1932470387" sldId="2147483676"/>
              <ac:spMk id="19" creationId="{E072DF9D-E539-05F5-45F0-01AE6A39DE82}"/>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20" creationId="{E873F13E-E0AC-4309-C373-C9315D749511}"/>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21" creationId="{6E3C5303-664C-6AE1-056B-0E705618A59F}"/>
            </ac:spMkLst>
          </pc:spChg>
          <pc:spChg chg="del">
            <ac:chgData name="A.MORIYAMA UREKA" userId="11b73b949d6476cb" providerId="LiveId" clId="{EDD3AFC1-5E1F-774D-82FF-6D4C3622249B}" dt="2023-08-07T12:32:11.324" v="2773" actId="478"/>
            <ac:spMkLst>
              <pc:docMk/>
              <pc:sldMasterMk cId="908768561" sldId="2147483660"/>
              <pc:sldLayoutMk cId="1932470387" sldId="2147483676"/>
              <ac:spMk id="22" creationId="{7610ED03-1B1C-237D-BED9-16AA99C0B039}"/>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23" creationId="{5C948870-A1E8-25E4-CB72-156D4D1BCE4F}"/>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24" creationId="{85EEACC6-56FB-4CEC-B395-8728B7371388}"/>
            </ac:spMkLst>
          </pc:spChg>
          <pc:spChg chg="mod">
            <ac:chgData name="A.MORIYAMA UREKA" userId="11b73b949d6476cb" providerId="LiveId" clId="{EDD3AFC1-5E1F-774D-82FF-6D4C3622249B}" dt="2023-08-07T12:44:02.150" v="2849" actId="14100"/>
            <ac:spMkLst>
              <pc:docMk/>
              <pc:sldMasterMk cId="908768561" sldId="2147483660"/>
              <pc:sldLayoutMk cId="1932470387" sldId="2147483676"/>
              <ac:spMk id="25" creationId="{92A4A96B-1D47-B6EE-FD0C-6CD012B3A182}"/>
            </ac:spMkLst>
          </pc:spChg>
          <pc:spChg chg="mod">
            <ac:chgData name="A.MORIYAMA UREKA" userId="11b73b949d6476cb" providerId="LiveId" clId="{EDD3AFC1-5E1F-774D-82FF-6D4C3622249B}" dt="2023-08-07T12:44:06.395" v="2850" actId="14100"/>
            <ac:spMkLst>
              <pc:docMk/>
              <pc:sldMasterMk cId="908768561" sldId="2147483660"/>
              <pc:sldLayoutMk cId="1932470387" sldId="2147483676"/>
              <ac:spMk id="26" creationId="{27754223-ED06-DCE4-D142-69112BCE2993}"/>
            </ac:spMkLst>
          </pc:spChg>
          <pc:spChg chg="mod">
            <ac:chgData name="A.MORIYAMA UREKA" userId="11b73b949d6476cb" providerId="LiveId" clId="{EDD3AFC1-5E1F-774D-82FF-6D4C3622249B}" dt="2023-08-07T12:44:11.579" v="2851" actId="14100"/>
            <ac:spMkLst>
              <pc:docMk/>
              <pc:sldMasterMk cId="908768561" sldId="2147483660"/>
              <pc:sldLayoutMk cId="1932470387" sldId="2147483676"/>
              <ac:spMk id="27" creationId="{7779C658-EE2F-6560-BA24-7C62A0B26E47}"/>
            </ac:spMkLst>
          </pc:spChg>
          <pc:spChg chg="mod">
            <ac:chgData name="A.MORIYAMA UREKA" userId="11b73b949d6476cb" providerId="LiveId" clId="{EDD3AFC1-5E1F-774D-82FF-6D4C3622249B}" dt="2023-08-07T12:36:09.371" v="2805" actId="552"/>
            <ac:spMkLst>
              <pc:docMk/>
              <pc:sldMasterMk cId="908768561" sldId="2147483660"/>
              <pc:sldLayoutMk cId="1932470387" sldId="2147483676"/>
              <ac:spMk id="28" creationId="{5F4B7712-07B8-2E68-BE5E-F772939ED8AE}"/>
            </ac:spMkLst>
          </pc:spChg>
          <pc:spChg chg="mod">
            <ac:chgData name="A.MORIYAMA UREKA" userId="11b73b949d6476cb" providerId="LiveId" clId="{EDD3AFC1-5E1F-774D-82FF-6D4C3622249B}" dt="2023-08-07T12:44:16.651" v="2852" actId="14100"/>
            <ac:spMkLst>
              <pc:docMk/>
              <pc:sldMasterMk cId="908768561" sldId="2147483660"/>
              <pc:sldLayoutMk cId="1932470387" sldId="2147483676"/>
              <ac:spMk id="29" creationId="{A82B0675-AC67-3C3A-F3F2-75BCA78E1B4C}"/>
            </ac:spMkLst>
          </pc:spChg>
          <pc:spChg chg="mod">
            <ac:chgData name="A.MORIYAMA UREKA" userId="11b73b949d6476cb" providerId="LiveId" clId="{EDD3AFC1-5E1F-774D-82FF-6D4C3622249B}" dt="2023-08-07T12:44:20.476" v="2853" actId="14100"/>
            <ac:spMkLst>
              <pc:docMk/>
              <pc:sldMasterMk cId="908768561" sldId="2147483660"/>
              <pc:sldLayoutMk cId="1932470387" sldId="2147483676"/>
              <ac:spMk id="30" creationId="{0D8FD6DE-3F3C-ED1B-5B08-82B51671A61C}"/>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32" creationId="{CE86F374-4BD7-7310-2372-28364D563D3F}"/>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35" creationId="{E7AF0BFB-232A-BE51-57F0-1664DC334DDC}"/>
            </ac:spMkLst>
          </pc:spChg>
          <pc:spChg chg="add mod">
            <ac:chgData name="A.MORIYAMA UREKA" userId="11b73b949d6476cb" providerId="LiveId" clId="{EDD3AFC1-5E1F-774D-82FF-6D4C3622249B}" dt="2023-08-07T12:40:59.815" v="2838" actId="255"/>
            <ac:spMkLst>
              <pc:docMk/>
              <pc:sldMasterMk cId="908768561" sldId="2147483660"/>
              <pc:sldLayoutMk cId="1932470387" sldId="2147483676"/>
              <ac:spMk id="36" creationId="{CD76406E-38CD-C832-9078-DEAAB7B21A98}"/>
            </ac:spMkLst>
          </pc:spChg>
        </pc:sldLayoutChg>
        <pc:sldLayoutChg chg="addSp delSp modSp add del mod modTransition">
          <pc:chgData name="A.MORIYAMA UREKA" userId="11b73b949d6476cb" providerId="LiveId" clId="{EDD3AFC1-5E1F-774D-82FF-6D4C3622249B}" dt="2023-08-07T11:24:47.590" v="1850" actId="2696"/>
          <pc:sldLayoutMkLst>
            <pc:docMk/>
            <pc:sldMasterMk cId="908768561" sldId="2147483660"/>
            <pc:sldLayoutMk cId="3459555267" sldId="2147483676"/>
          </pc:sldLayoutMkLst>
          <pc:spChg chg="mod">
            <ac:chgData name="A.MORIYAMA UREKA" userId="11b73b949d6476cb" providerId="LiveId" clId="{EDD3AFC1-5E1F-774D-82FF-6D4C3622249B}" dt="2023-08-07T11:04:50.690" v="1752" actId="2085"/>
            <ac:spMkLst>
              <pc:docMk/>
              <pc:sldMasterMk cId="908768561" sldId="2147483660"/>
              <pc:sldLayoutMk cId="3459555267" sldId="2147483676"/>
              <ac:spMk id="2" creationId="{00000000-0000-0000-0000-000000000000}"/>
            </ac:spMkLst>
          </pc:spChg>
          <pc:spChg chg="mod">
            <ac:chgData name="A.MORIYAMA UREKA" userId="11b73b949d6476cb" providerId="LiveId" clId="{EDD3AFC1-5E1F-774D-82FF-6D4C3622249B}" dt="2023-08-07T11:09:29.495" v="1789" actId="555"/>
            <ac:spMkLst>
              <pc:docMk/>
              <pc:sldMasterMk cId="908768561" sldId="2147483660"/>
              <pc:sldLayoutMk cId="3459555267" sldId="2147483676"/>
              <ac:spMk id="3" creationId="{8202686D-3172-62C6-4583-F27EF747384A}"/>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4" creationId="{CF478FA3-A7A8-62E8-4049-B0D7EC4CC601}"/>
            </ac:spMkLst>
          </pc:spChg>
          <pc:spChg chg="add del mod">
            <ac:chgData name="A.MORIYAMA UREKA" userId="11b73b949d6476cb" providerId="LiveId" clId="{EDD3AFC1-5E1F-774D-82FF-6D4C3622249B}" dt="2023-08-07T11:05:25.244" v="1757" actId="21"/>
            <ac:spMkLst>
              <pc:docMk/>
              <pc:sldMasterMk cId="908768561" sldId="2147483660"/>
              <pc:sldLayoutMk cId="3459555267" sldId="2147483676"/>
              <ac:spMk id="6" creationId="{C799A598-06FD-3949-F66E-46F34CE088D4}"/>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0" creationId="{3A2E76A4-65FB-F7A3-C3E1-076A56BD5ACA}"/>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1" creationId="{494E9E1D-E130-46EA-A3CF-3F25174E261B}"/>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2" creationId="{61CA9F9F-AD7E-5F93-CAF9-E65123F339F4}"/>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3" creationId="{1FB7E2AB-026C-1880-B604-E06279F3C1EB}"/>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4" creationId="{47E738DB-2673-25DD-2A11-662B5D09613F}"/>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5" creationId="{B7FD19E1-1809-0CEE-864A-DCC223FADFAB}"/>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17" creationId="{3B05517F-F586-700A-50B4-DD9C14105757}"/>
            </ac:spMkLst>
          </pc:spChg>
          <pc:spChg chg="add mod">
            <ac:chgData name="A.MORIYAMA UREKA" userId="11b73b949d6476cb" providerId="LiveId" clId="{EDD3AFC1-5E1F-774D-82FF-6D4C3622249B}" dt="2023-08-07T11:08:09.031" v="1783" actId="167"/>
            <ac:spMkLst>
              <pc:docMk/>
              <pc:sldMasterMk cId="908768561" sldId="2147483660"/>
              <pc:sldLayoutMk cId="3459555267" sldId="2147483676"/>
              <ac:spMk id="18" creationId="{F872484E-5F48-7017-AC35-A07FA12C85F1}"/>
            </ac:spMkLst>
          </pc:spChg>
          <pc:spChg chg="add mod">
            <ac:chgData name="A.MORIYAMA UREKA" userId="11b73b949d6476cb" providerId="LiveId" clId="{EDD3AFC1-5E1F-774D-82FF-6D4C3622249B}" dt="2023-08-07T11:08:35.149" v="1787" actId="207"/>
            <ac:spMkLst>
              <pc:docMk/>
              <pc:sldMasterMk cId="908768561" sldId="2147483660"/>
              <pc:sldLayoutMk cId="3459555267" sldId="2147483676"/>
              <ac:spMk id="19" creationId="{4EC67328-F5CD-6714-AE40-18EE2A971A40}"/>
            </ac:spMkLst>
          </pc:spChg>
          <pc:spChg chg="add mod">
            <ac:chgData name="A.MORIYAMA UREKA" userId="11b73b949d6476cb" providerId="LiveId" clId="{EDD3AFC1-5E1F-774D-82FF-6D4C3622249B}" dt="2023-08-07T11:08:16.754" v="1784" actId="207"/>
            <ac:spMkLst>
              <pc:docMk/>
              <pc:sldMasterMk cId="908768561" sldId="2147483660"/>
              <pc:sldLayoutMk cId="3459555267" sldId="2147483676"/>
              <ac:spMk id="20" creationId="{3AF25BF2-3593-96A4-80CC-049087AC3304}"/>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22" creationId="{7610ED03-1B1C-237D-BED9-16AA99C0B039}"/>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25" creationId="{92A4A96B-1D47-B6EE-FD0C-6CD012B3A182}"/>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26" creationId="{27754223-ED06-DCE4-D142-69112BCE2993}"/>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27" creationId="{7779C658-EE2F-6560-BA24-7C62A0B26E47}"/>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28" creationId="{5F4B7712-07B8-2E68-BE5E-F772939ED8AE}"/>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29" creationId="{A82B0675-AC67-3C3A-F3F2-75BCA78E1B4C}"/>
            </ac:spMkLst>
          </pc:spChg>
          <pc:spChg chg="mod">
            <ac:chgData name="A.MORIYAMA UREKA" userId="11b73b949d6476cb" providerId="LiveId" clId="{EDD3AFC1-5E1F-774D-82FF-6D4C3622249B}" dt="2023-08-07T11:07:39.038" v="1776" actId="207"/>
            <ac:spMkLst>
              <pc:docMk/>
              <pc:sldMasterMk cId="908768561" sldId="2147483660"/>
              <pc:sldLayoutMk cId="3459555267" sldId="2147483676"/>
              <ac:spMk id="30" creationId="{0D8FD6DE-3F3C-ED1B-5B08-82B51671A61C}"/>
            </ac:spMkLst>
          </pc:spChg>
          <pc:spChg chg="mod">
            <ac:chgData name="A.MORIYAMA UREKA" userId="11b73b949d6476cb" providerId="LiveId" clId="{EDD3AFC1-5E1F-774D-82FF-6D4C3622249B}" dt="2023-08-07T11:07:44.451" v="1777" actId="207"/>
            <ac:spMkLst>
              <pc:docMk/>
              <pc:sldMasterMk cId="908768561" sldId="2147483660"/>
              <pc:sldLayoutMk cId="3459555267" sldId="2147483676"/>
              <ac:spMk id="31" creationId="{DF9A6A35-0961-871E-96C5-C55FC77FF6CD}"/>
            </ac:spMkLst>
          </pc:spChg>
          <pc:spChg chg="mod">
            <ac:chgData name="A.MORIYAMA UREKA" userId="11b73b949d6476cb" providerId="LiveId" clId="{EDD3AFC1-5E1F-774D-82FF-6D4C3622249B}" dt="2023-08-07T11:09:57.127" v="1794" actId="14100"/>
            <ac:spMkLst>
              <pc:docMk/>
              <pc:sldMasterMk cId="908768561" sldId="2147483660"/>
              <pc:sldLayoutMk cId="3459555267" sldId="2147483676"/>
              <ac:spMk id="33" creationId="{8839BE47-9802-7BA1-2A6A-2E4A2ADD4421}"/>
            </ac:spMkLst>
          </pc:spChg>
          <pc:spChg chg="mod">
            <ac:chgData name="A.MORIYAMA UREKA" userId="11b73b949d6476cb" providerId="LiveId" clId="{EDD3AFC1-5E1F-774D-82FF-6D4C3622249B}" dt="2023-08-07T11:09:53.530" v="1793" actId="14100"/>
            <ac:spMkLst>
              <pc:docMk/>
              <pc:sldMasterMk cId="908768561" sldId="2147483660"/>
              <pc:sldLayoutMk cId="3459555267" sldId="2147483676"/>
              <ac:spMk id="34" creationId="{834F6215-75E6-A9CA-47C8-7ED57DE95CAE}"/>
            </ac:spMkLst>
          </pc:spChg>
        </pc:sldLayoutChg>
        <pc:sldLayoutChg chg="addSp delSp modSp add del mod modTransition">
          <pc:chgData name="A.MORIYAMA UREKA" userId="11b73b949d6476cb" providerId="LiveId" clId="{EDD3AFC1-5E1F-774D-82FF-6D4C3622249B}" dt="2023-08-07T12:17:35.007" v="2664" actId="2696"/>
          <pc:sldLayoutMkLst>
            <pc:docMk/>
            <pc:sldMasterMk cId="908768561" sldId="2147483660"/>
            <pc:sldLayoutMk cId="2817477149" sldId="2147483677"/>
          </pc:sldLayoutMkLst>
          <pc:spChg chg="mod">
            <ac:chgData name="A.MORIYAMA UREKA" userId="11b73b949d6476cb" providerId="LiveId" clId="{EDD3AFC1-5E1F-774D-82FF-6D4C3622249B}" dt="2023-08-07T12:09:34.713" v="2592" actId="255"/>
            <ac:spMkLst>
              <pc:docMk/>
              <pc:sldMasterMk cId="908768561" sldId="2147483660"/>
              <pc:sldLayoutMk cId="2817477149" sldId="2147483677"/>
              <ac:spMk id="2" creationId="{00000000-0000-0000-0000-000000000000}"/>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3" creationId="{8202686D-3172-62C6-4583-F27EF747384A}"/>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4" creationId="{CF478FA3-A7A8-62E8-4049-B0D7EC4CC601}"/>
            </ac:spMkLst>
          </pc:spChg>
          <pc:spChg chg="mod">
            <ac:chgData name="A.MORIYAMA UREKA" userId="11b73b949d6476cb" providerId="LiveId" clId="{EDD3AFC1-5E1F-774D-82FF-6D4C3622249B}" dt="2023-08-07T11:26:46.353" v="1862" actId="14100"/>
            <ac:spMkLst>
              <pc:docMk/>
              <pc:sldMasterMk cId="908768561" sldId="2147483660"/>
              <pc:sldLayoutMk cId="2817477149" sldId="2147483677"/>
              <ac:spMk id="5" creationId="{72933A2F-E830-CE4C-943B-E078EF2EE7CD}"/>
            </ac:spMkLst>
          </pc:spChg>
          <pc:spChg chg="add del mod">
            <ac:chgData name="A.MORIYAMA UREKA" userId="11b73b949d6476cb" providerId="LiveId" clId="{EDD3AFC1-5E1F-774D-82FF-6D4C3622249B}" dt="2023-08-07T11:13:57.272" v="1813" actId="21"/>
            <ac:spMkLst>
              <pc:docMk/>
              <pc:sldMasterMk cId="908768561" sldId="2147483660"/>
              <pc:sldLayoutMk cId="2817477149" sldId="2147483677"/>
              <ac:spMk id="6" creationId="{5C66BAEA-3212-71F1-67FB-A4EC82B2C37B}"/>
            </ac:spMkLst>
          </pc:spChg>
          <pc:spChg chg="mod">
            <ac:chgData name="A.MORIYAMA UREKA" userId="11b73b949d6476cb" providerId="LiveId" clId="{EDD3AFC1-5E1F-774D-82FF-6D4C3622249B}" dt="2023-08-07T11:15:56.505" v="1819" actId="1076"/>
            <ac:spMkLst>
              <pc:docMk/>
              <pc:sldMasterMk cId="908768561" sldId="2147483660"/>
              <pc:sldLayoutMk cId="2817477149" sldId="2147483677"/>
              <ac:spMk id="10" creationId="{3A2E76A4-65FB-F7A3-C3E1-076A56BD5ACA}"/>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11" creationId="{494E9E1D-E130-46EA-A3CF-3F25174E261B}"/>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12" creationId="{61CA9F9F-AD7E-5F93-CAF9-E65123F339F4}"/>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13" creationId="{1FB7E2AB-026C-1880-B604-E06279F3C1EB}"/>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14" creationId="{47E738DB-2673-25DD-2A11-662B5D09613F}"/>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15" creationId="{B7FD19E1-1809-0CEE-864A-DCC223FADFAB}"/>
            </ac:spMkLst>
          </pc:spChg>
          <pc:spChg chg="mod">
            <ac:chgData name="A.MORIYAMA UREKA" userId="11b73b949d6476cb" providerId="LiveId" clId="{EDD3AFC1-5E1F-774D-82FF-6D4C3622249B}" dt="2023-08-07T12:09:47.858" v="2600" actId="1038"/>
            <ac:spMkLst>
              <pc:docMk/>
              <pc:sldMasterMk cId="908768561" sldId="2147483660"/>
              <pc:sldLayoutMk cId="2817477149" sldId="2147483677"/>
              <ac:spMk id="16" creationId="{133D5CCC-96D2-7149-4B3C-42627E6D2E19}"/>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17" creationId="{3B05517F-F586-700A-50B4-DD9C14105757}"/>
            </ac:spMkLst>
          </pc:spChg>
          <pc:spChg chg="add del mod">
            <ac:chgData name="A.MORIYAMA UREKA" userId="11b73b949d6476cb" providerId="LiveId" clId="{EDD3AFC1-5E1F-774D-82FF-6D4C3622249B}" dt="2023-08-07T11:13:57.272" v="1813" actId="21"/>
            <ac:spMkLst>
              <pc:docMk/>
              <pc:sldMasterMk cId="908768561" sldId="2147483660"/>
              <pc:sldLayoutMk cId="2817477149" sldId="2147483677"/>
              <ac:spMk id="18" creationId="{1F765836-4A5D-F6AD-8704-D6EF80633207}"/>
            </ac:spMkLst>
          </pc:spChg>
          <pc:spChg chg="add mod">
            <ac:chgData name="A.MORIYAMA UREKA" userId="11b73b949d6476cb" providerId="LiveId" clId="{EDD3AFC1-5E1F-774D-82FF-6D4C3622249B}" dt="2023-08-07T11:14:09.507" v="1816" actId="167"/>
            <ac:spMkLst>
              <pc:docMk/>
              <pc:sldMasterMk cId="908768561" sldId="2147483660"/>
              <pc:sldLayoutMk cId="2817477149" sldId="2147483677"/>
              <ac:spMk id="19" creationId="{08565BC9-82D7-CAEA-A5EF-4DD5DB7FEDD9}"/>
            </ac:spMkLst>
          </pc:spChg>
          <pc:spChg chg="add mod">
            <ac:chgData name="A.MORIYAMA UREKA" userId="11b73b949d6476cb" providerId="LiveId" clId="{EDD3AFC1-5E1F-774D-82FF-6D4C3622249B}" dt="2023-08-07T11:14:09.507" v="1816" actId="167"/>
            <ac:spMkLst>
              <pc:docMk/>
              <pc:sldMasterMk cId="908768561" sldId="2147483660"/>
              <pc:sldLayoutMk cId="2817477149" sldId="2147483677"/>
              <ac:spMk id="20" creationId="{353325F3-4D48-5133-280B-E9730B9E4E38}"/>
            </ac:spMkLst>
          </pc:spChg>
          <pc:spChg chg="mod">
            <ac:chgData name="A.MORIYAMA UREKA" userId="11b73b949d6476cb" providerId="LiveId" clId="{EDD3AFC1-5E1F-774D-82FF-6D4C3622249B}" dt="2023-08-07T11:14:06.183" v="1814" actId="207"/>
            <ac:spMkLst>
              <pc:docMk/>
              <pc:sldMasterMk cId="908768561" sldId="2147483660"/>
              <pc:sldLayoutMk cId="2817477149" sldId="2147483677"/>
              <ac:spMk id="22" creationId="{7610ED03-1B1C-237D-BED9-16AA99C0B039}"/>
            </ac:spMkLst>
          </pc:spChg>
          <pc:spChg chg="mod">
            <ac:chgData name="A.MORIYAMA UREKA" userId="11b73b949d6476cb" providerId="LiveId" clId="{EDD3AFC1-5E1F-774D-82FF-6D4C3622249B}" dt="2023-08-07T11:23:10.894" v="1845" actId="14100"/>
            <ac:spMkLst>
              <pc:docMk/>
              <pc:sldMasterMk cId="908768561" sldId="2147483660"/>
              <pc:sldLayoutMk cId="2817477149" sldId="2147483677"/>
              <ac:spMk id="25" creationId="{92A4A96B-1D47-B6EE-FD0C-6CD012B3A182}"/>
            </ac:spMkLst>
          </pc:spChg>
          <pc:spChg chg="mod">
            <ac:chgData name="A.MORIYAMA UREKA" userId="11b73b949d6476cb" providerId="LiveId" clId="{EDD3AFC1-5E1F-774D-82FF-6D4C3622249B}" dt="2023-08-07T11:22:17.356" v="1840" actId="208"/>
            <ac:spMkLst>
              <pc:docMk/>
              <pc:sldMasterMk cId="908768561" sldId="2147483660"/>
              <pc:sldLayoutMk cId="2817477149" sldId="2147483677"/>
              <ac:spMk id="26" creationId="{27754223-ED06-DCE4-D142-69112BCE2993}"/>
            </ac:spMkLst>
          </pc:spChg>
          <pc:spChg chg="mod">
            <ac:chgData name="A.MORIYAMA UREKA" userId="11b73b949d6476cb" providerId="LiveId" clId="{EDD3AFC1-5E1F-774D-82FF-6D4C3622249B}" dt="2023-08-07T11:16:27.846" v="1821" actId="208"/>
            <ac:spMkLst>
              <pc:docMk/>
              <pc:sldMasterMk cId="908768561" sldId="2147483660"/>
              <pc:sldLayoutMk cId="2817477149" sldId="2147483677"/>
              <ac:spMk id="27" creationId="{7779C658-EE2F-6560-BA24-7C62A0B26E47}"/>
            </ac:spMkLst>
          </pc:spChg>
          <pc:spChg chg="mod">
            <ac:chgData name="A.MORIYAMA UREKA" userId="11b73b949d6476cb" providerId="LiveId" clId="{EDD3AFC1-5E1F-774D-82FF-6D4C3622249B}" dt="2023-08-07T11:22:17.356" v="1840" actId="208"/>
            <ac:spMkLst>
              <pc:docMk/>
              <pc:sldMasterMk cId="908768561" sldId="2147483660"/>
              <pc:sldLayoutMk cId="2817477149" sldId="2147483677"/>
              <ac:spMk id="28" creationId="{5F4B7712-07B8-2E68-BE5E-F772939ED8AE}"/>
            </ac:spMkLst>
          </pc:spChg>
          <pc:spChg chg="mod">
            <ac:chgData name="A.MORIYAMA UREKA" userId="11b73b949d6476cb" providerId="LiveId" clId="{EDD3AFC1-5E1F-774D-82FF-6D4C3622249B}" dt="2023-08-07T11:16:27.846" v="1821" actId="208"/>
            <ac:spMkLst>
              <pc:docMk/>
              <pc:sldMasterMk cId="908768561" sldId="2147483660"/>
              <pc:sldLayoutMk cId="2817477149" sldId="2147483677"/>
              <ac:spMk id="29" creationId="{A82B0675-AC67-3C3A-F3F2-75BCA78E1B4C}"/>
            </ac:spMkLst>
          </pc:spChg>
          <pc:spChg chg="mod">
            <ac:chgData name="A.MORIYAMA UREKA" userId="11b73b949d6476cb" providerId="LiveId" clId="{EDD3AFC1-5E1F-774D-82FF-6D4C3622249B}" dt="2023-08-07T11:22:17.356" v="1840" actId="208"/>
            <ac:spMkLst>
              <pc:docMk/>
              <pc:sldMasterMk cId="908768561" sldId="2147483660"/>
              <pc:sldLayoutMk cId="2817477149" sldId="2147483677"/>
              <ac:spMk id="30" creationId="{0D8FD6DE-3F3C-ED1B-5B08-82B51671A61C}"/>
            </ac:spMkLst>
          </pc:spChg>
          <pc:spChg chg="mod">
            <ac:chgData name="A.MORIYAMA UREKA" userId="11b73b949d6476cb" providerId="LiveId" clId="{EDD3AFC1-5E1F-774D-82FF-6D4C3622249B}" dt="2023-08-07T11:22:17.356" v="1840" actId="208"/>
            <ac:spMkLst>
              <pc:docMk/>
              <pc:sldMasterMk cId="908768561" sldId="2147483660"/>
              <pc:sldLayoutMk cId="2817477149" sldId="2147483677"/>
              <ac:spMk id="31" creationId="{DF9A6A35-0961-871E-96C5-C55FC77FF6CD}"/>
            </ac:spMkLst>
          </pc:spChg>
          <pc:spChg chg="mod">
            <ac:chgData name="A.MORIYAMA UREKA" userId="11b73b949d6476cb" providerId="LiveId" clId="{EDD3AFC1-5E1F-774D-82FF-6D4C3622249B}" dt="2023-08-07T11:24:24.501" v="1849" actId="1035"/>
            <ac:spMkLst>
              <pc:docMk/>
              <pc:sldMasterMk cId="908768561" sldId="2147483660"/>
              <pc:sldLayoutMk cId="2817477149" sldId="2147483677"/>
              <ac:spMk id="33" creationId="{8839BE47-9802-7BA1-2A6A-2E4A2ADD4421}"/>
            </ac:spMkLst>
          </pc:spChg>
          <pc:spChg chg="mod">
            <ac:chgData name="A.MORIYAMA UREKA" userId="11b73b949d6476cb" providerId="LiveId" clId="{EDD3AFC1-5E1F-774D-82FF-6D4C3622249B}" dt="2023-08-07T11:24:24.501" v="1849" actId="1035"/>
            <ac:spMkLst>
              <pc:docMk/>
              <pc:sldMasterMk cId="908768561" sldId="2147483660"/>
              <pc:sldLayoutMk cId="2817477149" sldId="2147483677"/>
              <ac:spMk id="34" creationId="{834F6215-75E6-A9CA-47C8-7ED57DE95CAE}"/>
            </ac:spMkLst>
          </pc:spChg>
        </pc:sldLayoutChg>
      </pc:sldMasterChg>
    </pc:docChg>
  </pc:docChgLst>
  <pc:docChgLst>
    <pc:chgData name="ゲスト ユーザー" providerId="Windows Live" clId="Web-{1F14860A-0A94-4AE2-B9CF-300439ED2092}"/>
    <pc:docChg chg="modSld">
      <pc:chgData name="ゲスト ユーザー" userId="" providerId="Windows Live" clId="Web-{1F14860A-0A94-4AE2-B9CF-300439ED2092}" dt="2023-07-31T11:02:36.800" v="22" actId="20577"/>
      <pc:docMkLst>
        <pc:docMk/>
      </pc:docMkLst>
      <pc:sldChg chg="modSp">
        <pc:chgData name="ゲスト ユーザー" userId="" providerId="Windows Live" clId="Web-{1F14860A-0A94-4AE2-B9CF-300439ED2092}" dt="2023-07-31T11:02:36.800" v="22" actId="20577"/>
        <pc:sldMkLst>
          <pc:docMk/>
          <pc:sldMk cId="4284508585" sldId="283"/>
        </pc:sldMkLst>
        <pc:spChg chg="mod">
          <ac:chgData name="ゲスト ユーザー" userId="" providerId="Windows Live" clId="Web-{1F14860A-0A94-4AE2-B9CF-300439ED2092}" dt="2023-07-31T11:02:36.800" v="22" actId="20577"/>
          <ac:spMkLst>
            <pc:docMk/>
            <pc:sldMk cId="4284508585" sldId="283"/>
            <ac:spMk id="107" creationId="{5EBA50A0-31A5-A069-4C1B-B10CB6565845}"/>
          </ac:spMkLst>
        </pc:spChg>
      </pc:sldChg>
    </pc:docChg>
  </pc:docChgLst>
  <pc:docChgLst>
    <pc:chgData name="UREKA A.MORIYAMA" userId="11b73b949d6476cb" providerId="Windows Live" clId="Web-{74C561C2-0AA1-44FF-B998-0A37E01779E4}"/>
    <pc:docChg chg="modSld">
      <pc:chgData name="UREKA A.MORIYAMA" userId="11b73b949d6476cb" providerId="Windows Live" clId="Web-{74C561C2-0AA1-44FF-B998-0A37E01779E4}" dt="2023-07-18T11:20:45.223" v="0"/>
      <pc:docMkLst>
        <pc:docMk/>
      </pc:docMkLst>
      <pc:sldChg chg="mod modShow">
        <pc:chgData name="UREKA A.MORIYAMA" userId="11b73b949d6476cb" providerId="Windows Live" clId="Web-{74C561C2-0AA1-44FF-B998-0A37E01779E4}" dt="2023-07-18T11:20:45.223" v="0"/>
        <pc:sldMkLst>
          <pc:docMk/>
          <pc:sldMk cId="258947855" sldId="259"/>
        </pc:sldMkLst>
      </pc:sldChg>
    </pc:docChg>
  </pc:docChgLst>
  <pc:docChgLst>
    <pc:chgData name="ゲスト ユーザー" providerId="Windows Live" clId="Web-{2910A7FF-FB48-4198-8240-4E6C072DD147}"/>
    <pc:docChg chg="modSld">
      <pc:chgData name="ゲスト ユーザー" userId="" providerId="Windows Live" clId="Web-{2910A7FF-FB48-4198-8240-4E6C072DD147}" dt="2023-07-18T10:01:23.287" v="3" actId="20577"/>
      <pc:docMkLst>
        <pc:docMk/>
      </pc:docMkLst>
      <pc:sldChg chg="modSp">
        <pc:chgData name="ゲスト ユーザー" userId="" providerId="Windows Live" clId="Web-{2910A7FF-FB48-4198-8240-4E6C072DD147}" dt="2023-07-18T10:01:23.287" v="3" actId="20577"/>
        <pc:sldMkLst>
          <pc:docMk/>
          <pc:sldMk cId="2896888841" sldId="256"/>
        </pc:sldMkLst>
        <pc:spChg chg="mod">
          <ac:chgData name="ゲスト ユーザー" userId="" providerId="Windows Live" clId="Web-{2910A7FF-FB48-4198-8240-4E6C072DD147}" dt="2023-07-18T10:01:23.287" v="3" actId="20577"/>
          <ac:spMkLst>
            <pc:docMk/>
            <pc:sldMk cId="2896888841" sldId="256"/>
            <ac:spMk id="3" creationId="{4CD0D533-BAD6-7652-494A-334C37FF4C47}"/>
          </ac:spMkLst>
        </pc:spChg>
      </pc:sldChg>
    </pc:docChg>
  </pc:docChgLst>
  <pc:docChgLst>
    <pc:chgData name="ゲスト ユーザー" providerId="Windows Live" clId="Web-{43596024-2F4F-4E8A-85E0-6139852EFD2B}"/>
    <pc:docChg chg="modSld">
      <pc:chgData name="ゲスト ユーザー" userId="" providerId="Windows Live" clId="Web-{43596024-2F4F-4E8A-85E0-6139852EFD2B}" dt="2023-07-20T07:44:25.957" v="28" actId="20577"/>
      <pc:docMkLst>
        <pc:docMk/>
      </pc:docMkLst>
      <pc:sldChg chg="modSp">
        <pc:chgData name="ゲスト ユーザー" userId="" providerId="Windows Live" clId="Web-{43596024-2F4F-4E8A-85E0-6139852EFD2B}" dt="2023-07-20T07:44:10.410" v="23" actId="20577"/>
        <pc:sldMkLst>
          <pc:docMk/>
          <pc:sldMk cId="1082466978" sldId="268"/>
        </pc:sldMkLst>
        <pc:spChg chg="mod">
          <ac:chgData name="ゲスト ユーザー" userId="" providerId="Windows Live" clId="Web-{43596024-2F4F-4E8A-85E0-6139852EFD2B}" dt="2023-07-20T07:44:10.410" v="23" actId="20577"/>
          <ac:spMkLst>
            <pc:docMk/>
            <pc:sldMk cId="1082466978" sldId="268"/>
            <ac:spMk id="4" creationId="{9E8DE7C1-C44B-71CD-DD18-B4EDA977561B}"/>
          </ac:spMkLst>
        </pc:spChg>
      </pc:sldChg>
      <pc:sldChg chg="modSp">
        <pc:chgData name="ゲスト ユーザー" userId="" providerId="Windows Live" clId="Web-{43596024-2F4F-4E8A-85E0-6139852EFD2B}" dt="2023-07-20T07:44:25.957" v="28" actId="20577"/>
        <pc:sldMkLst>
          <pc:docMk/>
          <pc:sldMk cId="2103700961" sldId="269"/>
        </pc:sldMkLst>
        <pc:spChg chg="mod">
          <ac:chgData name="ゲスト ユーザー" userId="" providerId="Windows Live" clId="Web-{43596024-2F4F-4E8A-85E0-6139852EFD2B}" dt="2023-07-20T07:44:25.957" v="28" actId="20577"/>
          <ac:spMkLst>
            <pc:docMk/>
            <pc:sldMk cId="2103700961" sldId="269"/>
            <ac:spMk id="4" creationId="{9E8DE7C1-C44B-71CD-DD18-B4EDA977561B}"/>
          </ac:spMkLst>
        </pc:spChg>
      </pc:sldChg>
    </pc:docChg>
  </pc:docChgLst>
  <pc:docChgLst>
    <pc:chgData name="ゲスト ユーザー" providerId="Windows Live" clId="Web-{2A3ACD85-60C1-4E33-96AE-3E5907FB34F5}"/>
    <pc:docChg chg="modSld">
      <pc:chgData name="ゲスト ユーザー" userId="" providerId="Windows Live" clId="Web-{2A3ACD85-60C1-4E33-96AE-3E5907FB34F5}" dt="2023-08-08T10:51:49.541" v="63" actId="20577"/>
      <pc:docMkLst>
        <pc:docMk/>
      </pc:docMkLst>
      <pc:sldChg chg="modSp">
        <pc:chgData name="ゲスト ユーザー" userId="" providerId="Windows Live" clId="Web-{2A3ACD85-60C1-4E33-96AE-3E5907FB34F5}" dt="2023-08-08T10:39:44.345" v="17" actId="20577"/>
        <pc:sldMkLst>
          <pc:docMk/>
          <pc:sldMk cId="3604945281" sldId="263"/>
        </pc:sldMkLst>
        <pc:spChg chg="mod">
          <ac:chgData name="ゲスト ユーザー" userId="" providerId="Windows Live" clId="Web-{2A3ACD85-60C1-4E33-96AE-3E5907FB34F5}" dt="2023-08-08T10:39:44.345" v="17" actId="20577"/>
          <ac:spMkLst>
            <pc:docMk/>
            <pc:sldMk cId="3604945281" sldId="263"/>
            <ac:spMk id="5" creationId="{CAE4AA93-869F-9DB1-175A-91ACAD860ADD}"/>
          </ac:spMkLst>
        </pc:spChg>
      </pc:sldChg>
      <pc:sldChg chg="modSp">
        <pc:chgData name="ゲスト ユーザー" userId="" providerId="Windows Live" clId="Web-{2A3ACD85-60C1-4E33-96AE-3E5907FB34F5}" dt="2023-08-08T09:40:12.013" v="16" actId="20577"/>
        <pc:sldMkLst>
          <pc:docMk/>
          <pc:sldMk cId="1082466978" sldId="268"/>
        </pc:sldMkLst>
        <pc:spChg chg="mod">
          <ac:chgData name="ゲスト ユーザー" userId="" providerId="Windows Live" clId="Web-{2A3ACD85-60C1-4E33-96AE-3E5907FB34F5}" dt="2023-08-08T09:40:12.013" v="16" actId="20577"/>
          <ac:spMkLst>
            <pc:docMk/>
            <pc:sldMk cId="1082466978" sldId="268"/>
            <ac:spMk id="10" creationId="{86CB41E9-1FEA-D1EE-D335-112514D5B078}"/>
          </ac:spMkLst>
        </pc:spChg>
      </pc:sldChg>
      <pc:sldChg chg="modSp">
        <pc:chgData name="ゲスト ユーザー" userId="" providerId="Windows Live" clId="Web-{2A3ACD85-60C1-4E33-96AE-3E5907FB34F5}" dt="2023-08-08T09:22:35.846" v="6" actId="20577"/>
        <pc:sldMkLst>
          <pc:docMk/>
          <pc:sldMk cId="2103700961" sldId="269"/>
        </pc:sldMkLst>
        <pc:spChg chg="mod">
          <ac:chgData name="ゲスト ユーザー" userId="" providerId="Windows Live" clId="Web-{2A3ACD85-60C1-4E33-96AE-3E5907FB34F5}" dt="2023-08-08T09:22:35.846" v="6" actId="20577"/>
          <ac:spMkLst>
            <pc:docMk/>
            <pc:sldMk cId="2103700961" sldId="269"/>
            <ac:spMk id="6" creationId="{7870D02B-EBDB-0B3D-F634-23D0196C23EA}"/>
          </ac:spMkLst>
        </pc:spChg>
      </pc:sldChg>
      <pc:sldChg chg="modSp">
        <pc:chgData name="ゲスト ユーザー" userId="" providerId="Windows Live" clId="Web-{2A3ACD85-60C1-4E33-96AE-3E5907FB34F5}" dt="2023-08-08T10:50:17.898" v="46" actId="20577"/>
        <pc:sldMkLst>
          <pc:docMk/>
          <pc:sldMk cId="1527072009" sldId="279"/>
        </pc:sldMkLst>
        <pc:spChg chg="mod">
          <ac:chgData name="ゲスト ユーザー" userId="" providerId="Windows Live" clId="Web-{2A3ACD85-60C1-4E33-96AE-3E5907FB34F5}" dt="2023-08-08T10:48:53.209" v="32" actId="20577"/>
          <ac:spMkLst>
            <pc:docMk/>
            <pc:sldMk cId="1527072009" sldId="279"/>
            <ac:spMk id="33" creationId="{94CA3461-7AAA-91F5-EFBC-2D128490175F}"/>
          </ac:spMkLst>
        </pc:spChg>
        <pc:spChg chg="mod">
          <ac:chgData name="ゲスト ユーザー" userId="" providerId="Windows Live" clId="Web-{2A3ACD85-60C1-4E33-96AE-3E5907FB34F5}" dt="2023-08-08T10:49:05.162" v="34" actId="20577"/>
          <ac:spMkLst>
            <pc:docMk/>
            <pc:sldMk cId="1527072009" sldId="279"/>
            <ac:spMk id="34" creationId="{F7500F87-F74F-A159-3A32-7A034C86C2D5}"/>
          </ac:spMkLst>
        </pc:spChg>
        <pc:spChg chg="mod">
          <ac:chgData name="ゲスト ユーザー" userId="" providerId="Windows Live" clId="Web-{2A3ACD85-60C1-4E33-96AE-3E5907FB34F5}" dt="2023-08-08T10:49:28.303" v="37" actId="20577"/>
          <ac:spMkLst>
            <pc:docMk/>
            <pc:sldMk cId="1527072009" sldId="279"/>
            <ac:spMk id="35" creationId="{207047A0-8D3D-81A3-A14A-F632CF641AED}"/>
          </ac:spMkLst>
        </pc:spChg>
        <pc:spChg chg="mod">
          <ac:chgData name="ゲスト ユーザー" userId="" providerId="Windows Live" clId="Web-{2A3ACD85-60C1-4E33-96AE-3E5907FB34F5}" dt="2023-08-08T10:50:03.414" v="43" actId="20577"/>
          <ac:spMkLst>
            <pc:docMk/>
            <pc:sldMk cId="1527072009" sldId="279"/>
            <ac:spMk id="36" creationId="{123157A3-775B-3215-67BB-93486411AD19}"/>
          </ac:spMkLst>
        </pc:spChg>
        <pc:spChg chg="mod">
          <ac:chgData name="ゲスト ユーザー" userId="" providerId="Windows Live" clId="Web-{2A3ACD85-60C1-4E33-96AE-3E5907FB34F5}" dt="2023-08-08T10:50:08.711" v="45" actId="20577"/>
          <ac:spMkLst>
            <pc:docMk/>
            <pc:sldMk cId="1527072009" sldId="279"/>
            <ac:spMk id="37" creationId="{CDC2BD0A-81C3-DB91-C904-B9D06A360797}"/>
          </ac:spMkLst>
        </pc:spChg>
        <pc:spChg chg="mod">
          <ac:chgData name="ゲスト ユーザー" userId="" providerId="Windows Live" clId="Web-{2A3ACD85-60C1-4E33-96AE-3E5907FB34F5}" dt="2023-08-08T10:50:17.898" v="46" actId="20577"/>
          <ac:spMkLst>
            <pc:docMk/>
            <pc:sldMk cId="1527072009" sldId="279"/>
            <ac:spMk id="38" creationId="{297FE752-248C-0053-2EA2-9A3A7586617C}"/>
          </ac:spMkLst>
        </pc:spChg>
      </pc:sldChg>
      <pc:sldChg chg="modSp">
        <pc:chgData name="ゲスト ユーザー" userId="" providerId="Windows Live" clId="Web-{2A3ACD85-60C1-4E33-96AE-3E5907FB34F5}" dt="2023-08-08T10:51:49.541" v="63" actId="20577"/>
        <pc:sldMkLst>
          <pc:docMk/>
          <pc:sldMk cId="2927051386" sldId="280"/>
        </pc:sldMkLst>
        <pc:spChg chg="mod">
          <ac:chgData name="ゲスト ユーザー" userId="" providerId="Windows Live" clId="Web-{2A3ACD85-60C1-4E33-96AE-3E5907FB34F5}" dt="2023-08-08T10:50:34.196" v="48" actId="20577"/>
          <ac:spMkLst>
            <pc:docMk/>
            <pc:sldMk cId="2927051386" sldId="280"/>
            <ac:spMk id="33" creationId="{94CA3461-7AAA-91F5-EFBC-2D128490175F}"/>
          </ac:spMkLst>
        </pc:spChg>
        <pc:spChg chg="mod">
          <ac:chgData name="ゲスト ユーザー" userId="" providerId="Windows Live" clId="Web-{2A3ACD85-60C1-4E33-96AE-3E5907FB34F5}" dt="2023-08-08T10:50:44.836" v="51" actId="20577"/>
          <ac:spMkLst>
            <pc:docMk/>
            <pc:sldMk cId="2927051386" sldId="280"/>
            <ac:spMk id="34" creationId="{F7500F87-F74F-A159-3A32-7A034C86C2D5}"/>
          </ac:spMkLst>
        </pc:spChg>
        <pc:spChg chg="mod">
          <ac:chgData name="ゲスト ユーザー" userId="" providerId="Windows Live" clId="Web-{2A3ACD85-60C1-4E33-96AE-3E5907FB34F5}" dt="2023-08-08T10:51:16.665" v="58" actId="14100"/>
          <ac:spMkLst>
            <pc:docMk/>
            <pc:sldMk cId="2927051386" sldId="280"/>
            <ac:spMk id="35" creationId="{207047A0-8D3D-81A3-A14A-F632CF641AED}"/>
          </ac:spMkLst>
        </pc:spChg>
        <pc:spChg chg="mod">
          <ac:chgData name="ゲスト ユーザー" userId="" providerId="Windows Live" clId="Web-{2A3ACD85-60C1-4E33-96AE-3E5907FB34F5}" dt="2023-08-08T10:51:31.463" v="61" actId="20577"/>
          <ac:spMkLst>
            <pc:docMk/>
            <pc:sldMk cId="2927051386" sldId="280"/>
            <ac:spMk id="36" creationId="{123157A3-775B-3215-67BB-93486411AD19}"/>
          </ac:spMkLst>
        </pc:spChg>
        <pc:spChg chg="mod">
          <ac:chgData name="ゲスト ユーザー" userId="" providerId="Windows Live" clId="Web-{2A3ACD85-60C1-4E33-96AE-3E5907FB34F5}" dt="2023-08-08T10:51:49.541" v="63" actId="20577"/>
          <ac:spMkLst>
            <pc:docMk/>
            <pc:sldMk cId="2927051386" sldId="280"/>
            <ac:spMk id="37" creationId="{CDC2BD0A-81C3-DB91-C904-B9D06A360797}"/>
          </ac:spMkLst>
        </pc:spChg>
      </pc:sldChg>
      <pc:sldChg chg="modSp">
        <pc:chgData name="ゲスト ユーザー" userId="" providerId="Windows Live" clId="Web-{2A3ACD85-60C1-4E33-96AE-3E5907FB34F5}" dt="2023-08-08T10:48:43.818" v="31" actId="20577"/>
        <pc:sldMkLst>
          <pc:docMk/>
          <pc:sldMk cId="3040037544" sldId="281"/>
        </pc:sldMkLst>
        <pc:spChg chg="mod">
          <ac:chgData name="ゲスト ユーザー" userId="" providerId="Windows Live" clId="Web-{2A3ACD85-60C1-4E33-96AE-3E5907FB34F5}" dt="2023-08-08T10:47:42.551" v="18" actId="20577"/>
          <ac:spMkLst>
            <pc:docMk/>
            <pc:sldMk cId="3040037544" sldId="281"/>
            <ac:spMk id="33" creationId="{94CA3461-7AAA-91F5-EFBC-2D128490175F}"/>
          </ac:spMkLst>
        </pc:spChg>
        <pc:spChg chg="mod">
          <ac:chgData name="ゲスト ユーザー" userId="" providerId="Windows Live" clId="Web-{2A3ACD85-60C1-4E33-96AE-3E5907FB34F5}" dt="2023-08-08T10:47:50.004" v="20" actId="20577"/>
          <ac:spMkLst>
            <pc:docMk/>
            <pc:sldMk cId="3040037544" sldId="281"/>
            <ac:spMk id="34" creationId="{F7500F87-F74F-A159-3A32-7A034C86C2D5}"/>
          </ac:spMkLst>
        </pc:spChg>
        <pc:spChg chg="mod">
          <ac:chgData name="ゲスト ユーザー" userId="" providerId="Windows Live" clId="Web-{2A3ACD85-60C1-4E33-96AE-3E5907FB34F5}" dt="2023-08-08T10:48:04.817" v="22" actId="20577"/>
          <ac:spMkLst>
            <pc:docMk/>
            <pc:sldMk cId="3040037544" sldId="281"/>
            <ac:spMk id="35" creationId="{207047A0-8D3D-81A3-A14A-F632CF641AED}"/>
          </ac:spMkLst>
        </pc:spChg>
        <pc:spChg chg="mod">
          <ac:chgData name="ゲスト ユーザー" userId="" providerId="Windows Live" clId="Web-{2A3ACD85-60C1-4E33-96AE-3E5907FB34F5}" dt="2023-08-08T10:48:31.880" v="28" actId="20577"/>
          <ac:spMkLst>
            <pc:docMk/>
            <pc:sldMk cId="3040037544" sldId="281"/>
            <ac:spMk id="36" creationId="{123157A3-775B-3215-67BB-93486411AD19}"/>
          </ac:spMkLst>
        </pc:spChg>
        <pc:spChg chg="mod">
          <ac:chgData name="ゲスト ユーザー" userId="" providerId="Windows Live" clId="Web-{2A3ACD85-60C1-4E33-96AE-3E5907FB34F5}" dt="2023-08-08T10:48:43.130" v="30" actId="20577"/>
          <ac:spMkLst>
            <pc:docMk/>
            <pc:sldMk cId="3040037544" sldId="281"/>
            <ac:spMk id="37" creationId="{CDC2BD0A-81C3-DB91-C904-B9D06A360797}"/>
          </ac:spMkLst>
        </pc:spChg>
        <pc:spChg chg="mod">
          <ac:chgData name="ゲスト ユーザー" userId="" providerId="Windows Live" clId="Web-{2A3ACD85-60C1-4E33-96AE-3E5907FB34F5}" dt="2023-08-08T10:48:43.818" v="31" actId="20577"/>
          <ac:spMkLst>
            <pc:docMk/>
            <pc:sldMk cId="3040037544" sldId="281"/>
            <ac:spMk id="38" creationId="{297FE752-248C-0053-2EA2-9A3A7586617C}"/>
          </ac:spMkLst>
        </pc:spChg>
      </pc:sldChg>
    </pc:docChg>
  </pc:docChgLst>
  <pc:docChgLst>
    <pc:chgData name="UREKA A.MORIYAMA" userId="11b73b949d6476cb" providerId="Windows Live" clId="Web-{016F0EB9-F97A-4528-94B6-1B07B1267CC2}"/>
    <pc:docChg chg="modSld">
      <pc:chgData name="UREKA A.MORIYAMA" userId="11b73b949d6476cb" providerId="Windows Live" clId="Web-{016F0EB9-F97A-4528-94B6-1B07B1267CC2}" dt="2023-08-07T09:19:11.836" v="1" actId="20577"/>
      <pc:docMkLst>
        <pc:docMk/>
      </pc:docMkLst>
      <pc:sldChg chg="modSp">
        <pc:chgData name="UREKA A.MORIYAMA" userId="11b73b949d6476cb" providerId="Windows Live" clId="Web-{016F0EB9-F97A-4528-94B6-1B07B1267CC2}" dt="2023-08-07T09:19:11.836" v="1" actId="20577"/>
        <pc:sldMkLst>
          <pc:docMk/>
          <pc:sldMk cId="3160599867" sldId="262"/>
        </pc:sldMkLst>
        <pc:spChg chg="mod">
          <ac:chgData name="UREKA A.MORIYAMA" userId="11b73b949d6476cb" providerId="Windows Live" clId="Web-{016F0EB9-F97A-4528-94B6-1B07B1267CC2}" dt="2023-08-07T09:19:11.836" v="1" actId="20577"/>
          <ac:spMkLst>
            <pc:docMk/>
            <pc:sldMk cId="3160599867" sldId="262"/>
            <ac:spMk id="15" creationId="{666C484C-BAA1-8828-146C-271F71242263}"/>
          </ac:spMkLst>
        </pc:spChg>
      </pc:sldChg>
    </pc:docChg>
  </pc:docChgLst>
  <pc:docChgLst>
    <pc:chgData name="UREKA A.MORIYAMA" userId="11b73b949d6476cb" providerId="Windows Live" clId="Web-{BA271E25-CDE8-4B37-BFF8-2D07143FCCFA}"/>
    <pc:docChg chg="addSld delSld">
      <pc:chgData name="UREKA A.MORIYAMA" userId="11b73b949d6476cb" providerId="Windows Live" clId="Web-{BA271E25-CDE8-4B37-BFF8-2D07143FCCFA}" dt="2023-07-31T08:01:00.805" v="1"/>
      <pc:docMkLst>
        <pc:docMk/>
      </pc:docMkLst>
      <pc:sldChg chg="del">
        <pc:chgData name="UREKA A.MORIYAMA" userId="11b73b949d6476cb" providerId="Windows Live" clId="Web-{BA271E25-CDE8-4B37-BFF8-2D07143FCCFA}" dt="2023-07-31T08:01:00.805" v="1"/>
        <pc:sldMkLst>
          <pc:docMk/>
          <pc:sldMk cId="2896888841" sldId="256"/>
        </pc:sldMkLst>
      </pc:sldChg>
      <pc:sldChg chg="add">
        <pc:chgData name="UREKA A.MORIYAMA" userId="11b73b949d6476cb" providerId="Windows Live" clId="Web-{BA271E25-CDE8-4B37-BFF8-2D07143FCCFA}" dt="2023-07-31T08:00:51.211" v="0"/>
        <pc:sldMkLst>
          <pc:docMk/>
          <pc:sldMk cId="341252872" sldId="274"/>
        </pc:sldMkLst>
      </pc:sldChg>
    </pc:docChg>
  </pc:docChgLst>
  <pc:docChgLst>
    <pc:chgData name="ゲスト ユーザー" providerId="Windows Live" clId="Web-{E636761B-9556-4E70-A311-7B435535C1CC}"/>
    <pc:docChg chg="modSld">
      <pc:chgData name="ゲスト ユーザー" userId="" providerId="Windows Live" clId="Web-{E636761B-9556-4E70-A311-7B435535C1CC}" dt="2023-08-08T08:52:29.856" v="22" actId="20577"/>
      <pc:docMkLst>
        <pc:docMk/>
      </pc:docMkLst>
      <pc:sldChg chg="modSp">
        <pc:chgData name="ゲスト ユーザー" userId="" providerId="Windows Live" clId="Web-{E636761B-9556-4E70-A311-7B435535C1CC}" dt="2023-08-08T08:52:29.856" v="22" actId="20577"/>
        <pc:sldMkLst>
          <pc:docMk/>
          <pc:sldMk cId="1082466978" sldId="268"/>
        </pc:sldMkLst>
        <pc:spChg chg="mod">
          <ac:chgData name="ゲスト ユーザー" userId="" providerId="Windows Live" clId="Web-{E636761B-9556-4E70-A311-7B435535C1CC}" dt="2023-08-08T08:52:29.856" v="22" actId="20577"/>
          <ac:spMkLst>
            <pc:docMk/>
            <pc:sldMk cId="1082466978" sldId="268"/>
            <ac:spMk id="10" creationId="{86CB41E9-1FEA-D1EE-D335-112514D5B078}"/>
          </ac:spMkLst>
        </pc:spChg>
      </pc:sldChg>
    </pc:docChg>
  </pc:docChgLst>
  <pc:docChgLst>
    <pc:chgData name="ゲスト ユーザー" providerId="Windows Live" clId="Web-{F01D4E6F-4078-449E-B836-DAC166B01A0E}"/>
    <pc:docChg chg="modSld">
      <pc:chgData name="ゲスト ユーザー" userId="" providerId="Windows Live" clId="Web-{F01D4E6F-4078-449E-B836-DAC166B01A0E}" dt="2023-07-18T10:05:16.981" v="5" actId="20577"/>
      <pc:docMkLst>
        <pc:docMk/>
      </pc:docMkLst>
      <pc:sldChg chg="modSp">
        <pc:chgData name="ゲスト ユーザー" userId="" providerId="Windows Live" clId="Web-{F01D4E6F-4078-449E-B836-DAC166B01A0E}" dt="2023-07-18T10:05:16.981" v="5" actId="20577"/>
        <pc:sldMkLst>
          <pc:docMk/>
          <pc:sldMk cId="2896888841" sldId="256"/>
        </pc:sldMkLst>
        <pc:spChg chg="mod">
          <ac:chgData name="ゲスト ユーザー" userId="" providerId="Windows Live" clId="Web-{F01D4E6F-4078-449E-B836-DAC166B01A0E}" dt="2023-07-18T10:05:16.981" v="5" actId="20577"/>
          <ac:spMkLst>
            <pc:docMk/>
            <pc:sldMk cId="2896888841" sldId="256"/>
            <ac:spMk id="3" creationId="{4CD0D533-BAD6-7652-494A-334C37FF4C47}"/>
          </ac:spMkLst>
        </pc:spChg>
      </pc:sldChg>
    </pc:docChg>
  </pc:docChgLst>
  <pc:docChgLst>
    <pc:chgData name="ゲスト ユーザー" providerId="Windows Live" clId="Web-{9468A3DB-AF3B-47EC-A0B7-830B8F37A0F1}"/>
    <pc:docChg chg="addSld">
      <pc:chgData name="ゲスト ユーザー" userId="" providerId="Windows Live" clId="Web-{9468A3DB-AF3B-47EC-A0B7-830B8F37A0F1}" dt="2023-07-18T22:01:20.068" v="3"/>
      <pc:docMkLst>
        <pc:docMk/>
      </pc:docMkLst>
      <pc:sldChg chg="add">
        <pc:chgData name="ゲスト ユーザー" userId="" providerId="Windows Live" clId="Web-{9468A3DB-AF3B-47EC-A0B7-830B8F37A0F1}" dt="2023-07-18T22:00:55.473" v="0"/>
        <pc:sldMkLst>
          <pc:docMk/>
          <pc:sldMk cId="3604945281" sldId="263"/>
        </pc:sldMkLst>
      </pc:sldChg>
      <pc:sldChg chg="add">
        <pc:chgData name="ゲスト ユーザー" userId="" providerId="Windows Live" clId="Web-{9468A3DB-AF3B-47EC-A0B7-830B8F37A0F1}" dt="2023-07-18T22:01:03.770" v="1"/>
        <pc:sldMkLst>
          <pc:docMk/>
          <pc:sldMk cId="2695951937" sldId="264"/>
        </pc:sldMkLst>
      </pc:sldChg>
      <pc:sldChg chg="add">
        <pc:chgData name="ゲスト ユーザー" userId="" providerId="Windows Live" clId="Web-{9468A3DB-AF3B-47EC-A0B7-830B8F37A0F1}" dt="2023-07-18T22:01:12.068" v="2"/>
        <pc:sldMkLst>
          <pc:docMk/>
          <pc:sldMk cId="1326673080" sldId="265"/>
        </pc:sldMkLst>
      </pc:sldChg>
      <pc:sldChg chg="add">
        <pc:chgData name="ゲスト ユーザー" userId="" providerId="Windows Live" clId="Web-{9468A3DB-AF3B-47EC-A0B7-830B8F37A0F1}" dt="2023-07-18T22:01:20.068" v="3"/>
        <pc:sldMkLst>
          <pc:docMk/>
          <pc:sldMk cId="1357199980" sldId="266"/>
        </pc:sldMkLst>
      </pc:sldChg>
    </pc:docChg>
  </pc:docChgLst>
  <pc:docChgLst>
    <pc:chgData name="ゲスト ユーザー" providerId="Windows Live" clId="Web-{431BBAB1-31ED-4111-ABFD-23607DECB0C8}"/>
    <pc:docChg chg="addSld delSld modSld">
      <pc:chgData name="ゲスト ユーザー" userId="" providerId="Windows Live" clId="Web-{431BBAB1-31ED-4111-ABFD-23607DECB0C8}" dt="2023-07-18T10:39:34.303" v="108"/>
      <pc:docMkLst>
        <pc:docMk/>
      </pc:docMkLst>
      <pc:sldChg chg="modSp">
        <pc:chgData name="ゲスト ユーザー" userId="" providerId="Windows Live" clId="Web-{431BBAB1-31ED-4111-ABFD-23607DECB0C8}" dt="2023-07-18T10:01:59.202" v="3" actId="20577"/>
        <pc:sldMkLst>
          <pc:docMk/>
          <pc:sldMk cId="2896888841" sldId="256"/>
        </pc:sldMkLst>
        <pc:spChg chg="mod">
          <ac:chgData name="ゲスト ユーザー" userId="" providerId="Windows Live" clId="Web-{431BBAB1-31ED-4111-ABFD-23607DECB0C8}" dt="2023-07-18T10:01:59.202" v="3" actId="20577"/>
          <ac:spMkLst>
            <pc:docMk/>
            <pc:sldMk cId="2896888841" sldId="256"/>
            <ac:spMk id="3" creationId="{4CD0D533-BAD6-7652-494A-334C37FF4C47}"/>
          </ac:spMkLst>
        </pc:spChg>
      </pc:sldChg>
      <pc:sldChg chg="new del">
        <pc:chgData name="ゲスト ユーザー" userId="" providerId="Windows Live" clId="Web-{431BBAB1-31ED-4111-ABFD-23607DECB0C8}" dt="2023-07-18T10:21:52.764" v="6"/>
        <pc:sldMkLst>
          <pc:docMk/>
          <pc:sldMk cId="3738003459" sldId="257"/>
        </pc:sldMkLst>
      </pc:sldChg>
      <pc:sldChg chg="modSp new">
        <pc:chgData name="ゲスト ユーザー" userId="" providerId="Windows Live" clId="Web-{431BBAB1-31ED-4111-ABFD-23607DECB0C8}" dt="2023-07-18T10:26:04.348" v="104" actId="20577"/>
        <pc:sldMkLst>
          <pc:docMk/>
          <pc:sldMk cId="4117329244" sldId="258"/>
        </pc:sldMkLst>
        <pc:spChg chg="mod">
          <ac:chgData name="ゲスト ユーザー" userId="" providerId="Windows Live" clId="Web-{431BBAB1-31ED-4111-ABFD-23607DECB0C8}" dt="2023-07-18T10:22:12.390" v="21" actId="20577"/>
          <ac:spMkLst>
            <pc:docMk/>
            <pc:sldMk cId="4117329244" sldId="258"/>
            <ac:spMk id="2" creationId="{D1EF7EBB-F939-EB60-26E6-F0975129AACE}"/>
          </ac:spMkLst>
        </pc:spChg>
        <pc:spChg chg="mod">
          <ac:chgData name="ゲスト ユーザー" userId="" providerId="Windows Live" clId="Web-{431BBAB1-31ED-4111-ABFD-23607DECB0C8}" dt="2023-07-18T10:23:37.345" v="58" actId="20577"/>
          <ac:spMkLst>
            <pc:docMk/>
            <pc:sldMk cId="4117329244" sldId="258"/>
            <ac:spMk id="3" creationId="{8DBC1CF6-B058-8E81-BC2F-C5B0728FF791}"/>
          </ac:spMkLst>
        </pc:spChg>
        <pc:spChg chg="mod">
          <ac:chgData name="ゲスト ユーザー" userId="" providerId="Windows Live" clId="Web-{431BBAB1-31ED-4111-ABFD-23607DECB0C8}" dt="2023-07-18T10:26:04.348" v="104" actId="20577"/>
          <ac:spMkLst>
            <pc:docMk/>
            <pc:sldMk cId="4117329244" sldId="258"/>
            <ac:spMk id="4" creationId="{257BE45F-6F02-330C-819F-BF65B68CB07D}"/>
          </ac:spMkLst>
        </pc:spChg>
      </pc:sldChg>
      <pc:sldChg chg="new del">
        <pc:chgData name="ゲスト ユーザー" userId="" providerId="Windows Live" clId="Web-{431BBAB1-31ED-4111-ABFD-23607DECB0C8}" dt="2023-07-18T10:39:34.303" v="108"/>
        <pc:sldMkLst>
          <pc:docMk/>
          <pc:sldMk cId="1178199115" sldId="260"/>
        </pc:sldMkLst>
      </pc:sldChg>
      <pc:sldChg chg="new del">
        <pc:chgData name="ゲスト ユーザー" userId="" providerId="Windows Live" clId="Web-{431BBAB1-31ED-4111-ABFD-23607DECB0C8}" dt="2023-07-18T10:38:47.677" v="106"/>
        <pc:sldMkLst>
          <pc:docMk/>
          <pc:sldMk cId="3325309091" sldId="260"/>
        </pc:sldMkLst>
      </pc:sldChg>
    </pc:docChg>
  </pc:docChgLst>
  <pc:docChgLst>
    <pc:chgData name="A.MORIYAMA UREKA" userId="11b73b949d6476cb" providerId="LiveId" clId="{743DCA87-DE8A-2D42-8630-ADB00F177FC7}"/>
    <pc:docChg chg="addSld delSld modSld modMainMaster">
      <pc:chgData name="A.MORIYAMA UREKA" userId="11b73b949d6476cb" providerId="LiveId" clId="{743DCA87-DE8A-2D42-8630-ADB00F177FC7}" dt="2023-07-18T11:42:14.839" v="4" actId="20578"/>
      <pc:docMkLst>
        <pc:docMk/>
      </pc:docMkLst>
      <pc:sldChg chg="del">
        <pc:chgData name="A.MORIYAMA UREKA" userId="11b73b949d6476cb" providerId="LiveId" clId="{743DCA87-DE8A-2D42-8630-ADB00F177FC7}" dt="2023-07-18T11:41:37.410" v="1" actId="2696"/>
        <pc:sldMkLst>
          <pc:docMk/>
          <pc:sldMk cId="4117329244" sldId="258"/>
        </pc:sldMkLst>
      </pc:sldChg>
      <pc:sldChg chg="add">
        <pc:chgData name="A.MORIYAMA UREKA" userId="11b73b949d6476cb" providerId="LiveId" clId="{743DCA87-DE8A-2D42-8630-ADB00F177FC7}" dt="2023-07-18T11:41:35.643" v="0"/>
        <pc:sldMkLst>
          <pc:docMk/>
          <pc:sldMk cId="3160599867" sldId="262"/>
        </pc:sldMkLst>
      </pc:sldChg>
      <pc:sldMasterChg chg="modSldLayout sldLayoutOrd">
        <pc:chgData name="A.MORIYAMA UREKA" userId="11b73b949d6476cb" providerId="LiveId" clId="{743DCA87-DE8A-2D42-8630-ADB00F177FC7}" dt="2023-07-18T11:42:14.839" v="4" actId="20578"/>
        <pc:sldMasterMkLst>
          <pc:docMk/>
          <pc:sldMasterMk cId="908768561" sldId="2147483660"/>
        </pc:sldMasterMkLst>
        <pc:sldLayoutChg chg="ord">
          <pc:chgData name="A.MORIYAMA UREKA" userId="11b73b949d6476cb" providerId="LiveId" clId="{743DCA87-DE8A-2D42-8630-ADB00F177FC7}" dt="2023-07-18T11:42:14.839" v="4" actId="20578"/>
          <pc:sldLayoutMkLst>
            <pc:docMk/>
            <pc:sldMasterMk cId="908768561" sldId="2147483660"/>
            <pc:sldLayoutMk cId="1108917705" sldId="2147483673"/>
          </pc:sldLayoutMkLst>
        </pc:sldLayoutChg>
      </pc:sldMasterChg>
    </pc:docChg>
  </pc:docChgLst>
  <pc:docChgLst>
    <pc:chgData name="ゲスト ユーザー" providerId="Windows Live" clId="Web-{CD974171-579A-4A32-B33A-2AC565462BA3}"/>
    <pc:docChg chg="addSld modSld">
      <pc:chgData name="ゲスト ユーザー" userId="" providerId="Windows Live" clId="Web-{CD974171-579A-4A32-B33A-2AC565462BA3}" dt="2023-07-31T09:18:18.219" v="10"/>
      <pc:docMkLst>
        <pc:docMk/>
      </pc:docMkLst>
      <pc:sldChg chg="addSp delSp modSp">
        <pc:chgData name="ゲスト ユーザー" userId="" providerId="Windows Live" clId="Web-{CD974171-579A-4A32-B33A-2AC565462BA3}" dt="2023-07-31T09:15:51.700" v="7"/>
        <pc:sldMkLst>
          <pc:docMk/>
          <pc:sldMk cId="254264817" sldId="272"/>
        </pc:sldMkLst>
        <pc:picChg chg="add del mod">
          <ac:chgData name="ゲスト ユーザー" userId="" providerId="Windows Live" clId="Web-{CD974171-579A-4A32-B33A-2AC565462BA3}" dt="2023-07-31T09:13:17.260" v="1"/>
          <ac:picMkLst>
            <pc:docMk/>
            <pc:sldMk cId="254264817" sldId="272"/>
            <ac:picMk id="12" creationId="{BFA1457A-9FE3-21F0-AC51-1DE7A3D9CC6E}"/>
          </ac:picMkLst>
        </pc:picChg>
        <pc:picChg chg="add del mod">
          <ac:chgData name="ゲスト ユーザー" userId="" providerId="Windows Live" clId="Web-{CD974171-579A-4A32-B33A-2AC565462BA3}" dt="2023-07-31T09:13:34.182" v="3"/>
          <ac:picMkLst>
            <pc:docMk/>
            <pc:sldMk cId="254264817" sldId="272"/>
            <ac:picMk id="13" creationId="{2D23BDFA-1A99-AB56-7A35-6CC8FE420EC4}"/>
          </ac:picMkLst>
        </pc:picChg>
        <pc:picChg chg="add del mod">
          <ac:chgData name="ゲスト ユーザー" userId="" providerId="Windows Live" clId="Web-{CD974171-579A-4A32-B33A-2AC565462BA3}" dt="2023-07-31T09:14:08.745" v="5"/>
          <ac:picMkLst>
            <pc:docMk/>
            <pc:sldMk cId="254264817" sldId="272"/>
            <ac:picMk id="14" creationId="{A63C0B1C-0B5B-CCC7-EBC2-EEA96E5D102E}"/>
          </ac:picMkLst>
        </pc:picChg>
        <pc:picChg chg="add del mod">
          <ac:chgData name="ゲスト ユーザー" userId="" providerId="Windows Live" clId="Web-{CD974171-579A-4A32-B33A-2AC565462BA3}" dt="2023-07-31T09:15:51.700" v="7"/>
          <ac:picMkLst>
            <pc:docMk/>
            <pc:sldMk cId="254264817" sldId="272"/>
            <ac:picMk id="15" creationId="{6239D395-E6F5-E314-638B-CBFCEA9AC993}"/>
          </ac:picMkLst>
        </pc:picChg>
      </pc:sldChg>
      <pc:sldChg chg="add">
        <pc:chgData name="ゲスト ユーザー" userId="" providerId="Windows Live" clId="Web-{CD974171-579A-4A32-B33A-2AC565462BA3}" dt="2023-07-31T09:17:06.405" v="8"/>
        <pc:sldMkLst>
          <pc:docMk/>
          <pc:sldMk cId="1527072009" sldId="279"/>
        </pc:sldMkLst>
      </pc:sldChg>
      <pc:sldChg chg="add">
        <pc:chgData name="ゲスト ユーザー" userId="" providerId="Windows Live" clId="Web-{CD974171-579A-4A32-B33A-2AC565462BA3}" dt="2023-07-31T09:17:30.218" v="9"/>
        <pc:sldMkLst>
          <pc:docMk/>
          <pc:sldMk cId="2927051386" sldId="280"/>
        </pc:sldMkLst>
      </pc:sldChg>
      <pc:sldChg chg="add">
        <pc:chgData name="ゲスト ユーザー" userId="" providerId="Windows Live" clId="Web-{CD974171-579A-4A32-B33A-2AC565462BA3}" dt="2023-07-31T09:18:18.219" v="10"/>
        <pc:sldMkLst>
          <pc:docMk/>
          <pc:sldMk cId="3040037544" sldId="281"/>
        </pc:sldMkLst>
      </pc:sldChg>
      <pc:sldMasterChg chg="addSldLayout">
        <pc:chgData name="ゲスト ユーザー" userId="" providerId="Windows Live" clId="Web-{CD974171-579A-4A32-B33A-2AC565462BA3}" dt="2023-07-31T09:17:06.405" v="8"/>
        <pc:sldMasterMkLst>
          <pc:docMk/>
          <pc:sldMasterMk cId="908768561" sldId="2147483660"/>
        </pc:sldMasterMkLst>
        <pc:sldLayoutChg chg="add">
          <pc:chgData name="ゲスト ユーザー" userId="" providerId="Windows Live" clId="Web-{CD974171-579A-4A32-B33A-2AC565462BA3}" dt="2023-07-31T09:17:06.405" v="8"/>
          <pc:sldLayoutMkLst>
            <pc:docMk/>
            <pc:sldMasterMk cId="908768561" sldId="2147483660"/>
            <pc:sldLayoutMk cId="2740146986" sldId="2147483674"/>
          </pc:sldLayoutMkLst>
        </pc:sldLayoutChg>
      </pc:sldMasterChg>
    </pc:docChg>
  </pc:docChgLst>
  <pc:docChgLst>
    <pc:chgData name="UREKA A.MORIYAMA" userId="11b73b949d6476cb" providerId="Windows Live" clId="Web-{AC5BFE62-D120-4FEE-A6C8-B8ADAB25CF9C}"/>
    <pc:docChg chg="modSld">
      <pc:chgData name="UREKA A.MORIYAMA" userId="11b73b949d6476cb" providerId="Windows Live" clId="Web-{AC5BFE62-D120-4FEE-A6C8-B8ADAB25CF9C}" dt="2023-07-18T11:20:13.143" v="17" actId="20577"/>
      <pc:docMkLst>
        <pc:docMk/>
      </pc:docMkLst>
      <pc:sldChg chg="addSp delSp modSp">
        <pc:chgData name="UREKA A.MORIYAMA" userId="11b73b949d6476cb" providerId="Windows Live" clId="Web-{AC5BFE62-D120-4FEE-A6C8-B8ADAB25CF9C}" dt="2023-07-18T11:20:13.143" v="17" actId="20577"/>
        <pc:sldMkLst>
          <pc:docMk/>
          <pc:sldMk cId="2896888841" sldId="256"/>
        </pc:sldMkLst>
        <pc:spChg chg="add mod">
          <ac:chgData name="UREKA A.MORIYAMA" userId="11b73b949d6476cb" providerId="Windows Live" clId="Web-{AC5BFE62-D120-4FEE-A6C8-B8ADAB25CF9C}" dt="2023-07-18T11:20:13.143" v="17" actId="20577"/>
          <ac:spMkLst>
            <pc:docMk/>
            <pc:sldMk cId="2896888841" sldId="256"/>
            <ac:spMk id="2" creationId="{1FA08D55-C05E-8FD7-3C35-CFE5AEFAD689}"/>
          </ac:spMkLst>
        </pc:spChg>
        <pc:spChg chg="mod">
          <ac:chgData name="UREKA A.MORIYAMA" userId="11b73b949d6476cb" providerId="Windows Live" clId="Web-{AC5BFE62-D120-4FEE-A6C8-B8ADAB25CF9C}" dt="2023-07-18T11:19:49.220" v="4" actId="20577"/>
          <ac:spMkLst>
            <pc:docMk/>
            <pc:sldMk cId="2896888841" sldId="256"/>
            <ac:spMk id="4" creationId="{E385ACCB-9897-9FFE-4070-2C4A9394AFF6}"/>
          </ac:spMkLst>
        </pc:spChg>
        <pc:spChg chg="del">
          <ac:chgData name="UREKA A.MORIYAMA" userId="11b73b949d6476cb" providerId="Windows Live" clId="Web-{AC5BFE62-D120-4FEE-A6C8-B8ADAB25CF9C}" dt="2023-07-18T11:19:52.642" v="6"/>
          <ac:spMkLst>
            <pc:docMk/>
            <pc:sldMk cId="2896888841" sldId="256"/>
            <ac:spMk id="5" creationId="{8EBDD229-4411-0F72-7FD3-6DBBEC513524}"/>
          </ac:spMkLst>
        </pc:spChg>
        <pc:spChg chg="del">
          <ac:chgData name="UREKA A.MORIYAMA" userId="11b73b949d6476cb" providerId="Windows Live" clId="Web-{AC5BFE62-D120-4FEE-A6C8-B8ADAB25CF9C}" dt="2023-07-18T11:19:51.236" v="5"/>
          <ac:spMkLst>
            <pc:docMk/>
            <pc:sldMk cId="2896888841" sldId="256"/>
            <ac:spMk id="9" creationId="{6E69671D-BD5C-F815-53FB-E3BACBECCF7A}"/>
          </ac:spMkLst>
        </pc:spChg>
      </pc:sldChg>
    </pc:docChg>
  </pc:docChgLst>
  <pc:docChgLst>
    <pc:chgData name="UREKA A.MORIYAMA" userId="11b73b949d6476cb" providerId="Windows Live" clId="Web-{F5388D95-F634-40E6-85B5-F2943BA9DF21}"/>
    <pc:docChg chg="addSld delSld modSld sldOrd">
      <pc:chgData name="UREKA A.MORIYAMA" userId="11b73b949d6476cb" providerId="Windows Live" clId="Web-{F5388D95-F634-40E6-85B5-F2943BA9DF21}" dt="2023-09-05T11:00:51.092" v="116" actId="20577"/>
      <pc:docMkLst>
        <pc:docMk/>
      </pc:docMkLst>
      <pc:sldChg chg="addSp delSp modSp mod ord modClrScheme chgLayout">
        <pc:chgData name="UREKA A.MORIYAMA" userId="11b73b949d6476cb" providerId="Windows Live" clId="Web-{F5388D95-F634-40E6-85B5-F2943BA9DF21}" dt="2023-09-05T10:59:23.309" v="105" actId="1076"/>
        <pc:sldMkLst>
          <pc:docMk/>
          <pc:sldMk cId="3751448699" sldId="270"/>
        </pc:sldMkLst>
        <pc:spChg chg="mod ord">
          <ac:chgData name="UREKA A.MORIYAMA" userId="11b73b949d6476cb" providerId="Windows Live" clId="Web-{F5388D95-F634-40E6-85B5-F2943BA9DF21}" dt="2023-09-05T10:59:11.668" v="102"/>
          <ac:spMkLst>
            <pc:docMk/>
            <pc:sldMk cId="3751448699" sldId="270"/>
            <ac:spMk id="2" creationId="{D1EF7EBB-F939-EB60-26E6-F0975129AACE}"/>
          </ac:spMkLst>
        </pc:spChg>
        <pc:spChg chg="del mod ord">
          <ac:chgData name="UREKA A.MORIYAMA" userId="11b73b949d6476cb" providerId="Windows Live" clId="Web-{F5388D95-F634-40E6-85B5-F2943BA9DF21}" dt="2023-09-05T10:58:57.183" v="98"/>
          <ac:spMkLst>
            <pc:docMk/>
            <pc:sldMk cId="3751448699" sldId="270"/>
            <ac:spMk id="3" creationId="{5B134AAE-3855-1F5C-C1AB-1F4D86C8C0B5}"/>
          </ac:spMkLst>
        </pc:spChg>
        <pc:spChg chg="del mod ord">
          <ac:chgData name="UREKA A.MORIYAMA" userId="11b73b949d6476cb" providerId="Windows Live" clId="Web-{F5388D95-F634-40E6-85B5-F2943BA9DF21}" dt="2023-09-05T10:57:25.634" v="90"/>
          <ac:spMkLst>
            <pc:docMk/>
            <pc:sldMk cId="3751448699" sldId="270"/>
            <ac:spMk id="4" creationId="{9E8DE7C1-C44B-71CD-DD18-B4EDA977561B}"/>
          </ac:spMkLst>
        </pc:spChg>
        <pc:spChg chg="del mod ord">
          <ac:chgData name="UREKA A.MORIYAMA" userId="11b73b949d6476cb" providerId="Windows Live" clId="Web-{F5388D95-F634-40E6-85B5-F2943BA9DF21}" dt="2023-09-05T10:57:25.634" v="89"/>
          <ac:spMkLst>
            <pc:docMk/>
            <pc:sldMk cId="3751448699" sldId="270"/>
            <ac:spMk id="5" creationId="{CAE4AA93-869F-9DB1-175A-91ACAD860ADD}"/>
          </ac:spMkLst>
        </pc:spChg>
        <pc:spChg chg="del mod ord">
          <ac:chgData name="UREKA A.MORIYAMA" userId="11b73b949d6476cb" providerId="Windows Live" clId="Web-{F5388D95-F634-40E6-85B5-F2943BA9DF21}" dt="2023-09-05T10:57:25.634" v="88"/>
          <ac:spMkLst>
            <pc:docMk/>
            <pc:sldMk cId="3751448699" sldId="270"/>
            <ac:spMk id="6" creationId="{7870D02B-EBDB-0B3D-F634-23D0196C23EA}"/>
          </ac:spMkLst>
        </pc:spChg>
        <pc:spChg chg="del mod ord">
          <ac:chgData name="UREKA A.MORIYAMA" userId="11b73b949d6476cb" providerId="Windows Live" clId="Web-{F5388D95-F634-40E6-85B5-F2943BA9DF21}" dt="2023-09-05T10:57:25.634" v="87"/>
          <ac:spMkLst>
            <pc:docMk/>
            <pc:sldMk cId="3751448699" sldId="270"/>
            <ac:spMk id="7" creationId="{13F1E7AF-DEE7-1BEE-FA58-5F16921A3BFB}"/>
          </ac:spMkLst>
        </pc:spChg>
        <pc:spChg chg="del mod ord">
          <ac:chgData name="UREKA A.MORIYAMA" userId="11b73b949d6476cb" providerId="Windows Live" clId="Web-{F5388D95-F634-40E6-85B5-F2943BA9DF21}" dt="2023-09-05T10:57:22.525" v="86"/>
          <ac:spMkLst>
            <pc:docMk/>
            <pc:sldMk cId="3751448699" sldId="270"/>
            <ac:spMk id="8" creationId="{EC6E7EE6-869B-1910-35AB-E141BF989C36}"/>
          </ac:spMkLst>
        </pc:spChg>
        <pc:spChg chg="del mod ord">
          <ac:chgData name="UREKA A.MORIYAMA" userId="11b73b949d6476cb" providerId="Windows Live" clId="Web-{F5388D95-F634-40E6-85B5-F2943BA9DF21}" dt="2023-09-05T10:57:22.525" v="85"/>
          <ac:spMkLst>
            <pc:docMk/>
            <pc:sldMk cId="3751448699" sldId="270"/>
            <ac:spMk id="9" creationId="{9DE1DC77-CB20-77F4-CCE2-2D4309DD204E}"/>
          </ac:spMkLst>
        </pc:spChg>
        <pc:spChg chg="del mod ord">
          <ac:chgData name="UREKA A.MORIYAMA" userId="11b73b949d6476cb" providerId="Windows Live" clId="Web-{F5388D95-F634-40E6-85B5-F2943BA9DF21}" dt="2023-09-05T10:57:22.525" v="84"/>
          <ac:spMkLst>
            <pc:docMk/>
            <pc:sldMk cId="3751448699" sldId="270"/>
            <ac:spMk id="10" creationId="{86CB41E9-1FEA-D1EE-D335-112514D5B078}"/>
          </ac:spMkLst>
        </pc:spChg>
        <pc:spChg chg="del mod ord">
          <ac:chgData name="UREKA A.MORIYAMA" userId="11b73b949d6476cb" providerId="Windows Live" clId="Web-{F5388D95-F634-40E6-85B5-F2943BA9DF21}" dt="2023-09-05T10:57:22.525" v="83"/>
          <ac:spMkLst>
            <pc:docMk/>
            <pc:sldMk cId="3751448699" sldId="270"/>
            <ac:spMk id="11" creationId="{EE7D99FB-96E3-174B-4A91-97D330040087}"/>
          </ac:spMkLst>
        </pc:spChg>
        <pc:spChg chg="del">
          <ac:chgData name="UREKA A.MORIYAMA" userId="11b73b949d6476cb" providerId="Windows Live" clId="Web-{F5388D95-F634-40E6-85B5-F2943BA9DF21}" dt="2023-09-05T10:57:30.166" v="91"/>
          <ac:spMkLst>
            <pc:docMk/>
            <pc:sldMk cId="3751448699" sldId="270"/>
            <ac:spMk id="12" creationId="{485B69A5-EB89-4847-0191-EF22AF110E15}"/>
          </ac:spMkLst>
        </pc:spChg>
        <pc:spChg chg="add mod ord">
          <ac:chgData name="UREKA A.MORIYAMA" userId="11b73b949d6476cb" providerId="Windows Live" clId="Web-{F5388D95-F634-40E6-85B5-F2943BA9DF21}" dt="2023-09-05T10:59:23.309" v="105" actId="1076"/>
          <ac:spMkLst>
            <pc:docMk/>
            <pc:sldMk cId="3751448699" sldId="270"/>
            <ac:spMk id="14" creationId="{63E88FFC-2765-2017-4C1B-B0AD6E2CF42B}"/>
          </ac:spMkLst>
        </pc:spChg>
        <pc:spChg chg="add mod ord">
          <ac:chgData name="UREKA A.MORIYAMA" userId="11b73b949d6476cb" providerId="Windows Live" clId="Web-{F5388D95-F634-40E6-85B5-F2943BA9DF21}" dt="2023-09-05T10:59:11.668" v="102"/>
          <ac:spMkLst>
            <pc:docMk/>
            <pc:sldMk cId="3751448699" sldId="270"/>
            <ac:spMk id="15" creationId="{A979FF88-D91B-7DA3-D2AA-4A0F62A7ABC0}"/>
          </ac:spMkLst>
        </pc:spChg>
        <pc:spChg chg="add del mod ord">
          <ac:chgData name="UREKA A.MORIYAMA" userId="11b73b949d6476cb" providerId="Windows Live" clId="Web-{F5388D95-F634-40E6-85B5-F2943BA9DF21}" dt="2023-09-05T10:59:15.652" v="103"/>
          <ac:spMkLst>
            <pc:docMk/>
            <pc:sldMk cId="3751448699" sldId="270"/>
            <ac:spMk id="16" creationId="{F1B08487-0C23-0AF2-75F5-EE92B6EACF0C}"/>
          </ac:spMkLst>
        </pc:spChg>
      </pc:sldChg>
      <pc:sldChg chg="modSp">
        <pc:chgData name="UREKA A.MORIYAMA" userId="11b73b949d6476cb" providerId="Windows Live" clId="Web-{F5388D95-F634-40E6-85B5-F2943BA9DF21}" dt="2023-09-05T10:51:31.987" v="47" actId="20577"/>
        <pc:sldMkLst>
          <pc:docMk/>
          <pc:sldMk cId="2356473189" sldId="284"/>
        </pc:sldMkLst>
        <pc:spChg chg="mod">
          <ac:chgData name="UREKA A.MORIYAMA" userId="11b73b949d6476cb" providerId="Windows Live" clId="Web-{F5388D95-F634-40E6-85B5-F2943BA9DF21}" dt="2023-09-05T10:51:31.987" v="47" actId="20577"/>
          <ac:spMkLst>
            <pc:docMk/>
            <pc:sldMk cId="2356473189" sldId="284"/>
            <ac:spMk id="7" creationId="{BE27BEAF-9D5F-CAE3-ECC5-C47D5CE36D8C}"/>
          </ac:spMkLst>
        </pc:spChg>
      </pc:sldChg>
      <pc:sldChg chg="modSp">
        <pc:chgData name="UREKA A.MORIYAMA" userId="11b73b949d6476cb" providerId="Windows Live" clId="Web-{F5388D95-F634-40E6-85B5-F2943BA9DF21}" dt="2023-09-05T11:00:51.092" v="116" actId="20577"/>
        <pc:sldMkLst>
          <pc:docMk/>
          <pc:sldMk cId="3848096470" sldId="303"/>
        </pc:sldMkLst>
        <pc:spChg chg="mod">
          <ac:chgData name="UREKA A.MORIYAMA" userId="11b73b949d6476cb" providerId="Windows Live" clId="Web-{F5388D95-F634-40E6-85B5-F2943BA9DF21}" dt="2023-09-05T11:00:51.092" v="116" actId="20577"/>
          <ac:spMkLst>
            <pc:docMk/>
            <pc:sldMk cId="3848096470" sldId="303"/>
            <ac:spMk id="2" creationId="{66F026F2-F2B0-E7D0-A12D-5AEC63BA3A44}"/>
          </ac:spMkLst>
        </pc:spChg>
        <pc:spChg chg="mod">
          <ac:chgData name="UREKA A.MORIYAMA" userId="11b73b949d6476cb" providerId="Windows Live" clId="Web-{F5388D95-F634-40E6-85B5-F2943BA9DF21}" dt="2023-09-05T10:25:12.689" v="4" actId="20577"/>
          <ac:spMkLst>
            <pc:docMk/>
            <pc:sldMk cId="3848096470" sldId="303"/>
            <ac:spMk id="3" creationId="{2775D61D-786E-C067-9709-0663F455C7F3}"/>
          </ac:spMkLst>
        </pc:spChg>
      </pc:sldChg>
      <pc:sldChg chg="add replId">
        <pc:chgData name="UREKA A.MORIYAMA" userId="11b73b949d6476cb" providerId="Windows Live" clId="Web-{F5388D95-F634-40E6-85B5-F2943BA9DF21}" dt="2023-09-05T10:54:41.381" v="48"/>
        <pc:sldMkLst>
          <pc:docMk/>
          <pc:sldMk cId="2204267941" sldId="304"/>
        </pc:sldMkLst>
      </pc:sldChg>
      <pc:sldChg chg="modSp add replId">
        <pc:chgData name="UREKA A.MORIYAMA" userId="11b73b949d6476cb" providerId="Windows Live" clId="Web-{F5388D95-F634-40E6-85B5-F2943BA9DF21}" dt="2023-09-05T10:55:59.351" v="77" actId="20577"/>
        <pc:sldMkLst>
          <pc:docMk/>
          <pc:sldMk cId="4086555032" sldId="305"/>
        </pc:sldMkLst>
        <pc:spChg chg="mod">
          <ac:chgData name="UREKA A.MORIYAMA" userId="11b73b949d6476cb" providerId="Windows Live" clId="Web-{F5388D95-F634-40E6-85B5-F2943BA9DF21}" dt="2023-09-05T10:55:59.351" v="77" actId="20577"/>
          <ac:spMkLst>
            <pc:docMk/>
            <pc:sldMk cId="4086555032" sldId="305"/>
            <ac:spMk id="2" creationId="{66F026F2-F2B0-E7D0-A12D-5AEC63BA3A44}"/>
          </ac:spMkLst>
        </pc:spChg>
        <pc:spChg chg="mod">
          <ac:chgData name="UREKA A.MORIYAMA" userId="11b73b949d6476cb" providerId="Windows Live" clId="Web-{F5388D95-F634-40E6-85B5-F2943BA9DF21}" dt="2023-09-05T10:55:55.117" v="69" actId="20577"/>
          <ac:spMkLst>
            <pc:docMk/>
            <pc:sldMk cId="4086555032" sldId="305"/>
            <ac:spMk id="3" creationId="{2775D61D-786E-C067-9709-0663F455C7F3}"/>
          </ac:spMkLst>
        </pc:spChg>
        <pc:spChg chg="mod">
          <ac:chgData name="UREKA A.MORIYAMA" userId="11b73b949d6476cb" providerId="Windows Live" clId="Web-{F5388D95-F634-40E6-85B5-F2943BA9DF21}" dt="2023-09-05T10:55:52.570" v="66" actId="20577"/>
          <ac:spMkLst>
            <pc:docMk/>
            <pc:sldMk cId="4086555032" sldId="305"/>
            <ac:spMk id="4" creationId="{A000A9DA-523B-B748-2C6C-7B6140469688}"/>
          </ac:spMkLst>
        </pc:spChg>
        <pc:spChg chg="mod">
          <ac:chgData name="UREKA A.MORIYAMA" userId="11b73b949d6476cb" providerId="Windows Live" clId="Web-{F5388D95-F634-40E6-85B5-F2943BA9DF21}" dt="2023-09-05T10:55:45.210" v="61" actId="20577"/>
          <ac:spMkLst>
            <pc:docMk/>
            <pc:sldMk cId="4086555032" sldId="305"/>
            <ac:spMk id="13" creationId="{A56B1723-4346-04D3-D7D5-2F6A5323A3B6}"/>
          </ac:spMkLst>
        </pc:spChg>
      </pc:sldChg>
      <pc:sldChg chg="new del">
        <pc:chgData name="UREKA A.MORIYAMA" userId="11b73b949d6476cb" providerId="Windows Live" clId="Web-{F5388D95-F634-40E6-85B5-F2943BA9DF21}" dt="2023-09-05T10:57:05.150" v="81"/>
        <pc:sldMkLst>
          <pc:docMk/>
          <pc:sldMk cId="1395500681" sldId="306"/>
        </pc:sldMkLst>
      </pc:sldChg>
      <pc:sldChg chg="new del">
        <pc:chgData name="UREKA A.MORIYAMA" userId="11b73b949d6476cb" providerId="Windows Live" clId="Web-{F5388D95-F634-40E6-85B5-F2943BA9DF21}" dt="2023-09-05T10:56:57.134" v="79"/>
        <pc:sldMkLst>
          <pc:docMk/>
          <pc:sldMk cId="3013059907" sldId="306"/>
        </pc:sldMkLst>
      </pc:sldChg>
    </pc:docChg>
  </pc:docChgLst>
  <pc:docChgLst>
    <pc:chgData name="ゲスト ユーザー" providerId="Windows Live" clId="Web-{09FBED85-BA33-48E4-91C8-6880B006FF52}"/>
    <pc:docChg chg="modSld">
      <pc:chgData name="ゲスト ユーザー" userId="" providerId="Windows Live" clId="Web-{09FBED85-BA33-48E4-91C8-6880B006FF52}" dt="2023-08-08T10:50:22.423" v="131" actId="20577"/>
      <pc:docMkLst>
        <pc:docMk/>
      </pc:docMkLst>
      <pc:sldChg chg="modSp">
        <pc:chgData name="ゲスト ユーザー" userId="" providerId="Windows Live" clId="Web-{09FBED85-BA33-48E4-91C8-6880B006FF52}" dt="2023-08-08T10:43:19.022" v="5" actId="20577"/>
        <pc:sldMkLst>
          <pc:docMk/>
          <pc:sldMk cId="1760920524" sldId="273"/>
        </pc:sldMkLst>
        <pc:spChg chg="mod">
          <ac:chgData name="ゲスト ユーザー" userId="" providerId="Windows Live" clId="Web-{09FBED85-BA33-48E4-91C8-6880B006FF52}" dt="2023-08-08T10:43:19.022" v="5" actId="20577"/>
          <ac:spMkLst>
            <pc:docMk/>
            <pc:sldMk cId="1760920524" sldId="273"/>
            <ac:spMk id="7" creationId="{13F1E7AF-DEE7-1BEE-FA58-5F16921A3BFB}"/>
          </ac:spMkLst>
        </pc:spChg>
      </pc:sldChg>
      <pc:sldChg chg="modSp">
        <pc:chgData name="ゲスト ユーザー" userId="" providerId="Windows Live" clId="Web-{09FBED85-BA33-48E4-91C8-6880B006FF52}" dt="2023-08-08T10:49:17.624" v="112" actId="20577"/>
        <pc:sldMkLst>
          <pc:docMk/>
          <pc:sldMk cId="3711721763" sldId="278"/>
        </pc:sldMkLst>
        <pc:spChg chg="mod">
          <ac:chgData name="ゲスト ユーザー" userId="" providerId="Windows Live" clId="Web-{09FBED85-BA33-48E4-91C8-6880B006FF52}" dt="2023-08-08T10:48:59.140" v="106" actId="20577"/>
          <ac:spMkLst>
            <pc:docMk/>
            <pc:sldMk cId="3711721763" sldId="278"/>
            <ac:spMk id="5" creationId="{CAE4AA93-869F-9DB1-175A-91ACAD860ADD}"/>
          </ac:spMkLst>
        </pc:spChg>
        <pc:spChg chg="mod">
          <ac:chgData name="ゲスト ユーザー" userId="" providerId="Windows Live" clId="Web-{09FBED85-BA33-48E4-91C8-6880B006FF52}" dt="2023-08-08T10:49:06.265" v="108" actId="20577"/>
          <ac:spMkLst>
            <pc:docMk/>
            <pc:sldMk cId="3711721763" sldId="278"/>
            <ac:spMk id="6" creationId="{7870D02B-EBDB-0B3D-F634-23D0196C23EA}"/>
          </ac:spMkLst>
        </pc:spChg>
        <pc:spChg chg="mod">
          <ac:chgData name="ゲスト ユーザー" userId="" providerId="Windows Live" clId="Web-{09FBED85-BA33-48E4-91C8-6880B006FF52}" dt="2023-08-08T10:49:17.624" v="112" actId="20577"/>
          <ac:spMkLst>
            <pc:docMk/>
            <pc:sldMk cId="3711721763" sldId="278"/>
            <ac:spMk id="8" creationId="{EC6E7EE6-869B-1910-35AB-E141BF989C36}"/>
          </ac:spMkLst>
        </pc:spChg>
      </pc:sldChg>
      <pc:sldChg chg="modSp">
        <pc:chgData name="ゲスト ユーザー" userId="" providerId="Windows Live" clId="Web-{09FBED85-BA33-48E4-91C8-6880B006FF52}" dt="2023-08-08T10:44:12.929" v="17" actId="20577"/>
        <pc:sldMkLst>
          <pc:docMk/>
          <pc:sldMk cId="1563412754" sldId="289"/>
        </pc:sldMkLst>
        <pc:spChg chg="mod">
          <ac:chgData name="ゲスト ユーザー" userId="" providerId="Windows Live" clId="Web-{09FBED85-BA33-48E4-91C8-6880B006FF52}" dt="2023-08-08T10:43:41.725" v="8" actId="20577"/>
          <ac:spMkLst>
            <pc:docMk/>
            <pc:sldMk cId="1563412754" sldId="289"/>
            <ac:spMk id="5" creationId="{CAE4AA93-869F-9DB1-175A-91ACAD860ADD}"/>
          </ac:spMkLst>
        </pc:spChg>
        <pc:spChg chg="mod">
          <ac:chgData name="ゲスト ユーザー" userId="" providerId="Windows Live" clId="Web-{09FBED85-BA33-48E4-91C8-6880B006FF52}" dt="2023-08-08T10:43:53.444" v="11" actId="20577"/>
          <ac:spMkLst>
            <pc:docMk/>
            <pc:sldMk cId="1563412754" sldId="289"/>
            <ac:spMk id="7" creationId="{13F1E7AF-DEE7-1BEE-FA58-5F16921A3BFB}"/>
          </ac:spMkLst>
        </pc:spChg>
        <pc:spChg chg="mod">
          <ac:chgData name="ゲスト ユーザー" userId="" providerId="Windows Live" clId="Web-{09FBED85-BA33-48E4-91C8-6880B006FF52}" dt="2023-08-08T10:43:56.835" v="13" actId="20577"/>
          <ac:spMkLst>
            <pc:docMk/>
            <pc:sldMk cId="1563412754" sldId="289"/>
            <ac:spMk id="8" creationId="{EC6E7EE6-869B-1910-35AB-E141BF989C36}"/>
          </ac:spMkLst>
        </pc:spChg>
        <pc:spChg chg="mod">
          <ac:chgData name="ゲスト ユーザー" userId="" providerId="Windows Live" clId="Web-{09FBED85-BA33-48E4-91C8-6880B006FF52}" dt="2023-08-08T10:44:08.163" v="16" actId="20577"/>
          <ac:spMkLst>
            <pc:docMk/>
            <pc:sldMk cId="1563412754" sldId="289"/>
            <ac:spMk id="9" creationId="{9DE1DC77-CB20-77F4-CCE2-2D4309DD204E}"/>
          </ac:spMkLst>
        </pc:spChg>
        <pc:spChg chg="mod">
          <ac:chgData name="ゲスト ユーザー" userId="" providerId="Windows Live" clId="Web-{09FBED85-BA33-48E4-91C8-6880B006FF52}" dt="2023-08-08T10:44:12.929" v="17" actId="20577"/>
          <ac:spMkLst>
            <pc:docMk/>
            <pc:sldMk cId="1563412754" sldId="289"/>
            <ac:spMk id="11" creationId="{EE7D99FB-96E3-174B-4A91-97D330040087}"/>
          </ac:spMkLst>
        </pc:spChg>
      </pc:sldChg>
      <pc:sldChg chg="modSp">
        <pc:chgData name="ゲスト ユーザー" userId="" providerId="Windows Live" clId="Web-{09FBED85-BA33-48E4-91C8-6880B006FF52}" dt="2023-08-08T10:45:01.274" v="31" actId="20577"/>
        <pc:sldMkLst>
          <pc:docMk/>
          <pc:sldMk cId="579533668" sldId="290"/>
        </pc:sldMkLst>
        <pc:spChg chg="mod">
          <ac:chgData name="ゲスト ユーザー" userId="" providerId="Windows Live" clId="Web-{09FBED85-BA33-48E4-91C8-6880B006FF52}" dt="2023-08-08T10:44:27.945" v="21" actId="20577"/>
          <ac:spMkLst>
            <pc:docMk/>
            <pc:sldMk cId="579533668" sldId="290"/>
            <ac:spMk id="5" creationId="{CAE4AA93-869F-9DB1-175A-91ACAD860ADD}"/>
          </ac:spMkLst>
        </pc:spChg>
        <pc:spChg chg="mod">
          <ac:chgData name="ゲスト ユーザー" userId="" providerId="Windows Live" clId="Web-{09FBED85-BA33-48E4-91C8-6880B006FF52}" dt="2023-08-08T10:44:32.680" v="22" actId="20577"/>
          <ac:spMkLst>
            <pc:docMk/>
            <pc:sldMk cId="579533668" sldId="290"/>
            <ac:spMk id="7" creationId="{13F1E7AF-DEE7-1BEE-FA58-5F16921A3BFB}"/>
          </ac:spMkLst>
        </pc:spChg>
        <pc:spChg chg="mod">
          <ac:chgData name="ゲスト ユーザー" userId="" providerId="Windows Live" clId="Web-{09FBED85-BA33-48E4-91C8-6880B006FF52}" dt="2023-08-08T10:44:38.852" v="24" actId="20577"/>
          <ac:spMkLst>
            <pc:docMk/>
            <pc:sldMk cId="579533668" sldId="290"/>
            <ac:spMk id="8" creationId="{EC6E7EE6-869B-1910-35AB-E141BF989C36}"/>
          </ac:spMkLst>
        </pc:spChg>
        <pc:spChg chg="mod">
          <ac:chgData name="ゲスト ユーザー" userId="" providerId="Windows Live" clId="Web-{09FBED85-BA33-48E4-91C8-6880B006FF52}" dt="2023-08-08T10:44:54.211" v="29" actId="20577"/>
          <ac:spMkLst>
            <pc:docMk/>
            <pc:sldMk cId="579533668" sldId="290"/>
            <ac:spMk id="13" creationId="{D8B23D7A-DFC6-428F-75EB-29CA1EA444F5}"/>
          </ac:spMkLst>
        </pc:spChg>
        <pc:spChg chg="mod">
          <ac:chgData name="ゲスト ユーザー" userId="" providerId="Windows Live" clId="Web-{09FBED85-BA33-48E4-91C8-6880B006FF52}" dt="2023-08-08T10:44:58.102" v="30" actId="20577"/>
          <ac:spMkLst>
            <pc:docMk/>
            <pc:sldMk cId="579533668" sldId="290"/>
            <ac:spMk id="31" creationId="{1FD47EA1-C9E0-2220-593C-687492D65888}"/>
          </ac:spMkLst>
        </pc:spChg>
        <pc:spChg chg="mod">
          <ac:chgData name="ゲスト ユーザー" userId="" providerId="Windows Live" clId="Web-{09FBED85-BA33-48E4-91C8-6880B006FF52}" dt="2023-08-08T10:45:01.274" v="31" actId="20577"/>
          <ac:spMkLst>
            <pc:docMk/>
            <pc:sldMk cId="579533668" sldId="290"/>
            <ac:spMk id="32" creationId="{AFA6A12B-0037-95C4-F8DA-9D41C4FA1888}"/>
          </ac:spMkLst>
        </pc:spChg>
      </pc:sldChg>
      <pc:sldChg chg="modSp">
        <pc:chgData name="ゲスト ユーザー" userId="" providerId="Windows Live" clId="Web-{09FBED85-BA33-48E4-91C8-6880B006FF52}" dt="2023-08-08T10:45:35.806" v="41" actId="20577"/>
        <pc:sldMkLst>
          <pc:docMk/>
          <pc:sldMk cId="3572797035" sldId="291"/>
        </pc:sldMkLst>
        <pc:spChg chg="mod">
          <ac:chgData name="ゲスト ユーザー" userId="" providerId="Windows Live" clId="Web-{09FBED85-BA33-48E4-91C8-6880B006FF52}" dt="2023-08-08T10:45:14.649" v="34" actId="20577"/>
          <ac:spMkLst>
            <pc:docMk/>
            <pc:sldMk cId="3572797035" sldId="291"/>
            <ac:spMk id="56" creationId="{95E9177D-85E6-7743-B6C0-4E152C8057DE}"/>
          </ac:spMkLst>
        </pc:spChg>
        <pc:spChg chg="mod">
          <ac:chgData name="ゲスト ユーザー" userId="" providerId="Windows Live" clId="Web-{09FBED85-BA33-48E4-91C8-6880B006FF52}" dt="2023-08-08T10:45:18.853" v="37" actId="20577"/>
          <ac:spMkLst>
            <pc:docMk/>
            <pc:sldMk cId="3572797035" sldId="291"/>
            <ac:spMk id="59" creationId="{96B6AF45-2EE3-550F-5A15-98D718C98694}"/>
          </ac:spMkLst>
        </pc:spChg>
        <pc:spChg chg="mod">
          <ac:chgData name="ゲスト ユーザー" userId="" providerId="Windows Live" clId="Web-{09FBED85-BA33-48E4-91C8-6880B006FF52}" dt="2023-08-08T10:45:35.806" v="41" actId="20577"/>
          <ac:spMkLst>
            <pc:docMk/>
            <pc:sldMk cId="3572797035" sldId="291"/>
            <ac:spMk id="60" creationId="{F48C0C56-D10E-F4C8-CECD-AA38149ADF6E}"/>
          </ac:spMkLst>
        </pc:spChg>
      </pc:sldChg>
      <pc:sldChg chg="modSp">
        <pc:chgData name="ゲスト ユーザー" userId="" providerId="Windows Live" clId="Web-{09FBED85-BA33-48E4-91C8-6880B006FF52}" dt="2023-08-08T10:46:21.151" v="53" actId="20577"/>
        <pc:sldMkLst>
          <pc:docMk/>
          <pc:sldMk cId="1518263250" sldId="292"/>
        </pc:sldMkLst>
        <pc:spChg chg="mod">
          <ac:chgData name="ゲスト ユーザー" userId="" providerId="Windows Live" clId="Web-{09FBED85-BA33-48E4-91C8-6880B006FF52}" dt="2023-08-08T10:45:52.479" v="45" actId="20577"/>
          <ac:spMkLst>
            <pc:docMk/>
            <pc:sldMk cId="1518263250" sldId="292"/>
            <ac:spMk id="56" creationId="{06501600-2C51-AE5D-0F73-3136DF819291}"/>
          </ac:spMkLst>
        </pc:spChg>
        <pc:spChg chg="mod">
          <ac:chgData name="ゲスト ユーザー" userId="" providerId="Windows Live" clId="Web-{09FBED85-BA33-48E4-91C8-6880B006FF52}" dt="2023-08-08T10:45:55.807" v="46" actId="20577"/>
          <ac:spMkLst>
            <pc:docMk/>
            <pc:sldMk cId="1518263250" sldId="292"/>
            <ac:spMk id="58" creationId="{84D9BA48-E3FF-F706-5CAE-0A0434B6D187}"/>
          </ac:spMkLst>
        </pc:spChg>
        <pc:spChg chg="mod">
          <ac:chgData name="ゲスト ユーザー" userId="" providerId="Windows Live" clId="Web-{09FBED85-BA33-48E4-91C8-6880B006FF52}" dt="2023-08-08T10:46:14.823" v="50" actId="20577"/>
          <ac:spMkLst>
            <pc:docMk/>
            <pc:sldMk cId="1518263250" sldId="292"/>
            <ac:spMk id="60" creationId="{3FE7041D-4631-1067-863D-3A70EF33B9B1}"/>
          </ac:spMkLst>
        </pc:spChg>
        <pc:spChg chg="mod">
          <ac:chgData name="ゲスト ユーザー" userId="" providerId="Windows Live" clId="Web-{09FBED85-BA33-48E4-91C8-6880B006FF52}" dt="2023-08-08T10:46:18.448" v="52" actId="20577"/>
          <ac:spMkLst>
            <pc:docMk/>
            <pc:sldMk cId="1518263250" sldId="292"/>
            <ac:spMk id="61" creationId="{0E48B9AE-F1ED-CB91-8085-51512FB02617}"/>
          </ac:spMkLst>
        </pc:spChg>
        <pc:spChg chg="mod">
          <ac:chgData name="ゲスト ユーザー" userId="" providerId="Windows Live" clId="Web-{09FBED85-BA33-48E4-91C8-6880B006FF52}" dt="2023-08-08T10:46:21.151" v="53" actId="20577"/>
          <ac:spMkLst>
            <pc:docMk/>
            <pc:sldMk cId="1518263250" sldId="292"/>
            <ac:spMk id="62" creationId="{81415C01-D6B4-8693-C7C4-950C2A142FFE}"/>
          </ac:spMkLst>
        </pc:spChg>
      </pc:sldChg>
      <pc:sldChg chg="modSp">
        <pc:chgData name="ゲスト ユーザー" userId="" providerId="Windows Live" clId="Web-{09FBED85-BA33-48E4-91C8-6880B006FF52}" dt="2023-08-08T10:50:22.423" v="131" actId="20577"/>
        <pc:sldMkLst>
          <pc:docMk/>
          <pc:sldMk cId="2917212964" sldId="293"/>
        </pc:sldMkLst>
        <pc:spChg chg="mod">
          <ac:chgData name="ゲスト ユーザー" userId="" providerId="Windows Live" clId="Web-{09FBED85-BA33-48E4-91C8-6880B006FF52}" dt="2023-08-08T10:46:36.558" v="56" actId="20577"/>
          <ac:spMkLst>
            <pc:docMk/>
            <pc:sldMk cId="2917212964" sldId="293"/>
            <ac:spMk id="56" creationId="{723F91B7-F6FC-B276-469E-5C0668C7AFBB}"/>
          </ac:spMkLst>
        </pc:spChg>
        <pc:spChg chg="mod">
          <ac:chgData name="ゲスト ユーザー" userId="" providerId="Windows Live" clId="Web-{09FBED85-BA33-48E4-91C8-6880B006FF52}" dt="2023-08-08T10:46:50.464" v="58" actId="20577"/>
          <ac:spMkLst>
            <pc:docMk/>
            <pc:sldMk cId="2917212964" sldId="293"/>
            <ac:spMk id="58" creationId="{A8790A70-27AD-7C6F-ECB0-A91B6285C79A}"/>
          </ac:spMkLst>
        </pc:spChg>
        <pc:spChg chg="mod">
          <ac:chgData name="ゲスト ユーザー" userId="" providerId="Windows Live" clId="Web-{09FBED85-BA33-48E4-91C8-6880B006FF52}" dt="2023-08-08T10:50:22.423" v="131" actId="20577"/>
          <ac:spMkLst>
            <pc:docMk/>
            <pc:sldMk cId="2917212964" sldId="293"/>
            <ac:spMk id="60" creationId="{6AE70885-74A7-5A63-B706-0D83FFB04E2A}"/>
          </ac:spMkLst>
        </pc:spChg>
        <pc:spChg chg="mod">
          <ac:chgData name="ゲスト ユーザー" userId="" providerId="Windows Live" clId="Web-{09FBED85-BA33-48E4-91C8-6880B006FF52}" dt="2023-08-08T10:47:12.090" v="64" actId="20577"/>
          <ac:spMkLst>
            <pc:docMk/>
            <pc:sldMk cId="2917212964" sldId="293"/>
            <ac:spMk id="61" creationId="{A13337CA-7915-B868-E6EA-588179D12ECA}"/>
          </ac:spMkLst>
        </pc:spChg>
        <pc:spChg chg="mod">
          <ac:chgData name="ゲスト ユーザー" userId="" providerId="Windows Live" clId="Web-{09FBED85-BA33-48E4-91C8-6880B006FF52}" dt="2023-08-08T10:47:17.903" v="65" actId="20577"/>
          <ac:spMkLst>
            <pc:docMk/>
            <pc:sldMk cId="2917212964" sldId="293"/>
            <ac:spMk id="62" creationId="{2312A35D-A877-E5C2-2FBB-7D41250A68BE}"/>
          </ac:spMkLst>
        </pc:spChg>
      </pc:sldChg>
      <pc:sldChg chg="modSp">
        <pc:chgData name="ゲスト ユーザー" userId="" providerId="Windows Live" clId="Web-{09FBED85-BA33-48E4-91C8-6880B006FF52}" dt="2023-08-08T10:48:40.124" v="102" actId="20577"/>
        <pc:sldMkLst>
          <pc:docMk/>
          <pc:sldMk cId="2199510285" sldId="294"/>
        </pc:sldMkLst>
        <pc:spChg chg="mod">
          <ac:chgData name="ゲスト ユーザー" userId="" providerId="Windows Live" clId="Web-{09FBED85-BA33-48E4-91C8-6880B006FF52}" dt="2023-08-08T10:47:58.669" v="90" actId="20577"/>
          <ac:spMkLst>
            <pc:docMk/>
            <pc:sldMk cId="2199510285" sldId="294"/>
            <ac:spMk id="56" creationId="{39D38AC2-8982-C8AC-7309-375C351BAF65}"/>
          </ac:spMkLst>
        </pc:spChg>
        <pc:spChg chg="mod">
          <ac:chgData name="ゲスト ユーザー" userId="" providerId="Windows Live" clId="Web-{09FBED85-BA33-48E4-91C8-6880B006FF52}" dt="2023-08-08T10:48:05.841" v="92" actId="20577"/>
          <ac:spMkLst>
            <pc:docMk/>
            <pc:sldMk cId="2199510285" sldId="294"/>
            <ac:spMk id="58" creationId="{43D0FE60-C237-553B-1AC9-57CB7E000DA6}"/>
          </ac:spMkLst>
        </pc:spChg>
        <pc:spChg chg="mod">
          <ac:chgData name="ゲスト ユーザー" userId="" providerId="Windows Live" clId="Web-{09FBED85-BA33-48E4-91C8-6880B006FF52}" dt="2023-08-08T10:48:15.154" v="95" actId="20577"/>
          <ac:spMkLst>
            <pc:docMk/>
            <pc:sldMk cId="2199510285" sldId="294"/>
            <ac:spMk id="59" creationId="{EC121F88-2C08-65D6-CF7A-AB4E58414CC9}"/>
          </ac:spMkLst>
        </pc:spChg>
        <pc:spChg chg="mod">
          <ac:chgData name="ゲスト ユーザー" userId="" providerId="Windows Live" clId="Web-{09FBED85-BA33-48E4-91C8-6880B006FF52}" dt="2023-08-08T10:48:36.014" v="100" actId="20577"/>
          <ac:spMkLst>
            <pc:docMk/>
            <pc:sldMk cId="2199510285" sldId="294"/>
            <ac:spMk id="60" creationId="{47FE55FD-2021-F481-2B8C-0DA9DE420F01}"/>
          </ac:spMkLst>
        </pc:spChg>
        <pc:spChg chg="mod">
          <ac:chgData name="ゲスト ユーザー" userId="" providerId="Windows Live" clId="Web-{09FBED85-BA33-48E4-91C8-6880B006FF52}" dt="2023-08-08T10:48:36.186" v="101" actId="20577"/>
          <ac:spMkLst>
            <pc:docMk/>
            <pc:sldMk cId="2199510285" sldId="294"/>
            <ac:spMk id="61" creationId="{651F7686-5323-5D0B-3E1D-077BFF2E10A7}"/>
          </ac:spMkLst>
        </pc:spChg>
        <pc:spChg chg="mod">
          <ac:chgData name="ゲスト ユーザー" userId="" providerId="Windows Live" clId="Web-{09FBED85-BA33-48E4-91C8-6880B006FF52}" dt="2023-08-08T10:48:40.124" v="102" actId="20577"/>
          <ac:spMkLst>
            <pc:docMk/>
            <pc:sldMk cId="2199510285" sldId="294"/>
            <ac:spMk id="62" creationId="{FA1D0B30-257B-BC19-0684-4E55AA74106C}"/>
          </ac:spMkLst>
        </pc:spChg>
      </pc:sldChg>
    </pc:docChg>
  </pc:docChgLst>
  <pc:docChgLst>
    <pc:chgData name="ゲスト ユーザー" providerId="Windows Live" clId="Web-{2078D52E-DF80-480C-9F6A-DD3CEB69BFB1}"/>
    <pc:docChg chg="modSld">
      <pc:chgData name="ゲスト ユーザー" userId="" providerId="Windows Live" clId="Web-{2078D52E-DF80-480C-9F6A-DD3CEB69BFB1}" dt="2023-07-18T10:03:12.729" v="10" actId="20577"/>
      <pc:docMkLst>
        <pc:docMk/>
      </pc:docMkLst>
      <pc:sldChg chg="addSp modSp">
        <pc:chgData name="ゲスト ユーザー" userId="" providerId="Windows Live" clId="Web-{2078D52E-DF80-480C-9F6A-DD3CEB69BFB1}" dt="2023-07-18T10:03:12.729" v="10" actId="20577"/>
        <pc:sldMkLst>
          <pc:docMk/>
          <pc:sldMk cId="2896888841" sldId="256"/>
        </pc:sldMkLst>
        <pc:spChg chg="add mod">
          <ac:chgData name="ゲスト ユーザー" userId="" providerId="Windows Live" clId="Web-{2078D52E-DF80-480C-9F6A-DD3CEB69BFB1}" dt="2023-07-18T10:03:12.729" v="10" actId="20577"/>
          <ac:spMkLst>
            <pc:docMk/>
            <pc:sldMk cId="2896888841" sldId="256"/>
            <ac:spMk id="6" creationId="{A0BA9B45-BC63-718D-FBAB-7757E9AB3D0A}"/>
          </ac:spMkLst>
        </pc:spChg>
      </pc:sldChg>
    </pc:docChg>
  </pc:docChgLst>
  <pc:docChgLst>
    <pc:chgData name="UREKA A.MORIYAMA" userId="11b73b949d6476cb" providerId="Windows Live" clId="Web-{7AB365A9-28F6-48E5-804F-A7ED406D8AE5}"/>
    <pc:docChg chg="addSld delSld modSld sldOrd">
      <pc:chgData name="UREKA A.MORIYAMA" userId="11b73b949d6476cb" providerId="Windows Live" clId="Web-{7AB365A9-28F6-48E5-804F-A7ED406D8AE5}" dt="2023-07-31T11:03:41.701" v="487" actId="1076"/>
      <pc:docMkLst>
        <pc:docMk/>
      </pc:docMkLst>
      <pc:sldChg chg="addSp delSp modSp">
        <pc:chgData name="UREKA A.MORIYAMA" userId="11b73b949d6476cb" providerId="Windows Live" clId="Web-{7AB365A9-28F6-48E5-804F-A7ED406D8AE5}" dt="2023-07-31T10:07:31.770" v="301" actId="20577"/>
        <pc:sldMkLst>
          <pc:docMk/>
          <pc:sldMk cId="341252872" sldId="274"/>
        </pc:sldMkLst>
        <pc:spChg chg="add del mod">
          <ac:chgData name="UREKA A.MORIYAMA" userId="11b73b949d6476cb" providerId="Windows Live" clId="Web-{7AB365A9-28F6-48E5-804F-A7ED406D8AE5}" dt="2023-07-31T09:45:05.729" v="182"/>
          <ac:spMkLst>
            <pc:docMk/>
            <pc:sldMk cId="341252872" sldId="274"/>
            <ac:spMk id="2" creationId="{67AB9890-3C81-820E-F07D-DE90CBFA7D41}"/>
          </ac:spMkLst>
        </pc:spChg>
        <pc:spChg chg="add del mod">
          <ac:chgData name="UREKA A.MORIYAMA" userId="11b73b949d6476cb" providerId="Windows Live" clId="Web-{7AB365A9-28F6-48E5-804F-A7ED406D8AE5}" dt="2023-07-31T09:45:05.729" v="181"/>
          <ac:spMkLst>
            <pc:docMk/>
            <pc:sldMk cId="341252872" sldId="274"/>
            <ac:spMk id="3" creationId="{8FF67AD3-03EC-AE02-AC05-08701B1EBFCA}"/>
          </ac:spMkLst>
        </pc:spChg>
        <pc:spChg chg="mod">
          <ac:chgData name="UREKA A.MORIYAMA" userId="11b73b949d6476cb" providerId="Windows Live" clId="Web-{7AB365A9-28F6-48E5-804F-A7ED406D8AE5}" dt="2023-07-31T09:42:00.614" v="122" actId="20577"/>
          <ac:spMkLst>
            <pc:docMk/>
            <pc:sldMk cId="341252872" sldId="274"/>
            <ac:spMk id="4" creationId="{E385ACCB-9897-9FFE-4070-2C4A9394AFF6}"/>
          </ac:spMkLst>
        </pc:spChg>
        <pc:spChg chg="add del mod">
          <ac:chgData name="UREKA A.MORIYAMA" userId="11b73b949d6476cb" providerId="Windows Live" clId="Web-{7AB365A9-28F6-48E5-804F-A7ED406D8AE5}" dt="2023-07-31T09:45:02.776" v="180"/>
          <ac:spMkLst>
            <pc:docMk/>
            <pc:sldMk cId="341252872" sldId="274"/>
            <ac:spMk id="5" creationId="{519C1FE2-134F-6E27-696F-F16004AB5305}"/>
          </ac:spMkLst>
        </pc:spChg>
        <pc:spChg chg="add del mod">
          <ac:chgData name="UREKA A.MORIYAMA" userId="11b73b949d6476cb" providerId="Windows Live" clId="Web-{7AB365A9-28F6-48E5-804F-A7ED406D8AE5}" dt="2023-07-31T09:45:02.776" v="179"/>
          <ac:spMkLst>
            <pc:docMk/>
            <pc:sldMk cId="341252872" sldId="274"/>
            <ac:spMk id="6" creationId="{39625C10-5BF7-7059-EAF6-7D7343D6A069}"/>
          </ac:spMkLst>
        </pc:spChg>
        <pc:spChg chg="add del mod">
          <ac:chgData name="UREKA A.MORIYAMA" userId="11b73b949d6476cb" providerId="Windows Live" clId="Web-{7AB365A9-28F6-48E5-804F-A7ED406D8AE5}" dt="2023-07-31T09:45:02.776" v="178"/>
          <ac:spMkLst>
            <pc:docMk/>
            <pc:sldMk cId="341252872" sldId="274"/>
            <ac:spMk id="7" creationId="{B2210F41-89B1-1B07-12F5-F997735354E1}"/>
          </ac:spMkLst>
        </pc:spChg>
        <pc:spChg chg="add mod">
          <ac:chgData name="UREKA A.MORIYAMA" userId="11b73b949d6476cb" providerId="Windows Live" clId="Web-{7AB365A9-28F6-48E5-804F-A7ED406D8AE5}" dt="2023-07-31T09:45:28.589" v="183" actId="1076"/>
          <ac:spMkLst>
            <pc:docMk/>
            <pc:sldMk cId="341252872" sldId="274"/>
            <ac:spMk id="8" creationId="{4A1656E2-3465-4408-AD6D-3DFA12B30E98}"/>
          </ac:spMkLst>
        </pc:spChg>
        <pc:spChg chg="add mod">
          <ac:chgData name="UREKA A.MORIYAMA" userId="11b73b949d6476cb" providerId="Windows Live" clId="Web-{7AB365A9-28F6-48E5-804F-A7ED406D8AE5}" dt="2023-07-31T09:46:13.450" v="203" actId="20577"/>
          <ac:spMkLst>
            <pc:docMk/>
            <pc:sldMk cId="341252872" sldId="274"/>
            <ac:spMk id="10" creationId="{19D29827-2380-3C15-87ED-76A049925913}"/>
          </ac:spMkLst>
        </pc:spChg>
        <pc:spChg chg="add">
          <ac:chgData name="UREKA A.MORIYAMA" userId="11b73b949d6476cb" providerId="Windows Live" clId="Web-{7AB365A9-28F6-48E5-804F-A7ED406D8AE5}" dt="2023-07-31T09:51:17.475" v="227"/>
          <ac:spMkLst>
            <pc:docMk/>
            <pc:sldMk cId="341252872" sldId="274"/>
            <ac:spMk id="12" creationId="{0DFF88AA-1505-D668-F312-6A72573A3DE2}"/>
          </ac:spMkLst>
        </pc:spChg>
        <pc:spChg chg="add mod">
          <ac:chgData name="UREKA A.MORIYAMA" userId="11b73b949d6476cb" providerId="Windows Live" clId="Web-{7AB365A9-28F6-48E5-804F-A7ED406D8AE5}" dt="2023-07-31T09:52:41.134" v="229" actId="1076"/>
          <ac:spMkLst>
            <pc:docMk/>
            <pc:sldMk cId="341252872" sldId="274"/>
            <ac:spMk id="14" creationId="{4FF78534-6B7A-A780-8021-797736F8190D}"/>
          </ac:spMkLst>
        </pc:spChg>
        <pc:spChg chg="add mod">
          <ac:chgData name="UREKA A.MORIYAMA" userId="11b73b949d6476cb" providerId="Windows Live" clId="Web-{7AB365A9-28F6-48E5-804F-A7ED406D8AE5}" dt="2023-07-31T09:53:15.510" v="244" actId="20577"/>
          <ac:spMkLst>
            <pc:docMk/>
            <pc:sldMk cId="341252872" sldId="274"/>
            <ac:spMk id="15" creationId="{902FBFC7-352A-4F9E-4461-6040E5A81A80}"/>
          </ac:spMkLst>
        </pc:spChg>
        <pc:spChg chg="add del">
          <ac:chgData name="UREKA A.MORIYAMA" userId="11b73b949d6476cb" providerId="Windows Live" clId="Web-{7AB365A9-28F6-48E5-804F-A7ED406D8AE5}" dt="2023-07-31T10:03:15.981" v="246"/>
          <ac:spMkLst>
            <pc:docMk/>
            <pc:sldMk cId="341252872" sldId="274"/>
            <ac:spMk id="16" creationId="{FDA4FC64-5B20-FEA8-BC1C-7DF0729DCD4D}"/>
          </ac:spMkLst>
        </pc:spChg>
        <pc:spChg chg="add mod">
          <ac:chgData name="UREKA A.MORIYAMA" userId="11b73b949d6476cb" providerId="Windows Live" clId="Web-{7AB365A9-28F6-48E5-804F-A7ED406D8AE5}" dt="2023-07-31T10:04:16.858" v="252" actId="1076"/>
          <ac:spMkLst>
            <pc:docMk/>
            <pc:sldMk cId="341252872" sldId="274"/>
            <ac:spMk id="17" creationId="{D80C347D-EB6E-CC0C-6CB2-04BEDBEF009A}"/>
          </ac:spMkLst>
        </pc:spChg>
        <pc:spChg chg="add mod">
          <ac:chgData name="UREKA A.MORIYAMA" userId="11b73b949d6476cb" providerId="Windows Live" clId="Web-{7AB365A9-28F6-48E5-804F-A7ED406D8AE5}" dt="2023-07-31T10:05:33.220" v="267"/>
          <ac:spMkLst>
            <pc:docMk/>
            <pc:sldMk cId="341252872" sldId="274"/>
            <ac:spMk id="18" creationId="{E3FA0B78-936F-855C-707F-784B2D2D41B7}"/>
          </ac:spMkLst>
        </pc:spChg>
        <pc:spChg chg="add mod">
          <ac:chgData name="UREKA A.MORIYAMA" userId="11b73b949d6476cb" providerId="Windows Live" clId="Web-{7AB365A9-28F6-48E5-804F-A7ED406D8AE5}" dt="2023-07-31T10:05:23.891" v="265"/>
          <ac:spMkLst>
            <pc:docMk/>
            <pc:sldMk cId="341252872" sldId="274"/>
            <ac:spMk id="19" creationId="{E2359277-73A2-8821-99B0-DFAC7CA17327}"/>
          </ac:spMkLst>
        </pc:spChg>
        <pc:spChg chg="add mod">
          <ac:chgData name="UREKA A.MORIYAMA" userId="11b73b949d6476cb" providerId="Windows Live" clId="Web-{7AB365A9-28F6-48E5-804F-A7ED406D8AE5}" dt="2023-07-31T10:05:56.908" v="272" actId="20577"/>
          <ac:spMkLst>
            <pc:docMk/>
            <pc:sldMk cId="341252872" sldId="274"/>
            <ac:spMk id="20" creationId="{1EBF74F5-BF9A-DCEA-A604-CE760863C8C5}"/>
          </ac:spMkLst>
        </pc:spChg>
        <pc:spChg chg="add mod">
          <ac:chgData name="UREKA A.MORIYAMA" userId="11b73b949d6476cb" providerId="Windows Live" clId="Web-{7AB365A9-28F6-48E5-804F-A7ED406D8AE5}" dt="2023-07-31T10:07:31.770" v="301" actId="20577"/>
          <ac:spMkLst>
            <pc:docMk/>
            <pc:sldMk cId="341252872" sldId="274"/>
            <ac:spMk id="21" creationId="{C69DF08A-1289-219A-9577-22A31B527127}"/>
          </ac:spMkLst>
        </pc:spChg>
        <pc:spChg chg="add mod">
          <ac:chgData name="UREKA A.MORIYAMA" userId="11b73b949d6476cb" providerId="Windows Live" clId="Web-{7AB365A9-28F6-48E5-804F-A7ED406D8AE5}" dt="2023-07-31T10:07:27.676" v="297" actId="20577"/>
          <ac:spMkLst>
            <pc:docMk/>
            <pc:sldMk cId="341252872" sldId="274"/>
            <ac:spMk id="22" creationId="{1BFDD796-0C98-E886-57BD-6B95B0C37E7A}"/>
          </ac:spMkLst>
        </pc:spChg>
        <pc:spChg chg="add mod">
          <ac:chgData name="UREKA A.MORIYAMA" userId="11b73b949d6476cb" providerId="Windows Live" clId="Web-{7AB365A9-28F6-48E5-804F-A7ED406D8AE5}" dt="2023-07-31T10:06:55.847" v="288" actId="20577"/>
          <ac:spMkLst>
            <pc:docMk/>
            <pc:sldMk cId="341252872" sldId="274"/>
            <ac:spMk id="23" creationId="{E65EB2CC-05EF-7DE0-9C31-B1609F355D50}"/>
          </ac:spMkLst>
        </pc:spChg>
        <pc:spChg chg="add del">
          <ac:chgData name="UREKA A.MORIYAMA" userId="11b73b949d6476cb" providerId="Windows Live" clId="Web-{7AB365A9-28F6-48E5-804F-A7ED406D8AE5}" dt="2023-07-31T09:43:16.710" v="151"/>
          <ac:spMkLst>
            <pc:docMk/>
            <pc:sldMk cId="341252872" sldId="274"/>
            <ac:spMk id="86" creationId="{22F8241D-AF71-1B26-6A58-81B3C32C50C9}"/>
          </ac:spMkLst>
        </pc:spChg>
        <pc:spChg chg="del">
          <ac:chgData name="UREKA A.MORIYAMA" userId="11b73b949d6476cb" providerId="Windows Live" clId="Web-{7AB365A9-28F6-48E5-804F-A7ED406D8AE5}" dt="2023-07-31T09:43:16.710" v="150"/>
          <ac:spMkLst>
            <pc:docMk/>
            <pc:sldMk cId="341252872" sldId="274"/>
            <ac:spMk id="91" creationId="{25741FD6-6E96-AFAE-C312-88BDC03EAE8F}"/>
          </ac:spMkLst>
        </pc:spChg>
        <pc:spChg chg="del">
          <ac:chgData name="UREKA A.MORIYAMA" userId="11b73b949d6476cb" providerId="Windows Live" clId="Web-{7AB365A9-28F6-48E5-804F-A7ED406D8AE5}" dt="2023-07-31T09:42:05.614" v="145"/>
          <ac:spMkLst>
            <pc:docMk/>
            <pc:sldMk cId="341252872" sldId="274"/>
            <ac:spMk id="106" creationId="{AD3A7ED2-775A-6271-7F87-EE4163CF4957}"/>
          </ac:spMkLst>
        </pc:spChg>
        <pc:spChg chg="del">
          <ac:chgData name="UREKA A.MORIYAMA" userId="11b73b949d6476cb" providerId="Windows Live" clId="Web-{7AB365A9-28F6-48E5-804F-A7ED406D8AE5}" dt="2023-07-31T09:42:05.614" v="144"/>
          <ac:spMkLst>
            <pc:docMk/>
            <pc:sldMk cId="341252872" sldId="274"/>
            <ac:spMk id="107" creationId="{5EBA50A0-31A5-A069-4C1B-B10CB6565845}"/>
          </ac:spMkLst>
        </pc:spChg>
        <pc:spChg chg="del">
          <ac:chgData name="UREKA A.MORIYAMA" userId="11b73b949d6476cb" providerId="Windows Live" clId="Web-{7AB365A9-28F6-48E5-804F-A7ED406D8AE5}" dt="2023-07-31T09:42:05.614" v="143"/>
          <ac:spMkLst>
            <pc:docMk/>
            <pc:sldMk cId="341252872" sldId="274"/>
            <ac:spMk id="108" creationId="{27B489C5-8E11-275D-3946-6CDAC382AD04}"/>
          </ac:spMkLst>
        </pc:spChg>
        <pc:spChg chg="del">
          <ac:chgData name="UREKA A.MORIYAMA" userId="11b73b949d6476cb" providerId="Windows Live" clId="Web-{7AB365A9-28F6-48E5-804F-A7ED406D8AE5}" dt="2023-07-31T09:42:05.614" v="142"/>
          <ac:spMkLst>
            <pc:docMk/>
            <pc:sldMk cId="341252872" sldId="274"/>
            <ac:spMk id="109" creationId="{5AC9FDB5-F8FA-65EA-79C9-6EE72F6F0966}"/>
          </ac:spMkLst>
        </pc:spChg>
        <pc:spChg chg="del">
          <ac:chgData name="UREKA A.MORIYAMA" userId="11b73b949d6476cb" providerId="Windows Live" clId="Web-{7AB365A9-28F6-48E5-804F-A7ED406D8AE5}" dt="2023-07-31T09:42:05.614" v="141"/>
          <ac:spMkLst>
            <pc:docMk/>
            <pc:sldMk cId="341252872" sldId="274"/>
            <ac:spMk id="110" creationId="{A102FCAC-92E7-7D1A-E5F7-FC6961F3225C}"/>
          </ac:spMkLst>
        </pc:spChg>
        <pc:spChg chg="del">
          <ac:chgData name="UREKA A.MORIYAMA" userId="11b73b949d6476cb" providerId="Windows Live" clId="Web-{7AB365A9-28F6-48E5-804F-A7ED406D8AE5}" dt="2023-07-31T09:42:05.614" v="140"/>
          <ac:spMkLst>
            <pc:docMk/>
            <pc:sldMk cId="341252872" sldId="274"/>
            <ac:spMk id="111" creationId="{05E72C38-3E39-5200-C33D-F85A8DA5556E}"/>
          </ac:spMkLst>
        </pc:spChg>
        <pc:spChg chg="del">
          <ac:chgData name="UREKA A.MORIYAMA" userId="11b73b949d6476cb" providerId="Windows Live" clId="Web-{7AB365A9-28F6-48E5-804F-A7ED406D8AE5}" dt="2023-07-31T09:42:05.614" v="139"/>
          <ac:spMkLst>
            <pc:docMk/>
            <pc:sldMk cId="341252872" sldId="274"/>
            <ac:spMk id="112" creationId="{B89DB729-6EB0-F89F-D14F-3B916CFF8A58}"/>
          </ac:spMkLst>
        </pc:spChg>
        <pc:spChg chg="del">
          <ac:chgData name="UREKA A.MORIYAMA" userId="11b73b949d6476cb" providerId="Windows Live" clId="Web-{7AB365A9-28F6-48E5-804F-A7ED406D8AE5}" dt="2023-07-31T09:42:05.614" v="138"/>
          <ac:spMkLst>
            <pc:docMk/>
            <pc:sldMk cId="341252872" sldId="274"/>
            <ac:spMk id="113" creationId="{9807D129-6085-B41D-550C-31B406EC24A0}"/>
          </ac:spMkLst>
        </pc:spChg>
        <pc:spChg chg="del">
          <ac:chgData name="UREKA A.MORIYAMA" userId="11b73b949d6476cb" providerId="Windows Live" clId="Web-{7AB365A9-28F6-48E5-804F-A7ED406D8AE5}" dt="2023-07-31T09:42:05.614" v="137"/>
          <ac:spMkLst>
            <pc:docMk/>
            <pc:sldMk cId="341252872" sldId="274"/>
            <ac:spMk id="114" creationId="{30A42B67-8260-0C5F-3B39-DC16CF2A6600}"/>
          </ac:spMkLst>
        </pc:spChg>
        <pc:spChg chg="del">
          <ac:chgData name="UREKA A.MORIYAMA" userId="11b73b949d6476cb" providerId="Windows Live" clId="Web-{7AB365A9-28F6-48E5-804F-A7ED406D8AE5}" dt="2023-07-31T09:42:05.614" v="136"/>
          <ac:spMkLst>
            <pc:docMk/>
            <pc:sldMk cId="341252872" sldId="274"/>
            <ac:spMk id="115" creationId="{8D9B5E04-DDD6-F6EF-0BD5-785747D3EF9B}"/>
          </ac:spMkLst>
        </pc:spChg>
        <pc:spChg chg="del">
          <ac:chgData name="UREKA A.MORIYAMA" userId="11b73b949d6476cb" providerId="Windows Live" clId="Web-{7AB365A9-28F6-48E5-804F-A7ED406D8AE5}" dt="2023-07-31T09:42:05.614" v="135"/>
          <ac:spMkLst>
            <pc:docMk/>
            <pc:sldMk cId="341252872" sldId="274"/>
            <ac:spMk id="116" creationId="{50E6EB23-AB49-9D91-DB54-0BD0B0FA658E}"/>
          </ac:spMkLst>
        </pc:spChg>
        <pc:spChg chg="del">
          <ac:chgData name="UREKA A.MORIYAMA" userId="11b73b949d6476cb" providerId="Windows Live" clId="Web-{7AB365A9-28F6-48E5-804F-A7ED406D8AE5}" dt="2023-07-31T09:42:05.614" v="134"/>
          <ac:spMkLst>
            <pc:docMk/>
            <pc:sldMk cId="341252872" sldId="274"/>
            <ac:spMk id="117" creationId="{9EEF8103-73E4-B747-7D3B-3142D6BC37F2}"/>
          </ac:spMkLst>
        </pc:spChg>
        <pc:spChg chg="del">
          <ac:chgData name="UREKA A.MORIYAMA" userId="11b73b949d6476cb" providerId="Windows Live" clId="Web-{7AB365A9-28F6-48E5-804F-A7ED406D8AE5}" dt="2023-07-31T09:42:05.614" v="133"/>
          <ac:spMkLst>
            <pc:docMk/>
            <pc:sldMk cId="341252872" sldId="274"/>
            <ac:spMk id="118" creationId="{2679B899-F828-A1C2-1A83-A69F179F3A9F}"/>
          </ac:spMkLst>
        </pc:spChg>
        <pc:spChg chg="del">
          <ac:chgData name="UREKA A.MORIYAMA" userId="11b73b949d6476cb" providerId="Windows Live" clId="Web-{7AB365A9-28F6-48E5-804F-A7ED406D8AE5}" dt="2023-07-31T09:42:05.614" v="132"/>
          <ac:spMkLst>
            <pc:docMk/>
            <pc:sldMk cId="341252872" sldId="274"/>
            <ac:spMk id="119" creationId="{9FCF734B-70A6-850B-246C-5DFBA649CBD4}"/>
          </ac:spMkLst>
        </pc:spChg>
        <pc:spChg chg="del">
          <ac:chgData name="UREKA A.MORIYAMA" userId="11b73b949d6476cb" providerId="Windows Live" clId="Web-{7AB365A9-28F6-48E5-804F-A7ED406D8AE5}" dt="2023-07-31T09:42:05.614" v="131"/>
          <ac:spMkLst>
            <pc:docMk/>
            <pc:sldMk cId="341252872" sldId="274"/>
            <ac:spMk id="120" creationId="{AC7AFECC-8C25-7F47-B749-F37CE01ABD97}"/>
          </ac:spMkLst>
        </pc:spChg>
        <pc:spChg chg="del">
          <ac:chgData name="UREKA A.MORIYAMA" userId="11b73b949d6476cb" providerId="Windows Live" clId="Web-{7AB365A9-28F6-48E5-804F-A7ED406D8AE5}" dt="2023-07-31T09:42:05.614" v="130"/>
          <ac:spMkLst>
            <pc:docMk/>
            <pc:sldMk cId="341252872" sldId="274"/>
            <ac:spMk id="121" creationId="{47D2D740-DF59-3D26-96C8-2BD36FF9FE7F}"/>
          </ac:spMkLst>
        </pc:spChg>
        <pc:spChg chg="del">
          <ac:chgData name="UREKA A.MORIYAMA" userId="11b73b949d6476cb" providerId="Windows Live" clId="Web-{7AB365A9-28F6-48E5-804F-A7ED406D8AE5}" dt="2023-07-31T09:42:05.614" v="129"/>
          <ac:spMkLst>
            <pc:docMk/>
            <pc:sldMk cId="341252872" sldId="274"/>
            <ac:spMk id="122" creationId="{F86184A4-1E02-BD1D-E926-70A422A554EA}"/>
          </ac:spMkLst>
        </pc:spChg>
        <pc:spChg chg="del">
          <ac:chgData name="UREKA A.MORIYAMA" userId="11b73b949d6476cb" providerId="Windows Live" clId="Web-{7AB365A9-28F6-48E5-804F-A7ED406D8AE5}" dt="2023-07-31T09:42:05.614" v="128"/>
          <ac:spMkLst>
            <pc:docMk/>
            <pc:sldMk cId="341252872" sldId="274"/>
            <ac:spMk id="123" creationId="{3F5BC6DD-3530-582F-05ED-357036211AB2}"/>
          </ac:spMkLst>
        </pc:spChg>
        <pc:spChg chg="del">
          <ac:chgData name="UREKA A.MORIYAMA" userId="11b73b949d6476cb" providerId="Windows Live" clId="Web-{7AB365A9-28F6-48E5-804F-A7ED406D8AE5}" dt="2023-07-31T09:42:05.614" v="127"/>
          <ac:spMkLst>
            <pc:docMk/>
            <pc:sldMk cId="341252872" sldId="274"/>
            <ac:spMk id="124" creationId="{2FA683AD-5530-D9AC-9951-D33607698FE7}"/>
          </ac:spMkLst>
        </pc:spChg>
        <pc:spChg chg="del">
          <ac:chgData name="UREKA A.MORIYAMA" userId="11b73b949d6476cb" providerId="Windows Live" clId="Web-{7AB365A9-28F6-48E5-804F-A7ED406D8AE5}" dt="2023-07-31T09:42:05.614" v="126"/>
          <ac:spMkLst>
            <pc:docMk/>
            <pc:sldMk cId="341252872" sldId="274"/>
            <ac:spMk id="125" creationId="{6355019B-2AE4-C9E9-6ED3-CFA9CB09742D}"/>
          </ac:spMkLst>
        </pc:spChg>
        <pc:spChg chg="del">
          <ac:chgData name="UREKA A.MORIYAMA" userId="11b73b949d6476cb" providerId="Windows Live" clId="Web-{7AB365A9-28F6-48E5-804F-A7ED406D8AE5}" dt="2023-07-31T09:42:05.614" v="125"/>
          <ac:spMkLst>
            <pc:docMk/>
            <pc:sldMk cId="341252872" sldId="274"/>
            <ac:spMk id="126" creationId="{DC58D9C8-AF2B-B2CD-F323-EE419F0F3A83}"/>
          </ac:spMkLst>
        </pc:spChg>
        <pc:spChg chg="del">
          <ac:chgData name="UREKA A.MORIYAMA" userId="11b73b949d6476cb" providerId="Windows Live" clId="Web-{7AB365A9-28F6-48E5-804F-A7ED406D8AE5}" dt="2023-07-31T09:42:05.614" v="124"/>
          <ac:spMkLst>
            <pc:docMk/>
            <pc:sldMk cId="341252872" sldId="274"/>
            <ac:spMk id="127" creationId="{5CBE1AA9-957B-B88D-647F-46A0050F0C25}"/>
          </ac:spMkLst>
        </pc:spChg>
        <pc:spChg chg="del">
          <ac:chgData name="UREKA A.MORIYAMA" userId="11b73b949d6476cb" providerId="Windows Live" clId="Web-{7AB365A9-28F6-48E5-804F-A7ED406D8AE5}" dt="2023-07-31T09:42:05.599" v="123"/>
          <ac:spMkLst>
            <pc:docMk/>
            <pc:sldMk cId="341252872" sldId="274"/>
            <ac:spMk id="128" creationId="{9401D2F6-B9FF-D2CC-719E-2BEF4D780234}"/>
          </ac:spMkLst>
        </pc:spChg>
        <pc:spChg chg="mod">
          <ac:chgData name="UREKA A.MORIYAMA" userId="11b73b949d6476cb" providerId="Windows Live" clId="Web-{7AB365A9-28F6-48E5-804F-A7ED406D8AE5}" dt="2023-07-31T09:44:51.104" v="177"/>
          <ac:spMkLst>
            <pc:docMk/>
            <pc:sldMk cId="341252872" sldId="274"/>
            <ac:spMk id="131" creationId="{87C08BAA-0EFA-4039-EB86-1E2B60E36BE2}"/>
          </ac:spMkLst>
        </pc:spChg>
        <pc:grpChg chg="add del">
          <ac:chgData name="UREKA A.MORIYAMA" userId="11b73b949d6476cb" providerId="Windows Live" clId="Web-{7AB365A9-28F6-48E5-804F-A7ED406D8AE5}" dt="2023-07-31T09:42:18.302" v="149"/>
          <ac:grpSpMkLst>
            <pc:docMk/>
            <pc:sldMk cId="341252872" sldId="274"/>
            <ac:grpSpMk id="84" creationId="{42184F96-D0F5-B3AE-B898-C79E0D988EF8}"/>
          </ac:grpSpMkLst>
        </pc:grpChg>
        <pc:cxnChg chg="del">
          <ac:chgData name="UREKA A.MORIYAMA" userId="11b73b949d6476cb" providerId="Windows Live" clId="Web-{7AB365A9-28F6-48E5-804F-A7ED406D8AE5}" dt="2023-07-31T09:43:55.352" v="161"/>
          <ac:cxnSpMkLst>
            <pc:docMk/>
            <pc:sldMk cId="341252872" sldId="274"/>
            <ac:cxnSpMk id="139" creationId="{CCB7C9C5-B8A2-68F5-4DE2-AEB1D11F334E}"/>
          </ac:cxnSpMkLst>
        </pc:cxnChg>
      </pc:sldChg>
      <pc:sldChg chg="addSp delSp modSp add replId">
        <pc:chgData name="UREKA A.MORIYAMA" userId="11b73b949d6476cb" providerId="Windows Live" clId="Web-{7AB365A9-28F6-48E5-804F-A7ED406D8AE5}" dt="2023-07-31T11:03:41.701" v="487" actId="1076"/>
        <pc:sldMkLst>
          <pc:docMk/>
          <pc:sldMk cId="4284508585" sldId="283"/>
        </pc:sldMkLst>
        <pc:spChg chg="mod">
          <ac:chgData name="UREKA A.MORIYAMA" userId="11b73b949d6476cb" providerId="Windows Live" clId="Web-{7AB365A9-28F6-48E5-804F-A7ED406D8AE5}" dt="2023-07-31T09:41:56.833" v="121" actId="20577"/>
          <ac:spMkLst>
            <pc:docMk/>
            <pc:sldMk cId="4284508585" sldId="283"/>
            <ac:spMk id="4" creationId="{E385ACCB-9897-9FFE-4070-2C4A9394AFF6}"/>
          </ac:spMkLst>
        </pc:spChg>
        <pc:spChg chg="add mod">
          <ac:chgData name="UREKA A.MORIYAMA" userId="11b73b949d6476cb" providerId="Windows Live" clId="Web-{7AB365A9-28F6-48E5-804F-A7ED406D8AE5}" dt="2023-07-31T09:47:40.359" v="211" actId="1076"/>
          <ac:spMkLst>
            <pc:docMk/>
            <pc:sldMk cId="4284508585" sldId="283"/>
            <ac:spMk id="8" creationId="{2FFC923D-ACEC-1855-5BBD-0C76F14887BF}"/>
          </ac:spMkLst>
        </pc:spChg>
        <pc:spChg chg="add mod">
          <ac:chgData name="UREKA A.MORIYAMA" userId="11b73b949d6476cb" providerId="Windows Live" clId="Web-{7AB365A9-28F6-48E5-804F-A7ED406D8AE5}" dt="2023-07-31T09:50:44.568" v="226" actId="1076"/>
          <ac:spMkLst>
            <pc:docMk/>
            <pc:sldMk cId="4284508585" sldId="283"/>
            <ac:spMk id="9" creationId="{52F0512C-90C3-57D2-D99D-4B53DDA5CEB1}"/>
          </ac:spMkLst>
        </pc:spChg>
        <pc:spChg chg="add mod">
          <ac:chgData name="UREKA A.MORIYAMA" userId="11b73b949d6476cb" providerId="Windows Live" clId="Web-{7AB365A9-28F6-48E5-804F-A7ED406D8AE5}" dt="2023-07-31T10:23:56.035" v="359" actId="20577"/>
          <ac:spMkLst>
            <pc:docMk/>
            <pc:sldMk cId="4284508585" sldId="283"/>
            <ac:spMk id="10" creationId="{31640772-DF83-AAE8-C82F-14E5D748118C}"/>
          </ac:spMkLst>
        </pc:spChg>
        <pc:spChg chg="add mod">
          <ac:chgData name="UREKA A.MORIYAMA" userId="11b73b949d6476cb" providerId="Windows Live" clId="Web-{7AB365A9-28F6-48E5-804F-A7ED406D8AE5}" dt="2023-07-31T10:30:37.063" v="381" actId="20577"/>
          <ac:spMkLst>
            <pc:docMk/>
            <pc:sldMk cId="4284508585" sldId="283"/>
            <ac:spMk id="11" creationId="{CD9678B1-1F21-5B3D-6211-D78111AF7179}"/>
          </ac:spMkLst>
        </pc:spChg>
        <pc:spChg chg="add mod">
          <ac:chgData name="UREKA A.MORIYAMA" userId="11b73b949d6476cb" providerId="Windows Live" clId="Web-{7AB365A9-28F6-48E5-804F-A7ED406D8AE5}" dt="2023-07-31T11:03:41.701" v="487" actId="1076"/>
          <ac:spMkLst>
            <pc:docMk/>
            <pc:sldMk cId="4284508585" sldId="283"/>
            <ac:spMk id="12" creationId="{B0122695-FAC2-AA54-CB59-A7D000B52F14}"/>
          </ac:spMkLst>
        </pc:spChg>
        <pc:spChg chg="mod">
          <ac:chgData name="UREKA A.MORIYAMA" userId="11b73b949d6476cb" providerId="Windows Live" clId="Web-{7AB365A9-28F6-48E5-804F-A7ED406D8AE5}" dt="2023-07-31T10:22:35.157" v="338" actId="20577"/>
          <ac:spMkLst>
            <pc:docMk/>
            <pc:sldMk cId="4284508585" sldId="283"/>
            <ac:spMk id="62" creationId="{84020E48-C322-A97C-74E8-2AB765DC54EF}"/>
          </ac:spMkLst>
        </pc:spChg>
        <pc:spChg chg="del">
          <ac:chgData name="UREKA A.MORIYAMA" userId="11b73b949d6476cb" providerId="Windows Live" clId="Web-{7AB365A9-28F6-48E5-804F-A7ED406D8AE5}" dt="2023-07-31T10:57:42.815" v="482"/>
          <ac:spMkLst>
            <pc:docMk/>
            <pc:sldMk cId="4284508585" sldId="283"/>
            <ac:spMk id="86" creationId="{22F8241D-AF71-1B26-6A58-81B3C32C50C9}"/>
          </ac:spMkLst>
        </pc:spChg>
        <pc:spChg chg="del">
          <ac:chgData name="UREKA A.MORIYAMA" userId="11b73b949d6476cb" providerId="Windows Live" clId="Web-{7AB365A9-28F6-48E5-804F-A7ED406D8AE5}" dt="2023-07-31T10:57:46.190" v="483"/>
          <ac:spMkLst>
            <pc:docMk/>
            <pc:sldMk cId="4284508585" sldId="283"/>
            <ac:spMk id="91" creationId="{25741FD6-6E96-AFAE-C312-88BDC03EAE8F}"/>
          </ac:spMkLst>
        </pc:spChg>
        <pc:spChg chg="mod">
          <ac:chgData name="UREKA A.MORIYAMA" userId="11b73b949d6476cb" providerId="Windows Live" clId="Web-{7AB365A9-28F6-48E5-804F-A7ED406D8AE5}" dt="2023-07-31T10:57:49.909" v="484" actId="14100"/>
          <ac:spMkLst>
            <pc:docMk/>
            <pc:sldMk cId="4284508585" sldId="283"/>
            <ac:spMk id="131" creationId="{87C08BAA-0EFA-4039-EB86-1E2B60E36BE2}"/>
          </ac:spMkLst>
        </pc:spChg>
        <pc:cxnChg chg="del">
          <ac:chgData name="UREKA A.MORIYAMA" userId="11b73b949d6476cb" providerId="Windows Live" clId="Web-{7AB365A9-28F6-48E5-804F-A7ED406D8AE5}" dt="2023-07-31T10:57:52.347" v="485"/>
          <ac:cxnSpMkLst>
            <pc:docMk/>
            <pc:sldMk cId="4284508585" sldId="283"/>
            <ac:cxnSpMk id="139" creationId="{CCB7C9C5-B8A2-68F5-4DE2-AEB1D11F334E}"/>
          </ac:cxnSpMkLst>
        </pc:cxnChg>
      </pc:sldChg>
      <pc:sldChg chg="addSp modSp new ord">
        <pc:chgData name="UREKA A.MORIYAMA" userId="11b73b949d6476cb" providerId="Windows Live" clId="Web-{7AB365A9-28F6-48E5-804F-A7ED406D8AE5}" dt="2023-07-31T10:42:54.788" v="481" actId="20577"/>
        <pc:sldMkLst>
          <pc:docMk/>
          <pc:sldMk cId="2356473189" sldId="284"/>
        </pc:sldMkLst>
        <pc:spChg chg="add mod">
          <ac:chgData name="UREKA A.MORIYAMA" userId="11b73b949d6476cb" providerId="Windows Live" clId="Web-{7AB365A9-28F6-48E5-804F-A7ED406D8AE5}" dt="2023-07-31T10:16:18.896" v="305" actId="1076"/>
          <ac:spMkLst>
            <pc:docMk/>
            <pc:sldMk cId="2356473189" sldId="284"/>
            <ac:spMk id="2" creationId="{E184C941-9897-5498-F605-137B714DCBFE}"/>
          </ac:spMkLst>
        </pc:spChg>
        <pc:spChg chg="add mod">
          <ac:chgData name="UREKA A.MORIYAMA" userId="11b73b949d6476cb" providerId="Windows Live" clId="Web-{7AB365A9-28F6-48E5-804F-A7ED406D8AE5}" dt="2023-07-31T10:17:46.664" v="330" actId="14100"/>
          <ac:spMkLst>
            <pc:docMk/>
            <pc:sldMk cId="2356473189" sldId="284"/>
            <ac:spMk id="3" creationId="{C16F6F27-5A5D-A910-FD30-67695FEAF88D}"/>
          </ac:spMkLst>
        </pc:spChg>
        <pc:spChg chg="add mod">
          <ac:chgData name="UREKA A.MORIYAMA" userId="11b73b949d6476cb" providerId="Windows Live" clId="Web-{7AB365A9-28F6-48E5-804F-A7ED406D8AE5}" dt="2023-07-31T10:17:15.397" v="318" actId="1076"/>
          <ac:spMkLst>
            <pc:docMk/>
            <pc:sldMk cId="2356473189" sldId="284"/>
            <ac:spMk id="5" creationId="{6AD81EF8-6375-5B7F-009B-94A11C37ECAB}"/>
          </ac:spMkLst>
        </pc:spChg>
        <pc:spChg chg="add mod">
          <ac:chgData name="UREKA A.MORIYAMA" userId="11b73b949d6476cb" providerId="Windows Live" clId="Web-{7AB365A9-28F6-48E5-804F-A7ED406D8AE5}" dt="2023-07-31T10:17:37.117" v="326" actId="20577"/>
          <ac:spMkLst>
            <pc:docMk/>
            <pc:sldMk cId="2356473189" sldId="284"/>
            <ac:spMk id="6" creationId="{B69562F6-17A0-E3AF-0742-48D356DBE929}"/>
          </ac:spMkLst>
        </pc:spChg>
        <pc:spChg chg="add mod">
          <ac:chgData name="UREKA A.MORIYAMA" userId="11b73b949d6476cb" providerId="Windows Live" clId="Web-{7AB365A9-28F6-48E5-804F-A7ED406D8AE5}" dt="2023-07-31T10:40:56.878" v="427" actId="20577"/>
          <ac:spMkLst>
            <pc:docMk/>
            <pc:sldMk cId="2356473189" sldId="284"/>
            <ac:spMk id="7" creationId="{BF69ECA2-FD6C-AAD2-9271-6073B8C8319E}"/>
          </ac:spMkLst>
        </pc:spChg>
        <pc:spChg chg="add mod">
          <ac:chgData name="UREKA A.MORIYAMA" userId="11b73b949d6476cb" providerId="Windows Live" clId="Web-{7AB365A9-28F6-48E5-804F-A7ED406D8AE5}" dt="2023-07-31T10:31:31.564" v="393" actId="20577"/>
          <ac:spMkLst>
            <pc:docMk/>
            <pc:sldMk cId="2356473189" sldId="284"/>
            <ac:spMk id="9" creationId="{31F20117-D2A3-3297-6633-9B405A12F188}"/>
          </ac:spMkLst>
        </pc:spChg>
        <pc:spChg chg="add mod">
          <ac:chgData name="UREKA A.MORIYAMA" userId="11b73b949d6476cb" providerId="Windows Live" clId="Web-{7AB365A9-28F6-48E5-804F-A7ED406D8AE5}" dt="2023-07-31T10:35:01.743" v="408" actId="20577"/>
          <ac:spMkLst>
            <pc:docMk/>
            <pc:sldMk cId="2356473189" sldId="284"/>
            <ac:spMk id="11" creationId="{9268F0F3-C927-5E9A-3309-206FF45F060F}"/>
          </ac:spMkLst>
        </pc:spChg>
        <pc:spChg chg="add mod">
          <ac:chgData name="UREKA A.MORIYAMA" userId="11b73b949d6476cb" providerId="Windows Live" clId="Web-{7AB365A9-28F6-48E5-804F-A7ED406D8AE5}" dt="2023-07-31T10:39:43.579" v="419" actId="1076"/>
          <ac:spMkLst>
            <pc:docMk/>
            <pc:sldMk cId="2356473189" sldId="284"/>
            <ac:spMk id="12" creationId="{FFF677EB-D260-B215-1B99-05BC17B19CBE}"/>
          </ac:spMkLst>
        </pc:spChg>
        <pc:spChg chg="add mod">
          <ac:chgData name="UREKA A.MORIYAMA" userId="11b73b949d6476cb" providerId="Windows Live" clId="Web-{7AB365A9-28F6-48E5-804F-A7ED406D8AE5}" dt="2023-07-31T10:42:54.788" v="481" actId="20577"/>
          <ac:spMkLst>
            <pc:docMk/>
            <pc:sldMk cId="2356473189" sldId="284"/>
            <ac:spMk id="13" creationId="{D906C0B9-A37B-1899-DAA1-F2363D6ABE48}"/>
          </ac:spMkLst>
        </pc:spChg>
      </pc:sldChg>
      <pc:sldChg chg="delSp modSp add del replId">
        <pc:chgData name="UREKA A.MORIYAMA" userId="11b73b949d6476cb" providerId="Windows Live" clId="Web-{7AB365A9-28F6-48E5-804F-A7ED406D8AE5}" dt="2023-07-31T10:17:07.178" v="316"/>
        <pc:sldMkLst>
          <pc:docMk/>
          <pc:sldMk cId="3747559207" sldId="285"/>
        </pc:sldMkLst>
        <pc:spChg chg="del mod">
          <ac:chgData name="UREKA A.MORIYAMA" userId="11b73b949d6476cb" providerId="Windows Live" clId="Web-{7AB365A9-28F6-48E5-804F-A7ED406D8AE5}" dt="2023-07-31T10:17:00.475" v="313"/>
          <ac:spMkLst>
            <pc:docMk/>
            <pc:sldMk cId="3747559207" sldId="285"/>
            <ac:spMk id="2" creationId="{E184C941-9897-5498-F605-137B714DCBFE}"/>
          </ac:spMkLst>
        </pc:spChg>
      </pc:sldChg>
    </pc:docChg>
  </pc:docChgLst>
  <pc:docChgLst>
    <pc:chgData name="ゲスト ユーザー" providerId="Windows Live" clId="Web-{03497016-D932-49D1-8EB2-73EBBF1534EA}"/>
    <pc:docChg chg="modSld">
      <pc:chgData name="ゲスト ユーザー" userId="" providerId="Windows Live" clId="Web-{03497016-D932-49D1-8EB2-73EBBF1534EA}" dt="2023-07-18T10:03:18.828" v="3" actId="20577"/>
      <pc:docMkLst>
        <pc:docMk/>
      </pc:docMkLst>
      <pc:sldChg chg="modSp">
        <pc:chgData name="ゲスト ユーザー" userId="" providerId="Windows Live" clId="Web-{03497016-D932-49D1-8EB2-73EBBF1534EA}" dt="2023-07-18T10:03:18.828" v="3" actId="20577"/>
        <pc:sldMkLst>
          <pc:docMk/>
          <pc:sldMk cId="2896888841" sldId="256"/>
        </pc:sldMkLst>
        <pc:spChg chg="mod">
          <ac:chgData name="ゲスト ユーザー" userId="" providerId="Windows Live" clId="Web-{03497016-D932-49D1-8EB2-73EBBF1534EA}" dt="2023-07-18T10:03:18.828" v="3" actId="20577"/>
          <ac:spMkLst>
            <pc:docMk/>
            <pc:sldMk cId="2896888841" sldId="256"/>
            <ac:spMk id="3" creationId="{4CD0D533-BAD6-7652-494A-334C37FF4C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6AAE8-49F5-4393-8F28-791323B5345F}" type="datetimeFigureOut">
              <a:t>2023/9/15</a:t>
            </a:fld>
            <a:endParaRPr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95275-365F-4A0E-81A6-CF909E512E29}" type="slidenum">
              <a:t>‹#›</a:t>
            </a:fld>
            <a:endParaRPr lang="ja-JP" altLang="en-US"/>
          </a:p>
        </p:txBody>
      </p:sp>
    </p:spTree>
    <p:extLst>
      <p:ext uri="{BB962C8B-B14F-4D97-AF65-F5344CB8AC3E}">
        <p14:creationId xmlns:p14="http://schemas.microsoft.com/office/powerpoint/2010/main" val="4206131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595275-365F-4A0E-81A6-CF909E512E29}" type="slidenum">
              <a:rPr lang="en-US" altLang="ja-JP" smtClean="0"/>
              <a:t>1</a:t>
            </a:fld>
            <a:endParaRPr lang="ja-JP" altLang="en-US"/>
          </a:p>
        </p:txBody>
      </p:sp>
    </p:spTree>
    <p:extLst>
      <p:ext uri="{BB962C8B-B14F-4D97-AF65-F5344CB8AC3E}">
        <p14:creationId xmlns:p14="http://schemas.microsoft.com/office/powerpoint/2010/main" val="84022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595275-365F-4A0E-81A6-CF909E512E29}" type="slidenum">
              <a:rPr lang="en-US" altLang="ja-JP" smtClean="0"/>
              <a:t>4</a:t>
            </a:fld>
            <a:endParaRPr lang="ja-JP" altLang="en-US"/>
          </a:p>
        </p:txBody>
      </p:sp>
    </p:spTree>
    <p:extLst>
      <p:ext uri="{BB962C8B-B14F-4D97-AF65-F5344CB8AC3E}">
        <p14:creationId xmlns:p14="http://schemas.microsoft.com/office/powerpoint/2010/main" val="49530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595275-365F-4A0E-81A6-CF909E512E29}" type="slidenum">
              <a:rPr lang="en-US" altLang="ja-JP" smtClean="0"/>
              <a:t>6</a:t>
            </a:fld>
            <a:endParaRPr lang="ja-JP" altLang="en-US"/>
          </a:p>
        </p:txBody>
      </p:sp>
    </p:spTree>
    <p:extLst>
      <p:ext uri="{BB962C8B-B14F-4D97-AF65-F5344CB8AC3E}">
        <p14:creationId xmlns:p14="http://schemas.microsoft.com/office/powerpoint/2010/main" val="175749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806800"/>
            <a:ext cx="2405658" cy="402483"/>
          </a:xfrm>
        </p:spPr>
        <p:txBody>
          <a:bodyPr/>
          <a:lstStyle/>
          <a:p>
            <a:fld id="{9103AE79-C015-6149-94AB-4CEE8B40DC14}" type="datetime1">
              <a:rPr kumimoji="1" lang="ja-JP" altLang="en-US" smtClean="0"/>
              <a:t>2023/9/15</a:t>
            </a:fld>
            <a:endParaRPr kumimoji="1" lang="ja-JP" altLang="en-US"/>
          </a:p>
        </p:txBody>
      </p:sp>
      <p:sp>
        <p:nvSpPr>
          <p:cNvPr id="3" name="Footer Placeholder 2"/>
          <p:cNvSpPr>
            <a:spLocks noGrp="1"/>
          </p:cNvSpPr>
          <p:nvPr>
            <p:ph type="ftr" sz="quarter" idx="11"/>
          </p:nvPr>
        </p:nvSpPr>
        <p:spPr>
          <a:xfrm>
            <a:off x="3541663" y="7806800"/>
            <a:ext cx="3608487" cy="402483"/>
          </a:xfrm>
        </p:spPr>
        <p:txBody>
          <a:bodyPr/>
          <a:lstStyle/>
          <a:p>
            <a:endParaRPr kumimoji="1" lang="ja-JP" altLang="en-US"/>
          </a:p>
        </p:txBody>
      </p:sp>
      <p:sp>
        <p:nvSpPr>
          <p:cNvPr id="4" name="Slide Number Placeholder 3"/>
          <p:cNvSpPr>
            <a:spLocks noGrp="1"/>
          </p:cNvSpPr>
          <p:nvPr>
            <p:ph type="sldNum" sz="quarter" idx="12"/>
          </p:nvPr>
        </p:nvSpPr>
        <p:spPr>
          <a:xfrm>
            <a:off x="4143077" y="7200000"/>
            <a:ext cx="2405658" cy="215444"/>
          </a:xfrm>
          <a:noFill/>
        </p:spPr>
        <p:txBody>
          <a:bodyPr wrap="square">
            <a:spAutoFit/>
          </a:bodyPr>
          <a:lstStyle>
            <a:lvl1pPr>
              <a:defRPr lang="en-US" altLang="ja-JP" smtClean="0"/>
            </a:lvl1pPr>
          </a:lstStyle>
          <a:p>
            <a:fld id="{963FD9B4-41D6-4745-A469-6C8DA6B3D760}" type="slidenum">
              <a:rPr lang="en-US" altLang="ja-JP" smtClean="0"/>
              <a:pPr/>
              <a:t>‹#›</a:t>
            </a:fld>
            <a:endParaRPr lang="ja-JP" altLang="en-US"/>
          </a:p>
        </p:txBody>
      </p:sp>
      <p:sp>
        <p:nvSpPr>
          <p:cNvPr id="8" name="テキスト プレースホルダー 6">
            <a:extLst>
              <a:ext uri="{FF2B5EF4-FFF2-40B4-BE49-F238E27FC236}">
                <a16:creationId xmlns:a16="http://schemas.microsoft.com/office/drawing/2014/main" id="{D8634554-8B80-E9ED-DC47-9A6AF50C66D1}"/>
              </a:ext>
            </a:extLst>
          </p:cNvPr>
          <p:cNvSpPr>
            <a:spLocks noGrp="1"/>
          </p:cNvSpPr>
          <p:nvPr>
            <p:ph type="body" sz="quarter" idx="14"/>
          </p:nvPr>
        </p:nvSpPr>
        <p:spPr>
          <a:xfrm>
            <a:off x="377906" y="900000"/>
            <a:ext cx="9936000" cy="2088842"/>
          </a:xfrm>
        </p:spPr>
        <p:txBody>
          <a:bodyPr>
            <a:spAutoFit/>
          </a:bodyPr>
          <a:lstStyle>
            <a:lvl1pPr marL="0" indent="0" algn="just">
              <a:lnSpc>
                <a:spcPct val="130000"/>
              </a:lnSpc>
              <a:spcBef>
                <a:spcPts val="0"/>
              </a:spcBef>
              <a:spcAft>
                <a:spcPts val="1200"/>
              </a:spcAft>
              <a:buNone/>
              <a:defRPr sz="1400">
                <a:latin typeface="+mn-ea"/>
                <a:ea typeface="+mn-ea"/>
              </a:defRPr>
            </a:lvl1pPr>
            <a:lvl2pPr marL="360363" indent="0" algn="just">
              <a:lnSpc>
                <a:spcPct val="130000"/>
              </a:lnSpc>
              <a:spcBef>
                <a:spcPts val="0"/>
              </a:spcBef>
              <a:spcAft>
                <a:spcPts val="1200"/>
              </a:spcAft>
              <a:buNone/>
              <a:tabLst/>
              <a:defRPr sz="1400">
                <a:latin typeface="+mn-ea"/>
                <a:ea typeface="+mn-ea"/>
              </a:defRPr>
            </a:lvl2pPr>
            <a:lvl3pPr marL="720725" indent="0" algn="just">
              <a:lnSpc>
                <a:spcPct val="130000"/>
              </a:lnSpc>
              <a:spcBef>
                <a:spcPts val="0"/>
              </a:spcBef>
              <a:spcAft>
                <a:spcPts val="1200"/>
              </a:spcAft>
              <a:buNone/>
              <a:tabLst/>
              <a:defRPr sz="1400">
                <a:latin typeface="+mn-ea"/>
                <a:ea typeface="+mn-ea"/>
              </a:defRPr>
            </a:lvl3pPr>
            <a:lvl4pPr marL="1080000" indent="0" algn="just">
              <a:lnSpc>
                <a:spcPct val="130000"/>
              </a:lnSpc>
              <a:spcBef>
                <a:spcPts val="0"/>
              </a:spcBef>
              <a:spcAft>
                <a:spcPts val="1200"/>
              </a:spcAft>
              <a:buNone/>
              <a:tabLst/>
              <a:defRPr sz="1400">
                <a:latin typeface="+mn-ea"/>
                <a:ea typeface="+mn-ea"/>
              </a:defRPr>
            </a:lvl4pPr>
            <a:lvl5pPr marL="1440000" indent="0" algn="just">
              <a:lnSpc>
                <a:spcPct val="130000"/>
              </a:lnSpc>
              <a:spcBef>
                <a:spcPts val="0"/>
              </a:spcBef>
              <a:spcAft>
                <a:spcPts val="1200"/>
              </a:spcAft>
              <a:buNone/>
              <a:tabLst/>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9">
            <a:extLst>
              <a:ext uri="{FF2B5EF4-FFF2-40B4-BE49-F238E27FC236}">
                <a16:creationId xmlns:a16="http://schemas.microsoft.com/office/drawing/2014/main" id="{3D082F06-FEEA-B2A8-B57C-21CC608BFB95}"/>
              </a:ext>
            </a:extLst>
          </p:cNvPr>
          <p:cNvSpPr>
            <a:spLocks noGrp="1"/>
          </p:cNvSpPr>
          <p:nvPr>
            <p:ph type="title"/>
          </p:nvPr>
        </p:nvSpPr>
        <p:spPr>
          <a:xfrm>
            <a:off x="377906" y="360000"/>
            <a:ext cx="9936000" cy="540000"/>
          </a:xfrm>
          <a:prstGeom prst="rect">
            <a:avLst/>
          </a:prstGeom>
          <a:noFill/>
        </p:spPr>
        <p:txBody>
          <a:bodyPr vert="horz" lIns="36000" tIns="36000" rIns="36000" bIns="36000" rtlCol="0">
            <a:noAutofit/>
          </a:bodyPr>
          <a:lstStyle>
            <a:lvl1pPr>
              <a:defRPr lang="ja-JP" altLang="en-US"/>
            </a:lvl1pPr>
          </a:lstStyle>
          <a:p>
            <a:pPr lvl="0"/>
            <a:r>
              <a:rPr kumimoji="1" lang="ja-JP" altLang="en-US"/>
              <a:t>マスター タイトルの書式設定</a:t>
            </a:r>
          </a:p>
        </p:txBody>
      </p:sp>
      <p:cxnSp>
        <p:nvCxnSpPr>
          <p:cNvPr id="5" name="直線コネクタ 4">
            <a:extLst>
              <a:ext uri="{FF2B5EF4-FFF2-40B4-BE49-F238E27FC236}">
                <a16:creationId xmlns:a16="http://schemas.microsoft.com/office/drawing/2014/main" id="{6CB7C22D-0CA0-68F3-6BEE-95944302A264}"/>
              </a:ext>
            </a:extLst>
          </p:cNvPr>
          <p:cNvCxnSpPr>
            <a:cxnSpLocks/>
          </p:cNvCxnSpPr>
          <p:nvPr userDrawn="1"/>
        </p:nvCxnSpPr>
        <p:spPr>
          <a:xfrm>
            <a:off x="377825" y="755051"/>
            <a:ext cx="993616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9311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guide id="3" pos="238" userDrawn="1">
          <p15:clr>
            <a:srgbClr val="FBAE40"/>
          </p15:clr>
        </p15:guide>
        <p15:guide id="4" pos="6497" userDrawn="1">
          <p15:clr>
            <a:srgbClr val="FBAE40"/>
          </p15:clr>
        </p15:guide>
        <p15:guide id="5" orient="horz" pos="226" userDrawn="1">
          <p15:clr>
            <a:srgbClr val="FBAE40"/>
          </p15:clr>
        </p15:guide>
        <p15:guide id="6" orient="horz" pos="45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コラム">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806800"/>
            <a:ext cx="2405658" cy="402483"/>
          </a:xfrm>
        </p:spPr>
        <p:txBody>
          <a:bodyPr/>
          <a:lstStyle/>
          <a:p>
            <a:fld id="{DD8794A5-F3EB-E749-9669-A95F8BE62101}" type="datetime1">
              <a:rPr kumimoji="1" lang="ja-JP" altLang="en-US" smtClean="0"/>
              <a:t>2023/9/15</a:t>
            </a:fld>
            <a:endParaRPr kumimoji="1" lang="ja-JP" altLang="en-US"/>
          </a:p>
        </p:txBody>
      </p:sp>
      <p:sp>
        <p:nvSpPr>
          <p:cNvPr id="3" name="Footer Placeholder 2"/>
          <p:cNvSpPr>
            <a:spLocks noGrp="1"/>
          </p:cNvSpPr>
          <p:nvPr>
            <p:ph type="ftr" sz="quarter" idx="11"/>
          </p:nvPr>
        </p:nvSpPr>
        <p:spPr>
          <a:xfrm>
            <a:off x="3541663" y="7806800"/>
            <a:ext cx="3608487" cy="402483"/>
          </a:xfrm>
        </p:spPr>
        <p:txBody>
          <a:bodyPr/>
          <a:lstStyle/>
          <a:p>
            <a:endParaRPr kumimoji="1" lang="ja-JP" altLang="en-US"/>
          </a:p>
        </p:txBody>
      </p:sp>
      <p:sp>
        <p:nvSpPr>
          <p:cNvPr id="4" name="Slide Number Placeholder 3"/>
          <p:cNvSpPr>
            <a:spLocks noGrp="1"/>
          </p:cNvSpPr>
          <p:nvPr>
            <p:ph type="sldNum" sz="quarter" idx="12"/>
          </p:nvPr>
        </p:nvSpPr>
        <p:spPr>
          <a:xfrm>
            <a:off x="4143077" y="7200000"/>
            <a:ext cx="2405658" cy="215444"/>
          </a:xfrm>
          <a:noFill/>
        </p:spPr>
        <p:txBody>
          <a:bodyPr wrap="square">
            <a:spAutoFit/>
          </a:bodyPr>
          <a:lstStyle>
            <a:lvl1pPr>
              <a:defRPr lang="en-US" altLang="ja-JP" smtClean="0"/>
            </a:lvl1pPr>
          </a:lstStyle>
          <a:p>
            <a:fld id="{963FD9B4-41D6-4745-A469-6C8DA6B3D760}" type="slidenum">
              <a:rPr lang="en-US" altLang="ja-JP" smtClean="0"/>
              <a:pPr/>
              <a:t>‹#›</a:t>
            </a:fld>
            <a:endParaRPr lang="ja-JP" altLang="en-US"/>
          </a:p>
        </p:txBody>
      </p:sp>
      <p:sp>
        <p:nvSpPr>
          <p:cNvPr id="8" name="テキスト プレースホルダー 6">
            <a:extLst>
              <a:ext uri="{FF2B5EF4-FFF2-40B4-BE49-F238E27FC236}">
                <a16:creationId xmlns:a16="http://schemas.microsoft.com/office/drawing/2014/main" id="{D8634554-8B80-E9ED-DC47-9A6AF50C66D1}"/>
              </a:ext>
            </a:extLst>
          </p:cNvPr>
          <p:cNvSpPr>
            <a:spLocks noGrp="1"/>
          </p:cNvSpPr>
          <p:nvPr>
            <p:ph type="body" sz="quarter" idx="14"/>
          </p:nvPr>
        </p:nvSpPr>
        <p:spPr>
          <a:xfrm>
            <a:off x="377906" y="900000"/>
            <a:ext cx="4680000" cy="2088842"/>
          </a:xfrm>
        </p:spPr>
        <p:txBody>
          <a:bodyPr wrap="square">
            <a:spAutoFit/>
          </a:bodyPr>
          <a:lstStyle>
            <a:lvl1pPr marL="0" indent="0" algn="just">
              <a:lnSpc>
                <a:spcPct val="130000"/>
              </a:lnSpc>
              <a:spcBef>
                <a:spcPts val="0"/>
              </a:spcBef>
              <a:spcAft>
                <a:spcPts val="1200"/>
              </a:spcAft>
              <a:buNone/>
              <a:defRPr sz="1400">
                <a:latin typeface="+mn-ea"/>
                <a:ea typeface="+mn-ea"/>
              </a:defRPr>
            </a:lvl1pPr>
            <a:lvl2pPr marL="360363" indent="0" algn="just">
              <a:lnSpc>
                <a:spcPct val="130000"/>
              </a:lnSpc>
              <a:spcBef>
                <a:spcPts val="0"/>
              </a:spcBef>
              <a:spcAft>
                <a:spcPts val="1200"/>
              </a:spcAft>
              <a:buNone/>
              <a:tabLst/>
              <a:defRPr sz="1400">
                <a:latin typeface="+mn-ea"/>
                <a:ea typeface="+mn-ea"/>
              </a:defRPr>
            </a:lvl2pPr>
            <a:lvl3pPr marL="720725" indent="0" algn="just">
              <a:lnSpc>
                <a:spcPct val="130000"/>
              </a:lnSpc>
              <a:spcBef>
                <a:spcPts val="0"/>
              </a:spcBef>
              <a:spcAft>
                <a:spcPts val="1200"/>
              </a:spcAft>
              <a:buNone/>
              <a:tabLst/>
              <a:defRPr sz="1400">
                <a:latin typeface="+mn-ea"/>
                <a:ea typeface="+mn-ea"/>
              </a:defRPr>
            </a:lvl3pPr>
            <a:lvl4pPr marL="1080000" indent="0" algn="just">
              <a:lnSpc>
                <a:spcPct val="130000"/>
              </a:lnSpc>
              <a:spcBef>
                <a:spcPts val="0"/>
              </a:spcBef>
              <a:spcAft>
                <a:spcPts val="1200"/>
              </a:spcAft>
              <a:buNone/>
              <a:tabLst/>
              <a:defRPr sz="1400">
                <a:latin typeface="+mn-ea"/>
                <a:ea typeface="+mn-ea"/>
              </a:defRPr>
            </a:lvl4pPr>
            <a:lvl5pPr marL="1440000" indent="0" algn="just">
              <a:lnSpc>
                <a:spcPct val="130000"/>
              </a:lnSpc>
              <a:spcBef>
                <a:spcPts val="0"/>
              </a:spcBef>
              <a:spcAft>
                <a:spcPts val="1200"/>
              </a:spcAft>
              <a:buNone/>
              <a:tabLst/>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9">
            <a:extLst>
              <a:ext uri="{FF2B5EF4-FFF2-40B4-BE49-F238E27FC236}">
                <a16:creationId xmlns:a16="http://schemas.microsoft.com/office/drawing/2014/main" id="{3D082F06-FEEA-B2A8-B57C-21CC608BFB95}"/>
              </a:ext>
            </a:extLst>
          </p:cNvPr>
          <p:cNvSpPr>
            <a:spLocks noGrp="1"/>
          </p:cNvSpPr>
          <p:nvPr>
            <p:ph type="title"/>
          </p:nvPr>
        </p:nvSpPr>
        <p:spPr>
          <a:xfrm>
            <a:off x="377906" y="360000"/>
            <a:ext cx="4680000" cy="540000"/>
          </a:xfrm>
          <a:prstGeom prst="rect">
            <a:avLst/>
          </a:prstGeom>
          <a:noFill/>
        </p:spPr>
        <p:txBody>
          <a:bodyPr vert="horz" lIns="36000" tIns="36000" rIns="36000" bIns="36000" rtlCol="0">
            <a:noAutofit/>
          </a:bodyPr>
          <a:lstStyle>
            <a:lvl1pPr>
              <a:defRPr lang="ja-JP" altLang="en-US"/>
            </a:lvl1pPr>
          </a:lstStyle>
          <a:p>
            <a:pPr lvl="0"/>
            <a:r>
              <a:rPr kumimoji="1" lang="ja-JP" altLang="en-US"/>
              <a:t>マスター タイトルの書式設定</a:t>
            </a:r>
          </a:p>
        </p:txBody>
      </p:sp>
      <p:sp>
        <p:nvSpPr>
          <p:cNvPr id="5" name="テキスト プレースホルダー 6">
            <a:extLst>
              <a:ext uri="{FF2B5EF4-FFF2-40B4-BE49-F238E27FC236}">
                <a16:creationId xmlns:a16="http://schemas.microsoft.com/office/drawing/2014/main" id="{A8B7B022-19F5-4EBB-15EF-E344EE02EB7B}"/>
              </a:ext>
            </a:extLst>
          </p:cNvPr>
          <p:cNvSpPr>
            <a:spLocks noGrp="1"/>
          </p:cNvSpPr>
          <p:nvPr>
            <p:ph type="body" sz="quarter" idx="15"/>
          </p:nvPr>
        </p:nvSpPr>
        <p:spPr>
          <a:xfrm>
            <a:off x="5633988" y="900000"/>
            <a:ext cx="4680000" cy="2088842"/>
          </a:xfrm>
        </p:spPr>
        <p:txBody>
          <a:bodyPr wrap="square">
            <a:spAutoFit/>
          </a:bodyPr>
          <a:lstStyle>
            <a:lvl1pPr marL="0" indent="0" algn="just">
              <a:lnSpc>
                <a:spcPct val="130000"/>
              </a:lnSpc>
              <a:spcBef>
                <a:spcPts val="0"/>
              </a:spcBef>
              <a:spcAft>
                <a:spcPts val="1200"/>
              </a:spcAft>
              <a:buNone/>
              <a:defRPr sz="1400">
                <a:latin typeface="+mn-ea"/>
                <a:ea typeface="+mn-ea"/>
              </a:defRPr>
            </a:lvl1pPr>
            <a:lvl2pPr marL="360363" indent="0" algn="just">
              <a:lnSpc>
                <a:spcPct val="130000"/>
              </a:lnSpc>
              <a:spcBef>
                <a:spcPts val="0"/>
              </a:spcBef>
              <a:spcAft>
                <a:spcPts val="1200"/>
              </a:spcAft>
              <a:buNone/>
              <a:tabLst/>
              <a:defRPr sz="1400">
                <a:latin typeface="+mn-ea"/>
                <a:ea typeface="+mn-ea"/>
              </a:defRPr>
            </a:lvl2pPr>
            <a:lvl3pPr marL="720725" indent="0" algn="just">
              <a:lnSpc>
                <a:spcPct val="130000"/>
              </a:lnSpc>
              <a:spcBef>
                <a:spcPts val="0"/>
              </a:spcBef>
              <a:spcAft>
                <a:spcPts val="1200"/>
              </a:spcAft>
              <a:buNone/>
              <a:tabLst/>
              <a:defRPr sz="1400">
                <a:latin typeface="+mn-ea"/>
                <a:ea typeface="+mn-ea"/>
              </a:defRPr>
            </a:lvl3pPr>
            <a:lvl4pPr marL="1080000" indent="0" algn="just">
              <a:lnSpc>
                <a:spcPct val="130000"/>
              </a:lnSpc>
              <a:spcBef>
                <a:spcPts val="0"/>
              </a:spcBef>
              <a:spcAft>
                <a:spcPts val="1200"/>
              </a:spcAft>
              <a:buNone/>
              <a:tabLst/>
              <a:defRPr sz="1400">
                <a:latin typeface="+mn-ea"/>
                <a:ea typeface="+mn-ea"/>
              </a:defRPr>
            </a:lvl4pPr>
            <a:lvl5pPr marL="1440000" indent="0" algn="just">
              <a:lnSpc>
                <a:spcPct val="130000"/>
              </a:lnSpc>
              <a:spcBef>
                <a:spcPts val="0"/>
              </a:spcBef>
              <a:spcAft>
                <a:spcPts val="1200"/>
              </a:spcAft>
              <a:buNone/>
              <a:tabLst/>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6" name="直線コネクタ 5">
            <a:extLst>
              <a:ext uri="{FF2B5EF4-FFF2-40B4-BE49-F238E27FC236}">
                <a16:creationId xmlns:a16="http://schemas.microsoft.com/office/drawing/2014/main" id="{E8CFC590-8BE0-718E-6C62-65B6697F8E6A}"/>
              </a:ext>
            </a:extLst>
          </p:cNvPr>
          <p:cNvCxnSpPr>
            <a:cxnSpLocks/>
          </p:cNvCxnSpPr>
          <p:nvPr userDrawn="1"/>
        </p:nvCxnSpPr>
        <p:spPr>
          <a:xfrm>
            <a:off x="377825" y="755051"/>
            <a:ext cx="46800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C9A9E0E-F6FB-3504-5980-135B1603375D}"/>
              </a:ext>
            </a:extLst>
          </p:cNvPr>
          <p:cNvCxnSpPr>
            <a:cxnSpLocks/>
          </p:cNvCxnSpPr>
          <p:nvPr userDrawn="1"/>
        </p:nvCxnSpPr>
        <p:spPr>
          <a:xfrm>
            <a:off x="5633825" y="755051"/>
            <a:ext cx="46800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6">
            <a:extLst>
              <a:ext uri="{FF2B5EF4-FFF2-40B4-BE49-F238E27FC236}">
                <a16:creationId xmlns:a16="http://schemas.microsoft.com/office/drawing/2014/main" id="{A1FE307E-0896-261F-CBA4-080D379A317B}"/>
              </a:ext>
            </a:extLst>
          </p:cNvPr>
          <p:cNvSpPr>
            <a:spLocks noGrp="1"/>
          </p:cNvSpPr>
          <p:nvPr>
            <p:ph type="body" sz="quarter" idx="16"/>
          </p:nvPr>
        </p:nvSpPr>
        <p:spPr>
          <a:xfrm>
            <a:off x="5633825" y="360000"/>
            <a:ext cx="4680000" cy="540000"/>
          </a:xfrm>
          <a:noFill/>
        </p:spPr>
        <p:txBody>
          <a:bodyPr vert="horz" lIns="36000" tIns="36000" rIns="36000" bIns="36000" rtlCol="0">
            <a:noAutofit/>
          </a:bodyPr>
          <a:lstStyle>
            <a:lvl1pPr>
              <a:defRPr lang="ja-JP" altLang="en-US" sz="2400" b="1"/>
            </a:lvl1pPr>
            <a:lvl2pPr>
              <a:defRPr lang="ja-JP" altLang="en-US"/>
            </a:lvl2pPr>
            <a:lvl3pPr>
              <a:defRPr lang="ja-JP" altLang="en-US"/>
            </a:lvl3pPr>
            <a:lvl4pPr>
              <a:defRPr lang="ja-JP" altLang="en-US"/>
            </a:lvl4pPr>
            <a:lvl5pPr>
              <a:defRPr lang="ja-JP" altLang="en-US"/>
            </a:lvl5pPr>
          </a:lstStyle>
          <a:p>
            <a:pPr lvl="0">
              <a:lnSpc>
                <a:spcPct val="90000"/>
              </a:lnSpc>
              <a:spcBef>
                <a:spcPct val="0"/>
              </a:spcBef>
            </a:pPr>
            <a:r>
              <a:rPr kumimoji="1" lang="ja-JP" altLang="en-US"/>
              <a:t>マスター テキストの書式設定</a:t>
            </a:r>
          </a:p>
        </p:txBody>
      </p:sp>
    </p:spTree>
    <p:extLst>
      <p:ext uri="{BB962C8B-B14F-4D97-AF65-F5344CB8AC3E}">
        <p14:creationId xmlns:p14="http://schemas.microsoft.com/office/powerpoint/2010/main" val="16260988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guide id="3" pos="238" userDrawn="1">
          <p15:clr>
            <a:srgbClr val="FBAE40"/>
          </p15:clr>
        </p15:guide>
        <p15:guide id="4" pos="6497" userDrawn="1">
          <p15:clr>
            <a:srgbClr val="FBAE40"/>
          </p15:clr>
        </p15:guide>
        <p15:guide id="5" orient="horz" pos="226" userDrawn="1">
          <p15:clr>
            <a:srgbClr val="FBAE40"/>
          </p15:clr>
        </p15:guide>
        <p15:guide id="6" orient="horz" pos="4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CD導入パターン">
    <p:bg>
      <p:bgPr>
        <a:solidFill>
          <a:schemeClr val="bg1"/>
        </a:solidFill>
        <a:effectLst/>
      </p:bgPr>
    </p:bg>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DF9A6A35-0961-871E-96C5-C55FC77FF6CD}"/>
              </a:ext>
            </a:extLst>
          </p:cNvPr>
          <p:cNvSpPr/>
          <p:nvPr userDrawn="1"/>
        </p:nvSpPr>
        <p:spPr>
          <a:xfrm>
            <a:off x="5471812" y="4896000"/>
            <a:ext cx="4842175" cy="2304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000" b="1">
                <a:solidFill>
                  <a:schemeClr val="tx1"/>
                </a:solidFill>
                <a:latin typeface="+mn-ea"/>
                <a:ea typeface="+mn-ea"/>
                <a:cs typeface="Calibri"/>
              </a:rPr>
              <a:t>結果（Consequence）</a:t>
            </a:r>
          </a:p>
        </p:txBody>
      </p:sp>
      <p:sp>
        <p:nvSpPr>
          <p:cNvPr id="3" name="正方形/長方形 2">
            <a:extLst>
              <a:ext uri="{FF2B5EF4-FFF2-40B4-BE49-F238E27FC236}">
                <a16:creationId xmlns:a16="http://schemas.microsoft.com/office/drawing/2014/main" id="{8202686D-3172-62C6-4583-F27EF747384A}"/>
              </a:ext>
            </a:extLst>
          </p:cNvPr>
          <p:cNvSpPr/>
          <p:nvPr userDrawn="1"/>
        </p:nvSpPr>
        <p:spPr>
          <a:xfrm>
            <a:off x="5543899" y="5112000"/>
            <a:ext cx="4698000" cy="972000"/>
          </a:xfrm>
          <a:prstGeom prst="rect">
            <a:avLst/>
          </a:prstGeom>
          <a:solidFill>
            <a:schemeClr val="bg1"/>
          </a:solid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F478FA3-A7A8-62E8-4049-B0D7EC4CC601}"/>
              </a:ext>
            </a:extLst>
          </p:cNvPr>
          <p:cNvSpPr/>
          <p:nvPr userDrawn="1"/>
        </p:nvSpPr>
        <p:spPr>
          <a:xfrm>
            <a:off x="5543899" y="6156000"/>
            <a:ext cx="4698000" cy="972000"/>
          </a:xfrm>
          <a:prstGeom prst="rect">
            <a:avLst/>
          </a:prstGeom>
          <a:solidFill>
            <a:schemeClr val="bg1"/>
          </a:solid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2A4A96B-1D47-B6EE-FD0C-6CD012B3A182}"/>
              </a:ext>
            </a:extLst>
          </p:cNvPr>
          <p:cNvSpPr/>
          <p:nvPr userDrawn="1"/>
        </p:nvSpPr>
        <p:spPr>
          <a:xfrm>
            <a:off x="377824" y="1080000"/>
            <a:ext cx="4842175" cy="684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000" b="1">
                <a:solidFill>
                  <a:schemeClr val="tx1"/>
                </a:solidFill>
                <a:latin typeface="+mn-ea"/>
                <a:ea typeface="+mn-ea"/>
                <a:cs typeface="Calibri"/>
              </a:rPr>
              <a:t>成熟度レベル</a:t>
            </a:r>
            <a:endParaRPr lang="ja-JP" sz="1000" b="1">
              <a:solidFill>
                <a:schemeClr val="tx1"/>
              </a:solidFill>
              <a:latin typeface="+mn-ea"/>
              <a:ea typeface="+mn-ea"/>
              <a:cs typeface="Calibri"/>
            </a:endParaRPr>
          </a:p>
        </p:txBody>
      </p:sp>
      <p:sp>
        <p:nvSpPr>
          <p:cNvPr id="26" name="正方形/長方形 25">
            <a:extLst>
              <a:ext uri="{FF2B5EF4-FFF2-40B4-BE49-F238E27FC236}">
                <a16:creationId xmlns:a16="http://schemas.microsoft.com/office/drawing/2014/main" id="{27754223-ED06-DCE4-D142-69112BCE2993}"/>
              </a:ext>
            </a:extLst>
          </p:cNvPr>
          <p:cNvSpPr/>
          <p:nvPr userDrawn="1"/>
        </p:nvSpPr>
        <p:spPr>
          <a:xfrm>
            <a:off x="377824" y="1836000"/>
            <a:ext cx="4842175" cy="1836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102"/>
              </a:spcBef>
            </a:pPr>
            <a:r>
              <a:rPr lang="ja-JP" sz="1000" b="1">
                <a:solidFill>
                  <a:schemeClr val="tx1"/>
                </a:solidFill>
                <a:latin typeface="+mn-ea"/>
                <a:ea typeface="+mn-ea"/>
                <a:cs typeface="Calibri"/>
              </a:rPr>
              <a:t>状況（Context）</a:t>
            </a:r>
            <a:endParaRPr lang="en-US" altLang="ja-JP" sz="1000" b="1">
              <a:solidFill>
                <a:schemeClr val="tx1"/>
              </a:solidFill>
              <a:latin typeface="+mn-ea"/>
              <a:ea typeface="+mn-ea"/>
              <a:cs typeface="Calibri"/>
            </a:endParaRPr>
          </a:p>
          <a:p>
            <a:endParaRPr lang="ja-JP" altLang="en-US" sz="1000" b="1">
              <a:solidFill>
                <a:schemeClr val="tx1"/>
              </a:solidFill>
              <a:latin typeface="+mn-ea"/>
              <a:ea typeface="+mn-ea"/>
              <a:cs typeface="Calibri"/>
            </a:endParaRPr>
          </a:p>
        </p:txBody>
      </p:sp>
      <p:sp>
        <p:nvSpPr>
          <p:cNvPr id="27" name="正方形/長方形 26">
            <a:extLst>
              <a:ext uri="{FF2B5EF4-FFF2-40B4-BE49-F238E27FC236}">
                <a16:creationId xmlns:a16="http://schemas.microsoft.com/office/drawing/2014/main" id="{7779C658-EE2F-6560-BA24-7C62A0B26E47}"/>
              </a:ext>
            </a:extLst>
          </p:cNvPr>
          <p:cNvSpPr/>
          <p:nvPr userDrawn="1"/>
        </p:nvSpPr>
        <p:spPr>
          <a:xfrm>
            <a:off x="377824" y="3744000"/>
            <a:ext cx="4842000" cy="1476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102"/>
              </a:spcBef>
            </a:pPr>
            <a:r>
              <a:rPr lang="ja-JP" altLang="en-US" sz="1000" b="1">
                <a:solidFill>
                  <a:schemeClr val="tx1"/>
                </a:solidFill>
                <a:latin typeface="+mn-ea"/>
                <a:ea typeface="+mn-ea"/>
                <a:cs typeface="Calibri"/>
              </a:rPr>
              <a:t>問題（Problem）</a:t>
            </a:r>
            <a:endParaRPr lang="ja-JP" sz="1000" b="1">
              <a:solidFill>
                <a:schemeClr val="tx1"/>
              </a:solidFill>
              <a:latin typeface="+mn-ea"/>
              <a:ea typeface="+mn-ea"/>
              <a:cs typeface="Calibri"/>
            </a:endParaRPr>
          </a:p>
          <a:p>
            <a:endParaRPr lang="ja-JP" altLang="en-US" sz="1000" b="1">
              <a:solidFill>
                <a:schemeClr val="tx1"/>
              </a:solidFill>
              <a:latin typeface="+mn-ea"/>
              <a:ea typeface="+mn-ea"/>
              <a:cs typeface="Calibri"/>
            </a:endParaRPr>
          </a:p>
        </p:txBody>
      </p:sp>
      <p:sp>
        <p:nvSpPr>
          <p:cNvPr id="28" name="正方形/長方形 27">
            <a:extLst>
              <a:ext uri="{FF2B5EF4-FFF2-40B4-BE49-F238E27FC236}">
                <a16:creationId xmlns:a16="http://schemas.microsoft.com/office/drawing/2014/main" id="{5F4B7712-07B8-2E68-BE5E-F772939ED8AE}"/>
              </a:ext>
            </a:extLst>
          </p:cNvPr>
          <p:cNvSpPr/>
          <p:nvPr userDrawn="1"/>
        </p:nvSpPr>
        <p:spPr>
          <a:xfrm>
            <a:off x="378000" y="5292000"/>
            <a:ext cx="4842175" cy="1908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102"/>
              </a:spcBef>
            </a:pPr>
            <a:r>
              <a:rPr lang="ja-JP" altLang="en-US" sz="1000" b="1">
                <a:solidFill>
                  <a:schemeClr val="tx1"/>
                </a:solidFill>
                <a:latin typeface="+mn-ea"/>
                <a:ea typeface="+mn-ea"/>
                <a:cs typeface="Calibri"/>
              </a:rPr>
              <a:t>フォース（Forces）</a:t>
            </a:r>
          </a:p>
          <a:p>
            <a:endParaRPr lang="ja-JP" altLang="en-US" sz="1000" b="1">
              <a:solidFill>
                <a:schemeClr val="tx1"/>
              </a:solidFill>
              <a:latin typeface="+mn-ea"/>
              <a:ea typeface="+mn-ea"/>
              <a:cs typeface="Calibri"/>
            </a:endParaRPr>
          </a:p>
        </p:txBody>
      </p:sp>
      <p:sp>
        <p:nvSpPr>
          <p:cNvPr id="29" name="正方形/長方形 28">
            <a:extLst>
              <a:ext uri="{FF2B5EF4-FFF2-40B4-BE49-F238E27FC236}">
                <a16:creationId xmlns:a16="http://schemas.microsoft.com/office/drawing/2014/main" id="{A82B0675-AC67-3C3A-F3F2-75BCA78E1B4C}"/>
              </a:ext>
            </a:extLst>
          </p:cNvPr>
          <p:cNvSpPr/>
          <p:nvPr userDrawn="1"/>
        </p:nvSpPr>
        <p:spPr>
          <a:xfrm>
            <a:off x="5471812" y="1080000"/>
            <a:ext cx="4842000" cy="1476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000" b="1">
                <a:solidFill>
                  <a:schemeClr val="tx1"/>
                </a:solidFill>
                <a:latin typeface="+mn-ea"/>
                <a:ea typeface="+mn-ea"/>
                <a:cs typeface="Calibri"/>
              </a:rPr>
              <a:t>解決策（Solution）</a:t>
            </a:r>
            <a:endParaRPr lang="ja-JP" sz="1000" b="1">
              <a:solidFill>
                <a:schemeClr val="tx1"/>
              </a:solidFill>
              <a:latin typeface="+mn-ea"/>
              <a:ea typeface="+mn-ea"/>
              <a:cs typeface="Calibri"/>
            </a:endParaRPr>
          </a:p>
        </p:txBody>
      </p:sp>
      <p:sp>
        <p:nvSpPr>
          <p:cNvPr id="30" name="正方形/長方形 29">
            <a:extLst>
              <a:ext uri="{FF2B5EF4-FFF2-40B4-BE49-F238E27FC236}">
                <a16:creationId xmlns:a16="http://schemas.microsoft.com/office/drawing/2014/main" id="{0D8FD6DE-3F3C-ED1B-5B08-82B51671A61C}"/>
              </a:ext>
            </a:extLst>
          </p:cNvPr>
          <p:cNvSpPr/>
          <p:nvPr userDrawn="1"/>
        </p:nvSpPr>
        <p:spPr>
          <a:xfrm>
            <a:off x="5472000" y="2628000"/>
            <a:ext cx="4842000" cy="2196000"/>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000" b="1">
                <a:solidFill>
                  <a:schemeClr val="tx1"/>
                </a:solidFill>
                <a:latin typeface="+mn-ea"/>
                <a:ea typeface="+mn-ea"/>
                <a:cs typeface="Calibri"/>
              </a:rPr>
              <a:t>アクション（Actions）</a:t>
            </a:r>
          </a:p>
        </p:txBody>
      </p:sp>
      <p:sp>
        <p:nvSpPr>
          <p:cNvPr id="7" name="Date Placeholder 6"/>
          <p:cNvSpPr>
            <a:spLocks noGrp="1"/>
          </p:cNvSpPr>
          <p:nvPr>
            <p:ph type="dt" sz="half" idx="10"/>
          </p:nvPr>
        </p:nvSpPr>
        <p:spPr>
          <a:xfrm>
            <a:off x="735062" y="7647570"/>
            <a:ext cx="2405658" cy="402483"/>
          </a:xfrm>
        </p:spPr>
        <p:txBody>
          <a:bodyPr/>
          <a:lstStyle>
            <a:lvl1pPr>
              <a:defRPr>
                <a:latin typeface="+mn-ea"/>
                <a:ea typeface="+mn-ea"/>
              </a:defRPr>
            </a:lvl1pPr>
          </a:lstStyle>
          <a:p>
            <a:fld id="{67BBD2B0-FB5F-544C-BFF5-18C50D7F3FB6}" type="datetime1">
              <a:rPr kumimoji="1" lang="ja-JP" altLang="en-US" smtClean="0"/>
              <a:t>2023/9/15</a:t>
            </a:fld>
            <a:endParaRPr kumimoji="1" lang="ja-JP" altLang="en-US"/>
          </a:p>
        </p:txBody>
      </p:sp>
      <p:sp>
        <p:nvSpPr>
          <p:cNvPr id="8" name="Footer Placeholder 7"/>
          <p:cNvSpPr>
            <a:spLocks noGrp="1"/>
          </p:cNvSpPr>
          <p:nvPr>
            <p:ph type="ftr" sz="quarter" idx="11"/>
          </p:nvPr>
        </p:nvSpPr>
        <p:spPr>
          <a:xfrm>
            <a:off x="3541663" y="7647570"/>
            <a:ext cx="3608487" cy="402483"/>
          </a:xfrm>
        </p:spPr>
        <p:txBody>
          <a:bodyPr/>
          <a:lstStyle>
            <a:lvl1pPr>
              <a:defRPr>
                <a:latin typeface="+mn-ea"/>
                <a:ea typeface="+mn-ea"/>
              </a:defRPr>
            </a:lvl1pPr>
          </a:lstStyle>
          <a:p>
            <a:endParaRPr kumimoji="1" lang="ja-JP" altLang="en-US"/>
          </a:p>
        </p:txBody>
      </p:sp>
      <p:sp>
        <p:nvSpPr>
          <p:cNvPr id="9" name="Slide Number Placeholder 8"/>
          <p:cNvSpPr>
            <a:spLocks noGrp="1"/>
          </p:cNvSpPr>
          <p:nvPr>
            <p:ph type="sldNum" sz="quarter" idx="12"/>
          </p:nvPr>
        </p:nvSpPr>
        <p:spPr>
          <a:xfrm>
            <a:off x="4143077" y="7200000"/>
            <a:ext cx="2405658" cy="215444"/>
          </a:xfrm>
          <a:noFill/>
        </p:spPr>
        <p:txBody>
          <a:bodyPr wrap="square">
            <a:spAutoFit/>
          </a:bodyPr>
          <a:lstStyle>
            <a:lvl1pPr>
              <a:defRPr lang="en-US" altLang="ja-JP" smtClean="0"/>
            </a:lvl1pPr>
          </a:lstStyle>
          <a:p>
            <a:fld id="{963FD9B4-41D6-4745-A469-6C8DA6B3D760}" type="slidenum">
              <a:rPr lang="en-US" altLang="ja-JP" smtClean="0"/>
              <a:pPr/>
              <a:t>‹#›</a:t>
            </a:fld>
            <a:endParaRPr lang="ja-JP" altLang="en-US"/>
          </a:p>
        </p:txBody>
      </p:sp>
      <p:sp>
        <p:nvSpPr>
          <p:cNvPr id="33" name="テキスト ボックス 32">
            <a:extLst>
              <a:ext uri="{FF2B5EF4-FFF2-40B4-BE49-F238E27FC236}">
                <a16:creationId xmlns:a16="http://schemas.microsoft.com/office/drawing/2014/main" id="{8839BE47-9802-7BA1-2A6A-2E4A2ADD4421}"/>
              </a:ext>
            </a:extLst>
          </p:cNvPr>
          <p:cNvSpPr txBox="1"/>
          <p:nvPr userDrawn="1"/>
        </p:nvSpPr>
        <p:spPr>
          <a:xfrm>
            <a:off x="5526000" y="5053008"/>
            <a:ext cx="288000" cy="972000"/>
          </a:xfrm>
          <a:prstGeom prst="rect">
            <a:avLst/>
          </a:prstGeom>
          <a:noFill/>
          <a:ln w="12700">
            <a:noFill/>
            <a:prstDash val="sys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a:latin typeface="+mn-ea"/>
                <a:ea typeface="+mn-ea"/>
                <a:cs typeface="Calibri"/>
              </a:rPr>
              <a:t>＋</a:t>
            </a:r>
            <a:endParaRPr lang="ja-JP" altLang="en-US">
              <a:latin typeface="+mn-ea"/>
              <a:ea typeface="+mn-ea"/>
            </a:endParaRPr>
          </a:p>
        </p:txBody>
      </p:sp>
      <p:sp>
        <p:nvSpPr>
          <p:cNvPr id="34" name="テキスト ボックス 33">
            <a:extLst>
              <a:ext uri="{FF2B5EF4-FFF2-40B4-BE49-F238E27FC236}">
                <a16:creationId xmlns:a16="http://schemas.microsoft.com/office/drawing/2014/main" id="{834F6215-75E6-A9CA-47C8-7ED57DE95CAE}"/>
              </a:ext>
            </a:extLst>
          </p:cNvPr>
          <p:cNvSpPr txBox="1"/>
          <p:nvPr userDrawn="1"/>
        </p:nvSpPr>
        <p:spPr>
          <a:xfrm>
            <a:off x="5526000" y="6097008"/>
            <a:ext cx="288000" cy="972000"/>
          </a:xfrm>
          <a:prstGeom prst="rect">
            <a:avLst/>
          </a:prstGeom>
          <a:noFill/>
          <a:ln w="12700">
            <a:noFill/>
            <a:prstDash val="sys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a:latin typeface="+mn-ea"/>
                <a:ea typeface="+mn-ea"/>
                <a:cs typeface="Calibri"/>
              </a:rPr>
              <a:t>－</a:t>
            </a:r>
          </a:p>
        </p:txBody>
      </p:sp>
      <p:sp>
        <p:nvSpPr>
          <p:cNvPr id="5" name="テキスト プレースホルダー 4">
            <a:extLst>
              <a:ext uri="{FF2B5EF4-FFF2-40B4-BE49-F238E27FC236}">
                <a16:creationId xmlns:a16="http://schemas.microsoft.com/office/drawing/2014/main" id="{72933A2F-E830-CE4C-943B-E078EF2EE7CD}"/>
              </a:ext>
            </a:extLst>
          </p:cNvPr>
          <p:cNvSpPr>
            <a:spLocks noGrp="1"/>
          </p:cNvSpPr>
          <p:nvPr>
            <p:ph type="body" sz="quarter" idx="19"/>
          </p:nvPr>
        </p:nvSpPr>
        <p:spPr>
          <a:xfrm>
            <a:off x="8873812" y="319360"/>
            <a:ext cx="1440000" cy="540000"/>
          </a:xfrm>
        </p:spPr>
        <p:txBody>
          <a:bodyPr anchor="t">
            <a:noAutofit/>
          </a:bodyPr>
          <a:lstStyle>
            <a:lvl1pPr marL="0" indent="0" algn="ctr">
              <a:buFontTx/>
              <a:buNone/>
              <a:defRPr sz="2400" b="1">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16" name="テキスト ボックス 15">
            <a:extLst>
              <a:ext uri="{FF2B5EF4-FFF2-40B4-BE49-F238E27FC236}">
                <a16:creationId xmlns:a16="http://schemas.microsoft.com/office/drawing/2014/main" id="{133D5CCC-96D2-7149-4B3C-42627E6D2E19}"/>
              </a:ext>
            </a:extLst>
          </p:cNvPr>
          <p:cNvSpPr txBox="1"/>
          <p:nvPr userDrawn="1"/>
        </p:nvSpPr>
        <p:spPr>
          <a:xfrm>
            <a:off x="8752855" y="154015"/>
            <a:ext cx="720000" cy="261610"/>
          </a:xfrm>
          <a:prstGeom prst="rect">
            <a:avLst/>
          </a:prstGeom>
          <a:noFill/>
        </p:spPr>
        <p:txBody>
          <a:bodyPr wrap="square">
            <a:spAutoFit/>
          </a:bodyPr>
          <a:lstStyle/>
          <a:p>
            <a:r>
              <a:rPr lang="en-US" altLang="ja-JP" sz="1100" b="1">
                <a:solidFill>
                  <a:schemeClr val="tx1"/>
                </a:solidFill>
                <a:latin typeface="+mn-ea"/>
                <a:ea typeface="+mn-ea"/>
                <a:cs typeface="Calibri"/>
              </a:rPr>
              <a:t>No.</a:t>
            </a:r>
            <a:endParaRPr lang="ja-JP" altLang="en-US" sz="1100">
              <a:latin typeface="+mn-ea"/>
              <a:ea typeface="+mn-ea"/>
            </a:endParaRPr>
          </a:p>
        </p:txBody>
      </p:sp>
      <p:sp>
        <p:nvSpPr>
          <p:cNvPr id="18" name="タイトル 17">
            <a:extLst>
              <a:ext uri="{FF2B5EF4-FFF2-40B4-BE49-F238E27FC236}">
                <a16:creationId xmlns:a16="http://schemas.microsoft.com/office/drawing/2014/main" id="{663A3599-A196-EF78-C49C-0D41D4D5F70C}"/>
              </a:ext>
            </a:extLst>
          </p:cNvPr>
          <p:cNvSpPr>
            <a:spLocks noGrp="1"/>
          </p:cNvSpPr>
          <p:nvPr>
            <p:ph type="title"/>
          </p:nvPr>
        </p:nvSpPr>
        <p:spPr>
          <a:xfrm>
            <a:off x="377906" y="360000"/>
            <a:ext cx="9936000" cy="540000"/>
          </a:xfrm>
          <a:prstGeom prst="rect">
            <a:avLst/>
          </a:prstGeom>
        </p:spPr>
        <p:txBody>
          <a:body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74BBFCC6-B01C-88D5-1499-659E00123BD8}"/>
              </a:ext>
            </a:extLst>
          </p:cNvPr>
          <p:cNvSpPr>
            <a:spLocks noGrp="1"/>
          </p:cNvSpPr>
          <p:nvPr>
            <p:ph type="body" sz="quarter" idx="20"/>
          </p:nvPr>
        </p:nvSpPr>
        <p:spPr>
          <a:xfrm>
            <a:off x="377824" y="1260000"/>
            <a:ext cx="4841999" cy="469359"/>
          </a:xfrm>
        </p:spPr>
        <p:txBody>
          <a:bodyPr>
            <a:spAutoFit/>
          </a:bodyPr>
          <a:lstStyle>
            <a:lvl1pPr marL="90000" indent="-90000" algn="just">
              <a:spcAft>
                <a:spcPts val="300"/>
              </a:spcAft>
              <a:buFont typeface="Arial" panose="020B0604020202020204" pitchFamily="34" charset="0"/>
              <a:buChar char="•"/>
              <a:defRPr sz="1100"/>
            </a:lvl1pPr>
            <a:lvl2pPr marL="360000" indent="-90000" algn="just">
              <a:spcAft>
                <a:spcPts val="300"/>
              </a:spcAft>
              <a:buFont typeface="Arial" panose="020B0604020202020204" pitchFamily="34" charset="0"/>
              <a:buChar char="•"/>
              <a:defRPr sz="1100"/>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20" name="テキスト プレースホルダー 5">
            <a:extLst>
              <a:ext uri="{FF2B5EF4-FFF2-40B4-BE49-F238E27FC236}">
                <a16:creationId xmlns:a16="http://schemas.microsoft.com/office/drawing/2014/main" id="{E873F13E-E0AC-4309-C373-C9315D749511}"/>
              </a:ext>
            </a:extLst>
          </p:cNvPr>
          <p:cNvSpPr>
            <a:spLocks noGrp="1"/>
          </p:cNvSpPr>
          <p:nvPr>
            <p:ph type="body" sz="quarter" idx="21"/>
          </p:nvPr>
        </p:nvSpPr>
        <p:spPr>
          <a:xfrm>
            <a:off x="377824" y="2016000"/>
            <a:ext cx="4841999" cy="469359"/>
          </a:xfrm>
        </p:spPr>
        <p:txBody>
          <a:bodyPr>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21" name="テキスト プレースホルダー 5">
            <a:extLst>
              <a:ext uri="{FF2B5EF4-FFF2-40B4-BE49-F238E27FC236}">
                <a16:creationId xmlns:a16="http://schemas.microsoft.com/office/drawing/2014/main" id="{6E3C5303-664C-6AE1-056B-0E705618A59F}"/>
              </a:ext>
            </a:extLst>
          </p:cNvPr>
          <p:cNvSpPr>
            <a:spLocks noGrp="1"/>
          </p:cNvSpPr>
          <p:nvPr>
            <p:ph type="body" sz="quarter" idx="22"/>
          </p:nvPr>
        </p:nvSpPr>
        <p:spPr>
          <a:xfrm>
            <a:off x="377824" y="3924000"/>
            <a:ext cx="4841999" cy="469359"/>
          </a:xfrm>
        </p:spPr>
        <p:txBody>
          <a:bodyPr>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23" name="テキスト プレースホルダー 5">
            <a:extLst>
              <a:ext uri="{FF2B5EF4-FFF2-40B4-BE49-F238E27FC236}">
                <a16:creationId xmlns:a16="http://schemas.microsoft.com/office/drawing/2014/main" id="{5C948870-A1E8-25E4-CB72-156D4D1BCE4F}"/>
              </a:ext>
            </a:extLst>
          </p:cNvPr>
          <p:cNvSpPr>
            <a:spLocks noGrp="1"/>
          </p:cNvSpPr>
          <p:nvPr>
            <p:ph type="body" sz="quarter" idx="23"/>
          </p:nvPr>
        </p:nvSpPr>
        <p:spPr>
          <a:xfrm>
            <a:off x="378000" y="5472000"/>
            <a:ext cx="4841999" cy="469359"/>
          </a:xfrm>
        </p:spPr>
        <p:txBody>
          <a:bodyPr>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24" name="テキスト プレースホルダー 5">
            <a:extLst>
              <a:ext uri="{FF2B5EF4-FFF2-40B4-BE49-F238E27FC236}">
                <a16:creationId xmlns:a16="http://schemas.microsoft.com/office/drawing/2014/main" id="{85EEACC6-56FB-4CEC-B395-8728B7371388}"/>
              </a:ext>
            </a:extLst>
          </p:cNvPr>
          <p:cNvSpPr>
            <a:spLocks noGrp="1"/>
          </p:cNvSpPr>
          <p:nvPr>
            <p:ph type="body" sz="quarter" idx="24"/>
          </p:nvPr>
        </p:nvSpPr>
        <p:spPr>
          <a:xfrm>
            <a:off x="5482487" y="1260000"/>
            <a:ext cx="4841999" cy="469359"/>
          </a:xfrm>
        </p:spPr>
        <p:txBody>
          <a:bodyPr>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32" name="テキスト プレースホルダー 5">
            <a:extLst>
              <a:ext uri="{FF2B5EF4-FFF2-40B4-BE49-F238E27FC236}">
                <a16:creationId xmlns:a16="http://schemas.microsoft.com/office/drawing/2014/main" id="{CE86F374-4BD7-7310-2372-28364D563D3F}"/>
              </a:ext>
            </a:extLst>
          </p:cNvPr>
          <p:cNvSpPr>
            <a:spLocks noGrp="1"/>
          </p:cNvSpPr>
          <p:nvPr>
            <p:ph type="body" sz="quarter" idx="25"/>
          </p:nvPr>
        </p:nvSpPr>
        <p:spPr>
          <a:xfrm>
            <a:off x="5472000" y="2808000"/>
            <a:ext cx="4841999" cy="469359"/>
          </a:xfrm>
        </p:spPr>
        <p:txBody>
          <a:bodyPr>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35" name="テキスト プレースホルダー 5">
            <a:extLst>
              <a:ext uri="{FF2B5EF4-FFF2-40B4-BE49-F238E27FC236}">
                <a16:creationId xmlns:a16="http://schemas.microsoft.com/office/drawing/2014/main" id="{E7AF0BFB-232A-BE51-57F0-1664DC334DDC}"/>
              </a:ext>
            </a:extLst>
          </p:cNvPr>
          <p:cNvSpPr>
            <a:spLocks noGrp="1"/>
          </p:cNvSpPr>
          <p:nvPr>
            <p:ph type="body" sz="quarter" idx="26"/>
          </p:nvPr>
        </p:nvSpPr>
        <p:spPr>
          <a:xfrm>
            <a:off x="5814000" y="5076000"/>
            <a:ext cx="4428000" cy="469359"/>
          </a:xfrm>
        </p:spPr>
        <p:txBody>
          <a:bodyPr wrap="square">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36" name="テキスト プレースホルダー 5">
            <a:extLst>
              <a:ext uri="{FF2B5EF4-FFF2-40B4-BE49-F238E27FC236}">
                <a16:creationId xmlns:a16="http://schemas.microsoft.com/office/drawing/2014/main" id="{CD76406E-38CD-C832-9078-DEAAB7B21A98}"/>
              </a:ext>
            </a:extLst>
          </p:cNvPr>
          <p:cNvSpPr>
            <a:spLocks noGrp="1"/>
          </p:cNvSpPr>
          <p:nvPr>
            <p:ph type="body" sz="quarter" idx="27"/>
          </p:nvPr>
        </p:nvSpPr>
        <p:spPr>
          <a:xfrm>
            <a:off x="5814000" y="6118783"/>
            <a:ext cx="4428000" cy="469359"/>
          </a:xfrm>
        </p:spPr>
        <p:txBody>
          <a:bodyPr wrap="square">
            <a:spAutoFit/>
          </a:bodyPr>
          <a:lstStyle>
            <a:lvl1pPr marL="9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1pPr>
            <a:lvl2pPr marL="360000" indent="-90000" algn="just" defTabSz="1007943" rtl="0" eaLnBrk="1" latinLnBrk="0" hangingPunct="1">
              <a:lnSpc>
                <a:spcPct val="100000"/>
              </a:lnSpc>
              <a:spcBef>
                <a:spcPts val="0"/>
              </a:spcBef>
              <a:spcAft>
                <a:spcPts val="300"/>
              </a:spcAft>
              <a:buFont typeface="Arial" panose="020B0604020202020204" pitchFamily="34" charset="0"/>
              <a:buChar char="•"/>
              <a:tabLst/>
              <a:defRPr kumimoji="1" lang="ja-JP" altLang="en-US" sz="1100" kern="1200" smtClean="0">
                <a:solidFill>
                  <a:schemeClr val="tx1"/>
                </a:solidFill>
                <a:latin typeface="+mn-ea"/>
                <a:ea typeface="+mn-ea"/>
                <a:cs typeface="+mn-cs"/>
              </a:defRPr>
            </a:lvl2pPr>
            <a:lvl3pPr marL="720000" indent="-90000">
              <a:buFont typeface="Arial" panose="020B0604020202020204" pitchFamily="34" charset="0"/>
              <a:buChar char="•"/>
              <a:defRPr/>
            </a:lvl3pPr>
            <a:lvl4pPr marL="1080000" indent="-90000">
              <a:buFont typeface="Arial" panose="020B0604020202020204" pitchFamily="34" charset="0"/>
              <a:buChar char="•"/>
              <a:defRPr/>
            </a:lvl4pPr>
            <a:lvl5pPr marL="1440000" indent="-90000">
              <a:buFont typeface="Arial" panose="020B0604020202020204" pitchFamily="34" charset="0"/>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cxnSp>
        <p:nvCxnSpPr>
          <p:cNvPr id="2" name="直線コネクタ 1">
            <a:extLst>
              <a:ext uri="{FF2B5EF4-FFF2-40B4-BE49-F238E27FC236}">
                <a16:creationId xmlns:a16="http://schemas.microsoft.com/office/drawing/2014/main" id="{A19110A4-455B-2038-AFB2-099F652397BB}"/>
              </a:ext>
            </a:extLst>
          </p:cNvPr>
          <p:cNvCxnSpPr>
            <a:cxnSpLocks/>
          </p:cNvCxnSpPr>
          <p:nvPr userDrawn="1"/>
        </p:nvCxnSpPr>
        <p:spPr>
          <a:xfrm>
            <a:off x="377825" y="755051"/>
            <a:ext cx="993616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70387"/>
      </p:ext>
    </p:extLst>
  </p:cSld>
  <p:clrMapOvr>
    <a:masterClrMapping/>
  </p:clrMapOvr>
  <p:extLst>
    <p:ext uri="{DCECCB84-F9BA-43D5-87BE-67443E8EF086}">
      <p15:sldGuideLst xmlns:p15="http://schemas.microsoft.com/office/powerpoint/2012/main">
        <p15:guide id="1" orient="horz" pos="2608" userDrawn="1">
          <p15:clr>
            <a:srgbClr val="FBAE40"/>
          </p15:clr>
        </p15:guide>
        <p15:guide id="4" pos="6497" userDrawn="1">
          <p15:clr>
            <a:srgbClr val="FBAE40"/>
          </p15:clr>
        </p15:guide>
        <p15:guide id="5" orient="horz" pos="4536" userDrawn="1">
          <p15:clr>
            <a:srgbClr val="FBAE40"/>
          </p15:clr>
        </p15:guide>
        <p15:guide id="6" orient="horz" pos="226" userDrawn="1">
          <p15:clr>
            <a:srgbClr val="FBAE40"/>
          </p15:clr>
        </p15:guide>
        <p15:guide id="7" pos="2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806800"/>
            <a:ext cx="2405658" cy="402483"/>
          </a:xfrm>
        </p:spPr>
        <p:txBody>
          <a:bodyPr/>
          <a:lstStyle/>
          <a:p>
            <a:fld id="{7A946CAB-DD2E-FC4B-8CB5-F254B2184967}" type="datetime1">
              <a:rPr kumimoji="1" lang="ja-JP" altLang="en-US" smtClean="0"/>
              <a:t>2023/9/15</a:t>
            </a:fld>
            <a:endParaRPr kumimoji="1" lang="ja-JP" altLang="en-US"/>
          </a:p>
        </p:txBody>
      </p:sp>
      <p:sp>
        <p:nvSpPr>
          <p:cNvPr id="3" name="Footer Placeholder 2"/>
          <p:cNvSpPr>
            <a:spLocks noGrp="1"/>
          </p:cNvSpPr>
          <p:nvPr>
            <p:ph type="ftr" sz="quarter" idx="11"/>
          </p:nvPr>
        </p:nvSpPr>
        <p:spPr>
          <a:xfrm>
            <a:off x="3541663" y="7806800"/>
            <a:ext cx="3608487" cy="402483"/>
          </a:xfrm>
        </p:spPr>
        <p:txBody>
          <a:bodyPr/>
          <a:lstStyle/>
          <a:p>
            <a:endParaRPr kumimoji="1" lang="ja-JP" altLang="en-US"/>
          </a:p>
        </p:txBody>
      </p:sp>
      <p:sp>
        <p:nvSpPr>
          <p:cNvPr id="4" name="Slide Number Placeholder 3"/>
          <p:cNvSpPr>
            <a:spLocks noGrp="1"/>
          </p:cNvSpPr>
          <p:nvPr>
            <p:ph type="sldNum" sz="quarter" idx="12"/>
          </p:nvPr>
        </p:nvSpPr>
        <p:spPr>
          <a:xfrm>
            <a:off x="7551093" y="7806800"/>
            <a:ext cx="2405658" cy="402483"/>
          </a:xfrm>
        </p:spPr>
        <p:txBody>
          <a:bodyPr/>
          <a:lstStyle/>
          <a:p>
            <a:fld id="{963FD9B4-41D6-4745-A469-6C8DA6B3D760}"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035B5279-2F5B-F9A2-2A35-C04008EE8A4B}"/>
              </a:ext>
            </a:extLst>
          </p:cNvPr>
          <p:cNvSpPr/>
          <p:nvPr userDrawn="1"/>
        </p:nvSpPr>
        <p:spPr>
          <a:xfrm>
            <a:off x="-94" y="-163"/>
            <a:ext cx="10692000" cy="75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114191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guide id="3" pos="238" userDrawn="1">
          <p15:clr>
            <a:srgbClr val="FBAE40"/>
          </p15:clr>
        </p15:guide>
        <p15:guide id="4" pos="6497" userDrawn="1">
          <p15:clr>
            <a:srgbClr val="FBAE40"/>
          </p15:clr>
        </p15:guide>
        <p15:guide id="5" orient="horz" pos="226" userDrawn="1">
          <p15:clr>
            <a:srgbClr val="FBAE40"/>
          </p15:clr>
        </p15:guide>
        <p15:guide id="6" orient="horz" pos="45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06" y="360000"/>
            <a:ext cx="9936000" cy="540000"/>
          </a:xfrm>
          <a:prstGeom prst="rect">
            <a:avLst/>
          </a:prstGeom>
          <a:noFill/>
        </p:spPr>
        <p:txBody>
          <a:bodyPr vert="horz" lIns="36000" tIns="36000" rIns="36000" bIns="36000" rtlCol="0">
            <a:noAutofit/>
          </a:bodyPr>
          <a:lstStyle/>
          <a:p>
            <a:pPr lvl="0"/>
            <a:r>
              <a:rPr lang="ja-JP" altLang="en-US"/>
              <a:t>マスター タイトルの書式設定</a:t>
            </a:r>
            <a:endParaRPr lang="en-US"/>
          </a:p>
        </p:txBody>
      </p:sp>
      <p:sp>
        <p:nvSpPr>
          <p:cNvPr id="3" name="Text Placeholder 2"/>
          <p:cNvSpPr>
            <a:spLocks noGrp="1"/>
          </p:cNvSpPr>
          <p:nvPr>
            <p:ph type="body" idx="1"/>
          </p:nvPr>
        </p:nvSpPr>
        <p:spPr>
          <a:xfrm>
            <a:off x="377906" y="1080000"/>
            <a:ext cx="9936000" cy="1477328"/>
          </a:xfrm>
          <a:prstGeom prst="rect">
            <a:avLst/>
          </a:prstGeom>
        </p:spPr>
        <p:txBody>
          <a:bodyPr vert="horz" lIns="91440" tIns="45720" rIns="91440" bIns="45720" rtlCol="0">
            <a:spAutoFit/>
          </a:bodyPr>
          <a:lstStyle/>
          <a:p>
            <a:pPr lvl="0"/>
            <a:r>
              <a:rPr lang="ja-JP" altLang="en-US"/>
              <a:t>マスター テキストの書式設定</a:t>
            </a:r>
          </a:p>
          <a:p>
            <a:pPr marL="360363" lvl="1"/>
            <a:r>
              <a:rPr lang="ja-JP" altLang="en-US"/>
              <a:t>第 </a:t>
            </a:r>
            <a:r>
              <a:rPr lang="en-US" altLang="ja-JP"/>
              <a:t>2 </a:t>
            </a:r>
            <a:r>
              <a:rPr lang="ja-JP" altLang="en-US"/>
              <a:t>レベル</a:t>
            </a:r>
          </a:p>
          <a:p>
            <a:pPr marL="720725"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377906" y="7715038"/>
            <a:ext cx="2405658" cy="402483"/>
          </a:xfrm>
          <a:prstGeom prst="rect">
            <a:avLst/>
          </a:prstGeom>
        </p:spPr>
        <p:txBody>
          <a:bodyPr vert="horz" lIns="91440" tIns="45720" rIns="91440" bIns="45720" rtlCol="0" anchor="ctr"/>
          <a:lstStyle>
            <a:lvl1pPr algn="l">
              <a:defRPr sz="1323">
                <a:solidFill>
                  <a:schemeClr val="tx1">
                    <a:tint val="75000"/>
                  </a:schemeClr>
                </a:solidFill>
                <a:latin typeface="+mn-ea"/>
                <a:ea typeface="+mn-ea"/>
              </a:defRPr>
            </a:lvl1pPr>
          </a:lstStyle>
          <a:p>
            <a:fld id="{58B87345-1726-9849-AC3B-C5BA61BA31E5}" type="datetime1">
              <a:rPr kumimoji="1" lang="ja-JP" altLang="en-US" smtClean="0"/>
              <a:t>2023/9/15</a:t>
            </a:fld>
            <a:endParaRPr kumimoji="1" lang="ja-JP" altLang="en-US"/>
          </a:p>
        </p:txBody>
      </p:sp>
      <p:sp>
        <p:nvSpPr>
          <p:cNvPr id="5" name="Footer Placeholder 4"/>
          <p:cNvSpPr>
            <a:spLocks noGrp="1"/>
          </p:cNvSpPr>
          <p:nvPr>
            <p:ph type="ftr" sz="quarter" idx="3"/>
          </p:nvPr>
        </p:nvSpPr>
        <p:spPr>
          <a:xfrm>
            <a:off x="3541663" y="7715038"/>
            <a:ext cx="3608487" cy="402483"/>
          </a:xfrm>
          <a:prstGeom prst="rect">
            <a:avLst/>
          </a:prstGeom>
        </p:spPr>
        <p:txBody>
          <a:bodyPr vert="horz" lIns="91440" tIns="45720" rIns="91440" bIns="45720" rtlCol="0" anchor="ctr"/>
          <a:lstStyle>
            <a:lvl1pPr algn="ctr">
              <a:defRPr sz="1323">
                <a:solidFill>
                  <a:schemeClr val="tx1">
                    <a:tint val="75000"/>
                  </a:schemeClr>
                </a:solidFill>
                <a:latin typeface="+mn-ea"/>
                <a:ea typeface="+mn-ea"/>
              </a:defRPr>
            </a:lvl1pPr>
          </a:lstStyle>
          <a:p>
            <a:endParaRPr kumimoji="1" lang="ja-JP" altLang="en-US"/>
          </a:p>
        </p:txBody>
      </p:sp>
      <p:sp>
        <p:nvSpPr>
          <p:cNvPr id="6" name="Slide Number Placeholder 5"/>
          <p:cNvSpPr>
            <a:spLocks noGrp="1"/>
          </p:cNvSpPr>
          <p:nvPr>
            <p:ph type="sldNum" sz="quarter" idx="4"/>
          </p:nvPr>
        </p:nvSpPr>
        <p:spPr>
          <a:xfrm>
            <a:off x="4143077" y="7200000"/>
            <a:ext cx="2405658" cy="276999"/>
          </a:xfrm>
          <a:prstGeom prst="rect">
            <a:avLst/>
          </a:prstGeom>
          <a:noFill/>
        </p:spPr>
        <p:txBody>
          <a:bodyPr wrap="square">
            <a:spAutoFit/>
          </a:bodyPr>
          <a:lstStyle>
            <a:lvl1pPr algn="ctr">
              <a:defRPr lang="ja-JP" altLang="en-US" sz="1200" b="1" i="0" u="none" strike="noStrike" smtClean="0">
                <a:solidFill>
                  <a:schemeClr val="tx1"/>
                </a:solidFill>
                <a:effectLst/>
                <a:latin typeface="游ゴシック" panose="020B0400000000000000" pitchFamily="34" charset="-128"/>
              </a:defRPr>
            </a:lvl1pPr>
          </a:lstStyle>
          <a:p>
            <a:fld id="{963FD9B4-41D6-4745-A469-6C8DA6B3D760}" type="slidenum">
              <a:rPr lang="en-US" altLang="ja-JP" smtClean="0"/>
              <a:pPr/>
              <a:t>‹#›</a:t>
            </a:fld>
            <a:endParaRPr lang="en-US"/>
          </a:p>
        </p:txBody>
      </p:sp>
      <p:sp>
        <p:nvSpPr>
          <p:cNvPr id="10" name="テキスト ボックス 9">
            <a:extLst>
              <a:ext uri="{FF2B5EF4-FFF2-40B4-BE49-F238E27FC236}">
                <a16:creationId xmlns:a16="http://schemas.microsoft.com/office/drawing/2014/main" id="{EC88E9F4-881C-BC7C-A376-76B2FF0AF8B5}"/>
              </a:ext>
            </a:extLst>
          </p:cNvPr>
          <p:cNvSpPr txBox="1"/>
          <p:nvPr userDrawn="1"/>
        </p:nvSpPr>
        <p:spPr>
          <a:xfrm>
            <a:off x="5049102" y="7200000"/>
            <a:ext cx="5345722" cy="215444"/>
          </a:xfrm>
          <a:prstGeom prst="rect">
            <a:avLst/>
          </a:prstGeom>
          <a:noFill/>
        </p:spPr>
        <p:txBody>
          <a:bodyPr wrap="square">
            <a:spAutoFit/>
          </a:bodyPr>
          <a:lstStyle/>
          <a:p>
            <a:pPr algn="r"/>
            <a:r>
              <a:rPr lang="en-US" altLang="ja-JP" sz="800" b="0" i="0" u="none" strike="noStrike">
                <a:solidFill>
                  <a:schemeClr val="bg1">
                    <a:lumMod val="75000"/>
                  </a:schemeClr>
                </a:solidFill>
                <a:effectLst/>
                <a:latin typeface="游ゴシック" panose="020B0400000000000000" pitchFamily="34" charset="-128"/>
              </a:rPr>
              <a:t>HCD</a:t>
            </a:r>
            <a:r>
              <a:rPr lang="ja-JP" altLang="ja-JP" sz="800" b="0" i="0" u="none" strike="noStrike">
                <a:solidFill>
                  <a:schemeClr val="bg1">
                    <a:lumMod val="75000"/>
                  </a:schemeClr>
                </a:solidFill>
                <a:effectLst/>
                <a:ea typeface="游ゴシック" panose="020B0400000000000000" pitchFamily="34" charset="-128"/>
              </a:rPr>
              <a:t>導入パターン 初版 </a:t>
            </a:r>
            <a:r>
              <a:rPr lang="en-US" altLang="ja-JP" sz="800" b="0" i="0" u="none" strike="noStrike">
                <a:solidFill>
                  <a:schemeClr val="bg1">
                    <a:lumMod val="75000"/>
                  </a:schemeClr>
                </a:solidFill>
                <a:effectLst/>
                <a:latin typeface="游ゴシック" panose="020B0400000000000000" pitchFamily="34" charset="-128"/>
              </a:rPr>
              <a:t>©2023 </a:t>
            </a:r>
            <a:r>
              <a:rPr lang="ja-JP" altLang="ja-JP" sz="800" b="0" i="0" u="none" strike="noStrike">
                <a:solidFill>
                  <a:schemeClr val="bg1">
                    <a:lumMod val="75000"/>
                  </a:schemeClr>
                </a:solidFill>
                <a:effectLst/>
                <a:ea typeface="游ゴシック" panose="020B0400000000000000" pitchFamily="34" charset="-128"/>
              </a:rPr>
              <a:t>人間中心設計推進</a:t>
            </a:r>
            <a:r>
              <a:rPr lang="ja-JP" altLang="en-US" sz="800" b="0" i="0" u="none" strike="noStrike">
                <a:solidFill>
                  <a:schemeClr val="bg1">
                    <a:lumMod val="75000"/>
                  </a:schemeClr>
                </a:solidFill>
                <a:effectLst/>
                <a:ea typeface="游ゴシック" panose="020B0400000000000000" pitchFamily="34" charset="-128"/>
              </a:rPr>
              <a:t>機構</a:t>
            </a:r>
            <a:endParaRPr lang="ja-JP" altLang="en-US" sz="800">
              <a:solidFill>
                <a:schemeClr val="bg1">
                  <a:lumMod val="75000"/>
                </a:schemeClr>
              </a:solidFill>
            </a:endParaRPr>
          </a:p>
        </p:txBody>
      </p:sp>
    </p:spTree>
    <p:extLst>
      <p:ext uri="{BB962C8B-B14F-4D97-AF65-F5344CB8AC3E}">
        <p14:creationId xmlns:p14="http://schemas.microsoft.com/office/powerpoint/2010/main" val="908768561"/>
      </p:ext>
    </p:extLst>
  </p:cSld>
  <p:clrMap bg1="lt1" tx1="dk1" bg2="lt2" tx2="dk2" accent1="accent1" accent2="accent2" accent3="accent3" accent4="accent4" accent5="accent5" accent6="accent6" hlink="hlink" folHlink="folHlink"/>
  <p:sldLayoutIdLst>
    <p:sldLayoutId id="2147483667" r:id="rId1"/>
    <p:sldLayoutId id="2147483677" r:id="rId2"/>
    <p:sldLayoutId id="2147483676" r:id="rId3"/>
    <p:sldLayoutId id="2147483678" r:id="rId4"/>
  </p:sldLayoutIdLst>
  <p:hf hdr="0" ftr="0" dt="0"/>
  <p:txStyles>
    <p:titleStyle>
      <a:lvl1pPr algn="l" defTabSz="1007943" rtl="0" eaLnBrk="1" latinLnBrk="0" hangingPunct="1">
        <a:lnSpc>
          <a:spcPct val="90000"/>
        </a:lnSpc>
        <a:spcBef>
          <a:spcPct val="0"/>
        </a:spcBef>
        <a:buNone/>
        <a:defRPr kumimoji="1" lang="en-US" altLang="en-US" sz="2400" b="1" kern="1200" dirty="0">
          <a:solidFill>
            <a:schemeClr val="tx1"/>
          </a:solidFill>
          <a:latin typeface="+mn-ea"/>
          <a:ea typeface="+mn-ea"/>
          <a:cs typeface="+mn-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000"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000"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smtClean="0">
          <a:solidFill>
            <a:schemeClr val="tx1"/>
          </a:solidFill>
          <a:latin typeface="+mn-ea"/>
          <a:ea typeface="+mn-ea"/>
          <a:cs typeface="+mn-cs"/>
        </a:defRPr>
      </a:lvl4pPr>
      <a:lvl5pPr marL="1440000" indent="0" algn="l" defTabSz="1007943" rtl="0" eaLnBrk="1" latinLnBrk="0" hangingPunct="1">
        <a:lnSpc>
          <a:spcPct val="100000"/>
        </a:lnSpc>
        <a:spcBef>
          <a:spcPts val="0"/>
        </a:spcBef>
        <a:spcAft>
          <a:spcPts val="600"/>
        </a:spcAft>
        <a:buFont typeface="Arial" panose="020B0604020202020204" pitchFamily="34" charset="0"/>
        <a:buNone/>
        <a:tabLst/>
        <a:defRPr kumimoji="1" lang="en-US" altLang="en-US" sz="1400" kern="1200" dirty="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forms.gle/p6rrTmsWYCmZmiow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thinking.eireneuniversity.org/index.php?video"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hiro29820292+introducinghcd2309@gmail.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orms.gle/p6rrTmsWYCmZmiow9"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554A4E6-9F7B-C7C1-5988-150F50BD3184}"/>
              </a:ext>
            </a:extLst>
          </p:cNvPr>
          <p:cNvSpPr/>
          <p:nvPr/>
        </p:nvSpPr>
        <p:spPr>
          <a:xfrm>
            <a:off x="377825" y="358775"/>
            <a:ext cx="9936163" cy="6842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184C941-9897-5498-F605-137B714DCBFE}"/>
              </a:ext>
            </a:extLst>
          </p:cNvPr>
          <p:cNvSpPr txBox="1"/>
          <p:nvPr/>
        </p:nvSpPr>
        <p:spPr>
          <a:xfrm>
            <a:off x="2555719" y="3171426"/>
            <a:ext cx="5580374" cy="92333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ja-JP" altLang="en-US" sz="5400" b="1">
                <a:solidFill>
                  <a:schemeClr val="bg1"/>
                </a:solidFill>
                <a:ea typeface="游ゴシック"/>
                <a:cs typeface="Calibri"/>
              </a:rPr>
              <a:t>HCD導入パターン</a:t>
            </a:r>
          </a:p>
        </p:txBody>
      </p:sp>
      <p:sp>
        <p:nvSpPr>
          <p:cNvPr id="4" name="テキスト ボックス 3">
            <a:extLst>
              <a:ext uri="{FF2B5EF4-FFF2-40B4-BE49-F238E27FC236}">
                <a16:creationId xmlns:a16="http://schemas.microsoft.com/office/drawing/2014/main" id="{604622F4-D281-B87B-9DF2-7854D0D86443}"/>
              </a:ext>
            </a:extLst>
          </p:cNvPr>
          <p:cNvSpPr txBox="1"/>
          <p:nvPr/>
        </p:nvSpPr>
        <p:spPr>
          <a:xfrm>
            <a:off x="2550910" y="4018916"/>
            <a:ext cx="5589993" cy="353943"/>
          </a:xfrm>
          <a:prstGeom prst="rect">
            <a:avLst/>
          </a:prstGeom>
          <a:noFill/>
        </p:spPr>
        <p:txBody>
          <a:bodyPr wrap="none">
            <a:spAutoFit/>
          </a:bodyPr>
          <a:lstStyle/>
          <a:p>
            <a:pPr algn="ctr"/>
            <a:r>
              <a:rPr lang="ja-JP" altLang="en-US" sz="1700" b="1">
                <a:solidFill>
                  <a:schemeClr val="bg1"/>
                </a:solidFill>
                <a:ea typeface="游ゴシック"/>
                <a:cs typeface="Calibri"/>
              </a:rPr>
              <a:t>HCD組織導入を成功させるためのパターン・ランゲージ</a:t>
            </a:r>
            <a:endParaRPr lang="ja-JP" altLang="en-US" sz="1700"/>
          </a:p>
        </p:txBody>
      </p:sp>
      <p:sp>
        <p:nvSpPr>
          <p:cNvPr id="7" name="テキスト ボックス 6">
            <a:extLst>
              <a:ext uri="{FF2B5EF4-FFF2-40B4-BE49-F238E27FC236}">
                <a16:creationId xmlns:a16="http://schemas.microsoft.com/office/drawing/2014/main" id="{BE27BEAF-9D5F-CAE3-ECC5-C47D5CE36D8C}"/>
              </a:ext>
            </a:extLst>
          </p:cNvPr>
          <p:cNvSpPr txBox="1"/>
          <p:nvPr/>
        </p:nvSpPr>
        <p:spPr>
          <a:xfrm>
            <a:off x="7227518" y="6026476"/>
            <a:ext cx="3464295" cy="1174424"/>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nSpc>
                <a:spcPct val="150000"/>
              </a:lnSpc>
            </a:pPr>
            <a:r>
              <a:rPr lang="en-US" altLang="ja-JP" sz="1200" dirty="0">
                <a:solidFill>
                  <a:schemeClr val="bg1"/>
                </a:solidFill>
                <a:latin typeface="+mn-ea"/>
                <a:cs typeface="Calibri"/>
              </a:rPr>
              <a:t>HCD</a:t>
            </a:r>
            <a:r>
              <a:rPr lang="ja-JP" altLang="en-US" sz="1200">
                <a:solidFill>
                  <a:schemeClr val="bg1"/>
                </a:solidFill>
                <a:latin typeface="+mn-ea"/>
                <a:cs typeface="Calibri"/>
              </a:rPr>
              <a:t>導入パターン</a:t>
            </a:r>
            <a:r>
              <a:rPr lang="en-US" altLang="ja-JP" sz="1200" dirty="0">
                <a:solidFill>
                  <a:schemeClr val="bg1"/>
                </a:solidFill>
                <a:latin typeface="+mn-ea"/>
                <a:cs typeface="Calibri"/>
              </a:rPr>
              <a:t> </a:t>
            </a:r>
            <a:r>
              <a:rPr lang="ja-JP" altLang="en-US" sz="1200">
                <a:solidFill>
                  <a:schemeClr val="bg1"/>
                </a:solidFill>
                <a:latin typeface="+mn-ea"/>
                <a:cs typeface="Calibri"/>
              </a:rPr>
              <a:t>初版</a:t>
            </a:r>
            <a:endParaRPr lang="en-US" altLang="ja-JP" sz="1200" dirty="0">
              <a:solidFill>
                <a:schemeClr val="bg1"/>
              </a:solidFill>
              <a:latin typeface="+mn-ea"/>
              <a:cs typeface="Calibri"/>
            </a:endParaRPr>
          </a:p>
          <a:p>
            <a:pPr>
              <a:lnSpc>
                <a:spcPct val="150000"/>
              </a:lnSpc>
            </a:pPr>
            <a:r>
              <a:rPr lang="en-US" altLang="ja-JP" sz="1200" dirty="0">
                <a:solidFill>
                  <a:schemeClr val="bg1"/>
                </a:solidFill>
                <a:latin typeface="+mn-ea"/>
                <a:cs typeface="Calibri"/>
              </a:rPr>
              <a:t>2023.9.15</a:t>
            </a:r>
          </a:p>
          <a:p>
            <a:pPr>
              <a:lnSpc>
                <a:spcPct val="150000"/>
              </a:lnSpc>
            </a:pPr>
            <a:r>
              <a:rPr lang="ja-JP" altLang="en-US" sz="1200">
                <a:solidFill>
                  <a:schemeClr val="bg1"/>
                </a:solidFill>
                <a:latin typeface="+mn-ea"/>
                <a:cs typeface="Calibri"/>
              </a:rPr>
              <a:t>特定非営利活動法人人間中心設計推進機構</a:t>
            </a:r>
            <a:endParaRPr lang="en-US" altLang="ja-JP" sz="1200" dirty="0">
              <a:solidFill>
                <a:schemeClr val="bg1"/>
              </a:solidFill>
              <a:latin typeface="+mn-ea"/>
              <a:cs typeface="Calibri"/>
            </a:endParaRPr>
          </a:p>
          <a:p>
            <a:pPr>
              <a:lnSpc>
                <a:spcPct val="150000"/>
              </a:lnSpc>
            </a:pPr>
            <a:r>
              <a:rPr lang="en-US" altLang="ja-JP" sz="1200" dirty="0">
                <a:solidFill>
                  <a:schemeClr val="bg1"/>
                </a:solidFill>
                <a:latin typeface="+mn-ea"/>
                <a:cs typeface="Calibri"/>
              </a:rPr>
              <a:t>HCD</a:t>
            </a:r>
            <a:r>
              <a:rPr lang="ja-JP" altLang="en-US" sz="1200">
                <a:solidFill>
                  <a:schemeClr val="bg1"/>
                </a:solidFill>
                <a:latin typeface="+mn-ea"/>
                <a:cs typeface="Calibri"/>
              </a:rPr>
              <a:t>導入パターンワーキンググループ</a:t>
            </a:r>
          </a:p>
        </p:txBody>
      </p:sp>
      <p:sp>
        <p:nvSpPr>
          <p:cNvPr id="5" name="スライド番号プレースホルダー 4">
            <a:extLst>
              <a:ext uri="{FF2B5EF4-FFF2-40B4-BE49-F238E27FC236}">
                <a16:creationId xmlns:a16="http://schemas.microsoft.com/office/drawing/2014/main" id="{5AFB3674-8CC8-17B3-E335-6FB38F7BE005}"/>
              </a:ext>
            </a:extLst>
          </p:cNvPr>
          <p:cNvSpPr>
            <a:spLocks noGrp="1"/>
          </p:cNvSpPr>
          <p:nvPr>
            <p:ph type="sldNum" sz="quarter" idx="12"/>
          </p:nvPr>
        </p:nvSpPr>
        <p:spPr/>
        <p:txBody>
          <a:bodyPr/>
          <a:lstStyle/>
          <a:p>
            <a:fld id="{963FD9B4-41D6-4745-A469-6C8DA6B3D760}" type="slidenum">
              <a:rPr kumimoji="1" lang="ja-JP" altLang="en-US" smtClean="0"/>
              <a:t>1</a:t>
            </a:fld>
            <a:endParaRPr kumimoji="1" lang="ja-JP" altLang="en-US"/>
          </a:p>
        </p:txBody>
      </p:sp>
    </p:spTree>
    <p:extLst>
      <p:ext uri="{BB962C8B-B14F-4D97-AF65-F5344CB8AC3E}">
        <p14:creationId xmlns:p14="http://schemas.microsoft.com/office/powerpoint/2010/main" val="235647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ー 32">
            <a:extLst>
              <a:ext uri="{FF2B5EF4-FFF2-40B4-BE49-F238E27FC236}">
                <a16:creationId xmlns:a16="http://schemas.microsoft.com/office/drawing/2014/main" id="{3AA70D8C-8DF0-39B8-28FA-899F6021AAF3}"/>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10</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3</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en-US" altLang="ja-JP"/>
              <a:t>HCD</a:t>
            </a:r>
            <a:r>
              <a:rPr lang="ja-JP" altLang="en-US"/>
              <a:t>アーリーアダプターを探せ</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261610"/>
          </a:xfrm>
        </p:spPr>
        <p:txBody>
          <a:bodyPr/>
          <a:lstStyle/>
          <a:p>
            <a:r>
              <a:rPr lang="ja-JP" altLang="en-US"/>
              <a:t>レベル</a:t>
            </a:r>
            <a:r>
              <a:rPr lang="en-US" altLang="ja-JP"/>
              <a:t>0〜1</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ユーザビリティや</a:t>
            </a:r>
            <a:r>
              <a:rPr lang="en-US" altLang="ja-JP"/>
              <a:t>HCD</a:t>
            </a:r>
            <a:r>
              <a:rPr lang="ja-JP" altLang="en-US"/>
              <a:t>の必要性を感じた人たちが先行的に勉強している。</a:t>
            </a:r>
            <a:endParaRPr lang="ja-JP"/>
          </a:p>
          <a:p>
            <a:r>
              <a:rPr lang="ja-JP" altLang="en-US"/>
              <a:t>ユーザビリティテストの「お試し」を実施して、事業部門に効果を実感してもらうことはできた。</a:t>
            </a:r>
          </a:p>
          <a:p>
            <a:r>
              <a:rPr lang="ja-JP" altLang="en-US"/>
              <a:t>社内に</a:t>
            </a:r>
            <a:r>
              <a:rPr lang="en-US" altLang="ja-JP"/>
              <a:t>HCD</a:t>
            </a:r>
            <a:r>
              <a:rPr lang="ja-JP" altLang="en-US"/>
              <a:t>の知識は普及していない。</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ja-JP" altLang="en-US"/>
              <a:t>製品に反映させるには事業部門の企画や設計の人の理解が必要だが、</a:t>
            </a:r>
            <a:r>
              <a:rPr lang="en-US" altLang="ja-JP"/>
              <a:t>HCD</a:t>
            </a:r>
            <a:r>
              <a:rPr lang="ja-JP" altLang="en-US"/>
              <a:t>をわかる人・できる人がいない。</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新しい分野の知識を部門をまたいで共有するのは現場主導だけでは手軽にできない</a:t>
            </a:r>
            <a:r>
              <a:rPr lang="en-US" altLang="ja-JP"/>
              <a:t>(</a:t>
            </a:r>
            <a:r>
              <a:rPr lang="ja-JP" altLang="en-US"/>
              <a:t>ルートがない</a:t>
            </a:r>
            <a:r>
              <a:rPr lang="en-US" altLang="ja-JP"/>
              <a:t>)。</a:t>
            </a:r>
            <a:endParaRPr lang="ja-JP" altLang="en-US"/>
          </a:p>
          <a:p>
            <a:r>
              <a:rPr lang="ja-JP" altLang="en-US"/>
              <a:t>「知識」を探している人にはアプローチしやすいが、本当は必要なのに「知識」の存在を知らず探そうと動いていない人を見つけるのは難しい。</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希望者参加の</a:t>
            </a:r>
            <a:r>
              <a:rPr lang="en-US" altLang="ja-JP"/>
              <a:t>HCD</a:t>
            </a:r>
            <a:r>
              <a:rPr lang="ja-JP" altLang="en-US"/>
              <a:t>社内講習会を実施する。</a:t>
            </a:r>
            <a:endParaRPr lang="ja-JP"/>
          </a:p>
          <a:p>
            <a:r>
              <a:rPr lang="ja-JP" altLang="en-US"/>
              <a:t>事務局は全社横断部門に協力してもらう。</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全社横断部門</a:t>
            </a:r>
            <a:r>
              <a:rPr lang="en-US" altLang="ja-JP"/>
              <a:t>(CS</a:t>
            </a:r>
            <a:r>
              <a:rPr lang="ja-JP" altLang="en-US"/>
              <a:t>部門等</a:t>
            </a:r>
            <a:r>
              <a:rPr lang="en-US" altLang="ja-JP"/>
              <a:t>)</a:t>
            </a:r>
            <a:r>
              <a:rPr lang="ja-JP" altLang="en-US"/>
              <a:t>に講習会の事務局になってもらい、全社（企画・技術・品証・営業等）に案内する。</a:t>
            </a:r>
            <a:endParaRPr lang="ja-JP"/>
          </a:p>
          <a:p>
            <a:r>
              <a:rPr lang="ja-JP" altLang="en-US"/>
              <a:t>希望者が参加する任意研修として、「使いやすさ」に意識のある人達を集める。</a:t>
            </a:r>
          </a:p>
          <a:p>
            <a:r>
              <a:rPr lang="ja-JP" altLang="en-US"/>
              <a:t>「実際、何をすればいいか」というあたりで、設計者であればユーザビリティ評価、営業であれば利用状況の記述方法（</a:t>
            </a:r>
            <a:r>
              <a:rPr lang="en-US" altLang="ja-JP"/>
              <a:t>CMJ</a:t>
            </a:r>
            <a:r>
              <a:rPr lang="ja-JP" altLang="en-US"/>
              <a:t>など）を伝える。</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ja-JP" altLang="en-US"/>
              <a:t>任意研修で、参加者の意識は高く、その修了者からユーザビリティを考慮した設計・評価をするチームを作った人や、</a:t>
            </a:r>
            <a:r>
              <a:rPr lang="en-US" altLang="ja-JP"/>
              <a:t>HCD</a:t>
            </a:r>
            <a:r>
              <a:rPr lang="ja-JP" altLang="en-US"/>
              <a:t>専門家になった人が出た。</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ja-JP" altLang="en-US"/>
              <a:t>任意研修なので上長の理解がなく参加できない部門との意識の格差が広がる。</a:t>
            </a:r>
            <a:endParaRPr lang="ja-JP"/>
          </a:p>
        </p:txBody>
      </p:sp>
    </p:spTree>
    <p:extLst>
      <p:ext uri="{BB962C8B-B14F-4D97-AF65-F5344CB8AC3E}">
        <p14:creationId xmlns:p14="http://schemas.microsoft.com/office/powerpoint/2010/main" val="156341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1">
            <a:extLst>
              <a:ext uri="{FF2B5EF4-FFF2-40B4-BE49-F238E27FC236}">
                <a16:creationId xmlns:a16="http://schemas.microsoft.com/office/drawing/2014/main" id="{E57B4226-714D-0106-CD9B-2951533C2E92}"/>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11</a:t>
            </a:fld>
            <a:endParaRPr lang="ja-JP" altLang="en-US"/>
          </a:p>
        </p:txBody>
      </p:sp>
      <p:sp>
        <p:nvSpPr>
          <p:cNvPr id="39" name="テキスト プレースホルダー 38">
            <a:extLst>
              <a:ext uri="{FF2B5EF4-FFF2-40B4-BE49-F238E27FC236}">
                <a16:creationId xmlns:a16="http://schemas.microsoft.com/office/drawing/2014/main" id="{D7769D1A-A62F-8AC7-0AC4-091C3A76B6BA}"/>
              </a:ext>
            </a:extLst>
          </p:cNvPr>
          <p:cNvSpPr>
            <a:spLocks noGrp="1"/>
          </p:cNvSpPr>
          <p:nvPr>
            <p:ph type="body" sz="quarter" idx="19"/>
          </p:nvPr>
        </p:nvSpPr>
        <p:spPr>
          <a:xfrm>
            <a:off x="8873812" y="319360"/>
            <a:ext cx="1440000" cy="540000"/>
          </a:xfrm>
        </p:spPr>
        <p:txBody>
          <a:bodyPr/>
          <a:lstStyle/>
          <a:p>
            <a:r>
              <a:rPr lang="en-US" altLang="ja-JP"/>
              <a:t>4</a:t>
            </a:r>
            <a:endParaRPr lang="ja-JP" altLang="en-US"/>
          </a:p>
        </p:txBody>
      </p:sp>
      <p:sp>
        <p:nvSpPr>
          <p:cNvPr id="30" name="タイトル 29">
            <a:extLst>
              <a:ext uri="{FF2B5EF4-FFF2-40B4-BE49-F238E27FC236}">
                <a16:creationId xmlns:a16="http://schemas.microsoft.com/office/drawing/2014/main" id="{0F4B20B6-C404-8FB2-2713-749249BA6890}"/>
              </a:ext>
            </a:extLst>
          </p:cNvPr>
          <p:cNvSpPr>
            <a:spLocks noGrp="1"/>
          </p:cNvSpPr>
          <p:nvPr>
            <p:ph type="title"/>
          </p:nvPr>
        </p:nvSpPr>
        <p:spPr>
          <a:xfrm>
            <a:off x="377906" y="360000"/>
            <a:ext cx="9936000" cy="540000"/>
          </a:xfrm>
        </p:spPr>
        <p:txBody>
          <a:bodyPr/>
          <a:lstStyle/>
          <a:p>
            <a:r>
              <a:rPr lang="ja-JP" altLang="en-US"/>
              <a:t>従来の実践知の学びほぐし</a:t>
            </a:r>
          </a:p>
        </p:txBody>
      </p:sp>
      <p:sp>
        <p:nvSpPr>
          <p:cNvPr id="31" name="コンテンツ プレースホルダー 30">
            <a:extLst>
              <a:ext uri="{FF2B5EF4-FFF2-40B4-BE49-F238E27FC236}">
                <a16:creationId xmlns:a16="http://schemas.microsoft.com/office/drawing/2014/main" id="{DEA04475-22CA-735F-1854-A0C848C770AC}"/>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1</a:t>
            </a:r>
            <a:endParaRPr lang="ja-JP" altLang="en-US"/>
          </a:p>
        </p:txBody>
      </p:sp>
      <p:sp>
        <p:nvSpPr>
          <p:cNvPr id="32" name="コンテンツ プレースホルダー 31">
            <a:extLst>
              <a:ext uri="{FF2B5EF4-FFF2-40B4-BE49-F238E27FC236}">
                <a16:creationId xmlns:a16="http://schemas.microsoft.com/office/drawing/2014/main" id="{1B487F2A-C4BF-775D-146F-76C497BFD50F}"/>
              </a:ext>
            </a:extLst>
          </p:cNvPr>
          <p:cNvSpPr>
            <a:spLocks noGrp="1"/>
          </p:cNvSpPr>
          <p:nvPr>
            <p:ph type="body" sz="quarter" idx="21"/>
          </p:nvPr>
        </p:nvSpPr>
        <p:spPr>
          <a:xfrm>
            <a:off x="377824" y="2016000"/>
            <a:ext cx="4841999" cy="469359"/>
          </a:xfrm>
        </p:spPr>
        <p:txBody>
          <a:bodyPr/>
          <a:lstStyle/>
          <a:p>
            <a:r>
              <a:rPr lang="en-US" altLang="ja-JP"/>
              <a:t>UX</a:t>
            </a:r>
            <a:r>
              <a:rPr lang="ja-JP" altLang="en-US"/>
              <a:t>デザインの経験はあまりないがものづくりの経験と自信を持っている人がメンバーにいる中で、</a:t>
            </a:r>
            <a:r>
              <a:rPr lang="en-US" altLang="ja-JP"/>
              <a:t>UX</a:t>
            </a:r>
            <a:r>
              <a:rPr lang="ja-JP" altLang="en-US"/>
              <a:t>デザインのプロジェクトを進めている。</a:t>
            </a:r>
          </a:p>
        </p:txBody>
      </p:sp>
      <p:sp>
        <p:nvSpPr>
          <p:cNvPr id="33" name="コンテンツ プレースホルダー 32">
            <a:extLst>
              <a:ext uri="{FF2B5EF4-FFF2-40B4-BE49-F238E27FC236}">
                <a16:creationId xmlns:a16="http://schemas.microsoft.com/office/drawing/2014/main" id="{94CA3461-7AAA-91F5-EFBC-2D128490175F}"/>
              </a:ext>
            </a:extLst>
          </p:cNvPr>
          <p:cNvSpPr>
            <a:spLocks noGrp="1"/>
          </p:cNvSpPr>
          <p:nvPr>
            <p:ph type="body" sz="quarter" idx="22"/>
          </p:nvPr>
        </p:nvSpPr>
        <p:spPr>
          <a:xfrm>
            <a:off x="377824" y="3924000"/>
            <a:ext cx="4841999" cy="469359"/>
          </a:xfrm>
        </p:spPr>
        <p:txBody>
          <a:bodyPr vert="horz" lIns="91440" tIns="45720" rIns="91440" bIns="45720" rtlCol="0" anchor="t">
            <a:spAutoFit/>
          </a:bodyPr>
          <a:lstStyle/>
          <a:p>
            <a:r>
              <a:rPr lang="en-US" altLang="ja-JP"/>
              <a:t>UX</a:t>
            </a:r>
            <a:r>
              <a:rPr lang="ja-JP" altLang="en-US"/>
              <a:t>デザインを使ってプロジェクトを進めようとしても、それまでプロジェクトメンバーが経験してきた進め方と異なるため「自分には関係ない他人事」と捉えてしまう。</a:t>
            </a:r>
            <a:endParaRPr lang="en-US" altLang="ja-JP"/>
          </a:p>
        </p:txBody>
      </p:sp>
      <p:sp>
        <p:nvSpPr>
          <p:cNvPr id="34" name="コンテンツ プレースホルダー 33">
            <a:extLst>
              <a:ext uri="{FF2B5EF4-FFF2-40B4-BE49-F238E27FC236}">
                <a16:creationId xmlns:a16="http://schemas.microsoft.com/office/drawing/2014/main" id="{F7500F87-F74F-A159-3A32-7A034C86C2D5}"/>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これまでに製品を生み出してきた成功体験のある人ほど新しいやり方を受け付けない傾向がある。</a:t>
            </a:r>
            <a:endParaRPr lang="en-US" altLang="ja-JP"/>
          </a:p>
          <a:p>
            <a:r>
              <a:rPr lang="ja-JP" altLang="en-US"/>
              <a:t>わかっている範囲で動くのが無難なので、勘が働く今までのやり方でやろうとする。</a:t>
            </a:r>
          </a:p>
        </p:txBody>
      </p:sp>
      <p:sp>
        <p:nvSpPr>
          <p:cNvPr id="35" name="コンテンツ プレースホルダー 34">
            <a:extLst>
              <a:ext uri="{FF2B5EF4-FFF2-40B4-BE49-F238E27FC236}">
                <a16:creationId xmlns:a16="http://schemas.microsoft.com/office/drawing/2014/main" id="{207047A0-8D3D-81A3-A14A-F632CF641AED}"/>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従来の取り組みを</a:t>
            </a:r>
            <a:r>
              <a:rPr lang="en-US" altLang="ja-JP"/>
              <a:t>UX</a:t>
            </a:r>
            <a:r>
              <a:rPr lang="ja-JP" altLang="en-US"/>
              <a:t>デザインの視点で位置づけて見せることで、設計者の既知の手法や概念との関連や類似点から具体的な理解を深める</a:t>
            </a:r>
            <a:r>
              <a:rPr lang="en-US" altLang="ja-JP"/>
              <a:t>(</a:t>
            </a:r>
            <a:r>
              <a:rPr lang="ja-JP" altLang="en-US"/>
              <a:t>従来のやり方と</a:t>
            </a:r>
            <a:r>
              <a:rPr lang="en-US" altLang="ja-JP"/>
              <a:t>UX</a:t>
            </a:r>
            <a:r>
              <a:rPr lang="ja-JP" altLang="en-US"/>
              <a:t>デザインのやり方がまったく違うものではなく、地続き感を持ってもらえるようにする</a:t>
            </a:r>
            <a:r>
              <a:rPr lang="en-US" altLang="ja-JP"/>
              <a:t>)。</a:t>
            </a:r>
            <a:endParaRPr lang="ja-JP" altLang="en-US"/>
          </a:p>
          <a:p>
            <a:endParaRPr lang="ja-JP" altLang="en-US"/>
          </a:p>
        </p:txBody>
      </p:sp>
      <p:sp>
        <p:nvSpPr>
          <p:cNvPr id="36" name="コンテンツ プレースホルダー 35">
            <a:extLst>
              <a:ext uri="{FF2B5EF4-FFF2-40B4-BE49-F238E27FC236}">
                <a16:creationId xmlns:a16="http://schemas.microsoft.com/office/drawing/2014/main" id="{123157A3-775B-3215-67BB-93486411AD19}"/>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既存の工程を大きく変えるのではなく、仮説管理（</a:t>
            </a:r>
            <a:r>
              <a:rPr lang="en-US" altLang="ja-JP"/>
              <a:t>Javelin Board</a:t>
            </a:r>
            <a:r>
              <a:rPr lang="ja-JP" altLang="en-US"/>
              <a:t>等）の考え方を「追加」する。</a:t>
            </a:r>
            <a:endParaRPr lang="en-US" altLang="ja-JP"/>
          </a:p>
          <a:p>
            <a:r>
              <a:rPr lang="ja-JP" altLang="en-US"/>
              <a:t>「ペルソナ」などの専門用語は「ステークホルダー」など馴染みのあることばを使って説明する。</a:t>
            </a:r>
            <a:endParaRPr lang="en-US" altLang="ja-JP"/>
          </a:p>
          <a:p>
            <a:r>
              <a:rPr lang="ja-JP" altLang="en-US"/>
              <a:t>業務を知っている人に教えてもらい業務フローを</a:t>
            </a:r>
            <a:r>
              <a:rPr lang="en-US" altLang="ja-JP"/>
              <a:t>CJM</a:t>
            </a:r>
            <a:r>
              <a:rPr lang="ja-JP" altLang="en-US"/>
              <a:t>で書いてみせる。</a:t>
            </a:r>
            <a:endParaRPr lang="en-US" altLang="ja-JP"/>
          </a:p>
          <a:p>
            <a:r>
              <a:rPr lang="ja-JP" altLang="en-US"/>
              <a:t>設計者にユーザビリティー評価に参加してもらい、被験者が想定外の操作を行う様子を観察してもらう。</a:t>
            </a:r>
            <a:endParaRPr lang="en-US" altLang="ja-JP"/>
          </a:p>
          <a:p>
            <a:r>
              <a:rPr lang="ja-JP" altLang="en-US"/>
              <a:t>ユーザーヒアリングをしている人には一緒にインタビューする。</a:t>
            </a:r>
          </a:p>
        </p:txBody>
      </p:sp>
      <p:sp>
        <p:nvSpPr>
          <p:cNvPr id="37" name="コンテンツ プレースホルダー 36">
            <a:extLst>
              <a:ext uri="{FF2B5EF4-FFF2-40B4-BE49-F238E27FC236}">
                <a16:creationId xmlns:a16="http://schemas.microsoft.com/office/drawing/2014/main" id="{CDC2BD0A-81C3-DB91-C904-B9D06A360797}"/>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ja-JP" altLang="en-US"/>
              <a:t>個々のメンバーが</a:t>
            </a:r>
            <a:r>
              <a:rPr lang="en-US" altLang="ja-JP"/>
              <a:t>UX</a:t>
            </a:r>
            <a:r>
              <a:rPr lang="ja-JP" altLang="en-US"/>
              <a:t>デザインの良いところを理解した上で、自分のスキルを活かしてプロジェクトに貢献でき、顧客に目を向けたものづくりができるようになる。</a:t>
            </a:r>
            <a:endParaRPr lang="en-US" altLang="ja-JP"/>
          </a:p>
          <a:p>
            <a:endParaRPr lang="ja-JP" altLang="en-US"/>
          </a:p>
          <a:p>
            <a:endParaRPr lang="en-US" altLang="ja-JP"/>
          </a:p>
        </p:txBody>
      </p:sp>
      <p:sp>
        <p:nvSpPr>
          <p:cNvPr id="38" name="コンテンツ プレースホルダー 37">
            <a:extLst>
              <a:ext uri="{FF2B5EF4-FFF2-40B4-BE49-F238E27FC236}">
                <a16:creationId xmlns:a16="http://schemas.microsoft.com/office/drawing/2014/main" id="{297FE752-248C-0053-2EA2-9A3A7586617C}"/>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en-US" altLang="ja-JP"/>
              <a:t>UX</a:t>
            </a:r>
            <a:r>
              <a:rPr lang="ja-JP" altLang="en-US"/>
              <a:t>デザインをしっかり学びたい人には必要に応じて別途対応を考える必要がある。</a:t>
            </a:r>
            <a:endParaRPr lang="ja-JP"/>
          </a:p>
        </p:txBody>
      </p:sp>
    </p:spTree>
    <p:extLst>
      <p:ext uri="{BB962C8B-B14F-4D97-AF65-F5344CB8AC3E}">
        <p14:creationId xmlns:p14="http://schemas.microsoft.com/office/powerpoint/2010/main" val="304003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EF71E65E-4776-64F2-75E3-84D8E469E2A6}"/>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12</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５</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en-US" altLang="ja-JP"/>
              <a:t>HCD</a:t>
            </a:r>
            <a:r>
              <a:rPr lang="ja-JP" altLang="en-US"/>
              <a:t>のコスパに懐疑的</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spAutoFit/>
          </a:bodyPr>
          <a:lstStyle/>
          <a:p>
            <a:r>
              <a:rPr lang="ja-JP" altLang="en-US"/>
              <a:t>レベル</a:t>
            </a:r>
            <a:r>
              <a:rPr lang="en-US" altLang="ja-JP"/>
              <a:t>1〜3</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en-US" altLang="ja-JP"/>
              <a:t>UX</a:t>
            </a:r>
            <a:r>
              <a:rPr lang="ja-JP" altLang="en-US"/>
              <a:t>デザインプロセスを社内に普及させようとしている。</a:t>
            </a:r>
            <a:endParaRPr lang="ja-JP"/>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spAutoFit/>
          </a:bodyPr>
          <a:lstStyle/>
          <a:p>
            <a:r>
              <a:rPr lang="en-US" altLang="ja-JP"/>
              <a:t>UX</a:t>
            </a:r>
            <a:r>
              <a:rPr lang="ja-JP" altLang="en-US"/>
              <a:t>デザインに懐疑的なプロダクトオーナー、リーダーには工数を割いてもらいづらく、</a:t>
            </a:r>
            <a:r>
              <a:rPr lang="en-US" altLang="ja-JP"/>
              <a:t>UX</a:t>
            </a:r>
            <a:r>
              <a:rPr lang="ja-JP" altLang="en-US"/>
              <a:t>デザインを取り入れることができない。</a:t>
            </a:r>
            <a:endParaRPr lang="ja-JP"/>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いくら効果を説明されても、実際に目にしないと腹落ちしない。</a:t>
            </a:r>
            <a:endParaRPr lang="ja-JP"/>
          </a:p>
          <a:p>
            <a:r>
              <a:rPr lang="ja-JP" altLang="en-US"/>
              <a:t>効果を定量的に示せない。</a:t>
            </a:r>
          </a:p>
          <a:p>
            <a:r>
              <a:rPr lang="ja-JP" altLang="en-US"/>
              <a:t>初めて</a:t>
            </a:r>
            <a:r>
              <a:rPr lang="en-US" altLang="ja-JP"/>
              <a:t>UX</a:t>
            </a:r>
            <a:r>
              <a:rPr lang="ja-JP" altLang="en-US"/>
              <a:t>デザインプロセスに触れる人たちにとって、今までとはガラリと変わってしまうプロセスに抵抗感がある。</a:t>
            </a:r>
          </a:p>
          <a:p>
            <a:endParaRPr lang="ja-JP" altLang="en-US"/>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専門家が手弁当でも入って、部分的にでも手法を実践して見せて、効果を示す。</a:t>
            </a:r>
            <a:endParaRPr lang="ja-JP"/>
          </a:p>
          <a:p>
            <a:r>
              <a:rPr lang="ja-JP" altLang="en-US"/>
              <a:t>ロール</a:t>
            </a:r>
            <a:r>
              <a:rPr lang="en-US" altLang="ja-JP"/>
              <a:t>(HCD</a:t>
            </a:r>
            <a:r>
              <a:rPr lang="ja-JP" altLang="en-US"/>
              <a:t>専門家</a:t>
            </a:r>
            <a:r>
              <a:rPr lang="en-US" altLang="ja-JP"/>
              <a:t>)</a:t>
            </a:r>
            <a:r>
              <a:rPr lang="ja-JP" altLang="en-US"/>
              <a:t>として認めてもらう前に、効果をあげてくれるヒトとしてプロジェクトに受け入れてもらい信頼関係を築く。</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ユーザビリティテストだけ、リサーチだけ、分析だけと一部分であっても積極的にプロジェクトに参加し</a:t>
            </a:r>
            <a:r>
              <a:rPr lang="en-US" altLang="ja-JP"/>
              <a:t>UX</a:t>
            </a:r>
            <a:r>
              <a:rPr lang="ja-JP" altLang="en-US"/>
              <a:t>デザインの効果を少しでも感じてもらうことを積み重ねる。</a:t>
            </a:r>
            <a:endParaRPr lang="ja-JP"/>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en-US" altLang="ja-JP"/>
              <a:t>UX</a:t>
            </a:r>
            <a:r>
              <a:rPr lang="ja-JP" altLang="en-US"/>
              <a:t>デザインの効果を少しでも感じてもらうことを積み重ねてきた結果、プロジェクトの早い段階から声をかけてもらえるようになり、</a:t>
            </a:r>
            <a:r>
              <a:rPr lang="en-US" altLang="ja-JP"/>
              <a:t>UX</a:t>
            </a:r>
            <a:r>
              <a:rPr lang="ja-JP" altLang="en-US"/>
              <a:t>デザインの効果を感じてもらえる。</a:t>
            </a:r>
            <a:endParaRPr lang="ja-JP"/>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ja-JP" altLang="en-US"/>
              <a:t>専門家が、実践して効果を見せてしまうと自分達でやる事、やれることと受け止められない可能性がある。</a:t>
            </a:r>
            <a:endParaRPr lang="ja-JP"/>
          </a:p>
        </p:txBody>
      </p:sp>
    </p:spTree>
    <p:extLst>
      <p:ext uri="{BB962C8B-B14F-4D97-AF65-F5344CB8AC3E}">
        <p14:creationId xmlns:p14="http://schemas.microsoft.com/office/powerpoint/2010/main" val="360494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F73EADD9-A73D-7F50-6F96-DE1DE37DE571}"/>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13</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６</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ベストな事例より身近な事例</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1</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a:lstStyle/>
          <a:p>
            <a:r>
              <a:rPr lang="ja-JP" altLang="en-US"/>
              <a:t>上層部は戦略として推進する掛声をかけてきた。</a:t>
            </a:r>
          </a:p>
          <a:p>
            <a:r>
              <a:rPr lang="ja-JP" altLang="en-US"/>
              <a:t>一方，現場は眼前の業務に追われている上に、個人的興味はあったとしても，自分の部署に則した</a:t>
            </a:r>
            <a:r>
              <a:rPr lang="en-US" altLang="ja-JP"/>
              <a:t>HCD</a:t>
            </a:r>
            <a:r>
              <a:rPr lang="ja-JP" altLang="en-US"/>
              <a:t>事例が提供されないので，部署としての自分事感や奨励はない。</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ja-JP" altLang="en-US"/>
              <a:t>試験的に示した</a:t>
            </a:r>
            <a:r>
              <a:rPr lang="en-US" altLang="ja-JP"/>
              <a:t>HCD</a:t>
            </a:r>
            <a:r>
              <a:rPr lang="ja-JP" altLang="en-US"/>
              <a:t>やＵＸ事例が，コンシューマー向け（当該部署の役割外）のものであったこともあり，自分の部署（</a:t>
            </a:r>
            <a:r>
              <a:rPr lang="en-US" altLang="ja-JP"/>
              <a:t>B to B </a:t>
            </a:r>
            <a:r>
              <a:rPr lang="ja-JP" altLang="en-US"/>
              <a:t>関連）に関係ないと思っている。このため，それらの部署で実践する気はない。実践する部署が広がらず，結果として事例が広がらず，層が厚くならない。</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a:lstStyle/>
          <a:p>
            <a:r>
              <a:rPr lang="ja-JP" altLang="en-US"/>
              <a:t>直接的に関係する事例でなければ，興味がもてない。</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a:lstStyle/>
          <a:p>
            <a:r>
              <a:rPr lang="en-US" altLang="ja-JP" err="1"/>
              <a:t>BtoC</a:t>
            </a:r>
            <a:r>
              <a:rPr lang="ja-JP" altLang="en-US"/>
              <a:t>や</a:t>
            </a:r>
            <a:r>
              <a:rPr lang="en-US" altLang="ja-JP" err="1"/>
              <a:t>BtoB</a:t>
            </a:r>
            <a:r>
              <a:rPr lang="ja-JP" altLang="en-US"/>
              <a:t>の範囲も含め，自分事と思ってもらえるように，多様な役割の業務や部署を想定して，各役割に適した</a:t>
            </a:r>
            <a:r>
              <a:rPr lang="en-US" altLang="ja-JP"/>
              <a:t>HCD</a:t>
            </a:r>
            <a:r>
              <a:rPr lang="ja-JP" altLang="en-US"/>
              <a:t>や</a:t>
            </a:r>
            <a:r>
              <a:rPr lang="en-US" altLang="ja-JP"/>
              <a:t>UX</a:t>
            </a:r>
            <a:r>
              <a:rPr lang="ja-JP" altLang="en-US"/>
              <a:t>の事例を用いた説明や解説を行う。</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a:lstStyle/>
          <a:p>
            <a:r>
              <a:rPr lang="ja-JP" altLang="en-US"/>
              <a:t>各種部門，プロジェクト，活動グループなどに対し，あらゆる機会を利用してレクチャーを行う。</a:t>
            </a:r>
          </a:p>
          <a:p>
            <a:r>
              <a:rPr lang="ja-JP" altLang="en-US"/>
              <a:t>内容は，多くのユーザに関係するＢ</a:t>
            </a:r>
            <a:r>
              <a:rPr lang="en-US" altLang="ja-JP"/>
              <a:t>to</a:t>
            </a:r>
            <a:r>
              <a:rPr lang="ja-JP" altLang="en-US"/>
              <a:t>Ｃ事例を基盤とするが，</a:t>
            </a:r>
            <a:r>
              <a:rPr lang="en-US" altLang="ja-JP" err="1"/>
              <a:t>BtoB</a:t>
            </a:r>
            <a:r>
              <a:rPr lang="ja-JP" altLang="en-US"/>
              <a:t>の場合の機能設計に関するもの，企画時のコンセプト設計やビジネスプランなども含め，幅広い事例を用いて，レクチャーを反復的に行う。</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ja-JP" altLang="en-US"/>
              <a:t>自分事と思える部署が増え，実践してみようとする機運が高まる。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a:lstStyle/>
          <a:p>
            <a:r>
              <a:rPr lang="ja-JP" altLang="en-US"/>
              <a:t>自己流に始めて，与えられたフォーマットをそのまま使い，努力した割りに効果が出ず，ＨＣＤは使えないという感覚をもたれる危険性あり。</a:t>
            </a:r>
          </a:p>
        </p:txBody>
      </p:sp>
    </p:spTree>
    <p:extLst>
      <p:ext uri="{BB962C8B-B14F-4D97-AF65-F5344CB8AC3E}">
        <p14:creationId xmlns:p14="http://schemas.microsoft.com/office/powerpoint/2010/main" val="269595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89E9A082-9798-7CBE-07C0-C0EFB4FB3D7B}"/>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14</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7</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実践への腰が重い</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2</a:t>
            </a:r>
            <a:r>
              <a:rPr lang="ja-JP" altLang="en-US"/>
              <a:t>からレベル</a:t>
            </a:r>
            <a:r>
              <a:rPr lang="en-US" altLang="ja-JP"/>
              <a:t>3</a:t>
            </a:r>
            <a:r>
              <a:rPr lang="ja-JP" altLang="en-US"/>
              <a:t>への移行途中</a:t>
            </a:r>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すでに</a:t>
            </a:r>
            <a:r>
              <a:rPr lang="en-US" altLang="ja-JP"/>
              <a:t>HCD</a:t>
            </a:r>
            <a:r>
              <a:rPr lang="ja-JP" altLang="en-US"/>
              <a:t>を実践している部署がある、あるいは</a:t>
            </a:r>
            <a:r>
              <a:rPr lang="en-US" altLang="ja-JP"/>
              <a:t>HCD</a:t>
            </a:r>
            <a:r>
              <a:rPr lang="ja-JP" altLang="en-US"/>
              <a:t>推進部署がある。</a:t>
            </a:r>
            <a:endParaRPr lang="ja-JP"/>
          </a:p>
          <a:p>
            <a:r>
              <a:rPr lang="ja-JP" altLang="en-US"/>
              <a:t>勉強会などで</a:t>
            </a:r>
            <a:r>
              <a:rPr lang="en-US" altLang="ja-JP"/>
              <a:t>HCD</a:t>
            </a:r>
            <a:r>
              <a:rPr lang="ja-JP" altLang="en-US"/>
              <a:t>知識の普及も行われている。</a:t>
            </a:r>
          </a:p>
          <a:p>
            <a:r>
              <a:rPr lang="ja-JP" altLang="en-US"/>
              <a:t>すでに</a:t>
            </a:r>
            <a:r>
              <a:rPr lang="en-US" altLang="ja-JP"/>
              <a:t>HCD</a:t>
            </a:r>
            <a:r>
              <a:rPr lang="ja-JP" altLang="en-US"/>
              <a:t>を実践している部署および</a:t>
            </a:r>
            <a:r>
              <a:rPr lang="en-US" altLang="ja-JP"/>
              <a:t>HCD</a:t>
            </a:r>
            <a:r>
              <a:rPr lang="ja-JP" altLang="en-US"/>
              <a:t>推進部署は、関連部署にも</a:t>
            </a:r>
            <a:r>
              <a:rPr lang="en-US" altLang="ja-JP"/>
              <a:t>HCD</a:t>
            </a:r>
            <a:r>
              <a:rPr lang="ja-JP" altLang="en-US"/>
              <a:t>を実践させたいと考えている。</a:t>
            </a:r>
          </a:p>
          <a:p>
            <a:r>
              <a:rPr lang="ja-JP" altLang="en-US"/>
              <a:t>個々の開発者にも</a:t>
            </a:r>
            <a:r>
              <a:rPr lang="en-US" altLang="ja-JP"/>
              <a:t>HCD</a:t>
            </a:r>
            <a:r>
              <a:rPr lang="ja-JP" altLang="en-US"/>
              <a:t>をやったほうが良いという気持ちはある。</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spAutoFit/>
          </a:bodyPr>
          <a:lstStyle/>
          <a:p>
            <a:r>
              <a:rPr lang="ja-JP" altLang="en-US"/>
              <a:t>個々の開発者に</a:t>
            </a:r>
            <a:r>
              <a:rPr lang="en-US" altLang="ja-JP"/>
              <a:t>HCD</a:t>
            </a:r>
            <a:r>
              <a:rPr lang="ja-JP" altLang="en-US"/>
              <a:t>についての知識はあるが、なかなか実践に結びつかない。</a:t>
            </a:r>
            <a:endParaRPr lang="ja-JP"/>
          </a:p>
          <a:p>
            <a:r>
              <a:rPr lang="en-US" altLang="ja-JP"/>
              <a:t>HCD</a:t>
            </a:r>
            <a:r>
              <a:rPr lang="ja-JP" altLang="en-US"/>
              <a:t>推進部署は知識周知まではできても、実践に結びつかせることができない。</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a:lstStyle/>
          <a:p>
            <a:r>
              <a:rPr lang="ja-JP" altLang="en-US"/>
              <a:t>現状維持バイアス</a:t>
            </a:r>
            <a:r>
              <a:rPr lang="en-US" altLang="ja-JP"/>
              <a:t>(</a:t>
            </a:r>
            <a:r>
              <a:rPr lang="ja-JP" altLang="en-US"/>
              <a:t>未体験の事象や変化を恐れる本能</a:t>
            </a:r>
            <a:r>
              <a:rPr lang="en-US" altLang="ja-JP"/>
              <a:t>)</a:t>
            </a:r>
          </a:p>
          <a:p>
            <a:r>
              <a:rPr lang="ja-JP" altLang="en-US"/>
              <a:t>リスクを回避しようとする傾向</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小規模な実践からはじめる。</a:t>
            </a:r>
            <a:endParaRPr lang="ja-JP"/>
          </a:p>
          <a:p>
            <a:pPr lvl="1"/>
            <a:r>
              <a:rPr lang="ja-JP" altLang="en-US"/>
              <a:t>小規模な実践はリスクも小さい。</a:t>
            </a:r>
          </a:p>
          <a:p>
            <a:pPr lvl="1"/>
            <a:r>
              <a:rPr lang="ja-JP" altLang="en-US"/>
              <a:t>すこしずつの変化によって不安が軽減される。</a:t>
            </a:r>
          </a:p>
          <a:p>
            <a:pPr lvl="1"/>
            <a:r>
              <a:rPr lang="ja-JP" altLang="en-US"/>
              <a:t>失敗には学ぶ機会になるという利点がある。</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a:spAutoFit/>
          </a:bodyPr>
          <a:lstStyle/>
          <a:p>
            <a:r>
              <a:rPr lang="ja-JP" altLang="en-US"/>
              <a:t>プロジェクトや部署の状況に応じた実践機会の計画立案を推進部署が支援</a:t>
            </a:r>
          </a:p>
          <a:p>
            <a:r>
              <a:rPr lang="ja-JP" altLang="en-US"/>
              <a:t>現場にとって比較的容易で、かつ気づきを多く得られそうな手法を実践</a:t>
            </a:r>
            <a:endParaRPr lang="en-US" altLang="ja-JP"/>
          </a:p>
          <a:p>
            <a:pPr lvl="1"/>
            <a:r>
              <a:rPr lang="ja-JP" altLang="en-US"/>
              <a:t>同僚相手のユーザーテスト</a:t>
            </a:r>
            <a:endParaRPr lang="en-US" altLang="ja-JP"/>
          </a:p>
          <a:p>
            <a:pPr lvl="1"/>
            <a:r>
              <a:rPr lang="ja-JP" altLang="en-US"/>
              <a:t>サービスサファリ</a:t>
            </a:r>
            <a:endParaRPr lang="en-US" altLang="ja-JP"/>
          </a:p>
          <a:p>
            <a:pPr lvl="1"/>
            <a:r>
              <a:rPr lang="ja-JP" altLang="en-US"/>
              <a:t>ウォークスルー　など</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ja-JP" altLang="en-US"/>
              <a:t>実践のイメージがわき、やる気が出る。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a:lstStyle/>
          <a:p>
            <a:r>
              <a:rPr lang="en-US" altLang="ja-JP"/>
              <a:t>HCD</a:t>
            </a:r>
            <a:r>
              <a:rPr lang="ja-JP" altLang="en-US"/>
              <a:t>実践の機運が高まっても</a:t>
            </a:r>
            <a:r>
              <a:rPr lang="en-US" altLang="ja-JP"/>
              <a:t>HCD</a:t>
            </a:r>
            <a:r>
              <a:rPr lang="ja-JP" altLang="en-US"/>
              <a:t>人材がいきなり増えるわけではない。</a:t>
            </a:r>
            <a:endParaRPr lang="en-US" altLang="ja-JP"/>
          </a:p>
          <a:p>
            <a:r>
              <a:rPr lang="ja-JP" altLang="en-US"/>
              <a:t>推進部署の負荷が増える。</a:t>
            </a:r>
          </a:p>
          <a:p>
            <a:endParaRPr lang="ja-JP" altLang="en-US"/>
          </a:p>
        </p:txBody>
      </p:sp>
    </p:spTree>
    <p:extLst>
      <p:ext uri="{BB962C8B-B14F-4D97-AF65-F5344CB8AC3E}">
        <p14:creationId xmlns:p14="http://schemas.microsoft.com/office/powerpoint/2010/main" val="371172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D14236B7-C1B6-9B46-C663-7EF4FC9A275B}"/>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15</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8</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実践の場はどこに？</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1</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ユーザビリティや</a:t>
            </a:r>
            <a:r>
              <a:rPr lang="en-US" altLang="ja-JP"/>
              <a:t>HCD</a:t>
            </a:r>
            <a:r>
              <a:rPr lang="ja-JP" altLang="en-US"/>
              <a:t>の必要性を感じた担当者</a:t>
            </a:r>
            <a:r>
              <a:rPr lang="en-US" altLang="ja-JP"/>
              <a:t>(</a:t>
            </a:r>
            <a:r>
              <a:rPr lang="ja-JP" altLang="en-US"/>
              <a:t>研究開発部門</a:t>
            </a:r>
            <a:r>
              <a:rPr lang="en-US" altLang="ja-JP"/>
              <a:t>)</a:t>
            </a:r>
            <a:r>
              <a:rPr lang="ja-JP" altLang="en-US"/>
              <a:t>が勉強している。</a:t>
            </a:r>
            <a:endParaRPr lang="ja-JP"/>
          </a:p>
          <a:p>
            <a:r>
              <a:rPr lang="ja-JP" altLang="en-US"/>
              <a:t>自部門では勉強の結果を商品に反映させる機会がない。</a:t>
            </a:r>
          </a:p>
          <a:p>
            <a:r>
              <a:rPr lang="ja-JP" altLang="en-US"/>
              <a:t>社内に</a:t>
            </a:r>
            <a:r>
              <a:rPr lang="en-US" altLang="ja-JP"/>
              <a:t>HCD</a:t>
            </a:r>
            <a:r>
              <a:rPr lang="ja-JP" altLang="en-US"/>
              <a:t>の知識は普及していない。</a:t>
            </a:r>
          </a:p>
          <a:p>
            <a:r>
              <a:rPr lang="ja-JP" altLang="en-US"/>
              <a:t>「利用品質」という概念が社内に広がっていない。</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en-US" altLang="ja-JP"/>
              <a:t>HCD</a:t>
            </a:r>
            <a:r>
              <a:rPr lang="ja-JP" altLang="en-US"/>
              <a:t>を勉強したが、自部門だけでは</a:t>
            </a:r>
            <a:r>
              <a:rPr lang="en-US" altLang="ja-JP"/>
              <a:t>HCD</a:t>
            </a:r>
            <a:r>
              <a:rPr lang="ja-JP" altLang="en-US"/>
              <a:t>を実践できる場がない。</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研究開発部門から「開発した技術」を事業部門に移管するルートはあるが、</a:t>
            </a:r>
            <a:r>
              <a:rPr lang="en-US" altLang="ja-JP"/>
              <a:t>HCD</a:t>
            </a:r>
            <a:r>
              <a:rPr lang="ja-JP" altLang="en-US"/>
              <a:t>のような技術を移管すべき技術として認めてもらいにくい。</a:t>
            </a:r>
            <a:endParaRPr lang="ja-JP"/>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使いやすさに興味のある人たちに、（ユーザビリティテストを持ちかける）。</a:t>
            </a:r>
            <a:endParaRPr lang="ja-JP"/>
          </a:p>
          <a:p>
            <a:r>
              <a:rPr lang="ja-JP" altLang="en-US"/>
              <a:t>使いやすさをテストする方法があるということを知ってもらい、実践の場をつくる一歩にする。</a:t>
            </a:r>
          </a:p>
        </p:txBody>
      </p:sp>
      <p:sp>
        <p:nvSpPr>
          <p:cNvPr id="13" name="テキスト プレースホルダー 12">
            <a:extLst>
              <a:ext uri="{FF2B5EF4-FFF2-40B4-BE49-F238E27FC236}">
                <a16:creationId xmlns:a16="http://schemas.microsoft.com/office/drawing/2014/main" id="{D8B23D7A-DFC6-428F-75EB-29CA1EA444F5}"/>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使いやすさをうたっている商品の企画をしている人に声をかけ、ユーザビリティテストのトライアルする。</a:t>
            </a:r>
            <a:endParaRPr lang="ja-JP"/>
          </a:p>
          <a:p>
            <a:r>
              <a:rPr lang="ja-JP" altLang="en-US"/>
              <a:t>企画側が考えているライバル商品も一緒にテストする。</a:t>
            </a:r>
          </a:p>
          <a:p>
            <a:r>
              <a:rPr lang="ja-JP" altLang="en-US"/>
              <a:t>お金をかけずに社員モニターなどを使う。</a:t>
            </a:r>
          </a:p>
          <a:p>
            <a:r>
              <a:rPr lang="ja-JP" altLang="en-US"/>
              <a:t>リクルート条件やタスク設定も企画側と一緒に考える。</a:t>
            </a:r>
          </a:p>
          <a:p>
            <a:r>
              <a:rPr lang="ja-JP" altLang="en-US"/>
              <a:t>一緒に観察し、終了後すぐに振り返りを行い一緒に改善策を考える。</a:t>
            </a:r>
          </a:p>
        </p:txBody>
      </p:sp>
      <p:sp>
        <p:nvSpPr>
          <p:cNvPr id="31" name="テキスト プレースホルダー 30">
            <a:extLst>
              <a:ext uri="{FF2B5EF4-FFF2-40B4-BE49-F238E27FC236}">
                <a16:creationId xmlns:a16="http://schemas.microsoft.com/office/drawing/2014/main" id="{1FD47EA1-C9E0-2220-593C-687492D65888}"/>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ja-JP" altLang="en-US"/>
              <a:t>一緒に観察していた設計者に「目から鱗」体験をしてもらうことができると、その後の社内推進の事例として使わせてもらえる。</a:t>
            </a:r>
            <a:endParaRPr lang="ja-JP"/>
          </a:p>
        </p:txBody>
      </p:sp>
      <p:sp>
        <p:nvSpPr>
          <p:cNvPr id="32" name="テキスト プレースホルダー 31">
            <a:extLst>
              <a:ext uri="{FF2B5EF4-FFF2-40B4-BE49-F238E27FC236}">
                <a16:creationId xmlns:a16="http://schemas.microsoft.com/office/drawing/2014/main" id="{AFA6A12B-0037-95C4-F8DA-9D41C4FA1888}"/>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ja-JP" altLang="en-US"/>
              <a:t>これからも「タダでやってもらえる」と思われると、モニター費用や工数の捻出ができなくなる。</a:t>
            </a:r>
            <a:endParaRPr lang="ja-JP"/>
          </a:p>
        </p:txBody>
      </p:sp>
    </p:spTree>
    <p:extLst>
      <p:ext uri="{BB962C8B-B14F-4D97-AF65-F5344CB8AC3E}">
        <p14:creationId xmlns:p14="http://schemas.microsoft.com/office/powerpoint/2010/main" val="57953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1">
            <a:extLst>
              <a:ext uri="{FF2B5EF4-FFF2-40B4-BE49-F238E27FC236}">
                <a16:creationId xmlns:a16="http://schemas.microsoft.com/office/drawing/2014/main" id="{CC5EE4F1-6699-34D0-0E1C-173572D98150}"/>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16</a:t>
            </a:fld>
            <a:endParaRPr lang="ja-JP" altLang="en-US"/>
          </a:p>
        </p:txBody>
      </p:sp>
      <p:sp>
        <p:nvSpPr>
          <p:cNvPr id="39" name="テキスト プレースホルダー 38">
            <a:extLst>
              <a:ext uri="{FF2B5EF4-FFF2-40B4-BE49-F238E27FC236}">
                <a16:creationId xmlns:a16="http://schemas.microsoft.com/office/drawing/2014/main" id="{D7769D1A-A62F-8AC7-0AC4-091C3A76B6BA}"/>
              </a:ext>
            </a:extLst>
          </p:cNvPr>
          <p:cNvSpPr>
            <a:spLocks noGrp="1"/>
          </p:cNvSpPr>
          <p:nvPr>
            <p:ph type="body" sz="quarter" idx="19"/>
          </p:nvPr>
        </p:nvSpPr>
        <p:spPr>
          <a:xfrm>
            <a:off x="8873812" y="319360"/>
            <a:ext cx="1440000" cy="540000"/>
          </a:xfrm>
        </p:spPr>
        <p:txBody>
          <a:bodyPr/>
          <a:lstStyle/>
          <a:p>
            <a:r>
              <a:rPr lang="ja-JP" altLang="en-US"/>
              <a:t>９</a:t>
            </a:r>
          </a:p>
        </p:txBody>
      </p:sp>
      <p:sp>
        <p:nvSpPr>
          <p:cNvPr id="30" name="タイトル 29">
            <a:extLst>
              <a:ext uri="{FF2B5EF4-FFF2-40B4-BE49-F238E27FC236}">
                <a16:creationId xmlns:a16="http://schemas.microsoft.com/office/drawing/2014/main" id="{0F4B20B6-C404-8FB2-2713-749249BA6890}"/>
              </a:ext>
            </a:extLst>
          </p:cNvPr>
          <p:cNvSpPr>
            <a:spLocks noGrp="1"/>
          </p:cNvSpPr>
          <p:nvPr>
            <p:ph type="title"/>
          </p:nvPr>
        </p:nvSpPr>
        <p:spPr>
          <a:xfrm>
            <a:off x="377906" y="360000"/>
            <a:ext cx="9936000" cy="540000"/>
          </a:xfrm>
        </p:spPr>
        <p:txBody>
          <a:bodyPr/>
          <a:lstStyle/>
          <a:p>
            <a:r>
              <a:rPr lang="ja-JP" altLang="en-US"/>
              <a:t>フォーマット病</a:t>
            </a:r>
          </a:p>
        </p:txBody>
      </p:sp>
      <p:sp>
        <p:nvSpPr>
          <p:cNvPr id="31" name="コンテンツ プレースホルダー 30">
            <a:extLst>
              <a:ext uri="{FF2B5EF4-FFF2-40B4-BE49-F238E27FC236}">
                <a16:creationId xmlns:a16="http://schemas.microsoft.com/office/drawing/2014/main" id="{DEA04475-22CA-735F-1854-A0C848C770AC}"/>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2〜3</a:t>
            </a:r>
            <a:endParaRPr lang="ja-JP" altLang="en-US"/>
          </a:p>
        </p:txBody>
      </p:sp>
      <p:sp>
        <p:nvSpPr>
          <p:cNvPr id="32" name="コンテンツ プレースホルダー 31">
            <a:extLst>
              <a:ext uri="{FF2B5EF4-FFF2-40B4-BE49-F238E27FC236}">
                <a16:creationId xmlns:a16="http://schemas.microsoft.com/office/drawing/2014/main" id="{1B487F2A-C4BF-775D-146F-76C497BFD50F}"/>
              </a:ext>
            </a:extLst>
          </p:cNvPr>
          <p:cNvSpPr>
            <a:spLocks noGrp="1"/>
          </p:cNvSpPr>
          <p:nvPr>
            <p:ph type="body" sz="quarter" idx="21"/>
          </p:nvPr>
        </p:nvSpPr>
        <p:spPr>
          <a:xfrm>
            <a:off x="377824" y="2016000"/>
            <a:ext cx="4841999" cy="469359"/>
          </a:xfrm>
        </p:spPr>
        <p:txBody>
          <a:bodyPr/>
          <a:lstStyle/>
          <a:p>
            <a:r>
              <a:rPr lang="en-US" altLang="ja-JP"/>
              <a:t>HCD</a:t>
            </a:r>
            <a:r>
              <a:rPr lang="ja-JP" altLang="en-US"/>
              <a:t>推進部門や実践者・実践組織が暗黙知やノウハウを言語化し、</a:t>
            </a:r>
            <a:r>
              <a:rPr lang="en-US" altLang="ja-JP"/>
              <a:t>HCD</a:t>
            </a:r>
            <a:r>
              <a:rPr lang="ja-JP" altLang="en-US"/>
              <a:t>を展開しようとしている。それ以外の部署も</a:t>
            </a:r>
            <a:r>
              <a:rPr lang="en-US" altLang="ja-JP"/>
              <a:t>HCD</a:t>
            </a:r>
            <a:r>
              <a:rPr lang="ja-JP" altLang="en-US"/>
              <a:t>を実践しようとしているが、知識・経験がなくどうすればいいのかわからない。</a:t>
            </a:r>
          </a:p>
        </p:txBody>
      </p:sp>
      <p:sp>
        <p:nvSpPr>
          <p:cNvPr id="33" name="コンテンツ プレースホルダー 32">
            <a:extLst>
              <a:ext uri="{FF2B5EF4-FFF2-40B4-BE49-F238E27FC236}">
                <a16:creationId xmlns:a16="http://schemas.microsoft.com/office/drawing/2014/main" id="{94CA3461-7AAA-91F5-EFBC-2D128490175F}"/>
              </a:ext>
            </a:extLst>
          </p:cNvPr>
          <p:cNvSpPr>
            <a:spLocks noGrp="1"/>
          </p:cNvSpPr>
          <p:nvPr>
            <p:ph type="body" sz="quarter" idx="22"/>
          </p:nvPr>
        </p:nvSpPr>
        <p:spPr>
          <a:xfrm>
            <a:off x="377824" y="3924000"/>
            <a:ext cx="4841999" cy="469359"/>
          </a:xfrm>
        </p:spPr>
        <p:txBody>
          <a:bodyPr vert="horz" lIns="91440" tIns="45720" rIns="91440" bIns="45720" rtlCol="0" anchor="t">
            <a:spAutoFit/>
          </a:bodyPr>
          <a:lstStyle/>
          <a:p>
            <a:r>
              <a:rPr lang="ja-JP" altLang="en-US"/>
              <a:t>ガイドラインやフォーマットを作ってもサンプルや他の実施例からコピペ・修正をしたり、フォーマットの項目名だけを見て何を書くか判断してしまい、本質が理解できないまま使ってしまう。</a:t>
            </a:r>
            <a:endParaRPr lang="ja-JP"/>
          </a:p>
        </p:txBody>
      </p:sp>
      <p:sp>
        <p:nvSpPr>
          <p:cNvPr id="34" name="コンテンツ プレースホルダー 33">
            <a:extLst>
              <a:ext uri="{FF2B5EF4-FFF2-40B4-BE49-F238E27FC236}">
                <a16:creationId xmlns:a16="http://schemas.microsoft.com/office/drawing/2014/main" id="{F7500F87-F74F-A159-3A32-7A034C86C2D5}"/>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ガイドラインを手順書のように「順守しなければならないもの」「この通りやればできるもの」と捉えてしまう。</a:t>
            </a:r>
            <a:endParaRPr lang="ja-JP"/>
          </a:p>
          <a:p>
            <a:r>
              <a:rPr lang="ja-JP" altLang="en-US"/>
              <a:t>空欄があるとそれを埋めることが目的化し、意味や重要度の理解が後回しになり、フォーマットの項目名を自己流に解釈してしまいがち・一般化されたガイドラインは実際と合わないところもあり、利用者がギャップを解消できない。</a:t>
            </a:r>
          </a:p>
        </p:txBody>
      </p:sp>
      <p:sp>
        <p:nvSpPr>
          <p:cNvPr id="35" name="コンテンツ プレースホルダー 34">
            <a:extLst>
              <a:ext uri="{FF2B5EF4-FFF2-40B4-BE49-F238E27FC236}">
                <a16:creationId xmlns:a16="http://schemas.microsoft.com/office/drawing/2014/main" id="{207047A0-8D3D-81A3-A14A-F632CF641AED}"/>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ガイドラインやフォーマットの「作成」だけではなく、作成したものを利用者が活用するところまでをゴールとして施策検討・実施を行う。</a:t>
            </a:r>
            <a:endParaRPr lang="ja-JP"/>
          </a:p>
          <a:p>
            <a:r>
              <a:rPr lang="ja-JP" altLang="en-US"/>
              <a:t>事例の表面的な真似ではなく、本質を真似できるようにする。</a:t>
            </a:r>
          </a:p>
        </p:txBody>
      </p:sp>
      <p:sp>
        <p:nvSpPr>
          <p:cNvPr id="36" name="コンテンツ プレースホルダー 35">
            <a:extLst>
              <a:ext uri="{FF2B5EF4-FFF2-40B4-BE49-F238E27FC236}">
                <a16:creationId xmlns:a16="http://schemas.microsoft.com/office/drawing/2014/main" id="{123157A3-775B-3215-67BB-93486411AD19}"/>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ガイドラインの利用者、置かれた状況、達成したいことを言語化した上で作成する。</a:t>
            </a:r>
            <a:endParaRPr lang="ja-JP"/>
          </a:p>
          <a:p>
            <a:r>
              <a:rPr lang="en-US" altLang="ja-JP"/>
              <a:t>HCD</a:t>
            </a:r>
            <a:r>
              <a:rPr lang="ja-JP" altLang="en-US"/>
              <a:t>実践の中でガイドラインを活用するために、ガイドラインの周知、説明会開催、一緒に実践、振り返りなどの施策を実施する。</a:t>
            </a:r>
          </a:p>
          <a:p>
            <a:r>
              <a:rPr lang="ja-JP" altLang="en-US"/>
              <a:t>基本的な考え方と、それを活用した事例のセットにする</a:t>
            </a:r>
          </a:p>
          <a:p>
            <a:r>
              <a:rPr lang="ja-JP" altLang="en-US"/>
              <a:t>事例はできるだけ多く記載し各事例の重要ポイントを記載する。</a:t>
            </a:r>
          </a:p>
          <a:p>
            <a:r>
              <a:rPr lang="ja-JP" altLang="en-US"/>
              <a:t>「ガイドライン」という名称ではなく、手順書とは異なることが想起される名称</a:t>
            </a:r>
            <a:r>
              <a:rPr lang="en-US" altLang="ja-JP"/>
              <a:t>(</a:t>
            </a:r>
            <a:r>
              <a:rPr lang="ja-JP" altLang="en-US"/>
              <a:t>原則</a:t>
            </a:r>
            <a:r>
              <a:rPr lang="en-US" altLang="ja-JP"/>
              <a:t>+</a:t>
            </a:r>
            <a:r>
              <a:rPr lang="ja-JP" altLang="en-US"/>
              <a:t>事例集など</a:t>
            </a:r>
            <a:r>
              <a:rPr lang="en-US" altLang="ja-JP"/>
              <a:t>)</a:t>
            </a:r>
            <a:r>
              <a:rPr lang="ja-JP" altLang="en-US"/>
              <a:t>にする。</a:t>
            </a:r>
          </a:p>
          <a:p>
            <a:r>
              <a:rPr lang="ja-JP" altLang="en-US"/>
              <a:t>「この通りにしなければならない」「この通りにやれば必ずうまくいく」ものではないことを明記する。</a:t>
            </a:r>
          </a:p>
          <a:p>
            <a:endParaRPr lang="ja-JP" altLang="en-US"/>
          </a:p>
        </p:txBody>
      </p:sp>
      <p:sp>
        <p:nvSpPr>
          <p:cNvPr id="37" name="コンテンツ プレースホルダー 36">
            <a:extLst>
              <a:ext uri="{FF2B5EF4-FFF2-40B4-BE49-F238E27FC236}">
                <a16:creationId xmlns:a16="http://schemas.microsoft.com/office/drawing/2014/main" id="{CDC2BD0A-81C3-DB91-C904-B9D06A360797}"/>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ja-JP" altLang="en-US"/>
              <a:t>ノウハウや知見が広く伝わる形で形式知化できる。</a:t>
            </a:r>
            <a:endParaRPr lang="ja-JP"/>
          </a:p>
          <a:p>
            <a:r>
              <a:rPr lang="ja-JP" altLang="en-US"/>
              <a:t>活用のフィードバックを得ることで、ガイドラインの品質向上ができる。</a:t>
            </a:r>
          </a:p>
        </p:txBody>
      </p:sp>
      <p:sp>
        <p:nvSpPr>
          <p:cNvPr id="38" name="コンテンツ プレースホルダー 37">
            <a:extLst>
              <a:ext uri="{FF2B5EF4-FFF2-40B4-BE49-F238E27FC236}">
                <a16:creationId xmlns:a16="http://schemas.microsoft.com/office/drawing/2014/main" id="{297FE752-248C-0053-2EA2-9A3A7586617C}"/>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ja-JP" altLang="en-US"/>
              <a:t>周知、説明会、</a:t>
            </a:r>
            <a:r>
              <a:rPr lang="en-US" altLang="ja-JP"/>
              <a:t>HCD</a:t>
            </a:r>
            <a:r>
              <a:rPr lang="ja-JP" altLang="en-US"/>
              <a:t>実践など、推進者の負荷が増える。</a:t>
            </a:r>
            <a:endParaRPr lang="ja-JP"/>
          </a:p>
        </p:txBody>
      </p:sp>
    </p:spTree>
    <p:extLst>
      <p:ext uri="{BB962C8B-B14F-4D97-AF65-F5344CB8AC3E}">
        <p14:creationId xmlns:p14="http://schemas.microsoft.com/office/powerpoint/2010/main" val="152707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575401AC-00EE-D030-D5EA-B1FB9A84FF67}"/>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17</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10</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状況にあ</a:t>
            </a:r>
            <a:r>
              <a:rPr lang="ja-JP"/>
              <a:t>わ</a:t>
            </a:r>
            <a:r>
              <a:rPr lang="ja-JP" altLang="en-US"/>
              <a:t>せた</a:t>
            </a:r>
            <a:r>
              <a:rPr lang="en-US" altLang="ja-JP"/>
              <a:t>HCD</a:t>
            </a:r>
            <a:r>
              <a:rPr lang="ja-JP" altLang="en-US"/>
              <a:t>活動の進め方が立案できな</a:t>
            </a:r>
            <a:r>
              <a:rPr lang="ja-JP"/>
              <a:t>い</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noAutofit/>
          </a:bodyPr>
          <a:lstStyle/>
          <a:p>
            <a:r>
              <a:rPr lang="ja-JP" altLang="en-US"/>
              <a:t>レベル</a:t>
            </a:r>
            <a:r>
              <a:rPr lang="en-US" altLang="ja-JP"/>
              <a:t>2〜3</a:t>
            </a:r>
            <a:endParaRPr lang="ja-JP"/>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t>現場のデザイナーやエンジニアが、プロジェクトでHCD/UXDを推進したいと思い、セミナーやワークショップ、書籍などでHCD/UXDの考え方や手法・フレームワークについて学び、実践しようとしている。または、すでに実践を始めている。</a:t>
            </a:r>
          </a:p>
          <a:p>
            <a:r>
              <a:rPr lang="ja-JP"/>
              <a:t>HCD/UXDを実践し人に教えられる</a:t>
            </a:r>
            <a:r>
              <a:rPr lang="ja-JP" altLang="en-US"/>
              <a:t>状態の知識・スキルを有する</a:t>
            </a:r>
            <a:r>
              <a:rPr lang="ja-JP"/>
              <a:t>人が</a:t>
            </a:r>
            <a:r>
              <a:rPr lang="ja-JP" altLang="en-US"/>
              <a:t>いて</a:t>
            </a:r>
            <a:r>
              <a:rPr lang="ja-JP"/>
              <a:t>、</a:t>
            </a:r>
            <a:r>
              <a:rPr lang="ja-JP" altLang="en-US"/>
              <a:t>後進を育てたいと思っている。</a:t>
            </a:r>
            <a:endParaRPr lang="ja-JP"/>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ja-JP"/>
              <a:t>個々の手法やフレームワークについての知識・スキルはあるが、プロジェクトの状況にあわせてHCD/UXDのプロセスをどう進めていくかを計画立案するスキルがない。</a:t>
            </a:r>
            <a:endParaRPr lang="ja-JP" altLang="en-US"/>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t>実践経験が少ないと本質的な理解をするのは難しい。</a:t>
            </a:r>
            <a:endParaRPr lang="ja-JP" altLang="en-US"/>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noAutofit/>
          </a:bodyPr>
          <a:lstStyle/>
          <a:p>
            <a:r>
              <a:rPr lang="ja-JP"/>
              <a:t>メンター制によるマンツーマンでの教育体制で、HCD/UXDのスキルセット表を使い、メンティの担当する案件の状況に即した進め方をメンターがアドバイスする。</a:t>
            </a:r>
          </a:p>
          <a:p>
            <a:endParaRPr lang="ja-JP" altLang="en-US"/>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ltLang="en-US"/>
              <a:t>メンター間やメンター・メンティ間で共通認識を持つため、</a:t>
            </a:r>
            <a:r>
              <a:rPr lang="ja-JP"/>
              <a:t>HCD/UXDの</a:t>
            </a:r>
            <a:r>
              <a:rPr lang="ja-JP" altLang="en-US"/>
              <a:t>推進に必要なスキルを一覧化した</a:t>
            </a:r>
            <a:r>
              <a:rPr lang="ja-JP"/>
              <a:t>スキルセット表を</a:t>
            </a:r>
            <a:r>
              <a:rPr lang="ja-JP" altLang="en-US"/>
              <a:t>作成する。</a:t>
            </a:r>
          </a:p>
          <a:p>
            <a:r>
              <a:rPr lang="ja-JP"/>
              <a:t>メンティの</a:t>
            </a:r>
            <a:r>
              <a:rPr lang="ja-JP" altLang="en-US"/>
              <a:t>スキルレベルや</a:t>
            </a:r>
            <a:r>
              <a:rPr lang="ja-JP"/>
              <a:t>案件の状況に</a:t>
            </a:r>
            <a:r>
              <a:rPr lang="ja-JP" altLang="en-US"/>
              <a:t>照ら</a:t>
            </a:r>
            <a:r>
              <a:rPr lang="ja-JP"/>
              <a:t>し</a:t>
            </a:r>
            <a:r>
              <a:rPr lang="ja-JP" altLang="en-US"/>
              <a:t>、</a:t>
            </a:r>
            <a:r>
              <a:rPr lang="ja-JP"/>
              <a:t>メンターが</a:t>
            </a:r>
            <a:r>
              <a:rPr lang="ja-JP" altLang="en-US"/>
              <a:t>助言しながらプロジェクトの進め方</a:t>
            </a:r>
            <a:r>
              <a:rPr lang="en-US" altLang="ja-JP"/>
              <a:t>(</a:t>
            </a:r>
            <a:r>
              <a:rPr lang="ja-JP" altLang="en-US"/>
              <a:t>実践</a:t>
            </a:r>
            <a:r>
              <a:rPr lang="ja-JP"/>
              <a:t>する</a:t>
            </a:r>
            <a:r>
              <a:rPr lang="ja-JP" altLang="en-US"/>
              <a:t>フレームワークや手法</a:t>
            </a:r>
            <a:r>
              <a:rPr lang="en-US" altLang="ja-JP"/>
              <a:t>)</a:t>
            </a:r>
            <a:r>
              <a:rPr lang="ja-JP" altLang="en-US"/>
              <a:t>を考える。</a:t>
            </a:r>
            <a:endParaRPr lang="ja-JP"/>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t>メンターによるサポートがあることで、状況に即した実践知を得やすくなる。</a:t>
            </a:r>
            <a:endParaRPr lang="ja-JP" altLang="en-US"/>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t>メンターをやれる人材が少ない（またはいない）と推進できない。</a:t>
            </a:r>
          </a:p>
          <a:p>
            <a:r>
              <a:rPr lang="ja-JP" altLang="en-US"/>
              <a:t>メンティが増えると、メンターが足りなくなったり、メンターの負担が大きくなったりする。</a:t>
            </a:r>
            <a:endParaRPr lang="ja-JP"/>
          </a:p>
        </p:txBody>
      </p:sp>
    </p:spTree>
    <p:extLst>
      <p:ext uri="{BB962C8B-B14F-4D97-AF65-F5344CB8AC3E}">
        <p14:creationId xmlns:p14="http://schemas.microsoft.com/office/powerpoint/2010/main" val="372462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22">
            <a:extLst>
              <a:ext uri="{FF2B5EF4-FFF2-40B4-BE49-F238E27FC236}">
                <a16:creationId xmlns:a16="http://schemas.microsoft.com/office/drawing/2014/main" id="{C630D356-A76E-B73A-3659-571A26871624}"/>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18</a:t>
            </a:fld>
            <a:endParaRPr lang="ja-JP" altLang="en-US"/>
          </a:p>
        </p:txBody>
      </p:sp>
      <p:sp>
        <p:nvSpPr>
          <p:cNvPr id="39" name="テキスト プレースホルダー 38">
            <a:extLst>
              <a:ext uri="{FF2B5EF4-FFF2-40B4-BE49-F238E27FC236}">
                <a16:creationId xmlns:a16="http://schemas.microsoft.com/office/drawing/2014/main" id="{D7769D1A-A62F-8AC7-0AC4-091C3A76B6BA}"/>
              </a:ext>
            </a:extLst>
          </p:cNvPr>
          <p:cNvSpPr>
            <a:spLocks noGrp="1"/>
          </p:cNvSpPr>
          <p:nvPr>
            <p:ph type="body" sz="quarter" idx="19"/>
          </p:nvPr>
        </p:nvSpPr>
        <p:spPr>
          <a:xfrm>
            <a:off x="8873812" y="319360"/>
            <a:ext cx="1440000" cy="540000"/>
          </a:xfrm>
        </p:spPr>
        <p:txBody>
          <a:bodyPr/>
          <a:lstStyle/>
          <a:p>
            <a:r>
              <a:rPr lang="en-US" altLang="ja-JP"/>
              <a:t>11</a:t>
            </a:r>
            <a:endParaRPr lang="ja-JP" altLang="en-US"/>
          </a:p>
        </p:txBody>
      </p:sp>
      <p:sp>
        <p:nvSpPr>
          <p:cNvPr id="30" name="タイトル 29">
            <a:extLst>
              <a:ext uri="{FF2B5EF4-FFF2-40B4-BE49-F238E27FC236}">
                <a16:creationId xmlns:a16="http://schemas.microsoft.com/office/drawing/2014/main" id="{0F4B20B6-C404-8FB2-2713-749249BA6890}"/>
              </a:ext>
            </a:extLst>
          </p:cNvPr>
          <p:cNvSpPr>
            <a:spLocks noGrp="1"/>
          </p:cNvSpPr>
          <p:nvPr>
            <p:ph type="title"/>
          </p:nvPr>
        </p:nvSpPr>
        <p:spPr>
          <a:xfrm>
            <a:off x="377906" y="360000"/>
            <a:ext cx="9936000" cy="540000"/>
          </a:xfrm>
        </p:spPr>
        <p:txBody>
          <a:bodyPr/>
          <a:lstStyle/>
          <a:p>
            <a:r>
              <a:rPr lang="en-US" altLang="ja-JP"/>
              <a:t>HCD</a:t>
            </a:r>
            <a:r>
              <a:rPr lang="ja-JP" altLang="en-US"/>
              <a:t>活動のアウトプットに対する認識のズレ</a:t>
            </a:r>
          </a:p>
        </p:txBody>
      </p:sp>
      <p:sp>
        <p:nvSpPr>
          <p:cNvPr id="31" name="コンテンツ プレースホルダー 30">
            <a:extLst>
              <a:ext uri="{FF2B5EF4-FFF2-40B4-BE49-F238E27FC236}">
                <a16:creationId xmlns:a16="http://schemas.microsoft.com/office/drawing/2014/main" id="{DEA04475-22CA-735F-1854-A0C848C770AC}"/>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2〜3</a:t>
            </a:r>
            <a:endParaRPr lang="ja-JP" altLang="en-US"/>
          </a:p>
        </p:txBody>
      </p:sp>
      <p:sp>
        <p:nvSpPr>
          <p:cNvPr id="32" name="コンテンツ プレースホルダー 31">
            <a:extLst>
              <a:ext uri="{FF2B5EF4-FFF2-40B4-BE49-F238E27FC236}">
                <a16:creationId xmlns:a16="http://schemas.microsoft.com/office/drawing/2014/main" id="{1B487F2A-C4BF-775D-146F-76C497BFD50F}"/>
              </a:ext>
            </a:extLst>
          </p:cNvPr>
          <p:cNvSpPr>
            <a:spLocks noGrp="1"/>
          </p:cNvSpPr>
          <p:nvPr>
            <p:ph type="body" sz="quarter" idx="21"/>
          </p:nvPr>
        </p:nvSpPr>
        <p:spPr>
          <a:xfrm>
            <a:off x="377824" y="2016000"/>
            <a:ext cx="4841999" cy="469359"/>
          </a:xfrm>
        </p:spPr>
        <p:txBody>
          <a:bodyPr/>
          <a:lstStyle/>
          <a:p>
            <a:r>
              <a:rPr lang="ja-JP" altLang="en-US"/>
              <a:t>部署またはプロジェクトの中にＨＣＤを広めたい人がいて実践しているが、周囲には十分な理解が得られていない。人事評価制度に</a:t>
            </a:r>
            <a:r>
              <a:rPr lang="en-US" altLang="ja-JP"/>
              <a:t>HCD</a:t>
            </a:r>
            <a:r>
              <a:rPr lang="ja-JP" altLang="en-US"/>
              <a:t>スキルや成果の指標が組み込まれていない。</a:t>
            </a:r>
          </a:p>
        </p:txBody>
      </p:sp>
      <p:sp>
        <p:nvSpPr>
          <p:cNvPr id="33" name="コンテンツ プレースホルダー 32">
            <a:extLst>
              <a:ext uri="{FF2B5EF4-FFF2-40B4-BE49-F238E27FC236}">
                <a16:creationId xmlns:a16="http://schemas.microsoft.com/office/drawing/2014/main" id="{94CA3461-7AAA-91F5-EFBC-2D128490175F}"/>
              </a:ext>
            </a:extLst>
          </p:cNvPr>
          <p:cNvSpPr>
            <a:spLocks noGrp="1"/>
          </p:cNvSpPr>
          <p:nvPr>
            <p:ph type="body" sz="quarter" idx="22"/>
          </p:nvPr>
        </p:nvSpPr>
        <p:spPr>
          <a:xfrm>
            <a:off x="377824" y="3924000"/>
            <a:ext cx="4841999" cy="469359"/>
          </a:xfrm>
        </p:spPr>
        <p:txBody>
          <a:bodyPr vert="horz" lIns="91440" tIns="45720" rIns="91440" bIns="45720" rtlCol="0" anchor="t">
            <a:spAutoFit/>
          </a:bodyPr>
          <a:lstStyle/>
          <a:p>
            <a:r>
              <a:rPr lang="en-US" altLang="ja-JP"/>
              <a:t>HCD</a:t>
            </a:r>
            <a:r>
              <a:rPr lang="ja-JP" altLang="en-US"/>
              <a:t>実践者の上司</a:t>
            </a:r>
            <a:r>
              <a:rPr lang="en-US" altLang="ja-JP"/>
              <a:t>/</a:t>
            </a:r>
            <a:r>
              <a:rPr lang="ja-JP" altLang="en-US"/>
              <a:t>成果物を評価する人</a:t>
            </a:r>
            <a:r>
              <a:rPr lang="en-US" altLang="ja-JP"/>
              <a:t>/</a:t>
            </a:r>
            <a:r>
              <a:rPr lang="ja-JP" altLang="en-US"/>
              <a:t>人事評価する人</a:t>
            </a:r>
            <a:r>
              <a:rPr lang="en-US" altLang="ja-JP"/>
              <a:t>/</a:t>
            </a:r>
            <a:r>
              <a:rPr lang="ja-JP" altLang="en-US"/>
              <a:t>クライアント窓口など、周辺の人に</a:t>
            </a:r>
            <a:r>
              <a:rPr lang="en-US" altLang="ja-JP"/>
              <a:t>HCD</a:t>
            </a:r>
            <a:r>
              <a:rPr lang="ja-JP" altLang="en-US"/>
              <a:t>取組みの価値が伝わっておらず、その結果協力が得られず実施範囲が一部に留まってしまう。</a:t>
            </a:r>
            <a:endParaRPr lang="ja-JP"/>
          </a:p>
          <a:p>
            <a:r>
              <a:rPr lang="en-US" altLang="ja-JP"/>
              <a:t>HCD</a:t>
            </a:r>
            <a:r>
              <a:rPr lang="ja-JP" altLang="en-US"/>
              <a:t>実践者の専門スキルが理解されず、評価されない。</a:t>
            </a:r>
          </a:p>
        </p:txBody>
      </p:sp>
      <p:sp>
        <p:nvSpPr>
          <p:cNvPr id="34" name="コンテンツ プレースホルダー 33">
            <a:extLst>
              <a:ext uri="{FF2B5EF4-FFF2-40B4-BE49-F238E27FC236}">
                <a16:creationId xmlns:a16="http://schemas.microsoft.com/office/drawing/2014/main" id="{F7500F87-F74F-A159-3A32-7A034C86C2D5}"/>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トライアルレベルのものを制度化するには時間がかかる</a:t>
            </a:r>
            <a:r>
              <a:rPr lang="en-US" altLang="ja-JP"/>
              <a:t>(</a:t>
            </a:r>
            <a:r>
              <a:rPr lang="ja-JP" altLang="en-US"/>
              <a:t>新しい取り組みを人事評価制度に組み込む場合など</a:t>
            </a:r>
            <a:r>
              <a:rPr lang="en-US" altLang="ja-JP"/>
              <a:t>)。</a:t>
            </a:r>
            <a:endParaRPr lang="ja-JP" altLang="en-US"/>
          </a:p>
          <a:p>
            <a:r>
              <a:rPr lang="ja-JP" altLang="en-US"/>
              <a:t>上司は手法や考え方よりも成果を重視しがち</a:t>
            </a:r>
          </a:p>
          <a:p>
            <a:r>
              <a:rPr lang="ja-JP" altLang="en-US"/>
              <a:t>新しい取り組みの説明は、聞き手</a:t>
            </a:r>
            <a:r>
              <a:rPr lang="en-US" altLang="ja-JP"/>
              <a:t>(</a:t>
            </a:r>
            <a:r>
              <a:rPr lang="ja-JP" altLang="en-US"/>
              <a:t>上司や周囲</a:t>
            </a:r>
            <a:r>
              <a:rPr lang="en-US" altLang="ja-JP"/>
              <a:t>)</a:t>
            </a:r>
            <a:r>
              <a:rPr lang="ja-JP" altLang="en-US"/>
              <a:t>の関心が薄いと理解が浅く、重要視されない。</a:t>
            </a:r>
          </a:p>
        </p:txBody>
      </p:sp>
      <p:sp>
        <p:nvSpPr>
          <p:cNvPr id="35" name="コンテンツ プレースホルダー 34">
            <a:extLst>
              <a:ext uri="{FF2B5EF4-FFF2-40B4-BE49-F238E27FC236}">
                <a16:creationId xmlns:a16="http://schemas.microsoft.com/office/drawing/2014/main" id="{207047A0-8D3D-81A3-A14A-F632CF641AED}"/>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聞き手が受け入れやすい手段で説明する。</a:t>
            </a:r>
            <a:endParaRPr lang="ja-JP"/>
          </a:p>
          <a:p>
            <a:r>
              <a:rPr lang="ja-JP" altLang="en-US"/>
              <a:t>聞き手に合わせて理解しやすい内容で説明する。</a:t>
            </a:r>
          </a:p>
          <a:p>
            <a:r>
              <a:rPr lang="ja-JP" altLang="en-US"/>
              <a:t>聞き手が耳を傾けそうな人を選んで説明してもらう新しい取り組み内容だけではなく、聞き手の仕事や責務にどう影響するか伝える。</a:t>
            </a:r>
          </a:p>
          <a:p>
            <a:r>
              <a:rPr lang="ja-JP" altLang="en-US"/>
              <a:t>自社の事業やプロセスに合わせた</a:t>
            </a:r>
            <a:r>
              <a:rPr lang="en-US" altLang="ja-JP"/>
              <a:t>HCD</a:t>
            </a:r>
            <a:r>
              <a:rPr lang="ja-JP" altLang="en-US"/>
              <a:t>スキルを定義し、社内の公式なスキルと位置付ける。</a:t>
            </a:r>
          </a:p>
        </p:txBody>
      </p:sp>
      <p:sp>
        <p:nvSpPr>
          <p:cNvPr id="36" name="コンテンツ プレースホルダー 35">
            <a:extLst>
              <a:ext uri="{FF2B5EF4-FFF2-40B4-BE49-F238E27FC236}">
                <a16:creationId xmlns:a16="http://schemas.microsoft.com/office/drawing/2014/main" id="{123157A3-775B-3215-67BB-93486411AD19}"/>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聞き手が信頼できる社内外の有識者による講演会やセミナーを開催する</a:t>
            </a:r>
            <a:r>
              <a:rPr lang="en-US" altLang="ja-JP"/>
              <a:t>(Web</a:t>
            </a:r>
            <a:r>
              <a:rPr lang="ja-JP" altLang="en-US"/>
              <a:t>系の会社であれば〇〇さん、製造系の会社であれば△△さん</a:t>
            </a:r>
            <a:r>
              <a:rPr lang="en-US" altLang="ja-JP"/>
              <a:t>)。</a:t>
            </a:r>
            <a:endParaRPr lang="ja-JP" altLang="en-US"/>
          </a:p>
          <a:p>
            <a:r>
              <a:rPr lang="ja-JP" altLang="en-US"/>
              <a:t>相手の立場や責務に応じてその人の利益につながる部分を手厚く伝える・スキルセット表を作成し、キャリア開発で運用する。</a:t>
            </a:r>
          </a:p>
        </p:txBody>
      </p:sp>
      <p:sp>
        <p:nvSpPr>
          <p:cNvPr id="37" name="コンテンツ プレースホルダー 36">
            <a:extLst>
              <a:ext uri="{FF2B5EF4-FFF2-40B4-BE49-F238E27FC236}">
                <a16:creationId xmlns:a16="http://schemas.microsoft.com/office/drawing/2014/main" id="{CDC2BD0A-81C3-DB91-C904-B9D06A360797}"/>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ja-JP" altLang="en-US"/>
              <a:t>上司や関係者に取り組みの意味を理解してもらい、</a:t>
            </a:r>
            <a:r>
              <a:rPr lang="en-US" altLang="ja-JP"/>
              <a:t>HCD</a:t>
            </a:r>
            <a:r>
              <a:rPr lang="ja-JP" altLang="en-US"/>
              <a:t>が進めやすくなる。</a:t>
            </a:r>
            <a:endParaRPr lang="ja-JP"/>
          </a:p>
          <a:p>
            <a:r>
              <a:rPr lang="en-US" altLang="ja-JP"/>
              <a:t>HCD</a:t>
            </a:r>
            <a:r>
              <a:rPr lang="ja-JP" altLang="en-US"/>
              <a:t>活動の成果が正しく評価される。</a:t>
            </a:r>
          </a:p>
        </p:txBody>
      </p:sp>
      <p:sp>
        <p:nvSpPr>
          <p:cNvPr id="15" name="テキスト プレースホルダー 14">
            <a:extLst>
              <a:ext uri="{FF2B5EF4-FFF2-40B4-BE49-F238E27FC236}">
                <a16:creationId xmlns:a16="http://schemas.microsoft.com/office/drawing/2014/main" id="{A6532312-4311-62D2-2CC6-467A7BA5DF00}"/>
              </a:ext>
            </a:extLst>
          </p:cNvPr>
          <p:cNvSpPr>
            <a:spLocks noGrp="1"/>
          </p:cNvSpPr>
          <p:nvPr>
            <p:ph type="body" sz="quarter" idx="27"/>
          </p:nvPr>
        </p:nvSpPr>
        <p:spPr>
          <a:xfrm>
            <a:off x="5814000" y="6118783"/>
            <a:ext cx="4428000" cy="469359"/>
          </a:xfrm>
        </p:spPr>
        <p:txBody>
          <a:bodyPr/>
          <a:lstStyle/>
          <a:p>
            <a:r>
              <a:rPr lang="en-US" altLang="ja-JP"/>
              <a:t>n/a</a:t>
            </a:r>
            <a:endParaRPr lang="ja-JP" altLang="en-US"/>
          </a:p>
        </p:txBody>
      </p:sp>
    </p:spTree>
    <p:extLst>
      <p:ext uri="{BB962C8B-B14F-4D97-AF65-F5344CB8AC3E}">
        <p14:creationId xmlns:p14="http://schemas.microsoft.com/office/powerpoint/2010/main" val="292705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23">
            <a:extLst>
              <a:ext uri="{FF2B5EF4-FFF2-40B4-BE49-F238E27FC236}">
                <a16:creationId xmlns:a16="http://schemas.microsoft.com/office/drawing/2014/main" id="{050DBEF9-E2CF-F606-D4D4-D3E395B14F01}"/>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19</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12</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全社推進につながる仲間はどこに？</a:t>
            </a:r>
          </a:p>
        </p:txBody>
      </p:sp>
      <p:sp>
        <p:nvSpPr>
          <p:cNvPr id="55" name="テキスト プレースホルダー 54">
            <a:extLst>
              <a:ext uri="{FF2B5EF4-FFF2-40B4-BE49-F238E27FC236}">
                <a16:creationId xmlns:a16="http://schemas.microsoft.com/office/drawing/2014/main" id="{86DA85EA-87AB-8CD0-02CA-B7824538C49C}"/>
              </a:ext>
            </a:extLst>
          </p:cNvPr>
          <p:cNvSpPr>
            <a:spLocks noGrp="1"/>
          </p:cNvSpPr>
          <p:nvPr>
            <p:ph type="body" sz="quarter" idx="20"/>
          </p:nvPr>
        </p:nvSpPr>
        <p:spPr>
          <a:xfrm>
            <a:off x="377824" y="1260000"/>
            <a:ext cx="4841999" cy="261610"/>
          </a:xfrm>
        </p:spPr>
        <p:txBody>
          <a:bodyPr/>
          <a:lstStyle/>
          <a:p>
            <a:r>
              <a:rPr lang="ja-JP" altLang="en-US"/>
              <a:t>レベル</a:t>
            </a:r>
            <a:r>
              <a:rPr lang="en-US" altLang="ja-JP"/>
              <a:t>1〜2</a:t>
            </a:r>
            <a:endParaRPr lang="ja-JP" altLang="en-US"/>
          </a:p>
        </p:txBody>
      </p:sp>
      <p:sp>
        <p:nvSpPr>
          <p:cNvPr id="56" name="テキスト プレースホルダー 55">
            <a:extLst>
              <a:ext uri="{FF2B5EF4-FFF2-40B4-BE49-F238E27FC236}">
                <a16:creationId xmlns:a16="http://schemas.microsoft.com/office/drawing/2014/main" id="{95E9177D-85E6-7743-B6C0-4E152C8057DE}"/>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ユーザビリティや</a:t>
            </a:r>
            <a:r>
              <a:rPr lang="en-US" altLang="ja-JP"/>
              <a:t>HCD</a:t>
            </a:r>
            <a:r>
              <a:rPr lang="ja-JP" altLang="en-US"/>
              <a:t>の必要性を感じた担当者</a:t>
            </a:r>
            <a:r>
              <a:rPr lang="en-US" altLang="ja-JP"/>
              <a:t>(</a:t>
            </a:r>
            <a:r>
              <a:rPr lang="ja-JP" altLang="en-US"/>
              <a:t>研究開発部門</a:t>
            </a:r>
            <a:r>
              <a:rPr lang="en-US" altLang="ja-JP"/>
              <a:t>)</a:t>
            </a:r>
            <a:r>
              <a:rPr lang="ja-JP" altLang="en-US"/>
              <a:t>が勉強している。</a:t>
            </a:r>
            <a:endParaRPr lang="ja-JP"/>
          </a:p>
          <a:p>
            <a:r>
              <a:rPr lang="ja-JP" altLang="en-US"/>
              <a:t>ユーザビリティテストの「お試し」を実施して、事業部門に効果を実感してもらうことはできた。</a:t>
            </a:r>
          </a:p>
          <a:p>
            <a:r>
              <a:rPr lang="ja-JP" altLang="en-US"/>
              <a:t>社内のどこに</a:t>
            </a:r>
            <a:r>
              <a:rPr lang="en-US" altLang="ja-JP"/>
              <a:t>(</a:t>
            </a:r>
            <a:r>
              <a:rPr lang="ja-JP" altLang="en-US"/>
              <a:t>誰に</a:t>
            </a:r>
            <a:r>
              <a:rPr lang="en-US" altLang="ja-JP"/>
              <a:t>)</a:t>
            </a:r>
            <a:r>
              <a:rPr lang="ja-JP" altLang="en-US"/>
              <a:t>声をかければ、全社への啓発活動・実践活動ができるようになるのかわからない。</a:t>
            </a:r>
          </a:p>
        </p:txBody>
      </p:sp>
      <p:sp>
        <p:nvSpPr>
          <p:cNvPr id="57" name="テキスト プレースホルダー 56">
            <a:extLst>
              <a:ext uri="{FF2B5EF4-FFF2-40B4-BE49-F238E27FC236}">
                <a16:creationId xmlns:a16="http://schemas.microsoft.com/office/drawing/2014/main" id="{2B8B226F-A74B-5146-86A8-9EECA6F75D07}"/>
              </a:ext>
            </a:extLst>
          </p:cNvPr>
          <p:cNvSpPr>
            <a:spLocks noGrp="1"/>
          </p:cNvSpPr>
          <p:nvPr>
            <p:ph type="body" sz="quarter" idx="22"/>
          </p:nvPr>
        </p:nvSpPr>
        <p:spPr>
          <a:xfrm>
            <a:off x="377824" y="3924000"/>
            <a:ext cx="4841999" cy="469359"/>
          </a:xfrm>
        </p:spPr>
        <p:txBody>
          <a:bodyPr/>
          <a:lstStyle/>
          <a:p>
            <a:r>
              <a:rPr lang="en-US" altLang="ja-JP"/>
              <a:t>HCD</a:t>
            </a:r>
            <a:r>
              <a:rPr lang="ja-JP" altLang="en-US"/>
              <a:t>活動の仲間を社内で見つけられず推進できない。</a:t>
            </a:r>
          </a:p>
        </p:txBody>
      </p:sp>
      <p:sp>
        <p:nvSpPr>
          <p:cNvPr id="58" name="テキスト プレースホルダー 57">
            <a:extLst>
              <a:ext uri="{FF2B5EF4-FFF2-40B4-BE49-F238E27FC236}">
                <a16:creationId xmlns:a16="http://schemas.microsoft.com/office/drawing/2014/main" id="{225467BD-2778-3261-7A03-55E273D2C3F0}"/>
              </a:ext>
            </a:extLst>
          </p:cNvPr>
          <p:cNvSpPr>
            <a:spLocks noGrp="1"/>
          </p:cNvSpPr>
          <p:nvPr>
            <p:ph type="body" sz="quarter" idx="23"/>
          </p:nvPr>
        </p:nvSpPr>
        <p:spPr>
          <a:xfrm>
            <a:off x="378000" y="5472000"/>
            <a:ext cx="4841999" cy="469359"/>
          </a:xfrm>
        </p:spPr>
        <p:txBody>
          <a:bodyPr/>
          <a:lstStyle/>
          <a:p>
            <a:r>
              <a:rPr lang="ja-JP" altLang="en-US"/>
              <a:t>ある程度の大きさの組織になると、どの部門で何をやっているのか詳細にはわからないので、どこに</a:t>
            </a:r>
            <a:r>
              <a:rPr lang="en-US" altLang="ja-JP"/>
              <a:t>(</a:t>
            </a:r>
            <a:r>
              <a:rPr lang="ja-JP" altLang="en-US"/>
              <a:t>誰に</a:t>
            </a:r>
            <a:r>
              <a:rPr lang="en-US" altLang="ja-JP"/>
              <a:t>)</a:t>
            </a:r>
            <a:r>
              <a:rPr lang="ja-JP" altLang="en-US"/>
              <a:t>声をかければよいかがわからない。</a:t>
            </a:r>
          </a:p>
        </p:txBody>
      </p:sp>
      <p:sp>
        <p:nvSpPr>
          <p:cNvPr id="59" name="テキスト プレースホルダー 58">
            <a:extLst>
              <a:ext uri="{FF2B5EF4-FFF2-40B4-BE49-F238E27FC236}">
                <a16:creationId xmlns:a16="http://schemas.microsoft.com/office/drawing/2014/main" id="{96B6AF45-2EE3-550F-5A15-98D718C98694}"/>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社内展示会・社内広報等で近い活動</a:t>
            </a:r>
            <a:r>
              <a:rPr lang="en-US" altLang="ja-JP"/>
              <a:t>(</a:t>
            </a:r>
            <a:r>
              <a:rPr lang="ja-JP" altLang="en-US"/>
              <a:t>ユーザーを調べて施策を考える</a:t>
            </a:r>
            <a:r>
              <a:rPr lang="en-US" altLang="ja-JP"/>
              <a:t>)</a:t>
            </a:r>
            <a:r>
              <a:rPr lang="ja-JP" altLang="en-US"/>
              <a:t>をしている部門をさがし、直接コンタクトする。</a:t>
            </a:r>
            <a:endParaRPr lang="ja-JP"/>
          </a:p>
          <a:p>
            <a:r>
              <a:rPr lang="ja-JP" altLang="en-US"/>
              <a:t>お互いに勉強しあって、一緒に</a:t>
            </a:r>
            <a:r>
              <a:rPr lang="en-US" altLang="ja-JP"/>
              <a:t>HCD</a:t>
            </a:r>
            <a:r>
              <a:rPr lang="ja-JP" altLang="en-US"/>
              <a:t>活動推進プランをたてる。</a:t>
            </a:r>
          </a:p>
        </p:txBody>
      </p:sp>
      <p:sp>
        <p:nvSpPr>
          <p:cNvPr id="60" name="テキスト プレースホルダー 59">
            <a:extLst>
              <a:ext uri="{FF2B5EF4-FFF2-40B4-BE49-F238E27FC236}">
                <a16:creationId xmlns:a16="http://schemas.microsoft.com/office/drawing/2014/main" id="{F48C0C56-D10E-F4C8-CECD-AA38149ADF6E}"/>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「お客様中心」活動をしている</a:t>
            </a:r>
            <a:r>
              <a:rPr lang="en-US" altLang="ja-JP"/>
              <a:t>CS</a:t>
            </a:r>
            <a:r>
              <a:rPr lang="ja-JP" altLang="en-US"/>
              <a:t>部門、「ユーザーのライフスタイル研究」などしているマーケティング部門など社内横断で活動している部門の活動を中心に調べる。</a:t>
            </a:r>
            <a:endParaRPr lang="ja-JP"/>
          </a:p>
          <a:p>
            <a:r>
              <a:rPr lang="ja-JP" altLang="en-US"/>
              <a:t>共通の目的達成手段として</a:t>
            </a:r>
            <a:r>
              <a:rPr lang="en-US" altLang="ja-JP"/>
              <a:t>HCD</a:t>
            </a:r>
            <a:r>
              <a:rPr lang="ja-JP" altLang="en-US"/>
              <a:t>活動を手短に説明できるようにしておく。</a:t>
            </a:r>
          </a:p>
          <a:p>
            <a:r>
              <a:rPr lang="ja-JP" altLang="en-US"/>
              <a:t>各部門の活動を勉強させてもらいつつ、一緒に</a:t>
            </a:r>
            <a:r>
              <a:rPr lang="en-US" altLang="ja-JP"/>
              <a:t>HCD</a:t>
            </a:r>
            <a:r>
              <a:rPr lang="ja-JP" altLang="en-US"/>
              <a:t>活動を組み込むプランをたてる。</a:t>
            </a:r>
          </a:p>
        </p:txBody>
      </p:sp>
      <p:sp>
        <p:nvSpPr>
          <p:cNvPr id="61" name="テキスト プレースホルダー 60">
            <a:extLst>
              <a:ext uri="{FF2B5EF4-FFF2-40B4-BE49-F238E27FC236}">
                <a16:creationId xmlns:a16="http://schemas.microsoft.com/office/drawing/2014/main" id="{6DC14839-2BEA-207C-A142-7427A151C63D}"/>
              </a:ext>
            </a:extLst>
          </p:cNvPr>
          <p:cNvSpPr>
            <a:spLocks noGrp="1"/>
          </p:cNvSpPr>
          <p:nvPr>
            <p:ph type="body" sz="quarter" idx="26"/>
          </p:nvPr>
        </p:nvSpPr>
        <p:spPr>
          <a:xfrm>
            <a:off x="5814000" y="5076000"/>
            <a:ext cx="4428000" cy="469359"/>
          </a:xfrm>
        </p:spPr>
        <p:txBody>
          <a:bodyPr/>
          <a:lstStyle/>
          <a:p>
            <a:r>
              <a:rPr lang="ja-JP" altLang="en-US"/>
              <a:t>横串活動として、会社の事情にあった取り組みをプログラムできる。</a:t>
            </a:r>
          </a:p>
        </p:txBody>
      </p:sp>
      <p:sp>
        <p:nvSpPr>
          <p:cNvPr id="62" name="テキスト プレースホルダー 61">
            <a:extLst>
              <a:ext uri="{FF2B5EF4-FFF2-40B4-BE49-F238E27FC236}">
                <a16:creationId xmlns:a16="http://schemas.microsoft.com/office/drawing/2014/main" id="{B3E3D02A-C87B-DF78-F685-842C8AABD88F}"/>
              </a:ext>
            </a:extLst>
          </p:cNvPr>
          <p:cNvSpPr>
            <a:spLocks noGrp="1"/>
          </p:cNvSpPr>
          <p:nvPr>
            <p:ph type="body" sz="quarter" idx="27"/>
          </p:nvPr>
        </p:nvSpPr>
        <p:spPr>
          <a:xfrm>
            <a:off x="5814000" y="6118783"/>
            <a:ext cx="4428000" cy="469359"/>
          </a:xfrm>
        </p:spPr>
        <p:txBody>
          <a:bodyPr/>
          <a:lstStyle/>
          <a:p>
            <a:r>
              <a:rPr lang="ja-JP" altLang="en-US"/>
              <a:t>相手が「自分たちの活動が批判された」とネガティブにとらえる可能性あり？（推進プランを適用しようとした現場の人たちから）</a:t>
            </a:r>
          </a:p>
        </p:txBody>
      </p:sp>
    </p:spTree>
    <p:extLst>
      <p:ext uri="{BB962C8B-B14F-4D97-AF65-F5344CB8AC3E}">
        <p14:creationId xmlns:p14="http://schemas.microsoft.com/office/powerpoint/2010/main" val="357279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a:extLst>
              <a:ext uri="{FF2B5EF4-FFF2-40B4-BE49-F238E27FC236}">
                <a16:creationId xmlns:a16="http://schemas.microsoft.com/office/drawing/2014/main" id="{E195C17E-059B-E5C2-032F-05400B4F44D8}"/>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2</a:t>
            </a:fld>
            <a:endParaRPr lang="ja-JP" altLang="en-US"/>
          </a:p>
        </p:txBody>
      </p:sp>
      <p:sp>
        <p:nvSpPr>
          <p:cNvPr id="3" name="テキスト プレースホルダー 2">
            <a:extLst>
              <a:ext uri="{FF2B5EF4-FFF2-40B4-BE49-F238E27FC236}">
                <a16:creationId xmlns:a16="http://schemas.microsoft.com/office/drawing/2014/main" id="{2775D61D-786E-C067-9709-0663F455C7F3}"/>
              </a:ext>
            </a:extLst>
          </p:cNvPr>
          <p:cNvSpPr>
            <a:spLocks noGrp="1"/>
          </p:cNvSpPr>
          <p:nvPr>
            <p:ph type="body" sz="quarter" idx="14"/>
          </p:nvPr>
        </p:nvSpPr>
        <p:spPr>
          <a:xfrm>
            <a:off x="377825" y="900113"/>
            <a:ext cx="4679950" cy="5197385"/>
          </a:xfrm>
        </p:spPr>
        <p:txBody>
          <a:bodyPr vert="horz" wrap="square" lIns="91440" tIns="45720" rIns="91440" bIns="45720" rtlCol="0" anchor="t">
            <a:spAutoFit/>
          </a:bodyPr>
          <a:lstStyle/>
          <a:p>
            <a:r>
              <a:rPr lang="ja-JP" altLang="en-US"/>
              <a:t>　お読みいただきありがとうございます。</a:t>
            </a:r>
            <a:endParaRPr lang="en-US" altLang="ja-JP"/>
          </a:p>
          <a:p>
            <a:r>
              <a:rPr lang="ja-JP" altLang="en-US"/>
              <a:t>　本資料「</a:t>
            </a:r>
            <a:r>
              <a:rPr lang="en-US" altLang="ja-JP"/>
              <a:t>HCD</a:t>
            </a:r>
            <a:r>
              <a:rPr lang="ja-JP" altLang="en-US"/>
              <a:t>導入パターン」は、</a:t>
            </a:r>
            <a:r>
              <a:rPr lang="en-US" altLang="ja-JP"/>
              <a:t>HCD</a:t>
            </a:r>
            <a:r>
              <a:rPr lang="ja-JP" altLang="en-US"/>
              <a:t>組織導入に係る課題解決ノウハウをパターン・ランゲージ手法を用いて形式知化したものです。</a:t>
            </a:r>
            <a:endParaRPr lang="en-US" altLang="ja-JP"/>
          </a:p>
          <a:p>
            <a:r>
              <a:rPr lang="ja-JP" altLang="en-US"/>
              <a:t>　資料の完成度を高め実践的で役に立つものとするためには、多くの人に活用していただき利用者の意見を反映させていくことが必須であることから、取り組みの成果を「</a:t>
            </a:r>
            <a:r>
              <a:rPr lang="en-US" altLang="ja-JP"/>
              <a:t>HCD</a:t>
            </a:r>
            <a:r>
              <a:rPr lang="ja-JP" altLang="en-US"/>
              <a:t>導入パターン」の「初版」としてここに公開するものです。今後とも事例収集と分析を続け、増補改訂版を公開していく予定です。</a:t>
            </a:r>
          </a:p>
          <a:p>
            <a:r>
              <a:rPr lang="ja-JP" altLang="en-US"/>
              <a:t>　是非ご活用いただき、意見・感想・事例収集へのご協力・等、フィードバックをお願いします。</a:t>
            </a:r>
            <a:endParaRPr lang="en-US" altLang="ja-JP"/>
          </a:p>
          <a:p>
            <a:endParaRPr lang="en-US" altLang="ja-JP"/>
          </a:p>
          <a:p>
            <a:pPr algn="r"/>
            <a:r>
              <a:rPr lang="ja-JP" altLang="en-US"/>
              <a:t>特定非営利活動法人人間中心設計推進機構</a:t>
            </a:r>
          </a:p>
          <a:p>
            <a:pPr algn="r"/>
            <a:r>
              <a:rPr lang="en-US" altLang="ja-JP"/>
              <a:t>HCD</a:t>
            </a:r>
            <a:r>
              <a:rPr lang="ja-JP" altLang="en-US"/>
              <a:t>導入パターンワーキンググループ</a:t>
            </a:r>
          </a:p>
        </p:txBody>
      </p:sp>
      <p:sp>
        <p:nvSpPr>
          <p:cNvPr id="13" name="タイトル 12">
            <a:extLst>
              <a:ext uri="{FF2B5EF4-FFF2-40B4-BE49-F238E27FC236}">
                <a16:creationId xmlns:a16="http://schemas.microsoft.com/office/drawing/2014/main" id="{A56B1723-4346-04D3-D7D5-2F6A5323A3B6}"/>
              </a:ext>
            </a:extLst>
          </p:cNvPr>
          <p:cNvSpPr>
            <a:spLocks noGrp="1"/>
          </p:cNvSpPr>
          <p:nvPr>
            <p:ph type="title"/>
          </p:nvPr>
        </p:nvSpPr>
        <p:spPr>
          <a:xfrm>
            <a:off x="377906" y="360000"/>
            <a:ext cx="4680000" cy="540000"/>
          </a:xfrm>
        </p:spPr>
        <p:txBody>
          <a:bodyPr/>
          <a:lstStyle/>
          <a:p>
            <a:r>
              <a:rPr lang="ja-JP" altLang="en-US"/>
              <a:t>はじめに</a:t>
            </a:r>
          </a:p>
        </p:txBody>
      </p:sp>
      <p:sp>
        <p:nvSpPr>
          <p:cNvPr id="2" name="テキスト プレースホルダー 1">
            <a:extLst>
              <a:ext uri="{FF2B5EF4-FFF2-40B4-BE49-F238E27FC236}">
                <a16:creationId xmlns:a16="http://schemas.microsoft.com/office/drawing/2014/main" id="{66F026F2-F2B0-E7D0-A12D-5AEC63BA3A44}"/>
              </a:ext>
            </a:extLst>
          </p:cNvPr>
          <p:cNvSpPr>
            <a:spLocks noGrp="1"/>
          </p:cNvSpPr>
          <p:nvPr>
            <p:ph type="body" sz="quarter" idx="15"/>
          </p:nvPr>
        </p:nvSpPr>
        <p:spPr>
          <a:xfrm>
            <a:off x="5634038" y="900113"/>
            <a:ext cx="4679950" cy="2775183"/>
          </a:xfrm>
        </p:spPr>
        <p:txBody>
          <a:bodyPr/>
          <a:lstStyle/>
          <a:p>
            <a:pPr marL="136525" indent="-136525">
              <a:buFont typeface="Arial" panose="020B0604020202020204" pitchFamily="34" charset="0"/>
              <a:buChar char="•"/>
            </a:pPr>
            <a:r>
              <a:rPr lang="ja-JP" altLang="en-US"/>
              <a:t>利用の際は作品クレジットとして以下を明示してください。</a:t>
            </a:r>
            <a:endParaRPr lang="en-US" altLang="ja-JP"/>
          </a:p>
          <a:p>
            <a:pPr marL="136525"/>
            <a:r>
              <a:rPr lang="en-US" altLang="ja-JP"/>
              <a:t>HCD</a:t>
            </a:r>
            <a:r>
              <a:rPr lang="ja-JP" altLang="en-US"/>
              <a:t>導入パターン 初版 </a:t>
            </a:r>
            <a:r>
              <a:rPr lang="en-US" altLang="ja-JP"/>
              <a:t>©2023 </a:t>
            </a:r>
            <a:r>
              <a:rPr lang="ja-JP" altLang="en-US"/>
              <a:t>人間中心設計推進機構</a:t>
            </a:r>
            <a:endParaRPr lang="en-US" altLang="ja-JP"/>
          </a:p>
          <a:p>
            <a:pPr marL="136525" indent="-136525">
              <a:buFont typeface="Arial" panose="020B0604020202020204" pitchFamily="34" charset="0"/>
              <a:buChar char="•"/>
            </a:pPr>
            <a:r>
              <a:rPr lang="ja-JP" altLang="en-US"/>
              <a:t>本資料の営利利用は、企業団体等の従業員教育目的に限り認めます。本資料の非営利利用は自由です。</a:t>
            </a:r>
          </a:p>
          <a:p>
            <a:pPr marL="136525" indent="-136525">
              <a:buFont typeface="Arial" panose="020B0604020202020204" pitchFamily="34" charset="0"/>
              <a:buChar char="•"/>
            </a:pPr>
            <a:r>
              <a:rPr lang="ja-JP" altLang="en-US"/>
              <a:t>本資料の改変再配布を認めます。ただし、改変された著作物の再配布に際しては、原本として本資料を用いていることを明示してください。</a:t>
            </a:r>
          </a:p>
        </p:txBody>
      </p:sp>
      <p:sp>
        <p:nvSpPr>
          <p:cNvPr id="4" name="テキスト プレースホルダー 3">
            <a:extLst>
              <a:ext uri="{FF2B5EF4-FFF2-40B4-BE49-F238E27FC236}">
                <a16:creationId xmlns:a16="http://schemas.microsoft.com/office/drawing/2014/main" id="{A000A9DA-523B-B748-2C6C-7B6140469688}"/>
              </a:ext>
            </a:extLst>
          </p:cNvPr>
          <p:cNvSpPr>
            <a:spLocks noGrp="1"/>
          </p:cNvSpPr>
          <p:nvPr>
            <p:ph type="body" sz="quarter" idx="16"/>
          </p:nvPr>
        </p:nvSpPr>
        <p:spPr>
          <a:xfrm>
            <a:off x="5633825" y="360000"/>
            <a:ext cx="4680000" cy="540000"/>
          </a:xfrm>
        </p:spPr>
        <p:txBody>
          <a:bodyPr/>
          <a:lstStyle/>
          <a:p>
            <a:r>
              <a:rPr lang="ja-JP" altLang="en-US"/>
              <a:t>配布条件</a:t>
            </a:r>
          </a:p>
        </p:txBody>
      </p:sp>
      <p:sp>
        <p:nvSpPr>
          <p:cNvPr id="9" name="正方形/長方形 8">
            <a:extLst>
              <a:ext uri="{FF2B5EF4-FFF2-40B4-BE49-F238E27FC236}">
                <a16:creationId xmlns:a16="http://schemas.microsoft.com/office/drawing/2014/main" id="{3FE912CF-8614-9377-62BB-1983D01E5646}"/>
              </a:ext>
            </a:extLst>
          </p:cNvPr>
          <p:cNvSpPr/>
          <p:nvPr/>
        </p:nvSpPr>
        <p:spPr>
          <a:xfrm>
            <a:off x="5769921" y="1602769"/>
            <a:ext cx="4544067" cy="36029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9ACE39EC-8F1A-728A-1C5A-8B9517F80DDD}"/>
              </a:ext>
            </a:extLst>
          </p:cNvPr>
          <p:cNvCxnSpPr>
            <a:cxnSpLocks/>
          </p:cNvCxnSpPr>
          <p:nvPr/>
        </p:nvCxnSpPr>
        <p:spPr>
          <a:xfrm>
            <a:off x="5633825" y="4540443"/>
            <a:ext cx="46800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3">
            <a:extLst>
              <a:ext uri="{FF2B5EF4-FFF2-40B4-BE49-F238E27FC236}">
                <a16:creationId xmlns:a16="http://schemas.microsoft.com/office/drawing/2014/main" id="{216E78B2-1AAF-BEB7-B087-C91E890FC24B}"/>
              </a:ext>
            </a:extLst>
          </p:cNvPr>
          <p:cNvSpPr txBox="1">
            <a:spLocks/>
          </p:cNvSpPr>
          <p:nvPr/>
        </p:nvSpPr>
        <p:spPr>
          <a:xfrm>
            <a:off x="5634038" y="4140000"/>
            <a:ext cx="4679950" cy="539750"/>
          </a:xfrm>
          <a:prstGeom prst="rect">
            <a:avLst/>
          </a:prstGeom>
          <a:noFill/>
        </p:spPr>
        <p:txBody>
          <a:bodyPr vert="horz" lIns="36000" tIns="36000" rIns="36000" bIns="36000" rtlCol="0">
            <a:noAutofit/>
          </a:bodyPr>
          <a:lstStyle>
            <a:lvl1pPr indent="0" defTabSz="1007943">
              <a:lnSpc>
                <a:spcPct val="100000"/>
              </a:lnSpc>
              <a:spcBef>
                <a:spcPts val="0"/>
              </a:spcBef>
              <a:spcAft>
                <a:spcPts val="600"/>
              </a:spcAft>
              <a:buFont typeface="Arial" panose="020B0604020202020204" pitchFamily="34" charset="0"/>
              <a:buNone/>
              <a:tabLst/>
              <a:defRPr kumimoji="1" lang="ja-JP" altLang="en-US" sz="2400" b="1">
                <a:latin typeface="+mn-ea"/>
              </a:defRPr>
            </a:lvl1pPr>
            <a:lvl2pPr marL="36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2pPr>
            <a:lvl3pPr marL="72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3pPr>
            <a:lvl4pPr marL="108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4pPr>
            <a:lvl5pPr marL="144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5pPr>
            <a:lvl6pPr marL="2771844" indent="-251986" defTabSz="1007943">
              <a:lnSpc>
                <a:spcPct val="90000"/>
              </a:lnSpc>
              <a:spcBef>
                <a:spcPts val="551"/>
              </a:spcBef>
              <a:buFont typeface="Arial" panose="020B0604020202020204" pitchFamily="34" charset="0"/>
              <a:buChar char="•"/>
              <a:defRPr kumimoji="1" sz="1984"/>
            </a:lvl6pPr>
            <a:lvl7pPr marL="3275815" indent="-251986" defTabSz="1007943">
              <a:lnSpc>
                <a:spcPct val="90000"/>
              </a:lnSpc>
              <a:spcBef>
                <a:spcPts val="551"/>
              </a:spcBef>
              <a:buFont typeface="Arial" panose="020B0604020202020204" pitchFamily="34" charset="0"/>
              <a:buChar char="•"/>
              <a:defRPr kumimoji="1" sz="1984"/>
            </a:lvl7pPr>
            <a:lvl8pPr marL="3779787" indent="-251986" defTabSz="1007943">
              <a:lnSpc>
                <a:spcPct val="90000"/>
              </a:lnSpc>
              <a:spcBef>
                <a:spcPts val="551"/>
              </a:spcBef>
              <a:buFont typeface="Arial" panose="020B0604020202020204" pitchFamily="34" charset="0"/>
              <a:buChar char="•"/>
              <a:defRPr kumimoji="1" sz="1984"/>
            </a:lvl8pPr>
            <a:lvl9pPr marL="4283758" indent="-251986" defTabSz="1007943">
              <a:lnSpc>
                <a:spcPct val="90000"/>
              </a:lnSpc>
              <a:spcBef>
                <a:spcPts val="551"/>
              </a:spcBef>
              <a:buFont typeface="Arial" panose="020B0604020202020204" pitchFamily="34" charset="0"/>
              <a:buChar char="•"/>
              <a:defRPr kumimoji="1" sz="1984"/>
            </a:lvl9pPr>
          </a:lstStyle>
          <a:p>
            <a:r>
              <a:rPr lang="ja-JP" altLang="en-US"/>
              <a:t>フィードバックをお願いします</a:t>
            </a:r>
          </a:p>
        </p:txBody>
      </p:sp>
      <p:sp>
        <p:nvSpPr>
          <p:cNvPr id="12" name="テキスト プレースホルダー 1">
            <a:extLst>
              <a:ext uri="{FF2B5EF4-FFF2-40B4-BE49-F238E27FC236}">
                <a16:creationId xmlns:a16="http://schemas.microsoft.com/office/drawing/2014/main" id="{B6F5B7C8-D9C0-D12C-E555-233F490231FB}"/>
              </a:ext>
            </a:extLst>
          </p:cNvPr>
          <p:cNvSpPr txBox="1">
            <a:spLocks/>
          </p:cNvSpPr>
          <p:nvPr/>
        </p:nvSpPr>
        <p:spPr>
          <a:xfrm>
            <a:off x="5634038" y="4720340"/>
            <a:ext cx="4679950" cy="2185150"/>
          </a:xfrm>
          <a:prstGeom prst="rect">
            <a:avLst/>
          </a:prstGeom>
        </p:spPr>
        <p:txBody>
          <a:bodyPr vert="horz" wrap="square" lIns="91440" tIns="45720" rIns="91440" bIns="45720" rtlCol="0" anchor="t">
            <a:spAutoFit/>
          </a:bodyPr>
          <a:lstStyle>
            <a:lvl1pPr marL="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363"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725"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4pPr>
            <a:lvl5pPr marL="144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en-US" altLang="en-US"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　本資料は今後とも増補・改訂を続けていく予定です。改訂の際には、利用者の皆様のご意見も反映させていきたいと考えております。本資料についてのご意見・ご感想・事例収集へのご協力等、フィードバックをお願いします。 </a:t>
            </a:r>
          </a:p>
          <a:p>
            <a:pPr marL="136525">
              <a:spcAft>
                <a:spcPts val="0"/>
              </a:spcAft>
            </a:pPr>
            <a:r>
              <a:rPr lang="ja-JP" altLang="en-US"/>
              <a:t>ご意見ご感想受付</a:t>
            </a:r>
            <a:r>
              <a:rPr lang="en-US" altLang="ja-JP" dirty="0"/>
              <a:t>(</a:t>
            </a:r>
            <a:r>
              <a:rPr lang="en-US" altLang="en-US" dirty="0"/>
              <a:t>Google Form) </a:t>
            </a:r>
          </a:p>
          <a:p>
            <a:pPr marL="136525">
              <a:spcAft>
                <a:spcPts val="0"/>
              </a:spcAft>
            </a:pPr>
            <a:r>
              <a:rPr lang="en-US" altLang="ja-JP" dirty="0">
                <a:hlinkClick r:id="rId2">
                  <a:extLst>
                    <a:ext uri="{A12FA001-AC4F-418D-AE19-62706E023703}">
                      <ahyp:hlinkClr xmlns:ahyp="http://schemas.microsoft.com/office/drawing/2018/hyperlinkcolor" val="tx"/>
                    </a:ext>
                  </a:extLst>
                </a:hlinkClick>
              </a:rPr>
              <a:t>https://forms.gle/p6rrTmsWYCmZmiow9</a:t>
            </a:r>
            <a:endParaRPr lang="en-US" altLang="en-US" dirty="0"/>
          </a:p>
        </p:txBody>
      </p:sp>
      <p:sp>
        <p:nvSpPr>
          <p:cNvPr id="14" name="正方形/長方形 13">
            <a:extLst>
              <a:ext uri="{FF2B5EF4-FFF2-40B4-BE49-F238E27FC236}">
                <a16:creationId xmlns:a16="http://schemas.microsoft.com/office/drawing/2014/main" id="{174209AD-6F7F-D4EF-1D6E-21F16A419612}"/>
              </a:ext>
            </a:extLst>
          </p:cNvPr>
          <p:cNvSpPr/>
          <p:nvPr/>
        </p:nvSpPr>
        <p:spPr>
          <a:xfrm>
            <a:off x="5769921" y="6208261"/>
            <a:ext cx="4544067" cy="746471"/>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56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23">
            <a:extLst>
              <a:ext uri="{FF2B5EF4-FFF2-40B4-BE49-F238E27FC236}">
                <a16:creationId xmlns:a16="http://schemas.microsoft.com/office/drawing/2014/main" id="{20ABE557-FBFE-80B4-A957-A7A2A3F9F024}"/>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20</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13</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en-US" altLang="ja-JP"/>
              <a:t>HCD</a:t>
            </a:r>
            <a:r>
              <a:rPr lang="ja-JP" altLang="en-US"/>
              <a:t>が一過性で終わってしまう</a:t>
            </a:r>
          </a:p>
        </p:txBody>
      </p:sp>
      <p:sp>
        <p:nvSpPr>
          <p:cNvPr id="55" name="テキスト プレースホルダー 54">
            <a:extLst>
              <a:ext uri="{FF2B5EF4-FFF2-40B4-BE49-F238E27FC236}">
                <a16:creationId xmlns:a16="http://schemas.microsoft.com/office/drawing/2014/main" id="{AB2561F7-8101-34FD-0562-D4EFA4DA0BED}"/>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2〜3</a:t>
            </a:r>
            <a:endParaRPr lang="ja-JP" altLang="en-US"/>
          </a:p>
        </p:txBody>
      </p:sp>
      <p:sp>
        <p:nvSpPr>
          <p:cNvPr id="56" name="テキスト プレースホルダー 55">
            <a:extLst>
              <a:ext uri="{FF2B5EF4-FFF2-40B4-BE49-F238E27FC236}">
                <a16:creationId xmlns:a16="http://schemas.microsoft.com/office/drawing/2014/main" id="{06501600-2C51-AE5D-0F73-3136DF819291}"/>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社内で</a:t>
            </a:r>
            <a:r>
              <a:rPr lang="en-US" altLang="ja-JP"/>
              <a:t>HCD</a:t>
            </a:r>
            <a:r>
              <a:rPr lang="ja-JP" altLang="en-US"/>
              <a:t>普及活動をしている。</a:t>
            </a:r>
            <a:endParaRPr lang="ja-JP"/>
          </a:p>
          <a:p>
            <a:r>
              <a:rPr lang="ja-JP" altLang="en-US"/>
              <a:t>勉強会・パイロットプロジェクトなどは実施している。</a:t>
            </a:r>
          </a:p>
          <a:p>
            <a:r>
              <a:rPr lang="ja-JP" altLang="en-US"/>
              <a:t>パイロットプロジェクトではよい成果も出ている。</a:t>
            </a:r>
          </a:p>
          <a:p>
            <a:r>
              <a:rPr lang="en-US" altLang="ja-JP"/>
              <a:t>HCD</a:t>
            </a:r>
            <a:r>
              <a:rPr lang="ja-JP" altLang="en-US"/>
              <a:t>が業務として定着していない。</a:t>
            </a:r>
          </a:p>
        </p:txBody>
      </p:sp>
      <p:sp>
        <p:nvSpPr>
          <p:cNvPr id="57" name="テキスト プレースホルダー 56">
            <a:extLst>
              <a:ext uri="{FF2B5EF4-FFF2-40B4-BE49-F238E27FC236}">
                <a16:creationId xmlns:a16="http://schemas.microsoft.com/office/drawing/2014/main" id="{2157D02B-E5B2-403D-F574-6FCDC9B8E90E}"/>
              </a:ext>
            </a:extLst>
          </p:cNvPr>
          <p:cNvSpPr>
            <a:spLocks noGrp="1"/>
          </p:cNvSpPr>
          <p:nvPr>
            <p:ph type="body" sz="quarter" idx="22"/>
          </p:nvPr>
        </p:nvSpPr>
        <p:spPr>
          <a:xfrm>
            <a:off x="377824" y="3924000"/>
            <a:ext cx="4841999" cy="469359"/>
          </a:xfrm>
        </p:spPr>
        <p:txBody>
          <a:bodyPr/>
          <a:lstStyle/>
          <a:p>
            <a:r>
              <a:rPr lang="en-US" altLang="ja-JP"/>
              <a:t>HCD</a:t>
            </a:r>
            <a:r>
              <a:rPr lang="ja-JP" altLang="en-US"/>
              <a:t>の知識やよい社内事例を経験しても、なかなか日頃の実務の中に広がらない。</a:t>
            </a:r>
          </a:p>
        </p:txBody>
      </p:sp>
      <p:sp>
        <p:nvSpPr>
          <p:cNvPr id="58" name="テキスト プレースホルダー 57">
            <a:extLst>
              <a:ext uri="{FF2B5EF4-FFF2-40B4-BE49-F238E27FC236}">
                <a16:creationId xmlns:a16="http://schemas.microsoft.com/office/drawing/2014/main" id="{84D9BA48-E3FF-F706-5CAE-0A0434B6D187}"/>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従来の商品化プロセスの中に含まれない事柄は「特別なケース」なので、日常の実務での優先度がさがる。</a:t>
            </a:r>
            <a:endParaRPr lang="ja-JP"/>
          </a:p>
        </p:txBody>
      </p:sp>
      <p:sp>
        <p:nvSpPr>
          <p:cNvPr id="59" name="テキスト プレースホルダー 58">
            <a:extLst>
              <a:ext uri="{FF2B5EF4-FFF2-40B4-BE49-F238E27FC236}">
                <a16:creationId xmlns:a16="http://schemas.microsoft.com/office/drawing/2014/main" id="{FE5128E0-B542-5B61-8EFA-88042A321FEF}"/>
              </a:ext>
            </a:extLst>
          </p:cNvPr>
          <p:cNvSpPr>
            <a:spLocks noGrp="1"/>
          </p:cNvSpPr>
          <p:nvPr>
            <p:ph type="body" sz="quarter" idx="24"/>
          </p:nvPr>
        </p:nvSpPr>
        <p:spPr>
          <a:xfrm>
            <a:off x="5482487" y="1260000"/>
            <a:ext cx="4841999" cy="469359"/>
          </a:xfrm>
        </p:spPr>
        <p:txBody>
          <a:bodyPr/>
          <a:lstStyle/>
          <a:p>
            <a:r>
              <a:rPr lang="ja-JP" altLang="en-US"/>
              <a:t>日常業務の現場に</a:t>
            </a:r>
            <a:r>
              <a:rPr lang="en-US" altLang="ja-JP"/>
              <a:t>HCD</a:t>
            </a:r>
            <a:r>
              <a:rPr lang="ja-JP" altLang="en-US"/>
              <a:t>の知見のある人が密着して、その部署の成果となるように一緒に活動する。</a:t>
            </a:r>
          </a:p>
        </p:txBody>
      </p:sp>
      <p:sp>
        <p:nvSpPr>
          <p:cNvPr id="60" name="テキスト プレースホルダー 59">
            <a:extLst>
              <a:ext uri="{FF2B5EF4-FFF2-40B4-BE49-F238E27FC236}">
                <a16:creationId xmlns:a16="http://schemas.microsoft.com/office/drawing/2014/main" id="{3FE7041D-4631-1067-863D-3A70EF33B9B1}"/>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パターン１</a:t>
            </a:r>
            <a:endParaRPr lang="ja-JP"/>
          </a:p>
          <a:p>
            <a:pPr lvl="1"/>
            <a:r>
              <a:rPr lang="ja-JP" altLang="en-US"/>
              <a:t>課題意識の高い設計部門に密着する</a:t>
            </a:r>
            <a:r>
              <a:rPr lang="en-US" altLang="ja-JP"/>
              <a:t>HCD</a:t>
            </a:r>
            <a:r>
              <a:rPr lang="ja-JP" altLang="en-US"/>
              <a:t>の担当者をつけ、日常的に一緒に設計する活動をする。</a:t>
            </a:r>
          </a:p>
          <a:p>
            <a:pPr lvl="1"/>
            <a:r>
              <a:rPr lang="ja-JP" altLang="en-US"/>
              <a:t>その部署の仕事もする（操作仕様を一緒に考える・ドキュメントにまとめる等）。</a:t>
            </a:r>
            <a:endParaRPr lang="en-US" altLang="ja-JP"/>
          </a:p>
          <a:p>
            <a:r>
              <a:rPr lang="ja-JP" altLang="en-US"/>
              <a:t>パターン２：</a:t>
            </a:r>
          </a:p>
          <a:p>
            <a:pPr lvl="1"/>
            <a:r>
              <a:rPr lang="en-US" altLang="ja-JP"/>
              <a:t>HCD</a:t>
            </a:r>
            <a:r>
              <a:rPr lang="ja-JP" altLang="en-US"/>
              <a:t>実践者をサポート部門から設計開発部門に移す。その人の活動＝設計活動になる。</a:t>
            </a:r>
            <a:endParaRPr lang="en-US" altLang="ja-JP"/>
          </a:p>
        </p:txBody>
      </p:sp>
      <p:sp>
        <p:nvSpPr>
          <p:cNvPr id="61" name="テキスト プレースホルダー 60">
            <a:extLst>
              <a:ext uri="{FF2B5EF4-FFF2-40B4-BE49-F238E27FC236}">
                <a16:creationId xmlns:a16="http://schemas.microsoft.com/office/drawing/2014/main" id="{0E48B9AE-F1ED-CB91-8085-51512FB02617}"/>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ja-JP" altLang="en-US"/>
              <a:t>日常業務として継続して実践できるようになる。</a:t>
            </a:r>
            <a:endParaRPr lang="ja-JP"/>
          </a:p>
          <a:p>
            <a:r>
              <a:rPr lang="ja-JP" altLang="en-US"/>
              <a:t>人を育てようという意識があがる。</a:t>
            </a:r>
          </a:p>
        </p:txBody>
      </p:sp>
      <p:sp>
        <p:nvSpPr>
          <p:cNvPr id="62" name="テキスト プレースホルダー 61">
            <a:extLst>
              <a:ext uri="{FF2B5EF4-FFF2-40B4-BE49-F238E27FC236}">
                <a16:creationId xmlns:a16="http://schemas.microsoft.com/office/drawing/2014/main" id="{81415C01-D6B4-8693-C7C4-950C2A142FFE}"/>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en-US" altLang="ja-JP"/>
              <a:t>HCD</a:t>
            </a:r>
            <a:r>
              <a:rPr lang="ja-JP" altLang="en-US"/>
              <a:t>実践者に</a:t>
            </a:r>
            <a:r>
              <a:rPr lang="en-US" altLang="ja-JP"/>
              <a:t>HCD</a:t>
            </a:r>
            <a:r>
              <a:rPr lang="ja-JP" altLang="en-US"/>
              <a:t>以外の仕事が大量に割り振られ、</a:t>
            </a:r>
            <a:r>
              <a:rPr lang="en-US" altLang="ja-JP"/>
              <a:t>HCD</a:t>
            </a:r>
            <a:r>
              <a:rPr lang="ja-JP" altLang="en-US"/>
              <a:t>的な仕事ができなくなる。</a:t>
            </a:r>
            <a:endParaRPr lang="ja-JP"/>
          </a:p>
        </p:txBody>
      </p:sp>
    </p:spTree>
    <p:extLst>
      <p:ext uri="{BB962C8B-B14F-4D97-AF65-F5344CB8AC3E}">
        <p14:creationId xmlns:p14="http://schemas.microsoft.com/office/powerpoint/2010/main" val="151826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834967F5-0417-AE44-E6E8-F8E816DF8C1F}"/>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21</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14</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分断されたものづくりプロセスが</a:t>
            </a:r>
            <a:r>
              <a:rPr lang="en-US" altLang="ja-JP"/>
              <a:t>HCD</a:t>
            </a:r>
            <a:r>
              <a:rPr lang="ja-JP" altLang="en-US"/>
              <a:t>導入の壁になる</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2〜3</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a:lstStyle/>
          <a:p>
            <a:r>
              <a:rPr lang="ja-JP" altLang="en-US"/>
              <a:t>部署またはプロジェクトの中に、広めたい人がいて実践している状態</a:t>
            </a:r>
          </a:p>
          <a:p>
            <a:pPr lvl="1"/>
            <a:r>
              <a:rPr lang="en-US" altLang="ja-JP"/>
              <a:t>HCD</a:t>
            </a:r>
            <a:r>
              <a:rPr lang="ja-JP" altLang="en-US"/>
              <a:t>の専門職種や役割が認められていない</a:t>
            </a:r>
          </a:p>
          <a:p>
            <a:pPr lvl="1"/>
            <a:r>
              <a:rPr lang="en-US" altLang="ja-JP"/>
              <a:t>HCD</a:t>
            </a:r>
            <a:r>
              <a:rPr lang="ja-JP" altLang="en-US"/>
              <a:t>は</a:t>
            </a:r>
            <a:r>
              <a:rPr lang="en-US" altLang="ja-JP"/>
              <a:t>PJ</a:t>
            </a:r>
            <a:r>
              <a:rPr lang="ja-JP" altLang="en-US"/>
              <a:t>全体で皆が関わって行うものであるという理解が進んでいない</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ja-JP" altLang="en-US"/>
              <a:t>工程ごとに、担当者の役割・責任範囲で業務が分断されており、一部の担当者が実践するだけでは一気通貫して</a:t>
            </a:r>
            <a:r>
              <a:rPr lang="en-US" altLang="ja-JP"/>
              <a:t>HCD</a:t>
            </a:r>
            <a:r>
              <a:rPr lang="ja-JP" altLang="en-US"/>
              <a:t>を実践できない。</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a:lstStyle/>
          <a:p>
            <a:r>
              <a:rPr lang="ja-JP" altLang="en-US"/>
              <a:t>組織ごとの役割・責任範囲の壁があり、範囲を超えて意見を言うことができない</a:t>
            </a:r>
            <a:r>
              <a:rPr lang="en-US" altLang="ja-JP"/>
              <a:t>/</a:t>
            </a:r>
            <a:r>
              <a:rPr lang="ja-JP" altLang="en-US"/>
              <a:t>取り入れられない</a:t>
            </a:r>
          </a:p>
          <a:p>
            <a:r>
              <a:rPr lang="ja-JP" altLang="en-US"/>
              <a:t>業務として認められていない活動は、担当業務範囲の付帯的にしか行うことができない</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a:spAutoFit/>
          </a:bodyPr>
          <a:lstStyle/>
          <a:p>
            <a:r>
              <a:rPr lang="en-US" altLang="ja-JP"/>
              <a:t>[Step 1] </a:t>
            </a:r>
            <a:r>
              <a:rPr lang="ja-JP" altLang="en-US"/>
              <a:t>担当業務範囲外の</a:t>
            </a:r>
            <a:r>
              <a:rPr lang="en-US" altLang="ja-JP"/>
              <a:t>HCD</a:t>
            </a:r>
            <a:r>
              <a:rPr lang="ja-JP" altLang="en-US"/>
              <a:t>活動をわずかでも良いので行い、それを足掛かりに活動範囲を徐々に拡大する</a:t>
            </a:r>
          </a:p>
          <a:p>
            <a:r>
              <a:rPr lang="en-US" altLang="ja-JP"/>
              <a:t>[Step 2]</a:t>
            </a:r>
            <a:r>
              <a:rPr lang="ja-JP" altLang="en-US"/>
              <a:t> </a:t>
            </a:r>
            <a:r>
              <a:rPr lang="en-US" altLang="ja-JP"/>
              <a:t> Step</a:t>
            </a:r>
            <a:r>
              <a:rPr lang="ja-JP" altLang="en-US"/>
              <a:t>１の</a:t>
            </a:r>
            <a:r>
              <a:rPr lang="en-US" altLang="ja-JP"/>
              <a:t>HCD</a:t>
            </a:r>
            <a:r>
              <a:rPr lang="ja-JP" altLang="en-US"/>
              <a:t>活動成果により、信頼・理解を得て他者を</a:t>
            </a:r>
            <a:r>
              <a:rPr lang="en-US" altLang="ja-JP"/>
              <a:t>HCD</a:t>
            </a:r>
            <a:r>
              <a:rPr lang="ja-JP" altLang="en-US"/>
              <a:t>活動に巻き込む</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a:spAutoFit/>
          </a:bodyPr>
          <a:lstStyle/>
          <a:p>
            <a:r>
              <a:rPr lang="en-US" altLang="ja-JP"/>
              <a:t>[Step 1]</a:t>
            </a:r>
          </a:p>
          <a:p>
            <a:pPr lvl="1"/>
            <a:r>
              <a:rPr lang="ja-JP" altLang="en-US"/>
              <a:t>他工程担当者の助けや成果につながると感じてもらえる機会を作り、信頼関係を築きつつ</a:t>
            </a:r>
            <a:r>
              <a:rPr lang="en-US" altLang="ja-JP"/>
              <a:t>HCD</a:t>
            </a:r>
            <a:r>
              <a:rPr lang="ja-JP" altLang="en-US"/>
              <a:t>の価値理解を促進する</a:t>
            </a:r>
            <a:endParaRPr lang="en-US" altLang="ja-JP"/>
          </a:p>
          <a:p>
            <a:pPr lvl="1"/>
            <a:r>
              <a:rPr lang="ja-JP" altLang="en-US"/>
              <a:t>業務プロセス全体の</a:t>
            </a:r>
            <a:r>
              <a:rPr lang="en-US" altLang="ja-JP"/>
              <a:t>HCD</a:t>
            </a:r>
            <a:r>
              <a:rPr lang="ja-JP" altLang="en-US"/>
              <a:t>に”関わること”が出来る役割</a:t>
            </a:r>
            <a:r>
              <a:rPr lang="en-US" altLang="ja-JP"/>
              <a:t>/</a:t>
            </a:r>
            <a:r>
              <a:rPr lang="ja-JP" altLang="en-US"/>
              <a:t>責任範囲のポジション創出を裁量権のある人に働きかける</a:t>
            </a:r>
          </a:p>
          <a:p>
            <a:r>
              <a:rPr lang="en-US" altLang="ja-JP"/>
              <a:t>[Step 2]</a:t>
            </a:r>
          </a:p>
          <a:p>
            <a:pPr lvl="1"/>
            <a:r>
              <a:rPr lang="ja-JP" altLang="en-US"/>
              <a:t>自身の役割・責任範囲を超え、他工程の担当者と協働して</a:t>
            </a:r>
            <a:r>
              <a:rPr lang="en-US" altLang="ja-JP"/>
              <a:t>HCD</a:t>
            </a:r>
            <a:r>
              <a:rPr lang="ja-JP" altLang="en-US"/>
              <a:t>を行い、他者を活動に巻き込む</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en-US" altLang="ja-JP"/>
              <a:t>[Step 1] HCD</a:t>
            </a:r>
            <a:r>
              <a:rPr lang="ja-JP" altLang="en-US"/>
              <a:t>が業務と認められていない状況でも、自担当業務範囲外の</a:t>
            </a:r>
            <a:r>
              <a:rPr lang="en-US" altLang="ja-JP"/>
              <a:t>HCD</a:t>
            </a:r>
            <a:r>
              <a:rPr lang="ja-JP" altLang="en-US"/>
              <a:t>活動を行いやすくなる。</a:t>
            </a:r>
            <a:endParaRPr lang="en-US" altLang="ja-JP"/>
          </a:p>
          <a:p>
            <a:r>
              <a:rPr lang="en-US" altLang="ja-JP"/>
              <a:t>[Step 2] 1</a:t>
            </a:r>
            <a:r>
              <a:rPr lang="ja-JP" altLang="en-US"/>
              <a:t>人では出来ない活動内容</a:t>
            </a:r>
            <a:r>
              <a:rPr lang="en-US" altLang="ja-JP"/>
              <a:t>/</a:t>
            </a:r>
            <a:r>
              <a:rPr lang="ja-JP" altLang="en-US"/>
              <a:t>効果につなげることができる。</a:t>
            </a:r>
          </a:p>
          <a:p>
            <a:endParaRPr lang="ja-JP" altLang="en-US"/>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a:lstStyle/>
          <a:p>
            <a:r>
              <a:rPr lang="en-US" altLang="ja-JP"/>
              <a:t>[Step 1]</a:t>
            </a:r>
            <a:r>
              <a:rPr lang="ja-JP" altLang="en-US"/>
              <a:t>業務範囲拡大により業務量が増える。また、</a:t>
            </a:r>
            <a:r>
              <a:rPr lang="en-US" altLang="ja-JP"/>
              <a:t>1</a:t>
            </a:r>
            <a:r>
              <a:rPr lang="ja-JP" altLang="en-US"/>
              <a:t>人の業務拡大では活動内容</a:t>
            </a:r>
            <a:r>
              <a:rPr lang="en-US" altLang="ja-JP"/>
              <a:t>/</a:t>
            </a:r>
            <a:r>
              <a:rPr lang="ja-JP" altLang="en-US"/>
              <a:t>効果に限界がある。</a:t>
            </a:r>
            <a:endParaRPr lang="en-US" altLang="ja-JP"/>
          </a:p>
          <a:p>
            <a:r>
              <a:rPr lang="en-US" altLang="ja-JP"/>
              <a:t>[Step 2]</a:t>
            </a:r>
            <a:r>
              <a:rPr lang="ja-JP" altLang="en-US"/>
              <a:t>他者</a:t>
            </a:r>
            <a:r>
              <a:rPr lang="en-US" altLang="ja-JP"/>
              <a:t>/PJ</a:t>
            </a:r>
            <a:r>
              <a:rPr lang="ja-JP" altLang="en-US"/>
              <a:t>全体が自律的に活動できるようになるまでは業務量が増えたままになる。</a:t>
            </a:r>
          </a:p>
        </p:txBody>
      </p:sp>
    </p:spTree>
    <p:extLst>
      <p:ext uri="{BB962C8B-B14F-4D97-AF65-F5344CB8AC3E}">
        <p14:creationId xmlns:p14="http://schemas.microsoft.com/office/powerpoint/2010/main" val="199374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23">
            <a:extLst>
              <a:ext uri="{FF2B5EF4-FFF2-40B4-BE49-F238E27FC236}">
                <a16:creationId xmlns:a16="http://schemas.microsoft.com/office/drawing/2014/main" id="{FF4B9E3E-5A02-DC01-0239-F61684F580B3}"/>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22</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15</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キーパーソンが消えると火も消える</a:t>
            </a:r>
          </a:p>
        </p:txBody>
      </p:sp>
      <p:sp>
        <p:nvSpPr>
          <p:cNvPr id="55" name="テキスト プレースホルダー 54">
            <a:extLst>
              <a:ext uri="{FF2B5EF4-FFF2-40B4-BE49-F238E27FC236}">
                <a16:creationId xmlns:a16="http://schemas.microsoft.com/office/drawing/2014/main" id="{63477B61-AB8F-898A-6F30-DC09F24C7D21}"/>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3〜4 (</a:t>
            </a:r>
            <a:r>
              <a:rPr lang="ja-JP" altLang="en-US"/>
              <a:t>注</a:t>
            </a:r>
            <a:r>
              <a:rPr lang="en-US" altLang="ja-JP"/>
              <a:t>:</a:t>
            </a:r>
            <a:r>
              <a:rPr lang="ja-JP" altLang="en-US"/>
              <a:t>ある程度制度化されているレベル</a:t>
            </a:r>
            <a:r>
              <a:rPr lang="en-US" altLang="ja-JP"/>
              <a:t>5</a:t>
            </a:r>
            <a:r>
              <a:rPr lang="ja-JP" altLang="en-US"/>
              <a:t>でも形骸化は起きる</a:t>
            </a:r>
            <a:r>
              <a:rPr lang="en-US" altLang="ja-JP"/>
              <a:t>)</a:t>
            </a:r>
            <a:endParaRPr lang="ja-JP" altLang="en-US"/>
          </a:p>
          <a:p>
            <a:endParaRPr lang="ja-JP" altLang="en-US"/>
          </a:p>
        </p:txBody>
      </p:sp>
      <p:sp>
        <p:nvSpPr>
          <p:cNvPr id="56" name="テキスト プレースホルダー 55">
            <a:extLst>
              <a:ext uri="{FF2B5EF4-FFF2-40B4-BE49-F238E27FC236}">
                <a16:creationId xmlns:a16="http://schemas.microsoft.com/office/drawing/2014/main" id="{723F91B7-F6FC-B276-469E-5C0668C7AFBB}"/>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キーマンが中心となって</a:t>
            </a:r>
            <a:r>
              <a:rPr lang="en-US" altLang="ja-JP"/>
              <a:t>HCD</a:t>
            </a:r>
            <a:r>
              <a:rPr lang="ja-JP" altLang="en-US"/>
              <a:t>推進活動をしている。</a:t>
            </a:r>
            <a:endParaRPr lang="ja-JP"/>
          </a:p>
          <a:p>
            <a:r>
              <a:rPr lang="ja-JP" altLang="en-US"/>
              <a:t>キーマンは</a:t>
            </a:r>
            <a:r>
              <a:rPr lang="en-US" altLang="ja-JP"/>
              <a:t>HCD</a:t>
            </a:r>
            <a:r>
              <a:rPr lang="ja-JP" altLang="en-US"/>
              <a:t>に詳しい現場の人・裁量権があり</a:t>
            </a:r>
            <a:r>
              <a:rPr lang="en-US" altLang="ja-JP"/>
              <a:t>HCD</a:t>
            </a:r>
            <a:r>
              <a:rPr lang="ja-JP" altLang="en-US"/>
              <a:t>導入に積極的な人の</a:t>
            </a:r>
            <a:r>
              <a:rPr lang="en-US" altLang="ja-JP"/>
              <a:t>2</a:t>
            </a:r>
            <a:r>
              <a:rPr lang="ja-JP" altLang="en-US"/>
              <a:t>種類いる。</a:t>
            </a:r>
          </a:p>
          <a:p>
            <a:r>
              <a:rPr lang="ja-JP" altLang="en-US"/>
              <a:t>「顧客満足が重要」という概念はみな持っているが、</a:t>
            </a:r>
            <a:r>
              <a:rPr lang="en-US" altLang="ja-JP"/>
              <a:t>HCD</a:t>
            </a:r>
            <a:r>
              <a:rPr lang="ja-JP" altLang="en-US"/>
              <a:t>はまだ組織の文化になっていない。</a:t>
            </a:r>
          </a:p>
        </p:txBody>
      </p:sp>
      <p:sp>
        <p:nvSpPr>
          <p:cNvPr id="57" name="テキスト プレースホルダー 56">
            <a:extLst>
              <a:ext uri="{FF2B5EF4-FFF2-40B4-BE49-F238E27FC236}">
                <a16:creationId xmlns:a16="http://schemas.microsoft.com/office/drawing/2014/main" id="{DE97947F-1D6F-68E7-996B-357AAF2DFD17}"/>
              </a:ext>
            </a:extLst>
          </p:cNvPr>
          <p:cNvSpPr>
            <a:spLocks noGrp="1"/>
          </p:cNvSpPr>
          <p:nvPr>
            <p:ph type="body" sz="quarter" idx="22"/>
          </p:nvPr>
        </p:nvSpPr>
        <p:spPr>
          <a:xfrm>
            <a:off x="377824" y="3924000"/>
            <a:ext cx="4841999" cy="469359"/>
          </a:xfrm>
        </p:spPr>
        <p:txBody>
          <a:bodyPr/>
          <a:lstStyle/>
          <a:p>
            <a:r>
              <a:rPr lang="en-US" altLang="ja-JP"/>
              <a:t>HCD</a:t>
            </a:r>
            <a:r>
              <a:rPr lang="ja-JP" altLang="en-US"/>
              <a:t>推進のキーマンがいなくなると、</a:t>
            </a:r>
            <a:r>
              <a:rPr lang="en-US" altLang="ja-JP"/>
              <a:t>HCD</a:t>
            </a:r>
            <a:r>
              <a:rPr lang="ja-JP" altLang="en-US"/>
              <a:t>推進活動も、動いていた</a:t>
            </a:r>
            <a:r>
              <a:rPr lang="en-US" altLang="ja-JP"/>
              <a:t>HCD</a:t>
            </a:r>
            <a:r>
              <a:rPr lang="ja-JP" altLang="en-US"/>
              <a:t>活動そのものも止まってしまう。</a:t>
            </a:r>
          </a:p>
        </p:txBody>
      </p:sp>
      <p:sp>
        <p:nvSpPr>
          <p:cNvPr id="58" name="テキスト プレースホルダー 57">
            <a:extLst>
              <a:ext uri="{FF2B5EF4-FFF2-40B4-BE49-F238E27FC236}">
                <a16:creationId xmlns:a16="http://schemas.microsoft.com/office/drawing/2014/main" id="{A8790A70-27AD-7C6F-ECB0-A91B6285C79A}"/>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レベル５の場合</a:t>
            </a:r>
            <a:endParaRPr lang="en-US" altLang="ja-JP"/>
          </a:p>
          <a:p>
            <a:pPr lvl="1"/>
            <a:r>
              <a:rPr lang="ja-JP" altLang="en-US"/>
              <a:t>（社長が変わった等の場合）「上の人の方を向く」力が働き、上の人がみておらず、文化にもなっていない活動は後回しにされる。</a:t>
            </a:r>
          </a:p>
          <a:p>
            <a:r>
              <a:rPr lang="ja-JP" altLang="en-US"/>
              <a:t>レベル３</a:t>
            </a:r>
            <a:r>
              <a:rPr lang="en-US" altLang="ja-JP"/>
              <a:t>〜</a:t>
            </a:r>
            <a:r>
              <a:rPr lang="ja-JP" altLang="en-US"/>
              <a:t>４の場合</a:t>
            </a:r>
          </a:p>
          <a:p>
            <a:pPr lvl="1"/>
            <a:r>
              <a:rPr lang="ja-JP" altLang="en-US"/>
              <a:t>人は今までのやり方を変えたがらない。いまいちだとわかったあとも変えるのは心理的にもコストがかかりエネルギーが要る。</a:t>
            </a:r>
          </a:p>
          <a:p>
            <a:pPr lvl="1"/>
            <a:r>
              <a:rPr lang="ja-JP" altLang="en-US"/>
              <a:t>熱意のある人の熱に動かされている人は、自分が燃える前に外部の熱が消えると、動かなくなる。</a:t>
            </a:r>
          </a:p>
        </p:txBody>
      </p:sp>
      <p:sp>
        <p:nvSpPr>
          <p:cNvPr id="59" name="テキスト プレースホルダー 58">
            <a:extLst>
              <a:ext uri="{FF2B5EF4-FFF2-40B4-BE49-F238E27FC236}">
                <a16:creationId xmlns:a16="http://schemas.microsoft.com/office/drawing/2014/main" id="{73390704-9D46-7D88-42E4-C7C23146C522}"/>
              </a:ext>
            </a:extLst>
          </p:cNvPr>
          <p:cNvSpPr>
            <a:spLocks noGrp="1"/>
          </p:cNvSpPr>
          <p:nvPr>
            <p:ph type="body" sz="quarter" idx="24"/>
          </p:nvPr>
        </p:nvSpPr>
        <p:spPr>
          <a:xfrm>
            <a:off x="5482487" y="1260000"/>
            <a:ext cx="4841999" cy="469359"/>
          </a:xfrm>
        </p:spPr>
        <p:txBody>
          <a:bodyPr/>
          <a:lstStyle/>
          <a:p>
            <a:r>
              <a:rPr lang="ja-JP" altLang="en-US"/>
              <a:t>火をつける手を止めない。</a:t>
            </a:r>
          </a:p>
          <a:p>
            <a:r>
              <a:rPr lang="ja-JP" altLang="en-US"/>
              <a:t>会社組織では、人が異動したり退職したりすることは起こり得るリスクである。キーマンとなり得る人はできるだけ増やしておきたい。そのためのアピールは常に行う。</a:t>
            </a:r>
          </a:p>
        </p:txBody>
      </p:sp>
      <p:sp>
        <p:nvSpPr>
          <p:cNvPr id="60" name="テキスト プレースホルダー 59">
            <a:extLst>
              <a:ext uri="{FF2B5EF4-FFF2-40B4-BE49-F238E27FC236}">
                <a16:creationId xmlns:a16="http://schemas.microsoft.com/office/drawing/2014/main" id="{6AE70885-74A7-5A63-B706-0D83FFB04E2A}"/>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顧客のことを考えている人はキーマンになる可能性が高い（ニーズを調査しているマーケティングの人、ＣＳ関係の人、</a:t>
            </a:r>
            <a:r>
              <a:rPr lang="en-US" altLang="ja-JP"/>
              <a:t>UI</a:t>
            </a:r>
            <a:r>
              <a:rPr lang="ja-JP" altLang="en-US"/>
              <a:t>に関心がある技術者等）。</a:t>
            </a:r>
            <a:endParaRPr lang="ja-JP"/>
          </a:p>
          <a:p>
            <a:r>
              <a:rPr lang="ja-JP" altLang="en-US"/>
              <a:t>社内展示会・発表会で活動をアピールする。</a:t>
            </a:r>
          </a:p>
          <a:p>
            <a:r>
              <a:rPr lang="ja-JP" altLang="en-US"/>
              <a:t>裁量権のある人（プロジェクトリーダー、部門長、役員）などに響く提案書・報告書を作る。</a:t>
            </a:r>
          </a:p>
          <a:p>
            <a:r>
              <a:rPr lang="ja-JP" altLang="en-US"/>
              <a:t>メディア、社外交流などを利用して外からの風を吹かせて気づいてもらう（アワード、業界団体）。</a:t>
            </a:r>
          </a:p>
        </p:txBody>
      </p:sp>
      <p:sp>
        <p:nvSpPr>
          <p:cNvPr id="61" name="テキスト プレースホルダー 60">
            <a:extLst>
              <a:ext uri="{FF2B5EF4-FFF2-40B4-BE49-F238E27FC236}">
                <a16:creationId xmlns:a16="http://schemas.microsoft.com/office/drawing/2014/main" id="{A13337CA-7915-B868-E6EA-588179D12ECA}"/>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en-US" altLang="ja-JP"/>
              <a:t>HCD</a:t>
            </a:r>
            <a:r>
              <a:rPr lang="ja-JP" altLang="en-US"/>
              <a:t>の効用、必然性に共感し、推進すべきだと考える裁量権のある人が増える。</a:t>
            </a:r>
            <a:endParaRPr lang="ja-JP"/>
          </a:p>
        </p:txBody>
      </p:sp>
      <p:sp>
        <p:nvSpPr>
          <p:cNvPr id="62" name="テキスト プレースホルダー 61">
            <a:extLst>
              <a:ext uri="{FF2B5EF4-FFF2-40B4-BE49-F238E27FC236}">
                <a16:creationId xmlns:a16="http://schemas.microsoft.com/office/drawing/2014/main" id="{2312A35D-A877-E5C2-2FBB-7D41250A68BE}"/>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ja-JP" altLang="en-US"/>
              <a:t>余計な仕事をしていると上司から怒られる（おまえんとこのあいつ、何やってるんだと上司が批判されてそのとばっちりを受ける）。</a:t>
            </a:r>
            <a:endParaRPr lang="ja-JP"/>
          </a:p>
        </p:txBody>
      </p:sp>
    </p:spTree>
    <p:extLst>
      <p:ext uri="{BB962C8B-B14F-4D97-AF65-F5344CB8AC3E}">
        <p14:creationId xmlns:p14="http://schemas.microsoft.com/office/powerpoint/2010/main" val="291721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45E9451F-6084-1505-B272-F5C930A73CBF}"/>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23</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16</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t>現場支援策のないトップダウン</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noAutofit/>
          </a:bodyPr>
          <a:lstStyle/>
          <a:p>
            <a:r>
              <a:rPr lang="ja-JP" altLang="en-US"/>
              <a:t>レベル</a:t>
            </a:r>
            <a:r>
              <a:rPr lang="en-US" altLang="ja-JP"/>
              <a:t>3〜4 (</a:t>
            </a:r>
            <a:r>
              <a:rPr lang="ja-JP" altLang="en-US"/>
              <a:t>注：組織のレベルとしては</a:t>
            </a:r>
            <a:r>
              <a:rPr lang="en-US" altLang="ja-JP"/>
              <a:t>3〜4</a:t>
            </a:r>
            <a:r>
              <a:rPr lang="ja-JP" altLang="en-US"/>
              <a:t>だが、解決策の対象としてはレベル</a:t>
            </a:r>
            <a:r>
              <a:rPr lang="en-US" altLang="ja-JP"/>
              <a:t>2</a:t>
            </a:r>
            <a:r>
              <a:rPr lang="ja-JP" altLang="en-US"/>
              <a:t>の部署も含まれる</a:t>
            </a:r>
            <a:r>
              <a:rPr lang="en-US" altLang="ja-JP"/>
              <a:t>)</a:t>
            </a:r>
            <a:endParaRPr lang="ja-JP"/>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ltLang="en-US"/>
              <a:t>上層部は、市場戦略としてHCD/UXを推進する掛け声の下に推進部を設置して、若手への研修やポスター等で啓蒙を経年的に実施。一方、現場は現前の業務に追われ、UXに興味がある人はいても、従来の役割意識が高く、役割外かつ未経験のことには着手しない。</a:t>
            </a:r>
          </a:p>
          <a:p>
            <a:r>
              <a:rPr lang="ja-JP" altLang="en-US"/>
              <a:t>ユーザの声を聞けと言われても、設計部門はその手段や機会が役割上ない。ユーザの声を聞くには、営業だけではなく、パートナー企業の協力が必要。</a:t>
            </a:r>
          </a:p>
          <a:p>
            <a:r>
              <a:rPr lang="ja-JP" altLang="en-US"/>
              <a:t>HCD実践に関係する他部署との関係性が固定的である。</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ja-JP" altLang="en-US"/>
              <a:t>事業部トップは市場や外部動向に基づき、利用品質や顧客価値の観点から、額現場が新たな実践に挑戦すべきというメッセージを何度も発信してきた。推進部も外部有識者等による講演、若手を中心とした研修、実験的プロジェクトを経年的に行ってきた。しかし、様々な現場での実践や挑戦が出現せず、ビジネス形態が変わらない状態が続いていた。</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ltLang="en-US"/>
              <a:t>[上層部] 知識と上層部からの号令とビジネス上の理由があれば現場は動くと考え、かつ推進部の支援があるので現場は新たな実践を開始すると認識している。</a:t>
            </a:r>
          </a:p>
          <a:p>
            <a:r>
              <a:rPr lang="ja-JP" altLang="en-US"/>
              <a:t>[HCD／UX推進部] 上層部と同様。</a:t>
            </a:r>
          </a:p>
          <a:p>
            <a:r>
              <a:rPr lang="ja-JP" altLang="en-US"/>
              <a:t>[現場] 日常の決まった役割の範囲内で効率的に仕事を行うことが正当な業務遂行と信じている。新たな手法が必要と思っていない。</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t>ビジネスプロセスの中で関連し合う部署とその部署間の関係性を理解した上で、それらの部署の若手中堅を研修対象として、同時並行的に学びを共有・開発する。</a:t>
            </a:r>
            <a:endParaRPr lang="en-US" altLang="ja-JP"/>
          </a:p>
          <a:p>
            <a:r>
              <a:rPr lang="ja-JP"/>
              <a:t>その若手中堅を新たなHCD／UXリーダーとして育成し、組織の中で顕在化させて影響力を持たせる。</a:t>
            </a:r>
            <a:endParaRPr lang="en-US" altLang="ja-JP"/>
          </a:p>
          <a:p>
            <a:r>
              <a:rPr lang="ja-JP"/>
              <a:t>個人が各部署における挑戦する主体になるので、孤立化させない支援環境を講じる。</a:t>
            </a:r>
            <a:endParaRPr lang="en-US" altLang="ja-JP"/>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ltLang="en-US"/>
              <a:t>設計、開発、品証、運用、営業（販促）など設計から顧客に至る関連部署の若手中堅を同じグループとして、「インタビュー、価値探索、提案設計」の研修を実施し、共にユーザー理解、ユーザー価値、設計案を議論させる。</a:t>
            </a:r>
            <a:endParaRPr lang="ja-JP"/>
          </a:p>
          <a:p>
            <a:r>
              <a:rPr lang="ja-JP" altLang="en-US"/>
              <a:t>研修終了後、参加部署の役割に応じた実践企画を立案させ、上司の合意の下に、一定期間のHCD／UX試行を実施させる。並行して推進部による継続的支援環境体制を整え、定期的な相談会を実施。</a:t>
            </a:r>
          </a:p>
          <a:p>
            <a:r>
              <a:rPr lang="ja-JP" altLang="en-US"/>
              <a:t>現場実践の成果発表会を開き、部署特性に合った成果の普及と浸透を図る。</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ltLang="en-US"/>
              <a:t>部署の役割に即したUX実践が認められ、業務上の変化を示す事例が浸透し始めた。顧客との関係性も変化して、新たな関係性の構築が進む。</a:t>
            </a:r>
            <a:endParaRPr lang="ja-JP"/>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ltLang="en-US"/>
              <a:t>実践しない部署との亀裂が生じる場合があるので、挑戦的実践をしないことを責めることなく、挑戦する部署が成果を出すように支援を続けることが大事だと理解してもらう。</a:t>
            </a:r>
          </a:p>
        </p:txBody>
      </p:sp>
    </p:spTree>
    <p:extLst>
      <p:ext uri="{BB962C8B-B14F-4D97-AF65-F5344CB8AC3E}">
        <p14:creationId xmlns:p14="http://schemas.microsoft.com/office/powerpoint/2010/main" val="3639184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23">
            <a:extLst>
              <a:ext uri="{FF2B5EF4-FFF2-40B4-BE49-F238E27FC236}">
                <a16:creationId xmlns:a16="http://schemas.microsoft.com/office/drawing/2014/main" id="{CC52619F-9C09-4660-FCBF-E51EFFD645B1}"/>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dirty="0" smtClean="0"/>
              <a:pPr/>
              <a:t>24</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17</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オフィシャル化の壁</a:t>
            </a:r>
          </a:p>
        </p:txBody>
      </p:sp>
      <p:sp>
        <p:nvSpPr>
          <p:cNvPr id="55" name="テキスト プレースホルダー 54">
            <a:extLst>
              <a:ext uri="{FF2B5EF4-FFF2-40B4-BE49-F238E27FC236}">
                <a16:creationId xmlns:a16="http://schemas.microsoft.com/office/drawing/2014/main" id="{62962851-DFA7-9448-20EC-680E1D13D324}"/>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3〜4</a:t>
            </a:r>
            <a:endParaRPr lang="ja-JP" altLang="en-US"/>
          </a:p>
        </p:txBody>
      </p:sp>
      <p:sp>
        <p:nvSpPr>
          <p:cNvPr id="56" name="テキスト プレースホルダー 55">
            <a:extLst>
              <a:ext uri="{FF2B5EF4-FFF2-40B4-BE49-F238E27FC236}">
                <a16:creationId xmlns:a16="http://schemas.microsoft.com/office/drawing/2014/main" id="{39D38AC2-8982-C8AC-7309-375C351BAF65}"/>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en-US" altLang="ja-JP"/>
              <a:t>HCD</a:t>
            </a:r>
            <a:r>
              <a:rPr lang="ja-JP" altLang="en-US"/>
              <a:t>を推進したい人が働きかけて</a:t>
            </a:r>
            <a:r>
              <a:rPr lang="en-US" altLang="ja-JP"/>
              <a:t>HCD</a:t>
            </a:r>
            <a:r>
              <a:rPr lang="ja-JP" altLang="en-US"/>
              <a:t>を制度化しようとしている。</a:t>
            </a:r>
            <a:endParaRPr lang="ja-JP"/>
          </a:p>
          <a:p>
            <a:r>
              <a:rPr lang="ja-JP" altLang="en-US"/>
              <a:t>複数部門に展開しようとしている。</a:t>
            </a:r>
          </a:p>
          <a:p>
            <a:r>
              <a:rPr lang="ja-JP" altLang="en-US"/>
              <a:t>小さな成功例はあり、</a:t>
            </a:r>
            <a:r>
              <a:rPr lang="en-US" altLang="ja-JP"/>
              <a:t>HCD</a:t>
            </a:r>
            <a:r>
              <a:rPr lang="ja-JP" altLang="en-US"/>
              <a:t>導入賛同者は増えつつある。</a:t>
            </a:r>
          </a:p>
          <a:p>
            <a:r>
              <a:rPr lang="ja-JP" altLang="en-US"/>
              <a:t>トップダウンの動きはまだない。</a:t>
            </a:r>
          </a:p>
        </p:txBody>
      </p:sp>
      <p:sp>
        <p:nvSpPr>
          <p:cNvPr id="57" name="テキスト プレースホルダー 56">
            <a:extLst>
              <a:ext uri="{FF2B5EF4-FFF2-40B4-BE49-F238E27FC236}">
                <a16:creationId xmlns:a16="http://schemas.microsoft.com/office/drawing/2014/main" id="{2EF5A00F-DDD8-F29E-8456-51394826B184}"/>
              </a:ext>
            </a:extLst>
          </p:cNvPr>
          <p:cNvSpPr>
            <a:spLocks noGrp="1"/>
          </p:cNvSpPr>
          <p:nvPr>
            <p:ph type="body" sz="quarter" idx="22"/>
          </p:nvPr>
        </p:nvSpPr>
        <p:spPr>
          <a:xfrm>
            <a:off x="377824" y="3924000"/>
            <a:ext cx="4841999" cy="469359"/>
          </a:xfrm>
        </p:spPr>
        <p:txBody>
          <a:bodyPr/>
          <a:lstStyle/>
          <a:p>
            <a:r>
              <a:rPr lang="en-US" altLang="ja-JP"/>
              <a:t>HCD</a:t>
            </a:r>
            <a:r>
              <a:rPr lang="ja-JP" altLang="en-US"/>
              <a:t>を経営方針において社内制度化を促進したくて、トップダウンを働きかけるがなかなか話が通らない。</a:t>
            </a:r>
          </a:p>
          <a:p>
            <a:r>
              <a:rPr lang="ja-JP" altLang="en-US"/>
              <a:t>組織内で</a:t>
            </a:r>
            <a:r>
              <a:rPr lang="en-US" altLang="ja-JP"/>
              <a:t>HCD</a:t>
            </a:r>
            <a:r>
              <a:rPr lang="ja-JP" altLang="en-US"/>
              <a:t>の重要度が上がらず、制度化が後回しになってしまう。</a:t>
            </a:r>
          </a:p>
        </p:txBody>
      </p:sp>
      <p:sp>
        <p:nvSpPr>
          <p:cNvPr id="58" name="テキスト プレースホルダー 57">
            <a:extLst>
              <a:ext uri="{FF2B5EF4-FFF2-40B4-BE49-F238E27FC236}">
                <a16:creationId xmlns:a16="http://schemas.microsoft.com/office/drawing/2014/main" id="{43D0FE60-C237-553B-1AC9-57CB7E000DA6}"/>
              </a:ext>
            </a:extLst>
          </p:cNvPr>
          <p:cNvSpPr>
            <a:spLocks noGrp="1"/>
          </p:cNvSpPr>
          <p:nvPr>
            <p:ph type="body" sz="quarter" idx="23"/>
          </p:nvPr>
        </p:nvSpPr>
        <p:spPr>
          <a:xfrm>
            <a:off x="378000" y="5472000"/>
            <a:ext cx="4841999" cy="469359"/>
          </a:xfrm>
        </p:spPr>
        <p:txBody>
          <a:bodyPr vert="horz" lIns="91440" tIns="45720" rIns="91440" bIns="45720" rtlCol="0" anchor="t">
            <a:spAutoFit/>
          </a:bodyPr>
          <a:lstStyle/>
          <a:p>
            <a:r>
              <a:rPr lang="ja-JP" altLang="en-US"/>
              <a:t>企業の中にはいろいろな課題があり、裁量権のある人が「課題」を認識していないと優先度が上がらない。</a:t>
            </a:r>
            <a:endParaRPr lang="ja-JP"/>
          </a:p>
          <a:p>
            <a:r>
              <a:rPr lang="ja-JP" altLang="en-US"/>
              <a:t>経営にどう影響するかわからないものは、優先度が上がらない。</a:t>
            </a:r>
          </a:p>
        </p:txBody>
      </p:sp>
      <p:sp>
        <p:nvSpPr>
          <p:cNvPr id="59" name="テキスト プレースホルダー 58">
            <a:extLst>
              <a:ext uri="{FF2B5EF4-FFF2-40B4-BE49-F238E27FC236}">
                <a16:creationId xmlns:a16="http://schemas.microsoft.com/office/drawing/2014/main" id="{EC121F88-2C08-65D6-CF7A-AB4E58414CC9}"/>
              </a:ext>
            </a:extLst>
          </p:cNvPr>
          <p:cNvSpPr>
            <a:spLocks noGrp="1"/>
          </p:cNvSpPr>
          <p:nvPr>
            <p:ph type="body" sz="quarter" idx="24"/>
          </p:nvPr>
        </p:nvSpPr>
        <p:spPr>
          <a:xfrm>
            <a:off x="5482487" y="1260000"/>
            <a:ext cx="4841999" cy="469359"/>
          </a:xfrm>
        </p:spPr>
        <p:txBody>
          <a:bodyPr vert="horz" lIns="91440" tIns="45720" rIns="91440" bIns="45720" rtlCol="0" anchor="t">
            <a:spAutoFit/>
          </a:bodyPr>
          <a:lstStyle/>
          <a:p>
            <a:r>
              <a:rPr lang="ja-JP" altLang="en-US"/>
              <a:t>ソリューション１：トップの耳に届くような注目される活動をする。</a:t>
            </a:r>
            <a:endParaRPr lang="ja-JP"/>
          </a:p>
          <a:p>
            <a:r>
              <a:rPr lang="ja-JP" altLang="en-US"/>
              <a:t>ソリューション２：トップが認識していなくても、ボトムアップで小さい社内規格から始め、積み上げる。</a:t>
            </a:r>
          </a:p>
        </p:txBody>
      </p:sp>
      <p:sp>
        <p:nvSpPr>
          <p:cNvPr id="60" name="テキスト プレースホルダー 59">
            <a:extLst>
              <a:ext uri="{FF2B5EF4-FFF2-40B4-BE49-F238E27FC236}">
                <a16:creationId xmlns:a16="http://schemas.microsoft.com/office/drawing/2014/main" id="{47FE55FD-2021-F481-2B8C-0DA9DE420F01}"/>
              </a:ext>
            </a:extLst>
          </p:cNvPr>
          <p:cNvSpPr>
            <a:spLocks noGrp="1"/>
          </p:cNvSpPr>
          <p:nvPr>
            <p:ph type="body" sz="quarter" idx="25"/>
          </p:nvPr>
        </p:nvSpPr>
        <p:spPr>
          <a:xfrm>
            <a:off x="5472000" y="2808000"/>
            <a:ext cx="4841999" cy="469359"/>
          </a:xfrm>
        </p:spPr>
        <p:txBody>
          <a:bodyPr vert="horz" lIns="91440" tIns="45720" rIns="91440" bIns="45720" rtlCol="0" anchor="t">
            <a:spAutoFit/>
          </a:bodyPr>
          <a:lstStyle/>
          <a:p>
            <a:r>
              <a:rPr lang="ja-JP" altLang="en-US"/>
              <a:t>ソリューション１のアクション：</a:t>
            </a:r>
            <a:endParaRPr lang="ja-JP"/>
          </a:p>
          <a:p>
            <a:pPr lvl="1"/>
            <a:r>
              <a:rPr lang="ja-JP" altLang="en-US"/>
              <a:t>勝手にエバンジェリスト活動をやって「問題行動」として取り上げられて事情聴取される（結果話を聞いてもらえる）。</a:t>
            </a:r>
          </a:p>
          <a:p>
            <a:pPr lvl="1"/>
            <a:r>
              <a:rPr lang="ja-JP" altLang="en-US"/>
              <a:t>全社イベントの講演会に、メーカーならばメーカーで実績を出した</a:t>
            </a:r>
            <a:r>
              <a:rPr lang="en-US" altLang="ja-JP"/>
              <a:t>HCD</a:t>
            </a:r>
            <a:r>
              <a:rPr lang="ja-JP" altLang="en-US"/>
              <a:t>識者を連れてきて一席ぶってもらう。</a:t>
            </a:r>
          </a:p>
          <a:p>
            <a:r>
              <a:rPr lang="ja-JP" altLang="en-US"/>
              <a:t>ソリューション２のアクション：</a:t>
            </a:r>
          </a:p>
          <a:p>
            <a:pPr lvl="1"/>
            <a:r>
              <a:rPr lang="ja-JP" altLang="en-US"/>
              <a:t>自部門内に適用するガイドラインをまず作る。</a:t>
            </a:r>
          </a:p>
          <a:p>
            <a:pPr lvl="1"/>
            <a:r>
              <a:rPr lang="ja-JP" altLang="en-US"/>
              <a:t>ライバル社の事例を挙げて「うちはこうしたい」と、社内標準を管理する部門にねじこむ。</a:t>
            </a:r>
          </a:p>
        </p:txBody>
      </p:sp>
      <p:sp>
        <p:nvSpPr>
          <p:cNvPr id="61" name="テキスト プレースホルダー 60">
            <a:extLst>
              <a:ext uri="{FF2B5EF4-FFF2-40B4-BE49-F238E27FC236}">
                <a16:creationId xmlns:a16="http://schemas.microsoft.com/office/drawing/2014/main" id="{651F7686-5323-5D0B-3E1D-077BFF2E10A7}"/>
              </a:ext>
            </a:extLst>
          </p:cNvPr>
          <p:cNvSpPr>
            <a:spLocks noGrp="1"/>
          </p:cNvSpPr>
          <p:nvPr>
            <p:ph type="body" sz="quarter" idx="26"/>
          </p:nvPr>
        </p:nvSpPr>
        <p:spPr>
          <a:xfrm>
            <a:off x="5814000" y="5076000"/>
            <a:ext cx="4428000" cy="469359"/>
          </a:xfrm>
        </p:spPr>
        <p:txBody>
          <a:bodyPr vert="horz" wrap="square" lIns="91440" tIns="45720" rIns="91440" bIns="45720" rtlCol="0" anchor="t">
            <a:spAutoFit/>
          </a:bodyPr>
          <a:lstStyle/>
          <a:p>
            <a:r>
              <a:rPr lang="en-US" altLang="ja-JP"/>
              <a:t>HCD</a:t>
            </a:r>
            <a:r>
              <a:rPr lang="ja-JP" altLang="en-US"/>
              <a:t>活動がやりやすくなり、実施頻度が上がって利用品質があがる。実施者の働き甲斐につながる。</a:t>
            </a:r>
            <a:endParaRPr lang="ja-JP"/>
          </a:p>
        </p:txBody>
      </p:sp>
      <p:sp>
        <p:nvSpPr>
          <p:cNvPr id="62" name="テキスト プレースホルダー 61">
            <a:extLst>
              <a:ext uri="{FF2B5EF4-FFF2-40B4-BE49-F238E27FC236}">
                <a16:creationId xmlns:a16="http://schemas.microsoft.com/office/drawing/2014/main" id="{FA1D0B30-257B-BC19-0684-4E55AA74106C}"/>
              </a:ext>
            </a:extLst>
          </p:cNvPr>
          <p:cNvSpPr>
            <a:spLocks noGrp="1"/>
          </p:cNvSpPr>
          <p:nvPr>
            <p:ph type="body" sz="quarter" idx="27"/>
          </p:nvPr>
        </p:nvSpPr>
        <p:spPr>
          <a:xfrm>
            <a:off x="5814000" y="6118783"/>
            <a:ext cx="4428000" cy="469359"/>
          </a:xfrm>
        </p:spPr>
        <p:txBody>
          <a:bodyPr vert="horz" wrap="square" lIns="91440" tIns="45720" rIns="91440" bIns="45720" rtlCol="0" anchor="t">
            <a:spAutoFit/>
          </a:bodyPr>
          <a:lstStyle/>
          <a:p>
            <a:r>
              <a:rPr lang="ja-JP" altLang="en-US"/>
              <a:t>制度という枷がネガティブな感情につながって、形骸化する。</a:t>
            </a:r>
            <a:endParaRPr lang="ja-JP"/>
          </a:p>
        </p:txBody>
      </p:sp>
    </p:spTree>
    <p:extLst>
      <p:ext uri="{BB962C8B-B14F-4D97-AF65-F5344CB8AC3E}">
        <p14:creationId xmlns:p14="http://schemas.microsoft.com/office/powerpoint/2010/main" val="219951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ー 30">
            <a:extLst>
              <a:ext uri="{FF2B5EF4-FFF2-40B4-BE49-F238E27FC236}">
                <a16:creationId xmlns:a16="http://schemas.microsoft.com/office/drawing/2014/main" id="{7C02631D-94A1-8976-1EE7-CE14487D59F0}"/>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25</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18</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t>ユーザー</a:t>
            </a:r>
            <a:r>
              <a:rPr lang="ja-JP" altLang="en-US"/>
              <a:t>の要望を鵜呑みにしてしまう</a:t>
            </a:r>
          </a:p>
        </p:txBody>
      </p:sp>
      <p:sp>
        <p:nvSpPr>
          <p:cNvPr id="298" name="テキスト プレースホルダー 297">
            <a:extLst>
              <a:ext uri="{FF2B5EF4-FFF2-40B4-BE49-F238E27FC236}">
                <a16:creationId xmlns:a16="http://schemas.microsoft.com/office/drawing/2014/main" id="{33A71A70-50F9-A4B2-3FC3-9887A6517060}"/>
              </a:ext>
            </a:extLst>
          </p:cNvPr>
          <p:cNvSpPr>
            <a:spLocks noGrp="1"/>
          </p:cNvSpPr>
          <p:nvPr>
            <p:ph type="body" sz="quarter" idx="20"/>
          </p:nvPr>
        </p:nvSpPr>
        <p:spPr>
          <a:xfrm>
            <a:off x="377824" y="1260000"/>
            <a:ext cx="4841999" cy="469359"/>
          </a:xfrm>
        </p:spPr>
        <p:txBody>
          <a:bodyPr vert="horz" lIns="91440" tIns="45720" rIns="91440" bIns="45720" rtlCol="0" anchor="t">
            <a:spAutoFit/>
          </a:bodyPr>
          <a:lstStyle/>
          <a:p>
            <a:r>
              <a:rPr lang="ja-JP" altLang="en-US"/>
              <a:t>レベル</a:t>
            </a:r>
            <a:r>
              <a:rPr lang="en-US" altLang="ja-JP"/>
              <a:t>2〜4</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ltLang="en-US"/>
              <a:t>ユーザーからのフィードバックを受けながらサービス・製品を改善しようとしている。</a:t>
            </a:r>
          </a:p>
          <a:p>
            <a:r>
              <a:rPr lang="ja-JP" altLang="en-US"/>
              <a:t>組織において、ユーザーの声を聞いて継続的な改善サイクルを回すことの重要性が認識され、実践されようとしているが、ユーザーの課題・ニーズを深掘るためのスキルがまだ身についていない状態。</a:t>
            </a:r>
          </a:p>
          <a:p>
            <a:endParaRPr lang="ja-JP"/>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ja-JP"/>
              <a:t>プロジェクトにおいてユーザー調査が実施されているが、本質的な課題や潜在ニーズまで掘り下げた分析まで行わず、フィードバックで寄せられた個々のニーズにそのまま対応されている。</a:t>
            </a:r>
            <a:endParaRPr lang="ja-JP" altLang="en-US"/>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t>ユーザーの言うことは正しいと信じて疑わない。</a:t>
            </a:r>
            <a:endParaRPr lang="ja-JP" altLang="en-US"/>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noAutofit/>
          </a:bodyPr>
          <a:lstStyle/>
          <a:p>
            <a:r>
              <a:rPr lang="ja-JP" altLang="en-US"/>
              <a:t>本質的な課題・ニーズを探ることの重要性や、そのための方法について啓発する。</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t>表面的なニーズを鵜呑みにして失敗した事例（サラダマックなど）を知ってもらう</a:t>
            </a:r>
            <a:r>
              <a:rPr lang="ja-JP" altLang="en-US"/>
              <a:t>。</a:t>
            </a:r>
          </a:p>
          <a:p>
            <a:r>
              <a:rPr lang="ja-JP"/>
              <a:t>潜在ニーズを考察して仮説検証を行うプロセスを体験してもらうため、「デザイン思考家になるための90分集中講座」（ </a:t>
            </a:r>
            <a:r>
              <a:rPr lang="ja-JP">
                <a:hlinkClick r:id="rId2"/>
              </a:rPr>
              <a:t>https://designthinking.eireneuniversity.org/index.php?video</a:t>
            </a:r>
            <a:r>
              <a:rPr lang="ja-JP"/>
              <a:t> ）のプログラムを利用してワークショップを実施する</a:t>
            </a:r>
            <a:r>
              <a:rPr lang="ja-JP" altLang="en-US"/>
              <a:t>。</a:t>
            </a:r>
            <a:endParaRPr lang="ja-JP"/>
          </a:p>
          <a:p>
            <a:r>
              <a:rPr lang="ja-JP" altLang="en-US"/>
              <a:t>本質的な課題や潜在ニーズを深掘るために必要な手法（インタビュー、KJ法、上位下位関係分</a:t>
            </a:r>
            <a:r>
              <a:rPr lang="ja-JP"/>
              <a:t>析法、カスタマージャーニーマップなど）の啓発</a:t>
            </a:r>
            <a:r>
              <a:rPr lang="ja-JP" altLang="en-US"/>
              <a:t>。</a:t>
            </a:r>
            <a:endParaRPr lang="ja-JP"/>
          </a:p>
          <a:p>
            <a:endParaRPr lang="ja-JP" altLang="en-US"/>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ltLang="en-US"/>
              <a:t>本質的な課題・ニーズを探ることの重要性やそのための方法について理解する人が増える。</a:t>
            </a:r>
            <a:endParaRPr lang="ja-JP"/>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ltLang="en-US"/>
              <a:t>仮説検証に対する正しい知識もあわせて啓発しないと、インサイトの仮説検証を行わないまま進んでしまい失敗するおそれがある。</a:t>
            </a:r>
          </a:p>
          <a:p>
            <a:r>
              <a:rPr lang="ja-JP" altLang="en-US"/>
              <a:t>ワークショップでインタビューがうまくできなかったなど失敗体験があった場合に、ユーザー調査に対する苦手意識が芽生えてしまうおそれがある。</a:t>
            </a:r>
          </a:p>
          <a:p>
            <a:endParaRPr lang="ja-JP"/>
          </a:p>
        </p:txBody>
      </p:sp>
    </p:spTree>
    <p:extLst>
      <p:ext uri="{BB962C8B-B14F-4D97-AF65-F5344CB8AC3E}">
        <p14:creationId xmlns:p14="http://schemas.microsoft.com/office/powerpoint/2010/main" val="254264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B2BD3120-EEE7-0F30-F1F6-377F2FC9473C}"/>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26</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19</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都合の良い仮説に固執</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a:lstStyle/>
          <a:p>
            <a:r>
              <a:rPr lang="ja-JP" altLang="en-US"/>
              <a:t>レベル</a:t>
            </a:r>
            <a:r>
              <a:rPr lang="en-US" altLang="ja-JP"/>
              <a:t>3</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a:lstStyle/>
          <a:p>
            <a:r>
              <a:rPr lang="ja-JP" altLang="en-US"/>
              <a:t>開発プロジェクト関係者のなかに</a:t>
            </a:r>
            <a:r>
              <a:rPr lang="en-US" altLang="ja-JP"/>
              <a:t>HCD</a:t>
            </a:r>
            <a:r>
              <a:rPr lang="ja-JP" altLang="en-US"/>
              <a:t>への理解が充分ではない人物がいる</a:t>
            </a:r>
          </a:p>
          <a:p>
            <a:r>
              <a:rPr lang="ja-JP" altLang="en-US"/>
              <a:t>試作品に対してユーザーテストを行うこと自体には全体合意がある</a:t>
            </a:r>
          </a:p>
          <a:p>
            <a:r>
              <a:rPr lang="ja-JP" altLang="en-US"/>
              <a:t>ここでいうユーザーテストは出荷判定のためのテストではなくユーザー仮説を検証するためのテストである</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ja-JP" altLang="en-US"/>
              <a:t>仮説に反する検証結果を受け入れられず、ユーザーテスト結果を無視をするか、都合の良い結果が出るまでテストを続ける</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a:lstStyle/>
          <a:p>
            <a:r>
              <a:rPr lang="ja-JP" altLang="en-US"/>
              <a:t>自分の考えを否定されることへの不快感</a:t>
            </a:r>
          </a:p>
          <a:p>
            <a:r>
              <a:rPr lang="ja-JP" altLang="en-US"/>
              <a:t>腹落ちしていない知見への不信感</a:t>
            </a:r>
          </a:p>
          <a:p>
            <a:r>
              <a:rPr lang="ja-JP" altLang="en-US"/>
              <a:t>顧客よりも日程計画や予算計画の順守を優先する価値観</a:t>
            </a:r>
          </a:p>
          <a:p>
            <a:r>
              <a:rPr lang="ja-JP" altLang="en-US"/>
              <a:t>波風を立てない組織文化（責任者がユーザー優先の決断や論理的な決断ができない）</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a:lstStyle/>
          <a:p>
            <a:r>
              <a:rPr lang="ja-JP" altLang="en-US"/>
              <a:t>関係者全員に</a:t>
            </a:r>
            <a:r>
              <a:rPr lang="en-US" altLang="ja-JP"/>
              <a:t>HCD</a:t>
            </a:r>
            <a:r>
              <a:rPr lang="ja-JP" altLang="en-US"/>
              <a:t>についての「体験的気づき」を得てもらう</a:t>
            </a:r>
            <a:endParaRPr lang="en-US" altLang="ja-JP"/>
          </a:p>
          <a:p>
            <a:r>
              <a:rPr lang="ja-JP" altLang="en-US"/>
              <a:t>仮説検証段階においてピボットはあって当たり前のものだと理解してもらう</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a:lstStyle/>
          <a:p>
            <a:r>
              <a:rPr lang="ja-JP" altLang="en-US"/>
              <a:t>基礎知識を周知する</a:t>
            </a:r>
            <a:r>
              <a:rPr lang="en-US" altLang="ja-JP"/>
              <a:t>(</a:t>
            </a:r>
            <a:r>
              <a:rPr lang="ja-JP" altLang="en-US"/>
              <a:t>勉強会、従業員研修</a:t>
            </a:r>
            <a:r>
              <a:rPr lang="en-US" altLang="ja-JP"/>
              <a:t>)</a:t>
            </a:r>
          </a:p>
          <a:p>
            <a:r>
              <a:rPr lang="ja-JP" altLang="en-US"/>
              <a:t>顧客と接する機会を設け、顧客への共感という動機を与える</a:t>
            </a:r>
            <a:r>
              <a:rPr lang="en-US" altLang="ja-JP"/>
              <a:t>(</a:t>
            </a:r>
            <a:r>
              <a:rPr lang="ja-JP" altLang="en-US"/>
              <a:t>ユーザーテスト見学</a:t>
            </a:r>
            <a:r>
              <a:rPr lang="en-US" altLang="ja-JP"/>
              <a:t>)(</a:t>
            </a:r>
            <a:r>
              <a:rPr lang="ja-JP" altLang="en-US"/>
              <a:t>アクティングアウトによる擬似体験</a:t>
            </a:r>
            <a:r>
              <a:rPr lang="en-US" altLang="ja-JP"/>
              <a:t>)</a:t>
            </a:r>
          </a:p>
          <a:p>
            <a:r>
              <a:rPr lang="ja-JP" altLang="en-US"/>
              <a:t>擬似体験により、</a:t>
            </a:r>
            <a:r>
              <a:rPr lang="en-US" altLang="ja-JP"/>
              <a:t>HCD</a:t>
            </a:r>
            <a:r>
              <a:rPr lang="ja-JP" altLang="en-US"/>
              <a:t>の有効性についての気づきを与える</a:t>
            </a:r>
            <a:r>
              <a:rPr lang="en-US" altLang="ja-JP"/>
              <a:t>(</a:t>
            </a:r>
            <a:r>
              <a:rPr lang="ja-JP" altLang="en-US"/>
              <a:t>失敗事例や成功事例を紹介する、ワークショップで成功や失敗を擬似体験させる</a:t>
            </a:r>
            <a:r>
              <a:rPr lang="en-US" altLang="ja-JP"/>
              <a:t>)</a:t>
            </a:r>
            <a:endParaRPr lang="ja-JP" altLang="en-US"/>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ja-JP" altLang="en-US"/>
              <a:t>関係者が自ら</a:t>
            </a:r>
            <a:r>
              <a:rPr lang="en-US" altLang="ja-JP"/>
              <a:t>HCD</a:t>
            </a:r>
            <a:r>
              <a:rPr lang="ja-JP" altLang="en-US"/>
              <a:t>の有効性について「気づく」ことで納得感が増し、</a:t>
            </a:r>
            <a:r>
              <a:rPr lang="en-US" altLang="ja-JP"/>
              <a:t>HCD</a:t>
            </a:r>
            <a:r>
              <a:rPr lang="ja-JP" altLang="en-US"/>
              <a:t>サイクルが円滑にまわるようになる。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a:lstStyle/>
          <a:p>
            <a:r>
              <a:rPr lang="ja-JP" altLang="en-US"/>
              <a:t>気づきを与えるために提示した事例やワークショップの内容で語られたことが、修正すべきことのすべてと思い込まれる恐れがある。</a:t>
            </a:r>
          </a:p>
          <a:p>
            <a:endParaRPr lang="ja-JP" altLang="en-US"/>
          </a:p>
        </p:txBody>
      </p:sp>
    </p:spTree>
    <p:extLst>
      <p:ext uri="{BB962C8B-B14F-4D97-AF65-F5344CB8AC3E}">
        <p14:creationId xmlns:p14="http://schemas.microsoft.com/office/powerpoint/2010/main" val="379556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62E0A87B-D8BD-EC86-5FBF-759B4F9C5B3E}"/>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27</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20</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デザイナーを魔法使いだと思っている</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noAutofit/>
          </a:bodyPr>
          <a:lstStyle/>
          <a:p>
            <a:r>
              <a:rPr lang="ja-JP" altLang="en-US"/>
              <a:t>レベル</a:t>
            </a:r>
            <a:r>
              <a:rPr lang="en-US" altLang="ja-JP"/>
              <a:t>2〜4</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ltLang="en-US"/>
              <a:t>適切な知識と実践経験ある推進者がいない。</a:t>
            </a:r>
          </a:p>
          <a:p>
            <a:r>
              <a:rPr lang="ja-JP" altLang="en-US"/>
              <a:t>ユーザビリティ課題が経済化していない。</a:t>
            </a:r>
          </a:p>
          <a:p>
            <a:r>
              <a:rPr lang="ja-JP" altLang="en-US"/>
              <a:t>設計・開発にかかわる部署は、HCDはUIデザインパターンの適用であると思い込んでいる。</a:t>
            </a:r>
          </a:p>
          <a:p>
            <a:r>
              <a:rPr lang="ja-JP" altLang="en-US"/>
              <a:t>使い勝手の良いUIへの期待が新たにデザイナーにかけられている。</a:t>
            </a:r>
          </a:p>
          <a:p>
            <a:r>
              <a:rPr lang="ja-JP" altLang="en-US"/>
              <a:t>UIの使い勝手評価を実施している部署は一部認められている。</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ja-JP" altLang="en-US"/>
              <a:t>機能設計開発部門は、デザイナーはユーザー情報がなくても良いデザインができると思い込んでいて、ユーザ情報を提供してくれない。使う人の目的によってデザインに良さが違うことにがわかっていない。</a:t>
            </a:r>
            <a:endParaRPr lang="ja-JP"/>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ltLang="en-US"/>
              <a:t>デザイナーなら良いデザインを作れると思い込んでいる。</a:t>
            </a:r>
          </a:p>
          <a:p>
            <a:r>
              <a:rPr lang="ja-JP" altLang="en-US"/>
              <a:t>万人にとって通用するデザイン手法があると思い込んでいる。</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noAutofit/>
          </a:bodyPr>
          <a:lstStyle/>
          <a:p>
            <a:r>
              <a:rPr lang="ja-JP" altLang="en-US"/>
              <a:t>製品やサービスを使うユーザーテストを観察してもらい、各種属性が異なる人々が間違ったり、動作しにくかったりする場面等を設計啓発部門の人々に目撃させ、なぜ人によって違っているかを議論する。2案くらいの比較をしてもらう場面でも良い。</a:t>
            </a:r>
            <a:endParaRPr lang="ja-JP"/>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ltLang="en-US"/>
              <a:t>ユーザーに直接的には接しない人々をテストルームに招き、様々な属性のユーザーが特有の間違い方をする場面を見てもらい、ユーザによる違いを議論して、UI設計にもユーザ情報が必要であることを実感してもらう。</a:t>
            </a:r>
            <a:endParaRPr lang="ja-JP"/>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ltLang="en-US"/>
              <a:t>機能設計開発部門の人たちも、使い勝手を含む最適デザインには、ユーザ情報が必要だと理解する。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ltLang="en-US"/>
              <a:t>製品に関し、どんな人がどう使うかが想定されていないので、異なる属性の人たちすべての要求に対応しようとする。ターゲットを絞れなくて紛糾する。</a:t>
            </a:r>
          </a:p>
        </p:txBody>
      </p:sp>
    </p:spTree>
    <p:extLst>
      <p:ext uri="{BB962C8B-B14F-4D97-AF65-F5344CB8AC3E}">
        <p14:creationId xmlns:p14="http://schemas.microsoft.com/office/powerpoint/2010/main" val="210370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07C5DA28-77D2-E086-F4E0-D0F6025BBFE9}"/>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28</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21</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顧客置いてけぼりのモデルチェンジ</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spAutoFit/>
          </a:bodyPr>
          <a:lstStyle/>
          <a:p>
            <a:r>
              <a:rPr lang="ja-JP" altLang="en-US"/>
              <a:t>レベル</a:t>
            </a:r>
            <a:r>
              <a:rPr lang="en-US" altLang="ja-JP"/>
              <a:t>2〜4</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a:lstStyle/>
          <a:p>
            <a:r>
              <a:rPr lang="ja-JP" altLang="en-US"/>
              <a:t>会社としては</a:t>
            </a:r>
            <a:r>
              <a:rPr lang="en-US" altLang="ja-JP"/>
              <a:t>HCD</a:t>
            </a:r>
            <a:r>
              <a:rPr lang="ja-JP" altLang="en-US"/>
              <a:t>に取り組んでいるが、新規事業が中心。既存カテゴリーでの</a:t>
            </a:r>
            <a:r>
              <a:rPr lang="en-US" altLang="ja-JP"/>
              <a:t>HCD</a:t>
            </a:r>
            <a:r>
              <a:rPr lang="ja-JP" altLang="en-US"/>
              <a:t>取り組み事例が少なく、認知されていない。</a:t>
            </a:r>
          </a:p>
          <a:p>
            <a:r>
              <a:rPr lang="ja-JP" altLang="en-US"/>
              <a:t>新価値提案をするという観点ではなく、前モデルとの差分がある証としての新機能追加を行う。</a:t>
            </a:r>
          </a:p>
          <a:p>
            <a:r>
              <a:rPr lang="ja-JP" altLang="en-US"/>
              <a:t>新機能の内容で大きくシェアが変わらないという経験をしている。</a:t>
            </a:r>
          </a:p>
          <a:p>
            <a:endParaRPr lang="ja-JP" altLang="en-US"/>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ja-JP" altLang="en-US"/>
              <a:t>顧客のことを理解していると思っているが実際には深く理解はできておらず、顧客価値にならない新機能を追加していった結果、シェアが徐々に低下する。</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a:lstStyle/>
          <a:p>
            <a:r>
              <a:rPr lang="ja-JP" altLang="en-US"/>
              <a:t>モデルチェンジごとに急激にシェアが変化する市場ではないと思っている。</a:t>
            </a:r>
          </a:p>
          <a:p>
            <a:r>
              <a:rPr lang="ja-JP" altLang="en-US"/>
              <a:t>毎年モデルチェンジをしないといけない商習慣がある。</a:t>
            </a:r>
          </a:p>
          <a:p>
            <a:endParaRPr lang="ja-JP" altLang="en-US"/>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a:lstStyle/>
          <a:p>
            <a:r>
              <a:rPr lang="ja-JP" altLang="en-US"/>
              <a:t>成熟市場製品ならではの豊富に存在する社内外データ分析と認知的ウォークスルーなどの評価を組み合わせて</a:t>
            </a:r>
            <a:r>
              <a:rPr lang="en-US" altLang="ja-JP"/>
              <a:t>HCD</a:t>
            </a:r>
            <a:r>
              <a:rPr lang="ja-JP" altLang="en-US"/>
              <a:t>観点で捉えなおし、今までにない深い顧客理解と真の課題抽出での新たな気付きから、確かな顧客価値創出を実現・実感してもらう。</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a:noFill/>
        </p:spPr>
        <p:txBody>
          <a:bodyPr>
            <a:spAutoFit/>
          </a:bodyPr>
          <a:lstStyle/>
          <a:p>
            <a:r>
              <a:rPr lang="ja-JP" altLang="en-US"/>
              <a:t>成熟市場商品での</a:t>
            </a:r>
            <a:r>
              <a:rPr lang="en-US" altLang="ja-JP"/>
              <a:t>HCD</a:t>
            </a:r>
            <a:r>
              <a:rPr lang="ja-JP" altLang="en-US"/>
              <a:t>成功事例と導入イメージを併せて紹介して理解を深めてもらい、無駄</a:t>
            </a:r>
            <a:r>
              <a:rPr lang="en-US" altLang="ja-JP"/>
              <a:t>/</a:t>
            </a:r>
            <a:r>
              <a:rPr lang="ja-JP" altLang="en-US"/>
              <a:t>不要といったマインドセットを変える。</a:t>
            </a:r>
          </a:p>
          <a:p>
            <a:r>
              <a:rPr lang="en-US" altLang="ja-JP"/>
              <a:t>HCD</a:t>
            </a:r>
            <a:r>
              <a:rPr lang="ja-JP" altLang="en-US"/>
              <a:t>観点で既存データの捉え直しや専門知識に基づく評価など行い、従来より深い顧客理解と新たな気付きを得る。これらを関係者に共有し、認識を新たにしてもらう。</a:t>
            </a:r>
          </a:p>
          <a:p>
            <a:r>
              <a:rPr lang="ja-JP" altLang="en-US"/>
              <a:t>前向きなマインドになってきている関係者と共同ワークなどで新価値創造を行い、手ごたえを実感してもらいながら徐々に</a:t>
            </a:r>
            <a:r>
              <a:rPr lang="en-US" altLang="ja-JP"/>
              <a:t>HCD</a:t>
            </a:r>
            <a:r>
              <a:rPr lang="ja-JP" altLang="en-US"/>
              <a:t>の実践・理解者</a:t>
            </a:r>
            <a:r>
              <a:rPr lang="en-US" altLang="ja-JP"/>
              <a:t>/</a:t>
            </a:r>
            <a:r>
              <a:rPr lang="ja-JP" altLang="en-US"/>
              <a:t>事例を増やす。</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ja-JP" altLang="en-US"/>
              <a:t>事例を見てのマネジメント層からの相談や現場層の体感口コミなどの拡大により、</a:t>
            </a:r>
            <a:r>
              <a:rPr lang="en-US" altLang="ja-JP"/>
              <a:t>HCD</a:t>
            </a:r>
            <a:r>
              <a:rPr lang="ja-JP" altLang="en-US"/>
              <a:t>導入事例が増えるポジティブスパイラルになる。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a:lstStyle/>
          <a:p>
            <a:r>
              <a:rPr lang="ja-JP" altLang="en-US"/>
              <a:t>成熟市場商品では、評価指標によってはすぐに大きな成果が見えにくく、かつ成果を</a:t>
            </a:r>
            <a:r>
              <a:rPr lang="en-US" altLang="ja-JP"/>
              <a:t>HCD</a:t>
            </a:r>
            <a:r>
              <a:rPr lang="ja-JP" altLang="en-US"/>
              <a:t>によるものと証明するのは難しい。また、他の要因によるマイナスで効果が打ち消されるなど、活動初期に</a:t>
            </a:r>
            <a:r>
              <a:rPr lang="en-US" altLang="ja-JP"/>
              <a:t>HCD</a:t>
            </a:r>
            <a:r>
              <a:rPr lang="ja-JP" altLang="en-US"/>
              <a:t>効果が疑問視されると、かえってブレーキとなるリスクがある。</a:t>
            </a:r>
          </a:p>
        </p:txBody>
      </p:sp>
    </p:spTree>
    <p:extLst>
      <p:ext uri="{BB962C8B-B14F-4D97-AF65-F5344CB8AC3E}">
        <p14:creationId xmlns:p14="http://schemas.microsoft.com/office/powerpoint/2010/main" val="1326673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8E275907-1DA6-4B94-E84B-12997BBD9CA3}"/>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29</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22</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顧客価値不在の立派なUI</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noAutofit/>
          </a:bodyPr>
          <a:lstStyle/>
          <a:p>
            <a:r>
              <a:rPr lang="ja-JP" altLang="en-US"/>
              <a:t>レベル</a:t>
            </a:r>
            <a:r>
              <a:rPr lang="en-US" altLang="ja-JP"/>
              <a:t>2〜4</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ltLang="en-US"/>
              <a:t>適切な知識と実践経験がある推進者がいない。</a:t>
            </a:r>
          </a:p>
          <a:p>
            <a:r>
              <a:rPr lang="ja-JP" altLang="en-US"/>
              <a:t>設計・開発に関わる部署は「UXはユーザビリティのこと」と思い込んでいる。</a:t>
            </a:r>
          </a:p>
          <a:p>
            <a:r>
              <a:rPr lang="ja-JP" altLang="en-US"/>
              <a:t>UIの使い勝手評価をしている部署は、一部ではあるが認められる。</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ja-JP" altLang="en-US"/>
              <a:t>設計・開発部門は、HCDを「UIの使い勝手」と理解していて、ユーザビリティ評価は行うものの、製品やサービスのコンセプト設計、新たな価値の提案などの側面があることを理解していないので、コンセプトの検証（コンセプト検証や価値の検証）が行われていない。</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ltLang="en-US"/>
              <a:t>設計・開発に関わる人は、ユーザビリティテストの実施だけで、ユーザー調査をやったとして、UXを解釈してしまう。それで大きな問題にもならないし、フィードバックも届かない。</a:t>
            </a:r>
            <a:endParaRPr lang="ja-JP"/>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noAutofit/>
          </a:bodyPr>
          <a:lstStyle/>
          <a:p>
            <a:r>
              <a:rPr lang="ja-JP" altLang="en-US"/>
              <a:t>設計部門に影響のある、コンセプトを立案する部門にまず講義・啓蒙をする。そして設計・開発を巻き込んで、推進者と一緒にやってみることで理解を拡張する。</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ltLang="en-US"/>
              <a:t>UX/CX事例を紹介する講演を行う。このとき関連する部署の管理職クラスを招待して、理解を浸透させる。</a:t>
            </a:r>
            <a:endParaRPr lang="ja-JP"/>
          </a:p>
          <a:p>
            <a:r>
              <a:rPr lang="ja-JP" altLang="en-US"/>
              <a:t>講演後、設計・開発の各部署から中堅クラスのキーマン候補を選んでもらい、カスタマージャーニーマップ等の予期的利用文脈から価値探索に関するプロセスの可視化手法を訓練する。</a:t>
            </a:r>
          </a:p>
          <a:p>
            <a:r>
              <a:rPr lang="ja-JP" altLang="en-US"/>
              <a:t>上流工程の調査やコンセプト設計へのデザイナーの参画を促す。</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ltLang="en-US"/>
              <a:t>コンセプトを立案する部門と設計部門がHCDやUXに関する価値提案の部分を理解してくれて、顧客情報に基づくコンセプト立案と評価ができるようになる。</a:t>
            </a:r>
          </a:p>
          <a:p>
            <a:endParaRPr lang="ja-JP"/>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ltLang="en-US"/>
              <a:t>手法についての理解度が浅いと、フォーマット病が増え、かえって工程が増える。</a:t>
            </a:r>
          </a:p>
          <a:p>
            <a:r>
              <a:rPr lang="ja-JP" altLang="en-US"/>
              <a:t>企画提案者が自分が否定されていると思いがちで、HCDへの反発を招く危険性がある。</a:t>
            </a:r>
          </a:p>
        </p:txBody>
      </p:sp>
    </p:spTree>
    <p:extLst>
      <p:ext uri="{BB962C8B-B14F-4D97-AF65-F5344CB8AC3E}">
        <p14:creationId xmlns:p14="http://schemas.microsoft.com/office/powerpoint/2010/main" val="108246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26B63FD-2D3B-6936-DB9E-52B0EDC8A223}"/>
              </a:ext>
            </a:extLst>
          </p:cNvPr>
          <p:cNvSpPr>
            <a:spLocks noGrp="1"/>
          </p:cNvSpPr>
          <p:nvPr>
            <p:ph type="sldNum" sz="quarter" idx="12"/>
          </p:nvPr>
        </p:nvSpPr>
        <p:spPr/>
        <p:txBody>
          <a:bodyPr/>
          <a:lstStyle/>
          <a:p>
            <a:fld id="{963FD9B4-41D6-4745-A469-6C8DA6B3D760}" type="slidenum">
              <a:rPr lang="en-US" altLang="ja-JP" smtClean="0"/>
              <a:pPr/>
              <a:t>3</a:t>
            </a:fld>
            <a:endParaRPr lang="ja-JP" altLang="en-US"/>
          </a:p>
        </p:txBody>
      </p:sp>
      <p:sp>
        <p:nvSpPr>
          <p:cNvPr id="14" name="テキスト プレースホルダー 13">
            <a:extLst>
              <a:ext uri="{FF2B5EF4-FFF2-40B4-BE49-F238E27FC236}">
                <a16:creationId xmlns:a16="http://schemas.microsoft.com/office/drawing/2014/main" id="{63E88FFC-2765-2017-4C1B-B0AD6E2CF42B}"/>
              </a:ext>
            </a:extLst>
          </p:cNvPr>
          <p:cNvSpPr>
            <a:spLocks noGrp="1"/>
          </p:cNvSpPr>
          <p:nvPr>
            <p:ph type="body" sz="quarter" idx="14"/>
          </p:nvPr>
        </p:nvSpPr>
        <p:spPr>
          <a:xfrm>
            <a:off x="377906" y="900000"/>
            <a:ext cx="3168000" cy="6120000"/>
          </a:xfrm>
          <a:ln>
            <a:solidFill>
              <a:schemeClr val="bg1">
                <a:lumMod val="75000"/>
              </a:schemeClr>
            </a:solidFill>
          </a:ln>
        </p:spPr>
        <p:txBody>
          <a:bodyPr vert="horz" lIns="91440" tIns="45720" rIns="91440" bIns="45720" rtlCol="0" anchor="t">
            <a:noAutofit/>
          </a:bodyPr>
          <a:lstStyle/>
          <a:p>
            <a:pPr marL="274638" indent="-274638">
              <a:spcAft>
                <a:spcPts val="2400"/>
              </a:spcAft>
            </a:pPr>
            <a:r>
              <a:rPr lang="en-US" altLang="ja-JP" b="1" dirty="0"/>
              <a:t>1.	</a:t>
            </a:r>
            <a:r>
              <a:rPr lang="ja-JP" altLang="en-US" b="1"/>
              <a:t>自社</a:t>
            </a:r>
            <a:r>
              <a:rPr lang="en-US" altLang="ja-JP" b="1" dirty="0"/>
              <a:t>(</a:t>
            </a:r>
            <a:r>
              <a:rPr lang="ja-JP" altLang="en-US" b="1"/>
              <a:t>自部署</a:t>
            </a:r>
            <a:r>
              <a:rPr lang="en-US" altLang="ja-JP" b="1" dirty="0"/>
              <a:t>)</a:t>
            </a:r>
            <a:r>
              <a:rPr lang="ja-JP" altLang="en-US" b="1"/>
              <a:t>の</a:t>
            </a:r>
            <a:r>
              <a:rPr lang="en-US" altLang="ja-JP" b="1" dirty="0"/>
              <a:t>HCD</a:t>
            </a:r>
            <a:r>
              <a:rPr lang="ja-JP" altLang="en-US" b="1"/>
              <a:t>浸透度合いを確認する</a:t>
            </a:r>
            <a:endParaRPr lang="en-US" altLang="ja-JP" b="1" dirty="0"/>
          </a:p>
          <a:p>
            <a:pPr marL="15875"/>
            <a:r>
              <a:rPr lang="ja-JP" altLang="en-US"/>
              <a:t>まず</a:t>
            </a:r>
            <a:r>
              <a:rPr lang="en-US" altLang="ja-JP" dirty="0"/>
              <a:t>p.4</a:t>
            </a:r>
            <a:r>
              <a:rPr lang="ja-JP" altLang="en-US"/>
              <a:t>「</a:t>
            </a:r>
            <a:r>
              <a:rPr lang="en-US" altLang="ja-JP" dirty="0"/>
              <a:t>HCD</a:t>
            </a:r>
            <a:r>
              <a:rPr lang="ja-JP" altLang="en-US"/>
              <a:t>組織成熟度レベル表」をお読みいただき、自社</a:t>
            </a:r>
            <a:r>
              <a:rPr lang="en-US" altLang="ja-JP" dirty="0"/>
              <a:t>(</a:t>
            </a:r>
            <a:r>
              <a:rPr lang="ja-JP" altLang="en-US"/>
              <a:t>自部署</a:t>
            </a:r>
            <a:r>
              <a:rPr lang="en-US" altLang="ja-JP" dirty="0"/>
              <a:t>)</a:t>
            </a:r>
            <a:r>
              <a:rPr lang="ja-JP" altLang="en-US"/>
              <a:t>の現状がレベル表のどのレベルに該当するかを確認してください。</a:t>
            </a:r>
            <a:endParaRPr lang="en-US" altLang="ja-JP" dirty="0"/>
          </a:p>
          <a:p>
            <a:pPr marL="15875"/>
            <a:r>
              <a:rPr lang="en-US" altLang="ja-JP" dirty="0"/>
              <a:t>HCD</a:t>
            </a:r>
            <a:r>
              <a:rPr lang="ja-JP" altLang="en-US"/>
              <a:t>組織導入活動では、</a:t>
            </a:r>
            <a:r>
              <a:rPr lang="en-US" altLang="ja-JP" dirty="0"/>
              <a:t>HCD</a:t>
            </a:r>
            <a:r>
              <a:rPr lang="ja-JP" altLang="en-US"/>
              <a:t>の組織への浸透度合いによって重要な関係者や利用可能なリソースが異なるため、類似の問題であっても参考にすべきパターンは異なります。</a:t>
            </a:r>
            <a:endParaRPr lang="en-US" altLang="ja-JP" dirty="0"/>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p:txBody>
          <a:bodyPr vert="horz" lIns="36000" tIns="36000" rIns="36000" bIns="36000" rtlCol="0" anchor="t">
            <a:normAutofit/>
          </a:bodyPr>
          <a:lstStyle/>
          <a:p>
            <a:r>
              <a:rPr lang="ja-JP" altLang="en-US"/>
              <a:t>本資料の使い方</a:t>
            </a:r>
          </a:p>
        </p:txBody>
      </p:sp>
      <p:sp>
        <p:nvSpPr>
          <p:cNvPr id="12" name="テキスト プレースホルダー 11">
            <a:extLst>
              <a:ext uri="{FF2B5EF4-FFF2-40B4-BE49-F238E27FC236}">
                <a16:creationId xmlns:a16="http://schemas.microsoft.com/office/drawing/2014/main" id="{3758C97E-6355-D65A-A35C-4297FCC099B8}"/>
              </a:ext>
            </a:extLst>
          </p:cNvPr>
          <p:cNvSpPr>
            <a:spLocks noGrp="1"/>
          </p:cNvSpPr>
          <p:nvPr>
            <p:ph type="body" sz="quarter" idx="4294967295"/>
          </p:nvPr>
        </p:nvSpPr>
        <p:spPr>
          <a:xfrm>
            <a:off x="7145906" y="900000"/>
            <a:ext cx="3168650" cy="6120000"/>
          </a:xfrm>
          <a:ln>
            <a:solidFill>
              <a:schemeClr val="bg1">
                <a:lumMod val="75000"/>
              </a:schemeClr>
            </a:solidFill>
          </a:ln>
        </p:spPr>
        <p:txBody>
          <a:bodyPr>
            <a:noAutofit/>
          </a:bodyPr>
          <a:lstStyle/>
          <a:p>
            <a:pPr marL="274638" indent="-274638" algn="just">
              <a:lnSpc>
                <a:spcPct val="130000"/>
              </a:lnSpc>
              <a:spcAft>
                <a:spcPts val="2400"/>
              </a:spcAft>
            </a:pPr>
            <a:r>
              <a:rPr lang="en-US" altLang="ja-JP" b="1" dirty="0"/>
              <a:t>3.	</a:t>
            </a:r>
            <a:r>
              <a:rPr lang="ja-JP" altLang="en-US" b="1"/>
              <a:t>直面する問題の原因を知り、問題を解決する</a:t>
            </a:r>
            <a:endParaRPr lang="en-US" altLang="ja-JP" b="1" dirty="0"/>
          </a:p>
          <a:p>
            <a:pPr marL="15875" algn="just">
              <a:lnSpc>
                <a:spcPct val="130000"/>
              </a:lnSpc>
              <a:spcAft>
                <a:spcPts val="1200"/>
              </a:spcAft>
            </a:pPr>
            <a:r>
              <a:rPr lang="ja-JP" altLang="en-US"/>
              <a:t>本資料には</a:t>
            </a:r>
            <a:r>
              <a:rPr lang="en-US" altLang="ja-JP" dirty="0"/>
              <a:t>23</a:t>
            </a:r>
            <a:r>
              <a:rPr lang="ja-JP" altLang="en-US"/>
              <a:t>件のパターンが掲載されています</a:t>
            </a:r>
            <a:r>
              <a:rPr lang="en-US" altLang="ja-JP" dirty="0"/>
              <a:t>(p.8〜p.30)</a:t>
            </a:r>
            <a:r>
              <a:rPr lang="ja-JP" altLang="en-US"/>
              <a:t>。</a:t>
            </a:r>
            <a:endParaRPr lang="en-US" altLang="ja-JP" dirty="0"/>
          </a:p>
          <a:p>
            <a:pPr marL="15875" algn="just">
              <a:lnSpc>
                <a:spcPct val="130000"/>
              </a:lnSpc>
              <a:spcAft>
                <a:spcPts val="1200"/>
              </a:spcAft>
            </a:pPr>
            <a:r>
              <a:rPr lang="ja-JP" altLang="en-US"/>
              <a:t>現実に起きる問題は多種多様であり、本資料に書かれている内容は、直面している問題にそのまま適用できないかもしれません。</a:t>
            </a:r>
            <a:endParaRPr lang="en-US" altLang="ja-JP" dirty="0"/>
          </a:p>
          <a:p>
            <a:pPr marL="15875" algn="just">
              <a:lnSpc>
                <a:spcPct val="130000"/>
              </a:lnSpc>
              <a:spcAft>
                <a:spcPts val="1200"/>
              </a:spcAft>
            </a:pPr>
            <a:r>
              <a:rPr lang="ja-JP" altLang="en-US"/>
              <a:t>そのような場合を考慮し、各パターンでは、問題とその解決策だけでなく、問題の生じる典型的な原因や構造までを解説しています。</a:t>
            </a:r>
            <a:endParaRPr lang="en-US" altLang="ja-JP" dirty="0"/>
          </a:p>
          <a:p>
            <a:pPr marL="15875" algn="just">
              <a:lnSpc>
                <a:spcPct val="130000"/>
              </a:lnSpc>
              <a:spcAft>
                <a:spcPts val="1200"/>
              </a:spcAft>
            </a:pPr>
            <a:r>
              <a:rPr lang="ja-JP" altLang="en-US"/>
              <a:t>　本資料を参考として、最適なアクションを立案してください。</a:t>
            </a:r>
          </a:p>
        </p:txBody>
      </p:sp>
      <p:cxnSp>
        <p:nvCxnSpPr>
          <p:cNvPr id="17" name="直線コネクタ 16">
            <a:extLst>
              <a:ext uri="{FF2B5EF4-FFF2-40B4-BE49-F238E27FC236}">
                <a16:creationId xmlns:a16="http://schemas.microsoft.com/office/drawing/2014/main" id="{3382F1E5-9886-1C7C-D37B-A29347EA1EDE}"/>
              </a:ext>
            </a:extLst>
          </p:cNvPr>
          <p:cNvCxnSpPr>
            <a:cxnSpLocks/>
          </p:cNvCxnSpPr>
          <p:nvPr/>
        </p:nvCxnSpPr>
        <p:spPr>
          <a:xfrm>
            <a:off x="377825" y="755051"/>
            <a:ext cx="993616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13">
            <a:extLst>
              <a:ext uri="{FF2B5EF4-FFF2-40B4-BE49-F238E27FC236}">
                <a16:creationId xmlns:a16="http://schemas.microsoft.com/office/drawing/2014/main" id="{546A7C9F-8050-6979-166C-659696970523}"/>
              </a:ext>
            </a:extLst>
          </p:cNvPr>
          <p:cNvSpPr txBox="1">
            <a:spLocks/>
          </p:cNvSpPr>
          <p:nvPr/>
        </p:nvSpPr>
        <p:spPr>
          <a:xfrm>
            <a:off x="3761256" y="900000"/>
            <a:ext cx="3168000" cy="6120000"/>
          </a:xfrm>
          <a:prstGeom prst="rect">
            <a:avLst/>
          </a:prstGeom>
          <a:ln>
            <a:solidFill>
              <a:schemeClr val="bg1">
                <a:lumMod val="75000"/>
              </a:schemeClr>
            </a:solidFill>
          </a:ln>
        </p:spPr>
        <p:txBody>
          <a:bodyPr vert="horz" wrap="square" lIns="91440" tIns="45720" rIns="91440" bIns="45720" rtlCol="0" anchor="t">
            <a:noAutofit/>
          </a:bodyPr>
          <a:lstStyle>
            <a:lvl1pPr marL="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363"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725"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4pPr>
            <a:lvl5pPr marL="144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en-US" altLang="en-US"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74638" indent="-274638">
              <a:spcAft>
                <a:spcPts val="2400"/>
              </a:spcAft>
            </a:pPr>
            <a:r>
              <a:rPr lang="en-US" altLang="ja-JP" b="1" dirty="0"/>
              <a:t>2.	</a:t>
            </a:r>
            <a:r>
              <a:rPr lang="ja-JP" altLang="en-US" b="1"/>
              <a:t>自社</a:t>
            </a:r>
            <a:r>
              <a:rPr lang="en-US" altLang="ja-JP" b="1" dirty="0"/>
              <a:t>(</a:t>
            </a:r>
            <a:r>
              <a:rPr lang="ja-JP" altLang="en-US" b="1"/>
              <a:t>自部署</a:t>
            </a:r>
            <a:r>
              <a:rPr lang="en-US" altLang="ja-JP" b="1" dirty="0"/>
              <a:t>)</a:t>
            </a:r>
            <a:r>
              <a:rPr lang="ja-JP" altLang="en-US" b="1"/>
              <a:t>にとって参考にすべきパターンを知る</a:t>
            </a:r>
          </a:p>
          <a:p>
            <a:pPr marL="15875"/>
            <a:r>
              <a:rPr lang="ja-JP" altLang="en-US"/>
              <a:t>次に</a:t>
            </a:r>
            <a:r>
              <a:rPr lang="en-US" altLang="ja-JP" dirty="0"/>
              <a:t>p.5</a:t>
            </a:r>
            <a:r>
              <a:rPr lang="en-US" altLang="en-US" dirty="0"/>
              <a:t>「</a:t>
            </a:r>
            <a:r>
              <a:rPr lang="en-US" altLang="ja-JP" dirty="0"/>
              <a:t>HCD</a:t>
            </a:r>
            <a:r>
              <a:rPr lang="ja-JP" altLang="en-US"/>
              <a:t>組織成熟度レベルと</a:t>
            </a:r>
            <a:r>
              <a:rPr lang="en-US" altLang="ja-JP" dirty="0"/>
              <a:t>HCD</a:t>
            </a:r>
            <a:r>
              <a:rPr lang="ja-JP" altLang="en-US"/>
              <a:t>導入パターン」をお読みいただき、自社</a:t>
            </a:r>
            <a:r>
              <a:rPr lang="en-US" altLang="ja-JP" dirty="0"/>
              <a:t>(</a:t>
            </a:r>
            <a:r>
              <a:rPr lang="ja-JP" altLang="en-US"/>
              <a:t>自部署</a:t>
            </a:r>
            <a:r>
              <a:rPr lang="en-US" altLang="ja-JP" dirty="0"/>
              <a:t>)</a:t>
            </a:r>
            <a:r>
              <a:rPr lang="ja-JP" altLang="en-US"/>
              <a:t>にとって参考にすべきパターンを確認してください。</a:t>
            </a:r>
          </a:p>
          <a:p>
            <a:pPr marL="15875"/>
            <a:r>
              <a:rPr lang="en-US" altLang="ja-JP"/>
              <a:t>p.</a:t>
            </a:r>
            <a:r>
              <a:rPr lang="en-US" altLang="ja-JP" dirty="0"/>
              <a:t>5</a:t>
            </a:r>
            <a:r>
              <a:rPr lang="ja-JP" altLang="en-US"/>
              <a:t>には</a:t>
            </a:r>
            <a:r>
              <a:rPr lang="en-US" altLang="ja-JP" dirty="0"/>
              <a:t>HCD</a:t>
            </a:r>
            <a:r>
              <a:rPr lang="ja-JP" altLang="en-US"/>
              <a:t>組織成熟度各レベルごとの参考にすべきパターンが対応表としてまとめてあります。</a:t>
            </a:r>
          </a:p>
          <a:p>
            <a:pPr marL="15875"/>
            <a:r>
              <a:rPr lang="ja-JP" altLang="en-US"/>
              <a:t>対応表は目安であり、レベルが異なるからといってまったく他のパターンが参考にならないわけではありません。しかし最初の取り掛かりとして対応表は役に立ちます。</a:t>
            </a:r>
          </a:p>
        </p:txBody>
      </p:sp>
      <p:sp>
        <p:nvSpPr>
          <p:cNvPr id="19" name="三角形 18">
            <a:extLst>
              <a:ext uri="{FF2B5EF4-FFF2-40B4-BE49-F238E27FC236}">
                <a16:creationId xmlns:a16="http://schemas.microsoft.com/office/drawing/2014/main" id="{B590AEE8-7219-CEDE-2B4F-2AE0674602D5}"/>
              </a:ext>
            </a:extLst>
          </p:cNvPr>
          <p:cNvSpPr>
            <a:spLocks noChangeAspect="1"/>
          </p:cNvSpPr>
          <p:nvPr/>
        </p:nvSpPr>
        <p:spPr>
          <a:xfrm rot="5400000">
            <a:off x="3458301" y="1463293"/>
            <a:ext cx="324000" cy="27931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三角形 19">
            <a:extLst>
              <a:ext uri="{FF2B5EF4-FFF2-40B4-BE49-F238E27FC236}">
                <a16:creationId xmlns:a16="http://schemas.microsoft.com/office/drawing/2014/main" id="{64E3BAB1-EBDD-D33A-42AB-A75F6220546B}"/>
              </a:ext>
            </a:extLst>
          </p:cNvPr>
          <p:cNvSpPr>
            <a:spLocks noChangeAspect="1"/>
          </p:cNvSpPr>
          <p:nvPr/>
        </p:nvSpPr>
        <p:spPr>
          <a:xfrm rot="5400000">
            <a:off x="6842951" y="1463293"/>
            <a:ext cx="324000" cy="27931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E836141-97C2-3295-B769-91189270BC98}"/>
              </a:ext>
            </a:extLst>
          </p:cNvPr>
          <p:cNvSpPr/>
          <p:nvPr/>
        </p:nvSpPr>
        <p:spPr>
          <a:xfrm>
            <a:off x="377906" y="900000"/>
            <a:ext cx="324948" cy="32494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t>1</a:t>
            </a:r>
            <a:endParaRPr kumimoji="1" lang="ja-JP" altLang="en-US"/>
          </a:p>
        </p:txBody>
      </p:sp>
      <p:sp>
        <p:nvSpPr>
          <p:cNvPr id="22" name="正方形/長方形 21">
            <a:extLst>
              <a:ext uri="{FF2B5EF4-FFF2-40B4-BE49-F238E27FC236}">
                <a16:creationId xmlns:a16="http://schemas.microsoft.com/office/drawing/2014/main" id="{FE03C223-A77B-3DE1-8074-A7F63A1E662F}"/>
              </a:ext>
            </a:extLst>
          </p:cNvPr>
          <p:cNvSpPr/>
          <p:nvPr/>
        </p:nvSpPr>
        <p:spPr>
          <a:xfrm>
            <a:off x="3761256" y="900000"/>
            <a:ext cx="324948" cy="32494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t>2</a:t>
            </a:r>
            <a:endParaRPr kumimoji="1" lang="ja-JP" altLang="en-US"/>
          </a:p>
        </p:txBody>
      </p:sp>
      <p:sp>
        <p:nvSpPr>
          <p:cNvPr id="23" name="正方形/長方形 22">
            <a:extLst>
              <a:ext uri="{FF2B5EF4-FFF2-40B4-BE49-F238E27FC236}">
                <a16:creationId xmlns:a16="http://schemas.microsoft.com/office/drawing/2014/main" id="{F8BD8BB7-75A0-FF51-BA23-2F0C413D068E}"/>
              </a:ext>
            </a:extLst>
          </p:cNvPr>
          <p:cNvSpPr/>
          <p:nvPr/>
        </p:nvSpPr>
        <p:spPr>
          <a:xfrm>
            <a:off x="7145906" y="900000"/>
            <a:ext cx="324948" cy="32494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t>3</a:t>
            </a:r>
          </a:p>
        </p:txBody>
      </p:sp>
    </p:spTree>
    <p:extLst>
      <p:ext uri="{BB962C8B-B14F-4D97-AF65-F5344CB8AC3E}">
        <p14:creationId xmlns:p14="http://schemas.microsoft.com/office/powerpoint/2010/main" val="3751448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D83ED2EB-8400-A415-EA4A-766441657F89}"/>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30</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en-US" altLang="ja-JP"/>
              <a:t>23</a:t>
            </a:r>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ltLang="en-US"/>
              <a:t>顧客不在の高性能</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spAutoFit/>
          </a:bodyPr>
          <a:lstStyle/>
          <a:p>
            <a:r>
              <a:rPr lang="ja-JP" altLang="en-US"/>
              <a:t>レベル</a:t>
            </a:r>
            <a:r>
              <a:rPr lang="en-US" altLang="ja-JP"/>
              <a:t>2〜4</a:t>
            </a:r>
            <a:endParaRPr lang="ja-JP" altLang="en-US"/>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spAutoFit/>
          </a:bodyPr>
          <a:lstStyle/>
          <a:p>
            <a:r>
              <a:rPr lang="ja-JP" altLang="en-US"/>
              <a:t>新規性の高い商品には概ね</a:t>
            </a:r>
            <a:r>
              <a:rPr lang="en-US" altLang="ja-JP"/>
              <a:t>HCD</a:t>
            </a:r>
            <a:r>
              <a:rPr lang="ja-JP" altLang="en-US"/>
              <a:t>が取り入れられているが、実態は</a:t>
            </a:r>
            <a:r>
              <a:rPr lang="en-US" altLang="ja-JP"/>
              <a:t>Spec</a:t>
            </a:r>
            <a:r>
              <a:rPr lang="ja-JP" altLang="en-US"/>
              <a:t>が価値となっている商品もある状態。</a:t>
            </a:r>
            <a:endParaRPr lang="ja-JP"/>
          </a:p>
          <a:p>
            <a:r>
              <a:rPr lang="en-US" altLang="ja-JP"/>
              <a:t>HCD</a:t>
            </a:r>
            <a:r>
              <a:rPr lang="ja-JP" altLang="en-US"/>
              <a:t>の専門的な役割が部分的な範囲の活動として認知され始めている</a:t>
            </a:r>
          </a:p>
          <a:p>
            <a:r>
              <a:rPr lang="ja-JP" altLang="en-US"/>
              <a:t>商品領域によっては</a:t>
            </a:r>
            <a:r>
              <a:rPr lang="en-US" altLang="ja-JP"/>
              <a:t>HCD</a:t>
            </a:r>
            <a:r>
              <a:rPr lang="ja-JP" altLang="en-US"/>
              <a:t>不要と捉えられている。</a:t>
            </a:r>
          </a:p>
          <a:p>
            <a:endParaRPr lang="ja-JP" altLang="en-US"/>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a:lstStyle/>
          <a:p>
            <a:r>
              <a:rPr lang="ja-JP" altLang="en-US"/>
              <a:t>プロダクトアウト型の商品では、顧客の要望はわかっているので</a:t>
            </a:r>
            <a:r>
              <a:rPr lang="en-US" altLang="ja-JP"/>
              <a:t>HCD</a:t>
            </a:r>
            <a:r>
              <a:rPr lang="ja-JP" altLang="en-US"/>
              <a:t>不要と捉えられ、強い機能</a:t>
            </a:r>
            <a:r>
              <a:rPr lang="en-US" altLang="ja-JP"/>
              <a:t>/</a:t>
            </a:r>
            <a:r>
              <a:rPr lang="ja-JP" altLang="en-US"/>
              <a:t>性能があれば買う人がいるという思い込みで商品を作った結果、顧客不在の商品ができてしまう。</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a:lstStyle/>
          <a:p>
            <a:r>
              <a:rPr lang="ja-JP" altLang="en-US"/>
              <a:t>自分たちが良いと思う</a:t>
            </a:r>
            <a:r>
              <a:rPr lang="en-US" altLang="ja-JP"/>
              <a:t>/</a:t>
            </a:r>
            <a:r>
              <a:rPr lang="ja-JP" altLang="en-US"/>
              <a:t>性能が高ければ売れるという成功体験が抜けず、売れなかった場合も深堀分析をせずに性能不足だったと捉えてしまう。</a:t>
            </a:r>
          </a:p>
          <a:p>
            <a:r>
              <a:rPr lang="ja-JP" altLang="en-US"/>
              <a:t>この商品領域では自分たちは顧客のことをよくわかっているので、聞く必要はないという思い込みがある。</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a:lstStyle/>
          <a:p>
            <a:r>
              <a:rPr lang="ja-JP" altLang="en-US"/>
              <a:t>既存商品の</a:t>
            </a:r>
            <a:r>
              <a:rPr lang="en-US" altLang="ja-JP"/>
              <a:t>HCD</a:t>
            </a:r>
            <a:r>
              <a:rPr lang="ja-JP" altLang="en-US"/>
              <a:t>導入成果を元に、プロダクトアウト型商品でも</a:t>
            </a:r>
            <a:r>
              <a:rPr lang="en-US" altLang="ja-JP"/>
              <a:t>HCD</a:t>
            </a:r>
            <a:r>
              <a:rPr lang="ja-JP" altLang="en-US"/>
              <a:t>が有効であることの理解促進と空気感を醸成して成果を出し、</a:t>
            </a:r>
            <a:r>
              <a:rPr lang="en-US" altLang="ja-JP"/>
              <a:t>HCD</a:t>
            </a:r>
            <a:r>
              <a:rPr lang="ja-JP" altLang="en-US"/>
              <a:t>効果を明確にして</a:t>
            </a:r>
            <a:r>
              <a:rPr lang="en-US" altLang="ja-JP"/>
              <a:t>HCD</a:t>
            </a:r>
            <a:r>
              <a:rPr lang="ja-JP" altLang="en-US"/>
              <a:t>導入対象商品範囲拡大につなげる。</a:t>
            </a:r>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a:noFill/>
        </p:spPr>
        <p:txBody>
          <a:bodyPr>
            <a:spAutoFit/>
          </a:bodyPr>
          <a:lstStyle/>
          <a:p>
            <a:r>
              <a:rPr lang="en-US" altLang="ja-JP"/>
              <a:t>HCD</a:t>
            </a:r>
            <a:r>
              <a:rPr lang="ja-JP" altLang="en-US"/>
              <a:t>を行っている担当者から未経験の担当者</a:t>
            </a:r>
            <a:r>
              <a:rPr lang="en-US" altLang="ja-JP"/>
              <a:t>A</a:t>
            </a:r>
            <a:r>
              <a:rPr lang="ja-JP" altLang="en-US"/>
              <a:t>に、プロダクトアウト型商品でも</a:t>
            </a:r>
            <a:r>
              <a:rPr lang="en-US" altLang="ja-JP"/>
              <a:t>HCD</a:t>
            </a:r>
            <a:r>
              <a:rPr lang="ja-JP" altLang="en-US"/>
              <a:t>が有効な旨を実体験での効果も添えて伝えてもらう。</a:t>
            </a:r>
            <a:endParaRPr lang="en-US" altLang="ja-JP"/>
          </a:p>
          <a:p>
            <a:r>
              <a:rPr lang="ja-JP" altLang="en-US"/>
              <a:t>担当者</a:t>
            </a:r>
            <a:r>
              <a:rPr lang="en-US" altLang="ja-JP"/>
              <a:t>A</a:t>
            </a:r>
            <a:r>
              <a:rPr lang="ja-JP" altLang="en-US"/>
              <a:t>に、</a:t>
            </a:r>
            <a:r>
              <a:rPr lang="en-US" altLang="ja-JP"/>
              <a:t>HCD</a:t>
            </a:r>
            <a:r>
              <a:rPr lang="ja-JP" altLang="en-US"/>
              <a:t>活動の組み込みイメージや効果見込みなどを説明・理解してもらい、継続会話の流れを作る。また、関係シニアマネジメントにも有効性を説いて</a:t>
            </a:r>
            <a:r>
              <a:rPr lang="en-US" altLang="ja-JP"/>
              <a:t>HCD</a:t>
            </a:r>
            <a:r>
              <a:rPr lang="ja-JP" altLang="en-US"/>
              <a:t>活動を後押ししてもらい、前向きな空気感を醸成する。</a:t>
            </a:r>
            <a:endParaRPr lang="en-US" altLang="ja-JP"/>
          </a:p>
          <a:p>
            <a:r>
              <a:rPr lang="ja-JP" altLang="en-US"/>
              <a:t>日程に無理がない範囲で</a:t>
            </a:r>
            <a:r>
              <a:rPr lang="en-US" altLang="ja-JP"/>
              <a:t>HCD</a:t>
            </a:r>
            <a:r>
              <a:rPr lang="ja-JP" altLang="en-US"/>
              <a:t>を組み込めるよう担当者</a:t>
            </a:r>
            <a:r>
              <a:rPr lang="en-US" altLang="ja-JP"/>
              <a:t>A</a:t>
            </a:r>
            <a:r>
              <a:rPr lang="ja-JP" altLang="en-US"/>
              <a:t>に協力して少しずつ活動の効果を実感してもらう。成果が出たらシニアマネジメントなど含めた報告に盛り込んでもらうことで、他にも波及させる。</a:t>
            </a:r>
            <a:endParaRPr lang="en-US" altLang="ja-JP"/>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a:lstStyle/>
          <a:p>
            <a:r>
              <a:rPr lang="ja-JP" altLang="en-US"/>
              <a:t>プロダクトアウト型の商品にも</a:t>
            </a:r>
            <a:r>
              <a:rPr lang="en-US" altLang="ja-JP"/>
              <a:t>HCD</a:t>
            </a:r>
            <a:r>
              <a:rPr lang="ja-JP" altLang="en-US"/>
              <a:t>が適用されるようになる。ユーザーにどのような価値があるかを検討</a:t>
            </a:r>
            <a:r>
              <a:rPr lang="en-US" altLang="ja-JP"/>
              <a:t>/</a:t>
            </a:r>
            <a:r>
              <a:rPr lang="ja-JP" altLang="en-US"/>
              <a:t>検証してしていくことの有効性が理解され、</a:t>
            </a:r>
            <a:r>
              <a:rPr lang="en-US" altLang="ja-JP"/>
              <a:t>HCD</a:t>
            </a:r>
            <a:r>
              <a:rPr lang="ja-JP" altLang="en-US"/>
              <a:t>の導入対象商品が拡大する。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a:lstStyle/>
          <a:p>
            <a:r>
              <a:rPr lang="ja-JP" altLang="en-US"/>
              <a:t>初めは手弁当での協力となるため、工数が認められない場合は業務繁忙につながる。また、少しずつの</a:t>
            </a:r>
            <a:r>
              <a:rPr lang="en-US" altLang="ja-JP"/>
              <a:t>HCD</a:t>
            </a:r>
            <a:r>
              <a:rPr lang="ja-JP" altLang="en-US"/>
              <a:t>効果のプラス面がそもそもの商品づくりのマイナス面を埋められない場合、</a:t>
            </a:r>
            <a:r>
              <a:rPr lang="en-US" altLang="ja-JP"/>
              <a:t>HCD</a:t>
            </a:r>
            <a:r>
              <a:rPr lang="ja-JP" altLang="en-US"/>
              <a:t>効果がないという判断につながる恐れがある。</a:t>
            </a:r>
          </a:p>
        </p:txBody>
      </p:sp>
    </p:spTree>
    <p:extLst>
      <p:ext uri="{BB962C8B-B14F-4D97-AF65-F5344CB8AC3E}">
        <p14:creationId xmlns:p14="http://schemas.microsoft.com/office/powerpoint/2010/main" val="135719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730E0631-BFF2-76A5-0A46-7E15F87C61D4}"/>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31</a:t>
            </a:fld>
            <a:endParaRPr lang="ja-JP" altLang="en-US"/>
          </a:p>
        </p:txBody>
      </p:sp>
      <p:sp>
        <p:nvSpPr>
          <p:cNvPr id="3" name="テキスト プレースホルダー 2">
            <a:extLst>
              <a:ext uri="{FF2B5EF4-FFF2-40B4-BE49-F238E27FC236}">
                <a16:creationId xmlns:a16="http://schemas.microsoft.com/office/drawing/2014/main" id="{2775D61D-786E-C067-9709-0663F455C7F3}"/>
              </a:ext>
            </a:extLst>
          </p:cNvPr>
          <p:cNvSpPr>
            <a:spLocks noGrp="1"/>
          </p:cNvSpPr>
          <p:nvPr>
            <p:ph type="body" sz="quarter" idx="14"/>
          </p:nvPr>
        </p:nvSpPr>
        <p:spPr>
          <a:xfrm>
            <a:off x="377825" y="900113"/>
            <a:ext cx="4679950" cy="6232475"/>
          </a:xfrm>
        </p:spPr>
        <p:txBody>
          <a:bodyPr vert="horz" wrap="square" lIns="91440" tIns="45720" rIns="91440" bIns="45720" rtlCol="0" anchor="t">
            <a:spAutoFit/>
          </a:bodyPr>
          <a:lstStyle/>
          <a:p>
            <a:pPr>
              <a:lnSpc>
                <a:spcPct val="100000"/>
              </a:lnSpc>
              <a:spcAft>
                <a:spcPts val="0"/>
              </a:spcAft>
            </a:pPr>
            <a:r>
              <a:rPr lang="ja-JP" altLang="en-US" sz="1300" b="1"/>
              <a:t>パタン・ランゲージ</a:t>
            </a:r>
            <a:r>
              <a:rPr lang="en-US" altLang="ja-JP" sz="1300" b="1"/>
              <a:t> - </a:t>
            </a:r>
            <a:r>
              <a:rPr lang="ja-JP" altLang="en-US" sz="1300" b="1"/>
              <a:t>環境設計の手引</a:t>
            </a:r>
            <a:endParaRPr lang="en-US" altLang="ja-JP" sz="1300" b="1"/>
          </a:p>
          <a:p>
            <a:pPr marL="360045" lvl="1">
              <a:lnSpc>
                <a:spcPct val="100000"/>
              </a:lnSpc>
              <a:spcAft>
                <a:spcPts val="600"/>
              </a:spcAft>
            </a:pPr>
            <a:r>
              <a:rPr lang="ja-JP" altLang="en-US" sz="1300"/>
              <a:t>クリストファー・アレグザンダー</a:t>
            </a:r>
            <a:r>
              <a:rPr lang="en-US" altLang="ja-JP" sz="1300"/>
              <a:t>, </a:t>
            </a:r>
            <a:r>
              <a:rPr lang="ja-JP" altLang="en-US" sz="1300"/>
              <a:t>平田 翰那</a:t>
            </a:r>
            <a:r>
              <a:rPr lang="en-US" altLang="ja-JP" sz="1300"/>
              <a:t>(</a:t>
            </a:r>
            <a:r>
              <a:rPr lang="ja-JP" altLang="en-US" sz="1300"/>
              <a:t>訳</a:t>
            </a:r>
            <a:r>
              <a:rPr lang="en-US" altLang="ja-JP" sz="1300"/>
              <a:t>), </a:t>
            </a:r>
            <a:r>
              <a:rPr lang="ja-JP" altLang="en-US" sz="1300"/>
              <a:t>鹿島出版会</a:t>
            </a:r>
            <a:r>
              <a:rPr lang="en-US" altLang="ja-JP" sz="1300"/>
              <a:t>, 1984</a:t>
            </a:r>
          </a:p>
          <a:p>
            <a:pPr>
              <a:lnSpc>
                <a:spcPct val="100000"/>
              </a:lnSpc>
              <a:spcAft>
                <a:spcPts val="0"/>
              </a:spcAft>
            </a:pPr>
            <a:r>
              <a:rPr lang="ja-JP" altLang="en-US" sz="1300" b="1"/>
              <a:t>パターン・ランゲージ </a:t>
            </a:r>
            <a:r>
              <a:rPr lang="en-US" altLang="ja-JP" sz="1300" b="1"/>
              <a:t>3.0 - </a:t>
            </a:r>
            <a:r>
              <a:rPr lang="ja-JP" altLang="en-US" sz="1300" b="1"/>
              <a:t>新しい対象</a:t>
            </a:r>
            <a:r>
              <a:rPr lang="en-US" altLang="ja-JP" sz="1300" b="1"/>
              <a:t>×</a:t>
            </a:r>
            <a:r>
              <a:rPr lang="ja-JP" altLang="en-US" sz="1300" b="1"/>
              <a:t>新しい使い方</a:t>
            </a:r>
            <a:r>
              <a:rPr lang="en-US" altLang="ja-JP" sz="1300" b="1"/>
              <a:t>×</a:t>
            </a:r>
            <a:r>
              <a:rPr lang="ja-JP" altLang="en-US" sz="1300" b="1"/>
              <a:t>新しい作り方</a:t>
            </a:r>
            <a:endParaRPr lang="en-US" altLang="ja-JP" sz="1300" b="1"/>
          </a:p>
          <a:p>
            <a:pPr marL="360045" lvl="1">
              <a:lnSpc>
                <a:spcPct val="100000"/>
              </a:lnSpc>
              <a:spcAft>
                <a:spcPts val="600"/>
              </a:spcAft>
            </a:pPr>
            <a:r>
              <a:rPr lang="ja-JP" altLang="en-US" sz="1300"/>
              <a:t>井庭崇</a:t>
            </a:r>
            <a:r>
              <a:rPr lang="en-US" altLang="ja-JP" sz="1300"/>
              <a:t>, </a:t>
            </a:r>
            <a:r>
              <a:rPr lang="ja-JP" altLang="en-US" sz="1300"/>
              <a:t>情報処理</a:t>
            </a:r>
            <a:r>
              <a:rPr lang="en-US" altLang="ja-JP" sz="1300"/>
              <a:t>, vol.52, No.9, 2011</a:t>
            </a:r>
          </a:p>
          <a:p>
            <a:pPr>
              <a:lnSpc>
                <a:spcPct val="100000"/>
              </a:lnSpc>
              <a:spcAft>
                <a:spcPts val="0"/>
              </a:spcAft>
            </a:pPr>
            <a:r>
              <a:rPr lang="ja-JP" altLang="en-US" sz="1300" b="1"/>
              <a:t>パターンライティングシート</a:t>
            </a:r>
            <a:endParaRPr lang="en-US" altLang="ja-JP" sz="1300" b="1"/>
          </a:p>
          <a:p>
            <a:pPr marL="360045" lvl="1">
              <a:lnSpc>
                <a:spcPct val="100000"/>
              </a:lnSpc>
              <a:spcAft>
                <a:spcPts val="600"/>
              </a:spcAft>
            </a:pPr>
            <a:r>
              <a:rPr lang="ja-JP" altLang="en-US" sz="1300"/>
              <a:t>井庭崇</a:t>
            </a:r>
            <a:r>
              <a:rPr lang="en-US" altLang="ja-JP" sz="1300"/>
              <a:t>, online https://</a:t>
            </a:r>
            <a:r>
              <a:rPr lang="en-US" altLang="ja-JP" sz="1300" err="1"/>
              <a:t>creativeshift.co.jp</a:t>
            </a:r>
            <a:r>
              <a:rPr lang="en-US" altLang="ja-JP" sz="1300"/>
              <a:t>/service-2/ , last access 2023/9/12</a:t>
            </a:r>
          </a:p>
          <a:p>
            <a:pPr>
              <a:lnSpc>
                <a:spcPct val="100000"/>
              </a:lnSpc>
              <a:spcAft>
                <a:spcPts val="0"/>
              </a:spcAft>
            </a:pPr>
            <a:r>
              <a:rPr lang="ja-JP" altLang="en-US" sz="1300" b="1"/>
              <a:t>人間中心設計の基礎</a:t>
            </a:r>
            <a:endParaRPr lang="en-US" altLang="ja-JP" sz="1300" b="1"/>
          </a:p>
          <a:p>
            <a:pPr marL="360045" lvl="1">
              <a:lnSpc>
                <a:spcPct val="100000"/>
              </a:lnSpc>
              <a:spcAft>
                <a:spcPts val="600"/>
              </a:spcAft>
            </a:pPr>
            <a:r>
              <a:rPr lang="ja-JP" altLang="en-US" sz="1300"/>
              <a:t>黒須正明</a:t>
            </a:r>
            <a:r>
              <a:rPr lang="en-US" altLang="ja-JP" sz="1300"/>
              <a:t>, </a:t>
            </a:r>
            <a:r>
              <a:rPr lang="ja-JP" altLang="en-US" sz="1300"/>
              <a:t>近代科学社</a:t>
            </a:r>
            <a:r>
              <a:rPr lang="en-US" altLang="ja-JP" sz="1300"/>
              <a:t>, 2013</a:t>
            </a:r>
          </a:p>
          <a:p>
            <a:pPr>
              <a:lnSpc>
                <a:spcPct val="100000"/>
              </a:lnSpc>
              <a:spcAft>
                <a:spcPts val="0"/>
              </a:spcAft>
            </a:pPr>
            <a:r>
              <a:rPr lang="ja-JP" altLang="en-US" sz="1300" b="1"/>
              <a:t>企業への</a:t>
            </a:r>
            <a:r>
              <a:rPr lang="en-US" altLang="ja-JP" sz="1300" b="1"/>
              <a:t>UX</a:t>
            </a:r>
            <a:r>
              <a:rPr lang="ja-JP" altLang="en-US" sz="1300" b="1"/>
              <a:t>デザイン導入支援活動と課題に基づくパターン・ランゲージ</a:t>
            </a:r>
          </a:p>
          <a:p>
            <a:pPr marL="360045" lvl="1">
              <a:lnSpc>
                <a:spcPct val="100000"/>
              </a:lnSpc>
              <a:spcAft>
                <a:spcPts val="600"/>
              </a:spcAft>
            </a:pPr>
            <a:r>
              <a:rPr lang="ja-JP" altLang="en-US" sz="1300"/>
              <a:t>寺村信介，安藤昌也，大塚愛子，翁長綾，桂木紫帆，下郷雅子 ヒューマンインタフェース学会誌・論文誌  </a:t>
            </a:r>
            <a:r>
              <a:rPr lang="en-US" altLang="ja-JP" sz="1300"/>
              <a:t>Vol.21 No.4(2019), 2019</a:t>
            </a:r>
          </a:p>
          <a:p>
            <a:pPr>
              <a:lnSpc>
                <a:spcPct val="100000"/>
              </a:lnSpc>
              <a:spcAft>
                <a:spcPts val="0"/>
              </a:spcAft>
            </a:pPr>
            <a:r>
              <a:rPr lang="en-US" altLang="ja-JP" sz="1300" b="1"/>
              <a:t>HCD-Net HCD</a:t>
            </a:r>
            <a:r>
              <a:rPr lang="ja-JP" altLang="en-US" sz="1300" b="1"/>
              <a:t>導入パターンワーキンググループ </a:t>
            </a:r>
            <a:r>
              <a:rPr lang="en-US" altLang="ja-JP" sz="1300" b="1"/>
              <a:t>2019</a:t>
            </a:r>
            <a:r>
              <a:rPr lang="ja-JP" altLang="en-US" sz="1300" b="1"/>
              <a:t>年度 活動中間報告</a:t>
            </a:r>
            <a:endParaRPr lang="en-US" altLang="ja-JP" sz="1300" b="1"/>
          </a:p>
          <a:p>
            <a:pPr marL="360045" lvl="1">
              <a:lnSpc>
                <a:spcPct val="100000"/>
              </a:lnSpc>
              <a:spcAft>
                <a:spcPts val="600"/>
              </a:spcAft>
            </a:pPr>
            <a:r>
              <a:rPr lang="en-US" altLang="ja-JP" sz="1300"/>
              <a:t>HCD</a:t>
            </a:r>
            <a:r>
              <a:rPr lang="ja-JP" altLang="en-US" sz="1300"/>
              <a:t>導入パターンワーキンググループ</a:t>
            </a:r>
            <a:r>
              <a:rPr lang="en-US" altLang="ja-JP" sz="1300"/>
              <a:t>, </a:t>
            </a:r>
            <a:r>
              <a:rPr lang="ja-JP" altLang="en-US" sz="1300"/>
              <a:t>人間中心設計推進機構 </a:t>
            </a:r>
            <a:r>
              <a:rPr lang="en-US" altLang="ja-JP" sz="1300"/>
              <a:t>HCD</a:t>
            </a:r>
            <a:r>
              <a:rPr lang="ja-JP" altLang="en-US" sz="1300"/>
              <a:t>研究発表会 </a:t>
            </a:r>
            <a:r>
              <a:rPr lang="en-US" altLang="ja-JP" sz="1300"/>
              <a:t>2019</a:t>
            </a:r>
            <a:r>
              <a:rPr lang="ja-JP" altLang="en-US" sz="1300"/>
              <a:t>年秋季</a:t>
            </a:r>
            <a:r>
              <a:rPr lang="en-US" altLang="ja-JP" sz="1300"/>
              <a:t>, 2019</a:t>
            </a:r>
          </a:p>
          <a:p>
            <a:pPr marL="0" lvl="1">
              <a:lnSpc>
                <a:spcPct val="100000"/>
              </a:lnSpc>
              <a:spcAft>
                <a:spcPts val="0"/>
              </a:spcAft>
            </a:pPr>
            <a:r>
              <a:rPr lang="ja-JP" altLang="en-US" sz="1300" b="1"/>
              <a:t>パターン・ランゲージを用いた </a:t>
            </a:r>
            <a:r>
              <a:rPr lang="en-US" altLang="ja-JP" sz="1300" b="1"/>
              <a:t>HCD </a:t>
            </a:r>
            <a:r>
              <a:rPr lang="ja-JP" altLang="en-US" sz="1300" b="1"/>
              <a:t>組織導入ノウハウの形式知化の試み</a:t>
            </a:r>
            <a:endParaRPr lang="en-US" altLang="ja-JP" sz="1300" b="1"/>
          </a:p>
          <a:p>
            <a:pPr marL="360045" lvl="1">
              <a:lnSpc>
                <a:spcPct val="100000"/>
              </a:lnSpc>
              <a:spcAft>
                <a:spcPts val="600"/>
              </a:spcAft>
            </a:pPr>
            <a:r>
              <a:rPr lang="en-US" altLang="ja-JP" sz="1300"/>
              <a:t>HCD</a:t>
            </a:r>
            <a:r>
              <a:rPr lang="ja-JP" altLang="en-US" sz="1300"/>
              <a:t>導入パターンワーキンググループ</a:t>
            </a:r>
            <a:r>
              <a:rPr lang="en-US" altLang="ja-JP" sz="1300"/>
              <a:t>, </a:t>
            </a:r>
            <a:r>
              <a:rPr lang="ja-JP" altLang="en-US" sz="1300"/>
              <a:t>人間中心設計推進機構 </a:t>
            </a:r>
            <a:r>
              <a:rPr lang="en-US" altLang="ja-JP" sz="1300"/>
              <a:t>HCD</a:t>
            </a:r>
            <a:r>
              <a:rPr lang="ja-JP" altLang="en-US" sz="1300"/>
              <a:t>研究発表会 </a:t>
            </a:r>
            <a:r>
              <a:rPr lang="en-US" altLang="ja-JP" sz="1300"/>
              <a:t>2021</a:t>
            </a:r>
            <a:r>
              <a:rPr lang="ja-JP" altLang="en-US" sz="1300"/>
              <a:t>年春季</a:t>
            </a:r>
            <a:r>
              <a:rPr lang="en-US" altLang="ja-JP" sz="1300"/>
              <a:t>, 2021</a:t>
            </a:r>
          </a:p>
          <a:p>
            <a:pPr marL="0" lvl="1">
              <a:lnSpc>
                <a:spcPct val="100000"/>
              </a:lnSpc>
              <a:spcAft>
                <a:spcPts val="0"/>
              </a:spcAft>
            </a:pPr>
            <a:r>
              <a:rPr lang="ja-JP" altLang="en-US" sz="1300" b="1"/>
              <a:t>パターン・ランゲージを用いた </a:t>
            </a:r>
            <a:r>
              <a:rPr lang="en-US" altLang="ja-JP" sz="1300" b="1"/>
              <a:t>HCD </a:t>
            </a:r>
            <a:r>
              <a:rPr lang="ja-JP" altLang="en-US" sz="1300" b="1"/>
              <a:t>組織導入ノウハウの形式知化の試み </a:t>
            </a:r>
            <a:r>
              <a:rPr lang="en-US" altLang="ja-JP" sz="1300" b="1"/>
              <a:t>- 2022 </a:t>
            </a:r>
            <a:r>
              <a:rPr lang="ja-JP" altLang="en-US" sz="1300" b="1"/>
              <a:t>年度活動報告 </a:t>
            </a:r>
            <a:r>
              <a:rPr lang="en-US" altLang="ja-JP" sz="1300" b="1"/>
              <a:t>-</a:t>
            </a:r>
          </a:p>
          <a:p>
            <a:pPr marL="360045" lvl="1">
              <a:lnSpc>
                <a:spcPct val="100000"/>
              </a:lnSpc>
              <a:spcAft>
                <a:spcPts val="600"/>
              </a:spcAft>
            </a:pPr>
            <a:r>
              <a:rPr lang="en-US" altLang="ja-JP" sz="1300"/>
              <a:t>HCD</a:t>
            </a:r>
            <a:r>
              <a:rPr lang="ja-JP" altLang="en-US" sz="1300"/>
              <a:t>導入パターンワーキンググループ</a:t>
            </a:r>
            <a:r>
              <a:rPr lang="en-US" altLang="ja-JP" sz="1300"/>
              <a:t>, </a:t>
            </a:r>
            <a:r>
              <a:rPr lang="ja-JP" altLang="en-US" sz="1300"/>
              <a:t>人間中心設計推進機構 </a:t>
            </a:r>
            <a:r>
              <a:rPr lang="en-US" altLang="ja-JP" sz="1300"/>
              <a:t>HCD</a:t>
            </a:r>
            <a:r>
              <a:rPr lang="ja-JP" altLang="en-US" sz="1300"/>
              <a:t>研究発表会 </a:t>
            </a:r>
            <a:r>
              <a:rPr lang="en-US" altLang="ja-JP" sz="1300"/>
              <a:t>2023</a:t>
            </a:r>
            <a:r>
              <a:rPr lang="ja-JP" altLang="en-US" sz="1300"/>
              <a:t>年春季</a:t>
            </a:r>
            <a:r>
              <a:rPr lang="en-US" altLang="ja-JP" sz="1300"/>
              <a:t>, 2023</a:t>
            </a:r>
          </a:p>
        </p:txBody>
      </p:sp>
      <p:sp>
        <p:nvSpPr>
          <p:cNvPr id="13" name="タイトル 12">
            <a:extLst>
              <a:ext uri="{FF2B5EF4-FFF2-40B4-BE49-F238E27FC236}">
                <a16:creationId xmlns:a16="http://schemas.microsoft.com/office/drawing/2014/main" id="{A56B1723-4346-04D3-D7D5-2F6A5323A3B6}"/>
              </a:ext>
            </a:extLst>
          </p:cNvPr>
          <p:cNvSpPr>
            <a:spLocks noGrp="1"/>
          </p:cNvSpPr>
          <p:nvPr>
            <p:ph type="title"/>
          </p:nvPr>
        </p:nvSpPr>
        <p:spPr>
          <a:xfrm>
            <a:off x="377906" y="360000"/>
            <a:ext cx="4680000" cy="540000"/>
          </a:xfrm>
        </p:spPr>
        <p:txBody>
          <a:bodyPr vert="horz" lIns="36000" tIns="36000" rIns="36000" bIns="36000" rtlCol="0" anchor="t">
            <a:noAutofit/>
          </a:bodyPr>
          <a:lstStyle/>
          <a:p>
            <a:r>
              <a:rPr lang="ja-JP" altLang="en-US"/>
              <a:t>参考文献</a:t>
            </a:r>
          </a:p>
        </p:txBody>
      </p:sp>
      <p:sp>
        <p:nvSpPr>
          <p:cNvPr id="2" name="テキスト プレースホルダー 1">
            <a:extLst>
              <a:ext uri="{FF2B5EF4-FFF2-40B4-BE49-F238E27FC236}">
                <a16:creationId xmlns:a16="http://schemas.microsoft.com/office/drawing/2014/main" id="{66F026F2-F2B0-E7D0-A12D-5AEC63BA3A44}"/>
              </a:ext>
            </a:extLst>
          </p:cNvPr>
          <p:cNvSpPr>
            <a:spLocks noGrp="1"/>
          </p:cNvSpPr>
          <p:nvPr>
            <p:ph type="body" sz="quarter" idx="15"/>
          </p:nvPr>
        </p:nvSpPr>
        <p:spPr>
          <a:xfrm>
            <a:off x="5634037" y="900113"/>
            <a:ext cx="5057776" cy="2085186"/>
          </a:xfrm>
        </p:spPr>
        <p:txBody>
          <a:bodyPr vert="horz" wrap="square" lIns="91440" tIns="45720" rIns="91440" bIns="45720" rtlCol="0" anchor="t">
            <a:spAutoFit/>
          </a:bodyPr>
          <a:lstStyle/>
          <a:p>
            <a:pPr algn="l">
              <a:lnSpc>
                <a:spcPct val="100000"/>
              </a:lnSpc>
              <a:spcAft>
                <a:spcPts val="300"/>
              </a:spcAft>
            </a:pPr>
            <a:r>
              <a:rPr lang="ja-JP" altLang="en-US"/>
              <a:t>伊東 昌子</a:t>
            </a:r>
            <a:r>
              <a:rPr lang="en-US" altLang="ja-JP"/>
              <a:t> (</a:t>
            </a:r>
            <a:r>
              <a:rPr lang="ja-JP" altLang="en-US"/>
              <a:t>成城大学経済研究所／人間中心社会共創機構</a:t>
            </a:r>
            <a:r>
              <a:rPr lang="en-US" altLang="ja-JP"/>
              <a:t>)</a:t>
            </a:r>
          </a:p>
          <a:p>
            <a:pPr>
              <a:lnSpc>
                <a:spcPct val="100000"/>
              </a:lnSpc>
              <a:spcAft>
                <a:spcPts val="300"/>
              </a:spcAft>
            </a:pPr>
            <a:r>
              <a:rPr lang="ja-JP" altLang="en-US"/>
              <a:t>近藤 恭代</a:t>
            </a:r>
            <a:r>
              <a:rPr lang="en-US" altLang="ja-JP"/>
              <a:t> (</a:t>
            </a:r>
            <a:r>
              <a:rPr lang="ja-JP" altLang="en-US"/>
              <a:t>ヤフー株式会社</a:t>
            </a:r>
            <a:r>
              <a:rPr lang="en-US" altLang="ja-JP"/>
              <a:t>)</a:t>
            </a:r>
          </a:p>
          <a:p>
            <a:pPr>
              <a:lnSpc>
                <a:spcPct val="100000"/>
              </a:lnSpc>
              <a:spcAft>
                <a:spcPts val="300"/>
              </a:spcAft>
            </a:pPr>
            <a:r>
              <a:rPr lang="ja-JP" altLang="en-US"/>
              <a:t>指田</a:t>
            </a:r>
            <a:r>
              <a:rPr lang="en-US" altLang="ja-JP"/>
              <a:t> </a:t>
            </a:r>
            <a:r>
              <a:rPr lang="ja-JP" altLang="en-US"/>
              <a:t>直毅</a:t>
            </a:r>
            <a:r>
              <a:rPr lang="en-US" altLang="ja-JP"/>
              <a:t> (</a:t>
            </a:r>
            <a:r>
              <a:rPr lang="ja-JP" altLang="en-US" b="0" i="0">
                <a:solidFill>
                  <a:srgbClr val="222222"/>
                </a:solidFill>
                <a:effectLst/>
                <a:latin typeface="Arial" panose="020B0604020202020204" pitchFamily="34" charset="0"/>
              </a:rPr>
              <a:t>富士通株式会社</a:t>
            </a:r>
            <a:r>
              <a:rPr lang="en-US" altLang="ja-JP"/>
              <a:t>)</a:t>
            </a:r>
          </a:p>
          <a:p>
            <a:pPr>
              <a:lnSpc>
                <a:spcPct val="100000"/>
              </a:lnSpc>
              <a:spcAft>
                <a:spcPts val="300"/>
              </a:spcAft>
            </a:pPr>
            <a:r>
              <a:rPr lang="ja-JP" altLang="en-US"/>
              <a:t>寺村 信介</a:t>
            </a:r>
            <a:r>
              <a:rPr lang="en-US" altLang="ja-JP"/>
              <a:t> (</a:t>
            </a:r>
            <a:r>
              <a:rPr lang="ja-JP" altLang="en-US"/>
              <a:t>株式会社リコー</a:t>
            </a:r>
            <a:r>
              <a:rPr lang="en-US" altLang="ja-JP"/>
              <a:t>)</a:t>
            </a:r>
          </a:p>
          <a:p>
            <a:pPr>
              <a:lnSpc>
                <a:spcPct val="100000"/>
              </a:lnSpc>
              <a:spcAft>
                <a:spcPts val="300"/>
              </a:spcAft>
            </a:pPr>
            <a:r>
              <a:rPr lang="ja-JP" altLang="en-US"/>
              <a:t>森山　明宏</a:t>
            </a:r>
            <a:r>
              <a:rPr lang="en-US" altLang="ja-JP"/>
              <a:t> (</a:t>
            </a:r>
            <a:r>
              <a:rPr lang="ja-JP" altLang="en-US"/>
              <a:t>ユーリカ株式会社</a:t>
            </a:r>
            <a:r>
              <a:rPr lang="en-US" altLang="ja-JP"/>
              <a:t>)</a:t>
            </a:r>
          </a:p>
          <a:p>
            <a:pPr>
              <a:lnSpc>
                <a:spcPct val="100000"/>
              </a:lnSpc>
              <a:spcAft>
                <a:spcPts val="300"/>
              </a:spcAft>
            </a:pPr>
            <a:r>
              <a:rPr lang="ja-JP" altLang="en-US"/>
              <a:t>福山 朋子</a:t>
            </a:r>
            <a:r>
              <a:rPr lang="en-US" altLang="ja-JP"/>
              <a:t> (</a:t>
            </a:r>
            <a:r>
              <a:rPr lang="ja-JP" altLang="en-US"/>
              <a:t>株式会社インテック</a:t>
            </a:r>
            <a:r>
              <a:rPr lang="en-US" altLang="ja-JP"/>
              <a:t>)</a:t>
            </a:r>
          </a:p>
          <a:p>
            <a:pPr>
              <a:lnSpc>
                <a:spcPct val="100000"/>
              </a:lnSpc>
              <a:spcAft>
                <a:spcPts val="300"/>
              </a:spcAft>
            </a:pPr>
            <a:r>
              <a:rPr lang="ja-JP" altLang="en-US"/>
              <a:t>林 哲也</a:t>
            </a:r>
            <a:r>
              <a:rPr lang="en-US" altLang="ja-JP"/>
              <a:t> (</a:t>
            </a:r>
            <a:r>
              <a:rPr lang="ja-JP" altLang="en-US"/>
              <a:t>ソニー株式会社</a:t>
            </a:r>
            <a:r>
              <a:rPr lang="en-US" altLang="ja-JP"/>
              <a:t>)</a:t>
            </a:r>
          </a:p>
          <a:p>
            <a:pPr>
              <a:lnSpc>
                <a:spcPct val="100000"/>
              </a:lnSpc>
              <a:spcAft>
                <a:spcPts val="300"/>
              </a:spcAft>
            </a:pPr>
            <a:r>
              <a:rPr lang="ja-JP" altLang="en-US"/>
              <a:t>和井田 理科</a:t>
            </a:r>
            <a:r>
              <a:rPr lang="en-US" altLang="ja-JP"/>
              <a:t> (</a:t>
            </a:r>
            <a:r>
              <a:rPr lang="ja-JP" altLang="en-US"/>
              <a:t>株式会社ＪＶＣケンウッド・デザイン</a:t>
            </a:r>
            <a:r>
              <a:rPr lang="en-US" altLang="ja-JP"/>
              <a:t>)</a:t>
            </a:r>
          </a:p>
        </p:txBody>
      </p:sp>
      <p:sp>
        <p:nvSpPr>
          <p:cNvPr id="4" name="テキスト プレースホルダー 3">
            <a:extLst>
              <a:ext uri="{FF2B5EF4-FFF2-40B4-BE49-F238E27FC236}">
                <a16:creationId xmlns:a16="http://schemas.microsoft.com/office/drawing/2014/main" id="{A000A9DA-523B-B748-2C6C-7B6140469688}"/>
              </a:ext>
            </a:extLst>
          </p:cNvPr>
          <p:cNvSpPr>
            <a:spLocks noGrp="1"/>
          </p:cNvSpPr>
          <p:nvPr>
            <p:ph type="body" sz="quarter" idx="16"/>
          </p:nvPr>
        </p:nvSpPr>
        <p:spPr>
          <a:xfrm>
            <a:off x="5633825" y="360000"/>
            <a:ext cx="4680000" cy="540000"/>
          </a:xfrm>
        </p:spPr>
        <p:txBody>
          <a:bodyPr vert="horz" lIns="36000" tIns="36000" rIns="36000" bIns="36000" rtlCol="0" anchor="t">
            <a:noAutofit/>
          </a:bodyPr>
          <a:lstStyle/>
          <a:p>
            <a:r>
              <a:rPr lang="ja-JP" altLang="en-US"/>
              <a:t>執筆者</a:t>
            </a:r>
          </a:p>
        </p:txBody>
      </p:sp>
      <p:grpSp>
        <p:nvGrpSpPr>
          <p:cNvPr id="12" name="グループ化 11">
            <a:extLst>
              <a:ext uri="{FF2B5EF4-FFF2-40B4-BE49-F238E27FC236}">
                <a16:creationId xmlns:a16="http://schemas.microsoft.com/office/drawing/2014/main" id="{CF7FD932-0083-D7A3-03F3-B6002907ED87}"/>
              </a:ext>
            </a:extLst>
          </p:cNvPr>
          <p:cNvGrpSpPr/>
          <p:nvPr/>
        </p:nvGrpSpPr>
        <p:grpSpPr>
          <a:xfrm>
            <a:off x="5633825" y="3581949"/>
            <a:ext cx="4680163" cy="1710922"/>
            <a:chOff x="5633825" y="3553666"/>
            <a:chExt cx="4680163" cy="1710922"/>
          </a:xfrm>
        </p:grpSpPr>
        <p:cxnSp>
          <p:nvCxnSpPr>
            <p:cNvPr id="5" name="直線コネクタ 4">
              <a:extLst>
                <a:ext uri="{FF2B5EF4-FFF2-40B4-BE49-F238E27FC236}">
                  <a16:creationId xmlns:a16="http://schemas.microsoft.com/office/drawing/2014/main" id="{57B04BDC-84EE-777D-EE78-26D6CA25869E}"/>
                </a:ext>
              </a:extLst>
            </p:cNvPr>
            <p:cNvCxnSpPr>
              <a:cxnSpLocks/>
            </p:cNvCxnSpPr>
            <p:nvPr/>
          </p:nvCxnSpPr>
          <p:spPr>
            <a:xfrm>
              <a:off x="5633825" y="3954109"/>
              <a:ext cx="46800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プレースホルダー 3">
              <a:extLst>
                <a:ext uri="{FF2B5EF4-FFF2-40B4-BE49-F238E27FC236}">
                  <a16:creationId xmlns:a16="http://schemas.microsoft.com/office/drawing/2014/main" id="{523AC5AE-E37B-DDA5-4ABF-666A85CDA124}"/>
                </a:ext>
              </a:extLst>
            </p:cNvPr>
            <p:cNvSpPr txBox="1">
              <a:spLocks/>
            </p:cNvSpPr>
            <p:nvPr/>
          </p:nvSpPr>
          <p:spPr>
            <a:xfrm>
              <a:off x="5634038" y="3553666"/>
              <a:ext cx="4679950" cy="539750"/>
            </a:xfrm>
            <a:prstGeom prst="rect">
              <a:avLst/>
            </a:prstGeom>
            <a:noFill/>
          </p:spPr>
          <p:txBody>
            <a:bodyPr vert="horz" lIns="36000" tIns="36000" rIns="36000" bIns="36000" rtlCol="0">
              <a:noAutofit/>
            </a:bodyPr>
            <a:lstStyle>
              <a:lvl1pPr indent="0" defTabSz="1007943">
                <a:lnSpc>
                  <a:spcPct val="100000"/>
                </a:lnSpc>
                <a:spcBef>
                  <a:spcPts val="0"/>
                </a:spcBef>
                <a:spcAft>
                  <a:spcPts val="600"/>
                </a:spcAft>
                <a:buFont typeface="Arial" panose="020B0604020202020204" pitchFamily="34" charset="0"/>
                <a:buNone/>
                <a:tabLst/>
                <a:defRPr kumimoji="1" lang="ja-JP" altLang="en-US" sz="2400" b="1">
                  <a:latin typeface="+mn-ea"/>
                </a:defRPr>
              </a:lvl1pPr>
              <a:lvl2pPr marL="36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2pPr>
              <a:lvl3pPr marL="72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3pPr>
              <a:lvl4pPr marL="108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4pPr>
              <a:lvl5pPr marL="144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5pPr>
              <a:lvl6pPr marL="2771844" indent="-251986" defTabSz="1007943">
                <a:lnSpc>
                  <a:spcPct val="90000"/>
                </a:lnSpc>
                <a:spcBef>
                  <a:spcPts val="551"/>
                </a:spcBef>
                <a:buFont typeface="Arial" panose="020B0604020202020204" pitchFamily="34" charset="0"/>
                <a:buChar char="•"/>
                <a:defRPr kumimoji="1" sz="1984"/>
              </a:lvl6pPr>
              <a:lvl7pPr marL="3275815" indent="-251986" defTabSz="1007943">
                <a:lnSpc>
                  <a:spcPct val="90000"/>
                </a:lnSpc>
                <a:spcBef>
                  <a:spcPts val="551"/>
                </a:spcBef>
                <a:buFont typeface="Arial" panose="020B0604020202020204" pitchFamily="34" charset="0"/>
                <a:buChar char="•"/>
                <a:defRPr kumimoji="1" sz="1984"/>
              </a:lvl7pPr>
              <a:lvl8pPr marL="3779787" indent="-251986" defTabSz="1007943">
                <a:lnSpc>
                  <a:spcPct val="90000"/>
                </a:lnSpc>
                <a:spcBef>
                  <a:spcPts val="551"/>
                </a:spcBef>
                <a:buFont typeface="Arial" panose="020B0604020202020204" pitchFamily="34" charset="0"/>
                <a:buChar char="•"/>
                <a:defRPr kumimoji="1" sz="1984"/>
              </a:lvl8pPr>
              <a:lvl9pPr marL="4283758" indent="-251986" defTabSz="1007943">
                <a:lnSpc>
                  <a:spcPct val="90000"/>
                </a:lnSpc>
                <a:spcBef>
                  <a:spcPts val="551"/>
                </a:spcBef>
                <a:buFont typeface="Arial" panose="020B0604020202020204" pitchFamily="34" charset="0"/>
                <a:buChar char="•"/>
                <a:defRPr kumimoji="1" sz="1984"/>
              </a:lvl9pPr>
            </a:lstStyle>
            <a:p>
              <a:r>
                <a:rPr lang="ja-JP" altLang="en-US"/>
                <a:t>謝辞</a:t>
              </a:r>
            </a:p>
          </p:txBody>
        </p:sp>
        <p:sp>
          <p:nvSpPr>
            <p:cNvPr id="7" name="テキスト プレースホルダー 1">
              <a:extLst>
                <a:ext uri="{FF2B5EF4-FFF2-40B4-BE49-F238E27FC236}">
                  <a16:creationId xmlns:a16="http://schemas.microsoft.com/office/drawing/2014/main" id="{B09C3E18-BBAE-6A9F-8A38-67D6DF7E5BE8}"/>
                </a:ext>
              </a:extLst>
            </p:cNvPr>
            <p:cNvSpPr txBox="1">
              <a:spLocks/>
            </p:cNvSpPr>
            <p:nvPr/>
          </p:nvSpPr>
          <p:spPr>
            <a:xfrm>
              <a:off x="5634038" y="4071376"/>
              <a:ext cx="4679950" cy="1193212"/>
            </a:xfrm>
            <a:prstGeom prst="rect">
              <a:avLst/>
            </a:prstGeom>
          </p:spPr>
          <p:txBody>
            <a:bodyPr vert="horz" wrap="square" lIns="91440" tIns="45720" rIns="91440" bIns="45720" rtlCol="0" anchor="t">
              <a:spAutoFit/>
            </a:bodyPr>
            <a:lstStyle>
              <a:lvl1pPr marL="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363"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725"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4pPr>
              <a:lvl5pPr marL="144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en-US" altLang="en-US"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spcAft>
                  <a:spcPts val="600"/>
                </a:spcAft>
              </a:pPr>
              <a:r>
                <a:rPr lang="ja-JP" altLang="en-US"/>
                <a:t>　本資料の作成にあたっては、</a:t>
              </a:r>
              <a:r>
                <a:rPr lang="en-US" altLang="ja-JP"/>
                <a:t> </a:t>
              </a:r>
              <a:r>
                <a:rPr lang="ja-JP" altLang="en-US"/>
                <a:t>多数の</a:t>
              </a:r>
              <a:r>
                <a:rPr lang="en-US" altLang="ja-JP"/>
                <a:t>HCD-Net</a:t>
              </a:r>
              <a:r>
                <a:rPr lang="ja-JP" altLang="en-US"/>
                <a:t>会員の皆様より</a:t>
              </a:r>
              <a:r>
                <a:rPr lang="en-US" altLang="ja-JP"/>
                <a:t>HCD</a:t>
              </a:r>
              <a:r>
                <a:rPr lang="ja-JP" altLang="en-US"/>
                <a:t>組織導入の成功事例</a:t>
              </a:r>
              <a:r>
                <a:rPr lang="en-US" altLang="ja-JP"/>
                <a:t>/</a:t>
              </a:r>
              <a:r>
                <a:rPr lang="ja-JP" altLang="en-US"/>
                <a:t>失敗事例のご提供をいただきました。改めて感謝申し上げます。ありがとうございました。</a:t>
              </a:r>
              <a:endParaRPr lang="en-US" altLang="ja-JP"/>
            </a:p>
          </p:txBody>
        </p:sp>
      </p:grpSp>
      <p:grpSp>
        <p:nvGrpSpPr>
          <p:cNvPr id="14" name="グループ化 13">
            <a:extLst>
              <a:ext uri="{FF2B5EF4-FFF2-40B4-BE49-F238E27FC236}">
                <a16:creationId xmlns:a16="http://schemas.microsoft.com/office/drawing/2014/main" id="{E84F97A9-108C-9B28-FDDE-8DDECEE7A7FF}"/>
              </a:ext>
            </a:extLst>
          </p:cNvPr>
          <p:cNvGrpSpPr/>
          <p:nvPr/>
        </p:nvGrpSpPr>
        <p:grpSpPr>
          <a:xfrm>
            <a:off x="5633825" y="5889522"/>
            <a:ext cx="4680163" cy="1103560"/>
            <a:chOff x="5633825" y="5841311"/>
            <a:chExt cx="4680163" cy="1103560"/>
          </a:xfrm>
        </p:grpSpPr>
        <p:cxnSp>
          <p:nvCxnSpPr>
            <p:cNvPr id="8" name="直線コネクタ 7">
              <a:extLst>
                <a:ext uri="{FF2B5EF4-FFF2-40B4-BE49-F238E27FC236}">
                  <a16:creationId xmlns:a16="http://schemas.microsoft.com/office/drawing/2014/main" id="{88E80F22-7C82-98F8-EFC2-2320447837BD}"/>
                </a:ext>
              </a:extLst>
            </p:cNvPr>
            <p:cNvCxnSpPr>
              <a:cxnSpLocks/>
            </p:cNvCxnSpPr>
            <p:nvPr/>
          </p:nvCxnSpPr>
          <p:spPr>
            <a:xfrm>
              <a:off x="5633825" y="6241754"/>
              <a:ext cx="46800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3">
              <a:extLst>
                <a:ext uri="{FF2B5EF4-FFF2-40B4-BE49-F238E27FC236}">
                  <a16:creationId xmlns:a16="http://schemas.microsoft.com/office/drawing/2014/main" id="{865BD22B-6E9B-4CDD-42ED-05BE855D8280}"/>
                </a:ext>
              </a:extLst>
            </p:cNvPr>
            <p:cNvSpPr txBox="1">
              <a:spLocks/>
            </p:cNvSpPr>
            <p:nvPr/>
          </p:nvSpPr>
          <p:spPr>
            <a:xfrm>
              <a:off x="5634038" y="5841311"/>
              <a:ext cx="4679950" cy="539750"/>
            </a:xfrm>
            <a:prstGeom prst="rect">
              <a:avLst/>
            </a:prstGeom>
            <a:noFill/>
          </p:spPr>
          <p:txBody>
            <a:bodyPr vert="horz" lIns="36000" tIns="36000" rIns="36000" bIns="36000" rtlCol="0">
              <a:noAutofit/>
            </a:bodyPr>
            <a:lstStyle>
              <a:lvl1pPr indent="0" defTabSz="1007943">
                <a:lnSpc>
                  <a:spcPct val="100000"/>
                </a:lnSpc>
                <a:spcBef>
                  <a:spcPts val="0"/>
                </a:spcBef>
                <a:spcAft>
                  <a:spcPts val="600"/>
                </a:spcAft>
                <a:buFont typeface="Arial" panose="020B0604020202020204" pitchFamily="34" charset="0"/>
                <a:buNone/>
                <a:tabLst/>
                <a:defRPr kumimoji="1" lang="ja-JP" altLang="en-US" sz="2400" b="1">
                  <a:latin typeface="+mn-ea"/>
                </a:defRPr>
              </a:lvl1pPr>
              <a:lvl2pPr marL="36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2pPr>
              <a:lvl3pPr marL="72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3pPr>
              <a:lvl4pPr marL="108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4pPr>
              <a:lvl5pPr marL="144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5pPr>
              <a:lvl6pPr marL="2771844" indent="-251986" defTabSz="1007943">
                <a:lnSpc>
                  <a:spcPct val="90000"/>
                </a:lnSpc>
                <a:spcBef>
                  <a:spcPts val="551"/>
                </a:spcBef>
                <a:buFont typeface="Arial" panose="020B0604020202020204" pitchFamily="34" charset="0"/>
                <a:buChar char="•"/>
                <a:defRPr kumimoji="1" sz="1984"/>
              </a:lvl6pPr>
              <a:lvl7pPr marL="3275815" indent="-251986" defTabSz="1007943">
                <a:lnSpc>
                  <a:spcPct val="90000"/>
                </a:lnSpc>
                <a:spcBef>
                  <a:spcPts val="551"/>
                </a:spcBef>
                <a:buFont typeface="Arial" panose="020B0604020202020204" pitchFamily="34" charset="0"/>
                <a:buChar char="•"/>
                <a:defRPr kumimoji="1" sz="1984"/>
              </a:lvl7pPr>
              <a:lvl8pPr marL="3779787" indent="-251986" defTabSz="1007943">
                <a:lnSpc>
                  <a:spcPct val="90000"/>
                </a:lnSpc>
                <a:spcBef>
                  <a:spcPts val="551"/>
                </a:spcBef>
                <a:buFont typeface="Arial" panose="020B0604020202020204" pitchFamily="34" charset="0"/>
                <a:buChar char="•"/>
                <a:defRPr kumimoji="1" sz="1984"/>
              </a:lvl8pPr>
              <a:lvl9pPr marL="4283758" indent="-251986" defTabSz="1007943">
                <a:lnSpc>
                  <a:spcPct val="90000"/>
                </a:lnSpc>
                <a:spcBef>
                  <a:spcPts val="551"/>
                </a:spcBef>
                <a:buFont typeface="Arial" panose="020B0604020202020204" pitchFamily="34" charset="0"/>
                <a:buChar char="•"/>
                <a:defRPr kumimoji="1" sz="1984"/>
              </a:lvl9pPr>
            </a:lstStyle>
            <a:p>
              <a:r>
                <a:rPr lang="ja-JP" altLang="en-US"/>
                <a:t>本件問い合わせ先</a:t>
              </a:r>
            </a:p>
          </p:txBody>
        </p:sp>
        <p:sp>
          <p:nvSpPr>
            <p:cNvPr id="10" name="テキスト プレースホルダー 1">
              <a:extLst>
                <a:ext uri="{FF2B5EF4-FFF2-40B4-BE49-F238E27FC236}">
                  <a16:creationId xmlns:a16="http://schemas.microsoft.com/office/drawing/2014/main" id="{AA095B6A-F34B-82FF-016D-A7DCF2EB7C24}"/>
                </a:ext>
              </a:extLst>
            </p:cNvPr>
            <p:cNvSpPr txBox="1">
              <a:spLocks/>
            </p:cNvSpPr>
            <p:nvPr/>
          </p:nvSpPr>
          <p:spPr>
            <a:xfrm>
              <a:off x="5634038" y="6421651"/>
              <a:ext cx="4679950" cy="523220"/>
            </a:xfrm>
            <a:prstGeom prst="rect">
              <a:avLst/>
            </a:prstGeom>
          </p:spPr>
          <p:txBody>
            <a:bodyPr vert="horz" wrap="square" lIns="91440" tIns="45720" rIns="91440" bIns="45720" rtlCol="0" anchor="t">
              <a:spAutoFit/>
            </a:bodyPr>
            <a:lstStyle>
              <a:lvl1pPr marL="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363"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725"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4pPr>
              <a:lvl5pPr marL="144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en-US" altLang="en-US"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l">
                <a:lnSpc>
                  <a:spcPct val="100000"/>
                </a:lnSpc>
                <a:spcAft>
                  <a:spcPts val="0"/>
                </a:spcAft>
              </a:pPr>
              <a:r>
                <a:rPr lang="ja-JP" altLang="en-US" b="0" i="0">
                  <a:solidFill>
                    <a:srgbClr val="202124"/>
                  </a:solidFill>
                  <a:effectLst/>
                  <a:latin typeface="Roboto" panose="02000000000000000000" pitchFamily="2" charset="0"/>
                </a:rPr>
                <a:t>森山明宏</a:t>
              </a:r>
              <a:r>
                <a:rPr lang="en-US" altLang="ja-JP" b="0" i="0">
                  <a:solidFill>
                    <a:srgbClr val="202124"/>
                  </a:solidFill>
                  <a:effectLst/>
                  <a:latin typeface="Roboto" panose="02000000000000000000" pitchFamily="2" charset="0"/>
                </a:rPr>
                <a:t>(HCD</a:t>
              </a:r>
              <a:r>
                <a:rPr lang="ja-JP" altLang="en-US" b="0" i="0">
                  <a:solidFill>
                    <a:srgbClr val="202124"/>
                  </a:solidFill>
                  <a:effectLst/>
                  <a:latin typeface="Roboto" panose="02000000000000000000" pitchFamily="2" charset="0"/>
                </a:rPr>
                <a:t>導入パターン</a:t>
              </a:r>
              <a:r>
                <a:rPr lang="en-US" altLang="ja-JP" b="0" i="0">
                  <a:solidFill>
                    <a:srgbClr val="202124"/>
                  </a:solidFill>
                  <a:effectLst/>
                  <a:latin typeface="Roboto" panose="02000000000000000000" pitchFamily="2" charset="0"/>
                </a:rPr>
                <a:t>WG</a:t>
              </a:r>
              <a:r>
                <a:rPr lang="ja-JP" altLang="en-US" b="0" i="0">
                  <a:solidFill>
                    <a:srgbClr val="202124"/>
                  </a:solidFill>
                  <a:effectLst/>
                  <a:latin typeface="Roboto" panose="02000000000000000000" pitchFamily="2" charset="0"/>
                </a:rPr>
                <a:t>主査／ユーリカ株式会社</a:t>
              </a:r>
              <a:r>
                <a:rPr lang="en-US" altLang="ja-JP" b="0" i="0">
                  <a:solidFill>
                    <a:srgbClr val="202124"/>
                  </a:solidFill>
                  <a:effectLst/>
                  <a:latin typeface="Roboto" panose="02000000000000000000" pitchFamily="2" charset="0"/>
                </a:rPr>
                <a:t>)</a:t>
              </a:r>
            </a:p>
            <a:p>
              <a:pPr algn="l">
                <a:lnSpc>
                  <a:spcPct val="100000"/>
                </a:lnSpc>
                <a:spcAft>
                  <a:spcPts val="0"/>
                </a:spcAft>
              </a:pPr>
              <a:r>
                <a:rPr lang="en-US" altLang="ja-JP" b="0" i="0">
                  <a:solidFill>
                    <a:srgbClr val="1155CC"/>
                  </a:solidFill>
                  <a:effectLst/>
                  <a:latin typeface="Roboto" panose="02000000000000000000" pitchFamily="2" charset="0"/>
                  <a:hlinkClick r:id="rId2"/>
                </a:rPr>
                <a:t>hiro29820292+introducinghcd2309@gmail.com</a:t>
              </a:r>
              <a:endParaRPr lang="en-US" altLang="ja-JP" b="0" i="0">
                <a:solidFill>
                  <a:srgbClr val="1155CC"/>
                </a:solidFill>
                <a:effectLst/>
                <a:latin typeface="Roboto" panose="02000000000000000000" pitchFamily="2" charset="0"/>
              </a:endParaRPr>
            </a:p>
          </p:txBody>
        </p:sp>
      </p:grpSp>
      <p:sp>
        <p:nvSpPr>
          <p:cNvPr id="24" name="テキスト ボックス 23">
            <a:extLst>
              <a:ext uri="{FF2B5EF4-FFF2-40B4-BE49-F238E27FC236}">
                <a16:creationId xmlns:a16="http://schemas.microsoft.com/office/drawing/2014/main" id="{306E7529-645A-31F8-9010-0D8DF23C6970}"/>
              </a:ext>
            </a:extLst>
          </p:cNvPr>
          <p:cNvSpPr txBox="1"/>
          <p:nvPr/>
        </p:nvSpPr>
        <p:spPr>
          <a:xfrm>
            <a:off x="6556693" y="476349"/>
            <a:ext cx="1826260" cy="307777"/>
          </a:xfrm>
          <a:prstGeom prst="rect">
            <a:avLst/>
          </a:prstGeom>
          <a:noFill/>
        </p:spPr>
        <p:txBody>
          <a:bodyPr wrap="square">
            <a:spAutoFit/>
          </a:bodyPr>
          <a:lstStyle/>
          <a:p>
            <a:r>
              <a:rPr lang="en-US" altLang="ja-JP" sz="1400">
                <a:latin typeface="+mn-ea"/>
              </a:rPr>
              <a:t>(</a:t>
            </a:r>
            <a:r>
              <a:rPr lang="ja-JP" altLang="en-US" sz="1400">
                <a:latin typeface="+mn-ea"/>
              </a:rPr>
              <a:t>敬称略・五十音順</a:t>
            </a:r>
            <a:r>
              <a:rPr lang="en-US" altLang="ja-JP" sz="1400">
                <a:latin typeface="+mn-ea"/>
              </a:rPr>
              <a:t>)</a:t>
            </a:r>
          </a:p>
        </p:txBody>
      </p:sp>
    </p:spTree>
    <p:extLst>
      <p:ext uri="{BB962C8B-B14F-4D97-AF65-F5344CB8AC3E}">
        <p14:creationId xmlns:p14="http://schemas.microsoft.com/office/powerpoint/2010/main" val="1737380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554A4E6-9F7B-C7C1-5988-150F50BD3184}"/>
              </a:ext>
            </a:extLst>
          </p:cNvPr>
          <p:cNvSpPr/>
          <p:nvPr/>
        </p:nvSpPr>
        <p:spPr>
          <a:xfrm>
            <a:off x="377825" y="358775"/>
            <a:ext cx="9936163" cy="6842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コネクタ 1">
            <a:extLst>
              <a:ext uri="{FF2B5EF4-FFF2-40B4-BE49-F238E27FC236}">
                <a16:creationId xmlns:a16="http://schemas.microsoft.com/office/drawing/2014/main" id="{7ADB4DE6-D127-43B3-4E95-33E3E4D26506}"/>
              </a:ext>
            </a:extLst>
          </p:cNvPr>
          <p:cNvCxnSpPr>
            <a:cxnSpLocks/>
          </p:cNvCxnSpPr>
          <p:nvPr/>
        </p:nvCxnSpPr>
        <p:spPr>
          <a:xfrm>
            <a:off x="3005825" y="2754126"/>
            <a:ext cx="46800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3">
            <a:extLst>
              <a:ext uri="{FF2B5EF4-FFF2-40B4-BE49-F238E27FC236}">
                <a16:creationId xmlns:a16="http://schemas.microsoft.com/office/drawing/2014/main" id="{EEC4C889-389A-DE56-337C-DA17698FE956}"/>
              </a:ext>
            </a:extLst>
          </p:cNvPr>
          <p:cNvSpPr txBox="1">
            <a:spLocks/>
          </p:cNvSpPr>
          <p:nvPr/>
        </p:nvSpPr>
        <p:spPr>
          <a:xfrm>
            <a:off x="3006038" y="2353683"/>
            <a:ext cx="4679950" cy="539750"/>
          </a:xfrm>
          <a:prstGeom prst="rect">
            <a:avLst/>
          </a:prstGeom>
          <a:noFill/>
        </p:spPr>
        <p:txBody>
          <a:bodyPr vert="horz" lIns="36000" tIns="36000" rIns="36000" bIns="36000" rtlCol="0">
            <a:noAutofit/>
          </a:bodyPr>
          <a:lstStyle>
            <a:lvl1pPr indent="0" defTabSz="1007943">
              <a:lnSpc>
                <a:spcPct val="100000"/>
              </a:lnSpc>
              <a:spcBef>
                <a:spcPts val="0"/>
              </a:spcBef>
              <a:spcAft>
                <a:spcPts val="600"/>
              </a:spcAft>
              <a:buFont typeface="Arial" panose="020B0604020202020204" pitchFamily="34" charset="0"/>
              <a:buNone/>
              <a:tabLst/>
              <a:defRPr kumimoji="1" lang="ja-JP" altLang="en-US" sz="2400" b="1">
                <a:latin typeface="+mn-ea"/>
              </a:defRPr>
            </a:lvl1pPr>
            <a:lvl2pPr marL="36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2pPr>
            <a:lvl3pPr marL="72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3pPr>
            <a:lvl4pPr marL="108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4pPr>
            <a:lvl5pPr marL="1440000" indent="0" defTabSz="1007943">
              <a:lnSpc>
                <a:spcPct val="100000"/>
              </a:lnSpc>
              <a:spcBef>
                <a:spcPts val="0"/>
              </a:spcBef>
              <a:spcAft>
                <a:spcPts val="600"/>
              </a:spcAft>
              <a:buFont typeface="Arial" panose="020B0604020202020204" pitchFamily="34" charset="0"/>
              <a:buNone/>
              <a:tabLst/>
              <a:defRPr kumimoji="1" lang="ja-JP" altLang="en-US" sz="1400">
                <a:latin typeface="+mn-ea"/>
              </a:defRPr>
            </a:lvl5pPr>
            <a:lvl6pPr marL="2771844" indent="-251986" defTabSz="1007943">
              <a:lnSpc>
                <a:spcPct val="90000"/>
              </a:lnSpc>
              <a:spcBef>
                <a:spcPts val="551"/>
              </a:spcBef>
              <a:buFont typeface="Arial" panose="020B0604020202020204" pitchFamily="34" charset="0"/>
              <a:buChar char="•"/>
              <a:defRPr kumimoji="1" sz="1984"/>
            </a:lvl6pPr>
            <a:lvl7pPr marL="3275815" indent="-251986" defTabSz="1007943">
              <a:lnSpc>
                <a:spcPct val="90000"/>
              </a:lnSpc>
              <a:spcBef>
                <a:spcPts val="551"/>
              </a:spcBef>
              <a:buFont typeface="Arial" panose="020B0604020202020204" pitchFamily="34" charset="0"/>
              <a:buChar char="•"/>
              <a:defRPr kumimoji="1" sz="1984"/>
            </a:lvl7pPr>
            <a:lvl8pPr marL="3779787" indent="-251986" defTabSz="1007943">
              <a:lnSpc>
                <a:spcPct val="90000"/>
              </a:lnSpc>
              <a:spcBef>
                <a:spcPts val="551"/>
              </a:spcBef>
              <a:buFont typeface="Arial" panose="020B0604020202020204" pitchFamily="34" charset="0"/>
              <a:buChar char="•"/>
              <a:defRPr kumimoji="1" sz="1984"/>
            </a:lvl8pPr>
            <a:lvl9pPr marL="4283758" indent="-251986" defTabSz="1007943">
              <a:lnSpc>
                <a:spcPct val="90000"/>
              </a:lnSpc>
              <a:spcBef>
                <a:spcPts val="551"/>
              </a:spcBef>
              <a:buFont typeface="Arial" panose="020B0604020202020204" pitchFamily="34" charset="0"/>
              <a:buChar char="•"/>
              <a:defRPr kumimoji="1" sz="1984"/>
            </a:lvl9pPr>
          </a:lstStyle>
          <a:p>
            <a:pPr algn="ctr"/>
            <a:r>
              <a:rPr lang="ja-JP" altLang="en-US">
                <a:solidFill>
                  <a:schemeClr val="bg1"/>
                </a:solidFill>
              </a:rPr>
              <a:t>フィードバックをお願いします</a:t>
            </a:r>
          </a:p>
        </p:txBody>
      </p:sp>
      <p:sp>
        <p:nvSpPr>
          <p:cNvPr id="6" name="テキスト プレースホルダー 1">
            <a:extLst>
              <a:ext uri="{FF2B5EF4-FFF2-40B4-BE49-F238E27FC236}">
                <a16:creationId xmlns:a16="http://schemas.microsoft.com/office/drawing/2014/main" id="{AFDCA7A6-C1BA-D93D-BA73-EF052C951F66}"/>
              </a:ext>
            </a:extLst>
          </p:cNvPr>
          <p:cNvSpPr txBox="1">
            <a:spLocks/>
          </p:cNvSpPr>
          <p:nvPr/>
        </p:nvSpPr>
        <p:spPr>
          <a:xfrm>
            <a:off x="3006038" y="2934023"/>
            <a:ext cx="4679950" cy="2231380"/>
          </a:xfrm>
          <a:prstGeom prst="rect">
            <a:avLst/>
          </a:prstGeom>
        </p:spPr>
        <p:txBody>
          <a:bodyPr vert="horz" wrap="square" lIns="91440" tIns="45720" rIns="91440" bIns="45720" rtlCol="0" anchor="t">
            <a:spAutoFit/>
          </a:bodyPr>
          <a:lstStyle>
            <a:lvl1pPr marL="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363"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725"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ja-JP" altLang="en-US" sz="1400" kern="1200">
                <a:solidFill>
                  <a:schemeClr val="tx1"/>
                </a:solidFill>
                <a:latin typeface="+mn-ea"/>
                <a:ea typeface="+mn-ea"/>
                <a:cs typeface="+mn-cs"/>
              </a:defRPr>
            </a:lvl4pPr>
            <a:lvl5pPr marL="1440000" indent="0" algn="just" defTabSz="1007943" rtl="0" eaLnBrk="1" latinLnBrk="0" hangingPunct="1">
              <a:lnSpc>
                <a:spcPct val="130000"/>
              </a:lnSpc>
              <a:spcBef>
                <a:spcPts val="0"/>
              </a:spcBef>
              <a:spcAft>
                <a:spcPts val="1200"/>
              </a:spcAft>
              <a:buFont typeface="Arial" panose="020B0604020202020204" pitchFamily="34" charset="0"/>
              <a:buNone/>
              <a:tabLst/>
              <a:defRPr kumimoji="1" lang="en-US" altLang="en-US"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solidFill>
                  <a:schemeClr val="bg1"/>
                </a:solidFill>
              </a:rPr>
              <a:t>　本資料は今後とも増補・改訂を続けていく予定です。改訂の際には、利用者の皆様のご意見も反映させていきたいと考えております。本資料についてのご意見・ご感想・事例収集へのご協力等、フィードバックをお願いします。 </a:t>
            </a:r>
          </a:p>
          <a:p>
            <a:pPr marL="136525">
              <a:lnSpc>
                <a:spcPct val="100000"/>
              </a:lnSpc>
              <a:spcAft>
                <a:spcPts val="600"/>
              </a:spcAft>
            </a:pPr>
            <a:r>
              <a:rPr lang="ja-JP" altLang="en-US">
                <a:solidFill>
                  <a:schemeClr val="bg1"/>
                </a:solidFill>
              </a:rPr>
              <a:t>ご意見ご感想受付</a:t>
            </a:r>
            <a:r>
              <a:rPr lang="en-US" altLang="ja-JP">
                <a:solidFill>
                  <a:schemeClr val="bg1"/>
                </a:solidFill>
              </a:rPr>
              <a:t>(</a:t>
            </a:r>
            <a:r>
              <a:rPr lang="en-US" altLang="en-US">
                <a:solidFill>
                  <a:schemeClr val="bg1"/>
                </a:solidFill>
              </a:rPr>
              <a:t>Google Form) </a:t>
            </a:r>
          </a:p>
          <a:p>
            <a:pPr marL="136525">
              <a:lnSpc>
                <a:spcPct val="100000"/>
              </a:lnSpc>
              <a:spcAft>
                <a:spcPts val="600"/>
              </a:spcAft>
            </a:pPr>
            <a:r>
              <a:rPr lang="en-US" altLang="ja-JP" b="0" i="0">
                <a:solidFill>
                  <a:schemeClr val="bg1"/>
                </a:solidFill>
                <a:effectLst/>
                <a:latin typeface="Roboto" panose="02000000000000000000" pitchFamily="2" charset="0"/>
                <a:hlinkClick r:id="rId2">
                  <a:extLst>
                    <a:ext uri="{A12FA001-AC4F-418D-AE19-62706E023703}">
                      <ahyp:hlinkClr xmlns:ahyp="http://schemas.microsoft.com/office/drawing/2018/hyperlinkcolor" val="tx"/>
                    </a:ext>
                  </a:extLst>
                </a:hlinkClick>
              </a:rPr>
              <a:t>https://forms.gle/p6rrTmsWYCmZmiow9</a:t>
            </a:r>
            <a:endParaRPr lang="en-US" altLang="en-US">
              <a:solidFill>
                <a:schemeClr val="bg1"/>
              </a:solidFill>
            </a:endParaRPr>
          </a:p>
        </p:txBody>
      </p:sp>
      <p:sp>
        <p:nvSpPr>
          <p:cNvPr id="7" name="正方形/長方形 6">
            <a:extLst>
              <a:ext uri="{FF2B5EF4-FFF2-40B4-BE49-F238E27FC236}">
                <a16:creationId xmlns:a16="http://schemas.microsoft.com/office/drawing/2014/main" id="{F3AF1E6D-4A08-92EC-17E2-F53962B6F4C1}"/>
              </a:ext>
            </a:extLst>
          </p:cNvPr>
          <p:cNvSpPr/>
          <p:nvPr/>
        </p:nvSpPr>
        <p:spPr>
          <a:xfrm>
            <a:off x="3005825" y="4421944"/>
            <a:ext cx="4679951" cy="746471"/>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スライド番号プレースホルダー 11">
            <a:extLst>
              <a:ext uri="{FF2B5EF4-FFF2-40B4-BE49-F238E27FC236}">
                <a16:creationId xmlns:a16="http://schemas.microsoft.com/office/drawing/2014/main" id="{5C93D47E-48BE-DC77-20FD-778D08C27E6C}"/>
              </a:ext>
            </a:extLst>
          </p:cNvPr>
          <p:cNvSpPr>
            <a:spLocks noGrp="1"/>
          </p:cNvSpPr>
          <p:nvPr>
            <p:ph type="sldNum" sz="quarter" idx="12"/>
          </p:nvPr>
        </p:nvSpPr>
        <p:spPr/>
        <p:txBody>
          <a:bodyPr/>
          <a:lstStyle/>
          <a:p>
            <a:fld id="{963FD9B4-41D6-4745-A469-6C8DA6B3D760}" type="slidenum">
              <a:rPr lang="en-US" altLang="ja-JP" smtClean="0"/>
              <a:pPr/>
              <a:t>32</a:t>
            </a:fld>
            <a:endParaRPr lang="ja-JP" altLang="en-US"/>
          </a:p>
        </p:txBody>
      </p:sp>
    </p:spTree>
    <p:extLst>
      <p:ext uri="{BB962C8B-B14F-4D97-AF65-F5344CB8AC3E}">
        <p14:creationId xmlns:p14="http://schemas.microsoft.com/office/powerpoint/2010/main" val="362287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775D61D-786E-C067-9709-0663F455C7F3}"/>
              </a:ext>
            </a:extLst>
          </p:cNvPr>
          <p:cNvSpPr>
            <a:spLocks noGrp="1"/>
          </p:cNvSpPr>
          <p:nvPr>
            <p:ph type="body" sz="quarter" idx="14"/>
          </p:nvPr>
        </p:nvSpPr>
        <p:spPr>
          <a:xfrm>
            <a:off x="377906" y="900000"/>
            <a:ext cx="9936000" cy="1347100"/>
          </a:xfrm>
        </p:spPr>
        <p:txBody>
          <a:bodyPr>
            <a:spAutoFit/>
          </a:bodyPr>
          <a:lstStyle/>
          <a:p>
            <a:r>
              <a:rPr lang="ja-JP" altLang="en-US"/>
              <a:t>　</a:t>
            </a:r>
            <a:r>
              <a:rPr lang="en-US" altLang="ja-JP"/>
              <a:t>HCD</a:t>
            </a:r>
            <a:r>
              <a:rPr lang="ja-JP" altLang="en-US"/>
              <a:t>組織導入活動では、組織の</a:t>
            </a:r>
            <a:r>
              <a:rPr lang="en-US" altLang="ja-JP"/>
              <a:t>HCD</a:t>
            </a:r>
            <a:r>
              <a:rPr lang="ja-JP" altLang="en-US"/>
              <a:t>浸透度合いによって重要な関係者や利用可能なリソースが異なるため、類似の問題であっても参考にすべきパターンは異なります。</a:t>
            </a:r>
            <a:endParaRPr lang="en-US" altLang="ja-JP"/>
          </a:p>
          <a:p>
            <a:r>
              <a:rPr lang="ja-JP" altLang="en-US"/>
              <a:t>　本資料では、</a:t>
            </a:r>
            <a:r>
              <a:rPr lang="en-US" altLang="ja-JP"/>
              <a:t> HCD</a:t>
            </a:r>
            <a:r>
              <a:rPr lang="ja-JP" altLang="en-US"/>
              <a:t>の組織への浸透度合いを「</a:t>
            </a:r>
            <a:r>
              <a:rPr lang="en-US" altLang="ja-JP"/>
              <a:t>HCD</a:t>
            </a:r>
            <a:r>
              <a:rPr lang="ja-JP" altLang="en-US"/>
              <a:t>組織成熟度」として類型化しました。以下に、</a:t>
            </a:r>
            <a:r>
              <a:rPr lang="en-US" altLang="ja-JP"/>
              <a:t> HCD</a:t>
            </a:r>
            <a:r>
              <a:rPr lang="ja-JP" altLang="en-US"/>
              <a:t>組織成熟度各レベルの説明と、「壁」</a:t>
            </a:r>
            <a:r>
              <a:rPr lang="en-US" altLang="ja-JP"/>
              <a:t>(</a:t>
            </a:r>
            <a:r>
              <a:rPr lang="ja-JP" altLang="en-US"/>
              <a:t>上位レベルへの移行を阻む典型的な課題</a:t>
            </a:r>
            <a:r>
              <a:rPr lang="en-US" altLang="ja-JP"/>
              <a:t>)</a:t>
            </a:r>
            <a:r>
              <a:rPr lang="ja-JP" altLang="en-US"/>
              <a:t>を示します。</a:t>
            </a:r>
          </a:p>
        </p:txBody>
      </p:sp>
      <p:sp>
        <p:nvSpPr>
          <p:cNvPr id="67" name="タイトル 66">
            <a:extLst>
              <a:ext uri="{FF2B5EF4-FFF2-40B4-BE49-F238E27FC236}">
                <a16:creationId xmlns:a16="http://schemas.microsoft.com/office/drawing/2014/main" id="{FFF9D84F-80C5-CB58-B033-6744E317D001}"/>
              </a:ext>
            </a:extLst>
          </p:cNvPr>
          <p:cNvSpPr>
            <a:spLocks noGrp="1"/>
          </p:cNvSpPr>
          <p:nvPr>
            <p:ph type="title"/>
          </p:nvPr>
        </p:nvSpPr>
        <p:spPr>
          <a:xfrm>
            <a:off x="377906" y="360000"/>
            <a:ext cx="9936000" cy="540000"/>
          </a:xfrm>
        </p:spPr>
        <p:txBody>
          <a:bodyPr/>
          <a:lstStyle/>
          <a:p>
            <a:r>
              <a:rPr lang="en-US" altLang="ja-JP"/>
              <a:t>HCD</a:t>
            </a:r>
            <a:r>
              <a:rPr lang="ja-JP" altLang="en-US"/>
              <a:t>組織成熟度レベル表</a:t>
            </a:r>
          </a:p>
        </p:txBody>
      </p:sp>
      <p:sp>
        <p:nvSpPr>
          <p:cNvPr id="5" name="正方形/長方形 4">
            <a:extLst>
              <a:ext uri="{FF2B5EF4-FFF2-40B4-BE49-F238E27FC236}">
                <a16:creationId xmlns:a16="http://schemas.microsoft.com/office/drawing/2014/main" id="{40C3CE24-4280-E141-E116-873D03689E73}"/>
              </a:ext>
            </a:extLst>
          </p:cNvPr>
          <p:cNvSpPr/>
          <p:nvPr/>
        </p:nvSpPr>
        <p:spPr>
          <a:xfrm>
            <a:off x="2650228" y="2224164"/>
            <a:ext cx="7609650" cy="432000"/>
          </a:xfrm>
          <a:prstGeom prst="rect">
            <a:avLst/>
          </a:prstGeom>
          <a:solidFill>
            <a:srgbClr val="C5E0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813" algn="ctr"/>
            <a:r>
              <a:rPr kumimoji="1" lang="ja-JP" altLang="en-US" sz="1600" b="1">
                <a:solidFill>
                  <a:schemeClr val="bg1"/>
                </a:solidFill>
                <a:latin typeface="+mn-ea"/>
              </a:rPr>
              <a:t>解説</a:t>
            </a:r>
          </a:p>
        </p:txBody>
      </p:sp>
      <p:grpSp>
        <p:nvGrpSpPr>
          <p:cNvPr id="7" name="グループ化 6">
            <a:extLst>
              <a:ext uri="{FF2B5EF4-FFF2-40B4-BE49-F238E27FC236}">
                <a16:creationId xmlns:a16="http://schemas.microsoft.com/office/drawing/2014/main" id="{9E58ED45-E606-C56C-C7A3-513A7FEEFFB0}"/>
              </a:ext>
            </a:extLst>
          </p:cNvPr>
          <p:cNvGrpSpPr/>
          <p:nvPr/>
        </p:nvGrpSpPr>
        <p:grpSpPr>
          <a:xfrm>
            <a:off x="360000" y="2224164"/>
            <a:ext cx="9960266" cy="4975836"/>
            <a:chOff x="360000" y="2224164"/>
            <a:chExt cx="9960266" cy="4975836"/>
          </a:xfrm>
        </p:grpSpPr>
        <p:sp>
          <p:nvSpPr>
            <p:cNvPr id="15" name="正方形/長方形 14">
              <a:extLst>
                <a:ext uri="{FF2B5EF4-FFF2-40B4-BE49-F238E27FC236}">
                  <a16:creationId xmlns:a16="http://schemas.microsoft.com/office/drawing/2014/main" id="{43DAA722-8F57-8FF8-E900-FF5934C9D2A7}"/>
                </a:ext>
              </a:extLst>
            </p:cNvPr>
            <p:cNvSpPr/>
            <p:nvPr/>
          </p:nvSpPr>
          <p:spPr>
            <a:xfrm>
              <a:off x="360000" y="2224164"/>
              <a:ext cx="2282193" cy="432000"/>
            </a:xfrm>
            <a:prstGeom prst="rect">
              <a:avLst/>
            </a:prstGeom>
            <a:solidFill>
              <a:srgbClr val="A9D18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23813" algn="ctr"/>
              <a:r>
                <a:rPr kumimoji="1" lang="en-US" altLang="ja-JP" sz="1600" b="1">
                  <a:solidFill>
                    <a:schemeClr val="bg1"/>
                  </a:solidFill>
                  <a:latin typeface="+mn-ea"/>
                </a:rPr>
                <a:t>HCD</a:t>
              </a:r>
              <a:r>
                <a:rPr kumimoji="1" lang="ja-JP" altLang="en-US" sz="1600" b="1">
                  <a:solidFill>
                    <a:schemeClr val="bg1"/>
                  </a:solidFill>
                  <a:latin typeface="+mn-ea"/>
                </a:rPr>
                <a:t>組織成熟度レベル</a:t>
              </a:r>
              <a:endParaRPr kumimoji="1" lang="ja-JP" altLang="en-US" sz="1600">
                <a:solidFill>
                  <a:schemeClr val="bg1"/>
                </a:solidFill>
                <a:latin typeface="+mn-ea"/>
              </a:endParaRPr>
            </a:p>
          </p:txBody>
        </p:sp>
        <p:sp>
          <p:nvSpPr>
            <p:cNvPr id="16" name="正方形/長方形 15">
              <a:extLst>
                <a:ext uri="{FF2B5EF4-FFF2-40B4-BE49-F238E27FC236}">
                  <a16:creationId xmlns:a16="http://schemas.microsoft.com/office/drawing/2014/main" id="{930BC6D1-2E26-99DD-7445-C6151047AA42}"/>
                </a:ext>
              </a:extLst>
            </p:cNvPr>
            <p:cNvSpPr/>
            <p:nvPr/>
          </p:nvSpPr>
          <p:spPr>
            <a:xfrm>
              <a:off x="360001" y="2664000"/>
              <a:ext cx="554197" cy="648000"/>
            </a:xfrm>
            <a:prstGeom prst="rect">
              <a:avLst/>
            </a:prstGeom>
            <a:solidFill>
              <a:srgbClr val="A9D18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6</a:t>
              </a:r>
              <a:endParaRPr kumimoji="1" lang="ja-JP" altLang="en-US" sz="4000" b="1"/>
            </a:p>
          </p:txBody>
        </p:sp>
        <p:sp>
          <p:nvSpPr>
            <p:cNvPr id="17" name="正方形/長方形 16">
              <a:extLst>
                <a:ext uri="{FF2B5EF4-FFF2-40B4-BE49-F238E27FC236}">
                  <a16:creationId xmlns:a16="http://schemas.microsoft.com/office/drawing/2014/main" id="{F1B115DB-6720-51E7-B667-9E6D07DEA649}"/>
                </a:ext>
              </a:extLst>
            </p:cNvPr>
            <p:cNvSpPr/>
            <p:nvPr/>
          </p:nvSpPr>
          <p:spPr>
            <a:xfrm>
              <a:off x="360001" y="3312000"/>
              <a:ext cx="554197" cy="648000"/>
            </a:xfrm>
            <a:prstGeom prst="rect">
              <a:avLst/>
            </a:prstGeom>
            <a:solidFill>
              <a:srgbClr val="A9D18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5</a:t>
              </a:r>
              <a:endParaRPr kumimoji="1" lang="ja-JP" altLang="en-US" sz="4000" b="1"/>
            </a:p>
          </p:txBody>
        </p:sp>
        <p:sp>
          <p:nvSpPr>
            <p:cNvPr id="18" name="正方形/長方形 17">
              <a:extLst>
                <a:ext uri="{FF2B5EF4-FFF2-40B4-BE49-F238E27FC236}">
                  <a16:creationId xmlns:a16="http://schemas.microsoft.com/office/drawing/2014/main" id="{9C75EDAF-E1FF-E520-B520-D09D23FB19F2}"/>
                </a:ext>
              </a:extLst>
            </p:cNvPr>
            <p:cNvSpPr/>
            <p:nvPr/>
          </p:nvSpPr>
          <p:spPr>
            <a:xfrm>
              <a:off x="360001" y="3960000"/>
              <a:ext cx="554197" cy="648000"/>
            </a:xfrm>
            <a:prstGeom prst="rect">
              <a:avLst/>
            </a:prstGeom>
            <a:solidFill>
              <a:srgbClr val="FFD9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4</a:t>
              </a:r>
              <a:endParaRPr kumimoji="1" lang="ja-JP" altLang="en-US" sz="4000" b="1"/>
            </a:p>
          </p:txBody>
        </p:sp>
        <p:sp>
          <p:nvSpPr>
            <p:cNvPr id="19" name="正方形/長方形 18">
              <a:extLst>
                <a:ext uri="{FF2B5EF4-FFF2-40B4-BE49-F238E27FC236}">
                  <a16:creationId xmlns:a16="http://schemas.microsoft.com/office/drawing/2014/main" id="{5FD7CA0F-6043-0A4A-CDA1-7EF724DFABE0}"/>
                </a:ext>
              </a:extLst>
            </p:cNvPr>
            <p:cNvSpPr/>
            <p:nvPr/>
          </p:nvSpPr>
          <p:spPr>
            <a:xfrm>
              <a:off x="360001" y="4608000"/>
              <a:ext cx="554197" cy="648000"/>
            </a:xfrm>
            <a:prstGeom prst="rect">
              <a:avLst/>
            </a:prstGeom>
            <a:solidFill>
              <a:srgbClr val="FFD9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3</a:t>
              </a:r>
              <a:endParaRPr kumimoji="1" lang="ja-JP" altLang="en-US" sz="4000" b="1"/>
            </a:p>
          </p:txBody>
        </p:sp>
        <p:sp>
          <p:nvSpPr>
            <p:cNvPr id="20" name="正方形/長方形 19">
              <a:extLst>
                <a:ext uri="{FF2B5EF4-FFF2-40B4-BE49-F238E27FC236}">
                  <a16:creationId xmlns:a16="http://schemas.microsoft.com/office/drawing/2014/main" id="{AC737437-9700-6EC0-DFF8-BD6BB722EB4C}"/>
                </a:ext>
              </a:extLst>
            </p:cNvPr>
            <p:cNvSpPr/>
            <p:nvPr/>
          </p:nvSpPr>
          <p:spPr>
            <a:xfrm>
              <a:off x="360001" y="5256000"/>
              <a:ext cx="554197" cy="648000"/>
            </a:xfrm>
            <a:prstGeom prst="rect">
              <a:avLst/>
            </a:prstGeom>
            <a:solidFill>
              <a:srgbClr val="F5B18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2</a:t>
              </a:r>
              <a:endParaRPr kumimoji="1" lang="ja-JP" altLang="en-US" sz="4000" b="1"/>
            </a:p>
          </p:txBody>
        </p:sp>
        <p:sp>
          <p:nvSpPr>
            <p:cNvPr id="21" name="正方形/長方形 20">
              <a:extLst>
                <a:ext uri="{FF2B5EF4-FFF2-40B4-BE49-F238E27FC236}">
                  <a16:creationId xmlns:a16="http://schemas.microsoft.com/office/drawing/2014/main" id="{907138AB-E45A-6588-F7C4-95C4E99DFD60}"/>
                </a:ext>
              </a:extLst>
            </p:cNvPr>
            <p:cNvSpPr/>
            <p:nvPr/>
          </p:nvSpPr>
          <p:spPr>
            <a:xfrm>
              <a:off x="360001" y="5904000"/>
              <a:ext cx="554197" cy="648000"/>
            </a:xfrm>
            <a:prstGeom prst="rect">
              <a:avLst/>
            </a:prstGeom>
            <a:solidFill>
              <a:srgbClr val="F5B18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1</a:t>
              </a:r>
              <a:endParaRPr kumimoji="1" lang="ja-JP" altLang="en-US" sz="4000" b="1"/>
            </a:p>
          </p:txBody>
        </p:sp>
        <p:sp>
          <p:nvSpPr>
            <p:cNvPr id="45" name="正方形/長方形 44">
              <a:extLst>
                <a:ext uri="{FF2B5EF4-FFF2-40B4-BE49-F238E27FC236}">
                  <a16:creationId xmlns:a16="http://schemas.microsoft.com/office/drawing/2014/main" id="{7EE55BEC-303C-D566-53D2-2B129DB87C1B}"/>
                </a:ext>
              </a:extLst>
            </p:cNvPr>
            <p:cNvSpPr/>
            <p:nvPr/>
          </p:nvSpPr>
          <p:spPr>
            <a:xfrm>
              <a:off x="360001" y="6552000"/>
              <a:ext cx="554197" cy="648000"/>
            </a:xfrm>
            <a:prstGeom prst="rect">
              <a:avLst/>
            </a:prstGeom>
            <a:solidFill>
              <a:srgbClr val="FF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0</a:t>
              </a:r>
              <a:endParaRPr kumimoji="1" lang="ja-JP" altLang="en-US" sz="4000" b="1"/>
            </a:p>
          </p:txBody>
        </p:sp>
        <p:cxnSp>
          <p:nvCxnSpPr>
            <p:cNvPr id="46" name="直線コネクタ 45">
              <a:extLst>
                <a:ext uri="{FF2B5EF4-FFF2-40B4-BE49-F238E27FC236}">
                  <a16:creationId xmlns:a16="http://schemas.microsoft.com/office/drawing/2014/main" id="{4F40DF54-051F-373B-BB4D-A36F79DE6884}"/>
                </a:ext>
              </a:extLst>
            </p:cNvPr>
            <p:cNvCxnSpPr>
              <a:cxnSpLocks/>
            </p:cNvCxnSpPr>
            <p:nvPr/>
          </p:nvCxnSpPr>
          <p:spPr>
            <a:xfrm>
              <a:off x="360000" y="2664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B08289A-A8C6-007E-3ACB-5D3CA2EF8334}"/>
                </a:ext>
              </a:extLst>
            </p:cNvPr>
            <p:cNvCxnSpPr>
              <a:cxnSpLocks/>
            </p:cNvCxnSpPr>
            <p:nvPr/>
          </p:nvCxnSpPr>
          <p:spPr>
            <a:xfrm>
              <a:off x="360758" y="3312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1B981E2-F015-E08F-FDC6-40D7A6C119FB}"/>
                </a:ext>
              </a:extLst>
            </p:cNvPr>
            <p:cNvCxnSpPr>
              <a:cxnSpLocks/>
            </p:cNvCxnSpPr>
            <p:nvPr/>
          </p:nvCxnSpPr>
          <p:spPr>
            <a:xfrm>
              <a:off x="360758" y="3960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32726FD-C055-2CFF-F8EB-55EA0BC18784}"/>
                </a:ext>
              </a:extLst>
            </p:cNvPr>
            <p:cNvCxnSpPr>
              <a:cxnSpLocks/>
            </p:cNvCxnSpPr>
            <p:nvPr/>
          </p:nvCxnSpPr>
          <p:spPr>
            <a:xfrm>
              <a:off x="361516" y="4608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CA576EE-2116-9A70-7F0E-CE127C0F29FD}"/>
                </a:ext>
              </a:extLst>
            </p:cNvPr>
            <p:cNvCxnSpPr>
              <a:cxnSpLocks/>
            </p:cNvCxnSpPr>
            <p:nvPr/>
          </p:nvCxnSpPr>
          <p:spPr>
            <a:xfrm>
              <a:off x="360758" y="5256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94085D8-9C43-588C-8644-2457CB5B6AC3}"/>
                </a:ext>
              </a:extLst>
            </p:cNvPr>
            <p:cNvCxnSpPr>
              <a:cxnSpLocks/>
            </p:cNvCxnSpPr>
            <p:nvPr/>
          </p:nvCxnSpPr>
          <p:spPr>
            <a:xfrm>
              <a:off x="361516" y="5904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0E92023-F24A-1189-8F0A-B462F01324BF}"/>
                </a:ext>
              </a:extLst>
            </p:cNvPr>
            <p:cNvCxnSpPr>
              <a:cxnSpLocks/>
            </p:cNvCxnSpPr>
            <p:nvPr/>
          </p:nvCxnSpPr>
          <p:spPr>
            <a:xfrm>
              <a:off x="361516" y="6552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5F3E271-3D08-0234-1650-C93EE7A165B9}"/>
                </a:ext>
              </a:extLst>
            </p:cNvPr>
            <p:cNvCxnSpPr>
              <a:cxnSpLocks/>
            </p:cNvCxnSpPr>
            <p:nvPr/>
          </p:nvCxnSpPr>
          <p:spPr>
            <a:xfrm>
              <a:off x="362274" y="7200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1D1F01E-CDA6-8827-6356-9416A1650FC0}"/>
                </a:ext>
              </a:extLst>
            </p:cNvPr>
            <p:cNvSpPr txBox="1"/>
            <p:nvPr/>
          </p:nvSpPr>
          <p:spPr>
            <a:xfrm>
              <a:off x="2674871" y="2780251"/>
              <a:ext cx="5064250" cy="4154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8425" indent="-98425">
                <a:buFont typeface="Arial" panose="020B0604020202020204" pitchFamily="34" charset="0"/>
                <a:buChar char="•"/>
              </a:pPr>
              <a:r>
                <a:rPr lang="ja-JP" altLang="en-US" sz="1050">
                  <a:latin typeface="+mn-ea"/>
                </a:rPr>
                <a:t>顧客に向けた価値提供だけでは無く，社内システムや業務プロセスでも</a:t>
              </a:r>
              <a:r>
                <a:rPr lang="en-US" altLang="ja-JP" sz="1050">
                  <a:latin typeface="+mn-ea"/>
                </a:rPr>
                <a:t>HCD</a:t>
              </a:r>
              <a:r>
                <a:rPr lang="ja-JP" altLang="en-US" sz="1050">
                  <a:latin typeface="+mn-ea"/>
                </a:rPr>
                <a:t>的発想と活動が実践されている</a:t>
              </a:r>
              <a:endParaRPr lang="en-US" altLang="ja-JP" sz="1050">
                <a:latin typeface="+mn-ea"/>
              </a:endParaRPr>
            </a:p>
          </p:txBody>
        </p:sp>
        <p:sp>
          <p:nvSpPr>
            <p:cNvPr id="65" name="テキスト ボックス 64">
              <a:extLst>
                <a:ext uri="{FF2B5EF4-FFF2-40B4-BE49-F238E27FC236}">
                  <a16:creationId xmlns:a16="http://schemas.microsoft.com/office/drawing/2014/main" id="{6C08EAB4-5205-2636-71BF-95953B414918}"/>
                </a:ext>
              </a:extLst>
            </p:cNvPr>
            <p:cNvSpPr txBox="1"/>
            <p:nvPr/>
          </p:nvSpPr>
          <p:spPr>
            <a:xfrm>
              <a:off x="2674871" y="3347460"/>
              <a:ext cx="5064250" cy="5770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41288" indent="-141288">
                <a:buFont typeface="Arial"/>
                <a:buChar char="•"/>
              </a:pPr>
              <a:r>
                <a:rPr lang="ja-JP" sz="1050">
                  <a:latin typeface="+mn-ea"/>
                  <a:cs typeface="+mn-lt"/>
                </a:rPr>
                <a:t>会社の方針・戦略に組み込まれて実践されている</a:t>
              </a:r>
            </a:p>
            <a:p>
              <a:pPr marL="141288" indent="-141288">
                <a:buFont typeface="Arial"/>
                <a:buChar char="•"/>
              </a:pPr>
              <a:r>
                <a:rPr lang="ja-JP" sz="1050">
                  <a:latin typeface="+mn-ea"/>
                  <a:cs typeface="+mn-lt"/>
                </a:rPr>
                <a:t>部門間の連携による成果が共有されている。</a:t>
              </a:r>
              <a:endParaRPr lang="ja-JP" sz="1050">
                <a:latin typeface="+mn-ea"/>
              </a:endParaRPr>
            </a:p>
            <a:p>
              <a:pPr marL="141288" indent="-141288">
                <a:buFont typeface="Arial"/>
                <a:buChar char="•"/>
              </a:pPr>
              <a:r>
                <a:rPr lang="ja-JP" sz="1050">
                  <a:latin typeface="+mn-ea"/>
                  <a:cs typeface="+mn-lt"/>
                </a:rPr>
                <a:t>HCD活動が業務としてオフィシャルに認められている</a:t>
              </a:r>
              <a:endParaRPr lang="ja-JP" sz="1050">
                <a:latin typeface="+mn-ea"/>
              </a:endParaRPr>
            </a:p>
          </p:txBody>
        </p:sp>
        <p:sp>
          <p:nvSpPr>
            <p:cNvPr id="66" name="テキスト ボックス 65">
              <a:extLst>
                <a:ext uri="{FF2B5EF4-FFF2-40B4-BE49-F238E27FC236}">
                  <a16:creationId xmlns:a16="http://schemas.microsoft.com/office/drawing/2014/main" id="{D7BBBE75-A37D-E675-94A0-662AC5806118}"/>
                </a:ext>
              </a:extLst>
            </p:cNvPr>
            <p:cNvSpPr txBox="1"/>
            <p:nvPr/>
          </p:nvSpPr>
          <p:spPr>
            <a:xfrm>
              <a:off x="2674871" y="4076251"/>
              <a:ext cx="5064250" cy="4154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8425" indent="-98425">
                <a:buFont typeface="Arial"/>
                <a:buChar char="•"/>
              </a:pPr>
              <a:r>
                <a:rPr lang="ja-JP" sz="1050">
                  <a:latin typeface="+mn-ea"/>
                  <a:cs typeface="+mn-lt"/>
                </a:rPr>
                <a:t>組</a:t>
              </a:r>
              <a:r>
                <a:rPr lang="ja-JP" altLang="en-US" sz="1050">
                  <a:latin typeface="+mn-ea"/>
                  <a:cs typeface="+mn-lt"/>
                </a:rPr>
                <a:t>織ユニット（部署）や</a:t>
              </a:r>
              <a:r>
                <a:rPr lang="ja-JP" sz="1050">
                  <a:latin typeface="+mn-ea"/>
                  <a:cs typeface="+mn-lt"/>
                </a:rPr>
                <a:t>部門</a:t>
              </a:r>
              <a:r>
                <a:rPr lang="ja-JP" altLang="en-US" sz="1050">
                  <a:latin typeface="+mn-ea"/>
                  <a:cs typeface="+mn-lt"/>
                </a:rPr>
                <a:t>横断的プロジェクト</a:t>
              </a:r>
              <a:r>
                <a:rPr lang="ja-JP" sz="1050">
                  <a:latin typeface="+mn-ea"/>
                  <a:cs typeface="+mn-lt"/>
                </a:rPr>
                <a:t>の</a:t>
              </a:r>
              <a:r>
                <a:rPr lang="ja-JP" altLang="en-US" sz="1050">
                  <a:latin typeface="+mn-ea"/>
                  <a:cs typeface="+mn-lt"/>
                </a:rPr>
                <a:t>実践</a:t>
              </a:r>
              <a:r>
                <a:rPr lang="ja-JP" sz="1050">
                  <a:latin typeface="+mn-ea"/>
                  <a:cs typeface="+mn-lt"/>
                </a:rPr>
                <a:t>による</a:t>
              </a:r>
              <a:r>
                <a:rPr lang="ja-JP" altLang="en-US" sz="1050">
                  <a:latin typeface="+mn-ea"/>
                  <a:cs typeface="+mn-lt"/>
                </a:rPr>
                <a:t>効</a:t>
              </a:r>
              <a:r>
                <a:rPr lang="ja-JP" sz="1050">
                  <a:latin typeface="+mn-ea"/>
                  <a:cs typeface="+mn-lt"/>
                </a:rPr>
                <a:t>果</a:t>
              </a:r>
              <a:r>
                <a:rPr lang="ja-JP" altLang="en-US" sz="1050">
                  <a:latin typeface="+mn-ea"/>
                  <a:cs typeface="+mn-lt"/>
                </a:rPr>
                <a:t>やプロセス</a:t>
              </a:r>
              <a:r>
                <a:rPr lang="ja-JP" sz="1050">
                  <a:latin typeface="+mn-ea"/>
                  <a:cs typeface="+mn-lt"/>
                </a:rPr>
                <a:t>が</a:t>
              </a:r>
              <a:r>
                <a:rPr lang="ja-JP" altLang="en-US" sz="1050">
                  <a:latin typeface="+mn-ea"/>
                  <a:cs typeface="+mn-lt"/>
                </a:rPr>
                <a:t>複数部署で蓄積</a:t>
              </a:r>
              <a:r>
                <a:rPr lang="ja-JP" sz="1050">
                  <a:latin typeface="+mn-ea"/>
                  <a:cs typeface="+mn-lt"/>
                </a:rPr>
                <a:t>され</a:t>
              </a:r>
              <a:r>
                <a:rPr lang="ja-JP" altLang="en-US" sz="1050">
                  <a:latin typeface="+mn-ea"/>
                  <a:cs typeface="+mn-lt"/>
                </a:rPr>
                <a:t>つつあ</a:t>
              </a:r>
              <a:r>
                <a:rPr lang="ja-JP" sz="1050">
                  <a:latin typeface="+mn-ea"/>
                  <a:cs typeface="+mn-lt"/>
                </a:rPr>
                <a:t>る</a:t>
              </a:r>
            </a:p>
          </p:txBody>
        </p:sp>
        <p:sp>
          <p:nvSpPr>
            <p:cNvPr id="68" name="テキスト ボックス 67">
              <a:extLst>
                <a:ext uri="{FF2B5EF4-FFF2-40B4-BE49-F238E27FC236}">
                  <a16:creationId xmlns:a16="http://schemas.microsoft.com/office/drawing/2014/main" id="{C4BE9955-14A1-3654-352A-94AF8827F982}"/>
                </a:ext>
              </a:extLst>
            </p:cNvPr>
            <p:cNvSpPr txBox="1"/>
            <p:nvPr/>
          </p:nvSpPr>
          <p:spPr>
            <a:xfrm>
              <a:off x="2674871" y="4724251"/>
              <a:ext cx="5064250" cy="4154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8425" indent="-98425">
                <a:buFont typeface="Arial"/>
                <a:buChar char="•"/>
              </a:pPr>
              <a:r>
                <a:rPr lang="ja-JP" altLang="en-US" sz="1050">
                  <a:latin typeface="+mn-ea"/>
                  <a:cs typeface="+mn-lt"/>
                </a:rPr>
                <a:t>特定</a:t>
              </a:r>
              <a:r>
                <a:rPr lang="ja-JP" sz="1050">
                  <a:latin typeface="+mn-ea"/>
                  <a:cs typeface="+mn-lt"/>
                </a:rPr>
                <a:t>の組</a:t>
              </a:r>
              <a:r>
                <a:rPr lang="ja-JP" altLang="en-US" sz="1050">
                  <a:latin typeface="+mn-ea"/>
                  <a:cs typeface="+mn-lt"/>
                </a:rPr>
                <a:t>織ユニット（部署）やプロジェクトで</a:t>
              </a:r>
              <a:r>
                <a:rPr lang="ja-JP" sz="1050">
                  <a:latin typeface="+mn-ea"/>
                  <a:cs typeface="+mn-lt"/>
                </a:rPr>
                <a:t>実践</a:t>
              </a:r>
              <a:r>
                <a:rPr lang="ja-JP" altLang="en-US" sz="1050">
                  <a:latin typeface="+mn-ea"/>
                  <a:cs typeface="+mn-lt"/>
                </a:rPr>
                <a:t>した経験知をもっ</a:t>
              </a:r>
              <a:r>
                <a:rPr lang="ja-JP" sz="1050">
                  <a:latin typeface="+mn-ea"/>
                  <a:cs typeface="+mn-lt"/>
                </a:rPr>
                <a:t>ている</a:t>
              </a:r>
              <a:r>
                <a:rPr lang="ja-JP" altLang="en-US" sz="1050">
                  <a:latin typeface="+mn-ea"/>
                  <a:cs typeface="+mn-lt"/>
                </a:rPr>
                <a:t>人</a:t>
              </a:r>
              <a:r>
                <a:rPr lang="ja-JP" sz="1050">
                  <a:latin typeface="+mn-ea"/>
                  <a:cs typeface="+mn-lt"/>
                </a:rPr>
                <a:t>が</a:t>
              </a:r>
              <a:r>
                <a:rPr lang="ja-JP" altLang="en-US" sz="1050">
                  <a:latin typeface="+mn-ea"/>
                  <a:cs typeface="+mn-lt"/>
                </a:rPr>
                <a:t>存在す</a:t>
              </a:r>
              <a:r>
                <a:rPr lang="ja-JP" sz="1050">
                  <a:latin typeface="+mn-ea"/>
                  <a:cs typeface="+mn-lt"/>
                </a:rPr>
                <a:t>るが</a:t>
              </a:r>
              <a:r>
                <a:rPr lang="ja-JP" altLang="en-US" sz="1050">
                  <a:latin typeface="+mn-ea"/>
                  <a:cs typeface="+mn-lt"/>
                </a:rPr>
                <a:t>，自身の役割に閉じた実践</a:t>
              </a:r>
              <a:r>
                <a:rPr lang="ja-JP" sz="1050">
                  <a:latin typeface="+mn-ea"/>
                  <a:cs typeface="+mn-lt"/>
                </a:rPr>
                <a:t>に</a:t>
              </a:r>
              <a:r>
                <a:rPr lang="ja-JP" altLang="en-US" sz="1050">
                  <a:latin typeface="+mn-ea"/>
                  <a:cs typeface="+mn-lt"/>
                </a:rPr>
                <a:t>とどまっ</a:t>
              </a:r>
              <a:r>
                <a:rPr lang="ja-JP" sz="1050">
                  <a:latin typeface="+mn-ea"/>
                  <a:cs typeface="+mn-lt"/>
                </a:rPr>
                <a:t>ている</a:t>
              </a:r>
            </a:p>
          </p:txBody>
        </p:sp>
        <p:sp>
          <p:nvSpPr>
            <p:cNvPr id="69" name="テキスト ボックス 68">
              <a:extLst>
                <a:ext uri="{FF2B5EF4-FFF2-40B4-BE49-F238E27FC236}">
                  <a16:creationId xmlns:a16="http://schemas.microsoft.com/office/drawing/2014/main" id="{AD8CDDBD-8578-9415-4A82-E8EFF41203BD}"/>
                </a:ext>
              </a:extLst>
            </p:cNvPr>
            <p:cNvSpPr txBox="1"/>
            <p:nvPr/>
          </p:nvSpPr>
          <p:spPr>
            <a:xfrm>
              <a:off x="2674871" y="5372251"/>
              <a:ext cx="5064250" cy="4154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8425" indent="-98425">
                <a:buFont typeface="Arial"/>
                <a:buChar char="•"/>
              </a:pPr>
              <a:r>
                <a:rPr lang="ja-JP" sz="1050">
                  <a:latin typeface="+mn-ea"/>
                  <a:cs typeface="+mn-lt"/>
                </a:rPr>
                <a:t>個人で</a:t>
              </a:r>
              <a:r>
                <a:rPr lang="en-US" altLang="ja-JP" sz="1050">
                  <a:latin typeface="+mn-ea"/>
                  <a:cs typeface="+mn-lt"/>
                </a:rPr>
                <a:t>HCD</a:t>
              </a:r>
              <a:r>
                <a:rPr lang="ja-JP" altLang="en-US" sz="1050">
                  <a:latin typeface="+mn-ea"/>
                  <a:cs typeface="+mn-lt"/>
                </a:rPr>
                <a:t>が</a:t>
              </a:r>
              <a:r>
                <a:rPr lang="ja-JP" sz="1050">
                  <a:latin typeface="+mn-ea"/>
                  <a:cs typeface="+mn-lt"/>
                </a:rPr>
                <a:t>実践されている</a:t>
              </a:r>
            </a:p>
            <a:p>
              <a:pPr marL="98425" indent="-98425">
                <a:buFont typeface="Arial"/>
                <a:buChar char="•"/>
              </a:pPr>
              <a:r>
                <a:rPr lang="ja-JP" sz="1050">
                  <a:latin typeface="+mn-ea"/>
                  <a:cs typeface="+mn-lt"/>
                </a:rPr>
                <a:t>ただし、知識の応用が不十分で実践</a:t>
              </a:r>
              <a:r>
                <a:rPr lang="ja-JP" altLang="en-US" sz="1050">
                  <a:latin typeface="+mn-ea"/>
                  <a:cs typeface="+mn-lt"/>
                </a:rPr>
                <a:t>が限定的であ</a:t>
              </a:r>
              <a:r>
                <a:rPr lang="ja-JP" sz="1050">
                  <a:latin typeface="+mn-ea"/>
                  <a:cs typeface="+mn-lt"/>
                </a:rPr>
                <a:t>る</a:t>
              </a:r>
              <a:endParaRPr lang="ja-JP" altLang="en-US" sz="1050">
                <a:latin typeface="+mn-ea"/>
                <a:cs typeface="+mn-lt"/>
              </a:endParaRPr>
            </a:p>
          </p:txBody>
        </p:sp>
        <p:sp>
          <p:nvSpPr>
            <p:cNvPr id="70" name="テキスト ボックス 69">
              <a:extLst>
                <a:ext uri="{FF2B5EF4-FFF2-40B4-BE49-F238E27FC236}">
                  <a16:creationId xmlns:a16="http://schemas.microsoft.com/office/drawing/2014/main" id="{6443E403-DA8E-017A-C91B-AE528F290F2C}"/>
                </a:ext>
              </a:extLst>
            </p:cNvPr>
            <p:cNvSpPr txBox="1"/>
            <p:nvPr/>
          </p:nvSpPr>
          <p:spPr>
            <a:xfrm>
              <a:off x="2674871" y="5939460"/>
              <a:ext cx="5064250" cy="5770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8425" indent="-98425">
                <a:buFont typeface="Arial"/>
                <a:buChar char="•"/>
              </a:pPr>
              <a:r>
                <a:rPr lang="ja-JP" sz="1050">
                  <a:latin typeface="+mn-ea"/>
                  <a:cs typeface="+mn-lt"/>
                </a:rPr>
                <a:t>個人</a:t>
              </a:r>
              <a:r>
                <a:rPr lang="ja-JP" altLang="en-US" sz="1050">
                  <a:latin typeface="+mn-ea"/>
                  <a:cs typeface="+mn-lt"/>
                </a:rPr>
                <a:t>に</a:t>
              </a:r>
              <a:r>
                <a:rPr lang="en-US" altLang="ja-JP" sz="1050">
                  <a:latin typeface="+mn-ea"/>
                  <a:cs typeface="+mn-lt"/>
                </a:rPr>
                <a:t>HCD</a:t>
              </a:r>
              <a:r>
                <a:rPr lang="ja-JP" altLang="en-US" sz="1050">
                  <a:latin typeface="+mn-ea"/>
                  <a:cs typeface="+mn-lt"/>
                </a:rPr>
                <a:t>の基礎知識</a:t>
              </a:r>
              <a:r>
                <a:rPr lang="ja-JP" sz="1050">
                  <a:latin typeface="+mn-ea"/>
                  <a:cs typeface="+mn-lt"/>
                </a:rPr>
                <a:t>が</a:t>
              </a:r>
              <a:r>
                <a:rPr lang="ja-JP" altLang="en-US" sz="1050">
                  <a:latin typeface="+mn-ea"/>
                  <a:cs typeface="+mn-lt"/>
                </a:rPr>
                <a:t>あ</a:t>
              </a:r>
              <a:r>
                <a:rPr lang="ja-JP" sz="1050">
                  <a:latin typeface="+mn-ea"/>
                  <a:cs typeface="+mn-lt"/>
                </a:rPr>
                <a:t>る</a:t>
              </a:r>
            </a:p>
            <a:p>
              <a:pPr marL="98425" indent="-98425">
                <a:buFont typeface="Arial"/>
                <a:buChar char="•"/>
              </a:pPr>
              <a:r>
                <a:rPr lang="ja-JP" sz="1050">
                  <a:latin typeface="+mn-ea"/>
                  <a:cs typeface="+mn-lt"/>
                </a:rPr>
                <a:t>ただし</a:t>
              </a:r>
              <a:r>
                <a:rPr lang="ja-JP" altLang="en-US" sz="1050">
                  <a:latin typeface="+mn-ea"/>
                  <a:cs typeface="+mn-lt"/>
                </a:rPr>
                <a:t>実践を伴わない、外部から得た</a:t>
              </a:r>
              <a:r>
                <a:rPr lang="ja-JP" sz="1050">
                  <a:latin typeface="+mn-ea"/>
                  <a:cs typeface="+mn-lt"/>
                </a:rPr>
                <a:t>知識の</a:t>
              </a:r>
              <a:r>
                <a:rPr lang="ja-JP" altLang="en-US" sz="1050">
                  <a:latin typeface="+mn-ea"/>
                  <a:cs typeface="+mn-lt"/>
                </a:rPr>
                <a:t>まま</a:t>
              </a:r>
              <a:r>
                <a:rPr lang="ja-JP" sz="1050">
                  <a:latin typeface="+mn-ea"/>
                  <a:cs typeface="+mn-lt"/>
                </a:rPr>
                <a:t>である</a:t>
              </a:r>
              <a:r>
                <a:rPr lang="ja-JP" altLang="en-US" sz="1050">
                  <a:latin typeface="+mn-ea"/>
                  <a:cs typeface="+mn-lt"/>
                </a:rPr>
                <a:t>（セミナーを受けただけ、など）</a:t>
              </a:r>
              <a:endParaRPr lang="ja-JP" sz="1050">
                <a:latin typeface="+mn-ea"/>
                <a:cs typeface="Calibri" panose="020F0502020204030204"/>
              </a:endParaRPr>
            </a:p>
          </p:txBody>
        </p:sp>
        <p:sp>
          <p:nvSpPr>
            <p:cNvPr id="71" name="テキスト ボックス 70">
              <a:extLst>
                <a:ext uri="{FF2B5EF4-FFF2-40B4-BE49-F238E27FC236}">
                  <a16:creationId xmlns:a16="http://schemas.microsoft.com/office/drawing/2014/main" id="{EA14AAE3-B8DD-9F64-AF2A-F8243539CF39}"/>
                </a:ext>
              </a:extLst>
            </p:cNvPr>
            <p:cNvSpPr txBox="1"/>
            <p:nvPr/>
          </p:nvSpPr>
          <p:spPr>
            <a:xfrm>
              <a:off x="2674871" y="6749042"/>
              <a:ext cx="5064250" cy="25391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8425" indent="-98425">
                <a:buFont typeface="Arial"/>
                <a:buChar char="•"/>
              </a:pPr>
              <a:r>
                <a:rPr lang="en-US" altLang="ja-JP" sz="1050">
                  <a:latin typeface="+mn-ea"/>
                  <a:cs typeface="+mn-lt"/>
                </a:rPr>
                <a:t>H</a:t>
              </a:r>
              <a:r>
                <a:rPr lang="ja-JP" sz="1050">
                  <a:latin typeface="+mn-ea"/>
                  <a:cs typeface="+mn-lt"/>
                </a:rPr>
                <a:t>CDの基礎知識がない</a:t>
              </a:r>
            </a:p>
          </p:txBody>
        </p:sp>
        <p:sp>
          <p:nvSpPr>
            <p:cNvPr id="72" name="矢印: 五方向 16">
              <a:extLst>
                <a:ext uri="{FF2B5EF4-FFF2-40B4-BE49-F238E27FC236}">
                  <a16:creationId xmlns:a16="http://schemas.microsoft.com/office/drawing/2014/main" id="{F798FA1D-9FB2-0B6E-8A2D-5C41DC147483}"/>
                </a:ext>
              </a:extLst>
            </p:cNvPr>
            <p:cNvSpPr/>
            <p:nvPr/>
          </p:nvSpPr>
          <p:spPr>
            <a:xfrm rot="10800000">
              <a:off x="7739878" y="3679715"/>
              <a:ext cx="2520000" cy="560570"/>
            </a:xfrm>
            <a:prstGeom prst="homePlate">
              <a:avLst/>
            </a:prstGeom>
            <a:solidFill>
              <a:schemeClr val="accent6">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矢印: 五方向 16">
              <a:extLst>
                <a:ext uri="{FF2B5EF4-FFF2-40B4-BE49-F238E27FC236}">
                  <a16:creationId xmlns:a16="http://schemas.microsoft.com/office/drawing/2014/main" id="{85ECF243-BD60-C783-EDD1-59E102C1CE1A}"/>
                </a:ext>
              </a:extLst>
            </p:cNvPr>
            <p:cNvSpPr/>
            <p:nvPr/>
          </p:nvSpPr>
          <p:spPr>
            <a:xfrm rot="10800000">
              <a:off x="7739878" y="4976590"/>
              <a:ext cx="2520000" cy="560570"/>
            </a:xfrm>
            <a:prstGeom prst="homePlate">
              <a:avLst/>
            </a:prstGeom>
            <a:solidFill>
              <a:srgbClr val="F6B1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矢印: 五方向 16">
              <a:extLst>
                <a:ext uri="{FF2B5EF4-FFF2-40B4-BE49-F238E27FC236}">
                  <a16:creationId xmlns:a16="http://schemas.microsoft.com/office/drawing/2014/main" id="{47D957E7-D99F-A01E-49A5-E88D25409F73}"/>
                </a:ext>
              </a:extLst>
            </p:cNvPr>
            <p:cNvSpPr/>
            <p:nvPr/>
          </p:nvSpPr>
          <p:spPr>
            <a:xfrm rot="10800000">
              <a:off x="7739878" y="6275670"/>
              <a:ext cx="2520000" cy="560570"/>
            </a:xfrm>
            <a:prstGeom prst="homePlate">
              <a:avLst/>
            </a:prstGeom>
            <a:solidFill>
              <a:srgbClr val="FF0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テキスト ボックス 74">
              <a:extLst>
                <a:ext uri="{FF2B5EF4-FFF2-40B4-BE49-F238E27FC236}">
                  <a16:creationId xmlns:a16="http://schemas.microsoft.com/office/drawing/2014/main" id="{482A1454-5A3F-7837-E382-CD690178A164}"/>
                </a:ext>
              </a:extLst>
            </p:cNvPr>
            <p:cNvSpPr txBox="1"/>
            <p:nvPr/>
          </p:nvSpPr>
          <p:spPr>
            <a:xfrm>
              <a:off x="8006811" y="3823660"/>
              <a:ext cx="2031325" cy="276999"/>
            </a:xfrm>
            <a:prstGeom prst="rect">
              <a:avLst/>
            </a:prstGeom>
            <a:noFill/>
          </p:spPr>
          <p:txBody>
            <a:bodyPr wrap="none" lIns="91440" tIns="45720" rIns="91440" bIns="45720" anchor="ctr">
              <a:spAutoFit/>
            </a:bodyPr>
            <a:lstStyle/>
            <a:p>
              <a:pPr algn="ctr"/>
              <a:r>
                <a:rPr lang="ja-JP" altLang="en-US" sz="1200" b="1">
                  <a:latin typeface="+mn-ea"/>
                </a:rPr>
                <a:t>全社的オフィシャル化の壁</a:t>
              </a:r>
              <a:endParaRPr lang="ja-JP" altLang="en-US" sz="1200" b="1">
                <a:latin typeface="+mn-ea"/>
                <a:cs typeface="Calibri"/>
              </a:endParaRPr>
            </a:p>
          </p:txBody>
        </p:sp>
        <p:sp>
          <p:nvSpPr>
            <p:cNvPr id="76" name="テキスト ボックス 75">
              <a:extLst>
                <a:ext uri="{FF2B5EF4-FFF2-40B4-BE49-F238E27FC236}">
                  <a16:creationId xmlns:a16="http://schemas.microsoft.com/office/drawing/2014/main" id="{30EBA82A-3B5A-3530-85AA-4E4A0A0774D2}"/>
                </a:ext>
              </a:extLst>
            </p:cNvPr>
            <p:cNvSpPr txBox="1"/>
            <p:nvPr/>
          </p:nvSpPr>
          <p:spPr>
            <a:xfrm>
              <a:off x="8006811" y="5121177"/>
              <a:ext cx="800219" cy="276999"/>
            </a:xfrm>
            <a:prstGeom prst="rect">
              <a:avLst/>
            </a:prstGeom>
            <a:noFill/>
          </p:spPr>
          <p:txBody>
            <a:bodyPr wrap="none" lIns="91440" tIns="45720" rIns="91440" bIns="45720" anchor="ctr">
              <a:spAutoFit/>
            </a:bodyPr>
            <a:lstStyle/>
            <a:p>
              <a:pPr algn="ctr"/>
              <a:r>
                <a:rPr lang="ja-JP" altLang="en-US" sz="1200" b="1">
                  <a:latin typeface="+mn-ea"/>
                </a:rPr>
                <a:t>実践の壁</a:t>
              </a:r>
              <a:endParaRPr lang="ja-JP" altLang="en-US" sz="1200" b="1">
                <a:latin typeface="+mn-ea"/>
                <a:cs typeface="Calibri"/>
              </a:endParaRPr>
            </a:p>
          </p:txBody>
        </p:sp>
        <p:sp>
          <p:nvSpPr>
            <p:cNvPr id="77" name="テキスト ボックス 76">
              <a:extLst>
                <a:ext uri="{FF2B5EF4-FFF2-40B4-BE49-F238E27FC236}">
                  <a16:creationId xmlns:a16="http://schemas.microsoft.com/office/drawing/2014/main" id="{DF1D372F-F674-7F46-3781-10C840D5EE53}"/>
                </a:ext>
              </a:extLst>
            </p:cNvPr>
            <p:cNvSpPr txBox="1"/>
            <p:nvPr/>
          </p:nvSpPr>
          <p:spPr>
            <a:xfrm>
              <a:off x="8006811" y="6420257"/>
              <a:ext cx="800219" cy="276999"/>
            </a:xfrm>
            <a:prstGeom prst="rect">
              <a:avLst/>
            </a:prstGeom>
            <a:noFill/>
          </p:spPr>
          <p:txBody>
            <a:bodyPr wrap="none" lIns="91440" tIns="45720" rIns="91440" bIns="45720" anchor="ctr">
              <a:spAutoFit/>
            </a:bodyPr>
            <a:lstStyle/>
            <a:p>
              <a:pPr algn="ctr"/>
              <a:r>
                <a:rPr lang="ja-JP" altLang="en-US" sz="1200" b="1">
                  <a:solidFill>
                    <a:schemeClr val="bg1"/>
                  </a:solidFill>
                  <a:latin typeface="+mn-ea"/>
                </a:rPr>
                <a:t>知識の壁</a:t>
              </a:r>
              <a:endParaRPr lang="ja-JP" altLang="en-US" sz="1200" b="1">
                <a:solidFill>
                  <a:schemeClr val="bg1"/>
                </a:solidFill>
                <a:latin typeface="+mn-ea"/>
                <a:cs typeface="Calibri"/>
              </a:endParaRPr>
            </a:p>
          </p:txBody>
        </p:sp>
        <p:sp>
          <p:nvSpPr>
            <p:cNvPr id="78" name="矢印: 五方向 16">
              <a:extLst>
                <a:ext uri="{FF2B5EF4-FFF2-40B4-BE49-F238E27FC236}">
                  <a16:creationId xmlns:a16="http://schemas.microsoft.com/office/drawing/2014/main" id="{91C78F96-ABBE-B05A-2659-0E42C9D3FAEB}"/>
                </a:ext>
              </a:extLst>
            </p:cNvPr>
            <p:cNvSpPr/>
            <p:nvPr/>
          </p:nvSpPr>
          <p:spPr>
            <a:xfrm rot="10800000">
              <a:off x="7739878" y="4324636"/>
              <a:ext cx="2520000" cy="560570"/>
            </a:xfrm>
            <a:prstGeom prst="homePlate">
              <a:avLst/>
            </a:prstGeom>
            <a:solidFill>
              <a:srgbClr val="FFDA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テキスト ボックス 78">
              <a:extLst>
                <a:ext uri="{FF2B5EF4-FFF2-40B4-BE49-F238E27FC236}">
                  <a16:creationId xmlns:a16="http://schemas.microsoft.com/office/drawing/2014/main" id="{9809580C-AB7B-9EC1-60D5-6E937F83E352}"/>
                </a:ext>
              </a:extLst>
            </p:cNvPr>
            <p:cNvSpPr txBox="1"/>
            <p:nvPr/>
          </p:nvSpPr>
          <p:spPr>
            <a:xfrm>
              <a:off x="7929867" y="4476304"/>
              <a:ext cx="2390399" cy="276999"/>
            </a:xfrm>
            <a:prstGeom prst="rect">
              <a:avLst/>
            </a:prstGeom>
            <a:noFill/>
          </p:spPr>
          <p:txBody>
            <a:bodyPr wrap="none" lIns="91440" tIns="45720" rIns="91440" bIns="45720" anchor="ctr">
              <a:spAutoFit/>
            </a:bodyPr>
            <a:lstStyle/>
            <a:p>
              <a:pPr algn="ctr"/>
              <a:r>
                <a:rPr lang="ja-JP" altLang="en-US" sz="1200" b="1">
                  <a:latin typeface="+mn-ea"/>
                </a:rPr>
                <a:t>越境的協働の壁</a:t>
              </a:r>
              <a:r>
                <a:rPr lang="ja-JP" altLang="en-US" sz="800" b="1">
                  <a:latin typeface="+mn-ea"/>
                </a:rPr>
                <a:t>（部署・部門を超える）</a:t>
              </a:r>
            </a:p>
          </p:txBody>
        </p:sp>
      </p:grpSp>
      <p:cxnSp>
        <p:nvCxnSpPr>
          <p:cNvPr id="80" name="直線コネクタ 79">
            <a:extLst>
              <a:ext uri="{FF2B5EF4-FFF2-40B4-BE49-F238E27FC236}">
                <a16:creationId xmlns:a16="http://schemas.microsoft.com/office/drawing/2014/main" id="{6C38061E-5CB3-536E-B0A7-AC5B39A6C554}"/>
              </a:ext>
            </a:extLst>
          </p:cNvPr>
          <p:cNvCxnSpPr>
            <a:cxnSpLocks/>
          </p:cNvCxnSpPr>
          <p:nvPr/>
        </p:nvCxnSpPr>
        <p:spPr>
          <a:xfrm>
            <a:off x="2650228" y="2664000"/>
            <a:ext cx="0" cy="453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BE0777D0-60A4-93F0-D124-B4F2297B6FB7}"/>
              </a:ext>
            </a:extLst>
          </p:cNvPr>
          <p:cNvSpPr txBox="1"/>
          <p:nvPr/>
        </p:nvSpPr>
        <p:spPr>
          <a:xfrm>
            <a:off x="914195" y="2664000"/>
            <a:ext cx="1725765" cy="648000"/>
          </a:xfrm>
          <a:prstGeom prst="rect">
            <a:avLst/>
          </a:prstGeom>
          <a:noFill/>
        </p:spPr>
        <p:txBody>
          <a:bodyPr wrap="square" anchor="ctr">
            <a:noAutofit/>
          </a:bodyPr>
          <a:lstStyle/>
          <a:p>
            <a:pPr algn="just"/>
            <a:r>
              <a:rPr lang="ja-JP" altLang="en-US" sz="1050" b="1">
                <a:latin typeface="+mn-ea"/>
              </a:rPr>
              <a:t>HCDが組織文化になっている</a:t>
            </a:r>
          </a:p>
        </p:txBody>
      </p:sp>
      <p:sp>
        <p:nvSpPr>
          <p:cNvPr id="82" name="テキスト ボックス 81">
            <a:extLst>
              <a:ext uri="{FF2B5EF4-FFF2-40B4-BE49-F238E27FC236}">
                <a16:creationId xmlns:a16="http://schemas.microsoft.com/office/drawing/2014/main" id="{E8E4E628-2ED7-F5D0-7F7B-260B567E1735}"/>
              </a:ext>
            </a:extLst>
          </p:cNvPr>
          <p:cNvSpPr txBox="1"/>
          <p:nvPr/>
        </p:nvSpPr>
        <p:spPr>
          <a:xfrm>
            <a:off x="914195" y="3312000"/>
            <a:ext cx="1725765" cy="648000"/>
          </a:xfrm>
          <a:prstGeom prst="rect">
            <a:avLst/>
          </a:prstGeom>
          <a:noFill/>
        </p:spPr>
        <p:txBody>
          <a:bodyPr wrap="square" anchor="ctr">
            <a:noAutofit/>
          </a:bodyPr>
          <a:lstStyle/>
          <a:p>
            <a:pPr algn="just"/>
            <a:r>
              <a:rPr lang="en-US" altLang="ja-JP" sz="1050" b="1">
                <a:latin typeface="+mn-ea"/>
              </a:rPr>
              <a:t>HCD</a:t>
            </a:r>
            <a:r>
              <a:rPr lang="ja-JP" altLang="en-US" sz="1050" b="1">
                <a:latin typeface="+mn-ea"/>
              </a:rPr>
              <a:t>が全社的にオフィシャル化されている</a:t>
            </a:r>
          </a:p>
        </p:txBody>
      </p:sp>
      <p:sp>
        <p:nvSpPr>
          <p:cNvPr id="83" name="テキスト ボックス 82">
            <a:extLst>
              <a:ext uri="{FF2B5EF4-FFF2-40B4-BE49-F238E27FC236}">
                <a16:creationId xmlns:a16="http://schemas.microsoft.com/office/drawing/2014/main" id="{3814A78E-43F5-2128-ED88-DF351DD6C9BD}"/>
              </a:ext>
            </a:extLst>
          </p:cNvPr>
          <p:cNvSpPr txBox="1"/>
          <p:nvPr/>
        </p:nvSpPr>
        <p:spPr>
          <a:xfrm>
            <a:off x="914195" y="3960000"/>
            <a:ext cx="1725765" cy="648000"/>
          </a:xfrm>
          <a:prstGeom prst="rect">
            <a:avLst/>
          </a:prstGeom>
          <a:noFill/>
        </p:spPr>
        <p:txBody>
          <a:bodyPr wrap="square" anchor="ctr">
            <a:noAutofit/>
          </a:bodyPr>
          <a:lstStyle/>
          <a:p>
            <a:pPr algn="just"/>
            <a:r>
              <a:rPr lang="ja-JP" altLang="en-US" sz="1050" b="1">
                <a:latin typeface="+mn-ea"/>
              </a:rPr>
              <a:t>複数の部署またはプロジェクトで実践されている</a:t>
            </a:r>
          </a:p>
        </p:txBody>
      </p:sp>
      <p:sp>
        <p:nvSpPr>
          <p:cNvPr id="84" name="テキスト ボックス 83">
            <a:extLst>
              <a:ext uri="{FF2B5EF4-FFF2-40B4-BE49-F238E27FC236}">
                <a16:creationId xmlns:a16="http://schemas.microsoft.com/office/drawing/2014/main" id="{309FDFC8-875C-A58C-85A6-0AAB7E4463D2}"/>
              </a:ext>
            </a:extLst>
          </p:cNvPr>
          <p:cNvSpPr txBox="1"/>
          <p:nvPr/>
        </p:nvSpPr>
        <p:spPr>
          <a:xfrm>
            <a:off x="914195" y="4608000"/>
            <a:ext cx="1725765" cy="648000"/>
          </a:xfrm>
          <a:prstGeom prst="rect">
            <a:avLst/>
          </a:prstGeom>
          <a:noFill/>
        </p:spPr>
        <p:txBody>
          <a:bodyPr wrap="square" anchor="ctr">
            <a:noAutofit/>
          </a:bodyPr>
          <a:lstStyle/>
          <a:p>
            <a:pPr algn="just"/>
            <a:r>
              <a:rPr lang="ja-JP" altLang="en-US" sz="1050" b="1">
                <a:latin typeface="+mn-ea"/>
              </a:rPr>
              <a:t>一部の部署またはプロジェクトで実践されている</a:t>
            </a:r>
          </a:p>
        </p:txBody>
      </p:sp>
      <p:sp>
        <p:nvSpPr>
          <p:cNvPr id="85" name="テキスト ボックス 84">
            <a:extLst>
              <a:ext uri="{FF2B5EF4-FFF2-40B4-BE49-F238E27FC236}">
                <a16:creationId xmlns:a16="http://schemas.microsoft.com/office/drawing/2014/main" id="{82BB89AF-187E-8CF3-B05F-B386E7EDBE38}"/>
              </a:ext>
            </a:extLst>
          </p:cNvPr>
          <p:cNvSpPr txBox="1"/>
          <p:nvPr/>
        </p:nvSpPr>
        <p:spPr>
          <a:xfrm>
            <a:off x="914195" y="5256000"/>
            <a:ext cx="1725765" cy="648000"/>
          </a:xfrm>
          <a:prstGeom prst="rect">
            <a:avLst/>
          </a:prstGeom>
          <a:noFill/>
        </p:spPr>
        <p:txBody>
          <a:bodyPr wrap="square" anchor="ctr">
            <a:noAutofit/>
          </a:bodyPr>
          <a:lstStyle/>
          <a:p>
            <a:pPr algn="just"/>
            <a:r>
              <a:rPr lang="ja-JP" altLang="en-US" sz="1050" b="1">
                <a:latin typeface="+mn-ea"/>
              </a:rPr>
              <a:t>知識は浸透し始めているが実践されていない、または実践機会が少ない</a:t>
            </a:r>
          </a:p>
        </p:txBody>
      </p:sp>
      <p:sp>
        <p:nvSpPr>
          <p:cNvPr id="86" name="テキスト ボックス 85">
            <a:extLst>
              <a:ext uri="{FF2B5EF4-FFF2-40B4-BE49-F238E27FC236}">
                <a16:creationId xmlns:a16="http://schemas.microsoft.com/office/drawing/2014/main" id="{8C3BC249-AFDA-EFFF-ED30-E1FDEA644B25}"/>
              </a:ext>
            </a:extLst>
          </p:cNvPr>
          <p:cNvSpPr txBox="1"/>
          <p:nvPr/>
        </p:nvSpPr>
        <p:spPr>
          <a:xfrm>
            <a:off x="914195" y="5904000"/>
            <a:ext cx="1725765" cy="648000"/>
          </a:xfrm>
          <a:prstGeom prst="rect">
            <a:avLst/>
          </a:prstGeom>
          <a:noFill/>
        </p:spPr>
        <p:txBody>
          <a:bodyPr wrap="square" anchor="ctr">
            <a:noAutofit/>
          </a:bodyPr>
          <a:lstStyle/>
          <a:p>
            <a:pPr algn="just"/>
            <a:r>
              <a:rPr lang="ja-JP" altLang="en-US" sz="1050" b="1">
                <a:latin typeface="+mn-ea"/>
              </a:rPr>
              <a:t>知識が浸透していない</a:t>
            </a:r>
          </a:p>
        </p:txBody>
      </p:sp>
      <p:sp>
        <p:nvSpPr>
          <p:cNvPr id="87" name="テキスト ボックス 86">
            <a:extLst>
              <a:ext uri="{FF2B5EF4-FFF2-40B4-BE49-F238E27FC236}">
                <a16:creationId xmlns:a16="http://schemas.microsoft.com/office/drawing/2014/main" id="{0B17A8F9-C30E-FE88-9A0A-42D6AE8FC654}"/>
              </a:ext>
            </a:extLst>
          </p:cNvPr>
          <p:cNvSpPr txBox="1"/>
          <p:nvPr/>
        </p:nvSpPr>
        <p:spPr>
          <a:xfrm>
            <a:off x="914193" y="6552000"/>
            <a:ext cx="1725765" cy="648000"/>
          </a:xfrm>
          <a:prstGeom prst="rect">
            <a:avLst/>
          </a:prstGeom>
          <a:noFill/>
        </p:spPr>
        <p:txBody>
          <a:bodyPr wrap="square" anchor="ctr">
            <a:noAutofit/>
          </a:bodyPr>
          <a:lstStyle/>
          <a:p>
            <a:pPr algn="just"/>
            <a:r>
              <a:rPr lang="en-US" altLang="ja-JP" sz="1050" b="1">
                <a:latin typeface="+mn-ea"/>
              </a:rPr>
              <a:t>HCD</a:t>
            </a:r>
            <a:r>
              <a:rPr lang="ja-JP" altLang="en-US" sz="1050" b="1">
                <a:latin typeface="+mn-ea"/>
              </a:rPr>
              <a:t>のことを知らない</a:t>
            </a:r>
            <a:r>
              <a:rPr lang="en-US" altLang="ja-JP" sz="1050" b="1">
                <a:latin typeface="+mn-ea"/>
              </a:rPr>
              <a:t>	</a:t>
            </a:r>
            <a:endParaRPr lang="ja-JP" altLang="en-US" sz="1050" b="1">
              <a:latin typeface="+mn-ea"/>
            </a:endParaRPr>
          </a:p>
        </p:txBody>
      </p:sp>
      <p:sp>
        <p:nvSpPr>
          <p:cNvPr id="132" name="スライド番号プレースホルダー 131">
            <a:extLst>
              <a:ext uri="{FF2B5EF4-FFF2-40B4-BE49-F238E27FC236}">
                <a16:creationId xmlns:a16="http://schemas.microsoft.com/office/drawing/2014/main" id="{2D855305-2028-588E-996B-332C3E6D749E}"/>
              </a:ext>
            </a:extLst>
          </p:cNvPr>
          <p:cNvSpPr>
            <a:spLocks noGrp="1"/>
          </p:cNvSpPr>
          <p:nvPr>
            <p:ph type="sldNum" sz="quarter" idx="12"/>
          </p:nvPr>
        </p:nvSpPr>
        <p:spPr/>
        <p:txBody>
          <a:bodyPr/>
          <a:lstStyle/>
          <a:p>
            <a:fld id="{963FD9B4-41D6-4745-A469-6C8DA6B3D760}" type="slidenum">
              <a:rPr lang="en-US" altLang="ja-JP" smtClean="0"/>
              <a:pPr/>
              <a:t>4</a:t>
            </a:fld>
            <a:endParaRPr lang="ja-JP" altLang="en-US"/>
          </a:p>
        </p:txBody>
      </p:sp>
    </p:spTree>
    <p:extLst>
      <p:ext uri="{BB962C8B-B14F-4D97-AF65-F5344CB8AC3E}">
        <p14:creationId xmlns:p14="http://schemas.microsoft.com/office/powerpoint/2010/main" val="125375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プレースホルダー 54">
            <a:extLst>
              <a:ext uri="{FF2B5EF4-FFF2-40B4-BE49-F238E27FC236}">
                <a16:creationId xmlns:a16="http://schemas.microsoft.com/office/drawing/2014/main" id="{417E3989-63AB-9EFA-895A-CADE289B51B9}"/>
              </a:ext>
            </a:extLst>
          </p:cNvPr>
          <p:cNvSpPr>
            <a:spLocks noGrp="1"/>
          </p:cNvSpPr>
          <p:nvPr>
            <p:ph type="body" sz="quarter" idx="14"/>
          </p:nvPr>
        </p:nvSpPr>
        <p:spPr>
          <a:xfrm>
            <a:off x="377825" y="900113"/>
            <a:ext cx="9936163" cy="1347100"/>
          </a:xfrm>
        </p:spPr>
        <p:txBody>
          <a:bodyPr vert="horz" lIns="91440" tIns="45720" rIns="91440" bIns="45720" rtlCol="0">
            <a:spAutoFit/>
          </a:bodyPr>
          <a:lstStyle/>
          <a:p>
            <a:r>
              <a:rPr lang="ja-JP" altLang="en-US"/>
              <a:t>　</a:t>
            </a:r>
            <a:r>
              <a:rPr lang="en-US" altLang="ja-JP"/>
              <a:t>HCD</a:t>
            </a:r>
            <a:r>
              <a:rPr lang="ja-JP" altLang="en-US"/>
              <a:t>組織導入活動では、組織の</a:t>
            </a:r>
            <a:r>
              <a:rPr lang="en-US" altLang="ja-JP"/>
              <a:t>HCD</a:t>
            </a:r>
            <a:r>
              <a:rPr lang="ja-JP" altLang="en-US"/>
              <a:t>浸透度合いによって重要な関係者や利用可能なリソースが異なるため、類似の問題であっても参考にすべきパターンは異なります。</a:t>
            </a:r>
            <a:endParaRPr lang="en-US" altLang="ja-JP"/>
          </a:p>
          <a:p>
            <a:r>
              <a:rPr lang="ja-JP" altLang="en-US"/>
              <a:t>　以下に、</a:t>
            </a:r>
            <a:r>
              <a:rPr lang="en-US" altLang="ja-JP"/>
              <a:t> HCD</a:t>
            </a:r>
            <a:r>
              <a:rPr lang="ja-JP" altLang="en-US"/>
              <a:t>組織成熟度各レベルごとの参考にすべきパターンを対応表にまとめました。ただし、対応表はおおまかな目安を示すものであり、レベルが異なるからといって他のパターンがまったく参考にならないわけではありません。</a:t>
            </a:r>
          </a:p>
        </p:txBody>
      </p:sp>
      <p:sp>
        <p:nvSpPr>
          <p:cNvPr id="256" name="タイトル 255">
            <a:extLst>
              <a:ext uri="{FF2B5EF4-FFF2-40B4-BE49-F238E27FC236}">
                <a16:creationId xmlns:a16="http://schemas.microsoft.com/office/drawing/2014/main" id="{8D3C584C-1034-BBBF-50A8-123F5C28C591}"/>
              </a:ext>
            </a:extLst>
          </p:cNvPr>
          <p:cNvSpPr>
            <a:spLocks noGrp="1"/>
          </p:cNvSpPr>
          <p:nvPr>
            <p:ph type="title"/>
          </p:nvPr>
        </p:nvSpPr>
        <p:spPr>
          <a:xfrm>
            <a:off x="377906" y="360000"/>
            <a:ext cx="9936000" cy="540000"/>
          </a:xfrm>
        </p:spPr>
        <p:txBody>
          <a:bodyPr/>
          <a:lstStyle/>
          <a:p>
            <a:r>
              <a:rPr lang="en-US" altLang="ja-JP"/>
              <a:t>HCD</a:t>
            </a:r>
            <a:r>
              <a:rPr lang="ja-JP" altLang="en-US"/>
              <a:t>組織成熟度レベルと</a:t>
            </a:r>
            <a:r>
              <a:rPr lang="en-US" altLang="ja-JP"/>
              <a:t>HCD</a:t>
            </a:r>
            <a:r>
              <a:rPr lang="ja-JP" altLang="en-US"/>
              <a:t>導入パターン</a:t>
            </a:r>
          </a:p>
        </p:txBody>
      </p:sp>
      <p:grpSp>
        <p:nvGrpSpPr>
          <p:cNvPr id="4" name="グループ化 3">
            <a:extLst>
              <a:ext uri="{FF2B5EF4-FFF2-40B4-BE49-F238E27FC236}">
                <a16:creationId xmlns:a16="http://schemas.microsoft.com/office/drawing/2014/main" id="{0B04A741-80ED-D7DB-7AE9-F295C307C427}"/>
              </a:ext>
            </a:extLst>
          </p:cNvPr>
          <p:cNvGrpSpPr/>
          <p:nvPr/>
        </p:nvGrpSpPr>
        <p:grpSpPr>
          <a:xfrm>
            <a:off x="360000" y="2224164"/>
            <a:ext cx="9901394" cy="4975836"/>
            <a:chOff x="360000" y="2224164"/>
            <a:chExt cx="9901394" cy="4975836"/>
          </a:xfrm>
        </p:grpSpPr>
        <p:grpSp>
          <p:nvGrpSpPr>
            <p:cNvPr id="30" name="グループ化 29">
              <a:extLst>
                <a:ext uri="{FF2B5EF4-FFF2-40B4-BE49-F238E27FC236}">
                  <a16:creationId xmlns:a16="http://schemas.microsoft.com/office/drawing/2014/main" id="{88DE74B7-115E-C608-AD6C-E7152E0267B8}"/>
                </a:ext>
              </a:extLst>
            </p:cNvPr>
            <p:cNvGrpSpPr/>
            <p:nvPr/>
          </p:nvGrpSpPr>
          <p:grpSpPr>
            <a:xfrm>
              <a:off x="360000" y="2224164"/>
              <a:ext cx="9901394" cy="4975836"/>
              <a:chOff x="360000" y="2224164"/>
              <a:chExt cx="9901394" cy="4975836"/>
            </a:xfrm>
          </p:grpSpPr>
          <p:sp>
            <p:nvSpPr>
              <p:cNvPr id="35" name="正方形/長方形 34">
                <a:extLst>
                  <a:ext uri="{FF2B5EF4-FFF2-40B4-BE49-F238E27FC236}">
                    <a16:creationId xmlns:a16="http://schemas.microsoft.com/office/drawing/2014/main" id="{BD3A0C9E-0F1F-3C57-B28D-777282C01557}"/>
                  </a:ext>
                </a:extLst>
              </p:cNvPr>
              <p:cNvSpPr/>
              <p:nvPr/>
            </p:nvSpPr>
            <p:spPr>
              <a:xfrm>
                <a:off x="2650228" y="2224164"/>
                <a:ext cx="7609650" cy="432000"/>
              </a:xfrm>
              <a:prstGeom prst="rect">
                <a:avLst/>
              </a:prstGeom>
              <a:solidFill>
                <a:schemeClr val="accent5">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813" algn="ctr"/>
                <a:r>
                  <a:rPr kumimoji="1" lang="en-US" altLang="ja-JP" sz="1600" b="1">
                    <a:solidFill>
                      <a:schemeClr val="bg1"/>
                    </a:solidFill>
                    <a:latin typeface="+mn-ea"/>
                  </a:rPr>
                  <a:t>HCD</a:t>
                </a:r>
                <a:r>
                  <a:rPr kumimoji="1" lang="ja-JP" altLang="en-US" sz="1600" b="1">
                    <a:solidFill>
                      <a:schemeClr val="bg1"/>
                    </a:solidFill>
                    <a:latin typeface="+mn-ea"/>
                  </a:rPr>
                  <a:t>導入パターン</a:t>
                </a:r>
              </a:p>
            </p:txBody>
          </p:sp>
          <p:sp>
            <p:nvSpPr>
              <p:cNvPr id="36" name="正方形/長方形 35">
                <a:extLst>
                  <a:ext uri="{FF2B5EF4-FFF2-40B4-BE49-F238E27FC236}">
                    <a16:creationId xmlns:a16="http://schemas.microsoft.com/office/drawing/2014/main" id="{029EEDCF-4B75-3DD2-0CFB-A0446479B10C}"/>
                  </a:ext>
                </a:extLst>
              </p:cNvPr>
              <p:cNvSpPr/>
              <p:nvPr/>
            </p:nvSpPr>
            <p:spPr>
              <a:xfrm>
                <a:off x="360000" y="2224164"/>
                <a:ext cx="2279958" cy="432000"/>
              </a:xfrm>
              <a:prstGeom prst="rect">
                <a:avLst/>
              </a:prstGeom>
              <a:solidFill>
                <a:srgbClr val="A9D18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23813" algn="ctr"/>
                <a:r>
                  <a:rPr kumimoji="1" lang="en-US" altLang="ja-JP" sz="1600" b="1">
                    <a:solidFill>
                      <a:schemeClr val="bg1"/>
                    </a:solidFill>
                    <a:latin typeface="+mn-ea"/>
                  </a:rPr>
                  <a:t>HCD</a:t>
                </a:r>
                <a:r>
                  <a:rPr kumimoji="1" lang="ja-JP" altLang="en-US" sz="1600" b="1">
                    <a:solidFill>
                      <a:schemeClr val="bg1"/>
                    </a:solidFill>
                    <a:latin typeface="+mn-ea"/>
                  </a:rPr>
                  <a:t>組織成熟度レベル</a:t>
                </a:r>
                <a:endParaRPr kumimoji="1" lang="ja-JP" altLang="en-US" sz="1600">
                  <a:solidFill>
                    <a:schemeClr val="bg1"/>
                  </a:solidFill>
                  <a:latin typeface="+mn-ea"/>
                </a:endParaRPr>
              </a:p>
            </p:txBody>
          </p:sp>
          <p:cxnSp>
            <p:nvCxnSpPr>
              <p:cNvPr id="37" name="直線コネクタ 36">
                <a:extLst>
                  <a:ext uri="{FF2B5EF4-FFF2-40B4-BE49-F238E27FC236}">
                    <a16:creationId xmlns:a16="http://schemas.microsoft.com/office/drawing/2014/main" id="{6F1C051C-35D8-011E-12BD-0195A841F18E}"/>
                  </a:ext>
                </a:extLst>
              </p:cNvPr>
              <p:cNvCxnSpPr>
                <a:cxnSpLocks/>
              </p:cNvCxnSpPr>
              <p:nvPr/>
            </p:nvCxnSpPr>
            <p:spPr>
              <a:xfrm>
                <a:off x="2650228" y="2664000"/>
                <a:ext cx="0" cy="453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B26A9510-0AA7-F9CD-63BE-2436A4C3C2C2}"/>
                  </a:ext>
                </a:extLst>
              </p:cNvPr>
              <p:cNvSpPr/>
              <p:nvPr/>
            </p:nvSpPr>
            <p:spPr>
              <a:xfrm>
                <a:off x="360001" y="2664000"/>
                <a:ext cx="554197" cy="648000"/>
              </a:xfrm>
              <a:prstGeom prst="rect">
                <a:avLst/>
              </a:prstGeom>
              <a:solidFill>
                <a:srgbClr val="A9D18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6</a:t>
                </a:r>
                <a:endParaRPr kumimoji="1" lang="ja-JP" altLang="en-US" sz="4000" b="1"/>
              </a:p>
            </p:txBody>
          </p:sp>
          <p:sp>
            <p:nvSpPr>
              <p:cNvPr id="39" name="正方形/長方形 38">
                <a:extLst>
                  <a:ext uri="{FF2B5EF4-FFF2-40B4-BE49-F238E27FC236}">
                    <a16:creationId xmlns:a16="http://schemas.microsoft.com/office/drawing/2014/main" id="{C7E638F1-2E74-D889-CC91-EA017822DA1D}"/>
                  </a:ext>
                </a:extLst>
              </p:cNvPr>
              <p:cNvSpPr/>
              <p:nvPr/>
            </p:nvSpPr>
            <p:spPr>
              <a:xfrm>
                <a:off x="360001" y="3312000"/>
                <a:ext cx="554197" cy="648000"/>
              </a:xfrm>
              <a:prstGeom prst="rect">
                <a:avLst/>
              </a:prstGeom>
              <a:solidFill>
                <a:srgbClr val="A9D18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5</a:t>
                </a:r>
                <a:endParaRPr kumimoji="1" lang="ja-JP" altLang="en-US" sz="4000" b="1"/>
              </a:p>
            </p:txBody>
          </p:sp>
          <p:sp>
            <p:nvSpPr>
              <p:cNvPr id="40" name="正方形/長方形 39">
                <a:extLst>
                  <a:ext uri="{FF2B5EF4-FFF2-40B4-BE49-F238E27FC236}">
                    <a16:creationId xmlns:a16="http://schemas.microsoft.com/office/drawing/2014/main" id="{C1A2B522-D340-6053-1F6C-4B351E3CD23A}"/>
                  </a:ext>
                </a:extLst>
              </p:cNvPr>
              <p:cNvSpPr/>
              <p:nvPr/>
            </p:nvSpPr>
            <p:spPr>
              <a:xfrm>
                <a:off x="360001" y="3960000"/>
                <a:ext cx="554197" cy="648000"/>
              </a:xfrm>
              <a:prstGeom prst="rect">
                <a:avLst/>
              </a:prstGeom>
              <a:solidFill>
                <a:srgbClr val="FFD9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4</a:t>
                </a:r>
                <a:endParaRPr kumimoji="1" lang="ja-JP" altLang="en-US" sz="4000" b="1"/>
              </a:p>
            </p:txBody>
          </p:sp>
          <p:sp>
            <p:nvSpPr>
              <p:cNvPr id="41" name="正方形/長方形 40">
                <a:extLst>
                  <a:ext uri="{FF2B5EF4-FFF2-40B4-BE49-F238E27FC236}">
                    <a16:creationId xmlns:a16="http://schemas.microsoft.com/office/drawing/2014/main" id="{ABB10D94-F9F9-14D2-85AD-1A2440F76C47}"/>
                  </a:ext>
                </a:extLst>
              </p:cNvPr>
              <p:cNvSpPr/>
              <p:nvPr/>
            </p:nvSpPr>
            <p:spPr>
              <a:xfrm>
                <a:off x="360001" y="4608000"/>
                <a:ext cx="554197" cy="648000"/>
              </a:xfrm>
              <a:prstGeom prst="rect">
                <a:avLst/>
              </a:prstGeom>
              <a:solidFill>
                <a:srgbClr val="FFD9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3</a:t>
                </a:r>
                <a:endParaRPr kumimoji="1" lang="ja-JP" altLang="en-US" sz="4000" b="1"/>
              </a:p>
            </p:txBody>
          </p:sp>
          <p:sp>
            <p:nvSpPr>
              <p:cNvPr id="42" name="正方形/長方形 41">
                <a:extLst>
                  <a:ext uri="{FF2B5EF4-FFF2-40B4-BE49-F238E27FC236}">
                    <a16:creationId xmlns:a16="http://schemas.microsoft.com/office/drawing/2014/main" id="{55D54299-ACF1-2090-5C04-0F38F4D59299}"/>
                  </a:ext>
                </a:extLst>
              </p:cNvPr>
              <p:cNvSpPr/>
              <p:nvPr/>
            </p:nvSpPr>
            <p:spPr>
              <a:xfrm>
                <a:off x="360001" y="5256000"/>
                <a:ext cx="554197" cy="648000"/>
              </a:xfrm>
              <a:prstGeom prst="rect">
                <a:avLst/>
              </a:prstGeom>
              <a:solidFill>
                <a:srgbClr val="F5B18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2</a:t>
                </a:r>
                <a:endParaRPr kumimoji="1" lang="ja-JP" altLang="en-US" sz="4000" b="1"/>
              </a:p>
            </p:txBody>
          </p:sp>
          <p:sp>
            <p:nvSpPr>
              <p:cNvPr id="43" name="正方形/長方形 42">
                <a:extLst>
                  <a:ext uri="{FF2B5EF4-FFF2-40B4-BE49-F238E27FC236}">
                    <a16:creationId xmlns:a16="http://schemas.microsoft.com/office/drawing/2014/main" id="{8EBC7F87-2B1A-9CBC-6BA4-D5A57663CAE7}"/>
                  </a:ext>
                </a:extLst>
              </p:cNvPr>
              <p:cNvSpPr/>
              <p:nvPr/>
            </p:nvSpPr>
            <p:spPr>
              <a:xfrm>
                <a:off x="360001" y="5904000"/>
                <a:ext cx="554197" cy="648000"/>
              </a:xfrm>
              <a:prstGeom prst="rect">
                <a:avLst/>
              </a:prstGeom>
              <a:solidFill>
                <a:srgbClr val="F5B18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1</a:t>
                </a:r>
                <a:endParaRPr kumimoji="1" lang="ja-JP" altLang="en-US" sz="4000" b="1"/>
              </a:p>
            </p:txBody>
          </p:sp>
          <p:sp>
            <p:nvSpPr>
              <p:cNvPr id="44" name="正方形/長方形 43">
                <a:extLst>
                  <a:ext uri="{FF2B5EF4-FFF2-40B4-BE49-F238E27FC236}">
                    <a16:creationId xmlns:a16="http://schemas.microsoft.com/office/drawing/2014/main" id="{D666914D-E526-D7E7-0F5E-DA9C3D7FFFC2}"/>
                  </a:ext>
                </a:extLst>
              </p:cNvPr>
              <p:cNvSpPr/>
              <p:nvPr/>
            </p:nvSpPr>
            <p:spPr>
              <a:xfrm>
                <a:off x="360001" y="6552000"/>
                <a:ext cx="554197" cy="648000"/>
              </a:xfrm>
              <a:prstGeom prst="rect">
                <a:avLst/>
              </a:prstGeom>
              <a:solidFill>
                <a:srgbClr val="FF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a:t>0</a:t>
                </a:r>
                <a:endParaRPr kumimoji="1" lang="ja-JP" altLang="en-US" sz="4000" b="1"/>
              </a:p>
            </p:txBody>
          </p:sp>
          <p:sp>
            <p:nvSpPr>
              <p:cNvPr id="45" name="テキスト ボックス 44">
                <a:extLst>
                  <a:ext uri="{FF2B5EF4-FFF2-40B4-BE49-F238E27FC236}">
                    <a16:creationId xmlns:a16="http://schemas.microsoft.com/office/drawing/2014/main" id="{930882B8-4B3C-C6B9-FF5C-F5C6FABECD9C}"/>
                  </a:ext>
                </a:extLst>
              </p:cNvPr>
              <p:cNvSpPr txBox="1"/>
              <p:nvPr/>
            </p:nvSpPr>
            <p:spPr>
              <a:xfrm>
                <a:off x="914195" y="2664000"/>
                <a:ext cx="1725765" cy="648000"/>
              </a:xfrm>
              <a:prstGeom prst="rect">
                <a:avLst/>
              </a:prstGeom>
              <a:noFill/>
            </p:spPr>
            <p:txBody>
              <a:bodyPr wrap="square" anchor="ctr">
                <a:noAutofit/>
              </a:bodyPr>
              <a:lstStyle/>
              <a:p>
                <a:pPr algn="just"/>
                <a:r>
                  <a:rPr lang="ja-JP" altLang="en-US" sz="1050" b="1">
                    <a:latin typeface="+mn-ea"/>
                  </a:rPr>
                  <a:t>HCDが組織文化になっている</a:t>
                </a:r>
              </a:p>
            </p:txBody>
          </p:sp>
          <p:sp>
            <p:nvSpPr>
              <p:cNvPr id="46" name="テキスト ボックス 45">
                <a:extLst>
                  <a:ext uri="{FF2B5EF4-FFF2-40B4-BE49-F238E27FC236}">
                    <a16:creationId xmlns:a16="http://schemas.microsoft.com/office/drawing/2014/main" id="{696C0C37-4D44-0E96-B754-9A922812E607}"/>
                  </a:ext>
                </a:extLst>
              </p:cNvPr>
              <p:cNvSpPr txBox="1"/>
              <p:nvPr/>
            </p:nvSpPr>
            <p:spPr>
              <a:xfrm>
                <a:off x="914195" y="3312000"/>
                <a:ext cx="1725765" cy="648000"/>
              </a:xfrm>
              <a:prstGeom prst="rect">
                <a:avLst/>
              </a:prstGeom>
              <a:noFill/>
            </p:spPr>
            <p:txBody>
              <a:bodyPr wrap="square" anchor="ctr">
                <a:noAutofit/>
              </a:bodyPr>
              <a:lstStyle/>
              <a:p>
                <a:pPr algn="just"/>
                <a:r>
                  <a:rPr lang="en-US" altLang="ja-JP" sz="1050" b="1">
                    <a:latin typeface="+mn-ea"/>
                  </a:rPr>
                  <a:t>HCD</a:t>
                </a:r>
                <a:r>
                  <a:rPr lang="ja-JP" altLang="en-US" sz="1050" b="1">
                    <a:latin typeface="+mn-ea"/>
                  </a:rPr>
                  <a:t>が全社的にオフィシャル化されている</a:t>
                </a:r>
              </a:p>
            </p:txBody>
          </p:sp>
          <p:sp>
            <p:nvSpPr>
              <p:cNvPr id="47" name="テキスト ボックス 46">
                <a:extLst>
                  <a:ext uri="{FF2B5EF4-FFF2-40B4-BE49-F238E27FC236}">
                    <a16:creationId xmlns:a16="http://schemas.microsoft.com/office/drawing/2014/main" id="{69269901-767C-F1F7-87E5-422667913896}"/>
                  </a:ext>
                </a:extLst>
              </p:cNvPr>
              <p:cNvSpPr txBox="1"/>
              <p:nvPr/>
            </p:nvSpPr>
            <p:spPr>
              <a:xfrm>
                <a:off x="914195" y="3960000"/>
                <a:ext cx="1725765" cy="648000"/>
              </a:xfrm>
              <a:prstGeom prst="rect">
                <a:avLst/>
              </a:prstGeom>
              <a:noFill/>
            </p:spPr>
            <p:txBody>
              <a:bodyPr wrap="square" anchor="ctr">
                <a:noAutofit/>
              </a:bodyPr>
              <a:lstStyle/>
              <a:p>
                <a:pPr algn="just"/>
                <a:r>
                  <a:rPr lang="ja-JP" altLang="en-US" sz="1050" b="1">
                    <a:latin typeface="+mn-ea"/>
                  </a:rPr>
                  <a:t>複数の部署またはプロジェクトで実践されている</a:t>
                </a:r>
              </a:p>
            </p:txBody>
          </p:sp>
          <p:sp>
            <p:nvSpPr>
              <p:cNvPr id="48" name="テキスト ボックス 47">
                <a:extLst>
                  <a:ext uri="{FF2B5EF4-FFF2-40B4-BE49-F238E27FC236}">
                    <a16:creationId xmlns:a16="http://schemas.microsoft.com/office/drawing/2014/main" id="{523F98FE-2A0A-52A2-7C53-5C9EA7FCB97B}"/>
                  </a:ext>
                </a:extLst>
              </p:cNvPr>
              <p:cNvSpPr txBox="1"/>
              <p:nvPr/>
            </p:nvSpPr>
            <p:spPr>
              <a:xfrm>
                <a:off x="914195" y="4608000"/>
                <a:ext cx="1725765" cy="648000"/>
              </a:xfrm>
              <a:prstGeom prst="rect">
                <a:avLst/>
              </a:prstGeom>
              <a:noFill/>
            </p:spPr>
            <p:txBody>
              <a:bodyPr wrap="square" anchor="ctr">
                <a:noAutofit/>
              </a:bodyPr>
              <a:lstStyle/>
              <a:p>
                <a:pPr algn="just"/>
                <a:r>
                  <a:rPr lang="ja-JP" altLang="en-US" sz="1050" b="1">
                    <a:latin typeface="+mn-ea"/>
                  </a:rPr>
                  <a:t>一部の部署またはプロジェクトで実践されている</a:t>
                </a:r>
              </a:p>
            </p:txBody>
          </p:sp>
          <p:sp>
            <p:nvSpPr>
              <p:cNvPr id="49" name="テキスト ボックス 48">
                <a:extLst>
                  <a:ext uri="{FF2B5EF4-FFF2-40B4-BE49-F238E27FC236}">
                    <a16:creationId xmlns:a16="http://schemas.microsoft.com/office/drawing/2014/main" id="{03A27D58-A0C5-4C63-4AFB-F94B7E19AD9A}"/>
                  </a:ext>
                </a:extLst>
              </p:cNvPr>
              <p:cNvSpPr txBox="1"/>
              <p:nvPr/>
            </p:nvSpPr>
            <p:spPr>
              <a:xfrm>
                <a:off x="914195" y="5256000"/>
                <a:ext cx="1725765" cy="648000"/>
              </a:xfrm>
              <a:prstGeom prst="rect">
                <a:avLst/>
              </a:prstGeom>
              <a:noFill/>
            </p:spPr>
            <p:txBody>
              <a:bodyPr wrap="square" anchor="ctr">
                <a:noAutofit/>
              </a:bodyPr>
              <a:lstStyle/>
              <a:p>
                <a:pPr algn="just"/>
                <a:r>
                  <a:rPr lang="ja-JP" altLang="en-US" sz="1050" b="1">
                    <a:latin typeface="+mn-ea"/>
                  </a:rPr>
                  <a:t>知識は浸透し始めているが実践されていない、または実践機会が少ない</a:t>
                </a:r>
              </a:p>
            </p:txBody>
          </p:sp>
          <p:sp>
            <p:nvSpPr>
              <p:cNvPr id="50" name="テキスト ボックス 49">
                <a:extLst>
                  <a:ext uri="{FF2B5EF4-FFF2-40B4-BE49-F238E27FC236}">
                    <a16:creationId xmlns:a16="http://schemas.microsoft.com/office/drawing/2014/main" id="{F8D69D7A-B33E-4DBB-CA20-F65E5727595C}"/>
                  </a:ext>
                </a:extLst>
              </p:cNvPr>
              <p:cNvSpPr txBox="1"/>
              <p:nvPr/>
            </p:nvSpPr>
            <p:spPr>
              <a:xfrm>
                <a:off x="914195" y="5904000"/>
                <a:ext cx="1725765" cy="648000"/>
              </a:xfrm>
              <a:prstGeom prst="rect">
                <a:avLst/>
              </a:prstGeom>
              <a:noFill/>
            </p:spPr>
            <p:txBody>
              <a:bodyPr wrap="square" anchor="ctr">
                <a:noAutofit/>
              </a:bodyPr>
              <a:lstStyle/>
              <a:p>
                <a:pPr algn="just"/>
                <a:r>
                  <a:rPr lang="ja-JP" altLang="en-US" sz="1050" b="1">
                    <a:latin typeface="+mn-ea"/>
                  </a:rPr>
                  <a:t>知識が浸透していない</a:t>
                </a:r>
              </a:p>
            </p:txBody>
          </p:sp>
          <p:sp>
            <p:nvSpPr>
              <p:cNvPr id="51" name="テキスト ボックス 50">
                <a:extLst>
                  <a:ext uri="{FF2B5EF4-FFF2-40B4-BE49-F238E27FC236}">
                    <a16:creationId xmlns:a16="http://schemas.microsoft.com/office/drawing/2014/main" id="{C14F5F28-9E40-5B10-886C-8D9BBD06F1BA}"/>
                  </a:ext>
                </a:extLst>
              </p:cNvPr>
              <p:cNvSpPr txBox="1"/>
              <p:nvPr/>
            </p:nvSpPr>
            <p:spPr>
              <a:xfrm>
                <a:off x="914193" y="6552000"/>
                <a:ext cx="1725765" cy="648000"/>
              </a:xfrm>
              <a:prstGeom prst="rect">
                <a:avLst/>
              </a:prstGeom>
              <a:noFill/>
            </p:spPr>
            <p:txBody>
              <a:bodyPr wrap="square" anchor="ctr">
                <a:noAutofit/>
              </a:bodyPr>
              <a:lstStyle/>
              <a:p>
                <a:pPr algn="just"/>
                <a:r>
                  <a:rPr lang="en-US" altLang="ja-JP" sz="1050" b="1">
                    <a:latin typeface="+mn-ea"/>
                  </a:rPr>
                  <a:t>HCD</a:t>
                </a:r>
                <a:r>
                  <a:rPr lang="ja-JP" altLang="en-US" sz="1050" b="1">
                    <a:latin typeface="+mn-ea"/>
                  </a:rPr>
                  <a:t>のことを知らない</a:t>
                </a:r>
                <a:r>
                  <a:rPr lang="en-US" altLang="ja-JP" sz="1050" b="1">
                    <a:latin typeface="+mn-ea"/>
                  </a:rPr>
                  <a:t>	</a:t>
                </a:r>
                <a:endParaRPr lang="ja-JP" altLang="en-US" sz="1050" b="1">
                  <a:latin typeface="+mn-ea"/>
                </a:endParaRPr>
              </a:p>
            </p:txBody>
          </p:sp>
          <p:cxnSp>
            <p:nvCxnSpPr>
              <p:cNvPr id="52" name="直線コネクタ 51">
                <a:extLst>
                  <a:ext uri="{FF2B5EF4-FFF2-40B4-BE49-F238E27FC236}">
                    <a16:creationId xmlns:a16="http://schemas.microsoft.com/office/drawing/2014/main" id="{3FFC2A28-1112-AB46-5014-98231DBD9A57}"/>
                  </a:ext>
                </a:extLst>
              </p:cNvPr>
              <p:cNvCxnSpPr>
                <a:cxnSpLocks/>
              </p:cNvCxnSpPr>
              <p:nvPr/>
            </p:nvCxnSpPr>
            <p:spPr>
              <a:xfrm>
                <a:off x="360000" y="2664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ED93CD1-36AB-9AF3-0CC9-D4D384E9FA8C}"/>
                  </a:ext>
                </a:extLst>
              </p:cNvPr>
              <p:cNvCxnSpPr>
                <a:cxnSpLocks/>
              </p:cNvCxnSpPr>
              <p:nvPr/>
            </p:nvCxnSpPr>
            <p:spPr>
              <a:xfrm>
                <a:off x="360758" y="3312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5DC42A2-2A7B-F343-BF6B-7F9F1FB6DAB6}"/>
                  </a:ext>
                </a:extLst>
              </p:cNvPr>
              <p:cNvCxnSpPr>
                <a:cxnSpLocks/>
              </p:cNvCxnSpPr>
              <p:nvPr/>
            </p:nvCxnSpPr>
            <p:spPr>
              <a:xfrm>
                <a:off x="360758" y="3960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152C164-FC66-EF72-FAD5-E13B125E398D}"/>
                  </a:ext>
                </a:extLst>
              </p:cNvPr>
              <p:cNvCxnSpPr>
                <a:cxnSpLocks/>
              </p:cNvCxnSpPr>
              <p:nvPr/>
            </p:nvCxnSpPr>
            <p:spPr>
              <a:xfrm>
                <a:off x="361516" y="4608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F226D7F-C399-2660-4259-38A690BC14C5}"/>
                  </a:ext>
                </a:extLst>
              </p:cNvPr>
              <p:cNvCxnSpPr>
                <a:cxnSpLocks/>
              </p:cNvCxnSpPr>
              <p:nvPr/>
            </p:nvCxnSpPr>
            <p:spPr>
              <a:xfrm>
                <a:off x="360758" y="5256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CFB6844-B3BE-3A1B-2EDA-FF5EF9E303EA}"/>
                  </a:ext>
                </a:extLst>
              </p:cNvPr>
              <p:cNvCxnSpPr>
                <a:cxnSpLocks/>
              </p:cNvCxnSpPr>
              <p:nvPr/>
            </p:nvCxnSpPr>
            <p:spPr>
              <a:xfrm>
                <a:off x="361516" y="5904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B35BECC-E432-3F90-C622-B3B21EA75934}"/>
                  </a:ext>
                </a:extLst>
              </p:cNvPr>
              <p:cNvCxnSpPr>
                <a:cxnSpLocks/>
              </p:cNvCxnSpPr>
              <p:nvPr/>
            </p:nvCxnSpPr>
            <p:spPr>
              <a:xfrm>
                <a:off x="361516" y="6552000"/>
                <a:ext cx="989912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7E0F5561-336F-CEEA-D5E8-59F59289600C}"/>
                  </a:ext>
                </a:extLst>
              </p:cNvPr>
              <p:cNvCxnSpPr>
                <a:cxnSpLocks/>
              </p:cNvCxnSpPr>
              <p:nvPr/>
            </p:nvCxnSpPr>
            <p:spPr>
              <a:xfrm>
                <a:off x="362274" y="7200000"/>
                <a:ext cx="98991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F8FF15A8-25B3-6CE2-0A61-0339B6604A3A}"/>
                </a:ext>
              </a:extLst>
            </p:cNvPr>
            <p:cNvSpPr txBox="1"/>
            <p:nvPr/>
          </p:nvSpPr>
          <p:spPr>
            <a:xfrm>
              <a:off x="1150247" y="3904140"/>
              <a:ext cx="1231106" cy="123111"/>
            </a:xfrm>
            <a:prstGeom prst="rect">
              <a:avLst/>
            </a:prstGeom>
            <a:solidFill>
              <a:schemeClr val="bg1"/>
            </a:solidFill>
            <a:ln>
              <a:solidFill>
                <a:schemeClr val="bg1"/>
              </a:solidFill>
            </a:ln>
          </p:spPr>
          <p:txBody>
            <a:bodyPr wrap="none" lIns="0" tIns="0" rIns="0" bIns="0" anchor="ctr">
              <a:spAutoFit/>
            </a:bodyPr>
            <a:lstStyle/>
            <a:p>
              <a:pPr algn="ctr"/>
              <a:r>
                <a:rPr lang="ja-JP" altLang="en-US" sz="800" b="1">
                  <a:latin typeface="+mn-ea"/>
                </a:rPr>
                <a:t>全社的オフィシャル化の壁</a:t>
              </a:r>
              <a:endParaRPr lang="ja-JP" altLang="en-US" sz="800" b="1">
                <a:latin typeface="+mn-ea"/>
                <a:cs typeface="Calibri"/>
              </a:endParaRPr>
            </a:p>
          </p:txBody>
        </p:sp>
        <p:sp>
          <p:nvSpPr>
            <p:cNvPr id="32" name="テキスト ボックス 31">
              <a:extLst>
                <a:ext uri="{FF2B5EF4-FFF2-40B4-BE49-F238E27FC236}">
                  <a16:creationId xmlns:a16="http://schemas.microsoft.com/office/drawing/2014/main" id="{FFC8FF10-860A-DF0C-2E8A-D1956D87F36F}"/>
                </a:ext>
              </a:extLst>
            </p:cNvPr>
            <p:cNvSpPr txBox="1"/>
            <p:nvPr/>
          </p:nvSpPr>
          <p:spPr>
            <a:xfrm>
              <a:off x="1560616" y="5201657"/>
              <a:ext cx="410369" cy="123111"/>
            </a:xfrm>
            <a:prstGeom prst="rect">
              <a:avLst/>
            </a:prstGeom>
            <a:solidFill>
              <a:schemeClr val="bg1"/>
            </a:solidFill>
            <a:ln>
              <a:solidFill>
                <a:schemeClr val="bg1"/>
              </a:solidFill>
            </a:ln>
          </p:spPr>
          <p:txBody>
            <a:bodyPr wrap="none" lIns="0" tIns="0" rIns="0" bIns="0" anchor="ctr">
              <a:spAutoFit/>
            </a:bodyPr>
            <a:lstStyle/>
            <a:p>
              <a:pPr algn="ctr"/>
              <a:r>
                <a:rPr lang="ja-JP" altLang="en-US" sz="800" b="1">
                  <a:latin typeface="+mn-ea"/>
                </a:rPr>
                <a:t>実践の壁</a:t>
              </a:r>
              <a:endParaRPr lang="ja-JP" altLang="en-US" sz="800" b="1">
                <a:latin typeface="+mn-ea"/>
                <a:cs typeface="Calibri"/>
              </a:endParaRPr>
            </a:p>
          </p:txBody>
        </p:sp>
        <p:sp>
          <p:nvSpPr>
            <p:cNvPr id="33" name="テキスト ボックス 32">
              <a:extLst>
                <a:ext uri="{FF2B5EF4-FFF2-40B4-BE49-F238E27FC236}">
                  <a16:creationId xmlns:a16="http://schemas.microsoft.com/office/drawing/2014/main" id="{E2EE11FD-35FB-219F-375A-EB897CC8452E}"/>
                </a:ext>
              </a:extLst>
            </p:cNvPr>
            <p:cNvSpPr txBox="1"/>
            <p:nvPr/>
          </p:nvSpPr>
          <p:spPr>
            <a:xfrm>
              <a:off x="1560616" y="6500737"/>
              <a:ext cx="410369" cy="123111"/>
            </a:xfrm>
            <a:prstGeom prst="rect">
              <a:avLst/>
            </a:prstGeom>
            <a:solidFill>
              <a:schemeClr val="bg1"/>
            </a:solidFill>
            <a:ln>
              <a:solidFill>
                <a:schemeClr val="bg1"/>
              </a:solidFill>
            </a:ln>
          </p:spPr>
          <p:txBody>
            <a:bodyPr wrap="none" lIns="0" tIns="0" rIns="0" bIns="0" anchor="ctr">
              <a:spAutoFit/>
            </a:bodyPr>
            <a:lstStyle/>
            <a:p>
              <a:pPr algn="ctr"/>
              <a:r>
                <a:rPr lang="ja-JP" altLang="en-US" sz="800" b="1">
                  <a:latin typeface="+mn-ea"/>
                </a:rPr>
                <a:t>知識の壁</a:t>
              </a:r>
              <a:endParaRPr lang="ja-JP" altLang="en-US" sz="800" b="1">
                <a:latin typeface="+mn-ea"/>
                <a:cs typeface="Calibri"/>
              </a:endParaRPr>
            </a:p>
          </p:txBody>
        </p:sp>
        <p:sp>
          <p:nvSpPr>
            <p:cNvPr id="34" name="テキスト ボックス 33">
              <a:extLst>
                <a:ext uri="{FF2B5EF4-FFF2-40B4-BE49-F238E27FC236}">
                  <a16:creationId xmlns:a16="http://schemas.microsoft.com/office/drawing/2014/main" id="{3D91D44C-022A-2778-A763-F34D796D2B86}"/>
                </a:ext>
              </a:extLst>
            </p:cNvPr>
            <p:cNvSpPr txBox="1"/>
            <p:nvPr/>
          </p:nvSpPr>
          <p:spPr>
            <a:xfrm>
              <a:off x="842471" y="4556784"/>
              <a:ext cx="1846660" cy="123111"/>
            </a:xfrm>
            <a:prstGeom prst="rect">
              <a:avLst/>
            </a:prstGeom>
            <a:solidFill>
              <a:schemeClr val="bg1"/>
            </a:solidFill>
            <a:ln>
              <a:solidFill>
                <a:schemeClr val="bg1"/>
              </a:solidFill>
            </a:ln>
          </p:spPr>
          <p:txBody>
            <a:bodyPr wrap="none" lIns="0" tIns="0" rIns="0" bIns="0" anchor="ctr">
              <a:spAutoFit/>
            </a:bodyPr>
            <a:lstStyle/>
            <a:p>
              <a:pPr algn="ctr"/>
              <a:r>
                <a:rPr lang="ja-JP" altLang="en-US" sz="800" b="1">
                  <a:latin typeface="+mn-ea"/>
                </a:rPr>
                <a:t>越境的協働の壁（部署・部門を超える）</a:t>
              </a:r>
            </a:p>
          </p:txBody>
        </p:sp>
      </p:grpSp>
      <p:sp>
        <p:nvSpPr>
          <p:cNvPr id="62" name="正方形/長方形 61">
            <a:extLst>
              <a:ext uri="{FF2B5EF4-FFF2-40B4-BE49-F238E27FC236}">
                <a16:creationId xmlns:a16="http://schemas.microsoft.com/office/drawing/2014/main" id="{8C967630-657D-8154-DEAB-3EF8C34D4F6A}"/>
              </a:ext>
            </a:extLst>
          </p:cNvPr>
          <p:cNvSpPr/>
          <p:nvPr/>
        </p:nvSpPr>
        <p:spPr>
          <a:xfrm>
            <a:off x="4118602" y="3866897"/>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オフィシャル化の壁</a:t>
            </a:r>
          </a:p>
          <a:p>
            <a:pPr algn="just"/>
            <a:endParaRPr kumimoji="1" lang="ja-JP" altLang="en-US" sz="700" b="1">
              <a:latin typeface="+mn-ea"/>
            </a:endParaRPr>
          </a:p>
        </p:txBody>
      </p:sp>
      <p:sp>
        <p:nvSpPr>
          <p:cNvPr id="63" name="正方形/長方形 62">
            <a:extLst>
              <a:ext uri="{FF2B5EF4-FFF2-40B4-BE49-F238E27FC236}">
                <a16:creationId xmlns:a16="http://schemas.microsoft.com/office/drawing/2014/main" id="{B3540125-E3F3-83A3-0081-B673A5E267AF}"/>
              </a:ext>
            </a:extLst>
          </p:cNvPr>
          <p:cNvSpPr/>
          <p:nvPr/>
        </p:nvSpPr>
        <p:spPr>
          <a:xfrm>
            <a:off x="2723223" y="4739421"/>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en-US" altLang="ja-JP" sz="700" b="1" err="1">
                <a:solidFill>
                  <a:schemeClr val="tx1"/>
                </a:solidFill>
                <a:latin typeface="+mn-ea"/>
              </a:rPr>
              <a:t>現場支援策のない</a:t>
            </a:r>
            <a:r>
              <a:rPr kumimoji="1" lang="ja-JP" altLang="en-US" sz="700" b="1">
                <a:solidFill>
                  <a:schemeClr val="tx1"/>
                </a:solidFill>
                <a:latin typeface="+mn-ea"/>
              </a:rPr>
              <a:t>トップダウン</a:t>
            </a:r>
          </a:p>
        </p:txBody>
      </p:sp>
      <p:sp>
        <p:nvSpPr>
          <p:cNvPr id="128" name="正方形/長方形 127">
            <a:extLst>
              <a:ext uri="{FF2B5EF4-FFF2-40B4-BE49-F238E27FC236}">
                <a16:creationId xmlns:a16="http://schemas.microsoft.com/office/drawing/2014/main" id="{60DBFC9C-BC87-2D38-8337-E7A6C61C529D}"/>
              </a:ext>
            </a:extLst>
          </p:cNvPr>
          <p:cNvSpPr/>
          <p:nvPr/>
        </p:nvSpPr>
        <p:spPr>
          <a:xfrm>
            <a:off x="3417827" y="4739421"/>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キーパーソンが消えると火も消える</a:t>
            </a:r>
          </a:p>
        </p:txBody>
      </p:sp>
      <p:sp>
        <p:nvSpPr>
          <p:cNvPr id="129" name="正方形/長方形 128">
            <a:extLst>
              <a:ext uri="{FF2B5EF4-FFF2-40B4-BE49-F238E27FC236}">
                <a16:creationId xmlns:a16="http://schemas.microsoft.com/office/drawing/2014/main" id="{C0E979BA-5EB8-4CEF-A508-FDDE475292C2}"/>
              </a:ext>
            </a:extLst>
          </p:cNvPr>
          <p:cNvSpPr/>
          <p:nvPr/>
        </p:nvSpPr>
        <p:spPr>
          <a:xfrm>
            <a:off x="4118602" y="53934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en-US" altLang="ja-JP" sz="700" b="1">
                <a:solidFill>
                  <a:schemeClr val="tx1"/>
                </a:solidFill>
                <a:latin typeface="+mn-ea"/>
              </a:rPr>
              <a:t>HCD</a:t>
            </a:r>
            <a:r>
              <a:rPr kumimoji="1" lang="ja-JP" altLang="en-US" sz="700" b="1">
                <a:solidFill>
                  <a:schemeClr val="tx1"/>
                </a:solidFill>
                <a:latin typeface="+mn-ea"/>
              </a:rPr>
              <a:t>のコスパに懐疑的</a:t>
            </a:r>
          </a:p>
          <a:p>
            <a:pPr algn="just"/>
            <a:endParaRPr kumimoji="1" lang="ja-JP" altLang="en-US" sz="700" b="1">
              <a:solidFill>
                <a:schemeClr val="tx1"/>
              </a:solidFill>
              <a:latin typeface="+mn-ea"/>
            </a:endParaRPr>
          </a:p>
        </p:txBody>
      </p:sp>
      <p:sp>
        <p:nvSpPr>
          <p:cNvPr id="130" name="正方形/長方形 129">
            <a:extLst>
              <a:ext uri="{FF2B5EF4-FFF2-40B4-BE49-F238E27FC236}">
                <a16:creationId xmlns:a16="http://schemas.microsoft.com/office/drawing/2014/main" id="{BCFAEA44-DF91-12E7-91D8-229732ABAA85}"/>
              </a:ext>
            </a:extLst>
          </p:cNvPr>
          <p:cNvSpPr/>
          <p:nvPr/>
        </p:nvSpPr>
        <p:spPr>
          <a:xfrm>
            <a:off x="2723223" y="53934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全社推進につながる仲間はどこに？</a:t>
            </a:r>
          </a:p>
        </p:txBody>
      </p:sp>
      <p:sp>
        <p:nvSpPr>
          <p:cNvPr id="131" name="正方形/長方形 130">
            <a:extLst>
              <a:ext uri="{FF2B5EF4-FFF2-40B4-BE49-F238E27FC236}">
                <a16:creationId xmlns:a16="http://schemas.microsoft.com/office/drawing/2014/main" id="{EAE32B54-1AB5-7411-08CF-F5890838EA6C}"/>
              </a:ext>
            </a:extLst>
          </p:cNvPr>
          <p:cNvSpPr/>
          <p:nvPr/>
        </p:nvSpPr>
        <p:spPr>
          <a:xfrm>
            <a:off x="3420913" y="53934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en-US" altLang="ja-JP" sz="700" b="1">
                <a:solidFill>
                  <a:schemeClr val="tx1"/>
                </a:solidFill>
                <a:latin typeface="+mn-ea"/>
              </a:rPr>
              <a:t>HCD</a:t>
            </a:r>
            <a:r>
              <a:rPr kumimoji="1" lang="ja-JP" altLang="en-US" sz="700" b="1">
                <a:solidFill>
                  <a:schemeClr val="tx1"/>
                </a:solidFill>
                <a:latin typeface="+mn-ea"/>
              </a:rPr>
              <a:t>活動のアウトプットに対する認識のズレ</a:t>
            </a:r>
          </a:p>
        </p:txBody>
      </p:sp>
      <p:sp>
        <p:nvSpPr>
          <p:cNvPr id="132" name="正方形/長方形 131">
            <a:extLst>
              <a:ext uri="{FF2B5EF4-FFF2-40B4-BE49-F238E27FC236}">
                <a16:creationId xmlns:a16="http://schemas.microsoft.com/office/drawing/2014/main" id="{160CB8EB-15AB-4B3D-E5F5-B8189B2A34EF}"/>
              </a:ext>
            </a:extLst>
          </p:cNvPr>
          <p:cNvSpPr/>
          <p:nvPr/>
        </p:nvSpPr>
        <p:spPr>
          <a:xfrm>
            <a:off x="3417827" y="60515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lang="ja-JP" altLang="en-US" sz="700" b="1">
                <a:solidFill>
                  <a:schemeClr val="tx1"/>
                </a:solidFill>
                <a:latin typeface="+mn-ea"/>
              </a:rPr>
              <a:t>従来の実践知の学びほぐし</a:t>
            </a:r>
          </a:p>
        </p:txBody>
      </p:sp>
      <p:sp>
        <p:nvSpPr>
          <p:cNvPr id="133" name="正方形/長方形 132">
            <a:extLst>
              <a:ext uri="{FF2B5EF4-FFF2-40B4-BE49-F238E27FC236}">
                <a16:creationId xmlns:a16="http://schemas.microsoft.com/office/drawing/2014/main" id="{60AEFF2F-0409-ABAA-F40B-EA7BAD2DC25D}"/>
              </a:ext>
            </a:extLst>
          </p:cNvPr>
          <p:cNvSpPr/>
          <p:nvPr/>
        </p:nvSpPr>
        <p:spPr>
          <a:xfrm>
            <a:off x="4816918" y="446137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顧客価値不在の立派な</a:t>
            </a:r>
            <a:r>
              <a:rPr kumimoji="1" lang="en-US" altLang="ja-JP" sz="700" b="1">
                <a:solidFill>
                  <a:schemeClr val="tx1"/>
                </a:solidFill>
                <a:latin typeface="+mn-ea"/>
              </a:rPr>
              <a:t>UI</a:t>
            </a:r>
          </a:p>
        </p:txBody>
      </p:sp>
      <p:sp>
        <p:nvSpPr>
          <p:cNvPr id="134" name="正方形/長方形 133">
            <a:extLst>
              <a:ext uri="{FF2B5EF4-FFF2-40B4-BE49-F238E27FC236}">
                <a16:creationId xmlns:a16="http://schemas.microsoft.com/office/drawing/2014/main" id="{FF4516E7-AA34-9CF3-9F64-E723C853F046}"/>
              </a:ext>
            </a:extLst>
          </p:cNvPr>
          <p:cNvSpPr/>
          <p:nvPr/>
        </p:nvSpPr>
        <p:spPr>
          <a:xfrm>
            <a:off x="5507786" y="4739421"/>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デザイナーを魔法使いだと思っている</a:t>
            </a:r>
          </a:p>
        </p:txBody>
      </p:sp>
      <p:sp>
        <p:nvSpPr>
          <p:cNvPr id="135" name="正方形/長方形 134">
            <a:extLst>
              <a:ext uri="{FF2B5EF4-FFF2-40B4-BE49-F238E27FC236}">
                <a16:creationId xmlns:a16="http://schemas.microsoft.com/office/drawing/2014/main" id="{FBF9CB42-7673-CC63-296F-B721C9F38F91}"/>
              </a:ext>
            </a:extLst>
          </p:cNvPr>
          <p:cNvSpPr/>
          <p:nvPr/>
        </p:nvSpPr>
        <p:spPr>
          <a:xfrm>
            <a:off x="4816918" y="6445286"/>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t" anchorCtr="0">
            <a:noAutofit/>
          </a:bodyPr>
          <a:lstStyle/>
          <a:p>
            <a:r>
              <a:rPr lang="ja-JP" altLang="en-US" sz="800" b="1">
                <a:solidFill>
                  <a:schemeClr val="tx1"/>
                </a:solidFill>
                <a:latin typeface="+mn-ea"/>
              </a:rPr>
              <a:t>ユーザー調査食わず嫌い</a:t>
            </a:r>
          </a:p>
        </p:txBody>
      </p:sp>
      <p:sp>
        <p:nvSpPr>
          <p:cNvPr id="136" name="正方形/長方形 135">
            <a:extLst>
              <a:ext uri="{FF2B5EF4-FFF2-40B4-BE49-F238E27FC236}">
                <a16:creationId xmlns:a16="http://schemas.microsoft.com/office/drawing/2014/main" id="{F594F5C5-9345-6472-993E-9CEA5ABEEAD9}"/>
              </a:ext>
            </a:extLst>
          </p:cNvPr>
          <p:cNvSpPr/>
          <p:nvPr/>
        </p:nvSpPr>
        <p:spPr>
          <a:xfrm>
            <a:off x="5507786" y="60515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実践の場はどこに？</a:t>
            </a:r>
          </a:p>
        </p:txBody>
      </p:sp>
      <p:sp>
        <p:nvSpPr>
          <p:cNvPr id="137" name="正方形/長方形 136">
            <a:extLst>
              <a:ext uri="{FF2B5EF4-FFF2-40B4-BE49-F238E27FC236}">
                <a16:creationId xmlns:a16="http://schemas.microsoft.com/office/drawing/2014/main" id="{CDBF9A31-119E-7E4B-6896-63F2F3D626E7}"/>
              </a:ext>
            </a:extLst>
          </p:cNvPr>
          <p:cNvSpPr/>
          <p:nvPr/>
        </p:nvSpPr>
        <p:spPr>
          <a:xfrm>
            <a:off x="6193072" y="4612978"/>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ユーザーの要望を鵜呑みにしてしまう</a:t>
            </a:r>
          </a:p>
        </p:txBody>
      </p:sp>
      <p:sp>
        <p:nvSpPr>
          <p:cNvPr id="138" name="正方形/長方形 137">
            <a:extLst>
              <a:ext uri="{FF2B5EF4-FFF2-40B4-BE49-F238E27FC236}">
                <a16:creationId xmlns:a16="http://schemas.microsoft.com/office/drawing/2014/main" id="{9CDAF8B3-C85E-36E5-FBEB-2771686B72EB}"/>
              </a:ext>
            </a:extLst>
          </p:cNvPr>
          <p:cNvSpPr/>
          <p:nvPr/>
        </p:nvSpPr>
        <p:spPr>
          <a:xfrm>
            <a:off x="6890762" y="4612978"/>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都合の良い仮説に固執</a:t>
            </a:r>
          </a:p>
        </p:txBody>
      </p:sp>
      <p:sp>
        <p:nvSpPr>
          <p:cNvPr id="139" name="正方形/長方形 138">
            <a:extLst>
              <a:ext uri="{FF2B5EF4-FFF2-40B4-BE49-F238E27FC236}">
                <a16:creationId xmlns:a16="http://schemas.microsoft.com/office/drawing/2014/main" id="{5FB52E17-4317-13D6-D26D-71A949D0EE56}"/>
              </a:ext>
            </a:extLst>
          </p:cNvPr>
          <p:cNvSpPr/>
          <p:nvPr/>
        </p:nvSpPr>
        <p:spPr>
          <a:xfrm>
            <a:off x="6193072" y="53934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顧客置いてけぼりのモデルチェンジ</a:t>
            </a:r>
          </a:p>
        </p:txBody>
      </p:sp>
      <p:sp>
        <p:nvSpPr>
          <p:cNvPr id="140" name="正方形/長方形 139">
            <a:extLst>
              <a:ext uri="{FF2B5EF4-FFF2-40B4-BE49-F238E27FC236}">
                <a16:creationId xmlns:a16="http://schemas.microsoft.com/office/drawing/2014/main" id="{90904A00-7094-4BC8-6A90-CE7E8AB0B4AD}"/>
              </a:ext>
            </a:extLst>
          </p:cNvPr>
          <p:cNvSpPr/>
          <p:nvPr/>
        </p:nvSpPr>
        <p:spPr>
          <a:xfrm>
            <a:off x="6890762" y="53934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顧客不在の高性能</a:t>
            </a:r>
          </a:p>
        </p:txBody>
      </p:sp>
      <p:sp>
        <p:nvSpPr>
          <p:cNvPr id="141" name="正方形/長方形 140">
            <a:extLst>
              <a:ext uri="{FF2B5EF4-FFF2-40B4-BE49-F238E27FC236}">
                <a16:creationId xmlns:a16="http://schemas.microsoft.com/office/drawing/2014/main" id="{97E4EFD4-F250-33C6-01C3-834B05D22A8B}"/>
              </a:ext>
            </a:extLst>
          </p:cNvPr>
          <p:cNvSpPr/>
          <p:nvPr/>
        </p:nvSpPr>
        <p:spPr>
          <a:xfrm>
            <a:off x="6890762" y="6445286"/>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lang="en-US" altLang="ja-JP" sz="700" b="1">
                <a:solidFill>
                  <a:schemeClr val="tx1"/>
                </a:solidFill>
                <a:latin typeface="+mn-ea"/>
              </a:rPr>
              <a:t>HCD</a:t>
            </a:r>
            <a:r>
              <a:rPr lang="ja-JP" altLang="en-US" sz="700" b="1">
                <a:solidFill>
                  <a:schemeClr val="tx1"/>
                </a:solidFill>
                <a:latin typeface="+mn-ea"/>
              </a:rPr>
              <a:t>アーリーアダプターを探せ</a:t>
            </a:r>
          </a:p>
        </p:txBody>
      </p:sp>
      <p:sp>
        <p:nvSpPr>
          <p:cNvPr id="142" name="正方形/長方形 141">
            <a:extLst>
              <a:ext uri="{FF2B5EF4-FFF2-40B4-BE49-F238E27FC236}">
                <a16:creationId xmlns:a16="http://schemas.microsoft.com/office/drawing/2014/main" id="{61497B4D-A983-85A2-4041-326B183FDCB3}"/>
              </a:ext>
            </a:extLst>
          </p:cNvPr>
          <p:cNvSpPr/>
          <p:nvPr/>
        </p:nvSpPr>
        <p:spPr>
          <a:xfrm>
            <a:off x="7576047" y="4739421"/>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分断されたものづくりプロセスが</a:t>
            </a:r>
            <a:r>
              <a:rPr kumimoji="1" lang="en-US" altLang="ja-JP" sz="700" b="1">
                <a:solidFill>
                  <a:schemeClr val="tx1"/>
                </a:solidFill>
                <a:latin typeface="+mn-ea"/>
              </a:rPr>
              <a:t>HCD</a:t>
            </a:r>
            <a:r>
              <a:rPr kumimoji="1" lang="ja-JP" altLang="en-US" sz="700" b="1">
                <a:solidFill>
                  <a:schemeClr val="tx1"/>
                </a:solidFill>
                <a:latin typeface="+mn-ea"/>
              </a:rPr>
              <a:t>導入の壁になる</a:t>
            </a:r>
          </a:p>
        </p:txBody>
      </p:sp>
      <p:sp>
        <p:nvSpPr>
          <p:cNvPr id="143" name="正方形/長方形 142">
            <a:extLst>
              <a:ext uri="{FF2B5EF4-FFF2-40B4-BE49-F238E27FC236}">
                <a16:creationId xmlns:a16="http://schemas.microsoft.com/office/drawing/2014/main" id="{A5E451E8-4CEA-E027-133E-2C64AEFEA5D0}"/>
              </a:ext>
            </a:extLst>
          </p:cNvPr>
          <p:cNvSpPr/>
          <p:nvPr/>
        </p:nvSpPr>
        <p:spPr>
          <a:xfrm>
            <a:off x="8266538" y="5193658"/>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lang="en-US" altLang="ja-JP" sz="700" b="1">
                <a:solidFill>
                  <a:schemeClr val="tx1"/>
                </a:solidFill>
                <a:latin typeface="+mn-ea"/>
              </a:rPr>
              <a:t>HCD</a:t>
            </a:r>
            <a:r>
              <a:rPr lang="ja-JP" altLang="en-US" sz="700" b="1">
                <a:solidFill>
                  <a:schemeClr val="tx1"/>
                </a:solidFill>
                <a:latin typeface="+mn-ea"/>
              </a:rPr>
              <a:t>が一過性で終わってしまう</a:t>
            </a:r>
          </a:p>
        </p:txBody>
      </p:sp>
      <p:sp>
        <p:nvSpPr>
          <p:cNvPr id="144" name="正方形/長方形 143">
            <a:extLst>
              <a:ext uri="{FF2B5EF4-FFF2-40B4-BE49-F238E27FC236}">
                <a16:creationId xmlns:a16="http://schemas.microsoft.com/office/drawing/2014/main" id="{44BDE8E0-CFC5-CA49-D47E-4DC71AB1D515}"/>
              </a:ext>
            </a:extLst>
          </p:cNvPr>
          <p:cNvSpPr/>
          <p:nvPr/>
        </p:nvSpPr>
        <p:spPr>
          <a:xfrm>
            <a:off x="7562279" y="60515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固定化する勉強会メンバー</a:t>
            </a:r>
          </a:p>
        </p:txBody>
      </p:sp>
      <p:sp>
        <p:nvSpPr>
          <p:cNvPr id="145" name="正方形/長方形 144">
            <a:extLst>
              <a:ext uri="{FF2B5EF4-FFF2-40B4-BE49-F238E27FC236}">
                <a16:creationId xmlns:a16="http://schemas.microsoft.com/office/drawing/2014/main" id="{FB6869A5-38AC-4692-9F4A-2828C4BCE447}"/>
              </a:ext>
            </a:extLst>
          </p:cNvPr>
          <p:cNvSpPr/>
          <p:nvPr/>
        </p:nvSpPr>
        <p:spPr>
          <a:xfrm>
            <a:off x="8952823" y="4739421"/>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spcAft>
                <a:spcPts val="300"/>
              </a:spcAft>
            </a:pPr>
            <a:r>
              <a:rPr kumimoji="1" lang="ja-JP" altLang="en-US" sz="700" b="1">
                <a:solidFill>
                  <a:schemeClr val="tx1"/>
                </a:solidFill>
                <a:latin typeface="+mn-ea"/>
              </a:rPr>
              <a:t>フォーマット病</a:t>
            </a:r>
          </a:p>
        </p:txBody>
      </p:sp>
      <p:sp>
        <p:nvSpPr>
          <p:cNvPr id="146" name="正方形/長方形 145">
            <a:extLst>
              <a:ext uri="{FF2B5EF4-FFF2-40B4-BE49-F238E27FC236}">
                <a16:creationId xmlns:a16="http://schemas.microsoft.com/office/drawing/2014/main" id="{93D1F138-7B93-9993-401A-1CC5A6E49253}"/>
              </a:ext>
            </a:extLst>
          </p:cNvPr>
          <p:cNvSpPr/>
          <p:nvPr/>
        </p:nvSpPr>
        <p:spPr>
          <a:xfrm>
            <a:off x="9650516" y="4739421"/>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lang="ja-JP" altLang="en-US" sz="700" b="1">
                <a:solidFill>
                  <a:schemeClr val="tx1"/>
                </a:solidFill>
                <a:latin typeface="+mn-ea"/>
              </a:rPr>
              <a:t>状況にあわせた</a:t>
            </a:r>
            <a:r>
              <a:rPr lang="en-US" altLang="ja-JP" sz="700" b="1">
                <a:solidFill>
                  <a:schemeClr val="tx1"/>
                </a:solidFill>
                <a:latin typeface="+mn-ea"/>
              </a:rPr>
              <a:t>HCD</a:t>
            </a:r>
            <a:r>
              <a:rPr lang="ja-JP" altLang="en-US" sz="700" b="1">
                <a:solidFill>
                  <a:schemeClr val="tx1"/>
                </a:solidFill>
                <a:latin typeface="+mn-ea"/>
              </a:rPr>
              <a:t>活動の進め方が立案できない</a:t>
            </a:r>
          </a:p>
        </p:txBody>
      </p:sp>
      <p:sp>
        <p:nvSpPr>
          <p:cNvPr id="147" name="正方形/長方形 146">
            <a:extLst>
              <a:ext uri="{FF2B5EF4-FFF2-40B4-BE49-F238E27FC236}">
                <a16:creationId xmlns:a16="http://schemas.microsoft.com/office/drawing/2014/main" id="{42325F0A-4137-D7B7-2807-2F6FA672E11D}"/>
              </a:ext>
            </a:extLst>
          </p:cNvPr>
          <p:cNvSpPr/>
          <p:nvPr/>
        </p:nvSpPr>
        <p:spPr>
          <a:xfrm>
            <a:off x="8952823" y="53934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kumimoji="1" lang="ja-JP" altLang="en-US" sz="700" b="1">
                <a:solidFill>
                  <a:schemeClr val="tx1"/>
                </a:solidFill>
                <a:latin typeface="+mn-ea"/>
              </a:rPr>
              <a:t>実践への腰が重い</a:t>
            </a:r>
          </a:p>
        </p:txBody>
      </p:sp>
      <p:sp>
        <p:nvSpPr>
          <p:cNvPr id="148" name="正方形/長方形 147">
            <a:extLst>
              <a:ext uri="{FF2B5EF4-FFF2-40B4-BE49-F238E27FC236}">
                <a16:creationId xmlns:a16="http://schemas.microsoft.com/office/drawing/2014/main" id="{75E9A27A-A8AB-432E-7205-DA89ED9ABB38}"/>
              </a:ext>
            </a:extLst>
          </p:cNvPr>
          <p:cNvSpPr/>
          <p:nvPr/>
        </p:nvSpPr>
        <p:spPr>
          <a:xfrm>
            <a:off x="9649683" y="6051503"/>
            <a:ext cx="644982" cy="469892"/>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noAutofit/>
          </a:bodyPr>
          <a:lstStyle/>
          <a:p>
            <a:pPr algn="just"/>
            <a:r>
              <a:rPr lang="ja-JP" altLang="en-US" sz="700" b="1">
                <a:solidFill>
                  <a:schemeClr val="tx1"/>
                </a:solidFill>
                <a:latin typeface="+mn-ea"/>
              </a:rPr>
              <a:t>ベストな事例より身近な事例</a:t>
            </a:r>
          </a:p>
        </p:txBody>
      </p:sp>
      <p:sp>
        <p:nvSpPr>
          <p:cNvPr id="149" name="楕円 11">
            <a:extLst>
              <a:ext uri="{FF2B5EF4-FFF2-40B4-BE49-F238E27FC236}">
                <a16:creationId xmlns:a16="http://schemas.microsoft.com/office/drawing/2014/main" id="{B5218E04-47BD-E09F-E5C1-DFA014E8F3BF}"/>
              </a:ext>
            </a:extLst>
          </p:cNvPr>
          <p:cNvSpPr/>
          <p:nvPr/>
        </p:nvSpPr>
        <p:spPr>
          <a:xfrm>
            <a:off x="4112431" y="3762197"/>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17</a:t>
            </a:r>
            <a:endParaRPr kumimoji="1" lang="ja-JP" altLang="en-US" sz="700" b="1">
              <a:latin typeface="+mn-ea"/>
            </a:endParaRPr>
          </a:p>
        </p:txBody>
      </p:sp>
      <p:sp>
        <p:nvSpPr>
          <p:cNvPr id="150" name="楕円 12">
            <a:extLst>
              <a:ext uri="{FF2B5EF4-FFF2-40B4-BE49-F238E27FC236}">
                <a16:creationId xmlns:a16="http://schemas.microsoft.com/office/drawing/2014/main" id="{5A49E0BA-764D-96DF-2450-CEF7EF44B0FE}"/>
              </a:ext>
            </a:extLst>
          </p:cNvPr>
          <p:cNvSpPr/>
          <p:nvPr/>
        </p:nvSpPr>
        <p:spPr>
          <a:xfrm>
            <a:off x="2711877" y="4634721"/>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16</a:t>
            </a:r>
            <a:endParaRPr kumimoji="1" lang="ja-JP" altLang="en-US" sz="700" b="1">
              <a:latin typeface="+mn-ea"/>
            </a:endParaRPr>
          </a:p>
        </p:txBody>
      </p:sp>
      <p:sp>
        <p:nvSpPr>
          <p:cNvPr id="151" name="楕円 13">
            <a:extLst>
              <a:ext uri="{FF2B5EF4-FFF2-40B4-BE49-F238E27FC236}">
                <a16:creationId xmlns:a16="http://schemas.microsoft.com/office/drawing/2014/main" id="{0C723221-8F01-90A5-1908-334285247005}"/>
              </a:ext>
            </a:extLst>
          </p:cNvPr>
          <p:cNvSpPr/>
          <p:nvPr/>
        </p:nvSpPr>
        <p:spPr>
          <a:xfrm>
            <a:off x="3406663" y="4634721"/>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15</a:t>
            </a:r>
            <a:endParaRPr kumimoji="1" lang="ja-JP" altLang="en-US" sz="700" b="1">
              <a:latin typeface="+mn-ea"/>
            </a:endParaRPr>
          </a:p>
        </p:txBody>
      </p:sp>
      <p:sp>
        <p:nvSpPr>
          <p:cNvPr id="152" name="楕円 14">
            <a:extLst>
              <a:ext uri="{FF2B5EF4-FFF2-40B4-BE49-F238E27FC236}">
                <a16:creationId xmlns:a16="http://schemas.microsoft.com/office/drawing/2014/main" id="{D848BEBF-6A9F-A62E-BE73-F779D16B06F9}"/>
              </a:ext>
            </a:extLst>
          </p:cNvPr>
          <p:cNvSpPr/>
          <p:nvPr/>
        </p:nvSpPr>
        <p:spPr>
          <a:xfrm>
            <a:off x="9641227" y="4634721"/>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10</a:t>
            </a:r>
            <a:endParaRPr kumimoji="1" lang="ja-JP" altLang="en-US" sz="700" b="1">
              <a:latin typeface="+mn-ea"/>
            </a:endParaRPr>
          </a:p>
        </p:txBody>
      </p:sp>
      <p:sp>
        <p:nvSpPr>
          <p:cNvPr id="153" name="楕円 15">
            <a:extLst>
              <a:ext uri="{FF2B5EF4-FFF2-40B4-BE49-F238E27FC236}">
                <a16:creationId xmlns:a16="http://schemas.microsoft.com/office/drawing/2014/main" id="{631BDE92-7794-E54A-078B-77BA452F4F09}"/>
              </a:ext>
            </a:extLst>
          </p:cNvPr>
          <p:cNvSpPr/>
          <p:nvPr/>
        </p:nvSpPr>
        <p:spPr>
          <a:xfrm>
            <a:off x="7569843" y="4634721"/>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14</a:t>
            </a:r>
            <a:endParaRPr kumimoji="1" lang="ja-JP" altLang="en-US" sz="700" b="1">
              <a:latin typeface="+mn-ea"/>
            </a:endParaRPr>
          </a:p>
        </p:txBody>
      </p:sp>
      <p:sp>
        <p:nvSpPr>
          <p:cNvPr id="154" name="楕円 16">
            <a:extLst>
              <a:ext uri="{FF2B5EF4-FFF2-40B4-BE49-F238E27FC236}">
                <a16:creationId xmlns:a16="http://schemas.microsoft.com/office/drawing/2014/main" id="{D8C967C5-F877-95BA-B1D7-0C36BA4EC15E}"/>
              </a:ext>
            </a:extLst>
          </p:cNvPr>
          <p:cNvSpPr/>
          <p:nvPr/>
        </p:nvSpPr>
        <p:spPr>
          <a:xfrm>
            <a:off x="4810715" y="435667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22</a:t>
            </a:r>
            <a:endParaRPr kumimoji="1" lang="ja-JP" altLang="en-US" sz="700" b="1">
              <a:latin typeface="+mn-ea"/>
            </a:endParaRPr>
          </a:p>
        </p:txBody>
      </p:sp>
      <p:sp>
        <p:nvSpPr>
          <p:cNvPr id="155" name="楕円 17">
            <a:extLst>
              <a:ext uri="{FF2B5EF4-FFF2-40B4-BE49-F238E27FC236}">
                <a16:creationId xmlns:a16="http://schemas.microsoft.com/office/drawing/2014/main" id="{0F04E229-84CF-BA5A-684E-9C524C7C01B8}"/>
              </a:ext>
            </a:extLst>
          </p:cNvPr>
          <p:cNvSpPr/>
          <p:nvPr/>
        </p:nvSpPr>
        <p:spPr>
          <a:xfrm>
            <a:off x="2711877" y="52887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12</a:t>
            </a:r>
            <a:endParaRPr kumimoji="1" lang="ja-JP" altLang="en-US" sz="700" b="1">
              <a:latin typeface="+mn-ea"/>
            </a:endParaRPr>
          </a:p>
        </p:txBody>
      </p:sp>
      <p:sp>
        <p:nvSpPr>
          <p:cNvPr id="156" name="楕円 18">
            <a:extLst>
              <a:ext uri="{FF2B5EF4-FFF2-40B4-BE49-F238E27FC236}">
                <a16:creationId xmlns:a16="http://schemas.microsoft.com/office/drawing/2014/main" id="{E6030036-6586-0439-60DE-161CB260868D}"/>
              </a:ext>
            </a:extLst>
          </p:cNvPr>
          <p:cNvSpPr/>
          <p:nvPr/>
        </p:nvSpPr>
        <p:spPr>
          <a:xfrm>
            <a:off x="3415240" y="52887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11</a:t>
            </a:r>
            <a:endParaRPr kumimoji="1" lang="ja-JP" altLang="en-US" sz="700" b="1">
              <a:latin typeface="+mn-ea"/>
            </a:endParaRPr>
          </a:p>
        </p:txBody>
      </p:sp>
      <p:sp>
        <p:nvSpPr>
          <p:cNvPr id="157" name="楕円 19">
            <a:extLst>
              <a:ext uri="{FF2B5EF4-FFF2-40B4-BE49-F238E27FC236}">
                <a16:creationId xmlns:a16="http://schemas.microsoft.com/office/drawing/2014/main" id="{6930D180-6014-65CA-85DF-868A22187167}"/>
              </a:ext>
            </a:extLst>
          </p:cNvPr>
          <p:cNvSpPr/>
          <p:nvPr/>
        </p:nvSpPr>
        <p:spPr>
          <a:xfrm>
            <a:off x="4112995" y="52887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5</a:t>
            </a:r>
            <a:endParaRPr kumimoji="1" lang="ja-JP" altLang="en-US" sz="700" b="1">
              <a:latin typeface="+mn-ea"/>
            </a:endParaRPr>
          </a:p>
        </p:txBody>
      </p:sp>
      <p:sp>
        <p:nvSpPr>
          <p:cNvPr id="158" name="楕円 20">
            <a:extLst>
              <a:ext uri="{FF2B5EF4-FFF2-40B4-BE49-F238E27FC236}">
                <a16:creationId xmlns:a16="http://schemas.microsoft.com/office/drawing/2014/main" id="{82DD66C6-B7BE-5C0E-A154-7CC42F9A9862}"/>
              </a:ext>
            </a:extLst>
          </p:cNvPr>
          <p:cNvSpPr/>
          <p:nvPr/>
        </p:nvSpPr>
        <p:spPr>
          <a:xfrm>
            <a:off x="3417827" y="59468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4</a:t>
            </a:r>
            <a:endParaRPr kumimoji="1" lang="ja-JP" altLang="en-US" sz="700" b="1">
              <a:latin typeface="+mn-ea"/>
            </a:endParaRPr>
          </a:p>
        </p:txBody>
      </p:sp>
      <p:sp>
        <p:nvSpPr>
          <p:cNvPr id="159" name="楕円 21">
            <a:extLst>
              <a:ext uri="{FF2B5EF4-FFF2-40B4-BE49-F238E27FC236}">
                <a16:creationId xmlns:a16="http://schemas.microsoft.com/office/drawing/2014/main" id="{5C3CEB38-B6C7-9C93-CB36-4B4871D01C2C}"/>
              </a:ext>
            </a:extLst>
          </p:cNvPr>
          <p:cNvSpPr/>
          <p:nvPr/>
        </p:nvSpPr>
        <p:spPr>
          <a:xfrm>
            <a:off x="4810715" y="6340586"/>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2</a:t>
            </a:r>
            <a:endParaRPr kumimoji="1" lang="ja-JP" altLang="en-US" sz="700" b="1">
              <a:latin typeface="+mn-ea"/>
            </a:endParaRPr>
          </a:p>
        </p:txBody>
      </p:sp>
      <p:sp>
        <p:nvSpPr>
          <p:cNvPr id="160" name="楕円 22">
            <a:extLst>
              <a:ext uri="{FF2B5EF4-FFF2-40B4-BE49-F238E27FC236}">
                <a16:creationId xmlns:a16="http://schemas.microsoft.com/office/drawing/2014/main" id="{6539026F-CCD4-7042-7581-EF8CE05B0A03}"/>
              </a:ext>
            </a:extLst>
          </p:cNvPr>
          <p:cNvSpPr/>
          <p:nvPr/>
        </p:nvSpPr>
        <p:spPr>
          <a:xfrm>
            <a:off x="5507786" y="59468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8</a:t>
            </a:r>
            <a:endParaRPr kumimoji="1" lang="ja-JP" altLang="en-US" sz="700" b="1">
              <a:latin typeface="+mn-ea"/>
            </a:endParaRPr>
          </a:p>
        </p:txBody>
      </p:sp>
      <p:sp>
        <p:nvSpPr>
          <p:cNvPr id="161" name="楕円 23">
            <a:extLst>
              <a:ext uri="{FF2B5EF4-FFF2-40B4-BE49-F238E27FC236}">
                <a16:creationId xmlns:a16="http://schemas.microsoft.com/office/drawing/2014/main" id="{122698CB-F91A-F4FC-64AB-33C5BC578BF6}"/>
              </a:ext>
            </a:extLst>
          </p:cNvPr>
          <p:cNvSpPr/>
          <p:nvPr/>
        </p:nvSpPr>
        <p:spPr>
          <a:xfrm>
            <a:off x="6886246" y="6340586"/>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3</a:t>
            </a:r>
            <a:endParaRPr kumimoji="1" lang="ja-JP" altLang="en-US" sz="700" b="1">
              <a:latin typeface="+mn-ea"/>
            </a:endParaRPr>
          </a:p>
        </p:txBody>
      </p:sp>
      <p:sp>
        <p:nvSpPr>
          <p:cNvPr id="162" name="楕円 24">
            <a:extLst>
              <a:ext uri="{FF2B5EF4-FFF2-40B4-BE49-F238E27FC236}">
                <a16:creationId xmlns:a16="http://schemas.microsoft.com/office/drawing/2014/main" id="{4A1E014E-C5CF-59F6-14A7-A3E0BBD43CF4}"/>
              </a:ext>
            </a:extLst>
          </p:cNvPr>
          <p:cNvSpPr/>
          <p:nvPr/>
        </p:nvSpPr>
        <p:spPr>
          <a:xfrm>
            <a:off x="7562279" y="59468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a:t>
            </a:r>
            <a:endParaRPr kumimoji="1" lang="ja-JP" altLang="en-US" sz="700" b="1">
              <a:latin typeface="+mn-ea"/>
            </a:endParaRPr>
          </a:p>
        </p:txBody>
      </p:sp>
      <p:sp>
        <p:nvSpPr>
          <p:cNvPr id="163" name="楕円 25">
            <a:extLst>
              <a:ext uri="{FF2B5EF4-FFF2-40B4-BE49-F238E27FC236}">
                <a16:creationId xmlns:a16="http://schemas.microsoft.com/office/drawing/2014/main" id="{17092FF6-0F17-3CFD-89C7-3C63AEF44E8E}"/>
              </a:ext>
            </a:extLst>
          </p:cNvPr>
          <p:cNvSpPr/>
          <p:nvPr/>
        </p:nvSpPr>
        <p:spPr>
          <a:xfrm>
            <a:off x="6193072" y="52887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21</a:t>
            </a:r>
            <a:endParaRPr kumimoji="1" lang="ja-JP" altLang="en-US" sz="700" b="1">
              <a:latin typeface="+mn-ea"/>
            </a:endParaRPr>
          </a:p>
        </p:txBody>
      </p:sp>
      <p:sp>
        <p:nvSpPr>
          <p:cNvPr id="164" name="楕円 26">
            <a:extLst>
              <a:ext uri="{FF2B5EF4-FFF2-40B4-BE49-F238E27FC236}">
                <a16:creationId xmlns:a16="http://schemas.microsoft.com/office/drawing/2014/main" id="{D40B3151-3D72-C6F9-04A4-D885461E096F}"/>
              </a:ext>
            </a:extLst>
          </p:cNvPr>
          <p:cNvSpPr/>
          <p:nvPr/>
        </p:nvSpPr>
        <p:spPr>
          <a:xfrm>
            <a:off x="6889484" y="52887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23</a:t>
            </a:r>
            <a:endParaRPr kumimoji="1" lang="ja-JP" altLang="en-US" sz="700" b="1">
              <a:latin typeface="+mn-ea"/>
            </a:endParaRPr>
          </a:p>
        </p:txBody>
      </p:sp>
      <p:sp>
        <p:nvSpPr>
          <p:cNvPr id="165" name="楕円 36">
            <a:extLst>
              <a:ext uri="{FF2B5EF4-FFF2-40B4-BE49-F238E27FC236}">
                <a16:creationId xmlns:a16="http://schemas.microsoft.com/office/drawing/2014/main" id="{3C6022E3-6E34-BC94-88E2-5662038646D1}"/>
              </a:ext>
            </a:extLst>
          </p:cNvPr>
          <p:cNvSpPr/>
          <p:nvPr/>
        </p:nvSpPr>
        <p:spPr>
          <a:xfrm>
            <a:off x="5511630" y="4634721"/>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20</a:t>
            </a:r>
            <a:endParaRPr kumimoji="1" lang="ja-JP" altLang="en-US" sz="700" b="1">
              <a:latin typeface="+mn-ea"/>
            </a:endParaRPr>
          </a:p>
        </p:txBody>
      </p:sp>
      <p:sp>
        <p:nvSpPr>
          <p:cNvPr id="166" name="楕円 37">
            <a:extLst>
              <a:ext uri="{FF2B5EF4-FFF2-40B4-BE49-F238E27FC236}">
                <a16:creationId xmlns:a16="http://schemas.microsoft.com/office/drawing/2014/main" id="{9B9CEF5F-5B47-E764-935F-7DD201339407}"/>
              </a:ext>
            </a:extLst>
          </p:cNvPr>
          <p:cNvSpPr/>
          <p:nvPr/>
        </p:nvSpPr>
        <p:spPr>
          <a:xfrm>
            <a:off x="6193072" y="4508278"/>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18</a:t>
            </a:r>
            <a:endParaRPr kumimoji="1" lang="ja-JP" altLang="en-US" sz="700" b="1">
              <a:latin typeface="+mn-ea"/>
            </a:endParaRPr>
          </a:p>
        </p:txBody>
      </p:sp>
      <p:sp>
        <p:nvSpPr>
          <p:cNvPr id="167" name="楕円 38">
            <a:extLst>
              <a:ext uri="{FF2B5EF4-FFF2-40B4-BE49-F238E27FC236}">
                <a16:creationId xmlns:a16="http://schemas.microsoft.com/office/drawing/2014/main" id="{281813A7-3C7E-7091-E7AD-3E51211B856B}"/>
              </a:ext>
            </a:extLst>
          </p:cNvPr>
          <p:cNvSpPr/>
          <p:nvPr/>
        </p:nvSpPr>
        <p:spPr>
          <a:xfrm>
            <a:off x="6896186" y="4508278"/>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19</a:t>
            </a:r>
            <a:endParaRPr kumimoji="1" lang="ja-JP" altLang="en-US" sz="700" b="1">
              <a:latin typeface="+mn-ea"/>
            </a:endParaRPr>
          </a:p>
        </p:txBody>
      </p:sp>
      <p:sp>
        <p:nvSpPr>
          <p:cNvPr id="168" name="楕円 39">
            <a:extLst>
              <a:ext uri="{FF2B5EF4-FFF2-40B4-BE49-F238E27FC236}">
                <a16:creationId xmlns:a16="http://schemas.microsoft.com/office/drawing/2014/main" id="{ACDE7B12-EFDA-D4F5-BE73-A831C954068E}"/>
              </a:ext>
            </a:extLst>
          </p:cNvPr>
          <p:cNvSpPr/>
          <p:nvPr/>
        </p:nvSpPr>
        <p:spPr>
          <a:xfrm>
            <a:off x="8952823" y="4634721"/>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9</a:t>
            </a:r>
            <a:endParaRPr kumimoji="1" lang="ja-JP" altLang="en-US" sz="700" b="1">
              <a:latin typeface="+mn-ea"/>
            </a:endParaRPr>
          </a:p>
        </p:txBody>
      </p:sp>
      <p:sp>
        <p:nvSpPr>
          <p:cNvPr id="169" name="楕円 40">
            <a:extLst>
              <a:ext uri="{FF2B5EF4-FFF2-40B4-BE49-F238E27FC236}">
                <a16:creationId xmlns:a16="http://schemas.microsoft.com/office/drawing/2014/main" id="{A53B37E8-B149-97D3-2D6B-FB6D23C50DF2}"/>
              </a:ext>
            </a:extLst>
          </p:cNvPr>
          <p:cNvSpPr/>
          <p:nvPr/>
        </p:nvSpPr>
        <p:spPr>
          <a:xfrm>
            <a:off x="8267537" y="5088958"/>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13</a:t>
            </a:r>
            <a:endParaRPr kumimoji="1" lang="ja-JP" altLang="en-US" sz="700" b="1">
              <a:latin typeface="+mn-ea"/>
            </a:endParaRPr>
          </a:p>
        </p:txBody>
      </p:sp>
      <p:sp>
        <p:nvSpPr>
          <p:cNvPr id="170" name="楕円 41">
            <a:extLst>
              <a:ext uri="{FF2B5EF4-FFF2-40B4-BE49-F238E27FC236}">
                <a16:creationId xmlns:a16="http://schemas.microsoft.com/office/drawing/2014/main" id="{3F0A9515-10C7-0DD4-C5C2-2CBE3A123769}"/>
              </a:ext>
            </a:extLst>
          </p:cNvPr>
          <p:cNvSpPr/>
          <p:nvPr/>
        </p:nvSpPr>
        <p:spPr>
          <a:xfrm>
            <a:off x="8952823" y="52887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7</a:t>
            </a:r>
            <a:endParaRPr kumimoji="1" lang="ja-JP" altLang="en-US" sz="700" b="1">
              <a:latin typeface="+mn-ea"/>
            </a:endParaRPr>
          </a:p>
        </p:txBody>
      </p:sp>
      <p:sp>
        <p:nvSpPr>
          <p:cNvPr id="171" name="楕円 42">
            <a:extLst>
              <a:ext uri="{FF2B5EF4-FFF2-40B4-BE49-F238E27FC236}">
                <a16:creationId xmlns:a16="http://schemas.microsoft.com/office/drawing/2014/main" id="{0F099621-0782-2C13-3C2D-E8A3B0674B7E}"/>
              </a:ext>
            </a:extLst>
          </p:cNvPr>
          <p:cNvSpPr/>
          <p:nvPr/>
        </p:nvSpPr>
        <p:spPr>
          <a:xfrm>
            <a:off x="9649683" y="5946803"/>
            <a:ext cx="135786" cy="136800"/>
          </a:xfrm>
          <a:prstGeom prst="ellipse">
            <a:avLst/>
          </a:prstGeom>
          <a:solidFill>
            <a:schemeClr val="tx1">
              <a:lumMod val="85000"/>
              <a:lumOff val="1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lIns="36000" rIns="36000" rtlCol="0" anchor="ctr"/>
          <a:lstStyle/>
          <a:p>
            <a:pPr algn="ctr"/>
            <a:r>
              <a:rPr kumimoji="1" lang="en-US" altLang="ja-JP" sz="700" b="1">
                <a:latin typeface="+mn-ea"/>
              </a:rPr>
              <a:t>7</a:t>
            </a:r>
            <a:endParaRPr kumimoji="1" lang="ja-JP" altLang="en-US" sz="700" b="1">
              <a:latin typeface="+mn-ea"/>
            </a:endParaRPr>
          </a:p>
        </p:txBody>
      </p:sp>
      <p:sp>
        <p:nvSpPr>
          <p:cNvPr id="176" name="スライド番号プレースホルダー 175">
            <a:extLst>
              <a:ext uri="{FF2B5EF4-FFF2-40B4-BE49-F238E27FC236}">
                <a16:creationId xmlns:a16="http://schemas.microsoft.com/office/drawing/2014/main" id="{50A9F560-87F4-EA1F-4EE2-0E70E5BAE8B4}"/>
              </a:ext>
            </a:extLst>
          </p:cNvPr>
          <p:cNvSpPr>
            <a:spLocks noGrp="1"/>
          </p:cNvSpPr>
          <p:nvPr>
            <p:ph type="sldNum" sz="quarter" idx="12"/>
          </p:nvPr>
        </p:nvSpPr>
        <p:spPr/>
        <p:txBody>
          <a:bodyPr/>
          <a:lstStyle/>
          <a:p>
            <a:fld id="{963FD9B4-41D6-4745-A469-6C8DA6B3D760}" type="slidenum">
              <a:rPr lang="en-US" altLang="ja-JP" smtClean="0"/>
              <a:pPr/>
              <a:t>5</a:t>
            </a:fld>
            <a:endParaRPr lang="ja-JP" altLang="en-US"/>
          </a:p>
        </p:txBody>
      </p:sp>
    </p:spTree>
    <p:extLst>
      <p:ext uri="{BB962C8B-B14F-4D97-AF65-F5344CB8AC3E}">
        <p14:creationId xmlns:p14="http://schemas.microsoft.com/office/powerpoint/2010/main" val="167299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E8D2F258-2C2F-F0A8-0BB7-47DAF7E6792D}"/>
              </a:ext>
            </a:extLst>
          </p:cNvPr>
          <p:cNvSpPr>
            <a:spLocks noGrp="1"/>
          </p:cNvSpPr>
          <p:nvPr>
            <p:ph type="title"/>
          </p:nvPr>
        </p:nvSpPr>
        <p:spPr>
          <a:xfrm>
            <a:off x="377906" y="360000"/>
            <a:ext cx="9936000" cy="540000"/>
          </a:xfrm>
        </p:spPr>
        <p:txBody>
          <a:bodyPr/>
          <a:lstStyle/>
          <a:p>
            <a:r>
              <a:rPr lang="en-US" altLang="ja-JP"/>
              <a:t>HCD</a:t>
            </a:r>
            <a:r>
              <a:rPr lang="ja-JP" altLang="en-US"/>
              <a:t>導入パターン</a:t>
            </a:r>
            <a:r>
              <a:rPr lang="en-US" altLang="ja-JP"/>
              <a:t> </a:t>
            </a:r>
            <a:r>
              <a:rPr lang="ja-JP" altLang="en-US"/>
              <a:t>一覧</a:t>
            </a:r>
          </a:p>
        </p:txBody>
      </p:sp>
      <p:sp>
        <p:nvSpPr>
          <p:cNvPr id="4" name="テキスト プレースホルダー 2">
            <a:extLst>
              <a:ext uri="{FF2B5EF4-FFF2-40B4-BE49-F238E27FC236}">
                <a16:creationId xmlns:a16="http://schemas.microsoft.com/office/drawing/2014/main" id="{7BD1E056-C472-FBBE-C349-271D02948368}"/>
              </a:ext>
            </a:extLst>
          </p:cNvPr>
          <p:cNvSpPr txBox="1">
            <a:spLocks/>
          </p:cNvSpPr>
          <p:nvPr/>
        </p:nvSpPr>
        <p:spPr>
          <a:xfrm>
            <a:off x="5506242" y="1074947"/>
            <a:ext cx="4807746" cy="6119313"/>
          </a:xfrm>
          <a:prstGeom prst="rect">
            <a:avLst/>
          </a:prstGeom>
        </p:spPr>
        <p:txBody>
          <a:bodyPr vert="horz" lIns="91440" tIns="45720" rIns="91440" bIns="45720" rtlCol="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1pPr>
            <a:lvl2pPr marL="360363"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2pPr>
            <a:lvl3pPr marL="720725"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3pPr>
            <a:lvl4pPr marL="1080000"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4pPr>
            <a:lvl5pPr marL="1440000"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endParaRPr lang="ja-JP" altLang="en-US"/>
          </a:p>
        </p:txBody>
      </p:sp>
      <p:sp>
        <p:nvSpPr>
          <p:cNvPr id="5" name="テキスト プレースホルダー 2">
            <a:extLst>
              <a:ext uri="{FF2B5EF4-FFF2-40B4-BE49-F238E27FC236}">
                <a16:creationId xmlns:a16="http://schemas.microsoft.com/office/drawing/2014/main" id="{13016E9A-5762-D93E-A9EB-1A145C6087B1}"/>
              </a:ext>
            </a:extLst>
          </p:cNvPr>
          <p:cNvSpPr txBox="1">
            <a:spLocks/>
          </p:cNvSpPr>
          <p:nvPr/>
        </p:nvSpPr>
        <p:spPr>
          <a:xfrm>
            <a:off x="5486468" y="900000"/>
            <a:ext cx="4807746" cy="3003515"/>
          </a:xfrm>
          <a:prstGeom prst="rect">
            <a:avLst/>
          </a:prstGeom>
        </p:spPr>
        <p:txBody>
          <a:bodyPr vert="horz" lIns="91440" tIns="45720" rIns="91440" bIns="45720" rtlCol="0" anchor="t">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1pPr>
            <a:lvl2pPr marL="360363"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2pPr>
            <a:lvl3pPr marL="720725"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3pPr>
            <a:lvl4pPr marL="1080000"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4pPr>
            <a:lvl5pPr marL="1440000" indent="0" algn="l" defTabSz="1007943" rtl="0" eaLnBrk="1" latinLnBrk="0" hangingPunct="1">
              <a:lnSpc>
                <a:spcPct val="100000"/>
              </a:lnSpc>
              <a:spcBef>
                <a:spcPts val="0"/>
              </a:spcBef>
              <a:spcAft>
                <a:spcPts val="600"/>
              </a:spcAft>
              <a:buFont typeface="Arial" panose="020B0604020202020204" pitchFamily="34" charset="0"/>
              <a:buNone/>
              <a:tabLst/>
              <a:defRPr kumimoji="1"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50000"/>
              </a:lnSpc>
            </a:pPr>
            <a:r>
              <a:rPr lang="en-US" altLang="ja-JP" sz="1300">
                <a:latin typeface="游ゴシック"/>
                <a:ea typeface="游ゴシック"/>
              </a:rPr>
              <a:t>16.</a:t>
            </a:r>
            <a:r>
              <a:rPr lang="ja-JP" altLang="en-US" sz="1300">
                <a:latin typeface="游ゴシック"/>
                <a:ea typeface="游ゴシック"/>
              </a:rPr>
              <a:t>「現場支援策のないトップダウン」</a:t>
            </a:r>
          </a:p>
          <a:p>
            <a:pPr>
              <a:lnSpc>
                <a:spcPct val="150000"/>
              </a:lnSpc>
            </a:pPr>
            <a:r>
              <a:rPr lang="en-US" altLang="ja-JP" sz="1300">
                <a:latin typeface="游ゴシック"/>
                <a:ea typeface="游ゴシック"/>
              </a:rPr>
              <a:t>17.</a:t>
            </a:r>
            <a:r>
              <a:rPr lang="ja-JP" altLang="en-US" sz="1300">
                <a:latin typeface="游ゴシック"/>
                <a:ea typeface="游ゴシック"/>
              </a:rPr>
              <a:t>「オフィシャル化の壁」</a:t>
            </a:r>
          </a:p>
          <a:p>
            <a:pPr>
              <a:lnSpc>
                <a:spcPct val="150000"/>
              </a:lnSpc>
            </a:pPr>
            <a:r>
              <a:rPr lang="en-US" altLang="ja-JP" sz="1300">
                <a:latin typeface="游ゴシック"/>
                <a:ea typeface="游ゴシック"/>
              </a:rPr>
              <a:t>18.</a:t>
            </a:r>
            <a:r>
              <a:rPr lang="ja-JP" altLang="en-US" sz="1300">
                <a:latin typeface="游ゴシック"/>
                <a:ea typeface="游ゴシック"/>
              </a:rPr>
              <a:t>「ユーザーの要望を鵜呑みにしてしまう」</a:t>
            </a:r>
            <a:endParaRPr lang="en-US" altLang="ja-JP" sz="1300">
              <a:latin typeface="游ゴシック" panose="020B0400000000000000" pitchFamily="34" charset="-128"/>
              <a:ea typeface="游ゴシック" panose="020B0400000000000000" pitchFamily="34" charset="-128"/>
            </a:endParaRPr>
          </a:p>
          <a:p>
            <a:pPr>
              <a:lnSpc>
                <a:spcPct val="150000"/>
              </a:lnSpc>
            </a:pPr>
            <a:r>
              <a:rPr lang="en-US" altLang="ja-JP" sz="1300">
                <a:latin typeface="游ゴシック"/>
                <a:ea typeface="游ゴシック"/>
              </a:rPr>
              <a:t>19.</a:t>
            </a:r>
            <a:r>
              <a:rPr lang="ja-JP" altLang="en-US" sz="1300">
                <a:latin typeface="游ゴシック"/>
                <a:ea typeface="游ゴシック"/>
              </a:rPr>
              <a:t>「都合の良い仮説に固執」</a:t>
            </a:r>
          </a:p>
          <a:p>
            <a:pPr>
              <a:lnSpc>
                <a:spcPct val="150000"/>
              </a:lnSpc>
            </a:pPr>
            <a:r>
              <a:rPr lang="en-US" altLang="ja-JP" sz="1300">
                <a:latin typeface="游ゴシック"/>
                <a:ea typeface="游ゴシック"/>
              </a:rPr>
              <a:t>20.</a:t>
            </a:r>
            <a:r>
              <a:rPr lang="ja-JP" altLang="en-US" sz="1300">
                <a:latin typeface="游ゴシック"/>
                <a:ea typeface="游ゴシック"/>
              </a:rPr>
              <a:t>「デザイナーを魔法使いだと思っている」</a:t>
            </a:r>
          </a:p>
          <a:p>
            <a:pPr>
              <a:lnSpc>
                <a:spcPct val="150000"/>
              </a:lnSpc>
            </a:pPr>
            <a:r>
              <a:rPr lang="en-US" altLang="ja-JP" sz="1300">
                <a:latin typeface="游ゴシック"/>
                <a:ea typeface="游ゴシック"/>
              </a:rPr>
              <a:t>21.</a:t>
            </a:r>
            <a:r>
              <a:rPr lang="ja-JP" altLang="en-US" sz="1300">
                <a:latin typeface="游ゴシック"/>
                <a:ea typeface="游ゴシック"/>
              </a:rPr>
              <a:t>「顧客置いてけぼりのモデルチェンジ」</a:t>
            </a:r>
          </a:p>
          <a:p>
            <a:pPr>
              <a:lnSpc>
                <a:spcPct val="150000"/>
              </a:lnSpc>
            </a:pPr>
            <a:r>
              <a:rPr lang="en-US" altLang="ja-JP" sz="1300">
                <a:latin typeface="游ゴシック"/>
                <a:ea typeface="游ゴシック"/>
              </a:rPr>
              <a:t>22.</a:t>
            </a:r>
            <a:r>
              <a:rPr lang="ja-JP" altLang="en-US" sz="1300">
                <a:latin typeface="游ゴシック"/>
                <a:ea typeface="游ゴシック"/>
              </a:rPr>
              <a:t>「顧客価値不在の立派な</a:t>
            </a:r>
            <a:r>
              <a:rPr lang="en-US" altLang="ja-JP" sz="1300">
                <a:latin typeface="游ゴシック"/>
                <a:ea typeface="游ゴシック"/>
              </a:rPr>
              <a:t>UI</a:t>
            </a:r>
            <a:r>
              <a:rPr lang="ja-JP" altLang="en-US" sz="1300">
                <a:latin typeface="游ゴシック"/>
                <a:ea typeface="游ゴシック"/>
              </a:rPr>
              <a:t>」</a:t>
            </a:r>
          </a:p>
          <a:p>
            <a:pPr>
              <a:lnSpc>
                <a:spcPct val="150000"/>
              </a:lnSpc>
            </a:pPr>
            <a:r>
              <a:rPr lang="en-US" altLang="ja-JP" sz="1300">
                <a:latin typeface="游ゴシック"/>
                <a:ea typeface="游ゴシック"/>
              </a:rPr>
              <a:t>23.</a:t>
            </a:r>
            <a:r>
              <a:rPr lang="ja-JP" altLang="en-US" sz="1300">
                <a:latin typeface="游ゴシック"/>
                <a:ea typeface="游ゴシック"/>
              </a:rPr>
              <a:t>「顧客不在の高性能」</a:t>
            </a:r>
          </a:p>
        </p:txBody>
      </p:sp>
      <p:sp>
        <p:nvSpPr>
          <p:cNvPr id="8" name="テキスト プレースホルダー 2">
            <a:extLst>
              <a:ext uri="{FF2B5EF4-FFF2-40B4-BE49-F238E27FC236}">
                <a16:creationId xmlns:a16="http://schemas.microsoft.com/office/drawing/2014/main" id="{A9246CF8-9A87-6245-A51C-05F20535D6A1}"/>
              </a:ext>
            </a:extLst>
          </p:cNvPr>
          <p:cNvSpPr txBox="1">
            <a:spLocks/>
          </p:cNvSpPr>
          <p:nvPr/>
        </p:nvSpPr>
        <p:spPr>
          <a:xfrm>
            <a:off x="391008" y="900000"/>
            <a:ext cx="4827520" cy="5642699"/>
          </a:xfrm>
          <a:prstGeom prst="rect">
            <a:avLst/>
          </a:prstGeom>
        </p:spPr>
        <p:txBody>
          <a:bodyPr vert="horz" lIns="91440" tIns="45720" rIns="91440" bIns="45720" rtlCol="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1pPr>
            <a:lvl2pPr marL="360363"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2pPr>
            <a:lvl3pPr marL="720725"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3pPr>
            <a:lvl4pPr marL="1080000" indent="0" algn="l" defTabSz="1007943" rtl="0" eaLnBrk="1" latinLnBrk="0" hangingPunct="1">
              <a:lnSpc>
                <a:spcPct val="100000"/>
              </a:lnSpc>
              <a:spcBef>
                <a:spcPts val="0"/>
              </a:spcBef>
              <a:spcAft>
                <a:spcPts val="600"/>
              </a:spcAft>
              <a:buFont typeface="Arial" panose="020B0604020202020204" pitchFamily="34" charset="0"/>
              <a:buNone/>
              <a:tabLst/>
              <a:defRPr kumimoji="1" lang="ja-JP" altLang="en-US" sz="1400" kern="1200">
                <a:solidFill>
                  <a:schemeClr val="tx1"/>
                </a:solidFill>
                <a:latin typeface="+mn-ea"/>
                <a:ea typeface="+mn-ea"/>
                <a:cs typeface="+mn-cs"/>
              </a:defRPr>
            </a:lvl4pPr>
            <a:lvl5pPr marL="1440000" indent="0" algn="l" defTabSz="1007943" rtl="0" eaLnBrk="1" latinLnBrk="0" hangingPunct="1">
              <a:lnSpc>
                <a:spcPct val="100000"/>
              </a:lnSpc>
              <a:spcBef>
                <a:spcPts val="0"/>
              </a:spcBef>
              <a:spcAft>
                <a:spcPts val="600"/>
              </a:spcAft>
              <a:buFont typeface="Arial" panose="020B0604020202020204" pitchFamily="34" charset="0"/>
              <a:buNone/>
              <a:tabLst/>
              <a:defRPr kumimoji="1" lang="en-US" altLang="en-US" sz="14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50000"/>
              </a:lnSpc>
            </a:pPr>
            <a:r>
              <a:rPr lang="en-US" altLang="ja-JP" sz="1300"/>
              <a:t>1.</a:t>
            </a:r>
            <a:r>
              <a:rPr lang="ja-JP" altLang="en-US" sz="1300"/>
              <a:t>「固定化する勉強会メンバー」</a:t>
            </a:r>
          </a:p>
          <a:p>
            <a:pPr>
              <a:lnSpc>
                <a:spcPct val="150000"/>
              </a:lnSpc>
            </a:pPr>
            <a:r>
              <a:rPr lang="en-US" altLang="ja-JP" sz="1300"/>
              <a:t>2.</a:t>
            </a:r>
            <a:r>
              <a:rPr lang="ja-JP" altLang="en-US" sz="1300"/>
              <a:t>「ユーザー調査食わず嫌い」</a:t>
            </a:r>
          </a:p>
          <a:p>
            <a:pPr>
              <a:lnSpc>
                <a:spcPct val="150000"/>
              </a:lnSpc>
            </a:pPr>
            <a:r>
              <a:rPr lang="en-US" altLang="ja-JP" sz="1300"/>
              <a:t>3.</a:t>
            </a:r>
            <a:r>
              <a:rPr lang="ja-JP" altLang="en-US" sz="1300"/>
              <a:t>「</a:t>
            </a:r>
            <a:r>
              <a:rPr lang="en-US" altLang="ja-JP" sz="1300"/>
              <a:t>HCD</a:t>
            </a:r>
            <a:r>
              <a:rPr lang="ja-JP" altLang="en-US" sz="1300"/>
              <a:t>アーリーアダプターを探せ」</a:t>
            </a:r>
          </a:p>
          <a:p>
            <a:pPr>
              <a:lnSpc>
                <a:spcPct val="150000"/>
              </a:lnSpc>
            </a:pPr>
            <a:r>
              <a:rPr lang="en-US" altLang="ja-JP" sz="1300"/>
              <a:t>4.</a:t>
            </a:r>
            <a:r>
              <a:rPr lang="ja-JP" altLang="en-US" sz="1300"/>
              <a:t>「従来の実践知の学びほぐし」</a:t>
            </a:r>
          </a:p>
          <a:p>
            <a:pPr>
              <a:lnSpc>
                <a:spcPct val="150000"/>
              </a:lnSpc>
            </a:pPr>
            <a:r>
              <a:rPr lang="en-US" altLang="ja-JP" sz="1300"/>
              <a:t>5.</a:t>
            </a:r>
            <a:r>
              <a:rPr lang="ja-JP" altLang="en-US" sz="1300"/>
              <a:t>「</a:t>
            </a:r>
            <a:r>
              <a:rPr lang="en-US" altLang="ja-JP" sz="1300"/>
              <a:t>HCD</a:t>
            </a:r>
            <a:r>
              <a:rPr lang="ja-JP" altLang="en-US" sz="1300"/>
              <a:t>のコスパに懐疑的」</a:t>
            </a:r>
          </a:p>
          <a:p>
            <a:pPr>
              <a:lnSpc>
                <a:spcPct val="150000"/>
              </a:lnSpc>
            </a:pPr>
            <a:r>
              <a:rPr lang="en-US" altLang="ja-JP" sz="1300"/>
              <a:t>6.</a:t>
            </a:r>
            <a:r>
              <a:rPr lang="ja-JP" altLang="en-US" sz="1300"/>
              <a:t>「ベストな事例より身近な事例」</a:t>
            </a:r>
          </a:p>
          <a:p>
            <a:pPr>
              <a:lnSpc>
                <a:spcPct val="150000"/>
              </a:lnSpc>
            </a:pPr>
            <a:r>
              <a:rPr lang="en-US" altLang="ja-JP" sz="1300"/>
              <a:t>7.</a:t>
            </a:r>
            <a:r>
              <a:rPr lang="ja-JP" altLang="en-US" sz="1300"/>
              <a:t>「実践への腰が重い」</a:t>
            </a:r>
          </a:p>
          <a:p>
            <a:pPr>
              <a:lnSpc>
                <a:spcPct val="150000"/>
              </a:lnSpc>
            </a:pPr>
            <a:r>
              <a:rPr lang="en-US" altLang="ja-JP" sz="1300"/>
              <a:t>8.</a:t>
            </a:r>
            <a:r>
              <a:rPr lang="ja-JP" altLang="en-US" sz="1300"/>
              <a:t>「実践の場はどこに？」</a:t>
            </a:r>
          </a:p>
          <a:p>
            <a:pPr>
              <a:lnSpc>
                <a:spcPct val="150000"/>
              </a:lnSpc>
            </a:pPr>
            <a:r>
              <a:rPr lang="en-US" altLang="ja-JP" sz="1300"/>
              <a:t>9.</a:t>
            </a:r>
            <a:r>
              <a:rPr lang="ja-JP" altLang="en-US" sz="1300"/>
              <a:t>「フォーマット病」</a:t>
            </a:r>
          </a:p>
          <a:p>
            <a:pPr>
              <a:lnSpc>
                <a:spcPct val="150000"/>
              </a:lnSpc>
            </a:pPr>
            <a:r>
              <a:rPr lang="en-US" altLang="ja-JP" sz="1300"/>
              <a:t>10.</a:t>
            </a:r>
            <a:r>
              <a:rPr lang="ja-JP" altLang="en-US" sz="1300"/>
              <a:t>「状況にあわせた</a:t>
            </a:r>
            <a:r>
              <a:rPr lang="en-US" altLang="ja-JP" sz="1300"/>
              <a:t>HCD</a:t>
            </a:r>
            <a:r>
              <a:rPr lang="ja-JP" altLang="en-US" sz="1300"/>
              <a:t>活動の進め方が立案できない」</a:t>
            </a:r>
          </a:p>
          <a:p>
            <a:pPr>
              <a:lnSpc>
                <a:spcPct val="150000"/>
              </a:lnSpc>
            </a:pPr>
            <a:r>
              <a:rPr lang="en-US" altLang="ja-JP" sz="1300"/>
              <a:t>11.</a:t>
            </a:r>
            <a:r>
              <a:rPr lang="ja-JP" altLang="en-US" sz="1300"/>
              <a:t>「</a:t>
            </a:r>
            <a:r>
              <a:rPr lang="en-US" altLang="ja-JP" sz="1300"/>
              <a:t>HCD</a:t>
            </a:r>
            <a:r>
              <a:rPr lang="ja-JP" altLang="en-US" sz="1300"/>
              <a:t>活動のアウトプットに対する認識のズレ」</a:t>
            </a:r>
          </a:p>
          <a:p>
            <a:pPr>
              <a:lnSpc>
                <a:spcPct val="150000"/>
              </a:lnSpc>
            </a:pPr>
            <a:r>
              <a:rPr lang="en-US" altLang="ja-JP" sz="1300"/>
              <a:t>12.</a:t>
            </a:r>
            <a:r>
              <a:rPr lang="ja-JP" altLang="en-US" sz="1300"/>
              <a:t>「全社推進につながる仲間はどこに？」</a:t>
            </a:r>
          </a:p>
          <a:p>
            <a:pPr>
              <a:lnSpc>
                <a:spcPct val="150000"/>
              </a:lnSpc>
            </a:pPr>
            <a:r>
              <a:rPr lang="en-US" altLang="ja-JP" sz="1300"/>
              <a:t>13.</a:t>
            </a:r>
            <a:r>
              <a:rPr lang="ja-JP" altLang="en-US" sz="1300"/>
              <a:t>「</a:t>
            </a:r>
            <a:r>
              <a:rPr lang="en-US" altLang="ja-JP" sz="1300"/>
              <a:t>HCD</a:t>
            </a:r>
            <a:r>
              <a:rPr lang="ja-JP" altLang="en-US" sz="1300"/>
              <a:t>が一過性で終わってしまう」</a:t>
            </a:r>
          </a:p>
          <a:p>
            <a:pPr>
              <a:lnSpc>
                <a:spcPct val="150000"/>
              </a:lnSpc>
            </a:pPr>
            <a:r>
              <a:rPr lang="en-US" altLang="ja-JP" sz="1300"/>
              <a:t>14.</a:t>
            </a:r>
            <a:r>
              <a:rPr lang="ja-JP" altLang="en-US" sz="1300"/>
              <a:t>「分断されたものづくりプロセスが</a:t>
            </a:r>
            <a:r>
              <a:rPr lang="en-US" altLang="ja-JP" sz="1300"/>
              <a:t>HCD</a:t>
            </a:r>
            <a:r>
              <a:rPr lang="ja-JP" altLang="en-US" sz="1300"/>
              <a:t>導入の壁になる」</a:t>
            </a:r>
          </a:p>
          <a:p>
            <a:pPr>
              <a:lnSpc>
                <a:spcPct val="150000"/>
              </a:lnSpc>
            </a:pPr>
            <a:r>
              <a:rPr lang="en-US" altLang="ja-JP" sz="1300"/>
              <a:t>15.</a:t>
            </a:r>
            <a:r>
              <a:rPr lang="ja-JP" altLang="en-US" sz="1300"/>
              <a:t>「キーパーソンが消えると火も消える」</a:t>
            </a:r>
          </a:p>
        </p:txBody>
      </p:sp>
      <p:sp>
        <p:nvSpPr>
          <p:cNvPr id="10" name="スライド番号プレースホルダー 9">
            <a:extLst>
              <a:ext uri="{FF2B5EF4-FFF2-40B4-BE49-F238E27FC236}">
                <a16:creationId xmlns:a16="http://schemas.microsoft.com/office/drawing/2014/main" id="{08DC9E76-3B21-BDCD-C3F5-444030F7BC06}"/>
              </a:ext>
            </a:extLst>
          </p:cNvPr>
          <p:cNvSpPr>
            <a:spLocks noGrp="1"/>
          </p:cNvSpPr>
          <p:nvPr>
            <p:ph type="sldNum" sz="quarter" idx="12"/>
          </p:nvPr>
        </p:nvSpPr>
        <p:spPr/>
        <p:txBody>
          <a:bodyPr/>
          <a:lstStyle/>
          <a:p>
            <a:fld id="{963FD9B4-41D6-4745-A469-6C8DA6B3D760}" type="slidenum">
              <a:rPr lang="en-US" altLang="ja-JP" smtClean="0"/>
              <a:pPr/>
              <a:t>6</a:t>
            </a:fld>
            <a:endParaRPr lang="ja-JP" altLang="en-US"/>
          </a:p>
        </p:txBody>
      </p:sp>
    </p:spTree>
    <p:extLst>
      <p:ext uri="{BB962C8B-B14F-4D97-AF65-F5344CB8AC3E}">
        <p14:creationId xmlns:p14="http://schemas.microsoft.com/office/powerpoint/2010/main" val="232256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26B63FD-2D3B-6936-DB9E-52B0EDC8A223}"/>
              </a:ext>
            </a:extLst>
          </p:cNvPr>
          <p:cNvSpPr>
            <a:spLocks noGrp="1"/>
          </p:cNvSpPr>
          <p:nvPr>
            <p:ph type="sldNum" sz="quarter" idx="12"/>
          </p:nvPr>
        </p:nvSpPr>
        <p:spPr/>
        <p:txBody>
          <a:bodyPr/>
          <a:lstStyle/>
          <a:p>
            <a:fld id="{963FD9B4-41D6-4745-A469-6C8DA6B3D760}" type="slidenum">
              <a:rPr lang="en-US" altLang="ja-JP" smtClean="0"/>
              <a:pPr/>
              <a:t>7</a:t>
            </a:fld>
            <a:endParaRPr lang="ja-JP" altLang="en-US"/>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p:txBody>
          <a:bodyPr vert="horz" lIns="36000" tIns="36000" rIns="36000" bIns="36000" rtlCol="0" anchor="t">
            <a:normAutofit/>
          </a:bodyPr>
          <a:lstStyle/>
          <a:p>
            <a:r>
              <a:rPr lang="ja-JP" altLang="en-US"/>
              <a:t>パターンの読み方</a:t>
            </a:r>
          </a:p>
        </p:txBody>
      </p:sp>
      <p:cxnSp>
        <p:nvCxnSpPr>
          <p:cNvPr id="17" name="直線コネクタ 16">
            <a:extLst>
              <a:ext uri="{FF2B5EF4-FFF2-40B4-BE49-F238E27FC236}">
                <a16:creationId xmlns:a16="http://schemas.microsoft.com/office/drawing/2014/main" id="{3382F1E5-9886-1C7C-D37B-A29347EA1EDE}"/>
              </a:ext>
            </a:extLst>
          </p:cNvPr>
          <p:cNvCxnSpPr>
            <a:cxnSpLocks/>
          </p:cNvCxnSpPr>
          <p:nvPr/>
        </p:nvCxnSpPr>
        <p:spPr>
          <a:xfrm>
            <a:off x="377825" y="755051"/>
            <a:ext cx="993616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2B704A72-60F5-775E-5539-EF4A994D8A4D}"/>
              </a:ext>
            </a:extLst>
          </p:cNvPr>
          <p:cNvPicPr>
            <a:picLocks noChangeAspect="1"/>
          </p:cNvPicPr>
          <p:nvPr/>
        </p:nvPicPr>
        <p:blipFill>
          <a:blip r:embed="rId2"/>
          <a:stretch>
            <a:fillRect/>
          </a:stretch>
        </p:blipFill>
        <p:spPr>
          <a:xfrm>
            <a:off x="3308125" y="2339837"/>
            <a:ext cx="4075563" cy="28800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71750DAF-FE5A-F302-6480-3D011814F430}"/>
              </a:ext>
            </a:extLst>
          </p:cNvPr>
          <p:cNvSpPr txBox="1"/>
          <p:nvPr/>
        </p:nvSpPr>
        <p:spPr>
          <a:xfrm>
            <a:off x="377825" y="1811563"/>
            <a:ext cx="2456815" cy="1345561"/>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成熟度レベル</a:t>
            </a:r>
            <a:endParaRPr kumimoji="1" lang="en-US" altLang="ja-JP" sz="1400" b="1" u="sng">
              <a:latin typeface="+mn-ea"/>
            </a:endParaRPr>
          </a:p>
          <a:p>
            <a:pPr algn="just" defTabSz="1007943">
              <a:lnSpc>
                <a:spcPct val="110000"/>
              </a:lnSpc>
              <a:spcAft>
                <a:spcPts val="600"/>
              </a:spcAft>
            </a:pPr>
            <a:r>
              <a:rPr kumimoji="1" lang="ja-JP" altLang="en-US" sz="1400">
                <a:latin typeface="+mn-ea"/>
              </a:rPr>
              <a:t>このパターンに書かれている問題</a:t>
            </a:r>
            <a:r>
              <a:rPr kumimoji="1" lang="en-US" altLang="ja-JP" sz="1400">
                <a:latin typeface="+mn-ea"/>
              </a:rPr>
              <a:t>(Problem)</a:t>
            </a:r>
            <a:r>
              <a:rPr kumimoji="1" lang="ja-JP" altLang="en-US" sz="1400">
                <a:latin typeface="+mn-ea"/>
              </a:rPr>
              <a:t>はどのレベルの組織にとって起こりがちな問題であるか、の目安。</a:t>
            </a:r>
          </a:p>
        </p:txBody>
      </p:sp>
      <p:sp>
        <p:nvSpPr>
          <p:cNvPr id="9" name="テキスト ボックス 8">
            <a:extLst>
              <a:ext uri="{FF2B5EF4-FFF2-40B4-BE49-F238E27FC236}">
                <a16:creationId xmlns:a16="http://schemas.microsoft.com/office/drawing/2014/main" id="{15C2245C-92E8-E34A-DA2C-616C2D5D788A}"/>
              </a:ext>
            </a:extLst>
          </p:cNvPr>
          <p:cNvSpPr txBox="1"/>
          <p:nvPr/>
        </p:nvSpPr>
        <p:spPr>
          <a:xfrm>
            <a:off x="377825" y="3291832"/>
            <a:ext cx="2456815" cy="871585"/>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状況</a:t>
            </a:r>
            <a:r>
              <a:rPr kumimoji="1" lang="en-US" altLang="ja-JP" sz="1400" b="1" u="sng">
                <a:latin typeface="+mn-ea"/>
              </a:rPr>
              <a:t>(context)</a:t>
            </a:r>
            <a:r>
              <a:rPr kumimoji="1" lang="ja-JP" altLang="en-US" sz="1400" b="1" u="sng">
                <a:latin typeface="+mn-ea"/>
              </a:rPr>
              <a:t> </a:t>
            </a:r>
            <a:endParaRPr kumimoji="1" lang="en-US" altLang="ja-JP" sz="1400" b="1" u="sng">
              <a:latin typeface="+mn-ea"/>
            </a:endParaRPr>
          </a:p>
          <a:p>
            <a:pPr algn="just" defTabSz="1007943">
              <a:lnSpc>
                <a:spcPct val="110000"/>
              </a:lnSpc>
              <a:spcAft>
                <a:spcPts val="600"/>
              </a:spcAft>
            </a:pPr>
            <a:r>
              <a:rPr kumimoji="1" lang="ja-JP" altLang="en-US" sz="1400">
                <a:latin typeface="+mn-ea"/>
              </a:rPr>
              <a:t>問題</a:t>
            </a:r>
            <a:r>
              <a:rPr kumimoji="1" lang="en-US" altLang="ja-JP" sz="1400">
                <a:latin typeface="+mn-ea"/>
              </a:rPr>
              <a:t>(Problem)</a:t>
            </a:r>
            <a:r>
              <a:rPr kumimoji="1" lang="ja-JP" altLang="en-US" sz="1400">
                <a:latin typeface="+mn-ea"/>
              </a:rPr>
              <a:t>の生じる典型的な状況。</a:t>
            </a:r>
          </a:p>
        </p:txBody>
      </p:sp>
      <p:sp>
        <p:nvSpPr>
          <p:cNvPr id="10" name="テキスト ボックス 9">
            <a:extLst>
              <a:ext uri="{FF2B5EF4-FFF2-40B4-BE49-F238E27FC236}">
                <a16:creationId xmlns:a16="http://schemas.microsoft.com/office/drawing/2014/main" id="{0ED5ED49-7719-B603-5D22-5AEDA08D4BC8}"/>
              </a:ext>
            </a:extLst>
          </p:cNvPr>
          <p:cNvSpPr txBox="1"/>
          <p:nvPr/>
        </p:nvSpPr>
        <p:spPr>
          <a:xfrm>
            <a:off x="377825" y="4298125"/>
            <a:ext cx="2456815" cy="871585"/>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問題</a:t>
            </a:r>
            <a:r>
              <a:rPr kumimoji="1" lang="en-US" altLang="ja-JP" sz="1400" b="1" u="sng">
                <a:latin typeface="+mn-ea"/>
              </a:rPr>
              <a:t>(Problem)</a:t>
            </a:r>
            <a:r>
              <a:rPr kumimoji="1" lang="ja-JP" altLang="en-US" sz="1400" b="1" u="sng">
                <a:latin typeface="+mn-ea"/>
              </a:rPr>
              <a:t> </a:t>
            </a:r>
            <a:endParaRPr kumimoji="1" lang="en-US" altLang="ja-JP" sz="1400" b="1" u="sng">
              <a:latin typeface="+mn-ea"/>
            </a:endParaRPr>
          </a:p>
          <a:p>
            <a:pPr algn="just" defTabSz="1007943">
              <a:lnSpc>
                <a:spcPct val="110000"/>
              </a:lnSpc>
              <a:spcAft>
                <a:spcPts val="600"/>
              </a:spcAft>
            </a:pPr>
            <a:r>
              <a:rPr kumimoji="1" lang="en-US" altLang="ja-JP" sz="1400">
                <a:latin typeface="+mn-ea"/>
              </a:rPr>
              <a:t>HCD</a:t>
            </a:r>
            <a:r>
              <a:rPr kumimoji="1" lang="ja-JP" altLang="en-US" sz="1400">
                <a:latin typeface="+mn-ea"/>
              </a:rPr>
              <a:t>の組織導入において生じる典型的な問題</a:t>
            </a:r>
          </a:p>
        </p:txBody>
      </p:sp>
      <p:cxnSp>
        <p:nvCxnSpPr>
          <p:cNvPr id="13" name="直線矢印コネクタ 12">
            <a:extLst>
              <a:ext uri="{FF2B5EF4-FFF2-40B4-BE49-F238E27FC236}">
                <a16:creationId xmlns:a16="http://schemas.microsoft.com/office/drawing/2014/main" id="{BB5004AC-0082-CB43-E4AC-07A98E7F1C4E}"/>
              </a:ext>
            </a:extLst>
          </p:cNvPr>
          <p:cNvCxnSpPr>
            <a:cxnSpLocks/>
            <a:stCxn id="8" idx="3"/>
          </p:cNvCxnSpPr>
          <p:nvPr/>
        </p:nvCxnSpPr>
        <p:spPr>
          <a:xfrm>
            <a:off x="2834640" y="2484344"/>
            <a:ext cx="1092956" cy="344084"/>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52191A9-D4D2-60DE-296E-CBE5936996C5}"/>
              </a:ext>
            </a:extLst>
          </p:cNvPr>
          <p:cNvCxnSpPr>
            <a:cxnSpLocks/>
            <a:stCxn id="9" idx="3"/>
          </p:cNvCxnSpPr>
          <p:nvPr/>
        </p:nvCxnSpPr>
        <p:spPr>
          <a:xfrm flipV="1">
            <a:off x="2834640" y="3396230"/>
            <a:ext cx="1092956" cy="331395"/>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58C383D-83C8-FC64-80EC-129F5C0B9443}"/>
              </a:ext>
            </a:extLst>
          </p:cNvPr>
          <p:cNvCxnSpPr>
            <a:cxnSpLocks/>
            <a:stCxn id="10" idx="3"/>
          </p:cNvCxnSpPr>
          <p:nvPr/>
        </p:nvCxnSpPr>
        <p:spPr>
          <a:xfrm flipV="1">
            <a:off x="2834640" y="4018712"/>
            <a:ext cx="1092956" cy="715206"/>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54ACA0E-3A48-E077-A6C8-BB33B730F927}"/>
              </a:ext>
            </a:extLst>
          </p:cNvPr>
          <p:cNvCxnSpPr>
            <a:cxnSpLocks/>
            <a:stCxn id="29" idx="3"/>
          </p:cNvCxnSpPr>
          <p:nvPr/>
        </p:nvCxnSpPr>
        <p:spPr>
          <a:xfrm flipV="1">
            <a:off x="2834640" y="4738578"/>
            <a:ext cx="1092956" cy="1514082"/>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A9FF52E-10EE-9C92-4992-91D6F53DE683}"/>
              </a:ext>
            </a:extLst>
          </p:cNvPr>
          <p:cNvSpPr txBox="1"/>
          <p:nvPr/>
        </p:nvSpPr>
        <p:spPr>
          <a:xfrm>
            <a:off x="377825" y="5304419"/>
            <a:ext cx="2456815" cy="1896481"/>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フォース</a:t>
            </a:r>
            <a:r>
              <a:rPr kumimoji="1" lang="en-US" altLang="ja-JP" sz="1400" b="1" u="sng">
                <a:latin typeface="+mn-ea"/>
              </a:rPr>
              <a:t>(Forces)</a:t>
            </a:r>
            <a:r>
              <a:rPr kumimoji="1" lang="ja-JP" altLang="en-US" sz="1400" b="1" u="sng">
                <a:latin typeface="+mn-ea"/>
              </a:rPr>
              <a:t> </a:t>
            </a:r>
            <a:endParaRPr kumimoji="1" lang="en-US" altLang="ja-JP" sz="1400" b="1" u="sng">
              <a:latin typeface="+mn-ea"/>
            </a:endParaRPr>
          </a:p>
          <a:p>
            <a:pPr algn="just" defTabSz="1007943">
              <a:lnSpc>
                <a:spcPct val="110000"/>
              </a:lnSpc>
              <a:spcAft>
                <a:spcPts val="600"/>
              </a:spcAft>
            </a:pPr>
            <a:r>
              <a:rPr kumimoji="1" lang="ja-JP" altLang="en-US" sz="1400">
                <a:latin typeface="+mn-ea"/>
              </a:rPr>
              <a:t>問題</a:t>
            </a:r>
            <a:r>
              <a:rPr kumimoji="1" lang="en-US" altLang="ja-JP" sz="1400">
                <a:latin typeface="+mn-ea"/>
              </a:rPr>
              <a:t>(Problem)</a:t>
            </a:r>
            <a:r>
              <a:rPr kumimoji="1" lang="ja-JP" altLang="en-US" sz="1400">
                <a:latin typeface="+mn-ea"/>
              </a:rPr>
              <a:t>の生じる原因であって且つ解消困難なもの。</a:t>
            </a:r>
            <a:endParaRPr kumimoji="1" lang="en-US" altLang="ja-JP" sz="1400">
              <a:latin typeface="+mn-ea"/>
            </a:endParaRPr>
          </a:p>
          <a:p>
            <a:pPr algn="just" defTabSz="1007943">
              <a:lnSpc>
                <a:spcPct val="110000"/>
              </a:lnSpc>
              <a:spcAft>
                <a:spcPts val="600"/>
              </a:spcAft>
            </a:pPr>
            <a:r>
              <a:rPr kumimoji="1" lang="ja-JP" altLang="en-US" sz="1400">
                <a:latin typeface="+mn-ea"/>
              </a:rPr>
              <a:t>フォースは解消されない前提で解決策</a:t>
            </a:r>
            <a:r>
              <a:rPr kumimoji="1" lang="en-US" altLang="ja-JP" sz="1400">
                <a:latin typeface="+mn-ea"/>
              </a:rPr>
              <a:t>(Solution)</a:t>
            </a:r>
            <a:r>
              <a:rPr kumimoji="1" lang="ja-JP" altLang="en-US" sz="1400">
                <a:latin typeface="+mn-ea"/>
              </a:rPr>
              <a:t>を考える必要がある。</a:t>
            </a:r>
          </a:p>
        </p:txBody>
      </p:sp>
      <p:sp>
        <p:nvSpPr>
          <p:cNvPr id="40" name="テキスト ボックス 39">
            <a:extLst>
              <a:ext uri="{FF2B5EF4-FFF2-40B4-BE49-F238E27FC236}">
                <a16:creationId xmlns:a16="http://schemas.microsoft.com/office/drawing/2014/main" id="{9F0E9BD4-440C-E550-B02D-60757BD374C3}"/>
              </a:ext>
            </a:extLst>
          </p:cNvPr>
          <p:cNvSpPr txBox="1"/>
          <p:nvPr/>
        </p:nvSpPr>
        <p:spPr>
          <a:xfrm>
            <a:off x="7857173" y="1356767"/>
            <a:ext cx="2456815" cy="320088"/>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通し番号</a:t>
            </a:r>
            <a:endParaRPr kumimoji="1" lang="en-US" altLang="ja-JP" sz="1400" b="1" u="sng">
              <a:latin typeface="+mn-ea"/>
            </a:endParaRPr>
          </a:p>
        </p:txBody>
      </p:sp>
      <p:sp>
        <p:nvSpPr>
          <p:cNvPr id="41" name="テキスト ボックス 40">
            <a:extLst>
              <a:ext uri="{FF2B5EF4-FFF2-40B4-BE49-F238E27FC236}">
                <a16:creationId xmlns:a16="http://schemas.microsoft.com/office/drawing/2014/main" id="{1B81094D-58BC-0CDA-8D02-02330B729AFB}"/>
              </a:ext>
            </a:extLst>
          </p:cNvPr>
          <p:cNvSpPr txBox="1"/>
          <p:nvPr/>
        </p:nvSpPr>
        <p:spPr>
          <a:xfrm>
            <a:off x="7857175" y="1812475"/>
            <a:ext cx="2456815" cy="634597"/>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解決策</a:t>
            </a:r>
            <a:r>
              <a:rPr kumimoji="1" lang="en-US" altLang="ja-JP" sz="1400" b="1" u="sng">
                <a:latin typeface="+mn-ea"/>
              </a:rPr>
              <a:t>(Solution)</a:t>
            </a:r>
            <a:r>
              <a:rPr kumimoji="1" lang="ja-JP" altLang="en-US" sz="1400" b="1" u="sng">
                <a:latin typeface="+mn-ea"/>
              </a:rPr>
              <a:t> </a:t>
            </a:r>
            <a:endParaRPr kumimoji="1" lang="en-US" altLang="ja-JP" sz="1400" b="1" u="sng">
              <a:latin typeface="+mn-ea"/>
            </a:endParaRPr>
          </a:p>
          <a:p>
            <a:pPr algn="just" defTabSz="1007943">
              <a:lnSpc>
                <a:spcPct val="110000"/>
              </a:lnSpc>
              <a:spcAft>
                <a:spcPts val="600"/>
              </a:spcAft>
            </a:pPr>
            <a:r>
              <a:rPr kumimoji="1" lang="ja-JP" altLang="en-US" sz="1400">
                <a:latin typeface="+mn-ea"/>
              </a:rPr>
              <a:t>問題解決のための方針。</a:t>
            </a:r>
          </a:p>
        </p:txBody>
      </p:sp>
      <p:sp>
        <p:nvSpPr>
          <p:cNvPr id="42" name="テキスト ボックス 41">
            <a:extLst>
              <a:ext uri="{FF2B5EF4-FFF2-40B4-BE49-F238E27FC236}">
                <a16:creationId xmlns:a16="http://schemas.microsoft.com/office/drawing/2014/main" id="{F2865173-B5F0-1C98-5037-E08F040492A8}"/>
              </a:ext>
            </a:extLst>
          </p:cNvPr>
          <p:cNvSpPr txBox="1"/>
          <p:nvPr/>
        </p:nvSpPr>
        <p:spPr>
          <a:xfrm>
            <a:off x="7857174" y="2582692"/>
            <a:ext cx="2456815" cy="1108573"/>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アクション</a:t>
            </a:r>
            <a:r>
              <a:rPr kumimoji="1" lang="en-US" altLang="ja-JP" sz="1400" b="1" u="sng">
                <a:latin typeface="+mn-ea"/>
              </a:rPr>
              <a:t>(Actions)</a:t>
            </a:r>
            <a:r>
              <a:rPr kumimoji="1" lang="ja-JP" altLang="en-US" sz="1400" b="1" u="sng">
                <a:latin typeface="+mn-ea"/>
              </a:rPr>
              <a:t> </a:t>
            </a:r>
            <a:endParaRPr kumimoji="1" lang="en-US" altLang="ja-JP" sz="1400" b="1" u="sng">
              <a:latin typeface="+mn-ea"/>
            </a:endParaRPr>
          </a:p>
          <a:p>
            <a:pPr algn="just" defTabSz="1007943">
              <a:lnSpc>
                <a:spcPct val="110000"/>
              </a:lnSpc>
              <a:spcAft>
                <a:spcPts val="600"/>
              </a:spcAft>
            </a:pPr>
            <a:r>
              <a:rPr kumimoji="1" lang="ja-JP" altLang="en-US" sz="1400">
                <a:latin typeface="+mn-ea"/>
              </a:rPr>
              <a:t>解決策</a:t>
            </a:r>
            <a:r>
              <a:rPr kumimoji="1" lang="en-US" altLang="ja-JP" sz="1400">
                <a:latin typeface="+mn-ea"/>
              </a:rPr>
              <a:t>(Solution)</a:t>
            </a:r>
            <a:r>
              <a:rPr kumimoji="1" lang="ja-JP" altLang="en-US" sz="1400">
                <a:latin typeface="+mn-ea"/>
              </a:rPr>
              <a:t>を元にした問題解決のための具体的行動。</a:t>
            </a:r>
          </a:p>
        </p:txBody>
      </p:sp>
      <p:sp>
        <p:nvSpPr>
          <p:cNvPr id="43" name="テキスト ボックス 42">
            <a:extLst>
              <a:ext uri="{FF2B5EF4-FFF2-40B4-BE49-F238E27FC236}">
                <a16:creationId xmlns:a16="http://schemas.microsoft.com/office/drawing/2014/main" id="{1995B9AC-A607-92B6-2389-9AE5E7463F18}"/>
              </a:ext>
            </a:extLst>
          </p:cNvPr>
          <p:cNvSpPr txBox="1"/>
          <p:nvPr/>
        </p:nvSpPr>
        <p:spPr>
          <a:xfrm>
            <a:off x="7857173" y="3826885"/>
            <a:ext cx="2456815" cy="1345561"/>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結果</a:t>
            </a:r>
            <a:r>
              <a:rPr kumimoji="1" lang="en-US" altLang="ja-JP" sz="1400" b="1" u="sng">
                <a:latin typeface="+mn-ea"/>
              </a:rPr>
              <a:t>(Consequence)</a:t>
            </a:r>
            <a:r>
              <a:rPr kumimoji="1" lang="ja-JP" altLang="en-US" sz="1400" b="1" u="sng">
                <a:latin typeface="+mn-ea"/>
              </a:rPr>
              <a:t> </a:t>
            </a:r>
            <a:endParaRPr kumimoji="1" lang="en-US" altLang="ja-JP" sz="1400" b="1" u="sng">
              <a:latin typeface="+mn-ea"/>
            </a:endParaRPr>
          </a:p>
          <a:p>
            <a:pPr algn="just" defTabSz="1007943">
              <a:lnSpc>
                <a:spcPct val="110000"/>
              </a:lnSpc>
              <a:spcAft>
                <a:spcPts val="600"/>
              </a:spcAft>
            </a:pPr>
            <a:r>
              <a:rPr kumimoji="1" lang="ja-JP" altLang="en-US" sz="1400">
                <a:latin typeface="+mn-ea"/>
              </a:rPr>
              <a:t>アクション</a:t>
            </a:r>
            <a:r>
              <a:rPr kumimoji="1" lang="en-US" altLang="ja-JP" sz="1400">
                <a:latin typeface="+mn-ea"/>
              </a:rPr>
              <a:t>(Actions)</a:t>
            </a:r>
            <a:r>
              <a:rPr kumimoji="1" lang="ja-JP" altLang="en-US" sz="1400">
                <a:latin typeface="+mn-ea"/>
              </a:rPr>
              <a:t>の実施によって期待できる良い状況変化、および懸念すべき弊害。</a:t>
            </a:r>
          </a:p>
        </p:txBody>
      </p:sp>
      <p:sp>
        <p:nvSpPr>
          <p:cNvPr id="47" name="テキスト ボックス 46">
            <a:extLst>
              <a:ext uri="{FF2B5EF4-FFF2-40B4-BE49-F238E27FC236}">
                <a16:creationId xmlns:a16="http://schemas.microsoft.com/office/drawing/2014/main" id="{8FD5A36F-2F84-99EB-BF2A-425F6C54FA9A}"/>
              </a:ext>
            </a:extLst>
          </p:cNvPr>
          <p:cNvSpPr txBox="1"/>
          <p:nvPr/>
        </p:nvSpPr>
        <p:spPr>
          <a:xfrm>
            <a:off x="379440" y="1356767"/>
            <a:ext cx="2455200" cy="320088"/>
          </a:xfrm>
          <a:prstGeom prst="rect">
            <a:avLst/>
          </a:prstGeom>
          <a:noFill/>
          <a:ln>
            <a:solidFill>
              <a:schemeClr val="bg1">
                <a:lumMod val="75000"/>
              </a:schemeClr>
            </a:solidFill>
          </a:ln>
        </p:spPr>
        <p:txBody>
          <a:bodyPr wrap="square">
            <a:spAutoFit/>
          </a:bodyPr>
          <a:lstStyle/>
          <a:p>
            <a:pPr algn="just" defTabSz="1007943">
              <a:lnSpc>
                <a:spcPct val="110000"/>
              </a:lnSpc>
              <a:spcAft>
                <a:spcPts val="600"/>
              </a:spcAft>
            </a:pPr>
            <a:r>
              <a:rPr kumimoji="1" lang="ja-JP" altLang="en-US" sz="1400" b="1" u="sng">
                <a:latin typeface="+mn-ea"/>
              </a:rPr>
              <a:t>タイトル</a:t>
            </a:r>
            <a:endParaRPr kumimoji="1" lang="en-US" altLang="ja-JP" sz="1400" b="1" u="sng">
              <a:latin typeface="+mn-ea"/>
            </a:endParaRPr>
          </a:p>
        </p:txBody>
      </p:sp>
      <p:cxnSp>
        <p:nvCxnSpPr>
          <p:cNvPr id="48" name="直線矢印コネクタ 47">
            <a:extLst>
              <a:ext uri="{FF2B5EF4-FFF2-40B4-BE49-F238E27FC236}">
                <a16:creationId xmlns:a16="http://schemas.microsoft.com/office/drawing/2014/main" id="{6630E3F1-4CFA-188D-E455-C9F17265D4C3}"/>
              </a:ext>
            </a:extLst>
          </p:cNvPr>
          <p:cNvCxnSpPr>
            <a:cxnSpLocks/>
            <a:stCxn id="47" idx="3"/>
          </p:cNvCxnSpPr>
          <p:nvPr/>
        </p:nvCxnSpPr>
        <p:spPr>
          <a:xfrm>
            <a:off x="2834640" y="1516811"/>
            <a:ext cx="1092956" cy="1009546"/>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0C1FB091-9AF1-06FC-5554-44E0D48BB4B0}"/>
              </a:ext>
            </a:extLst>
          </p:cNvPr>
          <p:cNvCxnSpPr>
            <a:cxnSpLocks/>
            <a:stCxn id="41" idx="1"/>
          </p:cNvCxnSpPr>
          <p:nvPr/>
        </p:nvCxnSpPr>
        <p:spPr>
          <a:xfrm flipH="1">
            <a:off x="6764217" y="2129774"/>
            <a:ext cx="1092958" cy="874443"/>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B3146756-7DCB-2322-9C9D-7A1F094D1630}"/>
              </a:ext>
            </a:extLst>
          </p:cNvPr>
          <p:cNvCxnSpPr>
            <a:cxnSpLocks/>
            <a:stCxn id="42" idx="1"/>
          </p:cNvCxnSpPr>
          <p:nvPr/>
        </p:nvCxnSpPr>
        <p:spPr>
          <a:xfrm flipH="1">
            <a:off x="6764217" y="3136979"/>
            <a:ext cx="1092957" cy="316165"/>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FEC2BD5F-AE44-3DFD-2AE4-2791125DF8E9}"/>
              </a:ext>
            </a:extLst>
          </p:cNvPr>
          <p:cNvCxnSpPr>
            <a:cxnSpLocks/>
            <a:stCxn id="43" idx="1"/>
          </p:cNvCxnSpPr>
          <p:nvPr/>
        </p:nvCxnSpPr>
        <p:spPr>
          <a:xfrm flipH="1" flipV="1">
            <a:off x="6764217" y="4394918"/>
            <a:ext cx="1092956" cy="104748"/>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05C1BA3B-A1A9-73D1-4C08-10F1923AB712}"/>
              </a:ext>
            </a:extLst>
          </p:cNvPr>
          <p:cNvCxnSpPr>
            <a:cxnSpLocks/>
            <a:stCxn id="40" idx="1"/>
          </p:cNvCxnSpPr>
          <p:nvPr/>
        </p:nvCxnSpPr>
        <p:spPr>
          <a:xfrm flipH="1">
            <a:off x="6764217" y="1516811"/>
            <a:ext cx="1092956" cy="1009546"/>
          </a:xfrm>
          <a:prstGeom prst="straightConnector1">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1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864CAEE7-378F-0C70-EA78-8BD4D372F087}"/>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8</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1</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t>固定化する勉強会メンバー</a:t>
            </a:r>
            <a:endParaRPr lang="ja-JP" altLang="en-US"/>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noAutofit/>
          </a:bodyPr>
          <a:lstStyle/>
          <a:p>
            <a:r>
              <a:rPr lang="ja-JP" altLang="en-US"/>
              <a:t>レベル</a:t>
            </a:r>
            <a:r>
              <a:rPr lang="en-US" altLang="ja-JP"/>
              <a:t>0〜1</a:t>
            </a:r>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t>社内でHCD/UXDを推進するチームや有志が、HCD/UXDプロセスを体験するワークショップや、各フェーズで必要となる手法の勉強会を社内で開催している。</a:t>
            </a:r>
          </a:p>
          <a:p>
            <a:endParaRPr lang="ja-JP" altLang="en-US"/>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en-US" altLang="ja-JP" err="1"/>
              <a:t>ものづくりに携わる人以外にもHCD</a:t>
            </a:r>
            <a:r>
              <a:rPr lang="en-US" altLang="ja-JP"/>
              <a:t>/</a:t>
            </a:r>
            <a:r>
              <a:rPr lang="en-US" altLang="ja-JP" err="1"/>
              <a:t>UXDについて知ってもらうことを目的とした</a:t>
            </a:r>
            <a:r>
              <a:rPr lang="ja-JP"/>
              <a:t>セミナー・ワークショップ・勉強会なのに</a:t>
            </a:r>
            <a:r>
              <a:rPr lang="ja-JP" altLang="en-US"/>
              <a:t>、</a:t>
            </a:r>
            <a:r>
              <a:rPr lang="ja-JP"/>
              <a:t>参加率が低かったり、参加者が</a:t>
            </a:r>
            <a:r>
              <a:rPr lang="ja-JP" altLang="en-US"/>
              <a:t>デザイン部門など</a:t>
            </a:r>
            <a:r>
              <a:rPr lang="ja-JP"/>
              <a:t>固定のメンバーになってしまう。</a:t>
            </a:r>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ltLang="en-US"/>
              <a:t>職務・ロールに照らしてセミナーやワークショップに参加することの関連性・妥当性を見出しにくく、</a:t>
            </a:r>
            <a:r>
              <a:rPr lang="ja-JP"/>
              <a:t>自分の業務と結びついていないと本人が思い込んでいることは、自分ごと化しにくい。</a:t>
            </a:r>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noAutofit/>
          </a:bodyPr>
          <a:lstStyle/>
          <a:p>
            <a:r>
              <a:rPr lang="ja-JP"/>
              <a:t>セミナー・ワークショップ・勉強会の開催案内で、そのフレームワークや手法が具体的にどう役立つのかを伝える。</a:t>
            </a:r>
          </a:p>
          <a:p>
            <a:r>
              <a:rPr lang="ja-JP"/>
              <a:t>セミナー・ワークショップ・勉強会の開催案内の際、</a:t>
            </a:r>
            <a:r>
              <a:rPr lang="ja-JP" altLang="en-US"/>
              <a:t>「</a:t>
            </a:r>
            <a:r>
              <a:rPr lang="en-US" altLang="ja-JP"/>
              <a:t>HCD</a:t>
            </a:r>
            <a:r>
              <a:rPr lang="ja-JP" altLang="en-US"/>
              <a:t>」など認知度の高くない言葉を使用しない。</a:t>
            </a:r>
            <a:endParaRPr lang="ja-JP"/>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t>セミナー・ワークショップ・勉強会の開催案内をする際、手法や考え方を学ぶことが自分の役職や職種にどう生きるのか、事例を交えて紹介する。</a:t>
            </a:r>
          </a:p>
          <a:p>
            <a:r>
              <a:rPr lang="ja-JP"/>
              <a:t>困りごとベースでアナウンスする。</a:t>
            </a:r>
            <a:endParaRPr lang="en-US" altLang="ja-JP"/>
          </a:p>
          <a:p>
            <a:r>
              <a:rPr lang="ja-JP"/>
              <a:t>参加するメリットを簡潔に表すような誘い文句（キャッチフレーズ）を活用する。</a:t>
            </a:r>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t>ものづくりに携わる人以外にも、自分ごととして捉えてもらえる。</a:t>
            </a:r>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t>学んだことを自分で実践してみてうまくいかなかった場合、逆にセミナー・ワークショップ・勉強会離れを引き起こしてしまう。</a:t>
            </a:r>
          </a:p>
        </p:txBody>
      </p:sp>
    </p:spTree>
    <p:extLst>
      <p:ext uri="{BB962C8B-B14F-4D97-AF65-F5344CB8AC3E}">
        <p14:creationId xmlns:p14="http://schemas.microsoft.com/office/powerpoint/2010/main" val="220426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31">
            <a:extLst>
              <a:ext uri="{FF2B5EF4-FFF2-40B4-BE49-F238E27FC236}">
                <a16:creationId xmlns:a16="http://schemas.microsoft.com/office/drawing/2014/main" id="{015B772B-84D5-8454-7E5A-F2B2A9F7EF8D}"/>
              </a:ext>
            </a:extLst>
          </p:cNvPr>
          <p:cNvSpPr>
            <a:spLocks noGrp="1"/>
          </p:cNvSpPr>
          <p:nvPr>
            <p:ph type="sldNum" sz="quarter" idx="12"/>
          </p:nvPr>
        </p:nvSpPr>
        <p:spPr>
          <a:xfrm>
            <a:off x="4143077" y="7200000"/>
            <a:ext cx="2405658" cy="215444"/>
          </a:xfrm>
        </p:spPr>
        <p:txBody>
          <a:bodyPr/>
          <a:lstStyle/>
          <a:p>
            <a:fld id="{963FD9B4-41D6-4745-A469-6C8DA6B3D760}" type="slidenum">
              <a:rPr lang="en-US" altLang="ja-JP" smtClean="0"/>
              <a:pPr/>
              <a:t>9</a:t>
            </a:fld>
            <a:endParaRPr lang="ja-JP" altLang="en-US"/>
          </a:p>
        </p:txBody>
      </p:sp>
      <p:sp>
        <p:nvSpPr>
          <p:cNvPr id="3" name="テキスト プレースホルダー 2">
            <a:extLst>
              <a:ext uri="{FF2B5EF4-FFF2-40B4-BE49-F238E27FC236}">
                <a16:creationId xmlns:a16="http://schemas.microsoft.com/office/drawing/2014/main" id="{5B134AAE-3855-1F5C-C1AB-1F4D86C8C0B5}"/>
              </a:ext>
            </a:extLst>
          </p:cNvPr>
          <p:cNvSpPr>
            <a:spLocks noGrp="1"/>
          </p:cNvSpPr>
          <p:nvPr>
            <p:ph type="body" sz="quarter" idx="19"/>
          </p:nvPr>
        </p:nvSpPr>
        <p:spPr>
          <a:xfrm>
            <a:off x="8873812" y="319360"/>
            <a:ext cx="1440000" cy="540000"/>
          </a:xfrm>
        </p:spPr>
        <p:txBody>
          <a:bodyPr/>
          <a:lstStyle/>
          <a:p>
            <a:r>
              <a:rPr lang="ja-JP" altLang="en-US"/>
              <a:t>2</a:t>
            </a:r>
          </a:p>
        </p:txBody>
      </p:sp>
      <p:sp>
        <p:nvSpPr>
          <p:cNvPr id="2" name="タイトル 1">
            <a:extLst>
              <a:ext uri="{FF2B5EF4-FFF2-40B4-BE49-F238E27FC236}">
                <a16:creationId xmlns:a16="http://schemas.microsoft.com/office/drawing/2014/main" id="{D1EF7EBB-F939-EB60-26E6-F0975129AACE}"/>
              </a:ext>
            </a:extLst>
          </p:cNvPr>
          <p:cNvSpPr>
            <a:spLocks noGrp="1"/>
          </p:cNvSpPr>
          <p:nvPr>
            <p:ph type="title"/>
          </p:nvPr>
        </p:nvSpPr>
        <p:spPr>
          <a:xfrm>
            <a:off x="377906" y="360000"/>
            <a:ext cx="9936000" cy="540000"/>
          </a:xfrm>
        </p:spPr>
        <p:txBody>
          <a:bodyPr>
            <a:normAutofit/>
          </a:bodyPr>
          <a:lstStyle/>
          <a:p>
            <a:r>
              <a:rPr lang="ja-JP"/>
              <a:t>ユーザー調査食わず嫌い</a:t>
            </a:r>
          </a:p>
        </p:txBody>
      </p:sp>
      <p:sp>
        <p:nvSpPr>
          <p:cNvPr id="4" name="テキスト プレースホルダー 3">
            <a:extLst>
              <a:ext uri="{FF2B5EF4-FFF2-40B4-BE49-F238E27FC236}">
                <a16:creationId xmlns:a16="http://schemas.microsoft.com/office/drawing/2014/main" id="{9E8DE7C1-C44B-71CD-DD18-B4EDA977561B}"/>
              </a:ext>
            </a:extLst>
          </p:cNvPr>
          <p:cNvSpPr>
            <a:spLocks noGrp="1"/>
          </p:cNvSpPr>
          <p:nvPr>
            <p:ph type="body" sz="quarter" idx="20"/>
          </p:nvPr>
        </p:nvSpPr>
        <p:spPr>
          <a:xfrm>
            <a:off x="377824" y="1260000"/>
            <a:ext cx="4841999" cy="469359"/>
          </a:xfrm>
        </p:spPr>
        <p:txBody>
          <a:bodyPr vert="horz" lIns="91440" tIns="45720" rIns="91440" bIns="45720" rtlCol="0" anchor="t">
            <a:noAutofit/>
          </a:bodyPr>
          <a:lstStyle/>
          <a:p>
            <a:r>
              <a:rPr lang="ja-JP" altLang="en-US"/>
              <a:t>レベル</a:t>
            </a:r>
            <a:r>
              <a:rPr lang="en-US" altLang="ja-JP"/>
              <a:t>0〜1</a:t>
            </a:r>
            <a:endParaRPr lang="ja-JP"/>
          </a:p>
        </p:txBody>
      </p:sp>
      <p:sp>
        <p:nvSpPr>
          <p:cNvPr id="5" name="テキスト プレースホルダー 4">
            <a:extLst>
              <a:ext uri="{FF2B5EF4-FFF2-40B4-BE49-F238E27FC236}">
                <a16:creationId xmlns:a16="http://schemas.microsoft.com/office/drawing/2014/main" id="{CAE4AA93-869F-9DB1-175A-91ACAD860ADD}"/>
              </a:ext>
            </a:extLst>
          </p:cNvPr>
          <p:cNvSpPr>
            <a:spLocks noGrp="1"/>
          </p:cNvSpPr>
          <p:nvPr>
            <p:ph type="body" sz="quarter" idx="21"/>
          </p:nvPr>
        </p:nvSpPr>
        <p:spPr>
          <a:xfrm>
            <a:off x="377824" y="2016000"/>
            <a:ext cx="4841999" cy="469359"/>
          </a:xfrm>
        </p:spPr>
        <p:txBody>
          <a:bodyPr vert="horz" lIns="91440" tIns="45720" rIns="91440" bIns="45720" rtlCol="0" anchor="t">
            <a:noAutofit/>
          </a:bodyPr>
          <a:lstStyle/>
          <a:p>
            <a:r>
              <a:rPr lang="ja-JP"/>
              <a:t>社内にHCD推進者がいるがプロジェクトの中にいないため、プロジェクトメンバーの中にユーザー調査や仮説検証の概念・知識がない状態。</a:t>
            </a:r>
            <a:endParaRPr lang="ja-JP" altLang="en-US"/>
          </a:p>
          <a:p>
            <a:r>
              <a:rPr lang="ja-JP"/>
              <a:t>または、ユーザー調査に</a:t>
            </a:r>
            <a:r>
              <a:rPr lang="ja-JP" altLang="en-US"/>
              <a:t>関する</a:t>
            </a:r>
            <a:r>
              <a:rPr lang="ja-JP"/>
              <a:t>知識が</a:t>
            </a:r>
            <a:r>
              <a:rPr lang="ja-JP" altLang="en-US"/>
              <a:t>あり</a:t>
            </a:r>
            <a:r>
              <a:rPr lang="ja-JP"/>
              <a:t>、</a:t>
            </a:r>
            <a:r>
              <a:rPr lang="ja-JP" altLang="en-US"/>
              <a:t>重要性も理解しているが、</a:t>
            </a:r>
            <a:r>
              <a:rPr lang="ja-JP"/>
              <a:t>ユーザー調査は面倒、</a:t>
            </a:r>
            <a:r>
              <a:rPr lang="ja-JP" altLang="en-US"/>
              <a:t>コスト</a:t>
            </a:r>
            <a:r>
              <a:rPr lang="ja-JP"/>
              <a:t>がかかると思われていて実践されない状態。</a:t>
            </a:r>
          </a:p>
        </p:txBody>
      </p:sp>
      <p:sp>
        <p:nvSpPr>
          <p:cNvPr id="6" name="テキスト プレースホルダー 5">
            <a:extLst>
              <a:ext uri="{FF2B5EF4-FFF2-40B4-BE49-F238E27FC236}">
                <a16:creationId xmlns:a16="http://schemas.microsoft.com/office/drawing/2014/main" id="{7870D02B-EBDB-0B3D-F634-23D0196C23EA}"/>
              </a:ext>
            </a:extLst>
          </p:cNvPr>
          <p:cNvSpPr>
            <a:spLocks noGrp="1"/>
          </p:cNvSpPr>
          <p:nvPr>
            <p:ph type="body" sz="quarter" idx="22"/>
          </p:nvPr>
        </p:nvSpPr>
        <p:spPr>
          <a:xfrm>
            <a:off x="377824" y="3924000"/>
            <a:ext cx="4841999" cy="469359"/>
          </a:xfrm>
        </p:spPr>
        <p:txBody>
          <a:bodyPr vert="horz" lIns="91440" tIns="45720" rIns="91440" bIns="45720" rtlCol="0" anchor="t">
            <a:noAutofit/>
          </a:bodyPr>
          <a:lstStyle/>
          <a:p>
            <a:r>
              <a:rPr lang="ja-JP"/>
              <a:t>開発者や発注者がユーザー情報収集に消極的で、ユーザーニーズの調査・分析なしでプロジェクトを進めようとする。</a:t>
            </a:r>
            <a:endParaRPr lang="ja-JP" altLang="en-US"/>
          </a:p>
        </p:txBody>
      </p:sp>
      <p:sp>
        <p:nvSpPr>
          <p:cNvPr id="7" name="テキスト プレースホルダー 6">
            <a:extLst>
              <a:ext uri="{FF2B5EF4-FFF2-40B4-BE49-F238E27FC236}">
                <a16:creationId xmlns:a16="http://schemas.microsoft.com/office/drawing/2014/main" id="{13F1E7AF-DEE7-1BEE-FA58-5F16921A3BFB}"/>
              </a:ext>
            </a:extLst>
          </p:cNvPr>
          <p:cNvSpPr>
            <a:spLocks noGrp="1"/>
          </p:cNvSpPr>
          <p:nvPr>
            <p:ph type="body" sz="quarter" idx="23"/>
          </p:nvPr>
        </p:nvSpPr>
        <p:spPr>
          <a:xfrm>
            <a:off x="378000" y="5472000"/>
            <a:ext cx="4841999" cy="469359"/>
          </a:xfrm>
        </p:spPr>
        <p:txBody>
          <a:bodyPr vert="horz" lIns="91440" tIns="45720" rIns="91440" bIns="45720" rtlCol="0" anchor="t">
            <a:noAutofit/>
          </a:bodyPr>
          <a:lstStyle/>
          <a:p>
            <a:r>
              <a:rPr lang="ja-JP"/>
              <a:t>ユーザーとのコミュニケーションに対する苦手意識</a:t>
            </a:r>
            <a:r>
              <a:rPr lang="ja-JP" altLang="en-US"/>
              <a:t>。</a:t>
            </a:r>
          </a:p>
          <a:p>
            <a:r>
              <a:rPr lang="ja-JP"/>
              <a:t>ユーザーの声を聞いたら、そのとおりにしなければならないという警戒心</a:t>
            </a:r>
            <a:r>
              <a:rPr lang="ja-JP" altLang="en-US"/>
              <a:t>。</a:t>
            </a:r>
            <a:endParaRPr lang="ja-JP"/>
          </a:p>
        </p:txBody>
      </p:sp>
      <p:sp>
        <p:nvSpPr>
          <p:cNvPr id="8" name="テキスト プレースホルダー 7">
            <a:extLst>
              <a:ext uri="{FF2B5EF4-FFF2-40B4-BE49-F238E27FC236}">
                <a16:creationId xmlns:a16="http://schemas.microsoft.com/office/drawing/2014/main" id="{EC6E7EE6-869B-1910-35AB-E141BF989C36}"/>
              </a:ext>
            </a:extLst>
          </p:cNvPr>
          <p:cNvSpPr>
            <a:spLocks noGrp="1"/>
          </p:cNvSpPr>
          <p:nvPr>
            <p:ph type="body" sz="quarter" idx="24"/>
          </p:nvPr>
        </p:nvSpPr>
        <p:spPr>
          <a:xfrm>
            <a:off x="5482487" y="1260000"/>
            <a:ext cx="4841999" cy="469359"/>
          </a:xfrm>
        </p:spPr>
        <p:txBody>
          <a:bodyPr vert="horz" lIns="91440" tIns="45720" rIns="91440" bIns="45720" rtlCol="0" anchor="t">
            <a:noAutofit/>
          </a:bodyPr>
          <a:lstStyle/>
          <a:p>
            <a:r>
              <a:rPr lang="ja-JP"/>
              <a:t>百聞は一見に如かず。ユーザーの反応を実際に見てもらうことが、プロジェクトメンバーの考えを変える第一歩。</a:t>
            </a:r>
          </a:p>
          <a:p>
            <a:r>
              <a:rPr lang="ja-JP"/>
              <a:t>「ユーザーの声を（そのまま）聞く」のではなく、「ユーザーに問う」ことがユーザー調査の本質だと理解</a:t>
            </a:r>
            <a:r>
              <a:rPr lang="ja-JP" altLang="en-US"/>
              <a:t>してもらう</a:t>
            </a:r>
            <a:r>
              <a:rPr lang="ja-JP"/>
              <a:t>。</a:t>
            </a:r>
          </a:p>
          <a:p>
            <a:r>
              <a:rPr lang="ja-JP" altLang="en-US"/>
              <a:t>コスト</a:t>
            </a:r>
            <a:r>
              <a:rPr lang="ja-JP"/>
              <a:t>を抑えた方法</a:t>
            </a:r>
            <a:r>
              <a:rPr lang="ja-JP" altLang="en-US"/>
              <a:t>で</a:t>
            </a:r>
            <a:r>
              <a:rPr lang="ja-JP"/>
              <a:t>ユーザー調査</a:t>
            </a:r>
            <a:r>
              <a:rPr lang="ja-JP" altLang="en-US"/>
              <a:t>を実施する</a:t>
            </a:r>
            <a:r>
              <a:rPr lang="ja-JP"/>
              <a:t>。</a:t>
            </a:r>
            <a:endParaRPr lang="ja-JP" altLang="en-US"/>
          </a:p>
        </p:txBody>
      </p:sp>
      <p:sp>
        <p:nvSpPr>
          <p:cNvPr id="9" name="テキスト プレースホルダー 8">
            <a:extLst>
              <a:ext uri="{FF2B5EF4-FFF2-40B4-BE49-F238E27FC236}">
                <a16:creationId xmlns:a16="http://schemas.microsoft.com/office/drawing/2014/main" id="{9DE1DC77-CB20-77F4-CCE2-2D4309DD204E}"/>
              </a:ext>
            </a:extLst>
          </p:cNvPr>
          <p:cNvSpPr>
            <a:spLocks noGrp="1"/>
          </p:cNvSpPr>
          <p:nvPr>
            <p:ph type="body" sz="quarter" idx="25"/>
          </p:nvPr>
        </p:nvSpPr>
        <p:spPr>
          <a:xfrm>
            <a:off x="5472000" y="2808000"/>
            <a:ext cx="4841999" cy="469359"/>
          </a:xfrm>
        </p:spPr>
        <p:txBody>
          <a:bodyPr vert="horz" lIns="91440" tIns="45720" rIns="91440" bIns="45720" rtlCol="0" anchor="t">
            <a:noAutofit/>
          </a:bodyPr>
          <a:lstStyle/>
          <a:p>
            <a:r>
              <a:rPr lang="ja-JP"/>
              <a:t>社内のHCD推進者がお膳立て（調査計画策定、調査の設計、リクルーティング、調査実施など）をし、プロジェクトのメンバーの心理的ハードルを下げる。</a:t>
            </a:r>
            <a:endParaRPr lang="ja-JP" altLang="en-US"/>
          </a:p>
          <a:p>
            <a:r>
              <a:rPr lang="ja-JP"/>
              <a:t>プロジェクトのメンバーにインタビューの見学をしてもらう。</a:t>
            </a:r>
          </a:p>
          <a:p>
            <a:r>
              <a:rPr lang="ja-JP"/>
              <a:t>ユーザーの要望を聞くのではなく、本質的な解決策を探るための情報収集がユーザー調査の目的であることを啓発する。</a:t>
            </a:r>
          </a:p>
          <a:p>
            <a:r>
              <a:rPr lang="ja-JP"/>
              <a:t>社内ユーザーを対象とした調査を行い、調査コストを抑える。</a:t>
            </a:r>
          </a:p>
          <a:p>
            <a:endParaRPr lang="ja-JP" altLang="en-US"/>
          </a:p>
        </p:txBody>
      </p:sp>
      <p:sp>
        <p:nvSpPr>
          <p:cNvPr id="10" name="テキスト プレースホルダー 9">
            <a:extLst>
              <a:ext uri="{FF2B5EF4-FFF2-40B4-BE49-F238E27FC236}">
                <a16:creationId xmlns:a16="http://schemas.microsoft.com/office/drawing/2014/main" id="{86CB41E9-1FEA-D1EE-D335-112514D5B078}"/>
              </a:ext>
            </a:extLst>
          </p:cNvPr>
          <p:cNvSpPr>
            <a:spLocks noGrp="1"/>
          </p:cNvSpPr>
          <p:nvPr>
            <p:ph type="body" sz="quarter" idx="26"/>
          </p:nvPr>
        </p:nvSpPr>
        <p:spPr>
          <a:xfrm>
            <a:off x="5814000" y="5076000"/>
            <a:ext cx="4428000" cy="469359"/>
          </a:xfrm>
        </p:spPr>
        <p:txBody>
          <a:bodyPr vert="horz" lIns="91440" tIns="45720" rIns="91440" bIns="45720" rtlCol="0" anchor="t">
            <a:noAutofit/>
          </a:bodyPr>
          <a:lstStyle/>
          <a:p>
            <a:r>
              <a:rPr lang="ja-JP"/>
              <a:t>実際にユーザーの反応を目の当たりにすることで、自分たちの仮説が正しいとは限らないことを実感してもらえる。</a:t>
            </a:r>
            <a:endParaRPr lang="ja-JP" altLang="en-US"/>
          </a:p>
          <a:p>
            <a:r>
              <a:rPr lang="ja-JP"/>
              <a:t>プロジェクト内で意見が分かれても、ユーザー調査の結果に立ち返ることで収束しやすくなる。</a:t>
            </a:r>
          </a:p>
          <a:p>
            <a:endParaRPr lang="ja-JP" altLang="en-US"/>
          </a:p>
        </p:txBody>
      </p:sp>
      <p:sp>
        <p:nvSpPr>
          <p:cNvPr id="11" name="テキスト プレースホルダー 10">
            <a:extLst>
              <a:ext uri="{FF2B5EF4-FFF2-40B4-BE49-F238E27FC236}">
                <a16:creationId xmlns:a16="http://schemas.microsoft.com/office/drawing/2014/main" id="{EE7D99FB-96E3-174B-4A91-97D330040087}"/>
              </a:ext>
            </a:extLst>
          </p:cNvPr>
          <p:cNvSpPr>
            <a:spLocks noGrp="1"/>
          </p:cNvSpPr>
          <p:nvPr>
            <p:ph type="body" sz="quarter" idx="27"/>
          </p:nvPr>
        </p:nvSpPr>
        <p:spPr>
          <a:xfrm>
            <a:off x="5814000" y="6118783"/>
            <a:ext cx="4428000" cy="469359"/>
          </a:xfrm>
        </p:spPr>
        <p:txBody>
          <a:bodyPr vert="horz" lIns="91440" tIns="45720" rIns="91440" bIns="45720" rtlCol="0" anchor="t">
            <a:noAutofit/>
          </a:bodyPr>
          <a:lstStyle/>
          <a:p>
            <a:r>
              <a:rPr lang="ja-JP"/>
              <a:t>調査を実施しても分析が不十分だと結果的に良いものができず、「ユーザー調査をやっても無駄」と思われてしまうおそれがある。</a:t>
            </a:r>
            <a:endParaRPr lang="ja-JP" altLang="en-US"/>
          </a:p>
        </p:txBody>
      </p:sp>
    </p:spTree>
    <p:extLst>
      <p:ext uri="{BB962C8B-B14F-4D97-AF65-F5344CB8AC3E}">
        <p14:creationId xmlns:p14="http://schemas.microsoft.com/office/powerpoint/2010/main" val="17609205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9903</Words>
  <Application>Microsoft Macintosh PowerPoint</Application>
  <PresentationFormat>ユーザー設定</PresentationFormat>
  <Paragraphs>636</Paragraphs>
  <Slides>32</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32</vt:i4>
      </vt:variant>
    </vt:vector>
  </HeadingPairs>
  <TitlesOfParts>
    <vt:vector size="37" baseType="lpstr">
      <vt:lpstr>游ゴシック</vt:lpstr>
      <vt:lpstr>Arial</vt:lpstr>
      <vt:lpstr>Calibri</vt:lpstr>
      <vt:lpstr>Roboto</vt:lpstr>
      <vt:lpstr>Office テーマ</vt:lpstr>
      <vt:lpstr>PowerPoint プレゼンテーション</vt:lpstr>
      <vt:lpstr>はじめに</vt:lpstr>
      <vt:lpstr>本資料の使い方</vt:lpstr>
      <vt:lpstr>HCD組織成熟度レベル表</vt:lpstr>
      <vt:lpstr>HCD組織成熟度レベルとHCD導入パターン</vt:lpstr>
      <vt:lpstr>HCD導入パターン 一覧</vt:lpstr>
      <vt:lpstr>パターンの読み方</vt:lpstr>
      <vt:lpstr>固定化する勉強会メンバー</vt:lpstr>
      <vt:lpstr>ユーザー調査食わず嫌い</vt:lpstr>
      <vt:lpstr>HCDアーリーアダプターを探せ</vt:lpstr>
      <vt:lpstr>従来の実践知の学びほぐし</vt:lpstr>
      <vt:lpstr>HCDのコスパに懐疑的</vt:lpstr>
      <vt:lpstr>ベストな事例より身近な事例</vt:lpstr>
      <vt:lpstr>実践への腰が重い</vt:lpstr>
      <vt:lpstr>実践の場はどこに？</vt:lpstr>
      <vt:lpstr>フォーマット病</vt:lpstr>
      <vt:lpstr>状況にあわせたHCD活動の進め方が立案できない</vt:lpstr>
      <vt:lpstr>HCD活動のアウトプットに対する認識のズレ</vt:lpstr>
      <vt:lpstr>全社推進につながる仲間はどこに？</vt:lpstr>
      <vt:lpstr>HCDが一過性で終わってしまう</vt:lpstr>
      <vt:lpstr>分断されたものづくりプロセスがHCD導入の壁になる</vt:lpstr>
      <vt:lpstr>キーパーソンが消えると火も消える</vt:lpstr>
      <vt:lpstr>現場支援策のないトップダウン</vt:lpstr>
      <vt:lpstr>オフィシャル化の壁</vt:lpstr>
      <vt:lpstr>ユーザーの要望を鵜呑みにしてしまう</vt:lpstr>
      <vt:lpstr>都合の良い仮説に固執</vt:lpstr>
      <vt:lpstr>デザイナーを魔法使いだと思っている</vt:lpstr>
      <vt:lpstr>顧客置いてけぼりのモデルチェンジ</vt:lpstr>
      <vt:lpstr>顧客価値不在の立派なUI</vt:lpstr>
      <vt:lpstr>顧客不在の高性能</vt:lpstr>
      <vt:lpstr>参考文献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A.MORIYAMA UREKA</dc:creator>
  <cp:lastModifiedBy>A.MORIYAMA UREKA</cp:lastModifiedBy>
  <cp:revision>1</cp:revision>
  <dcterms:created xsi:type="dcterms:W3CDTF">2023-07-18T09:57:39Z</dcterms:created>
  <dcterms:modified xsi:type="dcterms:W3CDTF">2023-09-15T06:38:23Z</dcterms:modified>
</cp:coreProperties>
</file>